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9822"/>
  <workbookPr defaultThemeVersion="124226"/>
  <mc:AlternateContent xmlns:mc="http://schemas.openxmlformats.org/markup-compatibility/2006">
    <mc:Choice Requires="x15">
      <x15ac:absPath xmlns:x15ac="http://schemas.microsoft.com/office/spreadsheetml/2010/11/ac" url="https://usepa-my.sharepoint.com/personal/stanfield_kelley_epa_gov/Documents/Desktop/12DCA FINAL DOCKET/"/>
    </mc:Choice>
  </mc:AlternateContent>
  <xr:revisionPtr revIDLastSave="19" documentId="8_{DF04D18C-451E-48B4-B218-4113E7F22EDD}" xr6:coauthVersionLast="47" xr6:coauthVersionMax="47" xr10:uidLastSave="{F5125C04-77ED-4C71-BABE-3CEFE5FACCAA}"/>
  <bookViews>
    <workbookView xWindow="-120" yWindow="-120" windowWidth="29040" windowHeight="15720" xr2:uid="{00000000-000D-0000-FFFF-FFFF00000000}"/>
  </bookViews>
  <sheets>
    <sheet name="Title Page" sheetId="2" r:id="rId1"/>
    <sheet name="Read Me" sheetId="4" r:id="rId2"/>
    <sheet name="Groundwater_data_filtered" sheetId="1" r:id="rId3"/>
    <sheet name="Surface_water_data_filtered" sheetId="8" r:id="rId4"/>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57596" uniqueCount="8608">
  <si>
    <t xml:space="preserve"> Water Quality Portal Data for 1,2-Dichloroethane</t>
  </si>
  <si>
    <t>CASRN 107-06-2</t>
  </si>
  <si>
    <t xml:space="preserve">Description of this exposure and risk estimate workbook </t>
  </si>
  <si>
    <t>This workbook contains filtered data downloaded from the Water Quality Portal. The download occurred in March 2026.</t>
  </si>
  <si>
    <t>Worksheet</t>
  </si>
  <si>
    <t>Description</t>
  </si>
  <si>
    <t>Groundwater_data_filtered</t>
  </si>
  <si>
    <t>This tab provides the filtered groundwater data downloaded from the WQP in March 2026</t>
  </si>
  <si>
    <t>Surface_water_data_filtered</t>
  </si>
  <si>
    <t>This tab provides the filtered surfacewater data downloaded from the WQP in March 2026</t>
  </si>
  <si>
    <t>OrganizationIdentifier.x</t>
  </si>
  <si>
    <t>OrganizationFormalName.x</t>
  </si>
  <si>
    <t>ActivityIdentifier</t>
  </si>
  <si>
    <t>ActivityTypeCode</t>
  </si>
  <si>
    <t>ActivityMediaName</t>
  </si>
  <si>
    <t>ActivityMediaSubdivisionName</t>
  </si>
  <si>
    <t>ActivityStartDate</t>
  </si>
  <si>
    <t>ActivityStartTime.Time</t>
  </si>
  <si>
    <t>ActivityStartTime.TimeZoneCode</t>
  </si>
  <si>
    <t>ActivityEndDate</t>
  </si>
  <si>
    <t>ActivityEndTime.Time</t>
  </si>
  <si>
    <t>ActivityEndTime.TimeZoneCode</t>
  </si>
  <si>
    <t>ActivityDepthHeightMeasure.MeasureValue</t>
  </si>
  <si>
    <t>ActivityDepthHeightMeasure.MeasureUnitCode</t>
  </si>
  <si>
    <t>ActivityDepthAltitudeReferencePointText</t>
  </si>
  <si>
    <t>ActivityTopDepthHeightMeasure.MeasureValue</t>
  </si>
  <si>
    <t>ActivityTopDepthHeightMeasure.MeasureUnitCode</t>
  </si>
  <si>
    <t>ActivityBottomDepthHeightMeasure.MeasureValue</t>
  </si>
  <si>
    <t>ActivityBottomDepthHeightMeasure.MeasureUnitCode</t>
  </si>
  <si>
    <t>ProjectIdentifier</t>
  </si>
  <si>
    <t>ActivityConductingOrganizationText</t>
  </si>
  <si>
    <t>MonitoringLocationIdentifier</t>
  </si>
  <si>
    <t>ActivityCommentText</t>
  </si>
  <si>
    <t>SampleAquifer</t>
  </si>
  <si>
    <t>HydrologicCondition</t>
  </si>
  <si>
    <t>HydrologicEvent</t>
  </si>
  <si>
    <t>SampleCollectionMethod.MethodIdentifier</t>
  </si>
  <si>
    <t>SampleCollectionMethod.MethodIdentifierContext</t>
  </si>
  <si>
    <t>SampleCollectionMethod.MethodName</t>
  </si>
  <si>
    <t>SampleCollectionEquipmentName</t>
  </si>
  <si>
    <t>ResultDetectionConditionText</t>
  </si>
  <si>
    <t>CharacteristicName</t>
  </si>
  <si>
    <t>ResultSampleFractionText</t>
  </si>
  <si>
    <t>ResultMeasureValue</t>
  </si>
  <si>
    <t>ResultMeasure.MeasureUnitCode</t>
  </si>
  <si>
    <t>MeasureQualifierCode</t>
  </si>
  <si>
    <t>ResultStatusIdentifier</t>
  </si>
  <si>
    <t>StatisticalBaseCode</t>
  </si>
  <si>
    <t>ResultValueTypeName</t>
  </si>
  <si>
    <t>ResultWeightBasisText</t>
  </si>
  <si>
    <t>ResultTimeBasisText</t>
  </si>
  <si>
    <t>ResultTemperatureBasisText</t>
  </si>
  <si>
    <t>ResultParticleSizeBasisText</t>
  </si>
  <si>
    <t>PrecisionValue</t>
  </si>
  <si>
    <t>ResultCommentText</t>
  </si>
  <si>
    <t>USGSPCode</t>
  </si>
  <si>
    <t>ResultDepthHeightMeasure.MeasureValue</t>
  </si>
  <si>
    <t>ResultDepthHeightMeasure.MeasureUnitCode</t>
  </si>
  <si>
    <t>ResultDepthAltitudeReferencePointText</t>
  </si>
  <si>
    <t>SubjectTaxonomicName</t>
  </si>
  <si>
    <t>SampleTissueAnatomyName</t>
  </si>
  <si>
    <t>ResultAnalyticalMethod.MethodIdentifier</t>
  </si>
  <si>
    <t>ResultAnalyticalMethod.MethodIdentifierContext</t>
  </si>
  <si>
    <t>ResultAnalyticalMethod.MethodName</t>
  </si>
  <si>
    <t>MethodDescriptionText</t>
  </si>
  <si>
    <t>LaboratoryName</t>
  </si>
  <si>
    <t>AnalysisStartDate</t>
  </si>
  <si>
    <t>ResultLaboratoryCommentText</t>
  </si>
  <si>
    <t>DetectionQuantitationLimitTypeName</t>
  </si>
  <si>
    <t>DetectionQuantitationLimitMeasure.MeasureValue</t>
  </si>
  <si>
    <t>DetectionQuantitationLimitMeasure.MeasureUnitCode</t>
  </si>
  <si>
    <t>PreparationStartDate</t>
  </si>
  <si>
    <t>ProviderName.x</t>
  </si>
  <si>
    <t>ActivityStartTime.TimeZoneCode_offset</t>
  </si>
  <si>
    <t>ActivityStartDateTime</t>
  </si>
  <si>
    <t>ActivityEndTime.TimeZoneCode_offset</t>
  </si>
  <si>
    <t>ActivityEndDateTime</t>
  </si>
  <si>
    <t>unit_res</t>
  </si>
  <si>
    <t>unit_dl</t>
  </si>
  <si>
    <t>res_val</t>
  </si>
  <si>
    <t>dl_val</t>
  </si>
  <si>
    <t>nd_text</t>
  </si>
  <si>
    <t>ResultUGL</t>
  </si>
  <si>
    <t>DetectionLimitUGL</t>
  </si>
  <si>
    <t>ResultUGLWithNondetects</t>
  </si>
  <si>
    <t>Detect.Status</t>
  </si>
  <si>
    <t>OrganizationIdentifier.y</t>
  </si>
  <si>
    <t>OrganizationFormalName.y</t>
  </si>
  <si>
    <t>MonitoringLocationName</t>
  </si>
  <si>
    <t>MonitoringLocationTypeName</t>
  </si>
  <si>
    <t>MonitoringLocationDescriptionText</t>
  </si>
  <si>
    <t>HUCEightDigitCode</t>
  </si>
  <si>
    <t>DrainageAreaMeasure.MeasureValue</t>
  </si>
  <si>
    <t>DrainageAreaMeasure.MeasureUnitCode</t>
  </si>
  <si>
    <t>ContributingDrainageAreaMeasure.MeasureValue</t>
  </si>
  <si>
    <t>ContributingDrainageAreaMeasure.MeasureUnitCode</t>
  </si>
  <si>
    <t>LatitudeMeasure</t>
  </si>
  <si>
    <t>LongitudeMeasure</t>
  </si>
  <si>
    <t>SourceMapScaleNumeric</t>
  </si>
  <si>
    <t>HorizontalAccuracyMeasure.MeasureValue</t>
  </si>
  <si>
    <t>HorizontalAccuracyMeasure.MeasureUnitCode</t>
  </si>
  <si>
    <t>HorizontalCollectionMethodName</t>
  </si>
  <si>
    <t>HorizontalCoordinateReferenceSystemDatumName</t>
  </si>
  <si>
    <t>VerticalMeasure.MeasureValue</t>
  </si>
  <si>
    <t>VerticalMeasure.MeasureUnitCode</t>
  </si>
  <si>
    <t>VerticalAccuracyMeasure.MeasureValue</t>
  </si>
  <si>
    <t>VerticalAccuracyMeasure.MeasureUnitCode</t>
  </si>
  <si>
    <t>VerticalCollectionMethodName</t>
  </si>
  <si>
    <t>VerticalCoordinateReferenceSystemDatumName</t>
  </si>
  <si>
    <t>CountryCode</t>
  </si>
  <si>
    <t>StateCode</t>
  </si>
  <si>
    <t>CountyCode</t>
  </si>
  <si>
    <t>AquiferName</t>
  </si>
  <si>
    <t>LocalAqfrName</t>
  </si>
  <si>
    <t>FormationTypeText</t>
  </si>
  <si>
    <t>AquiferTypeName</t>
  </si>
  <si>
    <t>ConstructionDateText</t>
  </si>
  <si>
    <t>WellDepthMeasure.MeasureValue</t>
  </si>
  <si>
    <t>WellDepthMeasure.MeasureUnitCode</t>
  </si>
  <si>
    <t>WellHoleDepthMeasure.MeasureValue</t>
  </si>
  <si>
    <t>WellHoleDepthMeasure.MeasureUnitCode</t>
  </si>
  <si>
    <t>ProviderName.y</t>
  </si>
  <si>
    <t>AZDEQ_WPD</t>
  </si>
  <si>
    <t>AZDEQ_WPD-AB35342.CHEM</t>
  </si>
  <si>
    <t>Sample-Routine</t>
  </si>
  <si>
    <t>Water</t>
  </si>
  <si>
    <t>Groundwater</t>
  </si>
  <si>
    <t>11:35:00</t>
  </si>
  <si>
    <t>MST</t>
  </si>
  <si>
    <t>101</t>
  </si>
  <si>
    <t>ft</t>
  </si>
  <si>
    <t>9684</t>
  </si>
  <si>
    <t>STANTEC CONSULTING, INC.</t>
  </si>
  <si>
    <t>AZDEQ_WPD-63017</t>
  </si>
  <si>
    <t>--- SAMPLE TAKEN: Yes; Normal Flow</t>
  </si>
  <si>
    <t>Unknown</t>
  </si>
  <si>
    <t>Miscellaneous (Other)</t>
  </si>
  <si>
    <t>1,2-Dichloroethane</t>
  </si>
  <si>
    <t>Total</t>
  </si>
  <si>
    <t>ug/L</t>
  </si>
  <si>
    <t>Final</t>
  </si>
  <si>
    <t>Actual</t>
  </si>
  <si>
    <t>| QA FLAGS: D2.</t>
  </si>
  <si>
    <t>EPA 8260B</t>
  </si>
  <si>
    <t>Eurofins TestAmerica - Phoenix</t>
  </si>
  <si>
    <t>Laboratory Reporting Level</t>
  </si>
  <si>
    <t>STORET</t>
  </si>
  <si>
    <t>ug/l</t>
  </si>
  <si>
    <t>Y</t>
  </si>
  <si>
    <t>82381</t>
  </si>
  <si>
    <t>Well</t>
  </si>
  <si>
    <t>Station Description:  Station Name: MW-4</t>
  </si>
  <si>
    <t>15050303</t>
  </si>
  <si>
    <t>UNKWN</t>
  </si>
  <si>
    <t>US</t>
  </si>
  <si>
    <t>04</t>
  </si>
  <si>
    <t>021</t>
  </si>
  <si>
    <t>AZDEQ_WPD-AB37306.CHEM</t>
  </si>
  <si>
    <t>03:45:00</t>
  </si>
  <si>
    <t>48.5</t>
  </si>
  <si>
    <t>9631</t>
  </si>
  <si>
    <t>MATRIX NEW WORLD ENGINEERING, INC.</t>
  </si>
  <si>
    <t>AZDEQ_WPD-63132</t>
  </si>
  <si>
    <t>ENVIRONMENTAL SCIENCE CORPORATION</t>
  </si>
  <si>
    <t>82452</t>
  </si>
  <si>
    <t>Station Description:  Station Name: MW-12</t>
  </si>
  <si>
    <t>15060202</t>
  </si>
  <si>
    <t>025</t>
  </si>
  <si>
    <t>AZDEQ_WPD-AB37313.CHEM</t>
  </si>
  <si>
    <t>05:25:00</t>
  </si>
  <si>
    <t>45</t>
  </si>
  <si>
    <t>AZDEQ_WPD-63123</t>
  </si>
  <si>
    <t>82443</t>
  </si>
  <si>
    <t>Station Description:  Station Name: MW-3</t>
  </si>
  <si>
    <t>AZDEQ_WPD-AB38449.CHEM</t>
  </si>
  <si>
    <t>02:55:00</t>
  </si>
  <si>
    <t>44</t>
  </si>
  <si>
    <t>AZDEQ_WPD-AB61923.CHEM</t>
  </si>
  <si>
    <t>07:58:00</t>
  </si>
  <si>
    <t>46.15</t>
  </si>
  <si>
    <t>10040</t>
  </si>
  <si>
    <t>AZDEQ_WPD-55-920761_82443</t>
  </si>
  <si>
    <t>PACE ANALYTICAL CENTER FOR TESTING AND INNOVATION</t>
  </si>
  <si>
    <t>MW-3</t>
  </si>
  <si>
    <t>Station Name: MW-3</t>
  </si>
  <si>
    <t>AZDEQ_WPD-AB39573.CHEM</t>
  </si>
  <si>
    <t>10:50:00</t>
  </si>
  <si>
    <t>AZDEQ_WPD-AB45325.CHEM</t>
  </si>
  <si>
    <t>11:00:00</t>
  </si>
  <si>
    <t>44.92</t>
  </si>
  <si>
    <t>AZDEQ_WPD-AB33324.CHEM</t>
  </si>
  <si>
    <t>03:40:00</t>
  </si>
  <si>
    <t>18</t>
  </si>
  <si>
    <t>HYDRO GEO CHEM</t>
  </si>
  <si>
    <t>AZDEQ_WPD-62648</t>
  </si>
  <si>
    <t>Sample Purpose: G, GRAB</t>
  </si>
  <si>
    <t>82055</t>
  </si>
  <si>
    <t>Station Description:  Station Name: MW-111</t>
  </si>
  <si>
    <t>15020008</t>
  </si>
  <si>
    <t>017</t>
  </si>
  <si>
    <t>AZDEQ_WPD-AB41629.CHEM</t>
  </si>
  <si>
    <t>02:35:00</t>
  </si>
  <si>
    <t>70.74</t>
  </si>
  <si>
    <t>AZDEQ_WPD-62943</t>
  </si>
  <si>
    <t>82309</t>
  </si>
  <si>
    <t>Station Description:  Station Name: CA MW-2</t>
  </si>
  <si>
    <t>15060103</t>
  </si>
  <si>
    <t>007</t>
  </si>
  <si>
    <t>AZDEQ_WPD-AB38453.CHEM</t>
  </si>
  <si>
    <t>02:20:00</t>
  </si>
  <si>
    <t>47</t>
  </si>
  <si>
    <t>AZDEQ_WPD-AB46344.CHEM</t>
  </si>
  <si>
    <t>11:10:00</t>
  </si>
  <si>
    <t>84</t>
  </si>
  <si>
    <t>AZDEQ_WPD-AB55304.CHEM</t>
  </si>
  <si>
    <t>11:34:00</t>
  </si>
  <si>
    <t>1.82</t>
  </si>
  <si>
    <t>10021</t>
  </si>
  <si>
    <t>AZDEQ_WPD-AB55290.CHEM</t>
  </si>
  <si>
    <t>02:56:00</t>
  </si>
  <si>
    <t>0.15</t>
  </si>
  <si>
    <t>AZDEQ_WPD-AB38953.CHEM</t>
  </si>
  <si>
    <t>08:25:00</t>
  </si>
  <si>
    <t>72</t>
  </si>
  <si>
    <t>| QA FLAGS: E4.</t>
  </si>
  <si>
    <t>AZDEQ_WPD-AB45327.CHEM</t>
  </si>
  <si>
    <t>09:22:00</t>
  </si>
  <si>
    <t>55</t>
  </si>
  <si>
    <t>AZDEQ_WPD-AB39563.CHEM</t>
  </si>
  <si>
    <t>10:16:00</t>
  </si>
  <si>
    <t>60</t>
  </si>
  <si>
    <t>AZDEQ_WPD-AB55309.CHEM</t>
  </si>
  <si>
    <t>09:45:00</t>
  </si>
  <si>
    <t>9.7</t>
  </si>
  <si>
    <t>AZDEQ_WPD-AB35354.CHEM</t>
  </si>
  <si>
    <t>04:29:00</t>
  </si>
  <si>
    <t>| QA FLAGS: N1,D2.</t>
  </si>
  <si>
    <t>AZDEQ_WPD-AB35343.CHEM</t>
  </si>
  <si>
    <t>10:17:00</t>
  </si>
  <si>
    <t>AZDEQ_WPD-63014</t>
  </si>
  <si>
    <t>82378</t>
  </si>
  <si>
    <t>Station Description:  Station Name: MW-1</t>
  </si>
  <si>
    <t>AZDEQ_WPD-AB35349.CHEM</t>
  </si>
  <si>
    <t>02:58:00</t>
  </si>
  <si>
    <t>AZDEQ_WPD-AB50771.CHEM</t>
  </si>
  <si>
    <t>03:00:00</t>
  </si>
  <si>
    <t>Sample Purpose: G, GRAB | QA FLAGS: E4.</t>
  </si>
  <si>
    <t>AZDEQ_WPD-AB60982.CHEM</t>
  </si>
  <si>
    <t>9965</t>
  </si>
  <si>
    <t>AZDEQ_WPD-55-924924_82055</t>
  </si>
  <si>
    <t>MW-111</t>
  </si>
  <si>
    <t>Station Name: MW-111</t>
  </si>
  <si>
    <t>AZDEQ_WPD-AB55293.CHEM</t>
  </si>
  <si>
    <t>02:36:00</t>
  </si>
  <si>
    <t>9.2</t>
  </si>
  <si>
    <t>AZDEQ_WPD-AB52311.CHEM</t>
  </si>
  <si>
    <t>AZDEQ_WPD-AB41625.CHEM</t>
  </si>
  <si>
    <t>02:13:00</t>
  </si>
  <si>
    <t>98</t>
  </si>
  <si>
    <t>AZDEQ_WPD-62946</t>
  </si>
  <si>
    <t>82312</t>
  </si>
  <si>
    <t>Station Description:  Station Name: CA MW-5</t>
  </si>
  <si>
    <t>AZDEQ_WPD-AB36524.CHEM</t>
  </si>
  <si>
    <t>09:52:00</t>
  </si>
  <si>
    <t>100</t>
  </si>
  <si>
    <t>AZDEQ_WPD-AB36418.CHEM</t>
  </si>
  <si>
    <t>11:25:00</t>
  </si>
  <si>
    <t>AZDEQ_WPD-62940</t>
  </si>
  <si>
    <t>82306</t>
  </si>
  <si>
    <t>Station Description:  Station Name: MW-7</t>
  </si>
  <si>
    <t>AZDEQ_WPD-AB46356.CHEM</t>
  </si>
  <si>
    <t>01:45:00</t>
  </si>
  <si>
    <t>94</t>
  </si>
  <si>
    <t>USGS-NM</t>
  </si>
  <si>
    <t>USGS New Mexico Water Science Center</t>
  </si>
  <si>
    <t>nwisnm.01.01802251</t>
  </si>
  <si>
    <t>MDT</t>
  </si>
  <si>
    <t>U.S. Geological Survey-Water Resources Discipline</t>
  </si>
  <si>
    <t>USGS-350359106254701</t>
  </si>
  <si>
    <t>L-1140097 CAUTION   Potential gasoline product in sample   FA label shows FU. GCV's not labeled 1,2,3</t>
  </si>
  <si>
    <t>Not applicable</t>
  </si>
  <si>
    <t>USGS</t>
  </si>
  <si>
    <t>Recoverable</t>
  </si>
  <si>
    <t>Accepted</t>
  </si>
  <si>
    <t>32103</t>
  </si>
  <si>
    <t>GCM66</t>
  </si>
  <si>
    <t>VOC, wu, acidified, GCMS</t>
  </si>
  <si>
    <t>USGS OF 97-829</t>
  </si>
  <si>
    <t>USGS-National Water Quality Lab, Denver, CO</t>
  </si>
  <si>
    <t>sample was diluted</t>
  </si>
  <si>
    <t>Reporting limit by DQCALC</t>
  </si>
  <si>
    <t>NWIS</t>
  </si>
  <si>
    <t>10N.05E.29.11431 DEAD MANS CURVE</t>
  </si>
  <si>
    <t>13020203</t>
  </si>
  <si>
    <t>24000</t>
  </si>
  <si>
    <t>.01</t>
  </si>
  <si>
    <t>seconds</t>
  </si>
  <si>
    <t>Interpolated from Digital MAP.</t>
  </si>
  <si>
    <t>NAD83</t>
  </si>
  <si>
    <t>5980</t>
  </si>
  <si>
    <t>feet</t>
  </si>
  <si>
    <t>Interpolated from topographic map.</t>
  </si>
  <si>
    <t>NGVD29</t>
  </si>
  <si>
    <t>35</t>
  </si>
  <si>
    <t>001</t>
  </si>
  <si>
    <t>Other aquifers</t>
  </si>
  <si>
    <t>AZDEQ_WPD-AB36430.CHEM</t>
  </si>
  <si>
    <t>09:25:00</t>
  </si>
  <si>
    <t>AZDEQ_WPD-AB38452.CHEM</t>
  </si>
  <si>
    <t>12:15:00</t>
  </si>
  <si>
    <t>48</t>
  </si>
  <si>
    <t>AZDEQ_WPD-63126</t>
  </si>
  <si>
    <t>82446</t>
  </si>
  <si>
    <t>Station Description:  Station Name: MW-6</t>
  </si>
  <si>
    <t>AZDEQ_WPD-AB35000.CHEM</t>
  </si>
  <si>
    <t>04:05:00</t>
  </si>
  <si>
    <t>0.0</t>
  </si>
  <si>
    <t>AZDEQ_WPD-61874</t>
  </si>
  <si>
    <t>81564</t>
  </si>
  <si>
    <t>Station Description:  Station Name: MW-18</t>
  </si>
  <si>
    <t>15060203</t>
  </si>
  <si>
    <t>013</t>
  </si>
  <si>
    <t>AZDEQ_WPD-AB52320.CHEM</t>
  </si>
  <si>
    <t>11:53:00</t>
  </si>
  <si>
    <t>0</t>
  </si>
  <si>
    <t>AZDEQ_WPD-62651</t>
  </si>
  <si>
    <t>82058</t>
  </si>
  <si>
    <t>Station Description:  Station Name: HSI-MW-3</t>
  </si>
  <si>
    <t>AZDEQ_WPD-AB35355.CHEM</t>
  </si>
  <si>
    <t>01:30:00</t>
  </si>
  <si>
    <t>AZDEQ_WPD-63015</t>
  </si>
  <si>
    <t>82379</t>
  </si>
  <si>
    <t>Station Description:  Station Name: MW-2</t>
  </si>
  <si>
    <t>AZDEQ_WPD-AB38965.CHEM</t>
  </si>
  <si>
    <t>07:14:00</t>
  </si>
  <si>
    <t>AZDEQ_WPD-AB36528.CHEM</t>
  </si>
  <si>
    <t>11:07:00</t>
  </si>
  <si>
    <t>AZDEQ_WPD-AB41696.CHEM</t>
  </si>
  <si>
    <t>11:03:00</t>
  </si>
  <si>
    <t>AZDEQ_WPD-AB41631.CHEM</t>
  </si>
  <si>
    <t>03:24:00</t>
  </si>
  <si>
    <t>AZDEQ_WPD-AB38264.CHEM</t>
  </si>
  <si>
    <t>09:05:00</t>
  </si>
  <si>
    <t>AZDEQ_WPD-AB38951.CHEM</t>
  </si>
  <si>
    <t>09:40:00</t>
  </si>
  <si>
    <t>97</t>
  </si>
  <si>
    <t>AZDEQ_WPD-AB35344.CHEM</t>
  </si>
  <si>
    <t>AZDEQ_WPD-AB36531.CHEM</t>
  </si>
  <si>
    <t>08:27:00</t>
  </si>
  <si>
    <t>AZDEQ_WPD-AB61914.CHEM</t>
  </si>
  <si>
    <t>07:23:00</t>
  </si>
  <si>
    <t>57.5</t>
  </si>
  <si>
    <t>AZDEQ_WPD-55-235850_82452</t>
  </si>
  <si>
    <t>| QA FLAGS: M3.</t>
  </si>
  <si>
    <t>MW-12</t>
  </si>
  <si>
    <t>Station Name: MW-12</t>
  </si>
  <si>
    <t>AZDEQ_WPD-AB51453.CHEM</t>
  </si>
  <si>
    <t>10:39:00</t>
  </si>
  <si>
    <t>30</t>
  </si>
  <si>
    <t>AZDEQ_WPD-62663</t>
  </si>
  <si>
    <t>82070</t>
  </si>
  <si>
    <t>15030203</t>
  </si>
  <si>
    <t>AZDEQ_WPD-AB41635.CHEM</t>
  </si>
  <si>
    <t>11:59:00</t>
  </si>
  <si>
    <t>80</t>
  </si>
  <si>
    <t>AZDEQ_WPD-62939</t>
  </si>
  <si>
    <t>82305</t>
  </si>
  <si>
    <t>Station Description:  Station Name: MW-5</t>
  </si>
  <si>
    <t>AZDEQ_WPD-AB41606.CHEM</t>
  </si>
  <si>
    <t>01:40:00</t>
  </si>
  <si>
    <t>AZDEQ_WPD-AB46343.CHEM</t>
  </si>
  <si>
    <t>09:13:00</t>
  </si>
  <si>
    <t>AZDEQ_WPD-AB52285.CHEM</t>
  </si>
  <si>
    <t>03:17:00</t>
  </si>
  <si>
    <t>25.5</t>
  </si>
  <si>
    <t>9946</t>
  </si>
  <si>
    <t>AZDEQ_WPD-63674</t>
  </si>
  <si>
    <t>82943</t>
  </si>
  <si>
    <t>Station Description:  Station Name: MW-19</t>
  </si>
  <si>
    <t>15070102</t>
  </si>
  <si>
    <t>AZDEQ_WPD-AB41608.CHEM</t>
  </si>
  <si>
    <t>12:34:00</t>
  </si>
  <si>
    <t>AZDEQ_WPD-62780</t>
  </si>
  <si>
    <t>82159</t>
  </si>
  <si>
    <t>Station Description:  Station Name: MW-11</t>
  </si>
  <si>
    <t>AZDEQ_WPD-AB35001.CHEM</t>
  </si>
  <si>
    <t>12:20:00</t>
  </si>
  <si>
    <t>AZDEQ_WPD-61872</t>
  </si>
  <si>
    <t>81562</t>
  </si>
  <si>
    <t>Station Description:  Station Name: MW-10A</t>
  </si>
  <si>
    <t>AZDEQ_WPD-AB38263.CHEM</t>
  </si>
  <si>
    <t>10:19:00</t>
  </si>
  <si>
    <t>AZDEQ_WPD-AB61409.CHEM</t>
  </si>
  <si>
    <t>10:34:00</t>
  </si>
  <si>
    <t>90</t>
  </si>
  <si>
    <t>9983</t>
  </si>
  <si>
    <t>AZDEQ_WPD-55-592977_63127</t>
  </si>
  <si>
    <t>MW-8</t>
  </si>
  <si>
    <t>Station Name: MW-8</t>
  </si>
  <si>
    <t>15050301</t>
  </si>
  <si>
    <t>019</t>
  </si>
  <si>
    <t>AZDEQ_WPD-AB64722.CHEM</t>
  </si>
  <si>
    <t>01:25:00</t>
  </si>
  <si>
    <t>10289</t>
  </si>
  <si>
    <t>ARIZONA DEPT OF ENVIRONMENTAL QUALITY</t>
  </si>
  <si>
    <t>AZDEQ_WPD-55-231730_83182</t>
  </si>
  <si>
    <t>mg/L</t>
  </si>
  <si>
    <t>mg/l</t>
  </si>
  <si>
    <t>TTU-16</t>
  </si>
  <si>
    <t>Station Name: TTU-16</t>
  </si>
  <si>
    <t>15060106</t>
  </si>
  <si>
    <t>AZDEQ_WPD-AB40272.CHEM</t>
  </si>
  <si>
    <t>05:40:00</t>
  </si>
  <si>
    <t>AZDEQ_WPD-AB51711.CHEM</t>
  </si>
  <si>
    <t>08:56:00</t>
  </si>
  <si>
    <t>42</t>
  </si>
  <si>
    <t>10017</t>
  </si>
  <si>
    <t>Terranext, LLC.</t>
  </si>
  <si>
    <t>AZDEQ_WPD-62867</t>
  </si>
  <si>
    <t>SGS North America Inc. - Scott</t>
  </si>
  <si>
    <t>82238</t>
  </si>
  <si>
    <t>Station Description:  Station Name: Clyde's_Self_Serve_Mw-2</t>
  </si>
  <si>
    <t>15020005</t>
  </si>
  <si>
    <t>AZDEQ_WPD-AB25644.CHEM</t>
  </si>
  <si>
    <t>11:15:00</t>
  </si>
  <si>
    <t>AZDEQ_WPD-52801</t>
  </si>
  <si>
    <t>63340</t>
  </si>
  <si>
    <t>AZDEQ_WPD-AB38265.CHEM</t>
  </si>
  <si>
    <t>07:51:00</t>
  </si>
  <si>
    <t>AZDEQ_WPD-AB61916.CHEM</t>
  </si>
  <si>
    <t>02:11:00</t>
  </si>
  <si>
    <t>56</t>
  </si>
  <si>
    <t>AZDEQ_WPD-55-235849_82451</t>
  </si>
  <si>
    <t>MW-11</t>
  </si>
  <si>
    <t>Station Name: MW-11</t>
  </si>
  <si>
    <t>AZDEQ_WPD-AB36503.CHEM</t>
  </si>
  <si>
    <t>11:37:00</t>
  </si>
  <si>
    <t>213.5</t>
  </si>
  <si>
    <t>AZDEQ_WPD-62915</t>
  </si>
  <si>
    <t>82285</t>
  </si>
  <si>
    <t>AZDEQ_WPD-AB34160.CHEM</t>
  </si>
  <si>
    <t>10:40:00</t>
  </si>
  <si>
    <t>Wood Environment &amp; Infratructure Solutions</t>
  </si>
  <si>
    <t>AZDEQ_WPD-62876</t>
  </si>
  <si>
    <t>Sample Purpose: L, LOW FLOW &amp;/OR MICRO PURGE | QA FLAGS: D1.</t>
  </si>
  <si>
    <t>82247</t>
  </si>
  <si>
    <t>Station Description:  Station Name: ADEQ RMW19</t>
  </si>
  <si>
    <t>15030104</t>
  </si>
  <si>
    <t>012</t>
  </si>
  <si>
    <t>AZDEQ_WPD-AB52078.CHEM</t>
  </si>
  <si>
    <t>12:57:00</t>
  </si>
  <si>
    <t>25</t>
  </si>
  <si>
    <t>AZDEQ_WPD-AB34180.CHEM</t>
  </si>
  <si>
    <t>02:03:00</t>
  </si>
  <si>
    <t>AZDEQ_WPD-AB34179.CHEM</t>
  </si>
  <si>
    <t>09:51:00</t>
  </si>
  <si>
    <t>AZDEQ_WPD-AB39288.CHEM</t>
  </si>
  <si>
    <t>05:10:00</t>
  </si>
  <si>
    <t>AZDEQ_WPD-AB36523.CHEM</t>
  </si>
  <si>
    <t>12:40:00</t>
  </si>
  <si>
    <t>AZDEQ_WPD-63016</t>
  </si>
  <si>
    <t>82380</t>
  </si>
  <si>
    <t>AZDEQ_WPD-AB55307.CHEM</t>
  </si>
  <si>
    <t>06:55:00</t>
  </si>
  <si>
    <t>10.19</t>
  </si>
  <si>
    <t>AZDEQ_WPD-AB52603.CHEM</t>
  </si>
  <si>
    <t>10:36:00</t>
  </si>
  <si>
    <t>22</t>
  </si>
  <si>
    <t>10161</t>
  </si>
  <si>
    <t>AZDEQ_WPD-63425</t>
  </si>
  <si>
    <t>82743</t>
  </si>
  <si>
    <t>Station Description:  Station Name: MW-14</t>
  </si>
  <si>
    <t>AZDEQ_WPD-AB34149.CHEM</t>
  </si>
  <si>
    <t>08:00:00</t>
  </si>
  <si>
    <t>AZDEQ_WPD-62446</t>
  </si>
  <si>
    <t>Sample Purpose: L, LOW FLOW &amp;/OR MICRO PURGE | QA FLAGS: N1,D1.</t>
  </si>
  <si>
    <t>81918</t>
  </si>
  <si>
    <t>Station Description:  Station Name: ADEQ RMW2</t>
  </si>
  <si>
    <t>AZDEQ_WPD-AB55289.CHEM</t>
  </si>
  <si>
    <t>07:05:00</t>
  </si>
  <si>
    <t>AZDEQ_WPD-AB37312.CHEM</t>
  </si>
  <si>
    <t>03:08:00</t>
  </si>
  <si>
    <t>49.5</t>
  </si>
  <si>
    <t>AZDEQ_WPD-AB36414.CHEM</t>
  </si>
  <si>
    <t>10:45:00</t>
  </si>
  <si>
    <t>81</t>
  </si>
  <si>
    <t>AZDEQ_WPD-AB41192.CHEM</t>
  </si>
  <si>
    <t>12:58:00</t>
  </si>
  <si>
    <t>102</t>
  </si>
  <si>
    <t>EUROFINS ENVIRONMENT TESTING SOUTHWEST</t>
  </si>
  <si>
    <t>AZDEQ_WPD-AB34999.CHEM</t>
  </si>
  <si>
    <t>01:50:00</t>
  </si>
  <si>
    <t>AZDEQ_WPD-61873</t>
  </si>
  <si>
    <t>81563</t>
  </si>
  <si>
    <t>Station Description:  Station Name: MW-17</t>
  </si>
  <si>
    <t>AZDEQ_WPD-AB36499.CHEM</t>
  </si>
  <si>
    <t>219.5</t>
  </si>
  <si>
    <t>AZDEQ_WPD-AB64860.CHEM</t>
  </si>
  <si>
    <t>12:54:00</t>
  </si>
  <si>
    <t>10018</t>
  </si>
  <si>
    <t>AZDEQ_WPD-55-925408_82070</t>
  </si>
  <si>
    <t>Estimated</t>
  </si>
  <si>
    <t>MW-6</t>
  </si>
  <si>
    <t>Station Name: MW-6</t>
  </si>
  <si>
    <t>AZDEQ_WPD-AB38960.CHEM</t>
  </si>
  <si>
    <t>08:29:00</t>
  </si>
  <si>
    <t>77</t>
  </si>
  <si>
    <t>AZDEQ_WPD-AB35351.CHEM</t>
  </si>
  <si>
    <t>11:57:00</t>
  </si>
  <si>
    <t>AZDEQ_WPD-AB35770.CHEM</t>
  </si>
  <si>
    <t>08:59:00</t>
  </si>
  <si>
    <t>40</t>
  </si>
  <si>
    <t>ORANGE COAST ANALYTICAL LABORATORIES</t>
  </si>
  <si>
    <t>AZDEQ_WPD-AB38454.CHEM</t>
  </si>
  <si>
    <t>49</t>
  </si>
  <si>
    <t>AZDEQ_WPD-63125</t>
  </si>
  <si>
    <t>82445</t>
  </si>
  <si>
    <t>AZDEQ_WPD-AB55299.CHEM</t>
  </si>
  <si>
    <t>01:41:00</t>
  </si>
  <si>
    <t>9.23</t>
  </si>
  <si>
    <t>AZDEQ_WPD-63131</t>
  </si>
  <si>
    <t>82451</t>
  </si>
  <si>
    <t>AZDEQ_WPD-AB34765.CHEM</t>
  </si>
  <si>
    <t>07:42:00</t>
  </si>
  <si>
    <t>41</t>
  </si>
  <si>
    <t>| QA FLAGS: D2,Q7.</t>
  </si>
  <si>
    <t>AZDEQ_WPD-AB45326.CHEM</t>
  </si>
  <si>
    <t>08:09:00</t>
  </si>
  <si>
    <t>AZDEQ_WPD-AB51225.CHEM</t>
  </si>
  <si>
    <t>12:45:00</t>
  </si>
  <si>
    <t>9691</t>
  </si>
  <si>
    <t>AZDEQ_WPD-AB61408.CHEM</t>
  </si>
  <si>
    <t>04:49:00</t>
  </si>
  <si>
    <t>AZDEQ_WPD-55-581295_63126</t>
  </si>
  <si>
    <t>MW-7</t>
  </si>
  <si>
    <t>Station Name: MW-7</t>
  </si>
  <si>
    <t>AZDEQ_WPD-AB51714.CHEM</t>
  </si>
  <si>
    <t>04:23:00</t>
  </si>
  <si>
    <t>40.5</t>
  </si>
  <si>
    <t>AZDEQ_WPD-62872</t>
  </si>
  <si>
    <t>82243</t>
  </si>
  <si>
    <t>Station Description:  Station Name: Clyde's_Self_Serve_IW-1</t>
  </si>
  <si>
    <t>AZDEQ_WPD-AB35347.CHEM</t>
  </si>
  <si>
    <t>10:38:00</t>
  </si>
  <si>
    <t>AZDEQ_WPD-63023</t>
  </si>
  <si>
    <t>82387</t>
  </si>
  <si>
    <t>Station Description:  Station Name: MW-9AD</t>
  </si>
  <si>
    <t>AZDEQ_WPD-AB41185.CHEM</t>
  </si>
  <si>
    <t>10:58:00</t>
  </si>
  <si>
    <t>AZDEQ_WPD-AB52265.CHEM</t>
  </si>
  <si>
    <t>01:03:00</t>
  </si>
  <si>
    <t>9961</t>
  </si>
  <si>
    <t>AZDEQ_WPD-AB51456.CHEM</t>
  </si>
  <si>
    <t>05:45:00</t>
  </si>
  <si>
    <t>AZDEQ_WPD-62779</t>
  </si>
  <si>
    <t>82158</t>
  </si>
  <si>
    <t>Station Description:  Station Name: MW-10</t>
  </si>
  <si>
    <t>AZDEQ_WPD-AB35345.CHEM</t>
  </si>
  <si>
    <t>07:12:00</t>
  </si>
  <si>
    <t>AZDEQ_WPD-AB54411.CHEM</t>
  </si>
  <si>
    <t>41.5</t>
  </si>
  <si>
    <t>AZDEQ_WPD-AB39013.CHEM</t>
  </si>
  <si>
    <t>09:43:00</t>
  </si>
  <si>
    <t>212</t>
  </si>
  <si>
    <t>AZDEQ_WPD-AB33345.CHEM</t>
  </si>
  <si>
    <t>12:10:00</t>
  </si>
  <si>
    <t>AZDEQ_WPD-AB41193.CHEM</t>
  </si>
  <si>
    <t>09:08:00</t>
  </si>
  <si>
    <t>AZDEQ_WPD-AB61922.CHEM</t>
  </si>
  <si>
    <t>06:45:00</t>
  </si>
  <si>
    <t>58</t>
  </si>
  <si>
    <t>AZDEQ_WPD-55-233128_82446</t>
  </si>
  <si>
    <t>AZDEQ_WPD-AB66548.CHEM</t>
  </si>
  <si>
    <t>12:50:00</t>
  </si>
  <si>
    <t>203</t>
  </si>
  <si>
    <t>10098</t>
  </si>
  <si>
    <t>AZDEQ_WPD-55-596403_79183</t>
  </si>
  <si>
    <t>MW-24</t>
  </si>
  <si>
    <t>Station Name: MW-24</t>
  </si>
  <si>
    <t>15030101</t>
  </si>
  <si>
    <t>015</t>
  </si>
  <si>
    <t>AZDEQ_WPD-AB49130.CHEM</t>
  </si>
  <si>
    <t>09:35:00</t>
  </si>
  <si>
    <t>AZDEQ_WPD-AB47239.CHEM</t>
  </si>
  <si>
    <t>12:53:00</t>
  </si>
  <si>
    <t>AZDEQ_WPD-AB47236.CHEM</t>
  </si>
  <si>
    <t>05:41:00</t>
  </si>
  <si>
    <t>AZDEQ_WPD-AB38485.CHEM</t>
  </si>
  <si>
    <t>05:04:00</t>
  </si>
  <si>
    <t>14</t>
  </si>
  <si>
    <t>AZDEQ_WPD-62866</t>
  </si>
  <si>
    <t>Orange Coast Analytical, Inc.</t>
  </si>
  <si>
    <t>82237</t>
  </si>
  <si>
    <t>Station Description:  Station Name: Clyde's_Self_Serve_MW-1S</t>
  </si>
  <si>
    <t>AZDEQ_WPD-AB35340.CHEM</t>
  </si>
  <si>
    <t>08:32:00</t>
  </si>
  <si>
    <t>AZDEQ_WPD-AB38256.CHEM</t>
  </si>
  <si>
    <t>04:34:00</t>
  </si>
  <si>
    <t>AZDEQ_WPD-AB43198.CHEM</t>
  </si>
  <si>
    <t>AZDEQ_WPD-AB51713.CHEM</t>
  </si>
  <si>
    <t>05:03:00</t>
  </si>
  <si>
    <t>AZDEQ_WPD-62873</t>
  </si>
  <si>
    <t>82244</t>
  </si>
  <si>
    <t>Station Description:  Station Name: Clyde's_Self_Serve_IW-2</t>
  </si>
  <si>
    <t>AZDEQ_WPD-AB36532.CHEM</t>
  </si>
  <si>
    <t>11:20:00</t>
  </si>
  <si>
    <t>AZDEQ_WPD-AB50905.CHEM</t>
  </si>
  <si>
    <t>09:55:00</t>
  </si>
  <si>
    <t>85</t>
  </si>
  <si>
    <t>AZDEQ_WPD-52697</t>
  </si>
  <si>
    <t>63127</t>
  </si>
  <si>
    <t>Station Description:  Station Name: MW-8</t>
  </si>
  <si>
    <t>AZDEQ_WPD-AB36505.CHEM</t>
  </si>
  <si>
    <t>04:43:00</t>
  </si>
  <si>
    <t>213</t>
  </si>
  <si>
    <t>AZDEQ_WPD-62903</t>
  </si>
  <si>
    <t>82273</t>
  </si>
  <si>
    <t>Station Description:  Station Name: MW-15S-200to230</t>
  </si>
  <si>
    <t>AZDEQ_WPD-AB48724.CHEM</t>
  </si>
  <si>
    <t>07:36:00</t>
  </si>
  <si>
    <t>WSP USA ENVIRONMENT &amp; INFRASTRUCTURE INC</t>
  </si>
  <si>
    <t>Sample Purpose: L, LOW FLOW &amp;/OR MICRO PURGE</t>
  </si>
  <si>
    <t>AZDEQ_WPD-AB41184.CHEM</t>
  </si>
  <si>
    <t>AZDEQ_WPD-63082</t>
  </si>
  <si>
    <t>82408</t>
  </si>
  <si>
    <t>AZDEQ_WPD-AB54410.CHEM</t>
  </si>
  <si>
    <t>39.5</t>
  </si>
  <si>
    <t>AZDEQ_WPD-AB34186.CHEM</t>
  </si>
  <si>
    <t>04:30:00</t>
  </si>
  <si>
    <t>AZDEQ_WPD-62778</t>
  </si>
  <si>
    <t>82157</t>
  </si>
  <si>
    <t>Station Description:  Station Name: MW-9</t>
  </si>
  <si>
    <t>AZDEQ_WPD-AB41188.CHEM</t>
  </si>
  <si>
    <t>AZDEQ_WPD-AB41191.CHEM</t>
  </si>
  <si>
    <t>03:03:00</t>
  </si>
  <si>
    <t>102.22</t>
  </si>
  <si>
    <t>AZDEQ_WPD-AB43200.CHEM</t>
  </si>
  <si>
    <t>08:07:00</t>
  </si>
  <si>
    <t>AZDEQ_WPD-AB41605.CHEM</t>
  </si>
  <si>
    <t>AZDEQ_WPD-63214</t>
  </si>
  <si>
    <t>82532</t>
  </si>
  <si>
    <t>Station Description:  Station Name: MW-13</t>
  </si>
  <si>
    <t>AZDEQ_WPD-AB37308.CHEM</t>
  </si>
  <si>
    <t>09:07:00</t>
  </si>
  <si>
    <t>50.5</t>
  </si>
  <si>
    <t>AZDEQ_WPD-AB43193.CHEM</t>
  </si>
  <si>
    <t>AZDEQ_WPD-AB43194.CHEM</t>
  </si>
  <si>
    <t>09:17:00</t>
  </si>
  <si>
    <t>AZDEQ_WPD-AB43189.CHEM</t>
  </si>
  <si>
    <t>101.5</t>
  </si>
  <si>
    <t>AZDEQ_WPD-AB55314.CHEM</t>
  </si>
  <si>
    <t>10:43:00</t>
  </si>
  <si>
    <t>9.75</t>
  </si>
  <si>
    <t>AZDEQ_WPD-AB39565.CHEM</t>
  </si>
  <si>
    <t>09:38:00</t>
  </si>
  <si>
    <t>59</t>
  </si>
  <si>
    <t>AZDEQ_WPD-AB28824.CHEM</t>
  </si>
  <si>
    <t>04:11:00</t>
  </si>
  <si>
    <t>18.5</t>
  </si>
  <si>
    <t>Sample Purpose: G, GRAB | QA FLAGS: D1.</t>
  </si>
  <si>
    <t>AZDEQ_WPD-AB41600.CHEM</t>
  </si>
  <si>
    <t>12:03:00</t>
  </si>
  <si>
    <t>AZDEQ_WPD-62664</t>
  </si>
  <si>
    <t>82071</t>
  </si>
  <si>
    <t>AZDEQ_WPD-AB34184.CHEM</t>
  </si>
  <si>
    <t>AZDEQ_WPD-AB38253.CHEM</t>
  </si>
  <si>
    <t>02:53:00</t>
  </si>
  <si>
    <t>AZDEQ_WPD-AB51457.CHEM</t>
  </si>
  <si>
    <t>09:32:00</t>
  </si>
  <si>
    <t>AZDEQ_WPD-AB40588.CHEM</t>
  </si>
  <si>
    <t>02:00:00</t>
  </si>
  <si>
    <t>88</t>
  </si>
  <si>
    <t>TERRACON CONSULTANTS WESTERN</t>
  </si>
  <si>
    <t>AZDEQ_WPD-63513</t>
  </si>
  <si>
    <t>82825</t>
  </si>
  <si>
    <t>AZDEQ_WPD-AB52604.CHEM</t>
  </si>
  <si>
    <t>12:31:00</t>
  </si>
  <si>
    <t>23</t>
  </si>
  <si>
    <t>AZDEQ_WPD-63416</t>
  </si>
  <si>
    <t>82734</t>
  </si>
  <si>
    <t>Station Description:  Station Name: MW-5A</t>
  </si>
  <si>
    <t>AZDEQ_WPD-AB38451.CHEM</t>
  </si>
  <si>
    <t>10:35:00</t>
  </si>
  <si>
    <t>AZDEQ_WPD-AB38257.CHEM</t>
  </si>
  <si>
    <t>01:37:00</t>
  </si>
  <si>
    <t>AZDEQ_WPD-AB38733.CHEM</t>
  </si>
  <si>
    <t>04:18:00</t>
  </si>
  <si>
    <t>AZDEQ_WPD-AB64433.CHEM</t>
  </si>
  <si>
    <t>05:59:00</t>
  </si>
  <si>
    <t>AZDEQ_WPD-AB28827.CHEM</t>
  </si>
  <si>
    <t>04:01:00</t>
  </si>
  <si>
    <t>17</t>
  </si>
  <si>
    <t>AZDEQ_WPD-AB41626.CHEM</t>
  </si>
  <si>
    <t>01:36:00</t>
  </si>
  <si>
    <t>AZDEQ_WPD-62942</t>
  </si>
  <si>
    <t>82308</t>
  </si>
  <si>
    <t>Station Description:  Station Name: CA MW-1</t>
  </si>
  <si>
    <t>AZDEQ_WPD-AB36527.CHEM</t>
  </si>
  <si>
    <t>09:42:00</t>
  </si>
  <si>
    <t>AZDEQ_WPD-AB52070.CHEM</t>
  </si>
  <si>
    <t>103</t>
  </si>
  <si>
    <t>AZDEQ_WPD-AB34178.CHEM</t>
  </si>
  <si>
    <t>AZDEQ_WPD-AB40270.CHEM</t>
  </si>
  <si>
    <t>05:19:00</t>
  </si>
  <si>
    <t>AZDEQ_WPD-AB64863.CHEM</t>
  </si>
  <si>
    <t>12:19:00</t>
  </si>
  <si>
    <t>AZDEQ_WPD-55-534400_82158</t>
  </si>
  <si>
    <t>MW-10</t>
  </si>
  <si>
    <t>Station Name: MW-10</t>
  </si>
  <si>
    <t>AZDEQ_WPD-AB51447.CHEM</t>
  </si>
  <si>
    <t>04:17:00</t>
  </si>
  <si>
    <t>AZDEQ_WPD-AB66113.CHEM</t>
  </si>
  <si>
    <t>08:10:00</t>
  </si>
  <si>
    <t>204</t>
  </si>
  <si>
    <t>AZDEQ_WPD-55-922043_81744</t>
  </si>
  <si>
    <t>LHH-06</t>
  </si>
  <si>
    <t>Station Name: LHH-06</t>
  </si>
  <si>
    <t>AZDEQ_WPD-AB46338.CHEM</t>
  </si>
  <si>
    <t>102.5</t>
  </si>
  <si>
    <t>AZDEQ_WPD-AB46349.CHEM</t>
  </si>
  <si>
    <t>10:00:00</t>
  </si>
  <si>
    <t>95</t>
  </si>
  <si>
    <t>AZDEQ_WPD-AB38956.CHEM</t>
  </si>
  <si>
    <t>05:32:00</t>
  </si>
  <si>
    <t>78</t>
  </si>
  <si>
    <t>AZDEQ_WPD-AB69803.CHEM</t>
  </si>
  <si>
    <t>03:35:00</t>
  </si>
  <si>
    <t>AZDEQ_WPD-55-928092_82532</t>
  </si>
  <si>
    <t>EPA 8260D</t>
  </si>
  <si>
    <t>MW-13</t>
  </si>
  <si>
    <t>Station Name: MW-13</t>
  </si>
  <si>
    <t>AZDEQ_WPD-AB44680.CHEM</t>
  </si>
  <si>
    <t>AZDEQ_WPD-62448</t>
  </si>
  <si>
    <t>81920</t>
  </si>
  <si>
    <t>Station Description:  Station Name: ADEQ RMW4</t>
  </si>
  <si>
    <t>AZDEQ_WPD-AB34156.CHEM</t>
  </si>
  <si>
    <t>11:28:00</t>
  </si>
  <si>
    <t>AZDEQ_WPD-62672</t>
  </si>
  <si>
    <t>82077</t>
  </si>
  <si>
    <t>Station Description: Points A-B11, A-G4, A-Y3, and A-S2 are injection screens on a horizontal remediation well that is shown on Figures 1, 8, and 9 attached.  Each screen is about 10 ft long and about 0.5 ft in diameter and is installed at a depth of approximately 22 ft.  The surveyed location is the center of the screen for each injector shown on Figure 8.  We're only collecting samples from these points to evaluate the ISCO system performance.  No water levels will be measured for these points. Station Name: ADEQ A-S2</t>
  </si>
  <si>
    <t>AZDEQ_WPD-AB34998.CHEM</t>
  </si>
  <si>
    <t>04:08:00</t>
  </si>
  <si>
    <t>12</t>
  </si>
  <si>
    <t>AZDEQ_WPD-62652</t>
  </si>
  <si>
    <t>82059</t>
  </si>
  <si>
    <t>Station Description:  Station Name: HSI-MW-4</t>
  </si>
  <si>
    <t>AZDEQ_WPD-AB34173.CHEM</t>
  </si>
  <si>
    <t>AZDEQ_WPD-62878</t>
  </si>
  <si>
    <t>82249</t>
  </si>
  <si>
    <t>Station Description:  Station Name: ADEQ A-B1</t>
  </si>
  <si>
    <t>AZDEQ_WPD-AB46337.CHEM</t>
  </si>
  <si>
    <t>12:05:00</t>
  </si>
  <si>
    <t>101.66</t>
  </si>
  <si>
    <t>AZDEQ_WPD-AB66107.CHEM</t>
  </si>
  <si>
    <t>02:05:00</t>
  </si>
  <si>
    <t>207</t>
  </si>
  <si>
    <t>AZDEQ_WPD-55-901873_79170</t>
  </si>
  <si>
    <t>I-3B</t>
  </si>
  <si>
    <t>Station Name: I-3B</t>
  </si>
  <si>
    <t>AZDEQ_WPD-AB66133.CHEM</t>
  </si>
  <si>
    <t>07:45:00</t>
  </si>
  <si>
    <t>AZDEQ_WPD-AB49126.CHEM</t>
  </si>
  <si>
    <t>AZDEQ_WPD-AB62061.CHEM</t>
  </si>
  <si>
    <t>12:32:00</t>
  </si>
  <si>
    <t>20</t>
  </si>
  <si>
    <t>9885</t>
  </si>
  <si>
    <t>AZDEQ_WPD-55-926703_82247</t>
  </si>
  <si>
    <t>ADEQ RMW19</t>
  </si>
  <si>
    <t>Station Name: ADEQ RMW19</t>
  </si>
  <si>
    <t>AZDEQ_WPD-AB66169.CHEM</t>
  </si>
  <si>
    <t>AZDEQ_WPD-AB37110.CHEM</t>
  </si>
  <si>
    <t>04:56:00</t>
  </si>
  <si>
    <t>AZDEQ_WPD-52797</t>
  </si>
  <si>
    <t>63335</t>
  </si>
  <si>
    <t>AZDEQ_WPD-AB52064.CHEM</t>
  </si>
  <si>
    <t>07:50:00</t>
  </si>
  <si>
    <t>103.5</t>
  </si>
  <si>
    <t>AZDEQ_WPD-AB37309.CHEM</t>
  </si>
  <si>
    <t>10:15:00</t>
  </si>
  <si>
    <t>45.5</t>
  </si>
  <si>
    <t>AZDEQ_WPD-AB64864.CHEM</t>
  </si>
  <si>
    <t>03:18:00</t>
  </si>
  <si>
    <t>AZDEQ_WPD-AB39568.CHEM</t>
  </si>
  <si>
    <t>08:15:00</t>
  </si>
  <si>
    <t>AZDEQ_WPD-AB34150.CHEM</t>
  </si>
  <si>
    <t>AZDEQ_WPD-62451</t>
  </si>
  <si>
    <t>81923</t>
  </si>
  <si>
    <t>Station Description:  Station Name: ADEQ RMW14</t>
  </si>
  <si>
    <t>AZDEQ_WPD-AB49078.CHEM</t>
  </si>
  <si>
    <t>12:21:00</t>
  </si>
  <si>
    <t>AZDEQ_WPD-AB41556.CHEM</t>
  </si>
  <si>
    <t>11:44:00</t>
  </si>
  <si>
    <t>73</t>
  </si>
  <si>
    <t>9749</t>
  </si>
  <si>
    <t>Pinyon Environmental, Inc</t>
  </si>
  <si>
    <t>AZDEQ_WPD-63224</t>
  </si>
  <si>
    <t>Sample Purpose: K, DISCRETE INTERVAL SAMPLES</t>
  </si>
  <si>
    <t>82542</t>
  </si>
  <si>
    <t>Station Description:  Station Name: TTU-20</t>
  </si>
  <si>
    <t>AZDEQ_WPD-AB34159.CHEM</t>
  </si>
  <si>
    <t>01:46:00</t>
  </si>
  <si>
    <t>AZDEQ_WPD-AB46335.CHEM</t>
  </si>
  <si>
    <t>09:18:00</t>
  </si>
  <si>
    <t>101.73</t>
  </si>
  <si>
    <t>| QA FLAGS: N1.</t>
  </si>
  <si>
    <t>AZDEQ_WPD-AB54408.CHEM</t>
  </si>
  <si>
    <t>11:42:00</t>
  </si>
  <si>
    <t>AZDEQ_WPD-AB46351.CHEM</t>
  </si>
  <si>
    <t>08:57:00</t>
  </si>
  <si>
    <t>AZDEQ_WPD-62948</t>
  </si>
  <si>
    <t>82314</t>
  </si>
  <si>
    <t>Station Description:  Station Name: CA MW-7</t>
  </si>
  <si>
    <t>AZDEQ_WPD-AB47240.CHEM</t>
  </si>
  <si>
    <t>09:33:00</t>
  </si>
  <si>
    <t>AZDEQ_WPD-AB46350.CHEM</t>
  </si>
  <si>
    <t>02:30:00</t>
  </si>
  <si>
    <t>86</t>
  </si>
  <si>
    <t>AZDEQ_WPD-AB66143.CHEM</t>
  </si>
  <si>
    <t>AZDEQ_WPD-AB34168.CHEM</t>
  </si>
  <si>
    <t>11:45:00</t>
  </si>
  <si>
    <t>AZDEQ_WPD-62671</t>
  </si>
  <si>
    <t>82076</t>
  </si>
  <si>
    <t>Station Description: Points A-B11, A-G4, A-Y3, and A-S2 are injection screens on a horizontal remediation well that is shown on Figures 1, 8, and 9 attached.  Each screen is about 10 ft long and about 0.5 ft in diameter and is installed at a depth of approximately 22 ft.  The surveyed location is the center of the screen for each injector shown on Figure 8.  We're only collecting samples from these points to evaluate the ISCO system performance.  No water levels will be measured for these points. Station Name: ADEQ A-Y3</t>
  </si>
  <si>
    <t>AZDEQ_WPD-AB34158.CHEM</t>
  </si>
  <si>
    <t>AZDEQ_WPD-62450</t>
  </si>
  <si>
    <t>81922</t>
  </si>
  <si>
    <t>Station Description:  Station Name: ADEQ RMW13</t>
  </si>
  <si>
    <t>AZDEQ_WPD-AB35969.CHEM</t>
  </si>
  <si>
    <t>10:55:00</t>
  </si>
  <si>
    <t>83.3</t>
  </si>
  <si>
    <t>HARGIS &amp; ASSOC. INC.</t>
  </si>
  <si>
    <t>AZDEQ_WPD-52501</t>
  </si>
  <si>
    <t>TURNER LABORATORIES</t>
  </si>
  <si>
    <t>62799</t>
  </si>
  <si>
    <t>Station Description:  Station Name: ADEQ MW-PD-5</t>
  </si>
  <si>
    <t>AZDEQ_WPD-AB44446.CHEM</t>
  </si>
  <si>
    <t>10:47:00</t>
  </si>
  <si>
    <t>AZDEQ_WPD-AB33126.CHEM</t>
  </si>
  <si>
    <t>03:20:00</t>
  </si>
  <si>
    <t>42.7</t>
  </si>
  <si>
    <t>| QA FLAGS: Q3.</t>
  </si>
  <si>
    <t>AZDEQ_WPD-AB51222.CHEM</t>
  </si>
  <si>
    <t>02:31:00</t>
  </si>
  <si>
    <t>AZDEQ_WPD-AB25014.CHEM</t>
  </si>
  <si>
    <t>11:06:00</t>
  </si>
  <si>
    <t>AZDEQ_WPD-52698</t>
  </si>
  <si>
    <t>63128</t>
  </si>
  <si>
    <t>AZDEQ_WPD-AB66189.CHEM</t>
  </si>
  <si>
    <t>10:48:00</t>
  </si>
  <si>
    <t>AZDEQ_WPD-AB28821.CHEM</t>
  </si>
  <si>
    <t>05:34:00</t>
  </si>
  <si>
    <t>AZDEQ_WPD-AB34766.CHEM</t>
  </si>
  <si>
    <t>04:37:00</t>
  </si>
  <si>
    <t>| QA FLAGS: Q7.</t>
  </si>
  <si>
    <t>AZDEQ_WPD-AB36667.CHEM</t>
  </si>
  <si>
    <t>AZDEQ_WPD-AB46333.CHEM</t>
  </si>
  <si>
    <t>101.75</t>
  </si>
  <si>
    <t>AZDEQ_WPD-AB62060.CHEM</t>
  </si>
  <si>
    <t>10:52:00</t>
  </si>
  <si>
    <t>AZDEQ_WPD-55-923851_81922</t>
  </si>
  <si>
    <t>ADEQ RMW13</t>
  </si>
  <si>
    <t>Station Name: ADEQ RMW13</t>
  </si>
  <si>
    <t>AZDEQ_WPD-AB62278.CHEM</t>
  </si>
  <si>
    <t>83</t>
  </si>
  <si>
    <t>10117</t>
  </si>
  <si>
    <t>AZDEQ_WPD-55-902372_81911</t>
  </si>
  <si>
    <t>MW-PD-25</t>
  </si>
  <si>
    <t>Station Name: MW-PD-25</t>
  </si>
  <si>
    <t>AZDEQ_WPD-AB51454.CHEM</t>
  </si>
  <si>
    <t>01:53:00</t>
  </si>
  <si>
    <t>AZDEQ_WPD-62777</t>
  </si>
  <si>
    <t>82156</t>
  </si>
  <si>
    <t>AZDEQ_WPD-AB42952.CHEM</t>
  </si>
  <si>
    <t>08:44:00</t>
  </si>
  <si>
    <t>AZDEQ_WPD-AB29256.CHEM</t>
  </si>
  <si>
    <t>12:30:00</t>
  </si>
  <si>
    <t>AZDEQ_WPD-52696</t>
  </si>
  <si>
    <t>63126</t>
  </si>
  <si>
    <t>AZDEQ_WPD-AB48705.CHEM</t>
  </si>
  <si>
    <t>04:25:00</t>
  </si>
  <si>
    <t>AZDEQ_WPD-AB28830.CHEM</t>
  </si>
  <si>
    <t>05:14:00</t>
  </si>
  <si>
    <t>AZDEQ_WPD-57684</t>
  </si>
  <si>
    <t>75260</t>
  </si>
  <si>
    <t>Station Description:  Station Name: ADEQ RMW6</t>
  </si>
  <si>
    <t>AZDEQ_WPD-AB60936.CHEM</t>
  </si>
  <si>
    <t>02:57:00</t>
  </si>
  <si>
    <t>AZDEQ_WPD-AB44445.CHEM</t>
  </si>
  <si>
    <t>AZDEQ_WPD-AB33360.CHEM</t>
  </si>
  <si>
    <t>06:40:00</t>
  </si>
  <si>
    <t>AZDEQ_WPD-AB34169.CHEM</t>
  </si>
  <si>
    <t>12:02:00</t>
  </si>
  <si>
    <t>AZDEQ_WPD-62670</t>
  </si>
  <si>
    <t>82075</t>
  </si>
  <si>
    <t>Station Description: Points A-B11, A-G4, A-Y3, and A-S2 are injection screens on a horizontal remediation well that is shown on Figures 1, 8, and 9 attached.  Each screen is about 10 ft long and about 0.5 ft in diameter and is installed at a depth of approximately 22 ft.  The surveyed location is the center of the screen for each injector shown on Figure 8.  We're only collecting samples from these points to evaluate the ISCO system performance.  No water levels will be measured for these points. Station Name: ADEQ A-G4</t>
  </si>
  <si>
    <t>AZDEQ_WPD-AB43188.CHEM</t>
  </si>
  <si>
    <t>10:27:00</t>
  </si>
  <si>
    <t>AZDEQ_WPD-AB62063.CHEM</t>
  </si>
  <si>
    <t>12:13:00</t>
  </si>
  <si>
    <t>AZDEQ_WPD-55-925491_82073</t>
  </si>
  <si>
    <t>ADEQ RMW16</t>
  </si>
  <si>
    <t>Station Name: ADEQ RMW16</t>
  </si>
  <si>
    <t>AZDEQ_WPD-AB25027.CHEM</t>
  </si>
  <si>
    <t>12:07:00</t>
  </si>
  <si>
    <t>AZDEQ_WPD-52816</t>
  </si>
  <si>
    <t>63357</t>
  </si>
  <si>
    <t>AZDEQ_WPD-AB34164.CHEM</t>
  </si>
  <si>
    <t>02:41:00</t>
  </si>
  <si>
    <t>AZDEQ_WPD-62877</t>
  </si>
  <si>
    <t>82248</t>
  </si>
  <si>
    <t>Station Description:  Station Name: ADEQ RMW20</t>
  </si>
  <si>
    <t>AZDEQ_WPD-AB36442.CHEM</t>
  </si>
  <si>
    <t>112</t>
  </si>
  <si>
    <t>AZDEQ_WPD-62933</t>
  </si>
  <si>
    <t>82302</t>
  </si>
  <si>
    <t>Station Description:  Station Name: CA MW-13</t>
  </si>
  <si>
    <t>AZDEQ_WPD-AB28822.CHEM</t>
  </si>
  <si>
    <t>04:59:00</t>
  </si>
  <si>
    <t>19</t>
  </si>
  <si>
    <t>AZDEQ_WPD-AB38486.CHEM</t>
  </si>
  <si>
    <t>08:05:00</t>
  </si>
  <si>
    <t>40.8</t>
  </si>
  <si>
    <t>AZDEQ_WPD-AB40590.CHEM</t>
  </si>
  <si>
    <t>AZDEQ_WPD-63511</t>
  </si>
  <si>
    <t>82823</t>
  </si>
  <si>
    <t>AZDEQ_WPD-AB28819.CHEM</t>
  </si>
  <si>
    <t>04:55:00</t>
  </si>
  <si>
    <t>AZDEQ_WPD-AB51710.CHEM</t>
  </si>
  <si>
    <t>08:11:00</t>
  </si>
  <si>
    <t>AZDEQ_WPD-62869</t>
  </si>
  <si>
    <t>82240</t>
  </si>
  <si>
    <t>Station Description:  Station Name: Clyde's_Self_Serve_MW-4</t>
  </si>
  <si>
    <t>AZDEQ_WPD-AB64439.CHEM</t>
  </si>
  <si>
    <t>07:44:00</t>
  </si>
  <si>
    <t>AZDEQ_WPD-AB52606.CHEM</t>
  </si>
  <si>
    <t>21</t>
  </si>
  <si>
    <t>AZDEQ_WPD-63418</t>
  </si>
  <si>
    <t>82736</t>
  </si>
  <si>
    <t>AZDEQ_WPD-AB49081.CHEM</t>
  </si>
  <si>
    <t>AZDEQ_WPD-AB62081.CHEM</t>
  </si>
  <si>
    <t>10:29:00</t>
  </si>
  <si>
    <t>AZDEQ_WPD-55-588063_81918</t>
  </si>
  <si>
    <t>ADEQ RMW2</t>
  </si>
  <si>
    <t>Station Name: ADEQ RMW2</t>
  </si>
  <si>
    <t>AZDEQ_WPD-AB51448.CHEM</t>
  </si>
  <si>
    <t>AZDEQ_WPD-AB30460.CHEM</t>
  </si>
  <si>
    <t>03:15:00</t>
  </si>
  <si>
    <t>AZDEQ_WPD-AB55305.CHEM</t>
  </si>
  <si>
    <t>10.74</t>
  </si>
  <si>
    <t>AZDEQ_WPD-AB40417.CHEM</t>
  </si>
  <si>
    <t>28</t>
  </si>
  <si>
    <t>AZDEQ_WPD-62883</t>
  </si>
  <si>
    <t>82254</t>
  </si>
  <si>
    <t>Station Description:  Station Name: VW-2</t>
  </si>
  <si>
    <t>AZDEQ_WPD-AB66552.CHEM</t>
  </si>
  <si>
    <t>12:55:00</t>
  </si>
  <si>
    <t>AZDEQ_WPD-AB49131.CHEM</t>
  </si>
  <si>
    <t>08:20:00</t>
  </si>
  <si>
    <t>AZDEQ_WPD-63419</t>
  </si>
  <si>
    <t>82737</t>
  </si>
  <si>
    <t>AZDEQ_WPD-AB35680.CHEM</t>
  </si>
  <si>
    <t>04:51:00</t>
  </si>
  <si>
    <t>AZDEQ_WPD-AB55294.CHEM</t>
  </si>
  <si>
    <t>10.24</t>
  </si>
  <si>
    <t>AZDEQ_WPD-AB51223.CHEM</t>
  </si>
  <si>
    <t>08:35:00</t>
  </si>
  <si>
    <t>AZDEQ_WPD-AB45324.CHEM</t>
  </si>
  <si>
    <t>AZDEQ_WPD-AB35681.CHEM</t>
  </si>
  <si>
    <t>AZDEQ_WPD-AB66166.CHEM</t>
  </si>
  <si>
    <t>AZDEQ_WPD-AB36449.CHEM</t>
  </si>
  <si>
    <t>05:48:00</t>
  </si>
  <si>
    <t>118</t>
  </si>
  <si>
    <t>AZDEQ_WPD-AB49123.CHEM</t>
  </si>
  <si>
    <t>10:30:00</t>
  </si>
  <si>
    <t>AZDEQ_WPD-AB58067.CHEM</t>
  </si>
  <si>
    <t>05:22:00</t>
  </si>
  <si>
    <t>AZDEQ_WPD-55-926702_82248</t>
  </si>
  <si>
    <t>EPA 8260C</t>
  </si>
  <si>
    <t>Eurofins Calscience</t>
  </si>
  <si>
    <t>ADEQ RMW20</t>
  </si>
  <si>
    <t>Station Name: ADEQ RMW20</t>
  </si>
  <si>
    <t>AZDEQ_WPD-AB52599.CHEM</t>
  </si>
  <si>
    <t>08:38:00</t>
  </si>
  <si>
    <t>AZDEQ_WPD-63423</t>
  </si>
  <si>
    <t>82741</t>
  </si>
  <si>
    <t>AZDEQ_WPD-AB66535.CHEM</t>
  </si>
  <si>
    <t>10:10:00</t>
  </si>
  <si>
    <t>AZDEQ_WPD-AB64429.CHEM</t>
  </si>
  <si>
    <t>11:16:00</t>
  </si>
  <si>
    <t>AZDEQ_WPD-55-567425_63357</t>
  </si>
  <si>
    <t>AZDEQ_WPD-AB48697.CHEM</t>
  </si>
  <si>
    <t>10:05:00</t>
  </si>
  <si>
    <t>AZDEQ_WPD-AB69838.CHEM</t>
  </si>
  <si>
    <t>11:13:00</t>
  </si>
  <si>
    <t>170</t>
  </si>
  <si>
    <t>10125</t>
  </si>
  <si>
    <t>AZDEQ_WPD-55-923386_83271</t>
  </si>
  <si>
    <t>EGA-05A</t>
  </si>
  <si>
    <t>Station Name: EGA-05A</t>
  </si>
  <si>
    <t>AZDEQ_WPD-AB29258.CHEM</t>
  </si>
  <si>
    <t>AZDEQ_WPD-AB66134.CHEM</t>
  </si>
  <si>
    <t>08:39:00</t>
  </si>
  <si>
    <t>AZDEQ_WPD-AB25020.CHEM</t>
  </si>
  <si>
    <t>AZDEQ_WPD-52798</t>
  </si>
  <si>
    <t>63336</t>
  </si>
  <si>
    <t>AZDEQ_WPD-AB36413.CHEM</t>
  </si>
  <si>
    <t>08:17:00</t>
  </si>
  <si>
    <t>AZDEQ_WPD-AB33017.CHEM</t>
  </si>
  <si>
    <t>AZDEQ_WPD-AB44682.CHEM</t>
  </si>
  <si>
    <t>Sample Purpose: L, LOW FLOW &amp;/OR MICRO PURGE | QA FLAGS: N1.</t>
  </si>
  <si>
    <t>AZDEQ_WPD-AB64527.CHEM</t>
  </si>
  <si>
    <t>09:37:00</t>
  </si>
  <si>
    <t>AZDEQ_WPD-AB40583.CHEM</t>
  </si>
  <si>
    <t>91</t>
  </si>
  <si>
    <t>AZDEQ_WPD-63506</t>
  </si>
  <si>
    <t>82818</t>
  </si>
  <si>
    <t>Station Description:  Station Name: B-SW-T2-GW</t>
  </si>
  <si>
    <t>AZDEQ_WPD-AB64430.CHEM</t>
  </si>
  <si>
    <t>AZDEQ_WPD-55-586592_63128</t>
  </si>
  <si>
    <t>MW-9</t>
  </si>
  <si>
    <t>Station Name: MW-9</t>
  </si>
  <si>
    <t>AZDEQ_WPD-AB66173.CHEM</t>
  </si>
  <si>
    <t>09:30:00</t>
  </si>
  <si>
    <t>222</t>
  </si>
  <si>
    <t>AZDEQ_WPD-55-900965_79164</t>
  </si>
  <si>
    <t>I-1B</t>
  </si>
  <si>
    <t>Station Name: I-1B</t>
  </si>
  <si>
    <t>AZDEQ_WPD-AB33339.CHEM</t>
  </si>
  <si>
    <t>05:27:00</t>
  </si>
  <si>
    <t>AZDEQ_WPD-AB44687.CHEM</t>
  </si>
  <si>
    <t>AZDEQ_WPD-62673</t>
  </si>
  <si>
    <t>82078</t>
  </si>
  <si>
    <t>Station Description:  Station Name: ADEQ RIM Well</t>
  </si>
  <si>
    <t>AZDEQ_WPD-AB33019.CHEM</t>
  </si>
  <si>
    <t>06:30:00</t>
  </si>
  <si>
    <t>AZDEQ_WPD-AB47231.CHEM</t>
  </si>
  <si>
    <t>AZDEQ_WPD-AB25022.CHEM</t>
  </si>
  <si>
    <t>08:49:00</t>
  </si>
  <si>
    <t>AZDEQ_WPD-AB28201.CHEM</t>
  </si>
  <si>
    <t>01:12:00</t>
  </si>
  <si>
    <t>AZDEQ_WPD-AB33357.CHEM</t>
  </si>
  <si>
    <t>09:21:00</t>
  </si>
  <si>
    <t>AZDEQ_WPD-AB33347.CHEM</t>
  </si>
  <si>
    <t>AZDEQ_WPD-62668</t>
  </si>
  <si>
    <t>82073</t>
  </si>
  <si>
    <t>Station Description:  Station Name: ADEQ RMW16</t>
  </si>
  <si>
    <t>AZDEQ_WPD-AB35980.CHEM</t>
  </si>
  <si>
    <t>10:32:00</t>
  </si>
  <si>
    <t>86.7</t>
  </si>
  <si>
    <t>AZDEQ_WPD-62435</t>
  </si>
  <si>
    <t>81911</t>
  </si>
  <si>
    <t>Station Description:  Station Name: MW-PD-25</t>
  </si>
  <si>
    <t>AZDEQ_WPD-AB46331.CHEM</t>
  </si>
  <si>
    <t>12:35:00</t>
  </si>
  <si>
    <t>AZDEQ_WPD-AB52072.CHEM</t>
  </si>
  <si>
    <t>AZDEQ_WPD-AB60942.CHEM</t>
  </si>
  <si>
    <t>01:05:00</t>
  </si>
  <si>
    <t>AZDEQ_WPD-AB61414.CHEM</t>
  </si>
  <si>
    <t>02:49:00</t>
  </si>
  <si>
    <t>AZDEQ_WPD-AB60951.CHEM</t>
  </si>
  <si>
    <t>AZDEQ_WPD-55-588065_81920</t>
  </si>
  <si>
    <t>ADEQ RMW4</t>
  </si>
  <si>
    <t>Station Name: ADEQ RMW4</t>
  </si>
  <si>
    <t>AZDEQ_WPD-AB52605.CHEM</t>
  </si>
  <si>
    <t>04:15:00</t>
  </si>
  <si>
    <t>AZDEQ_WPD-63420</t>
  </si>
  <si>
    <t>82738</t>
  </si>
  <si>
    <t>AZDEQ_WPD-AB66504.CHEM</t>
  </si>
  <si>
    <t>AZDEQ_WPD-AB34185.CHEM</t>
  </si>
  <si>
    <t>AZDEQ_WPD-AB45945.CHEM</t>
  </si>
  <si>
    <t>0.00</t>
  </si>
  <si>
    <t>9750</t>
  </si>
  <si>
    <t>GHD (HTTP://WWW.GHD.COM/USA/)</t>
  </si>
  <si>
    <t>AZDEQ_WPD-54591</t>
  </si>
  <si>
    <t>EPA 8260</t>
  </si>
  <si>
    <t>66304</t>
  </si>
  <si>
    <t>Station Description:  Station Name: NW11-M</t>
  </si>
  <si>
    <t>AZDEQ_WPD-AB48728.CHEM</t>
  </si>
  <si>
    <t>08:47:00</t>
  </si>
  <si>
    <t>AZDEQ_WPD-AB52253.CHEM</t>
  </si>
  <si>
    <t>01:16:00</t>
  </si>
  <si>
    <t>11.5</t>
  </si>
  <si>
    <t>AZDEQ_WPD-AB52269.CHEM</t>
  </si>
  <si>
    <t>09:09:00</t>
  </si>
  <si>
    <t>AZDEQ_WPD-AB61415.CHEM</t>
  </si>
  <si>
    <t>09:44:00</t>
  </si>
  <si>
    <t>AZDEQ_WPD-AB41601.CHEM</t>
  </si>
  <si>
    <t>AZDEQ_WPD-AB35759.CHEM</t>
  </si>
  <si>
    <t>AZDEQ_WPD-AB51226.CHEM</t>
  </si>
  <si>
    <t>04:45:00</t>
  </si>
  <si>
    <t>AZDEQ_WPD-AB61209.CHEM</t>
  </si>
  <si>
    <t>163</t>
  </si>
  <si>
    <t>10087</t>
  </si>
  <si>
    <t>AZDEQ_WPD-55-906887_69238</t>
  </si>
  <si>
    <t>ADEQ WCP-234</t>
  </si>
  <si>
    <t>Station Name: ADEQ WCP-234</t>
  </si>
  <si>
    <t>AZDEQ_WPD-AB49075.CHEM</t>
  </si>
  <si>
    <t>01:49:00</t>
  </si>
  <si>
    <t>AZDEQ_WPD-AB51229.CHEM</t>
  </si>
  <si>
    <t>AZDEQ_WPD-AB64921.CHEM</t>
  </si>
  <si>
    <t>08:12:00</t>
  </si>
  <si>
    <t>155</t>
  </si>
  <si>
    <t>AZDEQ_WPD-55-905712_67441</t>
  </si>
  <si>
    <t>N</t>
  </si>
  <si>
    <t>ADEQ WCP-227</t>
  </si>
  <si>
    <t>Station Name: ADEQ WCP-227</t>
  </si>
  <si>
    <t>AZDEQ_WPD-AB69810.CHEM</t>
  </si>
  <si>
    <t>10:13:00</t>
  </si>
  <si>
    <t>AZDEQ_WPD-55-534399_82157</t>
  </si>
  <si>
    <t>AZDEQ_WPD-AB30461.CHEM</t>
  </si>
  <si>
    <t>11:12:00</t>
  </si>
  <si>
    <t>AZDEQ_WPD-AB60945.CHEM</t>
  </si>
  <si>
    <t>12:42:00</t>
  </si>
  <si>
    <t>AZDEQ_WPD-AB67435.CHEM</t>
  </si>
  <si>
    <t>AZDEQ_WPD-55-232141_82075</t>
  </si>
  <si>
    <t>ADEQ A-G4</t>
  </si>
  <si>
    <t>Station Description: Points A-B11, A-G4, A-Y3, and A-S2 are injection screens on a horizontal remediation well that is shown on Figures 1, 8, and 9 attached.  Each screen is about 10 ft long and about 0.5 ft in diameter and is installed at a depth of approximately 22 ft.  The surveyed location is the center of the screen for each injector shown on Figure 8.  We're only collecting samples from these points to evaluate the ISCO system performance.  No water levels will be measured for these points.,  Station Name: ADEQ A-G4</t>
  </si>
  <si>
    <t>AZDEQ_WPD-AB67446.CHEM</t>
  </si>
  <si>
    <t>06:23:00</t>
  </si>
  <si>
    <t>AZDEQ_WPD-AB33012.CHEM</t>
  </si>
  <si>
    <t>06:06:00</t>
  </si>
  <si>
    <t>AZDEQ_WPD-AB49124.CHEM</t>
  </si>
  <si>
    <t>02:45:00</t>
  </si>
  <si>
    <t>AZDEQ_WPD-AB41604.CHEM</t>
  </si>
  <si>
    <t>AZDEQ_WPD-AB58510.CHEM</t>
  </si>
  <si>
    <t>10082</t>
  </si>
  <si>
    <t>AZDEQ_WPD-55-906887</t>
  </si>
  <si>
    <t>AZDEQ_WPD-AB35769.CHEM</t>
  </si>
  <si>
    <t>07:39:00</t>
  </si>
  <si>
    <t>AZDEQ_WPD-AB52069.CHEM</t>
  </si>
  <si>
    <t>01:11:00</t>
  </si>
  <si>
    <t>AZDEQ_WPD-AB41609.CHEM</t>
  </si>
  <si>
    <t>01:33:00</t>
  </si>
  <si>
    <t>AZDEQ_WPD-AB40266.CHEM</t>
  </si>
  <si>
    <t>01:29:00</t>
  </si>
  <si>
    <t>AZDEQ_WPD-AB69809.CHEM</t>
  </si>
  <si>
    <t>AZDEQ_WPD-AB33349.CHEM</t>
  </si>
  <si>
    <t>10:21:00</t>
  </si>
  <si>
    <t>Sample Purpose: P,</t>
  </si>
  <si>
    <t>AZDEQ_WPD-AB34167.CHEM</t>
  </si>
  <si>
    <t>AZDEQ_WPD-AB49079.CHEM</t>
  </si>
  <si>
    <t>08:14:00</t>
  </si>
  <si>
    <t>AZDEQ_WPD-AB58277.CHEM</t>
  </si>
  <si>
    <t>AZDEQ_WPD-AB62083.CHEM</t>
  </si>
  <si>
    <t>09:23:00</t>
  </si>
  <si>
    <t>AZDEQ_WPD-AB36500.CHEM</t>
  </si>
  <si>
    <t>01:21:00</t>
  </si>
  <si>
    <t>214</t>
  </si>
  <si>
    <t>AZDEQ_WPD-62914</t>
  </si>
  <si>
    <t>82284</t>
  </si>
  <si>
    <t>Station Description:  Station Name: CA MW-4</t>
  </si>
  <si>
    <t>AZDEQ_WPD-AB40412.CHEM</t>
  </si>
  <si>
    <t>29</t>
  </si>
  <si>
    <t>AZDEQ_WPD-62885</t>
  </si>
  <si>
    <t>82256</t>
  </si>
  <si>
    <t>Station Description:  Station Name: MW-3R</t>
  </si>
  <si>
    <t>AZDEQ_WPD-AB52151.CHEM</t>
  </si>
  <si>
    <t>AZDEQ_WPD-AB66110.CHEM</t>
  </si>
  <si>
    <t>AZDEQ_WPD-AB40371.CHEM</t>
  </si>
  <si>
    <t>26</t>
  </si>
  <si>
    <t>AZDEQ_WPD-AB40574.CHEM</t>
  </si>
  <si>
    <t>AZDEQ_WPD-63514</t>
  </si>
  <si>
    <t>82826</t>
  </si>
  <si>
    <t>AZDEQ_WPD-AB40576.CHEM</t>
  </si>
  <si>
    <t>AZDEQ_WPD-63512</t>
  </si>
  <si>
    <t>82824</t>
  </si>
  <si>
    <t>AZDEQ_WPD-AB43042.CHEM</t>
  </si>
  <si>
    <t>10:31:00</t>
  </si>
  <si>
    <t>9725</t>
  </si>
  <si>
    <t>AZDEQ_WPD-AB28225.CHEM</t>
  </si>
  <si>
    <t>AZDEQ_WPD-54590</t>
  </si>
  <si>
    <t>66303</t>
  </si>
  <si>
    <t>Station Description:  Station Name: NW11-D</t>
  </si>
  <si>
    <t>AZDEQ_WPD-AB28316.CHEM</t>
  </si>
  <si>
    <t>75</t>
  </si>
  <si>
    <t>AZDEQ_WPD-57302</t>
  </si>
  <si>
    <t>74221</t>
  </si>
  <si>
    <t>Station Description:  Station Name: ADEQ WELL CC-18</t>
  </si>
  <si>
    <t>AZDEQ_WPD-AB38488.CHEM</t>
  </si>
  <si>
    <t>09:27:00</t>
  </si>
  <si>
    <t>AZDEQ_WPD-AB49076.CHEM</t>
  </si>
  <si>
    <t>AZDEQ_WPD-AB52273.CHEM</t>
  </si>
  <si>
    <t>10:56:00</t>
  </si>
  <si>
    <t>AZDEQ_WPD-AB67454.CHEM</t>
  </si>
  <si>
    <t>07:11:00</t>
  </si>
  <si>
    <t>AZDEQ_WPD-AB38959.CHEM</t>
  </si>
  <si>
    <t>02:06:00</t>
  </si>
  <si>
    <t>79</t>
  </si>
  <si>
    <t>AZDEQ_WPD-62953</t>
  </si>
  <si>
    <t>82319</t>
  </si>
  <si>
    <t>Station Description:  Station Name: CA MW-12</t>
  </si>
  <si>
    <t>AZDEQ_WPD-AB51230.CHEM</t>
  </si>
  <si>
    <t>07:33:00</t>
  </si>
  <si>
    <t>AZDEQ_WPD-AB58287.CHEM</t>
  </si>
  <si>
    <t>PALERMOWELLFIELD_WQX</t>
  </si>
  <si>
    <t>Palermo Wellfield Superfund Site by Geoengineers Inc. (Volunteer)*</t>
  </si>
  <si>
    <t>PALERMOWELLFIELD_WQX-MW-DG-15-180223_ONSI</t>
  </si>
  <si>
    <t>PST</t>
  </si>
  <si>
    <t>32</t>
  </si>
  <si>
    <t>PalermoWellfield</t>
  </si>
  <si>
    <t>GeoEngineers, Inc.</t>
  </si>
  <si>
    <t>PALERMOWELLFIELD_WQX-MW-DG-15</t>
  </si>
  <si>
    <t>Low Flow Well</t>
  </si>
  <si>
    <t>Low Flow Well Sampling</t>
  </si>
  <si>
    <t>Pump/Submersible</t>
  </si>
  <si>
    <t>U</t>
  </si>
  <si>
    <t>AnalyticalDataPackageValidationStag=S2BVM;this represents a STAGE_2B_Validation_Manual</t>
  </si>
  <si>
    <t>8260C</t>
  </si>
  <si>
    <t>USEPA</t>
  </si>
  <si>
    <t>8260 C ~ Volatile Organic Compounds by GC/MS</t>
  </si>
  <si>
    <t>ONSITE ENVIRONMENTAL, INC. (REDMOND, WA)</t>
  </si>
  <si>
    <t>Instrument Detection Level</t>
  </si>
  <si>
    <t>MW-DG-15</t>
  </si>
  <si>
    <t>Monitoring Well</t>
  </si>
  <si>
    <t>17110016</t>
  </si>
  <si>
    <t>GPS Carrier Phase Kinematic Relative Position</t>
  </si>
  <si>
    <t>WGS84</t>
  </si>
  <si>
    <t>105.387</t>
  </si>
  <si>
    <t>Other</t>
  </si>
  <si>
    <t>NAVD88</t>
  </si>
  <si>
    <t>53</t>
  </si>
  <si>
    <t>067</t>
  </si>
  <si>
    <t>PALERMOWELLFIELD_WQX-MW-DG-15-180524_ONSI</t>
  </si>
  <si>
    <t>PDT</t>
  </si>
  <si>
    <t>AZDEQ_WPD-AB28817.CHEM</t>
  </si>
  <si>
    <t>03:30:00</t>
  </si>
  <si>
    <t>AZDEQ_WPD-62445</t>
  </si>
  <si>
    <t>81917</t>
  </si>
  <si>
    <t>Station Description:  Station Name: ADEQ RMW1</t>
  </si>
  <si>
    <t>AZDEQ_WPD-AB29250.CHEM</t>
  </si>
  <si>
    <t>03:25:00</t>
  </si>
  <si>
    <t>AZDEQ_WPD-AB33337.CHEM</t>
  </si>
  <si>
    <t>AZDEQ_WPD-AB48713.CHEM</t>
  </si>
  <si>
    <t>06:11:00</t>
  </si>
  <si>
    <t>AZDEQ_WPD-AB60952.CHEM</t>
  </si>
  <si>
    <t>AZDEQ_WPD-AB30008.CHEM</t>
  </si>
  <si>
    <t>09:00:00</t>
  </si>
  <si>
    <t>AZDEQ_WPD-AB45330.CHEM</t>
  </si>
  <si>
    <t>03:43:00</t>
  </si>
  <si>
    <t>AZDEQ_WPD-AB37068.CHEM</t>
  </si>
  <si>
    <t>11:19:00</t>
  </si>
  <si>
    <t>AZDEQ_WPD-AB47232.CHEM</t>
  </si>
  <si>
    <t>06:44:00</t>
  </si>
  <si>
    <t>AZDEQ_WPD-AB36504.CHEM</t>
  </si>
  <si>
    <t>10:53:00</t>
  </si>
  <si>
    <t>215</t>
  </si>
  <si>
    <t>AZDEQ_WPD-62910</t>
  </si>
  <si>
    <t>82280</t>
  </si>
  <si>
    <t>Station Description:  Station Name: MW-18S-200to230</t>
  </si>
  <si>
    <t>AZDEQ_WPD-AB40274.CHEM</t>
  </si>
  <si>
    <t>AZDEQ_WPD-AB28820.CHEM</t>
  </si>
  <si>
    <t>03:19:00</t>
  </si>
  <si>
    <t>19.5</t>
  </si>
  <si>
    <t>AZDEQ_WPD-AB44673.CHEM</t>
  </si>
  <si>
    <t>02:14:00</t>
  </si>
  <si>
    <t>AZDEQ_WPD-62874</t>
  </si>
  <si>
    <t>82245</t>
  </si>
  <si>
    <t>Station Description:  Station Name: ADEQ RMW17</t>
  </si>
  <si>
    <t>AZDEQ_WPD-AB58063.CHEM</t>
  </si>
  <si>
    <t>06:08:00</t>
  </si>
  <si>
    <t>AZDEQ_WPD-AB39005.CHEM</t>
  </si>
  <si>
    <t>08:30:00</t>
  </si>
  <si>
    <t>AZDEQ_WPD-62906</t>
  </si>
  <si>
    <t>82276</t>
  </si>
  <si>
    <t>Station Description:  Station Name: MW-16S-200to230</t>
  </si>
  <si>
    <t>AZDEQ_WPD-AB39238.CHEM</t>
  </si>
  <si>
    <t>06:48:00</t>
  </si>
  <si>
    <t>AZDEQ_WPD-AB40589.CHEM</t>
  </si>
  <si>
    <t>AZDEQ_WPD-63515</t>
  </si>
  <si>
    <t>82827</t>
  </si>
  <si>
    <t>AZDEQ_WPD-AB52607.CHEM</t>
  </si>
  <si>
    <t>AZDEQ_WPD-AB38300.CHEM</t>
  </si>
  <si>
    <t>04:46:00</t>
  </si>
  <si>
    <t>216.5</t>
  </si>
  <si>
    <t>AZDEQ_WPD-AB34197.CHEM</t>
  </si>
  <si>
    <t>01:01:00</t>
  </si>
  <si>
    <t>AZDEQ_WPD-AB50908.CHEM</t>
  </si>
  <si>
    <t>AZDEQ_WPD-AB34172.CHEM</t>
  </si>
  <si>
    <t>08:43:00</t>
  </si>
  <si>
    <t>AZDEQ_WPD-AB38305.CHEM</t>
  </si>
  <si>
    <t>AZDEQ_WPD-AB40265.CHEM</t>
  </si>
  <si>
    <t>AZDEQ_WPD-AB54405.CHEM</t>
  </si>
  <si>
    <t>AZDEQ_WPD-AB40578.CHEM</t>
  </si>
  <si>
    <t>09:10:00</t>
  </si>
  <si>
    <t>AZDEQ_WPD-63518</t>
  </si>
  <si>
    <t>82830</t>
  </si>
  <si>
    <t>AZDEQ_WPD-AB40591.CHEM</t>
  </si>
  <si>
    <t>AZDEQ_WPD-63508</t>
  </si>
  <si>
    <t>82820</t>
  </si>
  <si>
    <t>Station Description:  Station Name: B-SW-E-GW</t>
  </si>
  <si>
    <t>AZDEQ_WPD-AB29260.CHEM</t>
  </si>
  <si>
    <t>AZDEQ_WPD-AB51460.CHEM</t>
  </si>
  <si>
    <t>11:14:00</t>
  </si>
  <si>
    <t>AZDEQ_WPD-AB36492.CHEM</t>
  </si>
  <si>
    <t>AZDEQ_WPD-AB64706.CHEM</t>
  </si>
  <si>
    <t>76</t>
  </si>
  <si>
    <t>AZDEQ_WPD-55-231731_83187</t>
  </si>
  <si>
    <t>TTU-EX-3</t>
  </si>
  <si>
    <t>Station Name: TTU-EX-3</t>
  </si>
  <si>
    <t>AZDEQ_WPD-AB36497.CHEM</t>
  </si>
  <si>
    <t>12:39:00</t>
  </si>
  <si>
    <t>220</t>
  </si>
  <si>
    <t>AZDEQ_WPD-AB66526.CHEM</t>
  </si>
  <si>
    <t>230</t>
  </si>
  <si>
    <t>AZDEQ_WPD-55-922192_81740</t>
  </si>
  <si>
    <t>LHH-02</t>
  </si>
  <si>
    <t>Station Name: LHH-02</t>
  </si>
  <si>
    <t>AZDEQ_WPD-AB33127.CHEM</t>
  </si>
  <si>
    <t>02:54:00</t>
  </si>
  <si>
    <t>11</t>
  </si>
  <si>
    <t>AZDEQ_WPD-AB34155.CHEM</t>
  </si>
  <si>
    <t>02:59:00</t>
  </si>
  <si>
    <t>AZDEQ_WPD-62447</t>
  </si>
  <si>
    <t>81919</t>
  </si>
  <si>
    <t>Station Description:  Station Name: ADEQ RMW3</t>
  </si>
  <si>
    <t>AZDEQ_WPD-AB34162.CHEM</t>
  </si>
  <si>
    <t>AZDEQ_WPD-AB58068.CHEM</t>
  </si>
  <si>
    <t>04:06:00</t>
  </si>
  <si>
    <t>AZDEQ_WPD-55-580528_75250</t>
  </si>
  <si>
    <t>| QA FLAGS: H1.</t>
  </si>
  <si>
    <t>ADEQ RMW9</t>
  </si>
  <si>
    <t>Station Name: ADEQ RMW9</t>
  </si>
  <si>
    <t>AZDEQ_WPD-AB37077.CHEM</t>
  </si>
  <si>
    <t>04:31:00</t>
  </si>
  <si>
    <t>AZDEQ_WPD-AB29254.CHEM</t>
  </si>
  <si>
    <t>11:30:00</t>
  </si>
  <si>
    <t>AZDEQ_WPD-AB25647.CHEM</t>
  </si>
  <si>
    <t>01:35:00</t>
  </si>
  <si>
    <t>AZDEQ_WPD-AB39006.CHEM</t>
  </si>
  <si>
    <t>AZDEQ_WPD-AB64861.CHEM</t>
  </si>
  <si>
    <t>02:25:00</t>
  </si>
  <si>
    <t>AZDEQ_WPD-AB40577.CHEM</t>
  </si>
  <si>
    <t>AZDEQ_WPD-63510</t>
  </si>
  <si>
    <t>82822</t>
  </si>
  <si>
    <t>AZDEQ_WPD-AB29007.CHEM</t>
  </si>
  <si>
    <t>AZDEQ_WPD-62228</t>
  </si>
  <si>
    <t>81734</t>
  </si>
  <si>
    <t>Station Description:  Station Name: 24MW-20</t>
  </si>
  <si>
    <t>AZDEQ_WPD-AB28816.CHEM</t>
  </si>
  <si>
    <t>AZDEQ_WPD-AB33361.CHEM</t>
  </si>
  <si>
    <t>05:08:00</t>
  </si>
  <si>
    <t>AZDEQ_WPD-AB33359.CHEM</t>
  </si>
  <si>
    <t>12:44:00</t>
  </si>
  <si>
    <t>AZDEQ_WPD-AB34157.CHEM</t>
  </si>
  <si>
    <t>01:34:00</t>
  </si>
  <si>
    <t>AZDEQ_WPD-57682</t>
  </si>
  <si>
    <t>75249</t>
  </si>
  <si>
    <t>Station Description:  Station Name: ADEQ RMW8</t>
  </si>
  <si>
    <t>AZDEQ_WPD-AB62064.CHEM</t>
  </si>
  <si>
    <t>AZDEQ_WPD-55-232141_82249</t>
  </si>
  <si>
    <t>ADEQ A-B1</t>
  </si>
  <si>
    <t>Station Name: ADEQ A-B1</t>
  </si>
  <si>
    <t>AZDEQ_WPD-AB49128.CHEM</t>
  </si>
  <si>
    <t>AZDEQ_WPD-AB58374.CHEM</t>
  </si>
  <si>
    <t>156</t>
  </si>
  <si>
    <t>AZDEQ_WPD-55-906490</t>
  </si>
  <si>
    <t>ADEQ WCP-230</t>
  </si>
  <si>
    <t>Station Name: ADEQ WCP-230</t>
  </si>
  <si>
    <t>AZDEQ_WPD-AB58395.CHEM</t>
  </si>
  <si>
    <t>AZDEQ_WPD-AB28831.CHEM</t>
  </si>
  <si>
    <t>04:38:00</t>
  </si>
  <si>
    <t>AZDEQ_WPD-AB44683.CHEM</t>
  </si>
  <si>
    <t>09:50:00</t>
  </si>
  <si>
    <t>AZDEQ_WPD-AB51544.CHEM</t>
  </si>
  <si>
    <t>04:20:00</t>
  </si>
  <si>
    <t>9960</t>
  </si>
  <si>
    <t>AZDEQ_WPD-62864</t>
  </si>
  <si>
    <t>82235</t>
  </si>
  <si>
    <t>Station Description:  Station Name: Center_Tire_IW-2</t>
  </si>
  <si>
    <t>AZDEQ_WPD-AB61213.CHEM</t>
  </si>
  <si>
    <t>AZDEQ_WPD-55-906490_68820</t>
  </si>
  <si>
    <t>AZDEQ_WPD-AB60954.CHEM</t>
  </si>
  <si>
    <t>AZDEQ_WPD-AB60941.CHEM</t>
  </si>
  <si>
    <t>AZDEQ_WPD-AB64923.CHEM</t>
  </si>
  <si>
    <t>07:21:00</t>
  </si>
  <si>
    <t>AZDEQ_WPD-AB64951.CHEM</t>
  </si>
  <si>
    <t>08:08:00</t>
  </si>
  <si>
    <t>AZDEQ_WPD-55-905709_67439</t>
  </si>
  <si>
    <t>ADEQ WCP-225</t>
  </si>
  <si>
    <t>Station Name: ADEQ WCP-225</t>
  </si>
  <si>
    <t>AZDEQ_WPD-AB29755.CHEM</t>
  </si>
  <si>
    <t>AZDEQ_WPD-AB39275.CHEM</t>
  </si>
  <si>
    <t>07:49:00</t>
  </si>
  <si>
    <t>AZDEQ_WPD-AB29759.CHEM</t>
  </si>
  <si>
    <t>AZDEQ_WPD-AB25648.CHEM</t>
  </si>
  <si>
    <t>12:00:00</t>
  </si>
  <si>
    <t>AZDEQ_WPD-AB36669.CHEM</t>
  </si>
  <si>
    <t>11:39:00</t>
  </si>
  <si>
    <t>AZDEQ_WPD-AB54834.CHEM</t>
  </si>
  <si>
    <t>10:18:00</t>
  </si>
  <si>
    <t>AZDEQ_WPD-AB64940.CHEM</t>
  </si>
  <si>
    <t>07:46:00</t>
  </si>
  <si>
    <t>AZDEQ_WPD-AB58315.CHEM</t>
  </si>
  <si>
    <t>AZDEQ_WPD-AB35755.CHEM</t>
  </si>
  <si>
    <t>04:47:00</t>
  </si>
  <si>
    <t>AZDEQ_WPD-AB58434.CHEM</t>
  </si>
  <si>
    <t>AZDEQ_WPD-55-905709</t>
  </si>
  <si>
    <t>AZDEQ_WPD-AB38294.CHEM</t>
  </si>
  <si>
    <t>04:48:00</t>
  </si>
  <si>
    <t>216</t>
  </si>
  <si>
    <t>OREGONDEQ</t>
  </si>
  <si>
    <t>Department of Environmental Quality - State of Oregon</t>
  </si>
  <si>
    <t>OREGONDEQ-1504078-03RE2</t>
  </si>
  <si>
    <t>15:00:00</t>
  </si>
  <si>
    <t>Landfill</t>
  </si>
  <si>
    <t>OREGONDEQ-22716-ORDEQ</t>
  </si>
  <si>
    <t>Grab</t>
  </si>
  <si>
    <t>Water Bottle</t>
  </si>
  <si>
    <t>Volatile</t>
  </si>
  <si>
    <t>DEQ Laboratory and Environmental Assessment Div.</t>
  </si>
  <si>
    <t>Minimum Reporting Level</t>
  </si>
  <si>
    <t>Salem Airport Landfill MW-2</t>
  </si>
  <si>
    <t>LANDFILL</t>
  </si>
  <si>
    <t>17090007</t>
  </si>
  <si>
    <t>047</t>
  </si>
  <si>
    <t>AZDEQ_WPD-AB29758.CHEM</t>
  </si>
  <si>
    <t>OREGONDEQ-2404035-01RE1</t>
  </si>
  <si>
    <t>13:35:00</t>
  </si>
  <si>
    <t>OREGONDEQ-14805-ORDEQ</t>
  </si>
  <si>
    <t>RL1::A Limit of quantitation (LOQ) raised due to matrix interference.</t>
  </si>
  <si>
    <t>ESCO Landfill Monitoring Well 4</t>
  </si>
  <si>
    <t>/NONAMB/WELL/LNDFL</t>
  </si>
  <si>
    <t>17090012</t>
  </si>
  <si>
    <t>051</t>
  </si>
  <si>
    <t>AZDEQ_WPD-AB39262.CHEM</t>
  </si>
  <si>
    <t>12:11:00</t>
  </si>
  <si>
    <t>AZDEQ_WPD-AB61189.CHEM</t>
  </si>
  <si>
    <t>AZDEQ_WPD-AB61208.CHEM</t>
  </si>
  <si>
    <t>12:04:00</t>
  </si>
  <si>
    <t>USGS-MD</t>
  </si>
  <si>
    <t>USGS Maryland Water Science Center</t>
  </si>
  <si>
    <t>nwismd.01.01601091</t>
  </si>
  <si>
    <t>EST</t>
  </si>
  <si>
    <t>34</t>
  </si>
  <si>
    <t>USGS-385519077012601</t>
  </si>
  <si>
    <t>4080</t>
  </si>
  <si>
    <t>USGS parameter code 82398</t>
  </si>
  <si>
    <t>Peristaltic pump</t>
  </si>
  <si>
    <t>Added qualifier code: none.  RTI Sample: 1609375-001.</t>
  </si>
  <si>
    <t>GM044</t>
  </si>
  <si>
    <t>VOCs, wu, GCMS (8260C; DODESP)</t>
  </si>
  <si>
    <t>RTI Laboratories Inc., Livonia, Michigan</t>
  </si>
  <si>
    <t>see result laboratory comment</t>
  </si>
  <si>
    <t>WW Bc   8</t>
  </si>
  <si>
    <t>02070010</t>
  </si>
  <si>
    <t>1</t>
  </si>
  <si>
    <t>Mapping grade GPS unit (handheld accuracy range 12 to 40 ft)</t>
  </si>
  <si>
    <t>123.39</t>
  </si>
  <si>
    <t>Differentially corrected Global Positioning System.</t>
  </si>
  <si>
    <t>Northern Atlantic Coastal Plain aquifer system</t>
  </si>
  <si>
    <t>Potomac Group</t>
  </si>
  <si>
    <t>Unconfined single aquifer</t>
  </si>
  <si>
    <t>AZDEQ_WPD-AB33334.CHEM</t>
  </si>
  <si>
    <t>08:45:00</t>
  </si>
  <si>
    <t>AZDEQ_WPD-AB36422.CHEM</t>
  </si>
  <si>
    <t>03:36:00</t>
  </si>
  <si>
    <t>82</t>
  </si>
  <si>
    <t>AZDEQ_WPD-AB44663.CHEM</t>
  </si>
  <si>
    <t>AZDEQ_WPD-AB60852.CHEM</t>
  </si>
  <si>
    <t>9886</t>
  </si>
  <si>
    <t>AZDEQ_WPD-55-923744_83088</t>
  </si>
  <si>
    <t>MW-04</t>
  </si>
  <si>
    <t>Station Name: MW-04</t>
  </si>
  <si>
    <t>15080301</t>
  </si>
  <si>
    <t>003</t>
  </si>
  <si>
    <t>AZDEQ_WPD-AB60949.CHEM</t>
  </si>
  <si>
    <t>08:50:00</t>
  </si>
  <si>
    <t>AZDEQ_WPD-55-086707_82078</t>
  </si>
  <si>
    <t>ADEQ RIM Well</t>
  </si>
  <si>
    <t>Station Name: ADEQ RIM Well</t>
  </si>
  <si>
    <t>AZDEQ_WPD-AB62058.CHEM</t>
  </si>
  <si>
    <t>07:38:00</t>
  </si>
  <si>
    <t>AZDEQ_WPD-AB62071.CHEM</t>
  </si>
  <si>
    <t>AZDEQ_WPD-AB41366.CHEM</t>
  </si>
  <si>
    <t>AZDEQ_WPD-AB35003.CHEM</t>
  </si>
  <si>
    <t>11:09:00</t>
  </si>
  <si>
    <t>AZDEQ_WPD-AB58247.CHEM</t>
  </si>
  <si>
    <t>AZDEQ_WPD-55-905712</t>
  </si>
  <si>
    <t>AZDEQ_WPD-AB58259.CHEM</t>
  </si>
  <si>
    <t>02:50:00</t>
  </si>
  <si>
    <t>AZDEQ_WPD-AB58318.CHEM</t>
  </si>
  <si>
    <t>10:08:00</t>
  </si>
  <si>
    <t>AZDEQ_WPD-AB64728.CHEM</t>
  </si>
  <si>
    <t>09:01:00</t>
  </si>
  <si>
    <t>AZDEQ_WPD-55-232968_82542</t>
  </si>
  <si>
    <t>TTU-20</t>
  </si>
  <si>
    <t>Station Name: TTU-20</t>
  </si>
  <si>
    <t>AZDEQ_WPD-AB37107.CHEM</t>
  </si>
  <si>
    <t>AZDEQ_WPD-AB62299.CHEM</t>
  </si>
  <si>
    <t>AZDEQ_WPD-55-571709_62799</t>
  </si>
  <si>
    <t>ADEQ MW-PD-5</t>
  </si>
  <si>
    <t>Station Name: ADEQ MW-PD-5</t>
  </si>
  <si>
    <t>AZDEQ_WPD-AB23015.CHEM</t>
  </si>
  <si>
    <t>03:33:00</t>
  </si>
  <si>
    <t>AZDEQ_WPD-59342</t>
  </si>
  <si>
    <t>--- SAMPLE TAKEN: Yes</t>
  </si>
  <si>
    <t>TEST AMERICA LABORATORY - PHOENIX</t>
  </si>
  <si>
    <t>81294</t>
  </si>
  <si>
    <t>Station Description:  Station Name: ADEQ MW-231S</t>
  </si>
  <si>
    <t>AZDEQ_WPD-AB25026.CHEM</t>
  </si>
  <si>
    <t>03:10:00</t>
  </si>
  <si>
    <t>AZDEQ_WPD-AB29928.CHEM</t>
  </si>
  <si>
    <t>AZDEQ_WPD-62551</t>
  </si>
  <si>
    <t>81986</t>
  </si>
  <si>
    <t>AZDEQ_WPD-AB33355.CHEM</t>
  </si>
  <si>
    <t>11:04:00</t>
  </si>
  <si>
    <t>AZDEQ_WPD-AB48716.CHEM</t>
  </si>
  <si>
    <t>06:32:00</t>
  </si>
  <si>
    <t>AZDEQ_WPD-AB58411.CHEM</t>
  </si>
  <si>
    <t>AZDEQ_WPD-AB52254.CHEM</t>
  </si>
  <si>
    <t>04:39:00</t>
  </si>
  <si>
    <t>AZDEQ_WPD-AB58053.CHEM</t>
  </si>
  <si>
    <t>AZDEQ_WPD-AB30007.CHEM</t>
  </si>
  <si>
    <t>AZDEQ_WPD-AB64436.CHEM</t>
  </si>
  <si>
    <t>AZDEQ_WPD-55-567426_63334</t>
  </si>
  <si>
    <t>MW-1</t>
  </si>
  <si>
    <t>Station Name: MW-1</t>
  </si>
  <si>
    <t>AZDEQ_WPD-AB25035.CHEM</t>
  </si>
  <si>
    <t>12:17:00</t>
  </si>
  <si>
    <t>11.44</t>
  </si>
  <si>
    <t>WESTERN TECHNOLOGY INC.</t>
  </si>
  <si>
    <t>AZDEQ_WPD-61722</t>
  </si>
  <si>
    <t>81429</t>
  </si>
  <si>
    <t>Station Description:  Station Name: LM-W6</t>
  </si>
  <si>
    <t>AZDEQ_WPD-AB58304.CHEM</t>
  </si>
  <si>
    <t>AZDEQ_WPD-55-903958</t>
  </si>
  <si>
    <t>ADEQ WCP-MW-214</t>
  </si>
  <si>
    <t>Station Name: ADEQ WCP-MW-214</t>
  </si>
  <si>
    <t>AZDEQ_WPD-AB64434.CHEM</t>
  </si>
  <si>
    <t>08:54:00</t>
  </si>
  <si>
    <t>AZDEQ_WPD-81615_81615</t>
  </si>
  <si>
    <t>MW-14</t>
  </si>
  <si>
    <t>Station Name: MW-14</t>
  </si>
  <si>
    <t>AZDEQ_WPD-AB41639.CHEM</t>
  </si>
  <si>
    <t>AZDEQ_WPD-AB50902.CHEM</t>
  </si>
  <si>
    <t>AZDEQ_WPD-AB46353.CHEM</t>
  </si>
  <si>
    <t>NTHRNUTE</t>
  </si>
  <si>
    <t>Northern Ute Indian Tribe (UT)</t>
  </si>
  <si>
    <t>NTHRNUTE-GW08:201703281400:SR</t>
  </si>
  <si>
    <t>14:00:00</t>
  </si>
  <si>
    <t>Randlett EDA</t>
  </si>
  <si>
    <t>NTHRNUTE-GW08</t>
  </si>
  <si>
    <t>UIT QAPP</t>
  </si>
  <si>
    <t>UIT Quality Assurance Plan</t>
  </si>
  <si>
    <t>Not Detected</t>
  </si>
  <si>
    <t>8260A</t>
  </si>
  <si>
    <t>8260 A ~ Volatile Organics in Waste by CGC/MS</t>
  </si>
  <si>
    <t>EDA special project</t>
  </si>
  <si>
    <t>NWNW Sec 28 T3S R2E</t>
  </si>
  <si>
    <t>14060003</t>
  </si>
  <si>
    <t>NTHRNUTE-GW04:201703281530:SR</t>
  </si>
  <si>
    <t>15:30:00</t>
  </si>
  <si>
    <t>NTHRNUTE-GW04</t>
  </si>
  <si>
    <t>Lot 4 Sec 3 T4S R2E</t>
  </si>
  <si>
    <t>NTHRNUTE-GW03:201703281710:SR</t>
  </si>
  <si>
    <t>17:10:00</t>
  </si>
  <si>
    <t>NTHRNUTE-GW03</t>
  </si>
  <si>
    <t>NWNE Sec 21 T3S R2E</t>
  </si>
  <si>
    <t>NTHRNUTE-GW08:201707111045:SR</t>
  </si>
  <si>
    <t>NTHRNUTE-GW04:201707121115:SR</t>
  </si>
  <si>
    <t>NTHRNUTE-GW03:201707121230:SR</t>
  </si>
  <si>
    <t>NTHRNUTE-GW04:201710031225:SR</t>
  </si>
  <si>
    <t>12:25:00</t>
  </si>
  <si>
    <t>NTHRNUTE-GW08:201710091045:SR</t>
  </si>
  <si>
    <t>NTHRNUTE-GW03:201710111005:SR</t>
  </si>
  <si>
    <t>PALERMOWELLFIELD_WQX-MW-DG-15-171120_ONSI</t>
  </si>
  <si>
    <t>NTHRNUTE-GW04:201801041140:SR</t>
  </si>
  <si>
    <t>11:40:00</t>
  </si>
  <si>
    <t>NTHRNUTE-GW08:201801041305:SR</t>
  </si>
  <si>
    <t>13:05:00</t>
  </si>
  <si>
    <t>NTHRNUTE-GW03:201801081130:SR</t>
  </si>
  <si>
    <t>NTHRNUTE-GW04:201803211200:SR</t>
  </si>
  <si>
    <t>NTHRNUTE-GW08:201803211255:SR</t>
  </si>
  <si>
    <t>NTHRNUTE-GW03:201803221035:SR</t>
  </si>
  <si>
    <t>NTHRNUTE-GW08:201806260900:SR</t>
  </si>
  <si>
    <t>NTHRNUTE-GW03:201806280820:SR</t>
  </si>
  <si>
    <t>NTHRNUTE-GW04:201807021250:SR</t>
  </si>
  <si>
    <t>NTHRNUTE-GW03:201809101245:SR</t>
  </si>
  <si>
    <t>NTHRNUTE-GW04:201809121200:SR</t>
  </si>
  <si>
    <t>NTHRNUTE-GW08:201809121250:SR</t>
  </si>
  <si>
    <t>NTHRNUTE-GW03:201812031000:SR</t>
  </si>
  <si>
    <t>NTHRNUTE-GW04:201812041215:SR</t>
  </si>
  <si>
    <t>NTHRNUTE-GW08:201812050940:SR</t>
  </si>
  <si>
    <t>NTHRNUTE-GW08:201903201150:SR</t>
  </si>
  <si>
    <t>11:50:00</t>
  </si>
  <si>
    <t>NTHRNUTE-GW03:201903260815:SR</t>
  </si>
  <si>
    <t>NTHRNUTE-GW04:201906190915:SR</t>
  </si>
  <si>
    <t>09:15:00</t>
  </si>
  <si>
    <t>NTHRNUTE-GW08:201906191045:SR</t>
  </si>
  <si>
    <t>AZDEQ_WPD-AB24199.CHEM</t>
  </si>
  <si>
    <t>142</t>
  </si>
  <si>
    <t>CALIBRE SYSTEMS</t>
  </si>
  <si>
    <t>AZDEQ_WPD-55380</t>
  </si>
  <si>
    <t>68281</t>
  </si>
  <si>
    <t>Station Description:  Station Name: ADEQ MW-18B</t>
  </si>
  <si>
    <t>15030107</t>
  </si>
  <si>
    <t>027</t>
  </si>
  <si>
    <t>AZDEQ_WPD-AB41199.CHEM</t>
  </si>
  <si>
    <t>AZDEQ_WPD-62989</t>
  </si>
  <si>
    <t>82355</t>
  </si>
  <si>
    <t>Station Description:  Station Name: MW-22</t>
  </si>
  <si>
    <t>023</t>
  </si>
  <si>
    <t>AZDEQ_WPD-AB43183.CHEM</t>
  </si>
  <si>
    <t>01:32:00</t>
  </si>
  <si>
    <t>AZDEQ_WPD-63065</t>
  </si>
  <si>
    <t>82399</t>
  </si>
  <si>
    <t>Station Description:  Station Name: MPE-1</t>
  </si>
  <si>
    <t>AZDEQ_WPD-AB43789.CHEM</t>
  </si>
  <si>
    <t>AZDEQ_WPD-62988</t>
  </si>
  <si>
    <t>82354</t>
  </si>
  <si>
    <t>Station Description:  Station Name: MW-20</t>
  </si>
  <si>
    <t>AZDEQ_WPD-AB46205.CHEM</t>
  </si>
  <si>
    <t>02:33:00</t>
  </si>
  <si>
    <t>AZDEQ_WPD-AB58273.CHEM</t>
  </si>
  <si>
    <t>07:25:00</t>
  </si>
  <si>
    <t>AZDEQ_WPD-AB46332.CHEM</t>
  </si>
  <si>
    <t>AZDEQ_WPD-AB48709.CHEM</t>
  </si>
  <si>
    <t>AZDEQ_WPD-AB50511.CHEM</t>
  </si>
  <si>
    <t>AZDEQ_WPD-63062</t>
  </si>
  <si>
    <t>| QA FLAGS: E4,H1,.</t>
  </si>
  <si>
    <t>82396</t>
  </si>
  <si>
    <t>Station Description:  Station Name: VE-6</t>
  </si>
  <si>
    <t>AZDEQ_WPD-AB50515.CHEM</t>
  </si>
  <si>
    <t>AZDEQ_WPD-63061</t>
  </si>
  <si>
    <t>82395</t>
  </si>
  <si>
    <t>Station Description:  Station Name: VE-5</t>
  </si>
  <si>
    <t>AZDEQ_WPD-AB52074.CHEM</t>
  </si>
  <si>
    <t>07:53:00</t>
  </si>
  <si>
    <t>AZDEQ_WPD-AB52068.CHEM</t>
  </si>
  <si>
    <t>10:20:00</t>
  </si>
  <si>
    <t>AZDEQ_WPD-AB51115.CHEM</t>
  </si>
  <si>
    <t>AZDEQ_WPD-AB58764.CHEM</t>
  </si>
  <si>
    <t>10130</t>
  </si>
  <si>
    <t>AZDEQ_WPD-55-916285_78969</t>
  </si>
  <si>
    <t>ADEQ WELL CC-19</t>
  </si>
  <si>
    <t>Station Name: ADEQ WELL CC-19</t>
  </si>
  <si>
    <t>AZDEQ_WPD-AB58755.CHEM</t>
  </si>
  <si>
    <t>10:06:00</t>
  </si>
  <si>
    <t>AZDEQ_WPD-55-908869_74221</t>
  </si>
  <si>
    <t>ADEQ WELL CC-18</t>
  </si>
  <si>
    <t>Station Name: ADEQ WELL CC-18</t>
  </si>
  <si>
    <t>AZDEQ_WPD-AB58061.CHEM</t>
  </si>
  <si>
    <t>AZDEQ_WPD-55-588064_81917</t>
  </si>
  <si>
    <t>ADEQ RMW1</t>
  </si>
  <si>
    <t>Station Name: ADEQ RMW1</t>
  </si>
  <si>
    <t>AZDEQ_WPD-AB33353.CHEM</t>
  </si>
  <si>
    <t>09:46:00</t>
  </si>
  <si>
    <t>AZDEQ_WPD-AB38958.CHEM</t>
  </si>
  <si>
    <t>93</t>
  </si>
  <si>
    <t>AZDEQ_WPD-AB35574.CHEM</t>
  </si>
  <si>
    <t>09:31:00</t>
  </si>
  <si>
    <t>15</t>
  </si>
  <si>
    <t>AZDEQ_WPD-61876</t>
  </si>
  <si>
    <t>81565</t>
  </si>
  <si>
    <t>Station Description:  Station Name: MW-15</t>
  </si>
  <si>
    <t>AZDEQ_WPD-AB36423.CHEM</t>
  </si>
  <si>
    <t>04:52:00</t>
  </si>
  <si>
    <t>AZDEQ_WPD-AB48549.CHEM</t>
  </si>
  <si>
    <t>MATRIX DESIGN GROUP INC / MATRIX ENVIRONMENTAL SERVICES, LLC</t>
  </si>
  <si>
    <t>AZDEQ_WPD-AB39003.CHEM</t>
  </si>
  <si>
    <t>06:15:00</t>
  </si>
  <si>
    <t>AZDEQ_WPD-AB25023.CHEM</t>
  </si>
  <si>
    <t>09:16:00</t>
  </si>
  <si>
    <t>AZDEQ_WPD-61927</t>
  </si>
  <si>
    <t>81615</t>
  </si>
  <si>
    <t>AZDEQ_WPD-AB40575.CHEM</t>
  </si>
  <si>
    <t>AZDEQ_WPD-63517</t>
  </si>
  <si>
    <t>82829</t>
  </si>
  <si>
    <t>AZDEQ_WPD-AB48708.CHEM</t>
  </si>
  <si>
    <t>AZDEQ_WPD-AB60946.CHEM</t>
  </si>
  <si>
    <t>AZDEQ_WPD-55-923852_81923</t>
  </si>
  <si>
    <t>ADEQ RMW14</t>
  </si>
  <si>
    <t>Station Name: ADEQ RMW14</t>
  </si>
  <si>
    <t>AZDEQ_WPD-AB48727.CHEM</t>
  </si>
  <si>
    <t>AZDEQ_WPD-AB41632.CHEM</t>
  </si>
  <si>
    <t>11:02:00</t>
  </si>
  <si>
    <t>AZDEQ_WPD-AB46328.CHEM</t>
  </si>
  <si>
    <t>174</t>
  </si>
  <si>
    <t>AZDEQ_WPD-53306</t>
  </si>
  <si>
    <t>64045</t>
  </si>
  <si>
    <t>Station Description:  Station Name: MW-39</t>
  </si>
  <si>
    <t>AZDEQ_WPD-AB36501.CHEM</t>
  </si>
  <si>
    <t>AZDEQ_WPD-62916</t>
  </si>
  <si>
    <t>82286</t>
  </si>
  <si>
    <t>Station Description:  Station Name: CA MW-6</t>
  </si>
  <si>
    <t>AZDEQ_WPD-AB37140.CHEM</t>
  </si>
  <si>
    <t>05:17:00</t>
  </si>
  <si>
    <t>AZDEQ_WPD-AB47124.CHEM</t>
  </si>
  <si>
    <t>1184.92</t>
  </si>
  <si>
    <t>CLEAR CREEK ASSOCIATES</t>
  </si>
  <si>
    <t>AZDEQ_WPD-57929</t>
  </si>
  <si>
    <t>75882</t>
  </si>
  <si>
    <t>Station Description:  Station Name: FREESCALE SEMI DM-614</t>
  </si>
  <si>
    <t>AZDEQ_WPD-AB34165.CHEM</t>
  </si>
  <si>
    <t>AZDEQ_WPD-AB46154.CHEM</t>
  </si>
  <si>
    <t>03:14:00</t>
  </si>
  <si>
    <t>JACOBS ENGINEERING</t>
  </si>
  <si>
    <t>AZDEQ_WPD-52449</t>
  </si>
  <si>
    <t>62739</t>
  </si>
  <si>
    <t>Station Description:  Station Name: ASE-76B</t>
  </si>
  <si>
    <t>AZDEQ_WPD-AB28328.CHEM</t>
  </si>
  <si>
    <t>AZDEQ_WPD-58628</t>
  </si>
  <si>
    <t>78968</t>
  </si>
  <si>
    <t>Station Description:  Station Name: ADEQ WELL CC-17</t>
  </si>
  <si>
    <t>AZDEQ_WPD-AB34786.CHEM</t>
  </si>
  <si>
    <t>AZDEQ_WPD-AB25654.CHEM</t>
  </si>
  <si>
    <t>03:55:00</t>
  </si>
  <si>
    <t>USGS-KS</t>
  </si>
  <si>
    <t>USGS Kansas Water Science Center</t>
  </si>
  <si>
    <t>nwisks.01.01502676</t>
  </si>
  <si>
    <t>CST</t>
  </si>
  <si>
    <t>USGS - Kansas Water Science Center</t>
  </si>
  <si>
    <t>USGS-375141097253802</t>
  </si>
  <si>
    <t>MM-43369C</t>
  </si>
  <si>
    <t>Stable, normal stage</t>
  </si>
  <si>
    <t>Routine sample</t>
  </si>
  <si>
    <t>4040</t>
  </si>
  <si>
    <t>Submersible pump</t>
  </si>
  <si>
    <t>Submersible positive-pressure pump</t>
  </si>
  <si>
    <t>GCM67</t>
  </si>
  <si>
    <t>VOC, wu, censor at &lt;RL, GCMS</t>
  </si>
  <si>
    <t>Lower Reporting Limit</t>
  </si>
  <si>
    <t>25S 01W 21DAAA02  IW-38C DEEP</t>
  </si>
  <si>
    <t>11030012</t>
  </si>
  <si>
    <t>1362.22</t>
  </si>
  <si>
    <t>Reported method of determination.</t>
  </si>
  <si>
    <t>173</t>
  </si>
  <si>
    <t>Pleistocene Series</t>
  </si>
  <si>
    <t>AZDEQ_WPD-AB35978.CHEM</t>
  </si>
  <si>
    <t>10:07:00</t>
  </si>
  <si>
    <t>97.4</t>
  </si>
  <si>
    <t>AZDEQ_WPD-62440</t>
  </si>
  <si>
    <t>81916</t>
  </si>
  <si>
    <t>Station Description:  Station Name: MW-PD-43</t>
  </si>
  <si>
    <t>AZDEQ_WPD-AB46132.CHEM</t>
  </si>
  <si>
    <t>03:13:00</t>
  </si>
  <si>
    <t>AZDEQ_WPD-AB45443.CHEM</t>
  </si>
  <si>
    <t>05:50:00</t>
  </si>
  <si>
    <t>AZDEQ_WPD-AB61924.CHEM</t>
  </si>
  <si>
    <t>06:31:00</t>
  </si>
  <si>
    <t>58.5</t>
  </si>
  <si>
    <t>AZDEQ_WPD-55-233127_82445</t>
  </si>
  <si>
    <t>MW-5</t>
  </si>
  <si>
    <t>Station Name: MW-5</t>
  </si>
  <si>
    <t>AZDEQ_WPD-AB62070.CHEM</t>
  </si>
  <si>
    <t>08:42:00</t>
  </si>
  <si>
    <t>AZDEQ_WPD-AB48715.CHEM</t>
  </si>
  <si>
    <t>AZDEQ_WPD-AB44671.CHEM</t>
  </si>
  <si>
    <t>AZDEQ_WPD-AB52036.CHEM</t>
  </si>
  <si>
    <t>02:10:00</t>
  </si>
  <si>
    <t>10093</t>
  </si>
  <si>
    <t>AZDEQ_WPD-AB48192.CHEM</t>
  </si>
  <si>
    <t>AZDEQ_WPD-AB47790.CHEM</t>
  </si>
  <si>
    <t>227</t>
  </si>
  <si>
    <t>AZDEQ_WPD-63154</t>
  </si>
  <si>
    <t>82473</t>
  </si>
  <si>
    <t>Station Description:  Station Name: IW-29</t>
  </si>
  <si>
    <t>AZDEQ_WPD-AB60933.CHEM</t>
  </si>
  <si>
    <t>AZDEQ_WPD-AB35006.CHEM</t>
  </si>
  <si>
    <t>02:27:00</t>
  </si>
  <si>
    <t>AZDEQ_WPD-AB38961.CHEM</t>
  </si>
  <si>
    <t>69</t>
  </si>
  <si>
    <t>AZDEQ_WPD-62938</t>
  </si>
  <si>
    <t>82304</t>
  </si>
  <si>
    <t>AZDEQ_WPD-AB34163.CHEM</t>
  </si>
  <si>
    <t>AZDEQ_WPD-57685</t>
  </si>
  <si>
    <t>75261</t>
  </si>
  <si>
    <t>Station Description:  Station Name: ADEQ RMW5</t>
  </si>
  <si>
    <t>AZDEQ_WPD-AB40573.CHEM</t>
  </si>
  <si>
    <t>89</t>
  </si>
  <si>
    <t>AZDEQ_WPD-63509</t>
  </si>
  <si>
    <t>82821</t>
  </si>
  <si>
    <t>Station Description:  Station Name: B-SW-S-GW</t>
  </si>
  <si>
    <t>AZDEQ_WPD-AB46089.CHEM</t>
  </si>
  <si>
    <t>03:27:00</t>
  </si>
  <si>
    <t>196</t>
  </si>
  <si>
    <t>AZDEQ_WPD-48972</t>
  </si>
  <si>
    <t>58837</t>
  </si>
  <si>
    <t>Station Description:  Station Name: ASE-47B</t>
  </si>
  <si>
    <t>15050100</t>
  </si>
  <si>
    <t>AZDEQ_WPD-AB48718.CHEM</t>
  </si>
  <si>
    <t>AZDEQ_WPD-AB48754.CHEM</t>
  </si>
  <si>
    <t>AZDEQ_WPD-AB50774.CHEM</t>
  </si>
  <si>
    <t>AZDEQ_WPD-62740</t>
  </si>
  <si>
    <t>82128</t>
  </si>
  <si>
    <t>Station Description:  Station Name: MW-113</t>
  </si>
  <si>
    <t>AZDEQ_WPD-AB58069.CHEM</t>
  </si>
  <si>
    <t>08:19:00</t>
  </si>
  <si>
    <t>USGS-NJ</t>
  </si>
  <si>
    <t>USGS New Jersey Water Science Center</t>
  </si>
  <si>
    <t>nwisnj.01.01700553</t>
  </si>
  <si>
    <t>EDT</t>
  </si>
  <si>
    <t>National Water Quality Assessment Program (NAWQA)</t>
  </si>
  <si>
    <t>USGS-392853075005801</t>
  </si>
  <si>
    <t>L-2349602 Samples were received chilled at the WHOI lab.</t>
  </si>
  <si>
    <t>Preliminary</t>
  </si>
  <si>
    <t>110230-- PW 4</t>
  </si>
  <si>
    <t>02040206</t>
  </si>
  <si>
    <t>.5</t>
  </si>
  <si>
    <t>109</t>
  </si>
  <si>
    <t>Interpolated from Digital Elevation Model</t>
  </si>
  <si>
    <t>011</t>
  </si>
  <si>
    <t>Cohansey Sand-Kirkwood Formation</t>
  </si>
  <si>
    <t>AZDEQ_WPD-AB44676.CHEM</t>
  </si>
  <si>
    <t>AZDEQ_WPD-AB48725.CHEM</t>
  </si>
  <si>
    <t>AZDEQ_WPD-AB44447.CHEM</t>
  </si>
  <si>
    <t>AZDEQ_WPD-AB45983.CHEM</t>
  </si>
  <si>
    <t>AZDEQ_WPD-AB58048.CHEM</t>
  </si>
  <si>
    <t>04:28:00</t>
  </si>
  <si>
    <t>AZDEQ_WPD-55-588062_75249</t>
  </si>
  <si>
    <t>ADEQ RMW8</t>
  </si>
  <si>
    <t>Station Name: ADEQ RMW8</t>
  </si>
  <si>
    <t>AZDEQ_WPD-AB33340.CHEM</t>
  </si>
  <si>
    <t>AZDEQ_WPD-AB36421.CHEM</t>
  </si>
  <si>
    <t>AZDEQ_WPD-62944</t>
  </si>
  <si>
    <t>82310</t>
  </si>
  <si>
    <t>Station Description:  Station Name: CA MW-3</t>
  </si>
  <si>
    <t>AZDEQ_WPD-AB33338.CHEM</t>
  </si>
  <si>
    <t>08:04:00</t>
  </si>
  <si>
    <t>AZDEQ_WPD-57683</t>
  </si>
  <si>
    <t>75250</t>
  </si>
  <si>
    <t>Station Description:  Station Name: ADEQ RMW9</t>
  </si>
  <si>
    <t>AZDEQ_WPD-AB46171.CHEM</t>
  </si>
  <si>
    <t>03:28:00</t>
  </si>
  <si>
    <t>AZDEQ_WPD-AB44684.CHEM</t>
  </si>
  <si>
    <t>AZDEQ_WPD-AB64212.CHEM</t>
  </si>
  <si>
    <t>140</t>
  </si>
  <si>
    <t>10116</t>
  </si>
  <si>
    <t>AZDEQ_WPD-55-919061_82153</t>
  </si>
  <si>
    <t>AZDEQ_WPD-AB45140.CHEM</t>
  </si>
  <si>
    <t>1174.58</t>
  </si>
  <si>
    <t>AZDEQ_WPD-54891</t>
  </si>
  <si>
    <t>SGS North America Inc. - Houston</t>
  </si>
  <si>
    <t>62639</t>
  </si>
  <si>
    <t>Station Description:  Station Name: DM607-D</t>
  </si>
  <si>
    <t>AZDEQ_WPD-AB34153.CHEM</t>
  </si>
  <si>
    <t>AZDEQ_WPD-62669</t>
  </si>
  <si>
    <t>82074</t>
  </si>
  <si>
    <t>Station Description: Points A-B11, A-G4, A-Y3, and A-S2 are injection screens on a horizontal remediation well that is shown on Figures 1, 8, and 9 attached.  Each screen is about 10 ft long and about 0.5 ft in diameter and is installed at a depth of approximately 22 ft.  The surveyed location is the center of the screen for each injector shown on Figure 8.  We're only collecting samples from these points to evaluate the ISCO system performance.  No water levels will be measured for these points. Station Name: ADEQ A-B11</t>
  </si>
  <si>
    <t>AZDEQ_WPD-AB44109.CHEM</t>
  </si>
  <si>
    <t>04:35:00</t>
  </si>
  <si>
    <t>AZDEQ_WPD-62968</t>
  </si>
  <si>
    <t>82334</t>
  </si>
  <si>
    <t>Station Name: 440 Cowsert</t>
  </si>
  <si>
    <t>AZDEQ_WPD-AB22906.CHEM</t>
  </si>
  <si>
    <t>AZDEQ_WPD-62226</t>
  </si>
  <si>
    <t>81732</t>
  </si>
  <si>
    <t>Station Description:  Station Name: 24MW-18</t>
  </si>
  <si>
    <t>AZDEQ_WPD-AB29249.CHEM</t>
  </si>
  <si>
    <t>AZDEQ_WPD-AB54282.CHEM</t>
  </si>
  <si>
    <t>02:24:00</t>
  </si>
  <si>
    <t>180</t>
  </si>
  <si>
    <t>10281</t>
  </si>
  <si>
    <t>AZDEQ_WPD-38915</t>
  </si>
  <si>
    <t>45967</t>
  </si>
  <si>
    <t>Station Description:  Station Name: PL202N</t>
  </si>
  <si>
    <t>AZDEQ_WPD-AB54306.CHEM</t>
  </si>
  <si>
    <t>AZDEQ_WPD-AB48092.CHEM</t>
  </si>
  <si>
    <t>162</t>
  </si>
  <si>
    <t>AZDEQ_WPD-62515</t>
  </si>
  <si>
    <t>81952</t>
  </si>
  <si>
    <t>Station Description:  Station Name: IW-11D</t>
  </si>
  <si>
    <t>AZDEQ_WPD-AB50674.CHEM</t>
  </si>
  <si>
    <t>1114.62</t>
  </si>
  <si>
    <t>AZDEQ_WPD-55091</t>
  </si>
  <si>
    <t>67384</t>
  </si>
  <si>
    <t>Station Description:  Station Name: DM--15-105</t>
  </si>
  <si>
    <t>AZDEQ_WPD-AB61421.CHEM</t>
  </si>
  <si>
    <t>AZDEQ_WPD-AB36877.CHEM</t>
  </si>
  <si>
    <t>229</t>
  </si>
  <si>
    <t>AZDEQ_WPD-AB59654.CHEM</t>
  </si>
  <si>
    <t>03:07:00</t>
  </si>
  <si>
    <t>AZDEQ_WPD-55785</t>
  </si>
  <si>
    <t>69180</t>
  </si>
  <si>
    <t>Station Description:  Station Name: HONEYWELL NW16-M</t>
  </si>
  <si>
    <t>AZDEQ_WPD-AB47763.CHEM</t>
  </si>
  <si>
    <t>AZDEQ_WPD-AB46100.CHEM</t>
  </si>
  <si>
    <t>AZDEQ_WPD-AB36856.CHEM</t>
  </si>
  <si>
    <t>AZDEQ_WPD-AB35002.CHEM</t>
  </si>
  <si>
    <t>05:16:00</t>
  </si>
  <si>
    <t>AZDEQ_WPD-AB48717.CHEM</t>
  </si>
  <si>
    <t>AZDEQ_WPD-AB33358.CHEM</t>
  </si>
  <si>
    <t>04:33:00</t>
  </si>
  <si>
    <t>AZDEQ_WPD-AB33335.CHEM</t>
  </si>
  <si>
    <t>07:09:00</t>
  </si>
  <si>
    <t>AZDEQ_WPD-62449</t>
  </si>
  <si>
    <t>81921</t>
  </si>
  <si>
    <t>Station Description:  Station Name: ADEQ RMW10</t>
  </si>
  <si>
    <t>AZDEQ_WPD-AB36454.CHEM</t>
  </si>
  <si>
    <t>08:28:00</t>
  </si>
  <si>
    <t>116</t>
  </si>
  <si>
    <t>AZDEQ_WPD-62930</t>
  </si>
  <si>
    <t>82299</t>
  </si>
  <si>
    <t>Station Description:  Station Name: CA MW-10</t>
  </si>
  <si>
    <t>AZDEQ_WPD-AB25656.CHEM</t>
  </si>
  <si>
    <t>AZDEQ_WPD-AB36444.CHEM</t>
  </si>
  <si>
    <t>113</t>
  </si>
  <si>
    <t>AZDEQ_WPD-AB47233.CHEM</t>
  </si>
  <si>
    <t>AZDEQ_WPD-AB47197.CHEM</t>
  </si>
  <si>
    <t>1147.53</t>
  </si>
  <si>
    <t>AZDEQ_WPD-47285</t>
  </si>
  <si>
    <t>56921</t>
  </si>
  <si>
    <t>Station Description:  Station Name: DM-602</t>
  </si>
  <si>
    <t>AZDEQ_WPD-AB49133.CHEM</t>
  </si>
  <si>
    <t>AZDEQ_WPD-52897</t>
  </si>
  <si>
    <t>63510</t>
  </si>
  <si>
    <t>Station Description:  Station Name: 16 STR. &amp; CAMELBACK MW-12</t>
  </si>
  <si>
    <t>AZDEQ_WPD-AB59599.CHEM</t>
  </si>
  <si>
    <t>11:27:00</t>
  </si>
  <si>
    <t>AZDEQ_WPD-AB44672.CHEM</t>
  </si>
  <si>
    <t>04:53:00</t>
  </si>
  <si>
    <t>AZDEQ_WPD-AB29293.CHEM</t>
  </si>
  <si>
    <t>AZDEQ_WPD-62254</t>
  </si>
  <si>
    <t>81757</t>
  </si>
  <si>
    <t>Station Description:  Station Name: Supersonic_CarWash_KMW-10</t>
  </si>
  <si>
    <t>AZDEQ_WPD-AB47990.CHEM</t>
  </si>
  <si>
    <t>03:05:00</t>
  </si>
  <si>
    <t>235</t>
  </si>
  <si>
    <t>AZDEQ_WPD-63178</t>
  </si>
  <si>
    <t>82497</t>
  </si>
  <si>
    <t>Station Description:  Station Name: IW-35</t>
  </si>
  <si>
    <t>AZDEQ_WPD-AB25024.CHEM</t>
  </si>
  <si>
    <t>10:26:00</t>
  </si>
  <si>
    <t>AZDEQ_WPD-52695</t>
  </si>
  <si>
    <t>63125</t>
  </si>
  <si>
    <t>AZDEQ_WPD-AB37117.CHEM</t>
  </si>
  <si>
    <t>AZDEQ_WPD-AB28977.CHEM</t>
  </si>
  <si>
    <t>AZDEQ_WPD-58916</t>
  </si>
  <si>
    <t>79625</t>
  </si>
  <si>
    <t>Station Description:  Station Name: 24MW-05A</t>
  </si>
  <si>
    <t>AZDEQ_WPD-AB45010.CHEM</t>
  </si>
  <si>
    <t>1149.92</t>
  </si>
  <si>
    <t>AZDEQ_WPD-49295</t>
  </si>
  <si>
    <t>56895</t>
  </si>
  <si>
    <t>Station Description:  Station Name: DM-119-137</t>
  </si>
  <si>
    <t>AZDEQ_WPD-AB47058.CHEM</t>
  </si>
  <si>
    <t>10:23:00</t>
  </si>
  <si>
    <t>AZDEQ_WPD-AB44661.CHEM</t>
  </si>
  <si>
    <t>08:22:00</t>
  </si>
  <si>
    <t>AZDEQ_WPD-AB29762.CHEM</t>
  </si>
  <si>
    <t>AZDEQ_WPD-AB63997.CHEM</t>
  </si>
  <si>
    <t>195</t>
  </si>
  <si>
    <t>10133</t>
  </si>
  <si>
    <t>TETRA TECH</t>
  </si>
  <si>
    <t>AZDEQ_WPD-55-925525_82494</t>
  </si>
  <si>
    <t>IW-33</t>
  </si>
  <si>
    <t>Station Name: IW-33</t>
  </si>
  <si>
    <t>AZDEQ_WPD-AB60463.CHEM</t>
  </si>
  <si>
    <t>AZDEQ_WPD-55-919061</t>
  </si>
  <si>
    <t>AZDEQ_WPD-AB61219.CHEM</t>
  </si>
  <si>
    <t>06:35:00</t>
  </si>
  <si>
    <t>145</t>
  </si>
  <si>
    <t>AZDEQ_WPD-55-906491_68821</t>
  </si>
  <si>
    <t>ADEQ WCP-231</t>
  </si>
  <si>
    <t>Station Name: ADEQ WCP-231</t>
  </si>
  <si>
    <t>BOOMSNUBSITE_EA</t>
  </si>
  <si>
    <t>Boomsnub/Airco Superfund Site EPA Region 10</t>
  </si>
  <si>
    <t>BOOMSNUBSITE_EA-1505001</t>
  </si>
  <si>
    <t>14:40:00</t>
  </si>
  <si>
    <t>82.7</t>
  </si>
  <si>
    <t>Boomsnub2015Winter</t>
  </si>
  <si>
    <t>EAENGINEERING</t>
  </si>
  <si>
    <t>BOOMSNUBSITE_EA-AMW-27</t>
  </si>
  <si>
    <t>PDB</t>
  </si>
  <si>
    <t>passive diffusion bag</t>
  </si>
  <si>
    <t>Semipermeable Membrane Device</t>
  </si>
  <si>
    <t>Organic</t>
  </si>
  <si>
    <t>ALS Kelso</t>
  </si>
  <si>
    <t>Method Detection Level</t>
  </si>
  <si>
    <t>AMW-27</t>
  </si>
  <si>
    <t>Well depth is ft below top of casing</t>
  </si>
  <si>
    <t>GPS-Unspecified</t>
  </si>
  <si>
    <t>272.6</t>
  </si>
  <si>
    <t>Precise Leveling-Bench Mark</t>
  </si>
  <si>
    <t>BOOMSNUBSITE_EA-1505002</t>
  </si>
  <si>
    <t>31.2</t>
  </si>
  <si>
    <t>BOOMSNUBSITE_EA-AMW-2A</t>
  </si>
  <si>
    <t>AMW-2A</t>
  </si>
  <si>
    <t>284.03</t>
  </si>
  <si>
    <t>BOOMSNUBSITE_EA-1505003</t>
  </si>
  <si>
    <t>Quality Control Sample-Blind Duplicate</t>
  </si>
  <si>
    <t>15:35:00</t>
  </si>
  <si>
    <t>BOOMSNUBSITE_EA-1505004</t>
  </si>
  <si>
    <t>15:50:00</t>
  </si>
  <si>
    <t>27.63</t>
  </si>
  <si>
    <t>BOOMSNUBSITE_EA-AMW-53A</t>
  </si>
  <si>
    <t>AMW-53A</t>
  </si>
  <si>
    <t>281.05</t>
  </si>
  <si>
    <t>OREGONDEQ-1504045-05RE2</t>
  </si>
  <si>
    <t>16:10:00</t>
  </si>
  <si>
    <t>OREGONDEQ-14931-ORDEQ</t>
  </si>
  <si>
    <t>FQC</t>
  </si>
  <si>
    <t>IS2::B Internal Standard response was below acceptance criteria.  The sample results may be biased high.;</t>
  </si>
  <si>
    <t>Hillsboro Landfill Monitoring Well 6</t>
  </si>
  <si>
    <t>17090010</t>
  </si>
  <si>
    <t>BOOMSNUBSITE_EA-1517002</t>
  </si>
  <si>
    <t>11:55:00</t>
  </si>
  <si>
    <t>Boomsnub2015Spring</t>
  </si>
  <si>
    <t>BOOMSNUBSITE_EA-PW-1B</t>
  </si>
  <si>
    <t>pump/submersible-ext</t>
  </si>
  <si>
    <t>extraction well</t>
  </si>
  <si>
    <t>PW-1B</t>
  </si>
  <si>
    <t>276.56</t>
  </si>
  <si>
    <t>BOOMSNUBSITE_EA-1517003</t>
  </si>
  <si>
    <t>BOOMSNUBSITE_EA-1517004</t>
  </si>
  <si>
    <t>13:10:00</t>
  </si>
  <si>
    <t>50.7</t>
  </si>
  <si>
    <t>BOOMSNUBSITE_EA-MW-6B</t>
  </si>
  <si>
    <t>MW-6B</t>
  </si>
  <si>
    <t>273.32</t>
  </si>
  <si>
    <t>BOOMSNUBSITE_EA-1517005</t>
  </si>
  <si>
    <t>13:20:00</t>
  </si>
  <si>
    <t>56.2</t>
  </si>
  <si>
    <t>BOOMSNUBSITE_EA-MW-10B</t>
  </si>
  <si>
    <t>MW-10B</t>
  </si>
  <si>
    <t>273.24</t>
  </si>
  <si>
    <t>BOOMSNUBSITE_EA-1517006</t>
  </si>
  <si>
    <t>13:30:00</t>
  </si>
  <si>
    <t>76.2</t>
  </si>
  <si>
    <t>BOOMSNUBSITE_EA-MW-10C</t>
  </si>
  <si>
    <t>MW-10C</t>
  </si>
  <si>
    <t>273.25</t>
  </si>
  <si>
    <t>BOOMSNUBSITE_EA-1517007</t>
  </si>
  <si>
    <t>14:15:00</t>
  </si>
  <si>
    <t>61.7</t>
  </si>
  <si>
    <t>BOOMSNUBSITE_EA-MW-21D</t>
  </si>
  <si>
    <t>MW-21D</t>
  </si>
  <si>
    <t>265.98</t>
  </si>
  <si>
    <t>BOOMSNUBSITE_EA-1517008</t>
  </si>
  <si>
    <t>14:35:00</t>
  </si>
  <si>
    <t>59.7</t>
  </si>
  <si>
    <t>BOOMSNUBSITE_EA-MW-22D</t>
  </si>
  <si>
    <t>MW-22D</t>
  </si>
  <si>
    <t>269.02</t>
  </si>
  <si>
    <t>BOOMSNUBSITE_EA-1517009</t>
  </si>
  <si>
    <t>14:58:00</t>
  </si>
  <si>
    <t>85.4</t>
  </si>
  <si>
    <t>BOOMSNUBSITE_EA-MW-20D</t>
  </si>
  <si>
    <t>MW-20D</t>
  </si>
  <si>
    <t>269.43</t>
  </si>
  <si>
    <t>BOOMSNUBSITE_EA-1517010</t>
  </si>
  <si>
    <t>15:10:00</t>
  </si>
  <si>
    <t>BOOMSNUBSITE_EA-MW-19D</t>
  </si>
  <si>
    <t>MW-19D</t>
  </si>
  <si>
    <t>257.98</t>
  </si>
  <si>
    <t>BOOMSNUBSITE_EA-1517011</t>
  </si>
  <si>
    <t>15:25:00</t>
  </si>
  <si>
    <t>85.1</t>
  </si>
  <si>
    <t>BOOMSNUBSITE_EA-MW-18D</t>
  </si>
  <si>
    <t>MW-18D</t>
  </si>
  <si>
    <t>262.74</t>
  </si>
  <si>
    <t>BOOMSNUBSITE_EA-1517012</t>
  </si>
  <si>
    <t>BOOMSNUBSITE_EA-MW-14C</t>
  </si>
  <si>
    <t>MW-14C</t>
  </si>
  <si>
    <t>271.22</t>
  </si>
  <si>
    <t>BOOMSNUBSITE_EA-1517013</t>
  </si>
  <si>
    <t>15:55:00</t>
  </si>
  <si>
    <t>BOOMSNUBSITE_EA-1517014</t>
  </si>
  <si>
    <t>120.7</t>
  </si>
  <si>
    <t>BOOMSNUBSITE_EA-MW-14E</t>
  </si>
  <si>
    <t>MW-14E</t>
  </si>
  <si>
    <t>268.95</t>
  </si>
  <si>
    <t>BOOMSNUBSITE_EA-1517016</t>
  </si>
  <si>
    <t>84.8</t>
  </si>
  <si>
    <t>BOOMSNUBSITE_EA-MW-35</t>
  </si>
  <si>
    <t>pump/submersible-low</t>
  </si>
  <si>
    <t>low flow</t>
  </si>
  <si>
    <t>MW-35</t>
  </si>
  <si>
    <t>255.7018</t>
  </si>
  <si>
    <t>BOOMSNUBSITE_EA-1517018</t>
  </si>
  <si>
    <t>65.4</t>
  </si>
  <si>
    <t>BOOMSNUBSITE_EA-CPU-14</t>
  </si>
  <si>
    <t>CPU-14</t>
  </si>
  <si>
    <t>257.56</t>
  </si>
  <si>
    <t>BOOMSNUBSITE_EA-1517019</t>
  </si>
  <si>
    <t>BOOMSNUBSITE_EA-AMW-17</t>
  </si>
  <si>
    <t>AMW-17</t>
  </si>
  <si>
    <t>260.42</t>
  </si>
  <si>
    <t>BOOMSNUBSITE_EA-1517020</t>
  </si>
  <si>
    <t>14:20:00</t>
  </si>
  <si>
    <t>100.5</t>
  </si>
  <si>
    <t>BOOMSNUBSITE_EA-AMW-18</t>
  </si>
  <si>
    <t>AMW-18</t>
  </si>
  <si>
    <t>278.8</t>
  </si>
  <si>
    <t>BOOMSNUBSITE_EA-1517021</t>
  </si>
  <si>
    <t>BOOMSNUBSITE_EA-1517022</t>
  </si>
  <si>
    <t>14:47:00</t>
  </si>
  <si>
    <t>66.25</t>
  </si>
  <si>
    <t>BOOMSNUBSITE_EA-CPU-12</t>
  </si>
  <si>
    <t>CPU-12</t>
  </si>
  <si>
    <t>275.23</t>
  </si>
  <si>
    <t>BOOMSNUBSITE_EA-1517023</t>
  </si>
  <si>
    <t>15:07:00</t>
  </si>
  <si>
    <t>93.4</t>
  </si>
  <si>
    <t>BOOMSNUBSITE_EA-AMW-64</t>
  </si>
  <si>
    <t>AMW-64</t>
  </si>
  <si>
    <t>266.13</t>
  </si>
  <si>
    <t>BOOMSNUBSITE_EA-1517024</t>
  </si>
  <si>
    <t>BOOMSNUBSITE_EA-1517025</t>
  </si>
  <si>
    <t>29.85</t>
  </si>
  <si>
    <t>BOOMSNUBSITE_EA-AMW-12A</t>
  </si>
  <si>
    <t>AMW-12A</t>
  </si>
  <si>
    <t>283.74</t>
  </si>
  <si>
    <t>BOOMSNUBSITE_EA-1517026</t>
  </si>
  <si>
    <t>16:00:00</t>
  </si>
  <si>
    <t>29.83</t>
  </si>
  <si>
    <t>BOOMSNUBSITE_EA-AMW-1A</t>
  </si>
  <si>
    <t>AMW-1A</t>
  </si>
  <si>
    <t>284.09</t>
  </si>
  <si>
    <t>BOOMSNUBSITE_EA-1517027</t>
  </si>
  <si>
    <t>BOOMSNUBSITE_EA-1517028</t>
  </si>
  <si>
    <t>16:20:00</t>
  </si>
  <si>
    <t>BOOMSNUBSITE_EA-1517029</t>
  </si>
  <si>
    <t>08:55:00</t>
  </si>
  <si>
    <t>34.25</t>
  </si>
  <si>
    <t>BOOMSNUBSITE_EA-MW-1A</t>
  </si>
  <si>
    <t>MW-1A</t>
  </si>
  <si>
    <t>285.49</t>
  </si>
  <si>
    <t>BOOMSNUBSITE_EA-1517030</t>
  </si>
  <si>
    <t>89.6</t>
  </si>
  <si>
    <t>BOOMSNUBSITE_EA-PZ-39</t>
  </si>
  <si>
    <t>PZ-39</t>
  </si>
  <si>
    <t>Other-Ground Water</t>
  </si>
  <si>
    <t>265.41</t>
  </si>
  <si>
    <t>BOOMSNUBSITE_EA-1517031</t>
  </si>
  <si>
    <t>80.2</t>
  </si>
  <si>
    <t>BOOMSNUBSITE_EA-MW-38</t>
  </si>
  <si>
    <t>MW-38</t>
  </si>
  <si>
    <t>263.92</t>
  </si>
  <si>
    <t>BOOMSNUBSITE_EA-1517032</t>
  </si>
  <si>
    <t>88.28</t>
  </si>
  <si>
    <t>BOOMSNUBSITE_EA-AMW-16</t>
  </si>
  <si>
    <t>AMW-16</t>
  </si>
  <si>
    <t>266.11</t>
  </si>
  <si>
    <t>BOOMSNUBSITE_EA-1517033</t>
  </si>
  <si>
    <t>187</t>
  </si>
  <si>
    <t>BOOMSNUBSITE_EA-Bennett</t>
  </si>
  <si>
    <t>Bennett</t>
  </si>
  <si>
    <t>Facility Public Water Supply (PWS)</t>
  </si>
  <si>
    <t>260</t>
  </si>
  <si>
    <t>BOOMSNUBSITE_EA-1530002</t>
  </si>
  <si>
    <t>Boomsnub2015Summer</t>
  </si>
  <si>
    <t>BOOMSNUBSITE_EA-1530003</t>
  </si>
  <si>
    <t>12:28:00</t>
  </si>
  <si>
    <t>BOOMSNUBSITE_EA-1530004</t>
  </si>
  <si>
    <t>BOOMSNUBSITE_EA-1542002</t>
  </si>
  <si>
    <t>53.0</t>
  </si>
  <si>
    <t>Boomsnub2015Fall</t>
  </si>
  <si>
    <t>BOOMSNUBSITE_EA-1542003</t>
  </si>
  <si>
    <t>BOOMSNUBSITE_EA-1542004</t>
  </si>
  <si>
    <t>12:12:00</t>
  </si>
  <si>
    <t>BOOMSNUBSITE_EA-1542005</t>
  </si>
  <si>
    <t>12:27:00</t>
  </si>
  <si>
    <t>BOOMSNUBSITE_EA-1542006</t>
  </si>
  <si>
    <t>BOOMSNUBSITE_EA-1542007</t>
  </si>
  <si>
    <t>12:46:00</t>
  </si>
  <si>
    <t>84.0</t>
  </si>
  <si>
    <t>BOOMSNUBSITE_EA-1542008</t>
  </si>
  <si>
    <t>13:00:00</t>
  </si>
  <si>
    <t>BOOMSNUBSITE_EA-1542009</t>
  </si>
  <si>
    <t>13:15:00</t>
  </si>
  <si>
    <t>BOOMSNUBSITE_EA-1542010</t>
  </si>
  <si>
    <t>13:25:00</t>
  </si>
  <si>
    <t>BOOMSNUBSITE_EA-1542011</t>
  </si>
  <si>
    <t>BOOMSNUBSITE_EA-1542012</t>
  </si>
  <si>
    <t>14:30:00</t>
  </si>
  <si>
    <t>BOOMSNUBSITE_EA-1542013</t>
  </si>
  <si>
    <t>BOOMSNUBSITE_EA-1542015</t>
  </si>
  <si>
    <t>194.7</t>
  </si>
  <si>
    <t>BOOMSNUBSITE_EA-AMW-24</t>
  </si>
  <si>
    <t>AMW-24</t>
  </si>
  <si>
    <t>264.72</t>
  </si>
  <si>
    <t>BOOMSNUBSITE_EA-1542016</t>
  </si>
  <si>
    <t>BOOMSNUBSITE_EA-1542017</t>
  </si>
  <si>
    <t>BOOMSNUBSITE_EA-1542014</t>
  </si>
  <si>
    <t>16:12:00</t>
  </si>
  <si>
    <t>210.0</t>
  </si>
  <si>
    <t>BOOMSNUBSITE_EA-MW-33</t>
  </si>
  <si>
    <t>MW-33</t>
  </si>
  <si>
    <t>272.55</t>
  </si>
  <si>
    <t>BOOMSNUBSITE_EA-1542022</t>
  </si>
  <si>
    <t>31.15</t>
  </si>
  <si>
    <t>BOOMSNUBSITE_EA-AMW-52A</t>
  </si>
  <si>
    <t>AMW-52A</t>
  </si>
  <si>
    <t>280.4</t>
  </si>
  <si>
    <t>BOOMSNUBSITE_EA-1542023</t>
  </si>
  <si>
    <t>BOOMSNUBSITE_EA-1542024</t>
  </si>
  <si>
    <t>30.15</t>
  </si>
  <si>
    <t>BOOMSNUBSITE_EA-AMW-54A</t>
  </si>
  <si>
    <t>AMW-54A</t>
  </si>
  <si>
    <t>283.31</t>
  </si>
  <si>
    <t>BOOMSNUBSITE_EA-1542025</t>
  </si>
  <si>
    <t>BOOMSNUBSITE_EA-1542026</t>
  </si>
  <si>
    <t>09:20:00</t>
  </si>
  <si>
    <t>28.6</t>
  </si>
  <si>
    <t>BOOMSNUBSITE_EA-AMW-55A</t>
  </si>
  <si>
    <t>AMW-55A</t>
  </si>
  <si>
    <t>282.11</t>
  </si>
  <si>
    <t>BOOMSNUBSITE_EA-1542027</t>
  </si>
  <si>
    <t>33.6</t>
  </si>
  <si>
    <t>BOOMSNUBSITE_EA-1542028</t>
  </si>
  <si>
    <t>BOOMSNUBSITE_EA-1542029</t>
  </si>
  <si>
    <t>BOOMSNUBSITE_EA-1542030</t>
  </si>
  <si>
    <t>BOOMSNUBSITE_EA-1542031</t>
  </si>
  <si>
    <t>79.65</t>
  </si>
  <si>
    <t>BOOMSNUBSITE_EA-MW-23D</t>
  </si>
  <si>
    <t>MW-23D</t>
  </si>
  <si>
    <t>265.33</t>
  </si>
  <si>
    <t>BOOMSNUBSITE_EA-1542032</t>
  </si>
  <si>
    <t>BOOMSNUBSITE_EA-1542033</t>
  </si>
  <si>
    <t>31.0</t>
  </si>
  <si>
    <t>BOOMSNUBSITE_EA-AMW-13A</t>
  </si>
  <si>
    <t>AMW-13A</t>
  </si>
  <si>
    <t>283.88</t>
  </si>
  <si>
    <t>BOOMSNUBSITE_EA-1542034</t>
  </si>
  <si>
    <t>11:08:00</t>
  </si>
  <si>
    <t>BOOMSNUBSITE_EA-1542035</t>
  </si>
  <si>
    <t>BOOMSNUBSITE_EA-1542036</t>
  </si>
  <si>
    <t>BOOMSNUBSITE_EA-1542037</t>
  </si>
  <si>
    <t>51.0</t>
  </si>
  <si>
    <t>BOOMSNUBSITE_EA-AMW-2B</t>
  </si>
  <si>
    <t>AMW-2B</t>
  </si>
  <si>
    <t>284.11</t>
  </si>
  <si>
    <t>BOOMSNUBSITE_EA-1542038</t>
  </si>
  <si>
    <t>BOOMSNUBSITE_EA-1542039</t>
  </si>
  <si>
    <t>29.25</t>
  </si>
  <si>
    <t>BOOMSNUBSITE_EA-AMW-56A</t>
  </si>
  <si>
    <t>AMW-56A</t>
  </si>
  <si>
    <t>283.67</t>
  </si>
  <si>
    <t>BOOMSNUBSITE_EA-1542040</t>
  </si>
  <si>
    <t>29.5</t>
  </si>
  <si>
    <t>BOOMSNUBSITE_EA-AMW-3A</t>
  </si>
  <si>
    <t>AMW-3A</t>
  </si>
  <si>
    <t>283.92</t>
  </si>
  <si>
    <t>BOOMSNUBSITE_EA-1542041</t>
  </si>
  <si>
    <t>BOOMSNUBSITE_EA-AMW-19A</t>
  </si>
  <si>
    <t>AMW-19A</t>
  </si>
  <si>
    <t>283.94</t>
  </si>
  <si>
    <t>BOOMSNUBSITE_EA-1542042</t>
  </si>
  <si>
    <t>187.0</t>
  </si>
  <si>
    <t>BOOMSNUBSITE_EA-1542043</t>
  </si>
  <si>
    <t>BOOMSNUBSITE_EA-1542044</t>
  </si>
  <si>
    <t>14:50:00</t>
  </si>
  <si>
    <t>BOOMSNUBSITE_EA-1542045</t>
  </si>
  <si>
    <t>15:15:00</t>
  </si>
  <si>
    <t>84.85</t>
  </si>
  <si>
    <t>BOOMSNUBSITE_EA-1542046</t>
  </si>
  <si>
    <t>BOOMSNUBSITE_EA-AMW-61</t>
  </si>
  <si>
    <t>AMW-61</t>
  </si>
  <si>
    <t>273.78</t>
  </si>
  <si>
    <t>BOOMSNUBSITE_EA-1542047</t>
  </si>
  <si>
    <t>15:40:00</t>
  </si>
  <si>
    <t>83.0</t>
  </si>
  <si>
    <t>BOOMSNUBSITE_EA-1542048</t>
  </si>
  <si>
    <t>87.0</t>
  </si>
  <si>
    <t>BOOMSNUBSITE_EA-1542049</t>
  </si>
  <si>
    <t>BOOMSNUBSITE_EA-1542051</t>
  </si>
  <si>
    <t>16:25:00</t>
  </si>
  <si>
    <t>66.0</t>
  </si>
  <si>
    <t>BOOMSNUBSITE_EA-1542052</t>
  </si>
  <si>
    <t>16:40:00</t>
  </si>
  <si>
    <t>102.32</t>
  </si>
  <si>
    <t>BOOMSNUBSITE_EA-MW-15E</t>
  </si>
  <si>
    <t>MW-15E</t>
  </si>
  <si>
    <t>265.73</t>
  </si>
  <si>
    <t>BOOMSNUBSITE_EA-1542053</t>
  </si>
  <si>
    <t>16:50:00</t>
  </si>
  <si>
    <t>117.65</t>
  </si>
  <si>
    <t>BOOMSNUBSITE_EA-MW-18E</t>
  </si>
  <si>
    <t>MW-18E</t>
  </si>
  <si>
    <t>261.7665</t>
  </si>
  <si>
    <t>AZDEQ_WPD-GW-148949.CHEM</t>
  </si>
  <si>
    <t>9565</t>
  </si>
  <si>
    <t>ARCADIS G&amp;M, INC.</t>
  </si>
  <si>
    <t>AZDEQ_WPD-55160</t>
  </si>
  <si>
    <t>--- SAMPLE TAKEN: Migrated</t>
  </si>
  <si>
    <t>67698</t>
  </si>
  <si>
    <t>Station Description:  Station Name: WOC-207S</t>
  </si>
  <si>
    <t>AZDEQ_WPD-GW-148930.CHEM</t>
  </si>
  <si>
    <t>AZDEQ_WPD-55159</t>
  </si>
  <si>
    <t>67697</t>
  </si>
  <si>
    <t>Station Description:  Station Name: WOC-206S</t>
  </si>
  <si>
    <t>AZDEQ_WPD-GW-151691.CHEM</t>
  </si>
  <si>
    <t>09:58:00</t>
  </si>
  <si>
    <t>9618</t>
  </si>
  <si>
    <t>AZDEQ_WPD-GW-151702.CHEM</t>
  </si>
  <si>
    <t>BOOMSNUBSITE_EA-1618014</t>
  </si>
  <si>
    <t>Boomsnub2016Spring</t>
  </si>
  <si>
    <t>BOOMSNUBSITE_EA-1618024</t>
  </si>
  <si>
    <t>13:40:00</t>
  </si>
  <si>
    <t>BOOMSNUBSITE_EA-1618002</t>
  </si>
  <si>
    <t>13:45:00</t>
  </si>
  <si>
    <t>BOOMSNUBSITE_EA-1618003</t>
  </si>
  <si>
    <t>13:50:00</t>
  </si>
  <si>
    <t>BOOMSNUBSITE_EA-1618004</t>
  </si>
  <si>
    <t>14:05:00</t>
  </si>
  <si>
    <t>BOOMSNUBSITE_EA-1618005</t>
  </si>
  <si>
    <t>14:25:00</t>
  </si>
  <si>
    <t>BOOMSNUBSITE_EA-1618006</t>
  </si>
  <si>
    <t>BOOMSNUBSITE_EA-1618007</t>
  </si>
  <si>
    <t>BOOMSNUBSITE_EA-1618008</t>
  </si>
  <si>
    <t>BOOMSNUBSITE_EA-1618009</t>
  </si>
  <si>
    <t>BOOMSNUBSITE_EA-1618010</t>
  </si>
  <si>
    <t>BOOMSNUBSITE_EA-1618011</t>
  </si>
  <si>
    <t>16:30:00</t>
  </si>
  <si>
    <t>BOOMSNUBSITE_EA-1618012</t>
  </si>
  <si>
    <t>16:55:00</t>
  </si>
  <si>
    <t>BOOMSNUBSITE_EA-1618013</t>
  </si>
  <si>
    <t>17:00:00</t>
  </si>
  <si>
    <t>BOOMSNUBSITE_EA-1618015</t>
  </si>
  <si>
    <t>BOOMSNUBSITE_EA-1618016</t>
  </si>
  <si>
    <t>10:25:00</t>
  </si>
  <si>
    <t>BOOMSNUBSITE_EA-1618017</t>
  </si>
  <si>
    <t>BOOMSNUBSITE_EA-1618018</t>
  </si>
  <si>
    <t>BOOMSNUBSITE_EA-1618019</t>
  </si>
  <si>
    <t>BOOMSNUBSITE_EA-1618020</t>
  </si>
  <si>
    <t>BOOMSNUBSITE_EA-1618021</t>
  </si>
  <si>
    <t>BOOMSNUBSITE_EA-1618022</t>
  </si>
  <si>
    <t>BOOMSNUBSITE_EA-1618023</t>
  </si>
  <si>
    <t>87</t>
  </si>
  <si>
    <t>BOOMSNUBSITE_EA-1618025</t>
  </si>
  <si>
    <t>BOOMSNUBSITE_EA-1618026</t>
  </si>
  <si>
    <t>BOOMSNUBSITE_EA-1618027</t>
  </si>
  <si>
    <t>16:15:00</t>
  </si>
  <si>
    <t>BOOMSNUBSITE_EA-1618028</t>
  </si>
  <si>
    <t>BOOMSNUBSITE_EA-1618029</t>
  </si>
  <si>
    <t>BOOMSNUBSITE_EA-1618030</t>
  </si>
  <si>
    <t>16:45:00</t>
  </si>
  <si>
    <t>BOOMSNUBSITE_EA-1618031</t>
  </si>
  <si>
    <t>BOOMSNUBSITE_EA-1618033</t>
  </si>
  <si>
    <t>14:45:00</t>
  </si>
  <si>
    <t>BOOMSNUBSITE_EA-1641002</t>
  </si>
  <si>
    <t>Boomsnub2016Fall</t>
  </si>
  <si>
    <t>BOOMSNUBSITE_EA-1641003</t>
  </si>
  <si>
    <t>BOOMSNUBSITE_EA-1641004</t>
  </si>
  <si>
    <t>13:07:00</t>
  </si>
  <si>
    <t>BOOMSNUBSITE_EA-1641005</t>
  </si>
  <si>
    <t>13:14:00</t>
  </si>
  <si>
    <t>BOOMSNUBSITE_EA-1641006</t>
  </si>
  <si>
    <t>13:28:00</t>
  </si>
  <si>
    <t>BOOMSNUBSITE_EA-1641007</t>
  </si>
  <si>
    <t>13:39:00</t>
  </si>
  <si>
    <t>BOOMSNUBSITE_EA-1641008</t>
  </si>
  <si>
    <t>13:56:00</t>
  </si>
  <si>
    <t>BOOMSNUBSITE_EA-1641009</t>
  </si>
  <si>
    <t>BOOMSNUBSITE_EA-1641010</t>
  </si>
  <si>
    <t>14:17:00</t>
  </si>
  <si>
    <t>BOOMSNUBSITE_EA-1641011</t>
  </si>
  <si>
    <t>BOOMSNUBSITE_EA-1641012</t>
  </si>
  <si>
    <t>14:59:00</t>
  </si>
  <si>
    <t>BOOMSNUBSITE_EA-1641013</t>
  </si>
  <si>
    <t>15:04:00</t>
  </si>
  <si>
    <t>BOOMSNUBSITE_EA-1641014</t>
  </si>
  <si>
    <t>54</t>
  </si>
  <si>
    <t>BOOMSNUBSITE_EA-MW-9B</t>
  </si>
  <si>
    <t>MW-9B</t>
  </si>
  <si>
    <t>275.42</t>
  </si>
  <si>
    <t>BOOMSNUBSITE_EA-1641015</t>
  </si>
  <si>
    <t>78.7</t>
  </si>
  <si>
    <t>BOOMSNUBSITE_EA-MW-12C</t>
  </si>
  <si>
    <t>MW-12C</t>
  </si>
  <si>
    <t>274.31</t>
  </si>
  <si>
    <t>BOOMSNUBSITE_EA-1641016</t>
  </si>
  <si>
    <t>72.5</t>
  </si>
  <si>
    <t>BOOMSNUBSITE_EA-MW-13C</t>
  </si>
  <si>
    <t>MW-13C</t>
  </si>
  <si>
    <t>271.97</t>
  </si>
  <si>
    <t>BOOMSNUBSITE_EA-1641017</t>
  </si>
  <si>
    <t>BOOMSNUBSITE_EA-1641018</t>
  </si>
  <si>
    <t>09:34:00</t>
  </si>
  <si>
    <t>BOOMSNUBSITE_EA-1641019</t>
  </si>
  <si>
    <t>54.5</t>
  </si>
  <si>
    <t>BOOMSNUBSITE_EA-MW-3B</t>
  </si>
  <si>
    <t>MW-3B</t>
  </si>
  <si>
    <t>280.33</t>
  </si>
  <si>
    <t>BOOMSNUBSITE_EA-1641020</t>
  </si>
  <si>
    <t>10:12:00</t>
  </si>
  <si>
    <t>BOOMSNUBSITE_EA-1641021</t>
  </si>
  <si>
    <t>10:33:00</t>
  </si>
  <si>
    <t>BOOMSNUBSITE_EA-AMW-17-2</t>
  </si>
  <si>
    <t>AMW-17-2</t>
  </si>
  <si>
    <t>261.87</t>
  </si>
  <si>
    <t>BOOMSNUBSITE_EA-1641022</t>
  </si>
  <si>
    <t>10:37:00</t>
  </si>
  <si>
    <t>BOOMSNUBSITE_EA-1641023</t>
  </si>
  <si>
    <t>10:54:00</t>
  </si>
  <si>
    <t>BOOMSNUBSITE_EA-1641024</t>
  </si>
  <si>
    <t>BOOMSNUBSITE_EA-1641025</t>
  </si>
  <si>
    <t>BOOMSNUBSITE_EA-MW-23D-2</t>
  </si>
  <si>
    <t>MW-23D-2</t>
  </si>
  <si>
    <t>BOOMSNUBSITE_EA-1641026</t>
  </si>
  <si>
    <t>BOOMSNUBSITE_EA-1641027</t>
  </si>
  <si>
    <t>BOOMSNUBSITE_EA-AMW-23</t>
  </si>
  <si>
    <t>AMW-23</t>
  </si>
  <si>
    <t>278.26</t>
  </si>
  <si>
    <t>BOOMSNUBSITE_EA-1641028</t>
  </si>
  <si>
    <t>94.4</t>
  </si>
  <si>
    <t>BOOMSNUBSITE_EA-1641029</t>
  </si>
  <si>
    <t>13:29:00</t>
  </si>
  <si>
    <t>BOOMSNUBSITE_EA-1641030</t>
  </si>
  <si>
    <t>BOOMSNUBSITE_EA-1641031</t>
  </si>
  <si>
    <t>136</t>
  </si>
  <si>
    <t>BOOMSNUBSITE_EA-AMW-59</t>
  </si>
  <si>
    <t>AMW-59</t>
  </si>
  <si>
    <t>269.3695</t>
  </si>
  <si>
    <t>BOOMSNUBSITE_EA-1641033</t>
  </si>
  <si>
    <t>BOOMSNUBSITE_EA-1641032</t>
  </si>
  <si>
    <t>14:28:00</t>
  </si>
  <si>
    <t>BOOMSNUBSITE_EA-1641034</t>
  </si>
  <si>
    <t>14:31:00</t>
  </si>
  <si>
    <t>BOOMSNUBSITE_EA-1641035</t>
  </si>
  <si>
    <t>14:46:00</t>
  </si>
  <si>
    <t>BOOMSNUBSITE_EA-1641036</t>
  </si>
  <si>
    <t>15:31:00</t>
  </si>
  <si>
    <t>BOOMSNUBSITE_EA-AMW-8A</t>
  </si>
  <si>
    <t>AMW-8A</t>
  </si>
  <si>
    <t>BOOMSNUBSITE_EA-1641037</t>
  </si>
  <si>
    <t>15:45:00</t>
  </si>
  <si>
    <t>BOOMSNUBSITE_EA-1641038</t>
  </si>
  <si>
    <t>BOOMSNUBSITE_EA-1641039</t>
  </si>
  <si>
    <t>BOOMSNUBSITE_EA-1641040</t>
  </si>
  <si>
    <t>16:05:00</t>
  </si>
  <si>
    <t>BOOMSNUBSITE_EA-1641041</t>
  </si>
  <si>
    <t>BOOMSNUBSITE_EA-1641046</t>
  </si>
  <si>
    <t>11:22:00</t>
  </si>
  <si>
    <t>32.75</t>
  </si>
  <si>
    <t>BOOMSNUBSITE_EA-AMW-11A</t>
  </si>
  <si>
    <t>AMW-11A</t>
  </si>
  <si>
    <t>283.21</t>
  </si>
  <si>
    <t>BOOMSNUBSITE_EA-1641047</t>
  </si>
  <si>
    <t>12:14:00</t>
  </si>
  <si>
    <t>33</t>
  </si>
  <si>
    <t>BOOMSNUBSITE_EA-AMW-6A</t>
  </si>
  <si>
    <t>AMW-6A</t>
  </si>
  <si>
    <t>284.56</t>
  </si>
  <si>
    <t>BOOMSNUBSITE_EA-1641048</t>
  </si>
  <si>
    <t>BOOMSNUBSITE_EA-1641049</t>
  </si>
  <si>
    <t>15:33:00</t>
  </si>
  <si>
    <t>30.5</t>
  </si>
  <si>
    <t>BOOMSNUBSITE_EA-AMW-10A</t>
  </si>
  <si>
    <t>AMW-10A</t>
  </si>
  <si>
    <t>284.01</t>
  </si>
  <si>
    <t>BOOMSNUBSITE_EA-1641050</t>
  </si>
  <si>
    <t>16:36:00</t>
  </si>
  <si>
    <t>BOOMSNUBSITE_EA-AMW-7A</t>
  </si>
  <si>
    <t>AMW-7A</t>
  </si>
  <si>
    <t>285.02</t>
  </si>
  <si>
    <t>BOOMSNUBSITE_EA-1641051</t>
  </si>
  <si>
    <t>09:14:00</t>
  </si>
  <si>
    <t>66</t>
  </si>
  <si>
    <t>BOOMSNUBSITE_EA-1641053</t>
  </si>
  <si>
    <t>32.59</t>
  </si>
  <si>
    <t>BOOMSNUBSITE_EA-MW-2A</t>
  </si>
  <si>
    <t>MW-2A</t>
  </si>
  <si>
    <t>282.57</t>
  </si>
  <si>
    <t>BOOMSNUBSITE_EA-1641054</t>
  </si>
  <si>
    <t>12:06:00</t>
  </si>
  <si>
    <t>BOOMSNUBSITE_EA-1642047</t>
  </si>
  <si>
    <t>09:59:00</t>
  </si>
  <si>
    <t>209.7</t>
  </si>
  <si>
    <t>BOOMSNUBSITE_EA-1642058</t>
  </si>
  <si>
    <t>BOOMSNUBSITE_EA-1642059</t>
  </si>
  <si>
    <t>BOOMSNUBSITE_EA-1642060</t>
  </si>
  <si>
    <t>13:32:00</t>
  </si>
  <si>
    <t>42.2</t>
  </si>
  <si>
    <t>BOOMSNUBSITE_EA-MW-4B</t>
  </si>
  <si>
    <t>MW-4B</t>
  </si>
  <si>
    <t>280.15</t>
  </si>
  <si>
    <t>BOOMSNUBSITE_EA-1717002</t>
  </si>
  <si>
    <t>Boomsnub2017Spring</t>
  </si>
  <si>
    <t>BOOMSNUBSITE_EA-1717003</t>
  </si>
  <si>
    <t>BOOMSNUBSITE_EA-1717004</t>
  </si>
  <si>
    <t>BOOMSNUBSITE_EA-1717005</t>
  </si>
  <si>
    <t>BOOMSNUBSITE_EA-1717006</t>
  </si>
  <si>
    <t>BOOMSNUBSITE_EA-1717007</t>
  </si>
  <si>
    <t>13:33:00</t>
  </si>
  <si>
    <t>BOOMSNUBSITE_EA-1717008</t>
  </si>
  <si>
    <t>BOOMSNUBSITE_EA-1717009</t>
  </si>
  <si>
    <t>14:10:00</t>
  </si>
  <si>
    <t>BOOMSNUBSITE_EA-1717010</t>
  </si>
  <si>
    <t>BOOMSNUBSITE_EA-1717011</t>
  </si>
  <si>
    <t>BOOMSNUBSITE_EA-1717012</t>
  </si>
  <si>
    <t>BOOMSNUBSITE_EA-1717013</t>
  </si>
  <si>
    <t>BOOMSNUBSITE_EA-1717015</t>
  </si>
  <si>
    <t>BOOMSNUBSITE_EA-1717016</t>
  </si>
  <si>
    <t>93.9</t>
  </si>
  <si>
    <t>BOOMSNUBSITE_EA-1717017</t>
  </si>
  <si>
    <t>BOOMSNUBSITE_EA-1717018</t>
  </si>
  <si>
    <t>BOOMSNUBSITE_EA-1717019</t>
  </si>
  <si>
    <t>BOOMSNUBSITE_EA-1717020</t>
  </si>
  <si>
    <t>10:42:00</t>
  </si>
  <si>
    <t>BOOMSNUBSITE_EA-1717022</t>
  </si>
  <si>
    <t>11:33:00</t>
  </si>
  <si>
    <t>BOOMSNUBSITE_EA-1717023</t>
  </si>
  <si>
    <t>31.85</t>
  </si>
  <si>
    <t>BOOMSNUBSITE_EA-1717024</t>
  </si>
  <si>
    <t>31.83</t>
  </si>
  <si>
    <t>BOOMSNUBSITE_EA-1717025</t>
  </si>
  <si>
    <t>BOOMSNUBSITE_EA-1717026</t>
  </si>
  <si>
    <t>BOOMSNUBSITE_EA-1717014</t>
  </si>
  <si>
    <t>BOOMSNUBSITE_EA-1717029</t>
  </si>
  <si>
    <t>BOOMSNUBSITE_EA-1717030</t>
  </si>
  <si>
    <t>BOOMSNUBSITE_EA-1717031</t>
  </si>
  <si>
    <t>BOOMSNUBSITE_EA-1718034</t>
  </si>
  <si>
    <t>BOOMSNUBSITE_EA-1740002</t>
  </si>
  <si>
    <t>Boomsnub2017Fall</t>
  </si>
  <si>
    <t>BOOMSNUBSITE_EA-1740003</t>
  </si>
  <si>
    <t>BOOMSNUBSITE_EA-1740015</t>
  </si>
  <si>
    <t>BOOMSNUBSITE_EA-AMW-4A</t>
  </si>
  <si>
    <t>AMW-4A</t>
  </si>
  <si>
    <t>BOOMSNUBSITE_EA-1740004</t>
  </si>
  <si>
    <t>14:08:00</t>
  </si>
  <si>
    <t>BOOMSNUBSITE_EA-1740016</t>
  </si>
  <si>
    <t>14:09:00</t>
  </si>
  <si>
    <t>31</t>
  </si>
  <si>
    <t>BOOMSNUBSITE_EA-AMW-26</t>
  </si>
  <si>
    <t>AMW-26</t>
  </si>
  <si>
    <t>283.02</t>
  </si>
  <si>
    <t>BOOMSNUBSITE_EA-1740017</t>
  </si>
  <si>
    <t>14:23:00</t>
  </si>
  <si>
    <t>30.41</t>
  </si>
  <si>
    <t>BOOMSNUBSITE_EA-1740018</t>
  </si>
  <si>
    <t>14:34:00</t>
  </si>
  <si>
    <t>29.1</t>
  </si>
  <si>
    <t>BOOMSNUBSITE_EA-1740006</t>
  </si>
  <si>
    <t>14:44:00</t>
  </si>
  <si>
    <t>BOOMSNUBSITE_EA-1740019</t>
  </si>
  <si>
    <t>BOOMSNUBSITE_EA-1740020</t>
  </si>
  <si>
    <t>BOOMSNUBSITE_EA-1740021</t>
  </si>
  <si>
    <t>15:02:00</t>
  </si>
  <si>
    <t>BOOMSNUBSITE_EA-1740007</t>
  </si>
  <si>
    <t>15:05:00</t>
  </si>
  <si>
    <t>BOOMSNUBSITE_EA-1740008</t>
  </si>
  <si>
    <t>BOOMSNUBSITE_EA-1740009</t>
  </si>
  <si>
    <t>BOOMSNUBSITE_EA-1740022</t>
  </si>
  <si>
    <t>15:18:00</t>
  </si>
  <si>
    <t>29.14</t>
  </si>
  <si>
    <t>BOOMSNUBSITE_EA-1740010</t>
  </si>
  <si>
    <t>15:23:00</t>
  </si>
  <si>
    <t>BOOMSNUBSITE_EA-1740012</t>
  </si>
  <si>
    <t>BOOMSNUBSITE_EA-1740013</t>
  </si>
  <si>
    <t>16:46:00</t>
  </si>
  <si>
    <t>BOOMSNUBSITE_EA-1740023</t>
  </si>
  <si>
    <t>BOOMSNUBSITE_EA-1740040</t>
  </si>
  <si>
    <t>10:28:00</t>
  </si>
  <si>
    <t>BOOMSNUBSITE_EA-1740024</t>
  </si>
  <si>
    <t>63</t>
  </si>
  <si>
    <t>BOOMSNUBSITE_EA-MW-40</t>
  </si>
  <si>
    <t>MW-40</t>
  </si>
  <si>
    <t>266.2</t>
  </si>
  <si>
    <t>BOOMSNUBSITE_EA-1740042</t>
  </si>
  <si>
    <t>11:32:00</t>
  </si>
  <si>
    <t>89.28</t>
  </si>
  <si>
    <t>BOOMSNUBSITE_EA-1740043</t>
  </si>
  <si>
    <t>11:48:00</t>
  </si>
  <si>
    <t>BOOMSNUBSITE_EA-1740045</t>
  </si>
  <si>
    <t>12:33:00</t>
  </si>
  <si>
    <t>BOOMSNUBSITE_EA-1740046</t>
  </si>
  <si>
    <t>13:55:00</t>
  </si>
  <si>
    <t>BOOMSNUBSITE_EA-1740047</t>
  </si>
  <si>
    <t>14:03:00</t>
  </si>
  <si>
    <t>BOOMSNUBSITE_EA-1740048</t>
  </si>
  <si>
    <t>14:24:00</t>
  </si>
  <si>
    <t>BOOMSNUBSITE_EA-1740027</t>
  </si>
  <si>
    <t>14:38:00</t>
  </si>
  <si>
    <t>67</t>
  </si>
  <si>
    <t>BOOMSNUBSITE_EA-1740049</t>
  </si>
  <si>
    <t>BOOMSNUBSITE_EA-1740029</t>
  </si>
  <si>
    <t>BOOMSNUBSITE_EA-1740050</t>
  </si>
  <si>
    <t>BOOMSNUBSITE_EA-1740051</t>
  </si>
  <si>
    <t>137</t>
  </si>
  <si>
    <t>BOOMSNUBSITE_EA-1740030</t>
  </si>
  <si>
    <t>15:26:00</t>
  </si>
  <si>
    <t>BOOMSNUBSITE_EA-1740031</t>
  </si>
  <si>
    <t>15:29:00</t>
  </si>
  <si>
    <t>BOOMSNUBSITE_EA-1740052</t>
  </si>
  <si>
    <t>68.45</t>
  </si>
  <si>
    <t>BOOMSNUBSITE_EA-1740053</t>
  </si>
  <si>
    <t>BOOMSNUBSITE_EA-1740032</t>
  </si>
  <si>
    <t>BOOMSNUBSITE_EA-1740054</t>
  </si>
  <si>
    <t>16:35:00</t>
  </si>
  <si>
    <t>BOOMSNUBSITE_EA-1740055</t>
  </si>
  <si>
    <t>09:29:00</t>
  </si>
  <si>
    <t>57.63</t>
  </si>
  <si>
    <t>BOOMSNUBSITE_EA-MW-7B</t>
  </si>
  <si>
    <t>MW-7B</t>
  </si>
  <si>
    <t>280.02</t>
  </si>
  <si>
    <t>BOOMSNUBSITE_EA-1740056</t>
  </si>
  <si>
    <t>09:49:00</t>
  </si>
  <si>
    <t>BOOMSNUBSITE_EA-1740057</t>
  </si>
  <si>
    <t>56.55</t>
  </si>
  <si>
    <t>BOOMSNUBSITE_EA-MW-8B</t>
  </si>
  <si>
    <t>MW-8B</t>
  </si>
  <si>
    <t>280.7</t>
  </si>
  <si>
    <t>BOOMSNUBSITE_EA-1740058</t>
  </si>
  <si>
    <t>BOOMSNUBSITE_EA-1740059</t>
  </si>
  <si>
    <t>73.9</t>
  </si>
  <si>
    <t>BOOMSNUBSITE_EA-MW-9C</t>
  </si>
  <si>
    <t>MW-9C</t>
  </si>
  <si>
    <t>275.44</t>
  </si>
  <si>
    <t>BOOMSNUBSITE_EA-1740060</t>
  </si>
  <si>
    <t>BOOMSNUBSITE_EA-1740061</t>
  </si>
  <si>
    <t>BOOMSNUBSITE_EA-1740033</t>
  </si>
  <si>
    <t>BOOMSNUBSITE_EA-1740034</t>
  </si>
  <si>
    <t>BOOMSNUBSITE_EA-1740035</t>
  </si>
  <si>
    <t>29.3</t>
  </si>
  <si>
    <t>BOOMSNUBSITE_EA-1740062</t>
  </si>
  <si>
    <t>15:34:00</t>
  </si>
  <si>
    <t>55.5</t>
  </si>
  <si>
    <t>BOOMSNUBSITE_EA-MW-2B</t>
  </si>
  <si>
    <t>MW-2B</t>
  </si>
  <si>
    <t>282.49</t>
  </si>
  <si>
    <t>BOOMSNUBSITE_EA-1740066</t>
  </si>
  <si>
    <t>BOOMSNUBSITE_EA-1740068</t>
  </si>
  <si>
    <t>BOOMSNUBSITE_EA-MW-4BSHED</t>
  </si>
  <si>
    <t>MW-4BSHED</t>
  </si>
  <si>
    <t>280.47</t>
  </si>
  <si>
    <t>BOOMSNUBSITE_EA-1741001</t>
  </si>
  <si>
    <t>27</t>
  </si>
  <si>
    <t>BOOMSNUBSITE_EA-MW-6A</t>
  </si>
  <si>
    <t>MW-6A</t>
  </si>
  <si>
    <t>278.77</t>
  </si>
  <si>
    <t>BOOMSNUBSITE_EA-1741002</t>
  </si>
  <si>
    <t>76.5</t>
  </si>
  <si>
    <t>BOOMSNUBSITE_EA-MW-6C</t>
  </si>
  <si>
    <t>MW-6C</t>
  </si>
  <si>
    <t>278.65</t>
  </si>
  <si>
    <t>BOOMSNUBSITE_EA-1741004</t>
  </si>
  <si>
    <t>105</t>
  </si>
  <si>
    <t>BOOMSNUBSITE_EA-MW-6D</t>
  </si>
  <si>
    <t>MW-6D</t>
  </si>
  <si>
    <t>278.9</t>
  </si>
  <si>
    <t>BOOMSNUBSITE_EA-1741005</t>
  </si>
  <si>
    <t>BOOMSNUBSITE_EA-MW-41</t>
  </si>
  <si>
    <t>MW-41</t>
  </si>
  <si>
    <t>253.0846</t>
  </si>
  <si>
    <t>BOOMSNUBSITE_EA-1741006</t>
  </si>
  <si>
    <t>BOOMSNUBSITE_EA-AMW-63</t>
  </si>
  <si>
    <t>AMW-63</t>
  </si>
  <si>
    <t>257.423</t>
  </si>
  <si>
    <t>BOOMSNUBSITE_EA-1741010</t>
  </si>
  <si>
    <t>77.2</t>
  </si>
  <si>
    <t>BOOMSNUBSITE_EA-MW-4C</t>
  </si>
  <si>
    <t>MW-4C</t>
  </si>
  <si>
    <t>279.91</t>
  </si>
  <si>
    <t>BOOMSNUBSITE_EA-1741011</t>
  </si>
  <si>
    <t>BOOMSNUBSITE_EA-MW-4A</t>
  </si>
  <si>
    <t>MW-4A</t>
  </si>
  <si>
    <t>280.3</t>
  </si>
  <si>
    <t>BOOMSNUBSITE_EA-1742001</t>
  </si>
  <si>
    <t>BOOMSNUBSITE_EA-1817002</t>
  </si>
  <si>
    <t>Boomsnub2018Spring</t>
  </si>
  <si>
    <t>BOOMSNUBSITE_EA-1817003</t>
  </si>
  <si>
    <t>BOOMSNUBSITE_EA-1817004</t>
  </si>
  <si>
    <t>83.9</t>
  </si>
  <si>
    <t>BOOMSNUBSITE_EA-1817005</t>
  </si>
  <si>
    <t>BOOMSNUBSITE_EA-1817006</t>
  </si>
  <si>
    <t>84.2</t>
  </si>
  <si>
    <t>BOOMSNUBSITE_EA-1817007</t>
  </si>
  <si>
    <t>81.5</t>
  </si>
  <si>
    <t>BOOMSNUBSITE_EA-1817008</t>
  </si>
  <si>
    <t>69.9</t>
  </si>
  <si>
    <t>BOOMSNUBSITE_EA-1817009</t>
  </si>
  <si>
    <t>BOOMSNUBSITE_EA-1817010</t>
  </si>
  <si>
    <t>BOOMSNUBSITE_EA-1817011</t>
  </si>
  <si>
    <t>BOOMSNUBSITE_EA-1817012</t>
  </si>
  <si>
    <t>BOOMSNUBSITE_EA-1817013</t>
  </si>
  <si>
    <t>BOOMSNUBSITE_EA-1817014</t>
  </si>
  <si>
    <t>BOOMSNUBSITE_EA-1817015</t>
  </si>
  <si>
    <t>BOOMSNUBSITE_EA-1817016</t>
  </si>
  <si>
    <t>BOOMSNUBSITE_EA-1817017</t>
  </si>
  <si>
    <t>BOOMSNUBSITE_EA-1817018</t>
  </si>
  <si>
    <t>BOOMSNUBSITE_EA-1817019</t>
  </si>
  <si>
    <t>16:32:00</t>
  </si>
  <si>
    <t>BOOMSNUBSITE_EA-1841052</t>
  </si>
  <si>
    <t>Boomsnub2018Fall</t>
  </si>
  <si>
    <t>BOOMSNUBSITE_EA-1841053</t>
  </si>
  <si>
    <t>BOOMSNUBSITE_EA-1841054</t>
  </si>
  <si>
    <t>BOOMSNUBSITE_EA-1841055</t>
  </si>
  <si>
    <t>BOOMSNUBSITE_EA-1841056</t>
  </si>
  <si>
    <t>BOOMSNUBSITE_EA-1841057</t>
  </si>
  <si>
    <t>BOOMSNUBSITE_EA-1841058</t>
  </si>
  <si>
    <t>BOOMSNUBSITE_EA-1841059</t>
  </si>
  <si>
    <t>BOOMSNUBSITE_EA-1841060</t>
  </si>
  <si>
    <t>BOOMSNUBSITE_EA-1841061</t>
  </si>
  <si>
    <t>BOOMSNUBSITE_EA-1841062</t>
  </si>
  <si>
    <t>BOOMSNUBSITE_EA-1841063</t>
  </si>
  <si>
    <t>BOOMSNUBSITE_EA-1841064</t>
  </si>
  <si>
    <t>113.5</t>
  </si>
  <si>
    <t>BOOMSNUBSITE_EA-1841065</t>
  </si>
  <si>
    <t>BOOMSNUBSITE_EA-1841066</t>
  </si>
  <si>
    <t>74</t>
  </si>
  <si>
    <t>BOOMSNUBSITE_EA-1841067</t>
  </si>
  <si>
    <t>BOOMSNUBSITE_EA-1841068</t>
  </si>
  <si>
    <t>BOOMSNUBSITE_EA-1841069</t>
  </si>
  <si>
    <t>BOOMSNUBSITE_EA-MW-3C</t>
  </si>
  <si>
    <t>MW-3C</t>
  </si>
  <si>
    <t>280.35</t>
  </si>
  <si>
    <t>BOOMSNUBSITE_EA-1841070</t>
  </si>
  <si>
    <t>BOOMSNUBSITE_EA-1841007</t>
  </si>
  <si>
    <t>BOOMSNUBSITE_EA-1841009</t>
  </si>
  <si>
    <t>BOOMSNUBSITE_EA-1841071</t>
  </si>
  <si>
    <t>BOOMSNUBSITE_EA-1841072</t>
  </si>
  <si>
    <t>BOOMSNUBSITE_EA-1841074</t>
  </si>
  <si>
    <t>BOOMSNUBSITE_EA-1841075</t>
  </si>
  <si>
    <t>BOOMSNUBSITE_EA-1841006</t>
  </si>
  <si>
    <t>BOOMSNUBSITE_EA-1841008</t>
  </si>
  <si>
    <t>BOOMSNUBSITE_EA-1841076</t>
  </si>
  <si>
    <t>BOOMSNUBSITE_EA-1841077</t>
  </si>
  <si>
    <t>BOOMSNUBSITE_EA-1841078</t>
  </si>
  <si>
    <t>BOOMSNUBSITE_EA-1841079</t>
  </si>
  <si>
    <t>BOOMSNUBSITE_EA-1841005</t>
  </si>
  <si>
    <t>BOOMSNUBSITE_EA-1841081</t>
  </si>
  <si>
    <t>14:55:00</t>
  </si>
  <si>
    <t>BOOMSNUBSITE_EA-1841082</t>
  </si>
  <si>
    <t>15:20:00</t>
  </si>
  <si>
    <t>BOOMSNUBSITE_EA-1841011</t>
  </si>
  <si>
    <t>27.5</t>
  </si>
  <si>
    <t>BOOMSNUBSITE_EA-1841084</t>
  </si>
  <si>
    <t>BOOMSNUBSITE_EA-1841015</t>
  </si>
  <si>
    <t>BOOMSNUBSITE_EA-1841085</t>
  </si>
  <si>
    <t>89.2</t>
  </si>
  <si>
    <t>BOOMSNUBSITE_EA-1841016</t>
  </si>
  <si>
    <t>117</t>
  </si>
  <si>
    <t>BOOMSNUBSITE_EA-1841087</t>
  </si>
  <si>
    <t>BOOMSNUBSITE_EA-1841017</t>
  </si>
  <si>
    <t>BOOMSNUBSITE_EA-1841002</t>
  </si>
  <si>
    <t>BOOMSNUBSITE_EA-1841003</t>
  </si>
  <si>
    <t>BOOMSNUBSITE_EA-1841088</t>
  </si>
  <si>
    <t>BOOMSNUBSITE_EA-1841091</t>
  </si>
  <si>
    <t>BOOMSNUBSITE_EA-1841092</t>
  </si>
  <si>
    <t>BOOMSNUBSITE_EA-1619002</t>
  </si>
  <si>
    <t>Boomsnub2019Spring</t>
  </si>
  <si>
    <t>BOOMSNUBSITE_EA-1619003</t>
  </si>
  <si>
    <t>BOOMSNUBSITE_EA-1619004</t>
  </si>
  <si>
    <t>10:59:00</t>
  </si>
  <si>
    <t>BOOMSNUBSITE_EA-1619005</t>
  </si>
  <si>
    <t>BOOMSNUBSITE_EA-1619006</t>
  </si>
  <si>
    <t>BOOMSNUBSITE_EA-1619008</t>
  </si>
  <si>
    <t>BOOMSNUBSITE_EA-1619009</t>
  </si>
  <si>
    <t>BOOMSNUBSITE_EA-1619010</t>
  </si>
  <si>
    <t>13:57:00</t>
  </si>
  <si>
    <t>BOOMSNUBSITE_EA-1619011</t>
  </si>
  <si>
    <t>14:19:00</t>
  </si>
  <si>
    <t>BOOMSNUBSITE_EA-1619012</t>
  </si>
  <si>
    <t>14:32:00</t>
  </si>
  <si>
    <t>BOOMSNUBSITE_EA-1619013</t>
  </si>
  <si>
    <t>BOOMSNUBSITE_EA-1619014</t>
  </si>
  <si>
    <t>BOOMSNUBSITE_EA-1619015</t>
  </si>
  <si>
    <t>15:16:00</t>
  </si>
  <si>
    <t>BOOMSNUBSITE_EA-1619019</t>
  </si>
  <si>
    <t>BOOMSNUBSITE_EA-1619020</t>
  </si>
  <si>
    <t>BOOMSNUBSITE_EA-1619021</t>
  </si>
  <si>
    <t>BOOMSNUBSITE_EA-1619022</t>
  </si>
  <si>
    <t>BOOMSNUBSITE_EA-1619023</t>
  </si>
  <si>
    <t>BOOMSNUBSITE_EA-1619024</t>
  </si>
  <si>
    <t>15:37:00</t>
  </si>
  <si>
    <t>BOOMSNUBSITE_EA-1819001</t>
  </si>
  <si>
    <t>BOOMSNUBSITE_EA-1819002</t>
  </si>
  <si>
    <t>OREGONDEQ-1907242-01</t>
  </si>
  <si>
    <t>OREGONDEQ-15457-ORDEQ</t>
  </si>
  <si>
    <t>Partial sample set. See work order narrative.</t>
  </si>
  <si>
    <t>8260B</t>
  </si>
  <si>
    <t>8260 B ~ Volatile Organics by CGC/MS</t>
  </si>
  <si>
    <t>https://www.nemi.gov/methods/method_summary/7041/</t>
  </si>
  <si>
    <t>ESC Lab Sciences</t>
  </si>
  <si>
    <t>Newberg Landfill Well #2D</t>
  </si>
  <si>
    <t>071</t>
  </si>
  <si>
    <t>OREGONDEQ-1907242-02</t>
  </si>
  <si>
    <t>OREGONDEQ-15459-ORDEQ</t>
  </si>
  <si>
    <t>Newberg Landfill Well #3D</t>
  </si>
  <si>
    <t>OREGONDEQ-1910227-01</t>
  </si>
  <si>
    <t>Statewide Groundwater</t>
  </si>
  <si>
    <t>OREGONDEQ-40803-ORDEQ</t>
  </si>
  <si>
    <t>Pace National</t>
  </si>
  <si>
    <t>Klamath Basin Groundwater Well 001</t>
  </si>
  <si>
    <t>18010204</t>
  </si>
  <si>
    <t>035</t>
  </si>
  <si>
    <t>OREGONDEQ-1910227-09</t>
  </si>
  <si>
    <t>OREGONDEQ-40813-ORDEQ</t>
  </si>
  <si>
    <t>Klamath Basin Groundwater Well 011</t>
  </si>
  <si>
    <t>OREGONDEQ-1910227-02</t>
  </si>
  <si>
    <t>OREGONDEQ-40804-ORDEQ</t>
  </si>
  <si>
    <t>Klamath Basin Groundwater Well 002</t>
  </si>
  <si>
    <t>OREGONDEQ-1910227-10</t>
  </si>
  <si>
    <t>OREGONDEQ-40814-ORDEQ</t>
  </si>
  <si>
    <t>Klamath Basin Groundwater Well 012</t>
  </si>
  <si>
    <t>OREGONDEQ-1910227-04</t>
  </si>
  <si>
    <t>OREGONDEQ-40805-ORDEQ</t>
  </si>
  <si>
    <t>Klamath Basin Groundwater Well 003</t>
  </si>
  <si>
    <t>OREGONDEQ-1910227-05</t>
  </si>
  <si>
    <t>OREGONDEQ-40806-ORDEQ</t>
  </si>
  <si>
    <t>Klamath Basin Groundwater Well 004</t>
  </si>
  <si>
    <t>OREGONDEQ-1910227-11</t>
  </si>
  <si>
    <t>11:47:00</t>
  </si>
  <si>
    <t>OREGONDEQ-40815-ORDEQ</t>
  </si>
  <si>
    <t>Klamath Basin Groundwater Well 013</t>
  </si>
  <si>
    <t>OREGONDEQ-1910227-12</t>
  </si>
  <si>
    <t>OREGONDEQ-40816-ORDEQ</t>
  </si>
  <si>
    <t>Klamath Basin Groundwater Well 014</t>
  </si>
  <si>
    <t>OREGONDEQ-1910227-06</t>
  </si>
  <si>
    <t>13:59:00</t>
  </si>
  <si>
    <t>OREGONDEQ-40809-ORDEQ</t>
  </si>
  <si>
    <t>Klamath Basin Groundwater Well 007</t>
  </si>
  <si>
    <t>18010201</t>
  </si>
  <si>
    <t>OREGONDEQ-1910227-13</t>
  </si>
  <si>
    <t>OREGONDEQ-40817-ORDEQ</t>
  </si>
  <si>
    <t>Klamath Basin Groundwater Well 015</t>
  </si>
  <si>
    <t>18010203</t>
  </si>
  <si>
    <t>OREGONDEQ-1910227-07</t>
  </si>
  <si>
    <t>OREGONDEQ-40807-ORDEQ</t>
  </si>
  <si>
    <t>Klamath Basin Groundwater Well 005</t>
  </si>
  <si>
    <t>OREGONDEQ-1910227-17</t>
  </si>
  <si>
    <t>OREGONDEQ-40808-ORDEQ</t>
  </si>
  <si>
    <t>Klamath Basin Groundwater Well 006</t>
  </si>
  <si>
    <t>OREGONDEQ-1910227-25</t>
  </si>
  <si>
    <t>OREGONDEQ-40818-ORDEQ</t>
  </si>
  <si>
    <t>Klamath Basin Groundwater Well 016</t>
  </si>
  <si>
    <t>OREGONDEQ-1910227-26</t>
  </si>
  <si>
    <t>OREGONDEQ-40819-ORDEQ</t>
  </si>
  <si>
    <t>Klamath Basin Groundwater Well 017</t>
  </si>
  <si>
    <t>OREGONDEQ-1910227-18</t>
  </si>
  <si>
    <t>OREGONDEQ-40810-ORDEQ</t>
  </si>
  <si>
    <t>Klamath Basin Groundwater Well 008</t>
  </si>
  <si>
    <t>OREGONDEQ-1910227-19</t>
  </si>
  <si>
    <t>11:21:00</t>
  </si>
  <si>
    <t>OREGONDEQ-40811-ORDEQ</t>
  </si>
  <si>
    <t>Klamath Basin Groundwater Well 009</t>
  </si>
  <si>
    <t>OREGONDEQ-1910227-28</t>
  </si>
  <si>
    <t>OREGONDEQ-40820-ORDEQ</t>
  </si>
  <si>
    <t>Klamath Basin Groundwater Well 018</t>
  </si>
  <si>
    <t>18010202</t>
  </si>
  <si>
    <t>OREGONDEQ-1910227-20</t>
  </si>
  <si>
    <t>12:48:00</t>
  </si>
  <si>
    <t>OREGONDEQ-40812-ORDEQ</t>
  </si>
  <si>
    <t>Klamath Basin Groundwater Well 010</t>
  </si>
  <si>
    <t>OREGONDEQ-1910227-29</t>
  </si>
  <si>
    <t>OREGONDEQ-40821-ORDEQ</t>
  </si>
  <si>
    <t>Klamath Basin Groundwater Well 019</t>
  </si>
  <si>
    <t>OREGONDEQ-1910227-30</t>
  </si>
  <si>
    <t>OREGONDEQ-40822-ORDEQ</t>
  </si>
  <si>
    <t>Klamath Basin Groundwater Well 020</t>
  </si>
  <si>
    <t>OREGONDEQ-1910269-01</t>
  </si>
  <si>
    <t>OREGONDEQ-14266-ORDEQ</t>
  </si>
  <si>
    <t>Beaverhill Landfill Monitoring Well 4</t>
  </si>
  <si>
    <t>17100305</t>
  </si>
  <si>
    <t>OREGONDEQ-1910269-02</t>
  </si>
  <si>
    <t>OREGONDEQ-14269-ORDEQ</t>
  </si>
  <si>
    <t>Beaverhill Landfill Monitoring Well 2</t>
  </si>
  <si>
    <t>OREGONDEQ-1910269-03</t>
  </si>
  <si>
    <t>13:18:00</t>
  </si>
  <si>
    <t>OREGONDEQ-16727-ORDEQ</t>
  </si>
  <si>
    <t>OREGONDEQ-1910269-05</t>
  </si>
  <si>
    <t>OREGONDEQ-14267-ORDEQ</t>
  </si>
  <si>
    <t>OREGONDEQ-1911036-01</t>
  </si>
  <si>
    <t>OREGONDEQ-40823-ORDEQ</t>
  </si>
  <si>
    <t>Klamath Basin Groundwater Well 021</t>
  </si>
  <si>
    <t>OREGONDEQ-1911036-09</t>
  </si>
  <si>
    <t>OREGONDEQ-40828-ORDEQ</t>
  </si>
  <si>
    <t>Klamath Basin Groundwater Well 026</t>
  </si>
  <si>
    <t>OREGONDEQ-1911036-02</t>
  </si>
  <si>
    <t>OREGONDEQ-40825-ORDEQ</t>
  </si>
  <si>
    <t>Klamath Basin Groundwater Well 023</t>
  </si>
  <si>
    <t>OREGONDEQ-1911036-03</t>
  </si>
  <si>
    <t>OREGONDEQ-40826-ORDEQ</t>
  </si>
  <si>
    <t>Klamath Basin Groundwater Well 024</t>
  </si>
  <si>
    <t>OREGONDEQ-1911036-10</t>
  </si>
  <si>
    <t>OREGONDEQ-40829-ORDEQ</t>
  </si>
  <si>
    <t>Klamath Basin Groundwater Well 027</t>
  </si>
  <si>
    <t>OREGONDEQ-1911036-11</t>
  </si>
  <si>
    <t>OREGONDEQ-40830-ORDEQ</t>
  </si>
  <si>
    <t>Klamath Basin Groundwater Well 028</t>
  </si>
  <si>
    <t>OREGONDEQ-1911036-04</t>
  </si>
  <si>
    <t>OREGONDEQ-40824-ORDEQ</t>
  </si>
  <si>
    <t>Klamath Basin Groundwater Well 022</t>
  </si>
  <si>
    <t>OREGONDEQ-1911036-05</t>
  </si>
  <si>
    <t>OREGONDEQ-40827-ORDEQ</t>
  </si>
  <si>
    <t>Klamath Basin Groundwater Well 025</t>
  </si>
  <si>
    <t>OREGONDEQ-1911036-12</t>
  </si>
  <si>
    <t>15:28:00</t>
  </si>
  <si>
    <t>OREGONDEQ-40832-ORDEQ</t>
  </si>
  <si>
    <t>Klamath Basin Groundwater Well 030</t>
  </si>
  <si>
    <t>OREGONDEQ-1911036-13</t>
  </si>
  <si>
    <t>16:03:00</t>
  </si>
  <si>
    <t>OREGONDEQ-40831-ORDEQ</t>
  </si>
  <si>
    <t>Klamath Basin Groundwater Well 029</t>
  </si>
  <si>
    <t>OREGONDEQ-1911036-16</t>
  </si>
  <si>
    <t>OREGONDEQ-40839-ORDEQ</t>
  </si>
  <si>
    <t>Klamath Basin Groundwater Well 037</t>
  </si>
  <si>
    <t>OREGONDEQ-1911036-25</t>
  </si>
  <si>
    <t>OREGONDEQ-40833-ORDEQ</t>
  </si>
  <si>
    <t>Klamath Basin Groundwater Well 031</t>
  </si>
  <si>
    <t>OREGONDEQ-1911036-17</t>
  </si>
  <si>
    <t>OREGONDEQ-40840-ORDEQ</t>
  </si>
  <si>
    <t>Klamath Basin Groundwater Well 038</t>
  </si>
  <si>
    <t>OREGONDEQ-1911036-18</t>
  </si>
  <si>
    <t>OREGONDEQ-40841-ORDEQ</t>
  </si>
  <si>
    <t>Klamath Basin Groundwater Well 039</t>
  </si>
  <si>
    <t>OREGONDEQ-1911036-26</t>
  </si>
  <si>
    <t>OREGONDEQ-40834-ORDEQ</t>
  </si>
  <si>
    <t>Klamath Basin Groundwater Well 032</t>
  </si>
  <si>
    <t>OREGONDEQ-1911036-27</t>
  </si>
  <si>
    <t>OREGONDEQ-40835-ORDEQ</t>
  </si>
  <si>
    <t>Klamath Basin Groundwater Well 033</t>
  </si>
  <si>
    <t>OREGONDEQ-1911036-19</t>
  </si>
  <si>
    <t>12:49:00</t>
  </si>
  <si>
    <t>OREGONDEQ-40838-ORDEQ</t>
  </si>
  <si>
    <t>Klamath Basin Groundwater Well 036</t>
  </si>
  <si>
    <t>OREGONDEQ-1911036-29</t>
  </si>
  <si>
    <t>OREGONDEQ-40836-ORDEQ</t>
  </si>
  <si>
    <t>Klamath Basin Groundwater Well 034</t>
  </si>
  <si>
    <t>OREGONDEQ-1911040-01</t>
  </si>
  <si>
    <t>OREGONDEQ-15705-ORDEQ</t>
  </si>
  <si>
    <t>Roseburg Landfill New Well 8B</t>
  </si>
  <si>
    <t>17100302</t>
  </si>
  <si>
    <t>OREGONDEQ-1911036-20</t>
  </si>
  <si>
    <t>13:53:00</t>
  </si>
  <si>
    <t>OREGONDEQ-40842-ORDEQ</t>
  </si>
  <si>
    <t>Klamath Basin Groundwater Well 040</t>
  </si>
  <si>
    <t>OREGONDEQ-1911040-02</t>
  </si>
  <si>
    <t>OREGONDEQ-15704-ORDEQ</t>
  </si>
  <si>
    <t>Roseburg Landfill New Well 8A</t>
  </si>
  <si>
    <t>OREGONDEQ-1911036-30</t>
  </si>
  <si>
    <t>14:14:00</t>
  </si>
  <si>
    <t>OREGONDEQ-40837-ORDEQ</t>
  </si>
  <si>
    <t>Klamath Basin Groundwater Well 035</t>
  </si>
  <si>
    <t>OREGONDEQ-1911040-05</t>
  </si>
  <si>
    <t>OREGONDEQ-15723-ORDEQ</t>
  </si>
  <si>
    <t>Roseburg Landfill MW Ic</t>
  </si>
  <si>
    <t>OREGONDEQ-1911040-07</t>
  </si>
  <si>
    <t>OREGONDEQ-15725-ORDEQ</t>
  </si>
  <si>
    <t>Roseburg Landfill MW Ja-R</t>
  </si>
  <si>
    <t>OREGONDEQ-1911089-01</t>
  </si>
  <si>
    <t>OREGONDEQ-40853-ORDEQ</t>
  </si>
  <si>
    <t>Klamath Basin Groundwater Well 051</t>
  </si>
  <si>
    <t>OREGONDEQ-1911089-08</t>
  </si>
  <si>
    <t>OREGONDEQ-40843-ORDEQ</t>
  </si>
  <si>
    <t>Klamath Basin Groundwater Well 041</t>
  </si>
  <si>
    <t>OREGONDEQ-1911089-09</t>
  </si>
  <si>
    <t>10:41:00</t>
  </si>
  <si>
    <t>OREGONDEQ-40844-ORDEQ</t>
  </si>
  <si>
    <t>Klamath Basin Groundwater Well 042</t>
  </si>
  <si>
    <t>OREGONDEQ-1911089-02</t>
  </si>
  <si>
    <t>11:05:00</t>
  </si>
  <si>
    <t>OREGONDEQ-40855-ORDEQ</t>
  </si>
  <si>
    <t>F01::F Sampling valve was broken, possibly causing scouring of particulates. Resample is recommended with operational valve.  Well is classified as inactive emergency drinking water source and seasonal park irrigation. Analysis meets quality assurance criteria.</t>
  </si>
  <si>
    <t>Klamath Basin Groundwater Well 053</t>
  </si>
  <si>
    <t>OREGONDEQ-1911089-03</t>
  </si>
  <si>
    <t>OREGONDEQ-40854-ORDEQ</t>
  </si>
  <si>
    <t>Klamath Basin Groundwater Well 052</t>
  </si>
  <si>
    <t>OREGONDEQ-1911089-10</t>
  </si>
  <si>
    <t>OREGONDEQ-40845-ORDEQ</t>
  </si>
  <si>
    <t>Klamath Basin Groundwater Well 043</t>
  </si>
  <si>
    <t>OREGONDEQ-1911089-04</t>
  </si>
  <si>
    <t>OREGONDEQ-40856-ORDEQ</t>
  </si>
  <si>
    <t>Klamath Basin Groundwater Well 054</t>
  </si>
  <si>
    <t>OREGONDEQ-1911089-05</t>
  </si>
  <si>
    <t>OREGONDEQ-40857-ORDEQ</t>
  </si>
  <si>
    <t>Klamath Basin Groundwater Well 055</t>
  </si>
  <si>
    <t>OREGONDEQ-1911089-11</t>
  </si>
  <si>
    <t>13:48:00</t>
  </si>
  <si>
    <t>OREGONDEQ-40846-ORDEQ</t>
  </si>
  <si>
    <t>Klamath Basin Groundwater Well 044</t>
  </si>
  <si>
    <t>OREGONDEQ-1911089-13</t>
  </si>
  <si>
    <t>14:51:00</t>
  </si>
  <si>
    <t>OREGONDEQ-40847-ORDEQ</t>
  </si>
  <si>
    <t>Klamath Basin Groundwater Well 045</t>
  </si>
  <si>
    <t>OREGONDEQ-1911089-15</t>
  </si>
  <si>
    <t>OREGONDEQ-40858-ORDEQ</t>
  </si>
  <si>
    <t>Klamath Basin Groundwater Well 056</t>
  </si>
  <si>
    <t>OREGONDEQ-1911089-24</t>
  </si>
  <si>
    <t>OREGONDEQ-40848-ORDEQ</t>
  </si>
  <si>
    <t>Klamath Basin Groundwater Well 046</t>
  </si>
  <si>
    <t>OREGONDEQ-1911089-16</t>
  </si>
  <si>
    <t>OREGONDEQ-40859-ORDEQ</t>
  </si>
  <si>
    <t>Klamath Basin Groundwater Well 057</t>
  </si>
  <si>
    <t>OREGONDEQ-1911089-25</t>
  </si>
  <si>
    <t>OREGONDEQ-40849-ORDEQ</t>
  </si>
  <si>
    <t>Klamath Basin Groundwater Well 047</t>
  </si>
  <si>
    <t>OREGONDEQ-1911089-26</t>
  </si>
  <si>
    <t>OREGONDEQ-40850-ORDEQ</t>
  </si>
  <si>
    <t>Klamath Basin Groundwater Well 048</t>
  </si>
  <si>
    <t>OREGONDEQ-1911089-17</t>
  </si>
  <si>
    <t>OREGONDEQ-40860-ORDEQ</t>
  </si>
  <si>
    <t>Klamath Basin Groundwater Well 058</t>
  </si>
  <si>
    <t>OREGONDEQ-1911089-18</t>
  </si>
  <si>
    <t>OREGONDEQ-40861-ORDEQ</t>
  </si>
  <si>
    <t>Klamath Basin Groundwater Well 059</t>
  </si>
  <si>
    <t>OREGONDEQ-1911089-27</t>
  </si>
  <si>
    <t>OREGONDEQ-40852-ORDEQ</t>
  </si>
  <si>
    <t>Klamath Basin Groundwater Well 050</t>
  </si>
  <si>
    <t>OREGONDEQ-1911089-19</t>
  </si>
  <si>
    <t>OREGONDEQ-40862-ORDEQ</t>
  </si>
  <si>
    <t>Klamath Basin Groundwater Well 060</t>
  </si>
  <si>
    <t>OREGONDEQ-2103018-01</t>
  </si>
  <si>
    <t>OREGONDEQ-14228-ORDEQ</t>
  </si>
  <si>
    <t>Pace Analytical</t>
  </si>
  <si>
    <t>Ashland Landfill MW-6                             (GW-5)</t>
  </si>
  <si>
    <t>17100308</t>
  </si>
  <si>
    <t>029</t>
  </si>
  <si>
    <t>OREGONDEQ-2103018-03</t>
  </si>
  <si>
    <t>OREGONDEQ-41065-ORDEQ</t>
  </si>
  <si>
    <t>Valley View (Ashland) Landfill MW-1R</t>
  </si>
  <si>
    <t>Interpolation-Digital Map Source</t>
  </si>
  <si>
    <t>OREGONDEQ-2103018-04</t>
  </si>
  <si>
    <t>OREGONDEQ-16718-ORDEQ</t>
  </si>
  <si>
    <t>Ashland Landfill MW-5                          (GW-2/3)</t>
  </si>
  <si>
    <t>OREGONDEQ-2103018-05</t>
  </si>
  <si>
    <t>OREGONDEQ-38025-ORDEQ</t>
  </si>
  <si>
    <t>Ashland Landfill MW-4R</t>
  </si>
  <si>
    <t>OREGONDEQ-2103018-06</t>
  </si>
  <si>
    <t>OREGONDEQ-14222-ORDEQ</t>
  </si>
  <si>
    <t>Monitoring well 3, Ashland Landfill</t>
  </si>
  <si>
    <t>OREGONDEQ-2103018-07</t>
  </si>
  <si>
    <t>OREGONDEQ-16721-ORDEQ</t>
  </si>
  <si>
    <t>Ashland Landfill at New Murphy Well (GW-7)</t>
  </si>
  <si>
    <t>OREGONDEQ-2103018-08</t>
  </si>
  <si>
    <t>OREGONDEQ-16719-ORDEQ</t>
  </si>
  <si>
    <t>Ashland Landfill at New Supply Well (GW-4)</t>
  </si>
  <si>
    <t>OREGONDEQ-2103115-05</t>
  </si>
  <si>
    <t>OREGONDEQ-38835-ORDEQ</t>
  </si>
  <si>
    <t>Partial sample set collected after well recovered. See Item 1 for additional analytes collected initially, before the well went dry.</t>
  </si>
  <si>
    <t>Hood River Landfill MW-3</t>
  </si>
  <si>
    <t>17070105</t>
  </si>
  <si>
    <t>OREGONDEQ-2104083-01</t>
  </si>
  <si>
    <t>OREGONDEQ-23947-ORDEQ</t>
  </si>
  <si>
    <t>Lake County Landfill Monitoring Well MW-4</t>
  </si>
  <si>
    <t>Landfill groundwater monitoring well.</t>
  </si>
  <si>
    <t>18020001</t>
  </si>
  <si>
    <t>037</t>
  </si>
  <si>
    <t>OREGONDEQ-2104083-02</t>
  </si>
  <si>
    <t>OREGONDEQ-23946-ORDEQ</t>
  </si>
  <si>
    <t>Lake County Landfill Monitoring Well MW-3</t>
  </si>
  <si>
    <t>OREGONDEQ-2104082-01</t>
  </si>
  <si>
    <t>OREGONDEQ-23944-ORDEQ</t>
  </si>
  <si>
    <t>Lake County Landfill Monitoring Well MW-1</t>
  </si>
  <si>
    <t>OREGONDEQ-2104082-04</t>
  </si>
  <si>
    <t>08:40:00</t>
  </si>
  <si>
    <t>OREGONDEQ-38844-ORDEQ</t>
  </si>
  <si>
    <t>Lake County Landfill Monitoring Well MW-6</t>
  </si>
  <si>
    <t>OREGONDEQ-2104082-05</t>
  </si>
  <si>
    <t>OREGONDEQ-38845-ORDEQ</t>
  </si>
  <si>
    <t>Lake County Landfill Monitoring Well MW-7</t>
  </si>
  <si>
    <t>OREGONDEQ-2104083-07</t>
  </si>
  <si>
    <t>OREGONDEQ-23948-ORDEQ</t>
  </si>
  <si>
    <t>Lake County Landfill Monitoring Well MW-5</t>
  </si>
  <si>
    <t>OREGONDEQ-2104128-01</t>
  </si>
  <si>
    <t>OREGONDEQ-22719-ORDEQ</t>
  </si>
  <si>
    <t>Salem Airport Landfill MW-5</t>
  </si>
  <si>
    <t>OREGONDEQ-2104128-02</t>
  </si>
  <si>
    <t>OREGONDEQ-33161-ORDEQ</t>
  </si>
  <si>
    <t>Salem Airport Landfill MW-3R</t>
  </si>
  <si>
    <t>OREGONDEQ-2104128-03</t>
  </si>
  <si>
    <t>OREGONDEQ-2104163-01</t>
  </si>
  <si>
    <t>OREGONDEQ-37275-ORDEQ</t>
  </si>
  <si>
    <t>Crook County Landfill Monitoring Well MW-6</t>
  </si>
  <si>
    <t>17070305</t>
  </si>
  <si>
    <t>OREGONDEQ-2104163-02</t>
  </si>
  <si>
    <t>OREGONDEQ-26350-ORDEQ</t>
  </si>
  <si>
    <t>Crook County Landfill Monitoring Well MW-1</t>
  </si>
  <si>
    <t>OREGONDEQ-2104163-04</t>
  </si>
  <si>
    <t>OREGONDEQ-26348-ORDEQ</t>
  </si>
  <si>
    <t>Crook County Landfill Monitoring Well MW-4</t>
  </si>
  <si>
    <t>OREGONDEQ-2108225-03</t>
  </si>
  <si>
    <t>OREGONDEQ-23197-ORDEQ</t>
  </si>
  <si>
    <t>Fox Hill Landfill MW-2 (upgradient to landfill, near Haywire Creek)</t>
  </si>
  <si>
    <t>17060104</t>
  </si>
  <si>
    <t>061</t>
  </si>
  <si>
    <t>AZDEQ_WPD-AB49844.CHEM</t>
  </si>
  <si>
    <t>01:00:00</t>
  </si>
  <si>
    <t>228</t>
  </si>
  <si>
    <t>AZDEQ_WPD-63147</t>
  </si>
  <si>
    <t>82466</t>
  </si>
  <si>
    <t>Station Description:  Station Name: IW-24</t>
  </si>
  <si>
    <t>AZDEQ_WPD-AB49858.CHEM</t>
  </si>
  <si>
    <t>AZDEQ_WPD-63173</t>
  </si>
  <si>
    <t>82492</t>
  </si>
  <si>
    <t>Station Description:  Station Name: IW-32</t>
  </si>
  <si>
    <t>AZDEQ_WPD-AB49855.CHEM</t>
  </si>
  <si>
    <t>AZDEQ_WPD-AB36158.CHEM</t>
  </si>
  <si>
    <t>01:20:00</t>
  </si>
  <si>
    <t>AZDEQ_WPD-62588</t>
  </si>
  <si>
    <t>82022</t>
  </si>
  <si>
    <t>Station Name: 1738 Sawmill</t>
  </si>
  <si>
    <t>AZDEQ_WPD-AB36182.CHEM</t>
  </si>
  <si>
    <t>AZDEQ_WPD-62610</t>
  </si>
  <si>
    <t>82044</t>
  </si>
  <si>
    <t>Station Name: 1749 Sawmill</t>
  </si>
  <si>
    <t>AZDEQ_WPD-AB36194.CHEM</t>
  </si>
  <si>
    <t>AZDEQ_WPD-62679</t>
  </si>
  <si>
    <t>82084</t>
  </si>
  <si>
    <t>Station Name: 1739 Sawmill</t>
  </si>
  <si>
    <t>AZDEQ_WPD-AB47669.CHEM</t>
  </si>
  <si>
    <t>07:30:00</t>
  </si>
  <si>
    <t>AZDEQ_WPD-58791</t>
  </si>
  <si>
    <t>79324</t>
  </si>
  <si>
    <t>Station Description:  Station Name: ADEQ MW-14</t>
  </si>
  <si>
    <t>AZDEQ_WPD-AB47670.CHEM</t>
  </si>
  <si>
    <t>AZDEQ_WPD-62162</t>
  </si>
  <si>
    <t>81717</t>
  </si>
  <si>
    <t>Station Description:  Station Name: MW-23-D</t>
  </si>
  <si>
    <t>OREGONDEQ-2204128-01</t>
  </si>
  <si>
    <t>09:47:00</t>
  </si>
  <si>
    <t>OREGONDEQ-31327-ORDEQ</t>
  </si>
  <si>
    <t>Florence Landfill MW-8 (FL030612-4)</t>
  </si>
  <si>
    <t>17100206</t>
  </si>
  <si>
    <t>039</t>
  </si>
  <si>
    <t>21FLTBW_WQX</t>
  </si>
  <si>
    <t>Tampa Bay Water</t>
  </si>
  <si>
    <t>21FLTBW_WQX-23E2206-011</t>
  </si>
  <si>
    <t>TBCWQMA</t>
  </si>
  <si>
    <t>VERDANTAS</t>
  </si>
  <si>
    <t>21FLTBW_WQX-18757</t>
  </si>
  <si>
    <t>Direct Grab</t>
  </si>
  <si>
    <t>**U**</t>
  </si>
  <si>
    <t>EPA 8260 (7 day hold time)</t>
  </si>
  <si>
    <t>E82574</t>
  </si>
  <si>
    <t>Practical Quantitation Limit</t>
  </si>
  <si>
    <t>TBC 2E-SMC Fldn</t>
  </si>
  <si>
    <t>03100206</t>
  </si>
  <si>
    <t>Interpolation-Photo</t>
  </si>
  <si>
    <t>057</t>
  </si>
  <si>
    <t>21FLTBW_WQX-23E2206-021</t>
  </si>
  <si>
    <t>11:24:00</t>
  </si>
  <si>
    <t>21FLTBW_WQX-18786</t>
  </si>
  <si>
    <t>TBC 2W-SMC Fldn</t>
  </si>
  <si>
    <t>21FLTBW_WQX-23E2304-051</t>
  </si>
  <si>
    <t>21FLTBW_WQX-18712</t>
  </si>
  <si>
    <t>Vandenberg East Fldn</t>
  </si>
  <si>
    <t>21FLTBW_WQX-23E2405-021</t>
  </si>
  <si>
    <t>11:41:00</t>
  </si>
  <si>
    <t>21FLTBW_WQX-18724</t>
  </si>
  <si>
    <t>CNB 3 Fldn</t>
  </si>
  <si>
    <t>AZDEQ_WPD-AB51548.CHEM</t>
  </si>
  <si>
    <t>01:42:00</t>
  </si>
  <si>
    <t>33.5</t>
  </si>
  <si>
    <t>AZDEQ_WPD-62861</t>
  </si>
  <si>
    <t>82232</t>
  </si>
  <si>
    <t>Station Description:  Station Name: Center_Tire_MW-4</t>
  </si>
  <si>
    <t>AZDEQ_WPD-AB51547.CHEM</t>
  </si>
  <si>
    <t>AZDEQ_WPD-62863</t>
  </si>
  <si>
    <t>82234</t>
  </si>
  <si>
    <t>Station Description:  Station Name: Center_Tire_IW-1</t>
  </si>
  <si>
    <t>AZDEQ_WPD-AB52947.CHEM</t>
  </si>
  <si>
    <t>01:58:00</t>
  </si>
  <si>
    <t>AZDEQ_WPD-AB52967.CHEM</t>
  </si>
  <si>
    <t>AZDEQ_WPD-63146</t>
  </si>
  <si>
    <t>82465</t>
  </si>
  <si>
    <t>AZDEQ_WPD-AB52991.CHEM</t>
  </si>
  <si>
    <t>265</t>
  </si>
  <si>
    <t>AZDEQ_WPD-63148</t>
  </si>
  <si>
    <t>82467</t>
  </si>
  <si>
    <t>AZDEQ_WPD-AB52983.CHEM</t>
  </si>
  <si>
    <t>190</t>
  </si>
  <si>
    <t>AZDEQ_WPD-63162</t>
  </si>
  <si>
    <t>82481</t>
  </si>
  <si>
    <t>Station Description:  Station Name: IW-25</t>
  </si>
  <si>
    <t>AZDEQ_WPD-AB52978.CHEM</t>
  </si>
  <si>
    <t>268</t>
  </si>
  <si>
    <t>AZDEQ_WPD-63158</t>
  </si>
  <si>
    <t>82477</t>
  </si>
  <si>
    <t>AZDEQ_WPD-AB52900.CHEM</t>
  </si>
  <si>
    <t>200</t>
  </si>
  <si>
    <t>AZDEQ_WPD-59223</t>
  </si>
  <si>
    <t>80866</t>
  </si>
  <si>
    <t>Station Description:  Station Name: MW-21</t>
  </si>
  <si>
    <t>AZDEQ_WPD-AB52997.CHEM</t>
  </si>
  <si>
    <t>03:42:00</t>
  </si>
  <si>
    <t>AZDEQ_WPD-63163</t>
  </si>
  <si>
    <t>82482</t>
  </si>
  <si>
    <t>AZDEQ_WPD-AB52905.CHEM</t>
  </si>
  <si>
    <t>04:10:00</t>
  </si>
  <si>
    <t>AZDEQ_WPD-63149</t>
  </si>
  <si>
    <t>82468</t>
  </si>
  <si>
    <t>AZDEQ_WPD-AB52895.CHEM</t>
  </si>
  <si>
    <t>AZDEQ_WPD-63165</t>
  </si>
  <si>
    <t>82484</t>
  </si>
  <si>
    <t>Station Description:  Station Name: IW-26</t>
  </si>
  <si>
    <t>AZDEQ_WPD-AB52915.CHEM</t>
  </si>
  <si>
    <t>AZDEQ_WPD-63150</t>
  </si>
  <si>
    <t>82469</t>
  </si>
  <si>
    <t>AZDEQ_WPD-AB52898.CHEM</t>
  </si>
  <si>
    <t>AZDEQ_WPD-AB52927.CHEM</t>
  </si>
  <si>
    <t>07:15:00</t>
  </si>
  <si>
    <t>AZDEQ_WPD-62513</t>
  </si>
  <si>
    <t>81950</t>
  </si>
  <si>
    <t>Station Description:  Station Name: IW-10D</t>
  </si>
  <si>
    <t>AZDEQ_WPD-AB52984.CHEM</t>
  </si>
  <si>
    <t>115</t>
  </si>
  <si>
    <t>AZDEQ_WPD-62161</t>
  </si>
  <si>
    <t>81716</t>
  </si>
  <si>
    <t>Station Description:  Station Name: MW-23-S</t>
  </si>
  <si>
    <t>AZDEQ_WPD-AB52970.CHEM</t>
  </si>
  <si>
    <t>AZDEQ_WPD-53577</t>
  </si>
  <si>
    <t>64409</t>
  </si>
  <si>
    <t>Station Description:  Station Name: ADEQ MW-4</t>
  </si>
  <si>
    <t>AZDEQ_WPD-AB52996.CHEM</t>
  </si>
  <si>
    <t>AZDEQ_WPD-56059</t>
  </si>
  <si>
    <t>69747</t>
  </si>
  <si>
    <t>Station Description:  Station Name: ADEQ MW-09</t>
  </si>
  <si>
    <t>AZDEQ_WPD-AB52242.CHEM</t>
  </si>
  <si>
    <t>02:48:00</t>
  </si>
  <si>
    <t>AZDEQ_WPD-AB52244.CHEM</t>
  </si>
  <si>
    <t>AZDEQ_WPD-AB52257.CHEM</t>
  </si>
  <si>
    <t>01:39:00</t>
  </si>
  <si>
    <t>AZDEQ_WPD-62865</t>
  </si>
  <si>
    <t>82236</t>
  </si>
  <si>
    <t>Station Description:  Station Name: Clyde's_Self_Serve_MW-1</t>
  </si>
  <si>
    <t>AZDEQ_WPD-AB52259.CHEM</t>
  </si>
  <si>
    <t>AZDEQ_WPD-AB53744.CHEM</t>
  </si>
  <si>
    <t>AZDEQ_WPD-63159</t>
  </si>
  <si>
    <t>82478</t>
  </si>
  <si>
    <t>Station Description:  Station Name: IW-33</t>
  </si>
  <si>
    <t>AZDEQ_WPD-AB64919.CHEM</t>
  </si>
  <si>
    <t>06:52:00</t>
  </si>
  <si>
    <t>AZDEQ_WPD-AB64941.CHEM</t>
  </si>
  <si>
    <t>AZDEQ_WPD-55-903958_67104</t>
  </si>
  <si>
    <t>OREGONDEQ-2507267-02</t>
  </si>
  <si>
    <t>OREGONDEQ-37632-ORDEQ</t>
  </si>
  <si>
    <t>RL1::A Limit of quantitation (LOQ) raised due to matrix interference.;</t>
  </si>
  <si>
    <t>8260D</t>
  </si>
  <si>
    <t>8260 D ~ Volatile Organic Compounds by GC/MS</t>
  </si>
  <si>
    <t>Georgia Pacific (Fort James) Wauna Mill Landfill Well TW-1</t>
  </si>
  <si>
    <t>17080003</t>
  </si>
  <si>
    <t>AZDEQ_WPD-AB41638.CHEM</t>
  </si>
  <si>
    <t>AZDEQ_WPD-AB48105.CHEM</t>
  </si>
  <si>
    <t>AZDEQ_WPD-63176</t>
  </si>
  <si>
    <t>| QA FLAGS: E4,R5,.</t>
  </si>
  <si>
    <t>82495</t>
  </si>
  <si>
    <t>AZDEQ_WPD-AB36494.CHEM</t>
  </si>
  <si>
    <t>AZDEQ_WPD-AB30010.CHEM</t>
  </si>
  <si>
    <t>02:15:00</t>
  </si>
  <si>
    <t>AZDEQ_WPD-AB41369.CHEM</t>
  </si>
  <si>
    <t>04:00:00</t>
  </si>
  <si>
    <t>219</t>
  </si>
  <si>
    <t>AZDEQ_WPD-AB65217.CHEM</t>
  </si>
  <si>
    <t>10075</t>
  </si>
  <si>
    <t>AZDEQ_WPD-55-905869_68281</t>
  </si>
  <si>
    <t>ADEQ MW-18B</t>
  </si>
  <si>
    <t>Station Name: ADEQ MW-18B</t>
  </si>
  <si>
    <t>AZDEQ_WPD-AB35771.CHEM</t>
  </si>
  <si>
    <t>AZDEQ_WPD-62372</t>
  </si>
  <si>
    <t>81854</t>
  </si>
  <si>
    <t>AZDEQ_WPD-AB64191.CHEM</t>
  </si>
  <si>
    <t>AZDEQ_WPD-55-925109_81986</t>
  </si>
  <si>
    <t>| QA FLAGS: C3,E4,.</t>
  </si>
  <si>
    <t>MW-2</t>
  </si>
  <si>
    <t>Station Name: MW-2</t>
  </si>
  <si>
    <t>AZDEQ_WPD-AB48009.CHEM</t>
  </si>
  <si>
    <t>AZDEQ_WPD-AB43332.CHEM</t>
  </si>
  <si>
    <t>AZDEQ_WPD-63268</t>
  </si>
  <si>
    <t>82586</t>
  </si>
  <si>
    <t>Station Description:  Station Name: 51C-MW-05S</t>
  </si>
  <si>
    <t>AZDEQ_WPD-AB37426.CHEM</t>
  </si>
  <si>
    <t>AZDEQ_WPD-AB47799.CHEM</t>
  </si>
  <si>
    <t>AZDEQ_WPD-62517</t>
  </si>
  <si>
    <t>81954</t>
  </si>
  <si>
    <t>Station Description:  Station Name: IW-12D</t>
  </si>
  <si>
    <t>AZDEQ_WPD-AB48973.CHEM</t>
  </si>
  <si>
    <t>134</t>
  </si>
  <si>
    <t>AZDEQ_WPD-62774</t>
  </si>
  <si>
    <t>82153</t>
  </si>
  <si>
    <t>AZDEQ_WPD-AB47787.CHEM</t>
  </si>
  <si>
    <t>AZDEQ_WPD-AB52280.CHEM</t>
  </si>
  <si>
    <t>AZDEQ_WPD-AB39007.CHEM</t>
  </si>
  <si>
    <t>AZDEQ_WPD-AB33325.CHEM</t>
  </si>
  <si>
    <t>AZDEQ_WPD-AB34195.CHEM</t>
  </si>
  <si>
    <t>11:52:00</t>
  </si>
  <si>
    <t>PALERMOWELLFIELD_WQX-MW-DG-17-171117_ONSI</t>
  </si>
  <si>
    <t>PALERMOWELLFIELD_WQX-MW-DG-17</t>
  </si>
  <si>
    <t>MW-DG-17</t>
  </si>
  <si>
    <t>105.72</t>
  </si>
  <si>
    <t>PALERMOWELLFIELD_WQX-MW-DG-11-180222_ONSI</t>
  </si>
  <si>
    <t>70</t>
  </si>
  <si>
    <t>PALERMOWELLFIELD_WQX-MW-DG-11</t>
  </si>
  <si>
    <t>MW-DG-11</t>
  </si>
  <si>
    <t>176.492</t>
  </si>
  <si>
    <t>PALERMOWELLFIELD_WQX-MW-DG-17-180223_ONSI</t>
  </si>
  <si>
    <t>PALERMOWELLFIELD_WQX-MW-DG-17-180523_ONSI</t>
  </si>
  <si>
    <t>AZDEQ_WPD-AB61102.CHEM</t>
  </si>
  <si>
    <t>11:46:00</t>
  </si>
  <si>
    <t>179</t>
  </si>
  <si>
    <t>AZDEQ_WPD-55-907557_70418</t>
  </si>
  <si>
    <t>ADEQ MW-3SR</t>
  </si>
  <si>
    <t>Station Name: ADEQ MW-3SR</t>
  </si>
  <si>
    <t>AZDEQ_WPD-AB47993.CHEM</t>
  </si>
  <si>
    <t>AZDEQ_WPD-AB43230.CHEM</t>
  </si>
  <si>
    <t>AZDEQ_WPD-AB60777.CHEM</t>
  </si>
  <si>
    <t>02:38:00</t>
  </si>
  <si>
    <t>10084</t>
  </si>
  <si>
    <t>AZDEQ_WPD-55-203716</t>
  </si>
  <si>
    <t>16 STR. &amp; CAMELBACK MW-12</t>
  </si>
  <si>
    <t>Station Name: 16 STR. &amp; CAMELBACK MW-12</t>
  </si>
  <si>
    <t>AZDEQ_WPD-AB33321.CHEM</t>
  </si>
  <si>
    <t>8</t>
  </si>
  <si>
    <t>AZDEQ_WPD-62661</t>
  </si>
  <si>
    <t>82068</t>
  </si>
  <si>
    <t>Station Description:  Station Name: WWB-W9</t>
  </si>
  <si>
    <t>AZDEQ_WPD-AB40425.CHEM</t>
  </si>
  <si>
    <t>AZDEQ_WPD-62430</t>
  </si>
  <si>
    <t>81906</t>
  </si>
  <si>
    <t>Station Description:  Station Name: MW-13 (B-8)</t>
  </si>
  <si>
    <t>AZDEQ_WPD-AB33317.CHEM</t>
  </si>
  <si>
    <t>AZDEQ_WPD-62655</t>
  </si>
  <si>
    <t>82062</t>
  </si>
  <si>
    <t>Station Description:  Station Name: WWB-W3</t>
  </si>
  <si>
    <t>AZDEQ_WPD-AB52489.CHEM</t>
  </si>
  <si>
    <t>AZDEQ_WPD-AB48102.CHEM</t>
  </si>
  <si>
    <t>AZDEQ_WPD-63179</t>
  </si>
  <si>
    <t>82498</t>
  </si>
  <si>
    <t>Station Description:  Station Name: IW-M1S</t>
  </si>
  <si>
    <t>AZDEQ_WPD-AB49441.CHEM</t>
  </si>
  <si>
    <t>02:07:00</t>
  </si>
  <si>
    <t>AZDEQ_WPD-AB49447.CHEM</t>
  </si>
  <si>
    <t>AZDEQ_WPD-AB34996.CHEM</t>
  </si>
  <si>
    <t>05:51:00</t>
  </si>
  <si>
    <t>AZDEQ_WPD-AB37315.CHEM</t>
  </si>
  <si>
    <t>47.5</t>
  </si>
  <si>
    <t>AZDEQ_WPD-63128</t>
  </si>
  <si>
    <t>82448</t>
  </si>
  <si>
    <t>AZDEQ_WPD-AB50784.CHEM</t>
  </si>
  <si>
    <t>08:24:00</t>
  </si>
  <si>
    <t>AZDEQ_WPD-AB63993.CHEM</t>
  </si>
  <si>
    <t>AZDEQ_WPD-55-921315_81950</t>
  </si>
  <si>
    <t>IW-10D</t>
  </si>
  <si>
    <t>Station Name: IW-10D</t>
  </si>
  <si>
    <t>AZDEQ_WPD-AB50910.CHEM</t>
  </si>
  <si>
    <t>AZDEQ_WPD-52862</t>
  </si>
  <si>
    <t>63334</t>
  </si>
  <si>
    <t>AZDEQ_WPD-AB65239.CHEM</t>
  </si>
  <si>
    <t>159</t>
  </si>
  <si>
    <t>AZDEQ_WPD-55-231765_81995</t>
  </si>
  <si>
    <t>ERD-22-S154-164</t>
  </si>
  <si>
    <t>Station Name: ERD-22-S154-164</t>
  </si>
  <si>
    <t>15030108</t>
  </si>
  <si>
    <t>AZDEQ_WPD-AB40316.CHEM</t>
  </si>
  <si>
    <t>AZDEQ_WPD-AB52600.CHEM</t>
  </si>
  <si>
    <t>AZDEQ_WPD-63417</t>
  </si>
  <si>
    <t>82735</t>
  </si>
  <si>
    <t>nwisks.01.01502674</t>
  </si>
  <si>
    <t>USGS-375141097253801</t>
  </si>
  <si>
    <t>MM-43367C</t>
  </si>
  <si>
    <t>25S 01W 21DAAA01  IW-38A SHALLOW</t>
  </si>
  <si>
    <t>1362.10</t>
  </si>
  <si>
    <t>AZDEQ_WPD-AB65236.CHEM</t>
  </si>
  <si>
    <t>189</t>
  </si>
  <si>
    <t>AZDEQ_WPD-55-231765_81996</t>
  </si>
  <si>
    <t>ERD-22-S179-199</t>
  </si>
  <si>
    <t>Station Name: ERD-22-S179-199</t>
  </si>
  <si>
    <t>AZDEQ_WPD-AB40423.CHEM</t>
  </si>
  <si>
    <t>AZDEQ_WPD-62433</t>
  </si>
  <si>
    <t>81909</t>
  </si>
  <si>
    <t>Station Description:  Station Name: VW-8</t>
  </si>
  <si>
    <t>nwisnm.01.01705399</t>
  </si>
  <si>
    <t>USGS - New Mexico Water Science Center</t>
  </si>
  <si>
    <t>USGS-352909107394501</t>
  </si>
  <si>
    <t>L-2430094 Numerical result and or metadata revised; see NWQL Technical Memorandum 2022.01</t>
  </si>
  <si>
    <t>This sample had free chlorine.  Some of the compounds may be affected by the free chlorine.</t>
  </si>
  <si>
    <t>15N.08W.35.133</t>
  </si>
  <si>
    <t>13020205</t>
  </si>
  <si>
    <t>6950</t>
  </si>
  <si>
    <t>031</t>
  </si>
  <si>
    <t>Colorado Plateaus aquifers</t>
  </si>
  <si>
    <t>AZDEQ_WPD-AB41371.CHEM</t>
  </si>
  <si>
    <t>217</t>
  </si>
  <si>
    <t>AZDEQ_WPD-AB65247.CHEM</t>
  </si>
  <si>
    <t>AZDEQ_WPD-55-231765_81994</t>
  </si>
  <si>
    <t>ERD-22-S124-144</t>
  </si>
  <si>
    <t>Station Name: ERD-22-S124-144</t>
  </si>
  <si>
    <t>AZDEQ_WPD-AB29765.CHEM</t>
  </si>
  <si>
    <t>AZDEQ_WPD-AB65556.CHEM</t>
  </si>
  <si>
    <t>AZDEQ_WPD-AB45445.CHEM</t>
  </si>
  <si>
    <t>05:20:00</t>
  </si>
  <si>
    <t>AZDEQ_WPD-62552</t>
  </si>
  <si>
    <t>81987</t>
  </si>
  <si>
    <t>AZDEQ_WPD-AB46347.CHEM</t>
  </si>
  <si>
    <t>12:38:00</t>
  </si>
  <si>
    <t>AZDEQ_WPD-AB47779.CHEM</t>
  </si>
  <si>
    <t>AZDEQ_WPD-63152</t>
  </si>
  <si>
    <t>82471</t>
  </si>
  <si>
    <t>Station Description:  Station Name: IW-27</t>
  </si>
  <si>
    <t>OREGONDEQ-1503042-01</t>
  </si>
  <si>
    <t>OREGONDEQ-1503042-03</t>
  </si>
  <si>
    <t>OREGONDEQ-1503042-04</t>
  </si>
  <si>
    <t>OREGONDEQ-1503042-05</t>
  </si>
  <si>
    <t>OREGONDEQ-14226-ORDEQ</t>
  </si>
  <si>
    <t>Ashland Landfill MW-1                             (GW-6)</t>
  </si>
  <si>
    <t>OREGONDEQ-1503042-06</t>
  </si>
  <si>
    <t>OREGONDEQ-1503042-08</t>
  </si>
  <si>
    <t>OREGONDEQ-1504038-01</t>
  </si>
  <si>
    <t>OREGONDEQ-32065-ORDEQ</t>
  </si>
  <si>
    <t>Hillsboro Landfill P-8</t>
  </si>
  <si>
    <t>OREGONDEQ-1504038-02</t>
  </si>
  <si>
    <t>OREGONDEQ-38027-ORDEQ</t>
  </si>
  <si>
    <t>Hillsboro Landfill Well P-4</t>
  </si>
  <si>
    <t>OREGONDEQ-1504038-03</t>
  </si>
  <si>
    <t>OREGONDEQ-38028-ORDEQ</t>
  </si>
  <si>
    <t>Hillsboro Landfill Well P-5</t>
  </si>
  <si>
    <t>OREGONDEQ-1504038-04</t>
  </si>
  <si>
    <t>OREGONDEQ-14939-ORDEQ</t>
  </si>
  <si>
    <t>Hillsboro Landfill Monitoring Well MW-10</t>
  </si>
  <si>
    <t>OREGONDEQ-1504045-01</t>
  </si>
  <si>
    <t>OREGONDEQ-38029-ORDEQ</t>
  </si>
  <si>
    <t>Hillsboro Landfill Well P-7</t>
  </si>
  <si>
    <t>OREGONDEQ-1504045-03</t>
  </si>
  <si>
    <t>OREGONDEQ-14940-ORDEQ</t>
  </si>
  <si>
    <t>Hillsboro Landfill  MW-3R</t>
  </si>
  <si>
    <t>AZDEQ_WPD-GW-144915.CHEM</t>
  </si>
  <si>
    <t>12:01:00</t>
  </si>
  <si>
    <t>| QA FLAGS: E8.</t>
  </si>
  <si>
    <t>AZDEQ_WPD-GW-144916.CHEM</t>
  </si>
  <si>
    <t>AZDEQ_WPD-GW-144929.CHEM</t>
  </si>
  <si>
    <t>OREGONDEQ-1504078-01</t>
  </si>
  <si>
    <t>OREGONDEQ-1504078-02</t>
  </si>
  <si>
    <t>OREGONDEQ-1504093-01</t>
  </si>
  <si>
    <t>OREGONDEQ-15581-ORDEQ</t>
  </si>
  <si>
    <t>Reedsport Landfill B2-A</t>
  </si>
  <si>
    <t>17100303</t>
  </si>
  <si>
    <t>OREGONDEQ-1504093-02</t>
  </si>
  <si>
    <t>OREGONDEQ-15569-ORDEQ</t>
  </si>
  <si>
    <t>Well went dry during sampling.  See item 1504093-07 for remaining analytes.</t>
  </si>
  <si>
    <t>Reedsport Landfill B4-B</t>
  </si>
  <si>
    <t>OREGONDEQ-1505042-01</t>
  </si>
  <si>
    <t>OREGONDEQ-36349-ORDEQ</t>
  </si>
  <si>
    <t>Roseburg Forest Products (RFP) Riddle Landfill MW-1</t>
  </si>
  <si>
    <t>OREGONDEQ-1505042-02</t>
  </si>
  <si>
    <t>OREGONDEQ-36350-ORDEQ</t>
  </si>
  <si>
    <t>Roseburg Forest Products (RFP) Riddle Landfill MW-2</t>
  </si>
  <si>
    <t>OREGONDEQ-1505042-04</t>
  </si>
  <si>
    <t>OREGONDEQ-36352-ORDEQ</t>
  </si>
  <si>
    <t>Roseburg Forest Products (RFP) Riddle Landfill MW-4</t>
  </si>
  <si>
    <t>OREGONDEQ-1505042-07</t>
  </si>
  <si>
    <t>OREGONDEQ-36353-ORDEQ</t>
  </si>
  <si>
    <t>Roseburg Forest Products (RFP) Riddle Landfill MW-5</t>
  </si>
  <si>
    <t>OREGONDEQ-1505042-08</t>
  </si>
  <si>
    <t>OREGONDEQ-36354-ORDEQ</t>
  </si>
  <si>
    <t>Roseburg Forest Products (RFP) Riddle Landfill MW-6</t>
  </si>
  <si>
    <t>OREGONDEQ-1505064-01</t>
  </si>
  <si>
    <t>OREGONDEQ-14732-ORDEQ</t>
  </si>
  <si>
    <t>Dry Creek Landfill Ow-2</t>
  </si>
  <si>
    <t>17100307</t>
  </si>
  <si>
    <t>OREGONDEQ-1505064-02</t>
  </si>
  <si>
    <t>OREGONDEQ-16741-ORDEQ</t>
  </si>
  <si>
    <t>Dry Creek Landfill at Monitoring Well Ow-20</t>
  </si>
  <si>
    <t>OREGONDEQ-1505064-03</t>
  </si>
  <si>
    <t>OREGONDEQ-37221-ORDEQ</t>
  </si>
  <si>
    <t>Dry Creek Landfill at OW-27R</t>
  </si>
  <si>
    <t>OREGONDEQ-1505064-04RE1</t>
  </si>
  <si>
    <t>OREGONDEQ-37222-ORDEQ</t>
  </si>
  <si>
    <t>Dry Creek Landfill at OW-13R</t>
  </si>
  <si>
    <t>OREGONDEQ-1505064-06</t>
  </si>
  <si>
    <t>OREGONDEQ-16740-ORDEQ</t>
  </si>
  <si>
    <t>Dry Creek Landfill at Monitoring Well Ow-19</t>
  </si>
  <si>
    <t>OREGONDEQ-1505064-07</t>
  </si>
  <si>
    <t>OREGONDEQ-16739-ORDEQ</t>
  </si>
  <si>
    <t>Dry Creek Landfill at OW-18 (DCL-6)</t>
  </si>
  <si>
    <t>OREGONDEQ-1505064-09</t>
  </si>
  <si>
    <t>OREGONDEQ-37223-ORDEQ</t>
  </si>
  <si>
    <t>Dry Creek Landfill at OW-23R</t>
  </si>
  <si>
    <t>OREGONDEQ-1505064-10</t>
  </si>
  <si>
    <t>OREGONDEQ-14742-ORDEQ</t>
  </si>
  <si>
    <t>Dry Creek Landfill Roberts Well  (DCL-2)</t>
  </si>
  <si>
    <t>OREGONDEQ-1510087-01</t>
  </si>
  <si>
    <t>OREGONDEQ-22696-ORDEQ</t>
  </si>
  <si>
    <t>Milton-Freewater Landfill MW-2</t>
  </si>
  <si>
    <t>17070102</t>
  </si>
  <si>
    <t>059</t>
  </si>
  <si>
    <t>OREGONDEQ-1510087-02</t>
  </si>
  <si>
    <t>OREGONDEQ-22698-ORDEQ</t>
  </si>
  <si>
    <t>Milton-Freewater Landfill MW-5</t>
  </si>
  <si>
    <t>OREGONDEQ-1510087-04</t>
  </si>
  <si>
    <t>OREGONDEQ-22697-ORDEQ</t>
  </si>
  <si>
    <t>Milton-Freewater Landfill MW-6</t>
  </si>
  <si>
    <t>OREGONDEQ-1510087-05</t>
  </si>
  <si>
    <t>OREGONDEQ-35118-ORDEQ</t>
  </si>
  <si>
    <t>Milton Freewater LNDFL downgradient domestic well</t>
  </si>
  <si>
    <t>OREGONDEQ-1511014-01</t>
  </si>
  <si>
    <t>OREGONDEQ-1511014-03</t>
  </si>
  <si>
    <t>OREGONDEQ-1511014-05</t>
  </si>
  <si>
    <t>OREGONDEQ-1511063-01</t>
  </si>
  <si>
    <t>OREGONDEQ-16678-ORDEQ</t>
  </si>
  <si>
    <t>Woodburn Landfill Monitoring Well 13A (L-11)</t>
  </si>
  <si>
    <t>17090009</t>
  </si>
  <si>
    <t>OREGONDEQ-1511063-03</t>
  </si>
  <si>
    <t>OREGONDEQ-23326-ORDEQ</t>
  </si>
  <si>
    <t>Woodburn/NMCFD Landfill Monitoring Well L-13R</t>
  </si>
  <si>
    <t>Landfill monitoring well.</t>
  </si>
  <si>
    <t>OREGONDEQ-1511063-04</t>
  </si>
  <si>
    <t>OREGONDEQ-16695-ORDEQ</t>
  </si>
  <si>
    <t>Woodburn Landfill Monitoring Well 12C (L-3)</t>
  </si>
  <si>
    <t>OREGONDEQ-1602009-01</t>
  </si>
  <si>
    <t>OREGONDEQ-14812-ORDEQ</t>
  </si>
  <si>
    <t>Finley Butte Landfill, Monitoring Well 5</t>
  </si>
  <si>
    <t>17070101</t>
  </si>
  <si>
    <t>049</t>
  </si>
  <si>
    <t>OREGONDEQ-1602009-02</t>
  </si>
  <si>
    <t>OREGONDEQ-14809-ORDEQ</t>
  </si>
  <si>
    <t>Finley Butte Landfill, Monitoring Well 2</t>
  </si>
  <si>
    <t>OREGONDEQ-1602009-03</t>
  </si>
  <si>
    <t>OREGONDEQ-31703-ORDEQ</t>
  </si>
  <si>
    <t>Finley Butte Landfill, Monitoring Well 9</t>
  </si>
  <si>
    <t>OREGONDEQ-1602009-05</t>
  </si>
  <si>
    <t>OREGONDEQ-14813-ORDEQ</t>
  </si>
  <si>
    <t>Finley Butte Landfill, Monitoring Well 7</t>
  </si>
  <si>
    <t>OREGONDEQ-1602009-06</t>
  </si>
  <si>
    <t>OREGONDEQ-14810-ORDEQ</t>
  </si>
  <si>
    <t>Finley Butte Landfill, Monitoring Well 3</t>
  </si>
  <si>
    <t>OREGONDEQ-1604274-01</t>
  </si>
  <si>
    <t>OREGONDEQ-22691-ORDEQ</t>
  </si>
  <si>
    <t>North Wasco Landfill MW-6</t>
  </si>
  <si>
    <t>065</t>
  </si>
  <si>
    <t>OREGONDEQ-1604274-02</t>
  </si>
  <si>
    <t>OREGONDEQ-24548-ORDEQ</t>
  </si>
  <si>
    <t>North Wasco Landfill MW-7</t>
  </si>
  <si>
    <t>OREGONDEQ-1604274-03</t>
  </si>
  <si>
    <t>OREGONDEQ-22685-ORDEQ</t>
  </si>
  <si>
    <t>North Wasco Landfill MW-2</t>
  </si>
  <si>
    <t>OREGONDEQ-1604274-04</t>
  </si>
  <si>
    <t>OREGONDEQ-30891-ORDEQ</t>
  </si>
  <si>
    <t>North Wasco Landfill, MW-8</t>
  </si>
  <si>
    <t>OREGONDEQ-1604274-06</t>
  </si>
  <si>
    <t>OREGONDEQ-22684-ORDEQ</t>
  </si>
  <si>
    <t>North Wasco Landfill MW-3</t>
  </si>
  <si>
    <t>OREGONDEQ-1604343-01</t>
  </si>
  <si>
    <t>OREGONDEQ-15379-ORDEQ</t>
  </si>
  <si>
    <t>Merlin Landfill Monitoring Well 12.121</t>
  </si>
  <si>
    <t>17100310</t>
  </si>
  <si>
    <t>033</t>
  </si>
  <si>
    <t>OREGONDEQ-1604343-04</t>
  </si>
  <si>
    <t>OREGONDEQ-15361-ORDEQ</t>
  </si>
  <si>
    <t>Merlin LNDFL MW-5.98</t>
  </si>
  <si>
    <t>OREGONDEQ-1604343-06</t>
  </si>
  <si>
    <t>OREGONDEQ-15363-ORDEQ</t>
  </si>
  <si>
    <t>Merlin LNDFL MW-6.88</t>
  </si>
  <si>
    <t>OREGONDEQ-1604343-07</t>
  </si>
  <si>
    <t>OREGONDEQ-23261-ORDEQ</t>
  </si>
  <si>
    <t>Merlin Landfill MW-21.111</t>
  </si>
  <si>
    <t>OREGONDEQ-1607100-03</t>
  </si>
  <si>
    <t>OREGONDEQ-36207-ORDEQ</t>
  </si>
  <si>
    <t>Box Canyon Landfill MW-4</t>
  </si>
  <si>
    <t>17070306</t>
  </si>
  <si>
    <t>OREGONDEQ-1607100-04</t>
  </si>
  <si>
    <t>OREGONDEQ-36209-ORDEQ</t>
  </si>
  <si>
    <t>Box Canyon Landfill MW-8</t>
  </si>
  <si>
    <t>OREGONDEQ-1607100-05</t>
  </si>
  <si>
    <t>OREGONDEQ-36210-ORDEQ</t>
  </si>
  <si>
    <t>Box Canyon Landfill MW-9</t>
  </si>
  <si>
    <t>OREGONDEQ-1607100-06</t>
  </si>
  <si>
    <t>OREGONDEQ-36211-ORDEQ</t>
  </si>
  <si>
    <t>Box Canyon Landfill MW-10</t>
  </si>
  <si>
    <t>OREGONDEQ-1609329-01</t>
  </si>
  <si>
    <t>OREGONDEQ-16757-ORDEQ</t>
  </si>
  <si>
    <t>Kerby Landfill Monitoring Well MW-4S</t>
  </si>
  <si>
    <t>17100311</t>
  </si>
  <si>
    <t>OREGONDEQ-1609329-03</t>
  </si>
  <si>
    <t>OREGONDEQ-15039-ORDEQ</t>
  </si>
  <si>
    <t>Kerby Landfill MW-2S</t>
  </si>
  <si>
    <t>OREGONDEQ-1609329-04</t>
  </si>
  <si>
    <t>OREGONDEQ-16758-ORDEQ</t>
  </si>
  <si>
    <t>Kerby Landfill Monitoring Well MW-5S</t>
  </si>
  <si>
    <t>OREGONDEQ-1610047-01</t>
  </si>
  <si>
    <t>OREGONDEQ-36327-ORDEQ</t>
  </si>
  <si>
    <t>CWM 5Q-1</t>
  </si>
  <si>
    <t>OREGONDEQ-1610047-02</t>
  </si>
  <si>
    <t>OREGONDEQ-14468-ORDEQ</t>
  </si>
  <si>
    <t>Chemical Waste Management Monitoring Well 2U-2</t>
  </si>
  <si>
    <t>/NONAMB/WELL/HAZARD</t>
  </si>
  <si>
    <t>17070204</t>
  </si>
  <si>
    <t>OREGONDEQ-1610047-03</t>
  </si>
  <si>
    <t>OREGONDEQ-37806-ORDEQ</t>
  </si>
  <si>
    <t>Chemical Waste Management (CWM) Well 6G-1</t>
  </si>
  <si>
    <t>OREGONDEQ-1610047-04</t>
  </si>
  <si>
    <t>OREGONDEQ-37226-ORDEQ</t>
  </si>
  <si>
    <t>CWM 7D-1</t>
  </si>
  <si>
    <t>OREGONDEQ-1610047-07</t>
  </si>
  <si>
    <t>OREGONDEQ-22681-ORDEQ</t>
  </si>
  <si>
    <t>CWM 5D-1</t>
  </si>
  <si>
    <t>OREGONDEQ-1610047-08</t>
  </si>
  <si>
    <t>OREGONDEQ-26138-ORDEQ</t>
  </si>
  <si>
    <t>Chemical Waste Management 4B-1</t>
  </si>
  <si>
    <t>OREGONDEQ-1610047-09</t>
  </si>
  <si>
    <t>OREGONDEQ-37807-ORDEQ</t>
  </si>
  <si>
    <t>Chemical Waste Management (CWM) Well 3U-2</t>
  </si>
  <si>
    <t>OREGONDEQ-1610085-01</t>
  </si>
  <si>
    <t>OREGONDEQ-14833-ORDEQ</t>
  </si>
  <si>
    <t>Columbia Ridge Landfill Monitoring Well MWS-5</t>
  </si>
  <si>
    <t>OREGONDEQ-1610085-02</t>
  </si>
  <si>
    <t>OREGONDEQ-14832-ORDEQ</t>
  </si>
  <si>
    <t>Columbia Ridge Landfill Monitoring Well MWS-4</t>
  </si>
  <si>
    <t>OREGONDEQ-1610085-03</t>
  </si>
  <si>
    <t>18:50:00</t>
  </si>
  <si>
    <t>OREGONDEQ-14831-ORDEQ</t>
  </si>
  <si>
    <t>Columbia Ridge Landfill Monitoring Well MWS-3</t>
  </si>
  <si>
    <t>OREGONDEQ-1610085-04</t>
  </si>
  <si>
    <t>OREGONDEQ-14830-ORDEQ</t>
  </si>
  <si>
    <t>Columbia Ridge Landfill Monitoring Well MWS-2</t>
  </si>
  <si>
    <t>OREGONDEQ-1610126-01</t>
  </si>
  <si>
    <t>OREGONDEQ-26328-ORDEQ</t>
  </si>
  <si>
    <t>Foothill Landfill, 757 Foothill Road (Well # 11)</t>
  </si>
  <si>
    <t>landfill</t>
  </si>
  <si>
    <t>17050117</t>
  </si>
  <si>
    <t>045</t>
  </si>
  <si>
    <t>OREGONDEQ-1610126-02</t>
  </si>
  <si>
    <t>OREGONDEQ-26327-ORDEQ</t>
  </si>
  <si>
    <t>Foothill Landfill, MW-1</t>
  </si>
  <si>
    <t>OREGONDEQ-1610126-04</t>
  </si>
  <si>
    <t>OREGONDEQ-26329-ORDEQ</t>
  </si>
  <si>
    <t>Foothill Landfill, MW-2 (former Site Supply Well)</t>
  </si>
  <si>
    <t>OREGONDEQ-1610126-05</t>
  </si>
  <si>
    <t>OREGONDEQ-37058-ORDEQ</t>
  </si>
  <si>
    <t>Foothill Landfill, MW-3</t>
  </si>
  <si>
    <t>OREGONDEQ-1610127-02</t>
  </si>
  <si>
    <t>OREGONDEQ-37581-ORDEQ</t>
  </si>
  <si>
    <t>Baker Landfill Monitoring Well 5</t>
  </si>
  <si>
    <t>17050203</t>
  </si>
  <si>
    <t>OREGONDEQ-1610127-03</t>
  </si>
  <si>
    <t>OREGONDEQ-14242-ORDEQ</t>
  </si>
  <si>
    <t>Baker Landfill Monitoring Well 1</t>
  </si>
  <si>
    <t>OREGONDEQ-1610127-05</t>
  </si>
  <si>
    <t>OREGONDEQ-14241-ORDEQ</t>
  </si>
  <si>
    <t>Baker Landfill Monitoring Well 2</t>
  </si>
  <si>
    <t>OREGONDEQ-1610127-06</t>
  </si>
  <si>
    <t>OREGONDEQ-14240-ORDEQ</t>
  </si>
  <si>
    <t>Baker Landfill Monitoring Well 4</t>
  </si>
  <si>
    <t>AZDEQ_WPD-GW-157200.CHEM</t>
  </si>
  <si>
    <t>TEST AMERICA LABORATORY - OTHER</t>
  </si>
  <si>
    <t>OREGONDEQ-1611112-01</t>
  </si>
  <si>
    <t>OREGONDEQ-15330-ORDEQ</t>
  </si>
  <si>
    <t>HT1::B Sample was analyzed beyond the recommended holding time.</t>
  </si>
  <si>
    <t>Malarkey Roofing Fill MW-1</t>
  </si>
  <si>
    <t>OREGONDEQ-1611112-02</t>
  </si>
  <si>
    <t>OREGONDEQ-22692-ORDEQ</t>
  </si>
  <si>
    <t>Malarkey Roofing Landfill MW-3B</t>
  </si>
  <si>
    <t>OREGONDEQ-1611150-02</t>
  </si>
  <si>
    <t>OREGONDEQ-15331-ORDEQ</t>
  </si>
  <si>
    <t>Malarkey Roofing Fill MW-2</t>
  </si>
  <si>
    <t>OREGONDEQ-1702023-09</t>
  </si>
  <si>
    <t>OREGONDEQ-38394-ORDEQ</t>
  </si>
  <si>
    <t>Mid Willamette Groundwater Study Well MWV-011</t>
  </si>
  <si>
    <t>053</t>
  </si>
  <si>
    <t>OREGONDEQ-1702023-01</t>
  </si>
  <si>
    <t>OREGONDEQ-38401-ORDEQ</t>
  </si>
  <si>
    <t>Mid Willamette Groundwater Study Well MWV-018</t>
  </si>
  <si>
    <t>OREGONDEQ-1702022-01</t>
  </si>
  <si>
    <t>13:03:00</t>
  </si>
  <si>
    <t>OREGONDEQ-38384-ORDEQ</t>
  </si>
  <si>
    <t>Mid Willamette Groundwater Study Well MWV-001</t>
  </si>
  <si>
    <t>OREGONDEQ-1702022-02</t>
  </si>
  <si>
    <t>OREGONDEQ-38385-ORDEQ</t>
  </si>
  <si>
    <t>Mid Willamette Groundwater Study Well MWV-002</t>
  </si>
  <si>
    <t>OREGONDEQ-1702023-02</t>
  </si>
  <si>
    <t>OREGONDEQ-38395-ORDEQ</t>
  </si>
  <si>
    <t>High conductivity - parameters spiked momentarily.</t>
  </si>
  <si>
    <t>Mid Willamette Groundwater Study Well MWV-012</t>
  </si>
  <si>
    <t>17090003</t>
  </si>
  <si>
    <t>OREGONDEQ-1702022-03</t>
  </si>
  <si>
    <t>OREGONDEQ-38386-ORDEQ</t>
  </si>
  <si>
    <t>Mid Willamette Groundwater Study Well MWV-003</t>
  </si>
  <si>
    <t>17090005</t>
  </si>
  <si>
    <t>OREGONDEQ-1702023-04</t>
  </si>
  <si>
    <t>OREGONDEQ-38396-ORDEQ</t>
  </si>
  <si>
    <t>Mid Willamette Groundwater Study Well MWV-013</t>
  </si>
  <si>
    <t>OREGONDEQ-1702022-04</t>
  </si>
  <si>
    <t>OREGONDEQ-38387-ORDEQ</t>
  </si>
  <si>
    <t>Mid Willamette Groundwater Study Well MWV-004</t>
  </si>
  <si>
    <t>OREGONDEQ-1702023-05</t>
  </si>
  <si>
    <t>OREGONDEQ-38397-ORDEQ</t>
  </si>
  <si>
    <t>Mid Willamette Groundwater Study Well MWV-014</t>
  </si>
  <si>
    <t>OREGONDEQ-1702023-06</t>
  </si>
  <si>
    <t>OREGONDEQ-38398-ORDEQ</t>
  </si>
  <si>
    <t>Mid Willamette Groundwater Study Well MWV-015</t>
  </si>
  <si>
    <t>OREGONDEQ-1702022-09</t>
  </si>
  <si>
    <t>OREGONDEQ-38388-ORDEQ</t>
  </si>
  <si>
    <t>Mid Willamette Groundwater Study Well MWV-005</t>
  </si>
  <si>
    <t>OREGONDEQ-1702022-10</t>
  </si>
  <si>
    <t>OREGONDEQ-38389-ORDEQ</t>
  </si>
  <si>
    <t>Strong sulfur smell.</t>
  </si>
  <si>
    <t>Mid Willamette Groundwater Study Well MWV-006</t>
  </si>
  <si>
    <t>OREGONDEQ-1702023-11</t>
  </si>
  <si>
    <t>OREGONDEQ-38402-ORDEQ</t>
  </si>
  <si>
    <t>Mid Willamette Groundwater Study Well MWV-019</t>
  </si>
  <si>
    <t>OREGONDEQ-1702023-12</t>
  </si>
  <si>
    <t>OREGONDEQ-38399-ORDEQ</t>
  </si>
  <si>
    <t>Mid Willamette Groundwater Study Well MWV-016</t>
  </si>
  <si>
    <t>OREGONDEQ-1702022-11</t>
  </si>
  <si>
    <t>OREGONDEQ-38390-ORDEQ</t>
  </si>
  <si>
    <t>Mid Willamette Groundwater Study Well MWV-007</t>
  </si>
  <si>
    <t>OREGONDEQ-1702023-10</t>
  </si>
  <si>
    <t>OREGONDEQ-38400-ORDEQ</t>
  </si>
  <si>
    <t>Mid Willamette Groundwater Study Well MWV-017</t>
  </si>
  <si>
    <t>OREGONDEQ-1702022-13</t>
  </si>
  <si>
    <t>OREGONDEQ-38391-ORDEQ</t>
  </si>
  <si>
    <t>Mid Willamette Groundwater Study Well MWV-008</t>
  </si>
  <si>
    <t>OREGONDEQ-1702023-13</t>
  </si>
  <si>
    <t>OREGONDEQ-38403-ORDEQ</t>
  </si>
  <si>
    <t>Mid Willamette Groundwater Study Well MWV-020</t>
  </si>
  <si>
    <t>OREGONDEQ-1702022-14</t>
  </si>
  <si>
    <t>OREGONDEQ-38392-ORDEQ</t>
  </si>
  <si>
    <t>Mid Willamette Groundwater Study Well MWV-009</t>
  </si>
  <si>
    <t>17090008</t>
  </si>
  <si>
    <t>OREGONDEQ-1702022-15</t>
  </si>
  <si>
    <t>OREGONDEQ-38393-ORDEQ</t>
  </si>
  <si>
    <t>Mid Willamette Groundwater Study Well MWV-010</t>
  </si>
  <si>
    <t>OREGONDEQ-1702052-01</t>
  </si>
  <si>
    <t>OREGONDEQ-38686-ORDEQ</t>
  </si>
  <si>
    <t>Mid Willamette Groundwater Study Well MWV-031</t>
  </si>
  <si>
    <t>005</t>
  </si>
  <si>
    <t>OREGONDEQ-1702053-01</t>
  </si>
  <si>
    <t>OREGONDEQ-38404-ORDEQ</t>
  </si>
  <si>
    <t>Mid Willamette Groundwater Study Well MWV-021</t>
  </si>
  <si>
    <t>OREGONDEQ-1702052-02</t>
  </si>
  <si>
    <t>OREGONDEQ-38687-ORDEQ</t>
  </si>
  <si>
    <t>Mid Willamette Groundwater Study Well MWV-032</t>
  </si>
  <si>
    <t>OREGONDEQ-1702053-02</t>
  </si>
  <si>
    <t>OREGONDEQ-38405-ORDEQ</t>
  </si>
  <si>
    <t>Mid Willamette Groundwater Study Well MWV-022</t>
  </si>
  <si>
    <t>OREGONDEQ-1702052-03</t>
  </si>
  <si>
    <t>OREGONDEQ-38689-ORDEQ</t>
  </si>
  <si>
    <t>Mid Willamette Groundwater Study Well MWV-034</t>
  </si>
  <si>
    <t>OREGONDEQ-1702053-04</t>
  </si>
  <si>
    <t>OREGONDEQ-38406-ORDEQ</t>
  </si>
  <si>
    <t>Mid Willamette Groundwater Study Well MWV-023</t>
  </si>
  <si>
    <t>OREGONDEQ-1702053-05</t>
  </si>
  <si>
    <t>OREGONDEQ-38409-ORDEQ</t>
  </si>
  <si>
    <t>Mid Willamette Groundwater Study Well MWV-026</t>
  </si>
  <si>
    <t>OREGONDEQ-1702052-05</t>
  </si>
  <si>
    <t>OREGONDEQ-38690-ORDEQ</t>
  </si>
  <si>
    <t>Mid Willamette Groundwater Study Well MWV-035</t>
  </si>
  <si>
    <t>OREGONDEQ-1702053-06</t>
  </si>
  <si>
    <t>OREGONDEQ-38407-ORDEQ</t>
  </si>
  <si>
    <t>Mid Willamette Groundwater Study Well MWV-024</t>
  </si>
  <si>
    <t>OREGONDEQ-1702053-07</t>
  </si>
  <si>
    <t>OREGONDEQ-38408-ORDEQ</t>
  </si>
  <si>
    <t>Mid Willamette Groundwater Study Well MWV-025</t>
  </si>
  <si>
    <t>OREGONDEQ-1702052-08</t>
  </si>
  <si>
    <t>OREGONDEQ-38691-ORDEQ</t>
  </si>
  <si>
    <t>Mid Willamette Groundwater Study Well MWV-036</t>
  </si>
  <si>
    <t>OREGONDEQ-1702052-09</t>
  </si>
  <si>
    <t>OREGONDEQ-38692-ORDEQ</t>
  </si>
  <si>
    <t>Mid Willamette Groundwater Study Well MWV-037</t>
  </si>
  <si>
    <t>OREGONDEQ-1702053-10</t>
  </si>
  <si>
    <t>OREGONDEQ-38682-ORDEQ</t>
  </si>
  <si>
    <t>Mid Willamette Groundwater Study Well MWV-027</t>
  </si>
  <si>
    <t>OREGONDEQ-1702053-11</t>
  </si>
  <si>
    <t>OREGONDEQ-38683-ORDEQ</t>
  </si>
  <si>
    <t>Mid Willamette Groundwater Study Well MWV-028</t>
  </si>
  <si>
    <t>OREGONDEQ-1702052-10</t>
  </si>
  <si>
    <t>OREGONDEQ-38693-ORDEQ</t>
  </si>
  <si>
    <t>Mid Willamette Groundwater Study Well MWV-038</t>
  </si>
  <si>
    <t>OREGONDEQ-1702053-12</t>
  </si>
  <si>
    <t>OREGONDEQ-38688-ORDEQ</t>
  </si>
  <si>
    <t>Mid Willamette Groundwater Study Well MWV-033</t>
  </si>
  <si>
    <t>OREGONDEQ-1702052-11</t>
  </si>
  <si>
    <t>OREGONDEQ-38694-ORDEQ</t>
  </si>
  <si>
    <t>Mid Willamette Groundwater Study Well MWV-039</t>
  </si>
  <si>
    <t>OREGONDEQ-1702052-12</t>
  </si>
  <si>
    <t>OREGONDEQ-38695-ORDEQ</t>
  </si>
  <si>
    <t>Mid Willamette Groundwater Study Well MWV-040</t>
  </si>
  <si>
    <t>OREGONDEQ-1702053-13</t>
  </si>
  <si>
    <t>OREGONDEQ-38684-ORDEQ</t>
  </si>
  <si>
    <t>Mid Willamette Groundwater Study Well MWV-029</t>
  </si>
  <si>
    <t>OREGONDEQ-1702053-14</t>
  </si>
  <si>
    <t>OREGONDEQ-38685-ORDEQ</t>
  </si>
  <si>
    <t>Mid Willamette Groundwater Study Well MWV-030</t>
  </si>
  <si>
    <t>OREGONDEQ-1703002-01</t>
  </si>
  <si>
    <t>OREGONDEQ-38706-ORDEQ</t>
  </si>
  <si>
    <t>Mid Willamette Groundwater Study Well MWV-051</t>
  </si>
  <si>
    <t>OREGONDEQ-1703001-01</t>
  </si>
  <si>
    <t>OREGONDEQ-38696-ORDEQ</t>
  </si>
  <si>
    <t>Mid Willamette Groundwater Study Well MWV-041</t>
  </si>
  <si>
    <t>OREGONDEQ-1703002-02</t>
  </si>
  <si>
    <t>OREGONDEQ-38707-ORDEQ</t>
  </si>
  <si>
    <t>Mid Willamette Groundwater Study Well MWV-052</t>
  </si>
  <si>
    <t>OREGONDEQ-1703001-02</t>
  </si>
  <si>
    <t>11:31:00</t>
  </si>
  <si>
    <t>OREGONDEQ-38697-ORDEQ</t>
  </si>
  <si>
    <t>Mid Willamette Groundwater Study Well MWV-042</t>
  </si>
  <si>
    <t>OREGONDEQ-1703002-03</t>
  </si>
  <si>
    <t>OREGONDEQ-38708-ORDEQ</t>
  </si>
  <si>
    <t>Mid Willamette Groundwater Study Well MWV-053</t>
  </si>
  <si>
    <t>OREGONDEQ-1703001-03</t>
  </si>
  <si>
    <t>OREGONDEQ-38698-ORDEQ</t>
  </si>
  <si>
    <t>Mid Willamette Groundwater Study Well MWV-043</t>
  </si>
  <si>
    <t>OREGONDEQ-1703001-04</t>
  </si>
  <si>
    <t>OREGONDEQ-38699-ORDEQ</t>
  </si>
  <si>
    <t>Mid Willamette Groundwater Study Well MWV-044</t>
  </si>
  <si>
    <t>OREGONDEQ-1703002-05</t>
  </si>
  <si>
    <t>OREGONDEQ-38709-ORDEQ</t>
  </si>
  <si>
    <t>Mid Willamette Groundwater Study Well MWV-054</t>
  </si>
  <si>
    <t>OREGONDEQ-1703001-05</t>
  </si>
  <si>
    <t>OREGONDEQ-38700-ORDEQ</t>
  </si>
  <si>
    <t>Mid Willamette Groundwater Study Well MWV-045</t>
  </si>
  <si>
    <t>OREGONDEQ-1703002-06</t>
  </si>
  <si>
    <t>OREGONDEQ-38710-ORDEQ</t>
  </si>
  <si>
    <t>Mid Willamette Groundwater Study Well MWV-055</t>
  </si>
  <si>
    <t>OREGONDEQ-1703001-07</t>
  </si>
  <si>
    <t>OREGONDEQ-38701-ORDEQ</t>
  </si>
  <si>
    <t>Mid Willamette Groundwater Study Well MWV-046</t>
  </si>
  <si>
    <t>OREGONDEQ-1703001-11</t>
  </si>
  <si>
    <t>OREGONDEQ-38702-ORDEQ</t>
  </si>
  <si>
    <t>Mid Willamette Groundwater Study Well MWV-047</t>
  </si>
  <si>
    <t>OREGONDEQ-1703002-11</t>
  </si>
  <si>
    <t>OREGONDEQ-38711-ORDEQ</t>
  </si>
  <si>
    <t>Mid Willamette Groundwater Study Well MWV-056</t>
  </si>
  <si>
    <t>OREGONDEQ-1703001-12</t>
  </si>
  <si>
    <t>11:01:00</t>
  </si>
  <si>
    <t>OREGONDEQ-38703-ORDEQ</t>
  </si>
  <si>
    <t>Mid Willamette Groundwater Study Well MWV-048</t>
  </si>
  <si>
    <t>OREGONDEQ-1703002-12</t>
  </si>
  <si>
    <t>OREGONDEQ-38712-ORDEQ</t>
  </si>
  <si>
    <t>Mid Willamette Groundwater Study Well MWV-057</t>
  </si>
  <si>
    <t>OREGONDEQ-1703001-13</t>
  </si>
  <si>
    <t>OREGONDEQ-38704-ORDEQ</t>
  </si>
  <si>
    <t>Mid Willamette Groundwater Study Well MWV-049</t>
  </si>
  <si>
    <t>OREGONDEQ-1703002-13</t>
  </si>
  <si>
    <t>OREGONDEQ-38713-ORDEQ</t>
  </si>
  <si>
    <t>Mid Willamette Groundwater Study Well MWV-058</t>
  </si>
  <si>
    <t>OREGONDEQ-1703001-14</t>
  </si>
  <si>
    <t>OREGONDEQ-38705-ORDEQ</t>
  </si>
  <si>
    <t>Mid Willamette Groundwater Study Well MWV-050</t>
  </si>
  <si>
    <t>OREGONDEQ-1703002-14</t>
  </si>
  <si>
    <t>14:18:00</t>
  </si>
  <si>
    <t>OREGONDEQ-38714-ORDEQ</t>
  </si>
  <si>
    <t>Mid Willamette Groundwater Study Well MWV-059</t>
  </si>
  <si>
    <t>OREGONDEQ-1703002-15</t>
  </si>
  <si>
    <t>OREGONDEQ-38715-ORDEQ</t>
  </si>
  <si>
    <t>Mid Willamette Groundwater Study Well MWV-060</t>
  </si>
  <si>
    <t>OREGONDEQ-1703016-01</t>
  </si>
  <si>
    <t>OREGONDEQ-16772-ORDEQ</t>
  </si>
  <si>
    <t>South Stage Landfill MW-3R</t>
  </si>
  <si>
    <t>OREGONDEQ-1703016-02</t>
  </si>
  <si>
    <t>OREGONDEQ-15870-ORDEQ</t>
  </si>
  <si>
    <t>South Stage Landfill MW-2</t>
  </si>
  <si>
    <t>OREGONDEQ-1703016-04</t>
  </si>
  <si>
    <t>OREGONDEQ-15868-ORDEQ</t>
  </si>
  <si>
    <t>South Stage Landfill MW-1</t>
  </si>
  <si>
    <t>OREGONDEQ-1705055-05</t>
  </si>
  <si>
    <t>OREGONDEQ-38814-ORDEQ</t>
  </si>
  <si>
    <t>Columbia Blvd. WWTP Monofill Landfill MW-1</t>
  </si>
  <si>
    <t>OREGONDEQ-1705055-01</t>
  </si>
  <si>
    <t>OREGONDEQ-38817-ORDEQ</t>
  </si>
  <si>
    <t>Columbia Blvd. WWTP Monofill Landfill MW-3A</t>
  </si>
  <si>
    <t>OREGONDEQ-1705055-06</t>
  </si>
  <si>
    <t>OREGONDEQ-38815-ORDEQ</t>
  </si>
  <si>
    <t>Columbia Blvd. WWTP Monofill Landfill MW-2</t>
  </si>
  <si>
    <t>OREGONDEQ-1705055-02</t>
  </si>
  <si>
    <t>11:49:00</t>
  </si>
  <si>
    <t>OREGONDEQ-38818-ORDEQ</t>
  </si>
  <si>
    <t>Columbia Blvd. WWTP Monofill Landfill MW-5</t>
  </si>
  <si>
    <t>OREGONDEQ-1705055-07</t>
  </si>
  <si>
    <t>OREGONDEQ-38816-ORDEQ</t>
  </si>
  <si>
    <t>Columbia Blvd. WWTP Monofill Landfill MW-4</t>
  </si>
  <si>
    <t>OREGONDEQ-1705055-03</t>
  </si>
  <si>
    <t>13:13:00</t>
  </si>
  <si>
    <t>OREGONDEQ-38819-ORDEQ</t>
  </si>
  <si>
    <t>Columbia Blvd. WWTP Monofill Landfill MW-6</t>
  </si>
  <si>
    <t>OREGONDEQ-1705119-01</t>
  </si>
  <si>
    <t>OREGONDEQ-1705119-02</t>
  </si>
  <si>
    <t>OREGONDEQ-1705119-03</t>
  </si>
  <si>
    <t>OREGONDEQ-1705119-06</t>
  </si>
  <si>
    <t>OREGONDEQ-1705119-07</t>
  </si>
  <si>
    <t>OREGONDEQ-23945-ORDEQ</t>
  </si>
  <si>
    <t>Lake County Landfill Monitoring Well MW-2</t>
  </si>
  <si>
    <t>OREGONDEQ-1705119-09</t>
  </si>
  <si>
    <t>17:50:00</t>
  </si>
  <si>
    <t>21FLCOLL_WQX</t>
  </si>
  <si>
    <t>Collier County Pollution Control (Florida)</t>
  </si>
  <si>
    <t>21FLCOLL_WQX-AF37081</t>
  </si>
  <si>
    <t>RPGW</t>
  </si>
  <si>
    <t>COLLIER COUNTY POLLUTION CONTROL</t>
  </si>
  <si>
    <t>21FLCOLL_WQX-3223 50TH AVE NE</t>
  </si>
  <si>
    <t>Well running upon arrival. Area around well submersed in standing water; about 2 inches.</t>
  </si>
  <si>
    <t>Water Sampler (Other)</t>
  </si>
  <si>
    <t>524.2</t>
  </si>
  <si>
    <t>Purgeable Organics in Water by CGC/MS</t>
  </si>
  <si>
    <t>https://www.nemi.gov/methods/method_summary/4803/</t>
  </si>
  <si>
    <t>E83079</t>
  </si>
  <si>
    <t>3223 50th Ave NE</t>
  </si>
  <si>
    <t>Residential well at 3223 50th Ave NE</t>
  </si>
  <si>
    <t>03090204</t>
  </si>
  <si>
    <t>21FLCOLL_WQX-AF37080</t>
  </si>
  <si>
    <t>21FLCOLL_WQX-2985 60TH AVE NE</t>
  </si>
  <si>
    <t>2985 60th Ave NE</t>
  </si>
  <si>
    <t>Residential well at 2985 60th Ave NE</t>
  </si>
  <si>
    <t>21FLCOLL_WQX-AF37161</t>
  </si>
  <si>
    <t>21FLCOLL_WQX-3130 WILSON BLVD N</t>
  </si>
  <si>
    <t>Standing water adjacent to site.</t>
  </si>
  <si>
    <t>3130 Wilson Blvd N</t>
  </si>
  <si>
    <t>Residential well at 3130 Wilson Blvd N</t>
  </si>
  <si>
    <t>21FLCOLL_WQX-AF37160</t>
  </si>
  <si>
    <t>21FLCOLL_WQX-2845 31ST AVE NE</t>
  </si>
  <si>
    <t>2845 31st Ave NE</t>
  </si>
  <si>
    <t>Residential well at 2845 31st Ave NE</t>
  </si>
  <si>
    <t>OREGONDEQ-1706096-03</t>
  </si>
  <si>
    <t>OREGONDEQ-16760-ORDEQ</t>
  </si>
  <si>
    <t>Klamath Falls Landfill MW-1</t>
  </si>
  <si>
    <t>OREGONDEQ-1706096-04</t>
  </si>
  <si>
    <t>OREGONDEQ-16759-ORDEQ</t>
  </si>
  <si>
    <t>Klamath Falls Landfill MW-4</t>
  </si>
  <si>
    <t>OREGONDEQ-1706096-06</t>
  </si>
  <si>
    <t>OREGONDEQ-16761-ORDEQ</t>
  </si>
  <si>
    <t>Klamath Falls Landfill MW-2</t>
  </si>
  <si>
    <t>OREGONDEQ-1706096-07</t>
  </si>
  <si>
    <t>OREGONDEQ-16762-ORDEQ</t>
  </si>
  <si>
    <t>Klamath Falls Landfill MW-3</t>
  </si>
  <si>
    <t>21FLCOLL_WQX-AF37260</t>
  </si>
  <si>
    <t>21FLCOLL_WQX-265 17TH ST NW</t>
  </si>
  <si>
    <t>Home construction in lot adjacent to well.</t>
  </si>
  <si>
    <t>265 17th St NW</t>
  </si>
  <si>
    <t>Residential well at 265 17th St NW</t>
  </si>
  <si>
    <t>21FLCOLL_WQX-AF37262</t>
  </si>
  <si>
    <t>21FLCOLL_WQX-2321 KEARNEY AVE</t>
  </si>
  <si>
    <t>Irrigation piping spraying water onto well site during sampling event.</t>
  </si>
  <si>
    <t>2321 Kearney Ave</t>
  </si>
  <si>
    <t>Residential well at 2321 Kearney Ave</t>
  </si>
  <si>
    <t>21FLCOLL_WQX-AF37261</t>
  </si>
  <si>
    <t>21FLCOLL_WQX-780 19TH ST SW</t>
  </si>
  <si>
    <t>780 19th St SW</t>
  </si>
  <si>
    <t>Residential well at 780 19th St SW</t>
  </si>
  <si>
    <t>21FLCOLL_WQX-AF37362</t>
  </si>
  <si>
    <t>21FLCOLL_WQX-2671 4TH AVE NE</t>
  </si>
  <si>
    <t>Evidence of an uncontrolled burn in the front yard recently.</t>
  </si>
  <si>
    <t>2671 4th Ave NE</t>
  </si>
  <si>
    <t>Residential well at 2671 4th Ave NE</t>
  </si>
  <si>
    <t>21FLCOLL_WQX-AF37363</t>
  </si>
  <si>
    <t>10:44:00</t>
  </si>
  <si>
    <t>21FLCOLL_WQX-2371 10TH AVE SE</t>
  </si>
  <si>
    <t>Pet graves about 15ft from well location.</t>
  </si>
  <si>
    <t>2371 10th Ave SE</t>
  </si>
  <si>
    <t>Residential well at 2371 10th Ave SE</t>
  </si>
  <si>
    <t>21FLCOLL_WQX-AF37361</t>
  </si>
  <si>
    <t>21FLCOLL_WQX-3420 2ND AVE SE</t>
  </si>
  <si>
    <t>No spigot on main wellhead. Sampled from offshoot stick-up approximately 50' from main wellhead.</t>
  </si>
  <si>
    <t>3420 2nd Ave SE</t>
  </si>
  <si>
    <t>Residential well at 3420 2nd Ave SE</t>
  </si>
  <si>
    <t>21FLCOLL_WQX-AF37618</t>
  </si>
  <si>
    <t>21FLCOLL_WQX-3415 EVERGLADES BLVD N</t>
  </si>
  <si>
    <t>Sulfuric sample not properly acidified following sampling; acidified upon delivery to lab. Y-qualify all analytes coming from sulfuric bottle.</t>
  </si>
  <si>
    <t>3415 Everglades Blvd N</t>
  </si>
  <si>
    <t>Residential well at 3415 Everglades Blvd N</t>
  </si>
  <si>
    <t>21FLCOLL_WQX-AF37617</t>
  </si>
  <si>
    <t>21FLCOLL_WQX-416 CASTLE DR</t>
  </si>
  <si>
    <t>Multiple used petroleum containers around house. Open bag of 17-0-24 fertilizer open in yard.</t>
  </si>
  <si>
    <t>416 Castle Dr</t>
  </si>
  <si>
    <t>Residential well at 416 Castle Dr</t>
  </si>
  <si>
    <t>21FLCOLL_WQX-AF38437</t>
  </si>
  <si>
    <t>09:41:00</t>
  </si>
  <si>
    <t>21FLCOLL_WQX-6015 GREEN BLVD</t>
  </si>
  <si>
    <t>Ant nest in well casing. Enclosure that seems to have recently housed large animals present next to well site.</t>
  </si>
  <si>
    <t>6015 Green Blvd</t>
  </si>
  <si>
    <t>Residential well at 6015 Green Blvd</t>
  </si>
  <si>
    <t>21FLCOLL_WQX-AF38438</t>
  </si>
  <si>
    <t>21FLCOLL_WQX-2610 64TH ST SW</t>
  </si>
  <si>
    <t>2610 64th St SW</t>
  </si>
  <si>
    <t>Residential well at 2610 64th St SW</t>
  </si>
  <si>
    <t>21FLCOLL_WQX-AF38436</t>
  </si>
  <si>
    <t>13:19:00</t>
  </si>
  <si>
    <t>21FLCOLL_WQX-4190 60TH AVE NE</t>
  </si>
  <si>
    <t>Several military surplus vehicles on site and broken down; both gas and diesel. Additional motor vehicle and UTV broken down at residence. Pump inside well would occasionally stop working for 10-15 seconds.</t>
  </si>
  <si>
    <t>4190 60th Ave NE</t>
  </si>
  <si>
    <t>Residential well at 4190 60th Ave NE</t>
  </si>
  <si>
    <t>21FLCOLL_WQX-AF39593</t>
  </si>
  <si>
    <t>21FLCOLL_WQX-1235 SAN MARCOS BLVD</t>
  </si>
  <si>
    <t>1235 San Marcos Blvd</t>
  </si>
  <si>
    <t>Residential well at 1235 San Marcos Blvd</t>
  </si>
  <si>
    <t>OREGONDEQ-1707087-02</t>
  </si>
  <si>
    <t>21FLCOLL_WQX-AF40209</t>
  </si>
  <si>
    <t>21FLCOLL_WQX-270 LOGAN BLVD S</t>
  </si>
  <si>
    <t>270 Logan Blvd S</t>
  </si>
  <si>
    <t>Residential well at 270 Logan Blvd S</t>
  </si>
  <si>
    <t>21FLCOLL_WQX-AF40134</t>
  </si>
  <si>
    <t>21FLCOLL_WQX-3731 19TH AVE SW</t>
  </si>
  <si>
    <t>Sprinklers running in addition to well purging.</t>
  </si>
  <si>
    <t>3731 19th Ave SW</t>
  </si>
  <si>
    <t>Residential well at 3731 19th Ave SW</t>
  </si>
  <si>
    <t>21FLCOLL_WQX-AF40135</t>
  </si>
  <si>
    <t>21FLCOLL_WQX-123 CENTER ST</t>
  </si>
  <si>
    <t>Well valve open upon arriving at site.</t>
  </si>
  <si>
    <t>123 Center St</t>
  </si>
  <si>
    <t>Residential well at 123 Center St</t>
  </si>
  <si>
    <t>21FLCOLL_WQX-AF40911</t>
  </si>
  <si>
    <t>21FLCOLL_WQX-53 CAJEPUT DR</t>
  </si>
  <si>
    <t>53 Cajeput Dr</t>
  </si>
  <si>
    <t>Residential well at 53 Cajeput Dr</t>
  </si>
  <si>
    <t>21FLCOLL_WQX-AF40910</t>
  </si>
  <si>
    <t>21FLCOLL_WQX-3660 7TH AVE NW</t>
  </si>
  <si>
    <t>3660 7th Ave NW</t>
  </si>
  <si>
    <t>Residential well at 3660 7th Ave NW</t>
  </si>
  <si>
    <t>21FLCOLL_WQX-AF41524</t>
  </si>
  <si>
    <t>CCGWTM</t>
  </si>
  <si>
    <t>21FLCOLL_WQX-7040 BOTTLEBRUSH LN</t>
  </si>
  <si>
    <t>Well casing submerged in 6 inches of standing water.</t>
  </si>
  <si>
    <t>7040 Bottlebrush LN</t>
  </si>
  <si>
    <t>Residential at 7040 Bottlebrush LN</t>
  </si>
  <si>
    <t>21FLCOLL_WQX-AF41523</t>
  </si>
  <si>
    <t>11:18:00</t>
  </si>
  <si>
    <t>21FLCOLL_WQX-270 31ST ST NW</t>
  </si>
  <si>
    <t>General bottle became uncapped when removed from cooler. No visible cross-contamination with cooler water.</t>
  </si>
  <si>
    <t>270 31ST ST NW</t>
  </si>
  <si>
    <t>Residential well at 270 31ST ST NW</t>
  </si>
  <si>
    <t>21FLCOLL_WQX-AF41522</t>
  </si>
  <si>
    <t>12:47:00</t>
  </si>
  <si>
    <t>21FLCOLL_WQX-5081 TAMARIND RIDGE RD</t>
  </si>
  <si>
    <t>5081 Tamarind Ridge RD</t>
  </si>
  <si>
    <t>Residential at 5081 Tamarind Ridge RD</t>
  </si>
  <si>
    <t>OREGONDEQ-1708049-01</t>
  </si>
  <si>
    <t>OREGONDEQ-14822-ORDEQ</t>
  </si>
  <si>
    <t>Florence Landfill MW-4 (FL030612-3)</t>
  </si>
  <si>
    <t>OREGONDEQ-1708049-02</t>
  </si>
  <si>
    <t>OREGONDEQ-14823-ORDEQ</t>
  </si>
  <si>
    <t>Florence Landfill MW-2 (FL030612-1)</t>
  </si>
  <si>
    <t>OREGONDEQ-1708049-04</t>
  </si>
  <si>
    <t>OREGONDEQ-14824-ORDEQ</t>
  </si>
  <si>
    <t>Florence Landfill MW-1 (FL030612-5)</t>
  </si>
  <si>
    <t>OREGONDEQ-1710076-01</t>
  </si>
  <si>
    <t>OREGONDEQ-14235-ORDEQ</t>
  </si>
  <si>
    <t>Astoria Landfill Monitoring Well 3</t>
  </si>
  <si>
    <t>17080006</t>
  </si>
  <si>
    <t>OREGONDEQ-1710076-02</t>
  </si>
  <si>
    <t>OREGONDEQ-14233-ORDEQ</t>
  </si>
  <si>
    <t>Astoria Landfill Monitoring Well 1</t>
  </si>
  <si>
    <t>OREGONDEQ-1710076-04</t>
  </si>
  <si>
    <t>OREGONDEQ-14234-ORDEQ</t>
  </si>
  <si>
    <t>Astoria Landfill Monitoring Well 2</t>
  </si>
  <si>
    <t>OREGONDEQ-1710122-02</t>
  </si>
  <si>
    <t>OREGONDEQ-15019-ORDEQ</t>
  </si>
  <si>
    <t>Joe Ney Landfill Monitoring Well 2</t>
  </si>
  <si>
    <t>17100304</t>
  </si>
  <si>
    <t>OREGONDEQ-1710122-03</t>
  </si>
  <si>
    <t>OREGONDEQ-28653-ORDEQ</t>
  </si>
  <si>
    <t>Joe Ney Landfill Monitoring Well MW-13</t>
  </si>
  <si>
    <t>OREGONDEQ-1710134-01</t>
  </si>
  <si>
    <t>15:58:00</t>
  </si>
  <si>
    <t>OREGONDEQ-15012-ORDEQ</t>
  </si>
  <si>
    <t>MW 6R</t>
  </si>
  <si>
    <t>OREGONDEQ-1710134-02</t>
  </si>
  <si>
    <t>OREGONDEQ-38952-ORDEQ</t>
  </si>
  <si>
    <t>Joe Ney Landfill MW-12R</t>
  </si>
  <si>
    <t>OREGONDEQ-1710142-01</t>
  </si>
  <si>
    <t>OREGONDEQ-15924-ORDEQ</t>
  </si>
  <si>
    <t>St. Johns Landfill Monitoring Well D6C</t>
  </si>
  <si>
    <t>OREGONDEQ-1710142-02</t>
  </si>
  <si>
    <t>11:43:00</t>
  </si>
  <si>
    <t>OREGONDEQ-15917-ORDEQ</t>
  </si>
  <si>
    <t>St. Johns Landfill Monitoring Well D3B</t>
  </si>
  <si>
    <t>OREGONDEQ-1711002-01</t>
  </si>
  <si>
    <t>12:43:00</t>
  </si>
  <si>
    <t>OREGONDEQ-1711004-01</t>
  </si>
  <si>
    <t>OREGONDEQ-1711002-02</t>
  </si>
  <si>
    <t>OREGONDEQ-1711002-03</t>
  </si>
  <si>
    <t>OREGONDEQ-1711004-02</t>
  </si>
  <si>
    <t>15:12:00</t>
  </si>
  <si>
    <t>OREGONDEQ-1711002-04</t>
  </si>
  <si>
    <t>OREGONDEQ-1711004-03</t>
  </si>
  <si>
    <t>OREGONDEQ-1711004-04</t>
  </si>
  <si>
    <t>17:20:00</t>
  </si>
  <si>
    <t>OREGONDEQ-1711001-01</t>
  </si>
  <si>
    <t>OREGONDEQ-15947-ORDEQ</t>
  </si>
  <si>
    <t>St. Johns Landfill K-2</t>
  </si>
  <si>
    <t>OREGONDEQ-1711002-05</t>
  </si>
  <si>
    <t>OREGONDEQ-1711004-06</t>
  </si>
  <si>
    <t>OREGONDEQ-1711002-06</t>
  </si>
  <si>
    <t>OREGONDEQ-1711004-07</t>
  </si>
  <si>
    <t>OREGONDEQ-1711002-07</t>
  </si>
  <si>
    <t>OREGONDEQ-1711004-08</t>
  </si>
  <si>
    <t>OREGONDEQ-1711002-08</t>
  </si>
  <si>
    <t>12:08:00</t>
  </si>
  <si>
    <t>OREGONDEQ-1711002-09</t>
  </si>
  <si>
    <t>13:27:00</t>
  </si>
  <si>
    <t>OREGONDEQ-1711004-09</t>
  </si>
  <si>
    <t>OREGONDEQ-1711004-11</t>
  </si>
  <si>
    <t>OREGONDEQ-1711002-10</t>
  </si>
  <si>
    <t>OREGONDEQ-1711004-12</t>
  </si>
  <si>
    <t>OREGONDEQ-38716-ORDEQ</t>
  </si>
  <si>
    <t>Mid Willamette Groundwater Study Well MWV-061</t>
  </si>
  <si>
    <t>OREGONDEQ-1711020-01</t>
  </si>
  <si>
    <t>OREGONDEQ-38717-ORDEQ</t>
  </si>
  <si>
    <t>Mid Willamette Groundwater Study Well MWV-062</t>
  </si>
  <si>
    <t>OREGONDEQ-1711019-01</t>
  </si>
  <si>
    <t>OREGONDEQ-38727-ORDEQ</t>
  </si>
  <si>
    <t>Mid Willamette Groundwater Study Well MWV-072</t>
  </si>
  <si>
    <t>OREGONDEQ-1711019-03</t>
  </si>
  <si>
    <t>OREGONDEQ-38729-ORDEQ</t>
  </si>
  <si>
    <t>Mid Willamette Groundwater Study Well MWV-074</t>
  </si>
  <si>
    <t>OREGONDEQ-1711020-02</t>
  </si>
  <si>
    <t>OREGONDEQ-38718-ORDEQ</t>
  </si>
  <si>
    <t>Mid Willamette Groundwater Study Well MWV-063</t>
  </si>
  <si>
    <t>OREGONDEQ-1711019-02</t>
  </si>
  <si>
    <t>OREGONDEQ-38728-ORDEQ</t>
  </si>
  <si>
    <t>Mid Willamette Groundwater Study Well MWV-073</t>
  </si>
  <si>
    <t>OREGONDEQ-1711020-03</t>
  </si>
  <si>
    <t>OREGONDEQ-38719-ORDEQ</t>
  </si>
  <si>
    <t>Mid Willamette Groundwater Study Well MWV-064</t>
  </si>
  <si>
    <t>OREGONDEQ-1711019-04</t>
  </si>
  <si>
    <t>OREGONDEQ-38730-ORDEQ</t>
  </si>
  <si>
    <t>Mid Willamette Groundwater Study Well MWV-075</t>
  </si>
  <si>
    <t>043</t>
  </si>
  <si>
    <t>OREGONDEQ-1711020-04</t>
  </si>
  <si>
    <t>15:48:00</t>
  </si>
  <si>
    <t>OREGONDEQ-38720-ORDEQ</t>
  </si>
  <si>
    <t>Mid Willamette Groundwater Study Well MWV-065</t>
  </si>
  <si>
    <t>OREGONDEQ-1711019-07</t>
  </si>
  <si>
    <t>OREGONDEQ-38731-ORDEQ</t>
  </si>
  <si>
    <t>Mid Willamette Groundwater Study Well MWV-076</t>
  </si>
  <si>
    <t>OREGONDEQ-1711020-09</t>
  </si>
  <si>
    <t>OREGONDEQ-38721-ORDEQ</t>
  </si>
  <si>
    <t>Mid Willamette Groundwater Study Well MWV-066</t>
  </si>
  <si>
    <t>OREGONDEQ-1711019-08</t>
  </si>
  <si>
    <t>OREGONDEQ-38732-ORDEQ</t>
  </si>
  <si>
    <t>Mid Willamette Groundwater Study Well MWV-077</t>
  </si>
  <si>
    <t>OREGONDEQ-1711021-01</t>
  </si>
  <si>
    <t>OREGONDEQ-15753-ORDEQ</t>
  </si>
  <si>
    <t>Rossman Landfill MW-23</t>
  </si>
  <si>
    <t>17090011</t>
  </si>
  <si>
    <t>OREGONDEQ-1711020-10</t>
  </si>
  <si>
    <t>OREGONDEQ-38722-ORDEQ</t>
  </si>
  <si>
    <t>Mid Willamette Groundwater Study Well MWV-067</t>
  </si>
  <si>
    <t>OREGONDEQ-1711019-09</t>
  </si>
  <si>
    <t>OREGONDEQ-38733-ORDEQ</t>
  </si>
  <si>
    <t>Mid Willamette Groundwater Study Well MWV-078</t>
  </si>
  <si>
    <t>OREGONDEQ-1711020-12</t>
  </si>
  <si>
    <t>OREGONDEQ-38723-ORDEQ</t>
  </si>
  <si>
    <t>Mid Willamette Groundwater Study Well MWV-068</t>
  </si>
  <si>
    <t>OREGONDEQ-1711019-10</t>
  </si>
  <si>
    <t>OREGONDEQ-38734-ORDEQ</t>
  </si>
  <si>
    <t>Mid Willamette Groundwater Study Well MWV-079</t>
  </si>
  <si>
    <t>OREGONDEQ-1711020-13</t>
  </si>
  <si>
    <t>OREGONDEQ-38724-ORDEQ</t>
  </si>
  <si>
    <t>Mid Willamette Groundwater Study Well MWV-069</t>
  </si>
  <si>
    <t>OREGONDEQ-1711021-02</t>
  </si>
  <si>
    <t>OREGONDEQ-15755-ORDEQ</t>
  </si>
  <si>
    <t>Rossman Landfill MW-21</t>
  </si>
  <si>
    <t>OREGONDEQ-1711019-11</t>
  </si>
  <si>
    <t>OREGONDEQ-38735-ORDEQ</t>
  </si>
  <si>
    <t>Mid Willamette Groundwater Study Well MWV-080</t>
  </si>
  <si>
    <t>OREGONDEQ-1711020-14</t>
  </si>
  <si>
    <t>OREGONDEQ-38725-ORDEQ</t>
  </si>
  <si>
    <t>Mid Willamette Groundwater Study Well MWV-070</t>
  </si>
  <si>
    <t>OREGONDEQ-1711019-12</t>
  </si>
  <si>
    <t>OREGONDEQ-38736-ORDEQ</t>
  </si>
  <si>
    <t>Mid Willamette Groundwater Study Well MWV-081</t>
  </si>
  <si>
    <t>OREGONDEQ-1711020-15</t>
  </si>
  <si>
    <t>OREGONDEQ-38726-ORDEQ</t>
  </si>
  <si>
    <t>Mid Willamette Groundwater Study Well MWV-071</t>
  </si>
  <si>
    <t>OREGONDEQ-1711028-01</t>
  </si>
  <si>
    <t>OREGONDEQ-28606-ORDEQ</t>
  </si>
  <si>
    <t>Rossman's Landfill Monitoring Well MW-20</t>
  </si>
  <si>
    <t>OREGONDEQ-1711028-02</t>
  </si>
  <si>
    <t>OREGONDEQ-15751-ORDEQ</t>
  </si>
  <si>
    <t>Rossman Landfill MW-19</t>
  </si>
  <si>
    <t>OREGONDEQ-1711040-01</t>
  </si>
  <si>
    <t>OREGONDEQ-38746-ORDEQ</t>
  </si>
  <si>
    <t>Mid Willamette Groundwater Study Well MWV-091</t>
  </si>
  <si>
    <t>OREGONDEQ-1711039-01</t>
  </si>
  <si>
    <t>OREGONDEQ-1711040-03</t>
  </si>
  <si>
    <t>OREGONDEQ-38747-ORDEQ</t>
  </si>
  <si>
    <t>Mid Willamette Groundwater Study Well MWV-092</t>
  </si>
  <si>
    <t>OREGONDEQ-1711039-02</t>
  </si>
  <si>
    <t>OREGONDEQ-38737-ORDEQ</t>
  </si>
  <si>
    <t>Mid Willamette Groundwater Study Well MWV-082</t>
  </si>
  <si>
    <t>OREGONDEQ-1711040-04</t>
  </si>
  <si>
    <t>15:08:00</t>
  </si>
  <si>
    <t>OREGONDEQ-38748-ORDEQ</t>
  </si>
  <si>
    <t>Mid Willamette Groundwater Study Well MWV-093</t>
  </si>
  <si>
    <t>OREGONDEQ-1711039-03</t>
  </si>
  <si>
    <t>OREGONDEQ-38739-ORDEQ</t>
  </si>
  <si>
    <t>Mid Willamette Groundwater Study Well MWV-084</t>
  </si>
  <si>
    <t>OREGONDEQ-1711040-05</t>
  </si>
  <si>
    <t>16:16:00</t>
  </si>
  <si>
    <t>OREGONDEQ-38749-ORDEQ</t>
  </si>
  <si>
    <t>Mid Willamette Groundwater Study Well MWV-094</t>
  </si>
  <si>
    <t>OREGONDEQ-1711039-04</t>
  </si>
  <si>
    <t>17:17:00</t>
  </si>
  <si>
    <t>OREGONDEQ-38740-ORDEQ</t>
  </si>
  <si>
    <t>Mid Willamette Groundwater Study Well MWV-085</t>
  </si>
  <si>
    <t>OREGONDEQ-1711041-01</t>
  </si>
  <si>
    <t>OREGONDEQ-22676-ORDEQ</t>
  </si>
  <si>
    <t>RFP Dillard Landfill Monitoring Well R-1</t>
  </si>
  <si>
    <t>OREGONDEQ-1711040-07</t>
  </si>
  <si>
    <t>OREGONDEQ-38750-ORDEQ</t>
  </si>
  <si>
    <t>Mid Willamette Groundwater Study Well MWV-095</t>
  </si>
  <si>
    <t>OREGONDEQ-1711039-07</t>
  </si>
  <si>
    <t>OREGONDEQ-38741-ORDEQ</t>
  </si>
  <si>
    <t>Mid Willamette Groundwater Study Well MWV-086</t>
  </si>
  <si>
    <t>OREGONDEQ-1711041-03</t>
  </si>
  <si>
    <t>OREGONDEQ-22677-ORDEQ</t>
  </si>
  <si>
    <t>RFP Dillard Landfill Monitoring Well R-2</t>
  </si>
  <si>
    <t>OREGONDEQ-1711040-08</t>
  </si>
  <si>
    <t>OREGONDEQ-38751-ORDEQ</t>
  </si>
  <si>
    <t>Mid Willamette Groundwater Study Well MWV-096</t>
  </si>
  <si>
    <t>OREGONDEQ-1711039-08</t>
  </si>
  <si>
    <t>OREGONDEQ-38742-ORDEQ</t>
  </si>
  <si>
    <t>Mid Willamette Groundwater Study Well MWV-087</t>
  </si>
  <si>
    <t>OREGONDEQ-1711040-09</t>
  </si>
  <si>
    <t>OREGONDEQ-38752-ORDEQ</t>
  </si>
  <si>
    <t>Mid Willamette Groundwater Study Well MWV-097</t>
  </si>
  <si>
    <t>OREGONDEQ-1711039-09</t>
  </si>
  <si>
    <t>12:23:00</t>
  </si>
  <si>
    <t>OREGONDEQ-38743-ORDEQ</t>
  </si>
  <si>
    <t>Mid Willamette Groundwater Study Well MWV-088</t>
  </si>
  <si>
    <t>OREGONDEQ-1711041-04</t>
  </si>
  <si>
    <t>OREGONDEQ-22678-ORDEQ</t>
  </si>
  <si>
    <t>RFP Dillard Landfill Monitoring Well R-3</t>
  </si>
  <si>
    <t>OREGONDEQ-1711040-10</t>
  </si>
  <si>
    <t>OREGONDEQ-38754-ORDEQ</t>
  </si>
  <si>
    <t>Mid Willamette Groundwater Study Well MWV-099</t>
  </si>
  <si>
    <t>OREGONDEQ-1711039-10</t>
  </si>
  <si>
    <t>OREGONDEQ-38744-ORDEQ</t>
  </si>
  <si>
    <t>Mid Willamette Groundwater Study Well MWV-089</t>
  </si>
  <si>
    <t>OREGONDEQ-1711041-05</t>
  </si>
  <si>
    <t>OREGONDEQ-31882-ORDEQ</t>
  </si>
  <si>
    <t>RFP Dillard Landfill Monitoring Well R-4</t>
  </si>
  <si>
    <t>OREGONDEQ-1711039-11</t>
  </si>
  <si>
    <t>OREGONDEQ-38745-ORDEQ</t>
  </si>
  <si>
    <t>Mid Willamette Groundwater Study Well MWV-090</t>
  </si>
  <si>
    <t>OREGONDEQ-1711039-12</t>
  </si>
  <si>
    <t>OREGONDEQ-38738-ORDEQ</t>
  </si>
  <si>
    <t>Mid Willamette Groundwater Study Well MWV-083</t>
  </si>
  <si>
    <t>OREGONDEQ-1711040-11</t>
  </si>
  <si>
    <t>OREGONDEQ-38760-ORDEQ</t>
  </si>
  <si>
    <t>Mid Willamette Groundwater Study Well MWV-100</t>
  </si>
  <si>
    <t>OREGONDEQ-1711040-16</t>
  </si>
  <si>
    <t>OREGONDEQ-38753-ORDEQ</t>
  </si>
  <si>
    <t>Mid Willamette Groundwater Study Well MWV-098</t>
  </si>
  <si>
    <t>OREGONDEQ-1802054-01</t>
  </si>
  <si>
    <t>OREGONDEQ-26465-ORDEQ</t>
  </si>
  <si>
    <t>Buck Hollow Landfill Monitoring Well MW-3</t>
  </si>
  <si>
    <t>OREGONDEQ-1802054-02</t>
  </si>
  <si>
    <t>OREGONDEQ-26463-ORDEQ</t>
  </si>
  <si>
    <t>Buck Hollow Landfill Monitoring Well MW-1</t>
  </si>
  <si>
    <t>OREGONDEQ-1802054-05</t>
  </si>
  <si>
    <t>OREGONDEQ-26464-ORDEQ</t>
  </si>
  <si>
    <t>Buck Hollow Landfill Monitoring Well MW-2</t>
  </si>
  <si>
    <t>OREGONDEQ-1803077-01</t>
  </si>
  <si>
    <t>OREGONDEQ-40125-ORDEQ</t>
  </si>
  <si>
    <t>Harney County Groundwater Well 001</t>
  </si>
  <si>
    <t>17120004</t>
  </si>
  <si>
    <t>OREGONDEQ-1803077-02</t>
  </si>
  <si>
    <t>OREGONDEQ-40130-ORDEQ</t>
  </si>
  <si>
    <t>Harney County Groundwater Well 003</t>
  </si>
  <si>
    <t>17120002</t>
  </si>
  <si>
    <t>OREGONDEQ-1803078-01</t>
  </si>
  <si>
    <t>OREGONDEQ-40138-ORDEQ</t>
  </si>
  <si>
    <t>Harney County Groundwater Well 011</t>
  </si>
  <si>
    <t>17120001</t>
  </si>
  <si>
    <t>OREGONDEQ-1803078-02</t>
  </si>
  <si>
    <t>OREGONDEQ-40139-ORDEQ</t>
  </si>
  <si>
    <t>Harney County Groundwater Well 012</t>
  </si>
  <si>
    <t>OREGONDEQ-1803077-03</t>
  </si>
  <si>
    <t>OREGONDEQ-40131-ORDEQ</t>
  </si>
  <si>
    <t>Harney County Groundwater Well 004</t>
  </si>
  <si>
    <t>OREGONDEQ-1803077-05</t>
  </si>
  <si>
    <t>OREGONDEQ-40132-ORDEQ</t>
  </si>
  <si>
    <t>High Conductivity</t>
  </si>
  <si>
    <t>Harney County Groundwater Well 005</t>
  </si>
  <si>
    <t>OREGONDEQ-1803078-03</t>
  </si>
  <si>
    <t>OREGONDEQ-40140-ORDEQ</t>
  </si>
  <si>
    <t>Harney County Groundwater Well 013</t>
  </si>
  <si>
    <t>OREGONDEQ-1803078-04</t>
  </si>
  <si>
    <t>OREGONDEQ-40141-ORDEQ</t>
  </si>
  <si>
    <t>Harney County Groundwater Well 014</t>
  </si>
  <si>
    <t>OREGONDEQ-1803077-06</t>
  </si>
  <si>
    <t>15:32:00</t>
  </si>
  <si>
    <t>OREGONDEQ-40145-ORDEQ</t>
  </si>
  <si>
    <t>Harney County Groundwater Well 018</t>
  </si>
  <si>
    <t>OREGONDEQ-1803078-05</t>
  </si>
  <si>
    <t>OREGONDEQ-40142-ORDEQ</t>
  </si>
  <si>
    <t>Harney County Groundwater Well 015</t>
  </si>
  <si>
    <t>OREGONDEQ-1803077-09</t>
  </si>
  <si>
    <t>OREGONDEQ-40133-ORDEQ</t>
  </si>
  <si>
    <t>Harney County Groundwater Well 006</t>
  </si>
  <si>
    <t>OREGONDEQ-1803078-08</t>
  </si>
  <si>
    <t>OREGONDEQ-40143-ORDEQ</t>
  </si>
  <si>
    <t>Harney County Groundwater Well 016</t>
  </si>
  <si>
    <t>OREGONDEQ-1803078-09</t>
  </si>
  <si>
    <t>OREGONDEQ-40144-ORDEQ</t>
  </si>
  <si>
    <t>Harney County Groundwater Well 017</t>
  </si>
  <si>
    <t>OREGONDEQ-1803077-10</t>
  </si>
  <si>
    <t>OREGONDEQ-40135-ORDEQ</t>
  </si>
  <si>
    <t>HT4::B Due to improper field preservation, the sample was analyzed past the recommended holding time.;</t>
  </si>
  <si>
    <t>Harney County Groundwater Well 008</t>
  </si>
  <si>
    <t>OREGONDEQ-1803078-10</t>
  </si>
  <si>
    <t>OREGONDEQ-40134-ORDEQ</t>
  </si>
  <si>
    <t>Harney County Groundwater Well 007</t>
  </si>
  <si>
    <t>OREGONDEQ-1803078-11</t>
  </si>
  <si>
    <t>OREGONDEQ-40146-ORDEQ</t>
  </si>
  <si>
    <t>Harney County Groundwater Well 019</t>
  </si>
  <si>
    <t>OREGONDEQ-1803078-12</t>
  </si>
  <si>
    <t>OREGONDEQ-40147-ORDEQ</t>
  </si>
  <si>
    <t>Harney County Groundwater Well 020</t>
  </si>
  <si>
    <t>OREGONDEQ-1803077-11</t>
  </si>
  <si>
    <t>OREGONDEQ-40137-ORDEQ</t>
  </si>
  <si>
    <t>Harney County Groundwater Well 010</t>
  </si>
  <si>
    <t>OREGONDEQ-1803077-12</t>
  </si>
  <si>
    <t>16:04:00</t>
  </si>
  <si>
    <t>OREGONDEQ-40136-ORDEQ</t>
  </si>
  <si>
    <t>Harney County Groundwater Well 009</t>
  </si>
  <si>
    <t>OREGONDEQ-1803077-15</t>
  </si>
  <si>
    <t>OREGONDEQ-40129-ORDEQ</t>
  </si>
  <si>
    <t>Harney County Groundwater Well 002</t>
  </si>
  <si>
    <t>OREGONDEQ-1804073-01</t>
  </si>
  <si>
    <t>OREGONDEQ-40148-ORDEQ</t>
  </si>
  <si>
    <t>Harney County Groundwater Well 021</t>
  </si>
  <si>
    <t>OREGONDEQ-1804035-03</t>
  </si>
  <si>
    <t>OREGONDEQ-40158-ORDEQ</t>
  </si>
  <si>
    <t>Harney County Groundwater Well 031</t>
  </si>
  <si>
    <t>OREGONDEQ-1804073-02</t>
  </si>
  <si>
    <t>OREGONDEQ-40149-ORDEQ</t>
  </si>
  <si>
    <t>Harney County Groundwater Well 022</t>
  </si>
  <si>
    <t>OREGONDEQ-1804035-05</t>
  </si>
  <si>
    <t>OREGONDEQ-40159-ORDEQ</t>
  </si>
  <si>
    <t>Harney County Groundwater Well 032</t>
  </si>
  <si>
    <t>OREGONDEQ-1804035-06</t>
  </si>
  <si>
    <t>OREGONDEQ-40165-ORDEQ</t>
  </si>
  <si>
    <t>Harney County Groundwater Well 038</t>
  </si>
  <si>
    <t>OREGONDEQ-1804073-03</t>
  </si>
  <si>
    <t>OREGONDEQ-40150-ORDEQ</t>
  </si>
  <si>
    <t>Harney County Groundwater Well 023</t>
  </si>
  <si>
    <t>17120003</t>
  </si>
  <si>
    <t>OREGONDEQ-1804073-04</t>
  </si>
  <si>
    <t>14:13:00</t>
  </si>
  <si>
    <t>OREGONDEQ-40151-ORDEQ</t>
  </si>
  <si>
    <t>Harney County Groundwater Well 024</t>
  </si>
  <si>
    <t>OREGONDEQ-1804035-07</t>
  </si>
  <si>
    <t>OREGONDEQ-40164-ORDEQ</t>
  </si>
  <si>
    <t>Harney County Groundwater Well 037</t>
  </si>
  <si>
    <t>OREGONDEQ-1804073-08</t>
  </si>
  <si>
    <t>OREGONDEQ-40157-ORDEQ</t>
  </si>
  <si>
    <t>Harney County Groundwater Well 028</t>
  </si>
  <si>
    <t>OREGONDEQ-1804035-10</t>
  </si>
  <si>
    <t>OREGONDEQ-40162-ORDEQ</t>
  </si>
  <si>
    <t>Harney County Groundwater Well 035</t>
  </si>
  <si>
    <t>OREGONDEQ-1804035-11</t>
  </si>
  <si>
    <t>OREGONDEQ-40163-ORDEQ</t>
  </si>
  <si>
    <t>Harney County Groundwater Well 036</t>
  </si>
  <si>
    <t>OREGONDEQ-1804073-09</t>
  </si>
  <si>
    <t>OREGONDEQ-40153-ORDEQ</t>
  </si>
  <si>
    <t>Harney County Groundwater Well 026</t>
  </si>
  <si>
    <t>OREGONDEQ-1804035-12</t>
  </si>
  <si>
    <t>OREGONDEQ-40152-ORDEQ</t>
  </si>
  <si>
    <t>Harney County Groundwater Well 025</t>
  </si>
  <si>
    <t>OREGONDEQ-1804073-10</t>
  </si>
  <si>
    <t>14:01:00</t>
  </si>
  <si>
    <t>OREGONDEQ-40154-ORDEQ</t>
  </si>
  <si>
    <t>Harney County Groundwater Well 027</t>
  </si>
  <si>
    <t>OREGONDEQ-1804073-12</t>
  </si>
  <si>
    <t>15:51:00</t>
  </si>
  <si>
    <t>OREGONDEQ-40160-ORDEQ</t>
  </si>
  <si>
    <t>Harney County Groundwater Well 033</t>
  </si>
  <si>
    <t>OREGONDEQ-1804035-13</t>
  </si>
  <si>
    <t>OREGONDEQ-40167-ORDEQ</t>
  </si>
  <si>
    <t>Harney County Groundwater Well 040</t>
  </si>
  <si>
    <t>OREGONDEQ-1804035-17</t>
  </si>
  <si>
    <t>OREGONDEQ-40166-ORDEQ</t>
  </si>
  <si>
    <t>Harney County Groundwater Well 039</t>
  </si>
  <si>
    <t>OREGONDEQ-1804073-14</t>
  </si>
  <si>
    <t>OREGONDEQ-40156-ORDEQ</t>
  </si>
  <si>
    <t>Harney County Groundwater Well 030</t>
  </si>
  <si>
    <t>OREGONDEQ-1804073-15</t>
  </si>
  <si>
    <t>OREGONDEQ-40155-ORDEQ</t>
  </si>
  <si>
    <t>Harney County Groundwater Well 029</t>
  </si>
  <si>
    <t>OREGONDEQ-1804035-18</t>
  </si>
  <si>
    <t>OREGONDEQ-40161-ORDEQ</t>
  </si>
  <si>
    <t>Harney County Groundwater Well 034</t>
  </si>
  <si>
    <t>OREGONDEQ-1804107-03</t>
  </si>
  <si>
    <t>OREGONDEQ-40168-ORDEQ</t>
  </si>
  <si>
    <t>Harney County Groundwater Well 041</t>
  </si>
  <si>
    <t>OREGONDEQ-1804118-01</t>
  </si>
  <si>
    <t>OREGONDEQ-40175-ORDEQ</t>
  </si>
  <si>
    <t>Harney County Groundwater Well 048</t>
  </si>
  <si>
    <t>OREGONDEQ-1804118-02</t>
  </si>
  <si>
    <t>OREGONDEQ-40176-ORDEQ</t>
  </si>
  <si>
    <t>Harney County Groundwater Well 049</t>
  </si>
  <si>
    <t>OREGONDEQ-1804118-03</t>
  </si>
  <si>
    <t>OREGONDEQ-40177-ORDEQ</t>
  </si>
  <si>
    <t>Harney County Groundwater Well 050</t>
  </si>
  <si>
    <t>OREGONDEQ-1804118-04</t>
  </si>
  <si>
    <t>OREGONDEQ-40178-ORDEQ</t>
  </si>
  <si>
    <t>Harney County Groundwater Well 051</t>
  </si>
  <si>
    <t>OREGONDEQ-1804107-04</t>
  </si>
  <si>
    <t>OREGONDEQ-40169-ORDEQ</t>
  </si>
  <si>
    <t>A01::Aa Sample vial contained air bubble greater then 5mm in diameter but less then 10% volume of the sample. Results not expected to be affected.</t>
  </si>
  <si>
    <t>Harney County Groundwater Well 042</t>
  </si>
  <si>
    <t>OREGONDEQ-1804118-05</t>
  </si>
  <si>
    <t>17:25:00</t>
  </si>
  <si>
    <t>OREGONDEQ-40187-ORDEQ</t>
  </si>
  <si>
    <t>Harney County Groundwater Well 060</t>
  </si>
  <si>
    <t>OREGONDEQ-1804118-15</t>
  </si>
  <si>
    <t>OREGONDEQ-40186-ORDEQ</t>
  </si>
  <si>
    <t>Harney County Groundwater Well 059</t>
  </si>
  <si>
    <t>OREGONDEQ-1804118-09</t>
  </si>
  <si>
    <t>OREGONDEQ-40182-ORDEQ</t>
  </si>
  <si>
    <t>Harney County Groundwater Well 055</t>
  </si>
  <si>
    <t>OREGONDEQ-1804118-16</t>
  </si>
  <si>
    <t>11:51:00</t>
  </si>
  <si>
    <t>OREGONDEQ-40184-ORDEQ</t>
  </si>
  <si>
    <t>Harney County Groundwater Well 057</t>
  </si>
  <si>
    <t>OREGONDEQ-1804118-11</t>
  </si>
  <si>
    <t>12:18:00</t>
  </si>
  <si>
    <t>OREGONDEQ-40181-ORDEQ</t>
  </si>
  <si>
    <t>Harney County Groundwater Well 054</t>
  </si>
  <si>
    <t>OREGONDEQ-1804107-07</t>
  </si>
  <si>
    <t>OREGONDEQ-40172-ORDEQ</t>
  </si>
  <si>
    <t>Harney County Groundwater Well 045</t>
  </si>
  <si>
    <t>OREGONDEQ-1804118-12</t>
  </si>
  <si>
    <t>OREGONDEQ-40180-ORDEQ</t>
  </si>
  <si>
    <t>Harney County Groundwater Well 053</t>
  </si>
  <si>
    <t>OREGONDEQ-1804118-13</t>
  </si>
  <si>
    <t>OREGONDEQ-40179-ORDEQ</t>
  </si>
  <si>
    <t>Harney County Groundwater Well 052</t>
  </si>
  <si>
    <t>OREGONDEQ-1804107-08</t>
  </si>
  <si>
    <t>OREGONDEQ-40173-ORDEQ</t>
  </si>
  <si>
    <t>Harney County Groundwater Well 046</t>
  </si>
  <si>
    <t>OREGONDEQ-1804118-17</t>
  </si>
  <si>
    <t>18:10:00</t>
  </si>
  <si>
    <t>OREGONDEQ-40185-ORDEQ</t>
  </si>
  <si>
    <t>Harney County Groundwater Well 058</t>
  </si>
  <si>
    <t>OREGONDEQ-1804118-18</t>
  </si>
  <si>
    <t>OREGONDEQ-40170-ORDEQ</t>
  </si>
  <si>
    <t>Harney County Groundwater Well 043</t>
  </si>
  <si>
    <t>OREGONDEQ-1804118-19</t>
  </si>
  <si>
    <t>OREGONDEQ-40171-ORDEQ</t>
  </si>
  <si>
    <t>Harney County Groundwater Well 044</t>
  </si>
  <si>
    <t>OREGONDEQ-1804107-11</t>
  </si>
  <si>
    <t>OREGONDEQ-40174-ORDEQ</t>
  </si>
  <si>
    <t>Harney County Groundwater Well 047</t>
  </si>
  <si>
    <t>OREGONDEQ-1804118-20</t>
  </si>
  <si>
    <t>OREGONDEQ-40183-ORDEQ</t>
  </si>
  <si>
    <t>Harney County Groundwater Well 056</t>
  </si>
  <si>
    <t>OREGONDEQ-1805013-01</t>
  </si>
  <si>
    <t>OREGONDEQ-40271-ORDEQ</t>
  </si>
  <si>
    <t>Riverbend Landfill MW-22A</t>
  </si>
  <si>
    <t>OREGONDEQ-1805013-02</t>
  </si>
  <si>
    <t>OREGONDEQ-40272-ORDEQ</t>
  </si>
  <si>
    <t>Riverbend Landfill MW-22B</t>
  </si>
  <si>
    <t>OREGONDEQ-1805013-03</t>
  </si>
  <si>
    <t>OREGONDEQ-29355-ORDEQ</t>
  </si>
  <si>
    <t>New Riverbend Landfill MW-20A</t>
  </si>
  <si>
    <t>GPS</t>
  </si>
  <si>
    <t>OREGONDEQ-1805013-04</t>
  </si>
  <si>
    <t>OREGONDEQ-29356-ORDEQ</t>
  </si>
  <si>
    <t>New Riverbend Landfill MW-20B</t>
  </si>
  <si>
    <t>OREGONDEQ-1805013-05</t>
  </si>
  <si>
    <t>OREGONDEQ-15618-ORDEQ</t>
  </si>
  <si>
    <t>New Riverbend Landfill MW-14A</t>
  </si>
  <si>
    <t>/TYPA/NONAMB/WELL/LNDFL</t>
  </si>
  <si>
    <t>OREGONDEQ-1805013-06</t>
  </si>
  <si>
    <t>OREGONDEQ-15617-ORDEQ</t>
  </si>
  <si>
    <t>New Riverbend Landfill MW-14B</t>
  </si>
  <si>
    <t>OREGONDEQ-1805013-07</t>
  </si>
  <si>
    <t>OREGONDEQ-15619-ORDEQ</t>
  </si>
  <si>
    <t>New Riverbend Landfill MW-15A</t>
  </si>
  <si>
    <t>OREGONDEQ-1805013-11</t>
  </si>
  <si>
    <t>OREGONDEQ-15611-ORDEQ</t>
  </si>
  <si>
    <t>New Riverbend Landfill MW-12A</t>
  </si>
  <si>
    <t>OREGONDEQ-1805013-10</t>
  </si>
  <si>
    <t>OREGONDEQ-15598-ORDEQ</t>
  </si>
  <si>
    <t>New Riverbend Landfill MW-5A</t>
  </si>
  <si>
    <t>OREGONDEQ-1805013-13</t>
  </si>
  <si>
    <t>OREGONDEQ-15596-ORDEQ</t>
  </si>
  <si>
    <t>New Riverbend Landfill MW-5B</t>
  </si>
  <si>
    <t>OREGONDEQ-1805037-01</t>
  </si>
  <si>
    <t>OREGONDEQ-1805037-02</t>
  </si>
  <si>
    <t>OREGONDEQ-1805037-04</t>
  </si>
  <si>
    <t>OREGONDEQ-1805037-05</t>
  </si>
  <si>
    <t>OREGONDEQ-1805086-01</t>
  </si>
  <si>
    <t>OREGONDEQ-16732-ORDEQ</t>
  </si>
  <si>
    <t>Delta Sand &amp; Gravel Monitoring Well Tb-1A</t>
  </si>
  <si>
    <t>OREGONDEQ-1808003-01</t>
  </si>
  <si>
    <t>OREGONDEQ-15787-ORDEQ</t>
  </si>
  <si>
    <t>Short Mountain Landfill Monitoring Well No.1N</t>
  </si>
  <si>
    <t>17090002</t>
  </si>
  <si>
    <t>OREGONDEQ-1808003-03</t>
  </si>
  <si>
    <t>OREGONDEQ-15775-ORDEQ</t>
  </si>
  <si>
    <t>Short Mountain Landfill Monitoring Well 2</t>
  </si>
  <si>
    <t>OREGONDEQ-1808003-04</t>
  </si>
  <si>
    <t>OREGONDEQ-15780-ORDEQ</t>
  </si>
  <si>
    <t>Short Mountain Landfill Monitoring Well 3</t>
  </si>
  <si>
    <t>OREGONDEQ-1808003-05</t>
  </si>
  <si>
    <t>OREGONDEQ-15791-ORDEQ</t>
  </si>
  <si>
    <t>Short Mountain Landfill New Monitoring Well MW-10</t>
  </si>
  <si>
    <t>OREGONDEQ-1810085-01</t>
  </si>
  <si>
    <t>OREGONDEQ-1810085-02</t>
  </si>
  <si>
    <t>OREGONDEQ-1810085-05</t>
  </si>
  <si>
    <t>OREGONDEQ-14477-ORDEQ</t>
  </si>
  <si>
    <t>Chemical Waste Management 3P-1 Area L-6 and L-7</t>
  </si>
  <si>
    <t>OREGONDEQ-1810085-06</t>
  </si>
  <si>
    <t>OREGONDEQ-1810085-08</t>
  </si>
  <si>
    <t>OREGONDEQ-1810085-09</t>
  </si>
  <si>
    <t>OREGONDEQ-1810085-10</t>
  </si>
  <si>
    <t>OREGONDEQ-40567-ORDEQ</t>
  </si>
  <si>
    <t>CWM Well 7E-2</t>
  </si>
  <si>
    <t>OREGONDEQ-1810164-01</t>
  </si>
  <si>
    <t>OREGONDEQ-40569-ORDEQ</t>
  </si>
  <si>
    <t>Harney County Groundwater Well 062</t>
  </si>
  <si>
    <t>17120009</t>
  </si>
  <si>
    <t>OREGONDEQ-1810164-08</t>
  </si>
  <si>
    <t>OREGONDEQ-40573-ORDEQ</t>
  </si>
  <si>
    <t>Harney County Groundwater Well 066</t>
  </si>
  <si>
    <t>OREGONDEQ-1810164-02</t>
  </si>
  <si>
    <t>OREGONDEQ-40570-ORDEQ</t>
  </si>
  <si>
    <t>Harney County Groundwater Well 063</t>
  </si>
  <si>
    <t>OREGONDEQ-1810164-03</t>
  </si>
  <si>
    <t>OREGONDEQ-40572-ORDEQ</t>
  </si>
  <si>
    <t>Harney County Groundwater Well 065</t>
  </si>
  <si>
    <t>OREGONDEQ-1810164-09</t>
  </si>
  <si>
    <t>OREGONDEQ-40574-ORDEQ</t>
  </si>
  <si>
    <t>Harney County Groundwater Well 067</t>
  </si>
  <si>
    <t>OREGONDEQ-1810164-10</t>
  </si>
  <si>
    <t>OREGONDEQ-40577-ORDEQ</t>
  </si>
  <si>
    <t>Harney County Groundwater Well 070</t>
  </si>
  <si>
    <t>OREGONDEQ-1810164-04</t>
  </si>
  <si>
    <t>OREGONDEQ-40568-ORDEQ</t>
  </si>
  <si>
    <t>Harney County Groundwater Well 061</t>
  </si>
  <si>
    <t>OREGONDEQ-1810164-11</t>
  </si>
  <si>
    <t>OREGONDEQ-40575-ORDEQ</t>
  </si>
  <si>
    <t>Harney County Groundwater Well 068</t>
  </si>
  <si>
    <t>OREGONDEQ-1810164-13</t>
  </si>
  <si>
    <t>16:01:00</t>
  </si>
  <si>
    <t>OREGONDEQ-1810164-05</t>
  </si>
  <si>
    <t>OREGONDEQ-40576-ORDEQ</t>
  </si>
  <si>
    <t>Harney County Groundwater Well 069</t>
  </si>
  <si>
    <t>OREGONDEQ-1810164-20</t>
  </si>
  <si>
    <t>OREGONDEQ-40571-ORDEQ</t>
  </si>
  <si>
    <t>Harney County Groundwater Well 064</t>
  </si>
  <si>
    <t>OREGONDEQ-1810164-15</t>
  </si>
  <si>
    <t>OREGONDEQ-40578-ORDEQ</t>
  </si>
  <si>
    <t>Harney County Groundwater Well 071</t>
  </si>
  <si>
    <t>OREGONDEQ-1810164-21</t>
  </si>
  <si>
    <t>OREGONDEQ-40579-ORDEQ</t>
  </si>
  <si>
    <t>Harney County Groundwater Well 072</t>
  </si>
  <si>
    <t>OREGONDEQ-1810164-22</t>
  </si>
  <si>
    <t>14:06:00</t>
  </si>
  <si>
    <t>OREGONDEQ-40580-ORDEQ</t>
  </si>
  <si>
    <t>Harney County Groundwater Well 073</t>
  </si>
  <si>
    <t>OREGONDEQ-1810164-16</t>
  </si>
  <si>
    <t>OREGONDEQ-1810164-17</t>
  </si>
  <si>
    <t>16:33:00</t>
  </si>
  <si>
    <t>OREGONDEQ-1810164-26</t>
  </si>
  <si>
    <t>OREGONDEQ-1810164-30</t>
  </si>
  <si>
    <t>OREGONDEQ-1810164-25</t>
  </si>
  <si>
    <t>OREGONDEQ-40583-ORDEQ</t>
  </si>
  <si>
    <t>Harney County Groundwater Well 076</t>
  </si>
  <si>
    <t>OREGONDEQ-1810164-27</t>
  </si>
  <si>
    <t>OREGONDEQ-1810249-01</t>
  </si>
  <si>
    <t>OREGONDEQ-22700-ORDEQ</t>
  </si>
  <si>
    <t>Knott Landfill MW-5</t>
  </si>
  <si>
    <t>17070301</t>
  </si>
  <si>
    <t>OREGONDEQ-1810249-02</t>
  </si>
  <si>
    <t>OREGONDEQ-33956-ORDEQ</t>
  </si>
  <si>
    <t>Knott Landfill MW-6</t>
  </si>
  <si>
    <t>OREGONDEQ-1810249-04</t>
  </si>
  <si>
    <t>OREGONDEQ-33954-ORDEQ</t>
  </si>
  <si>
    <t>Knott Landfill MW-4R</t>
  </si>
  <si>
    <t>OREGONDEQ-1810249-05</t>
  </si>
  <si>
    <t>OREGONDEQ-33955-ORDEQ</t>
  </si>
  <si>
    <t>Knott Landfill MW-7</t>
  </si>
  <si>
    <t>OREGONDEQ-1810250-01</t>
  </si>
  <si>
    <t>OREGONDEQ-33957-ORDEQ</t>
  </si>
  <si>
    <t>Southwest Landfill MW-7</t>
  </si>
  <si>
    <t>17070302</t>
  </si>
  <si>
    <t>OREGONDEQ-1810250-02</t>
  </si>
  <si>
    <t>OREGONDEQ-22705-ORDEQ</t>
  </si>
  <si>
    <t>Southwest Landfill MW-9</t>
  </si>
  <si>
    <t>OREGONDEQ-1810250-03</t>
  </si>
  <si>
    <t>OREGONDEQ-22702-ORDEQ</t>
  </si>
  <si>
    <t>Southwest Landfill MW-8</t>
  </si>
  <si>
    <t>OREGONDEQ-1810250-08</t>
  </si>
  <si>
    <t>OREGONDEQ-22701-ORDEQ</t>
  </si>
  <si>
    <t>Southwest Landfill MW-10</t>
  </si>
  <si>
    <t>OREGONDEQ-1810250-04</t>
  </si>
  <si>
    <t>OREGONDEQ-33958-ORDEQ</t>
  </si>
  <si>
    <t>Southwest Landfill onsite water supply well</t>
  </si>
  <si>
    <t>OREGONDEQ-1810359-10</t>
  </si>
  <si>
    <t>OREGONDEQ-40586-ORDEQ</t>
  </si>
  <si>
    <t>Harney County Groundwater Well 079</t>
  </si>
  <si>
    <t>OREGONDEQ-1810359-11</t>
  </si>
  <si>
    <t>OREGONDEQ-40587-ORDEQ</t>
  </si>
  <si>
    <t>Harney County Groundwater Well 080</t>
  </si>
  <si>
    <t>OREGONDEQ-1810359-12</t>
  </si>
  <si>
    <t>OREGONDEQ-40588-ORDEQ</t>
  </si>
  <si>
    <t>Harney County Groundwater Well 081</t>
  </si>
  <si>
    <t>OREGONDEQ-1810359-13</t>
  </si>
  <si>
    <t>OREGONDEQ-40590-ORDEQ</t>
  </si>
  <si>
    <t>Harney County Groundwater Well 083</t>
  </si>
  <si>
    <t>OREGONDEQ-1810359-03</t>
  </si>
  <si>
    <t>OREGONDEQ-40591-ORDEQ</t>
  </si>
  <si>
    <t>Harney County Groundwater Well 084</t>
  </si>
  <si>
    <t>OREGONDEQ-1810359-05</t>
  </si>
  <si>
    <t>OREGONDEQ-1810359-04</t>
  </si>
  <si>
    <t>OREGONDEQ-40594-ORDEQ</t>
  </si>
  <si>
    <t>Harney County Groundwater Well 087</t>
  </si>
  <si>
    <t>OREGONDEQ-1810359-14</t>
  </si>
  <si>
    <t>OREGONDEQ-40582-ORDEQ</t>
  </si>
  <si>
    <t>Harney County Groundwater Well 075</t>
  </si>
  <si>
    <t>OREGONDEQ-1810359-15</t>
  </si>
  <si>
    <t>OREGONDEQ-1810359-06</t>
  </si>
  <si>
    <t>17:30:00</t>
  </si>
  <si>
    <t>OREGONDEQ-1810359-18</t>
  </si>
  <si>
    <t>OREGONDEQ-1810359-19</t>
  </si>
  <si>
    <t>OREGONDEQ-1810359-20</t>
  </si>
  <si>
    <t>HT4::B Due to improper field preservation, the sample was analyzed past the recommended holding time.</t>
  </si>
  <si>
    <t>OREGONDEQ-1810359-22</t>
  </si>
  <si>
    <t>OREGONDEQ-1810359-23</t>
  </si>
  <si>
    <t>OREGONDEQ-1810359-27</t>
  </si>
  <si>
    <t>15:01:00</t>
  </si>
  <si>
    <t>OREGONDEQ-1810359-24</t>
  </si>
  <si>
    <t>OREGONDEQ-1810359-28</t>
  </si>
  <si>
    <t>OREGONDEQ-40589-ORDEQ</t>
  </si>
  <si>
    <t>Harney County Groundwater Well 082</t>
  </si>
  <si>
    <t>OREGONDEQ-1811013-01</t>
  </si>
  <si>
    <t>OREGONDEQ-1811013-02</t>
  </si>
  <si>
    <t>10:11:00</t>
  </si>
  <si>
    <t>OREGONDEQ-1811013-06</t>
  </si>
  <si>
    <t>OREGONDEQ-40584-ORDEQ</t>
  </si>
  <si>
    <t>Harney County Groundwater Well 077</t>
  </si>
  <si>
    <t>OREGONDEQ-1811013-03</t>
  </si>
  <si>
    <t>13:42:00</t>
  </si>
  <si>
    <t>OREGONDEQ-40595-ORDEQ</t>
  </si>
  <si>
    <t>Harney County Groundwater Well 088</t>
  </si>
  <si>
    <t>OREGONDEQ-1811013-07</t>
  </si>
  <si>
    <t>OREGONDEQ-1811013-08</t>
  </si>
  <si>
    <t>OREGONDEQ-40581-ORDEQ</t>
  </si>
  <si>
    <t>Harney County Groundwater Well 074</t>
  </si>
  <si>
    <t>OREGONDEQ-1811013-11</t>
  </si>
  <si>
    <t>OREGONDEQ-40593-ORDEQ</t>
  </si>
  <si>
    <t>Harney County Groundwater Well 086</t>
  </si>
  <si>
    <t>OREGONDEQ-1811013-18</t>
  </si>
  <si>
    <t>OREGONDEQ-40596-ORDEQ</t>
  </si>
  <si>
    <t>Harney County Groundwater Well 089</t>
  </si>
  <si>
    <t>OREGONDEQ-1811013-19</t>
  </si>
  <si>
    <t>OREGONDEQ-40592-ORDEQ</t>
  </si>
  <si>
    <t>Harney County Groundwater Well 085</t>
  </si>
  <si>
    <t>OREGONDEQ-1811013-20</t>
  </si>
  <si>
    <t>OREGONDEQ-40585-ORDEQ</t>
  </si>
  <si>
    <t>Harney County Groundwater Well 078</t>
  </si>
  <si>
    <t>OREGONDEQ-1811013-13</t>
  </si>
  <si>
    <t>OREGONDEQ-40597-ORDEQ</t>
  </si>
  <si>
    <t>Harney County Groundwater Well 090</t>
  </si>
  <si>
    <t>17120008</t>
  </si>
  <si>
    <t>OREGONDEQ-1811013-21</t>
  </si>
  <si>
    <t>OREGONDEQ-1811013-22</t>
  </si>
  <si>
    <t>OREGONDEQ-1811013-14</t>
  </si>
  <si>
    <t>OREGONDEQ-40598-ORDEQ</t>
  </si>
  <si>
    <t>Harney County Groundwater Well 091</t>
  </si>
  <si>
    <t>OREGONDEQ-1811028-01</t>
  </si>
  <si>
    <t>OREGONDEQ-1811028-02</t>
  </si>
  <si>
    <t>OREGONDEQ-1811028-03</t>
  </si>
  <si>
    <t>OREGONDEQ-1811028-05</t>
  </si>
  <si>
    <t>OREGONDEQ-1811028-07</t>
  </si>
  <si>
    <t>OREGONDEQ-1811028-08</t>
  </si>
  <si>
    <t>OREGONDEQ-35452-ORDEQ</t>
  </si>
  <si>
    <t>Dry Creek Landfill at Greens Well (DCL-1)</t>
  </si>
  <si>
    <t>OREGONDEQ-1903043-01</t>
  </si>
  <si>
    <t>OREGONDEQ-16282-ORDEQ</t>
  </si>
  <si>
    <t>CV2::B CCV biased low.  The sample results may also be biased low. ; LC2::B LCS failed low.  The sample result may be biased low.;</t>
  </si>
  <si>
    <t>Whiteson Landfill Monitoring Well 1B</t>
  </si>
  <si>
    <t>OREGONDEQ-1903043-02</t>
  </si>
  <si>
    <t>OREGONDEQ-16281-ORDEQ</t>
  </si>
  <si>
    <t>Whiteson Landfill Monitoring Well 1A</t>
  </si>
  <si>
    <t>OREGONDEQ-1903043-03</t>
  </si>
  <si>
    <t>OREGONDEQ-16291-ORDEQ</t>
  </si>
  <si>
    <t>Ah-2S Whiteson Landfill</t>
  </si>
  <si>
    <t>OREGONDEQ-1903043-04</t>
  </si>
  <si>
    <t>12:52:00</t>
  </si>
  <si>
    <t>OREGONDEQ-16290-ORDEQ</t>
  </si>
  <si>
    <t>Ah-2I Whiteson Landfill</t>
  </si>
  <si>
    <t>OREGONDEQ-1903043-05</t>
  </si>
  <si>
    <t>OREGONDEQ-16292-ORDEQ</t>
  </si>
  <si>
    <t>Ah-2D Whiteson Landfill</t>
  </si>
  <si>
    <t>OREGONDEQ-1903043-08</t>
  </si>
  <si>
    <t>OREGONDEQ-16285-ORDEQ</t>
  </si>
  <si>
    <t>Whiteson Landfill Monitoring Well 3A</t>
  </si>
  <si>
    <t>OREGONDEQ-1903043-09</t>
  </si>
  <si>
    <t>17:23:00</t>
  </si>
  <si>
    <t>OREGONDEQ-16286-ORDEQ</t>
  </si>
  <si>
    <t>Whiteson Landfill Monitoring Well 3B</t>
  </si>
  <si>
    <t>OREGONDEQ-1904116-01</t>
  </si>
  <si>
    <t>OREGONDEQ-14443-ORDEQ</t>
  </si>
  <si>
    <t>Coffin Butte Landfill Monitoring Well 9S (9B)</t>
  </si>
  <si>
    <t>OREGONDEQ-1904116-02</t>
  </si>
  <si>
    <t>OREGONDEQ-14447-ORDEQ</t>
  </si>
  <si>
    <t>Coffin Butte Landfill Monitoring Well 11S (11B)</t>
  </si>
  <si>
    <t>OREGONDEQ-1904116-04</t>
  </si>
  <si>
    <t>OREGONDEQ-23253-ORDEQ</t>
  </si>
  <si>
    <t>Coffin Butte Landfill MW-24</t>
  </si>
  <si>
    <t>landfill monitoring well</t>
  </si>
  <si>
    <t>OREGONDEQ-1904116-06</t>
  </si>
  <si>
    <t>OREGONDEQ-14458-ORDEQ</t>
  </si>
  <si>
    <t>Coffin Butte Landfill Monitoring Well 20</t>
  </si>
  <si>
    <t>OREGONDEQ-1904138-01</t>
  </si>
  <si>
    <t>OREGONDEQ-29375-ORDEQ</t>
  </si>
  <si>
    <t>Warrenton Landfill Monitoring Well MW-1</t>
  </si>
  <si>
    <t>OREGONDEQ-1904138-02</t>
  </si>
  <si>
    <t>OREGONDEQ-14393-ORDEQ</t>
  </si>
  <si>
    <t>Warrenton Landfill Monitoring Well 3</t>
  </si>
  <si>
    <t>/TYPA/AMBNT/WELL</t>
  </si>
  <si>
    <t>OREGONDEQ-1904138-03</t>
  </si>
  <si>
    <t>OREGONDEQ-29376-ORDEQ</t>
  </si>
  <si>
    <t>Warrenton Landfill Monitoring Well MW-2</t>
  </si>
  <si>
    <t>OREGONDEQ-1905172-05</t>
  </si>
  <si>
    <t>OREGONDEQ-16280-ORDEQ</t>
  </si>
  <si>
    <t>Waldport S. Lincoln Co. Landfill MW-4</t>
  </si>
  <si>
    <t>17100205</t>
  </si>
  <si>
    <t>041</t>
  </si>
  <si>
    <t>OREGONDEQ-1905172-01</t>
  </si>
  <si>
    <t>OREGONDEQ-16273-ORDEQ</t>
  </si>
  <si>
    <t>Waldport Landfill Monitoring Well Ah-2</t>
  </si>
  <si>
    <t>OREGONDEQ-1905172-02</t>
  </si>
  <si>
    <t>OREGONDEQ-16272-ORDEQ</t>
  </si>
  <si>
    <t>Waldport Landfill Monitoring Well Ah-1</t>
  </si>
  <si>
    <t>OREGONDEQ-1905172-03</t>
  </si>
  <si>
    <t>OREGONDEQ-16275-ORDEQ</t>
  </si>
  <si>
    <t>Waldport Landfill Monitoring Well 3-A</t>
  </si>
  <si>
    <t>OREGONDEQ-1905172-04</t>
  </si>
  <si>
    <t>OREGONDEQ-16276-ORDEQ</t>
  </si>
  <si>
    <t>Waldport Landfill Monitoring Well 3-B</t>
  </si>
  <si>
    <t>OREGONDEQ-1905185-03</t>
  </si>
  <si>
    <t>OREGONDEQ-15542-ORDEQ</t>
  </si>
  <si>
    <t>Port Orford Landfill MW-1 Ded. Pump</t>
  </si>
  <si>
    <t>17100306</t>
  </si>
  <si>
    <t>OREGONDEQ-1905185-04</t>
  </si>
  <si>
    <t>OREGONDEQ-15543-ORDEQ</t>
  </si>
  <si>
    <t>Port Orford Landfill MW-4 Ded. Pump</t>
  </si>
  <si>
    <t>OREGONDEQ-1905185-06</t>
  </si>
  <si>
    <t>OREGONDEQ-15546-ORDEQ</t>
  </si>
  <si>
    <t>Port Orford Landfill MW-7</t>
  </si>
  <si>
    <t>OREGONDEQ-1905185-07</t>
  </si>
  <si>
    <t>OREGONDEQ-15548-ORDEQ</t>
  </si>
  <si>
    <t>Port Orford Landfill MW-2</t>
  </si>
  <si>
    <t>OREGONDEQ-1910036-02</t>
  </si>
  <si>
    <t>SU1::B Sample results may be biased due to low surrogate recovery.;</t>
  </si>
  <si>
    <t>OREGONDEQ-1910036-03</t>
  </si>
  <si>
    <t>OREGONDEQ-1910036-04</t>
  </si>
  <si>
    <t>OREGONDEQ-1910036-06</t>
  </si>
  <si>
    <t>OREGONDEQ-1910046-01</t>
  </si>
  <si>
    <t>OREGONDEQ-37861-ORDEQ</t>
  </si>
  <si>
    <t>ESCO Landfill Monitoring Well 9S</t>
  </si>
  <si>
    <t>OREGONDEQ-1910046-02</t>
  </si>
  <si>
    <t>OREGONDEQ-37860-ORDEQ</t>
  </si>
  <si>
    <t>ESCO Landfill Monitoring Well 11S</t>
  </si>
  <si>
    <t>OREGONDEQ-1910046-04</t>
  </si>
  <si>
    <t>OREGONDEQ-14807-ORDEQ</t>
  </si>
  <si>
    <t>ESCO Landfill Monitoring Well 6S</t>
  </si>
  <si>
    <t>OREGONDEQ-1910046-05</t>
  </si>
  <si>
    <t>OREGONDEQ-2004084-01</t>
  </si>
  <si>
    <t>OREGONDEQ-37271-ORDEQ</t>
  </si>
  <si>
    <t>Agate Beach Landfill MW-3R</t>
  </si>
  <si>
    <t>17100204</t>
  </si>
  <si>
    <t>OREGONDEQ-2004084-02</t>
  </si>
  <si>
    <t>OREGONDEQ-14182-ORDEQ</t>
  </si>
  <si>
    <t>Agate Beach LNDFL MW B1</t>
  </si>
  <si>
    <t>OREGONDEQ-2004084-03</t>
  </si>
  <si>
    <t>OREGONDEQ-14187-ORDEQ</t>
  </si>
  <si>
    <t>Agate Beach Landfill Monitoring Well B4</t>
  </si>
  <si>
    <t>OREGONDEQ-2004084-05</t>
  </si>
  <si>
    <t>OREGONDEQ-34335-ORDEQ</t>
  </si>
  <si>
    <t>Agate Beach Landfill PZ-5a</t>
  </si>
  <si>
    <t>OREGONDEQ-2007082-01</t>
  </si>
  <si>
    <t>OREGONDEQ-14811-ORDEQ</t>
  </si>
  <si>
    <t>Finley Butte Landfill, Monitoring Well 4</t>
  </si>
  <si>
    <t>17070103</t>
  </si>
  <si>
    <t>OREGONDEQ-2007082-04</t>
  </si>
  <si>
    <t>OREGONDEQ-2007082-06</t>
  </si>
  <si>
    <t>OREGONDEQ-2007369-01</t>
  </si>
  <si>
    <t>OREGONDEQ-41021-ORDEQ</t>
  </si>
  <si>
    <t>Georgia Pacific (Fort James) Wauna Mill Landfill Well TW-2</t>
  </si>
  <si>
    <t>OREGONDEQ-2007369-02</t>
  </si>
  <si>
    <t>OREGONDEQ-25862-ORDEQ</t>
  </si>
  <si>
    <t>Georgia Pacific (Fort James) Wauna Mill Landfill Well C-3</t>
  </si>
  <si>
    <t>OREGONDEQ-2007369-03</t>
  </si>
  <si>
    <t>14:52:00</t>
  </si>
  <si>
    <t>OREGONDEQ-25861-ORDEQ</t>
  </si>
  <si>
    <t>Low-flow purge sample.</t>
  </si>
  <si>
    <t>Georgia Pacific (Fort James) Wauna Mill Landfill Well C-2</t>
  </si>
  <si>
    <t>OREGONDEQ-2007369-05</t>
  </si>
  <si>
    <t>Traditional purge sample.</t>
  </si>
  <si>
    <t>OREGONDEQ-2009053-01</t>
  </si>
  <si>
    <t>OREGONDEQ-14320-ORDEQ</t>
  </si>
  <si>
    <t>Brown's Island Landfill Monitoring Well 8A</t>
  </si>
  <si>
    <t>OREGONDEQ-2009053-02</t>
  </si>
  <si>
    <t>OREGONDEQ-24171-ORDEQ</t>
  </si>
  <si>
    <t>Brown's Island Landfill Monitoring Well MW-17</t>
  </si>
  <si>
    <t>OREGONDEQ-2009053-03</t>
  </si>
  <si>
    <t>OREGONDEQ-14330-ORDEQ</t>
  </si>
  <si>
    <t>Brown's Island Landfill Monitoring Well 12A</t>
  </si>
  <si>
    <t>OREGONDEQ-2009053-05</t>
  </si>
  <si>
    <t>OREGONDEQ-14326-ORDEQ</t>
  </si>
  <si>
    <t>Brown's Island Landfill Monitoring Well 10B</t>
  </si>
  <si>
    <t>OREGONDEQ-2009053-07</t>
  </si>
  <si>
    <t>OREGONDEQ-14327-ORDEQ</t>
  </si>
  <si>
    <t>Brown's Island Landfill Monitoring Well 10C</t>
  </si>
  <si>
    <t>OREGONDEQ-2009065-01</t>
  </si>
  <si>
    <t>OREGONDEQ-15985-ORDEQ</t>
  </si>
  <si>
    <t>Tillamook Landfill Replaced T8A</t>
  </si>
  <si>
    <t>17100203</t>
  </si>
  <si>
    <t>OREGONDEQ-2009065-02</t>
  </si>
  <si>
    <t>OREGONDEQ-15968-ORDEQ</t>
  </si>
  <si>
    <t>Tillamook Landfill Monitoring Well 2</t>
  </si>
  <si>
    <t>OREGONDEQ-2009065-03</t>
  </si>
  <si>
    <t>OREGONDEQ-15978-ORDEQ</t>
  </si>
  <si>
    <t>Tillamook Landfill Monitoring Well 4A Deep</t>
  </si>
  <si>
    <t>OREGONDEQ-2010241-01</t>
  </si>
  <si>
    <t>OREGONDEQ-29378-ORDEQ</t>
  </si>
  <si>
    <t>Hillsboro Landfill, MW-11</t>
  </si>
  <si>
    <t>OREGONDEQ-2010241-02</t>
  </si>
  <si>
    <t>OREGONDEQ-2010241-04</t>
  </si>
  <si>
    <t>OREGONDEQ-41032-ORDEQ</t>
  </si>
  <si>
    <t>Hillsboro Landfill MW-9R</t>
  </si>
  <si>
    <t>OREGONDEQ-2010248-01</t>
  </si>
  <si>
    <t>OREGONDEQ-2010323-01</t>
  </si>
  <si>
    <t>OREGONDEQ-2010323-04</t>
  </si>
  <si>
    <t>OREGONDEQ-2010323-03</t>
  </si>
  <si>
    <t>OREGONDEQ-2011025-01</t>
  </si>
  <si>
    <t>OREGONDEQ-2011025-02</t>
  </si>
  <si>
    <t>OREGONDEQ-2011025-03</t>
  </si>
  <si>
    <t>OREGONDEQ-2011025-04</t>
  </si>
  <si>
    <t>OREGONDEQ-2011025-06</t>
  </si>
  <si>
    <t>OREGONDEQ-2011067-01</t>
  </si>
  <si>
    <t>OREGONDEQ-15452-ORDEQ</t>
  </si>
  <si>
    <t>Nash Pit Landfill MW-8</t>
  </si>
  <si>
    <t>OREGONDEQ-2011067-02</t>
  </si>
  <si>
    <t>OREGONDEQ-15451-ORDEQ</t>
  </si>
  <si>
    <t>Nash Pit Landfill Monitoring Well MW-7</t>
  </si>
  <si>
    <t>OREGONDEQ-2011067-03</t>
  </si>
  <si>
    <t>OREGONDEQ-15446-ORDEQ</t>
  </si>
  <si>
    <t>Nash Pit Landfill Monitoring Well 1</t>
  </si>
  <si>
    <t>OREGONDEQ-2011071-01</t>
  </si>
  <si>
    <t>OREGONDEQ-16700-ORDEQ</t>
  </si>
  <si>
    <t>New Woodburn Landfill Monitoring Well L-14 (MW-E)</t>
  </si>
  <si>
    <t>OREGONDEQ-2011071-02</t>
  </si>
  <si>
    <t>OREGONDEQ-16706-ORDEQ</t>
  </si>
  <si>
    <t>Woodburn Landfill Well L16</t>
  </si>
  <si>
    <t>OREGONDEQ-2011071-03</t>
  </si>
  <si>
    <t>OREGONDEQ-41039-ORDEQ</t>
  </si>
  <si>
    <t>Woodburn Landfill Well L-12R</t>
  </si>
  <si>
    <t>OREGONDEQ-2011071-05</t>
  </si>
  <si>
    <t>OREGONDEQ-23173-ORDEQ</t>
  </si>
  <si>
    <t>Woodburn Landfill L-19</t>
  </si>
  <si>
    <t>OREGONDEQ-2011071-08</t>
  </si>
  <si>
    <t>OREGONDEQ-23172-ORDEQ</t>
  </si>
  <si>
    <t>Woodburn Landfill L-18</t>
  </si>
  <si>
    <t>OREGONDEQ-2105140-01</t>
  </si>
  <si>
    <t>OREGONDEQ-2105139-01</t>
  </si>
  <si>
    <t>OREGONDEQ-2105139-02</t>
  </si>
  <si>
    <t>OREGONDEQ-2105139-03</t>
  </si>
  <si>
    <t>OREGONDEQ-2105139-04</t>
  </si>
  <si>
    <t>OREGONDEQ-2105139-06</t>
  </si>
  <si>
    <t>OREGONDEQ-2106121-01</t>
  </si>
  <si>
    <t>OREGONDEQ-2106121-02</t>
  </si>
  <si>
    <t>OREGONDEQ-2106121-04</t>
  </si>
  <si>
    <t>OREGONDEQ-2106121-07</t>
  </si>
  <si>
    <t>OREGONDEQ-2106121-08</t>
  </si>
  <si>
    <t>OREGONDEQ-35454-ORDEQ</t>
  </si>
  <si>
    <t>Dry Creek Landfill at OW-24 (DCL-8)</t>
  </si>
  <si>
    <t>OREGONDEQ-2106278-01</t>
  </si>
  <si>
    <t>OREGONDEQ-2106278-02</t>
  </si>
  <si>
    <t>OREGONDEQ-2106278-04</t>
  </si>
  <si>
    <t>OREGONDEQ-2106278-06</t>
  </si>
  <si>
    <t>AZDEQ_WPD-AB33348.CHEM</t>
  </si>
  <si>
    <t>AZDEQ_WPD-AB33346.CHEM</t>
  </si>
  <si>
    <t>06:04:00</t>
  </si>
  <si>
    <t>OREGONDEQ-2109306-05</t>
  </si>
  <si>
    <t>OREGONDEQ-41201-ORDEQ</t>
  </si>
  <si>
    <t>The DEQ VOC sample was collected by SCS Engineers. No DEQ field parameters were measured.</t>
  </si>
  <si>
    <t>Chem Waste Management Well 3H-1</t>
  </si>
  <si>
    <t>OREGONDEQ-2109306-01</t>
  </si>
  <si>
    <t>OREGONDEQ-41200-ORDEQ</t>
  </si>
  <si>
    <t>Chem Waste Management Well 5A-2</t>
  </si>
  <si>
    <t>OREGONDEQ-2109306-02</t>
  </si>
  <si>
    <t>OREGONDEQ-2109306-04</t>
  </si>
  <si>
    <t>OREGONDEQ-2109306-06</t>
  </si>
  <si>
    <t>OREGONDEQ-2110070-03</t>
  </si>
  <si>
    <t>OREGONDEQ-2110070-05</t>
  </si>
  <si>
    <t>OREGONDEQ-2110259-01</t>
  </si>
  <si>
    <t>OREGONDEQ-2110259-03</t>
  </si>
  <si>
    <t>OREGONDEQ-2110259-04</t>
  </si>
  <si>
    <t>OREGONDEQ-2110259-05</t>
  </si>
  <si>
    <t>OREGONDEQ-2110354-01</t>
  </si>
  <si>
    <t>OREGONDEQ-2110354-02</t>
  </si>
  <si>
    <t>OREGONDEQ-2110354-04</t>
  </si>
  <si>
    <t>OREGONDEQ-2110354-05</t>
  </si>
  <si>
    <t>AZDEQ_WPD-AB34151.CHEM</t>
  </si>
  <si>
    <t>Sample Purpose: L, LOW FLOW &amp;/OR MICRO PURGE | QA FLAGS: E4.</t>
  </si>
  <si>
    <t>AZDEQ_WPD-AB34166.CHEM</t>
  </si>
  <si>
    <t>OREGONDEQ-2202133-01</t>
  </si>
  <si>
    <t>OREGONDEQ-40868-ORDEQ</t>
  </si>
  <si>
    <t>Klamath Basin Groundwater Well 066</t>
  </si>
  <si>
    <t>18010206</t>
  </si>
  <si>
    <t>OREGONDEQ-2202133-08</t>
  </si>
  <si>
    <t>OREGONDEQ-40863-ORDEQ</t>
  </si>
  <si>
    <t>Klamath Basin Groundwater Well 061</t>
  </si>
  <si>
    <t>OREGONDEQ-2202133-07</t>
  </si>
  <si>
    <t>OREGONDEQ-40864-ORDEQ</t>
  </si>
  <si>
    <t>Klamath Basin Groundwater Well 062</t>
  </si>
  <si>
    <t>OREGONDEQ-2202133-09</t>
  </si>
  <si>
    <t>11:26:00</t>
  </si>
  <si>
    <t>OREGONDEQ-40885-ORDEQ</t>
  </si>
  <si>
    <t>Site corrected from 40862 to 40885</t>
  </si>
  <si>
    <t>Klamath Basin Groundwater Well 083</t>
  </si>
  <si>
    <t>OREGONDEQ-2202133-02</t>
  </si>
  <si>
    <t>OREGONDEQ-2202133-04</t>
  </si>
  <si>
    <t>13:38:00</t>
  </si>
  <si>
    <t>OREGONDEQ-40869-ORDEQ</t>
  </si>
  <si>
    <t>Klamath Basin Groundwater Well 067</t>
  </si>
  <si>
    <t>OREGONDEQ-2202133-11</t>
  </si>
  <si>
    <t>OREGONDEQ-40865-ORDEQ</t>
  </si>
  <si>
    <t>Klamath Basin Groundwater Well 063</t>
  </si>
  <si>
    <t>OREGONDEQ-2202133-05</t>
  </si>
  <si>
    <t>14:57:00</t>
  </si>
  <si>
    <t>OREGONDEQ-40870-ORDEQ</t>
  </si>
  <si>
    <t>Klamath Basin Groundwater Well 068</t>
  </si>
  <si>
    <t>OREGONDEQ-2202133-12</t>
  </si>
  <si>
    <t>OREGONDEQ-2202133-06</t>
  </si>
  <si>
    <t>OREGONDEQ-40871-ORDEQ</t>
  </si>
  <si>
    <t>Klamath Basin Groundwater Well 069</t>
  </si>
  <si>
    <t>OREGONDEQ-2202133-18</t>
  </si>
  <si>
    <t>OREGONDEQ-40866-ORDEQ</t>
  </si>
  <si>
    <t>Klamath Basin Groundwater Well 064</t>
  </si>
  <si>
    <t>OREGONDEQ-2202133-13</t>
  </si>
  <si>
    <t>OREGONDEQ-40872-ORDEQ</t>
  </si>
  <si>
    <t>Klamath Basin Groundwater Well 070</t>
  </si>
  <si>
    <t>OREGONDEQ-2202133-19</t>
  </si>
  <si>
    <t>OREGONDEQ-2202133-14</t>
  </si>
  <si>
    <t>OREGONDEQ-2202133-20</t>
  </si>
  <si>
    <t>OREGONDEQ-2202133-15</t>
  </si>
  <si>
    <t>OREGONDEQ-2202133-21</t>
  </si>
  <si>
    <t>OREGONDEQ-2202133-16</t>
  </si>
  <si>
    <t>OREGONDEQ-2202133-22</t>
  </si>
  <si>
    <t>OREGONDEQ-40867-ORDEQ</t>
  </si>
  <si>
    <t>Klamath Basin Groundwater Well 065</t>
  </si>
  <si>
    <t>OREGONDEQ-2202133-26</t>
  </si>
  <si>
    <t>OREGONDEQ-2203008-01</t>
  </si>
  <si>
    <t>OREGONDEQ-2203008-02</t>
  </si>
  <si>
    <t>10:22:00</t>
  </si>
  <si>
    <t>OREGONDEQ-2203008-03</t>
  </si>
  <si>
    <t>OREGONDEQ-2203008-04</t>
  </si>
  <si>
    <t>OREGONDEQ-15866-ORDEQ</t>
  </si>
  <si>
    <t>South Stage Landfill MW-4</t>
  </si>
  <si>
    <t>OREGONDEQ-2203020-09</t>
  </si>
  <si>
    <t>OREGONDEQ-2203020-01</t>
  </si>
  <si>
    <t>OREGONDEQ-2203020-07</t>
  </si>
  <si>
    <t>OREGONDEQ-2203020-10</t>
  </si>
  <si>
    <t>11:23:00</t>
  </si>
  <si>
    <t>OREGONDEQ-40873-ORDEQ</t>
  </si>
  <si>
    <t>Klamath Basin Groundwater Well 071</t>
  </si>
  <si>
    <t>OREGONDEQ-2203020-02</t>
  </si>
  <si>
    <t>OREGONDEQ-40879-ORDEQ</t>
  </si>
  <si>
    <t>Klamath Basin Groundwater Well 077</t>
  </si>
  <si>
    <t>OREGONDEQ-2203020-11</t>
  </si>
  <si>
    <t>OREGONDEQ-40874-ORDEQ</t>
  </si>
  <si>
    <t>Klamath Basin Groundwater Well 072</t>
  </si>
  <si>
    <t>OREGONDEQ-2203020-12</t>
  </si>
  <si>
    <t>OREGONDEQ-40875-ORDEQ</t>
  </si>
  <si>
    <t>Klamath Basin Groundwater Well 073</t>
  </si>
  <si>
    <t>OREGONDEQ-2203020-03</t>
  </si>
  <si>
    <t>OREGONDEQ-2203020-04</t>
  </si>
  <si>
    <t>OREGONDEQ-40880-ORDEQ</t>
  </si>
  <si>
    <t>Klamath Basin Groundwater Well 078</t>
  </si>
  <si>
    <t>OREGONDEQ-2203020-05</t>
  </si>
  <si>
    <t>OREGONDEQ-2203020-14</t>
  </si>
  <si>
    <t>OREGONDEQ-40881-ORDEQ</t>
  </si>
  <si>
    <t>Klamath Basin Groundwater Well 079</t>
  </si>
  <si>
    <t>OREGONDEQ-2203020-22</t>
  </si>
  <si>
    <t>OREGONDEQ-40876-ORDEQ</t>
  </si>
  <si>
    <t>Klamath Basin Groundwater Well 074</t>
  </si>
  <si>
    <t>OREGONDEQ-2203020-15</t>
  </si>
  <si>
    <t>OREGONDEQ-40882-ORDEQ</t>
  </si>
  <si>
    <t>Klamath Basin Groundwater Well 080</t>
  </si>
  <si>
    <t>OREGONDEQ-2203020-23</t>
  </si>
  <si>
    <t>OREGONDEQ-2203020-16</t>
  </si>
  <si>
    <t>OREGONDEQ-40883-ORDEQ</t>
  </si>
  <si>
    <t>Klamath Basin Groundwater Well 081</t>
  </si>
  <si>
    <t>OREGONDEQ-2203020-24</t>
  </si>
  <si>
    <t>12:36:00</t>
  </si>
  <si>
    <t>OREGONDEQ-40877-ORDEQ</t>
  </si>
  <si>
    <t>Klamath Basin Groundwater Well 075</t>
  </si>
  <si>
    <t>OREGONDEQ-2203020-17</t>
  </si>
  <si>
    <t>OREGONDEQ-2203020-25</t>
  </si>
  <si>
    <t>OREGONDEQ-2203020-18</t>
  </si>
  <si>
    <t>OREGONDEQ-40884-ORDEQ</t>
  </si>
  <si>
    <t>Klamath Basin Groundwater Well 082</t>
  </si>
  <si>
    <t>OREGONDEQ-2203020-26</t>
  </si>
  <si>
    <t>15:44:00</t>
  </si>
  <si>
    <t>OREGONDEQ-40878-ORDEQ</t>
  </si>
  <si>
    <t>Klamath Basin Groundwater Well 076</t>
  </si>
  <si>
    <t>OREGONDEQ-2203047-06</t>
  </si>
  <si>
    <t>OREGONDEQ-40888-ORDEQ</t>
  </si>
  <si>
    <t>Klamath Basin Groundwater Well 086</t>
  </si>
  <si>
    <t>OREGONDEQ-2203047-01</t>
  </si>
  <si>
    <t>OREGONDEQ-40851-ORDEQ</t>
  </si>
  <si>
    <t>Klamath Basin Groundwater Well 049</t>
  </si>
  <si>
    <t>OREGONDEQ-2203047-08</t>
  </si>
  <si>
    <t>OREGONDEQ-2203047-03</t>
  </si>
  <si>
    <t>OREGONDEQ-2203047-09</t>
  </si>
  <si>
    <t>OREGONDEQ-40889-ORDEQ</t>
  </si>
  <si>
    <t>Klamath Basin Groundwater Well 087</t>
  </si>
  <si>
    <t>OREGONDEQ-2203047-04</t>
  </si>
  <si>
    <t>OREGONDEQ-2203047-10</t>
  </si>
  <si>
    <t>OREGONDEQ-2203047-05</t>
  </si>
  <si>
    <t>OREGONDEQ-2203047-12</t>
  </si>
  <si>
    <t>OREGONDEQ-40887-ORDEQ</t>
  </si>
  <si>
    <t>Klamath Basin Groundwater Well 085</t>
  </si>
  <si>
    <t>OREGONDEQ-2203047-17</t>
  </si>
  <si>
    <t>OREGONDEQ-2203047-13</t>
  </si>
  <si>
    <t>OREGONDEQ-2203047-19</t>
  </si>
  <si>
    <t>OREGONDEQ-2203047-20</t>
  </si>
  <si>
    <t>OREGONDEQ-2203047-14</t>
  </si>
  <si>
    <t>OREGONDEQ-2204128-03</t>
  </si>
  <si>
    <t>OREGONDEQ-2204128-06</t>
  </si>
  <si>
    <t>OREGONDEQ-2204128-04</t>
  </si>
  <si>
    <t>OREGONDEQ-2205162-01</t>
  </si>
  <si>
    <t>OREGONDEQ-38820-ORDEQ</t>
  </si>
  <si>
    <t>Columbia Blvd. WWTP Monfill Landfill Leachate</t>
  </si>
  <si>
    <t>Leachate-SamplePoint</t>
  </si>
  <si>
    <t>OREGONDEQ-2205180-01</t>
  </si>
  <si>
    <t>OREGONDEQ-2205177-01</t>
  </si>
  <si>
    <t>OREGONDEQ-2205177-02</t>
  </si>
  <si>
    <t>OREGONDEQ-2205180-02</t>
  </si>
  <si>
    <t>OREGONDEQ-2205177-03</t>
  </si>
  <si>
    <t>OREGONDEQ-2205180-03</t>
  </si>
  <si>
    <t>21FLCOLL_WQX-AF70454ORG</t>
  </si>
  <si>
    <t>21FLCOLL_WQX-920_8TH_ST_SE</t>
  </si>
  <si>
    <t>920_8TH_ST_SE</t>
  </si>
  <si>
    <t>Residential well at 4595 16th St. NE</t>
  </si>
  <si>
    <t>11.46</t>
  </si>
  <si>
    <t>21FLCOLL_WQX-AF70459</t>
  </si>
  <si>
    <t>21FLCOLL_WQX-3814_37TH_AVE_NE</t>
  </si>
  <si>
    <t>3814_37TH_AVE_NE</t>
  </si>
  <si>
    <t>Residential well located at 3814 37TH AVE NE</t>
  </si>
  <si>
    <t>21FLCOLL_WQX-AF70467</t>
  </si>
  <si>
    <t>21FLCOLL_WQX-1010_24TH_AVE_NE</t>
  </si>
  <si>
    <t>1010_24TH_AVE_NE</t>
  </si>
  <si>
    <t>Residential well located at 1010 24TH AVE NE</t>
  </si>
  <si>
    <t>21FLCOLL_WQX-AF70461</t>
  </si>
  <si>
    <t>21FLCOLL_WQX-4490_24TH_AVE_NE</t>
  </si>
  <si>
    <t>4490_24TH_AVE_NE</t>
  </si>
  <si>
    <t>Residential well located at 4490 24TH AVE NE</t>
  </si>
  <si>
    <t>OREGONDEQ-2209213-03</t>
  </si>
  <si>
    <t>OREGONDEQ-33982-ORDEQ</t>
  </si>
  <si>
    <t>Weyco North Bend Landfill LF-02</t>
  </si>
  <si>
    <t>OREGONDEQ-2209213-02</t>
  </si>
  <si>
    <t>OREGONDEQ-33981-ORDEQ</t>
  </si>
  <si>
    <t>Weyco North Bend Landfill MW 16B</t>
  </si>
  <si>
    <t>OREGONDEQ-2209213-01</t>
  </si>
  <si>
    <t>OREGONDEQ-22672-ORDEQ</t>
  </si>
  <si>
    <t>Weyco North Bend Landfill LF-4A</t>
  </si>
  <si>
    <t>AZDEQ_WPD-AB45903.CHEM</t>
  </si>
  <si>
    <t>AZDEQ_WPD-58907</t>
  </si>
  <si>
    <t>79605</t>
  </si>
  <si>
    <t>Station Description:  Station Name: NW23-D</t>
  </si>
  <si>
    <t>OREGONDEQ-2209278-01</t>
  </si>
  <si>
    <t>OREGONDEQ-2209278-03</t>
  </si>
  <si>
    <t>OREGONDEQ-2209278-04</t>
  </si>
  <si>
    <t>OREGONDEQ-2210048-03</t>
  </si>
  <si>
    <t>1-2 hour delay between sampling and meter readings. Low confidence in both temperature and DO because of this.</t>
  </si>
  <si>
    <t>OREGONDEQ-2210048-01</t>
  </si>
  <si>
    <t>OREGONDEQ-2210048-02</t>
  </si>
  <si>
    <t>OREGONDEQ-2210133-01</t>
  </si>
  <si>
    <t>OREGONDEQ-2210133-02</t>
  </si>
  <si>
    <t>21FLCOLL_WQX-AF70477</t>
  </si>
  <si>
    <t>09:28:00</t>
  </si>
  <si>
    <t>21FLCOLL_WQX-5301_19TH_PLACE_SW</t>
  </si>
  <si>
    <t>5301_19TH_PLACE_SW</t>
  </si>
  <si>
    <t>Residential well located at 5301 19TH PLACE SW</t>
  </si>
  <si>
    <t>21FLCOLL_WQX-AF70471</t>
  </si>
  <si>
    <t>21FLCOLL_WQX-5151_19TH_AVE_SW</t>
  </si>
  <si>
    <t>5151_19TH_AVE_SW</t>
  </si>
  <si>
    <t>Residential well located at 5151 19TH AVE SW</t>
  </si>
  <si>
    <t>OREGONDEQ-2210133-06</t>
  </si>
  <si>
    <t>OREGONDEQ-2210133-07</t>
  </si>
  <si>
    <t>21FLCOLL_WQX-AF70460</t>
  </si>
  <si>
    <t>21FLCOLL_WQX-4825_8TH_ST_NE</t>
  </si>
  <si>
    <t>4825_8TH_ST_NE</t>
  </si>
  <si>
    <t>Residential well located at 4825 8TH ST NE</t>
  </si>
  <si>
    <t>OREGONDEQ-2210132-01</t>
  </si>
  <si>
    <t>OREGONDEQ-2210132-02</t>
  </si>
  <si>
    <t>OREGONDEQ-2210132-03</t>
  </si>
  <si>
    <t>OREGONDEQ-2210132-06</t>
  </si>
  <si>
    <t>OREGONDEQ-2210132-07</t>
  </si>
  <si>
    <t>21FLCOLL_WQX-AF70462</t>
  </si>
  <si>
    <t>21FLCOLL_WQX-2710_RANDALL_BLVD</t>
  </si>
  <si>
    <t>2710_RANDALL_BLVD</t>
  </si>
  <si>
    <t>Residential well located at 2710 RANDALL BLVD</t>
  </si>
  <si>
    <t>21FLCOLL_WQX-AF70476</t>
  </si>
  <si>
    <t>21FLCOLL_WQX-2835_41ST_AVE_NE</t>
  </si>
  <si>
    <t>2835_41ST_AVE_NE</t>
  </si>
  <si>
    <t>Residential well located at 2835 41ST AVE NE</t>
  </si>
  <si>
    <t>21FLCOLL_WQX-AF70475</t>
  </si>
  <si>
    <t>21FLCOLL_WQX-4660_54TH_AVE_NE</t>
  </si>
  <si>
    <t>4660_54TH_AVE_NE</t>
  </si>
  <si>
    <t>Residential well located at 4660 54TH AVE NE</t>
  </si>
  <si>
    <t>21FLCOLL_WQX-AF70472</t>
  </si>
  <si>
    <t>10:51:00</t>
  </si>
  <si>
    <t>21FLCOLL_WQX-3461_WILSON_BLVD_N</t>
  </si>
  <si>
    <t>3461_WILSON_BLVD_N</t>
  </si>
  <si>
    <t>Residential well located at 3461 WILSON BLVD N</t>
  </si>
  <si>
    <t>OREGONDEQ-2210216-01</t>
  </si>
  <si>
    <t>OREGONDEQ-2210216-02</t>
  </si>
  <si>
    <t>21FLCOLL_WQX-AF70473</t>
  </si>
  <si>
    <t>21FLCOLL_WQX-335_41ST_AVE_NW</t>
  </si>
  <si>
    <t>Slight drizzle while purging and sampling.</t>
  </si>
  <si>
    <t>335_41ST_AVE_NW</t>
  </si>
  <si>
    <t>Residential well located at 335 41ST AVE NW</t>
  </si>
  <si>
    <t>OREGONDEQ-2210216-04</t>
  </si>
  <si>
    <t>OREGONDEQ-2210216-03</t>
  </si>
  <si>
    <t>OREGONDEQ-2210212-02</t>
  </si>
  <si>
    <t>OREGONDEQ-2210212-01</t>
  </si>
  <si>
    <t>21FLCOLL_WQX-AF70468</t>
  </si>
  <si>
    <t>21FLCOLL_WQX-355_14TH_AVE_NE</t>
  </si>
  <si>
    <t>Light drizzle taking place during sampling.</t>
  </si>
  <si>
    <t>355_14TH_AVE_NE</t>
  </si>
  <si>
    <t>Residential well located at 355 14TH AVE NE</t>
  </si>
  <si>
    <t>OREGONDEQ-2210224-01</t>
  </si>
  <si>
    <t>OREGONDEQ-2210224-02</t>
  </si>
  <si>
    <t>21FLCOLL_WQX-AF70466</t>
  </si>
  <si>
    <t>21FLCOLL_WQX-5961_HIDDEN_OAKS_LN</t>
  </si>
  <si>
    <t>5961_HIDDEN_OAKS_LN</t>
  </si>
  <si>
    <t>Residential well located at 5961 HIDDEN OAKS LN</t>
  </si>
  <si>
    <t>21FLCOLL_WQX-AF70689</t>
  </si>
  <si>
    <t>21FLCOLL_WQX-960_MINGO_DR</t>
  </si>
  <si>
    <t>960_MINGO_DR</t>
  </si>
  <si>
    <t>Residential well located at 960 MINGO DR</t>
  </si>
  <si>
    <t>21FLCOLL_WQX-AF70463</t>
  </si>
  <si>
    <t>21FLCOLL_WQX-311_8TH_ST_NE</t>
  </si>
  <si>
    <t>311_8TH_ST_NE</t>
  </si>
  <si>
    <t>Residential well located at 311 8TH ST NE</t>
  </si>
  <si>
    <t>21FLCOLL_WQX-AF70458</t>
  </si>
  <si>
    <t>21FLCOLL_WQX-6721_LIVINGSTON_WOODS_LN</t>
  </si>
  <si>
    <t>SAMPLED FROM GARDEN HOSE ATTACHED TO SPIGOT BECAUSE THE GARDEN HOSE WOULD NOT DISCONNECT FROM SPIGOT.</t>
  </si>
  <si>
    <t>6721_LIVINGSTON_WOODS_LN</t>
  </si>
  <si>
    <t>Residential well located at 6721 LIVINGSTON WOODS LN</t>
  </si>
  <si>
    <t>OREGONDEQ-2211008-01</t>
  </si>
  <si>
    <t>OREGONDEQ-2211008-02</t>
  </si>
  <si>
    <t>OREGONDEQ-2211008-04</t>
  </si>
  <si>
    <t>OREGONDEQ-2211008-05</t>
  </si>
  <si>
    <t>21FLCOLL_WQX-AF70469</t>
  </si>
  <si>
    <t>10:46:00</t>
  </si>
  <si>
    <t>21FLCOLL_WQX-41_RIDGE_DR</t>
  </si>
  <si>
    <t>41_RIDGE_DR</t>
  </si>
  <si>
    <t>Residential well located at 41 RIDGE DR</t>
  </si>
  <si>
    <t>OREGONDEQ-2211060-03</t>
  </si>
  <si>
    <t>OREGONDEQ-2211060-01</t>
  </si>
  <si>
    <t>10:57:00</t>
  </si>
  <si>
    <t>OREGONDEQ-2211060-02</t>
  </si>
  <si>
    <t>21FLCOLL_WQX-AF70474</t>
  </si>
  <si>
    <t>21FLCOLL_WQX-705_GORDONIA_RD</t>
  </si>
  <si>
    <t>Grandpa Gus's Mouse Pouch rodent killer bags found inside shed on floor.</t>
  </si>
  <si>
    <t>705_GORDONIA_RD</t>
  </si>
  <si>
    <t>Residential well located at 705 GORDONIA RD</t>
  </si>
  <si>
    <t>OREGONDEQ-2212002-02</t>
  </si>
  <si>
    <t>OREGONDEQ-2212002-04</t>
  </si>
  <si>
    <t>AZDEQ_WPD-AB44670.CHEM</t>
  </si>
  <si>
    <t>OREGONDEQ-2301112-04</t>
  </si>
  <si>
    <t>OREGONDEQ-26466-ORDEQ</t>
  </si>
  <si>
    <t>Buck Hollow Landfill Seep</t>
  </si>
  <si>
    <t>Seep</t>
  </si>
  <si>
    <t>OREGONDEQ-2301112-01</t>
  </si>
  <si>
    <t>OREGONDEQ-2302003-03</t>
  </si>
  <si>
    <t>OREGONDEQ-2302003-02</t>
  </si>
  <si>
    <t>OREGONDEQ-2302003-04</t>
  </si>
  <si>
    <t>OREGONDEQ-2302003-01</t>
  </si>
  <si>
    <t>OREGONDEQ-2303033-01</t>
  </si>
  <si>
    <t>OREGONDEQ-41300-ORDEQ</t>
  </si>
  <si>
    <t>Southern Deschutes Groundwater Well 001</t>
  </si>
  <si>
    <t>OREGONDEQ-2303033-15</t>
  </si>
  <si>
    <t>OREGONDEQ-41309-ORDEQ</t>
  </si>
  <si>
    <t>Southern Deschutes Groundwater Well 010</t>
  </si>
  <si>
    <t>OREGONDEQ-2303033-02</t>
  </si>
  <si>
    <t>OREGONDEQ-41301-ORDEQ</t>
  </si>
  <si>
    <t>Southern Deschutes Groundwater Well 002</t>
  </si>
  <si>
    <t>OREGONDEQ-2303033-16</t>
  </si>
  <si>
    <t>OREGONDEQ-41310-ORDEQ</t>
  </si>
  <si>
    <t>Southern Deschutes Groundwater Well 011</t>
  </si>
  <si>
    <t>OREGONDEQ-2303033-04</t>
  </si>
  <si>
    <t>OREGONDEQ-41302-ORDEQ</t>
  </si>
  <si>
    <t>Southern Deschutes Groundwater Well 003</t>
  </si>
  <si>
    <t>OREGONDEQ-2303033-05</t>
  </si>
  <si>
    <t>OREGONDEQ-23457-ORDEQ</t>
  </si>
  <si>
    <t>DEQ555, 52715 Day Road</t>
  </si>
  <si>
    <t>OREGONDEQ-2303033-18</t>
  </si>
  <si>
    <t>OREGONDEQ-41311-ORDEQ</t>
  </si>
  <si>
    <t>Southern Deschutes Groundwater Well 012</t>
  </si>
  <si>
    <t>OREGONDEQ-2303033-06</t>
  </si>
  <si>
    <t>12:59:00</t>
  </si>
  <si>
    <t>OREGONDEQ-41303-ORDEQ</t>
  </si>
  <si>
    <t>Southern Deschutes Groundwater Well 004</t>
  </si>
  <si>
    <t>OREGONDEQ-2303033-19</t>
  </si>
  <si>
    <t>OREGONDEQ-41312-ORDEQ</t>
  </si>
  <si>
    <t>Southern Deschutes Groundwater Well 013</t>
  </si>
  <si>
    <t>OREGONDEQ-2303033-20</t>
  </si>
  <si>
    <t>OREGONDEQ-41314-ORDEQ</t>
  </si>
  <si>
    <t>Southern Deschutes Groundwater Well 015</t>
  </si>
  <si>
    <t>OREGONDEQ-2303033-08</t>
  </si>
  <si>
    <t>OREGONDEQ-41304-ORDEQ</t>
  </si>
  <si>
    <t>Southern Deschutes Groundwater Well 005</t>
  </si>
  <si>
    <t>OREGONDEQ-2303033-23</t>
  </si>
  <si>
    <t>OREGONDEQ-41313-ORDEQ</t>
  </si>
  <si>
    <t>Southern Deschutes Groundwater Well 014</t>
  </si>
  <si>
    <t>OREGONDEQ-2303033-09</t>
  </si>
  <si>
    <t>OREGONDEQ-41305-ORDEQ</t>
  </si>
  <si>
    <t>Southern Deschutes Groundwater Well 006</t>
  </si>
  <si>
    <t>OREGONDEQ-2303033-24</t>
  </si>
  <si>
    <t>OREGONDEQ-41315-ORDEQ</t>
  </si>
  <si>
    <t>Southern Deschutes Groundwater Well 016</t>
  </si>
  <si>
    <t>OREGONDEQ-2303033-11</t>
  </si>
  <si>
    <t>OREGONDEQ-41306-ORDEQ</t>
  </si>
  <si>
    <t>Southern Deschutes Groundwater Well 007</t>
  </si>
  <si>
    <t>OREGONDEQ-2303033-26</t>
  </si>
  <si>
    <t>OREGONDEQ-41316-ORDEQ</t>
  </si>
  <si>
    <t>Southern Deschutes Groundwater Well 017</t>
  </si>
  <si>
    <t>OREGONDEQ-2303033-12</t>
  </si>
  <si>
    <t>OREGONDEQ-41307-ORDEQ</t>
  </si>
  <si>
    <t>Southern Deschutes Groundwater Well 008</t>
  </si>
  <si>
    <t>OREGONDEQ-2303033-27</t>
  </si>
  <si>
    <t>OREGONDEQ-41317-ORDEQ</t>
  </si>
  <si>
    <t>Southern Deschutes Groundwater Well 018</t>
  </si>
  <si>
    <t>OREGONDEQ-2303033-13</t>
  </si>
  <si>
    <t>OREGONDEQ-41308-ORDEQ</t>
  </si>
  <si>
    <t>Southern Deschutes Groundwater Well 009</t>
  </si>
  <si>
    <t>OREGONDEQ-2303033-28</t>
  </si>
  <si>
    <t>OREGONDEQ-41318-ORDEQ</t>
  </si>
  <si>
    <t>Southern Deschutes Groundwater Well 019</t>
  </si>
  <si>
    <t>OREGONDEQ-2303094-01</t>
  </si>
  <si>
    <t>OREGONDEQ-41319-ORDEQ</t>
  </si>
  <si>
    <t>Southern Deschutes Groundwater Well 020</t>
  </si>
  <si>
    <t>OREGONDEQ-2303094-15</t>
  </si>
  <si>
    <t>OREGONDEQ-41329-ORDEQ</t>
  </si>
  <si>
    <t>Southern Deschutes Groundwater Well 030</t>
  </si>
  <si>
    <t>OREGONDEQ-2303094-02</t>
  </si>
  <si>
    <t>OREGONDEQ-41320-ORDEQ</t>
  </si>
  <si>
    <t>Southern Deschutes Groundwater Well 021</t>
  </si>
  <si>
    <t>OREGONDEQ-2303094-16</t>
  </si>
  <si>
    <t>OREGONDEQ-41330-ORDEQ</t>
  </si>
  <si>
    <t>Southern Deschutes Groundwater Well 031</t>
  </si>
  <si>
    <t>OREGONDEQ-2303094-03</t>
  </si>
  <si>
    <t>OREGONDEQ-41323-ORDEQ</t>
  </si>
  <si>
    <t>Southern Deschutes Groundwater Well 024</t>
  </si>
  <si>
    <t>OREGONDEQ-2303094-04</t>
  </si>
  <si>
    <t>OREGONDEQ-41322-ORDEQ</t>
  </si>
  <si>
    <t>Southern Deschutes Groundwater Well 023</t>
  </si>
  <si>
    <t>OREGONDEQ-2303094-18</t>
  </si>
  <si>
    <t>OREGONDEQ-41331-ORDEQ</t>
  </si>
  <si>
    <t>Southern Deschutes Groundwater Well 032</t>
  </si>
  <si>
    <t>OREGONDEQ-2303094-05</t>
  </si>
  <si>
    <t>OREGONDEQ-41321-ORDEQ</t>
  </si>
  <si>
    <t>Southern Deschutes Groundwater Well 022</t>
  </si>
  <si>
    <t>OREGONDEQ-2303094-19</t>
  </si>
  <si>
    <t>OREGONDEQ-41332-ORDEQ</t>
  </si>
  <si>
    <t>Southern Deschutes Groundwater Well 033</t>
  </si>
  <si>
    <t>OREGONDEQ-2303094-20</t>
  </si>
  <si>
    <t>14:37:00</t>
  </si>
  <si>
    <t>OREGONDEQ-41333-ORDEQ</t>
  </si>
  <si>
    <t>Southern Deschutes Groundwater Well 034</t>
  </si>
  <si>
    <t>OREGONDEQ-2303094-08</t>
  </si>
  <si>
    <t>OREGONDEQ-41324-ORDEQ</t>
  </si>
  <si>
    <t>Southern Deschutes Groundwater Well 025</t>
  </si>
  <si>
    <t>OREGONDEQ-2303094-22</t>
  </si>
  <si>
    <t>OREGONDEQ-41334-ORDEQ</t>
  </si>
  <si>
    <t>Southern Deschutes Groundwater Well 035</t>
  </si>
  <si>
    <t>OREGONDEQ-2303094-09</t>
  </si>
  <si>
    <t>OREGONDEQ-41325-ORDEQ</t>
  </si>
  <si>
    <t>Southern Deschutes Groundwater Well 026</t>
  </si>
  <si>
    <t>OREGONDEQ-2303094-23</t>
  </si>
  <si>
    <t>OREGONDEQ-41335-ORDEQ</t>
  </si>
  <si>
    <t>Southern Deschutes Groundwater Well 036</t>
  </si>
  <si>
    <t>OREGONDEQ-2303094-10</t>
  </si>
  <si>
    <t>OREGONDEQ-41326-ORDEQ</t>
  </si>
  <si>
    <t>Southern Deschutes Groundwater Well 027</t>
  </si>
  <si>
    <t>OREGONDEQ-2303094-24</t>
  </si>
  <si>
    <t>OREGONDEQ-41336-ORDEQ</t>
  </si>
  <si>
    <t>Southern Deschutes Groundwater Well 037</t>
  </si>
  <si>
    <t>OREGONDEQ-2303094-11</t>
  </si>
  <si>
    <t>OREGONDEQ-41327-ORDEQ</t>
  </si>
  <si>
    <t>Southern Deschutes Groundwater Well 028</t>
  </si>
  <si>
    <t>OREGONDEQ-2303094-25</t>
  </si>
  <si>
    <t>OREGONDEQ-41337-ORDEQ</t>
  </si>
  <si>
    <t>Southern Deschutes Groundwater Well 038</t>
  </si>
  <si>
    <t>OREGONDEQ-2303094-12</t>
  </si>
  <si>
    <t>OREGONDEQ-41328-ORDEQ</t>
  </si>
  <si>
    <t>Southern Deschutes Groundwater Well 029</t>
  </si>
  <si>
    <t>OREGONDEQ-2303094-26</t>
  </si>
  <si>
    <t>OREGONDEQ-41338-ORDEQ</t>
  </si>
  <si>
    <t>Southern Deschutes Groundwater Well 039</t>
  </si>
  <si>
    <t>OREGONDEQ-2303161-01</t>
  </si>
  <si>
    <t>OREGONDEQ-14594-ORDEQ</t>
  </si>
  <si>
    <t>DEQ264, 17074 Deer Run Lane</t>
  </si>
  <si>
    <t>OREGONDEQ-2303161-17</t>
  </si>
  <si>
    <t>09:11:00</t>
  </si>
  <si>
    <t>OREGONDEQ-41339-ORDEQ</t>
  </si>
  <si>
    <t>Southern Deschutes Groundwater Well 040</t>
  </si>
  <si>
    <t>OREGONDEQ-2303161-02</t>
  </si>
  <si>
    <t>09:54:00</t>
  </si>
  <si>
    <t>OREGONDEQ-14638-ORDEQ</t>
  </si>
  <si>
    <t>DEQ509, 17095 Faun Lane</t>
  </si>
  <si>
    <t>OREGONDEQ-2303161-18</t>
  </si>
  <si>
    <t>OREGONDEQ-41340-ORDEQ</t>
  </si>
  <si>
    <t>Southern Deschutes Groundwater Well 041</t>
  </si>
  <si>
    <t>OREGONDEQ-2303161-03</t>
  </si>
  <si>
    <t>OREGONDEQ-41347-ORDEQ</t>
  </si>
  <si>
    <t>Southern Deschutes Groundwater Well 048</t>
  </si>
  <si>
    <t>OREGONDEQ-2303161-19</t>
  </si>
  <si>
    <t>OREGONDEQ-41341-ORDEQ</t>
  </si>
  <si>
    <t>Southern Deschutes Groundwater Well 042</t>
  </si>
  <si>
    <t>OREGONDEQ-2303161-04</t>
  </si>
  <si>
    <t>OREGONDEQ-14585-ORDEQ</t>
  </si>
  <si>
    <t>DEQ127, 15500 Federal Way</t>
  </si>
  <si>
    <t>OREGONDEQ-2303161-06</t>
  </si>
  <si>
    <t>OREGONDEQ-41348-ORDEQ</t>
  </si>
  <si>
    <t>Southern Deschutes Groundwater Well 049</t>
  </si>
  <si>
    <t>OREGONDEQ-2303161-21</t>
  </si>
  <si>
    <t>OREGONDEQ-41342-ORDEQ</t>
  </si>
  <si>
    <t>Southern Deschutes Groundwater Well 043</t>
  </si>
  <si>
    <t>OREGONDEQ-2303161-22</t>
  </si>
  <si>
    <t>OREGONDEQ-14718-ORDEQ</t>
  </si>
  <si>
    <t>DEQ168, Phillip Murphy, 15131 W. River Loop</t>
  </si>
  <si>
    <t>OREGONDEQ-2303161-11</t>
  </si>
  <si>
    <t>00:00:00</t>
  </si>
  <si>
    <t>11:11:00</t>
  </si>
  <si>
    <t>OREGONDEQ-41350-ORDEQ</t>
  </si>
  <si>
    <t>Southern Deschutes Groundwater Well 051</t>
  </si>
  <si>
    <t>OREGONDEQ-2303161-09</t>
  </si>
  <si>
    <t>OREGONDEQ-41349-ORDEQ</t>
  </si>
  <si>
    <t>Southern Deschutes Groundwater Well 050</t>
  </si>
  <si>
    <t>OREGONDEQ-2303161-25</t>
  </si>
  <si>
    <t>OREGONDEQ-41343-ORDEQ</t>
  </si>
  <si>
    <t>Southern Deschutes Groundwater Well 044</t>
  </si>
  <si>
    <t>OREGONDEQ-2303161-10</t>
  </si>
  <si>
    <t>OREGONDEQ-14627-ORDEQ</t>
  </si>
  <si>
    <t>DEQ138, 15734 Dawn Road</t>
  </si>
  <si>
    <t>OREGONDEQ-2303161-26</t>
  </si>
  <si>
    <t>OREGONDEQ-41344-ORDEQ</t>
  </si>
  <si>
    <t>Southern Deschutes Groundwater Well 045</t>
  </si>
  <si>
    <t>OREGONDEQ-2303161-27</t>
  </si>
  <si>
    <t>OREGONDEQ-41345-ORDEQ</t>
  </si>
  <si>
    <t>Southern Deschutes Groundwater Well 046</t>
  </si>
  <si>
    <t>OREGONDEQ-2303161-12</t>
  </si>
  <si>
    <t>OREGONDEQ-41351-ORDEQ</t>
  </si>
  <si>
    <t>Southern Deschutes Groundwater Well 052</t>
  </si>
  <si>
    <t>OREGONDEQ-2303161-28</t>
  </si>
  <si>
    <t>OREGONDEQ-41346-ORDEQ</t>
  </si>
  <si>
    <t>Southern Deschutes Groundwater Well 047</t>
  </si>
  <si>
    <t>OREGONDEQ-2303161-13</t>
  </si>
  <si>
    <t>OREGONDEQ-14536-ORDEQ</t>
  </si>
  <si>
    <t>DEQ190, 54265 Huntington Road</t>
  </si>
  <si>
    <t>OREGONDEQ-2303161-29</t>
  </si>
  <si>
    <t>OREGONDEQ-14640-ORDEQ</t>
  </si>
  <si>
    <t>DEQ511, 16025 Wright Avenue</t>
  </si>
  <si>
    <t>OREGONDEQ-2304060-03</t>
  </si>
  <si>
    <t>OREGONDEQ-2304060-01</t>
  </si>
  <si>
    <t>OREGONDEQ-2304060-02</t>
  </si>
  <si>
    <t>OREGONDEQ-2304060-04</t>
  </si>
  <si>
    <t>OREGONDEQ-2304100-02</t>
  </si>
  <si>
    <t>OREGONDEQ-2304100-03</t>
  </si>
  <si>
    <t>OREGONDEQ-2304100-04</t>
  </si>
  <si>
    <t>OREGONDEQ-2304100-01</t>
  </si>
  <si>
    <t>OREGONDEQ-2304101-02</t>
  </si>
  <si>
    <t>OREGONDEQ-2304101-01</t>
  </si>
  <si>
    <t>OREGONDEQ-2304101-03</t>
  </si>
  <si>
    <t>OREGONDEQ-2304101-04</t>
  </si>
  <si>
    <t>OREGONDEQ-2304101-05</t>
  </si>
  <si>
    <t>AZDEQ_WPD-AB48734.CHEM</t>
  </si>
  <si>
    <t>OREGONDEQ-2309131-01</t>
  </si>
  <si>
    <t>OREGONDEQ-2309131-02</t>
  </si>
  <si>
    <t>OREGONDEQ-36326-ORDEQ</t>
  </si>
  <si>
    <t>CWM 5P-1</t>
  </si>
  <si>
    <t>OREGONDEQ-2309131-04</t>
  </si>
  <si>
    <t>15:36:00</t>
  </si>
  <si>
    <t>OREGONDEQ-41621-ORDEQ</t>
  </si>
  <si>
    <t>CWM Northwest 3Ta-1</t>
  </si>
  <si>
    <t>OREGONDEQ-2309131-07</t>
  </si>
  <si>
    <t>OREGONDEQ-30878-ORDEQ</t>
  </si>
  <si>
    <t>Chem. Waste Mgmt. Cwm 5N-1  Area L-13</t>
  </si>
  <si>
    <t>OREGONDEQ-2309131-08</t>
  </si>
  <si>
    <t>OREGONDEQ-14501-ORDEQ</t>
  </si>
  <si>
    <t>Chemical Waste Management Monitoring Well 5L-1</t>
  </si>
  <si>
    <t>OREGONDEQ-2309131-09</t>
  </si>
  <si>
    <t>OREGONDEQ-41620-ORDEQ</t>
  </si>
  <si>
    <t>CWM Northwest 5M-1</t>
  </si>
  <si>
    <t>AZDEQ_WPD-AB59691.CHEM</t>
  </si>
  <si>
    <t>OREGONDEQ-2310202-01</t>
  </si>
  <si>
    <t>OREGONDEQ-2310202-16</t>
  </si>
  <si>
    <t>OREGONDEQ-2310202-02</t>
  </si>
  <si>
    <t>OREGONDEQ-2310202-17</t>
  </si>
  <si>
    <t>OREGONDEQ-2310202-03</t>
  </si>
  <si>
    <t>PV3::B Samples were received outside acceptable temperature range.</t>
  </si>
  <si>
    <t>OREGONDEQ-2310202-04</t>
  </si>
  <si>
    <t>OREGONDEQ-2310202-18</t>
  </si>
  <si>
    <t>OREGONDEQ-2310202-05</t>
  </si>
  <si>
    <t>12:29:00</t>
  </si>
  <si>
    <t>OREGONDEQ-2310202-19</t>
  </si>
  <si>
    <t>OREGONDEQ-2310202-20</t>
  </si>
  <si>
    <t>OREGONDEQ-2310202-09</t>
  </si>
  <si>
    <t>OREGONDEQ-2310202-24</t>
  </si>
  <si>
    <t>OREGONDEQ-2310202-10</t>
  </si>
  <si>
    <t>OREGONDEQ-2310202-25</t>
  </si>
  <si>
    <t>OREGONDEQ-2310202-11</t>
  </si>
  <si>
    <t>OREGONDEQ-2310202-12</t>
  </si>
  <si>
    <t>OREGONDEQ-2310202-26</t>
  </si>
  <si>
    <t>OREGONDEQ-2310202-13</t>
  </si>
  <si>
    <t>OREGONDEQ-2310202-27</t>
  </si>
  <si>
    <t>OREGONDEQ-2310202-28</t>
  </si>
  <si>
    <t>OREGONDEQ-2311044-01</t>
  </si>
  <si>
    <t>The Site was written as 40271 on the COC. While the well is correctly written as 20A.</t>
  </si>
  <si>
    <t>OREGONDEQ-2311044-03</t>
  </si>
  <si>
    <t>OREGONDEQ-2311044-04</t>
  </si>
  <si>
    <t>OREGONDEQ-2311044-06</t>
  </si>
  <si>
    <t>OREGONDEQ-41652-ORDEQ</t>
  </si>
  <si>
    <t>Riverbend Landfill MW 1B</t>
  </si>
  <si>
    <t>OREGONDEQ-2311044-07</t>
  </si>
  <si>
    <t>OREGONDEQ-41653-ORDEQ</t>
  </si>
  <si>
    <t>Riverbend Landfill MW 21A</t>
  </si>
  <si>
    <t>OREGONDEQ-2311044-08</t>
  </si>
  <si>
    <t>OREGONDEQ-2311044-09</t>
  </si>
  <si>
    <t>OREGONDEQ-2311044-10</t>
  </si>
  <si>
    <t>High Conductivity.</t>
  </si>
  <si>
    <t>OREGONDEQ-2311044-11</t>
  </si>
  <si>
    <t>OREGONDEQ-2311065-01</t>
  </si>
  <si>
    <t>OREGONDEQ-2403100-16</t>
  </si>
  <si>
    <t>OREGONDEQ-41732-ORDEQ</t>
  </si>
  <si>
    <t>Southern Deschutes Groundwater Well 061</t>
  </si>
  <si>
    <t>OREGONDEQ-2403100-01</t>
  </si>
  <si>
    <t>OREGONDEQ-14635-ORDEQ</t>
  </si>
  <si>
    <t>Smoke smell, potential VOC impact.</t>
  </si>
  <si>
    <t>DEQ505, Wallace L. Williams, 14365 Fern Dell Lane</t>
  </si>
  <si>
    <t>OREGONDEQ-2403100-17</t>
  </si>
  <si>
    <t>OREGONDEQ-41733-ORDEQ</t>
  </si>
  <si>
    <t>Southern Deschutes Groundwater Well 062</t>
  </si>
  <si>
    <t>OREGONDEQ-2403100-18</t>
  </si>
  <si>
    <t>OREGONDEQ-41734-ORDEQ</t>
  </si>
  <si>
    <t>Southern Deschutes Groundwater Well 063</t>
  </si>
  <si>
    <t>OREGONDEQ-2403100-02</t>
  </si>
  <si>
    <t>OREGONDEQ-41352-ORDEQ</t>
  </si>
  <si>
    <t>Slight sulfur smell, bubbly.</t>
  </si>
  <si>
    <t>Southern Deschutes Groundwater Well 053</t>
  </si>
  <si>
    <t>OREGONDEQ-2403100-19</t>
  </si>
  <si>
    <t>OREGONDEQ-41735-ORDEQ</t>
  </si>
  <si>
    <t>Southern Deschutes Groundwater Well 064</t>
  </si>
  <si>
    <t>OREGONDEQ-2403100-03</t>
  </si>
  <si>
    <t>13:02:00</t>
  </si>
  <si>
    <t>OREGONDEQ-41353-ORDEQ</t>
  </si>
  <si>
    <t>Slow drip from faucet when off.</t>
  </si>
  <si>
    <t>Southern Deschutes Groundwater Well 054</t>
  </si>
  <si>
    <t>OREGONDEQ-2403100-20</t>
  </si>
  <si>
    <t>OREGONDEQ-41736-ORDEQ</t>
  </si>
  <si>
    <t>Southern Deschutes Groundwater Well 065</t>
  </si>
  <si>
    <t>OREGONDEQ-2403100-04</t>
  </si>
  <si>
    <t>14:07:00</t>
  </si>
  <si>
    <t>OREGONDEQ-41354-ORDEQ</t>
  </si>
  <si>
    <t>Southern Deschutes Groundwater Well 055</t>
  </si>
  <si>
    <t>OREGONDEQ-2403100-05</t>
  </si>
  <si>
    <t>OREGONDEQ-41355-ORDEQ</t>
  </si>
  <si>
    <t>Southern Deschutes Groundwater Well 056</t>
  </si>
  <si>
    <t>OREGONDEQ-2403100-24</t>
  </si>
  <si>
    <t>OREGONDEQ-41737-ORDEQ</t>
  </si>
  <si>
    <t>Septic being pumped next door.</t>
  </si>
  <si>
    <t>Southern Deschutes Groundwater Well 066</t>
  </si>
  <si>
    <t>OREGONDEQ-2403100-09</t>
  </si>
  <si>
    <t>OREGONDEQ-14606-ORDEQ</t>
  </si>
  <si>
    <t>DEQ296, Oregon State Park, Lapine Campground</t>
  </si>
  <si>
    <t>OREGONDEQ-2403100-25</t>
  </si>
  <si>
    <t>OREGONDEQ-41738-ORDEQ</t>
  </si>
  <si>
    <t>Southern Deschutes Groundwater Well 067</t>
  </si>
  <si>
    <t>OREGONDEQ-2403100-10</t>
  </si>
  <si>
    <t>OREGONDEQ-41356-ORDEQ</t>
  </si>
  <si>
    <t>Southern Deschutes Groundwater Well 057</t>
  </si>
  <si>
    <t>OREGONDEQ-2403100-26</t>
  </si>
  <si>
    <t>OREGONDEQ-41739-ORDEQ</t>
  </si>
  <si>
    <t>Southern Deschutes Groundwater Well 068</t>
  </si>
  <si>
    <t>OREGONDEQ-2403100-11</t>
  </si>
  <si>
    <t>OREGONDEQ-41357-ORDEQ</t>
  </si>
  <si>
    <t>Southern Deschutes Groundwater Well 058</t>
  </si>
  <si>
    <t>OREGONDEQ-2403100-27</t>
  </si>
  <si>
    <t>OREGONDEQ-41740-ORDEQ</t>
  </si>
  <si>
    <t>Southern Deschutes Groundwater Well 069</t>
  </si>
  <si>
    <t>OREGONDEQ-2403100-12</t>
  </si>
  <si>
    <t>11:58:00</t>
  </si>
  <si>
    <t>OREGONDEQ-41358-ORDEQ</t>
  </si>
  <si>
    <t>Southern Deschutes Groundwater Well 059</t>
  </si>
  <si>
    <t>OREGONDEQ-2403100-28</t>
  </si>
  <si>
    <t>OREGONDEQ-41741-ORDEQ</t>
  </si>
  <si>
    <t>Southern Deschutes Groundwater Well 070</t>
  </si>
  <si>
    <t>OREGONDEQ-2403100-13</t>
  </si>
  <si>
    <t>OREGONDEQ-41359-ORDEQ</t>
  </si>
  <si>
    <t>Southern Deschutes Groundwater Well 060</t>
  </si>
  <si>
    <t>OREGONDEQ-2404035-02</t>
  </si>
  <si>
    <t>OREGONDEQ-2404035-03</t>
  </si>
  <si>
    <t>OREGONDEQ-2404035-04</t>
  </si>
  <si>
    <t>13:04:00</t>
  </si>
  <si>
    <t>OREGONDEQ-2404096-01</t>
  </si>
  <si>
    <t>OREGONDEQ-41750-ORDEQ</t>
  </si>
  <si>
    <t>Southern Deschutes Groundwater Well 079</t>
  </si>
  <si>
    <t>OREGONDEQ-2404096-17</t>
  </si>
  <si>
    <t>OREGONDEQ-41742-ORDEQ</t>
  </si>
  <si>
    <t>Southern Deschutes Groundwater Well 071</t>
  </si>
  <si>
    <t>OREGONDEQ-2404096-18</t>
  </si>
  <si>
    <t>OREGONDEQ-41743-ORDEQ</t>
  </si>
  <si>
    <t>Southern Deschutes Groundwater Well 072</t>
  </si>
  <si>
    <t>OREGONDEQ-2404096-02</t>
  </si>
  <si>
    <t>OREGONDEQ-41751-ORDEQ</t>
  </si>
  <si>
    <t>Southern Deschutes Groundwater Well 080</t>
  </si>
  <si>
    <t>OREGONDEQ-2404096-03</t>
  </si>
  <si>
    <t>OREGONDEQ-41752-ORDEQ</t>
  </si>
  <si>
    <t>Southern Deschutes Groundwater Well 081</t>
  </si>
  <si>
    <t>OREGONDEQ-2404096-19</t>
  </si>
  <si>
    <t>12:16:00</t>
  </si>
  <si>
    <t>OREGONDEQ-41745-ORDEQ</t>
  </si>
  <si>
    <t>Southern Deschutes Groundwater Well 074</t>
  </si>
  <si>
    <t>OREGONDEQ-2404096-04</t>
  </si>
  <si>
    <t>OREGONDEQ-41753-ORDEQ</t>
  </si>
  <si>
    <t>Southern Deschutes Groundwater Well 082</t>
  </si>
  <si>
    <t>OREGONDEQ-2404096-20</t>
  </si>
  <si>
    <t>13:44:00</t>
  </si>
  <si>
    <t>OREGONDEQ-41746-ORDEQ</t>
  </si>
  <si>
    <t>Southern Deschutes Groundwater Well 075</t>
  </si>
  <si>
    <t>OREGONDEQ-2404096-05</t>
  </si>
  <si>
    <t>OREGONDEQ-41754-ORDEQ</t>
  </si>
  <si>
    <t>Southern Deschutes Groundwater Well 083</t>
  </si>
  <si>
    <t>OREGONDEQ-2404096-25</t>
  </si>
  <si>
    <t>09:02:00</t>
  </si>
  <si>
    <t>OREGONDEQ-14534-ORDEQ</t>
  </si>
  <si>
    <t>DEQ188, Land of Lakes RV Park, 53750 Hwy 97</t>
  </si>
  <si>
    <t>OREGONDEQ-2404096-26</t>
  </si>
  <si>
    <t>OREGONDEQ-41749-ORDEQ</t>
  </si>
  <si>
    <t>Southern Deschutes Groundwater Well 078</t>
  </si>
  <si>
    <t>OREGONDEQ-2404096-15</t>
  </si>
  <si>
    <t>OREGONDEQ-41744-ORDEQ</t>
  </si>
  <si>
    <t>Southern Deschutes Groundwater Well 073</t>
  </si>
  <si>
    <t>OREGONDEQ-2404096-27</t>
  </si>
  <si>
    <t>OREGONDEQ-14593-ORDEQ</t>
  </si>
  <si>
    <t>DEQ151, Maurice Shryock, 16755 Elk Court</t>
  </si>
  <si>
    <t>OREGONDEQ-2404096-09</t>
  </si>
  <si>
    <t>OREGONDEQ-41755-ORDEQ</t>
  </si>
  <si>
    <t>Southern Deschutes Groundwater Well 084</t>
  </si>
  <si>
    <t>OREGONDEQ-2404096-28</t>
  </si>
  <si>
    <t>OREGONDEQ-41747-ORDEQ</t>
  </si>
  <si>
    <t>Southern Deschutes Groundwater Well 076</t>
  </si>
  <si>
    <t>OREGONDEQ-2404096-10</t>
  </si>
  <si>
    <t>OREGONDEQ-41756-ORDEQ</t>
  </si>
  <si>
    <t>Southern Deschutes Groundwater Well 085</t>
  </si>
  <si>
    <t>OREGONDEQ-2404096-11</t>
  </si>
  <si>
    <t>OREGONDEQ-41757-ORDEQ</t>
  </si>
  <si>
    <t>Southern Deschutes Groundwater Well 086</t>
  </si>
  <si>
    <t>OREGONDEQ-2404096-12</t>
  </si>
  <si>
    <t>OREGONDEQ-41758-ORDEQ</t>
  </si>
  <si>
    <t>Southern Deschutes Groundwater Well 087</t>
  </si>
  <si>
    <t>OREGONDEQ-2404096-29</t>
  </si>
  <si>
    <t>OREGONDEQ-41748-ORDEQ</t>
  </si>
  <si>
    <t>Southern Deschutes Groundwater Well 077</t>
  </si>
  <si>
    <t>OREGONDEQ-2404096-13</t>
  </si>
  <si>
    <t>OREGONDEQ-41759-ORDEQ</t>
  </si>
  <si>
    <t>Southern Deschutes Groundwater Well 088</t>
  </si>
  <si>
    <t>OREGONDEQ-2404113-02</t>
  </si>
  <si>
    <t>OREGONDEQ-2404113-03</t>
  </si>
  <si>
    <t>OREGONDEQ-2404113-01</t>
  </si>
  <si>
    <t>OREGONDEQ-2404113-07</t>
  </si>
  <si>
    <t>OREGONDEQ-2404113-06</t>
  </si>
  <si>
    <t>AZDEQ_WPD-AB58055.CHEM</t>
  </si>
  <si>
    <t>07:57:00</t>
  </si>
  <si>
    <t>AZDEQ_WPD-55-588060_75260</t>
  </si>
  <si>
    <t>ADEQ RMW6</t>
  </si>
  <si>
    <t>Station Name: ADEQ RMW6</t>
  </si>
  <si>
    <t>AZDEQ_WPD-AB58071.CHEM</t>
  </si>
  <si>
    <t>08:58:00</t>
  </si>
  <si>
    <t>OREGONDEQ-2405191-02</t>
  </si>
  <si>
    <t>OREGONDEQ-2405191-01</t>
  </si>
  <si>
    <t>OREGONDEQ-2405191-03</t>
  </si>
  <si>
    <t>OREGONDEQ-2406049-07</t>
  </si>
  <si>
    <t>OREGONDEQ-2406049-06</t>
  </si>
  <si>
    <t>OREGONDEQ-2406049-02</t>
  </si>
  <si>
    <t>Strong sulfur odor</t>
  </si>
  <si>
    <t>OREGONDEQ-2406049-01</t>
  </si>
  <si>
    <t>Sulfur odor</t>
  </si>
  <si>
    <t>OREGONDEQ-2406049-03</t>
  </si>
  <si>
    <t>OREGONDEQ-2406049-04</t>
  </si>
  <si>
    <t>OREGONDEQ-2406049-05</t>
  </si>
  <si>
    <t>Cloudy water</t>
  </si>
  <si>
    <t>OREGONDEQ-2406260-01</t>
  </si>
  <si>
    <t>Well ID changed from 3B to 3D, per consultant.</t>
  </si>
  <si>
    <t>OREGONDEQ-2406260-08</t>
  </si>
  <si>
    <t>Well ID changed from 2B to 2D, per consultant.</t>
  </si>
  <si>
    <t>OREGONDEQ-2408151-03</t>
  </si>
  <si>
    <t>OREGONDEQ-2408151-01</t>
  </si>
  <si>
    <t>OREGONDEQ-2408151-02</t>
  </si>
  <si>
    <t>OREGONDEQ-2408151-04</t>
  </si>
  <si>
    <t>OREGONDEQ-38335-ORDEQ</t>
  </si>
  <si>
    <t>Previously named Cell 4 LDS</t>
  </si>
  <si>
    <t>Finley Butte Landfill, Cell 4 LDS</t>
  </si>
  <si>
    <t>OREGONDEQ-2409272-01</t>
  </si>
  <si>
    <t>A01::A Analysis performed using 8260D.</t>
  </si>
  <si>
    <t>OREGONDEQ-2409272-02</t>
  </si>
  <si>
    <t>OREGONDEQ-2409272-03</t>
  </si>
  <si>
    <t>OREGONDEQ-2409272-04</t>
  </si>
  <si>
    <t>OREGONDEQ-2410082-03</t>
  </si>
  <si>
    <t>A01::A Analyzed by 8260D.</t>
  </si>
  <si>
    <t>OREGONDEQ-2410082-01</t>
  </si>
  <si>
    <t>OREGONDEQ-2410082-02</t>
  </si>
  <si>
    <t>OREGONDEQ-2410131-04</t>
  </si>
  <si>
    <t>OREGONDEQ-41882-ORDEQ</t>
  </si>
  <si>
    <t>Coffin Butte Landfill MW-12S</t>
  </si>
  <si>
    <t>OREGONDEQ-2410131-05</t>
  </si>
  <si>
    <t>OREGONDEQ-41883-ORDEQ</t>
  </si>
  <si>
    <t>Coffin Butte Landfill MW-12D</t>
  </si>
  <si>
    <t>OREGONDEQ-2410131-06</t>
  </si>
  <si>
    <t>12:56:00</t>
  </si>
  <si>
    <t>OREGONDEQ-41884-ORDEQ</t>
  </si>
  <si>
    <t>Coffin Butte Landfill MW-27</t>
  </si>
  <si>
    <t>OREGONDEQ-2410131-01</t>
  </si>
  <si>
    <t>OREGONDEQ-41879-ORDEQ</t>
  </si>
  <si>
    <t>Coffin Butte Landfill MW-8S</t>
  </si>
  <si>
    <t>OREGONDEQ-2410131-03</t>
  </si>
  <si>
    <t>15:57:00</t>
  </si>
  <si>
    <t>OREGONDEQ-14445-ORDEQ</t>
  </si>
  <si>
    <t>Coffin Butte Landfill MW-10S</t>
  </si>
  <si>
    <t>OREGONDEQ-2410131-02</t>
  </si>
  <si>
    <t>AZDEQ_WPD-AB60938.CHEM</t>
  </si>
  <si>
    <t>OREGONDEQ-2411048-01</t>
  </si>
  <si>
    <t>10:24:00</t>
  </si>
  <si>
    <t>DO precheck not done</t>
  </si>
  <si>
    <t>OREGONDEQ-2411048-03</t>
  </si>
  <si>
    <t>OREGONDEQ-2411048-02</t>
  </si>
  <si>
    <t>OREGONDEQ-2411069-01</t>
  </si>
  <si>
    <t>OREGONDEQ-2412008-02</t>
  </si>
  <si>
    <t>OREGONDEQ-2412008-01</t>
  </si>
  <si>
    <t>18:00:00</t>
  </si>
  <si>
    <t>OREGONDEQ-2502078-01</t>
  </si>
  <si>
    <t>OREGONDEQ-2502078-03</t>
  </si>
  <si>
    <t>OREGONDEQ-2502078-04</t>
  </si>
  <si>
    <t>OREGONDEQ-2502078-02</t>
  </si>
  <si>
    <t>OREGONDEQ-2503068-05</t>
  </si>
  <si>
    <t>OREGONDEQ-2503068-03</t>
  </si>
  <si>
    <t>OREGONDEQ-14192-ORDEQ</t>
  </si>
  <si>
    <t>Agate Beach Landfill New Monitoring Well 9</t>
  </si>
  <si>
    <t>OREGONDEQ-2503068-02</t>
  </si>
  <si>
    <t>OREGONDEQ-2503068-01</t>
  </si>
  <si>
    <t>OREGONDEQ-2503068-04</t>
  </si>
  <si>
    <t>OREGONDEQ-2507254-01</t>
  </si>
  <si>
    <t>OREGONDEQ-2507267-04</t>
  </si>
  <si>
    <t>OREGONDEQ-2507267-03</t>
  </si>
  <si>
    <t>OREGONDEQ-2508104-01</t>
  </si>
  <si>
    <t>OREGONDEQ-2508125-01</t>
  </si>
  <si>
    <t>OREGONDEQ-2508125-02</t>
  </si>
  <si>
    <t>No time on VOAs.</t>
  </si>
  <si>
    <t>OREGONDEQ-2508125-03</t>
  </si>
  <si>
    <t>OREGONDEQ-2510012-04</t>
  </si>
  <si>
    <t>OREGONDEQ-2510012-03</t>
  </si>
  <si>
    <t>OREGONDEQ-2510012-01</t>
  </si>
  <si>
    <t>OREGONDEQ-2510012-02</t>
  </si>
  <si>
    <t>OREGONDEQ-2510012-07</t>
  </si>
  <si>
    <t>OREGONDEQ-2510012-06</t>
  </si>
  <si>
    <t>NTHRNUTE-3-12-15-2b:20150312:1409:L</t>
  </si>
  <si>
    <t>UIT_106</t>
  </si>
  <si>
    <t>NTHRNUTE-2b</t>
  </si>
  <si>
    <t>524.3</t>
  </si>
  <si>
    <t>Purgeable Organic Compounds in Water by GCMS</t>
  </si>
  <si>
    <t>https://www.nemi.gov/methods/method_summary/10417/</t>
  </si>
  <si>
    <t>U.S. EPA, Region 8 Laboratory</t>
  </si>
  <si>
    <t>South Neola: Well water that is used, not consumed and is surrounded by agriculture</t>
  </si>
  <si>
    <t>AZDEQ_WPD-AB47795.CHEM</t>
  </si>
  <si>
    <t>AZDEQ_WPD-AB61184.CHEM</t>
  </si>
  <si>
    <t>160</t>
  </si>
  <si>
    <t>AZDEQ_WPD-55-901688_65138</t>
  </si>
  <si>
    <t>ADEQ WCP-208S</t>
  </si>
  <si>
    <t>Station Name: ADEQ WCP-208S</t>
  </si>
  <si>
    <t>AZDEQ_WPD-AB52289.CHEM</t>
  </si>
  <si>
    <t>AZDEQ_WPD-AB47785.CHEM</t>
  </si>
  <si>
    <t>AZDEQ_WPD-AB40411.CHEM</t>
  </si>
  <si>
    <t>AZDEQ_WPD-62432</t>
  </si>
  <si>
    <t>81908</t>
  </si>
  <si>
    <t>AZDEQ_WPD-AB49213.CHEM</t>
  </si>
  <si>
    <t>AZDEQ_WPD-58627</t>
  </si>
  <si>
    <t>78967</t>
  </si>
  <si>
    <t>Station Description:  Station Name: ADEQ WELL CC-15</t>
  </si>
  <si>
    <t>AZDEQ_WPD-AB29766.CHEM</t>
  </si>
  <si>
    <t>AZDEQ_WPD-AB35586.CHEM</t>
  </si>
  <si>
    <t>AZDEQ_WPD-47011</t>
  </si>
  <si>
    <t>56623</t>
  </si>
  <si>
    <t>AZDEQ_WPD-AB47809.CHEM</t>
  </si>
  <si>
    <t>AZDEQ_WPD-AB64014.CHEM</t>
  </si>
  <si>
    <t>135</t>
  </si>
  <si>
    <t>AZDEQ_WPD-55-921315_81949</t>
  </si>
  <si>
    <t>IW-10S</t>
  </si>
  <si>
    <t>Station Name: IW-10S</t>
  </si>
  <si>
    <t>AZDEQ_WPD-AB61412.CHEM</t>
  </si>
  <si>
    <t>AZDEQ_WPD-55-581294_63336</t>
  </si>
  <si>
    <t>AZDEQ_WPD-AB61178.CHEM</t>
  </si>
  <si>
    <t>147</t>
  </si>
  <si>
    <t>AZDEQ_WPD-55-904203_67105</t>
  </si>
  <si>
    <t>ADEQ WCP-MW-215</t>
  </si>
  <si>
    <t>Station Name: ADEQ WCP-MW-215</t>
  </si>
  <si>
    <t>PALERMOWELLFIELD_WQX-CB-FML-04-28.5-31.5-161103_ONSI</t>
  </si>
  <si>
    <t>PALERMOWELLFIELD_WQX-FML-04</t>
  </si>
  <si>
    <t>Direct Push</t>
  </si>
  <si>
    <t>Push Point Sampler</t>
  </si>
  <si>
    <t>FML-04</t>
  </si>
  <si>
    <t>Borehole</t>
  </si>
  <si>
    <t>Former MATS Lab MIP Boring</t>
  </si>
  <si>
    <t>178.69</t>
  </si>
  <si>
    <t>PALERMOWELLFIELD_WQX-CB-FML-05-28.5-31.5-161104_ONSI</t>
  </si>
  <si>
    <t>PALERMOWELLFIELD_WQX-FML-05</t>
  </si>
  <si>
    <t>FML-05</t>
  </si>
  <si>
    <t>178.64</t>
  </si>
  <si>
    <t>PALERMOWELLFIELD_WQX-CB-FML-05-38.5-41.5-161104_ONSI</t>
  </si>
  <si>
    <t>PALERMOWELLFIELD_WQX-CB-FML-05-48.5-51.5-161104_ONSI</t>
  </si>
  <si>
    <t>PALERMOWELLFIELD_WQX-CB-FML-05-58.5-61.5-161104_ONSI</t>
  </si>
  <si>
    <t>PALERMOWELLFIELD_WQX-CB-FML-05-68.5-71.5-161104_ONSI</t>
  </si>
  <si>
    <t>PALERMOWELLFIELD_WQX-TW-09-01-59-61-170725_ONSI</t>
  </si>
  <si>
    <t>PALERMOWELLFIELD_WQX-TW-09-01</t>
  </si>
  <si>
    <t>Passive Diffusion Bag</t>
  </si>
  <si>
    <t>TW-09-01</t>
  </si>
  <si>
    <t>Temporary Well</t>
  </si>
  <si>
    <t>106.701</t>
  </si>
  <si>
    <t>PALERMOWELLFIELD_WQX-TW-09-01-69-71-170725_ONSI</t>
  </si>
  <si>
    <t>PALERMOWELLFIELD_WQX-TW-09-01-79-81-170725_ONSI</t>
  </si>
  <si>
    <t>PALERMOWELLFIELD_WQX-TW-09-01-89-91-170725_ONSI</t>
  </si>
  <si>
    <t>PALERMOWELLFIELD_WQX-MW-DG-05-171113_ONSI</t>
  </si>
  <si>
    <t>PALERMOWELLFIELD_WQX-MW-DG-05</t>
  </si>
  <si>
    <t>MW-DG-05</t>
  </si>
  <si>
    <t>166.48</t>
  </si>
  <si>
    <t>PALERMOWELLFIELD_WQX-MW-DG-07-171113_ONSI</t>
  </si>
  <si>
    <t>PALERMOWELLFIELD_WQX-MW-DG-07</t>
  </si>
  <si>
    <t>MW-DG-07</t>
  </si>
  <si>
    <t>164.856</t>
  </si>
  <si>
    <t>PALERMOWELLFIELD_WQX-MW-DG-06-171113_ONSI</t>
  </si>
  <si>
    <t>PALERMOWELLFIELD_WQX-MW-DG-06</t>
  </si>
  <si>
    <t>MW-DG-06</t>
  </si>
  <si>
    <t>163.96</t>
  </si>
  <si>
    <t>PALERMOWELLFIELD_WQX-MW-DG-01-171114_ONSI</t>
  </si>
  <si>
    <t>50</t>
  </si>
  <si>
    <t>PALERMOWELLFIELD_WQX-MW-DG-01</t>
  </si>
  <si>
    <t>MW-DG-01</t>
  </si>
  <si>
    <t>179.377</t>
  </si>
  <si>
    <t>PALERMOWELLFIELD_WQX-MW-DG-09-171114_ONSI</t>
  </si>
  <si>
    <t>PALERMOWELLFIELD_WQX-MW-DG-09</t>
  </si>
  <si>
    <t>MW-DG-09</t>
  </si>
  <si>
    <t>170.63</t>
  </si>
  <si>
    <t>PALERMOWELLFIELD_WQX-MW-DG-08-171115_ONSI</t>
  </si>
  <si>
    <t>PALERMOWELLFIELD_WQX-MW-DG-08</t>
  </si>
  <si>
    <t>MW-DG-08</t>
  </si>
  <si>
    <t>175.515</t>
  </si>
  <si>
    <t>PALERMOWELLFIELD_WQX-MW-DG-03-171115_ONSI</t>
  </si>
  <si>
    <t>PALERMOWELLFIELD_WQX-MW-DG-03</t>
  </si>
  <si>
    <t>MW-DG-03</t>
  </si>
  <si>
    <t>167.46</t>
  </si>
  <si>
    <t>PALERMOWELLFIELD_WQX-MW-DG-02-171115_ONSI</t>
  </si>
  <si>
    <t>PALERMOWELLFIELD_WQX-MW-DG-02</t>
  </si>
  <si>
    <t>MW-DG-02</t>
  </si>
  <si>
    <t>167.612</t>
  </si>
  <si>
    <t>PALERMOWELLFIELD_WQX-MW-DG-04-171115_ONSI</t>
  </si>
  <si>
    <t>65</t>
  </si>
  <si>
    <t>PALERMOWELLFIELD_WQX-MW-DG-04</t>
  </si>
  <si>
    <t>MW-DG-04</t>
  </si>
  <si>
    <t>164.025</t>
  </si>
  <si>
    <t>PALERMOWELLFIELD_WQX-MW-DG-11-171116_ONSI</t>
  </si>
  <si>
    <t>PALERMOWELLFIELD_WQX-MW-DG-12-171116_ONSI</t>
  </si>
  <si>
    <t>PALERMOWELLFIELD_WQX-MW-DG-12</t>
  </si>
  <si>
    <t>MW-DG-12</t>
  </si>
  <si>
    <t>176.438</t>
  </si>
  <si>
    <t>PALERMOWELLFIELD_WQX-MW-DG-10-171116_ONSI</t>
  </si>
  <si>
    <t>PALERMOWELLFIELD_WQX-MW-DG-10</t>
  </si>
  <si>
    <t>MW-DG-10</t>
  </si>
  <si>
    <t>174.54</t>
  </si>
  <si>
    <t>PALERMOWELLFIELD_WQX-MW-DG-20-171117_ONSI</t>
  </si>
  <si>
    <t>PALERMOWELLFIELD_WQX-MW-DG-20</t>
  </si>
  <si>
    <t>MW-DG-20</t>
  </si>
  <si>
    <t>103.453</t>
  </si>
  <si>
    <t>PALERMOWELLFIELD_WQX-MW-DG-21-171117_ONSI</t>
  </si>
  <si>
    <t>PALERMOWELLFIELD_WQX-MW-DG-21</t>
  </si>
  <si>
    <t>MW-DG-21</t>
  </si>
  <si>
    <t>103.255</t>
  </si>
  <si>
    <t>PALERMOWELLFIELD_WQX-MW-DG-16-171120_ONSI</t>
  </si>
  <si>
    <t>PALERMOWELLFIELD_WQX-MW-DG-16</t>
  </si>
  <si>
    <t>MW-DG-16</t>
  </si>
  <si>
    <t>105.233</t>
  </si>
  <si>
    <t>PALERMOWELLFIELD_WQX-MW-DG-18-171120_ONSI</t>
  </si>
  <si>
    <t>PALERMOWELLFIELD_WQX-MW-DG-18</t>
  </si>
  <si>
    <t>MW-DG-18</t>
  </si>
  <si>
    <t>104.88</t>
  </si>
  <si>
    <t>PALERMOWELLFIELD_WQX-MW-DG-19-171120_ONSI</t>
  </si>
  <si>
    <t>PALERMOWELLFIELD_WQX-MW-DG-19</t>
  </si>
  <si>
    <t>MW-DG-19</t>
  </si>
  <si>
    <t>105.105</t>
  </si>
  <si>
    <t>PALERMOWELLFIELD_WQX-MW-DG-13-171121_ONSI</t>
  </si>
  <si>
    <t>10</t>
  </si>
  <si>
    <t>PALERMOWELLFIELD_WQX-MW-DG-13</t>
  </si>
  <si>
    <t>MW-DG-13</t>
  </si>
  <si>
    <t>106.41</t>
  </si>
  <si>
    <t>PALERMOWELLFIELD_WQX-MW-DG-14-171121_ONSI</t>
  </si>
  <si>
    <t>98.5</t>
  </si>
  <si>
    <t>PALERMOWELLFIELD_WQX-MW-DG-14</t>
  </si>
  <si>
    <t>MW-DG-14</t>
  </si>
  <si>
    <t>106.224</t>
  </si>
  <si>
    <t>PALERMOWELLFIELD_WQX-MW-DG-05-180219_ONSI</t>
  </si>
  <si>
    <t>J;U</t>
  </si>
  <si>
    <t>PALERMOWELLFIELD_WQX-MW-DG-06-180219_ONSI</t>
  </si>
  <si>
    <t>PALERMOWELLFIELD_WQX-MW-DG-07-180219_ONSI</t>
  </si>
  <si>
    <t>PALERMOWELLFIELD_WQX-MW-DG-09-180220_ONSI</t>
  </si>
  <si>
    <t>PALERMOWELLFIELD_WQX-MW-DG-10-180220_ONSI</t>
  </si>
  <si>
    <t>PALERMOWELLFIELD_WQX-MW-DG-01-180220_ONSI</t>
  </si>
  <si>
    <t>PALERMOWELLFIELD_WQX-MW-DG-02-180221_ONSI</t>
  </si>
  <si>
    <t>PALERMOWELLFIELD_WQX-MW-DG-03-180221_ONSI</t>
  </si>
  <si>
    <t>PALERMOWELLFIELD_WQX-MW-DG-04-180221_ONSI</t>
  </si>
  <si>
    <t>PALERMOWELLFIELD_WQX-MW-DG-08-180222_ONSI</t>
  </si>
  <si>
    <t>PALERMOWELLFIELD_WQX-MW-DG-12-180222_ONSI</t>
  </si>
  <si>
    <t>PALERMOWELLFIELD_WQX-MW-DG-16-180223_ONSI</t>
  </si>
  <si>
    <t>PALERMOWELLFIELD_WQX-MW-DG-18-180226_ONSI</t>
  </si>
  <si>
    <t>PALERMOWELLFIELD_WQX-MW-DG-19-180226_ONSI</t>
  </si>
  <si>
    <t>PALERMOWELLFIELD_WQX-MW-DG-20-180226_ONSI</t>
  </si>
  <si>
    <t>PALERMOWELLFIELD_WQX-MW-DG-21-180226_ONSI</t>
  </si>
  <si>
    <t>PALERMOWELLFIELD_WQX-MW-DG-14-180227_ONSI</t>
  </si>
  <si>
    <t>PALERMOWELLFIELD_WQX-MW-DG-13-180227_ONSI</t>
  </si>
  <si>
    <t>PALERMOWELLFIELD_WQX-MW-DG-05-180515_ONSI</t>
  </si>
  <si>
    <t>PALERMOWELLFIELD_WQX-MW-DG-01-180515_ONSI</t>
  </si>
  <si>
    <t>PALERMOWELLFIELD_WQX-MW-DG-03-180516_ONSI</t>
  </si>
  <si>
    <t>PALERMOWELLFIELD_WQX-MW-DG-02-180516_ONSI</t>
  </si>
  <si>
    <t>PALERMOWELLFIELD_WQX-MW-DG-07-180516_ONSI</t>
  </si>
  <si>
    <t>PALERMOWELLFIELD_WQX-MW-DG-04-180517_ONSI</t>
  </si>
  <si>
    <t>PALERMOWELLFIELD_WQX-MW-DG-08-180517_ONSI</t>
  </si>
  <si>
    <t>PALERMOWELLFIELD_WQX-MW-DG-06-180517_ONSI</t>
  </si>
  <si>
    <t>PALERMOWELLFIELD_WQX-MW-DG-10-180517_ONSI</t>
  </si>
  <si>
    <t>PALERMOWELLFIELD_WQX-MW-DG-11-180521_ONSI</t>
  </si>
  <si>
    <t>PALERMOWELLFIELD_WQX-MW-DG-12-180521_ONSI</t>
  </si>
  <si>
    <t>PALERMOWELLFIELD_WQX-MW-DG-09-180522_ONSI</t>
  </si>
  <si>
    <t>PALERMOWELLFIELD_WQX-MW-DG-18-180523_ONSI</t>
  </si>
  <si>
    <t>PALERMOWELLFIELD_WQX-MW-DG-19-180523_ONSI</t>
  </si>
  <si>
    <t>PALERMOWELLFIELD_WQX-MW-DG-16-180524_ONSI</t>
  </si>
  <si>
    <t>PALERMOWELLFIELD_WQX-MW-DG-21-180524_ONSI</t>
  </si>
  <si>
    <t>PALERMOWELLFIELD_WQX-MW-DG-20-180524_ONSI</t>
  </si>
  <si>
    <t>PALERMOWELLFIELD_WQX-MW-DG-14-180525_ONSI</t>
  </si>
  <si>
    <t>PALERMOWELLFIELD_WQX-MW-DG-13-180525_ONSI</t>
  </si>
  <si>
    <t>PALERMOWELLFIELD_WQX-MW-202-181025_ONSI</t>
  </si>
  <si>
    <t>PALERMOWELLFIELD_WQX-MW-202</t>
  </si>
  <si>
    <t>MW-202</t>
  </si>
  <si>
    <t>174.666</t>
  </si>
  <si>
    <t>PALERMOWELLFIELD_WQX-MW-BZ-14-181025_ONSI</t>
  </si>
  <si>
    <t>PALERMOWELLFIELD_WQX-MW-BZ-14</t>
  </si>
  <si>
    <t>MW-BZ-14</t>
  </si>
  <si>
    <t>174.396</t>
  </si>
  <si>
    <t>PALERMOWELLFIELD_WQX-MW-201-181025_ONSI</t>
  </si>
  <si>
    <t>PALERMOWELLFIELD_WQX-MW-201</t>
  </si>
  <si>
    <t>MW-201</t>
  </si>
  <si>
    <t>172.153</t>
  </si>
  <si>
    <t>PALERMOWELLFIELD_WQX-MW-BZ-13-181026_ONSI</t>
  </si>
  <si>
    <t>PALERMOWELLFIELD_WQX-MW-BZ-13</t>
  </si>
  <si>
    <t>MW-BZ-13</t>
  </si>
  <si>
    <t>180.121</t>
  </si>
  <si>
    <t>PALERMOWELLFIELD_WQX-MW-BZ-12B-181029_ONSI</t>
  </si>
  <si>
    <t>PALERMOWELLFIELD_WQX-MW-BZ-12B</t>
  </si>
  <si>
    <t>MW-BZ-12B</t>
  </si>
  <si>
    <t>171.935</t>
  </si>
  <si>
    <t>PALERMOWELLFIELD_WQX-MW-BZ-12A-181029_ONSI</t>
  </si>
  <si>
    <t>PALERMOWELLFIELD_WQX-MW-BZ-12A</t>
  </si>
  <si>
    <t>MW-BZ-12A</t>
  </si>
  <si>
    <t>171.97</t>
  </si>
  <si>
    <t>PALERMOWELLFIELD_WQX-MW-203-181030_ONSI</t>
  </si>
  <si>
    <t>PALERMOWELLFIELD_WQX-MW-203</t>
  </si>
  <si>
    <t>MW-203</t>
  </si>
  <si>
    <t>105.362</t>
  </si>
  <si>
    <t>PALERMOWELLFIELD_WQX-MW-204-181031_ONSI</t>
  </si>
  <si>
    <t>PALERMOWELLFIELD_WQX-MW-204</t>
  </si>
  <si>
    <t>MW-204</t>
  </si>
  <si>
    <t>104.9437</t>
  </si>
  <si>
    <t>PALERMOWELLFIELD_WQX-MW-205-181031_ONSI</t>
  </si>
  <si>
    <t>PALERMOWELLFIELD_WQX-MW-205</t>
  </si>
  <si>
    <t>MW-205</t>
  </si>
  <si>
    <t>104.9768</t>
  </si>
  <si>
    <t>PALERMOWELLFIELD_WQX-MW-204-190213_ONSI</t>
  </si>
  <si>
    <t>PALERMOWELLFIELD_WQX-MW-205-190213_ONSI</t>
  </si>
  <si>
    <t>PALERMOWELLFIELD_WQX-MW-203-190213_ONSI</t>
  </si>
  <si>
    <t>PALERMOWELLFIELD_WQX-MW-BZ-12A-190214_ONSI</t>
  </si>
  <si>
    <t>PALERMOWELLFIELD_WQX-MW-BZ-12B-190214_ONSI</t>
  </si>
  <si>
    <t>PALERMOWELLFIELD_WQX-MW-BZ-13-190214_ONSI</t>
  </si>
  <si>
    <t>PALERMOWELLFIELD_WQX-MW-BZ-14-190215_ONSI</t>
  </si>
  <si>
    <t>PALERMOWELLFIELD_WQX-MW-202-190215_ONSI</t>
  </si>
  <si>
    <t>PALERMOWELLFIELD_WQX-MW-201-190215_ONSI</t>
  </si>
  <si>
    <t>PALERMOWELLFIELD_WQX-MW-202-190502_ONSI</t>
  </si>
  <si>
    <t>PALERMOWELLFIELD_WQX-MW-BZ-14-190502_ONSI</t>
  </si>
  <si>
    <t>PALERMOWELLFIELD_WQX-MW-201-190502_ONSI</t>
  </si>
  <si>
    <t>PALERMOWELLFIELD_WQX-MW-BZ-13-190503_ONSI</t>
  </si>
  <si>
    <t>09:36:00</t>
  </si>
  <si>
    <t>PALERMOWELLFIELD_WQX-MW-BZ-12B-190506_ONSI</t>
  </si>
  <si>
    <t>PALERMOWELLFIELD_WQX-MW-BZ-12A-190506_ONSI</t>
  </si>
  <si>
    <t>PALERMOWELLFIELD_WQX-MW-203-190507_ONSI</t>
  </si>
  <si>
    <t>PALERMOWELLFIELD_WQX-MW-204-190508_ONSI</t>
  </si>
  <si>
    <t>PALERMOWELLFIELD_WQX-MW-205-190508_ONSI</t>
  </si>
  <si>
    <t>PALERMOWELLFIELD_WQX-MW-204-190710_ONSI</t>
  </si>
  <si>
    <t>PALERMOWELLFIELD_WQX-MW-205-190710_ONSI</t>
  </si>
  <si>
    <t>10:09:00</t>
  </si>
  <si>
    <t>PALERMOWELLFIELD_WQX-MW-BZ-12A-190711_ONSI</t>
  </si>
  <si>
    <t>PALERMOWELLFIELD_WQX-MW-203-190710_ONSI</t>
  </si>
  <si>
    <t>PALERMOWELLFIELD_WQX-MW-BZ-12B-190711_ONSI</t>
  </si>
  <si>
    <t>PALERMOWELLFIELD_WQX-MW-BZ-13-190711_ONSI</t>
  </si>
  <si>
    <t>PALERMOWELLFIELD_WQX-MW-202-190712_ONSI</t>
  </si>
  <si>
    <t>PALERMOWELLFIELD_WQX-MW-BZ-14-190712_ONSI</t>
  </si>
  <si>
    <t>PALERMOWELLFIELD_WQX-MW-201-190712_ONSI</t>
  </si>
  <si>
    <t>PALERMOWELLFIELD_WQX-MW-200B-200131_ONSI</t>
  </si>
  <si>
    <t>PALERMOWELLFIELD_WQX-MW-200B</t>
  </si>
  <si>
    <t>MW-200B</t>
  </si>
  <si>
    <t>165.843</t>
  </si>
  <si>
    <t>PALERMOWELLFIELD_WQX-MW-200B-200617_ONSI</t>
  </si>
  <si>
    <t>PALERMOWELLFIELD_WQX-MW-200B-200929_ONSI</t>
  </si>
  <si>
    <t>PALERMOWELLFIELD_WQX-MW-200B-201215_ONSI</t>
  </si>
  <si>
    <t>AZDEQ_WPD-AB45263.CHEM</t>
  </si>
  <si>
    <t>295</t>
  </si>
  <si>
    <t>AZDEQ_WPD-62811</t>
  </si>
  <si>
    <t>82190</t>
  </si>
  <si>
    <t>Station Description:  Station Name: 51C-MW-03D</t>
  </si>
  <si>
    <t>BOOMSNUBSITE_EA-1740041</t>
  </si>
  <si>
    <t>106.87</t>
  </si>
  <si>
    <t>BOOMSNUBSITE_EA-AMW-60</t>
  </si>
  <si>
    <t>J</t>
  </si>
  <si>
    <t>AMW-60</t>
  </si>
  <si>
    <t>266.45</t>
  </si>
  <si>
    <t>AZDEQ_WPD-AB55344.CHEM</t>
  </si>
  <si>
    <t>210</t>
  </si>
  <si>
    <t>10079</t>
  </si>
  <si>
    <t>AZDEQ_WPD-49888</t>
  </si>
  <si>
    <t>58647</t>
  </si>
  <si>
    <t>Station Description:  Station Name: AVB77-02 ALSCO MW-05D</t>
  </si>
  <si>
    <t>AZDEQ_WPD-AB37112.CHEM</t>
  </si>
  <si>
    <t>AZDEQ_WPD-52799</t>
  </si>
  <si>
    <t>63337</t>
  </si>
  <si>
    <t>AZDEQ_WPD-AB43022.CHEM</t>
  </si>
  <si>
    <t>AZDEQ_WPD-52479</t>
  </si>
  <si>
    <t>62769</t>
  </si>
  <si>
    <t>Station Description:  Station Name: ADEQ BF-1</t>
  </si>
  <si>
    <t>AZDEQ_WPD-AB38293.CHEM</t>
  </si>
  <si>
    <t>AZDEQ_WPD-AB63415.CHEM</t>
  </si>
  <si>
    <t>225</t>
  </si>
  <si>
    <t>10077</t>
  </si>
  <si>
    <t>AZDEQ_WPD-55-923911_81926</t>
  </si>
  <si>
    <t>ADEQ BMW-22D</t>
  </si>
  <si>
    <t>Station Name: ADEQ BMW-22D</t>
  </si>
  <si>
    <t>AZDEQ_WPD-AB30002.CHEM</t>
  </si>
  <si>
    <t>AZDEQ_WPD-AB37118.CHEM</t>
  </si>
  <si>
    <t>AZDEQ_WPD-61958</t>
  </si>
  <si>
    <t>81627</t>
  </si>
  <si>
    <t>AZDEQ_WPD-AB52295.CHEM</t>
  </si>
  <si>
    <t>AZDEQ_WPD-63069</t>
  </si>
  <si>
    <t>82403</t>
  </si>
  <si>
    <t>Station Description:  Station Name: MW-14A</t>
  </si>
  <si>
    <t>AZDEQ_WPD-AB33314.CHEM</t>
  </si>
  <si>
    <t>AZDEQ_WPD-62662</t>
  </si>
  <si>
    <t>82069</t>
  </si>
  <si>
    <t>Station Description:  Station Name: WWB-W10</t>
  </si>
  <si>
    <t>AZDEQ_WPD-AB34990.CHEM</t>
  </si>
  <si>
    <t>09:26:00</t>
  </si>
  <si>
    <t>AZDEQ_WPD-AB47781.CHEM</t>
  </si>
  <si>
    <t>AZDEQ_WPD-AB43027.CHEM</t>
  </si>
  <si>
    <t>AZDEQ_WPD-52485</t>
  </si>
  <si>
    <t>62779</t>
  </si>
  <si>
    <t>Station Description:  Station Name: ADEQ MW-PD-6</t>
  </si>
  <si>
    <t>AZDEQ_WPD-AB48091.CHEM</t>
  </si>
  <si>
    <t>AZDEQ_WPD-AB61190.CHEM</t>
  </si>
  <si>
    <t>AZDEQ_WPD-55-585994_59408</t>
  </si>
  <si>
    <t>ADEQ WCP-26</t>
  </si>
  <si>
    <t>Station Name: ADEQ WCP-26</t>
  </si>
  <si>
    <t>AZDEQ_WPD-AB37116.CHEM</t>
  </si>
  <si>
    <t>AZDEQ_WPD-AB47811.CHEM</t>
  </si>
  <si>
    <t>AZDEQ_WPD-63168</t>
  </si>
  <si>
    <t>82487</t>
  </si>
  <si>
    <t>Station Description:  Station Name: IW-28</t>
  </si>
  <si>
    <t>BOOMSNUBSITE_EA-1841080</t>
  </si>
  <si>
    <t>AZDEQ_WPD-AB61061.CHEM</t>
  </si>
  <si>
    <t>AZDEQ_WPD-55-901261_64667</t>
  </si>
  <si>
    <t>ADEQ WCP-27</t>
  </si>
  <si>
    <t>Station Name: ADEQ WCP-27</t>
  </si>
  <si>
    <t>AZDEQ_WPD-AB36479.CHEM</t>
  </si>
  <si>
    <t>AZDEQ_WPD-63078</t>
  </si>
  <si>
    <t>82406</t>
  </si>
  <si>
    <t>15020002</t>
  </si>
  <si>
    <t>AZDEQ_WPD-AB49202.CHEM</t>
  </si>
  <si>
    <t>350</t>
  </si>
  <si>
    <t>AZDEQ_WPD-62804</t>
  </si>
  <si>
    <t>82183</t>
  </si>
  <si>
    <t>Station Description:  Station Name: CC-22D</t>
  </si>
  <si>
    <t>AZDEQ_WPD-AB63987.CHEM</t>
  </si>
  <si>
    <t>AZDEQ_WPD-55-918901_80866</t>
  </si>
  <si>
    <t>MW-21</t>
  </si>
  <si>
    <t>Station Name: MW-21</t>
  </si>
  <si>
    <t>AZDEQ_WPD-AB38298.CHEM</t>
  </si>
  <si>
    <t>215.5</t>
  </si>
  <si>
    <t>AZDEQ_WPD-62912</t>
  </si>
  <si>
    <t>82282</t>
  </si>
  <si>
    <t>Station Description:  Station Name: CA SVE-1D</t>
  </si>
  <si>
    <t>AZDEQ_WPD-AB34847.CHEM</t>
  </si>
  <si>
    <t>03:57:00</t>
  </si>
  <si>
    <t>AZDEQ_WPD-62857</t>
  </si>
  <si>
    <t>82228</t>
  </si>
  <si>
    <t>Station Description:  Station Name: White_Mountain_U76_MW-8</t>
  </si>
  <si>
    <t>USGS-AZ</t>
  </si>
  <si>
    <t>USGS Arizona Water Science Center</t>
  </si>
  <si>
    <t>nwisaz.01.01700522</t>
  </si>
  <si>
    <t>USGS-345441111275301</t>
  </si>
  <si>
    <t>L-2290107 Numerical result and or metadata revised; see NWQL Technical Memorandum 2022.01</t>
  </si>
  <si>
    <t>A-18-09 29CAA02</t>
  </si>
  <si>
    <t>15020015</t>
  </si>
  <si>
    <t>.1</t>
  </si>
  <si>
    <t>7126</t>
  </si>
  <si>
    <t>Basin and Range basin-fill aquifers</t>
  </si>
  <si>
    <t>AZDEQ_WPD-AB37106.CHEM</t>
  </si>
  <si>
    <t>SOKAOGON_WQX</t>
  </si>
  <si>
    <t>Sokaogon Chippewa Community</t>
  </si>
  <si>
    <t>SOKAOGON_WQX-MW-1:201710231445:SR</t>
  </si>
  <si>
    <t>CDT</t>
  </si>
  <si>
    <t>GWQM</t>
  </si>
  <si>
    <t>SOKAOGON_WQX-MW-1</t>
  </si>
  <si>
    <t>SCC QAPP</t>
  </si>
  <si>
    <t>Sokaogon Chippewa Community Quality Assurance Project Plan</t>
  </si>
  <si>
    <t>Total Recoverable</t>
  </si>
  <si>
    <t>04030202</t>
  </si>
  <si>
    <t>AZDEQ_WPD-AB37115.CHEM</t>
  </si>
  <si>
    <t>02:47:00</t>
  </si>
  <si>
    <t>AZDEQ_WPD-AB33022.CHEM</t>
  </si>
  <si>
    <t>03:29:00</t>
  </si>
  <si>
    <t>AZDEQ_WPD-AB45178.CHEM</t>
  </si>
  <si>
    <t>92</t>
  </si>
  <si>
    <t>AZDEQ_WPD-62234</t>
  </si>
  <si>
    <t>81738</t>
  </si>
  <si>
    <t>Station Description:  Station Name: ADEQ CMW-12B</t>
  </si>
  <si>
    <t>AZDEQ_WPD-AB52152.CHEM</t>
  </si>
  <si>
    <t>AZDEQ_WPD-AB67119.CHEM</t>
  </si>
  <si>
    <t>02:40:00</t>
  </si>
  <si>
    <t>10067</t>
  </si>
  <si>
    <t>AZDEQ_WPD-55-924614_81979</t>
  </si>
  <si>
    <t>ADEQ SMW-19B</t>
  </si>
  <si>
    <t>Station Name: ADEQ SMW-19B</t>
  </si>
  <si>
    <t>AZDEQ_WPD-AB49436.CHEM</t>
  </si>
  <si>
    <t>AZDEQ_WPD-AB55321.CHEM</t>
  </si>
  <si>
    <t>AZDEQ_WPD-48769</t>
  </si>
  <si>
    <t>58620</t>
  </si>
  <si>
    <t>Station Description:  Station Name: AVB77-01 ALSCO MW-05S</t>
  </si>
  <si>
    <t>AZDEQ_WPD-AB65242.CHEM</t>
  </si>
  <si>
    <t>AZDEQ_WPD-55-225701_81025</t>
  </si>
  <si>
    <t>MW-31B</t>
  </si>
  <si>
    <t>Station Name: MW-31B</t>
  </si>
  <si>
    <t>AZDEQ_WPD-AB33315.CHEM</t>
  </si>
  <si>
    <t>AZDEQ_WPD-62742</t>
  </si>
  <si>
    <t>82130</t>
  </si>
  <si>
    <t>Station Description:  Station Name: MW-115</t>
  </si>
  <si>
    <t>AZDEQ_WPD-AB65228.CHEM</t>
  </si>
  <si>
    <t>186</t>
  </si>
  <si>
    <t>AZDEQ_WPD-55-232841_83246</t>
  </si>
  <si>
    <t>ERD-24C</t>
  </si>
  <si>
    <t>Station Name: ERD-24C</t>
  </si>
  <si>
    <t>AZDEQ_WPD-AB35011.CHEM</t>
  </si>
  <si>
    <t>AZDEQ_WPD-AB67212.CHEM</t>
  </si>
  <si>
    <t>205</t>
  </si>
  <si>
    <t>10100</t>
  </si>
  <si>
    <t>AZDEQ_WPD-55-921496_81629</t>
  </si>
  <si>
    <t>MVH-9d</t>
  </si>
  <si>
    <t>Station Name: MVH-9d</t>
  </si>
  <si>
    <t>AZDEQ_WPD-AB43752.CHEM</t>
  </si>
  <si>
    <t>02:12:00</t>
  </si>
  <si>
    <t>BOOMSNUBSITE_EA-1740014</t>
  </si>
  <si>
    <t>13:41:00</t>
  </si>
  <si>
    <t>AZDEQ_WPD-AB63995.CHEM</t>
  </si>
  <si>
    <t>98.73</t>
  </si>
  <si>
    <t>AZDEQ_WPD-55-221987_79325</t>
  </si>
  <si>
    <t>ADEQ MW-15</t>
  </si>
  <si>
    <t>Station Name: ADEQ MW-15</t>
  </si>
  <si>
    <t>AZDEQ_WPD-AB52281.CHEM</t>
  </si>
  <si>
    <t>AZDEQ_WPD-47013</t>
  </si>
  <si>
    <t>56625</t>
  </si>
  <si>
    <t>AZDEQ_WPD-AB65241.CHEM</t>
  </si>
  <si>
    <t>128.5</t>
  </si>
  <si>
    <t>AZDEQ_WPD-55-232841_82524</t>
  </si>
  <si>
    <t>ERD-24</t>
  </si>
  <si>
    <t>Station Name: ERD-24</t>
  </si>
  <si>
    <t>AZDEQ_WPD-AB30005.CHEM</t>
  </si>
  <si>
    <t>AZDEQ_WPD-AB65219.CHEM</t>
  </si>
  <si>
    <t>158.5</t>
  </si>
  <si>
    <t>AZDEQ_WPD-55-232841_83245</t>
  </si>
  <si>
    <t>ERD-24B</t>
  </si>
  <si>
    <t>Station Name: ERD-24B</t>
  </si>
  <si>
    <t>AZDEQ_WPD-AB33313.CHEM</t>
  </si>
  <si>
    <t>AZDEQ_WPD-62643</t>
  </si>
  <si>
    <t>82050</t>
  </si>
  <si>
    <t>Station Description:  Station Name: MW-106</t>
  </si>
  <si>
    <t>AZDEQ_WPD-AB47805.CHEM</t>
  </si>
  <si>
    <t>AZDEQ_WPD-AB34848.CHEM</t>
  </si>
  <si>
    <t>03:22:00</t>
  </si>
  <si>
    <t>7.5</t>
  </si>
  <si>
    <t>AZDEQ_WPD-62856</t>
  </si>
  <si>
    <t>82227</t>
  </si>
  <si>
    <t>Station Description:  Station Name: White_Mountain_U76_MW-7</t>
  </si>
  <si>
    <t>AZDEQ_WPD-AB63419.CHEM</t>
  </si>
  <si>
    <t>nwisnj.01.01700511</t>
  </si>
  <si>
    <t>USGS-394358075012002</t>
  </si>
  <si>
    <t>L-1920051 Samples were received chilled at the WHOI lab.</t>
  </si>
  <si>
    <t>070898-- PW-15</t>
  </si>
  <si>
    <t>02040202</t>
  </si>
  <si>
    <t>150.00</t>
  </si>
  <si>
    <t>nwisnj.01.01700526</t>
  </si>
  <si>
    <t>USGS-392816075012101</t>
  </si>
  <si>
    <t>L-2349601 Samples were received chilled at the WHOI lab.</t>
  </si>
  <si>
    <t>110226-- PW 5</t>
  </si>
  <si>
    <t>BOOMSNUBSITE_EA-1841073</t>
  </si>
  <si>
    <t>AZDEQ_WPD-AB41603.CHEM</t>
  </si>
  <si>
    <t>AZDEQ_WPD-63474</t>
  </si>
  <si>
    <t>82792</t>
  </si>
  <si>
    <t>15070103</t>
  </si>
  <si>
    <t>AZDEQ_WPD-AB38459.CHEM</t>
  </si>
  <si>
    <t>AZDEQ_WPD-63133</t>
  </si>
  <si>
    <t>82453</t>
  </si>
  <si>
    <t>Station Description:  Station Name: STEINKE</t>
  </si>
  <si>
    <t>AZDEQ_WPD-AB64024.CHEM</t>
  </si>
  <si>
    <t>07:40:00</t>
  </si>
  <si>
    <t>AZDEQ_WPD-55-925920_82498</t>
  </si>
  <si>
    <t>IW-M1S</t>
  </si>
  <si>
    <t>Station Name: IW-M1S</t>
  </si>
  <si>
    <t>AZDEQ_WPD-AB61194.CHEM</t>
  </si>
  <si>
    <t>AZDEQ_WPD-55-901693_65141</t>
  </si>
  <si>
    <t>ADEQ WCP-210</t>
  </si>
  <si>
    <t>Station Name: ADEQ WCP-210</t>
  </si>
  <si>
    <t>AZDEQ_WPD-AB40668.CHEM</t>
  </si>
  <si>
    <t>37</t>
  </si>
  <si>
    <t>AZDEQ_WPD-63527</t>
  </si>
  <si>
    <t>82839</t>
  </si>
  <si>
    <t>BOOMSNUBSITE_EA-1641044</t>
  </si>
  <si>
    <t>15:42:00</t>
  </si>
  <si>
    <t>BOOMSNUBSITE_EA-1717021</t>
  </si>
  <si>
    <t>BOOMSNUBSITE_EA-1841083</t>
  </si>
  <si>
    <t>BOOMSNUBSITE_EA-1741008</t>
  </si>
  <si>
    <t>94.5</t>
  </si>
  <si>
    <t>BOOMSNUBSITE_EA-1741007</t>
  </si>
  <si>
    <t>USGS-CA</t>
  </si>
  <si>
    <t>USGS California Water Science Center</t>
  </si>
  <si>
    <t>nwisca.01.01606364</t>
  </si>
  <si>
    <t>310</t>
  </si>
  <si>
    <t>USGS - California Water Science Center</t>
  </si>
  <si>
    <t>USGS-352416119025201</t>
  </si>
  <si>
    <t>"Ground Water; no cloudiness, no particulates, no headspace"</t>
  </si>
  <si>
    <t>4045</t>
  </si>
  <si>
    <t>Submersible multiple impeller (turbine) pump</t>
  </si>
  <si>
    <t>Line-shaft turbine pump</t>
  </si>
  <si>
    <t>below the reporting level but at or above the detection level</t>
  </si>
  <si>
    <t>029S027E14L001M</t>
  </si>
  <si>
    <t>18030012</t>
  </si>
  <si>
    <t>426</t>
  </si>
  <si>
    <t>06</t>
  </si>
  <si>
    <t>Central Valley aquifer system</t>
  </si>
  <si>
    <t>nwisca.01.01702514</t>
  </si>
  <si>
    <t>USGS-335544117165201</t>
  </si>
  <si>
    <t>value extrapolated at low endbelow the detection level</t>
  </si>
  <si>
    <t>003S004W10A001S</t>
  </si>
  <si>
    <t>18070203</t>
  </si>
  <si>
    <t>1545</t>
  </si>
  <si>
    <t>nwisnj.01.01700555</t>
  </si>
  <si>
    <t>USGS-392850075010301</t>
  </si>
  <si>
    <t>L-2349604 Samples were received chilled at the WHOI lab.</t>
  </si>
  <si>
    <t>110255-- PW 7</t>
  </si>
  <si>
    <t>nwisnj.01.01700587</t>
  </si>
  <si>
    <t>USGS-392941074583101</t>
  </si>
  <si>
    <t>L-2349606 Deleted radchem test and added LS2750, LS2755, LS2710, LS4436, LS4437, and LC2612 per Jacobsen. 8/14/2017 mec  Samples were received chilled at the WHOI lab.</t>
  </si>
  <si>
    <t>110244-- PW 11</t>
  </si>
  <si>
    <t>minutes</t>
  </si>
  <si>
    <t>Interpolated from MAP.</t>
  </si>
  <si>
    <t>95.00</t>
  </si>
  <si>
    <t>nwisca.01.01803901</t>
  </si>
  <si>
    <t>USGS-323808117060406</t>
  </si>
  <si>
    <t>018S002W05J006S</t>
  </si>
  <si>
    <t>18070304</t>
  </si>
  <si>
    <t>18.12</t>
  </si>
  <si>
    <t>GNSS2 - Level 2 Quality Survey Grade Global Navigation Satellite System</t>
  </si>
  <si>
    <t>073</t>
  </si>
  <si>
    <t>nwisaz.01.01800092</t>
  </si>
  <si>
    <t>AZ014-333330112164801</t>
  </si>
  <si>
    <t>L-0610088 Numerical result and or metadata revised; see NWQL Technical Memorandum 2022.01</t>
  </si>
  <si>
    <t>A-03-01 32DBB</t>
  </si>
  <si>
    <t>1120.</t>
  </si>
  <si>
    <t>Global Positioning System.</t>
  </si>
  <si>
    <t>nwisca.01.01805850</t>
  </si>
  <si>
    <t>USGS-370600119190001</t>
  </si>
  <si>
    <t>L-2570169 Samples were received chilled at the WHOI lab.</t>
  </si>
  <si>
    <t>009S024E35G001M</t>
  </si>
  <si>
    <t>18040006</t>
  </si>
  <si>
    <t>5606</t>
  </si>
  <si>
    <t>USGS-NY</t>
  </si>
  <si>
    <t>USGS New York Water Science Center</t>
  </si>
  <si>
    <t>nwisny.01.02001722</t>
  </si>
  <si>
    <t>USGS-444041075313101</t>
  </si>
  <si>
    <t>ST3744</t>
  </si>
  <si>
    <t>04150301</t>
  </si>
  <si>
    <t>264</t>
  </si>
  <si>
    <t>36</t>
  </si>
  <si>
    <t>089</t>
  </si>
  <si>
    <t>Beekmantown Group</t>
  </si>
  <si>
    <t>nwisca.01.02004081</t>
  </si>
  <si>
    <t>USGS-340900118170001</t>
  </si>
  <si>
    <t>001N013W19F001S</t>
  </si>
  <si>
    <t>18070105</t>
  </si>
  <si>
    <t>462</t>
  </si>
  <si>
    <t>California Coastal Basin aquifers</t>
  </si>
  <si>
    <t>nwisca.01.02103880</t>
  </si>
  <si>
    <t>USGS-335643118105801</t>
  </si>
  <si>
    <t>003S012W06D004S</t>
  </si>
  <si>
    <t>108</t>
  </si>
  <si>
    <t>nwisca.01.02103883</t>
  </si>
  <si>
    <t>USGS-340152118273601</t>
  </si>
  <si>
    <t>Submersible centrifugal pump</t>
  </si>
  <si>
    <t>002S015W04C002S</t>
  </si>
  <si>
    <t>18070104</t>
  </si>
  <si>
    <t>USGS-SD</t>
  </si>
  <si>
    <t>USGS South Dakota Water Science Center</t>
  </si>
  <si>
    <t>nwissd.01.02100106</t>
  </si>
  <si>
    <t>21.21</t>
  </si>
  <si>
    <t>USGS-440800103064102</t>
  </si>
  <si>
    <t>002N08E14ADDD2 (MW930412)</t>
  </si>
  <si>
    <t>10120111</t>
  </si>
  <si>
    <t>3202.66</t>
  </si>
  <si>
    <t>Light Detection And Ranging, airplane</t>
  </si>
  <si>
    <t>46</t>
  </si>
  <si>
    <t>Alluvial aquifers</t>
  </si>
  <si>
    <t>Alluvium, Terrace, Non-Glacial</t>
  </si>
  <si>
    <t>nwisca.01.02204670</t>
  </si>
  <si>
    <t>USGS-385500120000001</t>
  </si>
  <si>
    <t>012N018E05B001M</t>
  </si>
  <si>
    <t>16050101</t>
  </si>
  <si>
    <t>6232</t>
  </si>
  <si>
    <t>Pacific Northwest basin-fill aquifers</t>
  </si>
  <si>
    <t>nwisca.01.02205376</t>
  </si>
  <si>
    <t>USGS-365105121291801</t>
  </si>
  <si>
    <t>Improper Preservation</t>
  </si>
  <si>
    <t>improper preservationbelow the reporting level but at or above the detection levelsee result laboratory comment</t>
  </si>
  <si>
    <t>012S004E36DU01M</t>
  </si>
  <si>
    <t>18060002</t>
  </si>
  <si>
    <t>069</t>
  </si>
  <si>
    <t>BOOMSNUBSITE_EA-1740005</t>
  </si>
  <si>
    <t>BOOMSNUBSITE_EA-1740038</t>
  </si>
  <si>
    <t>BOOMSNUBSITE_EA-1740011</t>
  </si>
  <si>
    <t>BLCKFEET</t>
  </si>
  <si>
    <t>Blackfeet Nation (Montana)</t>
  </si>
  <si>
    <t>BLCKFEET-484004112474201:201606011300:SR</t>
  </si>
  <si>
    <t>BFGW</t>
  </si>
  <si>
    <t>BLCKFEET-484004112474201</t>
  </si>
  <si>
    <t>BFGW QAPP</t>
  </si>
  <si>
    <t>Ground Water</t>
  </si>
  <si>
    <t>Lower Quantitation Limit</t>
  </si>
  <si>
    <t>34N09W28CCDD01</t>
  </si>
  <si>
    <t>BFGW-CB-S-09 - Surficial</t>
  </si>
  <si>
    <t>10030202</t>
  </si>
  <si>
    <t>GPS Code (Pseudo Range) Precise Position</t>
  </si>
  <si>
    <t>BLCKFEET-484004112474201:201606011301:SR</t>
  </si>
  <si>
    <t>13:01:00</t>
  </si>
  <si>
    <t>BLCKFEET-483540113102501:201607121600:SR</t>
  </si>
  <si>
    <t>BLCKFEET-483540113102501</t>
  </si>
  <si>
    <t>33N12W28AAAC01</t>
  </si>
  <si>
    <t>BFGW-CB-S-03 - Surficial</t>
  </si>
  <si>
    <t>BLCKFEET-483540113102501:201607121610:SR</t>
  </si>
  <si>
    <t>BLCKFEET-485317112430301:201607131100:SR</t>
  </si>
  <si>
    <t>BLCKFEET-485317112430301</t>
  </si>
  <si>
    <t>36N09W12DDBB01</t>
  </si>
  <si>
    <t>BFGW-CB-B-09 - Bedrock</t>
  </si>
  <si>
    <t>BLCKFEET-485317112430301:201607131101:SR</t>
  </si>
  <si>
    <t>BLCKFEET-483324113040901:201607251200:SR</t>
  </si>
  <si>
    <t>BLCKFEET-483324113040901</t>
  </si>
  <si>
    <t>32N11W05CDCC01</t>
  </si>
  <si>
    <t>BFGW-CB-B-01 - Bedrock
Well under constant pressure, do not remove well cap</t>
  </si>
  <si>
    <t>BLCKFEET-483451113014901:201607251200:SR</t>
  </si>
  <si>
    <t>BLCKFEET-483451113014901</t>
  </si>
  <si>
    <t>33N11W34BAAA01</t>
  </si>
  <si>
    <t>BFGW-CB-B-02c - Bedrock</t>
  </si>
  <si>
    <t>BLCKFEET-483324113040901:201607251400:SR</t>
  </si>
  <si>
    <t>BLCKFEET-483740112254501:201607271200:SR</t>
  </si>
  <si>
    <t>BLCKFEET-483740112254501</t>
  </si>
  <si>
    <t>33N06W07DDAA01</t>
  </si>
  <si>
    <t>BFGW-CB-B-13 - Bedrock</t>
  </si>
  <si>
    <t>BLCKFEET-483551113001301:201608221500:SR</t>
  </si>
  <si>
    <t>BLCKFEET-483551113001301</t>
  </si>
  <si>
    <t>33N11W23DCAC01</t>
  </si>
  <si>
    <t>BFGW-CB-B-05b - Bedrock</t>
  </si>
  <si>
    <t>BLCKFEET-483248113072401:201608231200:SR</t>
  </si>
  <si>
    <t>BLCKFEET-483248113072401</t>
  </si>
  <si>
    <t>32N12W11DACB01</t>
  </si>
  <si>
    <t>BFGW-CB-S-01 - Surficial</t>
  </si>
  <si>
    <t>BLCKFEET-483442113155401:201608231400:SR</t>
  </si>
  <si>
    <t>BLCKFEET-483442113155401</t>
  </si>
  <si>
    <t>33N13W35ABDB01</t>
  </si>
  <si>
    <t>BFGW-CB-B-02a - Bedrock</t>
  </si>
  <si>
    <t>BLCKFEET-483440112520401:201608240900:SR</t>
  </si>
  <si>
    <t>BLCKFEET-483440112520401</t>
  </si>
  <si>
    <t>33N10W35AADC01</t>
  </si>
  <si>
    <t>BFGW-CB-B-06 - Bedrock</t>
  </si>
  <si>
    <t>BLCKFEET-483848112292001:201608241200:SR</t>
  </si>
  <si>
    <t>BLCKFEET-483848112292001</t>
  </si>
  <si>
    <t>33N07W02BBDC01</t>
  </si>
  <si>
    <t>BFGW-CB-B-12 - Bedrock</t>
  </si>
  <si>
    <t>BLCKFEET-483257113122501:201609121400:SR</t>
  </si>
  <si>
    <t>BLCKFEET-483257113122501</t>
  </si>
  <si>
    <t>32N12W07ADDD01</t>
  </si>
  <si>
    <t>BFGW-CB-S-02 - Surficial</t>
  </si>
  <si>
    <t>BLCKFEET-483143112573101:201609131000:SR</t>
  </si>
  <si>
    <t>BLCKFEET-483143112573101</t>
  </si>
  <si>
    <t>32N10W18CDDB01</t>
  </si>
  <si>
    <t>BFGW-CB-S-06 - Surficial</t>
  </si>
  <si>
    <t>1329</t>
  </si>
  <si>
    <t>m</t>
  </si>
  <si>
    <t>SEALV</t>
  </si>
  <si>
    <t>BLCKFEET-483649113004001:201609131330:SR</t>
  </si>
  <si>
    <t>BLCKFEET-483649113004001</t>
  </si>
  <si>
    <t>33N11W14CCDC01</t>
  </si>
  <si>
    <t>BFGW-CB-B-05a - Bedrock</t>
  </si>
  <si>
    <t>BLCKFEET-483341113003201:201609141000:SR</t>
  </si>
  <si>
    <t>BLCKFEET-483341113003201</t>
  </si>
  <si>
    <t>32N11W02CBBC01</t>
  </si>
  <si>
    <t>BFGW-CB-S-05 - Surficial</t>
  </si>
  <si>
    <t>BLCKFEET-483609113012201:201609191400:SR</t>
  </si>
  <si>
    <t>BLCKFEET-483609113012201</t>
  </si>
  <si>
    <t>33N11W22DABB01</t>
  </si>
  <si>
    <t>BFGW-CB-B-02b - Bedrock</t>
  </si>
  <si>
    <t>BLCKFEET-483609113012201:201609191401:QLD</t>
  </si>
  <si>
    <t>Quality Control Sample-Lab Duplicate</t>
  </si>
  <si>
    <t>BLCKFEET-483532112215901:201709111400:SR</t>
  </si>
  <si>
    <t>BLCKFEET-483532112215901</t>
  </si>
  <si>
    <t>33N06W27AADC01</t>
  </si>
  <si>
    <t>BFGW-CB-S-14 - Surficial</t>
  </si>
  <si>
    <t>1117</t>
  </si>
  <si>
    <t>BOOMSNUBSITE_EA-1740072</t>
  </si>
  <si>
    <t>BOOMSNUBSITE_EA-1740039</t>
  </si>
  <si>
    <t>BOOMSNUBSITE_EA-1740067</t>
  </si>
  <si>
    <t>BLCKFEET-483816112563701:201705011500:SR</t>
  </si>
  <si>
    <t>BLCKFEET-483816112563701</t>
  </si>
  <si>
    <t>33N10W08BAAB01</t>
  </si>
  <si>
    <t>BFGW-CB-S-04 - Surficial</t>
  </si>
  <si>
    <t>1284</t>
  </si>
  <si>
    <t>BLCKFEET-483816112563701:201705011530:SR</t>
  </si>
  <si>
    <t>BLCKFEET-484044112352801 :201705021000:SR</t>
  </si>
  <si>
    <t>BLCKFEET-484044112352801</t>
  </si>
  <si>
    <t>34N08W25ABCD01</t>
  </si>
  <si>
    <t>BFGW-CB-S-10 - Surficial</t>
  </si>
  <si>
    <t>1169</t>
  </si>
  <si>
    <t>BLCKFEET-484253112462601:201705021330:SR</t>
  </si>
  <si>
    <t>BLCKFEET-484253112462601</t>
  </si>
  <si>
    <t>34N09W10CCAB01</t>
  </si>
  <si>
    <t>BFGW-CB-B-08 - Bedrock</t>
  </si>
  <si>
    <t>1270</t>
  </si>
  <si>
    <t>BLCKFEET-484742112310101:201705081500:SR</t>
  </si>
  <si>
    <t>BLCKFEET-484742112310101</t>
  </si>
  <si>
    <t>35N07W16AADD01</t>
  </si>
  <si>
    <t>BFGW-CB-B-10 - Bedrock</t>
  </si>
  <si>
    <t>1191</t>
  </si>
  <si>
    <t>BLCKFEET-483635112270501:201705091200:SR</t>
  </si>
  <si>
    <t>BLCKFEET-483635112270501</t>
  </si>
  <si>
    <t>33N07W24AAAA01</t>
  </si>
  <si>
    <t>1194</t>
  </si>
  <si>
    <t>BLCKFEET-483624112304301:201705101000:SR</t>
  </si>
  <si>
    <t>BLCKFEET-483624112304301</t>
  </si>
  <si>
    <t>33N07W22BBDD01</t>
  </si>
  <si>
    <t>BFGW-CB-S-11 - Surficial</t>
  </si>
  <si>
    <t>1212</t>
  </si>
  <si>
    <t>BLCKFEET-483940112294501:201706051430:SR</t>
  </si>
  <si>
    <t>BLCKFEET-483940112294501</t>
  </si>
  <si>
    <t>34N07W34ADDB01</t>
  </si>
  <si>
    <t>BFGW-CB-B-11 - Bedrock</t>
  </si>
  <si>
    <t>1203</t>
  </si>
  <si>
    <t>BLCKFEET-483101112490801:201706061200:SR</t>
  </si>
  <si>
    <t>BLCKFEET-483101112490801</t>
  </si>
  <si>
    <t>32N09W19DACA01</t>
  </si>
  <si>
    <t>BFGW-CB-B-06 b - Bedrock</t>
  </si>
  <si>
    <t>1358</t>
  </si>
  <si>
    <t>BLCKFEET-483215112534101:201709121100:SR</t>
  </si>
  <si>
    <t>BLCKFEET-483215112534101</t>
  </si>
  <si>
    <t>32N10W15BDBA01</t>
  </si>
  <si>
    <t>BFGW-CB-S-06 c - Surficial</t>
  </si>
  <si>
    <t>1293</t>
  </si>
  <si>
    <t>BLCKFEET-483921112451601:201709131100:SR</t>
  </si>
  <si>
    <t>BLCKFEET-483921112451601</t>
  </si>
  <si>
    <t>34N09W35CCBA01</t>
  </si>
  <si>
    <t>BFGW-CB-B-07 - Bedrock</t>
  </si>
  <si>
    <t>1215</t>
  </si>
  <si>
    <t>BLCKFEET-483921112451601:201709131101:SR</t>
  </si>
  <si>
    <t>BLCKFEET-483641113042901:201709181500:SR</t>
  </si>
  <si>
    <t>BLCKFEET-483641113042901</t>
  </si>
  <si>
    <t>33N11W17CDDB01</t>
  </si>
  <si>
    <t>BFGW-CB-S-03 a - Surficial</t>
  </si>
  <si>
    <t>1386</t>
  </si>
  <si>
    <t>BLCKFEET-483103112571001:201709191100:SR</t>
  </si>
  <si>
    <t>BLCKFEET-483103112571001</t>
  </si>
  <si>
    <t>32N10W19DBDB01</t>
  </si>
  <si>
    <t>BFGW-CB-S-06 b - Surficial; R8 Lab has 483603112571001 = wrong ID</t>
  </si>
  <si>
    <t>1344</t>
  </si>
  <si>
    <t>BLCKFEET-483054112565601:201709191300:SR</t>
  </si>
  <si>
    <t>BLCKFEET-483054112565601</t>
  </si>
  <si>
    <t>32N10W19DDBA01</t>
  </si>
  <si>
    <t>BFGW-CB-S-06 a - Surficial</t>
  </si>
  <si>
    <t>1357</t>
  </si>
  <si>
    <t>BLCKFEET-483106112572201:201709191500:SR</t>
  </si>
  <si>
    <t>BLCKFEET-483106112572201</t>
  </si>
  <si>
    <t>32N10W19DBBC01</t>
  </si>
  <si>
    <t>BFGW-CB-B-06 a - Bedrock</t>
  </si>
  <si>
    <t>1361</t>
  </si>
  <si>
    <t>BLCKFEET-483106112572201:201709191530:SR</t>
  </si>
  <si>
    <t>AZDEQ_WPD-AB14064.CHEM</t>
  </si>
  <si>
    <t>HGC</t>
  </si>
  <si>
    <t>AZDEQ_WPD-61879</t>
  </si>
  <si>
    <t>G | QA FLAGS: D2,E4.</t>
  </si>
  <si>
    <t>ACCUTEST LABORATORIES</t>
  </si>
  <si>
    <t>81568</t>
  </si>
  <si>
    <t>Gas-Monitoring Probe</t>
  </si>
  <si>
    <t>Station Description:  Station Name: VE-7</t>
  </si>
  <si>
    <t>OREGONDEQ-1604274-07RE1</t>
  </si>
  <si>
    <t>Leachate</t>
  </si>
  <si>
    <t>OREGONDEQ-34575-ORDEQ</t>
  </si>
  <si>
    <t>HT4::B Due to improper field preservation, the sample was analyzed past the recommended holding time. ; RL1::A Limit of quantitation (LOQ) raised due to matrix interference.</t>
  </si>
  <si>
    <t>North Wasco Landfill Phase 4 Cell 3 A/B LCRS (leachate collection and recovery system)</t>
  </si>
  <si>
    <t>OREGONDEQ-2010241-05RE1</t>
  </si>
  <si>
    <t>OREGONDEQ-41034-ORDEQ</t>
  </si>
  <si>
    <t>PV4::B Sample was not appropriately preserved.</t>
  </si>
  <si>
    <t>Hillsboro Landfill Primary Leachate 5CP</t>
  </si>
  <si>
    <t>OREGONDEQ-1811028-10RE1</t>
  </si>
  <si>
    <t>OREGONDEQ-40624-ORDEQ</t>
  </si>
  <si>
    <t>Dry Creek Landfill Leachate Pump Station Outfall</t>
  </si>
  <si>
    <t>OREGONDEQ-2104163-05</t>
  </si>
  <si>
    <t>OREGONDEQ-38283-ORDEQ</t>
  </si>
  <si>
    <t>Crook County Landfill Phase 2 Leachate Sump</t>
  </si>
  <si>
    <t>952307_WQX</t>
  </si>
  <si>
    <t>LT Environmental Inc.</t>
  </si>
  <si>
    <t>952307_WQX-D83357-1</t>
  </si>
  <si>
    <t>GASCO - 030812003</t>
  </si>
  <si>
    <t>952307_WQX-Rye Spring 2</t>
  </si>
  <si>
    <t>LTE_SWC</t>
  </si>
  <si>
    <t>Surface water collection</t>
  </si>
  <si>
    <t>Rye Spring 2</t>
  </si>
  <si>
    <t>Spring</t>
  </si>
  <si>
    <t>14060005</t>
  </si>
  <si>
    <t>952307_WQX-D83356-1</t>
  </si>
  <si>
    <t>952307_WQX-Rye Spring 3</t>
  </si>
  <si>
    <t>Rye Spring 3</t>
  </si>
  <si>
    <t>952307_WQX-D83360-1</t>
  </si>
  <si>
    <t>952307_WQX-Gate Canyon Spring 1</t>
  </si>
  <si>
    <t>Gate Canyon Spring 1</t>
  </si>
  <si>
    <t>952307_WQX-D87209-1</t>
  </si>
  <si>
    <t>952307_WQX-Rye Spring 1</t>
  </si>
  <si>
    <t>Rye Spring 1</t>
  </si>
  <si>
    <t>952307_WQX-D87208-1</t>
  </si>
  <si>
    <t>952307_WQX-D87210-1</t>
  </si>
  <si>
    <t>TDECWR_WQX</t>
  </si>
  <si>
    <t>TDEC Division of Water Resources</t>
  </si>
  <si>
    <t>TDECWR_WQX-N00012786001V</t>
  </si>
  <si>
    <t>TNPR0003</t>
  </si>
  <si>
    <t>TDECWR_WQX-TNW000005543</t>
  </si>
  <si>
    <t>TDECWRGRAB</t>
  </si>
  <si>
    <t>WATER SAMPLE</t>
  </si>
  <si>
    <t>624</t>
  </si>
  <si>
    <t>Purgeable Organics in Wastewater</t>
  </si>
  <si>
    <t>https://www.nemi.gov/methods/method_summary/5249/</t>
  </si>
  <si>
    <t>South Fork Holston River</t>
  </si>
  <si>
    <t>River/Stream</t>
  </si>
  <si>
    <t>06010102</t>
  </si>
  <si>
    <t>TDECWR_WQX-N00012786002V</t>
  </si>
  <si>
    <t>TDECWR_WQX-TNW000004417</t>
  </si>
  <si>
    <t>North Fork Holston River</t>
  </si>
  <si>
    <t>06010101</t>
  </si>
  <si>
    <t>TDECWR_WQX-N00012786003V</t>
  </si>
  <si>
    <t>TDECWR_WQX-TNW000003041</t>
  </si>
  <si>
    <t>Holston River</t>
  </si>
  <si>
    <t>06010104</t>
  </si>
  <si>
    <t>TDECWR_WQX-N00012848001V</t>
  </si>
  <si>
    <t>TNPR0051</t>
  </si>
  <si>
    <t>TDECWR_WQX-TNW000001588</t>
  </si>
  <si>
    <t>Cypress Creek</t>
  </si>
  <si>
    <t>08010210</t>
  </si>
  <si>
    <t>157</t>
  </si>
  <si>
    <t>TDECWR_WQX-N00012848002V</t>
  </si>
  <si>
    <t>TDECWR_WQX-TNW000001589</t>
  </si>
  <si>
    <t>TDECWR_WQX-N00012848003V</t>
  </si>
  <si>
    <t>TDECWR_WQX-TNW000001605</t>
  </si>
  <si>
    <t>21GAEPD_WQX</t>
  </si>
  <si>
    <t>Georgia DNR Environmental Protection Division</t>
  </si>
  <si>
    <t>21GAEPD_WQX-A00200986</t>
  </si>
  <si>
    <t>EPDAMU</t>
  </si>
  <si>
    <t>21GAEPD_WQX-GW_05_2541</t>
  </si>
  <si>
    <t>AI64923 -Analysis: $524V - EPA 524.2 - Sample diluted, reporting limits elevated due to high concentrations of non-target compounds in the sample.</t>
  </si>
  <si>
    <t>GA_013</t>
  </si>
  <si>
    <t>GA EPD</t>
  </si>
  <si>
    <t>WPMP Groundwater Sampling Protocol</t>
  </si>
  <si>
    <t>Indian Springs New Main Well</t>
  </si>
  <si>
    <t>03070103</t>
  </si>
  <si>
    <t>13</t>
  </si>
  <si>
    <t>21GAEPD_WQX-A00200985</t>
  </si>
  <si>
    <t>21GAEPD_WQX-GW_05_2540</t>
  </si>
  <si>
    <t>AI64924 -Analysis: $524V - EPA 524.2 - Sample diluted, reporting limits elevated due to high concentrations of non-target compounds in the sample.</t>
  </si>
  <si>
    <t>Indian Spring</t>
  </si>
  <si>
    <t>TDECWR_WQX-N00013296001V</t>
  </si>
  <si>
    <t>TDECWR_WQX-N00013296002V</t>
  </si>
  <si>
    <t>TDECWR_WQX-N00013296003V</t>
  </si>
  <si>
    <t>TDECWR_WQX-N00013666001V</t>
  </si>
  <si>
    <t>TDECWR_WQX-N00013666002V</t>
  </si>
  <si>
    <t>TDECWR_WQX-N00013666003V</t>
  </si>
  <si>
    <t>TDECWR_WQX-N00014440001V</t>
  </si>
  <si>
    <t>TDECWR_WQX-N00014440002V</t>
  </si>
  <si>
    <t>TDECWR_WQX-N00014440003V</t>
  </si>
  <si>
    <t>10:49:00</t>
  </si>
  <si>
    <t>21GAEPD_WQX-A00256457</t>
  </si>
  <si>
    <t>21GAEPD_WQX-RV_09_16323</t>
  </si>
  <si>
    <t>AJ13261 -Analysis: O&amp;G - EPA 1664B - &lt;J&gt; Value Estimated.  Sample was preserved in lab and not at time of collection per method requirement.  3-062216-191</t>
  </si>
  <si>
    <t>GA_001</t>
  </si>
  <si>
    <t>WPMP Stream Sampling SOP</t>
  </si>
  <si>
    <t>Tributary to Little Creek at Edmonson Road near Moultrie, GA</t>
  </si>
  <si>
    <t>03110203</t>
  </si>
  <si>
    <t>21GAEPD_WQX-A00257091</t>
  </si>
  <si>
    <t>AJ13262 -Analysis: O&amp;G - EPA 1664B - &lt;J&gt; Value Estimated.  Sample was preserved in lab and not at time of collection per method requirement.  3-062216-191</t>
  </si>
  <si>
    <t>21GAEPD_WQX-A00257092</t>
  </si>
  <si>
    <t>AJ13263 -Analysis: O&amp;G - EPA 1664B - &lt;J&gt; Value Estimated.  Sample was preserved in lab and not at time of collection per method requirement.  3-062216-191</t>
  </si>
  <si>
    <t>21GAEPD_WQX-A00288306</t>
  </si>
  <si>
    <t>AJ46115</t>
  </si>
  <si>
    <t>21GAEPD_WQX-A00288309</t>
  </si>
  <si>
    <t>16:02:00</t>
  </si>
  <si>
    <t>AJ46118</t>
  </si>
  <si>
    <t>21GAEPD_WQX-A00288359</t>
  </si>
  <si>
    <t>AJ54615</t>
  </si>
  <si>
    <t>21GAEPD_WQX-A00288360</t>
  </si>
  <si>
    <t>AJ54616</t>
  </si>
  <si>
    <t>21GAEPD_WQX-A00288422</t>
  </si>
  <si>
    <t>AJ62538</t>
  </si>
  <si>
    <t>21GAEPD_WQX-A00288426</t>
  </si>
  <si>
    <t>15:52:00</t>
  </si>
  <si>
    <t>AJ62542</t>
  </si>
  <si>
    <t>21GAEPD_WQX-A00288468</t>
  </si>
  <si>
    <t>AJ73851</t>
  </si>
  <si>
    <t>21GAEPD_WQX-A00288471</t>
  </si>
  <si>
    <t>15:22:00</t>
  </si>
  <si>
    <t>AJ73855</t>
  </si>
  <si>
    <t>OREGONDEQ-1805013-14RE1</t>
  </si>
  <si>
    <t>OREGONDEQ-29359-ORDEQ</t>
  </si>
  <si>
    <t>HIGH CONDUCTIVITY</t>
  </si>
  <si>
    <t>PV4::B Sample was not appropriately preserved. ; RL1::A Limit of quantitation (LOQ) raised due to matrix interference.</t>
  </si>
  <si>
    <t>New Riverbend Landfill new leachate lagoon</t>
  </si>
  <si>
    <t>21GAEPD_WQX-A00380569</t>
  </si>
  <si>
    <t>21GAEPD_WQX-RV_09_3257</t>
  </si>
  <si>
    <t>AK40892</t>
  </si>
  <si>
    <t>Little Indian Creek - County Road 376 East Of Moultrie</t>
  </si>
  <si>
    <t>03110204</t>
  </si>
  <si>
    <t>AK40893</t>
  </si>
  <si>
    <t>21GAEPD_WQX-A00380570</t>
  </si>
  <si>
    <t>AK47095</t>
  </si>
  <si>
    <t>AK47096</t>
  </si>
  <si>
    <t>21GAEPD_WQX-A00379281</t>
  </si>
  <si>
    <t>10:01:00</t>
  </si>
  <si>
    <t>AK57196</t>
  </si>
  <si>
    <t>AK57165</t>
  </si>
  <si>
    <t>21GAEPD_WQX-A00381003</t>
  </si>
  <si>
    <t>21GAEPD_WQX-RV_12_17688</t>
  </si>
  <si>
    <t>AK59504</t>
  </si>
  <si>
    <t>Trib to Snake Creek near Newnan, GA</t>
  </si>
  <si>
    <t>03130002</t>
  </si>
  <si>
    <t>077</t>
  </si>
  <si>
    <t>21GAEPD_WQX-A00379282</t>
  </si>
  <si>
    <t>AK65613</t>
  </si>
  <si>
    <t>OREGONDEQ-2210216-05RE1</t>
  </si>
  <si>
    <t>OREGONDEQ-38634-ORDEQ</t>
  </si>
  <si>
    <t>At leachate pipe, couldnt collect directly from pipe so took samples from pond itself near pipe</t>
  </si>
  <si>
    <t>Baker Landfill Leachate Pipe L-1</t>
  </si>
  <si>
    <t>21GAEPD_WQX-A00424064</t>
  </si>
  <si>
    <t>21GAEPD_WQX-RV_04_18017</t>
  </si>
  <si>
    <t>AL27632</t>
  </si>
  <si>
    <t>Tributary to Doolitte Creek at Fontaine Circle in Atlanta, GA</t>
  </si>
  <si>
    <t>OREGONDEQ-2311044-14</t>
  </si>
  <si>
    <t>High conductivity,Sample Was very buffered. Required 4 times the usual amount of Acid.</t>
  </si>
  <si>
    <t>PV4::B Sample was not appropriately preserved.;RL1::A Limit of quantitation (LOQ) raised due to matrix interference.</t>
  </si>
  <si>
    <t>21GAEPD_WQX-A00447871</t>
  </si>
  <si>
    <t>21GAEPD_WQX-RV_14_18084</t>
  </si>
  <si>
    <t>AL62034</t>
  </si>
  <si>
    <t>Unnamed trib to Black Mill Creek at Blacks Mill Valley Road near Dawsonville, GA</t>
  </si>
  <si>
    <t>03150104</t>
  </si>
  <si>
    <t>085</t>
  </si>
  <si>
    <t>21GAEPD_WQX-A00447849</t>
  </si>
  <si>
    <t>21GAEPD_WQX-RV_14_18083</t>
  </si>
  <si>
    <t>AL62033</t>
  </si>
  <si>
    <t>Unnamed trib to Black Mill Creek at Grizzle Road near Dawsonville, GA</t>
  </si>
  <si>
    <t>21GAEPD_WQX-A00458047</t>
  </si>
  <si>
    <t>21GAEPD_WQX-RV_12_18085</t>
  </si>
  <si>
    <t>AL71144</t>
  </si>
  <si>
    <t>Camp Creek at Cascade-Palmetto Hwy (Hwy 70), near Campbellton, GA</t>
  </si>
  <si>
    <t>121</t>
  </si>
  <si>
    <t>21GAEPD_WQX-A00462748</t>
  </si>
  <si>
    <t>21GAEPD_WQX-RV_04_873</t>
  </si>
  <si>
    <t>AL84095</t>
  </si>
  <si>
    <t>Brushy Creek at Rock Bridge Road near Rosebud, GA</t>
  </si>
  <si>
    <t>21GAEPD_WQX-A00462823</t>
  </si>
  <si>
    <t>13:22:00</t>
  </si>
  <si>
    <t>21GAEPD_WQX-RV_01_18167</t>
  </si>
  <si>
    <t>AL84125</t>
  </si>
  <si>
    <t>Dicks Creek at Guard Camp Rd in Lake Russell WMA near Ayersville, GA</t>
  </si>
  <si>
    <t>03060104</t>
  </si>
  <si>
    <t>257</t>
  </si>
  <si>
    <t>21GAEPD_WQX-A00462788</t>
  </si>
  <si>
    <t>21GAEPD_WQX-RV_12_18131</t>
  </si>
  <si>
    <t>AL84180</t>
  </si>
  <si>
    <t>Woodall Creek at Chattahoochee Ave NW in Atlanta, GA</t>
  </si>
  <si>
    <t>03130001</t>
  </si>
  <si>
    <t>21GAEPD_WQX-A00462789</t>
  </si>
  <si>
    <t>AL84183</t>
  </si>
  <si>
    <t>21GAEPD_WQX-A00462734</t>
  </si>
  <si>
    <t>AL84186</t>
  </si>
  <si>
    <t>21GAEPD_WQX-A00468187</t>
  </si>
  <si>
    <t>AL90443</t>
  </si>
  <si>
    <t>21GAEPD_WQX-A00468202</t>
  </si>
  <si>
    <t>AL90586</t>
  </si>
  <si>
    <t>21GAEPD_WQX-A00468192</t>
  </si>
  <si>
    <t>AL90589</t>
  </si>
  <si>
    <t>21GAEPD_WQX-A00468203</t>
  </si>
  <si>
    <t>AL90592</t>
  </si>
  <si>
    <t>21GAEPD_WQX-A00468434</t>
  </si>
  <si>
    <t>AL91489</t>
  </si>
  <si>
    <t>AL91491</t>
  </si>
  <si>
    <t>21GAEPD_WQX-A00476223</t>
  </si>
  <si>
    <t>AL99836</t>
  </si>
  <si>
    <t>21GAEPD_WQX-A00476258</t>
  </si>
  <si>
    <t>AL99960</t>
  </si>
  <si>
    <t>21GAEPD_WQX-A00476226</t>
  </si>
  <si>
    <t>AL99963</t>
  </si>
  <si>
    <t>21GAEPD_WQX-A00476259</t>
  </si>
  <si>
    <t>AL99965</t>
  </si>
  <si>
    <t>21GAEPD_WQX-A00475971</t>
  </si>
  <si>
    <t>13:23:00</t>
  </si>
  <si>
    <t>AM04102</t>
  </si>
  <si>
    <t>AM04103</t>
  </si>
  <si>
    <t>952307_WQX-D80333-1</t>
  </si>
  <si>
    <t>952307_WQX-D80330-1</t>
  </si>
  <si>
    <t>952307_WQX-D80332-1</t>
  </si>
  <si>
    <t>CEDEN</t>
  </si>
  <si>
    <t>California State Water Resources Control Board</t>
  </si>
  <si>
    <t>CEDEN--2144779728</t>
  </si>
  <si>
    <t>OMC_NPDES_Monitoring</t>
  </si>
  <si>
    <t>CEDEN-RW-OMC-01</t>
  </si>
  <si>
    <t>Water_Grab</t>
  </si>
  <si>
    <t>EuroFins</t>
  </si>
  <si>
    <t>Oceanside Marine Centre Receiving Water</t>
  </si>
  <si>
    <t>Ocean</t>
  </si>
  <si>
    <t>18070201</t>
  </si>
  <si>
    <t>952307_WQX-D83419-1</t>
  </si>
  <si>
    <t>952307_WQX-Unnamed Spring 1</t>
  </si>
  <si>
    <t>Unnamed Spring 1</t>
  </si>
  <si>
    <t>OREGONDEQ-1910036-01</t>
  </si>
  <si>
    <t>OREGONDEQ-1610085-07</t>
  </si>
  <si>
    <t>OREGONDEQ-33125-ORDEQ</t>
  </si>
  <si>
    <t>Columbia Ridge Landfill, L-02, leachate discharge</t>
  </si>
  <si>
    <t>USGS-PA</t>
  </si>
  <si>
    <t>USGS Pennsylvania Water Science Center</t>
  </si>
  <si>
    <t>nwispa.01.02400195</t>
  </si>
  <si>
    <t>Surface Water</t>
  </si>
  <si>
    <t>USGS-016141324</t>
  </si>
  <si>
    <t>GCM25</t>
  </si>
  <si>
    <t>VOCs by capillary column GC/MS</t>
  </si>
  <si>
    <t>EPA SW-846, Method 8260B</t>
  </si>
  <si>
    <t>ALS Environmental, Middletown, Pennsylvania</t>
  </si>
  <si>
    <t>UT to Dennis Cr, Site SW-U, nr Chambersburg,PA</t>
  </si>
  <si>
    <t>Stream</t>
  </si>
  <si>
    <t>02070004</t>
  </si>
  <si>
    <t>sq mi</t>
  </si>
  <si>
    <t>713</t>
  </si>
  <si>
    <t>055</t>
  </si>
  <si>
    <t>OREGONDEQ-1511014-06</t>
  </si>
  <si>
    <t>B01::Ba Sample pH higher than pH 2 preservation requirement.;B01::B All 1511014-06 sample vials contained air bubbles larger than allowed by method which may result in analyte loss. ; PV4::B Sample was not appropriately preserved. ; RL1::A Limit of quantitation (LOQ) raised due to matrix interference.</t>
  </si>
  <si>
    <t>OREGONDEQ-2311044-15</t>
  </si>
  <si>
    <t>OREGONDEQ-37410-ORDEQ</t>
  </si>
  <si>
    <t>High conductivity</t>
  </si>
  <si>
    <t>Riverbend Landfill Leachate Pond LDS</t>
  </si>
  <si>
    <t>NTHRNUTE-SW 02/037016015:201703271025:SR</t>
  </si>
  <si>
    <t>NTHRNUTE-SW02</t>
  </si>
  <si>
    <t>Lot 1 Sec 30 T3S R1E, NWSW Sec 29 T3S R1E</t>
  </si>
  <si>
    <t>NTHRNUTE-SW 07/37016015:201703271150:SR</t>
  </si>
  <si>
    <t>NTHRNUTE-SW07</t>
  </si>
  <si>
    <t>SESE Sec 20 T3S R2E</t>
  </si>
  <si>
    <t>NTHRNUTE-SW 08/37016015:201703271320:SR</t>
  </si>
  <si>
    <t>NTHRNUTE-SW08</t>
  </si>
  <si>
    <t>Lot 7 Sec 11 T4S R2E</t>
  </si>
  <si>
    <t>NTHRNUTE-SW 03/37016015:201703301210:SR</t>
  </si>
  <si>
    <t>NTHRNUTE-SW03</t>
  </si>
  <si>
    <t>SESE Sec 17 T3S R2E, NWSW Sec 23 T3S R1E</t>
  </si>
  <si>
    <t>NTHRNUTE-SW 04/37016015:201703301310:SR</t>
  </si>
  <si>
    <t>NTHRNUTE-SW04</t>
  </si>
  <si>
    <t>SWSW Sec 8 T3S R2E</t>
  </si>
  <si>
    <t>NTHRNUTE-SW 01/037016015:201703301410:SR</t>
  </si>
  <si>
    <t>NTHRNUTE-SW01</t>
  </si>
  <si>
    <t>EDA Special project</t>
  </si>
  <si>
    <t>NENE Sec 10 T3S R1E</t>
  </si>
  <si>
    <t>NTHRNUTE-SW 09/37016015:201703301450:SR</t>
  </si>
  <si>
    <t>NTHRNUTE-SW09</t>
  </si>
  <si>
    <t>EDA Special Project</t>
  </si>
  <si>
    <t>NWNW Sec 2 T3S R1E</t>
  </si>
  <si>
    <t>NTHRNUTE-SW 06/37016015:201707100830:SR</t>
  </si>
  <si>
    <t>NTHRNUTE-SW06</t>
  </si>
  <si>
    <t>NENE Sec 8 T3S R1E</t>
  </si>
  <si>
    <t>NTHRNUTE-SW 02/37016015:201707101005:SR</t>
  </si>
  <si>
    <t>NTHRNUTE-SW 03/37016015:201707101108:SR</t>
  </si>
  <si>
    <t>NTHRNUTE-SW 04/37016015:201707101210:SR</t>
  </si>
  <si>
    <t>NTHRNUTE-SW 01/037016015:201707101315:SR</t>
  </si>
  <si>
    <t>NTHRNUTE-SW 07/37016015:201707111005:SR</t>
  </si>
  <si>
    <t>NTHRNUTE-SW 08/37016015:201707121005:SR</t>
  </si>
  <si>
    <t>NTHRNUTE-SW 09/37016015:201707121315:SR</t>
  </si>
  <si>
    <t>GTC_WQX</t>
  </si>
  <si>
    <t>Native Village of Georgetown (Tribal)</t>
  </si>
  <si>
    <t>GTC_WQX-GTC-KR:20170912:1445:SR</t>
  </si>
  <si>
    <t>AKDT</t>
  </si>
  <si>
    <t>MKR WQ</t>
  </si>
  <si>
    <t>GTC_WQX-GTC-KR</t>
  </si>
  <si>
    <t>WATERBOTTLE</t>
  </si>
  <si>
    <t>Grab Sample</t>
  </si>
  <si>
    <t>Kuskokwim River 1 (KR-1)</t>
  </si>
  <si>
    <t>19030501</t>
  </si>
  <si>
    <t>02</t>
  </si>
  <si>
    <t>050</t>
  </si>
  <si>
    <t>GTC_WQX-GTC-GR:20170912:1505:SR</t>
  </si>
  <si>
    <t>GTC_WQX-GTC-GR</t>
  </si>
  <si>
    <t>George River 1 (GR-1)</t>
  </si>
  <si>
    <t>NTHRNUTE-SW 07/37016015:201710031115:SR</t>
  </si>
  <si>
    <t>NTHRNUTE-SW 08/37016015:201710090910:SR</t>
  </si>
  <si>
    <t>NTHRNUTE-SW 02/37016015:201710091210:SR</t>
  </si>
  <si>
    <t>NTHRNUTE-SW 06/37016015:201710091430:SR</t>
  </si>
  <si>
    <t>NTHRNUTE-SW 03/37016015:201710091430:SR</t>
  </si>
  <si>
    <t>NTHRNUTE-SW 04/37016015:201710111120:SR</t>
  </si>
  <si>
    <t>NTHRNUTE-SW 01/037016015:201710111230:SR</t>
  </si>
  <si>
    <t>NTHRNUTE-SW 09/37016015:201710111330:SR</t>
  </si>
  <si>
    <t>NTHRNUTE-SW 02/37016015:201801021030:SR</t>
  </si>
  <si>
    <t>NTHRNUTE-SW 03/37016015:201801021140:SR</t>
  </si>
  <si>
    <t>NTHRNUTE-SW 01/037016015:201801021245:SR</t>
  </si>
  <si>
    <t>NTHRNUTE-SW 13/37016015:201801040745:SR</t>
  </si>
  <si>
    <t>NTHRNUTE-SW 13/37016015</t>
  </si>
  <si>
    <t>NTHRNUTE-SW 08/37016015:201801041010:SR</t>
  </si>
  <si>
    <t>NTHRNUTE-SW 07/37016015:201801041405:SR</t>
  </si>
  <si>
    <t>NTHRNUTE-SW 04/37016015:201801081220:SR</t>
  </si>
  <si>
    <t>NTHRNUTE-SW 02/37016015:201803201015:SR</t>
  </si>
  <si>
    <t>NTHRNUTE-SW 03/37016015:201803201150:SR</t>
  </si>
  <si>
    <t>NTHRNUTE-SW 01/037016015:201803201305:SR</t>
  </si>
  <si>
    <t>NTHRNUTE-SW 13/37016015:201803210730:SR</t>
  </si>
  <si>
    <t>NTHRNUTE-SW 08/37016015:201803211035:SR</t>
  </si>
  <si>
    <t>NTHRNUTE-SW 07/37016015:201803220925:SR</t>
  </si>
  <si>
    <t>NTHRNUTE-SW 04/37016015:201803221145:SR</t>
  </si>
  <si>
    <t>NTHRNUTE-SW 09/37016015:201803221245:SR</t>
  </si>
  <si>
    <t>NTHRNUTE-SW 08/37016015:201806260745:SR</t>
  </si>
  <si>
    <t>NTHRNUTE-SW 07/37016015:201806261000:SR</t>
  </si>
  <si>
    <t>NTHRNUTE-SW 02/37016015:201806261130:SR</t>
  </si>
  <si>
    <t>NTHRNUTE-SW 06/37016015:201806261215:SR</t>
  </si>
  <si>
    <t>NTHRNUTE-SW 04/37016015:201806280940:SR</t>
  </si>
  <si>
    <t>NTHRNUTE-SW 03/37016015:201806281045:SR</t>
  </si>
  <si>
    <t>NTHRNUTE-SW 01/037016015:201806281130:SR</t>
  </si>
  <si>
    <t>GTC_WQX-GTC-KR:20180715:1802:SR</t>
  </si>
  <si>
    <t>18:02:00</t>
  </si>
  <si>
    <t>Weather: Cloudy, partly sunny, and windy 57F (wunderground.com).</t>
  </si>
  <si>
    <t>GTC_WQX-GTC-GR:20180715:1834:SR</t>
  </si>
  <si>
    <t>18:34:00</t>
  </si>
  <si>
    <t>GTC_WQX-GTC-KR:20180829:1402:SR</t>
  </si>
  <si>
    <t>14:02:00</t>
  </si>
  <si>
    <t>Weather: Cloudy, rainy 55F (wunderground.com).</t>
  </si>
  <si>
    <t>GTC_WQX-GTC-GR:20180829:1423:SR</t>
  </si>
  <si>
    <t>NTHRNUTE-SW 06/37016015:201809100815:SR</t>
  </si>
  <si>
    <t>NTHRNUTE-SW 02/37016015:201809100930:SR</t>
  </si>
  <si>
    <t>NTHRNUTE-SW 03/37016015:201809101045:SR</t>
  </si>
  <si>
    <t>NTHRNUTE-SW 01/037016015:201809101145:SR</t>
  </si>
  <si>
    <t>NTHRNUTE-SW 07/37016015:201809120825:SR</t>
  </si>
  <si>
    <t>NTHRNUTE-SW 08/37016015:201809121100:SR</t>
  </si>
  <si>
    <t>NTHRNUTE-SW 04/37016015:201809270945:SR</t>
  </si>
  <si>
    <t>NTHRNUTE-SW 09/37016015:201812030850:SR</t>
  </si>
  <si>
    <t>NTHRNUTE-SW 04/37016015:201812031050:SR</t>
  </si>
  <si>
    <t>NTHRNUTE-SW 01/037016015:201812031150:SR</t>
  </si>
  <si>
    <t>NTHRNUTE-SW 08/37016015:201812041100:SR</t>
  </si>
  <si>
    <t>NTHRNUTE-SW 07/37016015:201812051040:SR</t>
  </si>
  <si>
    <t>NTHRNUTE-SW 02/37016015:201812051155:SR</t>
  </si>
  <si>
    <t>NTHRNUTE-SW 03/37016015:201812051245:SR</t>
  </si>
  <si>
    <t>NTHRNUTE-SW 08/37016015:201903200900:SR</t>
  </si>
  <si>
    <t>NTHRNUTE-SW 07/37016015:201903201220:SR</t>
  </si>
  <si>
    <t>NTHRNUTE-SW 02/37016015:201903210950:SR</t>
  </si>
  <si>
    <t>NTHRNUTE-SW 03/37016015:201903211130:SR</t>
  </si>
  <si>
    <t>NTHRNUTE-SW 04/37016015:201903211230:SR</t>
  </si>
  <si>
    <t>NTHRNUTE-SW 01/037016015:201903260930:SR</t>
  </si>
  <si>
    <t>NTHRNUTE-SW 09/37016015:201903261015:SR</t>
  </si>
  <si>
    <t>NTHRNUTE-SW 02/37016015:201906180915:SR</t>
  </si>
  <si>
    <t>NTHRNUTE-SW 03/37016015:201906181015:SR</t>
  </si>
  <si>
    <t>NTHRNUTE-SW06:201909040900:SR</t>
  </si>
  <si>
    <t>NTHRNUTE-SW03:201909041050:SR</t>
  </si>
  <si>
    <t>NTHRNUTE-SW02:201909041300:SR</t>
  </si>
  <si>
    <t>NTHRNUTE-SW08:201909050915:SR</t>
  </si>
  <si>
    <t>NTHRNUTE-SW07:201909051120:SR</t>
  </si>
  <si>
    <t>NTHRNUTE-SW 13/37016015:201909051130:SR</t>
  </si>
  <si>
    <t>NTHRNUTE-SW01:201909051220:SR</t>
  </si>
  <si>
    <t>NTHRNUTE-SW01:201912230935:SR</t>
  </si>
  <si>
    <t>NTHRNUTE-SW02:201912230945:SR</t>
  </si>
  <si>
    <t>NTHRNUTE-SW04:201912231025:SR</t>
  </si>
  <si>
    <t>NTHRNUTE-SW03:201912231035:SR</t>
  </si>
  <si>
    <t>NTHRNUTE-SW07:201912231145:SR</t>
  </si>
  <si>
    <t>NTHRNUTE-SW 13/37016015:201912231150:SR</t>
  </si>
  <si>
    <t>NTHRNUTE-SW08:201912261115:SR</t>
  </si>
  <si>
    <t>NTHRNUTE-SW06:202006220845:SR</t>
  </si>
  <si>
    <t>NTHRNUTE-SW02:202006220945:SR</t>
  </si>
  <si>
    <t>NTHRNUTE-SW03:202006221045:SR</t>
  </si>
  <si>
    <t>NTHRNUTE-SW01:202006221130:SR</t>
  </si>
  <si>
    <t>NTHRNUTE-SW09:202006221215:SR</t>
  </si>
  <si>
    <t>NTHRNUTE-SW08:202006230930:SR</t>
  </si>
  <si>
    <t>NTHRNUTE-SW07:202006231145:SR</t>
  </si>
  <si>
    <t>NTHRNUTE-SW 13/37016015:202006231150:SR</t>
  </si>
  <si>
    <t>NTHRNUTE-SW04:202006251030:SR</t>
  </si>
  <si>
    <t>GTC_WQX-GTC-KR:20200708:1250:SR</t>
  </si>
  <si>
    <t>AKST</t>
  </si>
  <si>
    <t>Upper Quantitation Limit</t>
  </si>
  <si>
    <t>GTC_WQX-GTC-GR:20200708:1400:SR</t>
  </si>
  <si>
    <t>GTC_WQX-GTC-KR:20200826:1055:SR</t>
  </si>
  <si>
    <t>GTC_WQX-GTC-GR:20200826:1155:SR</t>
  </si>
  <si>
    <t>952307_WQX-D83355-1</t>
  </si>
  <si>
    <t>952307_WQX-4937020</t>
  </si>
  <si>
    <t>SW-11</t>
  </si>
  <si>
    <t>14060001</t>
  </si>
  <si>
    <t>952307_WQX-D87328-1</t>
  </si>
  <si>
    <t>952307_WQX-4933480</t>
  </si>
  <si>
    <t>SW-08</t>
  </si>
  <si>
    <t>952307_WQX-D87252-1</t>
  </si>
  <si>
    <t>952307_WQX-4933440</t>
  </si>
  <si>
    <t>SW-10</t>
  </si>
  <si>
    <t>952307_WQX-D83358-1</t>
  </si>
  <si>
    <t>952307_WQX-DA6610-1</t>
  </si>
  <si>
    <t>952307_WQX-DA6718-1</t>
  </si>
  <si>
    <t>952307_WQX-D87326-1</t>
  </si>
  <si>
    <t>952307_WQX-D83359-1</t>
  </si>
  <si>
    <t>952307_WQX-DA4008-1</t>
  </si>
  <si>
    <t>952307_WQX-4933476</t>
  </si>
  <si>
    <t>SW-09</t>
  </si>
  <si>
    <t>952307_WQX-D83485-1</t>
  </si>
  <si>
    <t>952307_WQX-DA3979-2</t>
  </si>
  <si>
    <t>952307_WQX-Unnamed Spring 2</t>
  </si>
  <si>
    <t>Unnamed Spring 2</t>
  </si>
  <si>
    <t>952307_WQX-DA3825-1</t>
  </si>
  <si>
    <t>952307_WQX-D87249-1</t>
  </si>
  <si>
    <t>952307_WQX-4933370</t>
  </si>
  <si>
    <t>SW-05</t>
  </si>
  <si>
    <t>952307_WQX-DA4011-1</t>
  </si>
  <si>
    <t>952307_WQX-DA6575-1</t>
  </si>
  <si>
    <t>952307_WQX-DA3949-1</t>
  </si>
  <si>
    <t>952307_WQX-D83487-1</t>
  </si>
  <si>
    <t>952307_WQX-DA6609-1</t>
  </si>
  <si>
    <t>952307_WQX-D87248-1</t>
  </si>
  <si>
    <t>952307_WQX-D83420-1</t>
  </si>
  <si>
    <t>952307_WQX-D87253-1</t>
  </si>
  <si>
    <t>952307_WQX-DA6574-1</t>
  </si>
  <si>
    <t>952307_WQX-D83486-1</t>
  </si>
  <si>
    <t>952307_WQX-D83422-1</t>
  </si>
  <si>
    <t>952307_WQX-DA4009-1</t>
  </si>
  <si>
    <t>952307_WQX-D87327-1</t>
  </si>
  <si>
    <t>952307_WQX-DA6608-1</t>
  </si>
  <si>
    <t>952307_WQX-DA4012-1</t>
  </si>
  <si>
    <t>952307_WQX-DA3949-2</t>
  </si>
  <si>
    <t>952307_WQX-DA6717-1</t>
  </si>
  <si>
    <t>LADEQWPD_WQX</t>
  </si>
  <si>
    <t>LDEQ/Water Planning and Assessment (Louisiana)</t>
  </si>
  <si>
    <t>LADEQWPD_WQX-0055-12032019-1155-Lab</t>
  </si>
  <si>
    <t>WQ1958001</t>
  </si>
  <si>
    <t>LADEQWPD_WQX-0055</t>
  </si>
  <si>
    <t>LADEQ QAPP</t>
  </si>
  <si>
    <t>Quality Assurance Project Plan for the Ambient Water Quality Monitoring Network</t>
  </si>
  <si>
    <t>624.1</t>
  </si>
  <si>
    <t>Purgeables by GC/MS</t>
  </si>
  <si>
    <t>Mississippi River South-Southwest of Saint Francisville, Louisiana</t>
  </si>
  <si>
    <t>at west bank launch off LA-981, 2.8 miles northeast of LA-10 and Ferry Road intersection, 2.3 miles southwest of St. Francisville, 4.5 miles northeast of New Roads, 5.5 miles west of Starhill</t>
  </si>
  <si>
    <t>08070100</t>
  </si>
  <si>
    <t>OREGONDEQ-1610127-01</t>
  </si>
  <si>
    <t>OREGONDEQ-1504054-03RE2</t>
  </si>
  <si>
    <t>OREGONDEQ-38034-ORDEQ</t>
  </si>
  <si>
    <t>Hillsboro Landfill Leachate Sump IVD (Primary Leachate)</t>
  </si>
  <si>
    <t>OREGONDEQ-1504054-05RE2</t>
  </si>
  <si>
    <t>OREGONDEQ-38032-ORDEQ</t>
  </si>
  <si>
    <t>Hillsboro Landfill Leachate Sump 1N</t>
  </si>
  <si>
    <t>CEDEN--2145149722</t>
  </si>
  <si>
    <t>NR_WQMP</t>
  </si>
  <si>
    <t>CEDEN-NRSP-GW01</t>
  </si>
  <si>
    <t>1; NRSP-GW01-20150513;</t>
  </si>
  <si>
    <t>3245</t>
  </si>
  <si>
    <t>EPA 624</t>
  </si>
  <si>
    <t>WKL</t>
  </si>
  <si>
    <t>NRSP-GW01</t>
  </si>
  <si>
    <t>Other-Surface Water</t>
  </si>
  <si>
    <t>18070102</t>
  </si>
  <si>
    <t>CEDEN--2145435871</t>
  </si>
  <si>
    <t>CEDEN-NRSP-GW02R</t>
  </si>
  <si>
    <t>1; NRSP-GW02-20150513;</t>
  </si>
  <si>
    <t>NRSP-GW02R</t>
  </si>
  <si>
    <t>111</t>
  </si>
  <si>
    <t>GTC_WQX-GTC-KR:20150709:2355:SR</t>
  </si>
  <si>
    <t>23:55:00</t>
  </si>
  <si>
    <t>GTC_WQX-GTC-GR:20150710:0015:SR</t>
  </si>
  <si>
    <t>00:15:00</t>
  </si>
  <si>
    <t>CEDEN--2145237291</t>
  </si>
  <si>
    <t>CEDEN-NRSP-SW02</t>
  </si>
  <si>
    <t>1; NRSP-SW02-20150819;</t>
  </si>
  <si>
    <t>NRSP-SW02</t>
  </si>
  <si>
    <t>CEDEN--2145382313</t>
  </si>
  <si>
    <t>CEDEN-NRSP-SW01</t>
  </si>
  <si>
    <t>1; NRSP-SW01-20150819;</t>
  </si>
  <si>
    <t>NRSP-SW01</t>
  </si>
  <si>
    <t>GTC_WQX-GTC-KR:20150916:1432:SR</t>
  </si>
  <si>
    <t>GTC_WQX-GTC-GR:20150916:1508:SR</t>
  </si>
  <si>
    <t>CEDEN--2145218612</t>
  </si>
  <si>
    <t>1; NRSP-GW02R-20150924;</t>
  </si>
  <si>
    <t>CEDEN--2145303265</t>
  </si>
  <si>
    <t>1; NRSP-GW01-20150924;</t>
  </si>
  <si>
    <t>SANDIAWQ_WQX</t>
  </si>
  <si>
    <t>Pueblo of Sandia Water Quality Program (New Mexico)</t>
  </si>
  <si>
    <t>SANDIAWQ_WQX-MW-1:201511121010:SR</t>
  </si>
  <si>
    <t>Special WQ Projects</t>
  </si>
  <si>
    <t>SANDIAWQ_WQX-MW-1</t>
  </si>
  <si>
    <t>Sandia_Field</t>
  </si>
  <si>
    <t>Sandia Field Collection Measurements</t>
  </si>
  <si>
    <t>CEDEN--2145311592</t>
  </si>
  <si>
    <t>1; NRSP-SW01-20160105;</t>
  </si>
  <si>
    <t>CEDEN--2145141374</t>
  </si>
  <si>
    <t>1; NRSP-SW02-20160105;</t>
  </si>
  <si>
    <t>CEDEN--2145382111</t>
  </si>
  <si>
    <t>1; NRSP-SW02-20160307;</t>
  </si>
  <si>
    <t>CEDEN--2145353932</t>
  </si>
  <si>
    <t>1; NRSP-SW01-20160307;</t>
  </si>
  <si>
    <t>CEDEN--2145407079</t>
  </si>
  <si>
    <t>1; NRSP-GW02R-20160422;</t>
  </si>
  <si>
    <t>CEDEN--2145379916</t>
  </si>
  <si>
    <t>1; NRSP-GW01-20160422;</t>
  </si>
  <si>
    <t>GTC_WQX-GTC-KR:20160713:1149:SR</t>
  </si>
  <si>
    <t>GTC_WQX-GTC-GR:20160713:1215:SR</t>
  </si>
  <si>
    <t>GTC_WQX-GTC-KR:20160908:1605:SR</t>
  </si>
  <si>
    <t>GTC_WQX-GTC-GR:20160908:1620:SR</t>
  </si>
  <si>
    <t>PUEBLOISLETA</t>
  </si>
  <si>
    <t>Pueblo of Isleta, New Mexico</t>
  </si>
  <si>
    <t>PUEBLOISLETA-NM147:201804261130:SR</t>
  </si>
  <si>
    <t>RIO GRANDE</t>
  </si>
  <si>
    <t>PUEBLOISLETA-NM147</t>
  </si>
  <si>
    <t>Isleta QAPP</t>
  </si>
  <si>
    <t>Present Below Quantification Limit</t>
  </si>
  <si>
    <t>Rio Grande NM147</t>
  </si>
  <si>
    <t>New Mexico 147 Bridge</t>
  </si>
  <si>
    <t>OREGONDEQ-1805013-15</t>
  </si>
  <si>
    <t>JAMUL_WQX</t>
  </si>
  <si>
    <t>Jamul Indian Village (Tribal)</t>
  </si>
  <si>
    <t>JAMUL_WQX-JIV4:20180615114000:SR</t>
  </si>
  <si>
    <t>Jamul Water Testing</t>
  </si>
  <si>
    <t>JAMUL_WQX-JIV4</t>
  </si>
  <si>
    <t>QAPP</t>
  </si>
  <si>
    <t>QAPP - Standard Op Procedure</t>
  </si>
  <si>
    <t>EnviroMatrix Analytical, Inc.</t>
  </si>
  <si>
    <t>Surface Water Quality Monitoring</t>
  </si>
  <si>
    <t>River/Stream Intermittent</t>
  </si>
  <si>
    <t>TDECWR_WQX-N1811113-02-08</t>
  </si>
  <si>
    <t>TDECWR_WQX-N1811113-03-08</t>
  </si>
  <si>
    <t>TDECWR_WQX-N1811113-04-08</t>
  </si>
  <si>
    <t>TDECWR_WQX-N1903055-02-08</t>
  </si>
  <si>
    <t>TDECWR_WQX-N1903055-03-08</t>
  </si>
  <si>
    <t>TDECWR_WQX-N1903055-04-08</t>
  </si>
  <si>
    <t>TDECWR_WQX-N1905233-04-06</t>
  </si>
  <si>
    <t>TDECWR_WQX-N1905233-05-06</t>
  </si>
  <si>
    <t>TDECWR_WQX-N1905233-06-06</t>
  </si>
  <si>
    <t>OREGONDEQ-1907242-04</t>
  </si>
  <si>
    <t>OREGONDEQ-40767-ORDEQ</t>
  </si>
  <si>
    <t>Newberg Landfill SW-7 Chehalem Creek</t>
  </si>
  <si>
    <t>TDECWR_WQX-N1909068-02-07</t>
  </si>
  <si>
    <t>TDECWR_WQX-N1909068-03-07</t>
  </si>
  <si>
    <t>TDECWR_WQX-N1909068-04-07</t>
  </si>
  <si>
    <t>OREGONDEQ-1911040-06</t>
  </si>
  <si>
    <t>OREGONDEQ-15697-ORDEQ</t>
  </si>
  <si>
    <t>SW-3, Creek Below Roseburg Landfill</t>
  </si>
  <si>
    <t>TDECWR_WQX-N1912113-02-07</t>
  </si>
  <si>
    <t>TDECWR_WQX-N1912113-03-07</t>
  </si>
  <si>
    <t>TDECWR_WQX-N1912113-04-07</t>
  </si>
  <si>
    <t>EPA_GLNPO</t>
  </si>
  <si>
    <t>EPA Great Lakes National Program</t>
  </si>
  <si>
    <t>EPA_GLNPO-CR19:GDA003_004:GDA-TW-002-:4049364</t>
  </si>
  <si>
    <t>Sediment</t>
  </si>
  <si>
    <t>GLLA-CUY2019</t>
  </si>
  <si>
    <t>U.S. EPA Great Lakes National Program Office</t>
  </si>
  <si>
    <t>EPA_GLNPO-CR19:GDA003_004</t>
  </si>
  <si>
    <t>Treatability Testing - Elutriate Water (Pretreatment).</t>
  </si>
  <si>
    <t>Vibracore</t>
  </si>
  <si>
    <t>Vibrating Corer</t>
  </si>
  <si>
    <t>- CLP Flag, Non-Detect, Estimated QL - GDA-TW-002-PRE:RFS0:12DCA:T</t>
  </si>
  <si>
    <t>SW8260</t>
  </si>
  <si>
    <t>EPA SW8260 (version not specified)</t>
  </si>
  <si>
    <t>Reporting limit</t>
  </si>
  <si>
    <t>CR19:GDA003_004</t>
  </si>
  <si>
    <t>Great Lake</t>
  </si>
  <si>
    <t>Composite Sample location</t>
  </si>
  <si>
    <t>04110002</t>
  </si>
  <si>
    <t>39</t>
  </si>
  <si>
    <t>153</t>
  </si>
  <si>
    <t>EPA_GLNPO-CR19:GDA007_008:GDA-TW-004-:4049366</t>
  </si>
  <si>
    <t>EPA_GLNPO-CR19:GDA007_008</t>
  </si>
  <si>
    <t>- CLP Flag, Non-Detect, Estimated QL - GDA-TW-004-PRE:RFS0:12DCA:T</t>
  </si>
  <si>
    <t>CR19:GDA007_008</t>
  </si>
  <si>
    <t>EPA_GLNPO-CR19:GDA013_014:GDA-TW-007-:4049368</t>
  </si>
  <si>
    <t>EPA_GLNPO-CR19:GDA013_014</t>
  </si>
  <si>
    <t>- CLP Flag, Non-Detect, Estimated QL - GDA-TW-007-PRE:RFS0:12DCA:T</t>
  </si>
  <si>
    <t>CR19:GDA013_014</t>
  </si>
  <si>
    <t>EPA_GLNPO-CR19:GDA015_016:GDA-TW-008-:4049370</t>
  </si>
  <si>
    <t>EPA_GLNPO-CR19:GDA015_016</t>
  </si>
  <si>
    <t>- CLP Flag, Non-Detect, Estimated QL - GDA-TW-008-PRE:RFS0:12DCA:T</t>
  </si>
  <si>
    <t>CR19:GDA015_016</t>
  </si>
  <si>
    <t>EPA_GLNPO-CR19:GDA003_004:GDA-TW-002-:4049363</t>
  </si>
  <si>
    <t>Treatability Testing - Effluent Water (Post-treatment).</t>
  </si>
  <si>
    <t>- CLP Flag, Non-Detect, Estimated QL - GDA-TW-002-POST:RFS0:12DCA:T</t>
  </si>
  <si>
    <t>EPA_GLNPO-CR19:GDA007_008:GDA-TW-004-:4049365</t>
  </si>
  <si>
    <t>- CLP Flag, Non-Detect, Estimated QL - GDA-TW-004-POST:RFS0:12DCA:T</t>
  </si>
  <si>
    <t>EPA_GLNPO-CR19:GDA013_014:GDA-TW-007-:4049367</t>
  </si>
  <si>
    <t>- CLP Flag, Non-Detect, Estimated QL - GDA-TW-007-POST:RFS0:12DCA:T</t>
  </si>
  <si>
    <t>EPA_GLNPO-CR19:GDA015_016:GDA-TW-008-:4049369</t>
  </si>
  <si>
    <t>19:00:00</t>
  </si>
  <si>
    <t>- CLP Flag, Non-Detect, Estimated QL - GDA-TW-008-POST:RFS0:12DCA:T</t>
  </si>
  <si>
    <t>NTHRNUTE-SW06:202009220810:SR</t>
  </si>
  <si>
    <t>NTHRNUTE-SW02:202009220920:SR</t>
  </si>
  <si>
    <t>NTHRNUTE-SW03:202009221030:SR</t>
  </si>
  <si>
    <t>NTHRNUTE-SW04:202009221230:SR</t>
  </si>
  <si>
    <t>NTHRNUTE-SW08:202009230945:SR</t>
  </si>
  <si>
    <t>NTHRNUTE-SW07:202009240930:SR</t>
  </si>
  <si>
    <t>NTHRNUTE-SW 13/37016015:202009240945:SR</t>
  </si>
  <si>
    <t>NTHRNUTE-SW01:202009241030:SR</t>
  </si>
  <si>
    <t>NTHRNUTE-SW04:202012070730:SR</t>
  </si>
  <si>
    <t>NTHRNUTE-SW01:202012070840:SR</t>
  </si>
  <si>
    <t>NTHRNUTE-SW03:202012071000:SR</t>
  </si>
  <si>
    <t>NTHRNUTE-SW02:202012071045:SR</t>
  </si>
  <si>
    <t>NTHRNUTE-SW08:202012090740:SR</t>
  </si>
  <si>
    <t>NTHRNUTE-SW 13/37016015:202012090750:SR</t>
  </si>
  <si>
    <t>OREGONDEQ-2103115-02</t>
  </si>
  <si>
    <t>OREGONDEQ-38843-ORDEQ</t>
  </si>
  <si>
    <t>Hood River Landfill Leachate Seep</t>
  </si>
  <si>
    <t>OREGONDEQ-2103115-04</t>
  </si>
  <si>
    <t>OREGONDEQ-38837-ORDEQ</t>
  </si>
  <si>
    <t>Hood River Landfill SW-3</t>
  </si>
  <si>
    <t>OREGONDEQ-2108225-01</t>
  </si>
  <si>
    <t>OREGONDEQ-23201-ORDEQ</t>
  </si>
  <si>
    <t>Fox Hill Landfill LM-1(Down-gradient/base of landfill above Haywire Creek)</t>
  </si>
  <si>
    <t>OREGONDEQ-2110070-01</t>
  </si>
  <si>
    <t>OREGONDEQ-31770-ORDEQ</t>
  </si>
  <si>
    <t>PV4::B Sample was not appropriately preserved.;</t>
  </si>
  <si>
    <t>Columbia Ridge Landfill, L-01, leachate discharge</t>
  </si>
  <si>
    <t>OREGONDEQ-2110070-02</t>
  </si>
  <si>
    <t>CBMI_WQX</t>
  </si>
  <si>
    <t>Cabazon Band of Cahuilla Indians, California (Tribal)</t>
  </si>
  <si>
    <t>CBMI_WQX-WWC-1A:20220216:0859:SR:WB:0.23</t>
  </si>
  <si>
    <t>0.23</t>
  </si>
  <si>
    <t>CBMI_MONITORING FY2022</t>
  </si>
  <si>
    <t>CBMI_WQX-WWC-1A</t>
  </si>
  <si>
    <t>Grab Sample Method</t>
  </si>
  <si>
    <t>Filtered, lab</t>
  </si>
  <si>
    <t>Whitewater River (Stormwater) Canal</t>
  </si>
  <si>
    <t>River/stream Effluent-Dominated</t>
  </si>
  <si>
    <t>18100201</t>
  </si>
  <si>
    <t>CBMI_WQX-WWC-1B:20220216:0920:SR:WB:1.87</t>
  </si>
  <si>
    <t>1.87</t>
  </si>
  <si>
    <t>CBMI_WQX-WWC-1B</t>
  </si>
  <si>
    <t>CBMI_WQX-WWC-1F:20220216:1023:SR:WB:2.87</t>
  </si>
  <si>
    <t>2.87</t>
  </si>
  <si>
    <t>CBMI_WQX-WWC-1F</t>
  </si>
  <si>
    <t>CBMI_WQX-LAKE-1:20230523:1029:SR:WB:1.87</t>
  </si>
  <si>
    <t>CBMI_MONITORING FY2023</t>
  </si>
  <si>
    <t>CBMI_WQX-LAKE-1</t>
  </si>
  <si>
    <t>Eagle Falls Lake -13</t>
  </si>
  <si>
    <t>Lake</t>
  </si>
  <si>
    <t>21FLTBW_WQX-23E2503-011</t>
  </si>
  <si>
    <t>ENVIRONMENTAL SCIENCE ASSOCIATES (ESA)</t>
  </si>
  <si>
    <t>21FLTBW_WQX-UPU1</t>
  </si>
  <si>
    <t>Upper Pool Upper 1</t>
  </si>
  <si>
    <t>Channelized Stream</t>
  </si>
  <si>
    <t>21FLTBW_WQX-23E2405-011</t>
  </si>
  <si>
    <t>21FLTBW_WQX-18717</t>
  </si>
  <si>
    <t>Lettuce Lake Spring</t>
  </si>
  <si>
    <t>Matches 21FLSWFD Location ID 18717 and Name Lettuce Lake Spring</t>
  </si>
  <si>
    <t>CBMI_WQX-LAKE-1:20230831:0940:SR:WB:1.87</t>
  </si>
  <si>
    <t>CBMI_WQX-WWC-1A:20240220:0835:SR:WB:0.23</t>
  </si>
  <si>
    <t>CBMI_MONITORING FY2023-2024</t>
  </si>
  <si>
    <t>CBMI_WQX-WWC-1B:20240529:0915:SR:WB:0.15</t>
  </si>
  <si>
    <t>CBMI_WQX-WWC-1F:20240529:0950:SR:WB:0.18</t>
  </si>
  <si>
    <t>0.18</t>
  </si>
  <si>
    <t>CBMI_WQX-WWC-1F:20241203:0850:SR:WB:0.15</t>
  </si>
  <si>
    <t>CBMI_MONITORING FY2025</t>
  </si>
  <si>
    <t>CBMI_WQX-WWC-1A:20241203:0955:SR:WB:0.14</t>
  </si>
  <si>
    <t>0.14</t>
  </si>
  <si>
    <t>CBMI_WQX-WWC-1B:20241203:1020:SR:WB:1.04</t>
  </si>
  <si>
    <t>1.04</t>
  </si>
  <si>
    <t>CBMI_WQX-WWC-1F:20250304:0945:SR:WB:0.15</t>
  </si>
  <si>
    <t>OREGONDEQ-2507267-01</t>
  </si>
  <si>
    <t>OREGONDEQ-25865-ORDEQ</t>
  </si>
  <si>
    <t>Georgia Pacific (Fort James) Wauna Mill Landfill - Leachate</t>
  </si>
  <si>
    <t>952307_WQX-L1023563-01</t>
  </si>
  <si>
    <t>952307_WQX-D78347-1</t>
  </si>
  <si>
    <t>952307_WQX-L1192965-01</t>
  </si>
  <si>
    <t>952307_WQX-L1137840-02</t>
  </si>
  <si>
    <t>952307_WQX-L1108520-01</t>
  </si>
  <si>
    <t>952307_WQX-D71861-1</t>
  </si>
  <si>
    <t>952307_WQX-L1166704-01</t>
  </si>
  <si>
    <t>PUEBLO_SANTAANA</t>
  </si>
  <si>
    <t>Pueblo of Santa Ana, New Mexico</t>
  </si>
  <si>
    <t>PUEBLO_SANTAANA-RJ 2:20250915:SR</t>
  </si>
  <si>
    <t>PUEBLO OF SANTA ANA 106</t>
  </si>
  <si>
    <t>PUEBLO_SANTAANA-RJ 2</t>
  </si>
  <si>
    <t>Santa Ana_QAPP</t>
  </si>
  <si>
    <t>QAPP of the Pueblo of Santa Ana</t>
  </si>
  <si>
    <t>Tamaya Bridge</t>
  </si>
  <si>
    <t>13020202</t>
  </si>
  <si>
    <t>952307_WQX-D72003-1</t>
  </si>
  <si>
    <t>952307_WQX-D77805-1</t>
  </si>
  <si>
    <t>952307_WQX-D68892-1</t>
  </si>
  <si>
    <t>952307_WQX-D75164-1</t>
  </si>
  <si>
    <t>952307_WQX-D75163-1</t>
  </si>
  <si>
    <t>952307_WQX-L1166666-01</t>
  </si>
  <si>
    <t>952307_WQX-D68807-1</t>
  </si>
  <si>
    <t>952307_WQX-D68807-3</t>
  </si>
  <si>
    <t>952307_WQX-D71860-1</t>
  </si>
  <si>
    <t>952307_WQX-L1023700-01</t>
  </si>
  <si>
    <t>952307_WQX-D77750-1</t>
  </si>
  <si>
    <t>952307_WQX-D80620-1</t>
  </si>
  <si>
    <t>952307_WQX-L1108944-01</t>
  </si>
  <si>
    <t>952307_WQX-L1083625-01</t>
  </si>
  <si>
    <t>952307_WQX-L1108458-01</t>
  </si>
  <si>
    <t>952307_WQX-L1192986-01</t>
  </si>
  <si>
    <t>952307_WQX-D75718-1</t>
  </si>
  <si>
    <t>952307_WQX-D71698-1</t>
  </si>
  <si>
    <t>952307_WQX-D80417-1</t>
  </si>
  <si>
    <t>952307_WQX-D77804-1</t>
  </si>
  <si>
    <t>952307_WQX-L1047502-01</t>
  </si>
  <si>
    <t>952307_WQX-L1083638-01</t>
  </si>
  <si>
    <t>952307_WQX-D72006-1</t>
  </si>
  <si>
    <t>952307_WQX-D72004-1</t>
  </si>
  <si>
    <t>952307_WQX-L1047519-01</t>
  </si>
  <si>
    <t>952307_WQX-L1047511-01</t>
  </si>
  <si>
    <t>952307_WQX-L1074033-01</t>
  </si>
  <si>
    <t>952307_WQX-L1048239-01</t>
  </si>
  <si>
    <t>952307_WQX-D77865-1</t>
  </si>
  <si>
    <t>952307_WQX-D68892-4</t>
  </si>
  <si>
    <t>952307_WQX-L1083610-01</t>
  </si>
  <si>
    <t>952307_WQX-L1138368-01</t>
  </si>
  <si>
    <t>952307_WQX-L1167236-01</t>
  </si>
  <si>
    <t>952307_WQX-L1047543-01</t>
  </si>
  <si>
    <t>952307_WQX-D68892-3</t>
  </si>
  <si>
    <t>952307_WQX-D72005-1</t>
  </si>
  <si>
    <t>952307_WQX-D80543-1</t>
  </si>
  <si>
    <t>952307_WQX-L1137840-01</t>
  </si>
  <si>
    <t>952307_WQX-L1048250-01</t>
  </si>
  <si>
    <t>952307_WQX-L1083635-01</t>
  </si>
  <si>
    <t>952307_WQX-D71863-1</t>
  </si>
  <si>
    <t>952307_WQX-D71701-1</t>
  </si>
  <si>
    <t>952307_WQX-D71862-1</t>
  </si>
  <si>
    <t>952307_WQX-L1023703-01</t>
  </si>
  <si>
    <t>952307_WQX-D68807-2</t>
  </si>
  <si>
    <t>952307_WQX-D75104-1</t>
  </si>
  <si>
    <t>952307_WQX-D80415-1</t>
  </si>
  <si>
    <t>952307_WQX-D80416-1</t>
  </si>
  <si>
    <t>952307_WQX-L1137796-01</t>
  </si>
  <si>
    <t>952307_WQX-D80542-1</t>
  </si>
  <si>
    <t>952307_WQX-D75718-2</t>
  </si>
  <si>
    <t>952307_WQX-L1108435-01</t>
  </si>
  <si>
    <t>952307_WQX-D77752-1</t>
  </si>
  <si>
    <t>952307_WQX-D71700-1</t>
  </si>
  <si>
    <t>952307_WQX-L1137796-02</t>
  </si>
  <si>
    <t>952307_WQX-D68953-1</t>
  </si>
  <si>
    <t>952307_WQX-D75224-1</t>
  </si>
  <si>
    <t>952307_WQX-D68807-4</t>
  </si>
  <si>
    <t>952307_WQX-L1048764-01</t>
  </si>
  <si>
    <t>952307_WQX-D77806-1</t>
  </si>
  <si>
    <t>PUEBLO_SANTAANA-RJ 2:20250213:SR</t>
  </si>
  <si>
    <t>952307_WQX-D80331-1</t>
  </si>
  <si>
    <t>952307_WQX-D75165-1</t>
  </si>
  <si>
    <t>952307_WQX-D75226-1</t>
  </si>
  <si>
    <t>952307_WQX-D75103-1</t>
  </si>
  <si>
    <t>952307_WQX-L1193023-01</t>
  </si>
  <si>
    <t>952307_WQX-L1047521-01</t>
  </si>
  <si>
    <t>PUEBLO_SANTAANA-RJ 2:20240423:SR</t>
  </si>
  <si>
    <t>952307_WQX-L1192995-01</t>
  </si>
  <si>
    <t>952307_WQX-L1108965-01</t>
  </si>
  <si>
    <t>952307_WQX-L1074031-01</t>
  </si>
  <si>
    <t>952307_WQX-L1167285-01</t>
  </si>
  <si>
    <t>952307_WQX-L1166668-01</t>
  </si>
  <si>
    <t>952307_WQX-L1193541-01</t>
  </si>
  <si>
    <t>952307_WQX-L1074035-01</t>
  </si>
  <si>
    <t>952307_WQX-D68892-2</t>
  </si>
  <si>
    <t>952307_WQX-D75225-1</t>
  </si>
  <si>
    <t>952307_WQX-L1167791-01</t>
  </si>
  <si>
    <t>952307_WQX-L1137788-01</t>
  </si>
  <si>
    <t>952307_WQX-L1023675-01</t>
  </si>
  <si>
    <t>952307_WQX-L1083599-01</t>
  </si>
  <si>
    <t>952307_WQX-L1166707-01</t>
  </si>
  <si>
    <t>952307_WQX-D77751-1</t>
  </si>
  <si>
    <t>952307_WQX-L1193554-01</t>
  </si>
  <si>
    <t>952307_WQX-L1108421-01</t>
  </si>
  <si>
    <t>952307_WQX-D68953-2</t>
  </si>
  <si>
    <t>952307_WQX-D71699-1</t>
  </si>
  <si>
    <t>952307_WQX-L1023588-01</t>
  </si>
  <si>
    <t>952307_WQX-L1138368-02</t>
  </si>
  <si>
    <t>952307_WQX-L1108930-01</t>
  </si>
  <si>
    <t>952307_WQX-L1192948-01</t>
  </si>
  <si>
    <t>952307_WQX-L1108476-01</t>
  </si>
  <si>
    <t>31DELRBC_WQX</t>
  </si>
  <si>
    <t>Delaware River Basin Commission</t>
  </si>
  <si>
    <t>31DELRBC_WQX-1904021-006-SPM-007-Water</t>
  </si>
  <si>
    <t>DRBC-BOATRUN</t>
  </si>
  <si>
    <t>Delaware DNREC Environmental Laboratory</t>
  </si>
  <si>
    <t>31DELRBC_WQX-091017</t>
  </si>
  <si>
    <t>Stainless Bucket</t>
  </si>
  <si>
    <t>Grab Sample Collected With A Stainless Bucket</t>
  </si>
  <si>
    <t>Bucket</t>
  </si>
  <si>
    <t>Smyrna River (RM 44.0)</t>
  </si>
  <si>
    <t>Estuary</t>
  </si>
  <si>
    <t>02040204</t>
  </si>
  <si>
    <t>GPS Code (Pseudo Range) Standard Position (SA On)</t>
  </si>
  <si>
    <t>31DELRBC_WQX-1904021-007-SPM-007-Water</t>
  </si>
  <si>
    <t>08:03:00</t>
  </si>
  <si>
    <t>31DELRBC_WQX-091015</t>
  </si>
  <si>
    <t>Liston Point (RM 48.2)</t>
  </si>
  <si>
    <t>31DELRBC_WQX-1904021-008-SPM-007-Water</t>
  </si>
  <si>
    <t>31DELRBC_WQX-091002</t>
  </si>
  <si>
    <t>Reedy Island (RM 54.9)</t>
  </si>
  <si>
    <t>31DELRBC_WQX-1904021-001-SPM-007-Water</t>
  </si>
  <si>
    <t>08:21:00</t>
  </si>
  <si>
    <t>31DELRBC_WQX-091030</t>
  </si>
  <si>
    <t>South Brown Shoal (RM 6.5)</t>
  </si>
  <si>
    <t>31DELRBC_WQX-1904021-009-SPM-007-Water</t>
  </si>
  <si>
    <t>31DELRBC_WQX-091005</t>
  </si>
  <si>
    <t>Pea Patch Island (RM 60.6)</t>
  </si>
  <si>
    <t>31DELRBC_WQX-1904021-010-SPM-007-Water</t>
  </si>
  <si>
    <t>31DELRBC_WQX-091008</t>
  </si>
  <si>
    <t>New Castle (RM 66.0)</t>
  </si>
  <si>
    <t>31DELRBC_WQX-1904021-002-SPM-007-Water</t>
  </si>
  <si>
    <t>31DELRBC_WQX-091028</t>
  </si>
  <si>
    <t>South Joe Flogger Shoal (RM 16.5)</t>
  </si>
  <si>
    <t>31DELRBC_WQX-1904021-011-SPM-007-Water</t>
  </si>
  <si>
    <t>31DELRBC_WQX-091011</t>
  </si>
  <si>
    <t>Cherry Island (RM 71.0)</t>
  </si>
  <si>
    <t>31DELRBC_WQX-1904021-003-SPM-007-Water</t>
  </si>
  <si>
    <t>31DELRBC_WQX-091026</t>
  </si>
  <si>
    <t>Elbow of Crossledge Shoal (RM 22.75)</t>
  </si>
  <si>
    <t>31DELRBC_WQX-1904021-012-SPM-007-Water</t>
  </si>
  <si>
    <t>31DELRBC_WQX-332046</t>
  </si>
  <si>
    <t>Oldmans Point (RM 74.9)</t>
  </si>
  <si>
    <t>31DELRBC_WQX-1904021-013-SPM-007-Water</t>
  </si>
  <si>
    <t>31DELRBC_WQX-332049</t>
  </si>
  <si>
    <t>Marcus HooK  (RM 78.1)</t>
  </si>
  <si>
    <t>31DELRBC_WQX-1904021-004-SPM-007-Water</t>
  </si>
  <si>
    <t>31DELRBC_WQX-091023</t>
  </si>
  <si>
    <t>Mahon River (RM 31.0)</t>
  </si>
  <si>
    <t>02040207</t>
  </si>
  <si>
    <t>31DELRBC_WQX-1904021-014-SPM-007-Water</t>
  </si>
  <si>
    <t>31DELRBC_WQX-892062</t>
  </si>
  <si>
    <t>Eddystone (RM 84.0)</t>
  </si>
  <si>
    <t>31DELRBC_WQX-1904021-005-SPM-007-Water</t>
  </si>
  <si>
    <t>09:39:00</t>
  </si>
  <si>
    <t>31DELRBC_WQX-091020</t>
  </si>
  <si>
    <t>Ship John Light (RM 36.6)</t>
  </si>
  <si>
    <t>31DELRBC_WQX-1904021-015-SPM-007-Water</t>
  </si>
  <si>
    <t>31DELRBC_WQX-332052</t>
  </si>
  <si>
    <t>Paulsboro (RM 87.9)</t>
  </si>
  <si>
    <t>31DELRBC_WQX-1904021-016-SPM-007-Water</t>
  </si>
  <si>
    <t>31DELRBC_WQX-892065</t>
  </si>
  <si>
    <t>Navy Yard (RM 93.2)</t>
  </si>
  <si>
    <t>31DELRBC_WQX-1904021-017-SPM-007-Water</t>
  </si>
  <si>
    <t>31DELRBC_WQX-892071</t>
  </si>
  <si>
    <t>Benjamin Franklin Bridge (RM 100.2)</t>
  </si>
  <si>
    <t>31DELRBC_WQX-1904021-018-SPM-007-Water</t>
  </si>
  <si>
    <t>31DELRBC_WQX-892070</t>
  </si>
  <si>
    <t>Betsy Ross Bridge (RM 104.75)</t>
  </si>
  <si>
    <t>31DELRBC_WQX-1904021-019-SPM-007-Water</t>
  </si>
  <si>
    <t>31DELRBC_WQX-892077</t>
  </si>
  <si>
    <t>Torresdale (RM 110.70)</t>
  </si>
  <si>
    <t>31DELRBC_WQX-1904021-020-SPM-007-Water</t>
  </si>
  <si>
    <t>31DELRBC_WQX-892080</t>
  </si>
  <si>
    <t>Burlington Bristol Bridge (RM 117.80)</t>
  </si>
  <si>
    <t>02040201</t>
  </si>
  <si>
    <t>31DELRBC_WQX-1904021-022-SPM-007-Water</t>
  </si>
  <si>
    <t>31DELRBC_WQX-332064</t>
  </si>
  <si>
    <t>Florence Bend (RM 122.4)</t>
  </si>
  <si>
    <t>31DELRBC_WQX-1904021-026-SPM-007-Water</t>
  </si>
  <si>
    <t>31DELRBC_WQX-332068</t>
  </si>
  <si>
    <t>Biles Channel (RM 131.04)</t>
  </si>
  <si>
    <t>31DELRBC_WQX-1904021-023-SPM-007-Water</t>
  </si>
  <si>
    <t>31DELRBC_WQX-1906025-006-SPM-007-Water</t>
  </si>
  <si>
    <t>31DELRBC_WQX-1906025-026-SPM-007-Water</t>
  </si>
  <si>
    <t>31DELRBC_WQX-1906025-007-SPM-007-Water</t>
  </si>
  <si>
    <t>07:59:00</t>
  </si>
  <si>
    <t>31DELRBC_WQX-1906025-008-SPM-007-Water</t>
  </si>
  <si>
    <t>31DELRBC_WQX-1906025-009-SPM-007-Water</t>
  </si>
  <si>
    <t>31DELRBC_WQX-1906025-010-SPM-007-Water</t>
  </si>
  <si>
    <t>08:31:00</t>
  </si>
  <si>
    <t>31DELRBC_WQX-1906025-011-SPM-007-Water</t>
  </si>
  <si>
    <t>31DELRBC_WQX-1906025-012-SPM-007-Water</t>
  </si>
  <si>
    <t>08:51:00</t>
  </si>
  <si>
    <t>31DELRBC_WQX-1906025-013-SPM-007-Water</t>
  </si>
  <si>
    <t>31DELRBC_WQX-1906025-014-SPM-007-Water</t>
  </si>
  <si>
    <t>31DELRBC_WQX-1906025-015-SPM-007-Water</t>
  </si>
  <si>
    <t>31DELRBC_WQX-1906025-016-SPM-007-Water</t>
  </si>
  <si>
    <t>31DELRBC_WQX-1906025-001-SPM-007-Water</t>
  </si>
  <si>
    <t>31DELRBC_WQX-1906025-017-SPM-007-Water</t>
  </si>
  <si>
    <t>31DELRBC_WQX-1906025-002-SPM-007-Water</t>
  </si>
  <si>
    <t>31DELRBC_WQX-1906025-018-SPM-007-Water</t>
  </si>
  <si>
    <t>31DELRBC_WQX-1906025-003-SPM-007-Water</t>
  </si>
  <si>
    <t>31DELRBC_WQX-1906025-019-SPM-007-Water</t>
  </si>
  <si>
    <t>31DELRBC_WQX-1906025-020-SPM-007-Water</t>
  </si>
  <si>
    <t>31DELRBC_WQX-1906025-004-SPM-007-Water</t>
  </si>
  <si>
    <t>31DELRBC_WQX-1906025-021-SPM-007-Water</t>
  </si>
  <si>
    <t>31DELRBC_WQX-1906025-005-SPM-007-Water</t>
  </si>
  <si>
    <t>31DELRBC_WQX-1906025-023-SPM-007-Water</t>
  </si>
  <si>
    <t>31DELRBC_WQX-1908028-006-SPM-007-Water</t>
  </si>
  <si>
    <t>31DELRBC_WQX-1908028-007-SPM-007-Water</t>
  </si>
  <si>
    <t>07:29:00</t>
  </si>
  <si>
    <t>31DELRBC_WQX-1908028-008-SPM-007-Water</t>
  </si>
  <si>
    <t>07:41:00</t>
  </si>
  <si>
    <t>31DELRBC_WQX-1908028-009-SPM-007-Water</t>
  </si>
  <si>
    <t>07:56:00</t>
  </si>
  <si>
    <t>31DELRBC_WQX-1908028-010-SPM-007-Water</t>
  </si>
  <si>
    <t>31DELRBC_WQX-1908028-011-SPM-007-Water</t>
  </si>
  <si>
    <t>31DELRBC_WQX-1908028-012-SPM-007-Water</t>
  </si>
  <si>
    <t>31DELRBC_WQX-1908028-013-SPM-007-Water</t>
  </si>
  <si>
    <t>31DELRBC_WQX-1908028-001-SPM-007-Water</t>
  </si>
  <si>
    <t>31DELRBC_WQX-1908028-014-SPM-007-Water</t>
  </si>
  <si>
    <t>08:53:00</t>
  </si>
  <si>
    <t>31DELRBC_WQX-1908028-015-SPM-007-Water</t>
  </si>
  <si>
    <t>09:04:00</t>
  </si>
  <si>
    <t>31DELRBC_WQX-1908028-016-SPM-007-Water</t>
  </si>
  <si>
    <t>31DELRBC_WQX-1908028-002-SPM-007-Water</t>
  </si>
  <si>
    <t>31DELRBC_WQX-1908028-017-SPM-007-Water</t>
  </si>
  <si>
    <t>31DELRBC_WQX-1908028-003-SPM-007-Water</t>
  </si>
  <si>
    <t>31DELRBC_WQX-1908028-018-SPM-007-Water</t>
  </si>
  <si>
    <t>31DELRBC_WQX-1908028-004-SPM-007-Water</t>
  </si>
  <si>
    <t>31DELRBC_WQX-1908028-020-SPM-007-Water</t>
  </si>
  <si>
    <t>31DELRBC_WQX-1908028-021-SPM-007-Water</t>
  </si>
  <si>
    <t>31DELRBC_WQX-1908028-005-SPM-007-Water</t>
  </si>
  <si>
    <t>31DELRBC_WQX-1908028-022-SPM-007-Water</t>
  </si>
  <si>
    <t>31DELRBC_WQX-1908028-023-SPM-007-Water</t>
  </si>
  <si>
    <t>31DELRBC_WQX-1908028-026-SPM-007-Water</t>
  </si>
  <si>
    <t>31DELRBC_WQX-1910001-006-SPM-007-Water</t>
  </si>
  <si>
    <t>31DELRBC_WQX-1910001-007-SPM-007-Water</t>
  </si>
  <si>
    <t>31DELRBC_WQX-1910001-001-SPM-007-Water</t>
  </si>
  <si>
    <t>31DELRBC_WQX-1910001-008-SPM-007-Water</t>
  </si>
  <si>
    <t>31DELRBC_WQX-1910001-009-SPM-007-Water</t>
  </si>
  <si>
    <t>08:41:00</t>
  </si>
  <si>
    <t>31DELRBC_WQX-1910001-010-SPM-007-Water</t>
  </si>
  <si>
    <t>31DELRBC_WQX-1910001-002-SPM-007-Water</t>
  </si>
  <si>
    <t>31DELRBC_WQX-1910001-011-SPM-007-Water</t>
  </si>
  <si>
    <t>31DELRBC_WQX-1910001-012-SPM-007-Water</t>
  </si>
  <si>
    <t>31DELRBC_WQX-1910001-003-SPM-007-Water</t>
  </si>
  <si>
    <t>31DELRBC_WQX-1910001-013-SPM-007-Water</t>
  </si>
  <si>
    <t>31DELRBC_WQX-1910001-014-SPM-007-Water</t>
  </si>
  <si>
    <t>31DELRBC_WQX-1910001-004-SPM-007-Water</t>
  </si>
  <si>
    <t>31DELRBC_WQX-1910001-015-SPM-007-Water</t>
  </si>
  <si>
    <t>09:56:00</t>
  </si>
  <si>
    <t>31DELRBC_WQX-1910001-005-SPM-007-Water</t>
  </si>
  <si>
    <t>31DELRBC_WQX-1910001-016-SPM-007-Water</t>
  </si>
  <si>
    <t>31DELRBC_WQX-1910001-017-SPM-007-Water</t>
  </si>
  <si>
    <t>31DELRBC_WQX-1910001-018-SPM-007-Water</t>
  </si>
  <si>
    <t>31DELRBC_WQX-1910001-019-SPM-007-Water</t>
  </si>
  <si>
    <t>31DELRBC_WQX-1910001-021-SPM-007-Water</t>
  </si>
  <si>
    <t>31DELRBC_WQX-1910001-022-SPM-007-Water</t>
  </si>
  <si>
    <t>31DELRBC_WQX-1910001-023-SPM-007-Water</t>
  </si>
  <si>
    <t>CALWR_WQX</t>
  </si>
  <si>
    <t>California Department Of Water Resources</t>
  </si>
  <si>
    <t>CALWR_WQX-BL15B776521</t>
  </si>
  <si>
    <t>1004</t>
  </si>
  <si>
    <t>CALWR_WQX-KB001638</t>
  </si>
  <si>
    <t>Unpecified</t>
  </si>
  <si>
    <t>Pump/Bailer</t>
  </si>
  <si>
    <t>Dissolved</t>
  </si>
  <si>
    <t>Wet</t>
  </si>
  <si>
    <t>South Bay Aqueduct Del Valle Check 7</t>
  </si>
  <si>
    <t>18050004</t>
  </si>
  <si>
    <t>CALWR_WQX-BL15B776443</t>
  </si>
  <si>
    <t>CALWR_WQX-KA000000</t>
  </si>
  <si>
    <t>Clifton Court Intake</t>
  </si>
  <si>
    <t>18040003</t>
  </si>
  <si>
    <t>CALWR_WQX-BL15B776607</t>
  </si>
  <si>
    <t>CALWR_WQX-DV001000</t>
  </si>
  <si>
    <t>Lake Del Valle at Glory Hole</t>
  </si>
  <si>
    <t>720</t>
  </si>
  <si>
    <t>CALWR_WQX-BL15B776388</t>
  </si>
  <si>
    <t>CALWR_WQX-KA000331</t>
  </si>
  <si>
    <t>Delta P.P. Headworks at H.O. Banks PP</t>
  </si>
  <si>
    <t>CALWR_WQX-BL15B776843</t>
  </si>
  <si>
    <t>CALWR_WQX-BL15B776551</t>
  </si>
  <si>
    <t>CALWR_WQX-KG000000</t>
  </si>
  <si>
    <t>North Bay Aqueduct at Barker Slough Pumping Plant</t>
  </si>
  <si>
    <t>18020163</t>
  </si>
  <si>
    <t>095</t>
  </si>
  <si>
    <t>21GAEPD_WQX-A00200997</t>
  </si>
  <si>
    <t>21GAEPD_WQX-GW_14_2385</t>
  </si>
  <si>
    <t>AI64832</t>
  </si>
  <si>
    <t>Cedartown Spring</t>
  </si>
  <si>
    <t>03150105</t>
  </si>
  <si>
    <t>233</t>
  </si>
  <si>
    <t>CALWR_WQX-BL15B782087</t>
  </si>
  <si>
    <t>CALWR_WQX-BL15B782033</t>
  </si>
  <si>
    <t>CALWR_WQX-BL15B781978</t>
  </si>
  <si>
    <t>CALWR_WQX-BL15B782141</t>
  </si>
  <si>
    <t>CALWR_WQX-BL15B783898</t>
  </si>
  <si>
    <t>CALWR_WQX-BL15B787022</t>
  </si>
  <si>
    <t>CALWR_WQX-BL15B786968</t>
  </si>
  <si>
    <t>CALWR_WQX-BL15B786907</t>
  </si>
  <si>
    <t>CALWR_WQX-BL15B787689</t>
  </si>
  <si>
    <t>CALWR_WQX-KA024454</t>
  </si>
  <si>
    <t>Monthly O&amp;M run plus quarterly pesticides</t>
  </si>
  <si>
    <t>CALIFORNIA AQU A CHECK 29</t>
  </si>
  <si>
    <t>18030003</t>
  </si>
  <si>
    <t>276</t>
  </si>
  <si>
    <t>OREGONDEQ-1503042-02</t>
  </si>
  <si>
    <t>OREGONDEQ-36392-ORDEQ</t>
  </si>
  <si>
    <t>Valley View (Ashland) Landfill Leachate Pipe</t>
  </si>
  <si>
    <t>CALWR_WQX-BL15B787109</t>
  </si>
  <si>
    <t>OREGONDEQ-1503042-09</t>
  </si>
  <si>
    <t>OREGONDEQ-36394-ORDEQ</t>
  </si>
  <si>
    <t>Valley View (Ashland) Landfill New SW-2</t>
  </si>
  <si>
    <t>Jeffries Creek downstream of landfill at access road culvert</t>
  </si>
  <si>
    <t>CALWR_WQX-BL15B787606</t>
  </si>
  <si>
    <t>.3</t>
  </si>
  <si>
    <t>CALWR_WQX-KA030341</t>
  </si>
  <si>
    <t>CALIFORNIA AQUEDUCT AT CHECK 41</t>
  </si>
  <si>
    <t>18090206</t>
  </si>
  <si>
    <t>CALWR_WQX-BL15B788494</t>
  </si>
  <si>
    <t>CALWR_WQX-KA040341</t>
  </si>
  <si>
    <t>CALIFORNIA AQU A INL TO MOJAVE SI</t>
  </si>
  <si>
    <t>18090208</t>
  </si>
  <si>
    <t>3439</t>
  </si>
  <si>
    <t>CALWR_WQX-BL15B788581</t>
  </si>
  <si>
    <t>CALWR_WQX-KA041323</t>
  </si>
  <si>
    <t>Devil Canyon 2nd Afterbay</t>
  </si>
  <si>
    <t>Devil Canyon 2nd Afterbay @ Outlet</t>
  </si>
  <si>
    <t>CALWR_WQX-BL15B790140</t>
  </si>
  <si>
    <t>CALWR_WQX-BL15B790991</t>
  </si>
  <si>
    <t>CALWR_WQX-BL15B790967</t>
  </si>
  <si>
    <t>CALWR_WQX-BL15B790882</t>
  </si>
  <si>
    <t>07:20:00</t>
  </si>
  <si>
    <t>CALWR_WQX-BL15B791045</t>
  </si>
  <si>
    <t>OREGONDEQ-1504054-01</t>
  </si>
  <si>
    <t>OREGONDEQ-38030-ORDEQ</t>
  </si>
  <si>
    <t>Hillsboro Landfill North Pond near P-05</t>
  </si>
  <si>
    <t>OREGONDEQ-1504054-02</t>
  </si>
  <si>
    <t>OREGONDEQ-38031-ORDEQ</t>
  </si>
  <si>
    <t>Hillsboro Landfill SW-1 (NE Portion of South Pond)</t>
  </si>
  <si>
    <t>OREGONDEQ-1504054-04</t>
  </si>
  <si>
    <t>OREGONDEQ-38035-ORDEQ</t>
  </si>
  <si>
    <t>Hillsboro Landfill Leachate Sump IVD (Secondary Leachate Detection System)</t>
  </si>
  <si>
    <t>OREGONDEQ-1504093-05</t>
  </si>
  <si>
    <t>OREGONDEQ-15577-ORDEQ</t>
  </si>
  <si>
    <t>Reedsport Landfill, Scholfield Creek upstream from landfill (SP#6)</t>
  </si>
  <si>
    <t>OREGONDEQ-1504093-06</t>
  </si>
  <si>
    <t>OREGONDEQ-15578-ORDEQ</t>
  </si>
  <si>
    <t>Reedsport Landfill, creek near B-4 (SP#7)</t>
  </si>
  <si>
    <t>OREGONDEQ-1504093-08RE1</t>
  </si>
  <si>
    <t>OREGONDEQ-15574-ORDEQ</t>
  </si>
  <si>
    <t>Reedsport Landfill SS-3 Pump Station 2 (SP#3)</t>
  </si>
  <si>
    <t>OREGONDEQ-1505042-09</t>
  </si>
  <si>
    <t>OREGONDEQ-36355-ORDEQ</t>
  </si>
  <si>
    <t>Roseburg Forest Products (RFP) Riddle Landfill LCM-1</t>
  </si>
  <si>
    <t>OREGONDEQ-1505042-10</t>
  </si>
  <si>
    <t>OREGONDEQ-38103-ORDEQ</t>
  </si>
  <si>
    <t>Leachate Lagoon - LL</t>
  </si>
  <si>
    <t>OREGONDEQ-1505042-11</t>
  </si>
  <si>
    <t>OREGONDEQ-38104-ORDEQ</t>
  </si>
  <si>
    <t>Leachate Underdrain Trench - LUD</t>
  </si>
  <si>
    <t>OREGONDEQ-1505042-12</t>
  </si>
  <si>
    <t>OREGONDEQ-38105-ORDEQ</t>
  </si>
  <si>
    <t>Leachate GW Trench Drain Outfall GTDO</t>
  </si>
  <si>
    <t>CALWR_WQX-BL15B800183</t>
  </si>
  <si>
    <t>CALWR_WQX-BL15B800163</t>
  </si>
  <si>
    <t>CALWR_WQX-BL15B800142</t>
  </si>
  <si>
    <t>CALWR_WQX-BL15B800203</t>
  </si>
  <si>
    <t>CALWR_WQX-BL15B800478</t>
  </si>
  <si>
    <t>21VASWCB</t>
  </si>
  <si>
    <t>VIRGINIA DEPARTMENT OF ENVIRONMENTAL QUALITY</t>
  </si>
  <si>
    <t>21VASWCB-2738223.4</t>
  </si>
  <si>
    <t>000005.GW</t>
  </si>
  <si>
    <t>DEQ</t>
  </si>
  <si>
    <t>21VASWCB-102-00035</t>
  </si>
  <si>
    <t>000005</t>
  </si>
  <si>
    <t>Groundwater Characterization Program</t>
  </si>
  <si>
    <t>Material analyzed for, but not detected.  Value stored is the limit of detection for the process in use.  In the case of species, undetermined sex.</t>
  </si>
  <si>
    <t>Fridley-Roaring Run Spring</t>
  </si>
  <si>
    <t>LAT: 37d 42' 59.36295"N   LONG: 79d 55' 00.35065"W</t>
  </si>
  <si>
    <t>02080201</t>
  </si>
  <si>
    <t>GPS Code (Pseudo Range) Differential</t>
  </si>
  <si>
    <t>1877</t>
  </si>
  <si>
    <t>51</t>
  </si>
  <si>
    <t>21VASWCB-2738224.4</t>
  </si>
  <si>
    <t>21VASWCB-102-00123</t>
  </si>
  <si>
    <t>Fridley Spring #3</t>
  </si>
  <si>
    <t>LAT: 37d 42' 59.01451"N   LONG: 79d 54' 55.78880"W</t>
  </si>
  <si>
    <t>1871</t>
  </si>
  <si>
    <t>CALWR_WQX-BL15B802977</t>
  </si>
  <si>
    <t>CALWR_WQX-BL15B802957</t>
  </si>
  <si>
    <t>CALWR_WQX-BL15B802794</t>
  </si>
  <si>
    <t>CALWR_WQX-KA007089</t>
  </si>
  <si>
    <t>CA Aqueduct, Ck 13, O'Neill Outlet</t>
  </si>
  <si>
    <t>18040001</t>
  </si>
  <si>
    <t>CALWR_WQX-BL15B802860</t>
  </si>
  <si>
    <t>CALWR_WQX-BL15B802729</t>
  </si>
  <si>
    <t>CALWR_WQX-KA017226</t>
  </si>
  <si>
    <t>CALIFORNIA AQU NR KETTLEMAN CK-21</t>
  </si>
  <si>
    <t>290</t>
  </si>
  <si>
    <t>CALWR_WQX-BL15B802821</t>
  </si>
  <si>
    <t>CALWR_WQX-DMC06716</t>
  </si>
  <si>
    <t>2</t>
  </si>
  <si>
    <t>DMC@McCabe Rd Nr. Check 12</t>
  </si>
  <si>
    <t>CALWR_WQX-BL15B802930</t>
  </si>
  <si>
    <t>CALWR_WQX-BL15B803059</t>
  </si>
  <si>
    <t>CALWR_WQX-BL15B803247</t>
  </si>
  <si>
    <t>CALWR_WQX-BL15B803086</t>
  </si>
  <si>
    <t>CALWR_WQX-BL15B802997</t>
  </si>
  <si>
    <t>CALWR_WQX-BL15B803613</t>
  </si>
  <si>
    <t>CALWR_WQX-BL15B805522</t>
  </si>
  <si>
    <t>CALWR_WQX-BL15B805502</t>
  </si>
  <si>
    <t>CALWR_WQX-BL15B805481</t>
  </si>
  <si>
    <t>CALWR_WQX-BL15B805542</t>
  </si>
  <si>
    <t>CALWR_WQX-BL15B806574</t>
  </si>
  <si>
    <t>CALWR_WQX-BL15B811501</t>
  </si>
  <si>
    <t>CALWR_WQX-BL15B811481</t>
  </si>
  <si>
    <t>CALWR_WQX-BL15B811460</t>
  </si>
  <si>
    <t>CALWR_WQX-BL15B811521</t>
  </si>
  <si>
    <t>CALWR_WQX-BL15B820364</t>
  </si>
  <si>
    <t>CALWR_WQX-BL15B820344</t>
  </si>
  <si>
    <t>CALWR_WQX-BL15B820323</t>
  </si>
  <si>
    <t>CALWR_WQX-BL15B820384</t>
  </si>
  <si>
    <t>OREGONDEQ-1512029-01</t>
  </si>
  <si>
    <t>Stormwater</t>
  </si>
  <si>
    <t>OREGONDEQ-38266-ORDEQ</t>
  </si>
  <si>
    <t>UIC Facility 12767 DW-6</t>
  </si>
  <si>
    <t>Storm Sewer</t>
  </si>
  <si>
    <t>OREGONDEQ-1512054-01</t>
  </si>
  <si>
    <t>OREGONDEQ-38277-ORDEQ</t>
  </si>
  <si>
    <t>UIC Facilty 13586 DW-7</t>
  </si>
  <si>
    <t>Glisan Center</t>
  </si>
  <si>
    <t>OREGONDEQ-1512054-02</t>
  </si>
  <si>
    <t>OREGONDEQ-38274-ORDEQ</t>
  </si>
  <si>
    <t>UIC Facility 13301 DW-2</t>
  </si>
  <si>
    <t>Powell Villa Center</t>
  </si>
  <si>
    <t>OREGONDEQ-1602009-07</t>
  </si>
  <si>
    <t>OREGONDEQ-38334-ORDEQ</t>
  </si>
  <si>
    <t>Finley Butte Landfill, Cell 7A LDS</t>
  </si>
  <si>
    <t>OREGONDEQ-1602009-08</t>
  </si>
  <si>
    <t>21VASWCB-2768440.3</t>
  </si>
  <si>
    <t>21VASWCB-190-00142</t>
  </si>
  <si>
    <t>FIELD ALKALINITY:  55 MG/L AS CACO3.  67.1 MG/L BICARBONATE AS HCO3, O.O MG/L HYDROXIDE, O.O MG/L CARBONATE</t>
  </si>
  <si>
    <t>Surry County</t>
  </si>
  <si>
    <t>Official spring name is Spring Grove Spring #2 (Main Spring).
PPdGPS 37?09'53.30798"N 76?59'08.88465"W</t>
  </si>
  <si>
    <t>02080206</t>
  </si>
  <si>
    <t>Interpolation-Map</t>
  </si>
  <si>
    <t>106</t>
  </si>
  <si>
    <t>181</t>
  </si>
  <si>
    <t>OREGONDEQ-1610085-06</t>
  </si>
  <si>
    <t>OREGONDEQ-1610085-08</t>
  </si>
  <si>
    <t>OREGONDEQ-36331-ORDEQ</t>
  </si>
  <si>
    <t>Columbia Ridge Landfill Leachate Pond Leak Detection System BLP-1</t>
  </si>
  <si>
    <t>CEDEN--2145065744</t>
  </si>
  <si>
    <t>RWB7_Trend_Fall_2016</t>
  </si>
  <si>
    <t>CEDEN-723BRWLC1</t>
  </si>
  <si>
    <t>1; L-611-16-48</t>
  </si>
  <si>
    <t>CLS</t>
  </si>
  <si>
    <t>Brawley Wetland Cell1</t>
  </si>
  <si>
    <t>18100204</t>
  </si>
  <si>
    <t>-47</t>
  </si>
  <si>
    <t>CEDEN--2145247242</t>
  </si>
  <si>
    <t>CEDEN-723IMWLC4</t>
  </si>
  <si>
    <t>1; L-619-16-35</t>
  </si>
  <si>
    <t>Imperial Wetlands Cell4</t>
  </si>
  <si>
    <t>-37</t>
  </si>
  <si>
    <t>CEDEN--2145067298</t>
  </si>
  <si>
    <t>1; L-619-16-34; RPD NA</t>
  </si>
  <si>
    <t>CEDEN--2145261101</t>
  </si>
  <si>
    <t>CEDEN-723SHWLC1</t>
  </si>
  <si>
    <t>1; L-619-16-36</t>
  </si>
  <si>
    <t>Shank Rd. Wetland Cell1</t>
  </si>
  <si>
    <t>21GAEPD_WQX-A00288302</t>
  </si>
  <si>
    <t>21GAEPD_WQX-GW_14_2460</t>
  </si>
  <si>
    <t>AJ46110</t>
  </si>
  <si>
    <t>Eton Spring, Chatsworth</t>
  </si>
  <si>
    <t>03150101</t>
  </si>
  <si>
    <t>21GAEPD_WQX-A00288310</t>
  </si>
  <si>
    <t>AJ46808</t>
  </si>
  <si>
    <t>21GAEPD_WQX-A00288349</t>
  </si>
  <si>
    <t>AJ53527</t>
  </si>
  <si>
    <t>21GAEPD_WQX-A00288354</t>
  </si>
  <si>
    <t>21GAEPD_WQX-GW_11_16637</t>
  </si>
  <si>
    <t>AJ53709</t>
  </si>
  <si>
    <t>Radium Spring</t>
  </si>
  <si>
    <t>03130008</t>
  </si>
  <si>
    <t>21GAEPD_WQX-A00288364</t>
  </si>
  <si>
    <t>21GAEPD_WQX-GW_15_2414</t>
  </si>
  <si>
    <t>AJ54621</t>
  </si>
  <si>
    <t>Crawfish Springs, Chickmauga</t>
  </si>
  <si>
    <t>06020001</t>
  </si>
  <si>
    <t>21GAEPD_WQX-A00288365</t>
  </si>
  <si>
    <t>21GAEPD_WQX-GW_14_2576</t>
  </si>
  <si>
    <t>AJ54622</t>
  </si>
  <si>
    <t>LaFayette Lower Big Spring</t>
  </si>
  <si>
    <t>OREGONDEQ-1705024-01</t>
  </si>
  <si>
    <t>OREGONDEQ-1705024-02</t>
  </si>
  <si>
    <t>21GAEPD_WQX-A00288374</t>
  </si>
  <si>
    <t>AJ55739</t>
  </si>
  <si>
    <t>21GAEPD_WQX-A00288383</t>
  </si>
  <si>
    <t>21GAEPD_WQX-GW_11_16635</t>
  </si>
  <si>
    <t>AJ57175</t>
  </si>
  <si>
    <t>Lone Oak Well</t>
  </si>
  <si>
    <t>03130005</t>
  </si>
  <si>
    <t>CEDEN--2145070917</t>
  </si>
  <si>
    <t>RWB1_IRLands_2017</t>
  </si>
  <si>
    <t>CEDEN-103DE5776</t>
  </si>
  <si>
    <t>1; S060474001</t>
  </si>
  <si>
    <t>CALTEST</t>
  </si>
  <si>
    <t>Delilah Creek at Sarina Road</t>
  </si>
  <si>
    <t>18010101</t>
  </si>
  <si>
    <t>21GAEPD_WQX-A00288393</t>
  </si>
  <si>
    <t>16:52:00</t>
  </si>
  <si>
    <t>21GAEPD_WQX-GW_11_16636</t>
  </si>
  <si>
    <t>AJ57186</t>
  </si>
  <si>
    <t>Smith House Well</t>
  </si>
  <si>
    <t>03130010</t>
  </si>
  <si>
    <t>253</t>
  </si>
  <si>
    <t>CEDEN--2145316771</t>
  </si>
  <si>
    <t>CEDEN-103MO2500</t>
  </si>
  <si>
    <t>1; S060474002</t>
  </si>
  <si>
    <t>Morrison Creek at S Fred Haight Rd</t>
  </si>
  <si>
    <t>CEDEN--2145384880</t>
  </si>
  <si>
    <t>CEDEN-103RW1599</t>
  </si>
  <si>
    <t>1; S060474003</t>
  </si>
  <si>
    <t>Rowdy Creek at South Fred Haight Drive</t>
  </si>
  <si>
    <t>OREGONDEQ-1707087-01</t>
  </si>
  <si>
    <t>21GAEPD_WQX-A00288423</t>
  </si>
  <si>
    <t>AJ62539</t>
  </si>
  <si>
    <t>21GAEPD_WQX-A00288434</t>
  </si>
  <si>
    <t>AJ62558</t>
  </si>
  <si>
    <t>OREGONDEQ-1711041-06</t>
  </si>
  <si>
    <t>OREGONDEQ-38954-ORDEQ</t>
  </si>
  <si>
    <t>RFP Dillard Landfill SW-1 (Bioswale outfall)</t>
  </si>
  <si>
    <t>Land Runoff</t>
  </si>
  <si>
    <t>21GAEPD_WQX-A00288467</t>
  </si>
  <si>
    <t>08:16:00</t>
  </si>
  <si>
    <t>AJ73765</t>
  </si>
  <si>
    <t>OREGONDEQ-1805013-16</t>
  </si>
  <si>
    <t>OREGONDEQ-37409-ORDEQ</t>
  </si>
  <si>
    <t>Riverbend Landfill Sump 4/5S</t>
  </si>
  <si>
    <t>OREGONDEQ-1805013-17</t>
  </si>
  <si>
    <t>OREGONDEQ-37408-ORDEQ</t>
  </si>
  <si>
    <t>Riverbend Landfill Sump 8S</t>
  </si>
  <si>
    <t>OREGONDEQ-1805086-02</t>
  </si>
  <si>
    <t>OREGONDEQ-16734-ORDEQ</t>
  </si>
  <si>
    <t>Delta Sand &amp; Gravel Ip-4-2 Infiltration Pond</t>
  </si>
  <si>
    <t>OREGONDEQ-1805086-03</t>
  </si>
  <si>
    <t>OREGONDEQ-16733-ORDEQ</t>
  </si>
  <si>
    <t>Delta Sand &amp; Gravel Infiltration Pond Ip-1</t>
  </si>
  <si>
    <t>OREGONDEQ-1805086-04</t>
  </si>
  <si>
    <t>OREGONDEQ-16738-ORDEQ</t>
  </si>
  <si>
    <t>Delta Sand &amp; Gravel Pp-3 pond below active fill</t>
  </si>
  <si>
    <t>LADEQWPD_WQX-0026-10102018-1015-Lab</t>
  </si>
  <si>
    <t>LADEQWPD_WQX-0026</t>
  </si>
  <si>
    <t>Calcasieu River Northwest of Burton Landing, Louisiana</t>
  </si>
  <si>
    <t>at channel light number 96, 0.5 mile north-northwest of Burton Landing, 0.6 miles southeast of Moss Lake, 3.2 miles south of Vincent Landing</t>
  </si>
  <si>
    <t>08080206</t>
  </si>
  <si>
    <t>LADEQWPD_WQX-0093-10102018-1210-Lab</t>
  </si>
  <si>
    <t>LADEQWPD_WQX-0093</t>
  </si>
  <si>
    <t>Calcasieu River at Moss Bluff, Louisiana</t>
  </si>
  <si>
    <t>at Old Highway 171 boat launch dock off Theriot Road, 5.1 miles north-northeast of Lake Charles, 0.3 miles south-southeast of Moss Bluff, 5.2 miles south of Gillis</t>
  </si>
  <si>
    <t>08080203</t>
  </si>
  <si>
    <t>OREGONDEQ-1903043-07</t>
  </si>
  <si>
    <t>OREGONDEQ-40719-ORDEQ</t>
  </si>
  <si>
    <t>Whiteson Landfill SW-1 Seep</t>
  </si>
  <si>
    <t>OREGONDEQ-1904116-05</t>
  </si>
  <si>
    <t>OREGONDEQ-37689-ORDEQ</t>
  </si>
  <si>
    <t>Coffin Butte Landfill Leachate L-3</t>
  </si>
  <si>
    <t>OREGONDEQ-1905136-01</t>
  </si>
  <si>
    <t>OREGONDEQ-16278-ORDEQ</t>
  </si>
  <si>
    <t>Waldport Landfill Leachate Sump</t>
  </si>
  <si>
    <t>LADEQWPD_WQX-0026-10232019-0100-Lab</t>
  </si>
  <si>
    <t>LADEQWPD_WQX-0055-11052019-1016-Lab</t>
  </si>
  <si>
    <t>LADEQWPD_WQX-0003-01082020-0130-Lab</t>
  </si>
  <si>
    <t>LADEQWPD_WQX-0003</t>
  </si>
  <si>
    <t>Mermentau River West of Mermentau, Louisiana</t>
  </si>
  <si>
    <t>at Railroad Avenue (US-90) boat launch, 0.4 miles west of Mermentau, 0.5 miles east of Silverwood, 4.6 miles east-southeast of Jennings</t>
  </si>
  <si>
    <t>08080202</t>
  </si>
  <si>
    <t>LADEQWPD_WQX-0046-01082020-0210-Lab</t>
  </si>
  <si>
    <t>LADEQWPD_WQX-0046</t>
  </si>
  <si>
    <t>Bayou Queue de Tortue North of Gueydan, Louisiana</t>
  </si>
  <si>
    <t>at South Jackson Avenue (LA-91) bridge, 3.8 miles north of Gueydan, 10.2 miles east of Lake Arthur, 2.8 miles south-southwest of Morse</t>
  </si>
  <si>
    <t>LADEQWPD_WQX-0650-01082020-1200-Lab</t>
  </si>
  <si>
    <t>LADEQWPD_WQX-0650</t>
  </si>
  <si>
    <t>Bayou Plaquemine Brule Southwest of Egan, Louisiana</t>
  </si>
  <si>
    <t>at bulkhead at the old Falcon Refinery off Ferry Road, 1.7 miles south of Dailey Road and Ferry Road intersection, 2.3 miles south from I-10 Egan Exit-72, 3.2 miles southwest of Egan, 3.1 miles northeast of Mermentau</t>
  </si>
  <si>
    <t>08080201</t>
  </si>
  <si>
    <t>LADEQWPD_WQX-0308-01082020-1245-Lab</t>
  </si>
  <si>
    <t>LADEQWPD_WQX-0308</t>
  </si>
  <si>
    <t>Bayou des Cannes Northeast of Jennings, Louisiana</t>
  </si>
  <si>
    <t>at Old Evangeline Highway (LA-100) bridge, 1.5 miles east of LA-97 and LA-100 intersection, 6.7 miles northeast of Jennings, 0.7 miles east-northeast of Evangeline</t>
  </si>
  <si>
    <t>LADEQWPD_WQX-0030-01092020-0125-Lab</t>
  </si>
  <si>
    <t>LADEQWPD_WQX-0030</t>
  </si>
  <si>
    <t>Bayou Teche Northeast of Adeline, Louisiana</t>
  </si>
  <si>
    <t>at LA-670 bridge, 0.53 miles northeast of Adeline, 3.8 miles northwest of Baldwin, 5.5 miles east-southeast of Jeanerette</t>
  </si>
  <si>
    <t>08080102</t>
  </si>
  <si>
    <t>LADEQWPD_WQX-0039-01092020-1200-Lab</t>
  </si>
  <si>
    <t>LADEQWPD_WQX-0039</t>
  </si>
  <si>
    <t>Atchafalaya River at Morgan City, Louisiana</t>
  </si>
  <si>
    <t>at pier east of Canton Street and Bellview Front Street intersection (Woodies Light House), 0.1 mile south of US-90 bridge, 0.2 miles east of Berwick, 0.5 miles west of Morgan City, 3.3 miles east of Bayou Vista</t>
  </si>
  <si>
    <t>08080101</t>
  </si>
  <si>
    <t>LADEQWPD_WQX-1200-01092020-1240-Lab</t>
  </si>
  <si>
    <t>LADEQWPD_WQX-1200</t>
  </si>
  <si>
    <t>Bayou Teche Northeast of Patterson, Louisiana</t>
  </si>
  <si>
    <t>at Bridge Road bridge off Victoria Riverside Road (Parish Road 108), 5.6 miles west of Morgan City, 3.9 miles east of Calumet, 9.4 miles southwest of Stephenville</t>
  </si>
  <si>
    <t>LADEQWPD_WQX-0055-01092020-1245-Lab</t>
  </si>
  <si>
    <t>OREGONDEQ-2007082-07</t>
  </si>
  <si>
    <t>OREGONDEQ-41022-ORDEQ</t>
  </si>
  <si>
    <t>Finley Butte Landfill, Cell 4/7 LDS</t>
  </si>
  <si>
    <t>OREGONDEQ-2009065-05</t>
  </si>
  <si>
    <t>OREGONDEQ-15970-ORDEQ</t>
  </si>
  <si>
    <t>Leachate Sump at Tillamook Landfill</t>
  </si>
  <si>
    <t>OREGONDEQ-2009276-01</t>
  </si>
  <si>
    <t>Pesticide Stewardship Partnerships</t>
  </si>
  <si>
    <t>OREGONDEQ-41036-ORDEQ</t>
  </si>
  <si>
    <t>HT4::B Due to improper field preservation, the sample was analyzed past the recommended holding time.;PV3::B Samples were received outside acceptable temperature range. ; PV4::B Sample was not appropriately preserved. ; SH3::B Chain of Custody was compromised.  No COC or sample receipt checklist for the herbicide and volatile containers..</t>
  </si>
  <si>
    <t>Clackamas River near Gladstone</t>
  </si>
  <si>
    <t>OREGONDEQ-2010248-02</t>
  </si>
  <si>
    <t>OREGONDEQ-41033-ORDEQ</t>
  </si>
  <si>
    <t>Hillsboro Landfill SW-3</t>
  </si>
  <si>
    <t>21NEV1_WQX</t>
  </si>
  <si>
    <t>Nevada Division of Environmental Protection</t>
  </si>
  <si>
    <t>21NEV1_WQX-7181993-L-0.000</t>
  </si>
  <si>
    <t>Walker River Basin</t>
  </si>
  <si>
    <t>21NEV1_WQX-W5</t>
  </si>
  <si>
    <t>1007</t>
  </si>
  <si>
    <t>Bridge - Rope/Churn</t>
  </si>
  <si>
    <t>LC_VOA</t>
  </si>
  <si>
    <t>Volatile Organics in Low Concentration Water</t>
  </si>
  <si>
    <t>Eurofins</t>
  </si>
  <si>
    <t>West Fork Walker River @ Topaz Lane</t>
  </si>
  <si>
    <t>WALKER RIVER LONG TERM MONITORING SITE.  WEST WALKER RIVER ABOVE TOPAZ RESERVOIR DIVERSION.  SAMPLES WERE TAKEN ON A MONTHLY BASIS UNTIL 1983 AND THEN ON A BIMONTHLY BASIS UNTIL NOVEMBER 2004 AND SEMI-ANNUALLY AFTER OCTOBER 2005 BY NDEP PERSONNEL.</t>
  </si>
  <si>
    <t>16050302</t>
  </si>
  <si>
    <t>21NEV1_WQX-7182003-L-0.000</t>
  </si>
  <si>
    <t>21NEV1_WQX-WSG</t>
  </si>
  <si>
    <t>1003</t>
  </si>
  <si>
    <t>Bank - Dipper/Churn</t>
  </si>
  <si>
    <t>East Fork Walker River @ Strosnider Gage</t>
  </si>
  <si>
    <t>EAST WALKER RIVER AT USGS'S STROSNIDER GAGE. NOT KNOWN WHERE SAMPLE TAKEN. THIS STATION WAS SAMPLED ONCE DURING INTENSIVE SURVEY BY NBEH (PRECURSOR TO NDEP) ON 08-14-1974. FIVE ADDITIONAL SAMPLINGS HAVE OCCURRED BETWEEN 1974 AND 01-06-1979 COLLECTED BY ND</t>
  </si>
  <si>
    <t>16050301</t>
  </si>
  <si>
    <t>21NEV1_WQX-7181999-L-0.000</t>
  </si>
  <si>
    <t>21NEV1_WQX-EFS</t>
  </si>
  <si>
    <t>East Fork Walker River @ Stateline</t>
  </si>
  <si>
    <t>WALKER RIVER LONG TERM MONITORING SITE.  EAST FORK WALKER RIVER NEAR THE STATELINE BETWEEN CA AND NV.  SAMPLES WERE TAKEN ON A BIMONTHLY BASIS UNTIL NOVEMBER 2004 AND SEMI-ANNUALLY AFTER OCTOBER 2005 BY NDEP PERSONNEL.  NBEH (PRECURSOR TO NDEP) BEGAN SAMP</t>
  </si>
  <si>
    <t>21NEV1_WQX-7182001-L-0.000</t>
  </si>
  <si>
    <t>21NEV1_WQX-W3</t>
  </si>
  <si>
    <t>East Fork Walker River @ Nordyke East</t>
  </si>
  <si>
    <t>WALKER RIVER LONG TERM MONITORING SITE.  EAST WALKER RIVER ABOVE CONFLUENCE WITH WEST WALKER RIVER FROM EASTERN-MOST BRIDGE ON NORDYKE ROAD.  SAMPLE IS TAKEN FROM BRIDGE ON THE DOWNSTREAM SIDE.  NBEH (PRECURSOR TO NDEP) BEGAN SAMPLING THIS SITE ON 06-16-1</t>
  </si>
  <si>
    <t>21NEV1_WQX-7181997-L-0.000</t>
  </si>
  <si>
    <t>21NEV1_WQX-W2</t>
  </si>
  <si>
    <t>West Fork Walker River @ Nordyke West</t>
  </si>
  <si>
    <t>WALKER RIVER LONG TERM MONITORING SITE.  WEST WALKER RIVER ABOVE CONFLUENCE WITH EAST WALKER RIVER FROM WESTERN-MOST BRIDGE ON NORDYKE ROAD.  THE SAMPLING POINT IS THE FIRST MAJOR WATER CROSSING ON NORDYKE ROAD.  IT IS ALSO APPROXIMATELY 0.5 MILE WEST OF</t>
  </si>
  <si>
    <t>21NEV1_WQX-7181995-L-0.000</t>
  </si>
  <si>
    <t>21NEV1_WQX-W7</t>
  </si>
  <si>
    <t>West Fork Walker River @ Hudson Gage</t>
  </si>
  <si>
    <t>WALKER RIVER LONG TERM MONITORING SITE.  SITE HAS BEEN TEMPORARILY DISCONTINUED UNTIL NEXT STANDARDS REVIEW OF THE WALKER RIVER BASIN.  WEST WALKER RIVER AT HUDSON USGS GAGE #10300000 - LOCATED AT THE WILSON CANYON BRIDGE CROSSING ON NV SR 208.  SAMPLE IS</t>
  </si>
  <si>
    <t>21NEV1_WQX-7182005-L-0.000</t>
  </si>
  <si>
    <t>21NEV1_WQX-W4</t>
  </si>
  <si>
    <t>Walker River @ Wabuska</t>
  </si>
  <si>
    <t>WALKER RIVER LONG TERM MONITORING SITE.  WALKER RIVER AT J.J. RANCH - ALSO KNOWN AS PARKER RANCH OR JULIAN RANCH.  NOT KNOWN WHERE SAMPLE WAS TAKEN.  THIS STATION USED TO BE A NBEH (PRECURSOR TO NDEP) AND NDEP SAMPLING POINT WAS TAKEN ON A MONTHLY BASIS O</t>
  </si>
  <si>
    <t>16050303</t>
  </si>
  <si>
    <t>OREGONDEQ-2101084-03</t>
  </si>
  <si>
    <t>06:00:00</t>
  </si>
  <si>
    <t>Statewide Toxics</t>
  </si>
  <si>
    <t>OREGONDEQ-23765-ORDEQ</t>
  </si>
  <si>
    <t>Reese Creek at Hwy 62 bridge</t>
  </si>
  <si>
    <t>OREGONDEQ-2101084-02</t>
  </si>
  <si>
    <t>OREGONDEQ-11051-ORDEQ</t>
  </si>
  <si>
    <t>Bear Creek at Kirtland Road (Central Point)</t>
  </si>
  <si>
    <t>OREGONDEQ-2101084-01</t>
  </si>
  <si>
    <t>OREGONDEQ-41050-ORDEQ</t>
  </si>
  <si>
    <t>Bear Creek at Bear Creek Greenway Bridge, Medford</t>
  </si>
  <si>
    <t>OREGONDEQ-2101084-04</t>
  </si>
  <si>
    <t>OREGONDEQ-41049-ORDEQ</t>
  </si>
  <si>
    <t>North Umpqua River at S Swiftwater Access Rd, Idleyld Park</t>
  </si>
  <si>
    <t>17100301</t>
  </si>
  <si>
    <t>OREGONDEQ-2101084-05</t>
  </si>
  <si>
    <t>OREGONDEQ-41048-ORDEQ</t>
  </si>
  <si>
    <t>McKenzie River at Goodpasture boat ramp near Vida</t>
  </si>
  <si>
    <t>17090004</t>
  </si>
  <si>
    <t>OREGONDEQ-2101084-06</t>
  </si>
  <si>
    <t>OREGONDEQ-10794-ORDEQ</t>
  </si>
  <si>
    <t>North Santiam at Mehama Bridge</t>
  </si>
  <si>
    <t>OREGONDEQ-2101084-08RE1</t>
  </si>
  <si>
    <t>OREGONDEQ-41047-ORDEQ</t>
  </si>
  <si>
    <t>Clackamas R at Hwy 224, Carter Bridge</t>
  </si>
  <si>
    <t>OREGONDEQ-2104151-01</t>
  </si>
  <si>
    <t>OREGONDEQ-2104151-02</t>
  </si>
  <si>
    <t>OREGONDEQ-2104151-03</t>
  </si>
  <si>
    <t>OREGONDEQ-2104151-04</t>
  </si>
  <si>
    <t>OREGONDEQ-2104151-05</t>
  </si>
  <si>
    <t>OREGONDEQ-2104151-07</t>
  </si>
  <si>
    <t>13:54:00</t>
  </si>
  <si>
    <t>OREGONDEQ-2104151-08</t>
  </si>
  <si>
    <t>OREGONDEQ-2105139-07</t>
  </si>
  <si>
    <t>OREGONDEQ-2105139-08</t>
  </si>
  <si>
    <t>KICKAPOO07</t>
  </si>
  <si>
    <t>Kickapoo Tribe of Indians of the Kickapoo Reservation in Kansas (Tribal)</t>
  </si>
  <si>
    <t>KICKAPOO07-DH.2019.WQ 10:202111161036:SR</t>
  </si>
  <si>
    <t>CK000</t>
  </si>
  <si>
    <t>KICKAPOO07-DH.2019.WQ 10</t>
  </si>
  <si>
    <t>DH.2019.WQ 10 Tributary130th</t>
  </si>
  <si>
    <t>10270103</t>
  </si>
  <si>
    <t>KICKAPOO07-PWQ3338:202111161116:SO</t>
  </si>
  <si>
    <t>Sample-Other</t>
  </si>
  <si>
    <t>11:16:20</t>
  </si>
  <si>
    <t>KICKAPOO07-PWQ3338</t>
  </si>
  <si>
    <t>Pond 3338</t>
  </si>
  <si>
    <t>KICKAPOO07-DH.2019.PWQ 3338:202111161200:SR</t>
  </si>
  <si>
    <t>KICKAPOO07-DH.2019.PWQ 3338</t>
  </si>
  <si>
    <t>DH.2019.PWQ 3338 Adolf's Pond</t>
  </si>
  <si>
    <t>Pond-Stock</t>
  </si>
  <si>
    <t>KICKAPOO07-DH.2019.PWQ P2:202111161257:SR</t>
  </si>
  <si>
    <t>KICKAPOO07-DH.2019.PWQ P2</t>
  </si>
  <si>
    <t>DH.2019.PWQ P2 Pondgoldfinch120th(Allotment Tract 7)</t>
  </si>
  <si>
    <t>KICKAPOO07-DH.2019.WQ 05:202111220800:SR</t>
  </si>
  <si>
    <t>KICKAPOO07-DH.2019.WQ 05</t>
  </si>
  <si>
    <t>DH.2019.WQ 05 Dam</t>
  </si>
  <si>
    <t>KICKAPOO07-DH.2019.WQ 12:202111220948:SR</t>
  </si>
  <si>
    <t>09:48:00</t>
  </si>
  <si>
    <t>KICKAPOO07-DH.2019.WQ 12</t>
  </si>
  <si>
    <t>DH.2019.WQ 12 Falconsouth</t>
  </si>
  <si>
    <t>KICKAPOO07-DH.2019.WQ 11:202111220951:SR</t>
  </si>
  <si>
    <t>KICKAPOO07-DH.2019.WQ 11</t>
  </si>
  <si>
    <t>DH.2019.WQ 11 Falconnorth</t>
  </si>
  <si>
    <t>KICKAPOO07-DH.2019.WQ 08:202111221135:SR</t>
  </si>
  <si>
    <t>KICKAPOO07-DH.2019.WQ 08</t>
  </si>
  <si>
    <t>DH.2019.WQ 08 Squaw160th</t>
  </si>
  <si>
    <t>KICKAPOO07-DH.2019.WQ 09:202111221140:SR</t>
  </si>
  <si>
    <t>KICKAPOO07-DH.2019.WQ 09</t>
  </si>
  <si>
    <t>DH.2019.WQ 09 Squaw150th</t>
  </si>
  <si>
    <t>KICKAPOO07-DH.2019.WQ 19:202111221203:SR</t>
  </si>
  <si>
    <t>KICKAPOO07-DH.2019.WQ 19</t>
  </si>
  <si>
    <t>DH.2019.WQ 19 CoyoteK20</t>
  </si>
  <si>
    <t>KICKAPOO07-DH.2019.PWQ 3338:202111290900:SR</t>
  </si>
  <si>
    <t>KICKAPOO07-DH.2019.WQ 05:202111290914:SR</t>
  </si>
  <si>
    <t>KICKAPOO07-DH.2019.WQ 12:202111291015:SR</t>
  </si>
  <si>
    <t>KICKAPOO07-DH.2019.WQ 11:202111291030:SR</t>
  </si>
  <si>
    <t>KICKAPOO07-DH.2019.WQ 19:202111291130:SR</t>
  </si>
  <si>
    <t>KICKAPOO07-DH.2019.WQ 04:202111291145:SR</t>
  </si>
  <si>
    <t>KICKAPOO07-DH.2019.WQ 04</t>
  </si>
  <si>
    <t>DH.2019.WQ 04 Dewberry130th</t>
  </si>
  <si>
    <t>KICKAPOO07-DH.2019.WQ 08:202111291222:SR</t>
  </si>
  <si>
    <t>12:22:00</t>
  </si>
  <si>
    <t>KICKAPOO07-DH.2019.WQ 09:202111291241:SR</t>
  </si>
  <si>
    <t>12:41:00</t>
  </si>
  <si>
    <t>KICKAPOO07-DH.2019.WQ 10:202111291300:SR</t>
  </si>
  <si>
    <t>KICKAPOO07-DH.2019.PWQ P2:202111291315:SR</t>
  </si>
  <si>
    <t>21NEV1_WQX-7200555-L-0.000</t>
  </si>
  <si>
    <t>Truckee River Basin</t>
  </si>
  <si>
    <t>21NEV1_WQX-TAH9</t>
  </si>
  <si>
    <t>202.2</t>
  </si>
  <si>
    <t>Aluminum by GFAA</t>
  </si>
  <si>
    <t>https://www.nemi.gov/methods/method_summary/5268/</t>
  </si>
  <si>
    <t>Logan House Creek (Lower) above Highway 50 @ USGS Gage &amp;[TAH03InclineTrib-1]</t>
  </si>
  <si>
    <t>BIOASSESSMENT SAMPLING SITE SAMPLED 8/31/2004 AND SHORT TERM IN 2006</t>
  </si>
  <si>
    <t>21NEV1_WQX-7182192-L-0.000</t>
  </si>
  <si>
    <t>21NEV1_WQX-TAH21</t>
  </si>
  <si>
    <t>Glenbrook Creek near Glenbrook</t>
  </si>
  <si>
    <t>SHORT TERM SAMPLING SITE</t>
  </si>
  <si>
    <t>21NEV1_WQX-7182150-L-0.000</t>
  </si>
  <si>
    <t>21NEV1_WQX-INCL</t>
  </si>
  <si>
    <t>Incline Creek @ Lakeshore Drive</t>
  </si>
  <si>
    <t>The EF from the ski resort to the WF, WF from Hwy 431 to the EF, and Incline Creek from the confluence of the EF and WF to Lake Tahoe</t>
  </si>
  <si>
    <t>21NEV1_WQX-7182190-L-0.000</t>
  </si>
  <si>
    <t>21NEV1_WQX-3B</t>
  </si>
  <si>
    <t>Third Creek @ Lakeshore Drive</t>
  </si>
  <si>
    <t>INCLINE CREEKS LONG TERM MONITORING SITE.  SAMPLES WERE TAKEN ON A QUARTERLY BASIS UNTIL OCTOBER 2004 THEN SEMI-ANNUALLY AFTER BY NDEP PERSONNEL.  NBEH (PRECURSOR TO NDEP) BEGAN SAMPLING AT THIS SITE ON 08-10-1966.</t>
  </si>
  <si>
    <t>OREGONDEQ-2203008-06</t>
  </si>
  <si>
    <t>OREGONDEQ-15869-ORDEQ</t>
  </si>
  <si>
    <t>South Stage Landfill Leachate Tanks</t>
  </si>
  <si>
    <t>21COL001_WQX</t>
  </si>
  <si>
    <t>Colorado Dept. of Public Health &amp; Environment-WQCD</t>
  </si>
  <si>
    <t>21COL001_WQX-20221053001-20220323-S-ROUTINE</t>
  </si>
  <si>
    <t>Surface</t>
  </si>
  <si>
    <t>SWMN</t>
  </si>
  <si>
    <t>CDPHE-WQCD</t>
  </si>
  <si>
    <t>21COL001_WQX-5594</t>
  </si>
  <si>
    <t>One or more analytical results from this activity were recalled by the lab due to QC issues;</t>
  </si>
  <si>
    <t>GRAB_WQX</t>
  </si>
  <si>
    <t>DL</t>
  </si>
  <si>
    <t>LSD</t>
  </si>
  <si>
    <t>COAL CK @ S. 120TH ST.</t>
  </si>
  <si>
    <t>The site is upstream of Rock Creek.</t>
  </si>
  <si>
    <t>10190005</t>
  </si>
  <si>
    <t>08</t>
  </si>
  <si>
    <t>21COL001_WQX-20221056001-20220323-S-ROUTINE</t>
  </si>
  <si>
    <t>21COL001_WQX-5592</t>
  </si>
  <si>
    <t>ROCK CK @ S. 120TH ST.</t>
  </si>
  <si>
    <t>21COL001_WQX-20221052001-20220323-S-ROUTINE</t>
  </si>
  <si>
    <t>21COL001_WQX-5596A</t>
  </si>
  <si>
    <t>One or more analytical results from this activity were recalled by the lab due to QC issues.;</t>
  </si>
  <si>
    <t>COAL CREEK IN LOUISVILLE</t>
  </si>
  <si>
    <t>ALONG GRAVEL PATH NEAR CHERRY WHERE ROAD BENDS AT CHESNUT</t>
  </si>
  <si>
    <t>GPS Code (Pseudo Range) Standard Position (SA Off)</t>
  </si>
  <si>
    <t>21COL001_WQX-20221057001-20220323-S-ROUTINE</t>
  </si>
  <si>
    <t>21COL001_WQX-5588</t>
  </si>
  <si>
    <t>S. BOULDER CREEK @ S. BOULDER RD</t>
  </si>
  <si>
    <t>21COL001_WQX-20221051001-20220323-S-ROUTINE</t>
  </si>
  <si>
    <t>21COL001_WQX-5596B</t>
  </si>
  <si>
    <t>COAL CREEK ABOVE 2ND AVENUE IN SUPERIOR</t>
  </si>
  <si>
    <t>21COL001_WQX-20221050001-20220323-S-ROUTINE</t>
  </si>
  <si>
    <t>21COL001_WQX-5596K</t>
  </si>
  <si>
    <t>COAL CREEK DITCH ABOVE McCASLIN BLVD.</t>
  </si>
  <si>
    <t>Canal Irrigation</t>
  </si>
  <si>
    <t>21COL001_WQX-20221054001-20220323-S-ROUTINE</t>
  </si>
  <si>
    <t>21COL001_WQX-5592A</t>
  </si>
  <si>
    <t>ROCK CREEK ABOVE INDIANA ST.</t>
  </si>
  <si>
    <t>21COL001_WQX-20221055001-20220323-S-ROUTINE</t>
  </si>
  <si>
    <t>21COL001_WQX-CO0043010-U/S</t>
  </si>
  <si>
    <t>Rock Creek u/s CO0043010 Superior Metro District 1</t>
  </si>
  <si>
    <t>UTEMTN</t>
  </si>
  <si>
    <t>Ute Mountain Utes Tribe (Colorado)</t>
  </si>
  <si>
    <t>UTEMTN-NM 1053S</t>
  </si>
  <si>
    <t>UTEMTN-NM-T47</t>
  </si>
  <si>
    <t>UMUSOP</t>
  </si>
  <si>
    <t>Ute Mountain Ute Water Quality Standard Operating Procedures</t>
  </si>
  <si>
    <t>Cardinal Laboratories</t>
  </si>
  <si>
    <t>Trough 47</t>
  </si>
  <si>
    <t>Historically known as Two Tanks OR Blue Water Well</t>
  </si>
  <si>
    <t>14080105</t>
  </si>
  <si>
    <t>UTEMTN-NM 1054S</t>
  </si>
  <si>
    <t>UTEMTN-NM-CWS</t>
  </si>
  <si>
    <t>Cottonwood Spring New Mexico</t>
  </si>
  <si>
    <t>KICKAPOO07-DH.2019.PWQ 3338:202205120740:SR</t>
  </si>
  <si>
    <t>KICKAPOO07-DH.2019.WQ 05:202205120829:SR</t>
  </si>
  <si>
    <t>KICKAPOO07-DH.2019.WQ 12:202205120900:SR</t>
  </si>
  <si>
    <t>KICKAPOO07-DH.2019.WQ 11:202205120925:SR</t>
  </si>
  <si>
    <t>KICKAPOO07-DH.2019.WQ 19:202205120958:SR</t>
  </si>
  <si>
    <t>KICKAPOO07-DH.2019.WQ 04:202205121043:SR</t>
  </si>
  <si>
    <t>KICKAPOO07-DH.2019.WQ 10:202205121117:SR</t>
  </si>
  <si>
    <t>11:17:00</t>
  </si>
  <si>
    <t>KICKAPOO07-DH.2019.PWQ P2:202205121145:SR</t>
  </si>
  <si>
    <t>KICKAPOO07-DH.2019.WQ 09:202205121230:SR</t>
  </si>
  <si>
    <t>KICKAPOO07-DH.2019.WQ 08:202205121300:SR</t>
  </si>
  <si>
    <t>21COL001_WQX-20221055002-20220516-S-ROUTINE</t>
  </si>
  <si>
    <t>21COL001_WQX-20221053002-20220516-S-ROUTINE</t>
  </si>
  <si>
    <t>21COL001_WQX-20221056002-20220516-S-ROUTINE</t>
  </si>
  <si>
    <t>21COL001_WQX-20221052002-20220516-S-ROUTINE</t>
  </si>
  <si>
    <t>21COL001_WQX-20221057002-20220516-S-ROUTINE</t>
  </si>
  <si>
    <t>21COL001_WQX-20221051002-20220516-S-ROUTINE</t>
  </si>
  <si>
    <t>SANTAROSA</t>
  </si>
  <si>
    <t>Santa Rosa Indian Community of the Santa Rosa Rancheria, California (Tribal)</t>
  </si>
  <si>
    <t>SANTAROSA-SL-1:202207111142:SR</t>
  </si>
  <si>
    <t>106 Monitoring</t>
  </si>
  <si>
    <t>SANTAROSA-SL-1</t>
  </si>
  <si>
    <t>Santa Rosa QAPP</t>
  </si>
  <si>
    <t>BSK Associates Laboratory Fresno</t>
  </si>
  <si>
    <t>Mussel Slough</t>
  </si>
  <si>
    <t>Site where Last Chance Ditch Canal enters onto Rez.</t>
  </si>
  <si>
    <t>KICKAPOO07-DH.2019.PWQ 3338:202207140942:SR</t>
  </si>
  <si>
    <t>KICKAPOO07-DH.2019.WQ 05:202207140958:SR</t>
  </si>
  <si>
    <t>KICKAPOO07-DH.2019.WQ 19:202207141032:SR</t>
  </si>
  <si>
    <t>KICKAPOO07-DH.2019.WQ 11:202207141059:SR</t>
  </si>
  <si>
    <t>KICKAPOO07-DH.2019.WQ 10:202207141119:SR</t>
  </si>
  <si>
    <t>KICKAPOO07-DH.2019.PWQ P2:202207141235:SR</t>
  </si>
  <si>
    <t>KICKAPOO07-DH.2019.PWQ 3338:202208220939:SR</t>
  </si>
  <si>
    <t>KICKAPOO07-DH.2019.WQ 10:202208221036:SR</t>
  </si>
  <si>
    <t>KICKAPOO07-DH.2019.WQ 09:202208221106:SR</t>
  </si>
  <si>
    <t>KICKAPOO07-DH.2019.WQ 11:202208221133:SR</t>
  </si>
  <si>
    <t>KICKAPOO07-DH.2019.PWQ P2:202208221421:SR</t>
  </si>
  <si>
    <t>14:21:00</t>
  </si>
  <si>
    <t>KICKAPOO07-DH.2019.WQ 05:202208221423:SR</t>
  </si>
  <si>
    <t>KICKAPOO07-DH.2019.WQ 19:202208221424:SR</t>
  </si>
  <si>
    <t>OREGONDEQ-2209213-05</t>
  </si>
  <si>
    <t>OREGONDEQ-41210-ORDEQ</t>
  </si>
  <si>
    <t>North Spit Landfill - Leachate Discharge, North Settling Basin</t>
  </si>
  <si>
    <t>KICKAPOO07-DH.2019.WQ 05:202209270930:SR</t>
  </si>
  <si>
    <t>KICKAPOO07-DH.2019.PWQ 3338:202209270939:SR</t>
  </si>
  <si>
    <t>KICKAPOO07-DH.2019.WQ 11:202209271010:SR</t>
  </si>
  <si>
    <t>KICKAPOO07-DH.2019.WQ 10:202209271015:SR</t>
  </si>
  <si>
    <t>KICKAPOO07-DH.2019.WQ 19:202209271145:SR</t>
  </si>
  <si>
    <t>KICKAPOO07-DH.2019.PWQ P2:202209271115:SR</t>
  </si>
  <si>
    <t>KICKAPOO07-DH.2019.WQ 09:202209271210:SR</t>
  </si>
  <si>
    <t>KICKAPOO07-WQ 20:202209271230:SR</t>
  </si>
  <si>
    <t>KICKAPOO07-WQ 20</t>
  </si>
  <si>
    <t>WQ 20</t>
  </si>
  <si>
    <t>21COL001_WQX-20233028001-20221114-S-ROUTINE</t>
  </si>
  <si>
    <t>21COL001_WQX-5263</t>
  </si>
  <si>
    <t>SAND CREEK ABOVE SUNCOR</t>
  </si>
  <si>
    <t>10190003</t>
  </si>
  <si>
    <t>21COL001_WQX-20233029001-20221114-S-ROUTINE</t>
  </si>
  <si>
    <t>21COL001_WQX-5167</t>
  </si>
  <si>
    <t>SOUTH PLATTE RIVER ABOVE SAND CREEK</t>
  </si>
  <si>
    <t>KICKAPOO07-DH.2019.PWQ P2:202211281019:SR</t>
  </si>
  <si>
    <t>KICKAPOO07-DH.2019.WQ 05:202211281024:SR</t>
  </si>
  <si>
    <t>KICKAPOO07-DH.2019.PWQ 3338:202211281048:SR</t>
  </si>
  <si>
    <t>KICKAPOO07-DH.2019.WQ 10:202211281133:SR</t>
  </si>
  <si>
    <t>KICKAPOO07-DH.2019.WQ 09:202211281200:SR</t>
  </si>
  <si>
    <t>KICKAPOO07-DH.2019.WQ 11:202211281220:SR</t>
  </si>
  <si>
    <t>KICKAPOO07-DH.2019.WQ 19:202211281258:SR</t>
  </si>
  <si>
    <t>BVR</t>
  </si>
  <si>
    <t>Buena Vista Rancheria of Me-Wuk Indians of California (Tribal)</t>
  </si>
  <si>
    <t>BVR-BVR-DI01:202212011013:SR</t>
  </si>
  <si>
    <t>BVR-BVR-DI01</t>
  </si>
  <si>
    <t>California Laboratory Services</t>
  </si>
  <si>
    <t>BVR Storm Drain Inlet 01</t>
  </si>
  <si>
    <t>18040012</t>
  </si>
  <si>
    <t>BVR-BVR-O01:202212011037:SR</t>
  </si>
  <si>
    <t>BVR-BVR-O01</t>
  </si>
  <si>
    <t>BVR Stormwater Outfall 01</t>
  </si>
  <si>
    <t>Pond-Stormwater</t>
  </si>
  <si>
    <t>Outfall pond upstream end (south end) of the casino driveway</t>
  </si>
  <si>
    <t>BVR-BVRST01:202212011106:SR</t>
  </si>
  <si>
    <t>BVR-BVRST01</t>
  </si>
  <si>
    <t>BVRST01</t>
  </si>
  <si>
    <t>River/Stream Perennial</t>
  </si>
  <si>
    <t>western stream on 67.5-acre BVR land</t>
  </si>
  <si>
    <t>SYCEO_WQX</t>
  </si>
  <si>
    <t>Santa Ynez Band of Chumash Indians</t>
  </si>
  <si>
    <t>SYCEO_WQX-ZDC-5:202301050927:SR</t>
  </si>
  <si>
    <t>SWQM_ZDC</t>
  </si>
  <si>
    <t>SYCEO_WQX-ZDC-5</t>
  </si>
  <si>
    <t>Updating per Matthew's request 11/21/2025</t>
  </si>
  <si>
    <t>Quality Assurance Project Plan (QAPP)</t>
  </si>
  <si>
    <t>Zanja de Cota Creek West Fork Upstream</t>
  </si>
  <si>
    <t>18060010</t>
  </si>
  <si>
    <t>083</t>
  </si>
  <si>
    <t>SYCEO_WQX-ZDC-8:202301051010:SR</t>
  </si>
  <si>
    <t>SYCEO_WQX-ZDC-8</t>
  </si>
  <si>
    <t>Zanja de Cota Creek East Fork Upstream</t>
  </si>
  <si>
    <t>SYCEO_WQX-ZDC-3:202301051035:SR</t>
  </si>
  <si>
    <t>SYCEO_WQX-ZDC-3</t>
  </si>
  <si>
    <t>Zanja de Cota Creek Mid-point</t>
  </si>
  <si>
    <t>SYCEO_WQX-ZDC-7:202301051132:SR</t>
  </si>
  <si>
    <t>SYCEO_WQX-ZDC-7</t>
  </si>
  <si>
    <t>Zanja de Cota Creek Downstream</t>
  </si>
  <si>
    <t>21COL001_WQX-20233028002-20230131-S-ROUTINE</t>
  </si>
  <si>
    <t>21COL001_WQX-20233029002-20230131-S-ROUTINE</t>
  </si>
  <si>
    <t>21COL001_WQX-20233029003-20230307-S-ROUTINE</t>
  </si>
  <si>
    <t>21COL001_WQX-20233028003-20230307-S-ROUTINE</t>
  </si>
  <si>
    <t>OREGONDEQ-2304101-06</t>
  </si>
  <si>
    <t>21VASWCB-3106918.1</t>
  </si>
  <si>
    <t>000002.IR</t>
  </si>
  <si>
    <t>21VASWCB-IR309755A</t>
  </si>
  <si>
    <t>000002</t>
  </si>
  <si>
    <t>Ambient Water Quality Monitoring QAPP and SOP</t>
  </si>
  <si>
    <t>spring pond at 348 Midnight Farm Rd</t>
  </si>
  <si>
    <t>06010205</t>
  </si>
  <si>
    <t>Topographic Map Interpolation</t>
  </si>
  <si>
    <t>185</t>
  </si>
  <si>
    <t>OREGONDEQ-2311044-12</t>
  </si>
  <si>
    <t>OREGONDEQ-2311044-13</t>
  </si>
  <si>
    <t>OREGONDEQ-2311065-02</t>
  </si>
  <si>
    <t>OREGONDEQ-2311065-03</t>
  </si>
  <si>
    <t>OREGONDEQ-2311065-04</t>
  </si>
  <si>
    <t>SANPASQUAL</t>
  </si>
  <si>
    <t>San Pasqual Band of Diegueno Mission Indians of California (Tribal)</t>
  </si>
  <si>
    <t>SANPASQUAL-SW-06:20240123081500:SR</t>
  </si>
  <si>
    <t>San Pasqual</t>
  </si>
  <si>
    <t>SANPASQUAL-SW-06</t>
  </si>
  <si>
    <t>QAPP for Surface Water Sampling</t>
  </si>
  <si>
    <t>Alpha Analytical Laboratories, Inc.</t>
  </si>
  <si>
    <t>Upper Paradise Creek</t>
  </si>
  <si>
    <t>18070303</t>
  </si>
  <si>
    <t>14400</t>
  </si>
  <si>
    <t>SANPASQUAL-SW-03:20240123084000:SR</t>
  </si>
  <si>
    <t>SANPASQUAL-SW-03</t>
  </si>
  <si>
    <t>Lower Woods Valley Creek</t>
  </si>
  <si>
    <t>SYCEO_WQX-ZDC-5:202402051012:SR</t>
  </si>
  <si>
    <t>SYCEO_WQX-ZDC-8:202402051032:SR</t>
  </si>
  <si>
    <t>SYCEO_WQX-ZDC-3:202402051052:SR</t>
  </si>
  <si>
    <t>SYCEO_WQX-ZDC-7:202402051121:SR</t>
  </si>
  <si>
    <t>OREGONDEQ-2405191-04</t>
  </si>
  <si>
    <t>CORTINARANCHERIA_WQX</t>
  </si>
  <si>
    <t>Cortina Rancheria (Kletsel Dehe Wintun Nation)</t>
  </si>
  <si>
    <t>CORTINARANCHERIA_WQX-CR-1:202407090805:SR</t>
  </si>
  <si>
    <t>WQM Cortina</t>
  </si>
  <si>
    <t>CORTINARANCHERIA_WQX-CR-1</t>
  </si>
  <si>
    <t>CRQAPP</t>
  </si>
  <si>
    <t>Cortina QAPP Procedures</t>
  </si>
  <si>
    <t>Crawford Road</t>
  </si>
  <si>
    <t>OREGONDEQ-2408151-05</t>
  </si>
  <si>
    <t>Previously named Cell 4/7</t>
  </si>
  <si>
    <t>OREGONDEQ-2412008-04</t>
  </si>
  <si>
    <t>OREGONDEQ-23248-ORDEQ</t>
  </si>
  <si>
    <t>Beaver Hill Landfill SS-2a</t>
  </si>
  <si>
    <t>SOUTHUTE</t>
  </si>
  <si>
    <t>Southern Ute Tribe</t>
  </si>
  <si>
    <t>SOUTHUTE-AR 15-4:20241213103000:SR</t>
  </si>
  <si>
    <t>Ambient Monitoring</t>
  </si>
  <si>
    <t>SOUTHUTE-AR 15-4</t>
  </si>
  <si>
    <t>GRAB</t>
  </si>
  <si>
    <t>Cardinal Labs</t>
  </si>
  <si>
    <t>Historically ANIMAS 1 &amp; SUTANIMS1</t>
  </si>
  <si>
    <t>Animas 1 upstream from Basin Creek</t>
  </si>
  <si>
    <t>14080104</t>
  </si>
  <si>
    <t>GPS Carrier Phase Static Relative Position</t>
  </si>
  <si>
    <t>NAD27</t>
  </si>
  <si>
    <t>SOUTHUTE-AR 15-5:20241213111500:SR</t>
  </si>
  <si>
    <t>SOUTHUTE-AR 15-5</t>
  </si>
  <si>
    <t>AR 15-5</t>
  </si>
  <si>
    <t>SOUTHUTE-AR 16-0 SM:20241217134500:SR</t>
  </si>
  <si>
    <t>SOUTHUTE-AR 16-0 SM</t>
  </si>
  <si>
    <t>AR 16-0 SM</t>
  </si>
  <si>
    <t>14080101</t>
  </si>
  <si>
    <t>SOUTHUTE-AR 16-0:20241217134500:SR</t>
  </si>
  <si>
    <t>SOUTHUTE-AR 16-0</t>
  </si>
  <si>
    <t>Animas River 16-0</t>
  </si>
  <si>
    <t>Renamed and added to ambient monitoring sites in January 2015, previously NAR2 for Nutrient Animas River study in 2013-2014</t>
  </si>
  <si>
    <t>SOUTHUTE-RBS-1:20241217141000:SR</t>
  </si>
  <si>
    <t>SOUTHUTE-RBS-1</t>
  </si>
  <si>
    <t>RBS-1</t>
  </si>
  <si>
    <t>SOUTHUTE-RBS-2:20241217142500:SR</t>
  </si>
  <si>
    <t>SOUTHUTE-RBS-2</t>
  </si>
  <si>
    <t>RBS-2</t>
  </si>
  <si>
    <t>SOUTHUTE-AR 15-5 DP:20241217143000:SR</t>
  </si>
  <si>
    <t>SOUTHUTE-AR 15-5 DP</t>
  </si>
  <si>
    <t>AR 15-5 DP</t>
  </si>
  <si>
    <t>Dallabeta Park</t>
  </si>
  <si>
    <t>SOUTHUTE-RBS-3:20241217144000:SR</t>
  </si>
  <si>
    <t>SOUTHUTE-RBS-3</t>
  </si>
  <si>
    <t>RBS-3</t>
  </si>
  <si>
    <t>SOUTHUTE-RBS-4:20241217145000:SR</t>
  </si>
  <si>
    <t>SOUTHUTE-RBS-4</t>
  </si>
  <si>
    <t>RBS-4</t>
  </si>
  <si>
    <t>SOUTHUTE-AR 15-5:20241223094500:SR</t>
  </si>
  <si>
    <t>SOUTHUTE-RBS-1:20241223102500:SR</t>
  </si>
  <si>
    <t>SOUTHUTE-RBS-2:20241223104000:SR</t>
  </si>
  <si>
    <t>SOUTHUTE-RBS-3:20241223110000:SR</t>
  </si>
  <si>
    <t>SOUTHUTE-RBS-4:20241223111500:SR</t>
  </si>
  <si>
    <t>SOUTHUTE-AR 16-0:20241223113500:SR</t>
  </si>
  <si>
    <t>SYCEO_WQX-ZDC-7:20180322:0000:SR:</t>
  </si>
  <si>
    <t>SYCEO-01</t>
  </si>
  <si>
    <t>Sampling and Analysis Plan/ Quality Assurance Project Plan</t>
  </si>
  <si>
    <t>SYCEO_WQX-ZDC-7:20230105:0000:SR:</t>
  </si>
  <si>
    <t>FIIR</t>
  </si>
  <si>
    <t>Fort Independence Indian Community of Paiute Indians of the Fort Independence Reservation, California (Tribal)</t>
  </si>
  <si>
    <t>FIIR-Site 5:20190716:SR</t>
  </si>
  <si>
    <t>Laboratory Results</t>
  </si>
  <si>
    <t>FIIR-Site 5</t>
  </si>
  <si>
    <t>QAPP SCM</t>
  </si>
  <si>
    <t>Fort Independence QAPP</t>
  </si>
  <si>
    <t>FIIR - NPHL</t>
  </si>
  <si>
    <t>OC 5</t>
  </si>
  <si>
    <t>Edge of the reservation on Schabbell ln.</t>
  </si>
  <si>
    <t>18090103</t>
  </si>
  <si>
    <t>SYCEO_WQX-ZDC-8:20190117:0000:SR:</t>
  </si>
  <si>
    <t>SYCEO_WQX-ZDC-8:20170120:0000:SR:</t>
  </si>
  <si>
    <t>SYCEO_WQX-ZDC-3:20190117:0000:SR:</t>
  </si>
  <si>
    <t>SYCEO_WQX-ZDC-7:20200316:0000:SR:</t>
  </si>
  <si>
    <t>FIIR-Site 3:20190701:SR</t>
  </si>
  <si>
    <t>FIIR-Site 3</t>
  </si>
  <si>
    <t>OC 3</t>
  </si>
  <si>
    <t>Outside Tribal Wellness Center. Corner of Miller and Willow</t>
  </si>
  <si>
    <t>SYCEO_WQX-ZDC-3:20230105:0000:SR:</t>
  </si>
  <si>
    <t>SYCEO_WQX-ZDC-7:20170120:0000:SR:</t>
  </si>
  <si>
    <t>SYCEO_WQX-ZDC-7:20190117:0000:SR:</t>
  </si>
  <si>
    <t>SYCEO_WQX-ZDC-5:20170120:0000:SR:</t>
  </si>
  <si>
    <t>SYCEO_WQX-ZDC-8:20230105:0000:SR:</t>
  </si>
  <si>
    <t>SYCEO_WQX-ZDC-5:20190117:0000:SR:</t>
  </si>
  <si>
    <t>SYCEO_WQX-ZDC-3:20200316:0000:SR:</t>
  </si>
  <si>
    <t>SYCEO_WQX-ZDC-5:20200316:0000:SR:</t>
  </si>
  <si>
    <t>SYCEO_WQX-ZDC-7:20210128:0000:SR:</t>
  </si>
  <si>
    <t>SYCEO_WQX-ZDC-3:20180322:0000:SR:</t>
  </si>
  <si>
    <t>SYCEO_WQX-ZDC-5:20230105:0000:SR:</t>
  </si>
  <si>
    <t>FIIR-Site 1:20190701:SR</t>
  </si>
  <si>
    <t>FIIR-Site 1</t>
  </si>
  <si>
    <t>OC 1</t>
  </si>
  <si>
    <t>Above Hatchery (OC1)</t>
  </si>
  <si>
    <t>SYCEO_WQX-ZDC-3:20170120:0000:SR:</t>
  </si>
  <si>
    <t>11NPSWRD_WQX</t>
  </si>
  <si>
    <t>National Park Service Water Resources Division</t>
  </si>
  <si>
    <t>11NPSWRD_WQX-GLAC_NPS_04-201807200950SRRR</t>
  </si>
  <si>
    <t>GLAC0002</t>
  </si>
  <si>
    <t>11NPSWRD_WQX-GLAC_NPS_04</t>
  </si>
  <si>
    <t>Organization ActivityID=GLAC_NPS_04-201807200950SRRR</t>
  </si>
  <si>
    <t>GLAC_GEOT_BP</t>
  </si>
  <si>
    <t>GLAC Water Samples at 10-Meters Depth by Geotech 1.66-Inch Bladder Pump</t>
  </si>
  <si>
    <t>Pump/Bladder</t>
  </si>
  <si>
    <t>RTI Laboratories - Environmental Sciences Division, MI</t>
  </si>
  <si>
    <t>Lake McDonald, South Mid-Lake Site</t>
  </si>
  <si>
    <t>This station is at Lake McDonald, south mid-lake site. Coordinate methods were GPS, map interpolation, and random choice; datum were NAD83 and WGS84. At this station samples were collected by grab, bladder pump (10-meter depth), 50-meter horizontal tow, and 50-meter vertical tow. For the first vertical tow at 1741, the coordinates were 48.56686N, 113.94328W. For the second vertical tow at 1751, the coordinates were 48.56638N, 113.94389W.</t>
  </si>
  <si>
    <t>17010207</t>
  </si>
  <si>
    <t>OTHER</t>
  </si>
  <si>
    <t>11NPSWRD_WQX-GLAC_NPS_05-201807201130SRRR</t>
  </si>
  <si>
    <t>11NPSWRD_WQX-GLAC_NPS_05</t>
  </si>
  <si>
    <t>Organization ActivityID=GLAC_NPS_05-201807201130SRRR</t>
  </si>
  <si>
    <t>Lake McDonald, North Mid-Lake Site</t>
  </si>
  <si>
    <t>This station is at Lake McDonald, north mid-lake site. Coordinate methods were GPS, map interpolation, and random choice; datum were NAD83 and WGS84. At this station samples were collected by grab, bladder pump (10-meter depth), 50-meter horizontal tow, and 50-meter vertical tow. For the first vertical tow at 1655, the coordinates were 48.60109N, 113.90349W. For the second vertical tow at 1704, the coordinates were 48.60096N, 113.90355W.</t>
  </si>
  <si>
    <t>11NPSWRD_WQX-GLAC_NPS_01B-201809191147SRRR</t>
  </si>
  <si>
    <t>11NPSWRD_WQX-GLAC_NPS_01B</t>
  </si>
  <si>
    <t>Organization ActivityID=GLAC_NPS_01B-201809191147SRRR</t>
  </si>
  <si>
    <t>Lake McDonald near Kelly Camp, South Site</t>
  </si>
  <si>
    <t>This station is at Lake McDonald near Kelly Camp, south site. Coordinate methods were GPS, map interpolation, and random choice; datum were NAD83 and WGS84. At this station samples were collected by grab, bladder pump (10-meter depth), and 50-meter horizontal tow. For the first horizontal tow at 1531, the start coordinates were 48.62515N, 113.90401W, and the end coordinates were 48.62445N, 113.90408W. For the second tow at 1542, the start coordinates were 48.62513N, 113.90388W, and the end coordinates were 48.62452N, 113.90404W.</t>
  </si>
  <si>
    <t>11NPSWRD_WQX-GLAC_NPS_01A-201809191215SRRR</t>
  </si>
  <si>
    <t>11NPSWRD_WQX-GLAC_NPS_01A</t>
  </si>
  <si>
    <t>Organization ActivityID=GLAC_NPS_01A-201809191215SRRR</t>
  </si>
  <si>
    <t>Lake McDonald near Kelly Camp, North Site</t>
  </si>
  <si>
    <t>This station is at Lake McDonald near Kelly Camp, north site. Coordinate methods were GPS, map interpolation, and random choice; datum were NAD83 and WGS84. At this station samples were collected by grab, bladder pump (10-meter depth), and 50-meter horizontal tow. For the first horizontal tow at 1551, the start coordinates were 48.63171N, 113.89569W, and the end coordinates were 48.63117N, 113.89628W. For the second tow at 1555, the start coordinates were 48.63199N, 113.89526W, and the end coordinates were 48.63134N, 113.89604W.</t>
  </si>
  <si>
    <t>11NPSWRD_WQX-GLAC_NPS_01C-201809191249SRRR</t>
  </si>
  <si>
    <t>11NPSWRD_WQX-GLAC_NPS_01C</t>
  </si>
  <si>
    <t>Organization ActivityID=GLAC_NPS_01C-201809191249SRRR</t>
  </si>
  <si>
    <t>Lake McDonald near Ranger Station</t>
  </si>
  <si>
    <t>This station is at Lake McDonald near the Ranger Station. Coordinate methods were GPS, map interpolation, and random choice; datum were NAD83 and WGS84. At this station samples were collected by grab, bladder pump (10-meter depth), and 50-meter horizontal tow. For the first horizontal tow at 1605, the start coordinates were 48.63939N, 113.87518W, and the end coordinates were 48.63961N, 113.8762W. For the second tow at 1610, the start coordinates were 48.63934N, 113.87498W, and the end coordinates were 48.63943N, 113.87589W.</t>
  </si>
  <si>
    <t>11NPSWRD_WQX-GLAC_NPS_03A-201809191320SRRR</t>
  </si>
  <si>
    <t>11NPSWRD_WQX-GLAC_NPS_03A</t>
  </si>
  <si>
    <t>Organization ActivityID=GLAC_NPS_03A-201809191320SRRR</t>
  </si>
  <si>
    <t>Lake McDonald near Lake McDonald Lodge, North Site</t>
  </si>
  <si>
    <t>This station is at Lake McDonald near Lake McDonald Lodge, north site. Coordinate methods were GPS, map interpolation, and random choice; datum were NAD83 and WGS84. At this station samples were collected by grab, bladder pump (10-meter depth), and 50-meter horizontal tow. For the first horizontal tow at 1620, the start coordinates were 48.62841N, 113.86993W, and the end coordinates were 48.62903N, 113.86964W. For the second tow at 1625, the start coordinates were 48.62863N, 113.86993W, and the end coordinates were 48.6292N, 113.86993W.</t>
  </si>
  <si>
    <t>11NPSWRD_WQX-GLAC_NPS_03B-201809191350SRRR</t>
  </si>
  <si>
    <t>11NPSWRD_WQX-GLAC_NPS_03B</t>
  </si>
  <si>
    <t>Organization ActivityID=GLAC_NPS_03B-201809191350SRRR</t>
  </si>
  <si>
    <t>Lake McDonald near Lake McDonald Lodge, South Site</t>
  </si>
  <si>
    <t>This station is at Lake McDonald near Lake McDonald Lodge, south site. Coordinate methods were GPS, map interpolation, and random choice; datum were NAD83 and WGS84. At this station samples were collected by grab, bladder pump (10-meter depth), and 50-meter horizontal tow. For the first horizontal tow at 1633, the start coordinates were 48.61938N, 113.8771W, and the end coordinates were 48.61964N, 113.87632W. For the second tow at 1638, the start coordinates were 48.6194N, 113.87711W, and the end coordinates were 48.61961N, 113.87634W.</t>
  </si>
  <si>
    <t>11NPSWRD_WQX-GLAC_NPS_05-201809191425SRRR</t>
  </si>
  <si>
    <t>Organization ActivityID=GLAC_NPS_05-201809191425SRRR</t>
  </si>
  <si>
    <t>11NPSWRD_WQX-GLAC_NPS_04-201809191456SRRR</t>
  </si>
  <si>
    <t>14:56:00</t>
  </si>
  <si>
    <t>Organization ActivityID=GLAC_NPS_04-201809191456SRRR</t>
  </si>
  <si>
    <t>11NPSWRD_WQX-GLAC_NPS_02A-201809191526SRRR</t>
  </si>
  <si>
    <t>11NPSWRD_WQX-GLAC_NPS_02A</t>
  </si>
  <si>
    <t>Organization ActivityID=GLAC_NPS_02A-201809191526SRRR</t>
  </si>
  <si>
    <t>Lake McDonald near Grist Road, North Site</t>
  </si>
  <si>
    <t>This station is at Lake McDonald near Grist Road, north site. Coordinate methods were GPS, map interpolation, and random choice; datum were NAD83 and WGS84. At this station samples were collected by grab, bladder pump (10-meter depth), and 50-meter horizontal tow. For the first horizontal tow at 1724, the start coordinates were 48.54003N, 113.99343W, and the end coordinates were 48.53946N, 113.99358W. For the second tow at 1730, the start coordinates were 48.54006N, 113.99361W, and the end coordinates were 48.53946N, 113.99373W.</t>
  </si>
  <si>
    <t>11NPSWRD_WQX-GLAC_NPS_02B-201809191552SRRR</t>
  </si>
  <si>
    <t>11NPSWRD_WQX-GLAC_NPS_02B</t>
  </si>
  <si>
    <t>Organization ActivityID=GLAC_NPS_02B-201809191552SRRR</t>
  </si>
  <si>
    <t>Lake McDonald near Grist Road, South Site</t>
  </si>
  <si>
    <t>This station is at Lake McDonald near Grist Road, south site. Coordinate methods were GPS, map interpolation, and random choice; datum were NAD83 and WGS84. At this station samples were collected by grab, bladder pump (10-meter depth), and 50-meter horizontal tow. For the first horizontal tow at 1819, the start coordinates were 48.53092N, 113.99458W, and the end coordinates were 48.53156N, 113.99459W. For the second tow at 1823, the start coordinates were 48.5316N, 113.99484W, and the end coordinates were 48.53098N, 113.99464W.</t>
  </si>
  <si>
    <t>11NPSWRD_WQX-GLAC_NPS_02C-201809191615SRRR</t>
  </si>
  <si>
    <t>11NPSWRD_WQX-GLAC_NPS_02C</t>
  </si>
  <si>
    <t>Organization ActivityID=GLAC_NPS_02C-201809191615SRRR</t>
  </si>
  <si>
    <t>Lake McDonald near Apgar</t>
  </si>
  <si>
    <t>This station is at Lake McDonald near Apgar. Coordinate methods were GPS, map interpolation, and random choice; datum were NAD83 and WGS84. At this station samples were collected by grab, bladder pump (10-meter depth), and 50-meter horizontal tow. For the first horizontal tow at 1830, the start coordinates were 48.52987N, 113.99441W, and the end coordinates were 48.52961N, 113.99344W. For the second tow at 1834, the start coordinates were 48.52979N, 113.99429W, and the end coordinates were 48.5296N, 113.99338W.</t>
  </si>
  <si>
    <t>11NPSWRD_WQX-GLAC_NPS_03B-20180720SRRR</t>
  </si>
  <si>
    <t>Organization ActivityID=GLAC_NPS_03B-20180720SRRR</t>
  </si>
  <si>
    <t>11NPSWRD_WQX-GLAC_NPS_02A-20180720SRRR</t>
  </si>
  <si>
    <t>Organization ActivityID=GLAC_NPS_02A-20180720SRRR</t>
  </si>
  <si>
    <t>Lab personnel noted sample was analyzed outside of holding time.</t>
  </si>
  <si>
    <t>11NPSWRD_WQX-GLAC_NPS_03A-20180720SRRR</t>
  </si>
  <si>
    <t>Organization ActivityID=GLAC_NPS_03A-20180720SRRR</t>
  </si>
  <si>
    <t>MHA_NATN</t>
  </si>
  <si>
    <t>Three Affiliated Tribes: Mandan, Hidatsa, and Arikara Nation</t>
  </si>
  <si>
    <t>MHA_NATN-GARLK1412DW:201507201400:SR</t>
  </si>
  <si>
    <t>USAC</t>
  </si>
  <si>
    <t>MHA_NATN-GARLK1412DW</t>
  </si>
  <si>
    <t>TAT_SCP</t>
  </si>
  <si>
    <t>Beulah Bay</t>
  </si>
  <si>
    <t>Reservoir</t>
  </si>
  <si>
    <t>Missouri River Main Stream Reservoir</t>
  </si>
  <si>
    <t>10110101</t>
  </si>
  <si>
    <t>38</t>
  </si>
  <si>
    <t>MHA_NATN-GARLK1445DW:201507211400:SR</t>
  </si>
  <si>
    <t>MHA_NATN-GARLK1445DW</t>
  </si>
  <si>
    <t>Deepwater Bay</t>
  </si>
  <si>
    <t>Missouri River Mainstream Reservoir</t>
  </si>
  <si>
    <t>MHA_NATN-GARLK1390A:201507211400:SR</t>
  </si>
  <si>
    <t>MHA_NATN-GARLK1390A</t>
  </si>
  <si>
    <t>Near Dam</t>
  </si>
  <si>
    <t>Missouri Rive Mainstream Reservoir: Near Dam</t>
  </si>
  <si>
    <t>MHA_NATN-GARLK1481DW:201507211400:SR</t>
  </si>
  <si>
    <t>MHA_NATN-GARLK1481DW</t>
  </si>
  <si>
    <t>New Town</t>
  </si>
  <si>
    <t>MHA_NATN-WILDCMORR1:201507211400:SR</t>
  </si>
  <si>
    <t>MHA_NATN-WILDCMORR1</t>
  </si>
  <si>
    <t>Williston Marsh Discharge</t>
  </si>
  <si>
    <t>Missouri River Mainstream Reservoirs</t>
  </si>
  <si>
    <t>MHA_NATN-GARNFMORR1:201507211400:SR</t>
  </si>
  <si>
    <t>MHA_NATN-GARNFMORR1</t>
  </si>
  <si>
    <t>Inflow (Missouri River)</t>
  </si>
  <si>
    <t>Missouri River Mainstream Reservoirs
US Highway 85 Bridge crossing</t>
  </si>
  <si>
    <t>MHA_NATN-GARLK1412DW:201508241400:SR</t>
  </si>
  <si>
    <t>MHA_NATN-GARLK1390A:201508251400:SR</t>
  </si>
  <si>
    <t>MHA_NATN-WILDCMORR1:201508251400:SR</t>
  </si>
  <si>
    <t>MHA_NATN-GARNFMORR1:201508251400:SR</t>
  </si>
  <si>
    <t>MHA_NATN-GARLK1481DW:201508251400:SR</t>
  </si>
  <si>
    <t>MHA_NATN-GARLK1445DW:201508251400:SR</t>
  </si>
  <si>
    <t>MHA_NATN-GARLK1390A:201509211300:SR</t>
  </si>
  <si>
    <t>MHA_NATN-GARLK1445DW:201509221300:SR</t>
  </si>
  <si>
    <t>MHA_NATN-GARLK1412DW:201509221300:SR</t>
  </si>
  <si>
    <t>MHA_NATN-GARLK1481DW:201509221300:SR</t>
  </si>
  <si>
    <t>MHA_NATN-GARNFMORR1:201509231300:SR</t>
  </si>
  <si>
    <t>MHA_NATN-06332520:201604251500:SR</t>
  </si>
  <si>
    <t>MHA_NATN-06332520</t>
  </si>
  <si>
    <t>Shell Creek near Parshall ND</t>
  </si>
  <si>
    <t>MHA_NATN-06332515:201604251500:SR</t>
  </si>
  <si>
    <t>MHA_NATN-06332515</t>
  </si>
  <si>
    <t>Bear Den Creek near Mandaree ND</t>
  </si>
  <si>
    <t>MHA_NATN-06332523:201604261500:SR</t>
  </si>
  <si>
    <t>MHA_NATN-06332523</t>
  </si>
  <si>
    <t>East Fork Shell Creek near Parshall ND</t>
  </si>
  <si>
    <t>MHA_NATN-06332770:201604261500:SR</t>
  </si>
  <si>
    <t>MHA_NATN-06332770</t>
  </si>
  <si>
    <t>Deepwater Creek at mouth near Raub, ND</t>
  </si>
  <si>
    <t>MHA_NATN-06337480:201605031500:SR</t>
  </si>
  <si>
    <t>MHA_NATN-06337480</t>
  </si>
  <si>
    <t>Squaw Creek above mouth near Mandaree ND</t>
  </si>
  <si>
    <t>10110205</t>
  </si>
  <si>
    <t>MHA_NATN-06337470:201605031500:SR</t>
  </si>
  <si>
    <t>MHA_NATN-06337470</t>
  </si>
  <si>
    <t>Moccasin Creek at mouth near Mandaree ND</t>
  </si>
  <si>
    <t>MHA_NATN-06337480:201606201300:SR</t>
  </si>
  <si>
    <t>MHA_NATN-06332515:201606201300:SR</t>
  </si>
  <si>
    <t>MHA_NATN-06337470:201606201300:SR</t>
  </si>
  <si>
    <t>MHA_NATN-06332523:201606211300:SR</t>
  </si>
  <si>
    <t>MHA_NATN-06332770:201606211300:SR</t>
  </si>
  <si>
    <t>MHA_NATN-06332520:201606211300:SR</t>
  </si>
  <si>
    <t>MHA_NATN-GARLK1412DW:201607251200:SR</t>
  </si>
  <si>
    <t>MHA_NATN-GARLK1390A:201607251200:SR</t>
  </si>
  <si>
    <t>MHA_NATN-GARLK1512DW:201607261200:SR</t>
  </si>
  <si>
    <t>MHA_NATN-GARLK1512DW</t>
  </si>
  <si>
    <t>White Tail Bay</t>
  </si>
  <si>
    <t>Missouri River Mainstem Reservoirs</t>
  </si>
  <si>
    <t>MHA_NATN-GARLK1445DW:201607261200:SR</t>
  </si>
  <si>
    <t>MHA_NATN-GARNFMORR1:201607261200:SR</t>
  </si>
  <si>
    <t>MHA_NATN-GARLK1481DW:201607261200:SR</t>
  </si>
  <si>
    <t>MHA_NATN-06332515:201608221800:SR</t>
  </si>
  <si>
    <t>MHA_NATN-06337480:201608221800:SR</t>
  </si>
  <si>
    <t>MHA_NATN-06337470:201608221800:SR</t>
  </si>
  <si>
    <t>MHA_NATN-06332523:201608230900:SR</t>
  </si>
  <si>
    <t>MHA_NATN-06332770:201608230900:SR</t>
  </si>
  <si>
    <t>MHA_NATN-06332520:201608231800:SR</t>
  </si>
  <si>
    <t>MHA_NATN-06337470:201609191500:SR</t>
  </si>
  <si>
    <t>MHA_NATN-06337480:201609191500:SR</t>
  </si>
  <si>
    <t>MHA_NATN-06332523:201609191500:SR</t>
  </si>
  <si>
    <t>MHA_NATN-06332515:201609191500:SR</t>
  </si>
  <si>
    <t>MHA_NATN-06332520:201609201500:SR</t>
  </si>
  <si>
    <t>MHA_NATN-06332770:201609201500:SR</t>
  </si>
  <si>
    <t>MHA_NATN-GARLK1390A:201609261500:SR</t>
  </si>
  <si>
    <t>MHA_NATN-GARNFMORR1:201609271500:SR</t>
  </si>
  <si>
    <t>MHA_NATN-GARLK1412DW:201609271500:SR</t>
  </si>
  <si>
    <t>MHA_NATN-GARLK1445DW:201609271500:SR</t>
  </si>
  <si>
    <t>MHA_NATN-GARLK1512DW:201609271500:SR</t>
  </si>
  <si>
    <t>MHA_NATN-GARLK1481DW:201609271500:SR</t>
  </si>
  <si>
    <t>MHA_NATN-TAT S07:202205161510:SR</t>
  </si>
  <si>
    <t>WQSTUDY</t>
  </si>
  <si>
    <t>MHA_NATN-TAT S07</t>
  </si>
  <si>
    <t>Malnourie Creek</t>
  </si>
  <si>
    <t>MHA_NATN-TAT S08:202205171306:SR</t>
  </si>
  <si>
    <t>13:06:00</t>
  </si>
  <si>
    <t>MHA_NATN-TAT S08</t>
  </si>
  <si>
    <t>Deepwater Creek</t>
  </si>
  <si>
    <t>MHA_NATN-TAT S09:202205171422:SR</t>
  </si>
  <si>
    <t>14:22:00</t>
  </si>
  <si>
    <t>MHA_NATN-TAT S09</t>
  </si>
  <si>
    <t>East Fork Shell Creek</t>
  </si>
  <si>
    <t>MHA_NATN-TAT S05:202205181245:SR</t>
  </si>
  <si>
    <t>MHA_NATN-TAT S05</t>
  </si>
  <si>
    <t>Moccasin Creek</t>
  </si>
  <si>
    <t>MHA_NATN-TAT S12:202205181348:SR</t>
  </si>
  <si>
    <t>MHA_NATN-TAT S12</t>
  </si>
  <si>
    <t>Squaw Creek</t>
  </si>
  <si>
    <t>MHA_NATN-TAT S07:202208291513:SR</t>
  </si>
  <si>
    <t>15:13:00</t>
  </si>
  <si>
    <t>MHA_NATN-TAT S08:202208301026:SR</t>
  </si>
  <si>
    <t>MHA_NATN-06332515:202208301216:SR</t>
  </si>
  <si>
    <t>MHA_NATN-TAT S05:202208310935:SR</t>
  </si>
  <si>
    <t>MHA_NATN-TAT S12:202208311100:SR</t>
  </si>
  <si>
    <t>MHA_NATN-TAT S09:202209011009:SR</t>
  </si>
  <si>
    <t>MHA_NATN-06332520:202210311532:SR</t>
  </si>
  <si>
    <t>MHA_NATN-06332515:202211010946:SR</t>
  </si>
  <si>
    <t>MHA_NATN-TAT S05:202211011027:SR</t>
  </si>
  <si>
    <t>MHA_NATN-TAT S12:202211011123:SR</t>
  </si>
  <si>
    <t>MHA_NATN-TAT S08:202211021109:SR</t>
  </si>
  <si>
    <t>MHA_NATN-TAT S09:202211021240:SR</t>
  </si>
  <si>
    <t>MHA_NATN-TAT S07:202211021601:SR</t>
  </si>
  <si>
    <t>MHA_NATN-TAT S09:202306261148:SR</t>
  </si>
  <si>
    <t>MHA_NATN-TAT S08:202306261418:SR</t>
  </si>
  <si>
    <t>MHA_NATN-TAT S05:202306271141:SR</t>
  </si>
  <si>
    <t>MHA_NATN-06337480:202306271312:SR</t>
  </si>
  <si>
    <t>13:12:00</t>
  </si>
  <si>
    <t>MHA_NATN-TAT S07:202306281220:SR</t>
  </si>
  <si>
    <t>MHA_NATN-06332515:202306281541:SR</t>
  </si>
  <si>
    <t>15:41:00</t>
  </si>
  <si>
    <t>MHA_NATN-06332520:202306290951:SR</t>
  </si>
  <si>
    <t>MHA_NATN-TAT S09:202308281255:SR</t>
  </si>
  <si>
    <t>MHA_NATN-TAT S08:202308281451:SR</t>
  </si>
  <si>
    <t>MHA_NATN-TAT S07:202308291239:SR</t>
  </si>
  <si>
    <t>MHA_NATN-TAT S05:202308301051:SR</t>
  </si>
  <si>
    <t>MHA_NATN-06337480:202308301203:SR</t>
  </si>
  <si>
    <t>MHA_NATN-06332515:202308301402:SR</t>
  </si>
  <si>
    <t>MHA_NATN-06332520:202308311216:SR</t>
  </si>
  <si>
    <t>MHA_NATN-TAT S08:202311061306:SR</t>
  </si>
  <si>
    <t>MHA_NATN-06332520:202311061450:SR</t>
  </si>
  <si>
    <t>MHA_NATN-TAT S05:202311071324:SR</t>
  </si>
  <si>
    <t>13:24:00</t>
  </si>
  <si>
    <t>MHA_NATN-06337480:202311071442:SR</t>
  </si>
  <si>
    <t>14:42:00</t>
  </si>
  <si>
    <t>MHA_NATN-TAT S07:202311081424:SR</t>
  </si>
  <si>
    <t>MHA_NATN-06332515:202311081711:SR</t>
  </si>
  <si>
    <t>17:11:00</t>
  </si>
  <si>
    <t>MHA_NATN-TAT S09:202311091044:SR</t>
  </si>
  <si>
    <t>MHA_NATN-TAT S09:202404291140:SR</t>
  </si>
  <si>
    <t>MHA_NATN-TAT S08:202404291338:SR</t>
  </si>
  <si>
    <t>MHA_NATN-TAT S07:202404301110:SR</t>
  </si>
  <si>
    <t>MHA_NATN-06332515:202404301420:SR</t>
  </si>
  <si>
    <t>MHA_NATN-TAT S05:202405011220:SR</t>
  </si>
  <si>
    <t>MHA_NATN-06337480:202405011319:SR</t>
  </si>
  <si>
    <t>MHA_NATN-06332520:202405021048:SR</t>
  </si>
  <si>
    <t>MHA_NATN-TAT S08:202406241216:SR</t>
  </si>
  <si>
    <t>MHA_NATN-06332520:202406241423:SR</t>
  </si>
  <si>
    <t>MHA_NATN-TAT S05:202406251214:SR</t>
  </si>
  <si>
    <t>MHA_NATN-06337480:202406251253:SR</t>
  </si>
  <si>
    <t>MHA_NATN-TAT S07:202406261230:SR</t>
  </si>
  <si>
    <t>MHA_NATN-TAT S09:202406270911:SR</t>
  </si>
  <si>
    <t>MHA_NATN-TAT S08:202408261246:SR</t>
  </si>
  <si>
    <t>MHA_NATN-06332770:202408261246:SR</t>
  </si>
  <si>
    <t>MHA_NATN-06332520:202408261417:SR</t>
  </si>
  <si>
    <t>MHA_NATN-TAT S07:202408271219:SR</t>
  </si>
  <si>
    <t>MHA_NATN-473107102105900:202408271219:SR</t>
  </si>
  <si>
    <t>MHA_NATN-473107102105900</t>
  </si>
  <si>
    <t>Malnourie Creek nr. Twin Buttes, ND</t>
  </si>
  <si>
    <t>MHA_NATN-TAT S05:202408281204:SR</t>
  </si>
  <si>
    <t>MHA_NATN-06337470:202408281204:SR</t>
  </si>
  <si>
    <t>MHA_NATN-06337480:202408281237:SR</t>
  </si>
  <si>
    <t>12:37:00</t>
  </si>
  <si>
    <t>MHA_NATN-TAT S09:202408291142:SR</t>
  </si>
  <si>
    <t>MHA_NATN-06332523:202408291142:SR</t>
  </si>
  <si>
    <t>MHA_NATN-06332520:20150623:SR</t>
  </si>
  <si>
    <t>MHA_NATN-06332770:20150624:SR</t>
  </si>
  <si>
    <t>MHA_NATN-06332515:20150623:SR</t>
  </si>
  <si>
    <t>MHA_NATN-06337470:20150622:SR</t>
  </si>
  <si>
    <t>MHA_NATN-06337470:20150504:SR</t>
  </si>
  <si>
    <t>MHA_NATN-06332523:20150623:SR</t>
  </si>
  <si>
    <t>MHA_NATN-06332770:20150506:SR</t>
  </si>
  <si>
    <t>MHA_NATN-06332515:20150505:SR</t>
  </si>
  <si>
    <t>MHA_NATN-06337480:20150622:SR</t>
  </si>
  <si>
    <t>MHA_NATN-06332520:20150505:SR</t>
  </si>
  <si>
    <t>MHA_NATN-06332523:20150505:SR</t>
  </si>
  <si>
    <t>MHA_NATN-06337480:20150504:SR</t>
  </si>
  <si>
    <t>FMYN_WQX</t>
  </si>
  <si>
    <t>Fort McDowell Yavapai Nation, Arizona (Tribal)</t>
  </si>
  <si>
    <t>FMYN_WQX-GW2-20160112voc</t>
  </si>
  <si>
    <t>Verde</t>
  </si>
  <si>
    <t>FMYN_WQX-GW2</t>
  </si>
  <si>
    <t>FMYN</t>
  </si>
  <si>
    <t>Grande Wash wetlands upstream of Fort McDowell Road</t>
  </si>
  <si>
    <t>Interpolation-Satellite</t>
  </si>
  <si>
    <t>GTC_WQX-GTC-KR:20170711:0925:SR</t>
  </si>
  <si>
    <t>GTC_WQX-GTC-GR:20170711:0945:SR</t>
  </si>
  <si>
    <t>BVR-BVR-DI01:202404041315:SR</t>
  </si>
  <si>
    <t>BVR-BVRST01:202404041403:SR</t>
  </si>
  <si>
    <t>BVR-BVRST01:202404041412:SR</t>
  </si>
  <si>
    <t>14:12:00</t>
  </si>
  <si>
    <t>JRSIMPLOT_FMC</t>
  </si>
  <si>
    <t>J.R. Simplot and FMC Corporation</t>
  </si>
  <si>
    <t>JRSIMPLOT_FMC-HQ-BH N0W:201510011215</t>
  </si>
  <si>
    <t>103-93418</t>
  </si>
  <si>
    <t>JRSIMPLOT_FMC-HQ-BH</t>
  </si>
  <si>
    <t>SCM_SOILS</t>
  </si>
  <si>
    <t>Soils-General Sampling Method</t>
  </si>
  <si>
    <t>D-TC-HQ-BH-100115-01</t>
  </si>
  <si>
    <t>Bunkhouse</t>
  </si>
  <si>
    <t>CERCLA Superfund Site</t>
  </si>
  <si>
    <t>17040208</t>
  </si>
  <si>
    <t>16</t>
  </si>
  <si>
    <t>MHA_NATN-06337470:201505041300:SR</t>
  </si>
  <si>
    <t>MHA_NATN-06337480:201505041530:SR</t>
  </si>
  <si>
    <t>MHA_NATN-06332515:201505050900:SR</t>
  </si>
  <si>
    <t>MHA_NATN-06332515:201505050905:SR</t>
  </si>
  <si>
    <t>MHA_NATN-06332520:201505051250:SR</t>
  </si>
  <si>
    <t>MHA_NATN-06332523:201505051500:SR</t>
  </si>
  <si>
    <t>MHA_NATN-06332770:201505060850:SR</t>
  </si>
  <si>
    <t>MHA_NATN-GARLK1412DW:201505261940:SR</t>
  </si>
  <si>
    <t>19:40:00</t>
  </si>
  <si>
    <t>MHA_NATN-GARLK1412DW:201505261940:QLD</t>
  </si>
  <si>
    <t>MHA_NATN-GARLK1390A:201505270720:SR</t>
  </si>
  <si>
    <t>MHA_NATN-GARLK1445DW:201505271010:SR</t>
  </si>
  <si>
    <t>MHA_NATN-GARLK1481DW:201505271230:SR</t>
  </si>
  <si>
    <t>MHA_NATN-WILDCMORR1:201505281040:SR</t>
  </si>
  <si>
    <t>MHA_NATN-06337470:201506221205:SR</t>
  </si>
  <si>
    <t>MHA_NATN-06337470:201506221210:SR</t>
  </si>
  <si>
    <t>MHA_NATN-06337480:201506221540:SR</t>
  </si>
  <si>
    <t>MHA_NATN-GARLK1412DW:201506221830:SR</t>
  </si>
  <si>
    <t>18:30:00</t>
  </si>
  <si>
    <t>MHA_NATN-GARLK1390A:201506222030:SR</t>
  </si>
  <si>
    <t>20:30:00</t>
  </si>
  <si>
    <t>MHA_NATN-GARLK1445DW:201506230840:SR</t>
  </si>
  <si>
    <t>MHA_NATN-06332515:201506230850:SR</t>
  </si>
  <si>
    <t>MHA_NATN-GARLK1481DW:201506231050:SR</t>
  </si>
  <si>
    <t>MHA_NATN-06332520:201506231220:SR</t>
  </si>
  <si>
    <t>MHA_NATN-GARNFMORR1:201506231500:SR</t>
  </si>
  <si>
    <t>MHA_NATN-06332523:201506231500:SR</t>
  </si>
  <si>
    <t>MHA_NATN-WILDCMORR1:201506231640:SR</t>
  </si>
  <si>
    <t>MHA_NATN-06332770:201506240930:SR</t>
  </si>
  <si>
    <t>MHA_NATN-GARLK1412DW:201507201950:SR</t>
  </si>
  <si>
    <t>19:50:00</t>
  </si>
  <si>
    <t>MHA_NATN-GARLK1390A:201507210650:SR</t>
  </si>
  <si>
    <t>06:50:00</t>
  </si>
  <si>
    <t>MHA_NATN-GARLK1445DW:201507211020:SR</t>
  </si>
  <si>
    <t>MHA_NATN-GARLK1481DW:201507211220:SR</t>
  </si>
  <si>
    <t>MHA_NATN-GARNFMORR1:201507211620:SR</t>
  </si>
  <si>
    <t>MHA_NATN-WILDCMORR1:201507211720:SR</t>
  </si>
  <si>
    <t>MHA_NATN-06337470:201508241250:SR</t>
  </si>
  <si>
    <t>MHA_NATN-06337480:201508241440:SR</t>
  </si>
  <si>
    <t>MHA_NATN-GARLK1412DW:201508241915:SR</t>
  </si>
  <si>
    <t>19:15:00</t>
  </si>
  <si>
    <t>MHA_NATN-GARLK1390A:201508250720:SR</t>
  </si>
  <si>
    <t>MHA_NATN-06332515:201508250830:SR</t>
  </si>
  <si>
    <t>MHA_NATN-GARLK1445DW:201508251020:SR</t>
  </si>
  <si>
    <t>MHA_NATN-06332520:201508251130:SR</t>
  </si>
  <si>
    <t>MHA_NATN-GARLK1481DW:201508251245:SR</t>
  </si>
  <si>
    <t>MHA_NATN-06332523:201508251400:SR</t>
  </si>
  <si>
    <t>MHA_NATN-GARNFMORR1:201508251615:SR</t>
  </si>
  <si>
    <t>MHA_NATN-WILDCMORR1:201508251700:SR</t>
  </si>
  <si>
    <t>MHA_NATN-06332770:201508260825:SR</t>
  </si>
  <si>
    <t>MHA_NATN-06332770:201508260830:SR</t>
  </si>
  <si>
    <t>MHA_NATN-GARLK1390A:201509211900:SR</t>
  </si>
  <si>
    <t>MHA_NATN-GARLK1412DW:201509220730:SR</t>
  </si>
  <si>
    <t>MHA_NATN-GARLK1481DW:201509221110:SR</t>
  </si>
  <si>
    <t>MHA_NATN-GARLK1445DW:201509221310:SR</t>
  </si>
  <si>
    <t>MHA_NATN-GARNFMORR1:201509230800:SR</t>
  </si>
  <si>
    <t>MHA_NATN-06337470:201510261320:SR</t>
  </si>
  <si>
    <t>MHA_NATN-06337480:201510261440:SR</t>
  </si>
  <si>
    <t>MHA_NATN-06332515:201510270850:SR</t>
  </si>
  <si>
    <t>MHA_NATN-06332520:201510271130:SR</t>
  </si>
  <si>
    <t>MHA_NATN-06332523:201510271340:SR</t>
  </si>
  <si>
    <t>MHA_NATN-06332770:201510280900:SR</t>
  </si>
  <si>
    <t>MHA_NATN-06332515:201604251230:SR</t>
  </si>
  <si>
    <t>MHA_NATN-06332520:201604251430:SR</t>
  </si>
  <si>
    <t>MHA_NATN-06332523:201604261000:SR</t>
  </si>
  <si>
    <t>MHA_NATN-06332770:201604261240:SR</t>
  </si>
  <si>
    <t>MHA_NATN-06337470:201605031040:SR</t>
  </si>
  <si>
    <t>MHA_NATN-06337480:201605031210:SR</t>
  </si>
  <si>
    <t>MHA_NATN-06337470:201606201200:SR</t>
  </si>
  <si>
    <t>MHA_NATN-06337480:201606201340:SR</t>
  </si>
  <si>
    <t>MHA_NATN-06332515:201606201530:SR</t>
  </si>
  <si>
    <t>MHA_NATN-06332520:201606210900:SR</t>
  </si>
  <si>
    <t>MHA_NATN-06332523:201606211120:SR</t>
  </si>
  <si>
    <t>MHA_NATN-06332770:201606211320:SR</t>
  </si>
  <si>
    <t>MHA_NATN-GARLK1390A:201607251820:SR</t>
  </si>
  <si>
    <t>18:20:00</t>
  </si>
  <si>
    <t>MHA_NATN-GARLK1412DW:201607252000:SR</t>
  </si>
  <si>
    <t>20:00:00</t>
  </si>
  <si>
    <t>MHA_NATN-GARLK1412DW:201607252000:QLD</t>
  </si>
  <si>
    <t>MHA_NATN-GARLK1445DW:201607260910:SR</t>
  </si>
  <si>
    <t>MHA_NATN-GARLK1481DW:201607261120:SR</t>
  </si>
  <si>
    <t>MHA_NATN-GARLK1512DW:201607261330:SR</t>
  </si>
  <si>
    <t>MHA_NATN-GARNFMORR1:201607261500:SR</t>
  </si>
  <si>
    <t>MHA_NATN-06337470:201608221050:SR</t>
  </si>
  <si>
    <t>MHA_NATN-06337480:201608221210:SR</t>
  </si>
  <si>
    <t>MHA_NATN-06332515:201608221350:SR</t>
  </si>
  <si>
    <t>MHA_NATN-06332520:201608230800:SR</t>
  </si>
  <si>
    <t>MHA_NATN-06332523:201608231030:SR</t>
  </si>
  <si>
    <t>MHA_NATN-06332770:201608231300:SR</t>
  </si>
  <si>
    <t>MHA_NATN-06337470:201609191100:SR</t>
  </si>
  <si>
    <t>MHA_NATN-06337480:201609191210:SR</t>
  </si>
  <si>
    <t>MHA_NATN-06332515:201609191400:SR</t>
  </si>
  <si>
    <t>MHA_NATN-06332523:201609191630:SR</t>
  </si>
  <si>
    <t>MHA_NATN-06332520:201609200830:SR</t>
  </si>
  <si>
    <t>MHA_NATN-06332770:201609201100:SR</t>
  </si>
  <si>
    <t>MHA_NATN-GARLK1390A:201609261750:SR</t>
  </si>
  <si>
    <t>MHA_NATN-GARLK1412DW:201609270700:SR</t>
  </si>
  <si>
    <t>07:00:00</t>
  </si>
  <si>
    <t>MHA_NATN-GARLK1445DW:201609271040:QLD</t>
  </si>
  <si>
    <t>MHA_NATN-GARLK1445DW:201609271040:SR</t>
  </si>
  <si>
    <t>MHA_NATN-GARLK1481DW:201609271240:SR</t>
  </si>
  <si>
    <t>MHA_NATN-GARLK1512DW:201609271440:SR</t>
  </si>
  <si>
    <t>MHA_NATN-GARNFMORR1:201609271610:SR</t>
  </si>
  <si>
    <t>MHA_NATN-06332770:201704241220:SR</t>
  </si>
  <si>
    <t>MHA_NATN-06332523:201704241500:SR</t>
  </si>
  <si>
    <t>MHA_NATN-06332515:201704250850:SR</t>
  </si>
  <si>
    <t>MHA_NATN-06337470:201704251130:SR</t>
  </si>
  <si>
    <t>MHA_NATN-06337480:201704251310:SR</t>
  </si>
  <si>
    <t>MHA_NATN-06332520:201704251620:SR</t>
  </si>
  <si>
    <t>MHA_NATN-GARLK1390A:201705222103:SR</t>
  </si>
  <si>
    <t>21:03:00</t>
  </si>
  <si>
    <t>MHA_NATN-GARLK1412DW:201705230710:SR</t>
  </si>
  <si>
    <t>07:10:00</t>
  </si>
  <si>
    <t>MHA_NATN-GARLK1445DW:201705231020:SR</t>
  </si>
  <si>
    <t>MHA_NATN-GARLK1481DW:201705231230:SR</t>
  </si>
  <si>
    <t>MHA_NATN-GARLK1512DW:201705231420:SR</t>
  </si>
  <si>
    <t>MHA_NATN-GARNFMORR1:201705231600:SR</t>
  </si>
  <si>
    <t>MHA_NATN-GARNFMORR1:201705231600:QLD</t>
  </si>
  <si>
    <t>MHA_NATN-06337470:201706261140:SR</t>
  </si>
  <si>
    <t>MHA_NATN-06337480:201706261300:SR</t>
  </si>
  <si>
    <t>MHA_NATN-06332515:201706261500:SR</t>
  </si>
  <si>
    <t>MHA_NATN-GARLK1390A:201706261800:SR</t>
  </si>
  <si>
    <t>MHA_NATN-GARLK1412DW:201706261930:SR</t>
  </si>
  <si>
    <t>19:30:00</t>
  </si>
  <si>
    <t>MHA_NATN-GARLK1412DW:201706261930:QLD</t>
  </si>
  <si>
    <t>MHA_NATN-06332520:201706270830:SR</t>
  </si>
  <si>
    <t>MHA_NATN-GARLK1445DW:201706271000:SR</t>
  </si>
  <si>
    <t>MHA_NATN-06332523:201706271020:SR</t>
  </si>
  <si>
    <t>MHA_NATN-GARLK1481DW:201706271215:SR</t>
  </si>
  <si>
    <t>MHA_NATN-06332770:201706271230:SR</t>
  </si>
  <si>
    <t>MHA_NATN-GARLK1512DW:201706271430:SR</t>
  </si>
  <si>
    <t>MHA_NATN-GARNFMORR1:201706271630:SR</t>
  </si>
  <si>
    <t>MHA_NATN-GARLK1390A:201707241750:QLD</t>
  </si>
  <si>
    <t>MHA_NATN-GARLK1390A:201707241750:SR</t>
  </si>
  <si>
    <t>MHA_NATN-GARLK1512DW:201707250000:SR</t>
  </si>
  <si>
    <t>MHA_NATN-GARLK1412DW:201707250640:SR</t>
  </si>
  <si>
    <t>MHA_NATN-GARLK1445DW:201707250945:SR</t>
  </si>
  <si>
    <t>MHA_NATN-GARLK1481DW:201707251150:SR</t>
  </si>
  <si>
    <t>MHA_NATN-GARNFMORR1:201707251515:SR</t>
  </si>
  <si>
    <t>MHA_NATN-GARLK1390A:201708281800:SR</t>
  </si>
  <si>
    <t>MHA_NATN-GARLK1412DW:201708281915:SR</t>
  </si>
  <si>
    <t>MHA_NATN-GARLK1445DW:201708290830:SR</t>
  </si>
  <si>
    <t>MHA_NATN-GARLK1481DW:201708291045:SR</t>
  </si>
  <si>
    <t>MHA_NATN-GARLK1512DW:201708291215:SR</t>
  </si>
  <si>
    <t>MHA_NATN-GARNFMORR1:201708291430:SR</t>
  </si>
  <si>
    <t>MHA_NATN-06332770:201709051100:SR</t>
  </si>
  <si>
    <t>MHA_NATN-06332523:201709051310:SR</t>
  </si>
  <si>
    <t>MHA_NATN-06332520:201709051510:SR</t>
  </si>
  <si>
    <t>MHA_NATN-06337470:201709060940:SR</t>
  </si>
  <si>
    <t>MHA_NATN-06337480:201709061050:SR</t>
  </si>
  <si>
    <t>MHA_NATN-06332515:201709061230:SR</t>
  </si>
  <si>
    <t>MHA_NATN-GARLK1481DW:201709251120:SR</t>
  </si>
  <si>
    <t>MHA_NATN-GARLK1390A:201709251710:SR</t>
  </si>
  <si>
    <t>MHA_NATN-GARLK1412DW:201709251850:SR</t>
  </si>
  <si>
    <t>MHA_NATN-GARLK1445DW:201709261410:SR</t>
  </si>
  <si>
    <t>MHA_NATN-GARLK1512DW:201709261530:SR</t>
  </si>
  <si>
    <t>MHA_NATN-GARNFMORR1:201709261730:SR</t>
  </si>
  <si>
    <t>MHA_NATN-06337470:201710231100:SR</t>
  </si>
  <si>
    <t>MHA_NATN-06332770:201710231130:SR</t>
  </si>
  <si>
    <t>MHA_NATN-06337480:201710231230:SR</t>
  </si>
  <si>
    <t>MHA_NATN-06332515:201710231400:SR</t>
  </si>
  <si>
    <t>MHA_NATN-06332523:201710231610:SR</t>
  </si>
  <si>
    <t>MHA_NATN-06332520:201710240900:SR</t>
  </si>
  <si>
    <t>MHA_NATN-GARNFMORR1:201710241730:SR</t>
  </si>
  <si>
    <t>MHA_NATN-GARNFMORR1:201710241915:SR</t>
  </si>
  <si>
    <t>MHA_NATN-GARNFMORR1:201710250830:SR</t>
  </si>
  <si>
    <t>MIDDLETOWNUPCW_WQX</t>
  </si>
  <si>
    <t>Middletown Rancheria of Pomo Indians of California (Tribal)</t>
  </si>
  <si>
    <t>MIDDLETOWNUPCW_WQX-SW-12:20250114:1115:SR:WB:</t>
  </si>
  <si>
    <t>MR_WR_25</t>
  </si>
  <si>
    <t>MIDDLETOWNUPCW_WQX-SW-12</t>
  </si>
  <si>
    <t>Unfiltered</t>
  </si>
  <si>
    <t>Rancheria Middle</t>
  </si>
  <si>
    <t>18020162</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yyyy\-mm\-dd"/>
    <numFmt numFmtId="165" formatCode="yyyy\-mm\-dd\ hh:mm:ss\ \U\T\C"/>
    <numFmt numFmtId="166" formatCode="yyyy/mm/dd\ hh:mm:ss"/>
  </numFmts>
  <fonts count="9" x14ac:knownFonts="1">
    <font>
      <sz val="11"/>
      <color theme="1"/>
      <name val="Calibri"/>
      <family val="2"/>
      <scheme val="minor"/>
    </font>
    <font>
      <b/>
      <sz val="11"/>
      <color theme="1"/>
      <name val="Calibri"/>
      <family val="2"/>
      <scheme val="minor"/>
    </font>
    <font>
      <sz val="12"/>
      <color theme="1"/>
      <name val="Times New Roman"/>
      <family val="1"/>
    </font>
    <font>
      <b/>
      <sz val="18"/>
      <color theme="1"/>
      <name val="Times New Roman"/>
      <family val="1"/>
    </font>
    <font>
      <b/>
      <sz val="16"/>
      <color theme="1"/>
      <name val="Times New Roman"/>
      <family val="1"/>
    </font>
    <font>
      <u/>
      <sz val="11"/>
      <color theme="10"/>
      <name val="Calibri"/>
      <family val="2"/>
      <scheme val="minor"/>
    </font>
    <font>
      <b/>
      <sz val="11"/>
      <name val="Calibri"/>
      <family val="2"/>
      <scheme val="minor"/>
    </font>
    <font>
      <sz val="11"/>
      <name val="Calibri"/>
      <family val="2"/>
      <scheme val="minor"/>
    </font>
    <font>
      <sz val="11"/>
      <color rgb="FF000000"/>
      <name val="Calibri"/>
    </font>
  </fonts>
  <fills count="3">
    <fill>
      <patternFill patternType="none"/>
    </fill>
    <fill>
      <patternFill patternType="gray125"/>
    </fill>
    <fill>
      <patternFill patternType="solid">
        <fgColor theme="0"/>
        <bgColor indexed="64"/>
      </patternFill>
    </fill>
  </fills>
  <borders count="2">
    <border>
      <left/>
      <right/>
      <top/>
      <bottom/>
      <diagonal/>
    </border>
    <border>
      <left/>
      <right/>
      <top/>
      <bottom style="double">
        <color indexed="64"/>
      </bottom>
      <diagonal/>
    </border>
  </borders>
  <cellStyleXfs count="3">
    <xf numFmtId="0" fontId="0" fillId="0" borderId="0"/>
    <xf numFmtId="0" fontId="5" fillId="0" borderId="0" applyNumberFormat="0" applyFill="0" applyBorder="0" applyAlignment="0" applyProtection="0"/>
    <xf numFmtId="0" fontId="5" fillId="0" borderId="0" applyNumberFormat="0" applyFill="0" applyBorder="0" applyAlignment="0" applyProtection="0"/>
  </cellStyleXfs>
  <cellXfs count="18">
    <xf numFmtId="0" fontId="0" fillId="0" borderId="0" xfId="0"/>
    <xf numFmtId="0" fontId="1" fillId="0" borderId="0" xfId="0" applyFont="1" applyAlignment="1">
      <alignment horizontal="center"/>
    </xf>
    <xf numFmtId="164" fontId="0" fillId="0" borderId="0" xfId="0" applyNumberFormat="1"/>
    <xf numFmtId="165" fontId="0" fillId="0" borderId="0" xfId="0" applyNumberFormat="1"/>
    <xf numFmtId="0" fontId="2" fillId="2" borderId="0" xfId="0" applyFont="1" applyFill="1"/>
    <xf numFmtId="0" fontId="0" fillId="2" borderId="0" xfId="0" applyFill="1"/>
    <xf numFmtId="0" fontId="1" fillId="2" borderId="0" xfId="0" applyFont="1" applyFill="1"/>
    <xf numFmtId="0" fontId="6" fillId="2" borderId="1" xfId="0" applyFont="1" applyFill="1" applyBorder="1"/>
    <xf numFmtId="0" fontId="7" fillId="2" borderId="0" xfId="0" applyFont="1" applyFill="1"/>
    <xf numFmtId="0" fontId="5" fillId="2" borderId="0" xfId="1" applyFill="1"/>
    <xf numFmtId="0" fontId="5" fillId="2" borderId="0" xfId="1" quotePrefix="1" applyFill="1"/>
    <xf numFmtId="0" fontId="5" fillId="2" borderId="0" xfId="2" applyFill="1"/>
    <xf numFmtId="0" fontId="5" fillId="2" borderId="0" xfId="2" quotePrefix="1" applyFill="1"/>
    <xf numFmtId="0" fontId="3" fillId="2" borderId="0" xfId="0" applyFont="1" applyFill="1" applyAlignment="1">
      <alignment horizontal="center"/>
    </xf>
    <xf numFmtId="0" fontId="4" fillId="2" borderId="0" xfId="0" applyFont="1" applyFill="1" applyAlignment="1">
      <alignment horizontal="center" vertical="center"/>
    </xf>
    <xf numFmtId="14" fontId="8" fillId="0" borderId="0" xfId="0" applyNumberFormat="1" applyFont="1"/>
    <xf numFmtId="166" fontId="8" fillId="0" borderId="0" xfId="0" applyNumberFormat="1" applyFont="1"/>
    <xf numFmtId="0" fontId="0" fillId="2" borderId="0" xfId="0" applyFill="1" applyAlignment="1">
      <alignment horizontal="left" vertical="top" wrapText="1"/>
    </xf>
  </cellXfs>
  <cellStyles count="3">
    <cellStyle name="Hyperlink" xfId="1" builtinId="8"/>
    <cellStyle name="Hyperlink 2" xfId="2" xr:uid="{24F76BEB-6EF0-4F78-9C9A-C9B390550029}"/>
    <cellStyle name="Normal" xfId="0" builtinId="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2971800</xdr:colOff>
      <xdr:row>4</xdr:row>
      <xdr:rowOff>152400</xdr:rowOff>
    </xdr:from>
    <xdr:to>
      <xdr:col>0</xdr:col>
      <xdr:colOff>4597400</xdr:colOff>
      <xdr:row>9</xdr:row>
      <xdr:rowOff>28575</xdr:rowOff>
    </xdr:to>
    <xdr:pic>
      <xdr:nvPicPr>
        <xdr:cNvPr id="4" name="Picture 2">
          <a:extLst>
            <a:ext uri="{FF2B5EF4-FFF2-40B4-BE49-F238E27FC236}">
              <a16:creationId xmlns:a16="http://schemas.microsoft.com/office/drawing/2014/main" id="{AC86C7B2-FCB2-4AC7-9925-FB0B50D6A74E}"/>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t="25146" b="25731"/>
        <a:stretch/>
      </xdr:blipFill>
      <xdr:spPr bwMode="auto">
        <a:xfrm>
          <a:off x="2971800" y="1800225"/>
          <a:ext cx="1625600" cy="828675"/>
        </a:xfrm>
        <a:prstGeom prst="rect">
          <a:avLst/>
        </a:prstGeom>
        <a:noFill/>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BED674-CCCD-479C-8C31-7AF97A608DA3}">
  <dimension ref="A1:A4"/>
  <sheetViews>
    <sheetView showGridLines="0" tabSelected="1" workbookViewId="0">
      <selection activeCell="A13" sqref="A13"/>
    </sheetView>
  </sheetViews>
  <sheetFormatPr defaultColWidth="8.7109375" defaultRowHeight="15" x14ac:dyDescent="0.25"/>
  <cols>
    <col min="1" max="1" width="113" style="5" customWidth="1"/>
    <col min="2" max="16384" width="8.7109375" style="5"/>
  </cols>
  <sheetData>
    <row r="1" spans="1:1" ht="22.5" x14ac:dyDescent="0.3">
      <c r="A1" s="13" t="s">
        <v>0</v>
      </c>
    </row>
    <row r="3" spans="1:1" ht="20.25" x14ac:dyDescent="0.25">
      <c r="A3" s="14" t="s">
        <v>1</v>
      </c>
    </row>
    <row r="4" spans="1:1" ht="15.75" x14ac:dyDescent="0.25">
      <c r="A4" s="4"/>
    </row>
  </sheetData>
  <sheetProtection sheet="1" objects="1" scenarios="1" formatCells="0" formatColumns="0" formatRows="0"/>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064870-2292-440D-8BB7-C05FA6CD6890}">
  <dimension ref="A1:B20"/>
  <sheetViews>
    <sheetView workbookViewId="0">
      <selection activeCell="A5" activeCellId="1" sqref="A10 A5"/>
    </sheetView>
  </sheetViews>
  <sheetFormatPr defaultColWidth="8.5703125" defaultRowHeight="15" x14ac:dyDescent="0.25"/>
  <cols>
    <col min="1" max="1" width="35" style="5" customWidth="1"/>
    <col min="2" max="2" width="186.42578125" style="5" bestFit="1" customWidth="1"/>
    <col min="3" max="16384" width="8.5703125" style="5"/>
  </cols>
  <sheetData>
    <row r="1" spans="1:2" x14ac:dyDescent="0.25">
      <c r="A1" s="6" t="s">
        <v>2</v>
      </c>
    </row>
    <row r="2" spans="1:2" x14ac:dyDescent="0.25">
      <c r="A2" s="17" t="s">
        <v>3</v>
      </c>
      <c r="B2" s="17"/>
    </row>
    <row r="3" spans="1:2" x14ac:dyDescent="0.25">
      <c r="A3" s="17"/>
      <c r="B3" s="17"/>
    </row>
    <row r="4" spans="1:2" s="8" customFormat="1" ht="15.75" thickBot="1" x14ac:dyDescent="0.3">
      <c r="A4" s="7" t="s">
        <v>4</v>
      </c>
      <c r="B4" s="7" t="s">
        <v>5</v>
      </c>
    </row>
    <row r="5" spans="1:2" ht="15.75" thickTop="1" x14ac:dyDescent="0.25">
      <c r="A5" s="9" t="s">
        <v>6</v>
      </c>
      <c r="B5" s="5" t="s">
        <v>7</v>
      </c>
    </row>
    <row r="6" spans="1:2" x14ac:dyDescent="0.25">
      <c r="A6" s="9" t="s">
        <v>8</v>
      </c>
      <c r="B6" s="5" t="s">
        <v>9</v>
      </c>
    </row>
    <row r="7" spans="1:2" x14ac:dyDescent="0.25">
      <c r="A7" s="10"/>
      <c r="B7" s="8"/>
    </row>
    <row r="8" spans="1:2" s="8" customFormat="1" x14ac:dyDescent="0.25">
      <c r="A8" s="10"/>
      <c r="B8" s="5"/>
    </row>
    <row r="9" spans="1:2" x14ac:dyDescent="0.25">
      <c r="A9" s="10"/>
    </row>
    <row r="10" spans="1:2" x14ac:dyDescent="0.25">
      <c r="A10" s="10"/>
    </row>
    <row r="11" spans="1:2" x14ac:dyDescent="0.25">
      <c r="A11" s="10"/>
    </row>
    <row r="12" spans="1:2" x14ac:dyDescent="0.25">
      <c r="A12" s="10"/>
    </row>
    <row r="13" spans="1:2" x14ac:dyDescent="0.25">
      <c r="A13" s="10"/>
    </row>
    <row r="14" spans="1:2" x14ac:dyDescent="0.25">
      <c r="A14" s="11"/>
    </row>
    <row r="15" spans="1:2" x14ac:dyDescent="0.25">
      <c r="A15" s="12"/>
    </row>
    <row r="16" spans="1:2" x14ac:dyDescent="0.25">
      <c r="A16" s="11"/>
    </row>
    <row r="17" spans="1:2" x14ac:dyDescent="0.25">
      <c r="A17" s="12"/>
    </row>
    <row r="18" spans="1:2" x14ac:dyDescent="0.25">
      <c r="A18" s="12"/>
      <c r="B18" s="8"/>
    </row>
    <row r="19" spans="1:2" x14ac:dyDescent="0.25">
      <c r="A19" s="12"/>
      <c r="B19" s="8"/>
    </row>
    <row r="20" spans="1:2" x14ac:dyDescent="0.25">
      <c r="A20" s="11"/>
      <c r="B20" s="8"/>
    </row>
  </sheetData>
  <sheetProtection sheet="1" objects="1" scenarios="1" formatCells="0" formatColumns="0" formatRows="0"/>
  <mergeCells count="1">
    <mergeCell ref="A2:B3"/>
  </mergeCells>
  <hyperlinks>
    <hyperlink ref="A5" location="Groundwater_data_filtered!A1" display="Groundwater_data_filtered" xr:uid="{4BF24466-2764-481B-B8A6-8CCA43580BBF}"/>
    <hyperlink ref="A6" location="Surface_water_data_filtered!A1" display="Surface_water_data_filtered" xr:uid="{C6FAE9B9-326B-4245-9149-D8E3647CE3F7}"/>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DH2224"/>
  <sheetViews>
    <sheetView workbookViewId="0"/>
  </sheetViews>
  <sheetFormatPr defaultRowHeight="15" x14ac:dyDescent="0.25"/>
  <cols>
    <col min="7" max="7" width="20.7109375" style="2" customWidth="1"/>
    <col min="10" max="10" width="20.7109375" style="2" customWidth="1"/>
    <col min="57" max="57" width="20.7109375" style="2" customWidth="1"/>
    <col min="62" max="62" width="20.7109375" style="2" customWidth="1"/>
    <col min="65" max="65" width="24" style="3" customWidth="1"/>
    <col min="67" max="67" width="25" style="3" customWidth="1"/>
  </cols>
  <sheetData>
    <row r="1" spans="1:112" s="1" customFormat="1" x14ac:dyDescent="0.25">
      <c r="A1" t="s">
        <v>10</v>
      </c>
      <c r="B1" t="s">
        <v>11</v>
      </c>
      <c r="C1" t="s">
        <v>12</v>
      </c>
      <c r="D1" t="s">
        <v>13</v>
      </c>
      <c r="E1" t="s">
        <v>14</v>
      </c>
      <c r="F1" t="s">
        <v>15</v>
      </c>
      <c r="G1" t="s">
        <v>16</v>
      </c>
      <c r="H1" t="s">
        <v>17</v>
      </c>
      <c r="I1" t="s">
        <v>18</v>
      </c>
      <c r="J1" t="s">
        <v>19</v>
      </c>
      <c r="K1" t="s">
        <v>20</v>
      </c>
      <c r="L1" t="s">
        <v>21</v>
      </c>
      <c r="M1" t="s">
        <v>22</v>
      </c>
      <c r="N1" t="s">
        <v>23</v>
      </c>
      <c r="O1" t="s">
        <v>24</v>
      </c>
      <c r="P1" t="s">
        <v>25</v>
      </c>
      <c r="Q1" t="s">
        <v>26</v>
      </c>
      <c r="R1" t="s">
        <v>27</v>
      </c>
      <c r="S1" t="s">
        <v>28</v>
      </c>
      <c r="T1" t="s">
        <v>29</v>
      </c>
      <c r="U1" t="s">
        <v>30</v>
      </c>
      <c r="V1" t="s">
        <v>31</v>
      </c>
      <c r="W1" t="s">
        <v>32</v>
      </c>
      <c r="X1" t="s">
        <v>33</v>
      </c>
      <c r="Y1" t="s">
        <v>34</v>
      </c>
      <c r="Z1" t="s">
        <v>35</v>
      </c>
      <c r="AA1" t="s">
        <v>36</v>
      </c>
      <c r="AB1" t="s">
        <v>37</v>
      </c>
      <c r="AC1" t="s">
        <v>38</v>
      </c>
      <c r="AD1" t="s">
        <v>39</v>
      </c>
      <c r="AE1" t="s">
        <v>40</v>
      </c>
      <c r="AF1" t="s">
        <v>41</v>
      </c>
      <c r="AG1" t="s">
        <v>42</v>
      </c>
      <c r="AH1" t="s">
        <v>43</v>
      </c>
      <c r="AI1" t="s">
        <v>44</v>
      </c>
      <c r="AJ1" t="s">
        <v>45</v>
      </c>
      <c r="AK1" t="s">
        <v>46</v>
      </c>
      <c r="AL1" t="s">
        <v>47</v>
      </c>
      <c r="AM1" t="s">
        <v>48</v>
      </c>
      <c r="AN1" t="s">
        <v>49</v>
      </c>
      <c r="AO1" t="s">
        <v>50</v>
      </c>
      <c r="AP1" t="s">
        <v>51</v>
      </c>
      <c r="AQ1" t="s">
        <v>52</v>
      </c>
      <c r="AR1" t="s">
        <v>53</v>
      </c>
      <c r="AS1" t="s">
        <v>54</v>
      </c>
      <c r="AT1" t="s">
        <v>55</v>
      </c>
      <c r="AU1" t="s">
        <v>56</v>
      </c>
      <c r="AV1" t="s">
        <v>57</v>
      </c>
      <c r="AW1" t="s">
        <v>58</v>
      </c>
      <c r="AX1" t="s">
        <v>59</v>
      </c>
      <c r="AY1" t="s">
        <v>60</v>
      </c>
      <c r="AZ1" t="s">
        <v>61</v>
      </c>
      <c r="BA1" t="s">
        <v>62</v>
      </c>
      <c r="BB1" t="s">
        <v>63</v>
      </c>
      <c r="BC1" t="s">
        <v>64</v>
      </c>
      <c r="BD1" t="s">
        <v>65</v>
      </c>
      <c r="BE1" t="s">
        <v>66</v>
      </c>
      <c r="BF1" t="s">
        <v>67</v>
      </c>
      <c r="BG1" t="s">
        <v>68</v>
      </c>
      <c r="BH1" t="s">
        <v>69</v>
      </c>
      <c r="BI1" t="s">
        <v>70</v>
      </c>
      <c r="BJ1" t="s">
        <v>71</v>
      </c>
      <c r="BK1" t="s">
        <v>72</v>
      </c>
      <c r="BL1" t="s">
        <v>73</v>
      </c>
      <c r="BM1" t="s">
        <v>74</v>
      </c>
      <c r="BN1" t="s">
        <v>75</v>
      </c>
      <c r="BO1" t="s">
        <v>76</v>
      </c>
      <c r="BP1" t="s">
        <v>77</v>
      </c>
      <c r="BQ1" t="s">
        <v>78</v>
      </c>
      <c r="BR1" t="s">
        <v>79</v>
      </c>
      <c r="BS1" t="s">
        <v>80</v>
      </c>
      <c r="BT1" t="s">
        <v>81</v>
      </c>
      <c r="BU1" t="s">
        <v>82</v>
      </c>
      <c r="BV1" t="s">
        <v>83</v>
      </c>
      <c r="BW1" t="s">
        <v>84</v>
      </c>
      <c r="BX1" t="s">
        <v>85</v>
      </c>
      <c r="BY1" t="s">
        <v>86</v>
      </c>
      <c r="BZ1" t="s">
        <v>87</v>
      </c>
      <c r="CA1" t="s">
        <v>88</v>
      </c>
      <c r="CB1" t="s">
        <v>89</v>
      </c>
      <c r="CC1" t="s">
        <v>90</v>
      </c>
      <c r="CD1" t="s">
        <v>91</v>
      </c>
      <c r="CE1" t="s">
        <v>92</v>
      </c>
      <c r="CF1" t="s">
        <v>93</v>
      </c>
      <c r="CG1" t="s">
        <v>94</v>
      </c>
      <c r="CH1" t="s">
        <v>95</v>
      </c>
      <c r="CI1" t="s">
        <v>96</v>
      </c>
      <c r="CJ1" t="s">
        <v>97</v>
      </c>
      <c r="CK1" t="s">
        <v>98</v>
      </c>
      <c r="CL1" t="s">
        <v>99</v>
      </c>
      <c r="CM1" t="s">
        <v>100</v>
      </c>
      <c r="CN1" t="s">
        <v>101</v>
      </c>
      <c r="CO1" t="s">
        <v>102</v>
      </c>
      <c r="CP1" t="s">
        <v>103</v>
      </c>
      <c r="CQ1" t="s">
        <v>104</v>
      </c>
      <c r="CR1" t="s">
        <v>105</v>
      </c>
      <c r="CS1" t="s">
        <v>106</v>
      </c>
      <c r="CT1" t="s">
        <v>107</v>
      </c>
      <c r="CU1" t="s">
        <v>108</v>
      </c>
      <c r="CV1" t="s">
        <v>109</v>
      </c>
      <c r="CW1" t="s">
        <v>110</v>
      </c>
      <c r="CX1" t="s">
        <v>111</v>
      </c>
      <c r="CY1" t="s">
        <v>112</v>
      </c>
      <c r="CZ1" t="s">
        <v>113</v>
      </c>
      <c r="DA1" t="s">
        <v>114</v>
      </c>
      <c r="DB1" t="s">
        <v>115</v>
      </c>
      <c r="DC1" t="s">
        <v>116</v>
      </c>
      <c r="DD1" t="s">
        <v>117</v>
      </c>
      <c r="DE1" t="s">
        <v>118</v>
      </c>
      <c r="DF1" t="s">
        <v>119</v>
      </c>
      <c r="DG1" t="s">
        <v>120</v>
      </c>
      <c r="DH1" t="s">
        <v>121</v>
      </c>
    </row>
    <row r="2" spans="1:112" x14ac:dyDescent="0.25">
      <c r="A2" t="s">
        <v>122</v>
      </c>
      <c r="B2" t="s">
        <v>122</v>
      </c>
      <c r="C2" t="s">
        <v>123</v>
      </c>
      <c r="D2" t="s">
        <v>124</v>
      </c>
      <c r="E2" t="s">
        <v>125</v>
      </c>
      <c r="F2" t="s">
        <v>126</v>
      </c>
      <c r="G2" s="15">
        <v>44469</v>
      </c>
      <c r="H2" t="s">
        <v>127</v>
      </c>
      <c r="I2" t="s">
        <v>128</v>
      </c>
      <c r="J2" s="15"/>
      <c r="M2" t="s">
        <v>129</v>
      </c>
      <c r="N2" t="s">
        <v>130</v>
      </c>
      <c r="T2" t="s">
        <v>131</v>
      </c>
      <c r="U2" t="s">
        <v>132</v>
      </c>
      <c r="V2" t="s">
        <v>133</v>
      </c>
      <c r="W2" t="s">
        <v>134</v>
      </c>
      <c r="AA2" t="s">
        <v>135</v>
      </c>
      <c r="AB2" t="s">
        <v>122</v>
      </c>
      <c r="AC2" t="s">
        <v>135</v>
      </c>
      <c r="AD2" t="s">
        <v>136</v>
      </c>
      <c r="AF2" t="s">
        <v>137</v>
      </c>
      <c r="AG2" t="s">
        <v>138</v>
      </c>
      <c r="AH2">
        <v>330</v>
      </c>
      <c r="AI2" t="s">
        <v>139</v>
      </c>
      <c r="AK2" t="s">
        <v>140</v>
      </c>
      <c r="AM2" t="s">
        <v>141</v>
      </c>
      <c r="AS2" t="s">
        <v>142</v>
      </c>
      <c r="AU2">
        <v>101</v>
      </c>
      <c r="AV2" t="s">
        <v>130</v>
      </c>
      <c r="AZ2" t="s">
        <v>143</v>
      </c>
      <c r="BA2" t="s">
        <v>122</v>
      </c>
      <c r="BB2" t="s">
        <v>143</v>
      </c>
      <c r="BD2" t="s">
        <v>144</v>
      </c>
      <c r="BE2" s="15"/>
      <c r="BG2" t="s">
        <v>145</v>
      </c>
      <c r="BH2">
        <v>20</v>
      </c>
      <c r="BI2" t="s">
        <v>139</v>
      </c>
      <c r="BJ2" s="15"/>
      <c r="BK2" t="s">
        <v>146</v>
      </c>
      <c r="BL2">
        <v>7</v>
      </c>
      <c r="BM2" s="16">
        <v>44469.774305555598</v>
      </c>
      <c r="BO2" s="16"/>
      <c r="BP2" t="s">
        <v>147</v>
      </c>
      <c r="BQ2" t="s">
        <v>147</v>
      </c>
      <c r="BR2">
        <v>330</v>
      </c>
      <c r="BS2">
        <v>20</v>
      </c>
      <c r="BT2" t="b">
        <v>0</v>
      </c>
      <c r="BU2">
        <v>330</v>
      </c>
      <c r="BV2">
        <v>20</v>
      </c>
      <c r="BW2">
        <v>330</v>
      </c>
      <c r="BX2" t="s">
        <v>148</v>
      </c>
      <c r="BY2" t="s">
        <v>122</v>
      </c>
      <c r="BZ2" t="s">
        <v>122</v>
      </c>
      <c r="CA2" t="s">
        <v>149</v>
      </c>
      <c r="CB2" t="s">
        <v>150</v>
      </c>
      <c r="CC2" t="s">
        <v>151</v>
      </c>
      <c r="CD2" t="s">
        <v>152</v>
      </c>
      <c r="CI2">
        <v>32.879389600000003</v>
      </c>
      <c r="CJ2">
        <v>-111.73586299999999</v>
      </c>
      <c r="CN2" t="s">
        <v>135</v>
      </c>
      <c r="CO2" t="s">
        <v>153</v>
      </c>
      <c r="CV2" t="s">
        <v>154</v>
      </c>
      <c r="CW2" t="s">
        <v>155</v>
      </c>
      <c r="CX2" t="s">
        <v>156</v>
      </c>
      <c r="DC2" s="15"/>
      <c r="DH2" t="s">
        <v>146</v>
      </c>
    </row>
    <row r="3" spans="1:112" x14ac:dyDescent="0.25">
      <c r="A3" t="s">
        <v>122</v>
      </c>
      <c r="B3" t="s">
        <v>122</v>
      </c>
      <c r="C3" t="s">
        <v>157</v>
      </c>
      <c r="D3" t="s">
        <v>124</v>
      </c>
      <c r="E3" t="s">
        <v>125</v>
      </c>
      <c r="F3" t="s">
        <v>126</v>
      </c>
      <c r="G3" s="15">
        <v>44560</v>
      </c>
      <c r="H3" t="s">
        <v>158</v>
      </c>
      <c r="I3" t="s">
        <v>128</v>
      </c>
      <c r="J3" s="15"/>
      <c r="M3" t="s">
        <v>159</v>
      </c>
      <c r="N3" t="s">
        <v>130</v>
      </c>
      <c r="T3" t="s">
        <v>160</v>
      </c>
      <c r="U3" t="s">
        <v>161</v>
      </c>
      <c r="V3" t="s">
        <v>162</v>
      </c>
      <c r="W3" t="s">
        <v>134</v>
      </c>
      <c r="AA3" t="s">
        <v>135</v>
      </c>
      <c r="AB3" t="s">
        <v>122</v>
      </c>
      <c r="AC3" t="s">
        <v>135</v>
      </c>
      <c r="AD3" t="s">
        <v>136</v>
      </c>
      <c r="AF3" t="s">
        <v>137</v>
      </c>
      <c r="AG3" t="s">
        <v>138</v>
      </c>
      <c r="AH3">
        <v>295</v>
      </c>
      <c r="AI3" t="s">
        <v>139</v>
      </c>
      <c r="AK3" t="s">
        <v>140</v>
      </c>
      <c r="AM3" t="s">
        <v>141</v>
      </c>
      <c r="AU3">
        <v>48.5</v>
      </c>
      <c r="AV3" t="s">
        <v>130</v>
      </c>
      <c r="AZ3" t="s">
        <v>143</v>
      </c>
      <c r="BA3" t="s">
        <v>122</v>
      </c>
      <c r="BB3" t="s">
        <v>143</v>
      </c>
      <c r="BD3" t="s">
        <v>163</v>
      </c>
      <c r="BE3" s="15"/>
      <c r="BG3" t="s">
        <v>145</v>
      </c>
      <c r="BH3">
        <v>8.19</v>
      </c>
      <c r="BI3" t="s">
        <v>139</v>
      </c>
      <c r="BJ3" s="15"/>
      <c r="BK3" t="s">
        <v>146</v>
      </c>
      <c r="BL3">
        <v>7</v>
      </c>
      <c r="BM3" s="16">
        <v>44560.447916666701</v>
      </c>
      <c r="BO3" s="16"/>
      <c r="BP3" t="s">
        <v>147</v>
      </c>
      <c r="BQ3" t="s">
        <v>147</v>
      </c>
      <c r="BR3">
        <v>295</v>
      </c>
      <c r="BS3">
        <v>8.19</v>
      </c>
      <c r="BT3" t="b">
        <v>0</v>
      </c>
      <c r="BU3">
        <v>295</v>
      </c>
      <c r="BV3">
        <v>8.19</v>
      </c>
      <c r="BW3">
        <v>295</v>
      </c>
      <c r="BX3" t="s">
        <v>148</v>
      </c>
      <c r="BY3" t="s">
        <v>122</v>
      </c>
      <c r="BZ3" t="s">
        <v>122</v>
      </c>
      <c r="CA3" t="s">
        <v>164</v>
      </c>
      <c r="CB3" t="s">
        <v>150</v>
      </c>
      <c r="CC3" t="s">
        <v>165</v>
      </c>
      <c r="CD3" t="s">
        <v>166</v>
      </c>
      <c r="CI3">
        <v>34.740096100000002</v>
      </c>
      <c r="CJ3">
        <v>-112.009445</v>
      </c>
      <c r="CN3" t="s">
        <v>135</v>
      </c>
      <c r="CO3" t="s">
        <v>153</v>
      </c>
      <c r="CV3" t="s">
        <v>154</v>
      </c>
      <c r="CW3" t="s">
        <v>155</v>
      </c>
      <c r="CX3" t="s">
        <v>167</v>
      </c>
      <c r="DC3" s="15"/>
      <c r="DH3" t="s">
        <v>146</v>
      </c>
    </row>
    <row r="4" spans="1:112" x14ac:dyDescent="0.25">
      <c r="A4" t="s">
        <v>122</v>
      </c>
      <c r="B4" t="s">
        <v>122</v>
      </c>
      <c r="C4" t="s">
        <v>168</v>
      </c>
      <c r="D4" t="s">
        <v>124</v>
      </c>
      <c r="E4" t="s">
        <v>125</v>
      </c>
      <c r="F4" t="s">
        <v>126</v>
      </c>
      <c r="G4" s="15">
        <v>44557</v>
      </c>
      <c r="H4" t="s">
        <v>169</v>
      </c>
      <c r="I4" t="s">
        <v>128</v>
      </c>
      <c r="J4" s="15"/>
      <c r="M4" t="s">
        <v>170</v>
      </c>
      <c r="N4" t="s">
        <v>130</v>
      </c>
      <c r="T4" t="s">
        <v>160</v>
      </c>
      <c r="U4" t="s">
        <v>161</v>
      </c>
      <c r="V4" t="s">
        <v>171</v>
      </c>
      <c r="W4" t="s">
        <v>134</v>
      </c>
      <c r="AA4" t="s">
        <v>135</v>
      </c>
      <c r="AB4" t="s">
        <v>122</v>
      </c>
      <c r="AC4" t="s">
        <v>135</v>
      </c>
      <c r="AD4" t="s">
        <v>136</v>
      </c>
      <c r="AF4" t="s">
        <v>137</v>
      </c>
      <c r="AG4" t="s">
        <v>138</v>
      </c>
      <c r="AH4">
        <v>289</v>
      </c>
      <c r="AI4" t="s">
        <v>139</v>
      </c>
      <c r="AK4" t="s">
        <v>140</v>
      </c>
      <c r="AM4" t="s">
        <v>141</v>
      </c>
      <c r="AU4">
        <v>45</v>
      </c>
      <c r="AV4" t="s">
        <v>130</v>
      </c>
      <c r="AZ4" t="s">
        <v>143</v>
      </c>
      <c r="BA4" t="s">
        <v>122</v>
      </c>
      <c r="BB4" t="s">
        <v>143</v>
      </c>
      <c r="BD4" t="s">
        <v>163</v>
      </c>
      <c r="BE4" s="15"/>
      <c r="BG4" t="s">
        <v>145</v>
      </c>
      <c r="BH4">
        <v>8.19</v>
      </c>
      <c r="BI4" t="s">
        <v>139</v>
      </c>
      <c r="BJ4" s="15"/>
      <c r="BK4" t="s">
        <v>146</v>
      </c>
      <c r="BL4">
        <v>7</v>
      </c>
      <c r="BM4" s="16">
        <v>44557.517361111102</v>
      </c>
      <c r="BO4" s="16"/>
      <c r="BP4" t="s">
        <v>147</v>
      </c>
      <c r="BQ4" t="s">
        <v>147</v>
      </c>
      <c r="BR4">
        <v>289</v>
      </c>
      <c r="BS4">
        <v>8.19</v>
      </c>
      <c r="BT4" t="b">
        <v>0</v>
      </c>
      <c r="BU4">
        <v>289</v>
      </c>
      <c r="BV4">
        <v>8.19</v>
      </c>
      <c r="BW4">
        <v>289</v>
      </c>
      <c r="BX4" t="s">
        <v>148</v>
      </c>
      <c r="BY4" t="s">
        <v>122</v>
      </c>
      <c r="BZ4" t="s">
        <v>122</v>
      </c>
      <c r="CA4" t="s">
        <v>172</v>
      </c>
      <c r="CB4" t="s">
        <v>150</v>
      </c>
      <c r="CC4" t="s">
        <v>173</v>
      </c>
      <c r="CD4" t="s">
        <v>166</v>
      </c>
      <c r="CI4">
        <v>34.740031100000003</v>
      </c>
      <c r="CJ4">
        <v>-112.0094914</v>
      </c>
      <c r="CN4" t="s">
        <v>135</v>
      </c>
      <c r="CO4" t="s">
        <v>153</v>
      </c>
      <c r="CV4" t="s">
        <v>154</v>
      </c>
      <c r="CW4" t="s">
        <v>155</v>
      </c>
      <c r="CX4" t="s">
        <v>167</v>
      </c>
      <c r="DC4" s="15"/>
      <c r="DH4" t="s">
        <v>146</v>
      </c>
    </row>
    <row r="5" spans="1:112" x14ac:dyDescent="0.25">
      <c r="A5" t="s">
        <v>122</v>
      </c>
      <c r="B5" t="s">
        <v>122</v>
      </c>
      <c r="C5" t="s">
        <v>174</v>
      </c>
      <c r="D5" t="s">
        <v>124</v>
      </c>
      <c r="E5" t="s">
        <v>125</v>
      </c>
      <c r="F5" t="s">
        <v>126</v>
      </c>
      <c r="G5" s="15">
        <v>44721</v>
      </c>
      <c r="H5" t="s">
        <v>175</v>
      </c>
      <c r="I5" t="s">
        <v>128</v>
      </c>
      <c r="J5" s="15"/>
      <c r="M5" t="s">
        <v>176</v>
      </c>
      <c r="N5" t="s">
        <v>130</v>
      </c>
      <c r="T5" t="s">
        <v>160</v>
      </c>
      <c r="U5" t="s">
        <v>161</v>
      </c>
      <c r="V5" t="s">
        <v>171</v>
      </c>
      <c r="W5" t="s">
        <v>134</v>
      </c>
      <c r="AA5" t="s">
        <v>135</v>
      </c>
      <c r="AB5" t="s">
        <v>122</v>
      </c>
      <c r="AC5" t="s">
        <v>135</v>
      </c>
      <c r="AD5" t="s">
        <v>136</v>
      </c>
      <c r="AF5" t="s">
        <v>137</v>
      </c>
      <c r="AG5" t="s">
        <v>138</v>
      </c>
      <c r="AH5">
        <v>281</v>
      </c>
      <c r="AI5" t="s">
        <v>139</v>
      </c>
      <c r="AK5" t="s">
        <v>140</v>
      </c>
      <c r="AM5" t="s">
        <v>141</v>
      </c>
      <c r="AU5">
        <v>44</v>
      </c>
      <c r="AV5" t="s">
        <v>130</v>
      </c>
      <c r="AZ5" t="s">
        <v>143</v>
      </c>
      <c r="BA5" t="s">
        <v>122</v>
      </c>
      <c r="BB5" t="s">
        <v>143</v>
      </c>
      <c r="BD5" t="s">
        <v>163</v>
      </c>
      <c r="BE5" s="15"/>
      <c r="BG5" t="s">
        <v>145</v>
      </c>
      <c r="BH5">
        <v>16.399999999999999</v>
      </c>
      <c r="BI5" t="s">
        <v>139</v>
      </c>
      <c r="BJ5" s="15"/>
      <c r="BK5" t="s">
        <v>146</v>
      </c>
      <c r="BL5">
        <v>7</v>
      </c>
      <c r="BM5" s="16">
        <v>44721.413194444402</v>
      </c>
      <c r="BO5" s="16"/>
      <c r="BP5" t="s">
        <v>147</v>
      </c>
      <c r="BQ5" t="s">
        <v>147</v>
      </c>
      <c r="BR5">
        <v>281</v>
      </c>
      <c r="BS5">
        <v>16.399999999999999</v>
      </c>
      <c r="BT5" t="b">
        <v>0</v>
      </c>
      <c r="BU5">
        <v>281</v>
      </c>
      <c r="BV5">
        <v>16.399999999999999</v>
      </c>
      <c r="BW5">
        <v>281</v>
      </c>
      <c r="BX5" t="s">
        <v>148</v>
      </c>
      <c r="BY5" t="s">
        <v>122</v>
      </c>
      <c r="BZ5" t="s">
        <v>122</v>
      </c>
      <c r="CA5" t="s">
        <v>172</v>
      </c>
      <c r="CB5" t="s">
        <v>150</v>
      </c>
      <c r="CC5" t="s">
        <v>173</v>
      </c>
      <c r="CD5" t="s">
        <v>166</v>
      </c>
      <c r="CI5">
        <v>34.740031100000003</v>
      </c>
      <c r="CJ5">
        <v>-112.0094914</v>
      </c>
      <c r="CN5" t="s">
        <v>135</v>
      </c>
      <c r="CO5" t="s">
        <v>153</v>
      </c>
      <c r="CV5" t="s">
        <v>154</v>
      </c>
      <c r="CW5" t="s">
        <v>155</v>
      </c>
      <c r="CX5" t="s">
        <v>167</v>
      </c>
      <c r="DC5" s="15"/>
      <c r="DH5" t="s">
        <v>146</v>
      </c>
    </row>
    <row r="6" spans="1:112" x14ac:dyDescent="0.25">
      <c r="A6" t="s">
        <v>122</v>
      </c>
      <c r="B6" t="s">
        <v>122</v>
      </c>
      <c r="C6" t="s">
        <v>177</v>
      </c>
      <c r="D6" t="s">
        <v>124</v>
      </c>
      <c r="E6" t="s">
        <v>125</v>
      </c>
      <c r="F6" t="s">
        <v>126</v>
      </c>
      <c r="G6" s="15">
        <v>45588</v>
      </c>
      <c r="H6" t="s">
        <v>178</v>
      </c>
      <c r="I6" t="s">
        <v>128</v>
      </c>
      <c r="J6" s="15"/>
      <c r="M6" t="s">
        <v>179</v>
      </c>
      <c r="N6" t="s">
        <v>130</v>
      </c>
      <c r="T6" t="s">
        <v>180</v>
      </c>
      <c r="U6" t="s">
        <v>161</v>
      </c>
      <c r="V6" t="s">
        <v>181</v>
      </c>
      <c r="W6" t="s">
        <v>134</v>
      </c>
      <c r="AA6" t="s">
        <v>135</v>
      </c>
      <c r="AB6" t="s">
        <v>122</v>
      </c>
      <c r="AC6" t="s">
        <v>135</v>
      </c>
      <c r="AD6" t="s">
        <v>136</v>
      </c>
      <c r="AF6" t="s">
        <v>137</v>
      </c>
      <c r="AG6" t="s">
        <v>138</v>
      </c>
      <c r="AH6">
        <v>280</v>
      </c>
      <c r="AI6" t="s">
        <v>139</v>
      </c>
      <c r="AK6" t="s">
        <v>140</v>
      </c>
      <c r="AM6" t="s">
        <v>141</v>
      </c>
      <c r="AU6">
        <v>46.15</v>
      </c>
      <c r="AV6" t="s">
        <v>130</v>
      </c>
      <c r="AZ6" t="s">
        <v>143</v>
      </c>
      <c r="BA6" t="s">
        <v>122</v>
      </c>
      <c r="BB6" t="s">
        <v>143</v>
      </c>
      <c r="BD6" t="s">
        <v>182</v>
      </c>
      <c r="BE6" s="15"/>
      <c r="BG6" t="s">
        <v>145</v>
      </c>
      <c r="BH6">
        <v>4.09</v>
      </c>
      <c r="BI6" t="s">
        <v>139</v>
      </c>
      <c r="BJ6" s="15"/>
      <c r="BK6" t="s">
        <v>146</v>
      </c>
      <c r="BL6">
        <v>7</v>
      </c>
      <c r="BM6" s="16">
        <v>45588.623611111099</v>
      </c>
      <c r="BO6" s="16"/>
      <c r="BP6" t="s">
        <v>147</v>
      </c>
      <c r="BQ6" t="s">
        <v>147</v>
      </c>
      <c r="BR6">
        <v>280</v>
      </c>
      <c r="BS6">
        <v>4.09</v>
      </c>
      <c r="BT6" t="b">
        <v>0</v>
      </c>
      <c r="BU6">
        <v>280</v>
      </c>
      <c r="BV6">
        <v>4.09</v>
      </c>
      <c r="BW6">
        <v>280</v>
      </c>
      <c r="BX6" t="s">
        <v>148</v>
      </c>
      <c r="BY6" t="s">
        <v>122</v>
      </c>
      <c r="BZ6" t="s">
        <v>122</v>
      </c>
      <c r="CA6" t="s">
        <v>183</v>
      </c>
      <c r="CB6" t="s">
        <v>150</v>
      </c>
      <c r="CC6" t="s">
        <v>184</v>
      </c>
      <c r="CD6" t="s">
        <v>166</v>
      </c>
      <c r="CI6">
        <v>34.740031100000003</v>
      </c>
      <c r="CJ6">
        <v>-112.0094914</v>
      </c>
      <c r="CN6" t="s">
        <v>135</v>
      </c>
      <c r="CO6" t="s">
        <v>153</v>
      </c>
      <c r="CV6" t="s">
        <v>154</v>
      </c>
      <c r="CW6" t="s">
        <v>155</v>
      </c>
      <c r="CX6" t="s">
        <v>167</v>
      </c>
      <c r="DC6" s="15"/>
      <c r="DH6" t="s">
        <v>146</v>
      </c>
    </row>
    <row r="7" spans="1:112" x14ac:dyDescent="0.25">
      <c r="A7" t="s">
        <v>122</v>
      </c>
      <c r="B7" t="s">
        <v>122</v>
      </c>
      <c r="C7" t="s">
        <v>185</v>
      </c>
      <c r="D7" t="s">
        <v>124</v>
      </c>
      <c r="E7" t="s">
        <v>125</v>
      </c>
      <c r="F7" t="s">
        <v>126</v>
      </c>
      <c r="G7" s="15">
        <v>44818</v>
      </c>
      <c r="H7" t="s">
        <v>186</v>
      </c>
      <c r="I7" t="s">
        <v>128</v>
      </c>
      <c r="J7" s="15"/>
      <c r="M7" t="s">
        <v>170</v>
      </c>
      <c r="N7" t="s">
        <v>130</v>
      </c>
      <c r="T7" t="s">
        <v>160</v>
      </c>
      <c r="U7" t="s">
        <v>161</v>
      </c>
      <c r="V7" t="s">
        <v>171</v>
      </c>
      <c r="W7" t="s">
        <v>134</v>
      </c>
      <c r="AA7" t="s">
        <v>135</v>
      </c>
      <c r="AB7" t="s">
        <v>122</v>
      </c>
      <c r="AC7" t="s">
        <v>135</v>
      </c>
      <c r="AD7" t="s">
        <v>136</v>
      </c>
      <c r="AF7" t="s">
        <v>137</v>
      </c>
      <c r="AG7" t="s">
        <v>138</v>
      </c>
      <c r="AH7">
        <v>262</v>
      </c>
      <c r="AI7" t="s">
        <v>139</v>
      </c>
      <c r="AK7" t="s">
        <v>140</v>
      </c>
      <c r="AM7" t="s">
        <v>141</v>
      </c>
      <c r="AU7">
        <v>45</v>
      </c>
      <c r="AV7" t="s">
        <v>130</v>
      </c>
      <c r="AZ7" t="s">
        <v>143</v>
      </c>
      <c r="BA7" t="s">
        <v>122</v>
      </c>
      <c r="BB7" t="s">
        <v>143</v>
      </c>
      <c r="BD7" t="s">
        <v>182</v>
      </c>
      <c r="BE7" s="15"/>
      <c r="BG7" t="s">
        <v>145</v>
      </c>
      <c r="BH7">
        <v>16.399999999999999</v>
      </c>
      <c r="BI7" t="s">
        <v>139</v>
      </c>
      <c r="BJ7" s="15"/>
      <c r="BK7" t="s">
        <v>146</v>
      </c>
      <c r="BL7">
        <v>7</v>
      </c>
      <c r="BM7" s="16">
        <v>44818.743055555598</v>
      </c>
      <c r="BO7" s="16"/>
      <c r="BP7" t="s">
        <v>147</v>
      </c>
      <c r="BQ7" t="s">
        <v>147</v>
      </c>
      <c r="BR7">
        <v>262</v>
      </c>
      <c r="BS7">
        <v>16.399999999999999</v>
      </c>
      <c r="BT7" t="b">
        <v>0</v>
      </c>
      <c r="BU7">
        <v>262</v>
      </c>
      <c r="BV7">
        <v>16.399999999999999</v>
      </c>
      <c r="BW7">
        <v>262</v>
      </c>
      <c r="BX7" t="s">
        <v>148</v>
      </c>
      <c r="BY7" t="s">
        <v>122</v>
      </c>
      <c r="BZ7" t="s">
        <v>122</v>
      </c>
      <c r="CA7" t="s">
        <v>172</v>
      </c>
      <c r="CB7" t="s">
        <v>150</v>
      </c>
      <c r="CC7" t="s">
        <v>173</v>
      </c>
      <c r="CD7" t="s">
        <v>166</v>
      </c>
      <c r="CI7">
        <v>34.740031100000003</v>
      </c>
      <c r="CJ7">
        <v>-112.0094914</v>
      </c>
      <c r="CN7" t="s">
        <v>135</v>
      </c>
      <c r="CO7" t="s">
        <v>153</v>
      </c>
      <c r="CV7" t="s">
        <v>154</v>
      </c>
      <c r="CW7" t="s">
        <v>155</v>
      </c>
      <c r="CX7" t="s">
        <v>167</v>
      </c>
      <c r="DC7" s="15"/>
      <c r="DH7" t="s">
        <v>146</v>
      </c>
    </row>
    <row r="8" spans="1:112" x14ac:dyDescent="0.25">
      <c r="A8" t="s">
        <v>122</v>
      </c>
      <c r="B8" t="s">
        <v>122</v>
      </c>
      <c r="C8" t="s">
        <v>187</v>
      </c>
      <c r="D8" t="s">
        <v>124</v>
      </c>
      <c r="E8" t="s">
        <v>125</v>
      </c>
      <c r="F8" t="s">
        <v>126</v>
      </c>
      <c r="G8" s="15">
        <v>45016</v>
      </c>
      <c r="H8" t="s">
        <v>188</v>
      </c>
      <c r="I8" t="s">
        <v>128</v>
      </c>
      <c r="J8" s="15"/>
      <c r="M8" t="s">
        <v>189</v>
      </c>
      <c r="N8" t="s">
        <v>130</v>
      </c>
      <c r="T8" t="s">
        <v>160</v>
      </c>
      <c r="U8" t="s">
        <v>161</v>
      </c>
      <c r="V8" t="s">
        <v>171</v>
      </c>
      <c r="W8" t="s">
        <v>134</v>
      </c>
      <c r="AA8" t="s">
        <v>135</v>
      </c>
      <c r="AB8" t="s">
        <v>122</v>
      </c>
      <c r="AC8" t="s">
        <v>135</v>
      </c>
      <c r="AD8" t="s">
        <v>136</v>
      </c>
      <c r="AF8" t="s">
        <v>137</v>
      </c>
      <c r="AG8" t="s">
        <v>138</v>
      </c>
      <c r="AH8">
        <v>223</v>
      </c>
      <c r="AI8" t="s">
        <v>139</v>
      </c>
      <c r="AK8" t="s">
        <v>140</v>
      </c>
      <c r="AM8" t="s">
        <v>141</v>
      </c>
      <c r="AU8">
        <v>44.92</v>
      </c>
      <c r="AV8" t="s">
        <v>130</v>
      </c>
      <c r="AZ8" t="s">
        <v>143</v>
      </c>
      <c r="BA8" t="s">
        <v>122</v>
      </c>
      <c r="BB8" t="s">
        <v>143</v>
      </c>
      <c r="BD8" t="s">
        <v>182</v>
      </c>
      <c r="BE8" s="15"/>
      <c r="BG8" t="s">
        <v>145</v>
      </c>
      <c r="BH8">
        <v>16.399999999999999</v>
      </c>
      <c r="BI8" t="s">
        <v>139</v>
      </c>
      <c r="BJ8" s="15"/>
      <c r="BK8" t="s">
        <v>146</v>
      </c>
      <c r="BL8">
        <v>7</v>
      </c>
      <c r="BM8" s="16">
        <v>45016.75</v>
      </c>
      <c r="BO8" s="16"/>
      <c r="BP8" t="s">
        <v>147</v>
      </c>
      <c r="BQ8" t="s">
        <v>147</v>
      </c>
      <c r="BR8">
        <v>223</v>
      </c>
      <c r="BS8">
        <v>16.399999999999999</v>
      </c>
      <c r="BT8" t="b">
        <v>0</v>
      </c>
      <c r="BU8">
        <v>223</v>
      </c>
      <c r="BV8">
        <v>16.399999999999999</v>
      </c>
      <c r="BW8">
        <v>223</v>
      </c>
      <c r="BX8" t="s">
        <v>148</v>
      </c>
      <c r="BY8" t="s">
        <v>122</v>
      </c>
      <c r="BZ8" t="s">
        <v>122</v>
      </c>
      <c r="CA8" t="s">
        <v>172</v>
      </c>
      <c r="CB8" t="s">
        <v>150</v>
      </c>
      <c r="CC8" t="s">
        <v>173</v>
      </c>
      <c r="CD8" t="s">
        <v>166</v>
      </c>
      <c r="CI8">
        <v>34.740031100000003</v>
      </c>
      <c r="CJ8">
        <v>-112.0094914</v>
      </c>
      <c r="CN8" t="s">
        <v>135</v>
      </c>
      <c r="CO8" t="s">
        <v>153</v>
      </c>
      <c r="CV8" t="s">
        <v>154</v>
      </c>
      <c r="CW8" t="s">
        <v>155</v>
      </c>
      <c r="CX8" t="s">
        <v>167</v>
      </c>
      <c r="DC8" s="15"/>
      <c r="DH8" t="s">
        <v>146</v>
      </c>
    </row>
    <row r="9" spans="1:112" x14ac:dyDescent="0.25">
      <c r="A9" t="s">
        <v>122</v>
      </c>
      <c r="B9" t="s">
        <v>122</v>
      </c>
      <c r="C9" t="s">
        <v>190</v>
      </c>
      <c r="D9" t="s">
        <v>124</v>
      </c>
      <c r="E9" t="s">
        <v>125</v>
      </c>
      <c r="F9" t="s">
        <v>126</v>
      </c>
      <c r="G9" s="15">
        <v>44452</v>
      </c>
      <c r="H9" t="s">
        <v>191</v>
      </c>
      <c r="I9" t="s">
        <v>128</v>
      </c>
      <c r="J9" s="15"/>
      <c r="M9" t="s">
        <v>192</v>
      </c>
      <c r="N9" t="s">
        <v>130</v>
      </c>
      <c r="T9" t="s">
        <v>131</v>
      </c>
      <c r="U9" t="s">
        <v>193</v>
      </c>
      <c r="V9" t="s">
        <v>194</v>
      </c>
      <c r="W9" t="s">
        <v>134</v>
      </c>
      <c r="AA9" t="s">
        <v>135</v>
      </c>
      <c r="AB9" t="s">
        <v>122</v>
      </c>
      <c r="AC9" t="s">
        <v>135</v>
      </c>
      <c r="AD9" t="s">
        <v>136</v>
      </c>
      <c r="AF9" t="s">
        <v>137</v>
      </c>
      <c r="AG9" t="s">
        <v>138</v>
      </c>
      <c r="AH9">
        <v>215</v>
      </c>
      <c r="AI9" t="s">
        <v>139</v>
      </c>
      <c r="AK9" t="s">
        <v>140</v>
      </c>
      <c r="AM9" t="s">
        <v>141</v>
      </c>
      <c r="AS9" t="s">
        <v>195</v>
      </c>
      <c r="AU9">
        <v>18</v>
      </c>
      <c r="AV9" t="s">
        <v>130</v>
      </c>
      <c r="AZ9" t="s">
        <v>143</v>
      </c>
      <c r="BA9" t="s">
        <v>122</v>
      </c>
      <c r="BB9" t="s">
        <v>143</v>
      </c>
      <c r="BD9" t="s">
        <v>163</v>
      </c>
      <c r="BE9" s="15"/>
      <c r="BG9" t="s">
        <v>145</v>
      </c>
      <c r="BH9">
        <v>4.09</v>
      </c>
      <c r="BI9" t="s">
        <v>139</v>
      </c>
      <c r="BJ9" s="15"/>
      <c r="BK9" t="s">
        <v>146</v>
      </c>
      <c r="BL9">
        <v>7</v>
      </c>
      <c r="BM9" s="16">
        <v>44452.444444444402</v>
      </c>
      <c r="BO9" s="16"/>
      <c r="BP9" t="s">
        <v>147</v>
      </c>
      <c r="BQ9" t="s">
        <v>147</v>
      </c>
      <c r="BR9">
        <v>215</v>
      </c>
      <c r="BS9">
        <v>4.09</v>
      </c>
      <c r="BT9" t="b">
        <v>0</v>
      </c>
      <c r="BU9">
        <v>215</v>
      </c>
      <c r="BV9">
        <v>4.09</v>
      </c>
      <c r="BW9">
        <v>215</v>
      </c>
      <c r="BX9" t="s">
        <v>148</v>
      </c>
      <c r="BY9" t="s">
        <v>122</v>
      </c>
      <c r="BZ9" t="s">
        <v>122</v>
      </c>
      <c r="CA9" t="s">
        <v>196</v>
      </c>
      <c r="CB9" t="s">
        <v>150</v>
      </c>
      <c r="CC9" t="s">
        <v>197</v>
      </c>
      <c r="CD9" t="s">
        <v>198</v>
      </c>
      <c r="CI9">
        <v>35.019048300000001</v>
      </c>
      <c r="CJ9">
        <v>-110.68302060000001</v>
      </c>
      <c r="CN9" t="s">
        <v>135</v>
      </c>
      <c r="CO9" t="s">
        <v>153</v>
      </c>
      <c r="CV9" t="s">
        <v>154</v>
      </c>
      <c r="CW9" t="s">
        <v>155</v>
      </c>
      <c r="CX9" t="s">
        <v>199</v>
      </c>
      <c r="DC9" s="15"/>
      <c r="DH9" t="s">
        <v>146</v>
      </c>
    </row>
    <row r="10" spans="1:112" x14ac:dyDescent="0.25">
      <c r="A10" t="s">
        <v>122</v>
      </c>
      <c r="B10" t="s">
        <v>122</v>
      </c>
      <c r="C10" t="s">
        <v>200</v>
      </c>
      <c r="D10" t="s">
        <v>124</v>
      </c>
      <c r="E10" t="s">
        <v>125</v>
      </c>
      <c r="F10" t="s">
        <v>126</v>
      </c>
      <c r="G10" s="15">
        <v>44895</v>
      </c>
      <c r="H10" t="s">
        <v>201</v>
      </c>
      <c r="I10" t="s">
        <v>128</v>
      </c>
      <c r="J10" s="15"/>
      <c r="M10" t="s">
        <v>202</v>
      </c>
      <c r="N10" t="s">
        <v>130</v>
      </c>
      <c r="T10" t="s">
        <v>160</v>
      </c>
      <c r="U10" t="s">
        <v>161</v>
      </c>
      <c r="V10" t="s">
        <v>203</v>
      </c>
      <c r="W10" t="s">
        <v>134</v>
      </c>
      <c r="AA10" t="s">
        <v>135</v>
      </c>
      <c r="AB10" t="s">
        <v>122</v>
      </c>
      <c r="AC10" t="s">
        <v>135</v>
      </c>
      <c r="AD10" t="s">
        <v>136</v>
      </c>
      <c r="AF10" t="s">
        <v>137</v>
      </c>
      <c r="AG10" t="s">
        <v>138</v>
      </c>
      <c r="AH10">
        <v>214</v>
      </c>
      <c r="AI10" t="s">
        <v>139</v>
      </c>
      <c r="AK10" t="s">
        <v>140</v>
      </c>
      <c r="AM10" t="s">
        <v>141</v>
      </c>
      <c r="AU10">
        <v>70.739999999999995</v>
      </c>
      <c r="AV10" t="s">
        <v>130</v>
      </c>
      <c r="AZ10" t="s">
        <v>143</v>
      </c>
      <c r="BA10" t="s">
        <v>122</v>
      </c>
      <c r="BB10" t="s">
        <v>143</v>
      </c>
      <c r="BD10" t="s">
        <v>182</v>
      </c>
      <c r="BE10" s="15"/>
      <c r="BG10" t="s">
        <v>145</v>
      </c>
      <c r="BH10">
        <v>8.19</v>
      </c>
      <c r="BI10" t="s">
        <v>139</v>
      </c>
      <c r="BJ10" s="15"/>
      <c r="BK10" t="s">
        <v>146</v>
      </c>
      <c r="BL10">
        <v>7</v>
      </c>
      <c r="BM10" s="16">
        <v>44895.399305555598</v>
      </c>
      <c r="BO10" s="16"/>
      <c r="BP10" t="s">
        <v>147</v>
      </c>
      <c r="BQ10" t="s">
        <v>147</v>
      </c>
      <c r="BR10">
        <v>214</v>
      </c>
      <c r="BS10">
        <v>8.19</v>
      </c>
      <c r="BT10" t="b">
        <v>0</v>
      </c>
      <c r="BU10">
        <v>214</v>
      </c>
      <c r="BV10">
        <v>8.19</v>
      </c>
      <c r="BW10">
        <v>214</v>
      </c>
      <c r="BX10" t="s">
        <v>148</v>
      </c>
      <c r="BY10" t="s">
        <v>122</v>
      </c>
      <c r="BZ10" t="s">
        <v>122</v>
      </c>
      <c r="CA10" t="s">
        <v>204</v>
      </c>
      <c r="CB10" t="s">
        <v>150</v>
      </c>
      <c r="CC10" t="s">
        <v>205</v>
      </c>
      <c r="CD10" t="s">
        <v>206</v>
      </c>
      <c r="CI10">
        <v>33.383445500000001</v>
      </c>
      <c r="CJ10">
        <v>-110.7762108</v>
      </c>
      <c r="CN10" t="s">
        <v>135</v>
      </c>
      <c r="CO10" t="s">
        <v>153</v>
      </c>
      <c r="CV10" t="s">
        <v>154</v>
      </c>
      <c r="CW10" t="s">
        <v>155</v>
      </c>
      <c r="CX10" t="s">
        <v>207</v>
      </c>
      <c r="DC10" s="15"/>
      <c r="DH10" t="s">
        <v>146</v>
      </c>
    </row>
    <row r="11" spans="1:112" x14ac:dyDescent="0.25">
      <c r="A11" t="s">
        <v>122</v>
      </c>
      <c r="B11" t="s">
        <v>122</v>
      </c>
      <c r="C11" t="s">
        <v>208</v>
      </c>
      <c r="D11" t="s">
        <v>124</v>
      </c>
      <c r="E11" t="s">
        <v>125</v>
      </c>
      <c r="F11" t="s">
        <v>126</v>
      </c>
      <c r="G11" s="15">
        <v>44721</v>
      </c>
      <c r="H11" t="s">
        <v>209</v>
      </c>
      <c r="I11" t="s">
        <v>128</v>
      </c>
      <c r="J11" s="15"/>
      <c r="M11" t="s">
        <v>210</v>
      </c>
      <c r="N11" t="s">
        <v>130</v>
      </c>
      <c r="T11" t="s">
        <v>160</v>
      </c>
      <c r="U11" t="s">
        <v>161</v>
      </c>
      <c r="V11" t="s">
        <v>162</v>
      </c>
      <c r="W11" t="s">
        <v>134</v>
      </c>
      <c r="AA11" t="s">
        <v>135</v>
      </c>
      <c r="AB11" t="s">
        <v>122</v>
      </c>
      <c r="AC11" t="s">
        <v>135</v>
      </c>
      <c r="AD11" t="s">
        <v>136</v>
      </c>
      <c r="AF11" t="s">
        <v>137</v>
      </c>
      <c r="AG11" t="s">
        <v>138</v>
      </c>
      <c r="AH11">
        <v>211</v>
      </c>
      <c r="AI11" t="s">
        <v>139</v>
      </c>
      <c r="AK11" t="s">
        <v>140</v>
      </c>
      <c r="AM11" t="s">
        <v>141</v>
      </c>
      <c r="AU11">
        <v>47</v>
      </c>
      <c r="AV11" t="s">
        <v>130</v>
      </c>
      <c r="AZ11" t="s">
        <v>143</v>
      </c>
      <c r="BA11" t="s">
        <v>122</v>
      </c>
      <c r="BB11" t="s">
        <v>143</v>
      </c>
      <c r="BD11" t="s">
        <v>163</v>
      </c>
      <c r="BE11" s="15"/>
      <c r="BG11" t="s">
        <v>145</v>
      </c>
      <c r="BH11">
        <v>8.19</v>
      </c>
      <c r="BI11" t="s">
        <v>139</v>
      </c>
      <c r="BJ11" s="15"/>
      <c r="BK11" t="s">
        <v>146</v>
      </c>
      <c r="BL11">
        <v>7</v>
      </c>
      <c r="BM11" s="16">
        <v>44721.388888888898</v>
      </c>
      <c r="BO11" s="16"/>
      <c r="BP11" t="s">
        <v>147</v>
      </c>
      <c r="BQ11" t="s">
        <v>147</v>
      </c>
      <c r="BR11">
        <v>211</v>
      </c>
      <c r="BS11">
        <v>8.19</v>
      </c>
      <c r="BT11" t="b">
        <v>0</v>
      </c>
      <c r="BU11">
        <v>211</v>
      </c>
      <c r="BV11">
        <v>8.19</v>
      </c>
      <c r="BW11">
        <v>211</v>
      </c>
      <c r="BX11" t="s">
        <v>148</v>
      </c>
      <c r="BY11" t="s">
        <v>122</v>
      </c>
      <c r="BZ11" t="s">
        <v>122</v>
      </c>
      <c r="CA11" t="s">
        <v>164</v>
      </c>
      <c r="CB11" t="s">
        <v>150</v>
      </c>
      <c r="CC11" t="s">
        <v>165</v>
      </c>
      <c r="CD11" t="s">
        <v>166</v>
      </c>
      <c r="CI11">
        <v>34.740096100000002</v>
      </c>
      <c r="CJ11">
        <v>-112.009445</v>
      </c>
      <c r="CN11" t="s">
        <v>135</v>
      </c>
      <c r="CO11" t="s">
        <v>153</v>
      </c>
      <c r="CV11" t="s">
        <v>154</v>
      </c>
      <c r="CW11" t="s">
        <v>155</v>
      </c>
      <c r="CX11" t="s">
        <v>167</v>
      </c>
      <c r="DC11" s="15"/>
      <c r="DH11" t="s">
        <v>146</v>
      </c>
    </row>
    <row r="12" spans="1:112" x14ac:dyDescent="0.25">
      <c r="A12" t="s">
        <v>122</v>
      </c>
      <c r="B12" t="s">
        <v>122</v>
      </c>
      <c r="C12" t="s">
        <v>211</v>
      </c>
      <c r="D12" t="s">
        <v>124</v>
      </c>
      <c r="E12" t="s">
        <v>125</v>
      </c>
      <c r="F12" t="s">
        <v>126</v>
      </c>
      <c r="G12" s="15">
        <v>45043</v>
      </c>
      <c r="H12" t="s">
        <v>212</v>
      </c>
      <c r="I12" t="s">
        <v>128</v>
      </c>
      <c r="J12" s="15"/>
      <c r="M12" t="s">
        <v>213</v>
      </c>
      <c r="N12" t="s">
        <v>130</v>
      </c>
      <c r="T12" t="s">
        <v>160</v>
      </c>
      <c r="U12" t="s">
        <v>161</v>
      </c>
      <c r="V12" t="s">
        <v>203</v>
      </c>
      <c r="W12" t="s">
        <v>134</v>
      </c>
      <c r="AA12" t="s">
        <v>135</v>
      </c>
      <c r="AB12" t="s">
        <v>122</v>
      </c>
      <c r="AC12" t="s">
        <v>135</v>
      </c>
      <c r="AD12" t="s">
        <v>136</v>
      </c>
      <c r="AF12" t="s">
        <v>137</v>
      </c>
      <c r="AG12" t="s">
        <v>138</v>
      </c>
      <c r="AH12">
        <v>196</v>
      </c>
      <c r="AI12" t="s">
        <v>139</v>
      </c>
      <c r="AK12" t="s">
        <v>140</v>
      </c>
      <c r="AM12" t="s">
        <v>141</v>
      </c>
      <c r="AU12">
        <v>84</v>
      </c>
      <c r="AV12" t="s">
        <v>130</v>
      </c>
      <c r="AZ12" t="s">
        <v>143</v>
      </c>
      <c r="BA12" t="s">
        <v>122</v>
      </c>
      <c r="BB12" t="s">
        <v>143</v>
      </c>
      <c r="BD12" t="s">
        <v>182</v>
      </c>
      <c r="BE12" s="15"/>
      <c r="BG12" t="s">
        <v>145</v>
      </c>
      <c r="BH12">
        <v>1.64</v>
      </c>
      <c r="BI12" t="s">
        <v>139</v>
      </c>
      <c r="BJ12" s="15"/>
      <c r="BK12" t="s">
        <v>146</v>
      </c>
      <c r="BL12">
        <v>7</v>
      </c>
      <c r="BM12" s="16">
        <v>45043.756944444402</v>
      </c>
      <c r="BO12" s="16"/>
      <c r="BP12" t="s">
        <v>147</v>
      </c>
      <c r="BQ12" t="s">
        <v>147</v>
      </c>
      <c r="BR12">
        <v>196</v>
      </c>
      <c r="BS12">
        <v>1.64</v>
      </c>
      <c r="BT12" t="b">
        <v>0</v>
      </c>
      <c r="BU12">
        <v>196</v>
      </c>
      <c r="BV12">
        <v>1.64</v>
      </c>
      <c r="BW12">
        <v>196</v>
      </c>
      <c r="BX12" t="s">
        <v>148</v>
      </c>
      <c r="BY12" t="s">
        <v>122</v>
      </c>
      <c r="BZ12" t="s">
        <v>122</v>
      </c>
      <c r="CA12" t="s">
        <v>204</v>
      </c>
      <c r="CB12" t="s">
        <v>150</v>
      </c>
      <c r="CC12" t="s">
        <v>205</v>
      </c>
      <c r="CD12" t="s">
        <v>206</v>
      </c>
      <c r="CI12">
        <v>33.383445500000001</v>
      </c>
      <c r="CJ12">
        <v>-110.7762108</v>
      </c>
      <c r="CN12" t="s">
        <v>135</v>
      </c>
      <c r="CO12" t="s">
        <v>153</v>
      </c>
      <c r="CV12" t="s">
        <v>154</v>
      </c>
      <c r="CW12" t="s">
        <v>155</v>
      </c>
      <c r="CX12" t="s">
        <v>207</v>
      </c>
      <c r="DC12" s="15"/>
      <c r="DH12" t="s">
        <v>146</v>
      </c>
    </row>
    <row r="13" spans="1:112" x14ac:dyDescent="0.25">
      <c r="A13" t="s">
        <v>122</v>
      </c>
      <c r="B13" t="s">
        <v>122</v>
      </c>
      <c r="C13" t="s">
        <v>214</v>
      </c>
      <c r="D13" t="s">
        <v>124</v>
      </c>
      <c r="E13" t="s">
        <v>125</v>
      </c>
      <c r="F13" t="s">
        <v>126</v>
      </c>
      <c r="G13" s="15">
        <v>45218</v>
      </c>
      <c r="H13" t="s">
        <v>215</v>
      </c>
      <c r="I13" t="s">
        <v>128</v>
      </c>
      <c r="J13" s="15"/>
      <c r="M13" t="s">
        <v>216</v>
      </c>
      <c r="N13" t="s">
        <v>130</v>
      </c>
      <c r="T13" t="s">
        <v>217</v>
      </c>
      <c r="U13" t="s">
        <v>161</v>
      </c>
      <c r="V13" t="s">
        <v>171</v>
      </c>
      <c r="W13" t="s">
        <v>134</v>
      </c>
      <c r="AA13" t="s">
        <v>135</v>
      </c>
      <c r="AB13" t="s">
        <v>122</v>
      </c>
      <c r="AC13" t="s">
        <v>135</v>
      </c>
      <c r="AD13" t="s">
        <v>136</v>
      </c>
      <c r="AF13" t="s">
        <v>137</v>
      </c>
      <c r="AG13" t="s">
        <v>138</v>
      </c>
      <c r="AH13">
        <v>193</v>
      </c>
      <c r="AI13" t="s">
        <v>139</v>
      </c>
      <c r="AK13" t="s">
        <v>140</v>
      </c>
      <c r="AM13" t="s">
        <v>141</v>
      </c>
      <c r="AU13">
        <v>1.82</v>
      </c>
      <c r="AV13" t="s">
        <v>130</v>
      </c>
      <c r="AZ13" t="s">
        <v>143</v>
      </c>
      <c r="BA13" t="s">
        <v>122</v>
      </c>
      <c r="BB13" t="s">
        <v>143</v>
      </c>
      <c r="BD13" t="s">
        <v>182</v>
      </c>
      <c r="BE13" s="15"/>
      <c r="BG13" t="s">
        <v>145</v>
      </c>
      <c r="BH13">
        <v>8.19</v>
      </c>
      <c r="BI13" t="s">
        <v>139</v>
      </c>
      <c r="BJ13" s="15"/>
      <c r="BK13" t="s">
        <v>146</v>
      </c>
      <c r="BL13">
        <v>7</v>
      </c>
      <c r="BM13" s="16">
        <v>45218.773611111101</v>
      </c>
      <c r="BO13" s="16"/>
      <c r="BP13" t="s">
        <v>147</v>
      </c>
      <c r="BQ13" t="s">
        <v>147</v>
      </c>
      <c r="BR13">
        <v>193</v>
      </c>
      <c r="BS13">
        <v>8.19</v>
      </c>
      <c r="BT13" t="b">
        <v>0</v>
      </c>
      <c r="BU13">
        <v>193</v>
      </c>
      <c r="BV13">
        <v>8.19</v>
      </c>
      <c r="BW13">
        <v>193</v>
      </c>
      <c r="BX13" t="s">
        <v>148</v>
      </c>
      <c r="BY13" t="s">
        <v>122</v>
      </c>
      <c r="BZ13" t="s">
        <v>122</v>
      </c>
      <c r="CA13" t="s">
        <v>172</v>
      </c>
      <c r="CB13" t="s">
        <v>150</v>
      </c>
      <c r="CC13" t="s">
        <v>173</v>
      </c>
      <c r="CD13" t="s">
        <v>166</v>
      </c>
      <c r="CI13">
        <v>34.740031100000003</v>
      </c>
      <c r="CJ13">
        <v>-112.0094914</v>
      </c>
      <c r="CN13" t="s">
        <v>135</v>
      </c>
      <c r="CO13" t="s">
        <v>153</v>
      </c>
      <c r="CV13" t="s">
        <v>154</v>
      </c>
      <c r="CW13" t="s">
        <v>155</v>
      </c>
      <c r="CX13" t="s">
        <v>167</v>
      </c>
      <c r="DC13" s="15"/>
      <c r="DH13" t="s">
        <v>146</v>
      </c>
    </row>
    <row r="14" spans="1:112" x14ac:dyDescent="0.25">
      <c r="A14" t="s">
        <v>122</v>
      </c>
      <c r="B14" t="s">
        <v>122</v>
      </c>
      <c r="C14" t="s">
        <v>218</v>
      </c>
      <c r="D14" t="s">
        <v>124</v>
      </c>
      <c r="E14" t="s">
        <v>125</v>
      </c>
      <c r="F14" t="s">
        <v>126</v>
      </c>
      <c r="G14" s="15">
        <v>45294</v>
      </c>
      <c r="H14" t="s">
        <v>219</v>
      </c>
      <c r="I14" t="s">
        <v>128</v>
      </c>
      <c r="J14" s="15"/>
      <c r="M14" t="s">
        <v>220</v>
      </c>
      <c r="N14" t="s">
        <v>130</v>
      </c>
      <c r="T14" t="s">
        <v>217</v>
      </c>
      <c r="U14" t="s">
        <v>161</v>
      </c>
      <c r="V14" t="s">
        <v>171</v>
      </c>
      <c r="W14" t="s">
        <v>134</v>
      </c>
      <c r="AA14" t="s">
        <v>135</v>
      </c>
      <c r="AB14" t="s">
        <v>122</v>
      </c>
      <c r="AC14" t="s">
        <v>135</v>
      </c>
      <c r="AD14" t="s">
        <v>136</v>
      </c>
      <c r="AF14" t="s">
        <v>137</v>
      </c>
      <c r="AG14" t="s">
        <v>138</v>
      </c>
      <c r="AH14">
        <v>187</v>
      </c>
      <c r="AI14" t="s">
        <v>139</v>
      </c>
      <c r="AK14" t="s">
        <v>140</v>
      </c>
      <c r="AM14" t="s">
        <v>141</v>
      </c>
      <c r="AU14">
        <v>0.15</v>
      </c>
      <c r="AV14" t="s">
        <v>130</v>
      </c>
      <c r="AZ14" t="s">
        <v>143</v>
      </c>
      <c r="BA14" t="s">
        <v>122</v>
      </c>
      <c r="BB14" t="s">
        <v>143</v>
      </c>
      <c r="BD14" t="s">
        <v>182</v>
      </c>
      <c r="BE14" s="15"/>
      <c r="BG14" t="s">
        <v>145</v>
      </c>
      <c r="BH14">
        <v>8.19</v>
      </c>
      <c r="BI14" t="s">
        <v>139</v>
      </c>
      <c r="BJ14" s="15"/>
      <c r="BK14" t="s">
        <v>146</v>
      </c>
      <c r="BL14">
        <v>7</v>
      </c>
      <c r="BM14" s="16">
        <v>45294.413888888899</v>
      </c>
      <c r="BO14" s="16"/>
      <c r="BP14" t="s">
        <v>147</v>
      </c>
      <c r="BQ14" t="s">
        <v>147</v>
      </c>
      <c r="BR14">
        <v>187</v>
      </c>
      <c r="BS14">
        <v>8.19</v>
      </c>
      <c r="BT14" t="b">
        <v>0</v>
      </c>
      <c r="BU14">
        <v>187</v>
      </c>
      <c r="BV14">
        <v>8.19</v>
      </c>
      <c r="BW14">
        <v>187</v>
      </c>
      <c r="BX14" t="s">
        <v>148</v>
      </c>
      <c r="BY14" t="s">
        <v>122</v>
      </c>
      <c r="BZ14" t="s">
        <v>122</v>
      </c>
      <c r="CA14" t="s">
        <v>172</v>
      </c>
      <c r="CB14" t="s">
        <v>150</v>
      </c>
      <c r="CC14" t="s">
        <v>173</v>
      </c>
      <c r="CD14" t="s">
        <v>166</v>
      </c>
      <c r="CI14">
        <v>34.740031100000003</v>
      </c>
      <c r="CJ14">
        <v>-112.0094914</v>
      </c>
      <c r="CN14" t="s">
        <v>135</v>
      </c>
      <c r="CO14" t="s">
        <v>153</v>
      </c>
      <c r="CV14" t="s">
        <v>154</v>
      </c>
      <c r="CW14" t="s">
        <v>155</v>
      </c>
      <c r="CX14" t="s">
        <v>167</v>
      </c>
      <c r="DC14" s="15"/>
      <c r="DH14" t="s">
        <v>146</v>
      </c>
    </row>
    <row r="15" spans="1:112" x14ac:dyDescent="0.25">
      <c r="A15" t="s">
        <v>122</v>
      </c>
      <c r="B15" t="s">
        <v>122</v>
      </c>
      <c r="C15" t="s">
        <v>221</v>
      </c>
      <c r="D15" t="s">
        <v>124</v>
      </c>
      <c r="E15" t="s">
        <v>125</v>
      </c>
      <c r="F15" t="s">
        <v>126</v>
      </c>
      <c r="G15" s="15">
        <v>44652</v>
      </c>
      <c r="H15" t="s">
        <v>222</v>
      </c>
      <c r="I15" t="s">
        <v>128</v>
      </c>
      <c r="J15" s="15"/>
      <c r="M15" t="s">
        <v>223</v>
      </c>
      <c r="N15" t="s">
        <v>130</v>
      </c>
      <c r="T15" t="s">
        <v>160</v>
      </c>
      <c r="U15" t="s">
        <v>161</v>
      </c>
      <c r="V15" t="s">
        <v>203</v>
      </c>
      <c r="W15" t="s">
        <v>134</v>
      </c>
      <c r="AA15" t="s">
        <v>135</v>
      </c>
      <c r="AB15" t="s">
        <v>122</v>
      </c>
      <c r="AC15" t="s">
        <v>135</v>
      </c>
      <c r="AD15" t="s">
        <v>136</v>
      </c>
      <c r="AF15" t="s">
        <v>137</v>
      </c>
      <c r="AG15" t="s">
        <v>138</v>
      </c>
      <c r="AH15">
        <v>173</v>
      </c>
      <c r="AI15" t="s">
        <v>139</v>
      </c>
      <c r="AK15" t="s">
        <v>140</v>
      </c>
      <c r="AM15" t="s">
        <v>141</v>
      </c>
      <c r="AS15" t="s">
        <v>224</v>
      </c>
      <c r="AU15">
        <v>72</v>
      </c>
      <c r="AV15" t="s">
        <v>130</v>
      </c>
      <c r="AZ15" t="s">
        <v>143</v>
      </c>
      <c r="BA15" t="s">
        <v>122</v>
      </c>
      <c r="BB15" t="s">
        <v>143</v>
      </c>
      <c r="BD15" t="s">
        <v>163</v>
      </c>
      <c r="BE15" s="15"/>
      <c r="BG15" t="s">
        <v>145</v>
      </c>
      <c r="BH15">
        <v>16.399999999999999</v>
      </c>
      <c r="BI15" t="s">
        <v>139</v>
      </c>
      <c r="BJ15" s="15"/>
      <c r="BK15" t="s">
        <v>146</v>
      </c>
      <c r="BL15">
        <v>7</v>
      </c>
      <c r="BM15" s="16">
        <v>44652.642361111102</v>
      </c>
      <c r="BO15" s="16"/>
      <c r="BP15" t="s">
        <v>147</v>
      </c>
      <c r="BQ15" t="s">
        <v>147</v>
      </c>
      <c r="BR15">
        <v>173</v>
      </c>
      <c r="BS15">
        <v>16.399999999999999</v>
      </c>
      <c r="BT15" t="b">
        <v>0</v>
      </c>
      <c r="BU15">
        <v>173</v>
      </c>
      <c r="BV15">
        <v>16.399999999999999</v>
      </c>
      <c r="BW15">
        <v>173</v>
      </c>
      <c r="BX15" t="s">
        <v>148</v>
      </c>
      <c r="BY15" t="s">
        <v>122</v>
      </c>
      <c r="BZ15" t="s">
        <v>122</v>
      </c>
      <c r="CA15" t="s">
        <v>204</v>
      </c>
      <c r="CB15" t="s">
        <v>150</v>
      </c>
      <c r="CC15" t="s">
        <v>205</v>
      </c>
      <c r="CD15" t="s">
        <v>206</v>
      </c>
      <c r="CI15">
        <v>33.383445500000001</v>
      </c>
      <c r="CJ15">
        <v>-110.7762108</v>
      </c>
      <c r="CN15" t="s">
        <v>135</v>
      </c>
      <c r="CO15" t="s">
        <v>153</v>
      </c>
      <c r="CV15" t="s">
        <v>154</v>
      </c>
      <c r="CW15" t="s">
        <v>155</v>
      </c>
      <c r="CX15" t="s">
        <v>207</v>
      </c>
      <c r="DC15" s="15"/>
      <c r="DH15" t="s">
        <v>146</v>
      </c>
    </row>
    <row r="16" spans="1:112" x14ac:dyDescent="0.25">
      <c r="A16" t="s">
        <v>122</v>
      </c>
      <c r="B16" t="s">
        <v>122</v>
      </c>
      <c r="C16" t="s">
        <v>225</v>
      </c>
      <c r="D16" t="s">
        <v>124</v>
      </c>
      <c r="E16" t="s">
        <v>125</v>
      </c>
      <c r="F16" t="s">
        <v>126</v>
      </c>
      <c r="G16" s="15">
        <v>45016</v>
      </c>
      <c r="H16" t="s">
        <v>226</v>
      </c>
      <c r="I16" t="s">
        <v>128</v>
      </c>
      <c r="J16" s="15"/>
      <c r="M16" t="s">
        <v>227</v>
      </c>
      <c r="N16" t="s">
        <v>130</v>
      </c>
      <c r="T16" t="s">
        <v>160</v>
      </c>
      <c r="U16" t="s">
        <v>161</v>
      </c>
      <c r="V16" t="s">
        <v>162</v>
      </c>
      <c r="W16" t="s">
        <v>134</v>
      </c>
      <c r="AA16" t="s">
        <v>135</v>
      </c>
      <c r="AB16" t="s">
        <v>122</v>
      </c>
      <c r="AC16" t="s">
        <v>135</v>
      </c>
      <c r="AD16" t="s">
        <v>136</v>
      </c>
      <c r="AF16" t="s">
        <v>137</v>
      </c>
      <c r="AG16" t="s">
        <v>138</v>
      </c>
      <c r="AH16">
        <v>163</v>
      </c>
      <c r="AI16" t="s">
        <v>139</v>
      </c>
      <c r="AK16" t="s">
        <v>140</v>
      </c>
      <c r="AM16" t="s">
        <v>141</v>
      </c>
      <c r="AU16">
        <v>55</v>
      </c>
      <c r="AV16" t="s">
        <v>130</v>
      </c>
      <c r="AZ16" t="s">
        <v>143</v>
      </c>
      <c r="BA16" t="s">
        <v>122</v>
      </c>
      <c r="BB16" t="s">
        <v>143</v>
      </c>
      <c r="BD16" t="s">
        <v>182</v>
      </c>
      <c r="BE16" s="15"/>
      <c r="BG16" t="s">
        <v>145</v>
      </c>
      <c r="BH16">
        <v>2.0499999999999998</v>
      </c>
      <c r="BI16" t="s">
        <v>139</v>
      </c>
      <c r="BJ16" s="15"/>
      <c r="BK16" t="s">
        <v>146</v>
      </c>
      <c r="BL16">
        <v>7</v>
      </c>
      <c r="BM16" s="16">
        <v>45016.681944444397</v>
      </c>
      <c r="BO16" s="16"/>
      <c r="BP16" t="s">
        <v>147</v>
      </c>
      <c r="BQ16" t="s">
        <v>147</v>
      </c>
      <c r="BR16">
        <v>163</v>
      </c>
      <c r="BS16">
        <v>2.0499999999999998</v>
      </c>
      <c r="BT16" t="b">
        <v>0</v>
      </c>
      <c r="BU16">
        <v>163</v>
      </c>
      <c r="BV16">
        <v>2.0499999999999998</v>
      </c>
      <c r="BW16">
        <v>163</v>
      </c>
      <c r="BX16" t="s">
        <v>148</v>
      </c>
      <c r="BY16" t="s">
        <v>122</v>
      </c>
      <c r="BZ16" t="s">
        <v>122</v>
      </c>
      <c r="CA16" t="s">
        <v>164</v>
      </c>
      <c r="CB16" t="s">
        <v>150</v>
      </c>
      <c r="CC16" t="s">
        <v>165</v>
      </c>
      <c r="CD16" t="s">
        <v>166</v>
      </c>
      <c r="CI16">
        <v>34.740096100000002</v>
      </c>
      <c r="CJ16">
        <v>-112.009445</v>
      </c>
      <c r="CN16" t="s">
        <v>135</v>
      </c>
      <c r="CO16" t="s">
        <v>153</v>
      </c>
      <c r="CV16" t="s">
        <v>154</v>
      </c>
      <c r="CW16" t="s">
        <v>155</v>
      </c>
      <c r="CX16" t="s">
        <v>167</v>
      </c>
      <c r="DC16" s="15"/>
      <c r="DH16" t="s">
        <v>146</v>
      </c>
    </row>
    <row r="17" spans="1:112" x14ac:dyDescent="0.25">
      <c r="A17" t="s">
        <v>122</v>
      </c>
      <c r="B17" t="s">
        <v>122</v>
      </c>
      <c r="C17" t="s">
        <v>228</v>
      </c>
      <c r="D17" t="s">
        <v>124</v>
      </c>
      <c r="E17" t="s">
        <v>125</v>
      </c>
      <c r="F17" t="s">
        <v>126</v>
      </c>
      <c r="G17" s="15">
        <v>44818</v>
      </c>
      <c r="H17" t="s">
        <v>229</v>
      </c>
      <c r="I17" t="s">
        <v>128</v>
      </c>
      <c r="J17" s="15"/>
      <c r="M17" t="s">
        <v>230</v>
      </c>
      <c r="N17" t="s">
        <v>130</v>
      </c>
      <c r="T17" t="s">
        <v>160</v>
      </c>
      <c r="U17" t="s">
        <v>161</v>
      </c>
      <c r="V17" t="s">
        <v>162</v>
      </c>
      <c r="W17" t="s">
        <v>134</v>
      </c>
      <c r="AA17" t="s">
        <v>135</v>
      </c>
      <c r="AB17" t="s">
        <v>122</v>
      </c>
      <c r="AC17" t="s">
        <v>135</v>
      </c>
      <c r="AD17" t="s">
        <v>136</v>
      </c>
      <c r="AF17" t="s">
        <v>137</v>
      </c>
      <c r="AG17" t="s">
        <v>138</v>
      </c>
      <c r="AH17">
        <v>159</v>
      </c>
      <c r="AI17" t="s">
        <v>139</v>
      </c>
      <c r="AK17" t="s">
        <v>140</v>
      </c>
      <c r="AM17" t="s">
        <v>141</v>
      </c>
      <c r="AU17">
        <v>60</v>
      </c>
      <c r="AV17" t="s">
        <v>130</v>
      </c>
      <c r="AZ17" t="s">
        <v>143</v>
      </c>
      <c r="BA17" t="s">
        <v>122</v>
      </c>
      <c r="BB17" t="s">
        <v>143</v>
      </c>
      <c r="BD17" t="s">
        <v>182</v>
      </c>
      <c r="BE17" s="15"/>
      <c r="BG17" t="s">
        <v>145</v>
      </c>
      <c r="BH17">
        <v>8.19</v>
      </c>
      <c r="BI17" t="s">
        <v>139</v>
      </c>
      <c r="BJ17" s="15"/>
      <c r="BK17" t="s">
        <v>146</v>
      </c>
      <c r="BL17">
        <v>7</v>
      </c>
      <c r="BM17" s="16">
        <v>44818.719444444403</v>
      </c>
      <c r="BO17" s="16"/>
      <c r="BP17" t="s">
        <v>147</v>
      </c>
      <c r="BQ17" t="s">
        <v>147</v>
      </c>
      <c r="BR17">
        <v>159</v>
      </c>
      <c r="BS17">
        <v>8.19</v>
      </c>
      <c r="BT17" t="b">
        <v>0</v>
      </c>
      <c r="BU17">
        <v>159</v>
      </c>
      <c r="BV17">
        <v>8.19</v>
      </c>
      <c r="BW17">
        <v>159</v>
      </c>
      <c r="BX17" t="s">
        <v>148</v>
      </c>
      <c r="BY17" t="s">
        <v>122</v>
      </c>
      <c r="BZ17" t="s">
        <v>122</v>
      </c>
      <c r="CA17" t="s">
        <v>164</v>
      </c>
      <c r="CB17" t="s">
        <v>150</v>
      </c>
      <c r="CC17" t="s">
        <v>165</v>
      </c>
      <c r="CD17" t="s">
        <v>166</v>
      </c>
      <c r="CI17">
        <v>34.740096100000002</v>
      </c>
      <c r="CJ17">
        <v>-112.009445</v>
      </c>
      <c r="CN17" t="s">
        <v>135</v>
      </c>
      <c r="CO17" t="s">
        <v>153</v>
      </c>
      <c r="CV17" t="s">
        <v>154</v>
      </c>
      <c r="CW17" t="s">
        <v>155</v>
      </c>
      <c r="CX17" t="s">
        <v>167</v>
      </c>
      <c r="DC17" s="15"/>
      <c r="DH17" t="s">
        <v>146</v>
      </c>
    </row>
    <row r="18" spans="1:112" x14ac:dyDescent="0.25">
      <c r="A18" t="s">
        <v>122</v>
      </c>
      <c r="B18" t="s">
        <v>122</v>
      </c>
      <c r="C18" t="s">
        <v>231</v>
      </c>
      <c r="D18" t="s">
        <v>124</v>
      </c>
      <c r="E18" t="s">
        <v>125</v>
      </c>
      <c r="F18" t="s">
        <v>126</v>
      </c>
      <c r="G18" s="15">
        <v>45218</v>
      </c>
      <c r="H18" t="s">
        <v>232</v>
      </c>
      <c r="I18" t="s">
        <v>128</v>
      </c>
      <c r="J18" s="15"/>
      <c r="M18" t="s">
        <v>233</v>
      </c>
      <c r="N18" t="s">
        <v>130</v>
      </c>
      <c r="T18" t="s">
        <v>217</v>
      </c>
      <c r="U18" t="s">
        <v>161</v>
      </c>
      <c r="V18" t="s">
        <v>162</v>
      </c>
      <c r="W18" t="s">
        <v>134</v>
      </c>
      <c r="AA18" t="s">
        <v>135</v>
      </c>
      <c r="AB18" t="s">
        <v>122</v>
      </c>
      <c r="AC18" t="s">
        <v>135</v>
      </c>
      <c r="AD18" t="s">
        <v>136</v>
      </c>
      <c r="AF18" t="s">
        <v>137</v>
      </c>
      <c r="AG18" t="s">
        <v>138</v>
      </c>
      <c r="AH18">
        <v>114</v>
      </c>
      <c r="AI18" t="s">
        <v>139</v>
      </c>
      <c r="AK18" t="s">
        <v>140</v>
      </c>
      <c r="AM18" t="s">
        <v>141</v>
      </c>
      <c r="AU18">
        <v>9.6999999999999993</v>
      </c>
      <c r="AV18" t="s">
        <v>130</v>
      </c>
      <c r="AZ18" t="s">
        <v>143</v>
      </c>
      <c r="BA18" t="s">
        <v>122</v>
      </c>
      <c r="BB18" t="s">
        <v>143</v>
      </c>
      <c r="BD18" t="s">
        <v>182</v>
      </c>
      <c r="BE18" s="15"/>
      <c r="BG18" t="s">
        <v>145</v>
      </c>
      <c r="BH18">
        <v>0.81899999999999995</v>
      </c>
      <c r="BI18" t="s">
        <v>139</v>
      </c>
      <c r="BJ18" s="15"/>
      <c r="BK18" t="s">
        <v>146</v>
      </c>
      <c r="BL18">
        <v>7</v>
      </c>
      <c r="BM18" s="16">
        <v>45218.697916666701</v>
      </c>
      <c r="BO18" s="16"/>
      <c r="BP18" t="s">
        <v>147</v>
      </c>
      <c r="BQ18" t="s">
        <v>147</v>
      </c>
      <c r="BR18">
        <v>114</v>
      </c>
      <c r="BS18">
        <v>0.81899999999999995</v>
      </c>
      <c r="BT18" t="b">
        <v>0</v>
      </c>
      <c r="BU18">
        <v>114</v>
      </c>
      <c r="BV18">
        <v>0.81899999999999995</v>
      </c>
      <c r="BW18">
        <v>114</v>
      </c>
      <c r="BX18" t="s">
        <v>148</v>
      </c>
      <c r="BY18" t="s">
        <v>122</v>
      </c>
      <c r="BZ18" t="s">
        <v>122</v>
      </c>
      <c r="CA18" t="s">
        <v>164</v>
      </c>
      <c r="CB18" t="s">
        <v>150</v>
      </c>
      <c r="CC18" t="s">
        <v>165</v>
      </c>
      <c r="CD18" t="s">
        <v>166</v>
      </c>
      <c r="CI18">
        <v>34.740096100000002</v>
      </c>
      <c r="CJ18">
        <v>-112.009445</v>
      </c>
      <c r="CN18" t="s">
        <v>135</v>
      </c>
      <c r="CO18" t="s">
        <v>153</v>
      </c>
      <c r="CV18" t="s">
        <v>154</v>
      </c>
      <c r="CW18" t="s">
        <v>155</v>
      </c>
      <c r="CX18" t="s">
        <v>167</v>
      </c>
      <c r="DC18" s="15"/>
      <c r="DH18" t="s">
        <v>146</v>
      </c>
    </row>
    <row r="19" spans="1:112" x14ac:dyDescent="0.25">
      <c r="A19" t="s">
        <v>122</v>
      </c>
      <c r="B19" t="s">
        <v>122</v>
      </c>
      <c r="C19" t="s">
        <v>234</v>
      </c>
      <c r="D19" t="s">
        <v>124</v>
      </c>
      <c r="E19" t="s">
        <v>125</v>
      </c>
      <c r="F19" t="s">
        <v>126</v>
      </c>
      <c r="G19" s="15">
        <v>44552</v>
      </c>
      <c r="H19" t="s">
        <v>235</v>
      </c>
      <c r="I19" t="s">
        <v>128</v>
      </c>
      <c r="J19" s="15"/>
      <c r="M19" t="s">
        <v>129</v>
      </c>
      <c r="N19" t="s">
        <v>130</v>
      </c>
      <c r="T19" t="s">
        <v>131</v>
      </c>
      <c r="U19" t="s">
        <v>132</v>
      </c>
      <c r="V19" t="s">
        <v>133</v>
      </c>
      <c r="W19" t="s">
        <v>134</v>
      </c>
      <c r="AA19" t="s">
        <v>135</v>
      </c>
      <c r="AB19" t="s">
        <v>122</v>
      </c>
      <c r="AC19" t="s">
        <v>135</v>
      </c>
      <c r="AD19" t="s">
        <v>136</v>
      </c>
      <c r="AF19" t="s">
        <v>137</v>
      </c>
      <c r="AG19" t="s">
        <v>138</v>
      </c>
      <c r="AH19">
        <v>110</v>
      </c>
      <c r="AI19" t="s">
        <v>139</v>
      </c>
      <c r="AK19" t="s">
        <v>140</v>
      </c>
      <c r="AM19" t="s">
        <v>141</v>
      </c>
      <c r="AS19" t="s">
        <v>236</v>
      </c>
      <c r="AU19">
        <v>101</v>
      </c>
      <c r="AV19" t="s">
        <v>130</v>
      </c>
      <c r="AZ19" t="s">
        <v>143</v>
      </c>
      <c r="BA19" t="s">
        <v>122</v>
      </c>
      <c r="BB19" t="s">
        <v>143</v>
      </c>
      <c r="BD19" t="s">
        <v>144</v>
      </c>
      <c r="BE19" s="15"/>
      <c r="BG19" t="s">
        <v>145</v>
      </c>
      <c r="BH19">
        <v>20</v>
      </c>
      <c r="BI19" t="s">
        <v>139</v>
      </c>
      <c r="BJ19" s="15"/>
      <c r="BK19" t="s">
        <v>146</v>
      </c>
      <c r="BL19">
        <v>7</v>
      </c>
      <c r="BM19" s="16">
        <v>44552.478472222203</v>
      </c>
      <c r="BO19" s="16"/>
      <c r="BP19" t="s">
        <v>147</v>
      </c>
      <c r="BQ19" t="s">
        <v>147</v>
      </c>
      <c r="BR19">
        <v>110</v>
      </c>
      <c r="BS19">
        <v>20</v>
      </c>
      <c r="BT19" t="b">
        <v>0</v>
      </c>
      <c r="BU19">
        <v>110</v>
      </c>
      <c r="BV19">
        <v>20</v>
      </c>
      <c r="BW19">
        <v>110</v>
      </c>
      <c r="BX19" t="s">
        <v>148</v>
      </c>
      <c r="BY19" t="s">
        <v>122</v>
      </c>
      <c r="BZ19" t="s">
        <v>122</v>
      </c>
      <c r="CA19" t="s">
        <v>149</v>
      </c>
      <c r="CB19" t="s">
        <v>150</v>
      </c>
      <c r="CC19" t="s">
        <v>151</v>
      </c>
      <c r="CD19" t="s">
        <v>152</v>
      </c>
      <c r="CI19">
        <v>32.879389600000003</v>
      </c>
      <c r="CJ19">
        <v>-111.73586299999999</v>
      </c>
      <c r="CN19" t="s">
        <v>135</v>
      </c>
      <c r="CO19" t="s">
        <v>153</v>
      </c>
      <c r="CV19" t="s">
        <v>154</v>
      </c>
      <c r="CW19" t="s">
        <v>155</v>
      </c>
      <c r="CX19" t="s">
        <v>156</v>
      </c>
      <c r="DC19" s="15"/>
      <c r="DH19" t="s">
        <v>146</v>
      </c>
    </row>
    <row r="20" spans="1:112" x14ac:dyDescent="0.25">
      <c r="A20" t="s">
        <v>122</v>
      </c>
      <c r="B20" t="s">
        <v>122</v>
      </c>
      <c r="C20" t="s">
        <v>237</v>
      </c>
      <c r="D20" t="s">
        <v>124</v>
      </c>
      <c r="E20" t="s">
        <v>125</v>
      </c>
      <c r="F20" t="s">
        <v>126</v>
      </c>
      <c r="G20" s="15">
        <v>44469</v>
      </c>
      <c r="H20" t="s">
        <v>238</v>
      </c>
      <c r="I20" t="s">
        <v>128</v>
      </c>
      <c r="J20" s="15"/>
      <c r="M20" t="s">
        <v>129</v>
      </c>
      <c r="N20" t="s">
        <v>130</v>
      </c>
      <c r="T20" t="s">
        <v>131</v>
      </c>
      <c r="U20" t="s">
        <v>132</v>
      </c>
      <c r="V20" t="s">
        <v>239</v>
      </c>
      <c r="W20" t="s">
        <v>134</v>
      </c>
      <c r="AA20" t="s">
        <v>135</v>
      </c>
      <c r="AB20" t="s">
        <v>122</v>
      </c>
      <c r="AC20" t="s">
        <v>135</v>
      </c>
      <c r="AD20" t="s">
        <v>136</v>
      </c>
      <c r="AF20" t="s">
        <v>137</v>
      </c>
      <c r="AG20" t="s">
        <v>138</v>
      </c>
      <c r="AH20">
        <v>100</v>
      </c>
      <c r="AI20" t="s">
        <v>139</v>
      </c>
      <c r="AK20" t="s">
        <v>140</v>
      </c>
      <c r="AM20" t="s">
        <v>141</v>
      </c>
      <c r="AU20">
        <v>101</v>
      </c>
      <c r="AV20" t="s">
        <v>130</v>
      </c>
      <c r="AZ20" t="s">
        <v>143</v>
      </c>
      <c r="BA20" t="s">
        <v>122</v>
      </c>
      <c r="BB20" t="s">
        <v>143</v>
      </c>
      <c r="BD20" t="s">
        <v>144</v>
      </c>
      <c r="BE20" s="15"/>
      <c r="BG20" t="s">
        <v>145</v>
      </c>
      <c r="BH20">
        <v>2</v>
      </c>
      <c r="BI20" t="s">
        <v>139</v>
      </c>
      <c r="BJ20" s="15"/>
      <c r="BK20" t="s">
        <v>146</v>
      </c>
      <c r="BL20">
        <v>7</v>
      </c>
      <c r="BM20" s="16">
        <v>44469.720138888901</v>
      </c>
      <c r="BO20" s="16"/>
      <c r="BP20" t="s">
        <v>147</v>
      </c>
      <c r="BQ20" t="s">
        <v>147</v>
      </c>
      <c r="BR20">
        <v>100</v>
      </c>
      <c r="BS20">
        <v>2</v>
      </c>
      <c r="BT20" t="b">
        <v>0</v>
      </c>
      <c r="BU20">
        <v>100</v>
      </c>
      <c r="BV20">
        <v>2</v>
      </c>
      <c r="BW20">
        <v>100</v>
      </c>
      <c r="BX20" t="s">
        <v>148</v>
      </c>
      <c r="BY20" t="s">
        <v>122</v>
      </c>
      <c r="BZ20" t="s">
        <v>122</v>
      </c>
      <c r="CA20" t="s">
        <v>240</v>
      </c>
      <c r="CB20" t="s">
        <v>150</v>
      </c>
      <c r="CC20" t="s">
        <v>241</v>
      </c>
      <c r="CD20" t="s">
        <v>152</v>
      </c>
      <c r="CI20">
        <v>32.879283999999998</v>
      </c>
      <c r="CJ20">
        <v>-111.7359009</v>
      </c>
      <c r="CN20" t="s">
        <v>135</v>
      </c>
      <c r="CO20" t="s">
        <v>153</v>
      </c>
      <c r="CV20" t="s">
        <v>154</v>
      </c>
      <c r="CW20" t="s">
        <v>155</v>
      </c>
      <c r="CX20" t="s">
        <v>156</v>
      </c>
      <c r="DC20" s="15"/>
      <c r="DH20" t="s">
        <v>146</v>
      </c>
    </row>
    <row r="21" spans="1:112" x14ac:dyDescent="0.25">
      <c r="A21" t="s">
        <v>122</v>
      </c>
      <c r="B21" t="s">
        <v>122</v>
      </c>
      <c r="C21" t="s">
        <v>242</v>
      </c>
      <c r="D21" t="s">
        <v>124</v>
      </c>
      <c r="E21" t="s">
        <v>125</v>
      </c>
      <c r="F21" t="s">
        <v>126</v>
      </c>
      <c r="G21" s="15">
        <v>44552</v>
      </c>
      <c r="H21" t="s">
        <v>243</v>
      </c>
      <c r="I21" t="s">
        <v>128</v>
      </c>
      <c r="J21" s="15"/>
      <c r="M21" t="s">
        <v>129</v>
      </c>
      <c r="N21" t="s">
        <v>130</v>
      </c>
      <c r="T21" t="s">
        <v>131</v>
      </c>
      <c r="U21" t="s">
        <v>132</v>
      </c>
      <c r="V21" t="s">
        <v>239</v>
      </c>
      <c r="W21" t="s">
        <v>134</v>
      </c>
      <c r="AA21" t="s">
        <v>135</v>
      </c>
      <c r="AB21" t="s">
        <v>122</v>
      </c>
      <c r="AC21" t="s">
        <v>135</v>
      </c>
      <c r="AD21" t="s">
        <v>136</v>
      </c>
      <c r="AF21" t="s">
        <v>137</v>
      </c>
      <c r="AG21" t="s">
        <v>138</v>
      </c>
      <c r="AH21">
        <v>88</v>
      </c>
      <c r="AI21" t="s">
        <v>139</v>
      </c>
      <c r="AK21" t="s">
        <v>140</v>
      </c>
      <c r="AM21" t="s">
        <v>141</v>
      </c>
      <c r="AU21">
        <v>101</v>
      </c>
      <c r="AV21" t="s">
        <v>130</v>
      </c>
      <c r="AZ21" t="s">
        <v>143</v>
      </c>
      <c r="BA21" t="s">
        <v>122</v>
      </c>
      <c r="BB21" t="s">
        <v>143</v>
      </c>
      <c r="BD21" t="s">
        <v>144</v>
      </c>
      <c r="BE21" s="15"/>
      <c r="BG21" t="s">
        <v>145</v>
      </c>
      <c r="BH21">
        <v>2</v>
      </c>
      <c r="BI21" t="s">
        <v>139</v>
      </c>
      <c r="BJ21" s="15"/>
      <c r="BK21" t="s">
        <v>146</v>
      </c>
      <c r="BL21">
        <v>7</v>
      </c>
      <c r="BM21" s="16">
        <v>44552.4152777778</v>
      </c>
      <c r="BO21" s="16"/>
      <c r="BP21" t="s">
        <v>147</v>
      </c>
      <c r="BQ21" t="s">
        <v>147</v>
      </c>
      <c r="BR21">
        <v>88</v>
      </c>
      <c r="BS21">
        <v>2</v>
      </c>
      <c r="BT21" t="b">
        <v>0</v>
      </c>
      <c r="BU21">
        <v>88</v>
      </c>
      <c r="BV21">
        <v>2</v>
      </c>
      <c r="BW21">
        <v>88</v>
      </c>
      <c r="BX21" t="s">
        <v>148</v>
      </c>
      <c r="BY21" t="s">
        <v>122</v>
      </c>
      <c r="BZ21" t="s">
        <v>122</v>
      </c>
      <c r="CA21" t="s">
        <v>240</v>
      </c>
      <c r="CB21" t="s">
        <v>150</v>
      </c>
      <c r="CC21" t="s">
        <v>241</v>
      </c>
      <c r="CD21" t="s">
        <v>152</v>
      </c>
      <c r="CI21">
        <v>32.879283999999998</v>
      </c>
      <c r="CJ21">
        <v>-111.7359009</v>
      </c>
      <c r="CN21" t="s">
        <v>135</v>
      </c>
      <c r="CO21" t="s">
        <v>153</v>
      </c>
      <c r="CV21" t="s">
        <v>154</v>
      </c>
      <c r="CW21" t="s">
        <v>155</v>
      </c>
      <c r="CX21" t="s">
        <v>156</v>
      </c>
      <c r="DC21" s="15"/>
      <c r="DH21" t="s">
        <v>146</v>
      </c>
    </row>
    <row r="22" spans="1:112" x14ac:dyDescent="0.25">
      <c r="A22" t="s">
        <v>122</v>
      </c>
      <c r="B22" t="s">
        <v>122</v>
      </c>
      <c r="C22" t="s">
        <v>244</v>
      </c>
      <c r="D22" t="s">
        <v>124</v>
      </c>
      <c r="E22" t="s">
        <v>125</v>
      </c>
      <c r="F22" t="s">
        <v>126</v>
      </c>
      <c r="G22" s="15">
        <v>45146</v>
      </c>
      <c r="H22" t="s">
        <v>245</v>
      </c>
      <c r="I22" t="s">
        <v>128</v>
      </c>
      <c r="J22" s="15"/>
      <c r="M22" t="s">
        <v>192</v>
      </c>
      <c r="N22" t="s">
        <v>130</v>
      </c>
      <c r="T22" t="s">
        <v>131</v>
      </c>
      <c r="U22" t="s">
        <v>193</v>
      </c>
      <c r="V22" t="s">
        <v>194</v>
      </c>
      <c r="W22" t="s">
        <v>134</v>
      </c>
      <c r="AA22" t="s">
        <v>135</v>
      </c>
      <c r="AB22" t="s">
        <v>122</v>
      </c>
      <c r="AC22" t="s">
        <v>135</v>
      </c>
      <c r="AD22" t="s">
        <v>136</v>
      </c>
      <c r="AF22" t="s">
        <v>137</v>
      </c>
      <c r="AG22" t="s">
        <v>138</v>
      </c>
      <c r="AH22">
        <v>87.2</v>
      </c>
      <c r="AI22" t="s">
        <v>139</v>
      </c>
      <c r="AK22" t="s">
        <v>140</v>
      </c>
      <c r="AM22" t="s">
        <v>141</v>
      </c>
      <c r="AS22" t="s">
        <v>246</v>
      </c>
      <c r="AU22">
        <v>18</v>
      </c>
      <c r="AV22" t="s">
        <v>130</v>
      </c>
      <c r="AZ22" t="s">
        <v>143</v>
      </c>
      <c r="BA22" t="s">
        <v>122</v>
      </c>
      <c r="BB22" t="s">
        <v>143</v>
      </c>
      <c r="BD22" t="s">
        <v>182</v>
      </c>
      <c r="BE22" s="15"/>
      <c r="BG22" t="s">
        <v>145</v>
      </c>
      <c r="BH22">
        <v>20.5</v>
      </c>
      <c r="BI22" t="s">
        <v>139</v>
      </c>
      <c r="BJ22" s="15"/>
      <c r="BK22" t="s">
        <v>146</v>
      </c>
      <c r="BL22">
        <v>7</v>
      </c>
      <c r="BM22" s="16">
        <v>45146.416666666701</v>
      </c>
      <c r="BO22" s="16"/>
      <c r="BP22" t="s">
        <v>147</v>
      </c>
      <c r="BQ22" t="s">
        <v>147</v>
      </c>
      <c r="BR22">
        <v>87.2</v>
      </c>
      <c r="BS22">
        <v>20.5</v>
      </c>
      <c r="BT22" t="b">
        <v>0</v>
      </c>
      <c r="BU22">
        <v>87.2</v>
      </c>
      <c r="BV22">
        <v>20.5</v>
      </c>
      <c r="BW22">
        <v>87.2</v>
      </c>
      <c r="BX22" t="s">
        <v>148</v>
      </c>
      <c r="BY22" t="s">
        <v>122</v>
      </c>
      <c r="BZ22" t="s">
        <v>122</v>
      </c>
      <c r="CA22" t="s">
        <v>196</v>
      </c>
      <c r="CB22" t="s">
        <v>150</v>
      </c>
      <c r="CC22" t="s">
        <v>197</v>
      </c>
      <c r="CD22" t="s">
        <v>198</v>
      </c>
      <c r="CI22">
        <v>35.019048300000001</v>
      </c>
      <c r="CJ22">
        <v>-110.68302060000001</v>
      </c>
      <c r="CN22" t="s">
        <v>135</v>
      </c>
      <c r="CO22" t="s">
        <v>153</v>
      </c>
      <c r="CV22" t="s">
        <v>154</v>
      </c>
      <c r="CW22" t="s">
        <v>155</v>
      </c>
      <c r="CX22" t="s">
        <v>199</v>
      </c>
      <c r="DC22" s="15"/>
      <c r="DH22" t="s">
        <v>146</v>
      </c>
    </row>
    <row r="23" spans="1:112" x14ac:dyDescent="0.25">
      <c r="A23" t="s">
        <v>122</v>
      </c>
      <c r="B23" t="s">
        <v>122</v>
      </c>
      <c r="C23" t="s">
        <v>247</v>
      </c>
      <c r="D23" t="s">
        <v>124</v>
      </c>
      <c r="E23" t="s">
        <v>125</v>
      </c>
      <c r="F23" t="s">
        <v>126</v>
      </c>
      <c r="G23" s="15">
        <v>45587</v>
      </c>
      <c r="H23" t="s">
        <v>169</v>
      </c>
      <c r="I23" t="s">
        <v>128</v>
      </c>
      <c r="J23" s="15"/>
      <c r="M23" t="s">
        <v>192</v>
      </c>
      <c r="N23" t="s">
        <v>130</v>
      </c>
      <c r="T23" t="s">
        <v>248</v>
      </c>
      <c r="U23" t="s">
        <v>193</v>
      </c>
      <c r="V23" t="s">
        <v>249</v>
      </c>
      <c r="W23" t="s">
        <v>134</v>
      </c>
      <c r="AA23" t="s">
        <v>135</v>
      </c>
      <c r="AB23" t="s">
        <v>122</v>
      </c>
      <c r="AC23" t="s">
        <v>135</v>
      </c>
      <c r="AD23" t="s">
        <v>136</v>
      </c>
      <c r="AF23" t="s">
        <v>137</v>
      </c>
      <c r="AG23" t="s">
        <v>138</v>
      </c>
      <c r="AH23">
        <v>83.7</v>
      </c>
      <c r="AI23" t="s">
        <v>139</v>
      </c>
      <c r="AK23" t="s">
        <v>140</v>
      </c>
      <c r="AM23" t="s">
        <v>141</v>
      </c>
      <c r="AS23" t="s">
        <v>224</v>
      </c>
      <c r="AU23">
        <v>18</v>
      </c>
      <c r="AV23" t="s">
        <v>130</v>
      </c>
      <c r="AZ23" t="s">
        <v>143</v>
      </c>
      <c r="BA23" t="s">
        <v>122</v>
      </c>
      <c r="BB23" t="s">
        <v>143</v>
      </c>
      <c r="BD23" t="s">
        <v>182</v>
      </c>
      <c r="BE23" s="15"/>
      <c r="BG23" t="s">
        <v>145</v>
      </c>
      <c r="BH23">
        <v>8.19</v>
      </c>
      <c r="BI23" t="s">
        <v>139</v>
      </c>
      <c r="BJ23" s="15"/>
      <c r="BK23" t="s">
        <v>146</v>
      </c>
      <c r="BL23">
        <v>7</v>
      </c>
      <c r="BM23" s="16">
        <v>45587.517361111102</v>
      </c>
      <c r="BO23" s="16"/>
      <c r="BP23" t="s">
        <v>147</v>
      </c>
      <c r="BQ23" t="s">
        <v>147</v>
      </c>
      <c r="BR23">
        <v>83.7</v>
      </c>
      <c r="BS23">
        <v>8.19</v>
      </c>
      <c r="BT23" t="b">
        <v>0</v>
      </c>
      <c r="BU23">
        <v>83.7</v>
      </c>
      <c r="BV23">
        <v>8.19</v>
      </c>
      <c r="BW23">
        <v>83.7</v>
      </c>
      <c r="BX23" t="s">
        <v>148</v>
      </c>
      <c r="BY23" t="s">
        <v>122</v>
      </c>
      <c r="BZ23" t="s">
        <v>122</v>
      </c>
      <c r="CA23" t="s">
        <v>250</v>
      </c>
      <c r="CB23" t="s">
        <v>150</v>
      </c>
      <c r="CC23" t="s">
        <v>251</v>
      </c>
      <c r="CD23" t="s">
        <v>198</v>
      </c>
      <c r="CI23">
        <v>35.019048300000001</v>
      </c>
      <c r="CJ23">
        <v>-110.68302060000001</v>
      </c>
      <c r="CN23" t="s">
        <v>135</v>
      </c>
      <c r="CO23" t="s">
        <v>153</v>
      </c>
      <c r="CV23" t="s">
        <v>154</v>
      </c>
      <c r="CW23" t="s">
        <v>155</v>
      </c>
      <c r="CX23" t="s">
        <v>199</v>
      </c>
      <c r="DC23" s="15"/>
      <c r="DH23" t="s">
        <v>146</v>
      </c>
    </row>
    <row r="24" spans="1:112" x14ac:dyDescent="0.25">
      <c r="A24" t="s">
        <v>122</v>
      </c>
      <c r="B24" t="s">
        <v>122</v>
      </c>
      <c r="C24" t="s">
        <v>252</v>
      </c>
      <c r="D24" t="s">
        <v>124</v>
      </c>
      <c r="E24" t="s">
        <v>125</v>
      </c>
      <c r="F24" t="s">
        <v>126</v>
      </c>
      <c r="G24" s="15">
        <v>45294</v>
      </c>
      <c r="H24" t="s">
        <v>253</v>
      </c>
      <c r="I24" t="s">
        <v>128</v>
      </c>
      <c r="J24" s="15"/>
      <c r="M24" t="s">
        <v>254</v>
      </c>
      <c r="N24" t="s">
        <v>130</v>
      </c>
      <c r="T24" t="s">
        <v>217</v>
      </c>
      <c r="U24" t="s">
        <v>161</v>
      </c>
      <c r="V24" t="s">
        <v>162</v>
      </c>
      <c r="W24" t="s">
        <v>134</v>
      </c>
      <c r="AA24" t="s">
        <v>135</v>
      </c>
      <c r="AB24" t="s">
        <v>122</v>
      </c>
      <c r="AC24" t="s">
        <v>135</v>
      </c>
      <c r="AD24" t="s">
        <v>136</v>
      </c>
      <c r="AF24" t="s">
        <v>137</v>
      </c>
      <c r="AG24" t="s">
        <v>138</v>
      </c>
      <c r="AH24">
        <v>82.8</v>
      </c>
      <c r="AI24" t="s">
        <v>139</v>
      </c>
      <c r="AK24" t="s">
        <v>140</v>
      </c>
      <c r="AM24" t="s">
        <v>141</v>
      </c>
      <c r="AS24" t="s">
        <v>224</v>
      </c>
      <c r="AU24">
        <v>9.1999999999999993</v>
      </c>
      <c r="AV24" t="s">
        <v>130</v>
      </c>
      <c r="AZ24" t="s">
        <v>143</v>
      </c>
      <c r="BA24" t="s">
        <v>122</v>
      </c>
      <c r="BB24" t="s">
        <v>143</v>
      </c>
      <c r="BD24" t="s">
        <v>182</v>
      </c>
      <c r="BE24" s="15"/>
      <c r="BG24" t="s">
        <v>145</v>
      </c>
      <c r="BH24">
        <v>20.5</v>
      </c>
      <c r="BI24" t="s">
        <v>139</v>
      </c>
      <c r="BJ24" s="15"/>
      <c r="BK24" t="s">
        <v>146</v>
      </c>
      <c r="BL24">
        <v>7</v>
      </c>
      <c r="BM24" s="16">
        <v>45294.400000000001</v>
      </c>
      <c r="BO24" s="16"/>
      <c r="BP24" t="s">
        <v>147</v>
      </c>
      <c r="BQ24" t="s">
        <v>147</v>
      </c>
      <c r="BR24">
        <v>82.8</v>
      </c>
      <c r="BS24">
        <v>20.5</v>
      </c>
      <c r="BT24" t="b">
        <v>0</v>
      </c>
      <c r="BU24">
        <v>82.8</v>
      </c>
      <c r="BV24">
        <v>20.5</v>
      </c>
      <c r="BW24">
        <v>82.8</v>
      </c>
      <c r="BX24" t="s">
        <v>148</v>
      </c>
      <c r="BY24" t="s">
        <v>122</v>
      </c>
      <c r="BZ24" t="s">
        <v>122</v>
      </c>
      <c r="CA24" t="s">
        <v>164</v>
      </c>
      <c r="CB24" t="s">
        <v>150</v>
      </c>
      <c r="CC24" t="s">
        <v>165</v>
      </c>
      <c r="CD24" t="s">
        <v>166</v>
      </c>
      <c r="CI24">
        <v>34.740096100000002</v>
      </c>
      <c r="CJ24">
        <v>-112.009445</v>
      </c>
      <c r="CN24" t="s">
        <v>135</v>
      </c>
      <c r="CO24" t="s">
        <v>153</v>
      </c>
      <c r="CV24" t="s">
        <v>154</v>
      </c>
      <c r="CW24" t="s">
        <v>155</v>
      </c>
      <c r="CX24" t="s">
        <v>167</v>
      </c>
      <c r="DC24" s="15"/>
      <c r="DH24" t="s">
        <v>146</v>
      </c>
    </row>
    <row r="25" spans="1:112" x14ac:dyDescent="0.25">
      <c r="A25" t="s">
        <v>122</v>
      </c>
      <c r="B25" t="s">
        <v>122</v>
      </c>
      <c r="C25" t="s">
        <v>255</v>
      </c>
      <c r="D25" t="s">
        <v>124</v>
      </c>
      <c r="E25" t="s">
        <v>125</v>
      </c>
      <c r="F25" t="s">
        <v>126</v>
      </c>
      <c r="G25" s="15">
        <v>45244</v>
      </c>
      <c r="H25" t="s">
        <v>169</v>
      </c>
      <c r="I25" t="s">
        <v>128</v>
      </c>
      <c r="J25" s="15"/>
      <c r="M25" t="s">
        <v>192</v>
      </c>
      <c r="N25" t="s">
        <v>130</v>
      </c>
      <c r="T25" t="s">
        <v>248</v>
      </c>
      <c r="U25" t="s">
        <v>193</v>
      </c>
      <c r="V25" t="s">
        <v>194</v>
      </c>
      <c r="W25" t="s">
        <v>134</v>
      </c>
      <c r="AA25" t="s">
        <v>135</v>
      </c>
      <c r="AB25" t="s">
        <v>122</v>
      </c>
      <c r="AC25" t="s">
        <v>135</v>
      </c>
      <c r="AD25" t="s">
        <v>136</v>
      </c>
      <c r="AF25" t="s">
        <v>137</v>
      </c>
      <c r="AG25" t="s">
        <v>138</v>
      </c>
      <c r="AH25">
        <v>82.2</v>
      </c>
      <c r="AI25" t="s">
        <v>139</v>
      </c>
      <c r="AK25" t="s">
        <v>140</v>
      </c>
      <c r="AM25" t="s">
        <v>141</v>
      </c>
      <c r="AS25" t="s">
        <v>195</v>
      </c>
      <c r="AU25">
        <v>18</v>
      </c>
      <c r="AV25" t="s">
        <v>130</v>
      </c>
      <c r="AZ25" t="s">
        <v>143</v>
      </c>
      <c r="BA25" t="s">
        <v>122</v>
      </c>
      <c r="BB25" t="s">
        <v>143</v>
      </c>
      <c r="BD25" t="s">
        <v>182</v>
      </c>
      <c r="BE25" s="15"/>
      <c r="BG25" t="s">
        <v>145</v>
      </c>
      <c r="BH25">
        <v>4.09</v>
      </c>
      <c r="BI25" t="s">
        <v>139</v>
      </c>
      <c r="BJ25" s="15"/>
      <c r="BK25" t="s">
        <v>146</v>
      </c>
      <c r="BL25">
        <v>7</v>
      </c>
      <c r="BM25" s="16">
        <v>45244.517361111102</v>
      </c>
      <c r="BO25" s="16"/>
      <c r="BP25" t="s">
        <v>147</v>
      </c>
      <c r="BQ25" t="s">
        <v>147</v>
      </c>
      <c r="BR25">
        <v>82.2</v>
      </c>
      <c r="BS25">
        <v>4.09</v>
      </c>
      <c r="BT25" t="b">
        <v>0</v>
      </c>
      <c r="BU25">
        <v>82.2</v>
      </c>
      <c r="BV25">
        <v>4.09</v>
      </c>
      <c r="BW25">
        <v>82.2</v>
      </c>
      <c r="BX25" t="s">
        <v>148</v>
      </c>
      <c r="BY25" t="s">
        <v>122</v>
      </c>
      <c r="BZ25" t="s">
        <v>122</v>
      </c>
      <c r="CA25" t="s">
        <v>196</v>
      </c>
      <c r="CB25" t="s">
        <v>150</v>
      </c>
      <c r="CC25" t="s">
        <v>197</v>
      </c>
      <c r="CD25" t="s">
        <v>198</v>
      </c>
      <c r="CI25">
        <v>35.019048300000001</v>
      </c>
      <c r="CJ25">
        <v>-110.68302060000001</v>
      </c>
      <c r="CN25" t="s">
        <v>135</v>
      </c>
      <c r="CO25" t="s">
        <v>153</v>
      </c>
      <c r="CV25" t="s">
        <v>154</v>
      </c>
      <c r="CW25" t="s">
        <v>155</v>
      </c>
      <c r="CX25" t="s">
        <v>199</v>
      </c>
      <c r="DC25" s="15"/>
      <c r="DH25" t="s">
        <v>146</v>
      </c>
    </row>
    <row r="26" spans="1:112" x14ac:dyDescent="0.25">
      <c r="A26" t="s">
        <v>122</v>
      </c>
      <c r="B26" t="s">
        <v>122</v>
      </c>
      <c r="C26" t="s">
        <v>256</v>
      </c>
      <c r="D26" t="s">
        <v>124</v>
      </c>
      <c r="E26" t="s">
        <v>125</v>
      </c>
      <c r="F26" t="s">
        <v>126</v>
      </c>
      <c r="G26" s="15">
        <v>44895</v>
      </c>
      <c r="H26" t="s">
        <v>257</v>
      </c>
      <c r="I26" t="s">
        <v>128</v>
      </c>
      <c r="J26" s="15"/>
      <c r="M26" t="s">
        <v>258</v>
      </c>
      <c r="N26" t="s">
        <v>130</v>
      </c>
      <c r="T26" t="s">
        <v>160</v>
      </c>
      <c r="U26" t="s">
        <v>161</v>
      </c>
      <c r="V26" t="s">
        <v>259</v>
      </c>
      <c r="W26" t="s">
        <v>134</v>
      </c>
      <c r="AA26" t="s">
        <v>135</v>
      </c>
      <c r="AB26" t="s">
        <v>122</v>
      </c>
      <c r="AC26" t="s">
        <v>135</v>
      </c>
      <c r="AD26" t="s">
        <v>136</v>
      </c>
      <c r="AF26" t="s">
        <v>137</v>
      </c>
      <c r="AG26" t="s">
        <v>138</v>
      </c>
      <c r="AH26">
        <v>75</v>
      </c>
      <c r="AI26" t="s">
        <v>139</v>
      </c>
      <c r="AK26" t="s">
        <v>140</v>
      </c>
      <c r="AM26" t="s">
        <v>141</v>
      </c>
      <c r="AU26">
        <v>98</v>
      </c>
      <c r="AV26" t="s">
        <v>130</v>
      </c>
      <c r="AZ26" t="s">
        <v>143</v>
      </c>
      <c r="BA26" t="s">
        <v>122</v>
      </c>
      <c r="BB26" t="s">
        <v>143</v>
      </c>
      <c r="BD26" t="s">
        <v>182</v>
      </c>
      <c r="BE26" s="15"/>
      <c r="BG26" t="s">
        <v>145</v>
      </c>
      <c r="BH26">
        <v>8.1900000000000001E-2</v>
      </c>
      <c r="BI26" t="s">
        <v>139</v>
      </c>
      <c r="BJ26" s="15"/>
      <c r="BK26" t="s">
        <v>146</v>
      </c>
      <c r="BL26">
        <v>7</v>
      </c>
      <c r="BM26" s="16">
        <v>44895.3840277778</v>
      </c>
      <c r="BO26" s="16"/>
      <c r="BP26" t="s">
        <v>147</v>
      </c>
      <c r="BQ26" t="s">
        <v>147</v>
      </c>
      <c r="BR26">
        <v>75</v>
      </c>
      <c r="BS26">
        <v>8.1900000000000001E-2</v>
      </c>
      <c r="BT26" t="b">
        <v>0</v>
      </c>
      <c r="BU26">
        <v>75</v>
      </c>
      <c r="BV26">
        <v>8.1900000000000001E-2</v>
      </c>
      <c r="BW26">
        <v>75</v>
      </c>
      <c r="BX26" t="s">
        <v>148</v>
      </c>
      <c r="BY26" t="s">
        <v>122</v>
      </c>
      <c r="BZ26" t="s">
        <v>122</v>
      </c>
      <c r="CA26" t="s">
        <v>260</v>
      </c>
      <c r="CB26" t="s">
        <v>150</v>
      </c>
      <c r="CC26" t="s">
        <v>261</v>
      </c>
      <c r="CD26" t="s">
        <v>206</v>
      </c>
      <c r="CI26">
        <v>33.383426399999998</v>
      </c>
      <c r="CJ26">
        <v>-110.77577580000001</v>
      </c>
      <c r="CN26" t="s">
        <v>135</v>
      </c>
      <c r="CO26" t="s">
        <v>153</v>
      </c>
      <c r="CV26" t="s">
        <v>154</v>
      </c>
      <c r="CW26" t="s">
        <v>155</v>
      </c>
      <c r="CX26" t="s">
        <v>207</v>
      </c>
      <c r="DC26" s="15"/>
      <c r="DH26" t="s">
        <v>146</v>
      </c>
    </row>
    <row r="27" spans="1:112" x14ac:dyDescent="0.25">
      <c r="A27" t="s">
        <v>122</v>
      </c>
      <c r="B27" t="s">
        <v>122</v>
      </c>
      <c r="C27" t="s">
        <v>262</v>
      </c>
      <c r="D27" t="s">
        <v>124</v>
      </c>
      <c r="E27" t="s">
        <v>125</v>
      </c>
      <c r="F27" t="s">
        <v>126</v>
      </c>
      <c r="G27" s="15">
        <v>44631</v>
      </c>
      <c r="H27" t="s">
        <v>263</v>
      </c>
      <c r="I27" t="s">
        <v>128</v>
      </c>
      <c r="J27" s="15"/>
      <c r="M27" t="s">
        <v>264</v>
      </c>
      <c r="N27" t="s">
        <v>130</v>
      </c>
      <c r="T27" t="s">
        <v>131</v>
      </c>
      <c r="U27" t="s">
        <v>132</v>
      </c>
      <c r="V27" t="s">
        <v>239</v>
      </c>
      <c r="W27" t="s">
        <v>134</v>
      </c>
      <c r="AA27" t="s">
        <v>135</v>
      </c>
      <c r="AB27" t="s">
        <v>122</v>
      </c>
      <c r="AC27" t="s">
        <v>135</v>
      </c>
      <c r="AD27" t="s">
        <v>136</v>
      </c>
      <c r="AF27" t="s">
        <v>137</v>
      </c>
      <c r="AG27" t="s">
        <v>138</v>
      </c>
      <c r="AH27">
        <v>72</v>
      </c>
      <c r="AI27" t="s">
        <v>139</v>
      </c>
      <c r="AK27" t="s">
        <v>140</v>
      </c>
      <c r="AM27" t="s">
        <v>141</v>
      </c>
      <c r="AU27">
        <v>100</v>
      </c>
      <c r="AV27" t="s">
        <v>130</v>
      </c>
      <c r="AZ27" t="s">
        <v>143</v>
      </c>
      <c r="BA27" t="s">
        <v>122</v>
      </c>
      <c r="BB27" t="s">
        <v>143</v>
      </c>
      <c r="BD27" t="s">
        <v>144</v>
      </c>
      <c r="BE27" s="15"/>
      <c r="BG27" t="s">
        <v>145</v>
      </c>
      <c r="BH27">
        <v>2</v>
      </c>
      <c r="BI27" t="s">
        <v>139</v>
      </c>
      <c r="BJ27" s="15"/>
      <c r="BK27" t="s">
        <v>146</v>
      </c>
      <c r="BL27">
        <v>7</v>
      </c>
      <c r="BM27" s="16">
        <v>44631.702777777798</v>
      </c>
      <c r="BO27" s="16"/>
      <c r="BP27" t="s">
        <v>147</v>
      </c>
      <c r="BQ27" t="s">
        <v>147</v>
      </c>
      <c r="BR27">
        <v>72</v>
      </c>
      <c r="BS27">
        <v>2</v>
      </c>
      <c r="BT27" t="b">
        <v>0</v>
      </c>
      <c r="BU27">
        <v>72</v>
      </c>
      <c r="BV27">
        <v>2</v>
      </c>
      <c r="BW27">
        <v>72</v>
      </c>
      <c r="BX27" t="s">
        <v>148</v>
      </c>
      <c r="BY27" t="s">
        <v>122</v>
      </c>
      <c r="BZ27" t="s">
        <v>122</v>
      </c>
      <c r="CA27" t="s">
        <v>240</v>
      </c>
      <c r="CB27" t="s">
        <v>150</v>
      </c>
      <c r="CC27" t="s">
        <v>241</v>
      </c>
      <c r="CD27" t="s">
        <v>152</v>
      </c>
      <c r="CI27">
        <v>32.879283999999998</v>
      </c>
      <c r="CJ27">
        <v>-111.7359009</v>
      </c>
      <c r="CN27" t="s">
        <v>135</v>
      </c>
      <c r="CO27" t="s">
        <v>153</v>
      </c>
      <c r="CV27" t="s">
        <v>154</v>
      </c>
      <c r="CW27" t="s">
        <v>155</v>
      </c>
      <c r="CX27" t="s">
        <v>156</v>
      </c>
      <c r="DC27" s="15"/>
      <c r="DH27" t="s">
        <v>146</v>
      </c>
    </row>
    <row r="28" spans="1:112" x14ac:dyDescent="0.25">
      <c r="A28" t="s">
        <v>122</v>
      </c>
      <c r="B28" t="s">
        <v>122</v>
      </c>
      <c r="C28" t="s">
        <v>265</v>
      </c>
      <c r="D28" t="s">
        <v>124</v>
      </c>
      <c r="E28" t="s">
        <v>125</v>
      </c>
      <c r="F28" t="s">
        <v>126</v>
      </c>
      <c r="G28" s="15">
        <v>44547</v>
      </c>
      <c r="H28" t="s">
        <v>266</v>
      </c>
      <c r="I28" t="s">
        <v>128</v>
      </c>
      <c r="J28" s="15"/>
      <c r="M28" t="s">
        <v>258</v>
      </c>
      <c r="N28" t="s">
        <v>130</v>
      </c>
      <c r="T28" t="s">
        <v>160</v>
      </c>
      <c r="U28" t="s">
        <v>161</v>
      </c>
      <c r="V28" t="s">
        <v>267</v>
      </c>
      <c r="W28" t="s">
        <v>134</v>
      </c>
      <c r="AA28" t="s">
        <v>135</v>
      </c>
      <c r="AB28" t="s">
        <v>122</v>
      </c>
      <c r="AC28" t="s">
        <v>135</v>
      </c>
      <c r="AD28" t="s">
        <v>136</v>
      </c>
      <c r="AF28" t="s">
        <v>137</v>
      </c>
      <c r="AG28" t="s">
        <v>138</v>
      </c>
      <c r="AH28">
        <v>70</v>
      </c>
      <c r="AI28" t="s">
        <v>139</v>
      </c>
      <c r="AK28" t="s">
        <v>140</v>
      </c>
      <c r="AM28" t="s">
        <v>141</v>
      </c>
      <c r="AU28">
        <v>98</v>
      </c>
      <c r="AV28" t="s">
        <v>130</v>
      </c>
      <c r="AZ28" t="s">
        <v>143</v>
      </c>
      <c r="BA28" t="s">
        <v>122</v>
      </c>
      <c r="BB28" t="s">
        <v>143</v>
      </c>
      <c r="BD28" t="s">
        <v>163</v>
      </c>
      <c r="BE28" s="15"/>
      <c r="BG28" t="s">
        <v>145</v>
      </c>
      <c r="BH28">
        <v>8.1900000000000001E-2</v>
      </c>
      <c r="BI28" t="s">
        <v>139</v>
      </c>
      <c r="BJ28" s="15"/>
      <c r="BK28" t="s">
        <v>146</v>
      </c>
      <c r="BL28">
        <v>7</v>
      </c>
      <c r="BM28" s="16">
        <v>44547.767361111102</v>
      </c>
      <c r="BO28" s="16"/>
      <c r="BP28" t="s">
        <v>147</v>
      </c>
      <c r="BQ28" t="s">
        <v>147</v>
      </c>
      <c r="BR28">
        <v>70</v>
      </c>
      <c r="BS28">
        <v>8.1900000000000001E-2</v>
      </c>
      <c r="BT28" t="b">
        <v>0</v>
      </c>
      <c r="BU28">
        <v>70</v>
      </c>
      <c r="BV28">
        <v>8.1900000000000001E-2</v>
      </c>
      <c r="BW28">
        <v>70</v>
      </c>
      <c r="BX28" t="s">
        <v>148</v>
      </c>
      <c r="BY28" t="s">
        <v>122</v>
      </c>
      <c r="BZ28" t="s">
        <v>122</v>
      </c>
      <c r="CA28" t="s">
        <v>268</v>
      </c>
      <c r="CB28" t="s">
        <v>150</v>
      </c>
      <c r="CC28" t="s">
        <v>269</v>
      </c>
      <c r="CD28" t="s">
        <v>206</v>
      </c>
      <c r="CI28">
        <v>33.383493100000003</v>
      </c>
      <c r="CJ28">
        <v>-110.7759672</v>
      </c>
      <c r="CN28" t="s">
        <v>135</v>
      </c>
      <c r="CO28" t="s">
        <v>153</v>
      </c>
      <c r="CV28" t="s">
        <v>154</v>
      </c>
      <c r="CW28" t="s">
        <v>155</v>
      </c>
      <c r="CX28" t="s">
        <v>207</v>
      </c>
      <c r="DC28" s="15"/>
      <c r="DH28" t="s">
        <v>146</v>
      </c>
    </row>
    <row r="29" spans="1:112" x14ac:dyDescent="0.25">
      <c r="A29" t="s">
        <v>122</v>
      </c>
      <c r="B29" t="s">
        <v>122</v>
      </c>
      <c r="C29" t="s">
        <v>270</v>
      </c>
      <c r="D29" t="s">
        <v>124</v>
      </c>
      <c r="E29" t="s">
        <v>125</v>
      </c>
      <c r="F29" t="s">
        <v>126</v>
      </c>
      <c r="G29" s="15">
        <v>45042</v>
      </c>
      <c r="H29" t="s">
        <v>271</v>
      </c>
      <c r="I29" t="s">
        <v>128</v>
      </c>
      <c r="J29" s="15"/>
      <c r="M29" t="s">
        <v>272</v>
      </c>
      <c r="N29" t="s">
        <v>130</v>
      </c>
      <c r="T29" t="s">
        <v>160</v>
      </c>
      <c r="U29" t="s">
        <v>161</v>
      </c>
      <c r="V29" t="s">
        <v>259</v>
      </c>
      <c r="W29" t="s">
        <v>134</v>
      </c>
      <c r="AA29" t="s">
        <v>135</v>
      </c>
      <c r="AB29" t="s">
        <v>122</v>
      </c>
      <c r="AC29" t="s">
        <v>135</v>
      </c>
      <c r="AD29" t="s">
        <v>136</v>
      </c>
      <c r="AF29" t="s">
        <v>137</v>
      </c>
      <c r="AG29" t="s">
        <v>138</v>
      </c>
      <c r="AH29">
        <v>67.2</v>
      </c>
      <c r="AI29" t="s">
        <v>139</v>
      </c>
      <c r="AK29" t="s">
        <v>140</v>
      </c>
      <c r="AM29" t="s">
        <v>141</v>
      </c>
      <c r="AU29">
        <v>94</v>
      </c>
      <c r="AV29" t="s">
        <v>130</v>
      </c>
      <c r="AZ29" t="s">
        <v>143</v>
      </c>
      <c r="BA29" t="s">
        <v>122</v>
      </c>
      <c r="BB29" t="s">
        <v>143</v>
      </c>
      <c r="BD29" t="s">
        <v>182</v>
      </c>
      <c r="BE29" s="15"/>
      <c r="BG29" t="s">
        <v>145</v>
      </c>
      <c r="BH29">
        <v>8.1900000000000001E-2</v>
      </c>
      <c r="BI29" t="s">
        <v>139</v>
      </c>
      <c r="BJ29" s="15"/>
      <c r="BK29" t="s">
        <v>146</v>
      </c>
      <c r="BL29">
        <v>7</v>
      </c>
      <c r="BM29" s="16">
        <v>45042.364583333299</v>
      </c>
      <c r="BO29" s="16"/>
      <c r="BP29" t="s">
        <v>147</v>
      </c>
      <c r="BQ29" t="s">
        <v>147</v>
      </c>
      <c r="BR29">
        <v>67.2</v>
      </c>
      <c r="BS29">
        <v>8.1900000000000001E-2</v>
      </c>
      <c r="BT29" t="b">
        <v>0</v>
      </c>
      <c r="BU29">
        <v>67.2</v>
      </c>
      <c r="BV29">
        <v>8.1900000000000001E-2</v>
      </c>
      <c r="BW29">
        <v>67.2</v>
      </c>
      <c r="BX29" t="s">
        <v>148</v>
      </c>
      <c r="BY29" t="s">
        <v>122</v>
      </c>
      <c r="BZ29" t="s">
        <v>122</v>
      </c>
      <c r="CA29" t="s">
        <v>260</v>
      </c>
      <c r="CB29" t="s">
        <v>150</v>
      </c>
      <c r="CC29" t="s">
        <v>261</v>
      </c>
      <c r="CD29" t="s">
        <v>206</v>
      </c>
      <c r="CI29">
        <v>33.383426399999998</v>
      </c>
      <c r="CJ29">
        <v>-110.77577580000001</v>
      </c>
      <c r="CN29" t="s">
        <v>135</v>
      </c>
      <c r="CO29" t="s">
        <v>153</v>
      </c>
      <c r="CV29" t="s">
        <v>154</v>
      </c>
      <c r="CW29" t="s">
        <v>155</v>
      </c>
      <c r="CX29" t="s">
        <v>207</v>
      </c>
      <c r="DC29" s="15"/>
      <c r="DH29" t="s">
        <v>146</v>
      </c>
    </row>
    <row r="30" spans="1:112" x14ac:dyDescent="0.25">
      <c r="A30" t="s">
        <v>273</v>
      </c>
      <c r="B30" t="s">
        <v>274</v>
      </c>
      <c r="C30" t="s">
        <v>275</v>
      </c>
      <c r="D30" t="s">
        <v>124</v>
      </c>
      <c r="E30" t="s">
        <v>125</v>
      </c>
      <c r="F30" t="s">
        <v>126</v>
      </c>
      <c r="G30" s="15">
        <v>43213</v>
      </c>
      <c r="H30" t="s">
        <v>188</v>
      </c>
      <c r="I30" t="s">
        <v>276</v>
      </c>
      <c r="J30" s="15"/>
      <c r="U30" t="s">
        <v>277</v>
      </c>
      <c r="V30" t="s">
        <v>278</v>
      </c>
      <c r="W30" t="s">
        <v>279</v>
      </c>
      <c r="Y30" t="s">
        <v>280</v>
      </c>
      <c r="Z30" t="s">
        <v>280</v>
      </c>
      <c r="AA30" t="s">
        <v>281</v>
      </c>
      <c r="AB30" t="s">
        <v>281</v>
      </c>
      <c r="AC30" t="s">
        <v>281</v>
      </c>
      <c r="AD30" t="s">
        <v>135</v>
      </c>
      <c r="AF30" t="s">
        <v>137</v>
      </c>
      <c r="AG30" t="s">
        <v>282</v>
      </c>
      <c r="AH30">
        <v>65.7</v>
      </c>
      <c r="AI30" t="s">
        <v>147</v>
      </c>
      <c r="AK30" t="s">
        <v>283</v>
      </c>
      <c r="AM30" t="s">
        <v>141</v>
      </c>
      <c r="AT30" t="s">
        <v>284</v>
      </c>
      <c r="AZ30" t="s">
        <v>285</v>
      </c>
      <c r="BA30" t="s">
        <v>281</v>
      </c>
      <c r="BB30" t="s">
        <v>286</v>
      </c>
      <c r="BC30" t="s">
        <v>287</v>
      </c>
      <c r="BD30" t="s">
        <v>288</v>
      </c>
      <c r="BE30" s="15">
        <v>43216</v>
      </c>
      <c r="BF30" t="s">
        <v>289</v>
      </c>
      <c r="BG30" t="s">
        <v>290</v>
      </c>
      <c r="BH30">
        <v>0.08</v>
      </c>
      <c r="BI30" t="s">
        <v>147</v>
      </c>
      <c r="BJ30" s="15"/>
      <c r="BK30" t="s">
        <v>291</v>
      </c>
      <c r="BL30">
        <v>6</v>
      </c>
      <c r="BM30" s="16">
        <v>43213.708333333299</v>
      </c>
      <c r="BO30" s="16"/>
      <c r="BP30" t="s">
        <v>147</v>
      </c>
      <c r="BQ30" t="s">
        <v>147</v>
      </c>
      <c r="BR30">
        <v>65.7</v>
      </c>
      <c r="BS30">
        <v>0.08</v>
      </c>
      <c r="BT30" t="b">
        <v>0</v>
      </c>
      <c r="BU30">
        <v>65.7</v>
      </c>
      <c r="BV30">
        <v>0.08</v>
      </c>
      <c r="BW30">
        <v>65.7</v>
      </c>
      <c r="BX30" t="s">
        <v>148</v>
      </c>
      <c r="BY30" t="s">
        <v>273</v>
      </c>
      <c r="BZ30" t="s">
        <v>274</v>
      </c>
      <c r="CA30" t="s">
        <v>292</v>
      </c>
      <c r="CB30" t="s">
        <v>150</v>
      </c>
      <c r="CD30" t="s">
        <v>293</v>
      </c>
      <c r="CI30">
        <v>35.0662333</v>
      </c>
      <c r="CJ30">
        <v>-106.4310833</v>
      </c>
      <c r="CK30" t="s">
        <v>294</v>
      </c>
      <c r="CL30" t="s">
        <v>295</v>
      </c>
      <c r="CM30" t="s">
        <v>296</v>
      </c>
      <c r="CN30" t="s">
        <v>297</v>
      </c>
      <c r="CO30" t="s">
        <v>298</v>
      </c>
      <c r="CP30" t="s">
        <v>299</v>
      </c>
      <c r="CQ30" t="s">
        <v>300</v>
      </c>
      <c r="CR30">
        <v>20</v>
      </c>
      <c r="CS30" t="s">
        <v>300</v>
      </c>
      <c r="CT30" t="s">
        <v>301</v>
      </c>
      <c r="CU30" t="s">
        <v>302</v>
      </c>
      <c r="CV30" t="s">
        <v>154</v>
      </c>
      <c r="CW30" t="s">
        <v>303</v>
      </c>
      <c r="CX30" t="s">
        <v>304</v>
      </c>
      <c r="CY30" t="s">
        <v>305</v>
      </c>
      <c r="DC30" s="15"/>
      <c r="DD30">
        <v>90</v>
      </c>
      <c r="DE30" t="s">
        <v>130</v>
      </c>
      <c r="DH30" t="s">
        <v>291</v>
      </c>
    </row>
    <row r="31" spans="1:112" x14ac:dyDescent="0.25">
      <c r="A31" t="s">
        <v>122</v>
      </c>
      <c r="B31" t="s">
        <v>122</v>
      </c>
      <c r="C31" t="s">
        <v>306</v>
      </c>
      <c r="D31" t="s">
        <v>124</v>
      </c>
      <c r="E31" t="s">
        <v>125</v>
      </c>
      <c r="F31" t="s">
        <v>126</v>
      </c>
      <c r="G31" s="15">
        <v>44547</v>
      </c>
      <c r="H31" t="s">
        <v>307</v>
      </c>
      <c r="I31" t="s">
        <v>128</v>
      </c>
      <c r="J31" s="15"/>
      <c r="M31" t="s">
        <v>264</v>
      </c>
      <c r="N31" t="s">
        <v>130</v>
      </c>
      <c r="T31" t="s">
        <v>160</v>
      </c>
      <c r="U31" t="s">
        <v>161</v>
      </c>
      <c r="V31" t="s">
        <v>259</v>
      </c>
      <c r="W31" t="s">
        <v>134</v>
      </c>
      <c r="AA31" t="s">
        <v>135</v>
      </c>
      <c r="AB31" t="s">
        <v>122</v>
      </c>
      <c r="AC31" t="s">
        <v>135</v>
      </c>
      <c r="AD31" t="s">
        <v>136</v>
      </c>
      <c r="AF31" t="s">
        <v>137</v>
      </c>
      <c r="AG31" t="s">
        <v>138</v>
      </c>
      <c r="AH31">
        <v>63.8</v>
      </c>
      <c r="AI31" t="s">
        <v>139</v>
      </c>
      <c r="AK31" t="s">
        <v>140</v>
      </c>
      <c r="AM31" t="s">
        <v>141</v>
      </c>
      <c r="AU31">
        <v>100</v>
      </c>
      <c r="AV31" t="s">
        <v>130</v>
      </c>
      <c r="AZ31" t="s">
        <v>143</v>
      </c>
      <c r="BA31" t="s">
        <v>122</v>
      </c>
      <c r="BB31" t="s">
        <v>143</v>
      </c>
      <c r="BD31" t="s">
        <v>163</v>
      </c>
      <c r="BE31" s="15"/>
      <c r="BG31" t="s">
        <v>145</v>
      </c>
      <c r="BH31">
        <v>8.1900000000000001E-2</v>
      </c>
      <c r="BI31" t="s">
        <v>139</v>
      </c>
      <c r="BJ31" s="15"/>
      <c r="BK31" t="s">
        <v>146</v>
      </c>
      <c r="BL31">
        <v>7</v>
      </c>
      <c r="BM31" s="16">
        <v>44547.684027777803</v>
      </c>
      <c r="BO31" s="16"/>
      <c r="BP31" t="s">
        <v>147</v>
      </c>
      <c r="BQ31" t="s">
        <v>147</v>
      </c>
      <c r="BR31">
        <v>63.8</v>
      </c>
      <c r="BS31">
        <v>8.1900000000000001E-2</v>
      </c>
      <c r="BT31" t="b">
        <v>0</v>
      </c>
      <c r="BU31">
        <v>63.8</v>
      </c>
      <c r="BV31">
        <v>8.1900000000000001E-2</v>
      </c>
      <c r="BW31">
        <v>63.8</v>
      </c>
      <c r="BX31" t="s">
        <v>148</v>
      </c>
      <c r="BY31" t="s">
        <v>122</v>
      </c>
      <c r="BZ31" t="s">
        <v>122</v>
      </c>
      <c r="CA31" t="s">
        <v>260</v>
      </c>
      <c r="CB31" t="s">
        <v>150</v>
      </c>
      <c r="CC31" t="s">
        <v>261</v>
      </c>
      <c r="CD31" t="s">
        <v>206</v>
      </c>
      <c r="CI31">
        <v>33.383426399999998</v>
      </c>
      <c r="CJ31">
        <v>-110.77577580000001</v>
      </c>
      <c r="CN31" t="s">
        <v>135</v>
      </c>
      <c r="CO31" t="s">
        <v>153</v>
      </c>
      <c r="CV31" t="s">
        <v>154</v>
      </c>
      <c r="CW31" t="s">
        <v>155</v>
      </c>
      <c r="CX31" t="s">
        <v>207</v>
      </c>
      <c r="DC31" s="15"/>
      <c r="DH31" t="s">
        <v>146</v>
      </c>
    </row>
    <row r="32" spans="1:112" x14ac:dyDescent="0.25">
      <c r="A32" t="s">
        <v>122</v>
      </c>
      <c r="B32" t="s">
        <v>122</v>
      </c>
      <c r="C32" t="s">
        <v>308</v>
      </c>
      <c r="D32" t="s">
        <v>124</v>
      </c>
      <c r="E32" t="s">
        <v>125</v>
      </c>
      <c r="F32" t="s">
        <v>126</v>
      </c>
      <c r="G32" s="15">
        <v>44721</v>
      </c>
      <c r="H32" t="s">
        <v>309</v>
      </c>
      <c r="I32" t="s">
        <v>128</v>
      </c>
      <c r="J32" s="15"/>
      <c r="M32" t="s">
        <v>310</v>
      </c>
      <c r="N32" t="s">
        <v>130</v>
      </c>
      <c r="T32" t="s">
        <v>160</v>
      </c>
      <c r="U32" t="s">
        <v>161</v>
      </c>
      <c r="V32" t="s">
        <v>311</v>
      </c>
      <c r="W32" t="s">
        <v>134</v>
      </c>
      <c r="AA32" t="s">
        <v>135</v>
      </c>
      <c r="AB32" t="s">
        <v>122</v>
      </c>
      <c r="AC32" t="s">
        <v>135</v>
      </c>
      <c r="AD32" t="s">
        <v>136</v>
      </c>
      <c r="AF32" t="s">
        <v>137</v>
      </c>
      <c r="AG32" t="s">
        <v>138</v>
      </c>
      <c r="AH32">
        <v>59.5</v>
      </c>
      <c r="AI32" t="s">
        <v>139</v>
      </c>
      <c r="AK32" t="s">
        <v>140</v>
      </c>
      <c r="AM32" t="s">
        <v>141</v>
      </c>
      <c r="AU32">
        <v>48</v>
      </c>
      <c r="AV32" t="s">
        <v>130</v>
      </c>
      <c r="AZ32" t="s">
        <v>143</v>
      </c>
      <c r="BA32" t="s">
        <v>122</v>
      </c>
      <c r="BB32" t="s">
        <v>143</v>
      </c>
      <c r="BD32" t="s">
        <v>163</v>
      </c>
      <c r="BE32" s="15"/>
      <c r="BG32" t="s">
        <v>145</v>
      </c>
      <c r="BH32">
        <v>8.1900000000000001E-2</v>
      </c>
      <c r="BI32" t="s">
        <v>139</v>
      </c>
      <c r="BJ32" s="15"/>
      <c r="BK32" t="s">
        <v>146</v>
      </c>
      <c r="BL32">
        <v>7</v>
      </c>
      <c r="BM32" s="16">
        <v>44721.802083333299</v>
      </c>
      <c r="BO32" s="16"/>
      <c r="BP32" t="s">
        <v>147</v>
      </c>
      <c r="BQ32" t="s">
        <v>147</v>
      </c>
      <c r="BR32">
        <v>59.5</v>
      </c>
      <c r="BS32">
        <v>8.1900000000000001E-2</v>
      </c>
      <c r="BT32" t="b">
        <v>0</v>
      </c>
      <c r="BU32">
        <v>59.5</v>
      </c>
      <c r="BV32">
        <v>8.1900000000000001E-2</v>
      </c>
      <c r="BW32">
        <v>59.5</v>
      </c>
      <c r="BX32" t="s">
        <v>148</v>
      </c>
      <c r="BY32" t="s">
        <v>122</v>
      </c>
      <c r="BZ32" t="s">
        <v>122</v>
      </c>
      <c r="CA32" t="s">
        <v>312</v>
      </c>
      <c r="CB32" t="s">
        <v>150</v>
      </c>
      <c r="CC32" t="s">
        <v>313</v>
      </c>
      <c r="CD32" t="s">
        <v>166</v>
      </c>
      <c r="CI32">
        <v>34.740142800000001</v>
      </c>
      <c r="CJ32">
        <v>-112.0096772</v>
      </c>
      <c r="CN32" t="s">
        <v>135</v>
      </c>
      <c r="CO32" t="s">
        <v>153</v>
      </c>
      <c r="CV32" t="s">
        <v>154</v>
      </c>
      <c r="CW32" t="s">
        <v>155</v>
      </c>
      <c r="CX32" t="s">
        <v>167</v>
      </c>
      <c r="DC32" s="15"/>
      <c r="DH32" t="s">
        <v>146</v>
      </c>
    </row>
    <row r="33" spans="1:112" x14ac:dyDescent="0.25">
      <c r="A33" t="s">
        <v>122</v>
      </c>
      <c r="B33" t="s">
        <v>122</v>
      </c>
      <c r="C33" t="s">
        <v>314</v>
      </c>
      <c r="D33" t="s">
        <v>124</v>
      </c>
      <c r="E33" t="s">
        <v>125</v>
      </c>
      <c r="F33" t="s">
        <v>126</v>
      </c>
      <c r="G33" s="15">
        <v>44573</v>
      </c>
      <c r="H33" t="s">
        <v>315</v>
      </c>
      <c r="I33" t="s">
        <v>128</v>
      </c>
      <c r="J33" s="15"/>
      <c r="M33" t="s">
        <v>316</v>
      </c>
      <c r="N33" t="s">
        <v>130</v>
      </c>
      <c r="T33" t="s">
        <v>131</v>
      </c>
      <c r="U33" t="s">
        <v>193</v>
      </c>
      <c r="V33" t="s">
        <v>317</v>
      </c>
      <c r="W33" t="s">
        <v>134</v>
      </c>
      <c r="AA33" t="s">
        <v>135</v>
      </c>
      <c r="AB33" t="s">
        <v>122</v>
      </c>
      <c r="AC33" t="s">
        <v>135</v>
      </c>
      <c r="AD33" t="s">
        <v>136</v>
      </c>
      <c r="AF33" t="s">
        <v>137</v>
      </c>
      <c r="AG33" t="s">
        <v>138</v>
      </c>
      <c r="AH33">
        <v>58.1</v>
      </c>
      <c r="AI33" t="s">
        <v>139</v>
      </c>
      <c r="AK33" t="s">
        <v>140</v>
      </c>
      <c r="AM33" t="s">
        <v>141</v>
      </c>
      <c r="AS33" t="s">
        <v>195</v>
      </c>
      <c r="AU33">
        <v>0</v>
      </c>
      <c r="AV33" t="s">
        <v>130</v>
      </c>
      <c r="AZ33" t="s">
        <v>143</v>
      </c>
      <c r="BA33" t="s">
        <v>122</v>
      </c>
      <c r="BB33" t="s">
        <v>143</v>
      </c>
      <c r="BD33" t="s">
        <v>163</v>
      </c>
      <c r="BE33" s="15"/>
      <c r="BG33" t="s">
        <v>145</v>
      </c>
      <c r="BH33">
        <v>8.1900000000000001E-2</v>
      </c>
      <c r="BI33" t="s">
        <v>139</v>
      </c>
      <c r="BJ33" s="15"/>
      <c r="BK33" t="s">
        <v>146</v>
      </c>
      <c r="BL33">
        <v>7</v>
      </c>
      <c r="BM33" s="16">
        <v>44573.461805555598</v>
      </c>
      <c r="BO33" s="16"/>
      <c r="BP33" t="s">
        <v>147</v>
      </c>
      <c r="BQ33" t="s">
        <v>147</v>
      </c>
      <c r="BR33">
        <v>58.1</v>
      </c>
      <c r="BS33">
        <v>8.1900000000000001E-2</v>
      </c>
      <c r="BT33" t="b">
        <v>0</v>
      </c>
      <c r="BU33">
        <v>58.1</v>
      </c>
      <c r="BV33">
        <v>8.1900000000000001E-2</v>
      </c>
      <c r="BW33">
        <v>58.1</v>
      </c>
      <c r="BX33" t="s">
        <v>148</v>
      </c>
      <c r="BY33" t="s">
        <v>122</v>
      </c>
      <c r="BZ33" t="s">
        <v>122</v>
      </c>
      <c r="CA33" t="s">
        <v>318</v>
      </c>
      <c r="CB33" t="s">
        <v>150</v>
      </c>
      <c r="CC33" t="s">
        <v>319</v>
      </c>
      <c r="CD33" t="s">
        <v>320</v>
      </c>
      <c r="CI33">
        <v>33.623058299999997</v>
      </c>
      <c r="CJ33">
        <v>-111.7158139</v>
      </c>
      <c r="CN33" t="s">
        <v>135</v>
      </c>
      <c r="CO33" t="s">
        <v>153</v>
      </c>
      <c r="CV33" t="s">
        <v>154</v>
      </c>
      <c r="CW33" t="s">
        <v>155</v>
      </c>
      <c r="CX33" t="s">
        <v>321</v>
      </c>
      <c r="DC33" s="15"/>
      <c r="DH33" t="s">
        <v>146</v>
      </c>
    </row>
    <row r="34" spans="1:112" x14ac:dyDescent="0.25">
      <c r="A34" t="s">
        <v>122</v>
      </c>
      <c r="B34" t="s">
        <v>122</v>
      </c>
      <c r="C34" t="s">
        <v>322</v>
      </c>
      <c r="D34" t="s">
        <v>124</v>
      </c>
      <c r="E34" t="s">
        <v>125</v>
      </c>
      <c r="F34" t="s">
        <v>126</v>
      </c>
      <c r="G34" s="15">
        <v>45244</v>
      </c>
      <c r="H34" t="s">
        <v>323</v>
      </c>
      <c r="I34" t="s">
        <v>128</v>
      </c>
      <c r="J34" s="15"/>
      <c r="M34" t="s">
        <v>324</v>
      </c>
      <c r="N34" t="s">
        <v>130</v>
      </c>
      <c r="T34" t="s">
        <v>248</v>
      </c>
      <c r="U34" t="s">
        <v>193</v>
      </c>
      <c r="V34" t="s">
        <v>325</v>
      </c>
      <c r="W34" t="s">
        <v>134</v>
      </c>
      <c r="AA34" t="s">
        <v>135</v>
      </c>
      <c r="AB34" t="s">
        <v>122</v>
      </c>
      <c r="AC34" t="s">
        <v>135</v>
      </c>
      <c r="AD34" t="s">
        <v>136</v>
      </c>
      <c r="AF34" t="s">
        <v>137</v>
      </c>
      <c r="AG34" t="s">
        <v>138</v>
      </c>
      <c r="AH34">
        <v>55.3</v>
      </c>
      <c r="AI34" t="s">
        <v>139</v>
      </c>
      <c r="AK34" t="s">
        <v>140</v>
      </c>
      <c r="AM34" t="s">
        <v>141</v>
      </c>
      <c r="AS34" t="s">
        <v>195</v>
      </c>
      <c r="AU34">
        <v>0</v>
      </c>
      <c r="AV34" t="s">
        <v>130</v>
      </c>
      <c r="AZ34" t="s">
        <v>143</v>
      </c>
      <c r="BA34" t="s">
        <v>122</v>
      </c>
      <c r="BB34" t="s">
        <v>143</v>
      </c>
      <c r="BD34" t="s">
        <v>182</v>
      </c>
      <c r="BE34" s="15"/>
      <c r="BG34" t="s">
        <v>145</v>
      </c>
      <c r="BH34">
        <v>8.1900000000000001E-2</v>
      </c>
      <c r="BI34" t="s">
        <v>139</v>
      </c>
      <c r="BJ34" s="15"/>
      <c r="BK34" t="s">
        <v>146</v>
      </c>
      <c r="BL34">
        <v>7</v>
      </c>
      <c r="BM34" s="16">
        <v>45244.786805555603</v>
      </c>
      <c r="BO34" s="16"/>
      <c r="BP34" t="s">
        <v>147</v>
      </c>
      <c r="BQ34" t="s">
        <v>147</v>
      </c>
      <c r="BR34">
        <v>55.3</v>
      </c>
      <c r="BS34">
        <v>8.1900000000000001E-2</v>
      </c>
      <c r="BT34" t="b">
        <v>0</v>
      </c>
      <c r="BU34">
        <v>55.3</v>
      </c>
      <c r="BV34">
        <v>8.1900000000000001E-2</v>
      </c>
      <c r="BW34">
        <v>55.3</v>
      </c>
      <c r="BX34" t="s">
        <v>148</v>
      </c>
      <c r="BY34" t="s">
        <v>122</v>
      </c>
      <c r="BZ34" t="s">
        <v>122</v>
      </c>
      <c r="CA34" t="s">
        <v>326</v>
      </c>
      <c r="CB34" t="s">
        <v>150</v>
      </c>
      <c r="CC34" t="s">
        <v>327</v>
      </c>
      <c r="CD34" t="s">
        <v>198</v>
      </c>
      <c r="CI34">
        <v>35.019021299999999</v>
      </c>
      <c r="CJ34">
        <v>-110.68301099999999</v>
      </c>
      <c r="CN34" t="s">
        <v>135</v>
      </c>
      <c r="CO34" t="s">
        <v>153</v>
      </c>
      <c r="CV34" t="s">
        <v>154</v>
      </c>
      <c r="CW34" t="s">
        <v>155</v>
      </c>
      <c r="CX34" t="s">
        <v>199</v>
      </c>
      <c r="DC34" s="15"/>
      <c r="DH34" t="s">
        <v>146</v>
      </c>
    </row>
    <row r="35" spans="1:112" x14ac:dyDescent="0.25">
      <c r="A35" t="s">
        <v>122</v>
      </c>
      <c r="B35" t="s">
        <v>122</v>
      </c>
      <c r="C35" t="s">
        <v>328</v>
      </c>
      <c r="D35" t="s">
        <v>124</v>
      </c>
      <c r="E35" t="s">
        <v>125</v>
      </c>
      <c r="F35" t="s">
        <v>126</v>
      </c>
      <c r="G35" s="15">
        <v>44552</v>
      </c>
      <c r="H35" t="s">
        <v>329</v>
      </c>
      <c r="I35" t="s">
        <v>128</v>
      </c>
      <c r="J35" s="15"/>
      <c r="M35" t="s">
        <v>129</v>
      </c>
      <c r="N35" t="s">
        <v>130</v>
      </c>
      <c r="T35" t="s">
        <v>131</v>
      </c>
      <c r="U35" t="s">
        <v>132</v>
      </c>
      <c r="V35" t="s">
        <v>330</v>
      </c>
      <c r="W35" t="s">
        <v>134</v>
      </c>
      <c r="AA35" t="s">
        <v>135</v>
      </c>
      <c r="AB35" t="s">
        <v>122</v>
      </c>
      <c r="AC35" t="s">
        <v>135</v>
      </c>
      <c r="AD35" t="s">
        <v>136</v>
      </c>
      <c r="AF35" t="s">
        <v>137</v>
      </c>
      <c r="AG35" t="s">
        <v>138</v>
      </c>
      <c r="AH35">
        <v>53</v>
      </c>
      <c r="AI35" t="s">
        <v>139</v>
      </c>
      <c r="AK35" t="s">
        <v>140</v>
      </c>
      <c r="AM35" t="s">
        <v>141</v>
      </c>
      <c r="AU35">
        <v>101</v>
      </c>
      <c r="AV35" t="s">
        <v>130</v>
      </c>
      <c r="AZ35" t="s">
        <v>143</v>
      </c>
      <c r="BA35" t="s">
        <v>122</v>
      </c>
      <c r="BB35" t="s">
        <v>143</v>
      </c>
      <c r="BD35" t="s">
        <v>144</v>
      </c>
      <c r="BE35" s="15"/>
      <c r="BG35" t="s">
        <v>145</v>
      </c>
      <c r="BH35">
        <v>2</v>
      </c>
      <c r="BI35" t="s">
        <v>139</v>
      </c>
      <c r="BJ35" s="15"/>
      <c r="BK35" t="s">
        <v>146</v>
      </c>
      <c r="BL35">
        <v>7</v>
      </c>
      <c r="BM35" s="16">
        <v>44552.354166666701</v>
      </c>
      <c r="BO35" s="16"/>
      <c r="BP35" t="s">
        <v>147</v>
      </c>
      <c r="BQ35" t="s">
        <v>147</v>
      </c>
      <c r="BR35">
        <v>53</v>
      </c>
      <c r="BS35">
        <v>2</v>
      </c>
      <c r="BT35" t="b">
        <v>0</v>
      </c>
      <c r="BU35">
        <v>53</v>
      </c>
      <c r="BV35">
        <v>2</v>
      </c>
      <c r="BW35">
        <v>53</v>
      </c>
      <c r="BX35" t="s">
        <v>148</v>
      </c>
      <c r="BY35" t="s">
        <v>122</v>
      </c>
      <c r="BZ35" t="s">
        <v>122</v>
      </c>
      <c r="CA35" t="s">
        <v>331</v>
      </c>
      <c r="CB35" t="s">
        <v>150</v>
      </c>
      <c r="CC35" t="s">
        <v>332</v>
      </c>
      <c r="CD35" t="s">
        <v>152</v>
      </c>
      <c r="CI35">
        <v>32.879231500000003</v>
      </c>
      <c r="CJ35">
        <v>-111.7358321</v>
      </c>
      <c r="CN35" t="s">
        <v>135</v>
      </c>
      <c r="CO35" t="s">
        <v>153</v>
      </c>
      <c r="CV35" t="s">
        <v>154</v>
      </c>
      <c r="CW35" t="s">
        <v>155</v>
      </c>
      <c r="CX35" t="s">
        <v>156</v>
      </c>
      <c r="DC35" s="15"/>
      <c r="DH35" t="s">
        <v>146</v>
      </c>
    </row>
    <row r="36" spans="1:112" x14ac:dyDescent="0.25">
      <c r="A36" t="s">
        <v>122</v>
      </c>
      <c r="B36" t="s">
        <v>122</v>
      </c>
      <c r="C36" t="s">
        <v>333</v>
      </c>
      <c r="D36" t="s">
        <v>124</v>
      </c>
      <c r="E36" t="s">
        <v>125</v>
      </c>
      <c r="F36" t="s">
        <v>126</v>
      </c>
      <c r="G36" s="15">
        <v>44651</v>
      </c>
      <c r="H36" t="s">
        <v>334</v>
      </c>
      <c r="I36" t="s">
        <v>128</v>
      </c>
      <c r="J36" s="15"/>
      <c r="M36" t="s">
        <v>258</v>
      </c>
      <c r="N36" t="s">
        <v>130</v>
      </c>
      <c r="T36" t="s">
        <v>160</v>
      </c>
      <c r="U36" t="s">
        <v>161</v>
      </c>
      <c r="V36" t="s">
        <v>259</v>
      </c>
      <c r="W36" t="s">
        <v>134</v>
      </c>
      <c r="AA36" t="s">
        <v>135</v>
      </c>
      <c r="AB36" t="s">
        <v>122</v>
      </c>
      <c r="AC36" t="s">
        <v>135</v>
      </c>
      <c r="AD36" t="s">
        <v>136</v>
      </c>
      <c r="AF36" t="s">
        <v>137</v>
      </c>
      <c r="AG36" t="s">
        <v>138</v>
      </c>
      <c r="AH36">
        <v>47.9</v>
      </c>
      <c r="AI36" t="s">
        <v>139</v>
      </c>
      <c r="AK36" t="s">
        <v>140</v>
      </c>
      <c r="AM36" t="s">
        <v>141</v>
      </c>
      <c r="AU36">
        <v>98</v>
      </c>
      <c r="AV36" t="s">
        <v>130</v>
      </c>
      <c r="AZ36" t="s">
        <v>143</v>
      </c>
      <c r="BA36" t="s">
        <v>122</v>
      </c>
      <c r="BB36" t="s">
        <v>143</v>
      </c>
      <c r="BD36" t="s">
        <v>163</v>
      </c>
      <c r="BE36" s="15"/>
      <c r="BG36" t="s">
        <v>145</v>
      </c>
      <c r="BH36">
        <v>0.40899999999999997</v>
      </c>
      <c r="BI36" t="s">
        <v>139</v>
      </c>
      <c r="BJ36" s="15"/>
      <c r="BK36" t="s">
        <v>146</v>
      </c>
      <c r="BL36">
        <v>7</v>
      </c>
      <c r="BM36" s="16">
        <v>44651.593055555597</v>
      </c>
      <c r="BO36" s="16"/>
      <c r="BP36" t="s">
        <v>147</v>
      </c>
      <c r="BQ36" t="s">
        <v>147</v>
      </c>
      <c r="BR36">
        <v>47.9</v>
      </c>
      <c r="BS36">
        <v>0.40899999999999997</v>
      </c>
      <c r="BT36" t="b">
        <v>0</v>
      </c>
      <c r="BU36">
        <v>47.9</v>
      </c>
      <c r="BV36">
        <v>0.40899999999999997</v>
      </c>
      <c r="BW36">
        <v>47.9</v>
      </c>
      <c r="BX36" t="s">
        <v>148</v>
      </c>
      <c r="BY36" t="s">
        <v>122</v>
      </c>
      <c r="BZ36" t="s">
        <v>122</v>
      </c>
      <c r="CA36" t="s">
        <v>260</v>
      </c>
      <c r="CB36" t="s">
        <v>150</v>
      </c>
      <c r="CC36" t="s">
        <v>261</v>
      </c>
      <c r="CD36" t="s">
        <v>206</v>
      </c>
      <c r="CI36">
        <v>33.383426399999998</v>
      </c>
      <c r="CJ36">
        <v>-110.77577580000001</v>
      </c>
      <c r="CN36" t="s">
        <v>135</v>
      </c>
      <c r="CO36" t="s">
        <v>153</v>
      </c>
      <c r="CV36" t="s">
        <v>154</v>
      </c>
      <c r="CW36" t="s">
        <v>155</v>
      </c>
      <c r="CX36" t="s">
        <v>207</v>
      </c>
      <c r="DC36" s="15"/>
      <c r="DH36" t="s">
        <v>146</v>
      </c>
    </row>
    <row r="37" spans="1:112" x14ac:dyDescent="0.25">
      <c r="A37" t="s">
        <v>122</v>
      </c>
      <c r="B37" t="s">
        <v>122</v>
      </c>
      <c r="C37" t="s">
        <v>335</v>
      </c>
      <c r="D37" t="s">
        <v>124</v>
      </c>
      <c r="E37" t="s">
        <v>125</v>
      </c>
      <c r="F37" t="s">
        <v>126</v>
      </c>
      <c r="G37" s="15">
        <v>44631</v>
      </c>
      <c r="H37" t="s">
        <v>336</v>
      </c>
      <c r="I37" t="s">
        <v>128</v>
      </c>
      <c r="J37" s="15"/>
      <c r="M37" t="s">
        <v>264</v>
      </c>
      <c r="N37" t="s">
        <v>130</v>
      </c>
      <c r="T37" t="s">
        <v>131</v>
      </c>
      <c r="U37" t="s">
        <v>132</v>
      </c>
      <c r="V37" t="s">
        <v>133</v>
      </c>
      <c r="W37" t="s">
        <v>134</v>
      </c>
      <c r="AA37" t="s">
        <v>135</v>
      </c>
      <c r="AB37" t="s">
        <v>122</v>
      </c>
      <c r="AC37" t="s">
        <v>135</v>
      </c>
      <c r="AD37" t="s">
        <v>136</v>
      </c>
      <c r="AF37" t="s">
        <v>137</v>
      </c>
      <c r="AG37" t="s">
        <v>138</v>
      </c>
      <c r="AH37">
        <v>46</v>
      </c>
      <c r="AI37" t="s">
        <v>139</v>
      </c>
      <c r="AK37" t="s">
        <v>140</v>
      </c>
      <c r="AM37" t="s">
        <v>141</v>
      </c>
      <c r="AU37">
        <v>100</v>
      </c>
      <c r="AV37" t="s">
        <v>130</v>
      </c>
      <c r="AZ37" t="s">
        <v>143</v>
      </c>
      <c r="BA37" t="s">
        <v>122</v>
      </c>
      <c r="BB37" t="s">
        <v>143</v>
      </c>
      <c r="BD37" t="s">
        <v>144</v>
      </c>
      <c r="BE37" s="15"/>
      <c r="BG37" t="s">
        <v>145</v>
      </c>
      <c r="BH37">
        <v>2</v>
      </c>
      <c r="BI37" t="s">
        <v>139</v>
      </c>
      <c r="BJ37" s="15"/>
      <c r="BK37" t="s">
        <v>146</v>
      </c>
      <c r="BL37">
        <v>7</v>
      </c>
      <c r="BM37" s="16">
        <v>44631.754861111098</v>
      </c>
      <c r="BO37" s="16"/>
      <c r="BP37" t="s">
        <v>147</v>
      </c>
      <c r="BQ37" t="s">
        <v>147</v>
      </c>
      <c r="BR37">
        <v>46</v>
      </c>
      <c r="BS37">
        <v>2</v>
      </c>
      <c r="BT37" t="b">
        <v>0</v>
      </c>
      <c r="BU37">
        <v>46</v>
      </c>
      <c r="BV37">
        <v>2</v>
      </c>
      <c r="BW37">
        <v>46</v>
      </c>
      <c r="BX37" t="s">
        <v>148</v>
      </c>
      <c r="BY37" t="s">
        <v>122</v>
      </c>
      <c r="BZ37" t="s">
        <v>122</v>
      </c>
      <c r="CA37" t="s">
        <v>149</v>
      </c>
      <c r="CB37" t="s">
        <v>150</v>
      </c>
      <c r="CC37" t="s">
        <v>151</v>
      </c>
      <c r="CD37" t="s">
        <v>152</v>
      </c>
      <c r="CI37">
        <v>32.879389600000003</v>
      </c>
      <c r="CJ37">
        <v>-111.73586299999999</v>
      </c>
      <c r="CN37" t="s">
        <v>135</v>
      </c>
      <c r="CO37" t="s">
        <v>153</v>
      </c>
      <c r="CV37" t="s">
        <v>154</v>
      </c>
      <c r="CW37" t="s">
        <v>155</v>
      </c>
      <c r="CX37" t="s">
        <v>156</v>
      </c>
      <c r="DC37" s="15"/>
      <c r="DH37" t="s">
        <v>146</v>
      </c>
    </row>
    <row r="38" spans="1:112" x14ac:dyDescent="0.25">
      <c r="A38" t="s">
        <v>122</v>
      </c>
      <c r="B38" t="s">
        <v>122</v>
      </c>
      <c r="C38" t="s">
        <v>337</v>
      </c>
      <c r="D38" t="s">
        <v>124</v>
      </c>
      <c r="E38" t="s">
        <v>125</v>
      </c>
      <c r="F38" t="s">
        <v>126</v>
      </c>
      <c r="G38" s="15">
        <v>44883</v>
      </c>
      <c r="H38" t="s">
        <v>338</v>
      </c>
      <c r="I38" t="s">
        <v>128</v>
      </c>
      <c r="J38" s="15"/>
      <c r="M38" t="s">
        <v>192</v>
      </c>
      <c r="N38" t="s">
        <v>130</v>
      </c>
      <c r="T38" t="s">
        <v>131</v>
      </c>
      <c r="U38" t="s">
        <v>193</v>
      </c>
      <c r="V38" t="s">
        <v>194</v>
      </c>
      <c r="W38" t="s">
        <v>134</v>
      </c>
      <c r="AA38" t="s">
        <v>135</v>
      </c>
      <c r="AB38" t="s">
        <v>122</v>
      </c>
      <c r="AC38" t="s">
        <v>135</v>
      </c>
      <c r="AD38" t="s">
        <v>136</v>
      </c>
      <c r="AF38" t="s">
        <v>137</v>
      </c>
      <c r="AG38" t="s">
        <v>138</v>
      </c>
      <c r="AH38">
        <v>45.5</v>
      </c>
      <c r="AI38" t="s">
        <v>139</v>
      </c>
      <c r="AK38" t="s">
        <v>140</v>
      </c>
      <c r="AM38" t="s">
        <v>141</v>
      </c>
      <c r="AS38" t="s">
        <v>246</v>
      </c>
      <c r="AU38">
        <v>18</v>
      </c>
      <c r="AV38" t="s">
        <v>130</v>
      </c>
      <c r="AZ38" t="s">
        <v>143</v>
      </c>
      <c r="BA38" t="s">
        <v>122</v>
      </c>
      <c r="BB38" t="s">
        <v>143</v>
      </c>
      <c r="BD38" t="s">
        <v>182</v>
      </c>
      <c r="BE38" s="15"/>
      <c r="BG38" t="s">
        <v>145</v>
      </c>
      <c r="BH38">
        <v>4.09</v>
      </c>
      <c r="BI38" t="s">
        <v>139</v>
      </c>
      <c r="BJ38" s="15"/>
      <c r="BK38" t="s">
        <v>146</v>
      </c>
      <c r="BL38">
        <v>7</v>
      </c>
      <c r="BM38" s="16">
        <v>44883.752083333296</v>
      </c>
      <c r="BO38" s="16"/>
      <c r="BP38" t="s">
        <v>147</v>
      </c>
      <c r="BQ38" t="s">
        <v>147</v>
      </c>
      <c r="BR38">
        <v>45.5</v>
      </c>
      <c r="BS38">
        <v>4.09</v>
      </c>
      <c r="BT38" t="b">
        <v>0</v>
      </c>
      <c r="BU38">
        <v>45.5</v>
      </c>
      <c r="BV38">
        <v>4.09</v>
      </c>
      <c r="BW38">
        <v>45.5</v>
      </c>
      <c r="BX38" t="s">
        <v>148</v>
      </c>
      <c r="BY38" t="s">
        <v>122</v>
      </c>
      <c r="BZ38" t="s">
        <v>122</v>
      </c>
      <c r="CA38" t="s">
        <v>196</v>
      </c>
      <c r="CB38" t="s">
        <v>150</v>
      </c>
      <c r="CC38" t="s">
        <v>197</v>
      </c>
      <c r="CD38" t="s">
        <v>198</v>
      </c>
      <c r="CI38">
        <v>35.019048300000001</v>
      </c>
      <c r="CJ38">
        <v>-110.68302060000001</v>
      </c>
      <c r="CN38" t="s">
        <v>135</v>
      </c>
      <c r="CO38" t="s">
        <v>153</v>
      </c>
      <c r="CV38" t="s">
        <v>154</v>
      </c>
      <c r="CW38" t="s">
        <v>155</v>
      </c>
      <c r="CX38" t="s">
        <v>199</v>
      </c>
      <c r="DC38" s="15"/>
      <c r="DH38" t="s">
        <v>146</v>
      </c>
    </row>
    <row r="39" spans="1:112" x14ac:dyDescent="0.25">
      <c r="A39" t="s">
        <v>122</v>
      </c>
      <c r="B39" t="s">
        <v>122</v>
      </c>
      <c r="C39" t="s">
        <v>339</v>
      </c>
      <c r="D39" t="s">
        <v>124</v>
      </c>
      <c r="E39" t="s">
        <v>125</v>
      </c>
      <c r="F39" t="s">
        <v>126</v>
      </c>
      <c r="G39" s="15">
        <v>44895</v>
      </c>
      <c r="H39" t="s">
        <v>340</v>
      </c>
      <c r="I39" t="s">
        <v>128</v>
      </c>
      <c r="J39" s="15"/>
      <c r="M39" t="s">
        <v>258</v>
      </c>
      <c r="N39" t="s">
        <v>130</v>
      </c>
      <c r="T39" t="s">
        <v>160</v>
      </c>
      <c r="U39" t="s">
        <v>161</v>
      </c>
      <c r="V39" t="s">
        <v>267</v>
      </c>
      <c r="W39" t="s">
        <v>134</v>
      </c>
      <c r="AA39" t="s">
        <v>135</v>
      </c>
      <c r="AB39" t="s">
        <v>122</v>
      </c>
      <c r="AC39" t="s">
        <v>135</v>
      </c>
      <c r="AD39" t="s">
        <v>136</v>
      </c>
      <c r="AF39" t="s">
        <v>137</v>
      </c>
      <c r="AG39" t="s">
        <v>138</v>
      </c>
      <c r="AH39">
        <v>42.1</v>
      </c>
      <c r="AI39" t="s">
        <v>139</v>
      </c>
      <c r="AK39" t="s">
        <v>140</v>
      </c>
      <c r="AM39" t="s">
        <v>141</v>
      </c>
      <c r="AU39">
        <v>98</v>
      </c>
      <c r="AV39" t="s">
        <v>130</v>
      </c>
      <c r="AZ39" t="s">
        <v>143</v>
      </c>
      <c r="BA39" t="s">
        <v>122</v>
      </c>
      <c r="BB39" t="s">
        <v>143</v>
      </c>
      <c r="BD39" t="s">
        <v>182</v>
      </c>
      <c r="BE39" s="15"/>
      <c r="BG39" t="s">
        <v>145</v>
      </c>
      <c r="BH39">
        <v>8.1900000000000001E-2</v>
      </c>
      <c r="BI39" t="s">
        <v>139</v>
      </c>
      <c r="BJ39" s="15"/>
      <c r="BK39" t="s">
        <v>146</v>
      </c>
      <c r="BL39">
        <v>7</v>
      </c>
      <c r="BM39" s="16">
        <v>44895.433333333298</v>
      </c>
      <c r="BO39" s="16"/>
      <c r="BP39" t="s">
        <v>147</v>
      </c>
      <c r="BQ39" t="s">
        <v>147</v>
      </c>
      <c r="BR39">
        <v>42.1</v>
      </c>
      <c r="BS39">
        <v>8.1900000000000001E-2</v>
      </c>
      <c r="BT39" t="b">
        <v>0</v>
      </c>
      <c r="BU39">
        <v>42.1</v>
      </c>
      <c r="BV39">
        <v>8.1900000000000001E-2</v>
      </c>
      <c r="BW39">
        <v>42.1</v>
      </c>
      <c r="BX39" t="s">
        <v>148</v>
      </c>
      <c r="BY39" t="s">
        <v>122</v>
      </c>
      <c r="BZ39" t="s">
        <v>122</v>
      </c>
      <c r="CA39" t="s">
        <v>268</v>
      </c>
      <c r="CB39" t="s">
        <v>150</v>
      </c>
      <c r="CC39" t="s">
        <v>269</v>
      </c>
      <c r="CD39" t="s">
        <v>206</v>
      </c>
      <c r="CI39">
        <v>33.383493100000003</v>
      </c>
      <c r="CJ39">
        <v>-110.7759672</v>
      </c>
      <c r="CN39" t="s">
        <v>135</v>
      </c>
      <c r="CO39" t="s">
        <v>153</v>
      </c>
      <c r="CV39" t="s">
        <v>154</v>
      </c>
      <c r="CW39" t="s">
        <v>155</v>
      </c>
      <c r="CX39" t="s">
        <v>207</v>
      </c>
      <c r="DC39" s="15"/>
      <c r="DH39" t="s">
        <v>146</v>
      </c>
    </row>
    <row r="40" spans="1:112" x14ac:dyDescent="0.25">
      <c r="A40" t="s">
        <v>122</v>
      </c>
      <c r="B40" t="s">
        <v>122</v>
      </c>
      <c r="C40" t="s">
        <v>341</v>
      </c>
      <c r="D40" t="s">
        <v>124</v>
      </c>
      <c r="E40" t="s">
        <v>125</v>
      </c>
      <c r="F40" t="s">
        <v>126</v>
      </c>
      <c r="G40" s="15">
        <v>44707</v>
      </c>
      <c r="H40" t="s">
        <v>342</v>
      </c>
      <c r="I40" t="s">
        <v>128</v>
      </c>
      <c r="J40" s="15"/>
      <c r="M40" t="s">
        <v>264</v>
      </c>
      <c r="N40" t="s">
        <v>130</v>
      </c>
      <c r="T40" t="s">
        <v>131</v>
      </c>
      <c r="U40" t="s">
        <v>132</v>
      </c>
      <c r="V40" t="s">
        <v>239</v>
      </c>
      <c r="W40" t="s">
        <v>134</v>
      </c>
      <c r="AA40" t="s">
        <v>135</v>
      </c>
      <c r="AB40" t="s">
        <v>122</v>
      </c>
      <c r="AC40" t="s">
        <v>135</v>
      </c>
      <c r="AD40" t="s">
        <v>136</v>
      </c>
      <c r="AF40" t="s">
        <v>137</v>
      </c>
      <c r="AG40" t="s">
        <v>138</v>
      </c>
      <c r="AH40">
        <v>42</v>
      </c>
      <c r="AI40" t="s">
        <v>139</v>
      </c>
      <c r="AK40" t="s">
        <v>140</v>
      </c>
      <c r="AM40" t="s">
        <v>141</v>
      </c>
      <c r="AU40">
        <v>100</v>
      </c>
      <c r="AV40" t="s">
        <v>130</v>
      </c>
      <c r="AZ40" t="s">
        <v>143</v>
      </c>
      <c r="BA40" t="s">
        <v>122</v>
      </c>
      <c r="BB40" t="s">
        <v>143</v>
      </c>
      <c r="BD40" t="s">
        <v>144</v>
      </c>
      <c r="BE40" s="15"/>
      <c r="BG40" t="s">
        <v>145</v>
      </c>
      <c r="BH40">
        <v>2</v>
      </c>
      <c r="BI40" t="s">
        <v>139</v>
      </c>
      <c r="BJ40" s="15"/>
      <c r="BK40" t="s">
        <v>146</v>
      </c>
      <c r="BL40">
        <v>7</v>
      </c>
      <c r="BM40" s="16">
        <v>44707.670138888898</v>
      </c>
      <c r="BO40" s="16"/>
      <c r="BP40" t="s">
        <v>147</v>
      </c>
      <c r="BQ40" t="s">
        <v>147</v>
      </c>
      <c r="BR40">
        <v>42</v>
      </c>
      <c r="BS40">
        <v>2</v>
      </c>
      <c r="BT40" t="b">
        <v>0</v>
      </c>
      <c r="BU40">
        <v>42</v>
      </c>
      <c r="BV40">
        <v>2</v>
      </c>
      <c r="BW40">
        <v>42</v>
      </c>
      <c r="BX40" t="s">
        <v>148</v>
      </c>
      <c r="BY40" t="s">
        <v>122</v>
      </c>
      <c r="BZ40" t="s">
        <v>122</v>
      </c>
      <c r="CA40" t="s">
        <v>240</v>
      </c>
      <c r="CB40" t="s">
        <v>150</v>
      </c>
      <c r="CC40" t="s">
        <v>241</v>
      </c>
      <c r="CD40" t="s">
        <v>152</v>
      </c>
      <c r="CI40">
        <v>32.879283999999998</v>
      </c>
      <c r="CJ40">
        <v>-111.7359009</v>
      </c>
      <c r="CN40" t="s">
        <v>135</v>
      </c>
      <c r="CO40" t="s">
        <v>153</v>
      </c>
      <c r="CV40" t="s">
        <v>154</v>
      </c>
      <c r="CW40" t="s">
        <v>155</v>
      </c>
      <c r="CX40" t="s">
        <v>156</v>
      </c>
      <c r="DC40" s="15"/>
      <c r="DH40" t="s">
        <v>146</v>
      </c>
    </row>
    <row r="41" spans="1:112" x14ac:dyDescent="0.25">
      <c r="A41" t="s">
        <v>122</v>
      </c>
      <c r="B41" t="s">
        <v>122</v>
      </c>
      <c r="C41" t="s">
        <v>343</v>
      </c>
      <c r="D41" t="s">
        <v>124</v>
      </c>
      <c r="E41" t="s">
        <v>125</v>
      </c>
      <c r="F41" t="s">
        <v>126</v>
      </c>
      <c r="G41" s="15">
        <v>44652</v>
      </c>
      <c r="H41" t="s">
        <v>344</v>
      </c>
      <c r="I41" t="s">
        <v>128</v>
      </c>
      <c r="J41" s="15"/>
      <c r="M41" t="s">
        <v>345</v>
      </c>
      <c r="N41" t="s">
        <v>130</v>
      </c>
      <c r="T41" t="s">
        <v>160</v>
      </c>
      <c r="U41" t="s">
        <v>161</v>
      </c>
      <c r="V41" t="s">
        <v>267</v>
      </c>
      <c r="W41" t="s">
        <v>134</v>
      </c>
      <c r="AA41" t="s">
        <v>135</v>
      </c>
      <c r="AB41" t="s">
        <v>122</v>
      </c>
      <c r="AC41" t="s">
        <v>135</v>
      </c>
      <c r="AD41" t="s">
        <v>136</v>
      </c>
      <c r="AF41" t="s">
        <v>137</v>
      </c>
      <c r="AG41" t="s">
        <v>138</v>
      </c>
      <c r="AH41">
        <v>39.799999999999997</v>
      </c>
      <c r="AI41" t="s">
        <v>139</v>
      </c>
      <c r="AK41" t="s">
        <v>140</v>
      </c>
      <c r="AM41" t="s">
        <v>141</v>
      </c>
      <c r="AU41">
        <v>97</v>
      </c>
      <c r="AV41" t="s">
        <v>130</v>
      </c>
      <c r="AZ41" t="s">
        <v>143</v>
      </c>
      <c r="BA41" t="s">
        <v>122</v>
      </c>
      <c r="BB41" t="s">
        <v>143</v>
      </c>
      <c r="BD41" t="s">
        <v>163</v>
      </c>
      <c r="BE41" s="15"/>
      <c r="BG41" t="s">
        <v>145</v>
      </c>
      <c r="BH41">
        <v>8.1900000000000001E-2</v>
      </c>
      <c r="BI41" t="s">
        <v>139</v>
      </c>
      <c r="BJ41" s="15"/>
      <c r="BK41" t="s">
        <v>146</v>
      </c>
      <c r="BL41">
        <v>7</v>
      </c>
      <c r="BM41" s="16">
        <v>44652.694444444402</v>
      </c>
      <c r="BO41" s="16"/>
      <c r="BP41" t="s">
        <v>147</v>
      </c>
      <c r="BQ41" t="s">
        <v>147</v>
      </c>
      <c r="BR41">
        <v>39.799999999999997</v>
      </c>
      <c r="BS41">
        <v>8.1900000000000001E-2</v>
      </c>
      <c r="BT41" t="b">
        <v>0</v>
      </c>
      <c r="BU41">
        <v>39.799999999999997</v>
      </c>
      <c r="BV41">
        <v>8.1900000000000001E-2</v>
      </c>
      <c r="BW41">
        <v>39.799999999999997</v>
      </c>
      <c r="BX41" t="s">
        <v>148</v>
      </c>
      <c r="BY41" t="s">
        <v>122</v>
      </c>
      <c r="BZ41" t="s">
        <v>122</v>
      </c>
      <c r="CA41" t="s">
        <v>268</v>
      </c>
      <c r="CB41" t="s">
        <v>150</v>
      </c>
      <c r="CC41" t="s">
        <v>269</v>
      </c>
      <c r="CD41" t="s">
        <v>206</v>
      </c>
      <c r="CI41">
        <v>33.383493100000003</v>
      </c>
      <c r="CJ41">
        <v>-110.7759672</v>
      </c>
      <c r="CN41" t="s">
        <v>135</v>
      </c>
      <c r="CO41" t="s">
        <v>153</v>
      </c>
      <c r="CV41" t="s">
        <v>154</v>
      </c>
      <c r="CW41" t="s">
        <v>155</v>
      </c>
      <c r="CX41" t="s">
        <v>207</v>
      </c>
      <c r="DC41" s="15"/>
      <c r="DH41" t="s">
        <v>146</v>
      </c>
    </row>
    <row r="42" spans="1:112" x14ac:dyDescent="0.25">
      <c r="A42" t="s">
        <v>122</v>
      </c>
      <c r="B42" t="s">
        <v>122</v>
      </c>
      <c r="C42" t="s">
        <v>346</v>
      </c>
      <c r="D42" t="s">
        <v>124</v>
      </c>
      <c r="E42" t="s">
        <v>125</v>
      </c>
      <c r="F42" t="s">
        <v>126</v>
      </c>
      <c r="G42" s="15">
        <v>44468</v>
      </c>
      <c r="H42" t="s">
        <v>245</v>
      </c>
      <c r="I42" t="s">
        <v>128</v>
      </c>
      <c r="J42" s="15"/>
      <c r="M42" t="s">
        <v>129</v>
      </c>
      <c r="N42" t="s">
        <v>130</v>
      </c>
      <c r="T42" t="s">
        <v>131</v>
      </c>
      <c r="U42" t="s">
        <v>132</v>
      </c>
      <c r="V42" t="s">
        <v>330</v>
      </c>
      <c r="W42" t="s">
        <v>134</v>
      </c>
      <c r="AA42" t="s">
        <v>135</v>
      </c>
      <c r="AB42" t="s">
        <v>122</v>
      </c>
      <c r="AC42" t="s">
        <v>135</v>
      </c>
      <c r="AD42" t="s">
        <v>136</v>
      </c>
      <c r="AF42" t="s">
        <v>137</v>
      </c>
      <c r="AG42" t="s">
        <v>138</v>
      </c>
      <c r="AH42">
        <v>39</v>
      </c>
      <c r="AI42" t="s">
        <v>139</v>
      </c>
      <c r="AK42" t="s">
        <v>140</v>
      </c>
      <c r="AM42" t="s">
        <v>141</v>
      </c>
      <c r="AU42">
        <v>101</v>
      </c>
      <c r="AV42" t="s">
        <v>130</v>
      </c>
      <c r="AZ42" t="s">
        <v>143</v>
      </c>
      <c r="BA42" t="s">
        <v>122</v>
      </c>
      <c r="BB42" t="s">
        <v>143</v>
      </c>
      <c r="BD42" t="s">
        <v>144</v>
      </c>
      <c r="BE42" s="15"/>
      <c r="BG42" t="s">
        <v>145</v>
      </c>
      <c r="BH42">
        <v>2</v>
      </c>
      <c r="BI42" t="s">
        <v>139</v>
      </c>
      <c r="BJ42" s="15"/>
      <c r="BK42" t="s">
        <v>146</v>
      </c>
      <c r="BL42">
        <v>7</v>
      </c>
      <c r="BM42" s="16">
        <v>44468.416666666701</v>
      </c>
      <c r="BO42" s="16"/>
      <c r="BP42" t="s">
        <v>147</v>
      </c>
      <c r="BQ42" t="s">
        <v>147</v>
      </c>
      <c r="BR42">
        <v>39</v>
      </c>
      <c r="BS42">
        <v>2</v>
      </c>
      <c r="BT42" t="b">
        <v>0</v>
      </c>
      <c r="BU42">
        <v>39</v>
      </c>
      <c r="BV42">
        <v>2</v>
      </c>
      <c r="BW42">
        <v>39</v>
      </c>
      <c r="BX42" t="s">
        <v>148</v>
      </c>
      <c r="BY42" t="s">
        <v>122</v>
      </c>
      <c r="BZ42" t="s">
        <v>122</v>
      </c>
      <c r="CA42" t="s">
        <v>331</v>
      </c>
      <c r="CB42" t="s">
        <v>150</v>
      </c>
      <c r="CC42" t="s">
        <v>332</v>
      </c>
      <c r="CD42" t="s">
        <v>152</v>
      </c>
      <c r="CI42">
        <v>32.879231500000003</v>
      </c>
      <c r="CJ42">
        <v>-111.7358321</v>
      </c>
      <c r="CN42" t="s">
        <v>135</v>
      </c>
      <c r="CO42" t="s">
        <v>153</v>
      </c>
      <c r="CV42" t="s">
        <v>154</v>
      </c>
      <c r="CW42" t="s">
        <v>155</v>
      </c>
      <c r="CX42" t="s">
        <v>156</v>
      </c>
      <c r="DC42" s="15"/>
      <c r="DH42" t="s">
        <v>146</v>
      </c>
    </row>
    <row r="43" spans="1:112" x14ac:dyDescent="0.25">
      <c r="A43" t="s">
        <v>122</v>
      </c>
      <c r="B43" t="s">
        <v>122</v>
      </c>
      <c r="C43" t="s">
        <v>347</v>
      </c>
      <c r="D43" t="s">
        <v>124</v>
      </c>
      <c r="E43" t="s">
        <v>125</v>
      </c>
      <c r="F43" t="s">
        <v>126</v>
      </c>
      <c r="G43" s="15">
        <v>44631</v>
      </c>
      <c r="H43" t="s">
        <v>348</v>
      </c>
      <c r="I43" t="s">
        <v>128</v>
      </c>
      <c r="J43" s="15"/>
      <c r="M43" t="s">
        <v>264</v>
      </c>
      <c r="N43" t="s">
        <v>130</v>
      </c>
      <c r="T43" t="s">
        <v>131</v>
      </c>
      <c r="U43" t="s">
        <v>132</v>
      </c>
      <c r="V43" t="s">
        <v>330</v>
      </c>
      <c r="W43" t="s">
        <v>134</v>
      </c>
      <c r="AA43" t="s">
        <v>135</v>
      </c>
      <c r="AB43" t="s">
        <v>122</v>
      </c>
      <c r="AC43" t="s">
        <v>135</v>
      </c>
      <c r="AD43" t="s">
        <v>136</v>
      </c>
      <c r="AF43" t="s">
        <v>137</v>
      </c>
      <c r="AG43" t="s">
        <v>138</v>
      </c>
      <c r="AH43">
        <v>39</v>
      </c>
      <c r="AI43" t="s">
        <v>139</v>
      </c>
      <c r="AK43" t="s">
        <v>140</v>
      </c>
      <c r="AM43" t="s">
        <v>141</v>
      </c>
      <c r="AU43">
        <v>100</v>
      </c>
      <c r="AV43" t="s">
        <v>130</v>
      </c>
      <c r="AZ43" t="s">
        <v>143</v>
      </c>
      <c r="BA43" t="s">
        <v>122</v>
      </c>
      <c r="BB43" t="s">
        <v>143</v>
      </c>
      <c r="BD43" t="s">
        <v>144</v>
      </c>
      <c r="BE43" s="15"/>
      <c r="BG43" t="s">
        <v>145</v>
      </c>
      <c r="BH43">
        <v>2</v>
      </c>
      <c r="BI43" t="s">
        <v>139</v>
      </c>
      <c r="BJ43" s="15"/>
      <c r="BK43" t="s">
        <v>146</v>
      </c>
      <c r="BL43">
        <v>7</v>
      </c>
      <c r="BM43" s="16">
        <v>44631.643750000003</v>
      </c>
      <c r="BO43" s="16"/>
      <c r="BP43" t="s">
        <v>147</v>
      </c>
      <c r="BQ43" t="s">
        <v>147</v>
      </c>
      <c r="BR43">
        <v>39</v>
      </c>
      <c r="BS43">
        <v>2</v>
      </c>
      <c r="BT43" t="b">
        <v>0</v>
      </c>
      <c r="BU43">
        <v>39</v>
      </c>
      <c r="BV43">
        <v>2</v>
      </c>
      <c r="BW43">
        <v>39</v>
      </c>
      <c r="BX43" t="s">
        <v>148</v>
      </c>
      <c r="BY43" t="s">
        <v>122</v>
      </c>
      <c r="BZ43" t="s">
        <v>122</v>
      </c>
      <c r="CA43" t="s">
        <v>331</v>
      </c>
      <c r="CB43" t="s">
        <v>150</v>
      </c>
      <c r="CC43" t="s">
        <v>332</v>
      </c>
      <c r="CD43" t="s">
        <v>152</v>
      </c>
      <c r="CI43">
        <v>32.879231500000003</v>
      </c>
      <c r="CJ43">
        <v>-111.7358321</v>
      </c>
      <c r="CN43" t="s">
        <v>135</v>
      </c>
      <c r="CO43" t="s">
        <v>153</v>
      </c>
      <c r="CV43" t="s">
        <v>154</v>
      </c>
      <c r="CW43" t="s">
        <v>155</v>
      </c>
      <c r="CX43" t="s">
        <v>156</v>
      </c>
      <c r="DC43" s="15"/>
      <c r="DH43" t="s">
        <v>146</v>
      </c>
    </row>
    <row r="44" spans="1:112" x14ac:dyDescent="0.25">
      <c r="A44" t="s">
        <v>122</v>
      </c>
      <c r="B44" t="s">
        <v>122</v>
      </c>
      <c r="C44" t="s">
        <v>349</v>
      </c>
      <c r="D44" t="s">
        <v>124</v>
      </c>
      <c r="E44" t="s">
        <v>125</v>
      </c>
      <c r="F44" t="s">
        <v>126</v>
      </c>
      <c r="G44" s="15">
        <v>45588</v>
      </c>
      <c r="H44" t="s">
        <v>350</v>
      </c>
      <c r="I44" t="s">
        <v>128</v>
      </c>
      <c r="J44" s="15"/>
      <c r="M44" t="s">
        <v>351</v>
      </c>
      <c r="N44" t="s">
        <v>130</v>
      </c>
      <c r="T44" t="s">
        <v>180</v>
      </c>
      <c r="U44" t="s">
        <v>161</v>
      </c>
      <c r="V44" t="s">
        <v>352</v>
      </c>
      <c r="W44" t="s">
        <v>134</v>
      </c>
      <c r="AA44" t="s">
        <v>135</v>
      </c>
      <c r="AB44" t="s">
        <v>122</v>
      </c>
      <c r="AC44" t="s">
        <v>135</v>
      </c>
      <c r="AD44" t="s">
        <v>136</v>
      </c>
      <c r="AF44" t="s">
        <v>137</v>
      </c>
      <c r="AG44" t="s">
        <v>138</v>
      </c>
      <c r="AH44">
        <v>38.799999999999997</v>
      </c>
      <c r="AI44" t="s">
        <v>139</v>
      </c>
      <c r="AK44" t="s">
        <v>140</v>
      </c>
      <c r="AM44" t="s">
        <v>141</v>
      </c>
      <c r="AS44" t="s">
        <v>353</v>
      </c>
      <c r="AU44">
        <v>57.5</v>
      </c>
      <c r="AV44" t="s">
        <v>130</v>
      </c>
      <c r="AZ44" t="s">
        <v>143</v>
      </c>
      <c r="BA44" t="s">
        <v>122</v>
      </c>
      <c r="BB44" t="s">
        <v>143</v>
      </c>
      <c r="BD44" t="s">
        <v>182</v>
      </c>
      <c r="BE44" s="15"/>
      <c r="BG44" t="s">
        <v>145</v>
      </c>
      <c r="BH44">
        <v>8.1900000000000001E-2</v>
      </c>
      <c r="BI44" t="s">
        <v>139</v>
      </c>
      <c r="BJ44" s="15"/>
      <c r="BK44" t="s">
        <v>146</v>
      </c>
      <c r="BL44">
        <v>7</v>
      </c>
      <c r="BM44" s="16">
        <v>45588.599305555603</v>
      </c>
      <c r="BO44" s="16"/>
      <c r="BP44" t="s">
        <v>147</v>
      </c>
      <c r="BQ44" t="s">
        <v>147</v>
      </c>
      <c r="BR44">
        <v>38.799999999999997</v>
      </c>
      <c r="BS44">
        <v>8.1900000000000001E-2</v>
      </c>
      <c r="BT44" t="b">
        <v>0</v>
      </c>
      <c r="BU44">
        <v>38.799999999999997</v>
      </c>
      <c r="BV44">
        <v>8.1900000000000001E-2</v>
      </c>
      <c r="BW44">
        <v>38.799999999999997</v>
      </c>
      <c r="BX44" t="s">
        <v>148</v>
      </c>
      <c r="BY44" t="s">
        <v>122</v>
      </c>
      <c r="BZ44" t="s">
        <v>122</v>
      </c>
      <c r="CA44" t="s">
        <v>354</v>
      </c>
      <c r="CB44" t="s">
        <v>150</v>
      </c>
      <c r="CC44" t="s">
        <v>355</v>
      </c>
      <c r="CD44" t="s">
        <v>166</v>
      </c>
      <c r="CI44">
        <v>34.740096100000002</v>
      </c>
      <c r="CJ44">
        <v>-112.009445</v>
      </c>
      <c r="CN44" t="s">
        <v>135</v>
      </c>
      <c r="CO44" t="s">
        <v>153</v>
      </c>
      <c r="CV44" t="s">
        <v>154</v>
      </c>
      <c r="CW44" t="s">
        <v>155</v>
      </c>
      <c r="CX44" t="s">
        <v>167</v>
      </c>
      <c r="DC44" s="15"/>
      <c r="DH44" t="s">
        <v>146</v>
      </c>
    </row>
    <row r="45" spans="1:112" x14ac:dyDescent="0.25">
      <c r="A45" t="s">
        <v>122</v>
      </c>
      <c r="B45" t="s">
        <v>122</v>
      </c>
      <c r="C45" t="s">
        <v>356</v>
      </c>
      <c r="D45" t="s">
        <v>124</v>
      </c>
      <c r="E45" t="s">
        <v>125</v>
      </c>
      <c r="F45" t="s">
        <v>126</v>
      </c>
      <c r="G45" s="15">
        <v>45197</v>
      </c>
      <c r="H45" t="s">
        <v>357</v>
      </c>
      <c r="I45" t="s">
        <v>128</v>
      </c>
      <c r="J45" s="15"/>
      <c r="M45" t="s">
        <v>358</v>
      </c>
      <c r="N45" t="s">
        <v>130</v>
      </c>
      <c r="T45" t="s">
        <v>131</v>
      </c>
      <c r="U45" t="s">
        <v>193</v>
      </c>
      <c r="V45" t="s">
        <v>359</v>
      </c>
      <c r="W45" t="s">
        <v>134</v>
      </c>
      <c r="AA45" t="s">
        <v>135</v>
      </c>
      <c r="AB45" t="s">
        <v>122</v>
      </c>
      <c r="AC45" t="s">
        <v>135</v>
      </c>
      <c r="AD45" t="s">
        <v>136</v>
      </c>
      <c r="AF45" t="s">
        <v>137</v>
      </c>
      <c r="AG45" t="s">
        <v>138</v>
      </c>
      <c r="AH45">
        <v>38.200000000000003</v>
      </c>
      <c r="AI45" t="s">
        <v>139</v>
      </c>
      <c r="AK45" t="s">
        <v>140</v>
      </c>
      <c r="AM45" t="s">
        <v>141</v>
      </c>
      <c r="AS45" t="s">
        <v>246</v>
      </c>
      <c r="AU45">
        <v>30</v>
      </c>
      <c r="AV45" t="s">
        <v>130</v>
      </c>
      <c r="AZ45" t="s">
        <v>143</v>
      </c>
      <c r="BA45" t="s">
        <v>122</v>
      </c>
      <c r="BB45" t="s">
        <v>143</v>
      </c>
      <c r="BD45" t="s">
        <v>182</v>
      </c>
      <c r="BE45" s="15"/>
      <c r="BG45" t="s">
        <v>145</v>
      </c>
      <c r="BH45">
        <v>4.09</v>
      </c>
      <c r="BI45" t="s">
        <v>139</v>
      </c>
      <c r="BJ45" s="15"/>
      <c r="BK45" t="s">
        <v>146</v>
      </c>
      <c r="BL45">
        <v>7</v>
      </c>
      <c r="BM45" s="16">
        <v>45197.735416666699</v>
      </c>
      <c r="BO45" s="16"/>
      <c r="BP45" t="s">
        <v>147</v>
      </c>
      <c r="BQ45" t="s">
        <v>147</v>
      </c>
      <c r="BR45">
        <v>38.200000000000003</v>
      </c>
      <c r="BS45">
        <v>4.09</v>
      </c>
      <c r="BT45" t="b">
        <v>0</v>
      </c>
      <c r="BU45">
        <v>38.200000000000003</v>
      </c>
      <c r="BV45">
        <v>4.09</v>
      </c>
      <c r="BW45">
        <v>38.200000000000003</v>
      </c>
      <c r="BX45" t="s">
        <v>148</v>
      </c>
      <c r="BY45" t="s">
        <v>122</v>
      </c>
      <c r="BZ45" t="s">
        <v>122</v>
      </c>
      <c r="CA45" t="s">
        <v>360</v>
      </c>
      <c r="CB45" t="s">
        <v>150</v>
      </c>
      <c r="CC45" t="s">
        <v>313</v>
      </c>
      <c r="CD45" t="s">
        <v>361</v>
      </c>
      <c r="CI45">
        <v>34.212516000000001</v>
      </c>
      <c r="CJ45">
        <v>-112.7553511</v>
      </c>
      <c r="CN45" t="s">
        <v>135</v>
      </c>
      <c r="CO45" t="s">
        <v>153</v>
      </c>
      <c r="CV45" t="s">
        <v>154</v>
      </c>
      <c r="CW45" t="s">
        <v>155</v>
      </c>
      <c r="CX45" t="s">
        <v>167</v>
      </c>
      <c r="DC45" s="15"/>
      <c r="DH45" t="s">
        <v>146</v>
      </c>
    </row>
    <row r="46" spans="1:112" x14ac:dyDescent="0.25">
      <c r="A46" t="s">
        <v>122</v>
      </c>
      <c r="B46" t="s">
        <v>122</v>
      </c>
      <c r="C46" t="s">
        <v>362</v>
      </c>
      <c r="D46" t="s">
        <v>124</v>
      </c>
      <c r="E46" t="s">
        <v>125</v>
      </c>
      <c r="F46" t="s">
        <v>126</v>
      </c>
      <c r="G46" s="15">
        <v>44895</v>
      </c>
      <c r="H46" t="s">
        <v>363</v>
      </c>
      <c r="I46" t="s">
        <v>128</v>
      </c>
      <c r="J46" s="15"/>
      <c r="M46" t="s">
        <v>364</v>
      </c>
      <c r="N46" t="s">
        <v>130</v>
      </c>
      <c r="T46" t="s">
        <v>160</v>
      </c>
      <c r="U46" t="s">
        <v>161</v>
      </c>
      <c r="V46" t="s">
        <v>365</v>
      </c>
      <c r="W46" t="s">
        <v>134</v>
      </c>
      <c r="AA46" t="s">
        <v>135</v>
      </c>
      <c r="AB46" t="s">
        <v>122</v>
      </c>
      <c r="AC46" t="s">
        <v>135</v>
      </c>
      <c r="AD46" t="s">
        <v>136</v>
      </c>
      <c r="AF46" t="s">
        <v>137</v>
      </c>
      <c r="AG46" t="s">
        <v>138</v>
      </c>
      <c r="AH46">
        <v>38</v>
      </c>
      <c r="AI46" t="s">
        <v>139</v>
      </c>
      <c r="AK46" t="s">
        <v>140</v>
      </c>
      <c r="AM46" t="s">
        <v>141</v>
      </c>
      <c r="AU46">
        <v>80</v>
      </c>
      <c r="AV46" t="s">
        <v>130</v>
      </c>
      <c r="AZ46" t="s">
        <v>143</v>
      </c>
      <c r="BA46" t="s">
        <v>122</v>
      </c>
      <c r="BB46" t="s">
        <v>143</v>
      </c>
      <c r="BD46" t="s">
        <v>182</v>
      </c>
      <c r="BE46" s="15"/>
      <c r="BG46" t="s">
        <v>145</v>
      </c>
      <c r="BH46">
        <v>8.1900000000000001E-2</v>
      </c>
      <c r="BI46" t="s">
        <v>139</v>
      </c>
      <c r="BJ46" s="15"/>
      <c r="BK46" t="s">
        <v>146</v>
      </c>
      <c r="BL46">
        <v>7</v>
      </c>
      <c r="BM46" s="16">
        <v>44895.790972222203</v>
      </c>
      <c r="BO46" s="16"/>
      <c r="BP46" t="s">
        <v>147</v>
      </c>
      <c r="BQ46" t="s">
        <v>147</v>
      </c>
      <c r="BR46">
        <v>38</v>
      </c>
      <c r="BS46">
        <v>8.1900000000000001E-2</v>
      </c>
      <c r="BT46" t="b">
        <v>0</v>
      </c>
      <c r="BU46">
        <v>38</v>
      </c>
      <c r="BV46">
        <v>8.1900000000000001E-2</v>
      </c>
      <c r="BW46">
        <v>38</v>
      </c>
      <c r="BX46" t="s">
        <v>148</v>
      </c>
      <c r="BY46" t="s">
        <v>122</v>
      </c>
      <c r="BZ46" t="s">
        <v>122</v>
      </c>
      <c r="CA46" t="s">
        <v>366</v>
      </c>
      <c r="CB46" t="s">
        <v>150</v>
      </c>
      <c r="CC46" t="s">
        <v>367</v>
      </c>
      <c r="CD46" t="s">
        <v>206</v>
      </c>
      <c r="CI46">
        <v>33.383454999999998</v>
      </c>
      <c r="CJ46">
        <v>-110.7763678</v>
      </c>
      <c r="CN46" t="s">
        <v>135</v>
      </c>
      <c r="CO46" t="s">
        <v>153</v>
      </c>
      <c r="CV46" t="s">
        <v>154</v>
      </c>
      <c r="CW46" t="s">
        <v>155</v>
      </c>
      <c r="CX46" t="s">
        <v>207</v>
      </c>
      <c r="DC46" s="15"/>
      <c r="DH46" t="s">
        <v>146</v>
      </c>
    </row>
    <row r="47" spans="1:112" x14ac:dyDescent="0.25">
      <c r="A47" t="s">
        <v>122</v>
      </c>
      <c r="B47" t="s">
        <v>122</v>
      </c>
      <c r="C47" t="s">
        <v>368</v>
      </c>
      <c r="D47" t="s">
        <v>124</v>
      </c>
      <c r="E47" t="s">
        <v>125</v>
      </c>
      <c r="F47" t="s">
        <v>126</v>
      </c>
      <c r="G47" s="15">
        <v>44901</v>
      </c>
      <c r="H47" t="s">
        <v>369</v>
      </c>
      <c r="I47" t="s">
        <v>128</v>
      </c>
      <c r="J47" s="15"/>
      <c r="M47" t="s">
        <v>358</v>
      </c>
      <c r="N47" t="s">
        <v>130</v>
      </c>
      <c r="T47" t="s">
        <v>131</v>
      </c>
      <c r="U47" t="s">
        <v>193</v>
      </c>
      <c r="V47" t="s">
        <v>359</v>
      </c>
      <c r="W47" t="s">
        <v>134</v>
      </c>
      <c r="AA47" t="s">
        <v>135</v>
      </c>
      <c r="AB47" t="s">
        <v>122</v>
      </c>
      <c r="AC47" t="s">
        <v>135</v>
      </c>
      <c r="AD47" t="s">
        <v>136</v>
      </c>
      <c r="AF47" t="s">
        <v>137</v>
      </c>
      <c r="AG47" t="s">
        <v>138</v>
      </c>
      <c r="AH47">
        <v>36.799999999999997</v>
      </c>
      <c r="AI47" t="s">
        <v>139</v>
      </c>
      <c r="AK47" t="s">
        <v>140</v>
      </c>
      <c r="AM47" t="s">
        <v>141</v>
      </c>
      <c r="AS47" t="s">
        <v>246</v>
      </c>
      <c r="AU47">
        <v>30</v>
      </c>
      <c r="AV47" t="s">
        <v>130</v>
      </c>
      <c r="AZ47" t="s">
        <v>143</v>
      </c>
      <c r="BA47" t="s">
        <v>122</v>
      </c>
      <c r="BB47" t="s">
        <v>143</v>
      </c>
      <c r="BD47" t="s">
        <v>182</v>
      </c>
      <c r="BE47" s="15"/>
      <c r="BG47" t="s">
        <v>145</v>
      </c>
      <c r="BH47">
        <v>8.19</v>
      </c>
      <c r="BI47" t="s">
        <v>139</v>
      </c>
      <c r="BJ47" s="15"/>
      <c r="BK47" t="s">
        <v>146</v>
      </c>
      <c r="BL47">
        <v>7</v>
      </c>
      <c r="BM47" s="16">
        <v>44901.361111111102</v>
      </c>
      <c r="BO47" s="16"/>
      <c r="BP47" t="s">
        <v>147</v>
      </c>
      <c r="BQ47" t="s">
        <v>147</v>
      </c>
      <c r="BR47">
        <v>36.799999999999997</v>
      </c>
      <c r="BS47">
        <v>8.19</v>
      </c>
      <c r="BT47" t="b">
        <v>0</v>
      </c>
      <c r="BU47">
        <v>36.799999999999997</v>
      </c>
      <c r="BV47">
        <v>8.19</v>
      </c>
      <c r="BW47">
        <v>36.799999999999997</v>
      </c>
      <c r="BX47" t="s">
        <v>148</v>
      </c>
      <c r="BY47" t="s">
        <v>122</v>
      </c>
      <c r="BZ47" t="s">
        <v>122</v>
      </c>
      <c r="CA47" t="s">
        <v>360</v>
      </c>
      <c r="CB47" t="s">
        <v>150</v>
      </c>
      <c r="CC47" t="s">
        <v>313</v>
      </c>
      <c r="CD47" t="s">
        <v>361</v>
      </c>
      <c r="CI47">
        <v>34.212516000000001</v>
      </c>
      <c r="CJ47">
        <v>-112.7553511</v>
      </c>
      <c r="CN47" t="s">
        <v>135</v>
      </c>
      <c r="CO47" t="s">
        <v>153</v>
      </c>
      <c r="CV47" t="s">
        <v>154</v>
      </c>
      <c r="CW47" t="s">
        <v>155</v>
      </c>
      <c r="CX47" t="s">
        <v>167</v>
      </c>
      <c r="DC47" s="15"/>
      <c r="DH47" t="s">
        <v>146</v>
      </c>
    </row>
    <row r="48" spans="1:112" x14ac:dyDescent="0.25">
      <c r="A48" t="s">
        <v>122</v>
      </c>
      <c r="B48" t="s">
        <v>122</v>
      </c>
      <c r="C48" t="s">
        <v>370</v>
      </c>
      <c r="D48" t="s">
        <v>124</v>
      </c>
      <c r="E48" t="s">
        <v>125</v>
      </c>
      <c r="F48" t="s">
        <v>126</v>
      </c>
      <c r="G48" s="15">
        <v>45043</v>
      </c>
      <c r="H48" t="s">
        <v>371</v>
      </c>
      <c r="I48" t="s">
        <v>128</v>
      </c>
      <c r="J48" s="15"/>
      <c r="M48" t="s">
        <v>213</v>
      </c>
      <c r="N48" t="s">
        <v>130</v>
      </c>
      <c r="T48" t="s">
        <v>160</v>
      </c>
      <c r="U48" t="s">
        <v>161</v>
      </c>
      <c r="V48" t="s">
        <v>365</v>
      </c>
      <c r="W48" t="s">
        <v>134</v>
      </c>
      <c r="AA48" t="s">
        <v>135</v>
      </c>
      <c r="AB48" t="s">
        <v>122</v>
      </c>
      <c r="AC48" t="s">
        <v>135</v>
      </c>
      <c r="AD48" t="s">
        <v>136</v>
      </c>
      <c r="AF48" t="s">
        <v>137</v>
      </c>
      <c r="AG48" t="s">
        <v>138</v>
      </c>
      <c r="AH48">
        <v>36</v>
      </c>
      <c r="AI48" t="s">
        <v>139</v>
      </c>
      <c r="AK48" t="s">
        <v>140</v>
      </c>
      <c r="AM48" t="s">
        <v>141</v>
      </c>
      <c r="AU48">
        <v>84</v>
      </c>
      <c r="AV48" t="s">
        <v>130</v>
      </c>
      <c r="AZ48" t="s">
        <v>143</v>
      </c>
      <c r="BA48" t="s">
        <v>122</v>
      </c>
      <c r="BB48" t="s">
        <v>143</v>
      </c>
      <c r="BD48" t="s">
        <v>182</v>
      </c>
      <c r="BE48" s="15"/>
      <c r="BG48" t="s">
        <v>145</v>
      </c>
      <c r="BH48">
        <v>8.1900000000000001E-2</v>
      </c>
      <c r="BI48" t="s">
        <v>139</v>
      </c>
      <c r="BJ48" s="15"/>
      <c r="BK48" t="s">
        <v>146</v>
      </c>
      <c r="BL48">
        <v>7</v>
      </c>
      <c r="BM48" s="16">
        <v>45043.675694444399</v>
      </c>
      <c r="BO48" s="16"/>
      <c r="BP48" t="s">
        <v>147</v>
      </c>
      <c r="BQ48" t="s">
        <v>147</v>
      </c>
      <c r="BR48">
        <v>36</v>
      </c>
      <c r="BS48">
        <v>8.1900000000000001E-2</v>
      </c>
      <c r="BT48" t="b">
        <v>0</v>
      </c>
      <c r="BU48">
        <v>36</v>
      </c>
      <c r="BV48">
        <v>8.1900000000000001E-2</v>
      </c>
      <c r="BW48">
        <v>36</v>
      </c>
      <c r="BX48" t="s">
        <v>148</v>
      </c>
      <c r="BY48" t="s">
        <v>122</v>
      </c>
      <c r="BZ48" t="s">
        <v>122</v>
      </c>
      <c r="CA48" t="s">
        <v>366</v>
      </c>
      <c r="CB48" t="s">
        <v>150</v>
      </c>
      <c r="CC48" t="s">
        <v>367</v>
      </c>
      <c r="CD48" t="s">
        <v>206</v>
      </c>
      <c r="CI48">
        <v>33.383454999999998</v>
      </c>
      <c r="CJ48">
        <v>-110.7763678</v>
      </c>
      <c r="CN48" t="s">
        <v>135</v>
      </c>
      <c r="CO48" t="s">
        <v>153</v>
      </c>
      <c r="CV48" t="s">
        <v>154</v>
      </c>
      <c r="CW48" t="s">
        <v>155</v>
      </c>
      <c r="CX48" t="s">
        <v>207</v>
      </c>
      <c r="DC48" s="15"/>
      <c r="DH48" t="s">
        <v>146</v>
      </c>
    </row>
    <row r="49" spans="1:112" x14ac:dyDescent="0.25">
      <c r="A49" t="s">
        <v>122</v>
      </c>
      <c r="B49" t="s">
        <v>122</v>
      </c>
      <c r="C49" t="s">
        <v>372</v>
      </c>
      <c r="D49" t="s">
        <v>124</v>
      </c>
      <c r="E49" t="s">
        <v>125</v>
      </c>
      <c r="F49" t="s">
        <v>126</v>
      </c>
      <c r="G49" s="15">
        <v>45260</v>
      </c>
      <c r="H49" t="s">
        <v>373</v>
      </c>
      <c r="I49" t="s">
        <v>128</v>
      </c>
      <c r="J49" s="15"/>
      <c r="M49" t="s">
        <v>374</v>
      </c>
      <c r="N49" t="s">
        <v>130</v>
      </c>
      <c r="T49" t="s">
        <v>375</v>
      </c>
      <c r="U49" t="s">
        <v>132</v>
      </c>
      <c r="V49" t="s">
        <v>376</v>
      </c>
      <c r="W49" t="s">
        <v>134</v>
      </c>
      <c r="AA49" t="s">
        <v>135</v>
      </c>
      <c r="AB49" t="s">
        <v>122</v>
      </c>
      <c r="AC49" t="s">
        <v>135</v>
      </c>
      <c r="AD49" t="s">
        <v>136</v>
      </c>
      <c r="AF49" t="s">
        <v>137</v>
      </c>
      <c r="AG49" t="s">
        <v>138</v>
      </c>
      <c r="AH49">
        <v>34.200000000000003</v>
      </c>
      <c r="AI49" t="s">
        <v>139</v>
      </c>
      <c r="AK49" t="s">
        <v>140</v>
      </c>
      <c r="AM49" t="s">
        <v>141</v>
      </c>
      <c r="AS49" t="s">
        <v>224</v>
      </c>
      <c r="AU49">
        <v>25.5</v>
      </c>
      <c r="AV49" t="s">
        <v>130</v>
      </c>
      <c r="AZ49" t="s">
        <v>143</v>
      </c>
      <c r="BA49" t="s">
        <v>122</v>
      </c>
      <c r="BB49" t="s">
        <v>143</v>
      </c>
      <c r="BD49" t="s">
        <v>182</v>
      </c>
      <c r="BE49" s="15"/>
      <c r="BG49" t="s">
        <v>145</v>
      </c>
      <c r="BH49">
        <v>4.09</v>
      </c>
      <c r="BI49" t="s">
        <v>139</v>
      </c>
      <c r="BJ49" s="15"/>
      <c r="BK49" t="s">
        <v>146</v>
      </c>
      <c r="BL49">
        <v>7</v>
      </c>
      <c r="BM49" s="16">
        <v>45260.4284722222</v>
      </c>
      <c r="BO49" s="16"/>
      <c r="BP49" t="s">
        <v>147</v>
      </c>
      <c r="BQ49" t="s">
        <v>147</v>
      </c>
      <c r="BR49">
        <v>34.200000000000003</v>
      </c>
      <c r="BS49">
        <v>4.09</v>
      </c>
      <c r="BT49" t="b">
        <v>0</v>
      </c>
      <c r="BU49">
        <v>34.200000000000003</v>
      </c>
      <c r="BV49">
        <v>4.09</v>
      </c>
      <c r="BW49">
        <v>34.200000000000003</v>
      </c>
      <c r="BX49" t="s">
        <v>148</v>
      </c>
      <c r="BY49" t="s">
        <v>122</v>
      </c>
      <c r="BZ49" t="s">
        <v>122</v>
      </c>
      <c r="CA49" t="s">
        <v>377</v>
      </c>
      <c r="CB49" t="s">
        <v>150</v>
      </c>
      <c r="CC49" t="s">
        <v>378</v>
      </c>
      <c r="CD49" t="s">
        <v>379</v>
      </c>
      <c r="CI49">
        <v>34.048022199999998</v>
      </c>
      <c r="CJ49">
        <v>-112.1488372</v>
      </c>
      <c r="CN49" t="s">
        <v>135</v>
      </c>
      <c r="CO49" t="s">
        <v>153</v>
      </c>
      <c r="CV49" t="s">
        <v>154</v>
      </c>
      <c r="CW49" t="s">
        <v>155</v>
      </c>
      <c r="CX49" t="s">
        <v>167</v>
      </c>
      <c r="DC49" s="15"/>
      <c r="DH49" t="s">
        <v>146</v>
      </c>
    </row>
    <row r="50" spans="1:112" x14ac:dyDescent="0.25">
      <c r="A50" t="s">
        <v>122</v>
      </c>
      <c r="B50" t="s">
        <v>122</v>
      </c>
      <c r="C50" t="s">
        <v>380</v>
      </c>
      <c r="D50" t="s">
        <v>124</v>
      </c>
      <c r="E50" t="s">
        <v>125</v>
      </c>
      <c r="F50" t="s">
        <v>126</v>
      </c>
      <c r="G50" s="15">
        <v>44902</v>
      </c>
      <c r="H50" t="s">
        <v>381</v>
      </c>
      <c r="I50" t="s">
        <v>128</v>
      </c>
      <c r="J50" s="15"/>
      <c r="M50" t="s">
        <v>358</v>
      </c>
      <c r="N50" t="s">
        <v>130</v>
      </c>
      <c r="T50" t="s">
        <v>131</v>
      </c>
      <c r="U50" t="s">
        <v>193</v>
      </c>
      <c r="V50" t="s">
        <v>382</v>
      </c>
      <c r="W50" t="s">
        <v>134</v>
      </c>
      <c r="AA50" t="s">
        <v>135</v>
      </c>
      <c r="AB50" t="s">
        <v>122</v>
      </c>
      <c r="AC50" t="s">
        <v>135</v>
      </c>
      <c r="AD50" t="s">
        <v>136</v>
      </c>
      <c r="AF50" t="s">
        <v>137</v>
      </c>
      <c r="AG50" t="s">
        <v>138</v>
      </c>
      <c r="AH50">
        <v>33.299999999999997</v>
      </c>
      <c r="AI50" t="s">
        <v>139</v>
      </c>
      <c r="AK50" t="s">
        <v>140</v>
      </c>
      <c r="AM50" t="s">
        <v>141</v>
      </c>
      <c r="AS50" t="s">
        <v>246</v>
      </c>
      <c r="AU50">
        <v>30</v>
      </c>
      <c r="AV50" t="s">
        <v>130</v>
      </c>
      <c r="AZ50" t="s">
        <v>143</v>
      </c>
      <c r="BA50" t="s">
        <v>122</v>
      </c>
      <c r="BB50" t="s">
        <v>143</v>
      </c>
      <c r="BD50" t="s">
        <v>182</v>
      </c>
      <c r="BE50" s="15"/>
      <c r="BG50" t="s">
        <v>145</v>
      </c>
      <c r="BH50">
        <v>8.19</v>
      </c>
      <c r="BI50" t="s">
        <v>139</v>
      </c>
      <c r="BJ50" s="15"/>
      <c r="BK50" t="s">
        <v>146</v>
      </c>
      <c r="BL50">
        <v>7</v>
      </c>
      <c r="BM50" s="16">
        <v>44902.815277777801</v>
      </c>
      <c r="BO50" s="16"/>
      <c r="BP50" t="s">
        <v>147</v>
      </c>
      <c r="BQ50" t="s">
        <v>147</v>
      </c>
      <c r="BR50">
        <v>33.299999999999997</v>
      </c>
      <c r="BS50">
        <v>8.19</v>
      </c>
      <c r="BT50" t="b">
        <v>0</v>
      </c>
      <c r="BU50">
        <v>33.299999999999997</v>
      </c>
      <c r="BV50">
        <v>8.19</v>
      </c>
      <c r="BW50">
        <v>33.299999999999997</v>
      </c>
      <c r="BX50" t="s">
        <v>148</v>
      </c>
      <c r="BY50" t="s">
        <v>122</v>
      </c>
      <c r="BZ50" t="s">
        <v>122</v>
      </c>
      <c r="CA50" t="s">
        <v>383</v>
      </c>
      <c r="CB50" t="s">
        <v>150</v>
      </c>
      <c r="CC50" t="s">
        <v>384</v>
      </c>
      <c r="CD50" t="s">
        <v>361</v>
      </c>
      <c r="CI50">
        <v>34.212408199999999</v>
      </c>
      <c r="CJ50">
        <v>-112.7552537</v>
      </c>
      <c r="CN50" t="s">
        <v>135</v>
      </c>
      <c r="CO50" t="s">
        <v>153</v>
      </c>
      <c r="CV50" t="s">
        <v>154</v>
      </c>
      <c r="CW50" t="s">
        <v>155</v>
      </c>
      <c r="CX50" t="s">
        <v>167</v>
      </c>
      <c r="DC50" s="15"/>
      <c r="DH50" t="s">
        <v>146</v>
      </c>
    </row>
    <row r="51" spans="1:112" x14ac:dyDescent="0.25">
      <c r="A51" t="s">
        <v>122</v>
      </c>
      <c r="B51" t="s">
        <v>122</v>
      </c>
      <c r="C51" t="s">
        <v>385</v>
      </c>
      <c r="D51" t="s">
        <v>124</v>
      </c>
      <c r="E51" t="s">
        <v>125</v>
      </c>
      <c r="F51" t="s">
        <v>126</v>
      </c>
      <c r="G51" s="15">
        <v>44574</v>
      </c>
      <c r="H51" t="s">
        <v>386</v>
      </c>
      <c r="I51" t="s">
        <v>128</v>
      </c>
      <c r="J51" s="15"/>
      <c r="M51" t="s">
        <v>316</v>
      </c>
      <c r="N51" t="s">
        <v>130</v>
      </c>
      <c r="T51" t="s">
        <v>131</v>
      </c>
      <c r="U51" t="s">
        <v>193</v>
      </c>
      <c r="V51" t="s">
        <v>387</v>
      </c>
      <c r="W51" t="s">
        <v>134</v>
      </c>
      <c r="AA51" t="s">
        <v>135</v>
      </c>
      <c r="AB51" t="s">
        <v>122</v>
      </c>
      <c r="AC51" t="s">
        <v>135</v>
      </c>
      <c r="AD51" t="s">
        <v>136</v>
      </c>
      <c r="AF51" t="s">
        <v>137</v>
      </c>
      <c r="AG51" t="s">
        <v>138</v>
      </c>
      <c r="AH51">
        <v>32.6</v>
      </c>
      <c r="AI51" t="s">
        <v>139</v>
      </c>
      <c r="AK51" t="s">
        <v>140</v>
      </c>
      <c r="AM51" t="s">
        <v>141</v>
      </c>
      <c r="AS51" t="s">
        <v>195</v>
      </c>
      <c r="AU51">
        <v>0</v>
      </c>
      <c r="AV51" t="s">
        <v>130</v>
      </c>
      <c r="AZ51" t="s">
        <v>143</v>
      </c>
      <c r="BA51" t="s">
        <v>122</v>
      </c>
      <c r="BB51" t="s">
        <v>143</v>
      </c>
      <c r="BD51" t="s">
        <v>163</v>
      </c>
      <c r="BE51" s="15"/>
      <c r="BG51" t="s">
        <v>145</v>
      </c>
      <c r="BH51">
        <v>8.1900000000000001E-2</v>
      </c>
      <c r="BI51" t="s">
        <v>139</v>
      </c>
      <c r="BJ51" s="15"/>
      <c r="BK51" t="s">
        <v>146</v>
      </c>
      <c r="BL51">
        <v>7</v>
      </c>
      <c r="BM51" s="16">
        <v>44574.805555555598</v>
      </c>
      <c r="BO51" s="16"/>
      <c r="BP51" t="s">
        <v>147</v>
      </c>
      <c r="BQ51" t="s">
        <v>147</v>
      </c>
      <c r="BR51">
        <v>32.6</v>
      </c>
      <c r="BS51">
        <v>8.1900000000000001E-2</v>
      </c>
      <c r="BT51" t="b">
        <v>0</v>
      </c>
      <c r="BU51">
        <v>32.6</v>
      </c>
      <c r="BV51">
        <v>8.1900000000000001E-2</v>
      </c>
      <c r="BW51">
        <v>32.6</v>
      </c>
      <c r="BX51" t="s">
        <v>148</v>
      </c>
      <c r="BY51" t="s">
        <v>122</v>
      </c>
      <c r="BZ51" t="s">
        <v>122</v>
      </c>
      <c r="CA51" t="s">
        <v>388</v>
      </c>
      <c r="CB51" t="s">
        <v>150</v>
      </c>
      <c r="CC51" t="s">
        <v>389</v>
      </c>
      <c r="CD51" t="s">
        <v>320</v>
      </c>
      <c r="CI51">
        <v>33.624577799999997</v>
      </c>
      <c r="CJ51">
        <v>-111.7185333</v>
      </c>
      <c r="CN51" t="s">
        <v>135</v>
      </c>
      <c r="CO51" t="s">
        <v>153</v>
      </c>
      <c r="CV51" t="s">
        <v>154</v>
      </c>
      <c r="CW51" t="s">
        <v>155</v>
      </c>
      <c r="CX51" t="s">
        <v>321</v>
      </c>
      <c r="DC51" s="15"/>
      <c r="DH51" t="s">
        <v>146</v>
      </c>
    </row>
    <row r="52" spans="1:112" x14ac:dyDescent="0.25">
      <c r="A52" t="s">
        <v>122</v>
      </c>
      <c r="B52" t="s">
        <v>122</v>
      </c>
      <c r="C52" t="s">
        <v>390</v>
      </c>
      <c r="D52" t="s">
        <v>124</v>
      </c>
      <c r="E52" t="s">
        <v>125</v>
      </c>
      <c r="F52" t="s">
        <v>126</v>
      </c>
      <c r="G52" s="15">
        <v>44707</v>
      </c>
      <c r="H52" t="s">
        <v>391</v>
      </c>
      <c r="I52" t="s">
        <v>128</v>
      </c>
      <c r="J52" s="15"/>
      <c r="M52" t="s">
        <v>264</v>
      </c>
      <c r="N52" t="s">
        <v>130</v>
      </c>
      <c r="T52" t="s">
        <v>131</v>
      </c>
      <c r="U52" t="s">
        <v>132</v>
      </c>
      <c r="V52" t="s">
        <v>133</v>
      </c>
      <c r="W52" t="s">
        <v>134</v>
      </c>
      <c r="AA52" t="s">
        <v>135</v>
      </c>
      <c r="AB52" t="s">
        <v>122</v>
      </c>
      <c r="AC52" t="s">
        <v>135</v>
      </c>
      <c r="AD52" t="s">
        <v>136</v>
      </c>
      <c r="AF52" t="s">
        <v>137</v>
      </c>
      <c r="AG52" t="s">
        <v>138</v>
      </c>
      <c r="AH52">
        <v>31</v>
      </c>
      <c r="AI52" t="s">
        <v>139</v>
      </c>
      <c r="AK52" t="s">
        <v>140</v>
      </c>
      <c r="AM52" t="s">
        <v>141</v>
      </c>
      <c r="AU52">
        <v>100</v>
      </c>
      <c r="AV52" t="s">
        <v>130</v>
      </c>
      <c r="AZ52" t="s">
        <v>143</v>
      </c>
      <c r="BA52" t="s">
        <v>122</v>
      </c>
      <c r="BB52" t="s">
        <v>143</v>
      </c>
      <c r="BD52" t="s">
        <v>144</v>
      </c>
      <c r="BE52" s="15"/>
      <c r="BG52" t="s">
        <v>145</v>
      </c>
      <c r="BH52">
        <v>2</v>
      </c>
      <c r="BI52" t="s">
        <v>139</v>
      </c>
      <c r="BJ52" s="15"/>
      <c r="BK52" t="s">
        <v>146</v>
      </c>
      <c r="BL52">
        <v>7</v>
      </c>
      <c r="BM52" s="16">
        <v>44707.721527777801</v>
      </c>
      <c r="BO52" s="16"/>
      <c r="BP52" t="s">
        <v>147</v>
      </c>
      <c r="BQ52" t="s">
        <v>147</v>
      </c>
      <c r="BR52">
        <v>31</v>
      </c>
      <c r="BS52">
        <v>2</v>
      </c>
      <c r="BT52" t="b">
        <v>0</v>
      </c>
      <c r="BU52">
        <v>31</v>
      </c>
      <c r="BV52">
        <v>2</v>
      </c>
      <c r="BW52">
        <v>31</v>
      </c>
      <c r="BX52" t="s">
        <v>148</v>
      </c>
      <c r="BY52" t="s">
        <v>122</v>
      </c>
      <c r="BZ52" t="s">
        <v>122</v>
      </c>
      <c r="CA52" t="s">
        <v>149</v>
      </c>
      <c r="CB52" t="s">
        <v>150</v>
      </c>
      <c r="CC52" t="s">
        <v>151</v>
      </c>
      <c r="CD52" t="s">
        <v>152</v>
      </c>
      <c r="CI52">
        <v>32.879389600000003</v>
      </c>
      <c r="CJ52">
        <v>-111.73586299999999</v>
      </c>
      <c r="CN52" t="s">
        <v>135</v>
      </c>
      <c r="CO52" t="s">
        <v>153</v>
      </c>
      <c r="CV52" t="s">
        <v>154</v>
      </c>
      <c r="CW52" t="s">
        <v>155</v>
      </c>
      <c r="CX52" t="s">
        <v>156</v>
      </c>
      <c r="DC52" s="15"/>
      <c r="DH52" t="s">
        <v>146</v>
      </c>
    </row>
    <row r="53" spans="1:112" x14ac:dyDescent="0.25">
      <c r="A53" t="s">
        <v>122</v>
      </c>
      <c r="B53" t="s">
        <v>122</v>
      </c>
      <c r="C53" t="s">
        <v>392</v>
      </c>
      <c r="D53" t="s">
        <v>124</v>
      </c>
      <c r="E53" t="s">
        <v>125</v>
      </c>
      <c r="F53" t="s">
        <v>126</v>
      </c>
      <c r="G53" s="15">
        <v>45596</v>
      </c>
      <c r="H53" t="s">
        <v>393</v>
      </c>
      <c r="I53" t="s">
        <v>128</v>
      </c>
      <c r="J53" s="15"/>
      <c r="M53" t="s">
        <v>394</v>
      </c>
      <c r="N53" t="s">
        <v>130</v>
      </c>
      <c r="T53" t="s">
        <v>395</v>
      </c>
      <c r="U53" t="s">
        <v>193</v>
      </c>
      <c r="V53" t="s">
        <v>396</v>
      </c>
      <c r="W53" t="s">
        <v>134</v>
      </c>
      <c r="AA53" t="s">
        <v>135</v>
      </c>
      <c r="AB53" t="s">
        <v>122</v>
      </c>
      <c r="AC53" t="s">
        <v>135</v>
      </c>
      <c r="AD53" t="s">
        <v>136</v>
      </c>
      <c r="AF53" t="s">
        <v>137</v>
      </c>
      <c r="AG53" t="s">
        <v>138</v>
      </c>
      <c r="AH53">
        <v>30.5</v>
      </c>
      <c r="AI53" t="s">
        <v>139</v>
      </c>
      <c r="AK53" t="s">
        <v>140</v>
      </c>
      <c r="AM53" t="s">
        <v>141</v>
      </c>
      <c r="AU53">
        <v>90</v>
      </c>
      <c r="AV53" t="s">
        <v>130</v>
      </c>
      <c r="AZ53" t="s">
        <v>143</v>
      </c>
      <c r="BA53" t="s">
        <v>122</v>
      </c>
      <c r="BB53" t="s">
        <v>143</v>
      </c>
      <c r="BD53" t="s">
        <v>182</v>
      </c>
      <c r="BE53" s="15"/>
      <c r="BG53" t="s">
        <v>145</v>
      </c>
      <c r="BH53">
        <v>8.1900000000000001E-2</v>
      </c>
      <c r="BI53" t="s">
        <v>139</v>
      </c>
      <c r="BJ53" s="15"/>
      <c r="BK53" t="s">
        <v>146</v>
      </c>
      <c r="BL53">
        <v>7</v>
      </c>
      <c r="BM53" s="16">
        <v>45596.7319444444</v>
      </c>
      <c r="BO53" s="16"/>
      <c r="BP53" t="s">
        <v>147</v>
      </c>
      <c r="BQ53" t="s">
        <v>147</v>
      </c>
      <c r="BR53">
        <v>30.5</v>
      </c>
      <c r="BS53">
        <v>8.1900000000000001E-2</v>
      </c>
      <c r="BT53" t="b">
        <v>0</v>
      </c>
      <c r="BU53">
        <v>30.5</v>
      </c>
      <c r="BV53">
        <v>8.1900000000000001E-2</v>
      </c>
      <c r="BW53">
        <v>30.5</v>
      </c>
      <c r="BX53" t="s">
        <v>148</v>
      </c>
      <c r="BY53" t="s">
        <v>122</v>
      </c>
      <c r="BZ53" t="s">
        <v>122</v>
      </c>
      <c r="CA53" t="s">
        <v>397</v>
      </c>
      <c r="CB53" t="s">
        <v>150</v>
      </c>
      <c r="CC53" t="s">
        <v>398</v>
      </c>
      <c r="CD53" t="s">
        <v>399</v>
      </c>
      <c r="CI53">
        <v>32.201514400000001</v>
      </c>
      <c r="CJ53">
        <v>-110.96901389999999</v>
      </c>
      <c r="CN53" t="s">
        <v>135</v>
      </c>
      <c r="CO53" t="s">
        <v>153</v>
      </c>
      <c r="CV53" t="s">
        <v>154</v>
      </c>
      <c r="CW53" t="s">
        <v>155</v>
      </c>
      <c r="CX53" t="s">
        <v>400</v>
      </c>
      <c r="DC53" s="15"/>
      <c r="DH53" t="s">
        <v>146</v>
      </c>
    </row>
    <row r="54" spans="1:112" x14ac:dyDescent="0.25">
      <c r="A54" t="s">
        <v>122</v>
      </c>
      <c r="B54" t="s">
        <v>122</v>
      </c>
      <c r="C54" t="s">
        <v>401</v>
      </c>
      <c r="D54" t="s">
        <v>124</v>
      </c>
      <c r="E54" t="s">
        <v>125</v>
      </c>
      <c r="F54" t="s">
        <v>126</v>
      </c>
      <c r="G54" s="15">
        <v>45432</v>
      </c>
      <c r="H54" t="s">
        <v>402</v>
      </c>
      <c r="I54" t="s">
        <v>128</v>
      </c>
      <c r="J54" s="15"/>
      <c r="M54" t="s">
        <v>364</v>
      </c>
      <c r="N54" t="s">
        <v>130</v>
      </c>
      <c r="T54" t="s">
        <v>403</v>
      </c>
      <c r="U54" t="s">
        <v>404</v>
      </c>
      <c r="V54" t="s">
        <v>405</v>
      </c>
      <c r="W54" t="s">
        <v>134</v>
      </c>
      <c r="AA54" t="s">
        <v>135</v>
      </c>
      <c r="AB54" t="s">
        <v>122</v>
      </c>
      <c r="AC54" t="s">
        <v>135</v>
      </c>
      <c r="AD54" t="s">
        <v>136</v>
      </c>
      <c r="AF54" t="s">
        <v>137</v>
      </c>
      <c r="AG54" t="s">
        <v>138</v>
      </c>
      <c r="AH54">
        <v>2.9899999999999999E-2</v>
      </c>
      <c r="AI54" t="s">
        <v>406</v>
      </c>
      <c r="AK54" t="s">
        <v>140</v>
      </c>
      <c r="AM54" t="s">
        <v>141</v>
      </c>
      <c r="AU54">
        <v>80</v>
      </c>
      <c r="AV54" t="s">
        <v>130</v>
      </c>
      <c r="AZ54" t="s">
        <v>143</v>
      </c>
      <c r="BA54" t="s">
        <v>122</v>
      </c>
      <c r="BB54" t="s">
        <v>143</v>
      </c>
      <c r="BD54" t="s">
        <v>182</v>
      </c>
      <c r="BE54" s="15"/>
      <c r="BG54" t="s">
        <v>145</v>
      </c>
      <c r="BH54">
        <v>0.01</v>
      </c>
      <c r="BI54" t="s">
        <v>406</v>
      </c>
      <c r="BJ54" s="15"/>
      <c r="BK54" t="s">
        <v>146</v>
      </c>
      <c r="BL54">
        <v>7</v>
      </c>
      <c r="BM54" s="16">
        <v>45432.350694444402</v>
      </c>
      <c r="BO54" s="16"/>
      <c r="BP54" t="s">
        <v>407</v>
      </c>
      <c r="BQ54" t="s">
        <v>407</v>
      </c>
      <c r="BR54">
        <v>2.9899999999999999E-2</v>
      </c>
      <c r="BS54">
        <v>0.01</v>
      </c>
      <c r="BT54" t="b">
        <v>0</v>
      </c>
      <c r="BU54">
        <v>29.9</v>
      </c>
      <c r="BV54">
        <v>10</v>
      </c>
      <c r="BW54">
        <v>29.9</v>
      </c>
      <c r="BX54" t="s">
        <v>148</v>
      </c>
      <c r="BY54" t="s">
        <v>122</v>
      </c>
      <c r="BZ54" t="s">
        <v>122</v>
      </c>
      <c r="CA54" t="s">
        <v>408</v>
      </c>
      <c r="CB54" t="s">
        <v>150</v>
      </c>
      <c r="CC54" t="s">
        <v>409</v>
      </c>
      <c r="CD54" t="s">
        <v>410</v>
      </c>
      <c r="CI54">
        <v>33.4989499</v>
      </c>
      <c r="CJ54">
        <v>-111.7137814</v>
      </c>
      <c r="CN54" t="s">
        <v>135</v>
      </c>
      <c r="CO54" t="s">
        <v>153</v>
      </c>
      <c r="CV54" t="s">
        <v>154</v>
      </c>
      <c r="CW54" t="s">
        <v>155</v>
      </c>
      <c r="CX54" t="s">
        <v>321</v>
      </c>
      <c r="DC54" s="15"/>
      <c r="DH54" t="s">
        <v>146</v>
      </c>
    </row>
    <row r="55" spans="1:112" x14ac:dyDescent="0.25">
      <c r="A55" t="s">
        <v>122</v>
      </c>
      <c r="B55" t="s">
        <v>122</v>
      </c>
      <c r="C55" t="s">
        <v>411</v>
      </c>
      <c r="D55" t="s">
        <v>124</v>
      </c>
      <c r="E55" t="s">
        <v>125</v>
      </c>
      <c r="F55" t="s">
        <v>126</v>
      </c>
      <c r="G55" s="15">
        <v>44827</v>
      </c>
      <c r="H55" t="s">
        <v>412</v>
      </c>
      <c r="I55" t="s">
        <v>128</v>
      </c>
      <c r="J55" s="15"/>
      <c r="M55" t="s">
        <v>358</v>
      </c>
      <c r="N55" t="s">
        <v>130</v>
      </c>
      <c r="T55" t="s">
        <v>131</v>
      </c>
      <c r="U55" t="s">
        <v>193</v>
      </c>
      <c r="V55" t="s">
        <v>382</v>
      </c>
      <c r="W55" t="s">
        <v>134</v>
      </c>
      <c r="AA55" t="s">
        <v>135</v>
      </c>
      <c r="AB55" t="s">
        <v>122</v>
      </c>
      <c r="AC55" t="s">
        <v>135</v>
      </c>
      <c r="AD55" t="s">
        <v>136</v>
      </c>
      <c r="AF55" t="s">
        <v>137</v>
      </c>
      <c r="AG55" t="s">
        <v>138</v>
      </c>
      <c r="AH55">
        <v>29.3</v>
      </c>
      <c r="AI55" t="s">
        <v>139</v>
      </c>
      <c r="AK55" t="s">
        <v>140</v>
      </c>
      <c r="AM55" t="s">
        <v>141</v>
      </c>
      <c r="AS55" t="s">
        <v>246</v>
      </c>
      <c r="AU55">
        <v>30</v>
      </c>
      <c r="AV55" t="s">
        <v>130</v>
      </c>
      <c r="AZ55" t="s">
        <v>143</v>
      </c>
      <c r="BA55" t="s">
        <v>122</v>
      </c>
      <c r="BB55" t="s">
        <v>143</v>
      </c>
      <c r="BD55" t="s">
        <v>182</v>
      </c>
      <c r="BE55" s="15"/>
      <c r="BG55" t="s">
        <v>145</v>
      </c>
      <c r="BH55">
        <v>8.19</v>
      </c>
      <c r="BI55" t="s">
        <v>139</v>
      </c>
      <c r="BJ55" s="15"/>
      <c r="BK55" t="s">
        <v>146</v>
      </c>
      <c r="BL55">
        <v>7</v>
      </c>
      <c r="BM55" s="16">
        <v>44827.527777777803</v>
      </c>
      <c r="BO55" s="16"/>
      <c r="BP55" t="s">
        <v>147</v>
      </c>
      <c r="BQ55" t="s">
        <v>147</v>
      </c>
      <c r="BR55">
        <v>29.3</v>
      </c>
      <c r="BS55">
        <v>8.19</v>
      </c>
      <c r="BT55" t="b">
        <v>0</v>
      </c>
      <c r="BU55">
        <v>29.3</v>
      </c>
      <c r="BV55">
        <v>8.19</v>
      </c>
      <c r="BW55">
        <v>29.3</v>
      </c>
      <c r="BX55" t="s">
        <v>148</v>
      </c>
      <c r="BY55" t="s">
        <v>122</v>
      </c>
      <c r="BZ55" t="s">
        <v>122</v>
      </c>
      <c r="CA55" t="s">
        <v>383</v>
      </c>
      <c r="CB55" t="s">
        <v>150</v>
      </c>
      <c r="CC55" t="s">
        <v>384</v>
      </c>
      <c r="CD55" t="s">
        <v>361</v>
      </c>
      <c r="CI55">
        <v>34.212408199999999</v>
      </c>
      <c r="CJ55">
        <v>-112.7552537</v>
      </c>
      <c r="CN55" t="s">
        <v>135</v>
      </c>
      <c r="CO55" t="s">
        <v>153</v>
      </c>
      <c r="CV55" t="s">
        <v>154</v>
      </c>
      <c r="CW55" t="s">
        <v>155</v>
      </c>
      <c r="CX55" t="s">
        <v>167</v>
      </c>
      <c r="DC55" s="15"/>
      <c r="DH55" t="s">
        <v>146</v>
      </c>
    </row>
    <row r="56" spans="1:112" x14ac:dyDescent="0.25">
      <c r="A56" t="s">
        <v>122</v>
      </c>
      <c r="B56" t="s">
        <v>122</v>
      </c>
      <c r="C56" t="s">
        <v>413</v>
      </c>
      <c r="D56" t="s">
        <v>124</v>
      </c>
      <c r="E56" t="s">
        <v>125</v>
      </c>
      <c r="F56" t="s">
        <v>126</v>
      </c>
      <c r="G56" s="15">
        <v>45163</v>
      </c>
      <c r="H56" t="s">
        <v>414</v>
      </c>
      <c r="I56" t="s">
        <v>128</v>
      </c>
      <c r="J56" s="15"/>
      <c r="M56" t="s">
        <v>415</v>
      </c>
      <c r="N56" t="s">
        <v>130</v>
      </c>
      <c r="T56" t="s">
        <v>416</v>
      </c>
      <c r="U56" t="s">
        <v>417</v>
      </c>
      <c r="V56" t="s">
        <v>418</v>
      </c>
      <c r="W56" t="s">
        <v>134</v>
      </c>
      <c r="AA56" t="s">
        <v>135</v>
      </c>
      <c r="AB56" t="s">
        <v>122</v>
      </c>
      <c r="AC56" t="s">
        <v>135</v>
      </c>
      <c r="AD56" t="s">
        <v>136</v>
      </c>
      <c r="AF56" t="s">
        <v>137</v>
      </c>
      <c r="AG56" t="s">
        <v>138</v>
      </c>
      <c r="AH56">
        <v>27.3</v>
      </c>
      <c r="AI56" t="s">
        <v>139</v>
      </c>
      <c r="AK56" t="s">
        <v>140</v>
      </c>
      <c r="AM56" t="s">
        <v>141</v>
      </c>
      <c r="AU56">
        <v>42</v>
      </c>
      <c r="AV56" t="s">
        <v>130</v>
      </c>
      <c r="AZ56" t="s">
        <v>143</v>
      </c>
      <c r="BA56" t="s">
        <v>122</v>
      </c>
      <c r="BB56" t="s">
        <v>143</v>
      </c>
      <c r="BD56" t="s">
        <v>419</v>
      </c>
      <c r="BE56" s="15"/>
      <c r="BG56" t="s">
        <v>145</v>
      </c>
      <c r="BH56">
        <v>20</v>
      </c>
      <c r="BI56" t="s">
        <v>139</v>
      </c>
      <c r="BJ56" s="15"/>
      <c r="BK56" t="s">
        <v>146</v>
      </c>
      <c r="BL56">
        <v>7</v>
      </c>
      <c r="BM56" s="16">
        <v>45163.663888888899</v>
      </c>
      <c r="BO56" s="16"/>
      <c r="BP56" t="s">
        <v>147</v>
      </c>
      <c r="BQ56" t="s">
        <v>147</v>
      </c>
      <c r="BR56">
        <v>27.3</v>
      </c>
      <c r="BS56">
        <v>20</v>
      </c>
      <c r="BT56" t="b">
        <v>0</v>
      </c>
      <c r="BU56">
        <v>27.3</v>
      </c>
      <c r="BV56">
        <v>20</v>
      </c>
      <c r="BW56">
        <v>27.3</v>
      </c>
      <c r="BX56" t="s">
        <v>148</v>
      </c>
      <c r="BY56" t="s">
        <v>122</v>
      </c>
      <c r="BZ56" t="s">
        <v>122</v>
      </c>
      <c r="CA56" t="s">
        <v>420</v>
      </c>
      <c r="CB56" t="s">
        <v>150</v>
      </c>
      <c r="CC56" t="s">
        <v>421</v>
      </c>
      <c r="CD56" t="s">
        <v>422</v>
      </c>
      <c r="CI56">
        <v>34.252990400000002</v>
      </c>
      <c r="CJ56">
        <v>-110.0339711</v>
      </c>
      <c r="CN56" t="s">
        <v>135</v>
      </c>
      <c r="CO56" t="s">
        <v>153</v>
      </c>
      <c r="CV56" t="s">
        <v>154</v>
      </c>
      <c r="CW56" t="s">
        <v>155</v>
      </c>
      <c r="CX56" t="s">
        <v>199</v>
      </c>
      <c r="DC56" s="15"/>
      <c r="DH56" t="s">
        <v>146</v>
      </c>
    </row>
    <row r="57" spans="1:112" x14ac:dyDescent="0.25">
      <c r="A57" t="s">
        <v>122</v>
      </c>
      <c r="B57" t="s">
        <v>122</v>
      </c>
      <c r="C57" t="s">
        <v>423</v>
      </c>
      <c r="D57" t="s">
        <v>124</v>
      </c>
      <c r="E57" t="s">
        <v>125</v>
      </c>
      <c r="F57" t="s">
        <v>126</v>
      </c>
      <c r="G57" s="15">
        <v>43873</v>
      </c>
      <c r="H57" t="s">
        <v>424</v>
      </c>
      <c r="I57" t="s">
        <v>128</v>
      </c>
      <c r="J57" s="15"/>
      <c r="T57" t="s">
        <v>131</v>
      </c>
      <c r="U57" t="s">
        <v>193</v>
      </c>
      <c r="V57" t="s">
        <v>425</v>
      </c>
      <c r="W57" t="s">
        <v>134</v>
      </c>
      <c r="AA57" t="s">
        <v>135</v>
      </c>
      <c r="AB57" t="s">
        <v>122</v>
      </c>
      <c r="AC57" t="s">
        <v>135</v>
      </c>
      <c r="AD57" t="s">
        <v>136</v>
      </c>
      <c r="AF57" t="s">
        <v>137</v>
      </c>
      <c r="AG57" t="s">
        <v>138</v>
      </c>
      <c r="AH57">
        <v>26.4</v>
      </c>
      <c r="AI57" t="s">
        <v>139</v>
      </c>
      <c r="AK57" t="s">
        <v>140</v>
      </c>
      <c r="AM57" t="s">
        <v>141</v>
      </c>
      <c r="AS57" t="s">
        <v>195</v>
      </c>
      <c r="AZ57" t="s">
        <v>143</v>
      </c>
      <c r="BA57" t="s">
        <v>122</v>
      </c>
      <c r="BB57" t="s">
        <v>143</v>
      </c>
      <c r="BD57" t="s">
        <v>163</v>
      </c>
      <c r="BE57" s="15"/>
      <c r="BG57" t="s">
        <v>145</v>
      </c>
      <c r="BH57">
        <v>0.36099999999999999</v>
      </c>
      <c r="BI57" t="s">
        <v>139</v>
      </c>
      <c r="BJ57" s="15"/>
      <c r="BK57" t="s">
        <v>146</v>
      </c>
      <c r="BL57">
        <v>7</v>
      </c>
      <c r="BM57" s="16">
        <v>43873.760416666701</v>
      </c>
      <c r="BO57" s="16"/>
      <c r="BP57" t="s">
        <v>147</v>
      </c>
      <c r="BQ57" t="s">
        <v>147</v>
      </c>
      <c r="BR57">
        <v>26.4</v>
      </c>
      <c r="BS57">
        <v>0.36099999999999999</v>
      </c>
      <c r="BT57" t="b">
        <v>0</v>
      </c>
      <c r="BU57">
        <v>26.4</v>
      </c>
      <c r="BV57">
        <v>0.36099999999999999</v>
      </c>
      <c r="BW57">
        <v>26.4</v>
      </c>
      <c r="BX57" t="s">
        <v>148</v>
      </c>
      <c r="BY57" t="s">
        <v>122</v>
      </c>
      <c r="BZ57" t="s">
        <v>122</v>
      </c>
      <c r="CA57" t="s">
        <v>426</v>
      </c>
      <c r="CB57" t="s">
        <v>150</v>
      </c>
      <c r="CC57" t="s">
        <v>332</v>
      </c>
      <c r="CD57" t="s">
        <v>399</v>
      </c>
      <c r="CI57">
        <v>32.2016578</v>
      </c>
      <c r="CJ57">
        <v>-110.96876810000001</v>
      </c>
      <c r="CN57" t="s">
        <v>135</v>
      </c>
      <c r="CO57" t="s">
        <v>153</v>
      </c>
      <c r="CV57" t="s">
        <v>154</v>
      </c>
      <c r="CW57" t="s">
        <v>155</v>
      </c>
      <c r="CX57" t="s">
        <v>400</v>
      </c>
      <c r="DC57" s="15"/>
      <c r="DH57" t="s">
        <v>146</v>
      </c>
    </row>
    <row r="58" spans="1:112" x14ac:dyDescent="0.25">
      <c r="A58" t="s">
        <v>122</v>
      </c>
      <c r="B58" t="s">
        <v>122</v>
      </c>
      <c r="C58" t="s">
        <v>427</v>
      </c>
      <c r="D58" t="s">
        <v>124</v>
      </c>
      <c r="E58" t="s">
        <v>125</v>
      </c>
      <c r="F58" t="s">
        <v>126</v>
      </c>
      <c r="G58" s="15">
        <v>44707</v>
      </c>
      <c r="H58" t="s">
        <v>428</v>
      </c>
      <c r="I58" t="s">
        <v>128</v>
      </c>
      <c r="J58" s="15"/>
      <c r="M58" t="s">
        <v>264</v>
      </c>
      <c r="N58" t="s">
        <v>130</v>
      </c>
      <c r="T58" t="s">
        <v>131</v>
      </c>
      <c r="U58" t="s">
        <v>132</v>
      </c>
      <c r="V58" t="s">
        <v>330</v>
      </c>
      <c r="W58" t="s">
        <v>134</v>
      </c>
      <c r="AA58" t="s">
        <v>135</v>
      </c>
      <c r="AB58" t="s">
        <v>122</v>
      </c>
      <c r="AC58" t="s">
        <v>135</v>
      </c>
      <c r="AD58" t="s">
        <v>136</v>
      </c>
      <c r="AF58" t="s">
        <v>137</v>
      </c>
      <c r="AG58" t="s">
        <v>138</v>
      </c>
      <c r="AH58">
        <v>26</v>
      </c>
      <c r="AI58" t="s">
        <v>139</v>
      </c>
      <c r="AK58" t="s">
        <v>140</v>
      </c>
      <c r="AM58" t="s">
        <v>141</v>
      </c>
      <c r="AU58">
        <v>100</v>
      </c>
      <c r="AV58" t="s">
        <v>130</v>
      </c>
      <c r="AZ58" t="s">
        <v>143</v>
      </c>
      <c r="BA58" t="s">
        <v>122</v>
      </c>
      <c r="BB58" t="s">
        <v>143</v>
      </c>
      <c r="BD58" t="s">
        <v>144</v>
      </c>
      <c r="BE58" s="15"/>
      <c r="BG58" t="s">
        <v>145</v>
      </c>
      <c r="BH58">
        <v>2</v>
      </c>
      <c r="BI58" t="s">
        <v>139</v>
      </c>
      <c r="BJ58" s="15"/>
      <c r="BK58" t="s">
        <v>146</v>
      </c>
      <c r="BL58">
        <v>7</v>
      </c>
      <c r="BM58" s="16">
        <v>44707.618750000001</v>
      </c>
      <c r="BO58" s="16"/>
      <c r="BP58" t="s">
        <v>147</v>
      </c>
      <c r="BQ58" t="s">
        <v>147</v>
      </c>
      <c r="BR58">
        <v>26</v>
      </c>
      <c r="BS58">
        <v>2</v>
      </c>
      <c r="BT58" t="b">
        <v>0</v>
      </c>
      <c r="BU58">
        <v>26</v>
      </c>
      <c r="BV58">
        <v>2</v>
      </c>
      <c r="BW58">
        <v>26</v>
      </c>
      <c r="BX58" t="s">
        <v>148</v>
      </c>
      <c r="BY58" t="s">
        <v>122</v>
      </c>
      <c r="BZ58" t="s">
        <v>122</v>
      </c>
      <c r="CA58" t="s">
        <v>331</v>
      </c>
      <c r="CB58" t="s">
        <v>150</v>
      </c>
      <c r="CC58" t="s">
        <v>332</v>
      </c>
      <c r="CD58" t="s">
        <v>152</v>
      </c>
      <c r="CI58">
        <v>32.879231500000003</v>
      </c>
      <c r="CJ58">
        <v>-111.7358321</v>
      </c>
      <c r="CN58" t="s">
        <v>135</v>
      </c>
      <c r="CO58" t="s">
        <v>153</v>
      </c>
      <c r="CV58" t="s">
        <v>154</v>
      </c>
      <c r="CW58" t="s">
        <v>155</v>
      </c>
      <c r="CX58" t="s">
        <v>156</v>
      </c>
      <c r="DC58" s="15"/>
      <c r="DH58" t="s">
        <v>146</v>
      </c>
    </row>
    <row r="59" spans="1:112" x14ac:dyDescent="0.25">
      <c r="A59" t="s">
        <v>122</v>
      </c>
      <c r="B59" t="s">
        <v>122</v>
      </c>
      <c r="C59" t="s">
        <v>429</v>
      </c>
      <c r="D59" t="s">
        <v>124</v>
      </c>
      <c r="E59" t="s">
        <v>125</v>
      </c>
      <c r="F59" t="s">
        <v>126</v>
      </c>
      <c r="G59" s="15">
        <v>45587</v>
      </c>
      <c r="H59" t="s">
        <v>430</v>
      </c>
      <c r="I59" t="s">
        <v>128</v>
      </c>
      <c r="J59" s="15"/>
      <c r="M59" t="s">
        <v>431</v>
      </c>
      <c r="N59" t="s">
        <v>130</v>
      </c>
      <c r="T59" t="s">
        <v>180</v>
      </c>
      <c r="U59" t="s">
        <v>161</v>
      </c>
      <c r="V59" t="s">
        <v>432</v>
      </c>
      <c r="W59" t="s">
        <v>134</v>
      </c>
      <c r="AA59" t="s">
        <v>135</v>
      </c>
      <c r="AB59" t="s">
        <v>122</v>
      </c>
      <c r="AC59" t="s">
        <v>135</v>
      </c>
      <c r="AD59" t="s">
        <v>136</v>
      </c>
      <c r="AF59" t="s">
        <v>137</v>
      </c>
      <c r="AG59" t="s">
        <v>138</v>
      </c>
      <c r="AH59">
        <v>24.5</v>
      </c>
      <c r="AI59" t="s">
        <v>139</v>
      </c>
      <c r="AK59" t="s">
        <v>140</v>
      </c>
      <c r="AM59" t="s">
        <v>141</v>
      </c>
      <c r="AU59">
        <v>56</v>
      </c>
      <c r="AV59" t="s">
        <v>130</v>
      </c>
      <c r="AZ59" t="s">
        <v>143</v>
      </c>
      <c r="BA59" t="s">
        <v>122</v>
      </c>
      <c r="BB59" t="s">
        <v>143</v>
      </c>
      <c r="BD59" t="s">
        <v>182</v>
      </c>
      <c r="BE59" s="15"/>
      <c r="BG59" t="s">
        <v>145</v>
      </c>
      <c r="BH59">
        <v>8.1900000000000001E-2</v>
      </c>
      <c r="BI59" t="s">
        <v>139</v>
      </c>
      <c r="BJ59" s="15"/>
      <c r="BK59" t="s">
        <v>146</v>
      </c>
      <c r="BL59">
        <v>7</v>
      </c>
      <c r="BM59" s="16">
        <v>45587.382638888899</v>
      </c>
      <c r="BO59" s="16"/>
      <c r="BP59" t="s">
        <v>147</v>
      </c>
      <c r="BQ59" t="s">
        <v>147</v>
      </c>
      <c r="BR59">
        <v>24.5</v>
      </c>
      <c r="BS59">
        <v>8.1900000000000001E-2</v>
      </c>
      <c r="BT59" t="b">
        <v>0</v>
      </c>
      <c r="BU59">
        <v>24.5</v>
      </c>
      <c r="BV59">
        <v>8.1900000000000001E-2</v>
      </c>
      <c r="BW59">
        <v>24.5</v>
      </c>
      <c r="BX59" t="s">
        <v>148</v>
      </c>
      <c r="BY59" t="s">
        <v>122</v>
      </c>
      <c r="BZ59" t="s">
        <v>122</v>
      </c>
      <c r="CA59" t="s">
        <v>433</v>
      </c>
      <c r="CB59" t="s">
        <v>150</v>
      </c>
      <c r="CC59" t="s">
        <v>434</v>
      </c>
      <c r="CD59" t="s">
        <v>166</v>
      </c>
      <c r="CI59">
        <v>34.740546399999999</v>
      </c>
      <c r="CJ59">
        <v>-112.0090108</v>
      </c>
      <c r="CN59" t="s">
        <v>135</v>
      </c>
      <c r="CO59" t="s">
        <v>153</v>
      </c>
      <c r="CV59" t="s">
        <v>154</v>
      </c>
      <c r="CW59" t="s">
        <v>155</v>
      </c>
      <c r="CX59" t="s">
        <v>167</v>
      </c>
      <c r="DC59" s="15"/>
      <c r="DH59" t="s">
        <v>146</v>
      </c>
    </row>
    <row r="60" spans="1:112" x14ac:dyDescent="0.25">
      <c r="A60" t="s">
        <v>122</v>
      </c>
      <c r="B60" t="s">
        <v>122</v>
      </c>
      <c r="C60" t="s">
        <v>435</v>
      </c>
      <c r="D60" t="s">
        <v>124</v>
      </c>
      <c r="E60" t="s">
        <v>125</v>
      </c>
      <c r="F60" t="s">
        <v>126</v>
      </c>
      <c r="G60" s="15">
        <v>44533</v>
      </c>
      <c r="H60" t="s">
        <v>436</v>
      </c>
      <c r="I60" t="s">
        <v>128</v>
      </c>
      <c r="J60" s="15"/>
      <c r="M60" t="s">
        <v>437</v>
      </c>
      <c r="N60" t="s">
        <v>130</v>
      </c>
      <c r="T60" t="s">
        <v>160</v>
      </c>
      <c r="U60" t="s">
        <v>161</v>
      </c>
      <c r="V60" t="s">
        <v>438</v>
      </c>
      <c r="W60" t="s">
        <v>134</v>
      </c>
      <c r="AA60" t="s">
        <v>135</v>
      </c>
      <c r="AB60" t="s">
        <v>122</v>
      </c>
      <c r="AC60" t="s">
        <v>135</v>
      </c>
      <c r="AD60" t="s">
        <v>136</v>
      </c>
      <c r="AF60" t="s">
        <v>137</v>
      </c>
      <c r="AG60" t="s">
        <v>138</v>
      </c>
      <c r="AH60">
        <v>24.4</v>
      </c>
      <c r="AI60" t="s">
        <v>139</v>
      </c>
      <c r="AK60" t="s">
        <v>140</v>
      </c>
      <c r="AM60" t="s">
        <v>141</v>
      </c>
      <c r="AS60" t="s">
        <v>224</v>
      </c>
      <c r="AU60">
        <v>213.5</v>
      </c>
      <c r="AV60" t="s">
        <v>130</v>
      </c>
      <c r="AZ60" t="s">
        <v>143</v>
      </c>
      <c r="BA60" t="s">
        <v>122</v>
      </c>
      <c r="BB60" t="s">
        <v>143</v>
      </c>
      <c r="BD60" t="s">
        <v>163</v>
      </c>
      <c r="BE60" s="15"/>
      <c r="BG60" t="s">
        <v>145</v>
      </c>
      <c r="BH60">
        <v>2.0499999999999998</v>
      </c>
      <c r="BI60" t="s">
        <v>139</v>
      </c>
      <c r="BJ60" s="15"/>
      <c r="BK60" t="s">
        <v>146</v>
      </c>
      <c r="BL60">
        <v>7</v>
      </c>
      <c r="BM60" s="16">
        <v>44533.775694444397</v>
      </c>
      <c r="BO60" s="16"/>
      <c r="BP60" t="s">
        <v>147</v>
      </c>
      <c r="BQ60" t="s">
        <v>147</v>
      </c>
      <c r="BR60">
        <v>24.4</v>
      </c>
      <c r="BS60">
        <v>2.0499999999999998</v>
      </c>
      <c r="BT60" t="b">
        <v>0</v>
      </c>
      <c r="BU60">
        <v>24.4</v>
      </c>
      <c r="BV60">
        <v>2.0499999999999998</v>
      </c>
      <c r="BW60">
        <v>24.4</v>
      </c>
      <c r="BX60" t="s">
        <v>148</v>
      </c>
      <c r="BY60" t="s">
        <v>122</v>
      </c>
      <c r="BZ60" t="s">
        <v>122</v>
      </c>
      <c r="CA60" t="s">
        <v>439</v>
      </c>
      <c r="CB60" t="s">
        <v>150</v>
      </c>
      <c r="CC60" t="s">
        <v>261</v>
      </c>
      <c r="CD60" t="s">
        <v>379</v>
      </c>
      <c r="CI60">
        <v>33.5387092</v>
      </c>
      <c r="CJ60">
        <v>-112.1870093</v>
      </c>
      <c r="CN60" t="s">
        <v>135</v>
      </c>
      <c r="CO60" t="s">
        <v>153</v>
      </c>
      <c r="CV60" t="s">
        <v>154</v>
      </c>
      <c r="CW60" t="s">
        <v>155</v>
      </c>
      <c r="CX60" t="s">
        <v>321</v>
      </c>
      <c r="DC60" s="15"/>
      <c r="DH60" t="s">
        <v>146</v>
      </c>
    </row>
    <row r="61" spans="1:112" x14ac:dyDescent="0.25">
      <c r="A61" t="s">
        <v>122</v>
      </c>
      <c r="B61" t="s">
        <v>122</v>
      </c>
      <c r="C61" t="s">
        <v>440</v>
      </c>
      <c r="D61" t="s">
        <v>124</v>
      </c>
      <c r="E61" t="s">
        <v>125</v>
      </c>
      <c r="F61" t="s">
        <v>126</v>
      </c>
      <c r="G61" s="15">
        <v>44530</v>
      </c>
      <c r="H61" t="s">
        <v>441</v>
      </c>
      <c r="I61" t="s">
        <v>128</v>
      </c>
      <c r="J61" s="15"/>
      <c r="T61" t="s">
        <v>131</v>
      </c>
      <c r="U61" t="s">
        <v>442</v>
      </c>
      <c r="V61" t="s">
        <v>443</v>
      </c>
      <c r="W61" t="s">
        <v>134</v>
      </c>
      <c r="AA61" t="s">
        <v>135</v>
      </c>
      <c r="AB61" t="s">
        <v>122</v>
      </c>
      <c r="AC61" t="s">
        <v>135</v>
      </c>
      <c r="AD61" t="s">
        <v>136</v>
      </c>
      <c r="AF61" t="s">
        <v>137</v>
      </c>
      <c r="AG61" t="s">
        <v>138</v>
      </c>
      <c r="AH61">
        <v>24</v>
      </c>
      <c r="AI61" t="s">
        <v>139</v>
      </c>
      <c r="AK61" t="s">
        <v>140</v>
      </c>
      <c r="AM61" t="s">
        <v>141</v>
      </c>
      <c r="AS61" t="s">
        <v>444</v>
      </c>
      <c r="AZ61" t="s">
        <v>143</v>
      </c>
      <c r="BA61" t="s">
        <v>122</v>
      </c>
      <c r="BB61" t="s">
        <v>143</v>
      </c>
      <c r="BD61" t="s">
        <v>144</v>
      </c>
      <c r="BE61" s="15"/>
      <c r="BG61" t="s">
        <v>145</v>
      </c>
      <c r="BH61">
        <v>1</v>
      </c>
      <c r="BI61" t="s">
        <v>139</v>
      </c>
      <c r="BJ61" s="15"/>
      <c r="BK61" t="s">
        <v>146</v>
      </c>
      <c r="BL61">
        <v>7</v>
      </c>
      <c r="BM61" s="16">
        <v>44530.736111111102</v>
      </c>
      <c r="BO61" s="16"/>
      <c r="BP61" t="s">
        <v>147</v>
      </c>
      <c r="BQ61" t="s">
        <v>147</v>
      </c>
      <c r="BR61">
        <v>24</v>
      </c>
      <c r="BS61">
        <v>1</v>
      </c>
      <c r="BT61" t="b">
        <v>0</v>
      </c>
      <c r="BU61">
        <v>24</v>
      </c>
      <c r="BV61">
        <v>1</v>
      </c>
      <c r="BW61">
        <v>24</v>
      </c>
      <c r="BX61" t="s">
        <v>148</v>
      </c>
      <c r="BY61" t="s">
        <v>122</v>
      </c>
      <c r="BZ61" t="s">
        <v>122</v>
      </c>
      <c r="CA61" t="s">
        <v>445</v>
      </c>
      <c r="CB61" t="s">
        <v>150</v>
      </c>
      <c r="CC61" t="s">
        <v>446</v>
      </c>
      <c r="CD61" t="s">
        <v>447</v>
      </c>
      <c r="CI61">
        <v>34.256015400000003</v>
      </c>
      <c r="CJ61">
        <v>-114.1467932</v>
      </c>
      <c r="CN61" t="s">
        <v>135</v>
      </c>
      <c r="CO61" t="s">
        <v>153</v>
      </c>
      <c r="CV61" t="s">
        <v>154</v>
      </c>
      <c r="CW61" t="s">
        <v>155</v>
      </c>
      <c r="CX61" t="s">
        <v>448</v>
      </c>
      <c r="DC61" s="15"/>
      <c r="DH61" t="s">
        <v>146</v>
      </c>
    </row>
    <row r="62" spans="1:112" x14ac:dyDescent="0.25">
      <c r="A62" t="s">
        <v>122</v>
      </c>
      <c r="B62" t="s">
        <v>122</v>
      </c>
      <c r="C62" t="s">
        <v>449</v>
      </c>
      <c r="D62" t="s">
        <v>124</v>
      </c>
      <c r="E62" t="s">
        <v>125</v>
      </c>
      <c r="F62" t="s">
        <v>126</v>
      </c>
      <c r="G62" s="15">
        <v>45198</v>
      </c>
      <c r="H62" t="s">
        <v>450</v>
      </c>
      <c r="I62" t="s">
        <v>128</v>
      </c>
      <c r="J62" s="15"/>
      <c r="M62" t="s">
        <v>451</v>
      </c>
      <c r="N62" t="s">
        <v>130</v>
      </c>
      <c r="T62" t="s">
        <v>375</v>
      </c>
      <c r="U62" t="s">
        <v>132</v>
      </c>
      <c r="V62" t="s">
        <v>376</v>
      </c>
      <c r="W62" t="s">
        <v>134</v>
      </c>
      <c r="AA62" t="s">
        <v>135</v>
      </c>
      <c r="AB62" t="s">
        <v>122</v>
      </c>
      <c r="AC62" t="s">
        <v>135</v>
      </c>
      <c r="AD62" t="s">
        <v>136</v>
      </c>
      <c r="AF62" t="s">
        <v>137</v>
      </c>
      <c r="AG62" t="s">
        <v>138</v>
      </c>
      <c r="AH62">
        <v>23.3</v>
      </c>
      <c r="AI62" t="s">
        <v>139</v>
      </c>
      <c r="AK62" t="s">
        <v>140</v>
      </c>
      <c r="AM62" t="s">
        <v>141</v>
      </c>
      <c r="AU62">
        <v>25</v>
      </c>
      <c r="AV62" t="s">
        <v>130</v>
      </c>
      <c r="AZ62" t="s">
        <v>143</v>
      </c>
      <c r="BA62" t="s">
        <v>122</v>
      </c>
      <c r="BB62" t="s">
        <v>143</v>
      </c>
      <c r="BD62" t="s">
        <v>182</v>
      </c>
      <c r="BE62" s="15"/>
      <c r="BG62" t="s">
        <v>145</v>
      </c>
      <c r="BH62">
        <v>8.1900000000000001E-2</v>
      </c>
      <c r="BI62" t="s">
        <v>139</v>
      </c>
      <c r="BJ62" s="15"/>
      <c r="BK62" t="s">
        <v>146</v>
      </c>
      <c r="BL62">
        <v>7</v>
      </c>
      <c r="BM62" s="16">
        <v>45198.831250000003</v>
      </c>
      <c r="BO62" s="16"/>
      <c r="BP62" t="s">
        <v>147</v>
      </c>
      <c r="BQ62" t="s">
        <v>147</v>
      </c>
      <c r="BR62">
        <v>23.3</v>
      </c>
      <c r="BS62">
        <v>8.1900000000000001E-2</v>
      </c>
      <c r="BT62" t="b">
        <v>0</v>
      </c>
      <c r="BU62">
        <v>23.3</v>
      </c>
      <c r="BV62">
        <v>8.1900000000000001E-2</v>
      </c>
      <c r="BW62">
        <v>23.3</v>
      </c>
      <c r="BX62" t="s">
        <v>148</v>
      </c>
      <c r="BY62" t="s">
        <v>122</v>
      </c>
      <c r="BZ62" t="s">
        <v>122</v>
      </c>
      <c r="CA62" t="s">
        <v>377</v>
      </c>
      <c r="CB62" t="s">
        <v>150</v>
      </c>
      <c r="CC62" t="s">
        <v>378</v>
      </c>
      <c r="CD62" t="s">
        <v>379</v>
      </c>
      <c r="CI62">
        <v>34.048022199999998</v>
      </c>
      <c r="CJ62">
        <v>-112.1488372</v>
      </c>
      <c r="CN62" t="s">
        <v>135</v>
      </c>
      <c r="CO62" t="s">
        <v>153</v>
      </c>
      <c r="CV62" t="s">
        <v>154</v>
      </c>
      <c r="CW62" t="s">
        <v>155</v>
      </c>
      <c r="CX62" t="s">
        <v>167</v>
      </c>
      <c r="DC62" s="15"/>
      <c r="DH62" t="s">
        <v>146</v>
      </c>
    </row>
    <row r="63" spans="1:112" x14ac:dyDescent="0.25">
      <c r="A63" t="s">
        <v>122</v>
      </c>
      <c r="B63" t="s">
        <v>122</v>
      </c>
      <c r="C63" t="s">
        <v>452</v>
      </c>
      <c r="D63" t="s">
        <v>124</v>
      </c>
      <c r="E63" t="s">
        <v>125</v>
      </c>
      <c r="F63" t="s">
        <v>126</v>
      </c>
      <c r="G63" s="15">
        <v>44504</v>
      </c>
      <c r="H63" t="s">
        <v>453</v>
      </c>
      <c r="I63" t="s">
        <v>128</v>
      </c>
      <c r="J63" s="15"/>
      <c r="M63" t="s">
        <v>358</v>
      </c>
      <c r="N63" t="s">
        <v>130</v>
      </c>
      <c r="T63" t="s">
        <v>131</v>
      </c>
      <c r="U63" t="s">
        <v>193</v>
      </c>
      <c r="V63" t="s">
        <v>359</v>
      </c>
      <c r="W63" t="s">
        <v>134</v>
      </c>
      <c r="AA63" t="s">
        <v>135</v>
      </c>
      <c r="AB63" t="s">
        <v>122</v>
      </c>
      <c r="AC63" t="s">
        <v>135</v>
      </c>
      <c r="AD63" t="s">
        <v>136</v>
      </c>
      <c r="AF63" t="s">
        <v>137</v>
      </c>
      <c r="AG63" t="s">
        <v>138</v>
      </c>
      <c r="AH63">
        <v>22.1</v>
      </c>
      <c r="AI63" t="s">
        <v>139</v>
      </c>
      <c r="AK63" t="s">
        <v>140</v>
      </c>
      <c r="AM63" t="s">
        <v>141</v>
      </c>
      <c r="AS63" t="s">
        <v>246</v>
      </c>
      <c r="AU63">
        <v>30</v>
      </c>
      <c r="AV63" t="s">
        <v>130</v>
      </c>
      <c r="AZ63" t="s">
        <v>143</v>
      </c>
      <c r="BA63" t="s">
        <v>122</v>
      </c>
      <c r="BB63" t="s">
        <v>143</v>
      </c>
      <c r="BD63" t="s">
        <v>163</v>
      </c>
      <c r="BE63" s="15"/>
      <c r="BG63" t="s">
        <v>145</v>
      </c>
      <c r="BH63">
        <v>4.09</v>
      </c>
      <c r="BI63" t="s">
        <v>139</v>
      </c>
      <c r="BJ63" s="15"/>
      <c r="BK63" t="s">
        <v>146</v>
      </c>
      <c r="BL63">
        <v>7</v>
      </c>
      <c r="BM63" s="16">
        <v>44504.377083333296</v>
      </c>
      <c r="BO63" s="16"/>
      <c r="BP63" t="s">
        <v>147</v>
      </c>
      <c r="BQ63" t="s">
        <v>147</v>
      </c>
      <c r="BR63">
        <v>22.1</v>
      </c>
      <c r="BS63">
        <v>4.09</v>
      </c>
      <c r="BT63" t="b">
        <v>0</v>
      </c>
      <c r="BU63">
        <v>22.1</v>
      </c>
      <c r="BV63">
        <v>4.09</v>
      </c>
      <c r="BW63">
        <v>22.1</v>
      </c>
      <c r="BX63" t="s">
        <v>148</v>
      </c>
      <c r="BY63" t="s">
        <v>122</v>
      </c>
      <c r="BZ63" t="s">
        <v>122</v>
      </c>
      <c r="CA63" t="s">
        <v>360</v>
      </c>
      <c r="CB63" t="s">
        <v>150</v>
      </c>
      <c r="CC63" t="s">
        <v>313</v>
      </c>
      <c r="CD63" t="s">
        <v>361</v>
      </c>
      <c r="CI63">
        <v>34.212516000000001</v>
      </c>
      <c r="CJ63">
        <v>-112.7553511</v>
      </c>
      <c r="CN63" t="s">
        <v>135</v>
      </c>
      <c r="CO63" t="s">
        <v>153</v>
      </c>
      <c r="CV63" t="s">
        <v>154</v>
      </c>
      <c r="CW63" t="s">
        <v>155</v>
      </c>
      <c r="CX63" t="s">
        <v>167</v>
      </c>
      <c r="DC63" s="15"/>
      <c r="DH63" t="s">
        <v>146</v>
      </c>
    </row>
    <row r="64" spans="1:112" x14ac:dyDescent="0.25">
      <c r="A64" t="s">
        <v>122</v>
      </c>
      <c r="B64" t="s">
        <v>122</v>
      </c>
      <c r="C64" t="s">
        <v>454</v>
      </c>
      <c r="D64" t="s">
        <v>124</v>
      </c>
      <c r="E64" t="s">
        <v>125</v>
      </c>
      <c r="F64" t="s">
        <v>126</v>
      </c>
      <c r="G64" s="15">
        <v>44505</v>
      </c>
      <c r="H64" t="s">
        <v>455</v>
      </c>
      <c r="I64" t="s">
        <v>128</v>
      </c>
      <c r="J64" s="15"/>
      <c r="M64" t="s">
        <v>358</v>
      </c>
      <c r="N64" t="s">
        <v>130</v>
      </c>
      <c r="T64" t="s">
        <v>131</v>
      </c>
      <c r="U64" t="s">
        <v>193</v>
      </c>
      <c r="V64" t="s">
        <v>382</v>
      </c>
      <c r="W64" t="s">
        <v>134</v>
      </c>
      <c r="AA64" t="s">
        <v>135</v>
      </c>
      <c r="AB64" t="s">
        <v>122</v>
      </c>
      <c r="AC64" t="s">
        <v>135</v>
      </c>
      <c r="AD64" t="s">
        <v>136</v>
      </c>
      <c r="AF64" t="s">
        <v>137</v>
      </c>
      <c r="AG64" t="s">
        <v>138</v>
      </c>
      <c r="AH64">
        <v>21.9</v>
      </c>
      <c r="AI64" t="s">
        <v>139</v>
      </c>
      <c r="AK64" t="s">
        <v>140</v>
      </c>
      <c r="AM64" t="s">
        <v>141</v>
      </c>
      <c r="AS64" t="s">
        <v>246</v>
      </c>
      <c r="AU64">
        <v>30</v>
      </c>
      <c r="AV64" t="s">
        <v>130</v>
      </c>
      <c r="AZ64" t="s">
        <v>143</v>
      </c>
      <c r="BA64" t="s">
        <v>122</v>
      </c>
      <c r="BB64" t="s">
        <v>143</v>
      </c>
      <c r="BD64" t="s">
        <v>163</v>
      </c>
      <c r="BE64" s="15"/>
      <c r="BG64" t="s">
        <v>145</v>
      </c>
      <c r="BH64">
        <v>8.19</v>
      </c>
      <c r="BI64" t="s">
        <v>139</v>
      </c>
      <c r="BJ64" s="15"/>
      <c r="BK64" t="s">
        <v>146</v>
      </c>
      <c r="BL64">
        <v>7</v>
      </c>
      <c r="BM64" s="16">
        <v>44505.702083333301</v>
      </c>
      <c r="BO64" s="16"/>
      <c r="BP64" t="s">
        <v>147</v>
      </c>
      <c r="BQ64" t="s">
        <v>147</v>
      </c>
      <c r="BR64">
        <v>21.9</v>
      </c>
      <c r="BS64">
        <v>8.19</v>
      </c>
      <c r="BT64" t="b">
        <v>0</v>
      </c>
      <c r="BU64">
        <v>21.9</v>
      </c>
      <c r="BV64">
        <v>8.19</v>
      </c>
      <c r="BW64">
        <v>21.9</v>
      </c>
      <c r="BX64" t="s">
        <v>148</v>
      </c>
      <c r="BY64" t="s">
        <v>122</v>
      </c>
      <c r="BZ64" t="s">
        <v>122</v>
      </c>
      <c r="CA64" t="s">
        <v>383</v>
      </c>
      <c r="CB64" t="s">
        <v>150</v>
      </c>
      <c r="CC64" t="s">
        <v>384</v>
      </c>
      <c r="CD64" t="s">
        <v>361</v>
      </c>
      <c r="CI64">
        <v>34.212408199999999</v>
      </c>
      <c r="CJ64">
        <v>-112.7552537</v>
      </c>
      <c r="CN64" t="s">
        <v>135</v>
      </c>
      <c r="CO64" t="s">
        <v>153</v>
      </c>
      <c r="CV64" t="s">
        <v>154</v>
      </c>
      <c r="CW64" t="s">
        <v>155</v>
      </c>
      <c r="CX64" t="s">
        <v>167</v>
      </c>
      <c r="DC64" s="15"/>
      <c r="DH64" t="s">
        <v>146</v>
      </c>
    </row>
    <row r="65" spans="1:112" x14ac:dyDescent="0.25">
      <c r="A65" t="s">
        <v>122</v>
      </c>
      <c r="B65" t="s">
        <v>122</v>
      </c>
      <c r="C65" t="s">
        <v>456</v>
      </c>
      <c r="D65" t="s">
        <v>124</v>
      </c>
      <c r="E65" t="s">
        <v>125</v>
      </c>
      <c r="F65" t="s">
        <v>126</v>
      </c>
      <c r="G65" s="15">
        <v>44798</v>
      </c>
      <c r="H65" t="s">
        <v>457</v>
      </c>
      <c r="I65" t="s">
        <v>128</v>
      </c>
      <c r="J65" s="15"/>
      <c r="M65" t="s">
        <v>192</v>
      </c>
      <c r="N65" t="s">
        <v>130</v>
      </c>
      <c r="T65" t="s">
        <v>131</v>
      </c>
      <c r="U65" t="s">
        <v>193</v>
      </c>
      <c r="V65" t="s">
        <v>194</v>
      </c>
      <c r="W65" t="s">
        <v>134</v>
      </c>
      <c r="AA65" t="s">
        <v>135</v>
      </c>
      <c r="AB65" t="s">
        <v>122</v>
      </c>
      <c r="AC65" t="s">
        <v>135</v>
      </c>
      <c r="AD65" t="s">
        <v>136</v>
      </c>
      <c r="AF65" t="s">
        <v>137</v>
      </c>
      <c r="AG65" t="s">
        <v>138</v>
      </c>
      <c r="AH65">
        <v>20.100000000000001</v>
      </c>
      <c r="AI65" t="s">
        <v>139</v>
      </c>
      <c r="AK65" t="s">
        <v>140</v>
      </c>
      <c r="AM65" t="s">
        <v>141</v>
      </c>
      <c r="AS65" t="s">
        <v>246</v>
      </c>
      <c r="AU65">
        <v>18</v>
      </c>
      <c r="AV65" t="s">
        <v>130</v>
      </c>
      <c r="AZ65" t="s">
        <v>143</v>
      </c>
      <c r="BA65" t="s">
        <v>122</v>
      </c>
      <c r="BB65" t="s">
        <v>143</v>
      </c>
      <c r="BD65" t="s">
        <v>182</v>
      </c>
      <c r="BE65" s="15"/>
      <c r="BG65" t="s">
        <v>145</v>
      </c>
      <c r="BH65">
        <v>4.09</v>
      </c>
      <c r="BI65" t="s">
        <v>139</v>
      </c>
      <c r="BJ65" s="15"/>
      <c r="BK65" t="s">
        <v>146</v>
      </c>
      <c r="BL65">
        <v>7</v>
      </c>
      <c r="BM65" s="16">
        <v>44798.506944444402</v>
      </c>
      <c r="BO65" s="16"/>
      <c r="BP65" t="s">
        <v>147</v>
      </c>
      <c r="BQ65" t="s">
        <v>147</v>
      </c>
      <c r="BR65">
        <v>20.100000000000001</v>
      </c>
      <c r="BS65">
        <v>4.09</v>
      </c>
      <c r="BT65" t="b">
        <v>0</v>
      </c>
      <c r="BU65">
        <v>20.100000000000001</v>
      </c>
      <c r="BV65">
        <v>4.09</v>
      </c>
      <c r="BW65">
        <v>20.100000000000001</v>
      </c>
      <c r="BX65" t="s">
        <v>148</v>
      </c>
      <c r="BY65" t="s">
        <v>122</v>
      </c>
      <c r="BZ65" t="s">
        <v>122</v>
      </c>
      <c r="CA65" t="s">
        <v>196</v>
      </c>
      <c r="CB65" t="s">
        <v>150</v>
      </c>
      <c r="CC65" t="s">
        <v>197</v>
      </c>
      <c r="CD65" t="s">
        <v>198</v>
      </c>
      <c r="CI65">
        <v>35.019048300000001</v>
      </c>
      <c r="CJ65">
        <v>-110.68302060000001</v>
      </c>
      <c r="CN65" t="s">
        <v>135</v>
      </c>
      <c r="CO65" t="s">
        <v>153</v>
      </c>
      <c r="CV65" t="s">
        <v>154</v>
      </c>
      <c r="CW65" t="s">
        <v>155</v>
      </c>
      <c r="CX65" t="s">
        <v>199</v>
      </c>
      <c r="DC65" s="15"/>
      <c r="DH65" t="s">
        <v>146</v>
      </c>
    </row>
    <row r="66" spans="1:112" x14ac:dyDescent="0.25">
      <c r="A66" t="s">
        <v>122</v>
      </c>
      <c r="B66" t="s">
        <v>122</v>
      </c>
      <c r="C66" t="s">
        <v>458</v>
      </c>
      <c r="D66" t="s">
        <v>124</v>
      </c>
      <c r="E66" t="s">
        <v>125</v>
      </c>
      <c r="F66" t="s">
        <v>126</v>
      </c>
      <c r="G66" s="15">
        <v>44630</v>
      </c>
      <c r="H66" t="s">
        <v>459</v>
      </c>
      <c r="I66" t="s">
        <v>128</v>
      </c>
      <c r="J66" s="15"/>
      <c r="M66" t="s">
        <v>264</v>
      </c>
      <c r="N66" t="s">
        <v>130</v>
      </c>
      <c r="T66" t="s">
        <v>131</v>
      </c>
      <c r="U66" t="s">
        <v>132</v>
      </c>
      <c r="V66" t="s">
        <v>460</v>
      </c>
      <c r="W66" t="s">
        <v>134</v>
      </c>
      <c r="AA66" t="s">
        <v>135</v>
      </c>
      <c r="AB66" t="s">
        <v>122</v>
      </c>
      <c r="AC66" t="s">
        <v>135</v>
      </c>
      <c r="AD66" t="s">
        <v>136</v>
      </c>
      <c r="AF66" t="s">
        <v>137</v>
      </c>
      <c r="AG66" t="s">
        <v>138</v>
      </c>
      <c r="AH66">
        <v>20</v>
      </c>
      <c r="AI66" t="s">
        <v>139</v>
      </c>
      <c r="AK66" t="s">
        <v>140</v>
      </c>
      <c r="AM66" t="s">
        <v>141</v>
      </c>
      <c r="AU66">
        <v>100</v>
      </c>
      <c r="AV66" t="s">
        <v>130</v>
      </c>
      <c r="AZ66" t="s">
        <v>143</v>
      </c>
      <c r="BA66" t="s">
        <v>122</v>
      </c>
      <c r="BB66" t="s">
        <v>143</v>
      </c>
      <c r="BD66" t="s">
        <v>144</v>
      </c>
      <c r="BE66" s="15"/>
      <c r="BG66" t="s">
        <v>145</v>
      </c>
      <c r="BH66">
        <v>2</v>
      </c>
      <c r="BI66" t="s">
        <v>139</v>
      </c>
      <c r="BJ66" s="15"/>
      <c r="BK66" t="s">
        <v>146</v>
      </c>
      <c r="BL66">
        <v>7</v>
      </c>
      <c r="BM66" s="16">
        <v>44630.819444444402</v>
      </c>
      <c r="BO66" s="16"/>
      <c r="BP66" t="s">
        <v>147</v>
      </c>
      <c r="BQ66" t="s">
        <v>147</v>
      </c>
      <c r="BR66">
        <v>20</v>
      </c>
      <c r="BS66">
        <v>2</v>
      </c>
      <c r="BT66" t="b">
        <v>0</v>
      </c>
      <c r="BU66">
        <v>20</v>
      </c>
      <c r="BV66">
        <v>2</v>
      </c>
      <c r="BW66">
        <v>20</v>
      </c>
      <c r="BX66" t="s">
        <v>148</v>
      </c>
      <c r="BY66" t="s">
        <v>122</v>
      </c>
      <c r="BZ66" t="s">
        <v>122</v>
      </c>
      <c r="CA66" t="s">
        <v>461</v>
      </c>
      <c r="CB66" t="s">
        <v>150</v>
      </c>
      <c r="CC66" t="s">
        <v>173</v>
      </c>
      <c r="CD66" t="s">
        <v>152</v>
      </c>
      <c r="CI66">
        <v>32.8793638</v>
      </c>
      <c r="CJ66">
        <v>-111.73607250000001</v>
      </c>
      <c r="CN66" t="s">
        <v>135</v>
      </c>
      <c r="CO66" t="s">
        <v>153</v>
      </c>
      <c r="CV66" t="s">
        <v>154</v>
      </c>
      <c r="CW66" t="s">
        <v>155</v>
      </c>
      <c r="CX66" t="s">
        <v>156</v>
      </c>
      <c r="DC66" s="15"/>
      <c r="DH66" t="s">
        <v>146</v>
      </c>
    </row>
    <row r="67" spans="1:112" x14ac:dyDescent="0.25">
      <c r="A67" t="s">
        <v>122</v>
      </c>
      <c r="B67" t="s">
        <v>122</v>
      </c>
      <c r="C67" t="s">
        <v>462</v>
      </c>
      <c r="D67" t="s">
        <v>124</v>
      </c>
      <c r="E67" t="s">
        <v>125</v>
      </c>
      <c r="F67" t="s">
        <v>126</v>
      </c>
      <c r="G67" s="15">
        <v>45219</v>
      </c>
      <c r="H67" t="s">
        <v>463</v>
      </c>
      <c r="I67" t="s">
        <v>128</v>
      </c>
      <c r="J67" s="15"/>
      <c r="M67" t="s">
        <v>464</v>
      </c>
      <c r="N67" t="s">
        <v>130</v>
      </c>
      <c r="T67" t="s">
        <v>217</v>
      </c>
      <c r="U67" t="s">
        <v>161</v>
      </c>
      <c r="V67" t="s">
        <v>311</v>
      </c>
      <c r="W67" t="s">
        <v>134</v>
      </c>
      <c r="AA67" t="s">
        <v>135</v>
      </c>
      <c r="AB67" t="s">
        <v>122</v>
      </c>
      <c r="AC67" t="s">
        <v>135</v>
      </c>
      <c r="AD67" t="s">
        <v>136</v>
      </c>
      <c r="AF67" t="s">
        <v>137</v>
      </c>
      <c r="AG67" t="s">
        <v>138</v>
      </c>
      <c r="AH67">
        <v>19.399999999999999</v>
      </c>
      <c r="AI67" t="s">
        <v>139</v>
      </c>
      <c r="AK67" t="s">
        <v>140</v>
      </c>
      <c r="AM67" t="s">
        <v>141</v>
      </c>
      <c r="AU67">
        <v>10.19</v>
      </c>
      <c r="AV67" t="s">
        <v>130</v>
      </c>
      <c r="AZ67" t="s">
        <v>143</v>
      </c>
      <c r="BA67" t="s">
        <v>122</v>
      </c>
      <c r="BB67" t="s">
        <v>143</v>
      </c>
      <c r="BD67" t="s">
        <v>182</v>
      </c>
      <c r="BE67" s="15"/>
      <c r="BG67" t="s">
        <v>145</v>
      </c>
      <c r="BH67">
        <v>8.1900000000000001E-2</v>
      </c>
      <c r="BI67" t="s">
        <v>139</v>
      </c>
      <c r="BJ67" s="15"/>
      <c r="BK67" t="s">
        <v>146</v>
      </c>
      <c r="BL67">
        <v>7</v>
      </c>
      <c r="BM67" s="16">
        <v>45219.579861111102</v>
      </c>
      <c r="BO67" s="16"/>
      <c r="BP67" t="s">
        <v>147</v>
      </c>
      <c r="BQ67" t="s">
        <v>147</v>
      </c>
      <c r="BR67">
        <v>19.399999999999999</v>
      </c>
      <c r="BS67">
        <v>8.1900000000000001E-2</v>
      </c>
      <c r="BT67" t="b">
        <v>0</v>
      </c>
      <c r="BU67">
        <v>19.399999999999999</v>
      </c>
      <c r="BV67">
        <v>8.1900000000000001E-2</v>
      </c>
      <c r="BW67">
        <v>19.399999999999999</v>
      </c>
      <c r="BX67" t="s">
        <v>148</v>
      </c>
      <c r="BY67" t="s">
        <v>122</v>
      </c>
      <c r="BZ67" t="s">
        <v>122</v>
      </c>
      <c r="CA67" t="s">
        <v>312</v>
      </c>
      <c r="CB67" t="s">
        <v>150</v>
      </c>
      <c r="CC67" t="s">
        <v>313</v>
      </c>
      <c r="CD67" t="s">
        <v>166</v>
      </c>
      <c r="CI67">
        <v>34.740142800000001</v>
      </c>
      <c r="CJ67">
        <v>-112.0096772</v>
      </c>
      <c r="CN67" t="s">
        <v>135</v>
      </c>
      <c r="CO67" t="s">
        <v>153</v>
      </c>
      <c r="CV67" t="s">
        <v>154</v>
      </c>
      <c r="CW67" t="s">
        <v>155</v>
      </c>
      <c r="CX67" t="s">
        <v>167</v>
      </c>
      <c r="DC67" s="15"/>
      <c r="DH67" t="s">
        <v>146</v>
      </c>
    </row>
    <row r="68" spans="1:112" x14ac:dyDescent="0.25">
      <c r="A68" t="s">
        <v>122</v>
      </c>
      <c r="B68" t="s">
        <v>122</v>
      </c>
      <c r="C68" t="s">
        <v>465</v>
      </c>
      <c r="D68" t="s">
        <v>124</v>
      </c>
      <c r="E68" t="s">
        <v>125</v>
      </c>
      <c r="F68" t="s">
        <v>126</v>
      </c>
      <c r="G68" s="15">
        <v>45272</v>
      </c>
      <c r="H68" t="s">
        <v>466</v>
      </c>
      <c r="I68" t="s">
        <v>128</v>
      </c>
      <c r="J68" s="15"/>
      <c r="M68" t="s">
        <v>467</v>
      </c>
      <c r="N68" t="s">
        <v>130</v>
      </c>
      <c r="T68" t="s">
        <v>468</v>
      </c>
      <c r="U68" t="s">
        <v>193</v>
      </c>
      <c r="V68" t="s">
        <v>469</v>
      </c>
      <c r="W68" t="s">
        <v>134</v>
      </c>
      <c r="AA68" t="s">
        <v>135</v>
      </c>
      <c r="AB68" t="s">
        <v>122</v>
      </c>
      <c r="AC68" t="s">
        <v>135</v>
      </c>
      <c r="AD68" t="s">
        <v>136</v>
      </c>
      <c r="AF68" t="s">
        <v>137</v>
      </c>
      <c r="AG68" t="s">
        <v>138</v>
      </c>
      <c r="AH68">
        <v>19.3</v>
      </c>
      <c r="AI68" t="s">
        <v>139</v>
      </c>
      <c r="AK68" t="s">
        <v>140</v>
      </c>
      <c r="AM68" t="s">
        <v>141</v>
      </c>
      <c r="AS68" t="s">
        <v>195</v>
      </c>
      <c r="AU68">
        <v>22</v>
      </c>
      <c r="AV68" t="s">
        <v>130</v>
      </c>
      <c r="AZ68" t="s">
        <v>143</v>
      </c>
      <c r="BA68" t="s">
        <v>122</v>
      </c>
      <c r="BB68" t="s">
        <v>143</v>
      </c>
      <c r="BD68" t="s">
        <v>182</v>
      </c>
      <c r="BE68" s="15"/>
      <c r="BG68" t="s">
        <v>145</v>
      </c>
      <c r="BH68">
        <v>8.1900000000000001E-2</v>
      </c>
      <c r="BI68" t="s">
        <v>139</v>
      </c>
      <c r="BJ68" s="15"/>
      <c r="BK68" t="s">
        <v>146</v>
      </c>
      <c r="BL68">
        <v>7</v>
      </c>
      <c r="BM68" s="16">
        <v>45272.733333333301</v>
      </c>
      <c r="BO68" s="16"/>
      <c r="BP68" t="s">
        <v>147</v>
      </c>
      <c r="BQ68" t="s">
        <v>147</v>
      </c>
      <c r="BR68">
        <v>19.3</v>
      </c>
      <c r="BS68">
        <v>8.1900000000000001E-2</v>
      </c>
      <c r="BT68" t="b">
        <v>0</v>
      </c>
      <c r="BU68">
        <v>19.3</v>
      </c>
      <c r="BV68">
        <v>8.1900000000000001E-2</v>
      </c>
      <c r="BW68">
        <v>19.3</v>
      </c>
      <c r="BX68" t="s">
        <v>148</v>
      </c>
      <c r="BY68" t="s">
        <v>122</v>
      </c>
      <c r="BZ68" t="s">
        <v>122</v>
      </c>
      <c r="CA68" t="s">
        <v>470</v>
      </c>
      <c r="CB68" t="s">
        <v>150</v>
      </c>
      <c r="CC68" t="s">
        <v>471</v>
      </c>
      <c r="CD68" t="s">
        <v>198</v>
      </c>
      <c r="CI68">
        <v>35.023719</v>
      </c>
      <c r="CJ68">
        <v>-110.69391330000001</v>
      </c>
      <c r="CN68" t="s">
        <v>135</v>
      </c>
      <c r="CO68" t="s">
        <v>153</v>
      </c>
      <c r="CV68" t="s">
        <v>154</v>
      </c>
      <c r="CW68" t="s">
        <v>155</v>
      </c>
      <c r="CX68" t="s">
        <v>199</v>
      </c>
      <c r="DC68" s="15"/>
      <c r="DH68" t="s">
        <v>146</v>
      </c>
    </row>
    <row r="69" spans="1:112" x14ac:dyDescent="0.25">
      <c r="A69" t="s">
        <v>122</v>
      </c>
      <c r="B69" t="s">
        <v>122</v>
      </c>
      <c r="C69" t="s">
        <v>472</v>
      </c>
      <c r="D69" t="s">
        <v>124</v>
      </c>
      <c r="E69" t="s">
        <v>125</v>
      </c>
      <c r="F69" t="s">
        <v>126</v>
      </c>
      <c r="G69" s="15">
        <v>44530</v>
      </c>
      <c r="H69" t="s">
        <v>473</v>
      </c>
      <c r="I69" t="s">
        <v>128</v>
      </c>
      <c r="J69" s="15"/>
      <c r="T69" t="s">
        <v>131</v>
      </c>
      <c r="U69" t="s">
        <v>442</v>
      </c>
      <c r="V69" t="s">
        <v>474</v>
      </c>
      <c r="W69" t="s">
        <v>134</v>
      </c>
      <c r="AA69" t="s">
        <v>135</v>
      </c>
      <c r="AB69" t="s">
        <v>122</v>
      </c>
      <c r="AC69" t="s">
        <v>135</v>
      </c>
      <c r="AD69" t="s">
        <v>136</v>
      </c>
      <c r="AF69" t="s">
        <v>137</v>
      </c>
      <c r="AG69" t="s">
        <v>138</v>
      </c>
      <c r="AH69">
        <v>19</v>
      </c>
      <c r="AI69" t="s">
        <v>139</v>
      </c>
      <c r="AK69" t="s">
        <v>140</v>
      </c>
      <c r="AM69" t="s">
        <v>141</v>
      </c>
      <c r="AS69" t="s">
        <v>475</v>
      </c>
      <c r="AZ69" t="s">
        <v>143</v>
      </c>
      <c r="BA69" t="s">
        <v>122</v>
      </c>
      <c r="BB69" t="s">
        <v>143</v>
      </c>
      <c r="BD69" t="s">
        <v>144</v>
      </c>
      <c r="BE69" s="15"/>
      <c r="BG69" t="s">
        <v>145</v>
      </c>
      <c r="BH69">
        <v>1</v>
      </c>
      <c r="BI69" t="s">
        <v>139</v>
      </c>
      <c r="BJ69" s="15"/>
      <c r="BK69" t="s">
        <v>146</v>
      </c>
      <c r="BL69">
        <v>7</v>
      </c>
      <c r="BM69" s="16">
        <v>44530.625</v>
      </c>
      <c r="BO69" s="16"/>
      <c r="BP69" t="s">
        <v>147</v>
      </c>
      <c r="BQ69" t="s">
        <v>147</v>
      </c>
      <c r="BR69">
        <v>19</v>
      </c>
      <c r="BS69">
        <v>1</v>
      </c>
      <c r="BT69" t="b">
        <v>0</v>
      </c>
      <c r="BU69">
        <v>19</v>
      </c>
      <c r="BV69">
        <v>1</v>
      </c>
      <c r="BW69">
        <v>19</v>
      </c>
      <c r="BX69" t="s">
        <v>148</v>
      </c>
      <c r="BY69" t="s">
        <v>122</v>
      </c>
      <c r="BZ69" t="s">
        <v>122</v>
      </c>
      <c r="CA69" t="s">
        <v>476</v>
      </c>
      <c r="CB69" t="s">
        <v>150</v>
      </c>
      <c r="CC69" t="s">
        <v>477</v>
      </c>
      <c r="CD69" t="s">
        <v>447</v>
      </c>
      <c r="CI69">
        <v>34.2559398</v>
      </c>
      <c r="CJ69">
        <v>-114.1465297</v>
      </c>
      <c r="CN69" t="s">
        <v>135</v>
      </c>
      <c r="CO69" t="s">
        <v>153</v>
      </c>
      <c r="CV69" t="s">
        <v>154</v>
      </c>
      <c r="CW69" t="s">
        <v>155</v>
      </c>
      <c r="CX69" t="s">
        <v>448</v>
      </c>
      <c r="DC69" s="15"/>
      <c r="DH69" t="s">
        <v>146</v>
      </c>
    </row>
    <row r="70" spans="1:112" x14ac:dyDescent="0.25">
      <c r="A70" t="s">
        <v>122</v>
      </c>
      <c r="B70" t="s">
        <v>122</v>
      </c>
      <c r="C70" t="s">
        <v>478</v>
      </c>
      <c r="D70" t="s">
        <v>124</v>
      </c>
      <c r="E70" t="s">
        <v>125</v>
      </c>
      <c r="F70" t="s">
        <v>126</v>
      </c>
      <c r="G70" s="15">
        <v>45294</v>
      </c>
      <c r="H70" t="s">
        <v>479</v>
      </c>
      <c r="I70" t="s">
        <v>128</v>
      </c>
      <c r="J70" s="15"/>
      <c r="M70" t="s">
        <v>233</v>
      </c>
      <c r="N70" t="s">
        <v>130</v>
      </c>
      <c r="T70" t="s">
        <v>217</v>
      </c>
      <c r="U70" t="s">
        <v>161</v>
      </c>
      <c r="V70" t="s">
        <v>311</v>
      </c>
      <c r="W70" t="s">
        <v>134</v>
      </c>
      <c r="AA70" t="s">
        <v>135</v>
      </c>
      <c r="AB70" t="s">
        <v>122</v>
      </c>
      <c r="AC70" t="s">
        <v>135</v>
      </c>
      <c r="AD70" t="s">
        <v>136</v>
      </c>
      <c r="AF70" t="s">
        <v>137</v>
      </c>
      <c r="AG70" t="s">
        <v>138</v>
      </c>
      <c r="AH70">
        <v>18.7</v>
      </c>
      <c r="AI70" t="s">
        <v>139</v>
      </c>
      <c r="AK70" t="s">
        <v>140</v>
      </c>
      <c r="AM70" t="s">
        <v>141</v>
      </c>
      <c r="AS70" t="s">
        <v>224</v>
      </c>
      <c r="AU70">
        <v>9.6999999999999993</v>
      </c>
      <c r="AV70" t="s">
        <v>130</v>
      </c>
      <c r="AZ70" t="s">
        <v>143</v>
      </c>
      <c r="BA70" t="s">
        <v>122</v>
      </c>
      <c r="BB70" t="s">
        <v>143</v>
      </c>
      <c r="BD70" t="s">
        <v>182</v>
      </c>
      <c r="BE70" s="15"/>
      <c r="BG70" t="s">
        <v>145</v>
      </c>
      <c r="BH70">
        <v>4.09</v>
      </c>
      <c r="BI70" t="s">
        <v>139</v>
      </c>
      <c r="BJ70" s="15"/>
      <c r="BK70" t="s">
        <v>146</v>
      </c>
      <c r="BL70">
        <v>7</v>
      </c>
      <c r="BM70" s="16">
        <v>45294.586805555598</v>
      </c>
      <c r="BO70" s="16"/>
      <c r="BP70" t="s">
        <v>147</v>
      </c>
      <c r="BQ70" t="s">
        <v>147</v>
      </c>
      <c r="BR70">
        <v>18.7</v>
      </c>
      <c r="BS70">
        <v>4.09</v>
      </c>
      <c r="BT70" t="b">
        <v>0</v>
      </c>
      <c r="BU70">
        <v>18.7</v>
      </c>
      <c r="BV70">
        <v>4.09</v>
      </c>
      <c r="BW70">
        <v>18.7</v>
      </c>
      <c r="BX70" t="s">
        <v>148</v>
      </c>
      <c r="BY70" t="s">
        <v>122</v>
      </c>
      <c r="BZ70" t="s">
        <v>122</v>
      </c>
      <c r="CA70" t="s">
        <v>312</v>
      </c>
      <c r="CB70" t="s">
        <v>150</v>
      </c>
      <c r="CC70" t="s">
        <v>313</v>
      </c>
      <c r="CD70" t="s">
        <v>166</v>
      </c>
      <c r="CI70">
        <v>34.740142800000001</v>
      </c>
      <c r="CJ70">
        <v>-112.0096772</v>
      </c>
      <c r="CN70" t="s">
        <v>135</v>
      </c>
      <c r="CO70" t="s">
        <v>153</v>
      </c>
      <c r="CV70" t="s">
        <v>154</v>
      </c>
      <c r="CW70" t="s">
        <v>155</v>
      </c>
      <c r="CX70" t="s">
        <v>167</v>
      </c>
      <c r="DC70" s="15"/>
      <c r="DH70" t="s">
        <v>146</v>
      </c>
    </row>
    <row r="71" spans="1:112" x14ac:dyDescent="0.25">
      <c r="A71" t="s">
        <v>122</v>
      </c>
      <c r="B71" t="s">
        <v>122</v>
      </c>
      <c r="C71" t="s">
        <v>480</v>
      </c>
      <c r="D71" t="s">
        <v>124</v>
      </c>
      <c r="E71" t="s">
        <v>125</v>
      </c>
      <c r="F71" t="s">
        <v>126</v>
      </c>
      <c r="G71" s="15">
        <v>44559</v>
      </c>
      <c r="H71" t="s">
        <v>481</v>
      </c>
      <c r="I71" t="s">
        <v>128</v>
      </c>
      <c r="J71" s="15"/>
      <c r="M71" t="s">
        <v>482</v>
      </c>
      <c r="N71" t="s">
        <v>130</v>
      </c>
      <c r="T71" t="s">
        <v>160</v>
      </c>
      <c r="U71" t="s">
        <v>161</v>
      </c>
      <c r="V71" t="s">
        <v>311</v>
      </c>
      <c r="W71" t="s">
        <v>134</v>
      </c>
      <c r="AA71" t="s">
        <v>135</v>
      </c>
      <c r="AB71" t="s">
        <v>122</v>
      </c>
      <c r="AC71" t="s">
        <v>135</v>
      </c>
      <c r="AD71" t="s">
        <v>136</v>
      </c>
      <c r="AF71" t="s">
        <v>137</v>
      </c>
      <c r="AG71" t="s">
        <v>138</v>
      </c>
      <c r="AH71">
        <v>18.399999999999999</v>
      </c>
      <c r="AI71" t="s">
        <v>139</v>
      </c>
      <c r="AK71" t="s">
        <v>140</v>
      </c>
      <c r="AM71" t="s">
        <v>141</v>
      </c>
      <c r="AU71">
        <v>49.5</v>
      </c>
      <c r="AV71" t="s">
        <v>130</v>
      </c>
      <c r="AZ71" t="s">
        <v>143</v>
      </c>
      <c r="BA71" t="s">
        <v>122</v>
      </c>
      <c r="BB71" t="s">
        <v>143</v>
      </c>
      <c r="BD71" t="s">
        <v>163</v>
      </c>
      <c r="BE71" s="15"/>
      <c r="BG71" t="s">
        <v>145</v>
      </c>
      <c r="BH71">
        <v>8.1900000000000001E-2</v>
      </c>
      <c r="BI71" t="s">
        <v>139</v>
      </c>
      <c r="BJ71" s="15"/>
      <c r="BK71" t="s">
        <v>146</v>
      </c>
      <c r="BL71">
        <v>7</v>
      </c>
      <c r="BM71" s="16">
        <v>44559.422222222202</v>
      </c>
      <c r="BO71" s="16"/>
      <c r="BP71" t="s">
        <v>147</v>
      </c>
      <c r="BQ71" t="s">
        <v>147</v>
      </c>
      <c r="BR71">
        <v>18.399999999999999</v>
      </c>
      <c r="BS71">
        <v>8.1900000000000001E-2</v>
      </c>
      <c r="BT71" t="b">
        <v>0</v>
      </c>
      <c r="BU71">
        <v>18.399999999999999</v>
      </c>
      <c r="BV71">
        <v>8.1900000000000001E-2</v>
      </c>
      <c r="BW71">
        <v>18.399999999999999</v>
      </c>
      <c r="BX71" t="s">
        <v>148</v>
      </c>
      <c r="BY71" t="s">
        <v>122</v>
      </c>
      <c r="BZ71" t="s">
        <v>122</v>
      </c>
      <c r="CA71" t="s">
        <v>312</v>
      </c>
      <c r="CB71" t="s">
        <v>150</v>
      </c>
      <c r="CC71" t="s">
        <v>313</v>
      </c>
      <c r="CD71" t="s">
        <v>166</v>
      </c>
      <c r="CI71">
        <v>34.740142800000001</v>
      </c>
      <c r="CJ71">
        <v>-112.0096772</v>
      </c>
      <c r="CN71" t="s">
        <v>135</v>
      </c>
      <c r="CO71" t="s">
        <v>153</v>
      </c>
      <c r="CV71" t="s">
        <v>154</v>
      </c>
      <c r="CW71" t="s">
        <v>155</v>
      </c>
      <c r="CX71" t="s">
        <v>167</v>
      </c>
      <c r="DC71" s="15"/>
      <c r="DH71" t="s">
        <v>146</v>
      </c>
    </row>
    <row r="72" spans="1:112" x14ac:dyDescent="0.25">
      <c r="A72" t="s">
        <v>122</v>
      </c>
      <c r="B72" t="s">
        <v>122</v>
      </c>
      <c r="C72" t="s">
        <v>483</v>
      </c>
      <c r="D72" t="s">
        <v>124</v>
      </c>
      <c r="E72" t="s">
        <v>125</v>
      </c>
      <c r="F72" t="s">
        <v>126</v>
      </c>
      <c r="G72" s="15">
        <v>44547</v>
      </c>
      <c r="H72" t="s">
        <v>484</v>
      </c>
      <c r="I72" t="s">
        <v>128</v>
      </c>
      <c r="J72" s="15"/>
      <c r="M72" t="s">
        <v>485</v>
      </c>
      <c r="N72" t="s">
        <v>130</v>
      </c>
      <c r="T72" t="s">
        <v>160</v>
      </c>
      <c r="U72" t="s">
        <v>161</v>
      </c>
      <c r="V72" t="s">
        <v>365</v>
      </c>
      <c r="W72" t="s">
        <v>134</v>
      </c>
      <c r="AA72" t="s">
        <v>135</v>
      </c>
      <c r="AB72" t="s">
        <v>122</v>
      </c>
      <c r="AC72" t="s">
        <v>135</v>
      </c>
      <c r="AD72" t="s">
        <v>136</v>
      </c>
      <c r="AF72" t="s">
        <v>137</v>
      </c>
      <c r="AG72" t="s">
        <v>138</v>
      </c>
      <c r="AH72">
        <v>16.899999999999999</v>
      </c>
      <c r="AI72" t="s">
        <v>139</v>
      </c>
      <c r="AK72" t="s">
        <v>140</v>
      </c>
      <c r="AM72" t="s">
        <v>141</v>
      </c>
      <c r="AU72">
        <v>81</v>
      </c>
      <c r="AV72" t="s">
        <v>130</v>
      </c>
      <c r="AZ72" t="s">
        <v>143</v>
      </c>
      <c r="BA72" t="s">
        <v>122</v>
      </c>
      <c r="BB72" t="s">
        <v>143</v>
      </c>
      <c r="BD72" t="s">
        <v>163</v>
      </c>
      <c r="BE72" s="15"/>
      <c r="BG72" t="s">
        <v>145</v>
      </c>
      <c r="BH72">
        <v>8.1900000000000001E-2</v>
      </c>
      <c r="BI72" t="s">
        <v>139</v>
      </c>
      <c r="BJ72" s="15"/>
      <c r="BK72" t="s">
        <v>146</v>
      </c>
      <c r="BL72">
        <v>7</v>
      </c>
      <c r="BM72" s="16">
        <v>44547.739583333299</v>
      </c>
      <c r="BO72" s="16"/>
      <c r="BP72" t="s">
        <v>147</v>
      </c>
      <c r="BQ72" t="s">
        <v>147</v>
      </c>
      <c r="BR72">
        <v>16.899999999999999</v>
      </c>
      <c r="BS72">
        <v>8.1900000000000001E-2</v>
      </c>
      <c r="BT72" t="b">
        <v>0</v>
      </c>
      <c r="BU72">
        <v>16.899999999999999</v>
      </c>
      <c r="BV72">
        <v>8.1900000000000001E-2</v>
      </c>
      <c r="BW72">
        <v>16.899999999999999</v>
      </c>
      <c r="BX72" t="s">
        <v>148</v>
      </c>
      <c r="BY72" t="s">
        <v>122</v>
      </c>
      <c r="BZ72" t="s">
        <v>122</v>
      </c>
      <c r="CA72" t="s">
        <v>366</v>
      </c>
      <c r="CB72" t="s">
        <v>150</v>
      </c>
      <c r="CC72" t="s">
        <v>367</v>
      </c>
      <c r="CD72" t="s">
        <v>206</v>
      </c>
      <c r="CI72">
        <v>33.383454999999998</v>
      </c>
      <c r="CJ72">
        <v>-110.7763678</v>
      </c>
      <c r="CN72" t="s">
        <v>135</v>
      </c>
      <c r="CO72" t="s">
        <v>153</v>
      </c>
      <c r="CV72" t="s">
        <v>154</v>
      </c>
      <c r="CW72" t="s">
        <v>155</v>
      </c>
      <c r="CX72" t="s">
        <v>207</v>
      </c>
      <c r="DC72" s="15"/>
      <c r="DH72" t="s">
        <v>146</v>
      </c>
    </row>
    <row r="73" spans="1:112" x14ac:dyDescent="0.25">
      <c r="A73" t="s">
        <v>122</v>
      </c>
      <c r="B73" t="s">
        <v>122</v>
      </c>
      <c r="C73" t="s">
        <v>486</v>
      </c>
      <c r="D73" t="s">
        <v>124</v>
      </c>
      <c r="E73" t="s">
        <v>125</v>
      </c>
      <c r="F73" t="s">
        <v>126</v>
      </c>
      <c r="G73" s="15">
        <v>44818</v>
      </c>
      <c r="H73" t="s">
        <v>487</v>
      </c>
      <c r="I73" t="s">
        <v>128</v>
      </c>
      <c r="J73" s="15"/>
      <c r="M73" t="s">
        <v>488</v>
      </c>
      <c r="N73" t="s">
        <v>130</v>
      </c>
      <c r="T73" t="s">
        <v>131</v>
      </c>
      <c r="U73" t="s">
        <v>132</v>
      </c>
      <c r="V73" t="s">
        <v>133</v>
      </c>
      <c r="W73" t="s">
        <v>134</v>
      </c>
      <c r="AA73" t="s">
        <v>135</v>
      </c>
      <c r="AB73" t="s">
        <v>122</v>
      </c>
      <c r="AC73" t="s">
        <v>135</v>
      </c>
      <c r="AD73" t="s">
        <v>136</v>
      </c>
      <c r="AF73" t="s">
        <v>137</v>
      </c>
      <c r="AG73" t="s">
        <v>138</v>
      </c>
      <c r="AH73">
        <v>16</v>
      </c>
      <c r="AI73" t="s">
        <v>139</v>
      </c>
      <c r="AK73" t="s">
        <v>140</v>
      </c>
      <c r="AM73" t="s">
        <v>141</v>
      </c>
      <c r="AU73">
        <v>102</v>
      </c>
      <c r="AV73" t="s">
        <v>130</v>
      </c>
      <c r="AZ73" t="s">
        <v>143</v>
      </c>
      <c r="BA73" t="s">
        <v>122</v>
      </c>
      <c r="BB73" t="s">
        <v>143</v>
      </c>
      <c r="BD73" t="s">
        <v>489</v>
      </c>
      <c r="BE73" s="15"/>
      <c r="BG73" t="s">
        <v>145</v>
      </c>
      <c r="BH73">
        <v>2</v>
      </c>
      <c r="BI73" t="s">
        <v>139</v>
      </c>
      <c r="BJ73" s="15"/>
      <c r="BK73" t="s">
        <v>146</v>
      </c>
      <c r="BL73">
        <v>7</v>
      </c>
      <c r="BM73" s="16">
        <v>44818.831944444399</v>
      </c>
      <c r="BO73" s="16"/>
      <c r="BP73" t="s">
        <v>147</v>
      </c>
      <c r="BQ73" t="s">
        <v>147</v>
      </c>
      <c r="BR73">
        <v>16</v>
      </c>
      <c r="BS73">
        <v>2</v>
      </c>
      <c r="BT73" t="b">
        <v>0</v>
      </c>
      <c r="BU73">
        <v>16</v>
      </c>
      <c r="BV73">
        <v>2</v>
      </c>
      <c r="BW73">
        <v>16</v>
      </c>
      <c r="BX73" t="s">
        <v>148</v>
      </c>
      <c r="BY73" t="s">
        <v>122</v>
      </c>
      <c r="BZ73" t="s">
        <v>122</v>
      </c>
      <c r="CA73" t="s">
        <v>149</v>
      </c>
      <c r="CB73" t="s">
        <v>150</v>
      </c>
      <c r="CC73" t="s">
        <v>151</v>
      </c>
      <c r="CD73" t="s">
        <v>152</v>
      </c>
      <c r="CI73">
        <v>32.879389600000003</v>
      </c>
      <c r="CJ73">
        <v>-111.73586299999999</v>
      </c>
      <c r="CN73" t="s">
        <v>135</v>
      </c>
      <c r="CO73" t="s">
        <v>153</v>
      </c>
      <c r="CV73" t="s">
        <v>154</v>
      </c>
      <c r="CW73" t="s">
        <v>155</v>
      </c>
      <c r="CX73" t="s">
        <v>156</v>
      </c>
      <c r="DC73" s="15"/>
      <c r="DH73" t="s">
        <v>146</v>
      </c>
    </row>
    <row r="74" spans="1:112" x14ac:dyDescent="0.25">
      <c r="A74" t="s">
        <v>122</v>
      </c>
      <c r="B74" t="s">
        <v>122</v>
      </c>
      <c r="C74" t="s">
        <v>490</v>
      </c>
      <c r="D74" t="s">
        <v>124</v>
      </c>
      <c r="E74" t="s">
        <v>125</v>
      </c>
      <c r="F74" t="s">
        <v>126</v>
      </c>
      <c r="G74" s="15">
        <v>44573</v>
      </c>
      <c r="H74" t="s">
        <v>491</v>
      </c>
      <c r="I74" t="s">
        <v>128</v>
      </c>
      <c r="J74" s="15"/>
      <c r="M74" t="s">
        <v>316</v>
      </c>
      <c r="N74" t="s">
        <v>130</v>
      </c>
      <c r="T74" t="s">
        <v>131</v>
      </c>
      <c r="U74" t="s">
        <v>193</v>
      </c>
      <c r="V74" t="s">
        <v>492</v>
      </c>
      <c r="W74" t="s">
        <v>134</v>
      </c>
      <c r="AA74" t="s">
        <v>135</v>
      </c>
      <c r="AB74" t="s">
        <v>122</v>
      </c>
      <c r="AC74" t="s">
        <v>135</v>
      </c>
      <c r="AD74" t="s">
        <v>136</v>
      </c>
      <c r="AF74" t="s">
        <v>137</v>
      </c>
      <c r="AG74" t="s">
        <v>138</v>
      </c>
      <c r="AH74">
        <v>15.6</v>
      </c>
      <c r="AI74" t="s">
        <v>139</v>
      </c>
      <c r="AK74" t="s">
        <v>140</v>
      </c>
      <c r="AM74" t="s">
        <v>141</v>
      </c>
      <c r="AS74" t="s">
        <v>195</v>
      </c>
      <c r="AU74">
        <v>0</v>
      </c>
      <c r="AV74" t="s">
        <v>130</v>
      </c>
      <c r="AZ74" t="s">
        <v>143</v>
      </c>
      <c r="BA74" t="s">
        <v>122</v>
      </c>
      <c r="BB74" t="s">
        <v>143</v>
      </c>
      <c r="BD74" t="s">
        <v>163</v>
      </c>
      <c r="BE74" s="15"/>
      <c r="BG74" t="s">
        <v>145</v>
      </c>
      <c r="BH74">
        <v>8.1900000000000001E-2</v>
      </c>
      <c r="BI74" t="s">
        <v>139</v>
      </c>
      <c r="BJ74" s="15"/>
      <c r="BK74" t="s">
        <v>146</v>
      </c>
      <c r="BL74">
        <v>7</v>
      </c>
      <c r="BM74" s="16">
        <v>44573.368055555598</v>
      </c>
      <c r="BO74" s="16"/>
      <c r="BP74" t="s">
        <v>147</v>
      </c>
      <c r="BQ74" t="s">
        <v>147</v>
      </c>
      <c r="BR74">
        <v>15.6</v>
      </c>
      <c r="BS74">
        <v>8.1900000000000001E-2</v>
      </c>
      <c r="BT74" t="b">
        <v>0</v>
      </c>
      <c r="BU74">
        <v>15.6</v>
      </c>
      <c r="BV74">
        <v>8.1900000000000001E-2</v>
      </c>
      <c r="BW74">
        <v>15.6</v>
      </c>
      <c r="BX74" t="s">
        <v>148</v>
      </c>
      <c r="BY74" t="s">
        <v>122</v>
      </c>
      <c r="BZ74" t="s">
        <v>122</v>
      </c>
      <c r="CA74" t="s">
        <v>493</v>
      </c>
      <c r="CB74" t="s">
        <v>150</v>
      </c>
      <c r="CC74" t="s">
        <v>494</v>
      </c>
      <c r="CD74" t="s">
        <v>320</v>
      </c>
      <c r="CI74">
        <v>33.622744400000002</v>
      </c>
      <c r="CJ74">
        <v>-111.71739169999999</v>
      </c>
      <c r="CN74" t="s">
        <v>135</v>
      </c>
      <c r="CO74" t="s">
        <v>153</v>
      </c>
      <c r="CV74" t="s">
        <v>154</v>
      </c>
      <c r="CW74" t="s">
        <v>155</v>
      </c>
      <c r="CX74" t="s">
        <v>321</v>
      </c>
      <c r="DC74" s="15"/>
      <c r="DH74" t="s">
        <v>146</v>
      </c>
    </row>
    <row r="75" spans="1:112" x14ac:dyDescent="0.25">
      <c r="A75" t="s">
        <v>122</v>
      </c>
      <c r="B75" t="s">
        <v>122</v>
      </c>
      <c r="C75" t="s">
        <v>495</v>
      </c>
      <c r="D75" t="s">
        <v>124</v>
      </c>
      <c r="E75" t="s">
        <v>125</v>
      </c>
      <c r="F75" t="s">
        <v>126</v>
      </c>
      <c r="G75" s="15">
        <v>44433</v>
      </c>
      <c r="H75" t="s">
        <v>484</v>
      </c>
      <c r="I75" t="s">
        <v>128</v>
      </c>
      <c r="J75" s="15"/>
      <c r="M75" t="s">
        <v>496</v>
      </c>
      <c r="N75" t="s">
        <v>130</v>
      </c>
      <c r="T75" t="s">
        <v>160</v>
      </c>
      <c r="U75" t="s">
        <v>161</v>
      </c>
      <c r="V75" t="s">
        <v>438</v>
      </c>
      <c r="W75" t="s">
        <v>134</v>
      </c>
      <c r="AA75" t="s">
        <v>135</v>
      </c>
      <c r="AB75" t="s">
        <v>122</v>
      </c>
      <c r="AC75" t="s">
        <v>135</v>
      </c>
      <c r="AD75" t="s">
        <v>136</v>
      </c>
      <c r="AF75" t="s">
        <v>137</v>
      </c>
      <c r="AG75" t="s">
        <v>138</v>
      </c>
      <c r="AH75">
        <v>15.3</v>
      </c>
      <c r="AI75" t="s">
        <v>139</v>
      </c>
      <c r="AK75" t="s">
        <v>140</v>
      </c>
      <c r="AM75" t="s">
        <v>141</v>
      </c>
      <c r="AS75" t="s">
        <v>224</v>
      </c>
      <c r="AU75">
        <v>219.5</v>
      </c>
      <c r="AV75" t="s">
        <v>130</v>
      </c>
      <c r="AZ75" t="s">
        <v>143</v>
      </c>
      <c r="BA75" t="s">
        <v>122</v>
      </c>
      <c r="BB75" t="s">
        <v>143</v>
      </c>
      <c r="BD75" t="s">
        <v>163</v>
      </c>
      <c r="BE75" s="15"/>
      <c r="BG75" t="s">
        <v>145</v>
      </c>
      <c r="BH75">
        <v>2.0499999999999998</v>
      </c>
      <c r="BI75" t="s">
        <v>139</v>
      </c>
      <c r="BJ75" s="15"/>
      <c r="BK75" t="s">
        <v>146</v>
      </c>
      <c r="BL75">
        <v>7</v>
      </c>
      <c r="BM75" s="16">
        <v>44433.739583333299</v>
      </c>
      <c r="BO75" s="16"/>
      <c r="BP75" t="s">
        <v>147</v>
      </c>
      <c r="BQ75" t="s">
        <v>147</v>
      </c>
      <c r="BR75">
        <v>15.3</v>
      </c>
      <c r="BS75">
        <v>2.0499999999999998</v>
      </c>
      <c r="BT75" t="b">
        <v>0</v>
      </c>
      <c r="BU75">
        <v>15.3</v>
      </c>
      <c r="BV75">
        <v>2.0499999999999998</v>
      </c>
      <c r="BW75">
        <v>15.3</v>
      </c>
      <c r="BX75" t="s">
        <v>148</v>
      </c>
      <c r="BY75" t="s">
        <v>122</v>
      </c>
      <c r="BZ75" t="s">
        <v>122</v>
      </c>
      <c r="CA75" t="s">
        <v>439</v>
      </c>
      <c r="CB75" t="s">
        <v>150</v>
      </c>
      <c r="CC75" t="s">
        <v>261</v>
      </c>
      <c r="CD75" t="s">
        <v>379</v>
      </c>
      <c r="CI75">
        <v>33.5387092</v>
      </c>
      <c r="CJ75">
        <v>-112.1870093</v>
      </c>
      <c r="CN75" t="s">
        <v>135</v>
      </c>
      <c r="CO75" t="s">
        <v>153</v>
      </c>
      <c r="CV75" t="s">
        <v>154</v>
      </c>
      <c r="CW75" t="s">
        <v>155</v>
      </c>
      <c r="CX75" t="s">
        <v>321</v>
      </c>
      <c r="DC75" s="15"/>
      <c r="DH75" t="s">
        <v>146</v>
      </c>
    </row>
    <row r="76" spans="1:112" x14ac:dyDescent="0.25">
      <c r="A76" t="s">
        <v>122</v>
      </c>
      <c r="B76" t="s">
        <v>122</v>
      </c>
      <c r="C76" t="s">
        <v>497</v>
      </c>
      <c r="D76" t="s">
        <v>124</v>
      </c>
      <c r="E76" t="s">
        <v>125</v>
      </c>
      <c r="F76" t="s">
        <v>126</v>
      </c>
      <c r="G76" s="15">
        <v>45785</v>
      </c>
      <c r="H76" t="s">
        <v>498</v>
      </c>
      <c r="I76" t="s">
        <v>128</v>
      </c>
      <c r="J76" s="15"/>
      <c r="M76" t="s">
        <v>192</v>
      </c>
      <c r="N76" t="s">
        <v>130</v>
      </c>
      <c r="T76" t="s">
        <v>499</v>
      </c>
      <c r="U76" t="s">
        <v>193</v>
      </c>
      <c r="V76" t="s">
        <v>500</v>
      </c>
      <c r="W76" t="s">
        <v>134</v>
      </c>
      <c r="AA76" t="s">
        <v>135</v>
      </c>
      <c r="AB76" t="s">
        <v>122</v>
      </c>
      <c r="AC76" t="s">
        <v>135</v>
      </c>
      <c r="AD76" t="s">
        <v>136</v>
      </c>
      <c r="AF76" t="s">
        <v>137</v>
      </c>
      <c r="AG76" t="s">
        <v>138</v>
      </c>
      <c r="AH76">
        <v>15.3</v>
      </c>
      <c r="AI76" t="s">
        <v>139</v>
      </c>
      <c r="AK76" t="s">
        <v>140</v>
      </c>
      <c r="AM76" t="s">
        <v>501</v>
      </c>
      <c r="AS76" t="s">
        <v>224</v>
      </c>
      <c r="AU76">
        <v>18</v>
      </c>
      <c r="AV76" t="s">
        <v>130</v>
      </c>
      <c r="AZ76" t="s">
        <v>143</v>
      </c>
      <c r="BA76" t="s">
        <v>122</v>
      </c>
      <c r="BB76" t="s">
        <v>143</v>
      </c>
      <c r="BD76" t="s">
        <v>182</v>
      </c>
      <c r="BE76" s="15"/>
      <c r="BG76" t="s">
        <v>145</v>
      </c>
      <c r="BH76">
        <v>8.19</v>
      </c>
      <c r="BI76" t="s">
        <v>139</v>
      </c>
      <c r="BJ76" s="15"/>
      <c r="BK76" t="s">
        <v>146</v>
      </c>
      <c r="BL76">
        <v>7</v>
      </c>
      <c r="BM76" s="16">
        <v>45785.829166666699</v>
      </c>
      <c r="BO76" s="16"/>
      <c r="BP76" t="s">
        <v>147</v>
      </c>
      <c r="BQ76" t="s">
        <v>147</v>
      </c>
      <c r="BR76">
        <v>15.3</v>
      </c>
      <c r="BS76">
        <v>8.19</v>
      </c>
      <c r="BT76" t="b">
        <v>0</v>
      </c>
      <c r="BU76">
        <v>15.3</v>
      </c>
      <c r="BV76">
        <v>8.19</v>
      </c>
      <c r="BW76">
        <v>15.3</v>
      </c>
      <c r="BX76" t="s">
        <v>148</v>
      </c>
      <c r="BY76" t="s">
        <v>122</v>
      </c>
      <c r="BZ76" t="s">
        <v>122</v>
      </c>
      <c r="CA76" t="s">
        <v>502</v>
      </c>
      <c r="CB76" t="s">
        <v>150</v>
      </c>
      <c r="CC76" t="s">
        <v>503</v>
      </c>
      <c r="CD76" t="s">
        <v>361</v>
      </c>
      <c r="CI76">
        <v>34.212516000000001</v>
      </c>
      <c r="CJ76">
        <v>-112.7553511</v>
      </c>
      <c r="CN76" t="s">
        <v>135</v>
      </c>
      <c r="CO76" t="s">
        <v>153</v>
      </c>
      <c r="CV76" t="s">
        <v>154</v>
      </c>
      <c r="CW76" t="s">
        <v>155</v>
      </c>
      <c r="CX76" t="s">
        <v>167</v>
      </c>
      <c r="DC76" s="15"/>
      <c r="DH76" t="s">
        <v>146</v>
      </c>
    </row>
    <row r="77" spans="1:112" x14ac:dyDescent="0.25">
      <c r="A77" t="s">
        <v>122</v>
      </c>
      <c r="B77" t="s">
        <v>122</v>
      </c>
      <c r="C77" t="s">
        <v>504</v>
      </c>
      <c r="D77" t="s">
        <v>124</v>
      </c>
      <c r="E77" t="s">
        <v>125</v>
      </c>
      <c r="F77" t="s">
        <v>126</v>
      </c>
      <c r="G77" s="15">
        <v>44652</v>
      </c>
      <c r="H77" t="s">
        <v>505</v>
      </c>
      <c r="I77" t="s">
        <v>128</v>
      </c>
      <c r="J77" s="15"/>
      <c r="M77" t="s">
        <v>506</v>
      </c>
      <c r="N77" t="s">
        <v>130</v>
      </c>
      <c r="T77" t="s">
        <v>160</v>
      </c>
      <c r="U77" t="s">
        <v>161</v>
      </c>
      <c r="V77" t="s">
        <v>365</v>
      </c>
      <c r="W77" t="s">
        <v>134</v>
      </c>
      <c r="AA77" t="s">
        <v>135</v>
      </c>
      <c r="AB77" t="s">
        <v>122</v>
      </c>
      <c r="AC77" t="s">
        <v>135</v>
      </c>
      <c r="AD77" t="s">
        <v>136</v>
      </c>
      <c r="AF77" t="s">
        <v>137</v>
      </c>
      <c r="AG77" t="s">
        <v>138</v>
      </c>
      <c r="AH77">
        <v>15.1</v>
      </c>
      <c r="AI77" t="s">
        <v>139</v>
      </c>
      <c r="AK77" t="s">
        <v>140</v>
      </c>
      <c r="AM77" t="s">
        <v>141</v>
      </c>
      <c r="AU77">
        <v>77</v>
      </c>
      <c r="AV77" t="s">
        <v>130</v>
      </c>
      <c r="AZ77" t="s">
        <v>143</v>
      </c>
      <c r="BA77" t="s">
        <v>122</v>
      </c>
      <c r="BB77" t="s">
        <v>143</v>
      </c>
      <c r="BD77" t="s">
        <v>163</v>
      </c>
      <c r="BE77" s="15"/>
      <c r="BG77" t="s">
        <v>145</v>
      </c>
      <c r="BH77">
        <v>8.1900000000000001E-2</v>
      </c>
      <c r="BI77" t="s">
        <v>139</v>
      </c>
      <c r="BJ77" s="15"/>
      <c r="BK77" t="s">
        <v>146</v>
      </c>
      <c r="BL77">
        <v>7</v>
      </c>
      <c r="BM77" s="16">
        <v>44652.645138888904</v>
      </c>
      <c r="BO77" s="16"/>
      <c r="BP77" t="s">
        <v>147</v>
      </c>
      <c r="BQ77" t="s">
        <v>147</v>
      </c>
      <c r="BR77">
        <v>15.1</v>
      </c>
      <c r="BS77">
        <v>8.1900000000000001E-2</v>
      </c>
      <c r="BT77" t="b">
        <v>0</v>
      </c>
      <c r="BU77">
        <v>15.1</v>
      </c>
      <c r="BV77">
        <v>8.1900000000000001E-2</v>
      </c>
      <c r="BW77">
        <v>15.1</v>
      </c>
      <c r="BX77" t="s">
        <v>148</v>
      </c>
      <c r="BY77" t="s">
        <v>122</v>
      </c>
      <c r="BZ77" t="s">
        <v>122</v>
      </c>
      <c r="CA77" t="s">
        <v>366</v>
      </c>
      <c r="CB77" t="s">
        <v>150</v>
      </c>
      <c r="CC77" t="s">
        <v>367</v>
      </c>
      <c r="CD77" t="s">
        <v>206</v>
      </c>
      <c r="CI77">
        <v>33.383454999999998</v>
      </c>
      <c r="CJ77">
        <v>-110.7763678</v>
      </c>
      <c r="CN77" t="s">
        <v>135</v>
      </c>
      <c r="CO77" t="s">
        <v>153</v>
      </c>
      <c r="CV77" t="s">
        <v>154</v>
      </c>
      <c r="CW77" t="s">
        <v>155</v>
      </c>
      <c r="CX77" t="s">
        <v>207</v>
      </c>
      <c r="DC77" s="15"/>
      <c r="DH77" t="s">
        <v>146</v>
      </c>
    </row>
    <row r="78" spans="1:112" x14ac:dyDescent="0.25">
      <c r="A78" t="s">
        <v>122</v>
      </c>
      <c r="B78" t="s">
        <v>122</v>
      </c>
      <c r="C78" t="s">
        <v>507</v>
      </c>
      <c r="D78" t="s">
        <v>124</v>
      </c>
      <c r="E78" t="s">
        <v>125</v>
      </c>
      <c r="F78" t="s">
        <v>126</v>
      </c>
      <c r="G78" s="15">
        <v>44552</v>
      </c>
      <c r="H78" t="s">
        <v>508</v>
      </c>
      <c r="I78" t="s">
        <v>128</v>
      </c>
      <c r="J78" s="15"/>
      <c r="M78" t="s">
        <v>129</v>
      </c>
      <c r="N78" t="s">
        <v>130</v>
      </c>
      <c r="T78" t="s">
        <v>131</v>
      </c>
      <c r="U78" t="s">
        <v>132</v>
      </c>
      <c r="V78" t="s">
        <v>460</v>
      </c>
      <c r="W78" t="s">
        <v>134</v>
      </c>
      <c r="AA78" t="s">
        <v>135</v>
      </c>
      <c r="AB78" t="s">
        <v>122</v>
      </c>
      <c r="AC78" t="s">
        <v>135</v>
      </c>
      <c r="AD78" t="s">
        <v>136</v>
      </c>
      <c r="AF78" t="s">
        <v>137</v>
      </c>
      <c r="AG78" t="s">
        <v>138</v>
      </c>
      <c r="AH78">
        <v>15</v>
      </c>
      <c r="AI78" t="s">
        <v>139</v>
      </c>
      <c r="AK78" t="s">
        <v>140</v>
      </c>
      <c r="AM78" t="s">
        <v>141</v>
      </c>
      <c r="AU78">
        <v>101</v>
      </c>
      <c r="AV78" t="s">
        <v>130</v>
      </c>
      <c r="AZ78" t="s">
        <v>143</v>
      </c>
      <c r="BA78" t="s">
        <v>122</v>
      </c>
      <c r="BB78" t="s">
        <v>143</v>
      </c>
      <c r="BD78" t="s">
        <v>144</v>
      </c>
      <c r="BE78" s="15"/>
      <c r="BG78" t="s">
        <v>145</v>
      </c>
      <c r="BH78">
        <v>2</v>
      </c>
      <c r="BI78" t="s">
        <v>139</v>
      </c>
      <c r="BJ78" s="15"/>
      <c r="BK78" t="s">
        <v>146</v>
      </c>
      <c r="BL78">
        <v>7</v>
      </c>
      <c r="BM78" s="16">
        <v>44552.789583333302</v>
      </c>
      <c r="BO78" s="16"/>
      <c r="BP78" t="s">
        <v>147</v>
      </c>
      <c r="BQ78" t="s">
        <v>147</v>
      </c>
      <c r="BR78">
        <v>15</v>
      </c>
      <c r="BS78">
        <v>2</v>
      </c>
      <c r="BT78" t="b">
        <v>0</v>
      </c>
      <c r="BU78">
        <v>15</v>
      </c>
      <c r="BV78">
        <v>2</v>
      </c>
      <c r="BW78">
        <v>15</v>
      </c>
      <c r="BX78" t="s">
        <v>148</v>
      </c>
      <c r="BY78" t="s">
        <v>122</v>
      </c>
      <c r="BZ78" t="s">
        <v>122</v>
      </c>
      <c r="CA78" t="s">
        <v>461</v>
      </c>
      <c r="CB78" t="s">
        <v>150</v>
      </c>
      <c r="CC78" t="s">
        <v>173</v>
      </c>
      <c r="CD78" t="s">
        <v>152</v>
      </c>
      <c r="CI78">
        <v>32.8793638</v>
      </c>
      <c r="CJ78">
        <v>-111.73607250000001</v>
      </c>
      <c r="CN78" t="s">
        <v>135</v>
      </c>
      <c r="CO78" t="s">
        <v>153</v>
      </c>
      <c r="CV78" t="s">
        <v>154</v>
      </c>
      <c r="CW78" t="s">
        <v>155</v>
      </c>
      <c r="CX78" t="s">
        <v>156</v>
      </c>
      <c r="DC78" s="15"/>
      <c r="DH78" t="s">
        <v>146</v>
      </c>
    </row>
    <row r="79" spans="1:112" x14ac:dyDescent="0.25">
      <c r="A79" t="s">
        <v>122</v>
      </c>
      <c r="B79" t="s">
        <v>122</v>
      </c>
      <c r="C79" t="s">
        <v>509</v>
      </c>
      <c r="D79" t="s">
        <v>124</v>
      </c>
      <c r="E79" t="s">
        <v>125</v>
      </c>
      <c r="F79" t="s">
        <v>126</v>
      </c>
      <c r="G79" s="15">
        <v>44629</v>
      </c>
      <c r="H79" t="s">
        <v>510</v>
      </c>
      <c r="I79" t="s">
        <v>128</v>
      </c>
      <c r="J79" s="15"/>
      <c r="M79" t="s">
        <v>511</v>
      </c>
      <c r="N79" t="s">
        <v>130</v>
      </c>
      <c r="T79" t="s">
        <v>131</v>
      </c>
      <c r="U79" t="s">
        <v>417</v>
      </c>
      <c r="V79" t="s">
        <v>418</v>
      </c>
      <c r="W79" t="s">
        <v>134</v>
      </c>
      <c r="AA79" t="s">
        <v>135</v>
      </c>
      <c r="AB79" t="s">
        <v>122</v>
      </c>
      <c r="AC79" t="s">
        <v>135</v>
      </c>
      <c r="AD79" t="s">
        <v>136</v>
      </c>
      <c r="AF79" t="s">
        <v>137</v>
      </c>
      <c r="AG79" t="s">
        <v>138</v>
      </c>
      <c r="AH79">
        <v>15</v>
      </c>
      <c r="AI79" t="s">
        <v>139</v>
      </c>
      <c r="AK79" t="s">
        <v>140</v>
      </c>
      <c r="AM79" t="s">
        <v>141</v>
      </c>
      <c r="AS79" t="s">
        <v>142</v>
      </c>
      <c r="AU79">
        <v>40</v>
      </c>
      <c r="AV79" t="s">
        <v>130</v>
      </c>
      <c r="AZ79" t="s">
        <v>143</v>
      </c>
      <c r="BA79" t="s">
        <v>122</v>
      </c>
      <c r="BB79" t="s">
        <v>143</v>
      </c>
      <c r="BD79" t="s">
        <v>512</v>
      </c>
      <c r="BE79" s="15"/>
      <c r="BG79" t="s">
        <v>145</v>
      </c>
      <c r="BH79">
        <v>10</v>
      </c>
      <c r="BI79" t="s">
        <v>139</v>
      </c>
      <c r="BJ79" s="15"/>
      <c r="BK79" t="s">
        <v>146</v>
      </c>
      <c r="BL79">
        <v>7</v>
      </c>
      <c r="BM79" s="16">
        <v>44629.665972222203</v>
      </c>
      <c r="BO79" s="16"/>
      <c r="BP79" t="s">
        <v>147</v>
      </c>
      <c r="BQ79" t="s">
        <v>147</v>
      </c>
      <c r="BR79">
        <v>15</v>
      </c>
      <c r="BS79">
        <v>10</v>
      </c>
      <c r="BT79" t="b">
        <v>0</v>
      </c>
      <c r="BU79">
        <v>15</v>
      </c>
      <c r="BV79">
        <v>10</v>
      </c>
      <c r="BW79">
        <v>15</v>
      </c>
      <c r="BX79" t="s">
        <v>148</v>
      </c>
      <c r="BY79" t="s">
        <v>122</v>
      </c>
      <c r="BZ79" t="s">
        <v>122</v>
      </c>
      <c r="CA79" t="s">
        <v>420</v>
      </c>
      <c r="CB79" t="s">
        <v>150</v>
      </c>
      <c r="CC79" t="s">
        <v>421</v>
      </c>
      <c r="CD79" t="s">
        <v>422</v>
      </c>
      <c r="CI79">
        <v>34.252990400000002</v>
      </c>
      <c r="CJ79">
        <v>-110.0339711</v>
      </c>
      <c r="CN79" t="s">
        <v>135</v>
      </c>
      <c r="CO79" t="s">
        <v>153</v>
      </c>
      <c r="CV79" t="s">
        <v>154</v>
      </c>
      <c r="CW79" t="s">
        <v>155</v>
      </c>
      <c r="CX79" t="s">
        <v>199</v>
      </c>
      <c r="DC79" s="15"/>
      <c r="DH79" t="s">
        <v>146</v>
      </c>
    </row>
    <row r="80" spans="1:112" x14ac:dyDescent="0.25">
      <c r="A80" t="s">
        <v>122</v>
      </c>
      <c r="B80" t="s">
        <v>122</v>
      </c>
      <c r="C80" t="s">
        <v>513</v>
      </c>
      <c r="D80" t="s">
        <v>124</v>
      </c>
      <c r="E80" t="s">
        <v>125</v>
      </c>
      <c r="F80" t="s">
        <v>126</v>
      </c>
      <c r="G80" s="15">
        <v>44721</v>
      </c>
      <c r="H80" t="s">
        <v>344</v>
      </c>
      <c r="I80" t="s">
        <v>128</v>
      </c>
      <c r="J80" s="15"/>
      <c r="M80" t="s">
        <v>514</v>
      </c>
      <c r="N80" t="s">
        <v>130</v>
      </c>
      <c r="T80" t="s">
        <v>160</v>
      </c>
      <c r="U80" t="s">
        <v>161</v>
      </c>
      <c r="V80" t="s">
        <v>515</v>
      </c>
      <c r="W80" t="s">
        <v>134</v>
      </c>
      <c r="AA80" t="s">
        <v>135</v>
      </c>
      <c r="AB80" t="s">
        <v>122</v>
      </c>
      <c r="AC80" t="s">
        <v>135</v>
      </c>
      <c r="AD80" t="s">
        <v>136</v>
      </c>
      <c r="AF80" t="s">
        <v>137</v>
      </c>
      <c r="AG80" t="s">
        <v>138</v>
      </c>
      <c r="AH80">
        <v>14.3</v>
      </c>
      <c r="AI80" t="s">
        <v>139</v>
      </c>
      <c r="AK80" t="s">
        <v>140</v>
      </c>
      <c r="AM80" t="s">
        <v>141</v>
      </c>
      <c r="AU80">
        <v>49</v>
      </c>
      <c r="AV80" t="s">
        <v>130</v>
      </c>
      <c r="AZ80" t="s">
        <v>143</v>
      </c>
      <c r="BA80" t="s">
        <v>122</v>
      </c>
      <c r="BB80" t="s">
        <v>143</v>
      </c>
      <c r="BD80" t="s">
        <v>163</v>
      </c>
      <c r="BE80" s="15"/>
      <c r="BG80" t="s">
        <v>145</v>
      </c>
      <c r="BH80">
        <v>8.1900000000000001E-2</v>
      </c>
      <c r="BI80" t="s">
        <v>139</v>
      </c>
      <c r="BJ80" s="15"/>
      <c r="BK80" t="s">
        <v>146</v>
      </c>
      <c r="BL80">
        <v>7</v>
      </c>
      <c r="BM80" s="16">
        <v>44721.694444444402</v>
      </c>
      <c r="BO80" s="16"/>
      <c r="BP80" t="s">
        <v>147</v>
      </c>
      <c r="BQ80" t="s">
        <v>147</v>
      </c>
      <c r="BR80">
        <v>14.3</v>
      </c>
      <c r="BS80">
        <v>8.1900000000000001E-2</v>
      </c>
      <c r="BT80" t="b">
        <v>0</v>
      </c>
      <c r="BU80">
        <v>14.3</v>
      </c>
      <c r="BV80">
        <v>8.1900000000000001E-2</v>
      </c>
      <c r="BW80">
        <v>14.3</v>
      </c>
      <c r="BX80" t="s">
        <v>148</v>
      </c>
      <c r="BY80" t="s">
        <v>122</v>
      </c>
      <c r="BZ80" t="s">
        <v>122</v>
      </c>
      <c r="CA80" t="s">
        <v>516</v>
      </c>
      <c r="CB80" t="s">
        <v>150</v>
      </c>
      <c r="CC80" t="s">
        <v>367</v>
      </c>
      <c r="CD80" t="s">
        <v>166</v>
      </c>
      <c r="CI80">
        <v>34.739881099999998</v>
      </c>
      <c r="CJ80">
        <v>-112.00989439999999</v>
      </c>
      <c r="CN80" t="s">
        <v>135</v>
      </c>
      <c r="CO80" t="s">
        <v>153</v>
      </c>
      <c r="CV80" t="s">
        <v>154</v>
      </c>
      <c r="CW80" t="s">
        <v>155</v>
      </c>
      <c r="CX80" t="s">
        <v>167</v>
      </c>
      <c r="DC80" s="15"/>
      <c r="DH80" t="s">
        <v>146</v>
      </c>
    </row>
    <row r="81" spans="1:112" x14ac:dyDescent="0.25">
      <c r="A81" t="s">
        <v>122</v>
      </c>
      <c r="B81" t="s">
        <v>122</v>
      </c>
      <c r="C81" t="s">
        <v>517</v>
      </c>
      <c r="D81" t="s">
        <v>124</v>
      </c>
      <c r="E81" t="s">
        <v>125</v>
      </c>
      <c r="F81" t="s">
        <v>126</v>
      </c>
      <c r="G81" s="15">
        <v>45294</v>
      </c>
      <c r="H81" t="s">
        <v>518</v>
      </c>
      <c r="I81" t="s">
        <v>128</v>
      </c>
      <c r="J81" s="15"/>
      <c r="M81" t="s">
        <v>519</v>
      </c>
      <c r="N81" t="s">
        <v>130</v>
      </c>
      <c r="T81" t="s">
        <v>217</v>
      </c>
      <c r="U81" t="s">
        <v>161</v>
      </c>
      <c r="V81" t="s">
        <v>520</v>
      </c>
      <c r="W81" t="s">
        <v>134</v>
      </c>
      <c r="AA81" t="s">
        <v>135</v>
      </c>
      <c r="AB81" t="s">
        <v>122</v>
      </c>
      <c r="AC81" t="s">
        <v>135</v>
      </c>
      <c r="AD81" t="s">
        <v>136</v>
      </c>
      <c r="AF81" t="s">
        <v>137</v>
      </c>
      <c r="AG81" t="s">
        <v>138</v>
      </c>
      <c r="AH81">
        <v>14.1</v>
      </c>
      <c r="AI81" t="s">
        <v>139</v>
      </c>
      <c r="AK81" t="s">
        <v>140</v>
      </c>
      <c r="AM81" t="s">
        <v>141</v>
      </c>
      <c r="AS81" t="s">
        <v>224</v>
      </c>
      <c r="AU81">
        <v>9.23</v>
      </c>
      <c r="AV81" t="s">
        <v>130</v>
      </c>
      <c r="AZ81" t="s">
        <v>143</v>
      </c>
      <c r="BA81" t="s">
        <v>122</v>
      </c>
      <c r="BB81" t="s">
        <v>143</v>
      </c>
      <c r="BD81" t="s">
        <v>182</v>
      </c>
      <c r="BE81" s="15"/>
      <c r="BG81" t="s">
        <v>145</v>
      </c>
      <c r="BH81">
        <v>1.64</v>
      </c>
      <c r="BI81" t="s">
        <v>139</v>
      </c>
      <c r="BJ81" s="15"/>
      <c r="BK81" t="s">
        <v>146</v>
      </c>
      <c r="BL81">
        <v>7</v>
      </c>
      <c r="BM81" s="16">
        <v>45294.3618055556</v>
      </c>
      <c r="BO81" s="16"/>
      <c r="BP81" t="s">
        <v>147</v>
      </c>
      <c r="BQ81" t="s">
        <v>147</v>
      </c>
      <c r="BR81">
        <v>14.1</v>
      </c>
      <c r="BS81">
        <v>1.64</v>
      </c>
      <c r="BT81" t="b">
        <v>0</v>
      </c>
      <c r="BU81">
        <v>14.1</v>
      </c>
      <c r="BV81">
        <v>1.64</v>
      </c>
      <c r="BW81">
        <v>14.1</v>
      </c>
      <c r="BX81" t="s">
        <v>148</v>
      </c>
      <c r="BY81" t="s">
        <v>122</v>
      </c>
      <c r="BZ81" t="s">
        <v>122</v>
      </c>
      <c r="CA81" t="s">
        <v>521</v>
      </c>
      <c r="CB81" t="s">
        <v>150</v>
      </c>
      <c r="CC81" t="s">
        <v>384</v>
      </c>
      <c r="CD81" t="s">
        <v>166</v>
      </c>
      <c r="CI81">
        <v>34.740546399999999</v>
      </c>
      <c r="CJ81">
        <v>-112.0090108</v>
      </c>
      <c r="CN81" t="s">
        <v>135</v>
      </c>
      <c r="CO81" t="s">
        <v>153</v>
      </c>
      <c r="CV81" t="s">
        <v>154</v>
      </c>
      <c r="CW81" t="s">
        <v>155</v>
      </c>
      <c r="CX81" t="s">
        <v>167</v>
      </c>
      <c r="DC81" s="15"/>
      <c r="DH81" t="s">
        <v>146</v>
      </c>
    </row>
    <row r="82" spans="1:112" x14ac:dyDescent="0.25">
      <c r="A82" t="s">
        <v>122</v>
      </c>
      <c r="B82" t="s">
        <v>122</v>
      </c>
      <c r="C82" t="s">
        <v>522</v>
      </c>
      <c r="D82" t="s">
        <v>124</v>
      </c>
      <c r="E82" t="s">
        <v>125</v>
      </c>
      <c r="F82" t="s">
        <v>126</v>
      </c>
      <c r="G82" s="15">
        <v>44537</v>
      </c>
      <c r="H82" t="s">
        <v>523</v>
      </c>
      <c r="I82" t="s">
        <v>128</v>
      </c>
      <c r="J82" s="15"/>
      <c r="M82" t="s">
        <v>524</v>
      </c>
      <c r="N82" t="s">
        <v>130</v>
      </c>
      <c r="T82" t="s">
        <v>131</v>
      </c>
      <c r="U82" t="s">
        <v>417</v>
      </c>
      <c r="V82" t="s">
        <v>418</v>
      </c>
      <c r="W82" t="s">
        <v>134</v>
      </c>
      <c r="AA82" t="s">
        <v>135</v>
      </c>
      <c r="AB82" t="s">
        <v>122</v>
      </c>
      <c r="AC82" t="s">
        <v>135</v>
      </c>
      <c r="AD82" t="s">
        <v>136</v>
      </c>
      <c r="AF82" t="s">
        <v>137</v>
      </c>
      <c r="AG82" t="s">
        <v>138</v>
      </c>
      <c r="AH82">
        <v>14</v>
      </c>
      <c r="AI82" t="s">
        <v>139</v>
      </c>
      <c r="AK82" t="s">
        <v>140</v>
      </c>
      <c r="AM82" t="s">
        <v>141</v>
      </c>
      <c r="AS82" t="s">
        <v>525</v>
      </c>
      <c r="AU82">
        <v>41</v>
      </c>
      <c r="AV82" t="s">
        <v>130</v>
      </c>
      <c r="AZ82" t="s">
        <v>143</v>
      </c>
      <c r="BA82" t="s">
        <v>122</v>
      </c>
      <c r="BB82" t="s">
        <v>143</v>
      </c>
      <c r="BD82" t="s">
        <v>512</v>
      </c>
      <c r="BE82" s="15"/>
      <c r="BG82" t="s">
        <v>145</v>
      </c>
      <c r="BH82">
        <v>8</v>
      </c>
      <c r="BI82" t="s">
        <v>139</v>
      </c>
      <c r="BJ82" s="15"/>
      <c r="BK82" t="s">
        <v>146</v>
      </c>
      <c r="BL82">
        <v>7</v>
      </c>
      <c r="BM82" s="16">
        <v>44537.612500000003</v>
      </c>
      <c r="BO82" s="16"/>
      <c r="BP82" t="s">
        <v>147</v>
      </c>
      <c r="BQ82" t="s">
        <v>147</v>
      </c>
      <c r="BR82">
        <v>14</v>
      </c>
      <c r="BS82">
        <v>8</v>
      </c>
      <c r="BT82" t="b">
        <v>0</v>
      </c>
      <c r="BU82">
        <v>14</v>
      </c>
      <c r="BV82">
        <v>8</v>
      </c>
      <c r="BW82">
        <v>14</v>
      </c>
      <c r="BX82" t="s">
        <v>148</v>
      </c>
      <c r="BY82" t="s">
        <v>122</v>
      </c>
      <c r="BZ82" t="s">
        <v>122</v>
      </c>
      <c r="CA82" t="s">
        <v>420</v>
      </c>
      <c r="CB82" t="s">
        <v>150</v>
      </c>
      <c r="CC82" t="s">
        <v>421</v>
      </c>
      <c r="CD82" t="s">
        <v>422</v>
      </c>
      <c r="CI82">
        <v>34.252990400000002</v>
      </c>
      <c r="CJ82">
        <v>-110.0339711</v>
      </c>
      <c r="CN82" t="s">
        <v>135</v>
      </c>
      <c r="CO82" t="s">
        <v>153</v>
      </c>
      <c r="CV82" t="s">
        <v>154</v>
      </c>
      <c r="CW82" t="s">
        <v>155</v>
      </c>
      <c r="CX82" t="s">
        <v>199</v>
      </c>
      <c r="DC82" s="15"/>
      <c r="DH82" t="s">
        <v>146</v>
      </c>
    </row>
    <row r="83" spans="1:112" x14ac:dyDescent="0.25">
      <c r="A83" t="s">
        <v>122</v>
      </c>
      <c r="B83" t="s">
        <v>122</v>
      </c>
      <c r="C83" t="s">
        <v>526</v>
      </c>
      <c r="D83" t="s">
        <v>124</v>
      </c>
      <c r="E83" t="s">
        <v>125</v>
      </c>
      <c r="F83" t="s">
        <v>126</v>
      </c>
      <c r="G83" s="15">
        <v>45015</v>
      </c>
      <c r="H83" t="s">
        <v>527</v>
      </c>
      <c r="I83" t="s">
        <v>128</v>
      </c>
      <c r="J83" s="15"/>
      <c r="M83" t="s">
        <v>227</v>
      </c>
      <c r="N83" t="s">
        <v>130</v>
      </c>
      <c r="T83" t="s">
        <v>160</v>
      </c>
      <c r="U83" t="s">
        <v>161</v>
      </c>
      <c r="V83" t="s">
        <v>311</v>
      </c>
      <c r="W83" t="s">
        <v>134</v>
      </c>
      <c r="AA83" t="s">
        <v>135</v>
      </c>
      <c r="AB83" t="s">
        <v>122</v>
      </c>
      <c r="AC83" t="s">
        <v>135</v>
      </c>
      <c r="AD83" t="s">
        <v>136</v>
      </c>
      <c r="AF83" t="s">
        <v>137</v>
      </c>
      <c r="AG83" t="s">
        <v>138</v>
      </c>
      <c r="AH83">
        <v>13.8</v>
      </c>
      <c r="AI83" t="s">
        <v>139</v>
      </c>
      <c r="AK83" t="s">
        <v>140</v>
      </c>
      <c r="AM83" t="s">
        <v>141</v>
      </c>
      <c r="AU83">
        <v>55</v>
      </c>
      <c r="AV83" t="s">
        <v>130</v>
      </c>
      <c r="AZ83" t="s">
        <v>143</v>
      </c>
      <c r="BA83" t="s">
        <v>122</v>
      </c>
      <c r="BB83" t="s">
        <v>143</v>
      </c>
      <c r="BD83" t="s">
        <v>182</v>
      </c>
      <c r="BE83" s="15"/>
      <c r="BG83" t="s">
        <v>145</v>
      </c>
      <c r="BH83">
        <v>8.1900000000000001E-2</v>
      </c>
      <c r="BI83" t="s">
        <v>139</v>
      </c>
      <c r="BJ83" s="15"/>
      <c r="BK83" t="s">
        <v>146</v>
      </c>
      <c r="BL83">
        <v>7</v>
      </c>
      <c r="BM83" s="16">
        <v>45015.631249999999</v>
      </c>
      <c r="BO83" s="16"/>
      <c r="BP83" t="s">
        <v>147</v>
      </c>
      <c r="BQ83" t="s">
        <v>147</v>
      </c>
      <c r="BR83">
        <v>13.8</v>
      </c>
      <c r="BS83">
        <v>8.1900000000000001E-2</v>
      </c>
      <c r="BT83" t="b">
        <v>0</v>
      </c>
      <c r="BU83">
        <v>13.8</v>
      </c>
      <c r="BV83">
        <v>8.1900000000000001E-2</v>
      </c>
      <c r="BW83">
        <v>13.8</v>
      </c>
      <c r="BX83" t="s">
        <v>148</v>
      </c>
      <c r="BY83" t="s">
        <v>122</v>
      </c>
      <c r="BZ83" t="s">
        <v>122</v>
      </c>
      <c r="CA83" t="s">
        <v>312</v>
      </c>
      <c r="CB83" t="s">
        <v>150</v>
      </c>
      <c r="CC83" t="s">
        <v>313</v>
      </c>
      <c r="CD83" t="s">
        <v>166</v>
      </c>
      <c r="CI83">
        <v>34.740142800000001</v>
      </c>
      <c r="CJ83">
        <v>-112.0096772</v>
      </c>
      <c r="CN83" t="s">
        <v>135</v>
      </c>
      <c r="CO83" t="s">
        <v>153</v>
      </c>
      <c r="CV83" t="s">
        <v>154</v>
      </c>
      <c r="CW83" t="s">
        <v>155</v>
      </c>
      <c r="CX83" t="s">
        <v>167</v>
      </c>
      <c r="DC83" s="15"/>
      <c r="DH83" t="s">
        <v>146</v>
      </c>
    </row>
    <row r="84" spans="1:112" x14ac:dyDescent="0.25">
      <c r="A84" t="s">
        <v>122</v>
      </c>
      <c r="B84" t="s">
        <v>122</v>
      </c>
      <c r="C84" t="s">
        <v>528</v>
      </c>
      <c r="D84" t="s">
        <v>124</v>
      </c>
      <c r="E84" t="s">
        <v>125</v>
      </c>
      <c r="F84" t="s">
        <v>126</v>
      </c>
      <c r="G84" s="15">
        <v>45188</v>
      </c>
      <c r="H84" t="s">
        <v>529</v>
      </c>
      <c r="I84" t="s">
        <v>128</v>
      </c>
      <c r="J84" s="15"/>
      <c r="M84" t="s">
        <v>467</v>
      </c>
      <c r="N84" t="s">
        <v>130</v>
      </c>
      <c r="T84" t="s">
        <v>530</v>
      </c>
      <c r="U84" t="s">
        <v>193</v>
      </c>
      <c r="V84" t="s">
        <v>469</v>
      </c>
      <c r="W84" t="s">
        <v>134</v>
      </c>
      <c r="AA84" t="s">
        <v>135</v>
      </c>
      <c r="AB84" t="s">
        <v>122</v>
      </c>
      <c r="AC84" t="s">
        <v>135</v>
      </c>
      <c r="AD84" t="s">
        <v>136</v>
      </c>
      <c r="AF84" t="s">
        <v>137</v>
      </c>
      <c r="AG84" t="s">
        <v>138</v>
      </c>
      <c r="AH84">
        <v>13.8</v>
      </c>
      <c r="AI84" t="s">
        <v>139</v>
      </c>
      <c r="AK84" t="s">
        <v>140</v>
      </c>
      <c r="AM84" t="s">
        <v>141</v>
      </c>
      <c r="AS84" t="s">
        <v>195</v>
      </c>
      <c r="AU84">
        <v>22</v>
      </c>
      <c r="AV84" t="s">
        <v>130</v>
      </c>
      <c r="AZ84" t="s">
        <v>143</v>
      </c>
      <c r="BA84" t="s">
        <v>122</v>
      </c>
      <c r="BB84" t="s">
        <v>143</v>
      </c>
      <c r="BD84" t="s">
        <v>182</v>
      </c>
      <c r="BE84" s="15"/>
      <c r="BG84" t="s">
        <v>145</v>
      </c>
      <c r="BH84">
        <v>8.1900000000000001E-2</v>
      </c>
      <c r="BI84" t="s">
        <v>139</v>
      </c>
      <c r="BJ84" s="15"/>
      <c r="BK84" t="s">
        <v>146</v>
      </c>
      <c r="BL84">
        <v>7</v>
      </c>
      <c r="BM84" s="16">
        <v>45188.822916666701</v>
      </c>
      <c r="BO84" s="16"/>
      <c r="BP84" t="s">
        <v>147</v>
      </c>
      <c r="BQ84" t="s">
        <v>147</v>
      </c>
      <c r="BR84">
        <v>13.8</v>
      </c>
      <c r="BS84">
        <v>8.1900000000000001E-2</v>
      </c>
      <c r="BT84" t="b">
        <v>0</v>
      </c>
      <c r="BU84">
        <v>13.8</v>
      </c>
      <c r="BV84">
        <v>8.1900000000000001E-2</v>
      </c>
      <c r="BW84">
        <v>13.8</v>
      </c>
      <c r="BX84" t="s">
        <v>148</v>
      </c>
      <c r="BY84" t="s">
        <v>122</v>
      </c>
      <c r="BZ84" t="s">
        <v>122</v>
      </c>
      <c r="CA84" t="s">
        <v>470</v>
      </c>
      <c r="CB84" t="s">
        <v>150</v>
      </c>
      <c r="CC84" t="s">
        <v>471</v>
      </c>
      <c r="CD84" t="s">
        <v>198</v>
      </c>
      <c r="CI84">
        <v>35.023719</v>
      </c>
      <c r="CJ84">
        <v>-110.69391330000001</v>
      </c>
      <c r="CN84" t="s">
        <v>135</v>
      </c>
      <c r="CO84" t="s">
        <v>153</v>
      </c>
      <c r="CV84" t="s">
        <v>154</v>
      </c>
      <c r="CW84" t="s">
        <v>155</v>
      </c>
      <c r="CX84" t="s">
        <v>199</v>
      </c>
      <c r="DC84" s="15"/>
      <c r="DH84" t="s">
        <v>146</v>
      </c>
    </row>
    <row r="85" spans="1:112" x14ac:dyDescent="0.25">
      <c r="A85" t="s">
        <v>122</v>
      </c>
      <c r="B85" t="s">
        <v>122</v>
      </c>
      <c r="C85" t="s">
        <v>531</v>
      </c>
      <c r="D85" t="s">
        <v>124</v>
      </c>
      <c r="E85" t="s">
        <v>125</v>
      </c>
      <c r="F85" t="s">
        <v>126</v>
      </c>
      <c r="G85" s="15">
        <v>45596</v>
      </c>
      <c r="H85" t="s">
        <v>532</v>
      </c>
      <c r="I85" t="s">
        <v>128</v>
      </c>
      <c r="J85" s="15"/>
      <c r="M85" t="s">
        <v>394</v>
      </c>
      <c r="N85" t="s">
        <v>130</v>
      </c>
      <c r="T85" t="s">
        <v>395</v>
      </c>
      <c r="U85" t="s">
        <v>193</v>
      </c>
      <c r="V85" t="s">
        <v>533</v>
      </c>
      <c r="W85" t="s">
        <v>134</v>
      </c>
      <c r="AA85" t="s">
        <v>135</v>
      </c>
      <c r="AB85" t="s">
        <v>122</v>
      </c>
      <c r="AC85" t="s">
        <v>135</v>
      </c>
      <c r="AD85" t="s">
        <v>136</v>
      </c>
      <c r="AF85" t="s">
        <v>137</v>
      </c>
      <c r="AG85" t="s">
        <v>138</v>
      </c>
      <c r="AH85">
        <v>13.7</v>
      </c>
      <c r="AI85" t="s">
        <v>139</v>
      </c>
      <c r="AK85" t="s">
        <v>140</v>
      </c>
      <c r="AM85" t="s">
        <v>141</v>
      </c>
      <c r="AU85">
        <v>90</v>
      </c>
      <c r="AV85" t="s">
        <v>130</v>
      </c>
      <c r="AZ85" t="s">
        <v>143</v>
      </c>
      <c r="BA85" t="s">
        <v>122</v>
      </c>
      <c r="BB85" t="s">
        <v>143</v>
      </c>
      <c r="BD85" t="s">
        <v>182</v>
      </c>
      <c r="BE85" s="15"/>
      <c r="BG85" t="s">
        <v>145</v>
      </c>
      <c r="BH85">
        <v>8.1900000000000001E-2</v>
      </c>
      <c r="BI85" t="s">
        <v>139</v>
      </c>
      <c r="BJ85" s="15"/>
      <c r="BK85" t="s">
        <v>146</v>
      </c>
      <c r="BL85">
        <v>7</v>
      </c>
      <c r="BM85" s="16">
        <v>45596.492361111101</v>
      </c>
      <c r="BO85" s="16"/>
      <c r="BP85" t="s">
        <v>147</v>
      </c>
      <c r="BQ85" t="s">
        <v>147</v>
      </c>
      <c r="BR85">
        <v>13.7</v>
      </c>
      <c r="BS85">
        <v>8.1900000000000001E-2</v>
      </c>
      <c r="BT85" t="b">
        <v>0</v>
      </c>
      <c r="BU85">
        <v>13.7</v>
      </c>
      <c r="BV85">
        <v>8.1900000000000001E-2</v>
      </c>
      <c r="BW85">
        <v>13.7</v>
      </c>
      <c r="BX85" t="s">
        <v>148</v>
      </c>
      <c r="BY85" t="s">
        <v>122</v>
      </c>
      <c r="BZ85" t="s">
        <v>122</v>
      </c>
      <c r="CA85" t="s">
        <v>534</v>
      </c>
      <c r="CB85" t="s">
        <v>150</v>
      </c>
      <c r="CC85" t="s">
        <v>535</v>
      </c>
      <c r="CD85" t="s">
        <v>399</v>
      </c>
      <c r="CI85">
        <v>32.201346399999998</v>
      </c>
      <c r="CJ85">
        <v>-110.9685942</v>
      </c>
      <c r="CN85" t="s">
        <v>135</v>
      </c>
      <c r="CO85" t="s">
        <v>153</v>
      </c>
      <c r="CV85" t="s">
        <v>154</v>
      </c>
      <c r="CW85" t="s">
        <v>155</v>
      </c>
      <c r="CX85" t="s">
        <v>400</v>
      </c>
      <c r="DC85" s="15"/>
      <c r="DH85" t="s">
        <v>146</v>
      </c>
    </row>
    <row r="86" spans="1:112" x14ac:dyDescent="0.25">
      <c r="A86" t="s">
        <v>122</v>
      </c>
      <c r="B86" t="s">
        <v>122</v>
      </c>
      <c r="C86" t="s">
        <v>536</v>
      </c>
      <c r="D86" t="s">
        <v>124</v>
      </c>
      <c r="E86" t="s">
        <v>125</v>
      </c>
      <c r="F86" t="s">
        <v>126</v>
      </c>
      <c r="G86" s="15">
        <v>45162</v>
      </c>
      <c r="H86" t="s">
        <v>537</v>
      </c>
      <c r="I86" t="s">
        <v>128</v>
      </c>
      <c r="J86" s="15"/>
      <c r="M86" t="s">
        <v>538</v>
      </c>
      <c r="N86" t="s">
        <v>130</v>
      </c>
      <c r="T86" t="s">
        <v>416</v>
      </c>
      <c r="U86" t="s">
        <v>417</v>
      </c>
      <c r="V86" t="s">
        <v>539</v>
      </c>
      <c r="W86" t="s">
        <v>134</v>
      </c>
      <c r="AA86" t="s">
        <v>135</v>
      </c>
      <c r="AB86" t="s">
        <v>122</v>
      </c>
      <c r="AC86" t="s">
        <v>135</v>
      </c>
      <c r="AD86" t="s">
        <v>136</v>
      </c>
      <c r="AF86" t="s">
        <v>137</v>
      </c>
      <c r="AG86" t="s">
        <v>138</v>
      </c>
      <c r="AH86">
        <v>13.2</v>
      </c>
      <c r="AI86" t="s">
        <v>139</v>
      </c>
      <c r="AK86" t="s">
        <v>140</v>
      </c>
      <c r="AM86" t="s">
        <v>141</v>
      </c>
      <c r="AU86">
        <v>40.5</v>
      </c>
      <c r="AV86" t="s">
        <v>130</v>
      </c>
      <c r="AZ86" t="s">
        <v>143</v>
      </c>
      <c r="BA86" t="s">
        <v>122</v>
      </c>
      <c r="BB86" t="s">
        <v>143</v>
      </c>
      <c r="BD86" t="s">
        <v>419</v>
      </c>
      <c r="BE86" s="15"/>
      <c r="BG86" t="s">
        <v>145</v>
      </c>
      <c r="BH86">
        <v>1</v>
      </c>
      <c r="BI86" t="s">
        <v>139</v>
      </c>
      <c r="BJ86" s="15"/>
      <c r="BK86" t="s">
        <v>146</v>
      </c>
      <c r="BL86">
        <v>7</v>
      </c>
      <c r="BM86" s="16">
        <v>45162.474305555603</v>
      </c>
      <c r="BO86" s="16"/>
      <c r="BP86" t="s">
        <v>147</v>
      </c>
      <c r="BQ86" t="s">
        <v>147</v>
      </c>
      <c r="BR86">
        <v>13.2</v>
      </c>
      <c r="BS86">
        <v>1</v>
      </c>
      <c r="BT86" t="b">
        <v>0</v>
      </c>
      <c r="BU86">
        <v>13.2</v>
      </c>
      <c r="BV86">
        <v>1</v>
      </c>
      <c r="BW86">
        <v>13.2</v>
      </c>
      <c r="BX86" t="s">
        <v>148</v>
      </c>
      <c r="BY86" t="s">
        <v>122</v>
      </c>
      <c r="BZ86" t="s">
        <v>122</v>
      </c>
      <c r="CA86" t="s">
        <v>540</v>
      </c>
      <c r="CB86" t="s">
        <v>150</v>
      </c>
      <c r="CC86" t="s">
        <v>541</v>
      </c>
      <c r="CD86" t="s">
        <v>422</v>
      </c>
      <c r="CI86">
        <v>34.252980899999997</v>
      </c>
      <c r="CJ86">
        <v>-110.03382860000001</v>
      </c>
      <c r="CN86" t="s">
        <v>135</v>
      </c>
      <c r="CO86" t="s">
        <v>153</v>
      </c>
      <c r="CV86" t="s">
        <v>154</v>
      </c>
      <c r="CW86" t="s">
        <v>155</v>
      </c>
      <c r="CX86" t="s">
        <v>199</v>
      </c>
      <c r="DC86" s="15"/>
      <c r="DH86" t="s">
        <v>146</v>
      </c>
    </row>
    <row r="87" spans="1:112" x14ac:dyDescent="0.25">
      <c r="A87" t="s">
        <v>122</v>
      </c>
      <c r="B87" t="s">
        <v>122</v>
      </c>
      <c r="C87" t="s">
        <v>542</v>
      </c>
      <c r="D87" t="s">
        <v>124</v>
      </c>
      <c r="E87" t="s">
        <v>125</v>
      </c>
      <c r="F87" t="s">
        <v>126</v>
      </c>
      <c r="G87" s="15">
        <v>44552</v>
      </c>
      <c r="H87" t="s">
        <v>543</v>
      </c>
      <c r="I87" t="s">
        <v>128</v>
      </c>
      <c r="J87" s="15"/>
      <c r="M87" t="s">
        <v>129</v>
      </c>
      <c r="N87" t="s">
        <v>130</v>
      </c>
      <c r="T87" t="s">
        <v>131</v>
      </c>
      <c r="U87" t="s">
        <v>132</v>
      </c>
      <c r="V87" t="s">
        <v>544</v>
      </c>
      <c r="W87" t="s">
        <v>134</v>
      </c>
      <c r="AA87" t="s">
        <v>135</v>
      </c>
      <c r="AB87" t="s">
        <v>122</v>
      </c>
      <c r="AC87" t="s">
        <v>135</v>
      </c>
      <c r="AD87" t="s">
        <v>136</v>
      </c>
      <c r="AF87" t="s">
        <v>137</v>
      </c>
      <c r="AG87" t="s">
        <v>138</v>
      </c>
      <c r="AH87">
        <v>13</v>
      </c>
      <c r="AI87" t="s">
        <v>139</v>
      </c>
      <c r="AK87" t="s">
        <v>140</v>
      </c>
      <c r="AM87" t="s">
        <v>141</v>
      </c>
      <c r="AU87">
        <v>101</v>
      </c>
      <c r="AV87" t="s">
        <v>130</v>
      </c>
      <c r="AZ87" t="s">
        <v>143</v>
      </c>
      <c r="BA87" t="s">
        <v>122</v>
      </c>
      <c r="BB87" t="s">
        <v>143</v>
      </c>
      <c r="BD87" t="s">
        <v>144</v>
      </c>
      <c r="BE87" s="15"/>
      <c r="BG87" t="s">
        <v>145</v>
      </c>
      <c r="BH87">
        <v>2</v>
      </c>
      <c r="BI87" t="s">
        <v>139</v>
      </c>
      <c r="BJ87" s="15"/>
      <c r="BK87" t="s">
        <v>146</v>
      </c>
      <c r="BL87">
        <v>7</v>
      </c>
      <c r="BM87" s="16">
        <v>44552.734722222202</v>
      </c>
      <c r="BO87" s="16"/>
      <c r="BP87" t="s">
        <v>147</v>
      </c>
      <c r="BQ87" t="s">
        <v>147</v>
      </c>
      <c r="BR87">
        <v>13</v>
      </c>
      <c r="BS87">
        <v>2</v>
      </c>
      <c r="BT87" t="b">
        <v>0</v>
      </c>
      <c r="BU87">
        <v>13</v>
      </c>
      <c r="BV87">
        <v>2</v>
      </c>
      <c r="BW87">
        <v>13</v>
      </c>
      <c r="BX87" t="s">
        <v>148</v>
      </c>
      <c r="BY87" t="s">
        <v>122</v>
      </c>
      <c r="BZ87" t="s">
        <v>122</v>
      </c>
      <c r="CA87" t="s">
        <v>545</v>
      </c>
      <c r="CB87" t="s">
        <v>150</v>
      </c>
      <c r="CC87" t="s">
        <v>546</v>
      </c>
      <c r="CD87" t="s">
        <v>152</v>
      </c>
      <c r="CI87">
        <v>32.879322999999999</v>
      </c>
      <c r="CJ87">
        <v>-111.7356152</v>
      </c>
      <c r="CN87" t="s">
        <v>135</v>
      </c>
      <c r="CO87" t="s">
        <v>153</v>
      </c>
      <c r="CV87" t="s">
        <v>154</v>
      </c>
      <c r="CW87" t="s">
        <v>155</v>
      </c>
      <c r="CX87" t="s">
        <v>156</v>
      </c>
      <c r="DC87" s="15"/>
      <c r="DH87" t="s">
        <v>146</v>
      </c>
    </row>
    <row r="88" spans="1:112" x14ac:dyDescent="0.25">
      <c r="A88" t="s">
        <v>122</v>
      </c>
      <c r="B88" t="s">
        <v>122</v>
      </c>
      <c r="C88" t="s">
        <v>547</v>
      </c>
      <c r="D88" t="s">
        <v>124</v>
      </c>
      <c r="E88" t="s">
        <v>125</v>
      </c>
      <c r="F88" t="s">
        <v>126</v>
      </c>
      <c r="G88" s="15">
        <v>44818</v>
      </c>
      <c r="H88" t="s">
        <v>548</v>
      </c>
      <c r="I88" t="s">
        <v>128</v>
      </c>
      <c r="J88" s="15"/>
      <c r="M88" t="s">
        <v>488</v>
      </c>
      <c r="N88" t="s">
        <v>130</v>
      </c>
      <c r="T88" t="s">
        <v>131</v>
      </c>
      <c r="U88" t="s">
        <v>132</v>
      </c>
      <c r="V88" t="s">
        <v>239</v>
      </c>
      <c r="W88" t="s">
        <v>134</v>
      </c>
      <c r="AA88" t="s">
        <v>135</v>
      </c>
      <c r="AB88" t="s">
        <v>122</v>
      </c>
      <c r="AC88" t="s">
        <v>135</v>
      </c>
      <c r="AD88" t="s">
        <v>136</v>
      </c>
      <c r="AF88" t="s">
        <v>137</v>
      </c>
      <c r="AG88" t="s">
        <v>138</v>
      </c>
      <c r="AH88">
        <v>13</v>
      </c>
      <c r="AI88" t="s">
        <v>139</v>
      </c>
      <c r="AK88" t="s">
        <v>140</v>
      </c>
      <c r="AM88" t="s">
        <v>141</v>
      </c>
      <c r="AU88">
        <v>102</v>
      </c>
      <c r="AV88" t="s">
        <v>130</v>
      </c>
      <c r="AZ88" t="s">
        <v>143</v>
      </c>
      <c r="BA88" t="s">
        <v>122</v>
      </c>
      <c r="BB88" t="s">
        <v>143</v>
      </c>
      <c r="BD88" t="s">
        <v>489</v>
      </c>
      <c r="BE88" s="15"/>
      <c r="BG88" t="s">
        <v>145</v>
      </c>
      <c r="BH88">
        <v>2</v>
      </c>
      <c r="BI88" t="s">
        <v>139</v>
      </c>
      <c r="BJ88" s="15"/>
      <c r="BK88" t="s">
        <v>146</v>
      </c>
      <c r="BL88">
        <v>7</v>
      </c>
      <c r="BM88" s="16">
        <v>44818.748611111099</v>
      </c>
      <c r="BO88" s="16"/>
      <c r="BP88" t="s">
        <v>147</v>
      </c>
      <c r="BQ88" t="s">
        <v>147</v>
      </c>
      <c r="BR88">
        <v>13</v>
      </c>
      <c r="BS88">
        <v>2</v>
      </c>
      <c r="BT88" t="b">
        <v>0</v>
      </c>
      <c r="BU88">
        <v>13</v>
      </c>
      <c r="BV88">
        <v>2</v>
      </c>
      <c r="BW88">
        <v>13</v>
      </c>
      <c r="BX88" t="s">
        <v>148</v>
      </c>
      <c r="BY88" t="s">
        <v>122</v>
      </c>
      <c r="BZ88" t="s">
        <v>122</v>
      </c>
      <c r="CA88" t="s">
        <v>240</v>
      </c>
      <c r="CB88" t="s">
        <v>150</v>
      </c>
      <c r="CC88" t="s">
        <v>241</v>
      </c>
      <c r="CD88" t="s">
        <v>152</v>
      </c>
      <c r="CI88">
        <v>32.879283999999998</v>
      </c>
      <c r="CJ88">
        <v>-111.7359009</v>
      </c>
      <c r="CN88" t="s">
        <v>135</v>
      </c>
      <c r="CO88" t="s">
        <v>153</v>
      </c>
      <c r="CV88" t="s">
        <v>154</v>
      </c>
      <c r="CW88" t="s">
        <v>155</v>
      </c>
      <c r="CX88" t="s">
        <v>156</v>
      </c>
      <c r="DC88" s="15"/>
      <c r="DH88" t="s">
        <v>146</v>
      </c>
    </row>
    <row r="89" spans="1:112" x14ac:dyDescent="0.25">
      <c r="A89" t="s">
        <v>122</v>
      </c>
      <c r="B89" t="s">
        <v>122</v>
      </c>
      <c r="C89" t="s">
        <v>549</v>
      </c>
      <c r="D89" t="s">
        <v>124</v>
      </c>
      <c r="E89" t="s">
        <v>125</v>
      </c>
      <c r="F89" t="s">
        <v>126</v>
      </c>
      <c r="G89" s="15">
        <v>45247</v>
      </c>
      <c r="H89" t="s">
        <v>550</v>
      </c>
      <c r="I89" t="s">
        <v>128</v>
      </c>
      <c r="J89" s="15"/>
      <c r="M89" t="s">
        <v>488</v>
      </c>
      <c r="N89" t="s">
        <v>130</v>
      </c>
      <c r="T89" t="s">
        <v>551</v>
      </c>
      <c r="U89" t="s">
        <v>132</v>
      </c>
      <c r="V89" t="s">
        <v>133</v>
      </c>
      <c r="W89" t="s">
        <v>134</v>
      </c>
      <c r="AA89" t="s">
        <v>135</v>
      </c>
      <c r="AB89" t="s">
        <v>122</v>
      </c>
      <c r="AC89" t="s">
        <v>135</v>
      </c>
      <c r="AD89" t="s">
        <v>136</v>
      </c>
      <c r="AF89" t="s">
        <v>137</v>
      </c>
      <c r="AG89" t="s">
        <v>138</v>
      </c>
      <c r="AH89">
        <v>13</v>
      </c>
      <c r="AI89" t="s">
        <v>139</v>
      </c>
      <c r="AK89" t="s">
        <v>140</v>
      </c>
      <c r="AM89" t="s">
        <v>141</v>
      </c>
      <c r="AU89">
        <v>102</v>
      </c>
      <c r="AV89" t="s">
        <v>130</v>
      </c>
      <c r="AZ89" t="s">
        <v>143</v>
      </c>
      <c r="BA89" t="s">
        <v>122</v>
      </c>
      <c r="BB89" t="s">
        <v>143</v>
      </c>
      <c r="BD89" t="s">
        <v>489</v>
      </c>
      <c r="BE89" s="15"/>
      <c r="BG89" t="s">
        <v>145</v>
      </c>
      <c r="BH89">
        <v>2</v>
      </c>
      <c r="BI89" t="s">
        <v>139</v>
      </c>
      <c r="BJ89" s="15"/>
      <c r="BK89" t="s">
        <v>146</v>
      </c>
      <c r="BL89">
        <v>7</v>
      </c>
      <c r="BM89" s="16">
        <v>45247.335416666698</v>
      </c>
      <c r="BO89" s="16"/>
      <c r="BP89" t="s">
        <v>147</v>
      </c>
      <c r="BQ89" t="s">
        <v>147</v>
      </c>
      <c r="BR89">
        <v>13</v>
      </c>
      <c r="BS89">
        <v>2</v>
      </c>
      <c r="BT89" t="b">
        <v>0</v>
      </c>
      <c r="BU89">
        <v>13</v>
      </c>
      <c r="BV89">
        <v>2</v>
      </c>
      <c r="BW89">
        <v>13</v>
      </c>
      <c r="BX89" t="s">
        <v>148</v>
      </c>
      <c r="BY89" t="s">
        <v>122</v>
      </c>
      <c r="BZ89" t="s">
        <v>122</v>
      </c>
      <c r="CA89" t="s">
        <v>149</v>
      </c>
      <c r="CB89" t="s">
        <v>150</v>
      </c>
      <c r="CC89" t="s">
        <v>151</v>
      </c>
      <c r="CD89" t="s">
        <v>152</v>
      </c>
      <c r="CI89">
        <v>32.879389600000003</v>
      </c>
      <c r="CJ89">
        <v>-111.73586299999999</v>
      </c>
      <c r="CN89" t="s">
        <v>135</v>
      </c>
      <c r="CO89" t="s">
        <v>153</v>
      </c>
      <c r="CV89" t="s">
        <v>154</v>
      </c>
      <c r="CW89" t="s">
        <v>155</v>
      </c>
      <c r="CX89" t="s">
        <v>156</v>
      </c>
      <c r="DC89" s="15"/>
      <c r="DH89" t="s">
        <v>146</v>
      </c>
    </row>
    <row r="90" spans="1:112" x14ac:dyDescent="0.25">
      <c r="A90" t="s">
        <v>122</v>
      </c>
      <c r="B90" t="s">
        <v>122</v>
      </c>
      <c r="C90" t="s">
        <v>552</v>
      </c>
      <c r="D90" t="s">
        <v>124</v>
      </c>
      <c r="E90" t="s">
        <v>125</v>
      </c>
      <c r="F90" t="s">
        <v>126</v>
      </c>
      <c r="G90" s="15">
        <v>45196</v>
      </c>
      <c r="H90" t="s">
        <v>553</v>
      </c>
      <c r="I90" t="s">
        <v>128</v>
      </c>
      <c r="J90" s="15"/>
      <c r="M90" t="s">
        <v>358</v>
      </c>
      <c r="N90" t="s">
        <v>130</v>
      </c>
      <c r="T90" t="s">
        <v>131</v>
      </c>
      <c r="U90" t="s">
        <v>193</v>
      </c>
      <c r="V90" t="s">
        <v>554</v>
      </c>
      <c r="W90" t="s">
        <v>134</v>
      </c>
      <c r="AA90" t="s">
        <v>135</v>
      </c>
      <c r="AB90" t="s">
        <v>122</v>
      </c>
      <c r="AC90" t="s">
        <v>135</v>
      </c>
      <c r="AD90" t="s">
        <v>136</v>
      </c>
      <c r="AF90" t="s">
        <v>137</v>
      </c>
      <c r="AG90" t="s">
        <v>138</v>
      </c>
      <c r="AH90">
        <v>12.2</v>
      </c>
      <c r="AI90" t="s">
        <v>139</v>
      </c>
      <c r="AK90" t="s">
        <v>140</v>
      </c>
      <c r="AM90" t="s">
        <v>141</v>
      </c>
      <c r="AS90" t="s">
        <v>195</v>
      </c>
      <c r="AU90">
        <v>30</v>
      </c>
      <c r="AV90" t="s">
        <v>130</v>
      </c>
      <c r="AZ90" t="s">
        <v>143</v>
      </c>
      <c r="BA90" t="s">
        <v>122</v>
      </c>
      <c r="BB90" t="s">
        <v>143</v>
      </c>
      <c r="BD90" t="s">
        <v>182</v>
      </c>
      <c r="BE90" s="15"/>
      <c r="BG90" t="s">
        <v>145</v>
      </c>
      <c r="BH90">
        <v>8.1900000000000001E-2</v>
      </c>
      <c r="BI90" t="s">
        <v>139</v>
      </c>
      <c r="BJ90" s="15"/>
      <c r="BK90" t="s">
        <v>146</v>
      </c>
      <c r="BL90">
        <v>7</v>
      </c>
      <c r="BM90" s="16">
        <v>45196.53125</v>
      </c>
      <c r="BO90" s="16"/>
      <c r="BP90" t="s">
        <v>147</v>
      </c>
      <c r="BQ90" t="s">
        <v>147</v>
      </c>
      <c r="BR90">
        <v>12.2</v>
      </c>
      <c r="BS90">
        <v>8.1900000000000001E-2</v>
      </c>
      <c r="BT90" t="b">
        <v>0</v>
      </c>
      <c r="BU90">
        <v>12.2</v>
      </c>
      <c r="BV90">
        <v>8.1900000000000001E-2</v>
      </c>
      <c r="BW90">
        <v>12.2</v>
      </c>
      <c r="BX90" t="s">
        <v>148</v>
      </c>
      <c r="BY90" t="s">
        <v>122</v>
      </c>
      <c r="BZ90" t="s">
        <v>122</v>
      </c>
      <c r="CA90" t="s">
        <v>555</v>
      </c>
      <c r="CB90" t="s">
        <v>150</v>
      </c>
      <c r="CC90" t="s">
        <v>556</v>
      </c>
      <c r="CD90" t="s">
        <v>361</v>
      </c>
      <c r="CI90">
        <v>34.212335000000003</v>
      </c>
      <c r="CJ90">
        <v>-112.7553257</v>
      </c>
      <c r="CN90" t="s">
        <v>135</v>
      </c>
      <c r="CO90" t="s">
        <v>153</v>
      </c>
      <c r="CV90" t="s">
        <v>154</v>
      </c>
      <c r="CW90" t="s">
        <v>155</v>
      </c>
      <c r="CX90" t="s">
        <v>167</v>
      </c>
      <c r="DC90" s="15"/>
      <c r="DH90" t="s">
        <v>146</v>
      </c>
    </row>
    <row r="91" spans="1:112" x14ac:dyDescent="0.25">
      <c r="A91" t="s">
        <v>122</v>
      </c>
      <c r="B91" t="s">
        <v>122</v>
      </c>
      <c r="C91" t="s">
        <v>557</v>
      </c>
      <c r="D91" t="s">
        <v>124</v>
      </c>
      <c r="E91" t="s">
        <v>125</v>
      </c>
      <c r="F91" t="s">
        <v>126</v>
      </c>
      <c r="G91" s="15">
        <v>44469</v>
      </c>
      <c r="H91" t="s">
        <v>558</v>
      </c>
      <c r="I91" t="s">
        <v>128</v>
      </c>
      <c r="J91" s="15"/>
      <c r="M91" t="s">
        <v>129</v>
      </c>
      <c r="N91" t="s">
        <v>130</v>
      </c>
      <c r="T91" t="s">
        <v>131</v>
      </c>
      <c r="U91" t="s">
        <v>132</v>
      </c>
      <c r="V91" t="s">
        <v>544</v>
      </c>
      <c r="W91" t="s">
        <v>134</v>
      </c>
      <c r="AA91" t="s">
        <v>135</v>
      </c>
      <c r="AB91" t="s">
        <v>122</v>
      </c>
      <c r="AC91" t="s">
        <v>135</v>
      </c>
      <c r="AD91" t="s">
        <v>136</v>
      </c>
      <c r="AF91" t="s">
        <v>137</v>
      </c>
      <c r="AG91" t="s">
        <v>138</v>
      </c>
      <c r="AH91">
        <v>12</v>
      </c>
      <c r="AI91" t="s">
        <v>139</v>
      </c>
      <c r="AK91" t="s">
        <v>140</v>
      </c>
      <c r="AM91" t="s">
        <v>141</v>
      </c>
      <c r="AU91">
        <v>101</v>
      </c>
      <c r="AV91" t="s">
        <v>130</v>
      </c>
      <c r="AZ91" t="s">
        <v>143</v>
      </c>
      <c r="BA91" t="s">
        <v>122</v>
      </c>
      <c r="BB91" t="s">
        <v>143</v>
      </c>
      <c r="BD91" t="s">
        <v>144</v>
      </c>
      <c r="BE91" s="15"/>
      <c r="BG91" t="s">
        <v>145</v>
      </c>
      <c r="BH91">
        <v>2</v>
      </c>
      <c r="BI91" t="s">
        <v>139</v>
      </c>
      <c r="BJ91" s="15"/>
      <c r="BK91" t="s">
        <v>146</v>
      </c>
      <c r="BL91">
        <v>7</v>
      </c>
      <c r="BM91" s="16">
        <v>44469.591666666704</v>
      </c>
      <c r="BO91" s="16"/>
      <c r="BP91" t="s">
        <v>147</v>
      </c>
      <c r="BQ91" t="s">
        <v>147</v>
      </c>
      <c r="BR91">
        <v>12</v>
      </c>
      <c r="BS91">
        <v>2</v>
      </c>
      <c r="BT91" t="b">
        <v>0</v>
      </c>
      <c r="BU91">
        <v>12</v>
      </c>
      <c r="BV91">
        <v>2</v>
      </c>
      <c r="BW91">
        <v>12</v>
      </c>
      <c r="BX91" t="s">
        <v>148</v>
      </c>
      <c r="BY91" t="s">
        <v>122</v>
      </c>
      <c r="BZ91" t="s">
        <v>122</v>
      </c>
      <c r="CA91" t="s">
        <v>545</v>
      </c>
      <c r="CB91" t="s">
        <v>150</v>
      </c>
      <c r="CC91" t="s">
        <v>546</v>
      </c>
      <c r="CD91" t="s">
        <v>152</v>
      </c>
      <c r="CI91">
        <v>32.879322999999999</v>
      </c>
      <c r="CJ91">
        <v>-111.7356152</v>
      </c>
      <c r="CN91" t="s">
        <v>135</v>
      </c>
      <c r="CO91" t="s">
        <v>153</v>
      </c>
      <c r="CV91" t="s">
        <v>154</v>
      </c>
      <c r="CW91" t="s">
        <v>155</v>
      </c>
      <c r="CX91" t="s">
        <v>156</v>
      </c>
      <c r="DC91" s="15"/>
      <c r="DH91" t="s">
        <v>146</v>
      </c>
    </row>
    <row r="92" spans="1:112" x14ac:dyDescent="0.25">
      <c r="A92" t="s">
        <v>122</v>
      </c>
      <c r="B92" t="s">
        <v>122</v>
      </c>
      <c r="C92" t="s">
        <v>559</v>
      </c>
      <c r="D92" t="s">
        <v>124</v>
      </c>
      <c r="E92" t="s">
        <v>125</v>
      </c>
      <c r="F92" t="s">
        <v>126</v>
      </c>
      <c r="G92" s="15">
        <v>45343</v>
      </c>
      <c r="H92" t="s">
        <v>453</v>
      </c>
      <c r="I92" t="s">
        <v>128</v>
      </c>
      <c r="J92" s="15"/>
      <c r="M92" t="s">
        <v>560</v>
      </c>
      <c r="N92" t="s">
        <v>130</v>
      </c>
      <c r="T92" t="s">
        <v>416</v>
      </c>
      <c r="U92" t="s">
        <v>417</v>
      </c>
      <c r="V92" t="s">
        <v>418</v>
      </c>
      <c r="W92" t="s">
        <v>134</v>
      </c>
      <c r="AA92" t="s">
        <v>135</v>
      </c>
      <c r="AB92" t="s">
        <v>122</v>
      </c>
      <c r="AC92" t="s">
        <v>135</v>
      </c>
      <c r="AD92" t="s">
        <v>136</v>
      </c>
      <c r="AF92" t="s">
        <v>137</v>
      </c>
      <c r="AG92" t="s">
        <v>138</v>
      </c>
      <c r="AH92">
        <v>11.6</v>
      </c>
      <c r="AI92" t="s">
        <v>139</v>
      </c>
      <c r="AK92" t="s">
        <v>140</v>
      </c>
      <c r="AM92" t="s">
        <v>141</v>
      </c>
      <c r="AU92">
        <v>41.5</v>
      </c>
      <c r="AV92" t="s">
        <v>130</v>
      </c>
      <c r="AZ92" t="s">
        <v>143</v>
      </c>
      <c r="BA92" t="s">
        <v>122</v>
      </c>
      <c r="BB92" t="s">
        <v>143</v>
      </c>
      <c r="BD92" t="s">
        <v>419</v>
      </c>
      <c r="BE92" s="15"/>
      <c r="BG92" t="s">
        <v>145</v>
      </c>
      <c r="BH92">
        <v>1</v>
      </c>
      <c r="BI92" t="s">
        <v>139</v>
      </c>
      <c r="BJ92" s="15"/>
      <c r="BK92" t="s">
        <v>146</v>
      </c>
      <c r="BL92">
        <v>7</v>
      </c>
      <c r="BM92" s="16">
        <v>45343.377083333296</v>
      </c>
      <c r="BO92" s="16"/>
      <c r="BP92" t="s">
        <v>147</v>
      </c>
      <c r="BQ92" t="s">
        <v>147</v>
      </c>
      <c r="BR92">
        <v>11.6</v>
      </c>
      <c r="BS92">
        <v>1</v>
      </c>
      <c r="BT92" t="b">
        <v>0</v>
      </c>
      <c r="BU92">
        <v>11.6</v>
      </c>
      <c r="BV92">
        <v>1</v>
      </c>
      <c r="BW92">
        <v>11.6</v>
      </c>
      <c r="BX92" t="s">
        <v>148</v>
      </c>
      <c r="BY92" t="s">
        <v>122</v>
      </c>
      <c r="BZ92" t="s">
        <v>122</v>
      </c>
      <c r="CA92" t="s">
        <v>420</v>
      </c>
      <c r="CB92" t="s">
        <v>150</v>
      </c>
      <c r="CC92" t="s">
        <v>421</v>
      </c>
      <c r="CD92" t="s">
        <v>422</v>
      </c>
      <c r="CI92">
        <v>34.252990400000002</v>
      </c>
      <c r="CJ92">
        <v>-110.0339711</v>
      </c>
      <c r="CN92" t="s">
        <v>135</v>
      </c>
      <c r="CO92" t="s">
        <v>153</v>
      </c>
      <c r="CV92" t="s">
        <v>154</v>
      </c>
      <c r="CW92" t="s">
        <v>155</v>
      </c>
      <c r="CX92" t="s">
        <v>199</v>
      </c>
      <c r="DC92" s="15"/>
      <c r="DH92" t="s">
        <v>146</v>
      </c>
    </row>
    <row r="93" spans="1:112" x14ac:dyDescent="0.25">
      <c r="A93" t="s">
        <v>122</v>
      </c>
      <c r="B93" t="s">
        <v>122</v>
      </c>
      <c r="C93" t="s">
        <v>561</v>
      </c>
      <c r="D93" t="s">
        <v>124</v>
      </c>
      <c r="E93" t="s">
        <v>125</v>
      </c>
      <c r="F93" t="s">
        <v>126</v>
      </c>
      <c r="G93" s="15">
        <v>44728</v>
      </c>
      <c r="H93" t="s">
        <v>562</v>
      </c>
      <c r="I93" t="s">
        <v>128</v>
      </c>
      <c r="J93" s="15"/>
      <c r="M93" t="s">
        <v>563</v>
      </c>
      <c r="N93" t="s">
        <v>130</v>
      </c>
      <c r="T93" t="s">
        <v>160</v>
      </c>
      <c r="U93" t="s">
        <v>161</v>
      </c>
      <c r="V93" t="s">
        <v>438</v>
      </c>
      <c r="W93" t="s">
        <v>134</v>
      </c>
      <c r="AA93" t="s">
        <v>135</v>
      </c>
      <c r="AB93" t="s">
        <v>122</v>
      </c>
      <c r="AC93" t="s">
        <v>135</v>
      </c>
      <c r="AD93" t="s">
        <v>136</v>
      </c>
      <c r="AF93" t="s">
        <v>137</v>
      </c>
      <c r="AG93" t="s">
        <v>138</v>
      </c>
      <c r="AH93">
        <v>11.4</v>
      </c>
      <c r="AI93" t="s">
        <v>139</v>
      </c>
      <c r="AK93" t="s">
        <v>140</v>
      </c>
      <c r="AM93" t="s">
        <v>141</v>
      </c>
      <c r="AU93">
        <v>212</v>
      </c>
      <c r="AV93" t="s">
        <v>130</v>
      </c>
      <c r="AZ93" t="s">
        <v>143</v>
      </c>
      <c r="BA93" t="s">
        <v>122</v>
      </c>
      <c r="BB93" t="s">
        <v>143</v>
      </c>
      <c r="BD93" t="s">
        <v>182</v>
      </c>
      <c r="BE93" s="15"/>
      <c r="BG93" t="s">
        <v>145</v>
      </c>
      <c r="BH93">
        <v>8.1900000000000001E-2</v>
      </c>
      <c r="BI93" t="s">
        <v>139</v>
      </c>
      <c r="BJ93" s="15"/>
      <c r="BK93" t="s">
        <v>146</v>
      </c>
      <c r="BL93">
        <v>7</v>
      </c>
      <c r="BM93" s="16">
        <v>44728.6965277778</v>
      </c>
      <c r="BO93" s="16"/>
      <c r="BP93" t="s">
        <v>147</v>
      </c>
      <c r="BQ93" t="s">
        <v>147</v>
      </c>
      <c r="BR93">
        <v>11.4</v>
      </c>
      <c r="BS93">
        <v>8.1900000000000001E-2</v>
      </c>
      <c r="BT93" t="b">
        <v>0</v>
      </c>
      <c r="BU93">
        <v>11.4</v>
      </c>
      <c r="BV93">
        <v>8.1900000000000001E-2</v>
      </c>
      <c r="BW93">
        <v>11.4</v>
      </c>
      <c r="BX93" t="s">
        <v>148</v>
      </c>
      <c r="BY93" t="s">
        <v>122</v>
      </c>
      <c r="BZ93" t="s">
        <v>122</v>
      </c>
      <c r="CA93" t="s">
        <v>439</v>
      </c>
      <c r="CB93" t="s">
        <v>150</v>
      </c>
      <c r="CC93" t="s">
        <v>261</v>
      </c>
      <c r="CD93" t="s">
        <v>379</v>
      </c>
      <c r="CI93">
        <v>33.5387092</v>
      </c>
      <c r="CJ93">
        <v>-112.1870093</v>
      </c>
      <c r="CN93" t="s">
        <v>135</v>
      </c>
      <c r="CO93" t="s">
        <v>153</v>
      </c>
      <c r="CV93" t="s">
        <v>154</v>
      </c>
      <c r="CW93" t="s">
        <v>155</v>
      </c>
      <c r="CX93" t="s">
        <v>321</v>
      </c>
      <c r="DC93" s="15"/>
      <c r="DH93" t="s">
        <v>146</v>
      </c>
    </row>
    <row r="94" spans="1:112" x14ac:dyDescent="0.25">
      <c r="A94" t="s">
        <v>122</v>
      </c>
      <c r="B94" t="s">
        <v>122</v>
      </c>
      <c r="C94" t="s">
        <v>564</v>
      </c>
      <c r="D94" t="s">
        <v>124</v>
      </c>
      <c r="E94" t="s">
        <v>125</v>
      </c>
      <c r="F94" t="s">
        <v>126</v>
      </c>
      <c r="G94" s="15">
        <v>44439</v>
      </c>
      <c r="H94" t="s">
        <v>565</v>
      </c>
      <c r="I94" t="s">
        <v>128</v>
      </c>
      <c r="J94" s="15"/>
      <c r="T94" t="s">
        <v>131</v>
      </c>
      <c r="U94" t="s">
        <v>442</v>
      </c>
      <c r="V94" t="s">
        <v>474</v>
      </c>
      <c r="W94" t="s">
        <v>134</v>
      </c>
      <c r="AA94" t="s">
        <v>135</v>
      </c>
      <c r="AB94" t="s">
        <v>122</v>
      </c>
      <c r="AC94" t="s">
        <v>135</v>
      </c>
      <c r="AD94" t="s">
        <v>136</v>
      </c>
      <c r="AF94" t="s">
        <v>137</v>
      </c>
      <c r="AG94" t="s">
        <v>138</v>
      </c>
      <c r="AH94">
        <v>11</v>
      </c>
      <c r="AI94" t="s">
        <v>139</v>
      </c>
      <c r="AK94" t="s">
        <v>140</v>
      </c>
      <c r="AM94" t="s">
        <v>141</v>
      </c>
      <c r="AS94" t="s">
        <v>195</v>
      </c>
      <c r="AZ94" t="s">
        <v>143</v>
      </c>
      <c r="BA94" t="s">
        <v>122</v>
      </c>
      <c r="BB94" t="s">
        <v>143</v>
      </c>
      <c r="BD94" t="s">
        <v>144</v>
      </c>
      <c r="BE94" s="15"/>
      <c r="BG94" t="s">
        <v>145</v>
      </c>
      <c r="BH94">
        <v>0.5</v>
      </c>
      <c r="BI94" t="s">
        <v>139</v>
      </c>
      <c r="BJ94" s="15"/>
      <c r="BK94" t="s">
        <v>146</v>
      </c>
      <c r="BL94">
        <v>7</v>
      </c>
      <c r="BM94" s="16">
        <v>44439.798611111102</v>
      </c>
      <c r="BO94" s="16"/>
      <c r="BP94" t="s">
        <v>147</v>
      </c>
      <c r="BQ94" t="s">
        <v>147</v>
      </c>
      <c r="BR94">
        <v>11</v>
      </c>
      <c r="BS94">
        <v>0.5</v>
      </c>
      <c r="BT94" t="b">
        <v>0</v>
      </c>
      <c r="BU94">
        <v>11</v>
      </c>
      <c r="BV94">
        <v>0.5</v>
      </c>
      <c r="BW94">
        <v>11</v>
      </c>
      <c r="BX94" t="s">
        <v>148</v>
      </c>
      <c r="BY94" t="s">
        <v>122</v>
      </c>
      <c r="BZ94" t="s">
        <v>122</v>
      </c>
      <c r="CA94" t="s">
        <v>476</v>
      </c>
      <c r="CB94" t="s">
        <v>150</v>
      </c>
      <c r="CC94" t="s">
        <v>477</v>
      </c>
      <c r="CD94" t="s">
        <v>447</v>
      </c>
      <c r="CI94">
        <v>34.2559398</v>
      </c>
      <c r="CJ94">
        <v>-114.1465297</v>
      </c>
      <c r="CN94" t="s">
        <v>135</v>
      </c>
      <c r="CO94" t="s">
        <v>153</v>
      </c>
      <c r="CV94" t="s">
        <v>154</v>
      </c>
      <c r="CW94" t="s">
        <v>155</v>
      </c>
      <c r="CX94" t="s">
        <v>448</v>
      </c>
      <c r="DC94" s="15"/>
      <c r="DH94" t="s">
        <v>146</v>
      </c>
    </row>
    <row r="95" spans="1:112" x14ac:dyDescent="0.25">
      <c r="A95" t="s">
        <v>122</v>
      </c>
      <c r="B95" t="s">
        <v>122</v>
      </c>
      <c r="C95" t="s">
        <v>566</v>
      </c>
      <c r="D95" t="s">
        <v>124</v>
      </c>
      <c r="E95" t="s">
        <v>125</v>
      </c>
      <c r="F95" t="s">
        <v>126</v>
      </c>
      <c r="G95" s="15">
        <v>44818</v>
      </c>
      <c r="H95" t="s">
        <v>567</v>
      </c>
      <c r="I95" t="s">
        <v>128</v>
      </c>
      <c r="J95" s="15"/>
      <c r="M95" t="s">
        <v>488</v>
      </c>
      <c r="N95" t="s">
        <v>130</v>
      </c>
      <c r="T95" t="s">
        <v>131</v>
      </c>
      <c r="U95" t="s">
        <v>132</v>
      </c>
      <c r="V95" t="s">
        <v>330</v>
      </c>
      <c r="W95" t="s">
        <v>134</v>
      </c>
      <c r="AA95" t="s">
        <v>135</v>
      </c>
      <c r="AB95" t="s">
        <v>122</v>
      </c>
      <c r="AC95" t="s">
        <v>135</v>
      </c>
      <c r="AD95" t="s">
        <v>136</v>
      </c>
      <c r="AF95" t="s">
        <v>137</v>
      </c>
      <c r="AG95" t="s">
        <v>138</v>
      </c>
      <c r="AH95">
        <v>11</v>
      </c>
      <c r="AI95" t="s">
        <v>139</v>
      </c>
      <c r="AK95" t="s">
        <v>140</v>
      </c>
      <c r="AM95" t="s">
        <v>141</v>
      </c>
      <c r="AU95">
        <v>102</v>
      </c>
      <c r="AV95" t="s">
        <v>130</v>
      </c>
      <c r="AZ95" t="s">
        <v>143</v>
      </c>
      <c r="BA95" t="s">
        <v>122</v>
      </c>
      <c r="BB95" t="s">
        <v>143</v>
      </c>
      <c r="BD95" t="s">
        <v>489</v>
      </c>
      <c r="BE95" s="15"/>
      <c r="BG95" t="s">
        <v>145</v>
      </c>
      <c r="BH95">
        <v>2</v>
      </c>
      <c r="BI95" t="s">
        <v>139</v>
      </c>
      <c r="BJ95" s="15"/>
      <c r="BK95" t="s">
        <v>146</v>
      </c>
      <c r="BL95">
        <v>7</v>
      </c>
      <c r="BM95" s="16">
        <v>44818.672222222202</v>
      </c>
      <c r="BO95" s="16"/>
      <c r="BP95" t="s">
        <v>147</v>
      </c>
      <c r="BQ95" t="s">
        <v>147</v>
      </c>
      <c r="BR95">
        <v>11</v>
      </c>
      <c r="BS95">
        <v>2</v>
      </c>
      <c r="BT95" t="b">
        <v>0</v>
      </c>
      <c r="BU95">
        <v>11</v>
      </c>
      <c r="BV95">
        <v>2</v>
      </c>
      <c r="BW95">
        <v>11</v>
      </c>
      <c r="BX95" t="s">
        <v>148</v>
      </c>
      <c r="BY95" t="s">
        <v>122</v>
      </c>
      <c r="BZ95" t="s">
        <v>122</v>
      </c>
      <c r="CA95" t="s">
        <v>331</v>
      </c>
      <c r="CB95" t="s">
        <v>150</v>
      </c>
      <c r="CC95" t="s">
        <v>332</v>
      </c>
      <c r="CD95" t="s">
        <v>152</v>
      </c>
      <c r="CI95">
        <v>32.879231500000003</v>
      </c>
      <c r="CJ95">
        <v>-111.7358321</v>
      </c>
      <c r="CN95" t="s">
        <v>135</v>
      </c>
      <c r="CO95" t="s">
        <v>153</v>
      </c>
      <c r="CV95" t="s">
        <v>154</v>
      </c>
      <c r="CW95" t="s">
        <v>155</v>
      </c>
      <c r="CX95" t="s">
        <v>156</v>
      </c>
      <c r="DC95" s="15"/>
      <c r="DH95" t="s">
        <v>146</v>
      </c>
    </row>
    <row r="96" spans="1:112" x14ac:dyDescent="0.25">
      <c r="A96" t="s">
        <v>122</v>
      </c>
      <c r="B96" t="s">
        <v>122</v>
      </c>
      <c r="C96" t="s">
        <v>568</v>
      </c>
      <c r="D96" t="s">
        <v>124</v>
      </c>
      <c r="E96" t="s">
        <v>125</v>
      </c>
      <c r="F96" t="s">
        <v>126</v>
      </c>
      <c r="G96" s="15">
        <v>45587</v>
      </c>
      <c r="H96" t="s">
        <v>569</v>
      </c>
      <c r="I96" t="s">
        <v>128</v>
      </c>
      <c r="J96" s="15"/>
      <c r="M96" t="s">
        <v>570</v>
      </c>
      <c r="N96" t="s">
        <v>130</v>
      </c>
      <c r="T96" t="s">
        <v>180</v>
      </c>
      <c r="U96" t="s">
        <v>161</v>
      </c>
      <c r="V96" t="s">
        <v>571</v>
      </c>
      <c r="W96" t="s">
        <v>134</v>
      </c>
      <c r="AA96" t="s">
        <v>135</v>
      </c>
      <c r="AB96" t="s">
        <v>122</v>
      </c>
      <c r="AC96" t="s">
        <v>135</v>
      </c>
      <c r="AD96" t="s">
        <v>136</v>
      </c>
      <c r="AF96" t="s">
        <v>137</v>
      </c>
      <c r="AG96" t="s">
        <v>138</v>
      </c>
      <c r="AH96">
        <v>11</v>
      </c>
      <c r="AI96" t="s">
        <v>139</v>
      </c>
      <c r="AK96" t="s">
        <v>140</v>
      </c>
      <c r="AM96" t="s">
        <v>141</v>
      </c>
      <c r="AU96">
        <v>58</v>
      </c>
      <c r="AV96" t="s">
        <v>130</v>
      </c>
      <c r="AZ96" t="s">
        <v>143</v>
      </c>
      <c r="BA96" t="s">
        <v>122</v>
      </c>
      <c r="BB96" t="s">
        <v>143</v>
      </c>
      <c r="BD96" t="s">
        <v>182</v>
      </c>
      <c r="BE96" s="15"/>
      <c r="BG96" t="s">
        <v>145</v>
      </c>
      <c r="BH96">
        <v>8.1900000000000001E-2</v>
      </c>
      <c r="BI96" t="s">
        <v>139</v>
      </c>
      <c r="BJ96" s="15"/>
      <c r="BK96" t="s">
        <v>146</v>
      </c>
      <c r="BL96">
        <v>7</v>
      </c>
      <c r="BM96" s="16">
        <v>45587.572916666701</v>
      </c>
      <c r="BO96" s="16"/>
      <c r="BP96" t="s">
        <v>147</v>
      </c>
      <c r="BQ96" t="s">
        <v>147</v>
      </c>
      <c r="BR96">
        <v>11</v>
      </c>
      <c r="BS96">
        <v>8.1900000000000001E-2</v>
      </c>
      <c r="BT96" t="b">
        <v>0</v>
      </c>
      <c r="BU96">
        <v>11</v>
      </c>
      <c r="BV96">
        <v>8.1900000000000001E-2</v>
      </c>
      <c r="BW96">
        <v>11</v>
      </c>
      <c r="BX96" t="s">
        <v>148</v>
      </c>
      <c r="BY96" t="s">
        <v>122</v>
      </c>
      <c r="BZ96" t="s">
        <v>122</v>
      </c>
      <c r="CA96" t="s">
        <v>502</v>
      </c>
      <c r="CB96" t="s">
        <v>150</v>
      </c>
      <c r="CC96" t="s">
        <v>503</v>
      </c>
      <c r="CD96" t="s">
        <v>166</v>
      </c>
      <c r="CI96">
        <v>34.740142800000001</v>
      </c>
      <c r="CJ96">
        <v>-112.0096772</v>
      </c>
      <c r="CN96" t="s">
        <v>135</v>
      </c>
      <c r="CO96" t="s">
        <v>153</v>
      </c>
      <c r="CV96" t="s">
        <v>154</v>
      </c>
      <c r="CW96" t="s">
        <v>155</v>
      </c>
      <c r="CX96" t="s">
        <v>167</v>
      </c>
      <c r="DC96" s="15"/>
      <c r="DH96" t="s">
        <v>146</v>
      </c>
    </row>
    <row r="97" spans="1:112" x14ac:dyDescent="0.25">
      <c r="A97" t="s">
        <v>122</v>
      </c>
      <c r="B97" t="s">
        <v>122</v>
      </c>
      <c r="C97" t="s">
        <v>572</v>
      </c>
      <c r="D97" t="s">
        <v>124</v>
      </c>
      <c r="E97" t="s">
        <v>125</v>
      </c>
      <c r="F97" t="s">
        <v>126</v>
      </c>
      <c r="G97" s="15">
        <v>45644</v>
      </c>
      <c r="H97" t="s">
        <v>573</v>
      </c>
      <c r="I97" t="s">
        <v>128</v>
      </c>
      <c r="J97" s="15"/>
      <c r="M97" t="s">
        <v>574</v>
      </c>
      <c r="N97" t="s">
        <v>130</v>
      </c>
      <c r="T97" t="s">
        <v>575</v>
      </c>
      <c r="U97" t="s">
        <v>404</v>
      </c>
      <c r="V97" t="s">
        <v>576</v>
      </c>
      <c r="W97" t="s">
        <v>134</v>
      </c>
      <c r="AA97" t="s">
        <v>135</v>
      </c>
      <c r="AB97" t="s">
        <v>122</v>
      </c>
      <c r="AC97" t="s">
        <v>135</v>
      </c>
      <c r="AD97" t="s">
        <v>136</v>
      </c>
      <c r="AF97" t="s">
        <v>137</v>
      </c>
      <c r="AG97" t="s">
        <v>138</v>
      </c>
      <c r="AH97">
        <v>11</v>
      </c>
      <c r="AI97" t="s">
        <v>139</v>
      </c>
      <c r="AK97" t="s">
        <v>140</v>
      </c>
      <c r="AM97" t="s">
        <v>141</v>
      </c>
      <c r="AU97">
        <v>203</v>
      </c>
      <c r="AV97" t="s">
        <v>130</v>
      </c>
      <c r="AZ97" t="s">
        <v>143</v>
      </c>
      <c r="BA97" t="s">
        <v>122</v>
      </c>
      <c r="BB97" t="s">
        <v>143</v>
      </c>
      <c r="BD97" t="s">
        <v>182</v>
      </c>
      <c r="BE97" s="15"/>
      <c r="BG97" t="s">
        <v>145</v>
      </c>
      <c r="BH97">
        <v>1</v>
      </c>
      <c r="BI97" t="s">
        <v>139</v>
      </c>
      <c r="BJ97" s="15"/>
      <c r="BK97" t="s">
        <v>146</v>
      </c>
      <c r="BL97">
        <v>7</v>
      </c>
      <c r="BM97" s="16">
        <v>45644.826388888898</v>
      </c>
      <c r="BO97" s="16"/>
      <c r="BP97" t="s">
        <v>147</v>
      </c>
      <c r="BQ97" t="s">
        <v>147</v>
      </c>
      <c r="BR97">
        <v>11</v>
      </c>
      <c r="BS97">
        <v>1</v>
      </c>
      <c r="BT97" t="b">
        <v>0</v>
      </c>
      <c r="BU97">
        <v>11</v>
      </c>
      <c r="BV97">
        <v>1</v>
      </c>
      <c r="BW97">
        <v>11</v>
      </c>
      <c r="BX97" t="s">
        <v>148</v>
      </c>
      <c r="BY97" t="s">
        <v>122</v>
      </c>
      <c r="BZ97" t="s">
        <v>122</v>
      </c>
      <c r="CA97" t="s">
        <v>577</v>
      </c>
      <c r="CB97" t="s">
        <v>150</v>
      </c>
      <c r="CC97" t="s">
        <v>578</v>
      </c>
      <c r="CD97" t="s">
        <v>579</v>
      </c>
      <c r="CI97">
        <v>34.501687799999999</v>
      </c>
      <c r="CJ97">
        <v>-114.3468675</v>
      </c>
      <c r="CN97" t="s">
        <v>135</v>
      </c>
      <c r="CO97" t="s">
        <v>153</v>
      </c>
      <c r="CV97" t="s">
        <v>154</v>
      </c>
      <c r="CW97" t="s">
        <v>155</v>
      </c>
      <c r="CX97" t="s">
        <v>580</v>
      </c>
      <c r="DC97" s="15"/>
      <c r="DH97" t="s">
        <v>146</v>
      </c>
    </row>
    <row r="98" spans="1:112" x14ac:dyDescent="0.25">
      <c r="A98" t="s">
        <v>122</v>
      </c>
      <c r="B98" t="s">
        <v>122</v>
      </c>
      <c r="C98" t="s">
        <v>581</v>
      </c>
      <c r="D98" t="s">
        <v>124</v>
      </c>
      <c r="E98" t="s">
        <v>125</v>
      </c>
      <c r="F98" t="s">
        <v>126</v>
      </c>
      <c r="G98" s="15">
        <v>45085</v>
      </c>
      <c r="H98" t="s">
        <v>582</v>
      </c>
      <c r="I98" t="s">
        <v>128</v>
      </c>
      <c r="J98" s="15"/>
      <c r="M98" t="s">
        <v>467</v>
      </c>
      <c r="N98" t="s">
        <v>130</v>
      </c>
      <c r="T98" t="s">
        <v>530</v>
      </c>
      <c r="U98" t="s">
        <v>193</v>
      </c>
      <c r="V98" t="s">
        <v>469</v>
      </c>
      <c r="W98" t="s">
        <v>134</v>
      </c>
      <c r="AA98" t="s">
        <v>135</v>
      </c>
      <c r="AB98" t="s">
        <v>122</v>
      </c>
      <c r="AC98" t="s">
        <v>135</v>
      </c>
      <c r="AD98" t="s">
        <v>136</v>
      </c>
      <c r="AF98" t="s">
        <v>137</v>
      </c>
      <c r="AG98" t="s">
        <v>138</v>
      </c>
      <c r="AH98">
        <v>10.3</v>
      </c>
      <c r="AI98" t="s">
        <v>139</v>
      </c>
      <c r="AK98" t="s">
        <v>140</v>
      </c>
      <c r="AM98" t="s">
        <v>141</v>
      </c>
      <c r="AS98" t="s">
        <v>195</v>
      </c>
      <c r="AU98">
        <v>22</v>
      </c>
      <c r="AV98" t="s">
        <v>130</v>
      </c>
      <c r="AZ98" t="s">
        <v>143</v>
      </c>
      <c r="BA98" t="s">
        <v>122</v>
      </c>
      <c r="BB98" t="s">
        <v>143</v>
      </c>
      <c r="BD98" t="s">
        <v>182</v>
      </c>
      <c r="BE98" s="15"/>
      <c r="BG98" t="s">
        <v>145</v>
      </c>
      <c r="BH98">
        <v>8.1900000000000001E-2</v>
      </c>
      <c r="BI98" t="s">
        <v>139</v>
      </c>
      <c r="BJ98" s="15"/>
      <c r="BK98" t="s">
        <v>146</v>
      </c>
      <c r="BL98">
        <v>7</v>
      </c>
      <c r="BM98" s="16">
        <v>45085.690972222197</v>
      </c>
      <c r="BO98" s="16"/>
      <c r="BP98" t="s">
        <v>147</v>
      </c>
      <c r="BQ98" t="s">
        <v>147</v>
      </c>
      <c r="BR98">
        <v>10.3</v>
      </c>
      <c r="BS98">
        <v>8.1900000000000001E-2</v>
      </c>
      <c r="BT98" t="b">
        <v>0</v>
      </c>
      <c r="BU98">
        <v>10.3</v>
      </c>
      <c r="BV98">
        <v>8.1900000000000001E-2</v>
      </c>
      <c r="BW98">
        <v>10.3</v>
      </c>
      <c r="BX98" t="s">
        <v>148</v>
      </c>
      <c r="BY98" t="s">
        <v>122</v>
      </c>
      <c r="BZ98" t="s">
        <v>122</v>
      </c>
      <c r="CA98" t="s">
        <v>470</v>
      </c>
      <c r="CB98" t="s">
        <v>150</v>
      </c>
      <c r="CC98" t="s">
        <v>471</v>
      </c>
      <c r="CD98" t="s">
        <v>198</v>
      </c>
      <c r="CI98">
        <v>35.023719</v>
      </c>
      <c r="CJ98">
        <v>-110.69391330000001</v>
      </c>
      <c r="CN98" t="s">
        <v>135</v>
      </c>
      <c r="CO98" t="s">
        <v>153</v>
      </c>
      <c r="CV98" t="s">
        <v>154</v>
      </c>
      <c r="CW98" t="s">
        <v>155</v>
      </c>
      <c r="CX98" t="s">
        <v>199</v>
      </c>
      <c r="DC98" s="15"/>
      <c r="DH98" t="s">
        <v>146</v>
      </c>
    </row>
    <row r="99" spans="1:112" x14ac:dyDescent="0.25">
      <c r="A99" t="s">
        <v>122</v>
      </c>
      <c r="B99" t="s">
        <v>122</v>
      </c>
      <c r="C99" t="s">
        <v>583</v>
      </c>
      <c r="D99" t="s">
        <v>124</v>
      </c>
      <c r="E99" t="s">
        <v>125</v>
      </c>
      <c r="F99" t="s">
        <v>126</v>
      </c>
      <c r="G99" s="15">
        <v>45070</v>
      </c>
      <c r="H99" t="s">
        <v>584</v>
      </c>
      <c r="I99" t="s">
        <v>128</v>
      </c>
      <c r="J99" s="15"/>
      <c r="M99" t="s">
        <v>358</v>
      </c>
      <c r="N99" t="s">
        <v>130</v>
      </c>
      <c r="T99" t="s">
        <v>131</v>
      </c>
      <c r="U99" t="s">
        <v>193</v>
      </c>
      <c r="V99" t="s">
        <v>382</v>
      </c>
      <c r="W99" t="s">
        <v>134</v>
      </c>
      <c r="AA99" t="s">
        <v>135</v>
      </c>
      <c r="AB99" t="s">
        <v>122</v>
      </c>
      <c r="AC99" t="s">
        <v>135</v>
      </c>
      <c r="AD99" t="s">
        <v>136</v>
      </c>
      <c r="AF99" t="s">
        <v>137</v>
      </c>
      <c r="AG99" t="s">
        <v>138</v>
      </c>
      <c r="AH99">
        <v>10.1</v>
      </c>
      <c r="AI99" t="s">
        <v>139</v>
      </c>
      <c r="AK99" t="s">
        <v>140</v>
      </c>
      <c r="AM99" t="s">
        <v>141</v>
      </c>
      <c r="AS99" t="s">
        <v>246</v>
      </c>
      <c r="AU99">
        <v>30</v>
      </c>
      <c r="AV99" t="s">
        <v>130</v>
      </c>
      <c r="AZ99" t="s">
        <v>143</v>
      </c>
      <c r="BA99" t="s">
        <v>122</v>
      </c>
      <c r="BB99" t="s">
        <v>143</v>
      </c>
      <c r="BD99" t="s">
        <v>182</v>
      </c>
      <c r="BE99" s="15"/>
      <c r="BG99" t="s">
        <v>145</v>
      </c>
      <c r="BH99">
        <v>1.64</v>
      </c>
      <c r="BI99" t="s">
        <v>139</v>
      </c>
      <c r="BJ99" s="15"/>
      <c r="BK99" t="s">
        <v>146</v>
      </c>
      <c r="BL99">
        <v>7</v>
      </c>
      <c r="BM99" s="16">
        <v>45070.828472222202</v>
      </c>
      <c r="BO99" s="16"/>
      <c r="BP99" t="s">
        <v>147</v>
      </c>
      <c r="BQ99" t="s">
        <v>147</v>
      </c>
      <c r="BR99">
        <v>10.1</v>
      </c>
      <c r="BS99">
        <v>1.64</v>
      </c>
      <c r="BT99" t="b">
        <v>0</v>
      </c>
      <c r="BU99">
        <v>10.1</v>
      </c>
      <c r="BV99">
        <v>1.64</v>
      </c>
      <c r="BW99">
        <v>10.1</v>
      </c>
      <c r="BX99" t="s">
        <v>148</v>
      </c>
      <c r="BY99" t="s">
        <v>122</v>
      </c>
      <c r="BZ99" t="s">
        <v>122</v>
      </c>
      <c r="CA99" t="s">
        <v>383</v>
      </c>
      <c r="CB99" t="s">
        <v>150</v>
      </c>
      <c r="CC99" t="s">
        <v>384</v>
      </c>
      <c r="CD99" t="s">
        <v>361</v>
      </c>
      <c r="CI99">
        <v>34.212408199999999</v>
      </c>
      <c r="CJ99">
        <v>-112.7552537</v>
      </c>
      <c r="CN99" t="s">
        <v>135</v>
      </c>
      <c r="CO99" t="s">
        <v>153</v>
      </c>
      <c r="CV99" t="s">
        <v>154</v>
      </c>
      <c r="CW99" t="s">
        <v>155</v>
      </c>
      <c r="CX99" t="s">
        <v>167</v>
      </c>
      <c r="DC99" s="15"/>
      <c r="DH99" t="s">
        <v>146</v>
      </c>
    </row>
    <row r="100" spans="1:112" x14ac:dyDescent="0.25">
      <c r="A100" t="s">
        <v>122</v>
      </c>
      <c r="B100" t="s">
        <v>122</v>
      </c>
      <c r="C100" t="s">
        <v>585</v>
      </c>
      <c r="D100" t="s">
        <v>124</v>
      </c>
      <c r="E100" t="s">
        <v>125</v>
      </c>
      <c r="F100" t="s">
        <v>126</v>
      </c>
      <c r="G100" s="15">
        <v>45069</v>
      </c>
      <c r="H100" t="s">
        <v>586</v>
      </c>
      <c r="I100" t="s">
        <v>128</v>
      </c>
      <c r="J100" s="15"/>
      <c r="M100" t="s">
        <v>358</v>
      </c>
      <c r="N100" t="s">
        <v>130</v>
      </c>
      <c r="T100" t="s">
        <v>131</v>
      </c>
      <c r="U100" t="s">
        <v>193</v>
      </c>
      <c r="V100" t="s">
        <v>554</v>
      </c>
      <c r="W100" t="s">
        <v>134</v>
      </c>
      <c r="AA100" t="s">
        <v>135</v>
      </c>
      <c r="AB100" t="s">
        <v>122</v>
      </c>
      <c r="AC100" t="s">
        <v>135</v>
      </c>
      <c r="AD100" t="s">
        <v>136</v>
      </c>
      <c r="AF100" t="s">
        <v>137</v>
      </c>
      <c r="AG100" t="s">
        <v>138</v>
      </c>
      <c r="AH100">
        <v>9.86</v>
      </c>
      <c r="AI100" t="s">
        <v>139</v>
      </c>
      <c r="AK100" t="s">
        <v>140</v>
      </c>
      <c r="AM100" t="s">
        <v>141</v>
      </c>
      <c r="AS100" t="s">
        <v>195</v>
      </c>
      <c r="AU100">
        <v>30</v>
      </c>
      <c r="AV100" t="s">
        <v>130</v>
      </c>
      <c r="AZ100" t="s">
        <v>143</v>
      </c>
      <c r="BA100" t="s">
        <v>122</v>
      </c>
      <c r="BB100" t="s">
        <v>143</v>
      </c>
      <c r="BD100" t="s">
        <v>182</v>
      </c>
      <c r="BE100" s="15"/>
      <c r="BG100" t="s">
        <v>145</v>
      </c>
      <c r="BH100">
        <v>8.1900000000000001E-2</v>
      </c>
      <c r="BI100" t="s">
        <v>139</v>
      </c>
      <c r="BJ100" s="15"/>
      <c r="BK100" t="s">
        <v>146</v>
      </c>
      <c r="BL100">
        <v>7</v>
      </c>
      <c r="BM100" s="16">
        <v>45069.528472222199</v>
      </c>
      <c r="BO100" s="16"/>
      <c r="BP100" t="s">
        <v>147</v>
      </c>
      <c r="BQ100" t="s">
        <v>147</v>
      </c>
      <c r="BR100">
        <v>9.86</v>
      </c>
      <c r="BS100">
        <v>8.1900000000000001E-2</v>
      </c>
      <c r="BT100" t="b">
        <v>0</v>
      </c>
      <c r="BU100">
        <v>9.86</v>
      </c>
      <c r="BV100">
        <v>8.1900000000000001E-2</v>
      </c>
      <c r="BW100">
        <v>9.86</v>
      </c>
      <c r="BX100" t="s">
        <v>148</v>
      </c>
      <c r="BY100" t="s">
        <v>122</v>
      </c>
      <c r="BZ100" t="s">
        <v>122</v>
      </c>
      <c r="CA100" t="s">
        <v>555</v>
      </c>
      <c r="CB100" t="s">
        <v>150</v>
      </c>
      <c r="CC100" t="s">
        <v>556</v>
      </c>
      <c r="CD100" t="s">
        <v>361</v>
      </c>
      <c r="CI100">
        <v>34.212335000000003</v>
      </c>
      <c r="CJ100">
        <v>-112.7553257</v>
      </c>
      <c r="CN100" t="s">
        <v>135</v>
      </c>
      <c r="CO100" t="s">
        <v>153</v>
      </c>
      <c r="CV100" t="s">
        <v>154</v>
      </c>
      <c r="CW100" t="s">
        <v>155</v>
      </c>
      <c r="CX100" t="s">
        <v>167</v>
      </c>
      <c r="DC100" s="15"/>
      <c r="DH100" t="s">
        <v>146</v>
      </c>
    </row>
    <row r="101" spans="1:112" x14ac:dyDescent="0.25">
      <c r="A101" t="s">
        <v>122</v>
      </c>
      <c r="B101" t="s">
        <v>122</v>
      </c>
      <c r="C101" t="s">
        <v>587</v>
      </c>
      <c r="D101" t="s">
        <v>124</v>
      </c>
      <c r="E101" t="s">
        <v>125</v>
      </c>
      <c r="F101" t="s">
        <v>126</v>
      </c>
      <c r="G101" s="15">
        <v>44718</v>
      </c>
      <c r="H101" t="s">
        <v>588</v>
      </c>
      <c r="I101" t="s">
        <v>128</v>
      </c>
      <c r="J101" s="15"/>
      <c r="M101" t="s">
        <v>589</v>
      </c>
      <c r="N101" t="s">
        <v>130</v>
      </c>
      <c r="T101" t="s">
        <v>131</v>
      </c>
      <c r="U101" t="s">
        <v>417</v>
      </c>
      <c r="V101" t="s">
        <v>590</v>
      </c>
      <c r="W101" t="s">
        <v>134</v>
      </c>
      <c r="AA101" t="s">
        <v>135</v>
      </c>
      <c r="AB101" t="s">
        <v>122</v>
      </c>
      <c r="AC101" t="s">
        <v>135</v>
      </c>
      <c r="AD101" t="s">
        <v>136</v>
      </c>
      <c r="AF101" t="s">
        <v>137</v>
      </c>
      <c r="AG101" t="s">
        <v>138</v>
      </c>
      <c r="AH101">
        <v>9.8000000000000007</v>
      </c>
      <c r="AI101" t="s">
        <v>139</v>
      </c>
      <c r="AK101" t="s">
        <v>140</v>
      </c>
      <c r="AM101" t="s">
        <v>141</v>
      </c>
      <c r="AS101" t="s">
        <v>142</v>
      </c>
      <c r="AU101">
        <v>14</v>
      </c>
      <c r="AV101" t="s">
        <v>130</v>
      </c>
      <c r="AZ101" t="s">
        <v>143</v>
      </c>
      <c r="BA101" t="s">
        <v>122</v>
      </c>
      <c r="BB101" t="s">
        <v>143</v>
      </c>
      <c r="BD101" t="s">
        <v>591</v>
      </c>
      <c r="BE101" s="15"/>
      <c r="BG101" t="s">
        <v>145</v>
      </c>
      <c r="BH101">
        <v>5</v>
      </c>
      <c r="BI101" t="s">
        <v>139</v>
      </c>
      <c r="BJ101" s="15"/>
      <c r="BK101" t="s">
        <v>146</v>
      </c>
      <c r="BL101">
        <v>7</v>
      </c>
      <c r="BM101" s="16">
        <v>44718.502777777801</v>
      </c>
      <c r="BO101" s="16"/>
      <c r="BP101" t="s">
        <v>147</v>
      </c>
      <c r="BQ101" t="s">
        <v>147</v>
      </c>
      <c r="BR101">
        <v>9.8000000000000007</v>
      </c>
      <c r="BS101">
        <v>5</v>
      </c>
      <c r="BT101" t="b">
        <v>0</v>
      </c>
      <c r="BU101">
        <v>9.8000000000000007</v>
      </c>
      <c r="BV101">
        <v>5</v>
      </c>
      <c r="BW101">
        <v>9.8000000000000007</v>
      </c>
      <c r="BX101" t="s">
        <v>148</v>
      </c>
      <c r="BY101" t="s">
        <v>122</v>
      </c>
      <c r="BZ101" t="s">
        <v>122</v>
      </c>
      <c r="CA101" t="s">
        <v>592</v>
      </c>
      <c r="CB101" t="s">
        <v>150</v>
      </c>
      <c r="CC101" t="s">
        <v>593</v>
      </c>
      <c r="CD101" t="s">
        <v>422</v>
      </c>
      <c r="CI101">
        <v>34.253004900000001</v>
      </c>
      <c r="CJ101">
        <v>-110.0337858</v>
      </c>
      <c r="CN101" t="s">
        <v>135</v>
      </c>
      <c r="CO101" t="s">
        <v>153</v>
      </c>
      <c r="CV101" t="s">
        <v>154</v>
      </c>
      <c r="CW101" t="s">
        <v>155</v>
      </c>
      <c r="CX101" t="s">
        <v>199</v>
      </c>
      <c r="DC101" s="15"/>
      <c r="DH101" t="s">
        <v>146</v>
      </c>
    </row>
    <row r="102" spans="1:112" x14ac:dyDescent="0.25">
      <c r="A102" t="s">
        <v>122</v>
      </c>
      <c r="B102" t="s">
        <v>122</v>
      </c>
      <c r="C102" t="s">
        <v>594</v>
      </c>
      <c r="D102" t="s">
        <v>124</v>
      </c>
      <c r="E102" t="s">
        <v>125</v>
      </c>
      <c r="F102" t="s">
        <v>126</v>
      </c>
      <c r="G102" s="15">
        <v>44469</v>
      </c>
      <c r="H102" t="s">
        <v>595</v>
      </c>
      <c r="I102" t="s">
        <v>128</v>
      </c>
      <c r="J102" s="15"/>
      <c r="M102" t="s">
        <v>129</v>
      </c>
      <c r="N102" t="s">
        <v>130</v>
      </c>
      <c r="T102" t="s">
        <v>131</v>
      </c>
      <c r="U102" t="s">
        <v>132</v>
      </c>
      <c r="V102" t="s">
        <v>460</v>
      </c>
      <c r="W102" t="s">
        <v>134</v>
      </c>
      <c r="AA102" t="s">
        <v>135</v>
      </c>
      <c r="AB102" t="s">
        <v>122</v>
      </c>
      <c r="AC102" t="s">
        <v>135</v>
      </c>
      <c r="AD102" t="s">
        <v>136</v>
      </c>
      <c r="AF102" t="s">
        <v>137</v>
      </c>
      <c r="AG102" t="s">
        <v>138</v>
      </c>
      <c r="AH102">
        <v>9.6999999999999993</v>
      </c>
      <c r="AI102" t="s">
        <v>139</v>
      </c>
      <c r="AK102" t="s">
        <v>140</v>
      </c>
      <c r="AM102" t="s">
        <v>141</v>
      </c>
      <c r="AU102">
        <v>101</v>
      </c>
      <c r="AV102" t="s">
        <v>130</v>
      </c>
      <c r="AZ102" t="s">
        <v>143</v>
      </c>
      <c r="BA102" t="s">
        <v>122</v>
      </c>
      <c r="BB102" t="s">
        <v>143</v>
      </c>
      <c r="BD102" t="s">
        <v>144</v>
      </c>
      <c r="BE102" s="15"/>
      <c r="BG102" t="s">
        <v>145</v>
      </c>
      <c r="BH102">
        <v>2</v>
      </c>
      <c r="BI102" t="s">
        <v>139</v>
      </c>
      <c r="BJ102" s="15"/>
      <c r="BK102" t="s">
        <v>146</v>
      </c>
      <c r="BL102">
        <v>7</v>
      </c>
      <c r="BM102" s="16">
        <v>44469.6472222222</v>
      </c>
      <c r="BO102" s="16"/>
      <c r="BP102" t="s">
        <v>147</v>
      </c>
      <c r="BQ102" t="s">
        <v>147</v>
      </c>
      <c r="BR102">
        <v>9.6999999999999993</v>
      </c>
      <c r="BS102">
        <v>2</v>
      </c>
      <c r="BT102" t="b">
        <v>0</v>
      </c>
      <c r="BU102">
        <v>9.6999999999999993</v>
      </c>
      <c r="BV102">
        <v>2</v>
      </c>
      <c r="BW102">
        <v>9.6999999999999993</v>
      </c>
      <c r="BX102" t="s">
        <v>148</v>
      </c>
      <c r="BY102" t="s">
        <v>122</v>
      </c>
      <c r="BZ102" t="s">
        <v>122</v>
      </c>
      <c r="CA102" t="s">
        <v>461</v>
      </c>
      <c r="CB102" t="s">
        <v>150</v>
      </c>
      <c r="CC102" t="s">
        <v>173</v>
      </c>
      <c r="CD102" t="s">
        <v>152</v>
      </c>
      <c r="CI102">
        <v>32.8793638</v>
      </c>
      <c r="CJ102">
        <v>-111.73607250000001</v>
      </c>
      <c r="CN102" t="s">
        <v>135</v>
      </c>
      <c r="CO102" t="s">
        <v>153</v>
      </c>
      <c r="CV102" t="s">
        <v>154</v>
      </c>
      <c r="CW102" t="s">
        <v>155</v>
      </c>
      <c r="CX102" t="s">
        <v>156</v>
      </c>
      <c r="DC102" s="15"/>
      <c r="DH102" t="s">
        <v>146</v>
      </c>
    </row>
    <row r="103" spans="1:112" x14ac:dyDescent="0.25">
      <c r="A103" t="s">
        <v>122</v>
      </c>
      <c r="B103" t="s">
        <v>122</v>
      </c>
      <c r="C103" t="s">
        <v>596</v>
      </c>
      <c r="D103" t="s">
        <v>124</v>
      </c>
      <c r="E103" t="s">
        <v>125</v>
      </c>
      <c r="F103" t="s">
        <v>126</v>
      </c>
      <c r="G103" s="15">
        <v>44706</v>
      </c>
      <c r="H103" t="s">
        <v>597</v>
      </c>
      <c r="I103" t="s">
        <v>128</v>
      </c>
      <c r="J103" s="15"/>
      <c r="M103" t="s">
        <v>264</v>
      </c>
      <c r="N103" t="s">
        <v>130</v>
      </c>
      <c r="T103" t="s">
        <v>131</v>
      </c>
      <c r="U103" t="s">
        <v>132</v>
      </c>
      <c r="V103" t="s">
        <v>460</v>
      </c>
      <c r="W103" t="s">
        <v>134</v>
      </c>
      <c r="AA103" t="s">
        <v>135</v>
      </c>
      <c r="AB103" t="s">
        <v>122</v>
      </c>
      <c r="AC103" t="s">
        <v>135</v>
      </c>
      <c r="AD103" t="s">
        <v>136</v>
      </c>
      <c r="AF103" t="s">
        <v>137</v>
      </c>
      <c r="AG103" t="s">
        <v>138</v>
      </c>
      <c r="AH103">
        <v>9.6999999999999993</v>
      </c>
      <c r="AI103" t="s">
        <v>139</v>
      </c>
      <c r="AK103" t="s">
        <v>140</v>
      </c>
      <c r="AM103" t="s">
        <v>141</v>
      </c>
      <c r="AU103">
        <v>100</v>
      </c>
      <c r="AV103" t="s">
        <v>130</v>
      </c>
      <c r="AZ103" t="s">
        <v>143</v>
      </c>
      <c r="BA103" t="s">
        <v>122</v>
      </c>
      <c r="BB103" t="s">
        <v>143</v>
      </c>
      <c r="BD103" t="s">
        <v>144</v>
      </c>
      <c r="BE103" s="15"/>
      <c r="BG103" t="s">
        <v>145</v>
      </c>
      <c r="BH103">
        <v>2</v>
      </c>
      <c r="BI103" t="s">
        <v>139</v>
      </c>
      <c r="BJ103" s="15"/>
      <c r="BK103" t="s">
        <v>146</v>
      </c>
      <c r="BL103">
        <v>7</v>
      </c>
      <c r="BM103" s="16">
        <v>44706.4819444444</v>
      </c>
      <c r="BO103" s="16"/>
      <c r="BP103" t="s">
        <v>147</v>
      </c>
      <c r="BQ103" t="s">
        <v>147</v>
      </c>
      <c r="BR103">
        <v>9.6999999999999993</v>
      </c>
      <c r="BS103">
        <v>2</v>
      </c>
      <c r="BT103" t="b">
        <v>0</v>
      </c>
      <c r="BU103">
        <v>9.6999999999999993</v>
      </c>
      <c r="BV103">
        <v>2</v>
      </c>
      <c r="BW103">
        <v>9.6999999999999993</v>
      </c>
      <c r="BX103" t="s">
        <v>148</v>
      </c>
      <c r="BY103" t="s">
        <v>122</v>
      </c>
      <c r="BZ103" t="s">
        <v>122</v>
      </c>
      <c r="CA103" t="s">
        <v>461</v>
      </c>
      <c r="CB103" t="s">
        <v>150</v>
      </c>
      <c r="CC103" t="s">
        <v>173</v>
      </c>
      <c r="CD103" t="s">
        <v>152</v>
      </c>
      <c r="CI103">
        <v>32.8793638</v>
      </c>
      <c r="CJ103">
        <v>-111.73607250000001</v>
      </c>
      <c r="CN103" t="s">
        <v>135</v>
      </c>
      <c r="CO103" t="s">
        <v>153</v>
      </c>
      <c r="CV103" t="s">
        <v>154</v>
      </c>
      <c r="CW103" t="s">
        <v>155</v>
      </c>
      <c r="CX103" t="s">
        <v>156</v>
      </c>
      <c r="DC103" s="15"/>
      <c r="DH103" t="s">
        <v>146</v>
      </c>
    </row>
    <row r="104" spans="1:112" x14ac:dyDescent="0.25">
      <c r="A104" t="s">
        <v>122</v>
      </c>
      <c r="B104" t="s">
        <v>122</v>
      </c>
      <c r="C104" t="s">
        <v>598</v>
      </c>
      <c r="D104" t="s">
        <v>124</v>
      </c>
      <c r="E104" t="s">
        <v>125</v>
      </c>
      <c r="F104" t="s">
        <v>126</v>
      </c>
      <c r="G104" s="15">
        <v>44910</v>
      </c>
      <c r="H104" t="s">
        <v>529</v>
      </c>
      <c r="I104" t="s">
        <v>128</v>
      </c>
      <c r="J104" s="15"/>
      <c r="M104" t="s">
        <v>488</v>
      </c>
      <c r="N104" t="s">
        <v>130</v>
      </c>
      <c r="T104" t="s">
        <v>131</v>
      </c>
      <c r="U104" t="s">
        <v>132</v>
      </c>
      <c r="V104" t="s">
        <v>544</v>
      </c>
      <c r="W104" t="s">
        <v>134</v>
      </c>
      <c r="AA104" t="s">
        <v>135</v>
      </c>
      <c r="AB104" t="s">
        <v>122</v>
      </c>
      <c r="AC104" t="s">
        <v>135</v>
      </c>
      <c r="AD104" t="s">
        <v>136</v>
      </c>
      <c r="AF104" t="s">
        <v>137</v>
      </c>
      <c r="AG104" t="s">
        <v>138</v>
      </c>
      <c r="AH104">
        <v>9.6999999999999993</v>
      </c>
      <c r="AI104" t="s">
        <v>139</v>
      </c>
      <c r="AK104" t="s">
        <v>140</v>
      </c>
      <c r="AM104" t="s">
        <v>141</v>
      </c>
      <c r="AU104">
        <v>102</v>
      </c>
      <c r="AV104" t="s">
        <v>130</v>
      </c>
      <c r="AZ104" t="s">
        <v>143</v>
      </c>
      <c r="BA104" t="s">
        <v>122</v>
      </c>
      <c r="BB104" t="s">
        <v>143</v>
      </c>
      <c r="BD104" t="s">
        <v>489</v>
      </c>
      <c r="BE104" s="15"/>
      <c r="BG104" t="s">
        <v>145</v>
      </c>
      <c r="BH104">
        <v>2</v>
      </c>
      <c r="BI104" t="s">
        <v>139</v>
      </c>
      <c r="BJ104" s="15"/>
      <c r="BK104" t="s">
        <v>146</v>
      </c>
      <c r="BL104">
        <v>7</v>
      </c>
      <c r="BM104" s="16">
        <v>44910.822916666701</v>
      </c>
      <c r="BO104" s="16"/>
      <c r="BP104" t="s">
        <v>147</v>
      </c>
      <c r="BQ104" t="s">
        <v>147</v>
      </c>
      <c r="BR104">
        <v>9.6999999999999993</v>
      </c>
      <c r="BS104">
        <v>2</v>
      </c>
      <c r="BT104" t="b">
        <v>0</v>
      </c>
      <c r="BU104">
        <v>9.6999999999999993</v>
      </c>
      <c r="BV104">
        <v>2</v>
      </c>
      <c r="BW104">
        <v>9.6999999999999993</v>
      </c>
      <c r="BX104" t="s">
        <v>148</v>
      </c>
      <c r="BY104" t="s">
        <v>122</v>
      </c>
      <c r="BZ104" t="s">
        <v>122</v>
      </c>
      <c r="CA104" t="s">
        <v>545</v>
      </c>
      <c r="CB104" t="s">
        <v>150</v>
      </c>
      <c r="CC104" t="s">
        <v>546</v>
      </c>
      <c r="CD104" t="s">
        <v>152</v>
      </c>
      <c r="CI104">
        <v>32.879322999999999</v>
      </c>
      <c r="CJ104">
        <v>-111.7356152</v>
      </c>
      <c r="CN104" t="s">
        <v>135</v>
      </c>
      <c r="CO104" t="s">
        <v>153</v>
      </c>
      <c r="CV104" t="s">
        <v>154</v>
      </c>
      <c r="CW104" t="s">
        <v>155</v>
      </c>
      <c r="CX104" t="s">
        <v>156</v>
      </c>
      <c r="DC104" s="15"/>
      <c r="DH104" t="s">
        <v>146</v>
      </c>
    </row>
    <row r="105" spans="1:112" x14ac:dyDescent="0.25">
      <c r="A105" t="s">
        <v>122</v>
      </c>
      <c r="B105" t="s">
        <v>122</v>
      </c>
      <c r="C105" t="s">
        <v>599</v>
      </c>
      <c r="D105" t="s">
        <v>124</v>
      </c>
      <c r="E105" t="s">
        <v>125</v>
      </c>
      <c r="F105" t="s">
        <v>126</v>
      </c>
      <c r="G105" s="15">
        <v>45162</v>
      </c>
      <c r="H105" t="s">
        <v>600</v>
      </c>
      <c r="I105" t="s">
        <v>128</v>
      </c>
      <c r="J105" s="15"/>
      <c r="M105" t="s">
        <v>560</v>
      </c>
      <c r="N105" t="s">
        <v>130</v>
      </c>
      <c r="T105" t="s">
        <v>416</v>
      </c>
      <c r="U105" t="s">
        <v>417</v>
      </c>
      <c r="V105" t="s">
        <v>601</v>
      </c>
      <c r="W105" t="s">
        <v>134</v>
      </c>
      <c r="AA105" t="s">
        <v>135</v>
      </c>
      <c r="AB105" t="s">
        <v>122</v>
      </c>
      <c r="AC105" t="s">
        <v>135</v>
      </c>
      <c r="AD105" t="s">
        <v>136</v>
      </c>
      <c r="AF105" t="s">
        <v>137</v>
      </c>
      <c r="AG105" t="s">
        <v>138</v>
      </c>
      <c r="AH105">
        <v>9.5</v>
      </c>
      <c r="AI105" t="s">
        <v>139</v>
      </c>
      <c r="AK105" t="s">
        <v>140</v>
      </c>
      <c r="AM105" t="s">
        <v>141</v>
      </c>
      <c r="AU105">
        <v>41.5</v>
      </c>
      <c r="AV105" t="s">
        <v>130</v>
      </c>
      <c r="AZ105" t="s">
        <v>143</v>
      </c>
      <c r="BA105" t="s">
        <v>122</v>
      </c>
      <c r="BB105" t="s">
        <v>143</v>
      </c>
      <c r="BD105" t="s">
        <v>419</v>
      </c>
      <c r="BE105" s="15"/>
      <c r="BG105" t="s">
        <v>145</v>
      </c>
      <c r="BH105">
        <v>1</v>
      </c>
      <c r="BI105" t="s">
        <v>139</v>
      </c>
      <c r="BJ105" s="15"/>
      <c r="BK105" t="s">
        <v>146</v>
      </c>
      <c r="BL105">
        <v>7</v>
      </c>
      <c r="BM105" s="16">
        <v>45162.502083333296</v>
      </c>
      <c r="BO105" s="16"/>
      <c r="BP105" t="s">
        <v>147</v>
      </c>
      <c r="BQ105" t="s">
        <v>147</v>
      </c>
      <c r="BR105">
        <v>9.5</v>
      </c>
      <c r="BS105">
        <v>1</v>
      </c>
      <c r="BT105" t="b">
        <v>0</v>
      </c>
      <c r="BU105">
        <v>9.5</v>
      </c>
      <c r="BV105">
        <v>1</v>
      </c>
      <c r="BW105">
        <v>9.5</v>
      </c>
      <c r="BX105" t="s">
        <v>148</v>
      </c>
      <c r="BY105" t="s">
        <v>122</v>
      </c>
      <c r="BZ105" t="s">
        <v>122</v>
      </c>
      <c r="CA105" t="s">
        <v>602</v>
      </c>
      <c r="CB105" t="s">
        <v>150</v>
      </c>
      <c r="CC105" t="s">
        <v>603</v>
      </c>
      <c r="CD105" t="s">
        <v>422</v>
      </c>
      <c r="CI105">
        <v>34.252904100000002</v>
      </c>
      <c r="CJ105">
        <v>-110.0338758</v>
      </c>
      <c r="CN105" t="s">
        <v>135</v>
      </c>
      <c r="CO105" t="s">
        <v>153</v>
      </c>
      <c r="CV105" t="s">
        <v>154</v>
      </c>
      <c r="CW105" t="s">
        <v>155</v>
      </c>
      <c r="CX105" t="s">
        <v>199</v>
      </c>
      <c r="DC105" s="15"/>
      <c r="DH105" t="s">
        <v>146</v>
      </c>
    </row>
    <row r="106" spans="1:112" x14ac:dyDescent="0.25">
      <c r="A106" t="s">
        <v>122</v>
      </c>
      <c r="B106" t="s">
        <v>122</v>
      </c>
      <c r="C106" t="s">
        <v>604</v>
      </c>
      <c r="D106" t="s">
        <v>124</v>
      </c>
      <c r="E106" t="s">
        <v>125</v>
      </c>
      <c r="F106" t="s">
        <v>126</v>
      </c>
      <c r="G106" s="15">
        <v>44630</v>
      </c>
      <c r="H106" t="s">
        <v>605</v>
      </c>
      <c r="I106" t="s">
        <v>128</v>
      </c>
      <c r="J106" s="15"/>
      <c r="M106" t="s">
        <v>129</v>
      </c>
      <c r="N106" t="s">
        <v>130</v>
      </c>
      <c r="T106" t="s">
        <v>131</v>
      </c>
      <c r="U106" t="s">
        <v>132</v>
      </c>
      <c r="V106" t="s">
        <v>544</v>
      </c>
      <c r="W106" t="s">
        <v>134</v>
      </c>
      <c r="AA106" t="s">
        <v>135</v>
      </c>
      <c r="AB106" t="s">
        <v>122</v>
      </c>
      <c r="AC106" t="s">
        <v>135</v>
      </c>
      <c r="AD106" t="s">
        <v>136</v>
      </c>
      <c r="AF106" t="s">
        <v>137</v>
      </c>
      <c r="AG106" t="s">
        <v>138</v>
      </c>
      <c r="AH106">
        <v>9.3000000000000007</v>
      </c>
      <c r="AI106" t="s">
        <v>139</v>
      </c>
      <c r="AK106" t="s">
        <v>140</v>
      </c>
      <c r="AM106" t="s">
        <v>141</v>
      </c>
      <c r="AU106">
        <v>101</v>
      </c>
      <c r="AV106" t="s">
        <v>130</v>
      </c>
      <c r="AZ106" t="s">
        <v>143</v>
      </c>
      <c r="BA106" t="s">
        <v>122</v>
      </c>
      <c r="BB106" t="s">
        <v>143</v>
      </c>
      <c r="BD106" t="s">
        <v>144</v>
      </c>
      <c r="BE106" s="15"/>
      <c r="BG106" t="s">
        <v>145</v>
      </c>
      <c r="BH106">
        <v>2</v>
      </c>
      <c r="BI106" t="s">
        <v>139</v>
      </c>
      <c r="BJ106" s="15"/>
      <c r="BK106" t="s">
        <v>146</v>
      </c>
      <c r="BL106">
        <v>7</v>
      </c>
      <c r="BM106" s="16">
        <v>44630.763888888898</v>
      </c>
      <c r="BO106" s="16"/>
      <c r="BP106" t="s">
        <v>147</v>
      </c>
      <c r="BQ106" t="s">
        <v>147</v>
      </c>
      <c r="BR106">
        <v>9.3000000000000007</v>
      </c>
      <c r="BS106">
        <v>2</v>
      </c>
      <c r="BT106" t="b">
        <v>0</v>
      </c>
      <c r="BU106">
        <v>9.3000000000000007</v>
      </c>
      <c r="BV106">
        <v>2</v>
      </c>
      <c r="BW106">
        <v>9.3000000000000007</v>
      </c>
      <c r="BX106" t="s">
        <v>148</v>
      </c>
      <c r="BY106" t="s">
        <v>122</v>
      </c>
      <c r="BZ106" t="s">
        <v>122</v>
      </c>
      <c r="CA106" t="s">
        <v>545</v>
      </c>
      <c r="CB106" t="s">
        <v>150</v>
      </c>
      <c r="CC106" t="s">
        <v>546</v>
      </c>
      <c r="CD106" t="s">
        <v>152</v>
      </c>
      <c r="CI106">
        <v>32.879322999999999</v>
      </c>
      <c r="CJ106">
        <v>-111.7356152</v>
      </c>
      <c r="CN106" t="s">
        <v>135</v>
      </c>
      <c r="CO106" t="s">
        <v>153</v>
      </c>
      <c r="CV106" t="s">
        <v>154</v>
      </c>
      <c r="CW106" t="s">
        <v>155</v>
      </c>
      <c r="CX106" t="s">
        <v>156</v>
      </c>
      <c r="DC106" s="15"/>
      <c r="DH106" t="s">
        <v>146</v>
      </c>
    </row>
    <row r="107" spans="1:112" x14ac:dyDescent="0.25">
      <c r="A107" t="s">
        <v>122</v>
      </c>
      <c r="B107" t="s">
        <v>122</v>
      </c>
      <c r="C107" t="s">
        <v>606</v>
      </c>
      <c r="D107" t="s">
        <v>124</v>
      </c>
      <c r="E107" t="s">
        <v>125</v>
      </c>
      <c r="F107" t="s">
        <v>126</v>
      </c>
      <c r="G107" s="15">
        <v>45163</v>
      </c>
      <c r="H107" t="s">
        <v>607</v>
      </c>
      <c r="I107" t="s">
        <v>128</v>
      </c>
      <c r="J107" s="15"/>
      <c r="M107" t="s">
        <v>608</v>
      </c>
      <c r="N107" t="s">
        <v>130</v>
      </c>
      <c r="T107" t="s">
        <v>131</v>
      </c>
      <c r="U107" t="s">
        <v>193</v>
      </c>
      <c r="V107" t="s">
        <v>609</v>
      </c>
      <c r="W107" t="s">
        <v>134</v>
      </c>
      <c r="AA107" t="s">
        <v>135</v>
      </c>
      <c r="AB107" t="s">
        <v>122</v>
      </c>
      <c r="AC107" t="s">
        <v>135</v>
      </c>
      <c r="AD107" t="s">
        <v>136</v>
      </c>
      <c r="AF107" t="s">
        <v>137</v>
      </c>
      <c r="AG107" t="s">
        <v>138</v>
      </c>
      <c r="AH107">
        <v>9.2799999999999994</v>
      </c>
      <c r="AI107" t="s">
        <v>139</v>
      </c>
      <c r="AK107" t="s">
        <v>140</v>
      </c>
      <c r="AM107" t="s">
        <v>141</v>
      </c>
      <c r="AS107" t="s">
        <v>195</v>
      </c>
      <c r="AU107">
        <v>85</v>
      </c>
      <c r="AV107" t="s">
        <v>130</v>
      </c>
      <c r="AZ107" t="s">
        <v>143</v>
      </c>
      <c r="BA107" t="s">
        <v>122</v>
      </c>
      <c r="BB107" t="s">
        <v>143</v>
      </c>
      <c r="BD107" t="s">
        <v>182</v>
      </c>
      <c r="BE107" s="15"/>
      <c r="BG107" t="s">
        <v>145</v>
      </c>
      <c r="BH107">
        <v>8.1900000000000001E-2</v>
      </c>
      <c r="BI107" t="s">
        <v>139</v>
      </c>
      <c r="BJ107" s="15"/>
      <c r="BK107" t="s">
        <v>146</v>
      </c>
      <c r="BL107">
        <v>7</v>
      </c>
      <c r="BM107" s="16">
        <v>45163.704861111102</v>
      </c>
      <c r="BO107" s="16"/>
      <c r="BP107" t="s">
        <v>147</v>
      </c>
      <c r="BQ107" t="s">
        <v>147</v>
      </c>
      <c r="BR107">
        <v>9.2799999999999994</v>
      </c>
      <c r="BS107">
        <v>8.1900000000000001E-2</v>
      </c>
      <c r="BT107" t="b">
        <v>0</v>
      </c>
      <c r="BU107">
        <v>9.2799999999999994</v>
      </c>
      <c r="BV107">
        <v>8.1900000000000001E-2</v>
      </c>
      <c r="BW107">
        <v>9.2799999999999994</v>
      </c>
      <c r="BX107" t="s">
        <v>148</v>
      </c>
      <c r="BY107" t="s">
        <v>122</v>
      </c>
      <c r="BZ107" t="s">
        <v>122</v>
      </c>
      <c r="CA107" t="s">
        <v>610</v>
      </c>
      <c r="CB107" t="s">
        <v>150</v>
      </c>
      <c r="CC107" t="s">
        <v>611</v>
      </c>
      <c r="CD107" t="s">
        <v>399</v>
      </c>
      <c r="CI107">
        <v>32.201514400000001</v>
      </c>
      <c r="CJ107">
        <v>-110.96901389999999</v>
      </c>
      <c r="CN107" t="s">
        <v>135</v>
      </c>
      <c r="CO107" t="s">
        <v>153</v>
      </c>
      <c r="CV107" t="s">
        <v>154</v>
      </c>
      <c r="CW107" t="s">
        <v>155</v>
      </c>
      <c r="CX107" t="s">
        <v>400</v>
      </c>
      <c r="DC107" s="15"/>
      <c r="DH107" t="s">
        <v>146</v>
      </c>
    </row>
    <row r="108" spans="1:112" x14ac:dyDescent="0.25">
      <c r="A108" t="s">
        <v>122</v>
      </c>
      <c r="B108" t="s">
        <v>122</v>
      </c>
      <c r="C108" t="s">
        <v>612</v>
      </c>
      <c r="D108" t="s">
        <v>124</v>
      </c>
      <c r="E108" t="s">
        <v>125</v>
      </c>
      <c r="F108" t="s">
        <v>126</v>
      </c>
      <c r="G108" s="15">
        <v>44532</v>
      </c>
      <c r="H108" t="s">
        <v>613</v>
      </c>
      <c r="I108" t="s">
        <v>128</v>
      </c>
      <c r="J108" s="15"/>
      <c r="M108" t="s">
        <v>614</v>
      </c>
      <c r="N108" t="s">
        <v>130</v>
      </c>
      <c r="T108" t="s">
        <v>160</v>
      </c>
      <c r="U108" t="s">
        <v>161</v>
      </c>
      <c r="V108" t="s">
        <v>615</v>
      </c>
      <c r="W108" t="s">
        <v>134</v>
      </c>
      <c r="AA108" t="s">
        <v>135</v>
      </c>
      <c r="AB108" t="s">
        <v>122</v>
      </c>
      <c r="AC108" t="s">
        <v>135</v>
      </c>
      <c r="AD108" t="s">
        <v>136</v>
      </c>
      <c r="AF108" t="s">
        <v>137</v>
      </c>
      <c r="AG108" t="s">
        <v>138</v>
      </c>
      <c r="AH108">
        <v>9.15</v>
      </c>
      <c r="AI108" t="s">
        <v>139</v>
      </c>
      <c r="AK108" t="s">
        <v>140</v>
      </c>
      <c r="AM108" t="s">
        <v>141</v>
      </c>
      <c r="AU108">
        <v>213</v>
      </c>
      <c r="AV108" t="s">
        <v>130</v>
      </c>
      <c r="AZ108" t="s">
        <v>143</v>
      </c>
      <c r="BA108" t="s">
        <v>122</v>
      </c>
      <c r="BB108" t="s">
        <v>143</v>
      </c>
      <c r="BD108" t="s">
        <v>163</v>
      </c>
      <c r="BE108" s="15"/>
      <c r="BG108" t="s">
        <v>145</v>
      </c>
      <c r="BH108">
        <v>8.1900000000000001E-2</v>
      </c>
      <c r="BI108" t="s">
        <v>139</v>
      </c>
      <c r="BJ108" s="15"/>
      <c r="BK108" t="s">
        <v>146</v>
      </c>
      <c r="BL108">
        <v>7</v>
      </c>
      <c r="BM108" s="16">
        <v>44532.488194444399</v>
      </c>
      <c r="BO108" s="16"/>
      <c r="BP108" t="s">
        <v>147</v>
      </c>
      <c r="BQ108" t="s">
        <v>147</v>
      </c>
      <c r="BR108">
        <v>9.15</v>
      </c>
      <c r="BS108">
        <v>8.1900000000000001E-2</v>
      </c>
      <c r="BT108" t="b">
        <v>0</v>
      </c>
      <c r="BU108">
        <v>9.15</v>
      </c>
      <c r="BV108">
        <v>8.1900000000000001E-2</v>
      </c>
      <c r="BW108">
        <v>9.15</v>
      </c>
      <c r="BX108" t="s">
        <v>148</v>
      </c>
      <c r="BY108" t="s">
        <v>122</v>
      </c>
      <c r="BZ108" t="s">
        <v>122</v>
      </c>
      <c r="CA108" t="s">
        <v>616</v>
      </c>
      <c r="CB108" t="s">
        <v>150</v>
      </c>
      <c r="CC108" t="s">
        <v>617</v>
      </c>
      <c r="CD108" t="s">
        <v>379</v>
      </c>
      <c r="CI108">
        <v>33.538746500000002</v>
      </c>
      <c r="CJ108">
        <v>-112.1870906</v>
      </c>
      <c r="CN108" t="s">
        <v>135</v>
      </c>
      <c r="CO108" t="s">
        <v>153</v>
      </c>
      <c r="CV108" t="s">
        <v>154</v>
      </c>
      <c r="CW108" t="s">
        <v>155</v>
      </c>
      <c r="CX108" t="s">
        <v>321</v>
      </c>
      <c r="DC108" s="15"/>
      <c r="DH108" t="s">
        <v>146</v>
      </c>
    </row>
    <row r="109" spans="1:112" x14ac:dyDescent="0.25">
      <c r="A109" t="s">
        <v>122</v>
      </c>
      <c r="B109" t="s">
        <v>122</v>
      </c>
      <c r="C109" t="s">
        <v>618</v>
      </c>
      <c r="D109" t="s">
        <v>124</v>
      </c>
      <c r="E109" t="s">
        <v>125</v>
      </c>
      <c r="F109" t="s">
        <v>126</v>
      </c>
      <c r="G109" s="15">
        <v>45064</v>
      </c>
      <c r="H109" t="s">
        <v>619</v>
      </c>
      <c r="I109" t="s">
        <v>128</v>
      </c>
      <c r="J109" s="15"/>
      <c r="T109" t="s">
        <v>131</v>
      </c>
      <c r="U109" t="s">
        <v>620</v>
      </c>
      <c r="V109" t="s">
        <v>474</v>
      </c>
      <c r="W109" t="s">
        <v>134</v>
      </c>
      <c r="AA109" t="s">
        <v>135</v>
      </c>
      <c r="AB109" t="s">
        <v>122</v>
      </c>
      <c r="AC109" t="s">
        <v>135</v>
      </c>
      <c r="AD109" t="s">
        <v>136</v>
      </c>
      <c r="AF109" t="s">
        <v>137</v>
      </c>
      <c r="AG109" t="s">
        <v>138</v>
      </c>
      <c r="AH109">
        <v>9.1</v>
      </c>
      <c r="AI109" t="s">
        <v>139</v>
      </c>
      <c r="AK109" t="s">
        <v>140</v>
      </c>
      <c r="AM109" t="s">
        <v>141</v>
      </c>
      <c r="AS109" t="s">
        <v>621</v>
      </c>
      <c r="AZ109" t="s">
        <v>143</v>
      </c>
      <c r="BA109" t="s">
        <v>122</v>
      </c>
      <c r="BB109" t="s">
        <v>143</v>
      </c>
      <c r="BD109" t="s">
        <v>489</v>
      </c>
      <c r="BE109" s="15"/>
      <c r="BG109" t="s">
        <v>145</v>
      </c>
      <c r="BH109">
        <v>0.5</v>
      </c>
      <c r="BI109" t="s">
        <v>139</v>
      </c>
      <c r="BJ109" s="15"/>
      <c r="BK109" t="s">
        <v>146</v>
      </c>
      <c r="BL109">
        <v>7</v>
      </c>
      <c r="BM109" s="16">
        <v>45064.608333333301</v>
      </c>
      <c r="BO109" s="16"/>
      <c r="BP109" t="s">
        <v>147</v>
      </c>
      <c r="BQ109" t="s">
        <v>147</v>
      </c>
      <c r="BR109">
        <v>9.1</v>
      </c>
      <c r="BS109">
        <v>0.5</v>
      </c>
      <c r="BT109" t="b">
        <v>0</v>
      </c>
      <c r="BU109">
        <v>9.1</v>
      </c>
      <c r="BV109">
        <v>0.5</v>
      </c>
      <c r="BW109">
        <v>9.1</v>
      </c>
      <c r="BX109" t="s">
        <v>148</v>
      </c>
      <c r="BY109" t="s">
        <v>122</v>
      </c>
      <c r="BZ109" t="s">
        <v>122</v>
      </c>
      <c r="CA109" t="s">
        <v>476</v>
      </c>
      <c r="CB109" t="s">
        <v>150</v>
      </c>
      <c r="CC109" t="s">
        <v>477</v>
      </c>
      <c r="CD109" t="s">
        <v>447</v>
      </c>
      <c r="CI109">
        <v>34.2559398</v>
      </c>
      <c r="CJ109">
        <v>-114.1465297</v>
      </c>
      <c r="CN109" t="s">
        <v>135</v>
      </c>
      <c r="CO109" t="s">
        <v>153</v>
      </c>
      <c r="CV109" t="s">
        <v>154</v>
      </c>
      <c r="CW109" t="s">
        <v>155</v>
      </c>
      <c r="CX109" t="s">
        <v>448</v>
      </c>
      <c r="DC109" s="15"/>
      <c r="DH109" t="s">
        <v>146</v>
      </c>
    </row>
    <row r="110" spans="1:112" x14ac:dyDescent="0.25">
      <c r="A110" t="s">
        <v>122</v>
      </c>
      <c r="B110" t="s">
        <v>122</v>
      </c>
      <c r="C110" t="s">
        <v>622</v>
      </c>
      <c r="D110" t="s">
        <v>124</v>
      </c>
      <c r="E110" t="s">
        <v>125</v>
      </c>
      <c r="F110" t="s">
        <v>126</v>
      </c>
      <c r="G110" s="15">
        <v>44817</v>
      </c>
      <c r="H110" t="s">
        <v>402</v>
      </c>
      <c r="I110" t="s">
        <v>128</v>
      </c>
      <c r="J110" s="15"/>
      <c r="M110" t="s">
        <v>129</v>
      </c>
      <c r="N110" t="s">
        <v>130</v>
      </c>
      <c r="T110" t="s">
        <v>131</v>
      </c>
      <c r="U110" t="s">
        <v>132</v>
      </c>
      <c r="V110" t="s">
        <v>623</v>
      </c>
      <c r="W110" t="s">
        <v>134</v>
      </c>
      <c r="AA110" t="s">
        <v>135</v>
      </c>
      <c r="AB110" t="s">
        <v>122</v>
      </c>
      <c r="AC110" t="s">
        <v>135</v>
      </c>
      <c r="AD110" t="s">
        <v>136</v>
      </c>
      <c r="AF110" t="s">
        <v>137</v>
      </c>
      <c r="AG110" t="s">
        <v>138</v>
      </c>
      <c r="AH110">
        <v>8.6999999999999993</v>
      </c>
      <c r="AI110" t="s">
        <v>139</v>
      </c>
      <c r="AK110" t="s">
        <v>140</v>
      </c>
      <c r="AM110" t="s">
        <v>141</v>
      </c>
      <c r="AU110">
        <v>101</v>
      </c>
      <c r="AV110" t="s">
        <v>130</v>
      </c>
      <c r="AZ110" t="s">
        <v>143</v>
      </c>
      <c r="BA110" t="s">
        <v>122</v>
      </c>
      <c r="BB110" t="s">
        <v>143</v>
      </c>
      <c r="BD110" t="s">
        <v>489</v>
      </c>
      <c r="BE110" s="15"/>
      <c r="BG110" t="s">
        <v>145</v>
      </c>
      <c r="BH110">
        <v>2</v>
      </c>
      <c r="BI110" t="s">
        <v>139</v>
      </c>
      <c r="BJ110" s="15"/>
      <c r="BK110" t="s">
        <v>146</v>
      </c>
      <c r="BL110">
        <v>7</v>
      </c>
      <c r="BM110" s="16">
        <v>44817.350694444402</v>
      </c>
      <c r="BO110" s="16"/>
      <c r="BP110" t="s">
        <v>147</v>
      </c>
      <c r="BQ110" t="s">
        <v>147</v>
      </c>
      <c r="BR110">
        <v>8.6999999999999993</v>
      </c>
      <c r="BS110">
        <v>2</v>
      </c>
      <c r="BT110" t="b">
        <v>0</v>
      </c>
      <c r="BU110">
        <v>8.6999999999999993</v>
      </c>
      <c r="BV110">
        <v>2</v>
      </c>
      <c r="BW110">
        <v>8.6999999999999993</v>
      </c>
      <c r="BX110" t="s">
        <v>148</v>
      </c>
      <c r="BY110" t="s">
        <v>122</v>
      </c>
      <c r="BZ110" t="s">
        <v>122</v>
      </c>
      <c r="CA110" t="s">
        <v>624</v>
      </c>
      <c r="CB110" t="s">
        <v>150</v>
      </c>
      <c r="CC110" t="s">
        <v>384</v>
      </c>
      <c r="CD110" t="s">
        <v>152</v>
      </c>
      <c r="CI110">
        <v>32.8794124</v>
      </c>
      <c r="CJ110">
        <v>-111.7349297</v>
      </c>
      <c r="CN110" t="s">
        <v>135</v>
      </c>
      <c r="CO110" t="s">
        <v>153</v>
      </c>
      <c r="CV110" t="s">
        <v>154</v>
      </c>
      <c r="CW110" t="s">
        <v>155</v>
      </c>
      <c r="CX110" t="s">
        <v>156</v>
      </c>
      <c r="DC110" s="15"/>
      <c r="DH110" t="s">
        <v>146</v>
      </c>
    </row>
    <row r="111" spans="1:112" x14ac:dyDescent="0.25">
      <c r="A111" t="s">
        <v>122</v>
      </c>
      <c r="B111" t="s">
        <v>122</v>
      </c>
      <c r="C111" t="s">
        <v>625</v>
      </c>
      <c r="D111" t="s">
        <v>124</v>
      </c>
      <c r="E111" t="s">
        <v>125</v>
      </c>
      <c r="F111" t="s">
        <v>126</v>
      </c>
      <c r="G111" s="15">
        <v>45343</v>
      </c>
      <c r="H111" t="s">
        <v>188</v>
      </c>
      <c r="I111" t="s">
        <v>128</v>
      </c>
      <c r="J111" s="15"/>
      <c r="M111" t="s">
        <v>626</v>
      </c>
      <c r="N111" t="s">
        <v>130</v>
      </c>
      <c r="T111" t="s">
        <v>416</v>
      </c>
      <c r="U111" t="s">
        <v>417</v>
      </c>
      <c r="V111" t="s">
        <v>539</v>
      </c>
      <c r="W111" t="s">
        <v>134</v>
      </c>
      <c r="AA111" t="s">
        <v>135</v>
      </c>
      <c r="AB111" t="s">
        <v>122</v>
      </c>
      <c r="AC111" t="s">
        <v>135</v>
      </c>
      <c r="AD111" t="s">
        <v>136</v>
      </c>
      <c r="AF111" t="s">
        <v>137</v>
      </c>
      <c r="AG111" t="s">
        <v>138</v>
      </c>
      <c r="AH111">
        <v>8.6999999999999993</v>
      </c>
      <c r="AI111" t="s">
        <v>139</v>
      </c>
      <c r="AK111" t="s">
        <v>140</v>
      </c>
      <c r="AM111" t="s">
        <v>141</v>
      </c>
      <c r="AU111">
        <v>39.5</v>
      </c>
      <c r="AV111" t="s">
        <v>130</v>
      </c>
      <c r="AZ111" t="s">
        <v>143</v>
      </c>
      <c r="BA111" t="s">
        <v>122</v>
      </c>
      <c r="BB111" t="s">
        <v>143</v>
      </c>
      <c r="BD111" t="s">
        <v>419</v>
      </c>
      <c r="BE111" s="15"/>
      <c r="BG111" t="s">
        <v>145</v>
      </c>
      <c r="BH111">
        <v>1</v>
      </c>
      <c r="BI111" t="s">
        <v>139</v>
      </c>
      <c r="BJ111" s="15"/>
      <c r="BK111" t="s">
        <v>146</v>
      </c>
      <c r="BL111">
        <v>7</v>
      </c>
      <c r="BM111" s="16">
        <v>45343.75</v>
      </c>
      <c r="BO111" s="16"/>
      <c r="BP111" t="s">
        <v>147</v>
      </c>
      <c r="BQ111" t="s">
        <v>147</v>
      </c>
      <c r="BR111">
        <v>8.6999999999999993</v>
      </c>
      <c r="BS111">
        <v>1</v>
      </c>
      <c r="BT111" t="b">
        <v>0</v>
      </c>
      <c r="BU111">
        <v>8.6999999999999993</v>
      </c>
      <c r="BV111">
        <v>1</v>
      </c>
      <c r="BW111">
        <v>8.6999999999999993</v>
      </c>
      <c r="BX111" t="s">
        <v>148</v>
      </c>
      <c r="BY111" t="s">
        <v>122</v>
      </c>
      <c r="BZ111" t="s">
        <v>122</v>
      </c>
      <c r="CA111" t="s">
        <v>540</v>
      </c>
      <c r="CB111" t="s">
        <v>150</v>
      </c>
      <c r="CC111" t="s">
        <v>541</v>
      </c>
      <c r="CD111" t="s">
        <v>422</v>
      </c>
      <c r="CI111">
        <v>34.252980899999997</v>
      </c>
      <c r="CJ111">
        <v>-110.03382860000001</v>
      </c>
      <c r="CN111" t="s">
        <v>135</v>
      </c>
      <c r="CO111" t="s">
        <v>153</v>
      </c>
      <c r="CV111" t="s">
        <v>154</v>
      </c>
      <c r="CW111" t="s">
        <v>155</v>
      </c>
      <c r="CX111" t="s">
        <v>199</v>
      </c>
      <c r="DC111" s="15"/>
      <c r="DH111" t="s">
        <v>146</v>
      </c>
    </row>
    <row r="112" spans="1:112" x14ac:dyDescent="0.25">
      <c r="A112" t="s">
        <v>122</v>
      </c>
      <c r="B112" t="s">
        <v>122</v>
      </c>
      <c r="C112" t="s">
        <v>627</v>
      </c>
      <c r="D112" t="s">
        <v>124</v>
      </c>
      <c r="E112" t="s">
        <v>125</v>
      </c>
      <c r="F112" t="s">
        <v>126</v>
      </c>
      <c r="G112" s="15">
        <v>44503</v>
      </c>
      <c r="H112" t="s">
        <v>628</v>
      </c>
      <c r="I112" t="s">
        <v>128</v>
      </c>
      <c r="J112" s="15"/>
      <c r="M112" t="s">
        <v>358</v>
      </c>
      <c r="N112" t="s">
        <v>130</v>
      </c>
      <c r="T112" t="s">
        <v>131</v>
      </c>
      <c r="U112" t="s">
        <v>193</v>
      </c>
      <c r="V112" t="s">
        <v>629</v>
      </c>
      <c r="W112" t="s">
        <v>134</v>
      </c>
      <c r="AA112" t="s">
        <v>135</v>
      </c>
      <c r="AB112" t="s">
        <v>122</v>
      </c>
      <c r="AC112" t="s">
        <v>135</v>
      </c>
      <c r="AD112" t="s">
        <v>136</v>
      </c>
      <c r="AF112" t="s">
        <v>137</v>
      </c>
      <c r="AG112" t="s">
        <v>138</v>
      </c>
      <c r="AH112">
        <v>8.52</v>
      </c>
      <c r="AI112" t="s">
        <v>139</v>
      </c>
      <c r="AK112" t="s">
        <v>140</v>
      </c>
      <c r="AM112" t="s">
        <v>141</v>
      </c>
      <c r="AS112" t="s">
        <v>195</v>
      </c>
      <c r="AU112">
        <v>30</v>
      </c>
      <c r="AV112" t="s">
        <v>130</v>
      </c>
      <c r="AZ112" t="s">
        <v>143</v>
      </c>
      <c r="BA112" t="s">
        <v>122</v>
      </c>
      <c r="BB112" t="s">
        <v>143</v>
      </c>
      <c r="BD112" t="s">
        <v>163</v>
      </c>
      <c r="BE112" s="15"/>
      <c r="BG112" t="s">
        <v>145</v>
      </c>
      <c r="BH112">
        <v>8.1900000000000001E-2</v>
      </c>
      <c r="BI112" t="s">
        <v>139</v>
      </c>
      <c r="BJ112" s="15"/>
      <c r="BK112" t="s">
        <v>146</v>
      </c>
      <c r="BL112">
        <v>7</v>
      </c>
      <c r="BM112" s="16">
        <v>44503.479166666701</v>
      </c>
      <c r="BO112" s="16"/>
      <c r="BP112" t="s">
        <v>147</v>
      </c>
      <c r="BQ112" t="s">
        <v>147</v>
      </c>
      <c r="BR112">
        <v>8.52</v>
      </c>
      <c r="BS112">
        <v>8.1900000000000001E-2</v>
      </c>
      <c r="BT112" t="b">
        <v>0</v>
      </c>
      <c r="BU112">
        <v>8.52</v>
      </c>
      <c r="BV112">
        <v>8.1900000000000001E-2</v>
      </c>
      <c r="BW112">
        <v>8.52</v>
      </c>
      <c r="BX112" t="s">
        <v>148</v>
      </c>
      <c r="BY112" t="s">
        <v>122</v>
      </c>
      <c r="BZ112" t="s">
        <v>122</v>
      </c>
      <c r="CA112" t="s">
        <v>630</v>
      </c>
      <c r="CB112" t="s">
        <v>150</v>
      </c>
      <c r="CC112" t="s">
        <v>631</v>
      </c>
      <c r="CD112" t="s">
        <v>361</v>
      </c>
      <c r="CI112">
        <v>34.2125238</v>
      </c>
      <c r="CJ112">
        <v>-112.7555112</v>
      </c>
      <c r="CN112" t="s">
        <v>135</v>
      </c>
      <c r="CO112" t="s">
        <v>153</v>
      </c>
      <c r="CV112" t="s">
        <v>154</v>
      </c>
      <c r="CW112" t="s">
        <v>155</v>
      </c>
      <c r="CX112" t="s">
        <v>167</v>
      </c>
      <c r="DC112" s="15"/>
      <c r="DH112" t="s">
        <v>146</v>
      </c>
    </row>
    <row r="113" spans="1:112" x14ac:dyDescent="0.25">
      <c r="A113" t="s">
        <v>122</v>
      </c>
      <c r="B113" t="s">
        <v>122</v>
      </c>
      <c r="C113" t="s">
        <v>632</v>
      </c>
      <c r="D113" t="s">
        <v>124</v>
      </c>
      <c r="E113" t="s">
        <v>125</v>
      </c>
      <c r="F113" t="s">
        <v>126</v>
      </c>
      <c r="G113" s="15">
        <v>44818</v>
      </c>
      <c r="H113" t="s">
        <v>178</v>
      </c>
      <c r="I113" t="s">
        <v>128</v>
      </c>
      <c r="J113" s="15"/>
      <c r="M113" t="s">
        <v>488</v>
      </c>
      <c r="N113" t="s">
        <v>130</v>
      </c>
      <c r="T113" t="s">
        <v>131</v>
      </c>
      <c r="U113" t="s">
        <v>132</v>
      </c>
      <c r="V113" t="s">
        <v>460</v>
      </c>
      <c r="W113" t="s">
        <v>134</v>
      </c>
      <c r="AA113" t="s">
        <v>135</v>
      </c>
      <c r="AB113" t="s">
        <v>122</v>
      </c>
      <c r="AC113" t="s">
        <v>135</v>
      </c>
      <c r="AD113" t="s">
        <v>136</v>
      </c>
      <c r="AF113" t="s">
        <v>137</v>
      </c>
      <c r="AG113" t="s">
        <v>138</v>
      </c>
      <c r="AH113">
        <v>8.5</v>
      </c>
      <c r="AI113" t="s">
        <v>139</v>
      </c>
      <c r="AK113" t="s">
        <v>140</v>
      </c>
      <c r="AM113" t="s">
        <v>141</v>
      </c>
      <c r="AU113">
        <v>102</v>
      </c>
      <c r="AV113" t="s">
        <v>130</v>
      </c>
      <c r="AZ113" t="s">
        <v>143</v>
      </c>
      <c r="BA113" t="s">
        <v>122</v>
      </c>
      <c r="BB113" t="s">
        <v>143</v>
      </c>
      <c r="BD113" t="s">
        <v>489</v>
      </c>
      <c r="BE113" s="15"/>
      <c r="BG113" t="s">
        <v>145</v>
      </c>
      <c r="BH113">
        <v>2</v>
      </c>
      <c r="BI113" t="s">
        <v>139</v>
      </c>
      <c r="BJ113" s="15"/>
      <c r="BK113" t="s">
        <v>146</v>
      </c>
      <c r="BL113">
        <v>7</v>
      </c>
      <c r="BM113" s="16">
        <v>44818.623611111099</v>
      </c>
      <c r="BO113" s="16"/>
      <c r="BP113" t="s">
        <v>147</v>
      </c>
      <c r="BQ113" t="s">
        <v>147</v>
      </c>
      <c r="BR113">
        <v>8.5</v>
      </c>
      <c r="BS113">
        <v>2</v>
      </c>
      <c r="BT113" t="b">
        <v>0</v>
      </c>
      <c r="BU113">
        <v>8.5</v>
      </c>
      <c r="BV113">
        <v>2</v>
      </c>
      <c r="BW113">
        <v>8.5</v>
      </c>
      <c r="BX113" t="s">
        <v>148</v>
      </c>
      <c r="BY113" t="s">
        <v>122</v>
      </c>
      <c r="BZ113" t="s">
        <v>122</v>
      </c>
      <c r="CA113" t="s">
        <v>461</v>
      </c>
      <c r="CB113" t="s">
        <v>150</v>
      </c>
      <c r="CC113" t="s">
        <v>173</v>
      </c>
      <c r="CD113" t="s">
        <v>152</v>
      </c>
      <c r="CI113">
        <v>32.8793638</v>
      </c>
      <c r="CJ113">
        <v>-111.73607250000001</v>
      </c>
      <c r="CN113" t="s">
        <v>135</v>
      </c>
      <c r="CO113" t="s">
        <v>153</v>
      </c>
      <c r="CV113" t="s">
        <v>154</v>
      </c>
      <c r="CW113" t="s">
        <v>155</v>
      </c>
      <c r="CX113" t="s">
        <v>156</v>
      </c>
      <c r="DC113" s="15"/>
      <c r="DH113" t="s">
        <v>146</v>
      </c>
    </row>
    <row r="114" spans="1:112" x14ac:dyDescent="0.25">
      <c r="A114" t="s">
        <v>122</v>
      </c>
      <c r="B114" t="s">
        <v>122</v>
      </c>
      <c r="C114" t="s">
        <v>633</v>
      </c>
      <c r="D114" t="s">
        <v>124</v>
      </c>
      <c r="E114" t="s">
        <v>125</v>
      </c>
      <c r="F114" t="s">
        <v>126</v>
      </c>
      <c r="G114" s="15">
        <v>44817</v>
      </c>
      <c r="H114" t="s">
        <v>634</v>
      </c>
      <c r="I114" t="s">
        <v>128</v>
      </c>
      <c r="J114" s="15"/>
      <c r="M114" t="s">
        <v>635</v>
      </c>
      <c r="N114" t="s">
        <v>130</v>
      </c>
      <c r="T114" t="s">
        <v>131</v>
      </c>
      <c r="U114" t="s">
        <v>132</v>
      </c>
      <c r="V114" t="s">
        <v>544</v>
      </c>
      <c r="W114" t="s">
        <v>134</v>
      </c>
      <c r="AA114" t="s">
        <v>135</v>
      </c>
      <c r="AB114" t="s">
        <v>122</v>
      </c>
      <c r="AC114" t="s">
        <v>135</v>
      </c>
      <c r="AD114" t="s">
        <v>136</v>
      </c>
      <c r="AF114" t="s">
        <v>137</v>
      </c>
      <c r="AG114" t="s">
        <v>138</v>
      </c>
      <c r="AH114">
        <v>8.4</v>
      </c>
      <c r="AI114" t="s">
        <v>139</v>
      </c>
      <c r="AK114" t="s">
        <v>140</v>
      </c>
      <c r="AM114" t="s">
        <v>141</v>
      </c>
      <c r="AU114">
        <v>102.22</v>
      </c>
      <c r="AV114" t="s">
        <v>130</v>
      </c>
      <c r="AZ114" t="s">
        <v>143</v>
      </c>
      <c r="BA114" t="s">
        <v>122</v>
      </c>
      <c r="BB114" t="s">
        <v>143</v>
      </c>
      <c r="BD114" t="s">
        <v>489</v>
      </c>
      <c r="BE114" s="15"/>
      <c r="BG114" t="s">
        <v>145</v>
      </c>
      <c r="BH114">
        <v>2</v>
      </c>
      <c r="BI114" t="s">
        <v>139</v>
      </c>
      <c r="BJ114" s="15"/>
      <c r="BK114" t="s">
        <v>146</v>
      </c>
      <c r="BL114">
        <v>7</v>
      </c>
      <c r="BM114" s="16">
        <v>44817.418749999997</v>
      </c>
      <c r="BO114" s="16"/>
      <c r="BP114" t="s">
        <v>147</v>
      </c>
      <c r="BQ114" t="s">
        <v>147</v>
      </c>
      <c r="BR114">
        <v>8.4</v>
      </c>
      <c r="BS114">
        <v>2</v>
      </c>
      <c r="BT114" t="b">
        <v>0</v>
      </c>
      <c r="BU114">
        <v>8.4</v>
      </c>
      <c r="BV114">
        <v>2</v>
      </c>
      <c r="BW114">
        <v>8.4</v>
      </c>
      <c r="BX114" t="s">
        <v>148</v>
      </c>
      <c r="BY114" t="s">
        <v>122</v>
      </c>
      <c r="BZ114" t="s">
        <v>122</v>
      </c>
      <c r="CA114" t="s">
        <v>545</v>
      </c>
      <c r="CB114" t="s">
        <v>150</v>
      </c>
      <c r="CC114" t="s">
        <v>546</v>
      </c>
      <c r="CD114" t="s">
        <v>152</v>
      </c>
      <c r="CI114">
        <v>32.879322999999999</v>
      </c>
      <c r="CJ114">
        <v>-111.7356152</v>
      </c>
      <c r="CN114" t="s">
        <v>135</v>
      </c>
      <c r="CO114" t="s">
        <v>153</v>
      </c>
      <c r="CV114" t="s">
        <v>154</v>
      </c>
      <c r="CW114" t="s">
        <v>155</v>
      </c>
      <c r="CX114" t="s">
        <v>156</v>
      </c>
      <c r="DC114" s="15"/>
      <c r="DH114" t="s">
        <v>146</v>
      </c>
    </row>
    <row r="115" spans="1:112" x14ac:dyDescent="0.25">
      <c r="A115" t="s">
        <v>122</v>
      </c>
      <c r="B115" t="s">
        <v>122</v>
      </c>
      <c r="C115" t="s">
        <v>636</v>
      </c>
      <c r="D115" t="s">
        <v>124</v>
      </c>
      <c r="E115" t="s">
        <v>125</v>
      </c>
      <c r="F115" t="s">
        <v>126</v>
      </c>
      <c r="G115" s="15">
        <v>44911</v>
      </c>
      <c r="H115" t="s">
        <v>637</v>
      </c>
      <c r="I115" t="s">
        <v>128</v>
      </c>
      <c r="J115" s="15"/>
      <c r="M115" t="s">
        <v>129</v>
      </c>
      <c r="N115" t="s">
        <v>130</v>
      </c>
      <c r="T115" t="s">
        <v>131</v>
      </c>
      <c r="U115" t="s">
        <v>132</v>
      </c>
      <c r="V115" t="s">
        <v>460</v>
      </c>
      <c r="W115" t="s">
        <v>134</v>
      </c>
      <c r="AA115" t="s">
        <v>135</v>
      </c>
      <c r="AB115" t="s">
        <v>122</v>
      </c>
      <c r="AC115" t="s">
        <v>135</v>
      </c>
      <c r="AD115" t="s">
        <v>136</v>
      </c>
      <c r="AF115" t="s">
        <v>137</v>
      </c>
      <c r="AG115" t="s">
        <v>138</v>
      </c>
      <c r="AH115">
        <v>8.4</v>
      </c>
      <c r="AI115" t="s">
        <v>139</v>
      </c>
      <c r="AK115" t="s">
        <v>140</v>
      </c>
      <c r="AM115" t="s">
        <v>141</v>
      </c>
      <c r="AU115">
        <v>101</v>
      </c>
      <c r="AV115" t="s">
        <v>130</v>
      </c>
      <c r="AZ115" t="s">
        <v>143</v>
      </c>
      <c r="BA115" t="s">
        <v>122</v>
      </c>
      <c r="BB115" t="s">
        <v>143</v>
      </c>
      <c r="BD115" t="s">
        <v>489</v>
      </c>
      <c r="BE115" s="15"/>
      <c r="BG115" t="s">
        <v>145</v>
      </c>
      <c r="BH115">
        <v>2</v>
      </c>
      <c r="BI115" t="s">
        <v>139</v>
      </c>
      <c r="BJ115" s="15"/>
      <c r="BK115" t="s">
        <v>146</v>
      </c>
      <c r="BL115">
        <v>7</v>
      </c>
      <c r="BM115" s="16">
        <v>44911.629861111098</v>
      </c>
      <c r="BO115" s="16"/>
      <c r="BP115" t="s">
        <v>147</v>
      </c>
      <c r="BQ115" t="s">
        <v>147</v>
      </c>
      <c r="BR115">
        <v>8.4</v>
      </c>
      <c r="BS115">
        <v>2</v>
      </c>
      <c r="BT115" t="b">
        <v>0</v>
      </c>
      <c r="BU115">
        <v>8.4</v>
      </c>
      <c r="BV115">
        <v>2</v>
      </c>
      <c r="BW115">
        <v>8.4</v>
      </c>
      <c r="BX115" t="s">
        <v>148</v>
      </c>
      <c r="BY115" t="s">
        <v>122</v>
      </c>
      <c r="BZ115" t="s">
        <v>122</v>
      </c>
      <c r="CA115" t="s">
        <v>461</v>
      </c>
      <c r="CB115" t="s">
        <v>150</v>
      </c>
      <c r="CC115" t="s">
        <v>173</v>
      </c>
      <c r="CD115" t="s">
        <v>152</v>
      </c>
      <c r="CI115">
        <v>32.8793638</v>
      </c>
      <c r="CJ115">
        <v>-111.73607250000001</v>
      </c>
      <c r="CN115" t="s">
        <v>135</v>
      </c>
      <c r="CO115" t="s">
        <v>153</v>
      </c>
      <c r="CV115" t="s">
        <v>154</v>
      </c>
      <c r="CW115" t="s">
        <v>155</v>
      </c>
      <c r="CX115" t="s">
        <v>156</v>
      </c>
      <c r="DC115" s="15"/>
      <c r="DH115" t="s">
        <v>146</v>
      </c>
    </row>
    <row r="116" spans="1:112" x14ac:dyDescent="0.25">
      <c r="A116" t="s">
        <v>122</v>
      </c>
      <c r="B116" t="s">
        <v>122</v>
      </c>
      <c r="C116" t="s">
        <v>638</v>
      </c>
      <c r="D116" t="s">
        <v>124</v>
      </c>
      <c r="E116" t="s">
        <v>125</v>
      </c>
      <c r="F116" t="s">
        <v>126</v>
      </c>
      <c r="G116" s="15">
        <v>44900</v>
      </c>
      <c r="H116" t="s">
        <v>245</v>
      </c>
      <c r="I116" t="s">
        <v>128</v>
      </c>
      <c r="J116" s="15"/>
      <c r="M116" t="s">
        <v>358</v>
      </c>
      <c r="N116" t="s">
        <v>130</v>
      </c>
      <c r="T116" t="s">
        <v>131</v>
      </c>
      <c r="U116" t="s">
        <v>193</v>
      </c>
      <c r="V116" t="s">
        <v>639</v>
      </c>
      <c r="W116" t="s">
        <v>134</v>
      </c>
      <c r="AA116" t="s">
        <v>135</v>
      </c>
      <c r="AB116" t="s">
        <v>122</v>
      </c>
      <c r="AC116" t="s">
        <v>135</v>
      </c>
      <c r="AD116" t="s">
        <v>136</v>
      </c>
      <c r="AF116" t="s">
        <v>137</v>
      </c>
      <c r="AG116" t="s">
        <v>138</v>
      </c>
      <c r="AH116">
        <v>8.34</v>
      </c>
      <c r="AI116" t="s">
        <v>139</v>
      </c>
      <c r="AK116" t="s">
        <v>140</v>
      </c>
      <c r="AM116" t="s">
        <v>141</v>
      </c>
      <c r="AS116" t="s">
        <v>195</v>
      </c>
      <c r="AU116">
        <v>30</v>
      </c>
      <c r="AV116" t="s">
        <v>130</v>
      </c>
      <c r="AZ116" t="s">
        <v>143</v>
      </c>
      <c r="BA116" t="s">
        <v>122</v>
      </c>
      <c r="BB116" t="s">
        <v>143</v>
      </c>
      <c r="BD116" t="s">
        <v>182</v>
      </c>
      <c r="BE116" s="15"/>
      <c r="BG116" t="s">
        <v>145</v>
      </c>
      <c r="BH116">
        <v>8.1900000000000001E-2</v>
      </c>
      <c r="BI116" t="s">
        <v>139</v>
      </c>
      <c r="BJ116" s="15"/>
      <c r="BK116" t="s">
        <v>146</v>
      </c>
      <c r="BL116">
        <v>7</v>
      </c>
      <c r="BM116" s="16">
        <v>44900.416666666701</v>
      </c>
      <c r="BO116" s="16"/>
      <c r="BP116" t="s">
        <v>147</v>
      </c>
      <c r="BQ116" t="s">
        <v>147</v>
      </c>
      <c r="BR116">
        <v>8.34</v>
      </c>
      <c r="BS116">
        <v>8.1900000000000001E-2</v>
      </c>
      <c r="BT116" t="b">
        <v>0</v>
      </c>
      <c r="BU116">
        <v>8.34</v>
      </c>
      <c r="BV116">
        <v>8.1900000000000001E-2</v>
      </c>
      <c r="BW116">
        <v>8.34</v>
      </c>
      <c r="BX116" t="s">
        <v>148</v>
      </c>
      <c r="BY116" t="s">
        <v>122</v>
      </c>
      <c r="BZ116" t="s">
        <v>122</v>
      </c>
      <c r="CA116" t="s">
        <v>640</v>
      </c>
      <c r="CB116" t="s">
        <v>150</v>
      </c>
      <c r="CC116" t="s">
        <v>641</v>
      </c>
      <c r="CD116" t="s">
        <v>361</v>
      </c>
      <c r="CI116">
        <v>34.212960099999997</v>
      </c>
      <c r="CJ116">
        <v>-112.7558509</v>
      </c>
      <c r="CN116" t="s">
        <v>135</v>
      </c>
      <c r="CO116" t="s">
        <v>153</v>
      </c>
      <c r="CV116" t="s">
        <v>154</v>
      </c>
      <c r="CW116" t="s">
        <v>155</v>
      </c>
      <c r="CX116" t="s">
        <v>167</v>
      </c>
      <c r="DC116" s="15"/>
      <c r="DH116" t="s">
        <v>146</v>
      </c>
    </row>
    <row r="117" spans="1:112" x14ac:dyDescent="0.25">
      <c r="A117" t="s">
        <v>122</v>
      </c>
      <c r="B117" t="s">
        <v>122</v>
      </c>
      <c r="C117" t="s">
        <v>642</v>
      </c>
      <c r="D117" t="s">
        <v>124</v>
      </c>
      <c r="E117" t="s">
        <v>125</v>
      </c>
      <c r="F117" t="s">
        <v>126</v>
      </c>
      <c r="G117" s="15">
        <v>44559</v>
      </c>
      <c r="H117" t="s">
        <v>643</v>
      </c>
      <c r="I117" t="s">
        <v>128</v>
      </c>
      <c r="J117" s="15"/>
      <c r="M117" t="s">
        <v>644</v>
      </c>
      <c r="N117" t="s">
        <v>130</v>
      </c>
      <c r="T117" t="s">
        <v>160</v>
      </c>
      <c r="U117" t="s">
        <v>161</v>
      </c>
      <c r="V117" t="s">
        <v>515</v>
      </c>
      <c r="W117" t="s">
        <v>134</v>
      </c>
      <c r="AA117" t="s">
        <v>135</v>
      </c>
      <c r="AB117" t="s">
        <v>122</v>
      </c>
      <c r="AC117" t="s">
        <v>135</v>
      </c>
      <c r="AD117" t="s">
        <v>136</v>
      </c>
      <c r="AF117" t="s">
        <v>137</v>
      </c>
      <c r="AG117" t="s">
        <v>138</v>
      </c>
      <c r="AH117">
        <v>8.3000000000000007</v>
      </c>
      <c r="AI117" t="s">
        <v>139</v>
      </c>
      <c r="AK117" t="s">
        <v>140</v>
      </c>
      <c r="AM117" t="s">
        <v>141</v>
      </c>
      <c r="AU117">
        <v>50.5</v>
      </c>
      <c r="AV117" t="s">
        <v>130</v>
      </c>
      <c r="AZ117" t="s">
        <v>143</v>
      </c>
      <c r="BA117" t="s">
        <v>122</v>
      </c>
      <c r="BB117" t="s">
        <v>143</v>
      </c>
      <c r="BD117" t="s">
        <v>163</v>
      </c>
      <c r="BE117" s="15"/>
      <c r="BG117" t="s">
        <v>145</v>
      </c>
      <c r="BH117">
        <v>8.1900000000000001E-2</v>
      </c>
      <c r="BI117" t="s">
        <v>139</v>
      </c>
      <c r="BJ117" s="15"/>
      <c r="BK117" t="s">
        <v>146</v>
      </c>
      <c r="BL117">
        <v>7</v>
      </c>
      <c r="BM117" s="16">
        <v>44559.671527777798</v>
      </c>
      <c r="BO117" s="16"/>
      <c r="BP117" t="s">
        <v>147</v>
      </c>
      <c r="BQ117" t="s">
        <v>147</v>
      </c>
      <c r="BR117">
        <v>8.3000000000000007</v>
      </c>
      <c r="BS117">
        <v>8.1900000000000001E-2</v>
      </c>
      <c r="BT117" t="b">
        <v>0</v>
      </c>
      <c r="BU117">
        <v>8.3000000000000007</v>
      </c>
      <c r="BV117">
        <v>8.1900000000000001E-2</v>
      </c>
      <c r="BW117">
        <v>8.3000000000000007</v>
      </c>
      <c r="BX117" t="s">
        <v>148</v>
      </c>
      <c r="BY117" t="s">
        <v>122</v>
      </c>
      <c r="BZ117" t="s">
        <v>122</v>
      </c>
      <c r="CA117" t="s">
        <v>516</v>
      </c>
      <c r="CB117" t="s">
        <v>150</v>
      </c>
      <c r="CC117" t="s">
        <v>367</v>
      </c>
      <c r="CD117" t="s">
        <v>166</v>
      </c>
      <c r="CI117">
        <v>34.739881099999998</v>
      </c>
      <c r="CJ117">
        <v>-112.00989439999999</v>
      </c>
      <c r="CN117" t="s">
        <v>135</v>
      </c>
      <c r="CO117" t="s">
        <v>153</v>
      </c>
      <c r="CV117" t="s">
        <v>154</v>
      </c>
      <c r="CW117" t="s">
        <v>155</v>
      </c>
      <c r="CX117" t="s">
        <v>167</v>
      </c>
      <c r="DC117" s="15"/>
      <c r="DH117" t="s">
        <v>146</v>
      </c>
    </row>
    <row r="118" spans="1:112" x14ac:dyDescent="0.25">
      <c r="A118" t="s">
        <v>122</v>
      </c>
      <c r="B118" t="s">
        <v>122</v>
      </c>
      <c r="C118" t="s">
        <v>645</v>
      </c>
      <c r="D118" t="s">
        <v>124</v>
      </c>
      <c r="E118" t="s">
        <v>125</v>
      </c>
      <c r="F118" t="s">
        <v>126</v>
      </c>
      <c r="G118" s="15">
        <v>44911</v>
      </c>
      <c r="H118" t="s">
        <v>508</v>
      </c>
      <c r="I118" t="s">
        <v>128</v>
      </c>
      <c r="J118" s="15"/>
      <c r="M118" t="s">
        <v>129</v>
      </c>
      <c r="N118" t="s">
        <v>130</v>
      </c>
      <c r="T118" t="s">
        <v>131</v>
      </c>
      <c r="U118" t="s">
        <v>132</v>
      </c>
      <c r="V118" t="s">
        <v>133</v>
      </c>
      <c r="W118" t="s">
        <v>134</v>
      </c>
      <c r="AA118" t="s">
        <v>135</v>
      </c>
      <c r="AB118" t="s">
        <v>122</v>
      </c>
      <c r="AC118" t="s">
        <v>135</v>
      </c>
      <c r="AD118" t="s">
        <v>136</v>
      </c>
      <c r="AF118" t="s">
        <v>137</v>
      </c>
      <c r="AG118" t="s">
        <v>138</v>
      </c>
      <c r="AH118">
        <v>8.3000000000000007</v>
      </c>
      <c r="AI118" t="s">
        <v>139</v>
      </c>
      <c r="AK118" t="s">
        <v>140</v>
      </c>
      <c r="AM118" t="s">
        <v>141</v>
      </c>
      <c r="AU118">
        <v>101</v>
      </c>
      <c r="AV118" t="s">
        <v>130</v>
      </c>
      <c r="AZ118" t="s">
        <v>143</v>
      </c>
      <c r="BA118" t="s">
        <v>122</v>
      </c>
      <c r="BB118" t="s">
        <v>143</v>
      </c>
      <c r="BD118" t="s">
        <v>489</v>
      </c>
      <c r="BE118" s="15"/>
      <c r="BG118" t="s">
        <v>145</v>
      </c>
      <c r="BH118">
        <v>2</v>
      </c>
      <c r="BI118" t="s">
        <v>139</v>
      </c>
      <c r="BJ118" s="15"/>
      <c r="BK118" t="s">
        <v>146</v>
      </c>
      <c r="BL118">
        <v>7</v>
      </c>
      <c r="BM118" s="16">
        <v>44911.789583333302</v>
      </c>
      <c r="BO118" s="16"/>
      <c r="BP118" t="s">
        <v>147</v>
      </c>
      <c r="BQ118" t="s">
        <v>147</v>
      </c>
      <c r="BR118">
        <v>8.3000000000000007</v>
      </c>
      <c r="BS118">
        <v>2</v>
      </c>
      <c r="BT118" t="b">
        <v>0</v>
      </c>
      <c r="BU118">
        <v>8.3000000000000007</v>
      </c>
      <c r="BV118">
        <v>2</v>
      </c>
      <c r="BW118">
        <v>8.3000000000000007</v>
      </c>
      <c r="BX118" t="s">
        <v>148</v>
      </c>
      <c r="BY118" t="s">
        <v>122</v>
      </c>
      <c r="BZ118" t="s">
        <v>122</v>
      </c>
      <c r="CA118" t="s">
        <v>149</v>
      </c>
      <c r="CB118" t="s">
        <v>150</v>
      </c>
      <c r="CC118" t="s">
        <v>151</v>
      </c>
      <c r="CD118" t="s">
        <v>152</v>
      </c>
      <c r="CI118">
        <v>32.879389600000003</v>
      </c>
      <c r="CJ118">
        <v>-111.73586299999999</v>
      </c>
      <c r="CN118" t="s">
        <v>135</v>
      </c>
      <c r="CO118" t="s">
        <v>153</v>
      </c>
      <c r="CV118" t="s">
        <v>154</v>
      </c>
      <c r="CW118" t="s">
        <v>155</v>
      </c>
      <c r="CX118" t="s">
        <v>156</v>
      </c>
      <c r="DC118" s="15"/>
      <c r="DH118" t="s">
        <v>146</v>
      </c>
    </row>
    <row r="119" spans="1:112" x14ac:dyDescent="0.25">
      <c r="A119" t="s">
        <v>122</v>
      </c>
      <c r="B119" t="s">
        <v>122</v>
      </c>
      <c r="C119" t="s">
        <v>646</v>
      </c>
      <c r="D119" t="s">
        <v>124</v>
      </c>
      <c r="E119" t="s">
        <v>125</v>
      </c>
      <c r="F119" t="s">
        <v>126</v>
      </c>
      <c r="G119" s="15">
        <v>44911</v>
      </c>
      <c r="H119" t="s">
        <v>647</v>
      </c>
      <c r="I119" t="s">
        <v>128</v>
      </c>
      <c r="J119" s="15"/>
      <c r="M119" t="s">
        <v>129</v>
      </c>
      <c r="N119" t="s">
        <v>130</v>
      </c>
      <c r="T119" t="s">
        <v>131</v>
      </c>
      <c r="U119" t="s">
        <v>132</v>
      </c>
      <c r="V119" t="s">
        <v>330</v>
      </c>
      <c r="W119" t="s">
        <v>134</v>
      </c>
      <c r="AA119" t="s">
        <v>135</v>
      </c>
      <c r="AB119" t="s">
        <v>122</v>
      </c>
      <c r="AC119" t="s">
        <v>135</v>
      </c>
      <c r="AD119" t="s">
        <v>136</v>
      </c>
      <c r="AF119" t="s">
        <v>137</v>
      </c>
      <c r="AG119" t="s">
        <v>138</v>
      </c>
      <c r="AH119">
        <v>8.1</v>
      </c>
      <c r="AI119" t="s">
        <v>139</v>
      </c>
      <c r="AK119" t="s">
        <v>140</v>
      </c>
      <c r="AM119" t="s">
        <v>141</v>
      </c>
      <c r="AU119">
        <v>101</v>
      </c>
      <c r="AV119" t="s">
        <v>130</v>
      </c>
      <c r="AZ119" t="s">
        <v>143</v>
      </c>
      <c r="BA119" t="s">
        <v>122</v>
      </c>
      <c r="BB119" t="s">
        <v>143</v>
      </c>
      <c r="BD119" t="s">
        <v>489</v>
      </c>
      <c r="BE119" s="15"/>
      <c r="BG119" t="s">
        <v>145</v>
      </c>
      <c r="BH119">
        <v>2</v>
      </c>
      <c r="BI119" t="s">
        <v>139</v>
      </c>
      <c r="BJ119" s="15"/>
      <c r="BK119" t="s">
        <v>146</v>
      </c>
      <c r="BL119">
        <v>7</v>
      </c>
      <c r="BM119" s="16">
        <v>44911.6784722222</v>
      </c>
      <c r="BO119" s="16"/>
      <c r="BP119" t="s">
        <v>147</v>
      </c>
      <c r="BQ119" t="s">
        <v>147</v>
      </c>
      <c r="BR119">
        <v>8.1</v>
      </c>
      <c r="BS119">
        <v>2</v>
      </c>
      <c r="BT119" t="b">
        <v>0</v>
      </c>
      <c r="BU119">
        <v>8.1</v>
      </c>
      <c r="BV119">
        <v>2</v>
      </c>
      <c r="BW119">
        <v>8.1</v>
      </c>
      <c r="BX119" t="s">
        <v>148</v>
      </c>
      <c r="BY119" t="s">
        <v>122</v>
      </c>
      <c r="BZ119" t="s">
        <v>122</v>
      </c>
      <c r="CA119" t="s">
        <v>331</v>
      </c>
      <c r="CB119" t="s">
        <v>150</v>
      </c>
      <c r="CC119" t="s">
        <v>332</v>
      </c>
      <c r="CD119" t="s">
        <v>152</v>
      </c>
      <c r="CI119">
        <v>32.879231500000003</v>
      </c>
      <c r="CJ119">
        <v>-111.7358321</v>
      </c>
      <c r="CN119" t="s">
        <v>135</v>
      </c>
      <c r="CO119" t="s">
        <v>153</v>
      </c>
      <c r="CV119" t="s">
        <v>154</v>
      </c>
      <c r="CW119" t="s">
        <v>155</v>
      </c>
      <c r="CX119" t="s">
        <v>156</v>
      </c>
      <c r="DC119" s="15"/>
      <c r="DH119" t="s">
        <v>146</v>
      </c>
    </row>
    <row r="120" spans="1:112" x14ac:dyDescent="0.25">
      <c r="A120" t="s">
        <v>122</v>
      </c>
      <c r="B120" t="s">
        <v>122</v>
      </c>
      <c r="C120" t="s">
        <v>648</v>
      </c>
      <c r="D120" t="s">
        <v>124</v>
      </c>
      <c r="E120" t="s">
        <v>125</v>
      </c>
      <c r="F120" t="s">
        <v>126</v>
      </c>
      <c r="G120" s="15">
        <v>44910</v>
      </c>
      <c r="H120" t="s">
        <v>605</v>
      </c>
      <c r="I120" t="s">
        <v>128</v>
      </c>
      <c r="J120" s="15"/>
      <c r="M120" t="s">
        <v>649</v>
      </c>
      <c r="N120" t="s">
        <v>130</v>
      </c>
      <c r="T120" t="s">
        <v>131</v>
      </c>
      <c r="U120" t="s">
        <v>132</v>
      </c>
      <c r="V120" t="s">
        <v>623</v>
      </c>
      <c r="W120" t="s">
        <v>134</v>
      </c>
      <c r="AA120" t="s">
        <v>135</v>
      </c>
      <c r="AB120" t="s">
        <v>122</v>
      </c>
      <c r="AC120" t="s">
        <v>135</v>
      </c>
      <c r="AD120" t="s">
        <v>136</v>
      </c>
      <c r="AF120" t="s">
        <v>137</v>
      </c>
      <c r="AG120" t="s">
        <v>138</v>
      </c>
      <c r="AH120">
        <v>8</v>
      </c>
      <c r="AI120" t="s">
        <v>139</v>
      </c>
      <c r="AK120" t="s">
        <v>140</v>
      </c>
      <c r="AM120" t="s">
        <v>141</v>
      </c>
      <c r="AU120">
        <v>101.5</v>
      </c>
      <c r="AV120" t="s">
        <v>130</v>
      </c>
      <c r="AZ120" t="s">
        <v>143</v>
      </c>
      <c r="BA120" t="s">
        <v>122</v>
      </c>
      <c r="BB120" t="s">
        <v>143</v>
      </c>
      <c r="BD120" t="s">
        <v>489</v>
      </c>
      <c r="BE120" s="15"/>
      <c r="BG120" t="s">
        <v>145</v>
      </c>
      <c r="BH120">
        <v>2</v>
      </c>
      <c r="BI120" t="s">
        <v>139</v>
      </c>
      <c r="BJ120" s="15"/>
      <c r="BK120" t="s">
        <v>146</v>
      </c>
      <c r="BL120">
        <v>7</v>
      </c>
      <c r="BM120" s="16">
        <v>44910.763888888898</v>
      </c>
      <c r="BO120" s="16"/>
      <c r="BP120" t="s">
        <v>147</v>
      </c>
      <c r="BQ120" t="s">
        <v>147</v>
      </c>
      <c r="BR120">
        <v>8</v>
      </c>
      <c r="BS120">
        <v>2</v>
      </c>
      <c r="BT120" t="b">
        <v>0</v>
      </c>
      <c r="BU120">
        <v>8</v>
      </c>
      <c r="BV120">
        <v>2</v>
      </c>
      <c r="BW120">
        <v>8</v>
      </c>
      <c r="BX120" t="s">
        <v>148</v>
      </c>
      <c r="BY120" t="s">
        <v>122</v>
      </c>
      <c r="BZ120" t="s">
        <v>122</v>
      </c>
      <c r="CA120" t="s">
        <v>624</v>
      </c>
      <c r="CB120" t="s">
        <v>150</v>
      </c>
      <c r="CC120" t="s">
        <v>384</v>
      </c>
      <c r="CD120" t="s">
        <v>152</v>
      </c>
      <c r="CI120">
        <v>32.8794124</v>
      </c>
      <c r="CJ120">
        <v>-111.7349297</v>
      </c>
      <c r="CN120" t="s">
        <v>135</v>
      </c>
      <c r="CO120" t="s">
        <v>153</v>
      </c>
      <c r="CV120" t="s">
        <v>154</v>
      </c>
      <c r="CW120" t="s">
        <v>155</v>
      </c>
      <c r="CX120" t="s">
        <v>156</v>
      </c>
      <c r="DC120" s="15"/>
      <c r="DH120" t="s">
        <v>146</v>
      </c>
    </row>
    <row r="121" spans="1:112" x14ac:dyDescent="0.25">
      <c r="A121" t="s">
        <v>122</v>
      </c>
      <c r="B121" t="s">
        <v>122</v>
      </c>
      <c r="C121" t="s">
        <v>650</v>
      </c>
      <c r="D121" t="s">
        <v>124</v>
      </c>
      <c r="E121" t="s">
        <v>125</v>
      </c>
      <c r="F121" t="s">
        <v>126</v>
      </c>
      <c r="G121" s="15">
        <v>45218</v>
      </c>
      <c r="H121" t="s">
        <v>651</v>
      </c>
      <c r="I121" t="s">
        <v>128</v>
      </c>
      <c r="J121" s="15"/>
      <c r="M121" t="s">
        <v>652</v>
      </c>
      <c r="N121" t="s">
        <v>130</v>
      </c>
      <c r="T121" t="s">
        <v>217</v>
      </c>
      <c r="U121" t="s">
        <v>161</v>
      </c>
      <c r="V121" t="s">
        <v>520</v>
      </c>
      <c r="W121" t="s">
        <v>134</v>
      </c>
      <c r="AA121" t="s">
        <v>135</v>
      </c>
      <c r="AB121" t="s">
        <v>122</v>
      </c>
      <c r="AC121" t="s">
        <v>135</v>
      </c>
      <c r="AD121" t="s">
        <v>136</v>
      </c>
      <c r="AF121" t="s">
        <v>137</v>
      </c>
      <c r="AG121" t="s">
        <v>138</v>
      </c>
      <c r="AH121">
        <v>7.92</v>
      </c>
      <c r="AI121" t="s">
        <v>139</v>
      </c>
      <c r="AK121" t="s">
        <v>140</v>
      </c>
      <c r="AM121" t="s">
        <v>141</v>
      </c>
      <c r="AU121">
        <v>9.75</v>
      </c>
      <c r="AV121" t="s">
        <v>130</v>
      </c>
      <c r="AZ121" t="s">
        <v>143</v>
      </c>
      <c r="BA121" t="s">
        <v>122</v>
      </c>
      <c r="BB121" t="s">
        <v>143</v>
      </c>
      <c r="BD121" t="s">
        <v>182</v>
      </c>
      <c r="BE121" s="15"/>
      <c r="BG121" t="s">
        <v>145</v>
      </c>
      <c r="BH121">
        <v>8.1900000000000001E-2</v>
      </c>
      <c r="BI121" t="s">
        <v>139</v>
      </c>
      <c r="BJ121" s="15"/>
      <c r="BK121" t="s">
        <v>146</v>
      </c>
      <c r="BL121">
        <v>7</v>
      </c>
      <c r="BM121" s="16">
        <v>45218.738194444399</v>
      </c>
      <c r="BO121" s="16"/>
      <c r="BP121" t="s">
        <v>147</v>
      </c>
      <c r="BQ121" t="s">
        <v>147</v>
      </c>
      <c r="BR121">
        <v>7.92</v>
      </c>
      <c r="BS121">
        <v>8.1900000000000001E-2</v>
      </c>
      <c r="BT121" t="b">
        <v>0</v>
      </c>
      <c r="BU121">
        <v>7.92</v>
      </c>
      <c r="BV121">
        <v>8.1900000000000001E-2</v>
      </c>
      <c r="BW121">
        <v>7.92</v>
      </c>
      <c r="BX121" t="s">
        <v>148</v>
      </c>
      <c r="BY121" t="s">
        <v>122</v>
      </c>
      <c r="BZ121" t="s">
        <v>122</v>
      </c>
      <c r="CA121" t="s">
        <v>521</v>
      </c>
      <c r="CB121" t="s">
        <v>150</v>
      </c>
      <c r="CC121" t="s">
        <v>384</v>
      </c>
      <c r="CD121" t="s">
        <v>166</v>
      </c>
      <c r="CI121">
        <v>34.740546399999999</v>
      </c>
      <c r="CJ121">
        <v>-112.0090108</v>
      </c>
      <c r="CN121" t="s">
        <v>135</v>
      </c>
      <c r="CO121" t="s">
        <v>153</v>
      </c>
      <c r="CV121" t="s">
        <v>154</v>
      </c>
      <c r="CW121" t="s">
        <v>155</v>
      </c>
      <c r="CX121" t="s">
        <v>167</v>
      </c>
      <c r="DC121" s="15"/>
      <c r="DH121" t="s">
        <v>146</v>
      </c>
    </row>
    <row r="122" spans="1:112" x14ac:dyDescent="0.25">
      <c r="A122" t="s">
        <v>122</v>
      </c>
      <c r="B122" t="s">
        <v>122</v>
      </c>
      <c r="C122" t="s">
        <v>653</v>
      </c>
      <c r="D122" t="s">
        <v>124</v>
      </c>
      <c r="E122" t="s">
        <v>125</v>
      </c>
      <c r="F122" t="s">
        <v>126</v>
      </c>
      <c r="G122" s="15">
        <v>44818</v>
      </c>
      <c r="H122" t="s">
        <v>654</v>
      </c>
      <c r="I122" t="s">
        <v>128</v>
      </c>
      <c r="J122" s="15"/>
      <c r="M122" t="s">
        <v>655</v>
      </c>
      <c r="N122" t="s">
        <v>130</v>
      </c>
      <c r="T122" t="s">
        <v>160</v>
      </c>
      <c r="U122" t="s">
        <v>161</v>
      </c>
      <c r="V122" t="s">
        <v>520</v>
      </c>
      <c r="W122" t="s">
        <v>134</v>
      </c>
      <c r="AA122" t="s">
        <v>135</v>
      </c>
      <c r="AB122" t="s">
        <v>122</v>
      </c>
      <c r="AC122" t="s">
        <v>135</v>
      </c>
      <c r="AD122" t="s">
        <v>136</v>
      </c>
      <c r="AF122" t="s">
        <v>137</v>
      </c>
      <c r="AG122" t="s">
        <v>138</v>
      </c>
      <c r="AH122">
        <v>7.85</v>
      </c>
      <c r="AI122" t="s">
        <v>139</v>
      </c>
      <c r="AK122" t="s">
        <v>140</v>
      </c>
      <c r="AM122" t="s">
        <v>141</v>
      </c>
      <c r="AU122">
        <v>59</v>
      </c>
      <c r="AV122" t="s">
        <v>130</v>
      </c>
      <c r="AZ122" t="s">
        <v>143</v>
      </c>
      <c r="BA122" t="s">
        <v>122</v>
      </c>
      <c r="BB122" t="s">
        <v>143</v>
      </c>
      <c r="BD122" t="s">
        <v>182</v>
      </c>
      <c r="BE122" s="15"/>
      <c r="BG122" t="s">
        <v>145</v>
      </c>
      <c r="BH122">
        <v>0.40899999999999997</v>
      </c>
      <c r="BI122" t="s">
        <v>139</v>
      </c>
      <c r="BJ122" s="15"/>
      <c r="BK122" t="s">
        <v>146</v>
      </c>
      <c r="BL122">
        <v>7</v>
      </c>
      <c r="BM122" s="16">
        <v>44818.693055555603</v>
      </c>
      <c r="BO122" s="16"/>
      <c r="BP122" t="s">
        <v>147</v>
      </c>
      <c r="BQ122" t="s">
        <v>147</v>
      </c>
      <c r="BR122">
        <v>7.85</v>
      </c>
      <c r="BS122">
        <v>0.40899999999999997</v>
      </c>
      <c r="BT122" t="b">
        <v>0</v>
      </c>
      <c r="BU122">
        <v>7.85</v>
      </c>
      <c r="BV122">
        <v>0.40899999999999997</v>
      </c>
      <c r="BW122">
        <v>7.85</v>
      </c>
      <c r="BX122" t="s">
        <v>148</v>
      </c>
      <c r="BY122" t="s">
        <v>122</v>
      </c>
      <c r="BZ122" t="s">
        <v>122</v>
      </c>
      <c r="CA122" t="s">
        <v>521</v>
      </c>
      <c r="CB122" t="s">
        <v>150</v>
      </c>
      <c r="CC122" t="s">
        <v>384</v>
      </c>
      <c r="CD122" t="s">
        <v>166</v>
      </c>
      <c r="CI122">
        <v>34.740546399999999</v>
      </c>
      <c r="CJ122">
        <v>-112.0090108</v>
      </c>
      <c r="CN122" t="s">
        <v>135</v>
      </c>
      <c r="CO122" t="s">
        <v>153</v>
      </c>
      <c r="CV122" t="s">
        <v>154</v>
      </c>
      <c r="CW122" t="s">
        <v>155</v>
      </c>
      <c r="CX122" t="s">
        <v>167</v>
      </c>
      <c r="DC122" s="15"/>
      <c r="DH122" t="s">
        <v>146</v>
      </c>
    </row>
    <row r="123" spans="1:112" x14ac:dyDescent="0.25">
      <c r="A123" t="s">
        <v>122</v>
      </c>
      <c r="B123" t="s">
        <v>122</v>
      </c>
      <c r="C123" t="s">
        <v>656</v>
      </c>
      <c r="D123" t="s">
        <v>124</v>
      </c>
      <c r="E123" t="s">
        <v>125</v>
      </c>
      <c r="F123" t="s">
        <v>126</v>
      </c>
      <c r="G123" s="15">
        <v>44049</v>
      </c>
      <c r="H123" t="s">
        <v>657</v>
      </c>
      <c r="I123" t="s">
        <v>128</v>
      </c>
      <c r="J123" s="15"/>
      <c r="M123" t="s">
        <v>658</v>
      </c>
      <c r="N123" t="s">
        <v>130</v>
      </c>
      <c r="T123" t="s">
        <v>131</v>
      </c>
      <c r="U123" t="s">
        <v>442</v>
      </c>
      <c r="V123" t="s">
        <v>474</v>
      </c>
      <c r="W123" t="s">
        <v>134</v>
      </c>
      <c r="AA123" t="s">
        <v>135</v>
      </c>
      <c r="AB123" t="s">
        <v>122</v>
      </c>
      <c r="AC123" t="s">
        <v>135</v>
      </c>
      <c r="AD123" t="s">
        <v>136</v>
      </c>
      <c r="AF123" t="s">
        <v>137</v>
      </c>
      <c r="AG123" t="s">
        <v>138</v>
      </c>
      <c r="AH123">
        <v>7.8</v>
      </c>
      <c r="AI123" t="s">
        <v>139</v>
      </c>
      <c r="AK123" t="s">
        <v>140</v>
      </c>
      <c r="AM123" t="s">
        <v>141</v>
      </c>
      <c r="AS123" t="s">
        <v>659</v>
      </c>
      <c r="AU123">
        <v>18.5</v>
      </c>
      <c r="AV123" t="s">
        <v>130</v>
      </c>
      <c r="AZ123" t="s">
        <v>143</v>
      </c>
      <c r="BA123" t="s">
        <v>122</v>
      </c>
      <c r="BB123" t="s">
        <v>143</v>
      </c>
      <c r="BD123" t="s">
        <v>144</v>
      </c>
      <c r="BE123" s="15"/>
      <c r="BG123" t="s">
        <v>145</v>
      </c>
      <c r="BH123">
        <v>5</v>
      </c>
      <c r="BI123" t="s">
        <v>139</v>
      </c>
      <c r="BJ123" s="15"/>
      <c r="BK123" t="s">
        <v>146</v>
      </c>
      <c r="BL123">
        <v>7</v>
      </c>
      <c r="BM123" s="16">
        <v>44049.465972222199</v>
      </c>
      <c r="BO123" s="16"/>
      <c r="BP123" t="s">
        <v>147</v>
      </c>
      <c r="BQ123" t="s">
        <v>147</v>
      </c>
      <c r="BR123">
        <v>7.8</v>
      </c>
      <c r="BS123">
        <v>5</v>
      </c>
      <c r="BT123" t="b">
        <v>0</v>
      </c>
      <c r="BU123">
        <v>7.8</v>
      </c>
      <c r="BV123">
        <v>5</v>
      </c>
      <c r="BW123">
        <v>7.8</v>
      </c>
      <c r="BX123" t="s">
        <v>148</v>
      </c>
      <c r="BY123" t="s">
        <v>122</v>
      </c>
      <c r="BZ123" t="s">
        <v>122</v>
      </c>
      <c r="CA123" t="s">
        <v>476</v>
      </c>
      <c r="CB123" t="s">
        <v>150</v>
      </c>
      <c r="CC123" t="s">
        <v>477</v>
      </c>
      <c r="CD123" t="s">
        <v>447</v>
      </c>
      <c r="CI123">
        <v>34.2559398</v>
      </c>
      <c r="CJ123">
        <v>-114.1465297</v>
      </c>
      <c r="CN123" t="s">
        <v>135</v>
      </c>
      <c r="CO123" t="s">
        <v>153</v>
      </c>
      <c r="CV123" t="s">
        <v>154</v>
      </c>
      <c r="CW123" t="s">
        <v>155</v>
      </c>
      <c r="CX123" t="s">
        <v>448</v>
      </c>
      <c r="DC123" s="15"/>
      <c r="DH123" t="s">
        <v>146</v>
      </c>
    </row>
    <row r="124" spans="1:112" x14ac:dyDescent="0.25">
      <c r="A124" t="s">
        <v>122</v>
      </c>
      <c r="B124" t="s">
        <v>122</v>
      </c>
      <c r="C124" t="s">
        <v>660</v>
      </c>
      <c r="D124" t="s">
        <v>124</v>
      </c>
      <c r="E124" t="s">
        <v>125</v>
      </c>
      <c r="F124" t="s">
        <v>126</v>
      </c>
      <c r="G124" s="15">
        <v>44900</v>
      </c>
      <c r="H124" t="s">
        <v>661</v>
      </c>
      <c r="I124" t="s">
        <v>128</v>
      </c>
      <c r="J124" s="15"/>
      <c r="M124" t="s">
        <v>358</v>
      </c>
      <c r="N124" t="s">
        <v>130</v>
      </c>
      <c r="T124" t="s">
        <v>131</v>
      </c>
      <c r="U124" t="s">
        <v>193</v>
      </c>
      <c r="V124" t="s">
        <v>662</v>
      </c>
      <c r="W124" t="s">
        <v>134</v>
      </c>
      <c r="AA124" t="s">
        <v>135</v>
      </c>
      <c r="AB124" t="s">
        <v>122</v>
      </c>
      <c r="AC124" t="s">
        <v>135</v>
      </c>
      <c r="AD124" t="s">
        <v>136</v>
      </c>
      <c r="AF124" t="s">
        <v>137</v>
      </c>
      <c r="AG124" t="s">
        <v>138</v>
      </c>
      <c r="AH124">
        <v>7.76</v>
      </c>
      <c r="AI124" t="s">
        <v>139</v>
      </c>
      <c r="AK124" t="s">
        <v>140</v>
      </c>
      <c r="AM124" t="s">
        <v>141</v>
      </c>
      <c r="AS124" t="s">
        <v>246</v>
      </c>
      <c r="AU124">
        <v>30</v>
      </c>
      <c r="AV124" t="s">
        <v>130</v>
      </c>
      <c r="AZ124" t="s">
        <v>143</v>
      </c>
      <c r="BA124" t="s">
        <v>122</v>
      </c>
      <c r="BB124" t="s">
        <v>143</v>
      </c>
      <c r="BD124" t="s">
        <v>182</v>
      </c>
      <c r="BE124" s="15"/>
      <c r="BG124" t="s">
        <v>145</v>
      </c>
      <c r="BH124">
        <v>2.0499999999999998</v>
      </c>
      <c r="BI124" t="s">
        <v>139</v>
      </c>
      <c r="BJ124" s="15"/>
      <c r="BK124" t="s">
        <v>146</v>
      </c>
      <c r="BL124">
        <v>7</v>
      </c>
      <c r="BM124" s="16">
        <v>44900.793749999997</v>
      </c>
      <c r="BO124" s="16"/>
      <c r="BP124" t="s">
        <v>147</v>
      </c>
      <c r="BQ124" t="s">
        <v>147</v>
      </c>
      <c r="BR124">
        <v>7.76</v>
      </c>
      <c r="BS124">
        <v>2.0499999999999998</v>
      </c>
      <c r="BT124" t="b">
        <v>0</v>
      </c>
      <c r="BU124">
        <v>7.76</v>
      </c>
      <c r="BV124">
        <v>2.0499999999999998</v>
      </c>
      <c r="BW124">
        <v>7.76</v>
      </c>
      <c r="BX124" t="s">
        <v>148</v>
      </c>
      <c r="BY124" t="s">
        <v>122</v>
      </c>
      <c r="BZ124" t="s">
        <v>122</v>
      </c>
      <c r="CA124" t="s">
        <v>663</v>
      </c>
      <c r="CB124" t="s">
        <v>150</v>
      </c>
      <c r="CC124" t="s">
        <v>269</v>
      </c>
      <c r="CD124" t="s">
        <v>361</v>
      </c>
      <c r="CI124">
        <v>34.212651000000001</v>
      </c>
      <c r="CJ124">
        <v>-112.75552279999999</v>
      </c>
      <c r="CN124" t="s">
        <v>135</v>
      </c>
      <c r="CO124" t="s">
        <v>153</v>
      </c>
      <c r="CV124" t="s">
        <v>154</v>
      </c>
      <c r="CW124" t="s">
        <v>155</v>
      </c>
      <c r="CX124" t="s">
        <v>167</v>
      </c>
      <c r="DC124" s="15"/>
      <c r="DH124" t="s">
        <v>146</v>
      </c>
    </row>
    <row r="125" spans="1:112" x14ac:dyDescent="0.25">
      <c r="A125" t="s">
        <v>122</v>
      </c>
      <c r="B125" t="s">
        <v>122</v>
      </c>
      <c r="C125" t="s">
        <v>664</v>
      </c>
      <c r="D125" t="s">
        <v>124</v>
      </c>
      <c r="E125" t="s">
        <v>125</v>
      </c>
      <c r="F125" t="s">
        <v>126</v>
      </c>
      <c r="G125" s="15">
        <v>44503</v>
      </c>
      <c r="H125" t="s">
        <v>245</v>
      </c>
      <c r="I125" t="s">
        <v>128</v>
      </c>
      <c r="J125" s="15"/>
      <c r="M125" t="s">
        <v>358</v>
      </c>
      <c r="N125" t="s">
        <v>130</v>
      </c>
      <c r="T125" t="s">
        <v>131</v>
      </c>
      <c r="U125" t="s">
        <v>193</v>
      </c>
      <c r="V125" t="s">
        <v>662</v>
      </c>
      <c r="W125" t="s">
        <v>134</v>
      </c>
      <c r="AA125" t="s">
        <v>135</v>
      </c>
      <c r="AB125" t="s">
        <v>122</v>
      </c>
      <c r="AC125" t="s">
        <v>135</v>
      </c>
      <c r="AD125" t="s">
        <v>136</v>
      </c>
      <c r="AF125" t="s">
        <v>137</v>
      </c>
      <c r="AG125" t="s">
        <v>138</v>
      </c>
      <c r="AH125">
        <v>7.51</v>
      </c>
      <c r="AI125" t="s">
        <v>139</v>
      </c>
      <c r="AK125" t="s">
        <v>140</v>
      </c>
      <c r="AM125" t="s">
        <v>141</v>
      </c>
      <c r="AS125" t="s">
        <v>246</v>
      </c>
      <c r="AU125">
        <v>30</v>
      </c>
      <c r="AV125" t="s">
        <v>130</v>
      </c>
      <c r="AZ125" t="s">
        <v>143</v>
      </c>
      <c r="BA125" t="s">
        <v>122</v>
      </c>
      <c r="BB125" t="s">
        <v>143</v>
      </c>
      <c r="BD125" t="s">
        <v>163</v>
      </c>
      <c r="BE125" s="15"/>
      <c r="BG125" t="s">
        <v>145</v>
      </c>
      <c r="BH125">
        <v>2.0499999999999998</v>
      </c>
      <c r="BI125" t="s">
        <v>139</v>
      </c>
      <c r="BJ125" s="15"/>
      <c r="BK125" t="s">
        <v>146</v>
      </c>
      <c r="BL125">
        <v>7</v>
      </c>
      <c r="BM125" s="16">
        <v>44503.416666666701</v>
      </c>
      <c r="BO125" s="16"/>
      <c r="BP125" t="s">
        <v>147</v>
      </c>
      <c r="BQ125" t="s">
        <v>147</v>
      </c>
      <c r="BR125">
        <v>7.51</v>
      </c>
      <c r="BS125">
        <v>2.0499999999999998</v>
      </c>
      <c r="BT125" t="b">
        <v>0</v>
      </c>
      <c r="BU125">
        <v>7.51</v>
      </c>
      <c r="BV125">
        <v>2.0499999999999998</v>
      </c>
      <c r="BW125">
        <v>7.51</v>
      </c>
      <c r="BX125" t="s">
        <v>148</v>
      </c>
      <c r="BY125" t="s">
        <v>122</v>
      </c>
      <c r="BZ125" t="s">
        <v>122</v>
      </c>
      <c r="CA125" t="s">
        <v>663</v>
      </c>
      <c r="CB125" t="s">
        <v>150</v>
      </c>
      <c r="CC125" t="s">
        <v>269</v>
      </c>
      <c r="CD125" t="s">
        <v>361</v>
      </c>
      <c r="CI125">
        <v>34.212651000000001</v>
      </c>
      <c r="CJ125">
        <v>-112.75552279999999</v>
      </c>
      <c r="CN125" t="s">
        <v>135</v>
      </c>
      <c r="CO125" t="s">
        <v>153</v>
      </c>
      <c r="CV125" t="s">
        <v>154</v>
      </c>
      <c r="CW125" t="s">
        <v>155</v>
      </c>
      <c r="CX125" t="s">
        <v>167</v>
      </c>
      <c r="DC125" s="15"/>
      <c r="DH125" t="s">
        <v>146</v>
      </c>
    </row>
    <row r="126" spans="1:112" x14ac:dyDescent="0.25">
      <c r="A126" t="s">
        <v>122</v>
      </c>
      <c r="B126" t="s">
        <v>122</v>
      </c>
      <c r="C126" t="s">
        <v>665</v>
      </c>
      <c r="D126" t="s">
        <v>124</v>
      </c>
      <c r="E126" t="s">
        <v>125</v>
      </c>
      <c r="F126" t="s">
        <v>126</v>
      </c>
      <c r="G126" s="15">
        <v>44706</v>
      </c>
      <c r="H126" t="s">
        <v>666</v>
      </c>
      <c r="I126" t="s">
        <v>128</v>
      </c>
      <c r="J126" s="15"/>
      <c r="M126" t="s">
        <v>488</v>
      </c>
      <c r="N126" t="s">
        <v>130</v>
      </c>
      <c r="T126" t="s">
        <v>131</v>
      </c>
      <c r="U126" t="s">
        <v>132</v>
      </c>
      <c r="V126" t="s">
        <v>544</v>
      </c>
      <c r="W126" t="s">
        <v>134</v>
      </c>
      <c r="AA126" t="s">
        <v>135</v>
      </c>
      <c r="AB126" t="s">
        <v>122</v>
      </c>
      <c r="AC126" t="s">
        <v>135</v>
      </c>
      <c r="AD126" t="s">
        <v>136</v>
      </c>
      <c r="AF126" t="s">
        <v>137</v>
      </c>
      <c r="AG126" t="s">
        <v>138</v>
      </c>
      <c r="AH126">
        <v>7.4</v>
      </c>
      <c r="AI126" t="s">
        <v>139</v>
      </c>
      <c r="AK126" t="s">
        <v>140</v>
      </c>
      <c r="AM126" t="s">
        <v>141</v>
      </c>
      <c r="AU126">
        <v>102</v>
      </c>
      <c r="AV126" t="s">
        <v>130</v>
      </c>
      <c r="AZ126" t="s">
        <v>143</v>
      </c>
      <c r="BA126" t="s">
        <v>122</v>
      </c>
      <c r="BB126" t="s">
        <v>143</v>
      </c>
      <c r="BD126" t="s">
        <v>144</v>
      </c>
      <c r="BE126" s="15"/>
      <c r="BG126" t="s">
        <v>145</v>
      </c>
      <c r="BH126">
        <v>2</v>
      </c>
      <c r="BI126" t="s">
        <v>139</v>
      </c>
      <c r="BJ126" s="15"/>
      <c r="BK126" t="s">
        <v>146</v>
      </c>
      <c r="BL126">
        <v>7</v>
      </c>
      <c r="BM126" s="16">
        <v>44706.411805555603</v>
      </c>
      <c r="BO126" s="16"/>
      <c r="BP126" t="s">
        <v>147</v>
      </c>
      <c r="BQ126" t="s">
        <v>147</v>
      </c>
      <c r="BR126">
        <v>7.4</v>
      </c>
      <c r="BS126">
        <v>2</v>
      </c>
      <c r="BT126" t="b">
        <v>0</v>
      </c>
      <c r="BU126">
        <v>7.4</v>
      </c>
      <c r="BV126">
        <v>2</v>
      </c>
      <c r="BW126">
        <v>7.4</v>
      </c>
      <c r="BX126" t="s">
        <v>148</v>
      </c>
      <c r="BY126" t="s">
        <v>122</v>
      </c>
      <c r="BZ126" t="s">
        <v>122</v>
      </c>
      <c r="CA126" t="s">
        <v>545</v>
      </c>
      <c r="CB126" t="s">
        <v>150</v>
      </c>
      <c r="CC126" t="s">
        <v>546</v>
      </c>
      <c r="CD126" t="s">
        <v>152</v>
      </c>
      <c r="CI126">
        <v>32.879322999999999</v>
      </c>
      <c r="CJ126">
        <v>-111.7356152</v>
      </c>
      <c r="CN126" t="s">
        <v>135</v>
      </c>
      <c r="CO126" t="s">
        <v>153</v>
      </c>
      <c r="CV126" t="s">
        <v>154</v>
      </c>
      <c r="CW126" t="s">
        <v>155</v>
      </c>
      <c r="CX126" t="s">
        <v>156</v>
      </c>
      <c r="DC126" s="15"/>
      <c r="DH126" t="s">
        <v>146</v>
      </c>
    </row>
    <row r="127" spans="1:112" x14ac:dyDescent="0.25">
      <c r="A127" t="s">
        <v>122</v>
      </c>
      <c r="B127" t="s">
        <v>122</v>
      </c>
      <c r="C127" t="s">
        <v>667</v>
      </c>
      <c r="D127" t="s">
        <v>124</v>
      </c>
      <c r="E127" t="s">
        <v>125</v>
      </c>
      <c r="F127" t="s">
        <v>126</v>
      </c>
      <c r="G127" s="15">
        <v>45197</v>
      </c>
      <c r="H127" t="s">
        <v>668</v>
      </c>
      <c r="I127" t="s">
        <v>128</v>
      </c>
      <c r="J127" s="15"/>
      <c r="M127" t="s">
        <v>358</v>
      </c>
      <c r="N127" t="s">
        <v>130</v>
      </c>
      <c r="T127" t="s">
        <v>131</v>
      </c>
      <c r="U127" t="s">
        <v>193</v>
      </c>
      <c r="V127" t="s">
        <v>382</v>
      </c>
      <c r="W127" t="s">
        <v>134</v>
      </c>
      <c r="AA127" t="s">
        <v>135</v>
      </c>
      <c r="AB127" t="s">
        <v>122</v>
      </c>
      <c r="AC127" t="s">
        <v>135</v>
      </c>
      <c r="AD127" t="s">
        <v>136</v>
      </c>
      <c r="AF127" t="s">
        <v>137</v>
      </c>
      <c r="AG127" t="s">
        <v>138</v>
      </c>
      <c r="AH127">
        <v>7.35</v>
      </c>
      <c r="AI127" t="s">
        <v>139</v>
      </c>
      <c r="AK127" t="s">
        <v>140</v>
      </c>
      <c r="AM127" t="s">
        <v>141</v>
      </c>
      <c r="AS127" t="s">
        <v>246</v>
      </c>
      <c r="AU127">
        <v>30</v>
      </c>
      <c r="AV127" t="s">
        <v>130</v>
      </c>
      <c r="AZ127" t="s">
        <v>143</v>
      </c>
      <c r="BA127" t="s">
        <v>122</v>
      </c>
      <c r="BB127" t="s">
        <v>143</v>
      </c>
      <c r="BD127" t="s">
        <v>182</v>
      </c>
      <c r="BE127" s="15"/>
      <c r="BG127" t="s">
        <v>145</v>
      </c>
      <c r="BH127">
        <v>1.64</v>
      </c>
      <c r="BI127" t="s">
        <v>139</v>
      </c>
      <c r="BJ127" s="15"/>
      <c r="BK127" t="s">
        <v>146</v>
      </c>
      <c r="BL127">
        <v>7</v>
      </c>
      <c r="BM127" s="16">
        <v>45197.688888888901</v>
      </c>
      <c r="BO127" s="16"/>
      <c r="BP127" t="s">
        <v>147</v>
      </c>
      <c r="BQ127" t="s">
        <v>147</v>
      </c>
      <c r="BR127">
        <v>7.35</v>
      </c>
      <c r="BS127">
        <v>1.64</v>
      </c>
      <c r="BT127" t="b">
        <v>0</v>
      </c>
      <c r="BU127">
        <v>7.35</v>
      </c>
      <c r="BV127">
        <v>1.64</v>
      </c>
      <c r="BW127">
        <v>7.35</v>
      </c>
      <c r="BX127" t="s">
        <v>148</v>
      </c>
      <c r="BY127" t="s">
        <v>122</v>
      </c>
      <c r="BZ127" t="s">
        <v>122</v>
      </c>
      <c r="CA127" t="s">
        <v>383</v>
      </c>
      <c r="CB127" t="s">
        <v>150</v>
      </c>
      <c r="CC127" t="s">
        <v>384</v>
      </c>
      <c r="CD127" t="s">
        <v>361</v>
      </c>
      <c r="CI127">
        <v>34.212408199999999</v>
      </c>
      <c r="CJ127">
        <v>-112.7552537</v>
      </c>
      <c r="CN127" t="s">
        <v>135</v>
      </c>
      <c r="CO127" t="s">
        <v>153</v>
      </c>
      <c r="CV127" t="s">
        <v>154</v>
      </c>
      <c r="CW127" t="s">
        <v>155</v>
      </c>
      <c r="CX127" t="s">
        <v>167</v>
      </c>
      <c r="DC127" s="15"/>
      <c r="DH127" t="s">
        <v>146</v>
      </c>
    </row>
    <row r="128" spans="1:112" x14ac:dyDescent="0.25">
      <c r="A128" t="s">
        <v>122</v>
      </c>
      <c r="B128" t="s">
        <v>122</v>
      </c>
      <c r="C128" t="s">
        <v>669</v>
      </c>
      <c r="D128" t="s">
        <v>124</v>
      </c>
      <c r="E128" t="s">
        <v>125</v>
      </c>
      <c r="F128" t="s">
        <v>126</v>
      </c>
      <c r="G128" s="15">
        <v>44588</v>
      </c>
      <c r="H128" t="s">
        <v>670</v>
      </c>
      <c r="I128" t="s">
        <v>128</v>
      </c>
      <c r="J128" s="15"/>
      <c r="M128" t="s">
        <v>671</v>
      </c>
      <c r="N128" t="s">
        <v>130</v>
      </c>
      <c r="T128" t="s">
        <v>131</v>
      </c>
      <c r="U128" t="s">
        <v>672</v>
      </c>
      <c r="V128" t="s">
        <v>673</v>
      </c>
      <c r="W128" t="s">
        <v>134</v>
      </c>
      <c r="AA128" t="s">
        <v>135</v>
      </c>
      <c r="AB128" t="s">
        <v>122</v>
      </c>
      <c r="AC128" t="s">
        <v>135</v>
      </c>
      <c r="AD128" t="s">
        <v>136</v>
      </c>
      <c r="AF128" t="s">
        <v>137</v>
      </c>
      <c r="AG128" t="s">
        <v>138</v>
      </c>
      <c r="AH128">
        <v>7.33</v>
      </c>
      <c r="AI128" t="s">
        <v>139</v>
      </c>
      <c r="AK128" t="s">
        <v>140</v>
      </c>
      <c r="AM128" t="s">
        <v>141</v>
      </c>
      <c r="AS128" t="s">
        <v>224</v>
      </c>
      <c r="AU128">
        <v>88</v>
      </c>
      <c r="AV128" t="s">
        <v>130</v>
      </c>
      <c r="AZ128" t="s">
        <v>143</v>
      </c>
      <c r="BA128" t="s">
        <v>122</v>
      </c>
      <c r="BB128" t="s">
        <v>143</v>
      </c>
      <c r="BD128" t="s">
        <v>182</v>
      </c>
      <c r="BE128" s="15"/>
      <c r="BG128" t="s">
        <v>145</v>
      </c>
      <c r="BH128">
        <v>0.81899999999999995</v>
      </c>
      <c r="BI128" t="s">
        <v>139</v>
      </c>
      <c r="BJ128" s="15"/>
      <c r="BK128" t="s">
        <v>146</v>
      </c>
      <c r="BL128">
        <v>7</v>
      </c>
      <c r="BM128" s="16">
        <v>44588.375</v>
      </c>
      <c r="BO128" s="16"/>
      <c r="BP128" t="s">
        <v>147</v>
      </c>
      <c r="BQ128" t="s">
        <v>147</v>
      </c>
      <c r="BR128">
        <v>7.33</v>
      </c>
      <c r="BS128">
        <v>0.81899999999999995</v>
      </c>
      <c r="BT128" t="b">
        <v>0</v>
      </c>
      <c r="BU128">
        <v>7.33</v>
      </c>
      <c r="BV128">
        <v>0.81899999999999995</v>
      </c>
      <c r="BW128">
        <v>7.33</v>
      </c>
      <c r="BX128" t="s">
        <v>148</v>
      </c>
      <c r="BY128" t="s">
        <v>122</v>
      </c>
      <c r="BZ128" t="s">
        <v>122</v>
      </c>
      <c r="CA128" t="s">
        <v>674</v>
      </c>
      <c r="CB128" t="s">
        <v>150</v>
      </c>
      <c r="CC128" t="s">
        <v>151</v>
      </c>
      <c r="CD128" t="s">
        <v>399</v>
      </c>
      <c r="CI128">
        <v>32.2124144</v>
      </c>
      <c r="CJ128">
        <v>-110.9687814</v>
      </c>
      <c r="CN128" t="s">
        <v>135</v>
      </c>
      <c r="CO128" t="s">
        <v>153</v>
      </c>
      <c r="CV128" t="s">
        <v>154</v>
      </c>
      <c r="CW128" t="s">
        <v>155</v>
      </c>
      <c r="CX128" t="s">
        <v>400</v>
      </c>
      <c r="DC128" s="15"/>
      <c r="DH128" t="s">
        <v>146</v>
      </c>
    </row>
    <row r="129" spans="1:112" x14ac:dyDescent="0.25">
      <c r="A129" t="s">
        <v>122</v>
      </c>
      <c r="B129" t="s">
        <v>122</v>
      </c>
      <c r="C129" t="s">
        <v>675</v>
      </c>
      <c r="D129" t="s">
        <v>124</v>
      </c>
      <c r="E129" t="s">
        <v>125</v>
      </c>
      <c r="F129" t="s">
        <v>126</v>
      </c>
      <c r="G129" s="15">
        <v>45272</v>
      </c>
      <c r="H129" t="s">
        <v>676</v>
      </c>
      <c r="I129" t="s">
        <v>128</v>
      </c>
      <c r="J129" s="15"/>
      <c r="M129" t="s">
        <v>677</v>
      </c>
      <c r="N129" t="s">
        <v>130</v>
      </c>
      <c r="T129" t="s">
        <v>468</v>
      </c>
      <c r="U129" t="s">
        <v>193</v>
      </c>
      <c r="V129" t="s">
        <v>678</v>
      </c>
      <c r="W129" t="s">
        <v>134</v>
      </c>
      <c r="AA129" t="s">
        <v>135</v>
      </c>
      <c r="AB129" t="s">
        <v>122</v>
      </c>
      <c r="AC129" t="s">
        <v>135</v>
      </c>
      <c r="AD129" t="s">
        <v>136</v>
      </c>
      <c r="AF129" t="s">
        <v>137</v>
      </c>
      <c r="AG129" t="s">
        <v>138</v>
      </c>
      <c r="AH129">
        <v>7.18</v>
      </c>
      <c r="AI129" t="s">
        <v>139</v>
      </c>
      <c r="AK129" t="s">
        <v>140</v>
      </c>
      <c r="AM129" t="s">
        <v>141</v>
      </c>
      <c r="AS129" t="s">
        <v>195</v>
      </c>
      <c r="AU129">
        <v>23</v>
      </c>
      <c r="AV129" t="s">
        <v>130</v>
      </c>
      <c r="AZ129" t="s">
        <v>143</v>
      </c>
      <c r="BA129" t="s">
        <v>122</v>
      </c>
      <c r="BB129" t="s">
        <v>143</v>
      </c>
      <c r="BD129" t="s">
        <v>182</v>
      </c>
      <c r="BE129" s="15"/>
      <c r="BG129" t="s">
        <v>145</v>
      </c>
      <c r="BH129">
        <v>8.1900000000000001E-2</v>
      </c>
      <c r="BI129" t="s">
        <v>139</v>
      </c>
      <c r="BJ129" s="15"/>
      <c r="BK129" t="s">
        <v>146</v>
      </c>
      <c r="BL129">
        <v>7</v>
      </c>
      <c r="BM129" s="16">
        <v>45272.813194444403</v>
      </c>
      <c r="BO129" s="16"/>
      <c r="BP129" t="s">
        <v>147</v>
      </c>
      <c r="BQ129" t="s">
        <v>147</v>
      </c>
      <c r="BR129">
        <v>7.18</v>
      </c>
      <c r="BS129">
        <v>8.1900000000000001E-2</v>
      </c>
      <c r="BT129" t="b">
        <v>0</v>
      </c>
      <c r="BU129">
        <v>7.18</v>
      </c>
      <c r="BV129">
        <v>8.1900000000000001E-2</v>
      </c>
      <c r="BW129">
        <v>7.18</v>
      </c>
      <c r="BX129" t="s">
        <v>148</v>
      </c>
      <c r="BY129" t="s">
        <v>122</v>
      </c>
      <c r="BZ129" t="s">
        <v>122</v>
      </c>
      <c r="CA129" t="s">
        <v>679</v>
      </c>
      <c r="CB129" t="s">
        <v>150</v>
      </c>
      <c r="CC129" t="s">
        <v>680</v>
      </c>
      <c r="CD129" t="s">
        <v>198</v>
      </c>
      <c r="CI129">
        <v>35.023755800000004</v>
      </c>
      <c r="CJ129">
        <v>-110.6941863</v>
      </c>
      <c r="CN129" t="s">
        <v>135</v>
      </c>
      <c r="CO129" t="s">
        <v>153</v>
      </c>
      <c r="CV129" t="s">
        <v>154</v>
      </c>
      <c r="CW129" t="s">
        <v>155</v>
      </c>
      <c r="CX129" t="s">
        <v>199</v>
      </c>
      <c r="DC129" s="15"/>
      <c r="DH129" t="s">
        <v>146</v>
      </c>
    </row>
    <row r="130" spans="1:112" x14ac:dyDescent="0.25">
      <c r="A130" t="s">
        <v>122</v>
      </c>
      <c r="B130" t="s">
        <v>122</v>
      </c>
      <c r="C130" t="s">
        <v>681</v>
      </c>
      <c r="D130" t="s">
        <v>124</v>
      </c>
      <c r="E130" t="s">
        <v>125</v>
      </c>
      <c r="F130" t="s">
        <v>126</v>
      </c>
      <c r="G130" s="15">
        <v>44721</v>
      </c>
      <c r="H130" t="s">
        <v>682</v>
      </c>
      <c r="I130" t="s">
        <v>128</v>
      </c>
      <c r="J130" s="15"/>
      <c r="M130" t="s">
        <v>176</v>
      </c>
      <c r="N130" t="s">
        <v>130</v>
      </c>
      <c r="T130" t="s">
        <v>160</v>
      </c>
      <c r="U130" t="s">
        <v>161</v>
      </c>
      <c r="V130" t="s">
        <v>520</v>
      </c>
      <c r="W130" t="s">
        <v>134</v>
      </c>
      <c r="AA130" t="s">
        <v>135</v>
      </c>
      <c r="AB130" t="s">
        <v>122</v>
      </c>
      <c r="AC130" t="s">
        <v>135</v>
      </c>
      <c r="AD130" t="s">
        <v>136</v>
      </c>
      <c r="AF130" t="s">
        <v>137</v>
      </c>
      <c r="AG130" t="s">
        <v>138</v>
      </c>
      <c r="AH130">
        <v>7.12</v>
      </c>
      <c r="AI130" t="s">
        <v>139</v>
      </c>
      <c r="AK130" t="s">
        <v>140</v>
      </c>
      <c r="AM130" t="s">
        <v>141</v>
      </c>
      <c r="AU130">
        <v>44</v>
      </c>
      <c r="AV130" t="s">
        <v>130</v>
      </c>
      <c r="AZ130" t="s">
        <v>143</v>
      </c>
      <c r="BA130" t="s">
        <v>122</v>
      </c>
      <c r="BB130" t="s">
        <v>143</v>
      </c>
      <c r="BD130" t="s">
        <v>163</v>
      </c>
      <c r="BE130" s="15"/>
      <c r="BG130" t="s">
        <v>145</v>
      </c>
      <c r="BH130">
        <v>8.1900000000000001E-2</v>
      </c>
      <c r="BI130" t="s">
        <v>139</v>
      </c>
      <c r="BJ130" s="15"/>
      <c r="BK130" t="s">
        <v>146</v>
      </c>
      <c r="BL130">
        <v>7</v>
      </c>
      <c r="BM130" s="16">
        <v>44721.732638888898</v>
      </c>
      <c r="BO130" s="16"/>
      <c r="BP130" t="s">
        <v>147</v>
      </c>
      <c r="BQ130" t="s">
        <v>147</v>
      </c>
      <c r="BR130">
        <v>7.12</v>
      </c>
      <c r="BS130">
        <v>8.1900000000000001E-2</v>
      </c>
      <c r="BT130" t="b">
        <v>0</v>
      </c>
      <c r="BU130">
        <v>7.12</v>
      </c>
      <c r="BV130">
        <v>8.1900000000000001E-2</v>
      </c>
      <c r="BW130">
        <v>7.12</v>
      </c>
      <c r="BX130" t="s">
        <v>148</v>
      </c>
      <c r="BY130" t="s">
        <v>122</v>
      </c>
      <c r="BZ130" t="s">
        <v>122</v>
      </c>
      <c r="CA130" t="s">
        <v>521</v>
      </c>
      <c r="CB130" t="s">
        <v>150</v>
      </c>
      <c r="CC130" t="s">
        <v>384</v>
      </c>
      <c r="CD130" t="s">
        <v>166</v>
      </c>
      <c r="CI130">
        <v>34.740546399999999</v>
      </c>
      <c r="CJ130">
        <v>-112.0090108</v>
      </c>
      <c r="CN130" t="s">
        <v>135</v>
      </c>
      <c r="CO130" t="s">
        <v>153</v>
      </c>
      <c r="CV130" t="s">
        <v>154</v>
      </c>
      <c r="CW130" t="s">
        <v>155</v>
      </c>
      <c r="CX130" t="s">
        <v>167</v>
      </c>
      <c r="DC130" s="15"/>
      <c r="DH130" t="s">
        <v>146</v>
      </c>
    </row>
    <row r="131" spans="1:112" x14ac:dyDescent="0.25">
      <c r="A131" t="s">
        <v>122</v>
      </c>
      <c r="B131" t="s">
        <v>122</v>
      </c>
      <c r="C131" t="s">
        <v>683</v>
      </c>
      <c r="D131" t="s">
        <v>124</v>
      </c>
      <c r="E131" t="s">
        <v>125</v>
      </c>
      <c r="F131" t="s">
        <v>126</v>
      </c>
      <c r="G131" s="15">
        <v>44706</v>
      </c>
      <c r="H131" t="s">
        <v>684</v>
      </c>
      <c r="I131" t="s">
        <v>128</v>
      </c>
      <c r="J131" s="15"/>
      <c r="M131" t="s">
        <v>129</v>
      </c>
      <c r="N131" t="s">
        <v>130</v>
      </c>
      <c r="T131" t="s">
        <v>131</v>
      </c>
      <c r="U131" t="s">
        <v>132</v>
      </c>
      <c r="V131" t="s">
        <v>623</v>
      </c>
      <c r="W131" t="s">
        <v>134</v>
      </c>
      <c r="AA131" t="s">
        <v>135</v>
      </c>
      <c r="AB131" t="s">
        <v>122</v>
      </c>
      <c r="AC131" t="s">
        <v>135</v>
      </c>
      <c r="AD131" t="s">
        <v>136</v>
      </c>
      <c r="AF131" t="s">
        <v>137</v>
      </c>
      <c r="AG131" t="s">
        <v>138</v>
      </c>
      <c r="AH131">
        <v>7.1</v>
      </c>
      <c r="AI131" t="s">
        <v>139</v>
      </c>
      <c r="AK131" t="s">
        <v>140</v>
      </c>
      <c r="AM131" t="s">
        <v>141</v>
      </c>
      <c r="AU131">
        <v>101</v>
      </c>
      <c r="AV131" t="s">
        <v>130</v>
      </c>
      <c r="AZ131" t="s">
        <v>143</v>
      </c>
      <c r="BA131" t="s">
        <v>122</v>
      </c>
      <c r="BB131" t="s">
        <v>143</v>
      </c>
      <c r="BD131" t="s">
        <v>144</v>
      </c>
      <c r="BE131" s="15"/>
      <c r="BG131" t="s">
        <v>145</v>
      </c>
      <c r="BH131">
        <v>2</v>
      </c>
      <c r="BI131" t="s">
        <v>139</v>
      </c>
      <c r="BJ131" s="15"/>
      <c r="BK131" t="s">
        <v>146</v>
      </c>
      <c r="BL131">
        <v>7</v>
      </c>
      <c r="BM131" s="16">
        <v>44706.359027777798</v>
      </c>
      <c r="BO131" s="16"/>
      <c r="BP131" t="s">
        <v>147</v>
      </c>
      <c r="BQ131" t="s">
        <v>147</v>
      </c>
      <c r="BR131">
        <v>7.1</v>
      </c>
      <c r="BS131">
        <v>2</v>
      </c>
      <c r="BT131" t="b">
        <v>0</v>
      </c>
      <c r="BU131">
        <v>7.1</v>
      </c>
      <c r="BV131">
        <v>2</v>
      </c>
      <c r="BW131">
        <v>7.1</v>
      </c>
      <c r="BX131" t="s">
        <v>148</v>
      </c>
      <c r="BY131" t="s">
        <v>122</v>
      </c>
      <c r="BZ131" t="s">
        <v>122</v>
      </c>
      <c r="CA131" t="s">
        <v>624</v>
      </c>
      <c r="CB131" t="s">
        <v>150</v>
      </c>
      <c r="CC131" t="s">
        <v>384</v>
      </c>
      <c r="CD131" t="s">
        <v>152</v>
      </c>
      <c r="CI131">
        <v>32.8794124</v>
      </c>
      <c r="CJ131">
        <v>-111.7349297</v>
      </c>
      <c r="CN131" t="s">
        <v>135</v>
      </c>
      <c r="CO131" t="s">
        <v>153</v>
      </c>
      <c r="CV131" t="s">
        <v>154</v>
      </c>
      <c r="CW131" t="s">
        <v>155</v>
      </c>
      <c r="CX131" t="s">
        <v>156</v>
      </c>
      <c r="DC131" s="15"/>
      <c r="DH131" t="s">
        <v>146</v>
      </c>
    </row>
    <row r="132" spans="1:112" x14ac:dyDescent="0.25">
      <c r="A132" t="s">
        <v>122</v>
      </c>
      <c r="B132" t="s">
        <v>122</v>
      </c>
      <c r="C132" t="s">
        <v>685</v>
      </c>
      <c r="D132" t="s">
        <v>124</v>
      </c>
      <c r="E132" t="s">
        <v>125</v>
      </c>
      <c r="F132" t="s">
        <v>126</v>
      </c>
      <c r="G132" s="15">
        <v>44727</v>
      </c>
      <c r="H132" t="s">
        <v>686</v>
      </c>
      <c r="I132" t="s">
        <v>128</v>
      </c>
      <c r="J132" s="15"/>
      <c r="M132" t="s">
        <v>358</v>
      </c>
      <c r="N132" t="s">
        <v>130</v>
      </c>
      <c r="T132" t="s">
        <v>131</v>
      </c>
      <c r="U132" t="s">
        <v>193</v>
      </c>
      <c r="V132" t="s">
        <v>639</v>
      </c>
      <c r="W132" t="s">
        <v>134</v>
      </c>
      <c r="AA132" t="s">
        <v>135</v>
      </c>
      <c r="AB132" t="s">
        <v>122</v>
      </c>
      <c r="AC132" t="s">
        <v>135</v>
      </c>
      <c r="AD132" t="s">
        <v>136</v>
      </c>
      <c r="AF132" t="s">
        <v>137</v>
      </c>
      <c r="AG132" t="s">
        <v>138</v>
      </c>
      <c r="AH132">
        <v>7.09</v>
      </c>
      <c r="AI132" t="s">
        <v>139</v>
      </c>
      <c r="AK132" t="s">
        <v>140</v>
      </c>
      <c r="AM132" t="s">
        <v>141</v>
      </c>
      <c r="AS132" t="s">
        <v>195</v>
      </c>
      <c r="AU132">
        <v>30</v>
      </c>
      <c r="AV132" t="s">
        <v>130</v>
      </c>
      <c r="AZ132" t="s">
        <v>143</v>
      </c>
      <c r="BA132" t="s">
        <v>122</v>
      </c>
      <c r="BB132" t="s">
        <v>143</v>
      </c>
      <c r="BD132" t="s">
        <v>163</v>
      </c>
      <c r="BE132" s="15"/>
      <c r="BG132" t="s">
        <v>145</v>
      </c>
      <c r="BH132">
        <v>8.1900000000000001E-2</v>
      </c>
      <c r="BI132" t="s">
        <v>139</v>
      </c>
      <c r="BJ132" s="15"/>
      <c r="BK132" t="s">
        <v>146</v>
      </c>
      <c r="BL132">
        <v>7</v>
      </c>
      <c r="BM132" s="16">
        <v>44727.470833333296</v>
      </c>
      <c r="BO132" s="16"/>
      <c r="BP132" t="s">
        <v>147</v>
      </c>
      <c r="BQ132" t="s">
        <v>147</v>
      </c>
      <c r="BR132">
        <v>7.09</v>
      </c>
      <c r="BS132">
        <v>8.1900000000000001E-2</v>
      </c>
      <c r="BT132" t="b">
        <v>0</v>
      </c>
      <c r="BU132">
        <v>7.09</v>
      </c>
      <c r="BV132">
        <v>8.1900000000000001E-2</v>
      </c>
      <c r="BW132">
        <v>7.09</v>
      </c>
      <c r="BX132" t="s">
        <v>148</v>
      </c>
      <c r="BY132" t="s">
        <v>122</v>
      </c>
      <c r="BZ132" t="s">
        <v>122</v>
      </c>
      <c r="CA132" t="s">
        <v>640</v>
      </c>
      <c r="CB132" t="s">
        <v>150</v>
      </c>
      <c r="CC132" t="s">
        <v>641</v>
      </c>
      <c r="CD132" t="s">
        <v>361</v>
      </c>
      <c r="CI132">
        <v>34.212960099999997</v>
      </c>
      <c r="CJ132">
        <v>-112.7558509</v>
      </c>
      <c r="CN132" t="s">
        <v>135</v>
      </c>
      <c r="CO132" t="s">
        <v>153</v>
      </c>
      <c r="CV132" t="s">
        <v>154</v>
      </c>
      <c r="CW132" t="s">
        <v>155</v>
      </c>
      <c r="CX132" t="s">
        <v>167</v>
      </c>
      <c r="DC132" s="15"/>
      <c r="DH132" t="s">
        <v>146</v>
      </c>
    </row>
    <row r="133" spans="1:112" x14ac:dyDescent="0.25">
      <c r="A133" t="s">
        <v>122</v>
      </c>
      <c r="B133" t="s">
        <v>122</v>
      </c>
      <c r="C133" t="s">
        <v>687</v>
      </c>
      <c r="D133" t="s">
        <v>124</v>
      </c>
      <c r="E133" t="s">
        <v>125</v>
      </c>
      <c r="F133" t="s">
        <v>126</v>
      </c>
      <c r="G133" s="15">
        <v>45772</v>
      </c>
      <c r="H133" t="s">
        <v>688</v>
      </c>
      <c r="I133" t="s">
        <v>128</v>
      </c>
      <c r="J133" s="15"/>
      <c r="M133" t="s">
        <v>394</v>
      </c>
      <c r="N133" t="s">
        <v>130</v>
      </c>
      <c r="T133" t="s">
        <v>395</v>
      </c>
      <c r="U133" t="s">
        <v>193</v>
      </c>
      <c r="V133" t="s">
        <v>396</v>
      </c>
      <c r="W133" t="s">
        <v>134</v>
      </c>
      <c r="AA133" t="s">
        <v>135</v>
      </c>
      <c r="AB133" t="s">
        <v>122</v>
      </c>
      <c r="AC133" t="s">
        <v>135</v>
      </c>
      <c r="AD133" t="s">
        <v>136</v>
      </c>
      <c r="AF133" t="s">
        <v>137</v>
      </c>
      <c r="AG133" t="s">
        <v>138</v>
      </c>
      <c r="AH133">
        <v>6.95</v>
      </c>
      <c r="AI133" t="s">
        <v>139</v>
      </c>
      <c r="AK133" t="s">
        <v>140</v>
      </c>
      <c r="AM133" t="s">
        <v>141</v>
      </c>
      <c r="AU133">
        <v>90</v>
      </c>
      <c r="AV133" t="s">
        <v>130</v>
      </c>
      <c r="AZ133" t="s">
        <v>143</v>
      </c>
      <c r="BA133" t="s">
        <v>122</v>
      </c>
      <c r="BB133" t="s">
        <v>143</v>
      </c>
      <c r="BD133" t="s">
        <v>182</v>
      </c>
      <c r="BE133" s="15"/>
      <c r="BG133" t="s">
        <v>145</v>
      </c>
      <c r="BH133">
        <v>8.1900000000000001E-2</v>
      </c>
      <c r="BI133" t="s">
        <v>139</v>
      </c>
      <c r="BJ133" s="15"/>
      <c r="BK133" t="s">
        <v>146</v>
      </c>
      <c r="BL133">
        <v>7</v>
      </c>
      <c r="BM133" s="16">
        <v>45772.540972222203</v>
      </c>
      <c r="BO133" s="16"/>
      <c r="BP133" t="s">
        <v>147</v>
      </c>
      <c r="BQ133" t="s">
        <v>147</v>
      </c>
      <c r="BR133">
        <v>6.95</v>
      </c>
      <c r="BS133">
        <v>8.1900000000000001E-2</v>
      </c>
      <c r="BT133" t="b">
        <v>0</v>
      </c>
      <c r="BU133">
        <v>6.95</v>
      </c>
      <c r="BV133">
        <v>8.1900000000000001E-2</v>
      </c>
      <c r="BW133">
        <v>6.95</v>
      </c>
      <c r="BX133" t="s">
        <v>148</v>
      </c>
      <c r="BY133" t="s">
        <v>122</v>
      </c>
      <c r="BZ133" t="s">
        <v>122</v>
      </c>
      <c r="CA133" t="s">
        <v>397</v>
      </c>
      <c r="CB133" t="s">
        <v>150</v>
      </c>
      <c r="CC133" t="s">
        <v>398</v>
      </c>
      <c r="CD133" t="s">
        <v>399</v>
      </c>
      <c r="CI133">
        <v>32.201514400000001</v>
      </c>
      <c r="CJ133">
        <v>-110.96901389999999</v>
      </c>
      <c r="CN133" t="s">
        <v>135</v>
      </c>
      <c r="CO133" t="s">
        <v>153</v>
      </c>
      <c r="CV133" t="s">
        <v>154</v>
      </c>
      <c r="CW133" t="s">
        <v>155</v>
      </c>
      <c r="CX133" t="s">
        <v>400</v>
      </c>
      <c r="DC133" s="15"/>
      <c r="DH133" t="s">
        <v>146</v>
      </c>
    </row>
    <row r="134" spans="1:112" x14ac:dyDescent="0.25">
      <c r="A134" t="s">
        <v>122</v>
      </c>
      <c r="B134" t="s">
        <v>122</v>
      </c>
      <c r="C134" t="s">
        <v>689</v>
      </c>
      <c r="D134" t="s">
        <v>124</v>
      </c>
      <c r="E134" t="s">
        <v>125</v>
      </c>
      <c r="F134" t="s">
        <v>126</v>
      </c>
      <c r="G134" s="15">
        <v>44049</v>
      </c>
      <c r="H134" t="s">
        <v>690</v>
      </c>
      <c r="I134" t="s">
        <v>128</v>
      </c>
      <c r="J134" s="15"/>
      <c r="M134" t="s">
        <v>691</v>
      </c>
      <c r="N134" t="s">
        <v>130</v>
      </c>
      <c r="T134" t="s">
        <v>131</v>
      </c>
      <c r="U134" t="s">
        <v>442</v>
      </c>
      <c r="V134" t="s">
        <v>474</v>
      </c>
      <c r="W134" t="s">
        <v>134</v>
      </c>
      <c r="AA134" t="s">
        <v>135</v>
      </c>
      <c r="AB134" t="s">
        <v>122</v>
      </c>
      <c r="AC134" t="s">
        <v>135</v>
      </c>
      <c r="AD134" t="s">
        <v>136</v>
      </c>
      <c r="AF134" t="s">
        <v>137</v>
      </c>
      <c r="AG134" t="s">
        <v>138</v>
      </c>
      <c r="AH134">
        <v>6.9</v>
      </c>
      <c r="AI134" t="s">
        <v>139</v>
      </c>
      <c r="AK134" t="s">
        <v>140</v>
      </c>
      <c r="AM134" t="s">
        <v>141</v>
      </c>
      <c r="AS134" t="s">
        <v>659</v>
      </c>
      <c r="AU134">
        <v>17</v>
      </c>
      <c r="AV134" t="s">
        <v>130</v>
      </c>
      <c r="AZ134" t="s">
        <v>143</v>
      </c>
      <c r="BA134" t="s">
        <v>122</v>
      </c>
      <c r="BB134" t="s">
        <v>143</v>
      </c>
      <c r="BD134" t="s">
        <v>144</v>
      </c>
      <c r="BE134" s="15"/>
      <c r="BG134" t="s">
        <v>145</v>
      </c>
      <c r="BH134">
        <v>5</v>
      </c>
      <c r="BI134" t="s">
        <v>139</v>
      </c>
      <c r="BJ134" s="15"/>
      <c r="BK134" t="s">
        <v>146</v>
      </c>
      <c r="BL134">
        <v>7</v>
      </c>
      <c r="BM134" s="16">
        <v>44049.459027777797</v>
      </c>
      <c r="BO134" s="16"/>
      <c r="BP134" t="s">
        <v>147</v>
      </c>
      <c r="BQ134" t="s">
        <v>147</v>
      </c>
      <c r="BR134">
        <v>6.9</v>
      </c>
      <c r="BS134">
        <v>5</v>
      </c>
      <c r="BT134" t="b">
        <v>0</v>
      </c>
      <c r="BU134">
        <v>6.9</v>
      </c>
      <c r="BV134">
        <v>5</v>
      </c>
      <c r="BW134">
        <v>6.9</v>
      </c>
      <c r="BX134" t="s">
        <v>148</v>
      </c>
      <c r="BY134" t="s">
        <v>122</v>
      </c>
      <c r="BZ134" t="s">
        <v>122</v>
      </c>
      <c r="CA134" t="s">
        <v>476</v>
      </c>
      <c r="CB134" t="s">
        <v>150</v>
      </c>
      <c r="CC134" t="s">
        <v>477</v>
      </c>
      <c r="CD134" t="s">
        <v>447</v>
      </c>
      <c r="CI134">
        <v>34.2559398</v>
      </c>
      <c r="CJ134">
        <v>-114.1465297</v>
      </c>
      <c r="CN134" t="s">
        <v>135</v>
      </c>
      <c r="CO134" t="s">
        <v>153</v>
      </c>
      <c r="CV134" t="s">
        <v>154</v>
      </c>
      <c r="CW134" t="s">
        <v>155</v>
      </c>
      <c r="CX134" t="s">
        <v>448</v>
      </c>
      <c r="DC134" s="15"/>
      <c r="DH134" t="s">
        <v>146</v>
      </c>
    </row>
    <row r="135" spans="1:112" x14ac:dyDescent="0.25">
      <c r="A135" t="s">
        <v>122</v>
      </c>
      <c r="B135" t="s">
        <v>122</v>
      </c>
      <c r="C135" t="s">
        <v>692</v>
      </c>
      <c r="D135" t="s">
        <v>124</v>
      </c>
      <c r="E135" t="s">
        <v>125</v>
      </c>
      <c r="F135" t="s">
        <v>126</v>
      </c>
      <c r="G135" s="15">
        <v>44895</v>
      </c>
      <c r="H135" t="s">
        <v>693</v>
      </c>
      <c r="I135" t="s">
        <v>128</v>
      </c>
      <c r="J135" s="15"/>
      <c r="M135" t="s">
        <v>364</v>
      </c>
      <c r="N135" t="s">
        <v>130</v>
      </c>
      <c r="T135" t="s">
        <v>160</v>
      </c>
      <c r="U135" t="s">
        <v>161</v>
      </c>
      <c r="V135" t="s">
        <v>694</v>
      </c>
      <c r="W135" t="s">
        <v>134</v>
      </c>
      <c r="AA135" t="s">
        <v>135</v>
      </c>
      <c r="AB135" t="s">
        <v>122</v>
      </c>
      <c r="AC135" t="s">
        <v>135</v>
      </c>
      <c r="AD135" t="s">
        <v>136</v>
      </c>
      <c r="AF135" t="s">
        <v>137</v>
      </c>
      <c r="AG135" t="s">
        <v>138</v>
      </c>
      <c r="AH135">
        <v>6.81</v>
      </c>
      <c r="AI135" t="s">
        <v>139</v>
      </c>
      <c r="AK135" t="s">
        <v>140</v>
      </c>
      <c r="AM135" t="s">
        <v>141</v>
      </c>
      <c r="AU135">
        <v>80</v>
      </c>
      <c r="AV135" t="s">
        <v>130</v>
      </c>
      <c r="AZ135" t="s">
        <v>143</v>
      </c>
      <c r="BA135" t="s">
        <v>122</v>
      </c>
      <c r="BB135" t="s">
        <v>143</v>
      </c>
      <c r="BD135" t="s">
        <v>182</v>
      </c>
      <c r="BE135" s="15"/>
      <c r="BG135" t="s">
        <v>145</v>
      </c>
      <c r="BH135">
        <v>8.1900000000000001E-2</v>
      </c>
      <c r="BI135" t="s">
        <v>139</v>
      </c>
      <c r="BJ135" s="15"/>
      <c r="BK135" t="s">
        <v>146</v>
      </c>
      <c r="BL135">
        <v>7</v>
      </c>
      <c r="BM135" s="16">
        <v>44895.358333333301</v>
      </c>
      <c r="BO135" s="16"/>
      <c r="BP135" t="s">
        <v>147</v>
      </c>
      <c r="BQ135" t="s">
        <v>147</v>
      </c>
      <c r="BR135">
        <v>6.81</v>
      </c>
      <c r="BS135">
        <v>8.1900000000000001E-2</v>
      </c>
      <c r="BT135" t="b">
        <v>0</v>
      </c>
      <c r="BU135">
        <v>6.81</v>
      </c>
      <c r="BV135">
        <v>8.1900000000000001E-2</v>
      </c>
      <c r="BW135">
        <v>6.81</v>
      </c>
      <c r="BX135" t="s">
        <v>148</v>
      </c>
      <c r="BY135" t="s">
        <v>122</v>
      </c>
      <c r="BZ135" t="s">
        <v>122</v>
      </c>
      <c r="CA135" t="s">
        <v>695</v>
      </c>
      <c r="CB135" t="s">
        <v>150</v>
      </c>
      <c r="CC135" t="s">
        <v>696</v>
      </c>
      <c r="CD135" t="s">
        <v>206</v>
      </c>
      <c r="CI135">
        <v>33.383372600000001</v>
      </c>
      <c r="CJ135">
        <v>-110.7762585</v>
      </c>
      <c r="CN135" t="s">
        <v>135</v>
      </c>
      <c r="CO135" t="s">
        <v>153</v>
      </c>
      <c r="CV135" t="s">
        <v>154</v>
      </c>
      <c r="CW135" t="s">
        <v>155</v>
      </c>
      <c r="CX135" t="s">
        <v>207</v>
      </c>
      <c r="DC135" s="15"/>
      <c r="DH135" t="s">
        <v>146</v>
      </c>
    </row>
    <row r="136" spans="1:112" x14ac:dyDescent="0.25">
      <c r="A136" t="s">
        <v>122</v>
      </c>
      <c r="B136" t="s">
        <v>122</v>
      </c>
      <c r="C136" t="s">
        <v>697</v>
      </c>
      <c r="D136" t="s">
        <v>124</v>
      </c>
      <c r="E136" t="s">
        <v>125</v>
      </c>
      <c r="F136" t="s">
        <v>126</v>
      </c>
      <c r="G136" s="15">
        <v>44630</v>
      </c>
      <c r="H136" t="s">
        <v>698</v>
      </c>
      <c r="I136" t="s">
        <v>128</v>
      </c>
      <c r="J136" s="15"/>
      <c r="M136" t="s">
        <v>129</v>
      </c>
      <c r="N136" t="s">
        <v>130</v>
      </c>
      <c r="T136" t="s">
        <v>131</v>
      </c>
      <c r="U136" t="s">
        <v>132</v>
      </c>
      <c r="V136" t="s">
        <v>623</v>
      </c>
      <c r="W136" t="s">
        <v>134</v>
      </c>
      <c r="AA136" t="s">
        <v>135</v>
      </c>
      <c r="AB136" t="s">
        <v>122</v>
      </c>
      <c r="AC136" t="s">
        <v>135</v>
      </c>
      <c r="AD136" t="s">
        <v>136</v>
      </c>
      <c r="AF136" t="s">
        <v>137</v>
      </c>
      <c r="AG136" t="s">
        <v>138</v>
      </c>
      <c r="AH136">
        <v>6.8</v>
      </c>
      <c r="AI136" t="s">
        <v>139</v>
      </c>
      <c r="AK136" t="s">
        <v>140</v>
      </c>
      <c r="AM136" t="s">
        <v>141</v>
      </c>
      <c r="AU136">
        <v>101</v>
      </c>
      <c r="AV136" t="s">
        <v>130</v>
      </c>
      <c r="AZ136" t="s">
        <v>143</v>
      </c>
      <c r="BA136" t="s">
        <v>122</v>
      </c>
      <c r="BB136" t="s">
        <v>143</v>
      </c>
      <c r="BD136" t="s">
        <v>144</v>
      </c>
      <c r="BE136" s="15"/>
      <c r="BG136" t="s">
        <v>145</v>
      </c>
      <c r="BH136">
        <v>2</v>
      </c>
      <c r="BI136" t="s">
        <v>139</v>
      </c>
      <c r="BJ136" s="15"/>
      <c r="BK136" t="s">
        <v>146</v>
      </c>
      <c r="BL136">
        <v>7</v>
      </c>
      <c r="BM136" s="16">
        <v>44630.695833333302</v>
      </c>
      <c r="BO136" s="16"/>
      <c r="BP136" t="s">
        <v>147</v>
      </c>
      <c r="BQ136" t="s">
        <v>147</v>
      </c>
      <c r="BR136">
        <v>6.8</v>
      </c>
      <c r="BS136">
        <v>2</v>
      </c>
      <c r="BT136" t="b">
        <v>0</v>
      </c>
      <c r="BU136">
        <v>6.8</v>
      </c>
      <c r="BV136">
        <v>2</v>
      </c>
      <c r="BW136">
        <v>6.8</v>
      </c>
      <c r="BX136" t="s">
        <v>148</v>
      </c>
      <c r="BY136" t="s">
        <v>122</v>
      </c>
      <c r="BZ136" t="s">
        <v>122</v>
      </c>
      <c r="CA136" t="s">
        <v>624</v>
      </c>
      <c r="CB136" t="s">
        <v>150</v>
      </c>
      <c r="CC136" t="s">
        <v>384</v>
      </c>
      <c r="CD136" t="s">
        <v>152</v>
      </c>
      <c r="CI136">
        <v>32.8794124</v>
      </c>
      <c r="CJ136">
        <v>-111.7349297</v>
      </c>
      <c r="CN136" t="s">
        <v>135</v>
      </c>
      <c r="CO136" t="s">
        <v>153</v>
      </c>
      <c r="CV136" t="s">
        <v>154</v>
      </c>
      <c r="CW136" t="s">
        <v>155</v>
      </c>
      <c r="CX136" t="s">
        <v>156</v>
      </c>
      <c r="DC136" s="15"/>
      <c r="DH136" t="s">
        <v>146</v>
      </c>
    </row>
    <row r="137" spans="1:112" x14ac:dyDescent="0.25">
      <c r="A137" t="s">
        <v>122</v>
      </c>
      <c r="B137" t="s">
        <v>122</v>
      </c>
      <c r="C137" t="s">
        <v>699</v>
      </c>
      <c r="D137" t="s">
        <v>124</v>
      </c>
      <c r="E137" t="s">
        <v>125</v>
      </c>
      <c r="F137" t="s">
        <v>126</v>
      </c>
      <c r="G137" s="15">
        <v>45155</v>
      </c>
      <c r="H137" t="s">
        <v>698</v>
      </c>
      <c r="I137" t="s">
        <v>128</v>
      </c>
      <c r="J137" s="15"/>
      <c r="M137" t="s">
        <v>700</v>
      </c>
      <c r="N137" t="s">
        <v>130</v>
      </c>
      <c r="T137" t="s">
        <v>551</v>
      </c>
      <c r="U137" t="s">
        <v>132</v>
      </c>
      <c r="V137" t="s">
        <v>133</v>
      </c>
      <c r="W137" t="s">
        <v>134</v>
      </c>
      <c r="AA137" t="s">
        <v>135</v>
      </c>
      <c r="AB137" t="s">
        <v>122</v>
      </c>
      <c r="AC137" t="s">
        <v>135</v>
      </c>
      <c r="AD137" t="s">
        <v>136</v>
      </c>
      <c r="AF137" t="s">
        <v>137</v>
      </c>
      <c r="AG137" t="s">
        <v>138</v>
      </c>
      <c r="AH137">
        <v>6.7</v>
      </c>
      <c r="AI137" t="s">
        <v>139</v>
      </c>
      <c r="AK137" t="s">
        <v>140</v>
      </c>
      <c r="AM137" t="s">
        <v>141</v>
      </c>
      <c r="AU137">
        <v>103</v>
      </c>
      <c r="AV137" t="s">
        <v>130</v>
      </c>
      <c r="AZ137" t="s">
        <v>143</v>
      </c>
      <c r="BA137" t="s">
        <v>122</v>
      </c>
      <c r="BB137" t="s">
        <v>143</v>
      </c>
      <c r="BD137" t="s">
        <v>489</v>
      </c>
      <c r="BE137" s="15"/>
      <c r="BG137" t="s">
        <v>145</v>
      </c>
      <c r="BH137">
        <v>2</v>
      </c>
      <c r="BI137" t="s">
        <v>139</v>
      </c>
      <c r="BJ137" s="15"/>
      <c r="BK137" t="s">
        <v>146</v>
      </c>
      <c r="BL137">
        <v>7</v>
      </c>
      <c r="BM137" s="16">
        <v>45155.695833333302</v>
      </c>
      <c r="BO137" s="16"/>
      <c r="BP137" t="s">
        <v>147</v>
      </c>
      <c r="BQ137" t="s">
        <v>147</v>
      </c>
      <c r="BR137">
        <v>6.7</v>
      </c>
      <c r="BS137">
        <v>2</v>
      </c>
      <c r="BT137" t="b">
        <v>0</v>
      </c>
      <c r="BU137">
        <v>6.7</v>
      </c>
      <c r="BV137">
        <v>2</v>
      </c>
      <c r="BW137">
        <v>6.7</v>
      </c>
      <c r="BX137" t="s">
        <v>148</v>
      </c>
      <c r="BY137" t="s">
        <v>122</v>
      </c>
      <c r="BZ137" t="s">
        <v>122</v>
      </c>
      <c r="CA137" t="s">
        <v>149</v>
      </c>
      <c r="CB137" t="s">
        <v>150</v>
      </c>
      <c r="CC137" t="s">
        <v>151</v>
      </c>
      <c r="CD137" t="s">
        <v>152</v>
      </c>
      <c r="CI137">
        <v>32.879389600000003</v>
      </c>
      <c r="CJ137">
        <v>-111.73586299999999</v>
      </c>
      <c r="CN137" t="s">
        <v>135</v>
      </c>
      <c r="CO137" t="s">
        <v>153</v>
      </c>
      <c r="CV137" t="s">
        <v>154</v>
      </c>
      <c r="CW137" t="s">
        <v>155</v>
      </c>
      <c r="CX137" t="s">
        <v>156</v>
      </c>
      <c r="DC137" s="15"/>
      <c r="DH137" t="s">
        <v>146</v>
      </c>
    </row>
    <row r="138" spans="1:112" x14ac:dyDescent="0.25">
      <c r="A138" t="s">
        <v>122</v>
      </c>
      <c r="B138" t="s">
        <v>122</v>
      </c>
      <c r="C138" t="s">
        <v>701</v>
      </c>
      <c r="D138" t="s">
        <v>124</v>
      </c>
      <c r="E138" t="s">
        <v>125</v>
      </c>
      <c r="F138" t="s">
        <v>126</v>
      </c>
      <c r="G138" s="15">
        <v>44504</v>
      </c>
      <c r="H138" t="s">
        <v>459</v>
      </c>
      <c r="I138" t="s">
        <v>128</v>
      </c>
      <c r="J138" s="15"/>
      <c r="M138" t="s">
        <v>358</v>
      </c>
      <c r="N138" t="s">
        <v>130</v>
      </c>
      <c r="T138" t="s">
        <v>131</v>
      </c>
      <c r="U138" t="s">
        <v>193</v>
      </c>
      <c r="V138" t="s">
        <v>554</v>
      </c>
      <c r="W138" t="s">
        <v>134</v>
      </c>
      <c r="AA138" t="s">
        <v>135</v>
      </c>
      <c r="AB138" t="s">
        <v>122</v>
      </c>
      <c r="AC138" t="s">
        <v>135</v>
      </c>
      <c r="AD138" t="s">
        <v>136</v>
      </c>
      <c r="AF138" t="s">
        <v>137</v>
      </c>
      <c r="AG138" t="s">
        <v>138</v>
      </c>
      <c r="AH138">
        <v>6.66</v>
      </c>
      <c r="AI138" t="s">
        <v>139</v>
      </c>
      <c r="AK138" t="s">
        <v>140</v>
      </c>
      <c r="AM138" t="s">
        <v>141</v>
      </c>
      <c r="AS138" t="s">
        <v>195</v>
      </c>
      <c r="AU138">
        <v>30</v>
      </c>
      <c r="AV138" t="s">
        <v>130</v>
      </c>
      <c r="AZ138" t="s">
        <v>143</v>
      </c>
      <c r="BA138" t="s">
        <v>122</v>
      </c>
      <c r="BB138" t="s">
        <v>143</v>
      </c>
      <c r="BD138" t="s">
        <v>163</v>
      </c>
      <c r="BE138" s="15"/>
      <c r="BG138" t="s">
        <v>145</v>
      </c>
      <c r="BH138">
        <v>8.1900000000000001E-2</v>
      </c>
      <c r="BI138" t="s">
        <v>139</v>
      </c>
      <c r="BJ138" s="15"/>
      <c r="BK138" t="s">
        <v>146</v>
      </c>
      <c r="BL138">
        <v>7</v>
      </c>
      <c r="BM138" s="16">
        <v>44504.819444444402</v>
      </c>
      <c r="BO138" s="16"/>
      <c r="BP138" t="s">
        <v>147</v>
      </c>
      <c r="BQ138" t="s">
        <v>147</v>
      </c>
      <c r="BR138">
        <v>6.66</v>
      </c>
      <c r="BS138">
        <v>8.1900000000000001E-2</v>
      </c>
      <c r="BT138" t="b">
        <v>0</v>
      </c>
      <c r="BU138">
        <v>6.66</v>
      </c>
      <c r="BV138">
        <v>8.1900000000000001E-2</v>
      </c>
      <c r="BW138">
        <v>6.66</v>
      </c>
      <c r="BX138" t="s">
        <v>148</v>
      </c>
      <c r="BY138" t="s">
        <v>122</v>
      </c>
      <c r="BZ138" t="s">
        <v>122</v>
      </c>
      <c r="CA138" t="s">
        <v>555</v>
      </c>
      <c r="CB138" t="s">
        <v>150</v>
      </c>
      <c r="CC138" t="s">
        <v>556</v>
      </c>
      <c r="CD138" t="s">
        <v>361</v>
      </c>
      <c r="CI138">
        <v>34.212335000000003</v>
      </c>
      <c r="CJ138">
        <v>-112.7553257</v>
      </c>
      <c r="CN138" t="s">
        <v>135</v>
      </c>
      <c r="CO138" t="s">
        <v>153</v>
      </c>
      <c r="CV138" t="s">
        <v>154</v>
      </c>
      <c r="CW138" t="s">
        <v>155</v>
      </c>
      <c r="CX138" t="s">
        <v>167</v>
      </c>
      <c r="DC138" s="15"/>
      <c r="DH138" t="s">
        <v>146</v>
      </c>
    </row>
    <row r="139" spans="1:112" x14ac:dyDescent="0.25">
      <c r="A139" t="s">
        <v>122</v>
      </c>
      <c r="B139" t="s">
        <v>122</v>
      </c>
      <c r="C139" t="s">
        <v>702</v>
      </c>
      <c r="D139" t="s">
        <v>124</v>
      </c>
      <c r="E139" t="s">
        <v>125</v>
      </c>
      <c r="F139" t="s">
        <v>126</v>
      </c>
      <c r="G139" s="15">
        <v>44828</v>
      </c>
      <c r="H139" t="s">
        <v>703</v>
      </c>
      <c r="I139" t="s">
        <v>128</v>
      </c>
      <c r="J139" s="15"/>
      <c r="M139" t="s">
        <v>358</v>
      </c>
      <c r="N139" t="s">
        <v>130</v>
      </c>
      <c r="T139" t="s">
        <v>131</v>
      </c>
      <c r="U139" t="s">
        <v>193</v>
      </c>
      <c r="V139" t="s">
        <v>639</v>
      </c>
      <c r="W139" t="s">
        <v>134</v>
      </c>
      <c r="AA139" t="s">
        <v>135</v>
      </c>
      <c r="AB139" t="s">
        <v>122</v>
      </c>
      <c r="AC139" t="s">
        <v>135</v>
      </c>
      <c r="AD139" t="s">
        <v>136</v>
      </c>
      <c r="AF139" t="s">
        <v>137</v>
      </c>
      <c r="AG139" t="s">
        <v>138</v>
      </c>
      <c r="AH139">
        <v>6.52</v>
      </c>
      <c r="AI139" t="s">
        <v>139</v>
      </c>
      <c r="AK139" t="s">
        <v>140</v>
      </c>
      <c r="AM139" t="s">
        <v>141</v>
      </c>
      <c r="AS139" t="s">
        <v>195</v>
      </c>
      <c r="AU139">
        <v>30</v>
      </c>
      <c r="AV139" t="s">
        <v>130</v>
      </c>
      <c r="AZ139" t="s">
        <v>143</v>
      </c>
      <c r="BA139" t="s">
        <v>122</v>
      </c>
      <c r="BB139" t="s">
        <v>143</v>
      </c>
      <c r="BD139" t="s">
        <v>182</v>
      </c>
      <c r="BE139" s="15"/>
      <c r="BG139" t="s">
        <v>145</v>
      </c>
      <c r="BH139">
        <v>8.1900000000000001E-2</v>
      </c>
      <c r="BI139" t="s">
        <v>139</v>
      </c>
      <c r="BJ139" s="15"/>
      <c r="BK139" t="s">
        <v>146</v>
      </c>
      <c r="BL139">
        <v>7</v>
      </c>
      <c r="BM139" s="16">
        <v>44828.5131944444</v>
      </c>
      <c r="BO139" s="16"/>
      <c r="BP139" t="s">
        <v>147</v>
      </c>
      <c r="BQ139" t="s">
        <v>147</v>
      </c>
      <c r="BR139">
        <v>6.52</v>
      </c>
      <c r="BS139">
        <v>8.1900000000000001E-2</v>
      </c>
      <c r="BT139" t="b">
        <v>0</v>
      </c>
      <c r="BU139">
        <v>6.52</v>
      </c>
      <c r="BV139">
        <v>8.1900000000000001E-2</v>
      </c>
      <c r="BW139">
        <v>6.52</v>
      </c>
      <c r="BX139" t="s">
        <v>148</v>
      </c>
      <c r="BY139" t="s">
        <v>122</v>
      </c>
      <c r="BZ139" t="s">
        <v>122</v>
      </c>
      <c r="CA139" t="s">
        <v>640</v>
      </c>
      <c r="CB139" t="s">
        <v>150</v>
      </c>
      <c r="CC139" t="s">
        <v>641</v>
      </c>
      <c r="CD139" t="s">
        <v>361</v>
      </c>
      <c r="CI139">
        <v>34.212960099999997</v>
      </c>
      <c r="CJ139">
        <v>-112.7558509</v>
      </c>
      <c r="CN139" t="s">
        <v>135</v>
      </c>
      <c r="CO139" t="s">
        <v>153</v>
      </c>
      <c r="CV139" t="s">
        <v>154</v>
      </c>
      <c r="CW139" t="s">
        <v>155</v>
      </c>
      <c r="CX139" t="s">
        <v>167</v>
      </c>
      <c r="DC139" s="15"/>
      <c r="DH139" t="s">
        <v>146</v>
      </c>
    </row>
    <row r="140" spans="1:112" x14ac:dyDescent="0.25">
      <c r="A140" t="s">
        <v>122</v>
      </c>
      <c r="B140" t="s">
        <v>122</v>
      </c>
      <c r="C140" t="s">
        <v>704</v>
      </c>
      <c r="D140" t="s">
        <v>124</v>
      </c>
      <c r="E140" t="s">
        <v>125</v>
      </c>
      <c r="F140" t="s">
        <v>126</v>
      </c>
      <c r="G140" s="15">
        <v>45785</v>
      </c>
      <c r="H140" t="s">
        <v>705</v>
      </c>
      <c r="I140" t="s">
        <v>128</v>
      </c>
      <c r="J140" s="15"/>
      <c r="M140" t="s">
        <v>192</v>
      </c>
      <c r="N140" t="s">
        <v>130</v>
      </c>
      <c r="T140" t="s">
        <v>499</v>
      </c>
      <c r="U140" t="s">
        <v>193</v>
      </c>
      <c r="V140" t="s">
        <v>706</v>
      </c>
      <c r="W140" t="s">
        <v>134</v>
      </c>
      <c r="AA140" t="s">
        <v>135</v>
      </c>
      <c r="AB140" t="s">
        <v>122</v>
      </c>
      <c r="AC140" t="s">
        <v>135</v>
      </c>
      <c r="AD140" t="s">
        <v>136</v>
      </c>
      <c r="AF140" t="s">
        <v>137</v>
      </c>
      <c r="AG140" t="s">
        <v>138</v>
      </c>
      <c r="AH140">
        <v>6.3</v>
      </c>
      <c r="AI140" t="s">
        <v>139</v>
      </c>
      <c r="AK140" t="s">
        <v>140</v>
      </c>
      <c r="AM140" t="s">
        <v>141</v>
      </c>
      <c r="AU140">
        <v>18</v>
      </c>
      <c r="AV140" t="s">
        <v>130</v>
      </c>
      <c r="AZ140" t="s">
        <v>143</v>
      </c>
      <c r="BA140" t="s">
        <v>122</v>
      </c>
      <c r="BB140" t="s">
        <v>143</v>
      </c>
      <c r="BD140" t="s">
        <v>182</v>
      </c>
      <c r="BE140" s="15"/>
      <c r="BG140" t="s">
        <v>145</v>
      </c>
      <c r="BH140">
        <v>8.1900000000000001E-2</v>
      </c>
      <c r="BI140" t="s">
        <v>139</v>
      </c>
      <c r="BJ140" s="15"/>
      <c r="BK140" t="s">
        <v>146</v>
      </c>
      <c r="BL140">
        <v>7</v>
      </c>
      <c r="BM140" s="16">
        <v>45785.804861111101</v>
      </c>
      <c r="BO140" s="16"/>
      <c r="BP140" t="s">
        <v>147</v>
      </c>
      <c r="BQ140" t="s">
        <v>147</v>
      </c>
      <c r="BR140">
        <v>6.3</v>
      </c>
      <c r="BS140">
        <v>8.1900000000000001E-2</v>
      </c>
      <c r="BT140" t="b">
        <v>0</v>
      </c>
      <c r="BU140">
        <v>6.3</v>
      </c>
      <c r="BV140">
        <v>8.1900000000000001E-2</v>
      </c>
      <c r="BW140">
        <v>6.3</v>
      </c>
      <c r="BX140" t="s">
        <v>148</v>
      </c>
      <c r="BY140" t="s">
        <v>122</v>
      </c>
      <c r="BZ140" t="s">
        <v>122</v>
      </c>
      <c r="CA140" t="s">
        <v>707</v>
      </c>
      <c r="CB140" t="s">
        <v>150</v>
      </c>
      <c r="CC140" t="s">
        <v>708</v>
      </c>
      <c r="CD140" t="s">
        <v>361</v>
      </c>
      <c r="CI140">
        <v>34.212335000000003</v>
      </c>
      <c r="CJ140">
        <v>-112.7553257</v>
      </c>
      <c r="CN140" t="s">
        <v>135</v>
      </c>
      <c r="CO140" t="s">
        <v>153</v>
      </c>
      <c r="CV140" t="s">
        <v>154</v>
      </c>
      <c r="CW140" t="s">
        <v>155</v>
      </c>
      <c r="CX140" t="s">
        <v>167</v>
      </c>
      <c r="DC140" s="15"/>
      <c r="DH140" t="s">
        <v>146</v>
      </c>
    </row>
    <row r="141" spans="1:112" x14ac:dyDescent="0.25">
      <c r="A141" t="s">
        <v>122</v>
      </c>
      <c r="B141" t="s">
        <v>122</v>
      </c>
      <c r="C141" t="s">
        <v>709</v>
      </c>
      <c r="D141" t="s">
        <v>124</v>
      </c>
      <c r="E141" t="s">
        <v>125</v>
      </c>
      <c r="F141" t="s">
        <v>126</v>
      </c>
      <c r="G141" s="15">
        <v>45195</v>
      </c>
      <c r="H141" t="s">
        <v>710</v>
      </c>
      <c r="I141" t="s">
        <v>128</v>
      </c>
      <c r="J141" s="15"/>
      <c r="M141" t="s">
        <v>358</v>
      </c>
      <c r="N141" t="s">
        <v>130</v>
      </c>
      <c r="T141" t="s">
        <v>131</v>
      </c>
      <c r="U141" t="s">
        <v>193</v>
      </c>
      <c r="V141" t="s">
        <v>639</v>
      </c>
      <c r="W141" t="s">
        <v>134</v>
      </c>
      <c r="AA141" t="s">
        <v>135</v>
      </c>
      <c r="AB141" t="s">
        <v>122</v>
      </c>
      <c r="AC141" t="s">
        <v>135</v>
      </c>
      <c r="AD141" t="s">
        <v>136</v>
      </c>
      <c r="AF141" t="s">
        <v>137</v>
      </c>
      <c r="AG141" t="s">
        <v>138</v>
      </c>
      <c r="AH141">
        <v>6.22</v>
      </c>
      <c r="AI141" t="s">
        <v>139</v>
      </c>
      <c r="AK141" t="s">
        <v>140</v>
      </c>
      <c r="AM141" t="s">
        <v>141</v>
      </c>
      <c r="AS141" t="s">
        <v>195</v>
      </c>
      <c r="AU141">
        <v>30</v>
      </c>
      <c r="AV141" t="s">
        <v>130</v>
      </c>
      <c r="AZ141" t="s">
        <v>143</v>
      </c>
      <c r="BA141" t="s">
        <v>122</v>
      </c>
      <c r="BB141" t="s">
        <v>143</v>
      </c>
      <c r="BD141" t="s">
        <v>182</v>
      </c>
      <c r="BE141" s="15"/>
      <c r="BG141" t="s">
        <v>145</v>
      </c>
      <c r="BH141">
        <v>8.1900000000000001E-2</v>
      </c>
      <c r="BI141" t="s">
        <v>139</v>
      </c>
      <c r="BJ141" s="15"/>
      <c r="BK141" t="s">
        <v>146</v>
      </c>
      <c r="BL141">
        <v>7</v>
      </c>
      <c r="BM141" s="16">
        <v>45195.470138888901</v>
      </c>
      <c r="BO141" s="16"/>
      <c r="BP141" t="s">
        <v>147</v>
      </c>
      <c r="BQ141" t="s">
        <v>147</v>
      </c>
      <c r="BR141">
        <v>6.22</v>
      </c>
      <c r="BS141">
        <v>8.1900000000000001E-2</v>
      </c>
      <c r="BT141" t="b">
        <v>0</v>
      </c>
      <c r="BU141">
        <v>6.22</v>
      </c>
      <c r="BV141">
        <v>8.1900000000000001E-2</v>
      </c>
      <c r="BW141">
        <v>6.22</v>
      </c>
      <c r="BX141" t="s">
        <v>148</v>
      </c>
      <c r="BY141" t="s">
        <v>122</v>
      </c>
      <c r="BZ141" t="s">
        <v>122</v>
      </c>
      <c r="CA141" t="s">
        <v>640</v>
      </c>
      <c r="CB141" t="s">
        <v>150</v>
      </c>
      <c r="CC141" t="s">
        <v>641</v>
      </c>
      <c r="CD141" t="s">
        <v>361</v>
      </c>
      <c r="CI141">
        <v>34.212960099999997</v>
      </c>
      <c r="CJ141">
        <v>-112.7558509</v>
      </c>
      <c r="CN141" t="s">
        <v>135</v>
      </c>
      <c r="CO141" t="s">
        <v>153</v>
      </c>
      <c r="CV141" t="s">
        <v>154</v>
      </c>
      <c r="CW141" t="s">
        <v>155</v>
      </c>
      <c r="CX141" t="s">
        <v>167</v>
      </c>
      <c r="DC141" s="15"/>
      <c r="DH141" t="s">
        <v>146</v>
      </c>
    </row>
    <row r="142" spans="1:112" x14ac:dyDescent="0.25">
      <c r="A142" t="s">
        <v>122</v>
      </c>
      <c r="B142" t="s">
        <v>122</v>
      </c>
      <c r="C142" t="s">
        <v>711</v>
      </c>
      <c r="D142" t="s">
        <v>124</v>
      </c>
      <c r="E142" t="s">
        <v>125</v>
      </c>
      <c r="F142" t="s">
        <v>126</v>
      </c>
      <c r="G142" s="15">
        <v>45786</v>
      </c>
      <c r="H142" t="s">
        <v>712</v>
      </c>
      <c r="I142" t="s">
        <v>128</v>
      </c>
      <c r="J142" s="15"/>
      <c r="M142" t="s">
        <v>713</v>
      </c>
      <c r="N142" t="s">
        <v>130</v>
      </c>
      <c r="T142" t="s">
        <v>575</v>
      </c>
      <c r="U142" t="s">
        <v>404</v>
      </c>
      <c r="V142" t="s">
        <v>714</v>
      </c>
      <c r="W142" t="s">
        <v>134</v>
      </c>
      <c r="AA142" t="s">
        <v>135</v>
      </c>
      <c r="AB142" t="s">
        <v>122</v>
      </c>
      <c r="AC142" t="s">
        <v>135</v>
      </c>
      <c r="AD142" t="s">
        <v>136</v>
      </c>
      <c r="AF142" t="s">
        <v>137</v>
      </c>
      <c r="AG142" t="s">
        <v>138</v>
      </c>
      <c r="AH142">
        <v>6.2</v>
      </c>
      <c r="AI142" t="s">
        <v>139</v>
      </c>
      <c r="AK142" t="s">
        <v>140</v>
      </c>
      <c r="AM142" t="s">
        <v>141</v>
      </c>
      <c r="AU142">
        <v>204</v>
      </c>
      <c r="AV142" t="s">
        <v>130</v>
      </c>
      <c r="AZ142" t="s">
        <v>143</v>
      </c>
      <c r="BA142" t="s">
        <v>122</v>
      </c>
      <c r="BB142" t="s">
        <v>143</v>
      </c>
      <c r="BD142" t="s">
        <v>182</v>
      </c>
      <c r="BE142" s="15"/>
      <c r="BG142" t="s">
        <v>145</v>
      </c>
      <c r="BH142">
        <v>1</v>
      </c>
      <c r="BI142" t="s">
        <v>139</v>
      </c>
      <c r="BJ142" s="15"/>
      <c r="BK142" t="s">
        <v>146</v>
      </c>
      <c r="BL142">
        <v>7</v>
      </c>
      <c r="BM142" s="16">
        <v>45786.631944444402</v>
      </c>
      <c r="BO142" s="16"/>
      <c r="BP142" t="s">
        <v>147</v>
      </c>
      <c r="BQ142" t="s">
        <v>147</v>
      </c>
      <c r="BR142">
        <v>6.2</v>
      </c>
      <c r="BS142">
        <v>1</v>
      </c>
      <c r="BT142" t="b">
        <v>0</v>
      </c>
      <c r="BU142">
        <v>6.2</v>
      </c>
      <c r="BV142">
        <v>1</v>
      </c>
      <c r="BW142">
        <v>6.2</v>
      </c>
      <c r="BX142" t="s">
        <v>148</v>
      </c>
      <c r="BY142" t="s">
        <v>122</v>
      </c>
      <c r="BZ142" t="s">
        <v>122</v>
      </c>
      <c r="CA142" t="s">
        <v>715</v>
      </c>
      <c r="CB142" t="s">
        <v>150</v>
      </c>
      <c r="CC142" t="s">
        <v>716</v>
      </c>
      <c r="CD142" t="s">
        <v>579</v>
      </c>
      <c r="CI142">
        <v>34.501454199999998</v>
      </c>
      <c r="CJ142">
        <v>-114.3496609</v>
      </c>
      <c r="CN142" t="s">
        <v>135</v>
      </c>
      <c r="CO142" t="s">
        <v>153</v>
      </c>
      <c r="CV142" t="s">
        <v>154</v>
      </c>
      <c r="CW142" t="s">
        <v>155</v>
      </c>
      <c r="CX142" t="s">
        <v>580</v>
      </c>
      <c r="DC142" s="15"/>
      <c r="DH142" t="s">
        <v>146</v>
      </c>
    </row>
    <row r="143" spans="1:112" x14ac:dyDescent="0.25">
      <c r="A143" t="s">
        <v>122</v>
      </c>
      <c r="B143" t="s">
        <v>122</v>
      </c>
      <c r="C143" t="s">
        <v>717</v>
      </c>
      <c r="D143" t="s">
        <v>124</v>
      </c>
      <c r="E143" t="s">
        <v>125</v>
      </c>
      <c r="F143" t="s">
        <v>126</v>
      </c>
      <c r="G143" s="15">
        <v>45002</v>
      </c>
      <c r="H143" t="s">
        <v>178</v>
      </c>
      <c r="I143" t="s">
        <v>128</v>
      </c>
      <c r="J143" s="15"/>
      <c r="M143" t="s">
        <v>718</v>
      </c>
      <c r="N143" t="s">
        <v>130</v>
      </c>
      <c r="T143" t="s">
        <v>131</v>
      </c>
      <c r="U143" t="s">
        <v>132</v>
      </c>
      <c r="V143" t="s">
        <v>460</v>
      </c>
      <c r="W143" t="s">
        <v>134</v>
      </c>
      <c r="AA143" t="s">
        <v>135</v>
      </c>
      <c r="AB143" t="s">
        <v>122</v>
      </c>
      <c r="AC143" t="s">
        <v>135</v>
      </c>
      <c r="AD143" t="s">
        <v>136</v>
      </c>
      <c r="AF143" t="s">
        <v>137</v>
      </c>
      <c r="AG143" t="s">
        <v>138</v>
      </c>
      <c r="AH143">
        <v>6</v>
      </c>
      <c r="AI143" t="s">
        <v>139</v>
      </c>
      <c r="AK143" t="s">
        <v>140</v>
      </c>
      <c r="AM143" t="s">
        <v>141</v>
      </c>
      <c r="AU143">
        <v>102.5</v>
      </c>
      <c r="AV143" t="s">
        <v>130</v>
      </c>
      <c r="AZ143" t="s">
        <v>143</v>
      </c>
      <c r="BA143" t="s">
        <v>122</v>
      </c>
      <c r="BB143" t="s">
        <v>143</v>
      </c>
      <c r="BD143" t="s">
        <v>489</v>
      </c>
      <c r="BE143" s="15"/>
      <c r="BG143" t="s">
        <v>145</v>
      </c>
      <c r="BH143">
        <v>2</v>
      </c>
      <c r="BI143" t="s">
        <v>139</v>
      </c>
      <c r="BJ143" s="15"/>
      <c r="BK143" t="s">
        <v>146</v>
      </c>
      <c r="BL143">
        <v>7</v>
      </c>
      <c r="BM143" s="16">
        <v>45002.623611111099</v>
      </c>
      <c r="BO143" s="16"/>
      <c r="BP143" t="s">
        <v>147</v>
      </c>
      <c r="BQ143" t="s">
        <v>147</v>
      </c>
      <c r="BR143">
        <v>6</v>
      </c>
      <c r="BS143">
        <v>2</v>
      </c>
      <c r="BT143" t="b">
        <v>0</v>
      </c>
      <c r="BU143">
        <v>6</v>
      </c>
      <c r="BV143">
        <v>2</v>
      </c>
      <c r="BW143">
        <v>6</v>
      </c>
      <c r="BX143" t="s">
        <v>148</v>
      </c>
      <c r="BY143" t="s">
        <v>122</v>
      </c>
      <c r="BZ143" t="s">
        <v>122</v>
      </c>
      <c r="CA143" t="s">
        <v>461</v>
      </c>
      <c r="CB143" t="s">
        <v>150</v>
      </c>
      <c r="CC143" t="s">
        <v>173</v>
      </c>
      <c r="CD143" t="s">
        <v>152</v>
      </c>
      <c r="CI143">
        <v>32.8793638</v>
      </c>
      <c r="CJ143">
        <v>-111.73607250000001</v>
      </c>
      <c r="CN143" t="s">
        <v>135</v>
      </c>
      <c r="CO143" t="s">
        <v>153</v>
      </c>
      <c r="CV143" t="s">
        <v>154</v>
      </c>
      <c r="CW143" t="s">
        <v>155</v>
      </c>
      <c r="CX143" t="s">
        <v>156</v>
      </c>
      <c r="DC143" s="15"/>
      <c r="DH143" t="s">
        <v>146</v>
      </c>
    </row>
    <row r="144" spans="1:112" x14ac:dyDescent="0.25">
      <c r="A144" t="s">
        <v>122</v>
      </c>
      <c r="B144" t="s">
        <v>122</v>
      </c>
      <c r="C144" t="s">
        <v>719</v>
      </c>
      <c r="D144" t="s">
        <v>124</v>
      </c>
      <c r="E144" t="s">
        <v>125</v>
      </c>
      <c r="F144" t="s">
        <v>126</v>
      </c>
      <c r="G144" s="15">
        <v>45043</v>
      </c>
      <c r="H144" t="s">
        <v>720</v>
      </c>
      <c r="I144" t="s">
        <v>128</v>
      </c>
      <c r="J144" s="15"/>
      <c r="M144" t="s">
        <v>721</v>
      </c>
      <c r="N144" t="s">
        <v>130</v>
      </c>
      <c r="T144" t="s">
        <v>160</v>
      </c>
      <c r="U144" t="s">
        <v>161</v>
      </c>
      <c r="V144" t="s">
        <v>267</v>
      </c>
      <c r="W144" t="s">
        <v>134</v>
      </c>
      <c r="AA144" t="s">
        <v>135</v>
      </c>
      <c r="AB144" t="s">
        <v>122</v>
      </c>
      <c r="AC144" t="s">
        <v>135</v>
      </c>
      <c r="AD144" t="s">
        <v>136</v>
      </c>
      <c r="AF144" t="s">
        <v>137</v>
      </c>
      <c r="AG144" t="s">
        <v>138</v>
      </c>
      <c r="AH144">
        <v>5.99</v>
      </c>
      <c r="AI144" t="s">
        <v>139</v>
      </c>
      <c r="AK144" t="s">
        <v>140</v>
      </c>
      <c r="AM144" t="s">
        <v>141</v>
      </c>
      <c r="AU144">
        <v>95</v>
      </c>
      <c r="AV144" t="s">
        <v>130</v>
      </c>
      <c r="AZ144" t="s">
        <v>143</v>
      </c>
      <c r="BA144" t="s">
        <v>122</v>
      </c>
      <c r="BB144" t="s">
        <v>143</v>
      </c>
      <c r="BD144" t="s">
        <v>182</v>
      </c>
      <c r="BE144" s="15"/>
      <c r="BG144" t="s">
        <v>145</v>
      </c>
      <c r="BH144">
        <v>8.1900000000000001E-2</v>
      </c>
      <c r="BI144" t="s">
        <v>139</v>
      </c>
      <c r="BJ144" s="15"/>
      <c r="BK144" t="s">
        <v>146</v>
      </c>
      <c r="BL144">
        <v>7</v>
      </c>
      <c r="BM144" s="16">
        <v>45043.708333333299</v>
      </c>
      <c r="BO144" s="16"/>
      <c r="BP144" t="s">
        <v>147</v>
      </c>
      <c r="BQ144" t="s">
        <v>147</v>
      </c>
      <c r="BR144">
        <v>5.99</v>
      </c>
      <c r="BS144">
        <v>8.1900000000000001E-2</v>
      </c>
      <c r="BT144" t="b">
        <v>0</v>
      </c>
      <c r="BU144">
        <v>5.99</v>
      </c>
      <c r="BV144">
        <v>8.1900000000000001E-2</v>
      </c>
      <c r="BW144">
        <v>5.99</v>
      </c>
      <c r="BX144" t="s">
        <v>148</v>
      </c>
      <c r="BY144" t="s">
        <v>122</v>
      </c>
      <c r="BZ144" t="s">
        <v>122</v>
      </c>
      <c r="CA144" t="s">
        <v>268</v>
      </c>
      <c r="CB144" t="s">
        <v>150</v>
      </c>
      <c r="CC144" t="s">
        <v>269</v>
      </c>
      <c r="CD144" t="s">
        <v>206</v>
      </c>
      <c r="CI144">
        <v>33.383493100000003</v>
      </c>
      <c r="CJ144">
        <v>-110.7759672</v>
      </c>
      <c r="CN144" t="s">
        <v>135</v>
      </c>
      <c r="CO144" t="s">
        <v>153</v>
      </c>
      <c r="CV144" t="s">
        <v>154</v>
      </c>
      <c r="CW144" t="s">
        <v>155</v>
      </c>
      <c r="CX144" t="s">
        <v>207</v>
      </c>
      <c r="DC144" s="15"/>
      <c r="DH144" t="s">
        <v>146</v>
      </c>
    </row>
    <row r="145" spans="1:112" x14ac:dyDescent="0.25">
      <c r="A145" t="s">
        <v>122</v>
      </c>
      <c r="B145" t="s">
        <v>122</v>
      </c>
      <c r="C145" t="s">
        <v>722</v>
      </c>
      <c r="D145" t="s">
        <v>124</v>
      </c>
      <c r="E145" t="s">
        <v>125</v>
      </c>
      <c r="F145" t="s">
        <v>126</v>
      </c>
      <c r="G145" s="15">
        <v>44651</v>
      </c>
      <c r="H145" t="s">
        <v>723</v>
      </c>
      <c r="I145" t="s">
        <v>128</v>
      </c>
      <c r="J145" s="15"/>
      <c r="M145" t="s">
        <v>724</v>
      </c>
      <c r="N145" t="s">
        <v>130</v>
      </c>
      <c r="T145" t="s">
        <v>160</v>
      </c>
      <c r="U145" t="s">
        <v>161</v>
      </c>
      <c r="V145" t="s">
        <v>694</v>
      </c>
      <c r="W145" t="s">
        <v>134</v>
      </c>
      <c r="AA145" t="s">
        <v>135</v>
      </c>
      <c r="AB145" t="s">
        <v>122</v>
      </c>
      <c r="AC145" t="s">
        <v>135</v>
      </c>
      <c r="AD145" t="s">
        <v>136</v>
      </c>
      <c r="AF145" t="s">
        <v>137</v>
      </c>
      <c r="AG145" t="s">
        <v>138</v>
      </c>
      <c r="AH145">
        <v>5.95</v>
      </c>
      <c r="AI145" t="s">
        <v>139</v>
      </c>
      <c r="AK145" t="s">
        <v>140</v>
      </c>
      <c r="AM145" t="s">
        <v>141</v>
      </c>
      <c r="AU145">
        <v>78</v>
      </c>
      <c r="AV145" t="s">
        <v>130</v>
      </c>
      <c r="AZ145" t="s">
        <v>143</v>
      </c>
      <c r="BA145" t="s">
        <v>122</v>
      </c>
      <c r="BB145" t="s">
        <v>143</v>
      </c>
      <c r="BD145" t="s">
        <v>163</v>
      </c>
      <c r="BE145" s="15"/>
      <c r="BG145" t="s">
        <v>145</v>
      </c>
      <c r="BH145">
        <v>8.1900000000000001E-2</v>
      </c>
      <c r="BI145" t="s">
        <v>139</v>
      </c>
      <c r="BJ145" s="15"/>
      <c r="BK145" t="s">
        <v>146</v>
      </c>
      <c r="BL145">
        <v>7</v>
      </c>
      <c r="BM145" s="16">
        <v>44651.5222222222</v>
      </c>
      <c r="BO145" s="16"/>
      <c r="BP145" t="s">
        <v>147</v>
      </c>
      <c r="BQ145" t="s">
        <v>147</v>
      </c>
      <c r="BR145">
        <v>5.95</v>
      </c>
      <c r="BS145">
        <v>8.1900000000000001E-2</v>
      </c>
      <c r="BT145" t="b">
        <v>0</v>
      </c>
      <c r="BU145">
        <v>5.95</v>
      </c>
      <c r="BV145">
        <v>8.1900000000000001E-2</v>
      </c>
      <c r="BW145">
        <v>5.95</v>
      </c>
      <c r="BX145" t="s">
        <v>148</v>
      </c>
      <c r="BY145" t="s">
        <v>122</v>
      </c>
      <c r="BZ145" t="s">
        <v>122</v>
      </c>
      <c r="CA145" t="s">
        <v>695</v>
      </c>
      <c r="CB145" t="s">
        <v>150</v>
      </c>
      <c r="CC145" t="s">
        <v>696</v>
      </c>
      <c r="CD145" t="s">
        <v>206</v>
      </c>
      <c r="CI145">
        <v>33.383372600000001</v>
      </c>
      <c r="CJ145">
        <v>-110.7762585</v>
      </c>
      <c r="CN145" t="s">
        <v>135</v>
      </c>
      <c r="CO145" t="s">
        <v>153</v>
      </c>
      <c r="CV145" t="s">
        <v>154</v>
      </c>
      <c r="CW145" t="s">
        <v>155</v>
      </c>
      <c r="CX145" t="s">
        <v>207</v>
      </c>
      <c r="DC145" s="15"/>
      <c r="DH145" t="s">
        <v>146</v>
      </c>
    </row>
    <row r="146" spans="1:112" x14ac:dyDescent="0.25">
      <c r="A146" t="s">
        <v>122</v>
      </c>
      <c r="B146" t="s">
        <v>122</v>
      </c>
      <c r="C146" t="s">
        <v>725</v>
      </c>
      <c r="D146" t="s">
        <v>124</v>
      </c>
      <c r="E146" t="s">
        <v>125</v>
      </c>
      <c r="F146" t="s">
        <v>126</v>
      </c>
      <c r="G146" s="15">
        <v>45952</v>
      </c>
      <c r="H146" t="s">
        <v>726</v>
      </c>
      <c r="I146" t="s">
        <v>128</v>
      </c>
      <c r="J146" s="15"/>
      <c r="M146" t="s">
        <v>192</v>
      </c>
      <c r="N146" t="s">
        <v>130</v>
      </c>
      <c r="T146" t="s">
        <v>499</v>
      </c>
      <c r="U146" t="s">
        <v>193</v>
      </c>
      <c r="V146" t="s">
        <v>727</v>
      </c>
      <c r="W146" t="s">
        <v>134</v>
      </c>
      <c r="AA146" t="s">
        <v>135</v>
      </c>
      <c r="AB146" t="s">
        <v>122</v>
      </c>
      <c r="AC146" t="s">
        <v>135</v>
      </c>
      <c r="AD146" t="s">
        <v>136</v>
      </c>
      <c r="AF146" t="s">
        <v>137</v>
      </c>
      <c r="AG146" t="s">
        <v>138</v>
      </c>
      <c r="AH146">
        <v>5.9</v>
      </c>
      <c r="AI146" t="s">
        <v>139</v>
      </c>
      <c r="AK146" t="s">
        <v>140</v>
      </c>
      <c r="AM146" t="s">
        <v>141</v>
      </c>
      <c r="AU146">
        <v>18</v>
      </c>
      <c r="AV146" t="s">
        <v>130</v>
      </c>
      <c r="AZ146" t="s">
        <v>728</v>
      </c>
      <c r="BA146" t="s">
        <v>122</v>
      </c>
      <c r="BB146" t="s">
        <v>728</v>
      </c>
      <c r="BD146" t="s">
        <v>182</v>
      </c>
      <c r="BE146" s="15"/>
      <c r="BG146" t="s">
        <v>145</v>
      </c>
      <c r="BH146">
        <v>0.39500000000000002</v>
      </c>
      <c r="BI146" t="s">
        <v>139</v>
      </c>
      <c r="BJ146" s="15"/>
      <c r="BK146" t="s">
        <v>146</v>
      </c>
      <c r="BL146">
        <v>7</v>
      </c>
      <c r="BM146" s="16">
        <v>45952.440972222197</v>
      </c>
      <c r="BO146" s="16"/>
      <c r="BP146" t="s">
        <v>147</v>
      </c>
      <c r="BQ146" t="s">
        <v>147</v>
      </c>
      <c r="BR146">
        <v>5.9</v>
      </c>
      <c r="BS146">
        <v>0.39500000000000002</v>
      </c>
      <c r="BT146" t="b">
        <v>0</v>
      </c>
      <c r="BU146">
        <v>5.9</v>
      </c>
      <c r="BV146">
        <v>0.39500000000000002</v>
      </c>
      <c r="BW146">
        <v>5.9</v>
      </c>
      <c r="BX146" t="s">
        <v>148</v>
      </c>
      <c r="BY146" t="s">
        <v>122</v>
      </c>
      <c r="BZ146" t="s">
        <v>122</v>
      </c>
      <c r="CA146" t="s">
        <v>729</v>
      </c>
      <c r="CB146" t="s">
        <v>150</v>
      </c>
      <c r="CC146" t="s">
        <v>730</v>
      </c>
      <c r="CD146" t="s">
        <v>361</v>
      </c>
      <c r="CI146">
        <v>34.212960099999997</v>
      </c>
      <c r="CJ146">
        <v>-112.7558509</v>
      </c>
      <c r="CN146" t="s">
        <v>135</v>
      </c>
      <c r="CO146" t="s">
        <v>153</v>
      </c>
      <c r="CV146" t="s">
        <v>154</v>
      </c>
      <c r="CW146" t="s">
        <v>155</v>
      </c>
      <c r="CX146" t="s">
        <v>167</v>
      </c>
      <c r="DC146" s="15"/>
      <c r="DH146" t="s">
        <v>146</v>
      </c>
    </row>
    <row r="147" spans="1:112" x14ac:dyDescent="0.25">
      <c r="A147" t="s">
        <v>122</v>
      </c>
      <c r="B147" t="s">
        <v>122</v>
      </c>
      <c r="C147" t="s">
        <v>731</v>
      </c>
      <c r="D147" t="s">
        <v>124</v>
      </c>
      <c r="E147" t="s">
        <v>125</v>
      </c>
      <c r="F147" t="s">
        <v>126</v>
      </c>
      <c r="G147" s="15">
        <v>44944</v>
      </c>
      <c r="H147" t="s">
        <v>595</v>
      </c>
      <c r="I147" t="s">
        <v>128</v>
      </c>
      <c r="J147" s="15"/>
      <c r="T147" t="s">
        <v>131</v>
      </c>
      <c r="U147" t="s">
        <v>620</v>
      </c>
      <c r="V147" t="s">
        <v>732</v>
      </c>
      <c r="W147" t="s">
        <v>134</v>
      </c>
      <c r="AA147" t="s">
        <v>135</v>
      </c>
      <c r="AB147" t="s">
        <v>122</v>
      </c>
      <c r="AC147" t="s">
        <v>135</v>
      </c>
      <c r="AD147" t="s">
        <v>136</v>
      </c>
      <c r="AF147" t="s">
        <v>137</v>
      </c>
      <c r="AG147" t="s">
        <v>138</v>
      </c>
      <c r="AH147">
        <v>5.8</v>
      </c>
      <c r="AI147" t="s">
        <v>139</v>
      </c>
      <c r="AK147" t="s">
        <v>140</v>
      </c>
      <c r="AM147" t="s">
        <v>141</v>
      </c>
      <c r="AS147" t="s">
        <v>621</v>
      </c>
      <c r="AZ147" t="s">
        <v>143</v>
      </c>
      <c r="BA147" t="s">
        <v>122</v>
      </c>
      <c r="BB147" t="s">
        <v>143</v>
      </c>
      <c r="BD147" t="s">
        <v>489</v>
      </c>
      <c r="BE147" s="15"/>
      <c r="BG147" t="s">
        <v>145</v>
      </c>
      <c r="BH147">
        <v>0.5</v>
      </c>
      <c r="BI147" t="s">
        <v>139</v>
      </c>
      <c r="BJ147" s="15"/>
      <c r="BK147" t="s">
        <v>146</v>
      </c>
      <c r="BL147">
        <v>7</v>
      </c>
      <c r="BM147" s="16">
        <v>44944.6472222222</v>
      </c>
      <c r="BO147" s="16"/>
      <c r="BP147" t="s">
        <v>147</v>
      </c>
      <c r="BQ147" t="s">
        <v>147</v>
      </c>
      <c r="BR147">
        <v>5.8</v>
      </c>
      <c r="BS147">
        <v>0.5</v>
      </c>
      <c r="BT147" t="b">
        <v>0</v>
      </c>
      <c r="BU147">
        <v>5.8</v>
      </c>
      <c r="BV147">
        <v>0.5</v>
      </c>
      <c r="BW147">
        <v>5.8</v>
      </c>
      <c r="BX147" t="s">
        <v>148</v>
      </c>
      <c r="BY147" t="s">
        <v>122</v>
      </c>
      <c r="BZ147" t="s">
        <v>122</v>
      </c>
      <c r="CA147" t="s">
        <v>733</v>
      </c>
      <c r="CB147" t="s">
        <v>150</v>
      </c>
      <c r="CC147" t="s">
        <v>734</v>
      </c>
      <c r="CD147" t="s">
        <v>447</v>
      </c>
      <c r="CI147">
        <v>34.255718199999997</v>
      </c>
      <c r="CJ147">
        <v>-114.1462123</v>
      </c>
      <c r="CN147" t="s">
        <v>135</v>
      </c>
      <c r="CO147" t="s">
        <v>153</v>
      </c>
      <c r="CV147" t="s">
        <v>154</v>
      </c>
      <c r="CW147" t="s">
        <v>155</v>
      </c>
      <c r="CX147" t="s">
        <v>448</v>
      </c>
      <c r="DC147" s="15"/>
      <c r="DH147" t="s">
        <v>146</v>
      </c>
    </row>
    <row r="148" spans="1:112" x14ac:dyDescent="0.25">
      <c r="A148" t="s">
        <v>122</v>
      </c>
      <c r="B148" t="s">
        <v>122</v>
      </c>
      <c r="C148" t="s">
        <v>735</v>
      </c>
      <c r="D148" t="s">
        <v>124</v>
      </c>
      <c r="E148" t="s">
        <v>125</v>
      </c>
      <c r="F148" t="s">
        <v>126</v>
      </c>
      <c r="G148" s="15">
        <v>44529</v>
      </c>
      <c r="H148" t="s">
        <v>736</v>
      </c>
      <c r="I148" t="s">
        <v>128</v>
      </c>
      <c r="J148" s="15"/>
      <c r="T148" t="s">
        <v>131</v>
      </c>
      <c r="U148" t="s">
        <v>442</v>
      </c>
      <c r="V148" t="s">
        <v>737</v>
      </c>
      <c r="W148" t="s">
        <v>134</v>
      </c>
      <c r="AA148" t="s">
        <v>135</v>
      </c>
      <c r="AB148" t="s">
        <v>122</v>
      </c>
      <c r="AC148" t="s">
        <v>135</v>
      </c>
      <c r="AD148" t="s">
        <v>136</v>
      </c>
      <c r="AF148" t="s">
        <v>137</v>
      </c>
      <c r="AG148" t="s">
        <v>138</v>
      </c>
      <c r="AH148">
        <v>5.7</v>
      </c>
      <c r="AI148" t="s">
        <v>139</v>
      </c>
      <c r="AK148" t="s">
        <v>140</v>
      </c>
      <c r="AM148" t="s">
        <v>141</v>
      </c>
      <c r="AS148" t="s">
        <v>621</v>
      </c>
      <c r="AZ148" t="s">
        <v>143</v>
      </c>
      <c r="BA148" t="s">
        <v>122</v>
      </c>
      <c r="BB148" t="s">
        <v>143</v>
      </c>
      <c r="BD148" t="s">
        <v>144</v>
      </c>
      <c r="BE148" s="15"/>
      <c r="BG148" t="s">
        <v>145</v>
      </c>
      <c r="BH148">
        <v>0.5</v>
      </c>
      <c r="BI148" t="s">
        <v>139</v>
      </c>
      <c r="BJ148" s="15"/>
      <c r="BK148" t="s">
        <v>146</v>
      </c>
      <c r="BL148">
        <v>7</v>
      </c>
      <c r="BM148" s="16">
        <v>44529.769444444399</v>
      </c>
      <c r="BO148" s="16"/>
      <c r="BP148" t="s">
        <v>147</v>
      </c>
      <c r="BQ148" t="s">
        <v>147</v>
      </c>
      <c r="BR148">
        <v>5.7</v>
      </c>
      <c r="BS148">
        <v>0.5</v>
      </c>
      <c r="BT148" t="b">
        <v>0</v>
      </c>
      <c r="BU148">
        <v>5.7</v>
      </c>
      <c r="BV148">
        <v>0.5</v>
      </c>
      <c r="BW148">
        <v>5.7</v>
      </c>
      <c r="BX148" t="s">
        <v>148</v>
      </c>
      <c r="BY148" t="s">
        <v>122</v>
      </c>
      <c r="BZ148" t="s">
        <v>122</v>
      </c>
      <c r="CA148" t="s">
        <v>738</v>
      </c>
      <c r="CB148" t="s">
        <v>150</v>
      </c>
      <c r="CC148" t="s">
        <v>739</v>
      </c>
      <c r="CD148" t="s">
        <v>447</v>
      </c>
      <c r="CI148">
        <v>34.25638</v>
      </c>
      <c r="CJ148">
        <v>-114.14670099999999</v>
      </c>
      <c r="CN148" t="s">
        <v>135</v>
      </c>
      <c r="CO148" t="s">
        <v>153</v>
      </c>
      <c r="CV148" t="s">
        <v>154</v>
      </c>
      <c r="CW148" t="s">
        <v>155</v>
      </c>
      <c r="CX148" t="s">
        <v>448</v>
      </c>
      <c r="DC148" s="15"/>
      <c r="DH148" t="s">
        <v>146</v>
      </c>
    </row>
    <row r="149" spans="1:112" x14ac:dyDescent="0.25">
      <c r="A149" t="s">
        <v>122</v>
      </c>
      <c r="B149" t="s">
        <v>122</v>
      </c>
      <c r="C149" t="s">
        <v>740</v>
      </c>
      <c r="D149" t="s">
        <v>124</v>
      </c>
      <c r="E149" t="s">
        <v>125</v>
      </c>
      <c r="F149" t="s">
        <v>126</v>
      </c>
      <c r="G149" s="15">
        <v>44530</v>
      </c>
      <c r="H149" t="s">
        <v>741</v>
      </c>
      <c r="I149" t="s">
        <v>128</v>
      </c>
      <c r="J149" s="15"/>
      <c r="M149" t="s">
        <v>742</v>
      </c>
      <c r="N149" t="s">
        <v>130</v>
      </c>
      <c r="T149" t="s">
        <v>131</v>
      </c>
      <c r="U149" t="s">
        <v>193</v>
      </c>
      <c r="V149" t="s">
        <v>743</v>
      </c>
      <c r="W149" t="s">
        <v>134</v>
      </c>
      <c r="AA149" t="s">
        <v>135</v>
      </c>
      <c r="AB149" t="s">
        <v>122</v>
      </c>
      <c r="AC149" t="s">
        <v>135</v>
      </c>
      <c r="AD149" t="s">
        <v>136</v>
      </c>
      <c r="AF149" t="s">
        <v>137</v>
      </c>
      <c r="AG149" t="s">
        <v>138</v>
      </c>
      <c r="AH149">
        <v>5.59</v>
      </c>
      <c r="AI149" t="s">
        <v>139</v>
      </c>
      <c r="AK149" t="s">
        <v>140</v>
      </c>
      <c r="AM149" t="s">
        <v>141</v>
      </c>
      <c r="AS149" t="s">
        <v>246</v>
      </c>
      <c r="AU149">
        <v>12</v>
      </c>
      <c r="AV149" t="s">
        <v>130</v>
      </c>
      <c r="AZ149" t="s">
        <v>143</v>
      </c>
      <c r="BA149" t="s">
        <v>122</v>
      </c>
      <c r="BB149" t="s">
        <v>143</v>
      </c>
      <c r="BD149" t="s">
        <v>163</v>
      </c>
      <c r="BE149" s="15"/>
      <c r="BG149" t="s">
        <v>145</v>
      </c>
      <c r="BH149">
        <v>4.09</v>
      </c>
      <c r="BI149" t="s">
        <v>139</v>
      </c>
      <c r="BJ149" s="15"/>
      <c r="BK149" t="s">
        <v>146</v>
      </c>
      <c r="BL149">
        <v>7</v>
      </c>
      <c r="BM149" s="16">
        <v>44530.463888888902</v>
      </c>
      <c r="BO149" s="16"/>
      <c r="BP149" t="s">
        <v>147</v>
      </c>
      <c r="BQ149" t="s">
        <v>147</v>
      </c>
      <c r="BR149">
        <v>5.59</v>
      </c>
      <c r="BS149">
        <v>4.09</v>
      </c>
      <c r="BT149" t="b">
        <v>0</v>
      </c>
      <c r="BU149">
        <v>5.59</v>
      </c>
      <c r="BV149">
        <v>4.09</v>
      </c>
      <c r="BW149">
        <v>5.59</v>
      </c>
      <c r="BX149" t="s">
        <v>148</v>
      </c>
      <c r="BY149" t="s">
        <v>122</v>
      </c>
      <c r="BZ149" t="s">
        <v>122</v>
      </c>
      <c r="CA149" t="s">
        <v>744</v>
      </c>
      <c r="CB149" t="s">
        <v>150</v>
      </c>
      <c r="CC149" t="s">
        <v>745</v>
      </c>
      <c r="CD149" t="s">
        <v>198</v>
      </c>
      <c r="CI149">
        <v>35.019351299999997</v>
      </c>
      <c r="CJ149">
        <v>-110.68371519999999</v>
      </c>
      <c r="CN149" t="s">
        <v>135</v>
      </c>
      <c r="CO149" t="s">
        <v>153</v>
      </c>
      <c r="CV149" t="s">
        <v>154</v>
      </c>
      <c r="CW149" t="s">
        <v>155</v>
      </c>
      <c r="CX149" t="s">
        <v>199</v>
      </c>
      <c r="DC149" s="15"/>
      <c r="DH149" t="s">
        <v>146</v>
      </c>
    </row>
    <row r="150" spans="1:112" x14ac:dyDescent="0.25">
      <c r="A150" t="s">
        <v>122</v>
      </c>
      <c r="B150" t="s">
        <v>122</v>
      </c>
      <c r="C150" t="s">
        <v>746</v>
      </c>
      <c r="D150" t="s">
        <v>124</v>
      </c>
      <c r="E150" t="s">
        <v>125</v>
      </c>
      <c r="F150" t="s">
        <v>126</v>
      </c>
      <c r="G150" s="15">
        <v>44529</v>
      </c>
      <c r="H150" t="s">
        <v>336</v>
      </c>
      <c r="I150" t="s">
        <v>128</v>
      </c>
      <c r="J150" s="15"/>
      <c r="T150" t="s">
        <v>131</v>
      </c>
      <c r="U150" t="s">
        <v>442</v>
      </c>
      <c r="V150" t="s">
        <v>747</v>
      </c>
      <c r="W150" t="s">
        <v>134</v>
      </c>
      <c r="AA150" t="s">
        <v>135</v>
      </c>
      <c r="AB150" t="s">
        <v>122</v>
      </c>
      <c r="AC150" t="s">
        <v>135</v>
      </c>
      <c r="AD150" t="s">
        <v>136</v>
      </c>
      <c r="AF150" t="s">
        <v>137</v>
      </c>
      <c r="AG150" t="s">
        <v>138</v>
      </c>
      <c r="AH150">
        <v>5.4</v>
      </c>
      <c r="AI150" t="s">
        <v>139</v>
      </c>
      <c r="AK150" t="s">
        <v>140</v>
      </c>
      <c r="AM150" t="s">
        <v>141</v>
      </c>
      <c r="AS150" t="s">
        <v>621</v>
      </c>
      <c r="AZ150" t="s">
        <v>143</v>
      </c>
      <c r="BA150" t="s">
        <v>122</v>
      </c>
      <c r="BB150" t="s">
        <v>143</v>
      </c>
      <c r="BD150" t="s">
        <v>144</v>
      </c>
      <c r="BE150" s="15"/>
      <c r="BG150" t="s">
        <v>145</v>
      </c>
      <c r="BH150">
        <v>0.5</v>
      </c>
      <c r="BI150" t="s">
        <v>139</v>
      </c>
      <c r="BJ150" s="15"/>
      <c r="BK150" t="s">
        <v>146</v>
      </c>
      <c r="BL150">
        <v>7</v>
      </c>
      <c r="BM150" s="16">
        <v>44529.754861111098</v>
      </c>
      <c r="BO150" s="16"/>
      <c r="BP150" t="s">
        <v>147</v>
      </c>
      <c r="BQ150" t="s">
        <v>147</v>
      </c>
      <c r="BR150">
        <v>5.4</v>
      </c>
      <c r="BS150">
        <v>0.5</v>
      </c>
      <c r="BT150" t="b">
        <v>0</v>
      </c>
      <c r="BU150">
        <v>5.4</v>
      </c>
      <c r="BV150">
        <v>0.5</v>
      </c>
      <c r="BW150">
        <v>5.4</v>
      </c>
      <c r="BX150" t="s">
        <v>148</v>
      </c>
      <c r="BY150" t="s">
        <v>122</v>
      </c>
      <c r="BZ150" t="s">
        <v>122</v>
      </c>
      <c r="CA150" t="s">
        <v>748</v>
      </c>
      <c r="CB150" t="s">
        <v>150</v>
      </c>
      <c r="CC150" t="s">
        <v>749</v>
      </c>
      <c r="CD150" t="s">
        <v>447</v>
      </c>
      <c r="CI150">
        <v>34.25656</v>
      </c>
      <c r="CJ150">
        <v>-114.1467214</v>
      </c>
      <c r="CN150" t="s">
        <v>135</v>
      </c>
      <c r="CO150" t="s">
        <v>153</v>
      </c>
      <c r="CV150" t="s">
        <v>154</v>
      </c>
      <c r="CW150" t="s">
        <v>155</v>
      </c>
      <c r="CX150" t="s">
        <v>448</v>
      </c>
      <c r="DC150" s="15"/>
      <c r="DH150" t="s">
        <v>146</v>
      </c>
    </row>
    <row r="151" spans="1:112" x14ac:dyDescent="0.25">
      <c r="A151" t="s">
        <v>122</v>
      </c>
      <c r="B151" t="s">
        <v>122</v>
      </c>
      <c r="C151" t="s">
        <v>750</v>
      </c>
      <c r="D151" t="s">
        <v>124</v>
      </c>
      <c r="E151" t="s">
        <v>125</v>
      </c>
      <c r="F151" t="s">
        <v>126</v>
      </c>
      <c r="G151" s="15">
        <v>45002</v>
      </c>
      <c r="H151" t="s">
        <v>751</v>
      </c>
      <c r="I151" t="s">
        <v>128</v>
      </c>
      <c r="J151" s="15"/>
      <c r="M151" t="s">
        <v>752</v>
      </c>
      <c r="N151" t="s">
        <v>130</v>
      </c>
      <c r="T151" t="s">
        <v>131</v>
      </c>
      <c r="U151" t="s">
        <v>132</v>
      </c>
      <c r="V151" t="s">
        <v>133</v>
      </c>
      <c r="W151" t="s">
        <v>134</v>
      </c>
      <c r="AA151" t="s">
        <v>135</v>
      </c>
      <c r="AB151" t="s">
        <v>122</v>
      </c>
      <c r="AC151" t="s">
        <v>135</v>
      </c>
      <c r="AD151" t="s">
        <v>136</v>
      </c>
      <c r="AF151" t="s">
        <v>137</v>
      </c>
      <c r="AG151" t="s">
        <v>138</v>
      </c>
      <c r="AH151">
        <v>5.4</v>
      </c>
      <c r="AI151" t="s">
        <v>139</v>
      </c>
      <c r="AK151" t="s">
        <v>140</v>
      </c>
      <c r="AM151" t="s">
        <v>141</v>
      </c>
      <c r="AU151">
        <v>101.66</v>
      </c>
      <c r="AV151" t="s">
        <v>130</v>
      </c>
      <c r="AZ151" t="s">
        <v>143</v>
      </c>
      <c r="BA151" t="s">
        <v>122</v>
      </c>
      <c r="BB151" t="s">
        <v>143</v>
      </c>
      <c r="BD151" t="s">
        <v>489</v>
      </c>
      <c r="BE151" s="15"/>
      <c r="BG151" t="s">
        <v>145</v>
      </c>
      <c r="BH151">
        <v>2</v>
      </c>
      <c r="BI151" t="s">
        <v>139</v>
      </c>
      <c r="BJ151" s="15"/>
      <c r="BK151" t="s">
        <v>146</v>
      </c>
      <c r="BL151">
        <v>7</v>
      </c>
      <c r="BM151" s="16">
        <v>45002.795138888898</v>
      </c>
      <c r="BO151" s="16"/>
      <c r="BP151" t="s">
        <v>147</v>
      </c>
      <c r="BQ151" t="s">
        <v>147</v>
      </c>
      <c r="BR151">
        <v>5.4</v>
      </c>
      <c r="BS151">
        <v>2</v>
      </c>
      <c r="BT151" t="b">
        <v>0</v>
      </c>
      <c r="BU151">
        <v>5.4</v>
      </c>
      <c r="BV151">
        <v>2</v>
      </c>
      <c r="BW151">
        <v>5.4</v>
      </c>
      <c r="BX151" t="s">
        <v>148</v>
      </c>
      <c r="BY151" t="s">
        <v>122</v>
      </c>
      <c r="BZ151" t="s">
        <v>122</v>
      </c>
      <c r="CA151" t="s">
        <v>149</v>
      </c>
      <c r="CB151" t="s">
        <v>150</v>
      </c>
      <c r="CC151" t="s">
        <v>151</v>
      </c>
      <c r="CD151" t="s">
        <v>152</v>
      </c>
      <c r="CI151">
        <v>32.879389600000003</v>
      </c>
      <c r="CJ151">
        <v>-111.73586299999999</v>
      </c>
      <c r="CN151" t="s">
        <v>135</v>
      </c>
      <c r="CO151" t="s">
        <v>153</v>
      </c>
      <c r="CV151" t="s">
        <v>154</v>
      </c>
      <c r="CW151" t="s">
        <v>155</v>
      </c>
      <c r="CX151" t="s">
        <v>156</v>
      </c>
      <c r="DC151" s="15"/>
      <c r="DH151" t="s">
        <v>146</v>
      </c>
    </row>
    <row r="152" spans="1:112" x14ac:dyDescent="0.25">
      <c r="A152" t="s">
        <v>122</v>
      </c>
      <c r="B152" t="s">
        <v>122</v>
      </c>
      <c r="C152" t="s">
        <v>753</v>
      </c>
      <c r="D152" t="s">
        <v>124</v>
      </c>
      <c r="E152" t="s">
        <v>125</v>
      </c>
      <c r="F152" t="s">
        <v>126</v>
      </c>
      <c r="G152" s="15">
        <v>45785</v>
      </c>
      <c r="H152" t="s">
        <v>754</v>
      </c>
      <c r="I152" t="s">
        <v>128</v>
      </c>
      <c r="J152" s="15"/>
      <c r="M152" t="s">
        <v>755</v>
      </c>
      <c r="N152" t="s">
        <v>130</v>
      </c>
      <c r="T152" t="s">
        <v>575</v>
      </c>
      <c r="U152" t="s">
        <v>404</v>
      </c>
      <c r="V152" t="s">
        <v>756</v>
      </c>
      <c r="W152" t="s">
        <v>134</v>
      </c>
      <c r="AA152" t="s">
        <v>135</v>
      </c>
      <c r="AB152" t="s">
        <v>122</v>
      </c>
      <c r="AC152" t="s">
        <v>135</v>
      </c>
      <c r="AD152" t="s">
        <v>136</v>
      </c>
      <c r="AF152" t="s">
        <v>137</v>
      </c>
      <c r="AG152" t="s">
        <v>138</v>
      </c>
      <c r="AH152">
        <v>5.37</v>
      </c>
      <c r="AI152" t="s">
        <v>139</v>
      </c>
      <c r="AK152" t="s">
        <v>140</v>
      </c>
      <c r="AM152" t="s">
        <v>141</v>
      </c>
      <c r="AU152">
        <v>207</v>
      </c>
      <c r="AV152" t="s">
        <v>130</v>
      </c>
      <c r="AZ152" t="s">
        <v>143</v>
      </c>
      <c r="BA152" t="s">
        <v>122</v>
      </c>
      <c r="BB152" t="s">
        <v>143</v>
      </c>
      <c r="BD152" t="s">
        <v>182</v>
      </c>
      <c r="BE152" s="15"/>
      <c r="BG152" t="s">
        <v>145</v>
      </c>
      <c r="BH152">
        <v>1</v>
      </c>
      <c r="BI152" t="s">
        <v>139</v>
      </c>
      <c r="BJ152" s="15"/>
      <c r="BK152" t="s">
        <v>146</v>
      </c>
      <c r="BL152">
        <v>7</v>
      </c>
      <c r="BM152" s="16">
        <v>45785.378472222197</v>
      </c>
      <c r="BO152" s="16"/>
      <c r="BP152" t="s">
        <v>147</v>
      </c>
      <c r="BQ152" t="s">
        <v>147</v>
      </c>
      <c r="BR152">
        <v>5.37</v>
      </c>
      <c r="BS152">
        <v>1</v>
      </c>
      <c r="BT152" t="b">
        <v>0</v>
      </c>
      <c r="BU152">
        <v>5.37</v>
      </c>
      <c r="BV152">
        <v>1</v>
      </c>
      <c r="BW152">
        <v>5.37</v>
      </c>
      <c r="BX152" t="s">
        <v>148</v>
      </c>
      <c r="BY152" t="s">
        <v>122</v>
      </c>
      <c r="BZ152" t="s">
        <v>122</v>
      </c>
      <c r="CA152" t="s">
        <v>757</v>
      </c>
      <c r="CB152" t="s">
        <v>150</v>
      </c>
      <c r="CC152" t="s">
        <v>758</v>
      </c>
      <c r="CD152" t="s">
        <v>579</v>
      </c>
      <c r="CI152">
        <v>34.502135299999999</v>
      </c>
      <c r="CJ152">
        <v>-114.3511342</v>
      </c>
      <c r="CN152" t="s">
        <v>135</v>
      </c>
      <c r="CO152" t="s">
        <v>153</v>
      </c>
      <c r="CV152" t="s">
        <v>154</v>
      </c>
      <c r="CW152" t="s">
        <v>155</v>
      </c>
      <c r="CX152" t="s">
        <v>580</v>
      </c>
      <c r="DC152" s="15"/>
      <c r="DH152" t="s">
        <v>146</v>
      </c>
    </row>
    <row r="153" spans="1:112" x14ac:dyDescent="0.25">
      <c r="A153" t="s">
        <v>122</v>
      </c>
      <c r="B153" t="s">
        <v>122</v>
      </c>
      <c r="C153" t="s">
        <v>759</v>
      </c>
      <c r="D153" t="s">
        <v>124</v>
      </c>
      <c r="E153" t="s">
        <v>125</v>
      </c>
      <c r="F153" t="s">
        <v>126</v>
      </c>
      <c r="G153" s="15">
        <v>45694</v>
      </c>
      <c r="H153" t="s">
        <v>760</v>
      </c>
      <c r="I153" t="s">
        <v>128</v>
      </c>
      <c r="J153" s="15"/>
      <c r="M153" t="s">
        <v>755</v>
      </c>
      <c r="N153" t="s">
        <v>130</v>
      </c>
      <c r="T153" t="s">
        <v>575</v>
      </c>
      <c r="U153" t="s">
        <v>404</v>
      </c>
      <c r="V153" t="s">
        <v>756</v>
      </c>
      <c r="W153" t="s">
        <v>134</v>
      </c>
      <c r="AA153" t="s">
        <v>135</v>
      </c>
      <c r="AB153" t="s">
        <v>122</v>
      </c>
      <c r="AC153" t="s">
        <v>135</v>
      </c>
      <c r="AD153" t="s">
        <v>136</v>
      </c>
      <c r="AF153" t="s">
        <v>137</v>
      </c>
      <c r="AG153" t="s">
        <v>138</v>
      </c>
      <c r="AH153">
        <v>5.23</v>
      </c>
      <c r="AI153" t="s">
        <v>139</v>
      </c>
      <c r="AK153" t="s">
        <v>140</v>
      </c>
      <c r="AM153" t="s">
        <v>141</v>
      </c>
      <c r="AU153">
        <v>207</v>
      </c>
      <c r="AV153" t="s">
        <v>130</v>
      </c>
      <c r="AZ153" t="s">
        <v>143</v>
      </c>
      <c r="BA153" t="s">
        <v>122</v>
      </c>
      <c r="BB153" t="s">
        <v>143</v>
      </c>
      <c r="BD153" t="s">
        <v>182</v>
      </c>
      <c r="BE153" s="15"/>
      <c r="BG153" t="s">
        <v>145</v>
      </c>
      <c r="BH153">
        <v>1</v>
      </c>
      <c r="BI153" t="s">
        <v>139</v>
      </c>
      <c r="BJ153" s="15"/>
      <c r="BK153" t="s">
        <v>146</v>
      </c>
      <c r="BL153">
        <v>7</v>
      </c>
      <c r="BM153" s="16">
        <v>45694.614583333299</v>
      </c>
      <c r="BO153" s="16"/>
      <c r="BP153" t="s">
        <v>147</v>
      </c>
      <c r="BQ153" t="s">
        <v>147</v>
      </c>
      <c r="BR153">
        <v>5.23</v>
      </c>
      <c r="BS153">
        <v>1</v>
      </c>
      <c r="BT153" t="b">
        <v>0</v>
      </c>
      <c r="BU153">
        <v>5.23</v>
      </c>
      <c r="BV153">
        <v>1</v>
      </c>
      <c r="BW153">
        <v>5.23</v>
      </c>
      <c r="BX153" t="s">
        <v>148</v>
      </c>
      <c r="BY153" t="s">
        <v>122</v>
      </c>
      <c r="BZ153" t="s">
        <v>122</v>
      </c>
      <c r="CA153" t="s">
        <v>757</v>
      </c>
      <c r="CB153" t="s">
        <v>150</v>
      </c>
      <c r="CC153" t="s">
        <v>758</v>
      </c>
      <c r="CD153" t="s">
        <v>579</v>
      </c>
      <c r="CI153">
        <v>34.502135299999999</v>
      </c>
      <c r="CJ153">
        <v>-114.3511342</v>
      </c>
      <c r="CN153" t="s">
        <v>135</v>
      </c>
      <c r="CO153" t="s">
        <v>153</v>
      </c>
      <c r="CV153" t="s">
        <v>154</v>
      </c>
      <c r="CW153" t="s">
        <v>155</v>
      </c>
      <c r="CX153" t="s">
        <v>580</v>
      </c>
      <c r="DC153" s="15"/>
      <c r="DH153" t="s">
        <v>146</v>
      </c>
    </row>
    <row r="154" spans="1:112" x14ac:dyDescent="0.25">
      <c r="A154" t="s">
        <v>122</v>
      </c>
      <c r="B154" t="s">
        <v>122</v>
      </c>
      <c r="C154" t="s">
        <v>761</v>
      </c>
      <c r="D154" t="s">
        <v>124</v>
      </c>
      <c r="E154" t="s">
        <v>125</v>
      </c>
      <c r="F154" t="s">
        <v>126</v>
      </c>
      <c r="G154" s="15">
        <v>45083</v>
      </c>
      <c r="H154" t="s">
        <v>386</v>
      </c>
      <c r="I154" t="s">
        <v>128</v>
      </c>
      <c r="J154" s="15"/>
      <c r="M154" t="s">
        <v>677</v>
      </c>
      <c r="N154" t="s">
        <v>130</v>
      </c>
      <c r="T154" t="s">
        <v>530</v>
      </c>
      <c r="U154" t="s">
        <v>193</v>
      </c>
      <c r="V154" t="s">
        <v>678</v>
      </c>
      <c r="W154" t="s">
        <v>134</v>
      </c>
      <c r="AA154" t="s">
        <v>135</v>
      </c>
      <c r="AB154" t="s">
        <v>122</v>
      </c>
      <c r="AC154" t="s">
        <v>135</v>
      </c>
      <c r="AD154" t="s">
        <v>136</v>
      </c>
      <c r="AF154" t="s">
        <v>137</v>
      </c>
      <c r="AG154" t="s">
        <v>138</v>
      </c>
      <c r="AH154">
        <v>5.08</v>
      </c>
      <c r="AI154" t="s">
        <v>139</v>
      </c>
      <c r="AK154" t="s">
        <v>140</v>
      </c>
      <c r="AM154" t="s">
        <v>141</v>
      </c>
      <c r="AS154" t="s">
        <v>195</v>
      </c>
      <c r="AU154">
        <v>23</v>
      </c>
      <c r="AV154" t="s">
        <v>130</v>
      </c>
      <c r="AZ154" t="s">
        <v>143</v>
      </c>
      <c r="BA154" t="s">
        <v>122</v>
      </c>
      <c r="BB154" t="s">
        <v>143</v>
      </c>
      <c r="BD154" t="s">
        <v>182</v>
      </c>
      <c r="BE154" s="15"/>
      <c r="BG154" t="s">
        <v>145</v>
      </c>
      <c r="BH154">
        <v>8.1900000000000001E-2</v>
      </c>
      <c r="BI154" t="s">
        <v>139</v>
      </c>
      <c r="BJ154" s="15"/>
      <c r="BK154" t="s">
        <v>146</v>
      </c>
      <c r="BL154">
        <v>7</v>
      </c>
      <c r="BM154" s="16">
        <v>45083.805555555598</v>
      </c>
      <c r="BO154" s="16"/>
      <c r="BP154" t="s">
        <v>147</v>
      </c>
      <c r="BQ154" t="s">
        <v>147</v>
      </c>
      <c r="BR154">
        <v>5.08</v>
      </c>
      <c r="BS154">
        <v>8.1900000000000001E-2</v>
      </c>
      <c r="BT154" t="b">
        <v>0</v>
      </c>
      <c r="BU154">
        <v>5.08</v>
      </c>
      <c r="BV154">
        <v>8.1900000000000001E-2</v>
      </c>
      <c r="BW154">
        <v>5.08</v>
      </c>
      <c r="BX154" t="s">
        <v>148</v>
      </c>
      <c r="BY154" t="s">
        <v>122</v>
      </c>
      <c r="BZ154" t="s">
        <v>122</v>
      </c>
      <c r="CA154" t="s">
        <v>679</v>
      </c>
      <c r="CB154" t="s">
        <v>150</v>
      </c>
      <c r="CC154" t="s">
        <v>680</v>
      </c>
      <c r="CD154" t="s">
        <v>198</v>
      </c>
      <c r="CI154">
        <v>35.023755800000004</v>
      </c>
      <c r="CJ154">
        <v>-110.6941863</v>
      </c>
      <c r="CN154" t="s">
        <v>135</v>
      </c>
      <c r="CO154" t="s">
        <v>153</v>
      </c>
      <c r="CV154" t="s">
        <v>154</v>
      </c>
      <c r="CW154" t="s">
        <v>155</v>
      </c>
      <c r="CX154" t="s">
        <v>199</v>
      </c>
      <c r="DC154" s="15"/>
      <c r="DH154" t="s">
        <v>146</v>
      </c>
    </row>
    <row r="155" spans="1:112" x14ac:dyDescent="0.25">
      <c r="A155" t="s">
        <v>122</v>
      </c>
      <c r="B155" t="s">
        <v>122</v>
      </c>
      <c r="C155" t="s">
        <v>762</v>
      </c>
      <c r="D155" t="s">
        <v>124</v>
      </c>
      <c r="E155" t="s">
        <v>125</v>
      </c>
      <c r="F155" t="s">
        <v>126</v>
      </c>
      <c r="G155" s="15">
        <v>45671</v>
      </c>
      <c r="H155" t="s">
        <v>763</v>
      </c>
      <c r="I155" t="s">
        <v>128</v>
      </c>
      <c r="J155" s="15"/>
      <c r="M155" t="s">
        <v>764</v>
      </c>
      <c r="N155" t="s">
        <v>130</v>
      </c>
      <c r="T155" t="s">
        <v>765</v>
      </c>
      <c r="U155" t="s">
        <v>404</v>
      </c>
      <c r="V155" t="s">
        <v>766</v>
      </c>
      <c r="W155" t="s">
        <v>134</v>
      </c>
      <c r="AA155" t="s">
        <v>135</v>
      </c>
      <c r="AB155" t="s">
        <v>122</v>
      </c>
      <c r="AC155" t="s">
        <v>135</v>
      </c>
      <c r="AD155" t="s">
        <v>136</v>
      </c>
      <c r="AF155" t="s">
        <v>137</v>
      </c>
      <c r="AG155" t="s">
        <v>138</v>
      </c>
      <c r="AH155">
        <v>5</v>
      </c>
      <c r="AI155" t="s">
        <v>139</v>
      </c>
      <c r="AK155" t="s">
        <v>140</v>
      </c>
      <c r="AM155" t="s">
        <v>141</v>
      </c>
      <c r="AU155">
        <v>20</v>
      </c>
      <c r="AV155" t="s">
        <v>130</v>
      </c>
      <c r="AZ155" t="s">
        <v>143</v>
      </c>
      <c r="BA155" t="s">
        <v>122</v>
      </c>
      <c r="BB155" t="s">
        <v>143</v>
      </c>
      <c r="BD155" t="s">
        <v>489</v>
      </c>
      <c r="BE155" s="15"/>
      <c r="BG155" t="s">
        <v>145</v>
      </c>
      <c r="BH155">
        <v>0.5</v>
      </c>
      <c r="BI155" t="s">
        <v>139</v>
      </c>
      <c r="BJ155" s="15"/>
      <c r="BK155" t="s">
        <v>146</v>
      </c>
      <c r="BL155">
        <v>7</v>
      </c>
      <c r="BM155" s="16">
        <v>45671.813888888901</v>
      </c>
      <c r="BO155" s="16"/>
      <c r="BP155" t="s">
        <v>147</v>
      </c>
      <c r="BQ155" t="s">
        <v>147</v>
      </c>
      <c r="BR155">
        <v>5</v>
      </c>
      <c r="BS155">
        <v>0.5</v>
      </c>
      <c r="BT155" t="b">
        <v>0</v>
      </c>
      <c r="BU155">
        <v>5</v>
      </c>
      <c r="BV155">
        <v>0.5</v>
      </c>
      <c r="BW155">
        <v>5</v>
      </c>
      <c r="BX155" t="s">
        <v>148</v>
      </c>
      <c r="BY155" t="s">
        <v>122</v>
      </c>
      <c r="BZ155" t="s">
        <v>122</v>
      </c>
      <c r="CA155" t="s">
        <v>767</v>
      </c>
      <c r="CB155" t="s">
        <v>150</v>
      </c>
      <c r="CC155" t="s">
        <v>768</v>
      </c>
      <c r="CD155" t="s">
        <v>447</v>
      </c>
      <c r="CI155">
        <v>34.256015400000003</v>
      </c>
      <c r="CJ155">
        <v>-114.1467932</v>
      </c>
      <c r="CN155" t="s">
        <v>135</v>
      </c>
      <c r="CO155" t="s">
        <v>153</v>
      </c>
      <c r="CV155" t="s">
        <v>154</v>
      </c>
      <c r="CW155" t="s">
        <v>155</v>
      </c>
      <c r="CX155" t="s">
        <v>448</v>
      </c>
      <c r="DC155" s="15"/>
      <c r="DH155" t="s">
        <v>146</v>
      </c>
    </row>
    <row r="156" spans="1:112" x14ac:dyDescent="0.25">
      <c r="A156" t="s">
        <v>122</v>
      </c>
      <c r="B156" t="s">
        <v>122</v>
      </c>
      <c r="C156" t="s">
        <v>769</v>
      </c>
      <c r="D156" t="s">
        <v>124</v>
      </c>
      <c r="E156" t="s">
        <v>125</v>
      </c>
      <c r="F156" t="s">
        <v>126</v>
      </c>
      <c r="G156" s="15">
        <v>45694</v>
      </c>
      <c r="H156" t="s">
        <v>386</v>
      </c>
      <c r="I156" t="s">
        <v>128</v>
      </c>
      <c r="J156" s="15"/>
      <c r="M156" t="s">
        <v>574</v>
      </c>
      <c r="N156" t="s">
        <v>130</v>
      </c>
      <c r="T156" t="s">
        <v>575</v>
      </c>
      <c r="U156" t="s">
        <v>404</v>
      </c>
      <c r="V156" t="s">
        <v>576</v>
      </c>
      <c r="W156" t="s">
        <v>134</v>
      </c>
      <c r="AA156" t="s">
        <v>135</v>
      </c>
      <c r="AB156" t="s">
        <v>122</v>
      </c>
      <c r="AC156" t="s">
        <v>135</v>
      </c>
      <c r="AD156" t="s">
        <v>136</v>
      </c>
      <c r="AF156" t="s">
        <v>137</v>
      </c>
      <c r="AG156" t="s">
        <v>138</v>
      </c>
      <c r="AH156">
        <v>4.96</v>
      </c>
      <c r="AI156" t="s">
        <v>139</v>
      </c>
      <c r="AK156" t="s">
        <v>140</v>
      </c>
      <c r="AM156" t="s">
        <v>141</v>
      </c>
      <c r="AU156">
        <v>203</v>
      </c>
      <c r="AV156" t="s">
        <v>130</v>
      </c>
      <c r="AZ156" t="s">
        <v>143</v>
      </c>
      <c r="BA156" t="s">
        <v>122</v>
      </c>
      <c r="BB156" t="s">
        <v>143</v>
      </c>
      <c r="BD156" t="s">
        <v>182</v>
      </c>
      <c r="BE156" s="15"/>
      <c r="BG156" t="s">
        <v>145</v>
      </c>
      <c r="BH156">
        <v>1</v>
      </c>
      <c r="BI156" t="s">
        <v>139</v>
      </c>
      <c r="BJ156" s="15"/>
      <c r="BK156" t="s">
        <v>146</v>
      </c>
      <c r="BL156">
        <v>7</v>
      </c>
      <c r="BM156" s="16">
        <v>45694.805555555598</v>
      </c>
      <c r="BO156" s="16"/>
      <c r="BP156" t="s">
        <v>147</v>
      </c>
      <c r="BQ156" t="s">
        <v>147</v>
      </c>
      <c r="BR156">
        <v>4.96</v>
      </c>
      <c r="BS156">
        <v>1</v>
      </c>
      <c r="BT156" t="b">
        <v>0</v>
      </c>
      <c r="BU156">
        <v>4.96</v>
      </c>
      <c r="BV156">
        <v>1</v>
      </c>
      <c r="BW156">
        <v>4.96</v>
      </c>
      <c r="BX156" t="s">
        <v>148</v>
      </c>
      <c r="BY156" t="s">
        <v>122</v>
      </c>
      <c r="BZ156" t="s">
        <v>122</v>
      </c>
      <c r="CA156" t="s">
        <v>577</v>
      </c>
      <c r="CB156" t="s">
        <v>150</v>
      </c>
      <c r="CC156" t="s">
        <v>578</v>
      </c>
      <c r="CD156" t="s">
        <v>579</v>
      </c>
      <c r="CI156">
        <v>34.501687799999999</v>
      </c>
      <c r="CJ156">
        <v>-114.3468675</v>
      </c>
      <c r="CN156" t="s">
        <v>135</v>
      </c>
      <c r="CO156" t="s">
        <v>153</v>
      </c>
      <c r="CV156" t="s">
        <v>154</v>
      </c>
      <c r="CW156" t="s">
        <v>155</v>
      </c>
      <c r="CX156" t="s">
        <v>580</v>
      </c>
      <c r="DC156" s="15"/>
      <c r="DH156" t="s">
        <v>146</v>
      </c>
    </row>
    <row r="157" spans="1:112" x14ac:dyDescent="0.25">
      <c r="A157" t="s">
        <v>122</v>
      </c>
      <c r="B157" t="s">
        <v>122</v>
      </c>
      <c r="C157" t="s">
        <v>770</v>
      </c>
      <c r="D157" t="s">
        <v>124</v>
      </c>
      <c r="E157" t="s">
        <v>125</v>
      </c>
      <c r="F157" t="s">
        <v>126</v>
      </c>
      <c r="G157" s="15">
        <v>44703</v>
      </c>
      <c r="H157" t="s">
        <v>771</v>
      </c>
      <c r="I157" t="s">
        <v>128</v>
      </c>
      <c r="J157" s="15"/>
      <c r="M157" t="s">
        <v>608</v>
      </c>
      <c r="N157" t="s">
        <v>130</v>
      </c>
      <c r="T157" t="s">
        <v>131</v>
      </c>
      <c r="U157" t="s">
        <v>193</v>
      </c>
      <c r="V157" t="s">
        <v>772</v>
      </c>
      <c r="W157" t="s">
        <v>134</v>
      </c>
      <c r="AA157" t="s">
        <v>135</v>
      </c>
      <c r="AB157" t="s">
        <v>122</v>
      </c>
      <c r="AC157" t="s">
        <v>135</v>
      </c>
      <c r="AD157" t="s">
        <v>136</v>
      </c>
      <c r="AF157" t="s">
        <v>137</v>
      </c>
      <c r="AG157" t="s">
        <v>138</v>
      </c>
      <c r="AH157">
        <v>4.92</v>
      </c>
      <c r="AI157" t="s">
        <v>139</v>
      </c>
      <c r="AK157" t="s">
        <v>140</v>
      </c>
      <c r="AM157" t="s">
        <v>141</v>
      </c>
      <c r="AS157" t="s">
        <v>246</v>
      </c>
      <c r="AU157">
        <v>85</v>
      </c>
      <c r="AV157" t="s">
        <v>130</v>
      </c>
      <c r="AZ157" t="s">
        <v>143</v>
      </c>
      <c r="BA157" t="s">
        <v>122</v>
      </c>
      <c r="BB157" t="s">
        <v>143</v>
      </c>
      <c r="BD157" t="s">
        <v>163</v>
      </c>
      <c r="BE157" s="15"/>
      <c r="BG157" t="s">
        <v>145</v>
      </c>
      <c r="BH157">
        <v>0.40899999999999997</v>
      </c>
      <c r="BI157" t="s">
        <v>139</v>
      </c>
      <c r="BJ157" s="15"/>
      <c r="BK157" t="s">
        <v>146</v>
      </c>
      <c r="BL157">
        <v>7</v>
      </c>
      <c r="BM157" s="16">
        <v>44703.497222222199</v>
      </c>
      <c r="BO157" s="16"/>
      <c r="BP157" t="s">
        <v>147</v>
      </c>
      <c r="BQ157" t="s">
        <v>147</v>
      </c>
      <c r="BR157">
        <v>4.92</v>
      </c>
      <c r="BS157">
        <v>0.40899999999999997</v>
      </c>
      <c r="BT157" t="b">
        <v>0</v>
      </c>
      <c r="BU157">
        <v>4.92</v>
      </c>
      <c r="BV157">
        <v>0.40899999999999997</v>
      </c>
      <c r="BW157">
        <v>4.92</v>
      </c>
      <c r="BX157" t="s">
        <v>148</v>
      </c>
      <c r="BY157" t="s">
        <v>122</v>
      </c>
      <c r="BZ157" t="s">
        <v>122</v>
      </c>
      <c r="CA157" t="s">
        <v>773</v>
      </c>
      <c r="CB157" t="s">
        <v>150</v>
      </c>
      <c r="CC157" t="s">
        <v>556</v>
      </c>
      <c r="CD157" t="s">
        <v>399</v>
      </c>
      <c r="CI157">
        <v>32.201816100000002</v>
      </c>
      <c r="CJ157">
        <v>-110.9689972</v>
      </c>
      <c r="CN157" t="s">
        <v>135</v>
      </c>
      <c r="CO157" t="s">
        <v>153</v>
      </c>
      <c r="CV157" t="s">
        <v>154</v>
      </c>
      <c r="CW157" t="s">
        <v>155</v>
      </c>
      <c r="CX157" t="s">
        <v>400</v>
      </c>
      <c r="DC157" s="15"/>
      <c r="DH157" t="s">
        <v>146</v>
      </c>
    </row>
    <row r="158" spans="1:112" x14ac:dyDescent="0.25">
      <c r="A158" t="s">
        <v>122</v>
      </c>
      <c r="B158" t="s">
        <v>122</v>
      </c>
      <c r="C158" t="s">
        <v>774</v>
      </c>
      <c r="D158" t="s">
        <v>124</v>
      </c>
      <c r="E158" t="s">
        <v>125</v>
      </c>
      <c r="F158" t="s">
        <v>126</v>
      </c>
      <c r="G158" s="15">
        <v>45155</v>
      </c>
      <c r="H158" t="s">
        <v>775</v>
      </c>
      <c r="I158" t="s">
        <v>128</v>
      </c>
      <c r="J158" s="15"/>
      <c r="M158" t="s">
        <v>776</v>
      </c>
      <c r="N158" t="s">
        <v>130</v>
      </c>
      <c r="T158" t="s">
        <v>551</v>
      </c>
      <c r="U158" t="s">
        <v>132</v>
      </c>
      <c r="V158" t="s">
        <v>460</v>
      </c>
      <c r="W158" t="s">
        <v>134</v>
      </c>
      <c r="AA158" t="s">
        <v>135</v>
      </c>
      <c r="AB158" t="s">
        <v>122</v>
      </c>
      <c r="AC158" t="s">
        <v>135</v>
      </c>
      <c r="AD158" t="s">
        <v>136</v>
      </c>
      <c r="AF158" t="s">
        <v>137</v>
      </c>
      <c r="AG158" t="s">
        <v>138</v>
      </c>
      <c r="AH158">
        <v>4.9000000000000004</v>
      </c>
      <c r="AI158" t="s">
        <v>139</v>
      </c>
      <c r="AK158" t="s">
        <v>140</v>
      </c>
      <c r="AM158" t="s">
        <v>141</v>
      </c>
      <c r="AU158">
        <v>103.5</v>
      </c>
      <c r="AV158" t="s">
        <v>130</v>
      </c>
      <c r="AZ158" t="s">
        <v>143</v>
      </c>
      <c r="BA158" t="s">
        <v>122</v>
      </c>
      <c r="BB158" t="s">
        <v>143</v>
      </c>
      <c r="BD158" t="s">
        <v>489</v>
      </c>
      <c r="BE158" s="15"/>
      <c r="BG158" t="s">
        <v>145</v>
      </c>
      <c r="BH158">
        <v>2</v>
      </c>
      <c r="BI158" t="s">
        <v>139</v>
      </c>
      <c r="BJ158" s="15"/>
      <c r="BK158" t="s">
        <v>146</v>
      </c>
      <c r="BL158">
        <v>7</v>
      </c>
      <c r="BM158" s="16">
        <v>45155.618055555598</v>
      </c>
      <c r="BO158" s="16"/>
      <c r="BP158" t="s">
        <v>147</v>
      </c>
      <c r="BQ158" t="s">
        <v>147</v>
      </c>
      <c r="BR158">
        <v>4.9000000000000004</v>
      </c>
      <c r="BS158">
        <v>2</v>
      </c>
      <c r="BT158" t="b">
        <v>0</v>
      </c>
      <c r="BU158">
        <v>4.9000000000000004</v>
      </c>
      <c r="BV158">
        <v>2</v>
      </c>
      <c r="BW158">
        <v>4.9000000000000004</v>
      </c>
      <c r="BX158" t="s">
        <v>148</v>
      </c>
      <c r="BY158" t="s">
        <v>122</v>
      </c>
      <c r="BZ158" t="s">
        <v>122</v>
      </c>
      <c r="CA158" t="s">
        <v>461</v>
      </c>
      <c r="CB158" t="s">
        <v>150</v>
      </c>
      <c r="CC158" t="s">
        <v>173</v>
      </c>
      <c r="CD158" t="s">
        <v>152</v>
      </c>
      <c r="CI158">
        <v>32.8793638</v>
      </c>
      <c r="CJ158">
        <v>-111.73607250000001</v>
      </c>
      <c r="CN158" t="s">
        <v>135</v>
      </c>
      <c r="CO158" t="s">
        <v>153</v>
      </c>
      <c r="CV158" t="s">
        <v>154</v>
      </c>
      <c r="CW158" t="s">
        <v>155</v>
      </c>
      <c r="CX158" t="s">
        <v>156</v>
      </c>
      <c r="DC158" s="15"/>
      <c r="DH158" t="s">
        <v>146</v>
      </c>
    </row>
    <row r="159" spans="1:112" x14ac:dyDescent="0.25">
      <c r="A159" t="s">
        <v>122</v>
      </c>
      <c r="B159" t="s">
        <v>122</v>
      </c>
      <c r="C159" t="s">
        <v>777</v>
      </c>
      <c r="D159" t="s">
        <v>124</v>
      </c>
      <c r="E159" t="s">
        <v>125</v>
      </c>
      <c r="F159" t="s">
        <v>126</v>
      </c>
      <c r="G159" s="15">
        <v>44560</v>
      </c>
      <c r="H159" t="s">
        <v>778</v>
      </c>
      <c r="I159" t="s">
        <v>128</v>
      </c>
      <c r="J159" s="15"/>
      <c r="M159" t="s">
        <v>779</v>
      </c>
      <c r="N159" t="s">
        <v>130</v>
      </c>
      <c r="T159" t="s">
        <v>160</v>
      </c>
      <c r="U159" t="s">
        <v>161</v>
      </c>
      <c r="V159" t="s">
        <v>520</v>
      </c>
      <c r="W159" t="s">
        <v>134</v>
      </c>
      <c r="AA159" t="s">
        <v>135</v>
      </c>
      <c r="AB159" t="s">
        <v>122</v>
      </c>
      <c r="AC159" t="s">
        <v>135</v>
      </c>
      <c r="AD159" t="s">
        <v>136</v>
      </c>
      <c r="AF159" t="s">
        <v>137</v>
      </c>
      <c r="AG159" t="s">
        <v>138</v>
      </c>
      <c r="AH159">
        <v>4.8499999999999996</v>
      </c>
      <c r="AI159" t="s">
        <v>139</v>
      </c>
      <c r="AK159" t="s">
        <v>140</v>
      </c>
      <c r="AM159" t="s">
        <v>141</v>
      </c>
      <c r="AU159">
        <v>45.5</v>
      </c>
      <c r="AV159" t="s">
        <v>130</v>
      </c>
      <c r="AZ159" t="s">
        <v>143</v>
      </c>
      <c r="BA159" t="s">
        <v>122</v>
      </c>
      <c r="BB159" t="s">
        <v>143</v>
      </c>
      <c r="BD159" t="s">
        <v>163</v>
      </c>
      <c r="BE159" s="15"/>
      <c r="BG159" t="s">
        <v>145</v>
      </c>
      <c r="BH159">
        <v>8.1900000000000001E-2</v>
      </c>
      <c r="BI159" t="s">
        <v>139</v>
      </c>
      <c r="BJ159" s="15"/>
      <c r="BK159" t="s">
        <v>146</v>
      </c>
      <c r="BL159">
        <v>7</v>
      </c>
      <c r="BM159" s="16">
        <v>44560.71875</v>
      </c>
      <c r="BO159" s="16"/>
      <c r="BP159" t="s">
        <v>147</v>
      </c>
      <c r="BQ159" t="s">
        <v>147</v>
      </c>
      <c r="BR159">
        <v>4.8499999999999996</v>
      </c>
      <c r="BS159">
        <v>8.1900000000000001E-2</v>
      </c>
      <c r="BT159" t="b">
        <v>0</v>
      </c>
      <c r="BU159">
        <v>4.8499999999999996</v>
      </c>
      <c r="BV159">
        <v>8.1900000000000001E-2</v>
      </c>
      <c r="BW159">
        <v>4.8499999999999996</v>
      </c>
      <c r="BX159" t="s">
        <v>148</v>
      </c>
      <c r="BY159" t="s">
        <v>122</v>
      </c>
      <c r="BZ159" t="s">
        <v>122</v>
      </c>
      <c r="CA159" t="s">
        <v>521</v>
      </c>
      <c r="CB159" t="s">
        <v>150</v>
      </c>
      <c r="CC159" t="s">
        <v>384</v>
      </c>
      <c r="CD159" t="s">
        <v>166</v>
      </c>
      <c r="CI159">
        <v>34.740546399999999</v>
      </c>
      <c r="CJ159">
        <v>-112.0090108</v>
      </c>
      <c r="CN159" t="s">
        <v>135</v>
      </c>
      <c r="CO159" t="s">
        <v>153</v>
      </c>
      <c r="CV159" t="s">
        <v>154</v>
      </c>
      <c r="CW159" t="s">
        <v>155</v>
      </c>
      <c r="CX159" t="s">
        <v>167</v>
      </c>
      <c r="DC159" s="15"/>
      <c r="DH159" t="s">
        <v>146</v>
      </c>
    </row>
    <row r="160" spans="1:112" x14ac:dyDescent="0.25">
      <c r="A160" t="s">
        <v>122</v>
      </c>
      <c r="B160" t="s">
        <v>122</v>
      </c>
      <c r="C160" t="s">
        <v>780</v>
      </c>
      <c r="D160" t="s">
        <v>124</v>
      </c>
      <c r="E160" t="s">
        <v>125</v>
      </c>
      <c r="F160" t="s">
        <v>126</v>
      </c>
      <c r="G160" s="15">
        <v>45785</v>
      </c>
      <c r="H160" t="s">
        <v>781</v>
      </c>
      <c r="I160" t="s">
        <v>128</v>
      </c>
      <c r="J160" s="15"/>
      <c r="M160" t="s">
        <v>764</v>
      </c>
      <c r="N160" t="s">
        <v>130</v>
      </c>
      <c r="T160" t="s">
        <v>499</v>
      </c>
      <c r="U160" t="s">
        <v>193</v>
      </c>
      <c r="V160" t="s">
        <v>727</v>
      </c>
      <c r="W160" t="s">
        <v>134</v>
      </c>
      <c r="AA160" t="s">
        <v>135</v>
      </c>
      <c r="AB160" t="s">
        <v>122</v>
      </c>
      <c r="AC160" t="s">
        <v>135</v>
      </c>
      <c r="AD160" t="s">
        <v>136</v>
      </c>
      <c r="AF160" t="s">
        <v>137</v>
      </c>
      <c r="AG160" t="s">
        <v>138</v>
      </c>
      <c r="AH160">
        <v>4.8499999999999996</v>
      </c>
      <c r="AI160" t="s">
        <v>139</v>
      </c>
      <c r="AK160" t="s">
        <v>140</v>
      </c>
      <c r="AM160" t="s">
        <v>141</v>
      </c>
      <c r="AU160">
        <v>20</v>
      </c>
      <c r="AV160" t="s">
        <v>130</v>
      </c>
      <c r="AZ160" t="s">
        <v>143</v>
      </c>
      <c r="BA160" t="s">
        <v>122</v>
      </c>
      <c r="BB160" t="s">
        <v>143</v>
      </c>
      <c r="BD160" t="s">
        <v>182</v>
      </c>
      <c r="BE160" s="15"/>
      <c r="BG160" t="s">
        <v>145</v>
      </c>
      <c r="BH160">
        <v>8.1900000000000001E-2</v>
      </c>
      <c r="BI160" t="s">
        <v>139</v>
      </c>
      <c r="BJ160" s="15"/>
      <c r="BK160" t="s">
        <v>146</v>
      </c>
      <c r="BL160">
        <v>7</v>
      </c>
      <c r="BM160" s="16">
        <v>45785.429166666698</v>
      </c>
      <c r="BO160" s="16"/>
      <c r="BP160" t="s">
        <v>147</v>
      </c>
      <c r="BQ160" t="s">
        <v>147</v>
      </c>
      <c r="BR160">
        <v>4.8499999999999996</v>
      </c>
      <c r="BS160">
        <v>8.1900000000000001E-2</v>
      </c>
      <c r="BT160" t="b">
        <v>0</v>
      </c>
      <c r="BU160">
        <v>4.8499999999999996</v>
      </c>
      <c r="BV160">
        <v>8.1900000000000001E-2</v>
      </c>
      <c r="BW160">
        <v>4.8499999999999996</v>
      </c>
      <c r="BX160" t="s">
        <v>148</v>
      </c>
      <c r="BY160" t="s">
        <v>122</v>
      </c>
      <c r="BZ160" t="s">
        <v>122</v>
      </c>
      <c r="CA160" t="s">
        <v>729</v>
      </c>
      <c r="CB160" t="s">
        <v>150</v>
      </c>
      <c r="CC160" t="s">
        <v>730</v>
      </c>
      <c r="CD160" t="s">
        <v>361</v>
      </c>
      <c r="CI160">
        <v>34.212960099999997</v>
      </c>
      <c r="CJ160">
        <v>-112.7558509</v>
      </c>
      <c r="CN160" t="s">
        <v>135</v>
      </c>
      <c r="CO160" t="s">
        <v>153</v>
      </c>
      <c r="CV160" t="s">
        <v>154</v>
      </c>
      <c r="CW160" t="s">
        <v>155</v>
      </c>
      <c r="CX160" t="s">
        <v>167</v>
      </c>
      <c r="DC160" s="15"/>
      <c r="DH160" t="s">
        <v>146</v>
      </c>
    </row>
    <row r="161" spans="1:112" x14ac:dyDescent="0.25">
      <c r="A161" t="s">
        <v>122</v>
      </c>
      <c r="B161" t="s">
        <v>122</v>
      </c>
      <c r="C161" t="s">
        <v>782</v>
      </c>
      <c r="D161" t="s">
        <v>124</v>
      </c>
      <c r="E161" t="s">
        <v>125</v>
      </c>
      <c r="F161" t="s">
        <v>126</v>
      </c>
      <c r="G161" s="15">
        <v>44818</v>
      </c>
      <c r="H161" t="s">
        <v>783</v>
      </c>
      <c r="I161" t="s">
        <v>128</v>
      </c>
      <c r="J161" s="15"/>
      <c r="M161" t="s">
        <v>230</v>
      </c>
      <c r="N161" t="s">
        <v>130</v>
      </c>
      <c r="T161" t="s">
        <v>160</v>
      </c>
      <c r="U161" t="s">
        <v>161</v>
      </c>
      <c r="V161" t="s">
        <v>515</v>
      </c>
      <c r="W161" t="s">
        <v>134</v>
      </c>
      <c r="AA161" t="s">
        <v>135</v>
      </c>
      <c r="AB161" t="s">
        <v>122</v>
      </c>
      <c r="AC161" t="s">
        <v>135</v>
      </c>
      <c r="AD161" t="s">
        <v>136</v>
      </c>
      <c r="AF161" t="s">
        <v>137</v>
      </c>
      <c r="AG161" t="s">
        <v>138</v>
      </c>
      <c r="AH161">
        <v>4.74</v>
      </c>
      <c r="AI161" t="s">
        <v>139</v>
      </c>
      <c r="AK161" t="s">
        <v>140</v>
      </c>
      <c r="AM161" t="s">
        <v>141</v>
      </c>
      <c r="AS161" t="s">
        <v>224</v>
      </c>
      <c r="AU161">
        <v>60</v>
      </c>
      <c r="AV161" t="s">
        <v>130</v>
      </c>
      <c r="AZ161" t="s">
        <v>143</v>
      </c>
      <c r="BA161" t="s">
        <v>122</v>
      </c>
      <c r="BB161" t="s">
        <v>143</v>
      </c>
      <c r="BD161" t="s">
        <v>182</v>
      </c>
      <c r="BE161" s="15"/>
      <c r="BG161" t="s">
        <v>145</v>
      </c>
      <c r="BH161">
        <v>0.40899999999999997</v>
      </c>
      <c r="BI161" t="s">
        <v>139</v>
      </c>
      <c r="BJ161" s="15"/>
      <c r="BK161" t="s">
        <v>146</v>
      </c>
      <c r="BL161">
        <v>7</v>
      </c>
      <c r="BM161" s="16">
        <v>44818.635416666701</v>
      </c>
      <c r="BO161" s="16"/>
      <c r="BP161" t="s">
        <v>147</v>
      </c>
      <c r="BQ161" t="s">
        <v>147</v>
      </c>
      <c r="BR161">
        <v>4.74</v>
      </c>
      <c r="BS161">
        <v>0.40899999999999997</v>
      </c>
      <c r="BT161" t="b">
        <v>0</v>
      </c>
      <c r="BU161">
        <v>4.74</v>
      </c>
      <c r="BV161">
        <v>0.40899999999999997</v>
      </c>
      <c r="BW161">
        <v>4.74</v>
      </c>
      <c r="BX161" t="s">
        <v>148</v>
      </c>
      <c r="BY161" t="s">
        <v>122</v>
      </c>
      <c r="BZ161" t="s">
        <v>122</v>
      </c>
      <c r="CA161" t="s">
        <v>516</v>
      </c>
      <c r="CB161" t="s">
        <v>150</v>
      </c>
      <c r="CC161" t="s">
        <v>367</v>
      </c>
      <c r="CD161" t="s">
        <v>166</v>
      </c>
      <c r="CI161">
        <v>34.739881099999998</v>
      </c>
      <c r="CJ161">
        <v>-112.00989439999999</v>
      </c>
      <c r="CN161" t="s">
        <v>135</v>
      </c>
      <c r="CO161" t="s">
        <v>153</v>
      </c>
      <c r="CV161" t="s">
        <v>154</v>
      </c>
      <c r="CW161" t="s">
        <v>155</v>
      </c>
      <c r="CX161" t="s">
        <v>167</v>
      </c>
      <c r="DC161" s="15"/>
      <c r="DH161" t="s">
        <v>146</v>
      </c>
    </row>
    <row r="162" spans="1:112" x14ac:dyDescent="0.25">
      <c r="A162" t="s">
        <v>122</v>
      </c>
      <c r="B162" t="s">
        <v>122</v>
      </c>
      <c r="C162" t="s">
        <v>784</v>
      </c>
      <c r="D162" t="s">
        <v>124</v>
      </c>
      <c r="E162" t="s">
        <v>125</v>
      </c>
      <c r="F162" t="s">
        <v>126</v>
      </c>
      <c r="G162" s="15">
        <v>44530</v>
      </c>
      <c r="H162" t="s">
        <v>342</v>
      </c>
      <c r="I162" t="s">
        <v>128</v>
      </c>
      <c r="J162" s="15"/>
      <c r="T162" t="s">
        <v>131</v>
      </c>
      <c r="U162" t="s">
        <v>442</v>
      </c>
      <c r="V162" t="s">
        <v>785</v>
      </c>
      <c r="W162" t="s">
        <v>134</v>
      </c>
      <c r="AA162" t="s">
        <v>135</v>
      </c>
      <c r="AB162" t="s">
        <v>122</v>
      </c>
      <c r="AC162" t="s">
        <v>135</v>
      </c>
      <c r="AD162" t="s">
        <v>136</v>
      </c>
      <c r="AF162" t="s">
        <v>137</v>
      </c>
      <c r="AG162" t="s">
        <v>138</v>
      </c>
      <c r="AH162">
        <v>4.7</v>
      </c>
      <c r="AI162" t="s">
        <v>139</v>
      </c>
      <c r="AK162" t="s">
        <v>140</v>
      </c>
      <c r="AM162" t="s">
        <v>141</v>
      </c>
      <c r="AS162" t="s">
        <v>621</v>
      </c>
      <c r="AZ162" t="s">
        <v>143</v>
      </c>
      <c r="BA162" t="s">
        <v>122</v>
      </c>
      <c r="BB162" t="s">
        <v>143</v>
      </c>
      <c r="BD162" t="s">
        <v>144</v>
      </c>
      <c r="BE162" s="15"/>
      <c r="BG162" t="s">
        <v>145</v>
      </c>
      <c r="BH162">
        <v>0.5</v>
      </c>
      <c r="BI162" t="s">
        <v>139</v>
      </c>
      <c r="BJ162" s="15"/>
      <c r="BK162" t="s">
        <v>146</v>
      </c>
      <c r="BL162">
        <v>7</v>
      </c>
      <c r="BM162" s="16">
        <v>44530.670138888898</v>
      </c>
      <c r="BO162" s="16"/>
      <c r="BP162" t="s">
        <v>147</v>
      </c>
      <c r="BQ162" t="s">
        <v>147</v>
      </c>
      <c r="BR162">
        <v>4.7</v>
      </c>
      <c r="BS162">
        <v>0.5</v>
      </c>
      <c r="BT162" t="b">
        <v>0</v>
      </c>
      <c r="BU162">
        <v>4.7</v>
      </c>
      <c r="BV162">
        <v>0.5</v>
      </c>
      <c r="BW162">
        <v>4.7</v>
      </c>
      <c r="BX162" t="s">
        <v>148</v>
      </c>
      <c r="BY162" t="s">
        <v>122</v>
      </c>
      <c r="BZ162" t="s">
        <v>122</v>
      </c>
      <c r="CA162" t="s">
        <v>786</v>
      </c>
      <c r="CB162" t="s">
        <v>150</v>
      </c>
      <c r="CC162" t="s">
        <v>787</v>
      </c>
      <c r="CD162" t="s">
        <v>447</v>
      </c>
      <c r="CI162">
        <v>34.2561252</v>
      </c>
      <c r="CJ162">
        <v>-114.14663109999999</v>
      </c>
      <c r="CN162" t="s">
        <v>135</v>
      </c>
      <c r="CO162" t="s">
        <v>153</v>
      </c>
      <c r="CV162" t="s">
        <v>154</v>
      </c>
      <c r="CW162" t="s">
        <v>155</v>
      </c>
      <c r="CX162" t="s">
        <v>448</v>
      </c>
      <c r="DC162" s="15"/>
      <c r="DH162" t="s">
        <v>146</v>
      </c>
    </row>
    <row r="163" spans="1:112" x14ac:dyDescent="0.25">
      <c r="A163" t="s">
        <v>122</v>
      </c>
      <c r="B163" t="s">
        <v>122</v>
      </c>
      <c r="C163" t="s">
        <v>788</v>
      </c>
      <c r="D163" t="s">
        <v>124</v>
      </c>
      <c r="E163" t="s">
        <v>125</v>
      </c>
      <c r="F163" t="s">
        <v>126</v>
      </c>
      <c r="G163" s="15">
        <v>45078</v>
      </c>
      <c r="H163" t="s">
        <v>789</v>
      </c>
      <c r="I163" t="s">
        <v>128</v>
      </c>
      <c r="J163" s="15"/>
      <c r="M163" t="s">
        <v>488</v>
      </c>
      <c r="N163" t="s">
        <v>130</v>
      </c>
      <c r="T163" t="s">
        <v>131</v>
      </c>
      <c r="U163" t="s">
        <v>132</v>
      </c>
      <c r="V163" t="s">
        <v>133</v>
      </c>
      <c r="W163" t="s">
        <v>134</v>
      </c>
      <c r="AA163" t="s">
        <v>135</v>
      </c>
      <c r="AB163" t="s">
        <v>122</v>
      </c>
      <c r="AC163" t="s">
        <v>135</v>
      </c>
      <c r="AD163" t="s">
        <v>136</v>
      </c>
      <c r="AF163" t="s">
        <v>137</v>
      </c>
      <c r="AG163" t="s">
        <v>138</v>
      </c>
      <c r="AH163">
        <v>4.7</v>
      </c>
      <c r="AI163" t="s">
        <v>139</v>
      </c>
      <c r="AK163" t="s">
        <v>140</v>
      </c>
      <c r="AM163" t="s">
        <v>141</v>
      </c>
      <c r="AU163">
        <v>102</v>
      </c>
      <c r="AV163" t="s">
        <v>130</v>
      </c>
      <c r="AZ163" t="s">
        <v>143</v>
      </c>
      <c r="BA163" t="s">
        <v>122</v>
      </c>
      <c r="BB163" t="s">
        <v>143</v>
      </c>
      <c r="BD163" t="s">
        <v>489</v>
      </c>
      <c r="BE163" s="15"/>
      <c r="BG163" t="s">
        <v>145</v>
      </c>
      <c r="BH163">
        <v>2</v>
      </c>
      <c r="BI163" t="s">
        <v>139</v>
      </c>
      <c r="BJ163" s="15"/>
      <c r="BK163" t="s">
        <v>146</v>
      </c>
      <c r="BL163">
        <v>7</v>
      </c>
      <c r="BM163" s="16">
        <v>45078.806250000001</v>
      </c>
      <c r="BO163" s="16"/>
      <c r="BP163" t="s">
        <v>147</v>
      </c>
      <c r="BQ163" t="s">
        <v>147</v>
      </c>
      <c r="BR163">
        <v>4.7</v>
      </c>
      <c r="BS163">
        <v>2</v>
      </c>
      <c r="BT163" t="b">
        <v>0</v>
      </c>
      <c r="BU163">
        <v>4.7</v>
      </c>
      <c r="BV163">
        <v>2</v>
      </c>
      <c r="BW163">
        <v>4.7</v>
      </c>
      <c r="BX163" t="s">
        <v>148</v>
      </c>
      <c r="BY163" t="s">
        <v>122</v>
      </c>
      <c r="BZ163" t="s">
        <v>122</v>
      </c>
      <c r="CA163" t="s">
        <v>149</v>
      </c>
      <c r="CB163" t="s">
        <v>150</v>
      </c>
      <c r="CC163" t="s">
        <v>151</v>
      </c>
      <c r="CD163" t="s">
        <v>152</v>
      </c>
      <c r="CI163">
        <v>32.879389600000003</v>
      </c>
      <c r="CJ163">
        <v>-111.73586299999999</v>
      </c>
      <c r="CN163" t="s">
        <v>135</v>
      </c>
      <c r="CO163" t="s">
        <v>153</v>
      </c>
      <c r="CV163" t="s">
        <v>154</v>
      </c>
      <c r="CW163" t="s">
        <v>155</v>
      </c>
      <c r="CX163" t="s">
        <v>156</v>
      </c>
      <c r="DC163" s="15"/>
      <c r="DH163" t="s">
        <v>146</v>
      </c>
    </row>
    <row r="164" spans="1:112" x14ac:dyDescent="0.25">
      <c r="A164" t="s">
        <v>122</v>
      </c>
      <c r="B164" t="s">
        <v>122</v>
      </c>
      <c r="C164" t="s">
        <v>790</v>
      </c>
      <c r="D164" t="s">
        <v>124</v>
      </c>
      <c r="E164" t="s">
        <v>125</v>
      </c>
      <c r="F164" t="s">
        <v>126</v>
      </c>
      <c r="G164" s="15">
        <v>44728</v>
      </c>
      <c r="H164" t="s">
        <v>791</v>
      </c>
      <c r="I164" t="s">
        <v>128</v>
      </c>
      <c r="J164" s="15"/>
      <c r="M164" t="s">
        <v>792</v>
      </c>
      <c r="N164" t="s">
        <v>130</v>
      </c>
      <c r="T164" t="s">
        <v>793</v>
      </c>
      <c r="U164" t="s">
        <v>794</v>
      </c>
      <c r="V164" t="s">
        <v>795</v>
      </c>
      <c r="W164" t="s">
        <v>134</v>
      </c>
      <c r="AA164" t="s">
        <v>135</v>
      </c>
      <c r="AB164" t="s">
        <v>122</v>
      </c>
      <c r="AC164" t="s">
        <v>135</v>
      </c>
      <c r="AD164" t="s">
        <v>136</v>
      </c>
      <c r="AF164" t="s">
        <v>137</v>
      </c>
      <c r="AG164" t="s">
        <v>138</v>
      </c>
      <c r="AH164">
        <v>4.66</v>
      </c>
      <c r="AI164" t="s">
        <v>139</v>
      </c>
      <c r="AK164" t="s">
        <v>140</v>
      </c>
      <c r="AM164" t="s">
        <v>141</v>
      </c>
      <c r="AS164" t="s">
        <v>796</v>
      </c>
      <c r="AU164">
        <v>73</v>
      </c>
      <c r="AV164" t="s">
        <v>130</v>
      </c>
      <c r="AZ164" t="s">
        <v>143</v>
      </c>
      <c r="BA164" t="s">
        <v>122</v>
      </c>
      <c r="BB164" t="s">
        <v>143</v>
      </c>
      <c r="BD164" t="s">
        <v>182</v>
      </c>
      <c r="BE164" s="15"/>
      <c r="BG164" t="s">
        <v>145</v>
      </c>
      <c r="BH164">
        <v>8.1900000000000001E-2</v>
      </c>
      <c r="BI164" t="s">
        <v>139</v>
      </c>
      <c r="BJ164" s="15"/>
      <c r="BK164" t="s">
        <v>146</v>
      </c>
      <c r="BL164">
        <v>7</v>
      </c>
      <c r="BM164" s="16">
        <v>44728.780555555597</v>
      </c>
      <c r="BO164" s="16"/>
      <c r="BP164" t="s">
        <v>147</v>
      </c>
      <c r="BQ164" t="s">
        <v>147</v>
      </c>
      <c r="BR164">
        <v>4.66</v>
      </c>
      <c r="BS164">
        <v>8.1900000000000001E-2</v>
      </c>
      <c r="BT164" t="b">
        <v>0</v>
      </c>
      <c r="BU164">
        <v>4.66</v>
      </c>
      <c r="BV164">
        <v>8.1900000000000001E-2</v>
      </c>
      <c r="BW164">
        <v>4.66</v>
      </c>
      <c r="BX164" t="s">
        <v>148</v>
      </c>
      <c r="BY164" t="s">
        <v>122</v>
      </c>
      <c r="BZ164" t="s">
        <v>122</v>
      </c>
      <c r="CA164" t="s">
        <v>797</v>
      </c>
      <c r="CB164" t="s">
        <v>150</v>
      </c>
      <c r="CC164" t="s">
        <v>798</v>
      </c>
      <c r="CD164" t="s">
        <v>410</v>
      </c>
      <c r="CI164">
        <v>33.496099999999998</v>
      </c>
      <c r="CJ164">
        <v>-111.71429999999999</v>
      </c>
      <c r="CN164" t="s">
        <v>135</v>
      </c>
      <c r="CO164" t="s">
        <v>153</v>
      </c>
      <c r="CV164" t="s">
        <v>154</v>
      </c>
      <c r="CW164" t="s">
        <v>155</v>
      </c>
      <c r="CX164" t="s">
        <v>321</v>
      </c>
      <c r="DC164" s="15"/>
      <c r="DH164" t="s">
        <v>146</v>
      </c>
    </row>
    <row r="165" spans="1:112" x14ac:dyDescent="0.25">
      <c r="A165" t="s">
        <v>122</v>
      </c>
      <c r="B165" t="s">
        <v>122</v>
      </c>
      <c r="C165" t="s">
        <v>799</v>
      </c>
      <c r="D165" t="s">
        <v>124</v>
      </c>
      <c r="E165" t="s">
        <v>125</v>
      </c>
      <c r="F165" t="s">
        <v>126</v>
      </c>
      <c r="G165" s="15">
        <v>44529</v>
      </c>
      <c r="H165" t="s">
        <v>800</v>
      </c>
      <c r="I165" t="s">
        <v>128</v>
      </c>
      <c r="J165" s="15"/>
      <c r="T165" t="s">
        <v>131</v>
      </c>
      <c r="U165" t="s">
        <v>442</v>
      </c>
      <c r="V165" t="s">
        <v>732</v>
      </c>
      <c r="W165" t="s">
        <v>134</v>
      </c>
      <c r="AA165" t="s">
        <v>135</v>
      </c>
      <c r="AB165" t="s">
        <v>122</v>
      </c>
      <c r="AC165" t="s">
        <v>135</v>
      </c>
      <c r="AD165" t="s">
        <v>136</v>
      </c>
      <c r="AF165" t="s">
        <v>137</v>
      </c>
      <c r="AG165" t="s">
        <v>138</v>
      </c>
      <c r="AH165">
        <v>4.5999999999999996</v>
      </c>
      <c r="AI165" t="s">
        <v>139</v>
      </c>
      <c r="AK165" t="s">
        <v>140</v>
      </c>
      <c r="AM165" t="s">
        <v>141</v>
      </c>
      <c r="AS165" t="s">
        <v>621</v>
      </c>
      <c r="AZ165" t="s">
        <v>143</v>
      </c>
      <c r="BA165" t="s">
        <v>122</v>
      </c>
      <c r="BB165" t="s">
        <v>143</v>
      </c>
      <c r="BD165" t="s">
        <v>144</v>
      </c>
      <c r="BE165" s="15"/>
      <c r="BG165" t="s">
        <v>145</v>
      </c>
      <c r="BH165">
        <v>0.5</v>
      </c>
      <c r="BI165" t="s">
        <v>139</v>
      </c>
      <c r="BJ165" s="15"/>
      <c r="BK165" t="s">
        <v>146</v>
      </c>
      <c r="BL165">
        <v>7</v>
      </c>
      <c r="BM165" s="16">
        <v>44529.365277777797</v>
      </c>
      <c r="BO165" s="16"/>
      <c r="BP165" t="s">
        <v>147</v>
      </c>
      <c r="BQ165" t="s">
        <v>147</v>
      </c>
      <c r="BR165">
        <v>4.5999999999999996</v>
      </c>
      <c r="BS165">
        <v>0.5</v>
      </c>
      <c r="BT165" t="b">
        <v>0</v>
      </c>
      <c r="BU165">
        <v>4.5999999999999996</v>
      </c>
      <c r="BV165">
        <v>0.5</v>
      </c>
      <c r="BW165">
        <v>4.5999999999999996</v>
      </c>
      <c r="BX165" t="s">
        <v>148</v>
      </c>
      <c r="BY165" t="s">
        <v>122</v>
      </c>
      <c r="BZ165" t="s">
        <v>122</v>
      </c>
      <c r="CA165" t="s">
        <v>733</v>
      </c>
      <c r="CB165" t="s">
        <v>150</v>
      </c>
      <c r="CC165" t="s">
        <v>734</v>
      </c>
      <c r="CD165" t="s">
        <v>447</v>
      </c>
      <c r="CI165">
        <v>34.255718199999997</v>
      </c>
      <c r="CJ165">
        <v>-114.1462123</v>
      </c>
      <c r="CN165" t="s">
        <v>135</v>
      </c>
      <c r="CO165" t="s">
        <v>153</v>
      </c>
      <c r="CV165" t="s">
        <v>154</v>
      </c>
      <c r="CW165" t="s">
        <v>155</v>
      </c>
      <c r="CX165" t="s">
        <v>448</v>
      </c>
      <c r="DC165" s="15"/>
      <c r="DH165" t="s">
        <v>146</v>
      </c>
    </row>
    <row r="166" spans="1:112" x14ac:dyDescent="0.25">
      <c r="A166" t="s">
        <v>122</v>
      </c>
      <c r="B166" t="s">
        <v>122</v>
      </c>
      <c r="C166" t="s">
        <v>801</v>
      </c>
      <c r="D166" t="s">
        <v>124</v>
      </c>
      <c r="E166" t="s">
        <v>125</v>
      </c>
      <c r="F166" t="s">
        <v>126</v>
      </c>
      <c r="G166" s="15">
        <v>45002</v>
      </c>
      <c r="H166" t="s">
        <v>802</v>
      </c>
      <c r="I166" t="s">
        <v>128</v>
      </c>
      <c r="J166" s="15"/>
      <c r="M166" t="s">
        <v>803</v>
      </c>
      <c r="N166" t="s">
        <v>130</v>
      </c>
      <c r="T166" t="s">
        <v>131</v>
      </c>
      <c r="U166" t="s">
        <v>132</v>
      </c>
      <c r="V166" t="s">
        <v>330</v>
      </c>
      <c r="W166" t="s">
        <v>134</v>
      </c>
      <c r="AA166" t="s">
        <v>135</v>
      </c>
      <c r="AB166" t="s">
        <v>122</v>
      </c>
      <c r="AC166" t="s">
        <v>135</v>
      </c>
      <c r="AD166" t="s">
        <v>136</v>
      </c>
      <c r="AF166" t="s">
        <v>137</v>
      </c>
      <c r="AG166" t="s">
        <v>138</v>
      </c>
      <c r="AH166">
        <v>4.5999999999999996</v>
      </c>
      <c r="AI166" t="s">
        <v>139</v>
      </c>
      <c r="AK166" t="s">
        <v>140</v>
      </c>
      <c r="AM166" t="s">
        <v>141</v>
      </c>
      <c r="AS166" t="s">
        <v>804</v>
      </c>
      <c r="AU166">
        <v>101.73</v>
      </c>
      <c r="AV166" t="s">
        <v>130</v>
      </c>
      <c r="AZ166" t="s">
        <v>143</v>
      </c>
      <c r="BA166" t="s">
        <v>122</v>
      </c>
      <c r="BB166" t="s">
        <v>143</v>
      </c>
      <c r="BD166" t="s">
        <v>489</v>
      </c>
      <c r="BE166" s="15"/>
      <c r="BG166" t="s">
        <v>145</v>
      </c>
      <c r="BH166">
        <v>2</v>
      </c>
      <c r="BI166" t="s">
        <v>139</v>
      </c>
      <c r="BJ166" s="15"/>
      <c r="BK166" t="s">
        <v>146</v>
      </c>
      <c r="BL166">
        <v>7</v>
      </c>
      <c r="BM166" s="16">
        <v>45002.679166666698</v>
      </c>
      <c r="BO166" s="16"/>
      <c r="BP166" t="s">
        <v>147</v>
      </c>
      <c r="BQ166" t="s">
        <v>147</v>
      </c>
      <c r="BR166">
        <v>4.5999999999999996</v>
      </c>
      <c r="BS166">
        <v>2</v>
      </c>
      <c r="BT166" t="b">
        <v>0</v>
      </c>
      <c r="BU166">
        <v>4.5999999999999996</v>
      </c>
      <c r="BV166">
        <v>2</v>
      </c>
      <c r="BW166">
        <v>4.5999999999999996</v>
      </c>
      <c r="BX166" t="s">
        <v>148</v>
      </c>
      <c r="BY166" t="s">
        <v>122</v>
      </c>
      <c r="BZ166" t="s">
        <v>122</v>
      </c>
      <c r="CA166" t="s">
        <v>331</v>
      </c>
      <c r="CB166" t="s">
        <v>150</v>
      </c>
      <c r="CC166" t="s">
        <v>332</v>
      </c>
      <c r="CD166" t="s">
        <v>152</v>
      </c>
      <c r="CI166">
        <v>32.879231500000003</v>
      </c>
      <c r="CJ166">
        <v>-111.7358321</v>
      </c>
      <c r="CN166" t="s">
        <v>135</v>
      </c>
      <c r="CO166" t="s">
        <v>153</v>
      </c>
      <c r="CV166" t="s">
        <v>154</v>
      </c>
      <c r="CW166" t="s">
        <v>155</v>
      </c>
      <c r="CX166" t="s">
        <v>156</v>
      </c>
      <c r="DC166" s="15"/>
      <c r="DH166" t="s">
        <v>146</v>
      </c>
    </row>
    <row r="167" spans="1:112" x14ac:dyDescent="0.25">
      <c r="A167" t="s">
        <v>122</v>
      </c>
      <c r="B167" t="s">
        <v>122</v>
      </c>
      <c r="C167" t="s">
        <v>805</v>
      </c>
      <c r="D167" t="s">
        <v>124</v>
      </c>
      <c r="E167" t="s">
        <v>125</v>
      </c>
      <c r="F167" t="s">
        <v>126</v>
      </c>
      <c r="G167" s="15">
        <v>45343</v>
      </c>
      <c r="H167" t="s">
        <v>806</v>
      </c>
      <c r="I167" t="s">
        <v>128</v>
      </c>
      <c r="J167" s="15"/>
      <c r="M167" t="s">
        <v>524</v>
      </c>
      <c r="N167" t="s">
        <v>130</v>
      </c>
      <c r="T167" t="s">
        <v>416</v>
      </c>
      <c r="U167" t="s">
        <v>417</v>
      </c>
      <c r="V167" t="s">
        <v>601</v>
      </c>
      <c r="W167" t="s">
        <v>134</v>
      </c>
      <c r="AA167" t="s">
        <v>135</v>
      </c>
      <c r="AB167" t="s">
        <v>122</v>
      </c>
      <c r="AC167" t="s">
        <v>135</v>
      </c>
      <c r="AD167" t="s">
        <v>136</v>
      </c>
      <c r="AF167" t="s">
        <v>137</v>
      </c>
      <c r="AG167" t="s">
        <v>138</v>
      </c>
      <c r="AH167">
        <v>4.5999999999999996</v>
      </c>
      <c r="AI167" t="s">
        <v>139</v>
      </c>
      <c r="AK167" t="s">
        <v>140</v>
      </c>
      <c r="AM167" t="s">
        <v>141</v>
      </c>
      <c r="AU167">
        <v>41</v>
      </c>
      <c r="AV167" t="s">
        <v>130</v>
      </c>
      <c r="AZ167" t="s">
        <v>143</v>
      </c>
      <c r="BA167" t="s">
        <v>122</v>
      </c>
      <c r="BB167" t="s">
        <v>143</v>
      </c>
      <c r="BD167" t="s">
        <v>419</v>
      </c>
      <c r="BE167" s="15"/>
      <c r="BG167" t="s">
        <v>145</v>
      </c>
      <c r="BH167">
        <v>1</v>
      </c>
      <c r="BI167" t="s">
        <v>139</v>
      </c>
      <c r="BJ167" s="15"/>
      <c r="BK167" t="s">
        <v>146</v>
      </c>
      <c r="BL167">
        <v>7</v>
      </c>
      <c r="BM167" s="16">
        <v>45343.779166666704</v>
      </c>
      <c r="BO167" s="16"/>
      <c r="BP167" t="s">
        <v>147</v>
      </c>
      <c r="BQ167" t="s">
        <v>147</v>
      </c>
      <c r="BR167">
        <v>4.5999999999999996</v>
      </c>
      <c r="BS167">
        <v>1</v>
      </c>
      <c r="BT167" t="b">
        <v>0</v>
      </c>
      <c r="BU167">
        <v>4.5999999999999996</v>
      </c>
      <c r="BV167">
        <v>1</v>
      </c>
      <c r="BW167">
        <v>4.5999999999999996</v>
      </c>
      <c r="BX167" t="s">
        <v>148</v>
      </c>
      <c r="BY167" t="s">
        <v>122</v>
      </c>
      <c r="BZ167" t="s">
        <v>122</v>
      </c>
      <c r="CA167" t="s">
        <v>602</v>
      </c>
      <c r="CB167" t="s">
        <v>150</v>
      </c>
      <c r="CC167" t="s">
        <v>603</v>
      </c>
      <c r="CD167" t="s">
        <v>422</v>
      </c>
      <c r="CI167">
        <v>34.252904100000002</v>
      </c>
      <c r="CJ167">
        <v>-110.0338758</v>
      </c>
      <c r="CN167" t="s">
        <v>135</v>
      </c>
      <c r="CO167" t="s">
        <v>153</v>
      </c>
      <c r="CV167" t="s">
        <v>154</v>
      </c>
      <c r="CW167" t="s">
        <v>155</v>
      </c>
      <c r="CX167" t="s">
        <v>199</v>
      </c>
      <c r="DC167" s="15"/>
      <c r="DH167" t="s">
        <v>146</v>
      </c>
    </row>
    <row r="168" spans="1:112" x14ac:dyDescent="0.25">
      <c r="A168" t="s">
        <v>122</v>
      </c>
      <c r="B168" t="s">
        <v>122</v>
      </c>
      <c r="C168" t="s">
        <v>807</v>
      </c>
      <c r="D168" t="s">
        <v>124</v>
      </c>
      <c r="E168" t="s">
        <v>125</v>
      </c>
      <c r="F168" t="s">
        <v>126</v>
      </c>
      <c r="G168" s="15">
        <v>45042</v>
      </c>
      <c r="H168" t="s">
        <v>808</v>
      </c>
      <c r="I168" t="s">
        <v>128</v>
      </c>
      <c r="J168" s="15"/>
      <c r="M168" t="s">
        <v>394</v>
      </c>
      <c r="N168" t="s">
        <v>130</v>
      </c>
      <c r="T168" t="s">
        <v>160</v>
      </c>
      <c r="U168" t="s">
        <v>161</v>
      </c>
      <c r="V168" t="s">
        <v>809</v>
      </c>
      <c r="W168" t="s">
        <v>134</v>
      </c>
      <c r="AA168" t="s">
        <v>135</v>
      </c>
      <c r="AB168" t="s">
        <v>122</v>
      </c>
      <c r="AC168" t="s">
        <v>135</v>
      </c>
      <c r="AD168" t="s">
        <v>136</v>
      </c>
      <c r="AF168" t="s">
        <v>137</v>
      </c>
      <c r="AG168" t="s">
        <v>138</v>
      </c>
      <c r="AH168">
        <v>4.59</v>
      </c>
      <c r="AI168" t="s">
        <v>139</v>
      </c>
      <c r="AK168" t="s">
        <v>140</v>
      </c>
      <c r="AM168" t="s">
        <v>141</v>
      </c>
      <c r="AU168">
        <v>90</v>
      </c>
      <c r="AV168" t="s">
        <v>130</v>
      </c>
      <c r="AZ168" t="s">
        <v>143</v>
      </c>
      <c r="BA168" t="s">
        <v>122</v>
      </c>
      <c r="BB168" t="s">
        <v>143</v>
      </c>
      <c r="BD168" t="s">
        <v>182</v>
      </c>
      <c r="BE168" s="15"/>
      <c r="BG168" t="s">
        <v>145</v>
      </c>
      <c r="BH168">
        <v>8.1900000000000001E-2</v>
      </c>
      <c r="BI168" t="s">
        <v>139</v>
      </c>
      <c r="BJ168" s="15"/>
      <c r="BK168" t="s">
        <v>146</v>
      </c>
      <c r="BL168">
        <v>7</v>
      </c>
      <c r="BM168" s="16">
        <v>45042.664583333302</v>
      </c>
      <c r="BO168" s="16"/>
      <c r="BP168" t="s">
        <v>147</v>
      </c>
      <c r="BQ168" t="s">
        <v>147</v>
      </c>
      <c r="BR168">
        <v>4.59</v>
      </c>
      <c r="BS168">
        <v>8.1900000000000001E-2</v>
      </c>
      <c r="BT168" t="b">
        <v>0</v>
      </c>
      <c r="BU168">
        <v>4.59</v>
      </c>
      <c r="BV168">
        <v>8.1900000000000001E-2</v>
      </c>
      <c r="BW168">
        <v>4.59</v>
      </c>
      <c r="BX168" t="s">
        <v>148</v>
      </c>
      <c r="BY168" t="s">
        <v>122</v>
      </c>
      <c r="BZ168" t="s">
        <v>122</v>
      </c>
      <c r="CA168" t="s">
        <v>810</v>
      </c>
      <c r="CB168" t="s">
        <v>150</v>
      </c>
      <c r="CC168" t="s">
        <v>811</v>
      </c>
      <c r="CD168" t="s">
        <v>206</v>
      </c>
      <c r="CI168">
        <v>33.383511200000001</v>
      </c>
      <c r="CJ168">
        <v>-110.7761864</v>
      </c>
      <c r="CN168" t="s">
        <v>135</v>
      </c>
      <c r="CO168" t="s">
        <v>153</v>
      </c>
      <c r="CV168" t="s">
        <v>154</v>
      </c>
      <c r="CW168" t="s">
        <v>155</v>
      </c>
      <c r="CX168" t="s">
        <v>207</v>
      </c>
      <c r="DC168" s="15"/>
      <c r="DH168" t="s">
        <v>146</v>
      </c>
    </row>
    <row r="169" spans="1:112" x14ac:dyDescent="0.25">
      <c r="A169" t="s">
        <v>122</v>
      </c>
      <c r="B169" t="s">
        <v>122</v>
      </c>
      <c r="C169" t="s">
        <v>812</v>
      </c>
      <c r="D169" t="s">
        <v>124</v>
      </c>
      <c r="E169" t="s">
        <v>125</v>
      </c>
      <c r="F169" t="s">
        <v>126</v>
      </c>
      <c r="G169" s="15">
        <v>45069</v>
      </c>
      <c r="H169" t="s">
        <v>813</v>
      </c>
      <c r="I169" t="s">
        <v>128</v>
      </c>
      <c r="J169" s="15"/>
      <c r="M169" t="s">
        <v>358</v>
      </c>
      <c r="N169" t="s">
        <v>130</v>
      </c>
      <c r="T169" t="s">
        <v>131</v>
      </c>
      <c r="U169" t="s">
        <v>193</v>
      </c>
      <c r="V169" t="s">
        <v>639</v>
      </c>
      <c r="W169" t="s">
        <v>134</v>
      </c>
      <c r="AA169" t="s">
        <v>135</v>
      </c>
      <c r="AB169" t="s">
        <v>122</v>
      </c>
      <c r="AC169" t="s">
        <v>135</v>
      </c>
      <c r="AD169" t="s">
        <v>136</v>
      </c>
      <c r="AF169" t="s">
        <v>137</v>
      </c>
      <c r="AG169" t="s">
        <v>138</v>
      </c>
      <c r="AH169">
        <v>4.58</v>
      </c>
      <c r="AI169" t="s">
        <v>139</v>
      </c>
      <c r="AK169" t="s">
        <v>140</v>
      </c>
      <c r="AM169" t="s">
        <v>141</v>
      </c>
      <c r="AS169" t="s">
        <v>195</v>
      </c>
      <c r="AU169">
        <v>30</v>
      </c>
      <c r="AV169" t="s">
        <v>130</v>
      </c>
      <c r="AZ169" t="s">
        <v>143</v>
      </c>
      <c r="BA169" t="s">
        <v>122</v>
      </c>
      <c r="BB169" t="s">
        <v>143</v>
      </c>
      <c r="BD169" t="s">
        <v>182</v>
      </c>
      <c r="BE169" s="15"/>
      <c r="BG169" t="s">
        <v>145</v>
      </c>
      <c r="BH169">
        <v>8.1900000000000001E-2</v>
      </c>
      <c r="BI169" t="s">
        <v>139</v>
      </c>
      <c r="BJ169" s="15"/>
      <c r="BK169" t="s">
        <v>146</v>
      </c>
      <c r="BL169">
        <v>7</v>
      </c>
      <c r="BM169" s="16">
        <v>45069.689583333296</v>
      </c>
      <c r="BO169" s="16"/>
      <c r="BP169" t="s">
        <v>147</v>
      </c>
      <c r="BQ169" t="s">
        <v>147</v>
      </c>
      <c r="BR169">
        <v>4.58</v>
      </c>
      <c r="BS169">
        <v>8.1900000000000001E-2</v>
      </c>
      <c r="BT169" t="b">
        <v>0</v>
      </c>
      <c r="BU169">
        <v>4.58</v>
      </c>
      <c r="BV169">
        <v>8.1900000000000001E-2</v>
      </c>
      <c r="BW169">
        <v>4.58</v>
      </c>
      <c r="BX169" t="s">
        <v>148</v>
      </c>
      <c r="BY169" t="s">
        <v>122</v>
      </c>
      <c r="BZ169" t="s">
        <v>122</v>
      </c>
      <c r="CA169" t="s">
        <v>640</v>
      </c>
      <c r="CB169" t="s">
        <v>150</v>
      </c>
      <c r="CC169" t="s">
        <v>641</v>
      </c>
      <c r="CD169" t="s">
        <v>361</v>
      </c>
      <c r="CI169">
        <v>34.212960099999997</v>
      </c>
      <c r="CJ169">
        <v>-112.7558509</v>
      </c>
      <c r="CN169" t="s">
        <v>135</v>
      </c>
      <c r="CO169" t="s">
        <v>153</v>
      </c>
      <c r="CV169" t="s">
        <v>154</v>
      </c>
      <c r="CW169" t="s">
        <v>155</v>
      </c>
      <c r="CX169" t="s">
        <v>167</v>
      </c>
      <c r="DC169" s="15"/>
      <c r="DH169" t="s">
        <v>146</v>
      </c>
    </row>
    <row r="170" spans="1:112" x14ac:dyDescent="0.25">
      <c r="A170" t="s">
        <v>122</v>
      </c>
      <c r="B170" t="s">
        <v>122</v>
      </c>
      <c r="C170" t="s">
        <v>814</v>
      </c>
      <c r="D170" t="s">
        <v>124</v>
      </c>
      <c r="E170" t="s">
        <v>125</v>
      </c>
      <c r="F170" t="s">
        <v>126</v>
      </c>
      <c r="G170" s="15">
        <v>45042</v>
      </c>
      <c r="H170" t="s">
        <v>815</v>
      </c>
      <c r="I170" t="s">
        <v>128</v>
      </c>
      <c r="J170" s="15"/>
      <c r="M170" t="s">
        <v>816</v>
      </c>
      <c r="N170" t="s">
        <v>130</v>
      </c>
      <c r="T170" t="s">
        <v>160</v>
      </c>
      <c r="U170" t="s">
        <v>161</v>
      </c>
      <c r="V170" t="s">
        <v>694</v>
      </c>
      <c r="W170" t="s">
        <v>134</v>
      </c>
      <c r="AA170" t="s">
        <v>135</v>
      </c>
      <c r="AB170" t="s">
        <v>122</v>
      </c>
      <c r="AC170" t="s">
        <v>135</v>
      </c>
      <c r="AD170" t="s">
        <v>136</v>
      </c>
      <c r="AF170" t="s">
        <v>137</v>
      </c>
      <c r="AG170" t="s">
        <v>138</v>
      </c>
      <c r="AH170">
        <v>4.5199999999999996</v>
      </c>
      <c r="AI170" t="s">
        <v>139</v>
      </c>
      <c r="AK170" t="s">
        <v>140</v>
      </c>
      <c r="AM170" t="s">
        <v>141</v>
      </c>
      <c r="AU170">
        <v>86</v>
      </c>
      <c r="AV170" t="s">
        <v>130</v>
      </c>
      <c r="AZ170" t="s">
        <v>143</v>
      </c>
      <c r="BA170" t="s">
        <v>122</v>
      </c>
      <c r="BB170" t="s">
        <v>143</v>
      </c>
      <c r="BD170" t="s">
        <v>182</v>
      </c>
      <c r="BE170" s="15"/>
      <c r="BG170" t="s">
        <v>145</v>
      </c>
      <c r="BH170">
        <v>8.1900000000000001E-2</v>
      </c>
      <c r="BI170" t="s">
        <v>139</v>
      </c>
      <c r="BJ170" s="15"/>
      <c r="BK170" t="s">
        <v>146</v>
      </c>
      <c r="BL170">
        <v>7</v>
      </c>
      <c r="BM170" s="16">
        <v>45042.395833333299</v>
      </c>
      <c r="BO170" s="16"/>
      <c r="BP170" t="s">
        <v>147</v>
      </c>
      <c r="BQ170" t="s">
        <v>147</v>
      </c>
      <c r="BR170">
        <v>4.5199999999999996</v>
      </c>
      <c r="BS170">
        <v>8.1900000000000001E-2</v>
      </c>
      <c r="BT170" t="b">
        <v>0</v>
      </c>
      <c r="BU170">
        <v>4.5199999999999996</v>
      </c>
      <c r="BV170">
        <v>8.1900000000000001E-2</v>
      </c>
      <c r="BW170">
        <v>4.5199999999999996</v>
      </c>
      <c r="BX170" t="s">
        <v>148</v>
      </c>
      <c r="BY170" t="s">
        <v>122</v>
      </c>
      <c r="BZ170" t="s">
        <v>122</v>
      </c>
      <c r="CA170" t="s">
        <v>695</v>
      </c>
      <c r="CB170" t="s">
        <v>150</v>
      </c>
      <c r="CC170" t="s">
        <v>696</v>
      </c>
      <c r="CD170" t="s">
        <v>206</v>
      </c>
      <c r="CI170">
        <v>33.383372600000001</v>
      </c>
      <c r="CJ170">
        <v>-110.7762585</v>
      </c>
      <c r="CN170" t="s">
        <v>135</v>
      </c>
      <c r="CO170" t="s">
        <v>153</v>
      </c>
      <c r="CV170" t="s">
        <v>154</v>
      </c>
      <c r="CW170" t="s">
        <v>155</v>
      </c>
      <c r="CX170" t="s">
        <v>207</v>
      </c>
      <c r="DC170" s="15"/>
      <c r="DH170" t="s">
        <v>146</v>
      </c>
    </row>
    <row r="171" spans="1:112" x14ac:dyDescent="0.25">
      <c r="A171" t="s">
        <v>122</v>
      </c>
      <c r="B171" t="s">
        <v>122</v>
      </c>
      <c r="C171" t="s">
        <v>817</v>
      </c>
      <c r="D171" t="s">
        <v>124</v>
      </c>
      <c r="E171" t="s">
        <v>125</v>
      </c>
      <c r="F171" t="s">
        <v>126</v>
      </c>
      <c r="G171" s="15">
        <v>45694</v>
      </c>
      <c r="H171" t="s">
        <v>307</v>
      </c>
      <c r="I171" t="s">
        <v>128</v>
      </c>
      <c r="J171" s="15"/>
      <c r="M171" t="s">
        <v>713</v>
      </c>
      <c r="N171" t="s">
        <v>130</v>
      </c>
      <c r="T171" t="s">
        <v>575</v>
      </c>
      <c r="U171" t="s">
        <v>404</v>
      </c>
      <c r="V171" t="s">
        <v>714</v>
      </c>
      <c r="W171" t="s">
        <v>134</v>
      </c>
      <c r="AA171" t="s">
        <v>135</v>
      </c>
      <c r="AB171" t="s">
        <v>122</v>
      </c>
      <c r="AC171" t="s">
        <v>135</v>
      </c>
      <c r="AD171" t="s">
        <v>136</v>
      </c>
      <c r="AF171" t="s">
        <v>137</v>
      </c>
      <c r="AG171" t="s">
        <v>138</v>
      </c>
      <c r="AH171">
        <v>4.5199999999999996</v>
      </c>
      <c r="AI171" t="s">
        <v>139</v>
      </c>
      <c r="AK171" t="s">
        <v>140</v>
      </c>
      <c r="AM171" t="s">
        <v>141</v>
      </c>
      <c r="AU171">
        <v>204</v>
      </c>
      <c r="AV171" t="s">
        <v>130</v>
      </c>
      <c r="AZ171" t="s">
        <v>143</v>
      </c>
      <c r="BA171" t="s">
        <v>122</v>
      </c>
      <c r="BB171" t="s">
        <v>143</v>
      </c>
      <c r="BD171" t="s">
        <v>182</v>
      </c>
      <c r="BE171" s="15"/>
      <c r="BG171" t="s">
        <v>145</v>
      </c>
      <c r="BH171">
        <v>1</v>
      </c>
      <c r="BI171" t="s">
        <v>139</v>
      </c>
      <c r="BJ171" s="15"/>
      <c r="BK171" t="s">
        <v>146</v>
      </c>
      <c r="BL171">
        <v>7</v>
      </c>
      <c r="BM171" s="16">
        <v>45694.684027777803</v>
      </c>
      <c r="BO171" s="16"/>
      <c r="BP171" t="s">
        <v>147</v>
      </c>
      <c r="BQ171" t="s">
        <v>147</v>
      </c>
      <c r="BR171">
        <v>4.5199999999999996</v>
      </c>
      <c r="BS171">
        <v>1</v>
      </c>
      <c r="BT171" t="b">
        <v>0</v>
      </c>
      <c r="BU171">
        <v>4.5199999999999996</v>
      </c>
      <c r="BV171">
        <v>1</v>
      </c>
      <c r="BW171">
        <v>4.5199999999999996</v>
      </c>
      <c r="BX171" t="s">
        <v>148</v>
      </c>
      <c r="BY171" t="s">
        <v>122</v>
      </c>
      <c r="BZ171" t="s">
        <v>122</v>
      </c>
      <c r="CA171" t="s">
        <v>715</v>
      </c>
      <c r="CB171" t="s">
        <v>150</v>
      </c>
      <c r="CC171" t="s">
        <v>716</v>
      </c>
      <c r="CD171" t="s">
        <v>579</v>
      </c>
      <c r="CI171">
        <v>34.501454199999998</v>
      </c>
      <c r="CJ171">
        <v>-114.3496609</v>
      </c>
      <c r="CN171" t="s">
        <v>135</v>
      </c>
      <c r="CO171" t="s">
        <v>153</v>
      </c>
      <c r="CV171" t="s">
        <v>154</v>
      </c>
      <c r="CW171" t="s">
        <v>155</v>
      </c>
      <c r="CX171" t="s">
        <v>580</v>
      </c>
      <c r="DC171" s="15"/>
      <c r="DH171" t="s">
        <v>146</v>
      </c>
    </row>
    <row r="172" spans="1:112" x14ac:dyDescent="0.25">
      <c r="A172" t="s">
        <v>122</v>
      </c>
      <c r="B172" t="s">
        <v>122</v>
      </c>
      <c r="C172" t="s">
        <v>818</v>
      </c>
      <c r="D172" t="s">
        <v>124</v>
      </c>
      <c r="E172" t="s">
        <v>125</v>
      </c>
      <c r="F172" t="s">
        <v>126</v>
      </c>
      <c r="G172" s="15">
        <v>44529</v>
      </c>
      <c r="H172" t="s">
        <v>819</v>
      </c>
      <c r="I172" t="s">
        <v>128</v>
      </c>
      <c r="J172" s="15"/>
      <c r="T172" t="s">
        <v>131</v>
      </c>
      <c r="U172" t="s">
        <v>442</v>
      </c>
      <c r="V172" t="s">
        <v>820</v>
      </c>
      <c r="W172" t="s">
        <v>134</v>
      </c>
      <c r="AA172" t="s">
        <v>135</v>
      </c>
      <c r="AB172" t="s">
        <v>122</v>
      </c>
      <c r="AC172" t="s">
        <v>135</v>
      </c>
      <c r="AD172" t="s">
        <v>136</v>
      </c>
      <c r="AF172" t="s">
        <v>137</v>
      </c>
      <c r="AG172" t="s">
        <v>138</v>
      </c>
      <c r="AH172">
        <v>4.5</v>
      </c>
      <c r="AI172" t="s">
        <v>139</v>
      </c>
      <c r="AK172" t="s">
        <v>140</v>
      </c>
      <c r="AM172" t="s">
        <v>141</v>
      </c>
      <c r="AS172" t="s">
        <v>444</v>
      </c>
      <c r="AZ172" t="s">
        <v>143</v>
      </c>
      <c r="BA172" t="s">
        <v>122</v>
      </c>
      <c r="BB172" t="s">
        <v>143</v>
      </c>
      <c r="BD172" t="s">
        <v>144</v>
      </c>
      <c r="BE172" s="15"/>
      <c r="BG172" t="s">
        <v>145</v>
      </c>
      <c r="BH172">
        <v>1</v>
      </c>
      <c r="BI172" t="s">
        <v>139</v>
      </c>
      <c r="BJ172" s="15"/>
      <c r="BK172" t="s">
        <v>146</v>
      </c>
      <c r="BL172">
        <v>7</v>
      </c>
      <c r="BM172" s="16">
        <v>44529.78125</v>
      </c>
      <c r="BO172" s="16"/>
      <c r="BP172" t="s">
        <v>147</v>
      </c>
      <c r="BQ172" t="s">
        <v>147</v>
      </c>
      <c r="BR172">
        <v>4.5</v>
      </c>
      <c r="BS172">
        <v>1</v>
      </c>
      <c r="BT172" t="b">
        <v>0</v>
      </c>
      <c r="BU172">
        <v>4.5</v>
      </c>
      <c r="BV172">
        <v>1</v>
      </c>
      <c r="BW172">
        <v>4.5</v>
      </c>
      <c r="BX172" t="s">
        <v>148</v>
      </c>
      <c r="BY172" t="s">
        <v>122</v>
      </c>
      <c r="BZ172" t="s">
        <v>122</v>
      </c>
      <c r="CA172" t="s">
        <v>821</v>
      </c>
      <c r="CB172" t="s">
        <v>150</v>
      </c>
      <c r="CC172" t="s">
        <v>822</v>
      </c>
      <c r="CD172" t="s">
        <v>447</v>
      </c>
      <c r="CI172">
        <v>34.256312999999999</v>
      </c>
      <c r="CJ172">
        <v>-114.14668</v>
      </c>
      <c r="CN172" t="s">
        <v>135</v>
      </c>
      <c r="CO172" t="s">
        <v>153</v>
      </c>
      <c r="CV172" t="s">
        <v>154</v>
      </c>
      <c r="CW172" t="s">
        <v>155</v>
      </c>
      <c r="CX172" t="s">
        <v>448</v>
      </c>
      <c r="DC172" s="15"/>
      <c r="DH172" t="s">
        <v>146</v>
      </c>
    </row>
    <row r="173" spans="1:112" x14ac:dyDescent="0.25">
      <c r="A173" t="s">
        <v>122</v>
      </c>
      <c r="B173" t="s">
        <v>122</v>
      </c>
      <c r="C173" t="s">
        <v>823</v>
      </c>
      <c r="D173" t="s">
        <v>124</v>
      </c>
      <c r="E173" t="s">
        <v>125</v>
      </c>
      <c r="F173" t="s">
        <v>126</v>
      </c>
      <c r="G173" s="15">
        <v>44530</v>
      </c>
      <c r="H173" t="s">
        <v>222</v>
      </c>
      <c r="I173" t="s">
        <v>128</v>
      </c>
      <c r="J173" s="15"/>
      <c r="T173" t="s">
        <v>131</v>
      </c>
      <c r="U173" t="s">
        <v>442</v>
      </c>
      <c r="V173" t="s">
        <v>824</v>
      </c>
      <c r="W173" t="s">
        <v>134</v>
      </c>
      <c r="AA173" t="s">
        <v>135</v>
      </c>
      <c r="AB173" t="s">
        <v>122</v>
      </c>
      <c r="AC173" t="s">
        <v>135</v>
      </c>
      <c r="AD173" t="s">
        <v>136</v>
      </c>
      <c r="AF173" t="s">
        <v>137</v>
      </c>
      <c r="AG173" t="s">
        <v>138</v>
      </c>
      <c r="AH173">
        <v>4.5</v>
      </c>
      <c r="AI173" t="s">
        <v>139</v>
      </c>
      <c r="AK173" t="s">
        <v>140</v>
      </c>
      <c r="AM173" t="s">
        <v>141</v>
      </c>
      <c r="AS173" t="s">
        <v>621</v>
      </c>
      <c r="AZ173" t="s">
        <v>143</v>
      </c>
      <c r="BA173" t="s">
        <v>122</v>
      </c>
      <c r="BB173" t="s">
        <v>143</v>
      </c>
      <c r="BD173" t="s">
        <v>144</v>
      </c>
      <c r="BE173" s="15"/>
      <c r="BG173" t="s">
        <v>145</v>
      </c>
      <c r="BH173">
        <v>0.5</v>
      </c>
      <c r="BI173" t="s">
        <v>139</v>
      </c>
      <c r="BJ173" s="15"/>
      <c r="BK173" t="s">
        <v>146</v>
      </c>
      <c r="BL173">
        <v>7</v>
      </c>
      <c r="BM173" s="16">
        <v>44530.642361111102</v>
      </c>
      <c r="BO173" s="16"/>
      <c r="BP173" t="s">
        <v>147</v>
      </c>
      <c r="BQ173" t="s">
        <v>147</v>
      </c>
      <c r="BR173">
        <v>4.5</v>
      </c>
      <c r="BS173">
        <v>0.5</v>
      </c>
      <c r="BT173" t="b">
        <v>0</v>
      </c>
      <c r="BU173">
        <v>4.5</v>
      </c>
      <c r="BV173">
        <v>0.5</v>
      </c>
      <c r="BW173">
        <v>4.5</v>
      </c>
      <c r="BX173" t="s">
        <v>148</v>
      </c>
      <c r="BY173" t="s">
        <v>122</v>
      </c>
      <c r="BZ173" t="s">
        <v>122</v>
      </c>
      <c r="CA173" t="s">
        <v>825</v>
      </c>
      <c r="CB173" t="s">
        <v>150</v>
      </c>
      <c r="CC173" t="s">
        <v>826</v>
      </c>
      <c r="CD173" t="s">
        <v>447</v>
      </c>
      <c r="CI173">
        <v>34.256027500000002</v>
      </c>
      <c r="CJ173">
        <v>-114.14662079999999</v>
      </c>
      <c r="CN173" t="s">
        <v>135</v>
      </c>
      <c r="CO173" t="s">
        <v>153</v>
      </c>
      <c r="CV173" t="s">
        <v>154</v>
      </c>
      <c r="CW173" t="s">
        <v>155</v>
      </c>
      <c r="CX173" t="s">
        <v>448</v>
      </c>
      <c r="DC173" s="15"/>
      <c r="DH173" t="s">
        <v>146</v>
      </c>
    </row>
    <row r="174" spans="1:112" x14ac:dyDescent="0.25">
      <c r="A174" t="s">
        <v>122</v>
      </c>
      <c r="B174" t="s">
        <v>122</v>
      </c>
      <c r="C174" t="s">
        <v>827</v>
      </c>
      <c r="D174" t="s">
        <v>124</v>
      </c>
      <c r="E174" t="s">
        <v>125</v>
      </c>
      <c r="F174" t="s">
        <v>126</v>
      </c>
      <c r="G174" s="15">
        <v>44531</v>
      </c>
      <c r="H174" t="s">
        <v>828</v>
      </c>
      <c r="I174" t="s">
        <v>128</v>
      </c>
      <c r="J174" s="15"/>
      <c r="M174" t="s">
        <v>829</v>
      </c>
      <c r="N174" t="s">
        <v>130</v>
      </c>
      <c r="T174" t="s">
        <v>793</v>
      </c>
      <c r="U174" t="s">
        <v>830</v>
      </c>
      <c r="V174" t="s">
        <v>831</v>
      </c>
      <c r="W174" t="s">
        <v>134</v>
      </c>
      <c r="AA174" t="s">
        <v>135</v>
      </c>
      <c r="AB174" t="s">
        <v>122</v>
      </c>
      <c r="AC174" t="s">
        <v>135</v>
      </c>
      <c r="AD174" t="s">
        <v>136</v>
      </c>
      <c r="AF174" t="s">
        <v>137</v>
      </c>
      <c r="AG174" t="s">
        <v>138</v>
      </c>
      <c r="AH174">
        <v>4.5</v>
      </c>
      <c r="AI174" t="s">
        <v>139</v>
      </c>
      <c r="AK174" t="s">
        <v>140</v>
      </c>
      <c r="AM174" t="s">
        <v>141</v>
      </c>
      <c r="AU174">
        <v>83.3</v>
      </c>
      <c r="AV174" t="s">
        <v>130</v>
      </c>
      <c r="AZ174" t="s">
        <v>143</v>
      </c>
      <c r="BA174" t="s">
        <v>122</v>
      </c>
      <c r="BB174" t="s">
        <v>143</v>
      </c>
      <c r="BD174" t="s">
        <v>832</v>
      </c>
      <c r="BE174" s="15"/>
      <c r="BG174" t="s">
        <v>145</v>
      </c>
      <c r="BH174">
        <v>0.5</v>
      </c>
      <c r="BI174" t="s">
        <v>139</v>
      </c>
      <c r="BJ174" s="15"/>
      <c r="BK174" t="s">
        <v>146</v>
      </c>
      <c r="BL174">
        <v>7</v>
      </c>
      <c r="BM174" s="16">
        <v>44531.746527777803</v>
      </c>
      <c r="BO174" s="16"/>
      <c r="BP174" t="s">
        <v>147</v>
      </c>
      <c r="BQ174" t="s">
        <v>147</v>
      </c>
      <c r="BR174">
        <v>4.5</v>
      </c>
      <c r="BS174">
        <v>0.5</v>
      </c>
      <c r="BT174" t="b">
        <v>0</v>
      </c>
      <c r="BU174">
        <v>4.5</v>
      </c>
      <c r="BV174">
        <v>0.5</v>
      </c>
      <c r="BW174">
        <v>4.5</v>
      </c>
      <c r="BX174" t="s">
        <v>148</v>
      </c>
      <c r="BY174" t="s">
        <v>122</v>
      </c>
      <c r="BZ174" t="s">
        <v>122</v>
      </c>
      <c r="CA174" t="s">
        <v>833</v>
      </c>
      <c r="CB174" t="s">
        <v>150</v>
      </c>
      <c r="CC174" t="s">
        <v>834</v>
      </c>
      <c r="CD174" t="s">
        <v>399</v>
      </c>
      <c r="CI174">
        <v>32.223779700000001</v>
      </c>
      <c r="CJ174">
        <v>-110.9611742</v>
      </c>
      <c r="CN174" t="s">
        <v>135</v>
      </c>
      <c r="CO174" t="s">
        <v>153</v>
      </c>
      <c r="CV174" t="s">
        <v>154</v>
      </c>
      <c r="CW174" t="s">
        <v>155</v>
      </c>
      <c r="CX174" t="s">
        <v>400</v>
      </c>
      <c r="DC174" s="15"/>
      <c r="DH174" t="s">
        <v>146</v>
      </c>
    </row>
    <row r="175" spans="1:112" x14ac:dyDescent="0.25">
      <c r="A175" t="s">
        <v>122</v>
      </c>
      <c r="B175" t="s">
        <v>122</v>
      </c>
      <c r="C175" t="s">
        <v>835</v>
      </c>
      <c r="D175" t="s">
        <v>124</v>
      </c>
      <c r="E175" t="s">
        <v>125</v>
      </c>
      <c r="F175" t="s">
        <v>126</v>
      </c>
      <c r="G175" s="15">
        <v>45002</v>
      </c>
      <c r="H175" t="s">
        <v>836</v>
      </c>
      <c r="I175" t="s">
        <v>128</v>
      </c>
      <c r="J175" s="15"/>
      <c r="M175" t="s">
        <v>358</v>
      </c>
      <c r="N175" t="s">
        <v>130</v>
      </c>
      <c r="T175" t="s">
        <v>131</v>
      </c>
      <c r="U175" t="s">
        <v>193</v>
      </c>
      <c r="V175" t="s">
        <v>639</v>
      </c>
      <c r="W175" t="s">
        <v>134</v>
      </c>
      <c r="AA175" t="s">
        <v>135</v>
      </c>
      <c r="AB175" t="s">
        <v>122</v>
      </c>
      <c r="AC175" t="s">
        <v>135</v>
      </c>
      <c r="AD175" t="s">
        <v>136</v>
      </c>
      <c r="AF175" t="s">
        <v>137</v>
      </c>
      <c r="AG175" t="s">
        <v>138</v>
      </c>
      <c r="AH175">
        <v>4.41</v>
      </c>
      <c r="AI175" t="s">
        <v>139</v>
      </c>
      <c r="AK175" t="s">
        <v>140</v>
      </c>
      <c r="AM175" t="s">
        <v>141</v>
      </c>
      <c r="AS175" t="s">
        <v>195</v>
      </c>
      <c r="AU175">
        <v>30</v>
      </c>
      <c r="AV175" t="s">
        <v>130</v>
      </c>
      <c r="AZ175" t="s">
        <v>143</v>
      </c>
      <c r="BA175" t="s">
        <v>122</v>
      </c>
      <c r="BB175" t="s">
        <v>143</v>
      </c>
      <c r="BD175" t="s">
        <v>182</v>
      </c>
      <c r="BE175" s="15"/>
      <c r="BG175" t="s">
        <v>145</v>
      </c>
      <c r="BH175">
        <v>8.1900000000000001E-2</v>
      </c>
      <c r="BI175" t="s">
        <v>139</v>
      </c>
      <c r="BJ175" s="15"/>
      <c r="BK175" t="s">
        <v>146</v>
      </c>
      <c r="BL175">
        <v>7</v>
      </c>
      <c r="BM175" s="16">
        <v>45002.7409722222</v>
      </c>
      <c r="BO175" s="16"/>
      <c r="BP175" t="s">
        <v>147</v>
      </c>
      <c r="BQ175" t="s">
        <v>147</v>
      </c>
      <c r="BR175">
        <v>4.41</v>
      </c>
      <c r="BS175">
        <v>8.1900000000000001E-2</v>
      </c>
      <c r="BT175" t="b">
        <v>0</v>
      </c>
      <c r="BU175">
        <v>4.41</v>
      </c>
      <c r="BV175">
        <v>8.1900000000000001E-2</v>
      </c>
      <c r="BW175">
        <v>4.41</v>
      </c>
      <c r="BX175" t="s">
        <v>148</v>
      </c>
      <c r="BY175" t="s">
        <v>122</v>
      </c>
      <c r="BZ175" t="s">
        <v>122</v>
      </c>
      <c r="CA175" t="s">
        <v>640</v>
      </c>
      <c r="CB175" t="s">
        <v>150</v>
      </c>
      <c r="CC175" t="s">
        <v>641</v>
      </c>
      <c r="CD175" t="s">
        <v>361</v>
      </c>
      <c r="CI175">
        <v>34.212960099999997</v>
      </c>
      <c r="CJ175">
        <v>-112.7558509</v>
      </c>
      <c r="CN175" t="s">
        <v>135</v>
      </c>
      <c r="CO175" t="s">
        <v>153</v>
      </c>
      <c r="CV175" t="s">
        <v>154</v>
      </c>
      <c r="CW175" t="s">
        <v>155</v>
      </c>
      <c r="CX175" t="s">
        <v>167</v>
      </c>
      <c r="DC175" s="15"/>
      <c r="DH175" t="s">
        <v>146</v>
      </c>
    </row>
    <row r="176" spans="1:112" x14ac:dyDescent="0.25">
      <c r="A176" t="s">
        <v>122</v>
      </c>
      <c r="B176" t="s">
        <v>122</v>
      </c>
      <c r="C176" t="s">
        <v>837</v>
      </c>
      <c r="D176" t="s">
        <v>124</v>
      </c>
      <c r="E176" t="s">
        <v>125</v>
      </c>
      <c r="F176" t="s">
        <v>126</v>
      </c>
      <c r="G176" s="15">
        <v>44446</v>
      </c>
      <c r="H176" t="s">
        <v>838</v>
      </c>
      <c r="I176" t="s">
        <v>128</v>
      </c>
      <c r="J176" s="15"/>
      <c r="M176" t="s">
        <v>839</v>
      </c>
      <c r="N176" t="s">
        <v>130</v>
      </c>
      <c r="T176" t="s">
        <v>131</v>
      </c>
      <c r="U176" t="s">
        <v>417</v>
      </c>
      <c r="V176" t="s">
        <v>418</v>
      </c>
      <c r="W176" t="s">
        <v>134</v>
      </c>
      <c r="AA176" t="s">
        <v>135</v>
      </c>
      <c r="AB176" t="s">
        <v>122</v>
      </c>
      <c r="AC176" t="s">
        <v>135</v>
      </c>
      <c r="AD176" t="s">
        <v>136</v>
      </c>
      <c r="AF176" t="s">
        <v>137</v>
      </c>
      <c r="AG176" t="s">
        <v>138</v>
      </c>
      <c r="AH176">
        <v>4.4000000000000004</v>
      </c>
      <c r="AI176" t="s">
        <v>139</v>
      </c>
      <c r="AK176" t="s">
        <v>140</v>
      </c>
      <c r="AM176" t="s">
        <v>141</v>
      </c>
      <c r="AS176" t="s">
        <v>840</v>
      </c>
      <c r="AU176">
        <v>42.7</v>
      </c>
      <c r="AV176" t="s">
        <v>130</v>
      </c>
      <c r="AZ176" t="s">
        <v>143</v>
      </c>
      <c r="BA176" t="s">
        <v>122</v>
      </c>
      <c r="BB176" t="s">
        <v>143</v>
      </c>
      <c r="BD176" t="s">
        <v>512</v>
      </c>
      <c r="BE176" s="15"/>
      <c r="BG176" t="s">
        <v>145</v>
      </c>
      <c r="BH176">
        <v>1</v>
      </c>
      <c r="BI176" t="s">
        <v>139</v>
      </c>
      <c r="BJ176" s="15"/>
      <c r="BK176" t="s">
        <v>146</v>
      </c>
      <c r="BL176">
        <v>7</v>
      </c>
      <c r="BM176" s="16">
        <v>44446.430555555598</v>
      </c>
      <c r="BO176" s="16"/>
      <c r="BP176" t="s">
        <v>147</v>
      </c>
      <c r="BQ176" t="s">
        <v>147</v>
      </c>
      <c r="BR176">
        <v>4.4000000000000004</v>
      </c>
      <c r="BS176">
        <v>1</v>
      </c>
      <c r="BT176" t="b">
        <v>0</v>
      </c>
      <c r="BU176">
        <v>4.4000000000000004</v>
      </c>
      <c r="BV176">
        <v>1</v>
      </c>
      <c r="BW176">
        <v>4.4000000000000004</v>
      </c>
      <c r="BX176" t="s">
        <v>148</v>
      </c>
      <c r="BY176" t="s">
        <v>122</v>
      </c>
      <c r="BZ176" t="s">
        <v>122</v>
      </c>
      <c r="CA176" t="s">
        <v>420</v>
      </c>
      <c r="CB176" t="s">
        <v>150</v>
      </c>
      <c r="CC176" t="s">
        <v>421</v>
      </c>
      <c r="CD176" t="s">
        <v>422</v>
      </c>
      <c r="CI176">
        <v>34.252990400000002</v>
      </c>
      <c r="CJ176">
        <v>-110.0339711</v>
      </c>
      <c r="CN176" t="s">
        <v>135</v>
      </c>
      <c r="CO176" t="s">
        <v>153</v>
      </c>
      <c r="CV176" t="s">
        <v>154</v>
      </c>
      <c r="CW176" t="s">
        <v>155</v>
      </c>
      <c r="CX176" t="s">
        <v>199</v>
      </c>
      <c r="DC176" s="15"/>
      <c r="DH176" t="s">
        <v>146</v>
      </c>
    </row>
    <row r="177" spans="1:112" x14ac:dyDescent="0.25">
      <c r="A177" t="s">
        <v>122</v>
      </c>
      <c r="B177" t="s">
        <v>122</v>
      </c>
      <c r="C177" t="s">
        <v>841</v>
      </c>
      <c r="D177" t="s">
        <v>124</v>
      </c>
      <c r="E177" t="s">
        <v>125</v>
      </c>
      <c r="F177" t="s">
        <v>126</v>
      </c>
      <c r="G177" s="15">
        <v>45188</v>
      </c>
      <c r="H177" t="s">
        <v>842</v>
      </c>
      <c r="I177" t="s">
        <v>128</v>
      </c>
      <c r="J177" s="15"/>
      <c r="M177" t="s">
        <v>677</v>
      </c>
      <c r="N177" t="s">
        <v>130</v>
      </c>
      <c r="T177" t="s">
        <v>530</v>
      </c>
      <c r="U177" t="s">
        <v>193</v>
      </c>
      <c r="V177" t="s">
        <v>678</v>
      </c>
      <c r="W177" t="s">
        <v>134</v>
      </c>
      <c r="AA177" t="s">
        <v>135</v>
      </c>
      <c r="AB177" t="s">
        <v>122</v>
      </c>
      <c r="AC177" t="s">
        <v>135</v>
      </c>
      <c r="AD177" t="s">
        <v>136</v>
      </c>
      <c r="AF177" t="s">
        <v>137</v>
      </c>
      <c r="AG177" t="s">
        <v>138</v>
      </c>
      <c r="AH177">
        <v>4.4000000000000004</v>
      </c>
      <c r="AI177" t="s">
        <v>139</v>
      </c>
      <c r="AK177" t="s">
        <v>140</v>
      </c>
      <c r="AM177" t="s">
        <v>141</v>
      </c>
      <c r="AS177" t="s">
        <v>195</v>
      </c>
      <c r="AU177">
        <v>23</v>
      </c>
      <c r="AV177" t="s">
        <v>130</v>
      </c>
      <c r="AZ177" t="s">
        <v>143</v>
      </c>
      <c r="BA177" t="s">
        <v>122</v>
      </c>
      <c r="BB177" t="s">
        <v>143</v>
      </c>
      <c r="BD177" t="s">
        <v>182</v>
      </c>
      <c r="BE177" s="15"/>
      <c r="BG177" t="s">
        <v>145</v>
      </c>
      <c r="BH177">
        <v>8.1900000000000001E-2</v>
      </c>
      <c r="BI177" t="s">
        <v>139</v>
      </c>
      <c r="BJ177" s="15"/>
      <c r="BK177" t="s">
        <v>146</v>
      </c>
      <c r="BL177">
        <v>7</v>
      </c>
      <c r="BM177" s="16">
        <v>45188.396527777797</v>
      </c>
      <c r="BO177" s="16"/>
      <c r="BP177" t="s">
        <v>147</v>
      </c>
      <c r="BQ177" t="s">
        <v>147</v>
      </c>
      <c r="BR177">
        <v>4.4000000000000004</v>
      </c>
      <c r="BS177">
        <v>8.1900000000000001E-2</v>
      </c>
      <c r="BT177" t="b">
        <v>0</v>
      </c>
      <c r="BU177">
        <v>4.4000000000000004</v>
      </c>
      <c r="BV177">
        <v>8.1900000000000001E-2</v>
      </c>
      <c r="BW177">
        <v>4.4000000000000004</v>
      </c>
      <c r="BX177" t="s">
        <v>148</v>
      </c>
      <c r="BY177" t="s">
        <v>122</v>
      </c>
      <c r="BZ177" t="s">
        <v>122</v>
      </c>
      <c r="CA177" t="s">
        <v>679</v>
      </c>
      <c r="CB177" t="s">
        <v>150</v>
      </c>
      <c r="CC177" t="s">
        <v>680</v>
      </c>
      <c r="CD177" t="s">
        <v>198</v>
      </c>
      <c r="CI177">
        <v>35.023755800000004</v>
      </c>
      <c r="CJ177">
        <v>-110.6941863</v>
      </c>
      <c r="CN177" t="s">
        <v>135</v>
      </c>
      <c r="CO177" t="s">
        <v>153</v>
      </c>
      <c r="CV177" t="s">
        <v>154</v>
      </c>
      <c r="CW177" t="s">
        <v>155</v>
      </c>
      <c r="CX177" t="s">
        <v>199</v>
      </c>
      <c r="DC177" s="15"/>
      <c r="DH177" t="s">
        <v>146</v>
      </c>
    </row>
    <row r="178" spans="1:112" x14ac:dyDescent="0.25">
      <c r="A178" t="s">
        <v>122</v>
      </c>
      <c r="B178" t="s">
        <v>122</v>
      </c>
      <c r="C178" t="s">
        <v>843</v>
      </c>
      <c r="D178" t="s">
        <v>124</v>
      </c>
      <c r="E178" t="s">
        <v>125</v>
      </c>
      <c r="F178" t="s">
        <v>126</v>
      </c>
      <c r="G178" s="15">
        <v>43789</v>
      </c>
      <c r="H178" t="s">
        <v>844</v>
      </c>
      <c r="I178" t="s">
        <v>128</v>
      </c>
      <c r="J178" s="15"/>
      <c r="T178" t="s">
        <v>131</v>
      </c>
      <c r="U178" t="s">
        <v>193</v>
      </c>
      <c r="V178" t="s">
        <v>845</v>
      </c>
      <c r="W178" t="s">
        <v>134</v>
      </c>
      <c r="AA178" t="s">
        <v>135</v>
      </c>
      <c r="AB178" t="s">
        <v>122</v>
      </c>
      <c r="AC178" t="s">
        <v>135</v>
      </c>
      <c r="AD178" t="s">
        <v>136</v>
      </c>
      <c r="AF178" t="s">
        <v>137</v>
      </c>
      <c r="AG178" t="s">
        <v>138</v>
      </c>
      <c r="AH178">
        <v>4.3899999999999997</v>
      </c>
      <c r="AI178" t="s">
        <v>139</v>
      </c>
      <c r="AK178" t="s">
        <v>140</v>
      </c>
      <c r="AM178" t="s">
        <v>141</v>
      </c>
      <c r="AS178" t="s">
        <v>195</v>
      </c>
      <c r="AZ178" t="s">
        <v>143</v>
      </c>
      <c r="BA178" t="s">
        <v>122</v>
      </c>
      <c r="BB178" t="s">
        <v>143</v>
      </c>
      <c r="BD178" t="s">
        <v>163</v>
      </c>
      <c r="BE178" s="15"/>
      <c r="BG178" t="s">
        <v>145</v>
      </c>
      <c r="BH178">
        <v>0.36099999999999999</v>
      </c>
      <c r="BI178" t="s">
        <v>139</v>
      </c>
      <c r="BJ178" s="15"/>
      <c r="BK178" t="s">
        <v>146</v>
      </c>
      <c r="BL178">
        <v>7</v>
      </c>
      <c r="BM178" s="16">
        <v>43789.754166666702</v>
      </c>
      <c r="BO178" s="16"/>
      <c r="BP178" t="s">
        <v>147</v>
      </c>
      <c r="BQ178" t="s">
        <v>147</v>
      </c>
      <c r="BR178">
        <v>4.3899999999999997</v>
      </c>
      <c r="BS178">
        <v>0.36099999999999999</v>
      </c>
      <c r="BT178" t="b">
        <v>0</v>
      </c>
      <c r="BU178">
        <v>4.3899999999999997</v>
      </c>
      <c r="BV178">
        <v>0.36099999999999999</v>
      </c>
      <c r="BW178">
        <v>4.3899999999999997</v>
      </c>
      <c r="BX178" t="s">
        <v>148</v>
      </c>
      <c r="BY178" t="s">
        <v>122</v>
      </c>
      <c r="BZ178" t="s">
        <v>122</v>
      </c>
      <c r="CA178" t="s">
        <v>846</v>
      </c>
      <c r="CB178" t="s">
        <v>150</v>
      </c>
      <c r="CC178" t="s">
        <v>631</v>
      </c>
      <c r="CD178" t="s">
        <v>399</v>
      </c>
      <c r="CI178">
        <v>32.201698299999997</v>
      </c>
      <c r="CJ178">
        <v>-110.96888970000001</v>
      </c>
      <c r="CN178" t="s">
        <v>135</v>
      </c>
      <c r="CO178" t="s">
        <v>153</v>
      </c>
      <c r="CV178" t="s">
        <v>154</v>
      </c>
      <c r="CW178" t="s">
        <v>155</v>
      </c>
      <c r="CX178" t="s">
        <v>400</v>
      </c>
      <c r="DC178" s="15"/>
      <c r="DH178" t="s">
        <v>146</v>
      </c>
    </row>
    <row r="179" spans="1:112" x14ac:dyDescent="0.25">
      <c r="A179" t="s">
        <v>122</v>
      </c>
      <c r="B179" t="s">
        <v>122</v>
      </c>
      <c r="C179" t="s">
        <v>847</v>
      </c>
      <c r="D179" t="s">
        <v>124</v>
      </c>
      <c r="E179" t="s">
        <v>125</v>
      </c>
      <c r="F179" t="s">
        <v>126</v>
      </c>
      <c r="G179" s="15">
        <v>45741</v>
      </c>
      <c r="H179" t="s">
        <v>848</v>
      </c>
      <c r="I179" t="s">
        <v>128</v>
      </c>
      <c r="J179" s="15"/>
      <c r="M179" t="s">
        <v>713</v>
      </c>
      <c r="N179" t="s">
        <v>130</v>
      </c>
      <c r="T179" t="s">
        <v>575</v>
      </c>
      <c r="U179" t="s">
        <v>404</v>
      </c>
      <c r="V179" t="s">
        <v>714</v>
      </c>
      <c r="W179" t="s">
        <v>134</v>
      </c>
      <c r="AA179" t="s">
        <v>135</v>
      </c>
      <c r="AB179" t="s">
        <v>122</v>
      </c>
      <c r="AC179" t="s">
        <v>135</v>
      </c>
      <c r="AD179" t="s">
        <v>136</v>
      </c>
      <c r="AF179" t="s">
        <v>137</v>
      </c>
      <c r="AG179" t="s">
        <v>138</v>
      </c>
      <c r="AH179">
        <v>4.3899999999999997</v>
      </c>
      <c r="AI179" t="s">
        <v>139</v>
      </c>
      <c r="AK179" t="s">
        <v>140</v>
      </c>
      <c r="AM179" t="s">
        <v>141</v>
      </c>
      <c r="AU179">
        <v>204</v>
      </c>
      <c r="AV179" t="s">
        <v>130</v>
      </c>
      <c r="AZ179" t="s">
        <v>143</v>
      </c>
      <c r="BA179" t="s">
        <v>122</v>
      </c>
      <c r="BB179" t="s">
        <v>143</v>
      </c>
      <c r="BD179" t="s">
        <v>182</v>
      </c>
      <c r="BE179" s="15"/>
      <c r="BG179" t="s">
        <v>145</v>
      </c>
      <c r="BH179">
        <v>1</v>
      </c>
      <c r="BI179" t="s">
        <v>139</v>
      </c>
      <c r="BJ179" s="15"/>
      <c r="BK179" t="s">
        <v>146</v>
      </c>
      <c r="BL179">
        <v>7</v>
      </c>
      <c r="BM179" s="16">
        <v>45741.741666666698</v>
      </c>
      <c r="BO179" s="16"/>
      <c r="BP179" t="s">
        <v>147</v>
      </c>
      <c r="BQ179" t="s">
        <v>147</v>
      </c>
      <c r="BR179">
        <v>4.3899999999999997</v>
      </c>
      <c r="BS179">
        <v>1</v>
      </c>
      <c r="BT179" t="b">
        <v>0</v>
      </c>
      <c r="BU179">
        <v>4.3899999999999997</v>
      </c>
      <c r="BV179">
        <v>1</v>
      </c>
      <c r="BW179">
        <v>4.3899999999999997</v>
      </c>
      <c r="BX179" t="s">
        <v>148</v>
      </c>
      <c r="BY179" t="s">
        <v>122</v>
      </c>
      <c r="BZ179" t="s">
        <v>122</v>
      </c>
      <c r="CA179" t="s">
        <v>715</v>
      </c>
      <c r="CB179" t="s">
        <v>150</v>
      </c>
      <c r="CC179" t="s">
        <v>716</v>
      </c>
      <c r="CD179" t="s">
        <v>579</v>
      </c>
      <c r="CI179">
        <v>34.501454199999998</v>
      </c>
      <c r="CJ179">
        <v>-114.3496609</v>
      </c>
      <c r="CN179" t="s">
        <v>135</v>
      </c>
      <c r="CO179" t="s">
        <v>153</v>
      </c>
      <c r="CV179" t="s">
        <v>154</v>
      </c>
      <c r="CW179" t="s">
        <v>155</v>
      </c>
      <c r="CX179" t="s">
        <v>580</v>
      </c>
      <c r="DC179" s="15"/>
      <c r="DH179" t="s">
        <v>146</v>
      </c>
    </row>
    <row r="180" spans="1:112" x14ac:dyDescent="0.25">
      <c r="A180" t="s">
        <v>122</v>
      </c>
      <c r="B180" t="s">
        <v>122</v>
      </c>
      <c r="C180" t="s">
        <v>849</v>
      </c>
      <c r="D180" t="s">
        <v>124</v>
      </c>
      <c r="E180" t="s">
        <v>125</v>
      </c>
      <c r="F180" t="s">
        <v>126</v>
      </c>
      <c r="G180" s="15">
        <v>44049</v>
      </c>
      <c r="H180" t="s">
        <v>850</v>
      </c>
      <c r="I180" t="s">
        <v>128</v>
      </c>
      <c r="J180" s="15"/>
      <c r="M180" t="s">
        <v>467</v>
      </c>
      <c r="N180" t="s">
        <v>130</v>
      </c>
      <c r="T180" t="s">
        <v>131</v>
      </c>
      <c r="U180" t="s">
        <v>442</v>
      </c>
      <c r="V180" t="s">
        <v>785</v>
      </c>
      <c r="W180" t="s">
        <v>134</v>
      </c>
      <c r="AA180" t="s">
        <v>135</v>
      </c>
      <c r="AB180" t="s">
        <v>122</v>
      </c>
      <c r="AC180" t="s">
        <v>135</v>
      </c>
      <c r="AD180" t="s">
        <v>136</v>
      </c>
      <c r="AF180" t="s">
        <v>137</v>
      </c>
      <c r="AG180" t="s">
        <v>138</v>
      </c>
      <c r="AH180">
        <v>4.3</v>
      </c>
      <c r="AI180" t="s">
        <v>139</v>
      </c>
      <c r="AK180" t="s">
        <v>140</v>
      </c>
      <c r="AM180" t="s">
        <v>141</v>
      </c>
      <c r="AS180" t="s">
        <v>195</v>
      </c>
      <c r="AU180">
        <v>22</v>
      </c>
      <c r="AV180" t="s">
        <v>130</v>
      </c>
      <c r="AZ180" t="s">
        <v>143</v>
      </c>
      <c r="BA180" t="s">
        <v>122</v>
      </c>
      <c r="BB180" t="s">
        <v>143</v>
      </c>
      <c r="BD180" t="s">
        <v>144</v>
      </c>
      <c r="BE180" s="15"/>
      <c r="BG180" t="s">
        <v>145</v>
      </c>
      <c r="BH180">
        <v>0.5</v>
      </c>
      <c r="BI180" t="s">
        <v>139</v>
      </c>
      <c r="BJ180" s="15"/>
      <c r="BK180" t="s">
        <v>146</v>
      </c>
      <c r="BL180">
        <v>7</v>
      </c>
      <c r="BM180" s="16">
        <v>44049.523611111101</v>
      </c>
      <c r="BO180" s="16"/>
      <c r="BP180" t="s">
        <v>147</v>
      </c>
      <c r="BQ180" t="s">
        <v>147</v>
      </c>
      <c r="BR180">
        <v>4.3</v>
      </c>
      <c r="BS180">
        <v>0.5</v>
      </c>
      <c r="BT180" t="b">
        <v>0</v>
      </c>
      <c r="BU180">
        <v>4.3</v>
      </c>
      <c r="BV180">
        <v>0.5</v>
      </c>
      <c r="BW180">
        <v>4.3</v>
      </c>
      <c r="BX180" t="s">
        <v>148</v>
      </c>
      <c r="BY180" t="s">
        <v>122</v>
      </c>
      <c r="BZ180" t="s">
        <v>122</v>
      </c>
      <c r="CA180" t="s">
        <v>786</v>
      </c>
      <c r="CB180" t="s">
        <v>150</v>
      </c>
      <c r="CC180" t="s">
        <v>787</v>
      </c>
      <c r="CD180" t="s">
        <v>447</v>
      </c>
      <c r="CI180">
        <v>34.2561252</v>
      </c>
      <c r="CJ180">
        <v>-114.14663109999999</v>
      </c>
      <c r="CN180" t="s">
        <v>135</v>
      </c>
      <c r="CO180" t="s">
        <v>153</v>
      </c>
      <c r="CV180" t="s">
        <v>154</v>
      </c>
      <c r="CW180" t="s">
        <v>155</v>
      </c>
      <c r="CX180" t="s">
        <v>448</v>
      </c>
      <c r="DC180" s="15"/>
      <c r="DH180" t="s">
        <v>146</v>
      </c>
    </row>
    <row r="181" spans="1:112" x14ac:dyDescent="0.25">
      <c r="A181" t="s">
        <v>122</v>
      </c>
      <c r="B181" t="s">
        <v>122</v>
      </c>
      <c r="C181" t="s">
        <v>851</v>
      </c>
      <c r="D181" t="s">
        <v>124</v>
      </c>
      <c r="E181" t="s">
        <v>125</v>
      </c>
      <c r="F181" t="s">
        <v>126</v>
      </c>
      <c r="G181" s="15">
        <v>44536</v>
      </c>
      <c r="H181" t="s">
        <v>852</v>
      </c>
      <c r="I181" t="s">
        <v>128</v>
      </c>
      <c r="J181" s="15"/>
      <c r="M181" t="s">
        <v>742</v>
      </c>
      <c r="N181" t="s">
        <v>130</v>
      </c>
      <c r="T181" t="s">
        <v>131</v>
      </c>
      <c r="U181" t="s">
        <v>417</v>
      </c>
      <c r="V181" t="s">
        <v>590</v>
      </c>
      <c r="W181" t="s">
        <v>134</v>
      </c>
      <c r="AA181" t="s">
        <v>135</v>
      </c>
      <c r="AB181" t="s">
        <v>122</v>
      </c>
      <c r="AC181" t="s">
        <v>135</v>
      </c>
      <c r="AD181" t="s">
        <v>136</v>
      </c>
      <c r="AF181" t="s">
        <v>137</v>
      </c>
      <c r="AG181" t="s">
        <v>138</v>
      </c>
      <c r="AH181">
        <v>4.3</v>
      </c>
      <c r="AI181" t="s">
        <v>139</v>
      </c>
      <c r="AK181" t="s">
        <v>140</v>
      </c>
      <c r="AM181" t="s">
        <v>141</v>
      </c>
      <c r="AS181" t="s">
        <v>853</v>
      </c>
      <c r="AU181">
        <v>12</v>
      </c>
      <c r="AV181" t="s">
        <v>130</v>
      </c>
      <c r="AZ181" t="s">
        <v>143</v>
      </c>
      <c r="BA181" t="s">
        <v>122</v>
      </c>
      <c r="BB181" t="s">
        <v>143</v>
      </c>
      <c r="BD181" t="s">
        <v>512</v>
      </c>
      <c r="BE181" s="15"/>
      <c r="BG181" t="s">
        <v>145</v>
      </c>
      <c r="BH181">
        <v>1</v>
      </c>
      <c r="BI181" t="s">
        <v>139</v>
      </c>
      <c r="BJ181" s="15"/>
      <c r="BK181" t="s">
        <v>146</v>
      </c>
      <c r="BL181">
        <v>7</v>
      </c>
      <c r="BM181" s="16">
        <v>44536.484027777798</v>
      </c>
      <c r="BO181" s="16"/>
      <c r="BP181" t="s">
        <v>147</v>
      </c>
      <c r="BQ181" t="s">
        <v>147</v>
      </c>
      <c r="BR181">
        <v>4.3</v>
      </c>
      <c r="BS181">
        <v>1</v>
      </c>
      <c r="BT181" t="b">
        <v>0</v>
      </c>
      <c r="BU181">
        <v>4.3</v>
      </c>
      <c r="BV181">
        <v>1</v>
      </c>
      <c r="BW181">
        <v>4.3</v>
      </c>
      <c r="BX181" t="s">
        <v>148</v>
      </c>
      <c r="BY181" t="s">
        <v>122</v>
      </c>
      <c r="BZ181" t="s">
        <v>122</v>
      </c>
      <c r="CA181" t="s">
        <v>592</v>
      </c>
      <c r="CB181" t="s">
        <v>150</v>
      </c>
      <c r="CC181" t="s">
        <v>593</v>
      </c>
      <c r="CD181" t="s">
        <v>422</v>
      </c>
      <c r="CI181">
        <v>34.253004900000001</v>
      </c>
      <c r="CJ181">
        <v>-110.0337858</v>
      </c>
      <c r="CN181" t="s">
        <v>135</v>
      </c>
      <c r="CO181" t="s">
        <v>153</v>
      </c>
      <c r="CV181" t="s">
        <v>154</v>
      </c>
      <c r="CW181" t="s">
        <v>155</v>
      </c>
      <c r="CX181" t="s">
        <v>199</v>
      </c>
      <c r="DC181" s="15"/>
      <c r="DH181" t="s">
        <v>146</v>
      </c>
    </row>
    <row r="182" spans="1:112" x14ac:dyDescent="0.25">
      <c r="A182" t="s">
        <v>122</v>
      </c>
      <c r="B182" t="s">
        <v>122</v>
      </c>
      <c r="C182" t="s">
        <v>854</v>
      </c>
      <c r="D182" t="s">
        <v>124</v>
      </c>
      <c r="E182" t="s">
        <v>125</v>
      </c>
      <c r="F182" t="s">
        <v>126</v>
      </c>
      <c r="G182" s="15">
        <v>44669</v>
      </c>
      <c r="H182" t="s">
        <v>661</v>
      </c>
      <c r="I182" t="s">
        <v>128</v>
      </c>
      <c r="J182" s="15"/>
      <c r="T182" t="s">
        <v>131</v>
      </c>
      <c r="U182" t="s">
        <v>442</v>
      </c>
      <c r="V182" t="s">
        <v>443</v>
      </c>
      <c r="W182" t="s">
        <v>134</v>
      </c>
      <c r="AA182" t="s">
        <v>135</v>
      </c>
      <c r="AB182" t="s">
        <v>122</v>
      </c>
      <c r="AC182" t="s">
        <v>135</v>
      </c>
      <c r="AD182" t="s">
        <v>136</v>
      </c>
      <c r="AF182" t="s">
        <v>137</v>
      </c>
      <c r="AG182" t="s">
        <v>138</v>
      </c>
      <c r="AH182">
        <v>4.3</v>
      </c>
      <c r="AI182" t="s">
        <v>139</v>
      </c>
      <c r="AK182" t="s">
        <v>140</v>
      </c>
      <c r="AM182" t="s">
        <v>141</v>
      </c>
      <c r="AS182" t="s">
        <v>195</v>
      </c>
      <c r="AZ182" t="s">
        <v>143</v>
      </c>
      <c r="BA182" t="s">
        <v>122</v>
      </c>
      <c r="BB182" t="s">
        <v>143</v>
      </c>
      <c r="BD182" t="s">
        <v>144</v>
      </c>
      <c r="BE182" s="15"/>
      <c r="BG182" t="s">
        <v>145</v>
      </c>
      <c r="BH182">
        <v>0.5</v>
      </c>
      <c r="BI182" t="s">
        <v>139</v>
      </c>
      <c r="BJ182" s="15"/>
      <c r="BK182" t="s">
        <v>146</v>
      </c>
      <c r="BL182">
        <v>7</v>
      </c>
      <c r="BM182" s="16">
        <v>44669.793749999997</v>
      </c>
      <c r="BO182" s="16"/>
      <c r="BP182" t="s">
        <v>147</v>
      </c>
      <c r="BQ182" t="s">
        <v>147</v>
      </c>
      <c r="BR182">
        <v>4.3</v>
      </c>
      <c r="BS182">
        <v>0.5</v>
      </c>
      <c r="BT182" t="b">
        <v>0</v>
      </c>
      <c r="BU182">
        <v>4.3</v>
      </c>
      <c r="BV182">
        <v>0.5</v>
      </c>
      <c r="BW182">
        <v>4.3</v>
      </c>
      <c r="BX182" t="s">
        <v>148</v>
      </c>
      <c r="BY182" t="s">
        <v>122</v>
      </c>
      <c r="BZ182" t="s">
        <v>122</v>
      </c>
      <c r="CA182" t="s">
        <v>445</v>
      </c>
      <c r="CB182" t="s">
        <v>150</v>
      </c>
      <c r="CC182" t="s">
        <v>446</v>
      </c>
      <c r="CD182" t="s">
        <v>447</v>
      </c>
      <c r="CI182">
        <v>34.256015400000003</v>
      </c>
      <c r="CJ182">
        <v>-114.1467932</v>
      </c>
      <c r="CN182" t="s">
        <v>135</v>
      </c>
      <c r="CO182" t="s">
        <v>153</v>
      </c>
      <c r="CV182" t="s">
        <v>154</v>
      </c>
      <c r="CW182" t="s">
        <v>155</v>
      </c>
      <c r="CX182" t="s">
        <v>448</v>
      </c>
      <c r="DC182" s="15"/>
      <c r="DH182" t="s">
        <v>146</v>
      </c>
    </row>
    <row r="183" spans="1:112" x14ac:dyDescent="0.25">
      <c r="A183" t="s">
        <v>122</v>
      </c>
      <c r="B183" t="s">
        <v>122</v>
      </c>
      <c r="C183" t="s">
        <v>855</v>
      </c>
      <c r="D183" t="s">
        <v>124</v>
      </c>
      <c r="E183" t="s">
        <v>125</v>
      </c>
      <c r="F183" t="s">
        <v>126</v>
      </c>
      <c r="G183" s="15">
        <v>45002</v>
      </c>
      <c r="H183" t="s">
        <v>651</v>
      </c>
      <c r="I183" t="s">
        <v>128</v>
      </c>
      <c r="J183" s="15"/>
      <c r="M183" t="s">
        <v>856</v>
      </c>
      <c r="N183" t="s">
        <v>130</v>
      </c>
      <c r="T183" t="s">
        <v>131</v>
      </c>
      <c r="U183" t="s">
        <v>132</v>
      </c>
      <c r="V183" t="s">
        <v>239</v>
      </c>
      <c r="W183" t="s">
        <v>134</v>
      </c>
      <c r="AA183" t="s">
        <v>135</v>
      </c>
      <c r="AB183" t="s">
        <v>122</v>
      </c>
      <c r="AC183" t="s">
        <v>135</v>
      </c>
      <c r="AD183" t="s">
        <v>136</v>
      </c>
      <c r="AF183" t="s">
        <v>137</v>
      </c>
      <c r="AG183" t="s">
        <v>138</v>
      </c>
      <c r="AH183">
        <v>4.3</v>
      </c>
      <c r="AI183" t="s">
        <v>139</v>
      </c>
      <c r="AK183" t="s">
        <v>140</v>
      </c>
      <c r="AM183" t="s">
        <v>141</v>
      </c>
      <c r="AU183">
        <v>101.75</v>
      </c>
      <c r="AV183" t="s">
        <v>130</v>
      </c>
      <c r="AZ183" t="s">
        <v>143</v>
      </c>
      <c r="BA183" t="s">
        <v>122</v>
      </c>
      <c r="BB183" t="s">
        <v>143</v>
      </c>
      <c r="BD183" t="s">
        <v>489</v>
      </c>
      <c r="BE183" s="15"/>
      <c r="BG183" t="s">
        <v>145</v>
      </c>
      <c r="BH183">
        <v>2</v>
      </c>
      <c r="BI183" t="s">
        <v>139</v>
      </c>
      <c r="BJ183" s="15"/>
      <c r="BK183" t="s">
        <v>146</v>
      </c>
      <c r="BL183">
        <v>7</v>
      </c>
      <c r="BM183" s="16">
        <v>45002.738194444399</v>
      </c>
      <c r="BO183" s="16"/>
      <c r="BP183" t="s">
        <v>147</v>
      </c>
      <c r="BQ183" t="s">
        <v>147</v>
      </c>
      <c r="BR183">
        <v>4.3</v>
      </c>
      <c r="BS183">
        <v>2</v>
      </c>
      <c r="BT183" t="b">
        <v>0</v>
      </c>
      <c r="BU183">
        <v>4.3</v>
      </c>
      <c r="BV183">
        <v>2</v>
      </c>
      <c r="BW183">
        <v>4.3</v>
      </c>
      <c r="BX183" t="s">
        <v>148</v>
      </c>
      <c r="BY183" t="s">
        <v>122</v>
      </c>
      <c r="BZ183" t="s">
        <v>122</v>
      </c>
      <c r="CA183" t="s">
        <v>240</v>
      </c>
      <c r="CB183" t="s">
        <v>150</v>
      </c>
      <c r="CC183" t="s">
        <v>241</v>
      </c>
      <c r="CD183" t="s">
        <v>152</v>
      </c>
      <c r="CI183">
        <v>32.879283999999998</v>
      </c>
      <c r="CJ183">
        <v>-111.7359009</v>
      </c>
      <c r="CN183" t="s">
        <v>135</v>
      </c>
      <c r="CO183" t="s">
        <v>153</v>
      </c>
      <c r="CV183" t="s">
        <v>154</v>
      </c>
      <c r="CW183" t="s">
        <v>155</v>
      </c>
      <c r="CX183" t="s">
        <v>156</v>
      </c>
      <c r="DC183" s="15"/>
      <c r="DH183" t="s">
        <v>146</v>
      </c>
    </row>
    <row r="184" spans="1:112" x14ac:dyDescent="0.25">
      <c r="A184" t="s">
        <v>122</v>
      </c>
      <c r="B184" t="s">
        <v>122</v>
      </c>
      <c r="C184" t="s">
        <v>857</v>
      </c>
      <c r="D184" t="s">
        <v>124</v>
      </c>
      <c r="E184" t="s">
        <v>125</v>
      </c>
      <c r="F184" t="s">
        <v>126</v>
      </c>
      <c r="G184" s="15">
        <v>45671</v>
      </c>
      <c r="H184" t="s">
        <v>858</v>
      </c>
      <c r="I184" t="s">
        <v>128</v>
      </c>
      <c r="J184" s="15"/>
      <c r="M184" t="s">
        <v>764</v>
      </c>
      <c r="N184" t="s">
        <v>130</v>
      </c>
      <c r="T184" t="s">
        <v>765</v>
      </c>
      <c r="U184" t="s">
        <v>404</v>
      </c>
      <c r="V184" t="s">
        <v>859</v>
      </c>
      <c r="W184" t="s">
        <v>134</v>
      </c>
      <c r="AA184" t="s">
        <v>135</v>
      </c>
      <c r="AB184" t="s">
        <v>122</v>
      </c>
      <c r="AC184" t="s">
        <v>135</v>
      </c>
      <c r="AD184" t="s">
        <v>136</v>
      </c>
      <c r="AF184" t="s">
        <v>137</v>
      </c>
      <c r="AG184" t="s">
        <v>138</v>
      </c>
      <c r="AH184">
        <v>4.3</v>
      </c>
      <c r="AI184" t="s">
        <v>139</v>
      </c>
      <c r="AK184" t="s">
        <v>140</v>
      </c>
      <c r="AM184" t="s">
        <v>141</v>
      </c>
      <c r="AU184">
        <v>20</v>
      </c>
      <c r="AV184" t="s">
        <v>130</v>
      </c>
      <c r="AZ184" t="s">
        <v>143</v>
      </c>
      <c r="BA184" t="s">
        <v>122</v>
      </c>
      <c r="BB184" t="s">
        <v>143</v>
      </c>
      <c r="BD184" t="s">
        <v>489</v>
      </c>
      <c r="BE184" s="15"/>
      <c r="BG184" t="s">
        <v>145</v>
      </c>
      <c r="BH184">
        <v>0.5</v>
      </c>
      <c r="BI184" t="s">
        <v>139</v>
      </c>
      <c r="BJ184" s="15"/>
      <c r="BK184" t="s">
        <v>146</v>
      </c>
      <c r="BL184">
        <v>7</v>
      </c>
      <c r="BM184" s="16">
        <v>45671.744444444397</v>
      </c>
      <c r="BO184" s="16"/>
      <c r="BP184" t="s">
        <v>147</v>
      </c>
      <c r="BQ184" t="s">
        <v>147</v>
      </c>
      <c r="BR184">
        <v>4.3</v>
      </c>
      <c r="BS184">
        <v>0.5</v>
      </c>
      <c r="BT184" t="b">
        <v>0</v>
      </c>
      <c r="BU184">
        <v>4.3</v>
      </c>
      <c r="BV184">
        <v>0.5</v>
      </c>
      <c r="BW184">
        <v>4.3</v>
      </c>
      <c r="BX184" t="s">
        <v>148</v>
      </c>
      <c r="BY184" t="s">
        <v>122</v>
      </c>
      <c r="BZ184" t="s">
        <v>122</v>
      </c>
      <c r="CA184" t="s">
        <v>860</v>
      </c>
      <c r="CB184" t="s">
        <v>150</v>
      </c>
      <c r="CC184" t="s">
        <v>861</v>
      </c>
      <c r="CD184" t="s">
        <v>447</v>
      </c>
      <c r="CI184">
        <v>34.256027500000002</v>
      </c>
      <c r="CJ184">
        <v>-114.14662079999999</v>
      </c>
      <c r="CN184" t="s">
        <v>135</v>
      </c>
      <c r="CO184" t="s">
        <v>153</v>
      </c>
      <c r="CV184" t="s">
        <v>154</v>
      </c>
      <c r="CW184" t="s">
        <v>155</v>
      </c>
      <c r="CX184" t="s">
        <v>448</v>
      </c>
      <c r="DC184" s="15"/>
      <c r="DH184" t="s">
        <v>146</v>
      </c>
    </row>
    <row r="185" spans="1:112" x14ac:dyDescent="0.25">
      <c r="A185" t="s">
        <v>122</v>
      </c>
      <c r="B185" t="s">
        <v>122</v>
      </c>
      <c r="C185" t="s">
        <v>862</v>
      </c>
      <c r="D185" t="s">
        <v>124</v>
      </c>
      <c r="E185" t="s">
        <v>125</v>
      </c>
      <c r="F185" t="s">
        <v>126</v>
      </c>
      <c r="G185" s="15">
        <v>45601</v>
      </c>
      <c r="H185" t="s">
        <v>605</v>
      </c>
      <c r="I185" t="s">
        <v>128</v>
      </c>
      <c r="J185" s="15"/>
      <c r="M185" t="s">
        <v>863</v>
      </c>
      <c r="N185" t="s">
        <v>130</v>
      </c>
      <c r="T185" t="s">
        <v>864</v>
      </c>
      <c r="U185" t="s">
        <v>193</v>
      </c>
      <c r="V185" t="s">
        <v>865</v>
      </c>
      <c r="W185" t="s">
        <v>134</v>
      </c>
      <c r="AA185" t="s">
        <v>135</v>
      </c>
      <c r="AB185" t="s">
        <v>122</v>
      </c>
      <c r="AC185" t="s">
        <v>135</v>
      </c>
      <c r="AD185" t="s">
        <v>136</v>
      </c>
      <c r="AF185" t="s">
        <v>137</v>
      </c>
      <c r="AG185" t="s">
        <v>138</v>
      </c>
      <c r="AH185">
        <v>4.2699999999999996</v>
      </c>
      <c r="AI185" t="s">
        <v>139</v>
      </c>
      <c r="AK185" t="s">
        <v>140</v>
      </c>
      <c r="AM185" t="s">
        <v>141</v>
      </c>
      <c r="AU185">
        <v>83</v>
      </c>
      <c r="AV185" t="s">
        <v>130</v>
      </c>
      <c r="AZ185" t="s">
        <v>143</v>
      </c>
      <c r="BA185" t="s">
        <v>122</v>
      </c>
      <c r="BB185" t="s">
        <v>143</v>
      </c>
      <c r="BD185" t="s">
        <v>182</v>
      </c>
      <c r="BE185" s="15"/>
      <c r="BG185" t="s">
        <v>145</v>
      </c>
      <c r="BH185">
        <v>8.1900000000000001E-2</v>
      </c>
      <c r="BI185" t="s">
        <v>139</v>
      </c>
      <c r="BJ185" s="15"/>
      <c r="BK185" t="s">
        <v>146</v>
      </c>
      <c r="BL185">
        <v>7</v>
      </c>
      <c r="BM185" s="16">
        <v>45601.763888888898</v>
      </c>
      <c r="BO185" s="16"/>
      <c r="BP185" t="s">
        <v>147</v>
      </c>
      <c r="BQ185" t="s">
        <v>147</v>
      </c>
      <c r="BR185">
        <v>4.2699999999999996</v>
      </c>
      <c r="BS185">
        <v>8.1900000000000001E-2</v>
      </c>
      <c r="BT185" t="b">
        <v>0</v>
      </c>
      <c r="BU185">
        <v>4.2699999999999996</v>
      </c>
      <c r="BV185">
        <v>8.1900000000000001E-2</v>
      </c>
      <c r="BW185">
        <v>4.2699999999999996</v>
      </c>
      <c r="BX185" t="s">
        <v>148</v>
      </c>
      <c r="BY185" t="s">
        <v>122</v>
      </c>
      <c r="BZ185" t="s">
        <v>122</v>
      </c>
      <c r="CA185" t="s">
        <v>866</v>
      </c>
      <c r="CB185" t="s">
        <v>150</v>
      </c>
      <c r="CC185" t="s">
        <v>867</v>
      </c>
      <c r="CD185" t="s">
        <v>399</v>
      </c>
      <c r="CI185">
        <v>32.221711200000001</v>
      </c>
      <c r="CJ185">
        <v>-110.95971900000001</v>
      </c>
      <c r="CN185" t="s">
        <v>135</v>
      </c>
      <c r="CO185" t="s">
        <v>153</v>
      </c>
      <c r="CV185" t="s">
        <v>154</v>
      </c>
      <c r="CW185" t="s">
        <v>155</v>
      </c>
      <c r="CX185" t="s">
        <v>400</v>
      </c>
      <c r="DC185" s="15"/>
      <c r="DH185" t="s">
        <v>146</v>
      </c>
    </row>
    <row r="186" spans="1:112" x14ac:dyDescent="0.25">
      <c r="A186" t="s">
        <v>122</v>
      </c>
      <c r="B186" t="s">
        <v>122</v>
      </c>
      <c r="C186" t="s">
        <v>868</v>
      </c>
      <c r="D186" t="s">
        <v>124</v>
      </c>
      <c r="E186" t="s">
        <v>125</v>
      </c>
      <c r="F186" t="s">
        <v>126</v>
      </c>
      <c r="G186" s="15">
        <v>45196</v>
      </c>
      <c r="H186" t="s">
        <v>869</v>
      </c>
      <c r="I186" t="s">
        <v>128</v>
      </c>
      <c r="J186" s="15"/>
      <c r="M186" t="s">
        <v>358</v>
      </c>
      <c r="N186" t="s">
        <v>130</v>
      </c>
      <c r="T186" t="s">
        <v>131</v>
      </c>
      <c r="U186" t="s">
        <v>193</v>
      </c>
      <c r="V186" t="s">
        <v>870</v>
      </c>
      <c r="W186" t="s">
        <v>134</v>
      </c>
      <c r="AA186" t="s">
        <v>135</v>
      </c>
      <c r="AB186" t="s">
        <v>122</v>
      </c>
      <c r="AC186" t="s">
        <v>135</v>
      </c>
      <c r="AD186" t="s">
        <v>136</v>
      </c>
      <c r="AF186" t="s">
        <v>137</v>
      </c>
      <c r="AG186" t="s">
        <v>138</v>
      </c>
      <c r="AH186">
        <v>4.21</v>
      </c>
      <c r="AI186" t="s">
        <v>139</v>
      </c>
      <c r="AK186" t="s">
        <v>140</v>
      </c>
      <c r="AM186" t="s">
        <v>141</v>
      </c>
      <c r="AS186" t="s">
        <v>246</v>
      </c>
      <c r="AU186">
        <v>30</v>
      </c>
      <c r="AV186" t="s">
        <v>130</v>
      </c>
      <c r="AZ186" t="s">
        <v>143</v>
      </c>
      <c r="BA186" t="s">
        <v>122</v>
      </c>
      <c r="BB186" t="s">
        <v>143</v>
      </c>
      <c r="BD186" t="s">
        <v>182</v>
      </c>
      <c r="BE186" s="15"/>
      <c r="BG186" t="s">
        <v>145</v>
      </c>
      <c r="BH186">
        <v>0.40899999999999997</v>
      </c>
      <c r="BI186" t="s">
        <v>139</v>
      </c>
      <c r="BJ186" s="15"/>
      <c r="BK186" t="s">
        <v>146</v>
      </c>
      <c r="BL186">
        <v>7</v>
      </c>
      <c r="BM186" s="16">
        <v>45196.370138888902</v>
      </c>
      <c r="BO186" s="16"/>
      <c r="BP186" t="s">
        <v>147</v>
      </c>
      <c r="BQ186" t="s">
        <v>147</v>
      </c>
      <c r="BR186">
        <v>4.21</v>
      </c>
      <c r="BS186">
        <v>0.40899999999999997</v>
      </c>
      <c r="BT186" t="b">
        <v>0</v>
      </c>
      <c r="BU186">
        <v>4.21</v>
      </c>
      <c r="BV186">
        <v>0.40899999999999997</v>
      </c>
      <c r="BW186">
        <v>4.21</v>
      </c>
      <c r="BX186" t="s">
        <v>148</v>
      </c>
      <c r="BY186" t="s">
        <v>122</v>
      </c>
      <c r="BZ186" t="s">
        <v>122</v>
      </c>
      <c r="CA186" t="s">
        <v>871</v>
      </c>
      <c r="CB186" t="s">
        <v>150</v>
      </c>
      <c r="CC186" t="s">
        <v>611</v>
      </c>
      <c r="CD186" t="s">
        <v>361</v>
      </c>
      <c r="CI186">
        <v>34.2127512</v>
      </c>
      <c r="CJ186">
        <v>-112.7555304</v>
      </c>
      <c r="CN186" t="s">
        <v>135</v>
      </c>
      <c r="CO186" t="s">
        <v>153</v>
      </c>
      <c r="CV186" t="s">
        <v>154</v>
      </c>
      <c r="CW186" t="s">
        <v>155</v>
      </c>
      <c r="CX186" t="s">
        <v>167</v>
      </c>
      <c r="DC186" s="15"/>
      <c r="DH186" t="s">
        <v>146</v>
      </c>
    </row>
    <row r="187" spans="1:112" x14ac:dyDescent="0.25">
      <c r="A187" t="s">
        <v>122</v>
      </c>
      <c r="B187" t="s">
        <v>122</v>
      </c>
      <c r="C187" t="s">
        <v>872</v>
      </c>
      <c r="D187" t="s">
        <v>124</v>
      </c>
      <c r="E187" t="s">
        <v>125</v>
      </c>
      <c r="F187" t="s">
        <v>126</v>
      </c>
      <c r="G187" s="15">
        <v>44807</v>
      </c>
      <c r="H187" t="s">
        <v>873</v>
      </c>
      <c r="I187" t="s">
        <v>128</v>
      </c>
      <c r="J187" s="15"/>
      <c r="M187" t="s">
        <v>792</v>
      </c>
      <c r="N187" t="s">
        <v>130</v>
      </c>
      <c r="T187" t="s">
        <v>793</v>
      </c>
      <c r="U187" t="s">
        <v>794</v>
      </c>
      <c r="V187" t="s">
        <v>795</v>
      </c>
      <c r="W187" t="s">
        <v>134</v>
      </c>
      <c r="AA187" t="s">
        <v>135</v>
      </c>
      <c r="AB187" t="s">
        <v>122</v>
      </c>
      <c r="AC187" t="s">
        <v>135</v>
      </c>
      <c r="AD187" t="s">
        <v>136</v>
      </c>
      <c r="AF187" t="s">
        <v>137</v>
      </c>
      <c r="AG187" t="s">
        <v>138</v>
      </c>
      <c r="AH187">
        <v>4.1500000000000004</v>
      </c>
      <c r="AI187" t="s">
        <v>139</v>
      </c>
      <c r="AK187" t="s">
        <v>140</v>
      </c>
      <c r="AM187" t="s">
        <v>141</v>
      </c>
      <c r="AS187" t="s">
        <v>796</v>
      </c>
      <c r="AU187">
        <v>73</v>
      </c>
      <c r="AV187" t="s">
        <v>130</v>
      </c>
      <c r="AZ187" t="s">
        <v>143</v>
      </c>
      <c r="BA187" t="s">
        <v>122</v>
      </c>
      <c r="BB187" t="s">
        <v>143</v>
      </c>
      <c r="BD187" t="s">
        <v>182</v>
      </c>
      <c r="BE187" s="15"/>
      <c r="BG187" t="s">
        <v>145</v>
      </c>
      <c r="BH187">
        <v>8.1900000000000001E-2</v>
      </c>
      <c r="BI187" t="s">
        <v>139</v>
      </c>
      <c r="BJ187" s="15"/>
      <c r="BK187" t="s">
        <v>146</v>
      </c>
      <c r="BL187">
        <v>7</v>
      </c>
      <c r="BM187" s="16">
        <v>44807.655555555597</v>
      </c>
      <c r="BO187" s="16"/>
      <c r="BP187" t="s">
        <v>147</v>
      </c>
      <c r="BQ187" t="s">
        <v>147</v>
      </c>
      <c r="BR187">
        <v>4.1500000000000004</v>
      </c>
      <c r="BS187">
        <v>8.1900000000000001E-2</v>
      </c>
      <c r="BT187" t="b">
        <v>0</v>
      </c>
      <c r="BU187">
        <v>4.1500000000000004</v>
      </c>
      <c r="BV187">
        <v>8.1900000000000001E-2</v>
      </c>
      <c r="BW187">
        <v>4.1500000000000004</v>
      </c>
      <c r="BX187" t="s">
        <v>148</v>
      </c>
      <c r="BY187" t="s">
        <v>122</v>
      </c>
      <c r="BZ187" t="s">
        <v>122</v>
      </c>
      <c r="CA187" t="s">
        <v>797</v>
      </c>
      <c r="CB187" t="s">
        <v>150</v>
      </c>
      <c r="CC187" t="s">
        <v>798</v>
      </c>
      <c r="CD187" t="s">
        <v>410</v>
      </c>
      <c r="CI187">
        <v>33.496099999999998</v>
      </c>
      <c r="CJ187">
        <v>-111.71429999999999</v>
      </c>
      <c r="CN187" t="s">
        <v>135</v>
      </c>
      <c r="CO187" t="s">
        <v>153</v>
      </c>
      <c r="CV187" t="s">
        <v>154</v>
      </c>
      <c r="CW187" t="s">
        <v>155</v>
      </c>
      <c r="CX187" t="s">
        <v>321</v>
      </c>
      <c r="DC187" s="15"/>
      <c r="DH187" t="s">
        <v>146</v>
      </c>
    </row>
    <row r="188" spans="1:112" x14ac:dyDescent="0.25">
      <c r="A188" t="s">
        <v>122</v>
      </c>
      <c r="B188" t="s">
        <v>122</v>
      </c>
      <c r="C188" t="s">
        <v>874</v>
      </c>
      <c r="D188" t="s">
        <v>124</v>
      </c>
      <c r="E188" t="s">
        <v>125</v>
      </c>
      <c r="F188" t="s">
        <v>126</v>
      </c>
      <c r="G188" s="15">
        <v>44071</v>
      </c>
      <c r="H188" t="s">
        <v>875</v>
      </c>
      <c r="I188" t="s">
        <v>128</v>
      </c>
      <c r="J188" s="15"/>
      <c r="T188" t="s">
        <v>131</v>
      </c>
      <c r="U188" t="s">
        <v>193</v>
      </c>
      <c r="V188" t="s">
        <v>876</v>
      </c>
      <c r="W188" t="s">
        <v>134</v>
      </c>
      <c r="AA188" t="s">
        <v>135</v>
      </c>
      <c r="AB188" t="s">
        <v>122</v>
      </c>
      <c r="AC188" t="s">
        <v>135</v>
      </c>
      <c r="AD188" t="s">
        <v>136</v>
      </c>
      <c r="AF188" t="s">
        <v>137</v>
      </c>
      <c r="AG188" t="s">
        <v>138</v>
      </c>
      <c r="AH188">
        <v>4.12</v>
      </c>
      <c r="AI188" t="s">
        <v>139</v>
      </c>
      <c r="AK188" t="s">
        <v>140</v>
      </c>
      <c r="AM188" t="s">
        <v>141</v>
      </c>
      <c r="AS188" t="s">
        <v>246</v>
      </c>
      <c r="AZ188" t="s">
        <v>143</v>
      </c>
      <c r="BA188" t="s">
        <v>122</v>
      </c>
      <c r="BB188" t="s">
        <v>143</v>
      </c>
      <c r="BD188" t="s">
        <v>163</v>
      </c>
      <c r="BE188" s="15"/>
      <c r="BG188" t="s">
        <v>145</v>
      </c>
      <c r="BH188">
        <v>0.40899999999999997</v>
      </c>
      <c r="BI188" t="s">
        <v>139</v>
      </c>
      <c r="BJ188" s="15"/>
      <c r="BK188" t="s">
        <v>146</v>
      </c>
      <c r="BL188">
        <v>7</v>
      </c>
      <c r="BM188" s="16">
        <v>44071.8125</v>
      </c>
      <c r="BO188" s="16"/>
      <c r="BP188" t="s">
        <v>147</v>
      </c>
      <c r="BQ188" t="s">
        <v>147</v>
      </c>
      <c r="BR188">
        <v>4.12</v>
      </c>
      <c r="BS188">
        <v>0.40899999999999997</v>
      </c>
      <c r="BT188" t="b">
        <v>0</v>
      </c>
      <c r="BU188">
        <v>4.12</v>
      </c>
      <c r="BV188">
        <v>0.40899999999999997</v>
      </c>
      <c r="BW188">
        <v>4.12</v>
      </c>
      <c r="BX188" t="s">
        <v>148</v>
      </c>
      <c r="BY188" t="s">
        <v>122</v>
      </c>
      <c r="BZ188" t="s">
        <v>122</v>
      </c>
      <c r="CA188" t="s">
        <v>877</v>
      </c>
      <c r="CB188" t="s">
        <v>150</v>
      </c>
      <c r="CC188" t="s">
        <v>269</v>
      </c>
      <c r="CD188" t="s">
        <v>399</v>
      </c>
      <c r="CI188">
        <v>32.201346399999998</v>
      </c>
      <c r="CJ188">
        <v>-110.9685942</v>
      </c>
      <c r="CN188" t="s">
        <v>135</v>
      </c>
      <c r="CO188" t="s">
        <v>153</v>
      </c>
      <c r="CV188" t="s">
        <v>154</v>
      </c>
      <c r="CW188" t="s">
        <v>155</v>
      </c>
      <c r="CX188" t="s">
        <v>400</v>
      </c>
      <c r="DC188" s="15"/>
      <c r="DH188" t="s">
        <v>146</v>
      </c>
    </row>
    <row r="189" spans="1:112" x14ac:dyDescent="0.25">
      <c r="A189" t="s">
        <v>122</v>
      </c>
      <c r="B189" t="s">
        <v>122</v>
      </c>
      <c r="C189" t="s">
        <v>878</v>
      </c>
      <c r="D189" t="s">
        <v>124</v>
      </c>
      <c r="E189" t="s">
        <v>125</v>
      </c>
      <c r="F189" t="s">
        <v>126</v>
      </c>
      <c r="G189" s="15">
        <v>45070</v>
      </c>
      <c r="H189" t="s">
        <v>879</v>
      </c>
      <c r="I189" t="s">
        <v>128</v>
      </c>
      <c r="J189" s="15"/>
      <c r="M189" t="s">
        <v>608</v>
      </c>
      <c r="N189" t="s">
        <v>130</v>
      </c>
      <c r="T189" t="s">
        <v>131</v>
      </c>
      <c r="U189" t="s">
        <v>193</v>
      </c>
      <c r="V189" t="s">
        <v>876</v>
      </c>
      <c r="W189" t="s">
        <v>134</v>
      </c>
      <c r="AA189" t="s">
        <v>135</v>
      </c>
      <c r="AB189" t="s">
        <v>122</v>
      </c>
      <c r="AC189" t="s">
        <v>135</v>
      </c>
      <c r="AD189" t="s">
        <v>136</v>
      </c>
      <c r="AF189" t="s">
        <v>137</v>
      </c>
      <c r="AG189" t="s">
        <v>138</v>
      </c>
      <c r="AH189">
        <v>4.1100000000000003</v>
      </c>
      <c r="AI189" t="s">
        <v>139</v>
      </c>
      <c r="AK189" t="s">
        <v>140</v>
      </c>
      <c r="AM189" t="s">
        <v>141</v>
      </c>
      <c r="AS189" t="s">
        <v>246</v>
      </c>
      <c r="AU189">
        <v>85</v>
      </c>
      <c r="AV189" t="s">
        <v>130</v>
      </c>
      <c r="AZ189" t="s">
        <v>143</v>
      </c>
      <c r="BA189" t="s">
        <v>122</v>
      </c>
      <c r="BB189" t="s">
        <v>143</v>
      </c>
      <c r="BD189" t="s">
        <v>182</v>
      </c>
      <c r="BE189" s="15"/>
      <c r="BG189" t="s">
        <v>145</v>
      </c>
      <c r="BH189">
        <v>0.40899999999999997</v>
      </c>
      <c r="BI189" t="s">
        <v>139</v>
      </c>
      <c r="BJ189" s="15"/>
      <c r="BK189" t="s">
        <v>146</v>
      </c>
      <c r="BL189">
        <v>7</v>
      </c>
      <c r="BM189" s="16">
        <v>45070.475694444402</v>
      </c>
      <c r="BO189" s="16"/>
      <c r="BP189" t="s">
        <v>147</v>
      </c>
      <c r="BQ189" t="s">
        <v>147</v>
      </c>
      <c r="BR189">
        <v>4.1100000000000003</v>
      </c>
      <c r="BS189">
        <v>0.40899999999999997</v>
      </c>
      <c r="BT189" t="b">
        <v>0</v>
      </c>
      <c r="BU189">
        <v>4.1100000000000003</v>
      </c>
      <c r="BV189">
        <v>0.40899999999999997</v>
      </c>
      <c r="BW189">
        <v>4.1100000000000003</v>
      </c>
      <c r="BX189" t="s">
        <v>148</v>
      </c>
      <c r="BY189" t="s">
        <v>122</v>
      </c>
      <c r="BZ189" t="s">
        <v>122</v>
      </c>
      <c r="CA189" t="s">
        <v>877</v>
      </c>
      <c r="CB189" t="s">
        <v>150</v>
      </c>
      <c r="CC189" t="s">
        <v>269</v>
      </c>
      <c r="CD189" t="s">
        <v>399</v>
      </c>
      <c r="CI189">
        <v>32.201346399999998</v>
      </c>
      <c r="CJ189">
        <v>-110.9685942</v>
      </c>
      <c r="CN189" t="s">
        <v>135</v>
      </c>
      <c r="CO189" t="s">
        <v>153</v>
      </c>
      <c r="CV189" t="s">
        <v>154</v>
      </c>
      <c r="CW189" t="s">
        <v>155</v>
      </c>
      <c r="CX189" t="s">
        <v>400</v>
      </c>
      <c r="DC189" s="15"/>
      <c r="DH189" t="s">
        <v>146</v>
      </c>
    </row>
    <row r="190" spans="1:112" x14ac:dyDescent="0.25">
      <c r="A190" t="s">
        <v>122</v>
      </c>
      <c r="B190" t="s">
        <v>122</v>
      </c>
      <c r="C190" t="s">
        <v>880</v>
      </c>
      <c r="D190" t="s">
        <v>124</v>
      </c>
      <c r="E190" t="s">
        <v>125</v>
      </c>
      <c r="F190" t="s">
        <v>126</v>
      </c>
      <c r="G190" s="15">
        <v>44049</v>
      </c>
      <c r="H190" t="s">
        <v>881</v>
      </c>
      <c r="I190" t="s">
        <v>128</v>
      </c>
      <c r="J190" s="15"/>
      <c r="M190" t="s">
        <v>467</v>
      </c>
      <c r="N190" t="s">
        <v>130</v>
      </c>
      <c r="T190" t="s">
        <v>131</v>
      </c>
      <c r="U190" t="s">
        <v>442</v>
      </c>
      <c r="V190" t="s">
        <v>882</v>
      </c>
      <c r="W190" t="s">
        <v>134</v>
      </c>
      <c r="AA190" t="s">
        <v>135</v>
      </c>
      <c r="AB190" t="s">
        <v>122</v>
      </c>
      <c r="AC190" t="s">
        <v>135</v>
      </c>
      <c r="AD190" t="s">
        <v>136</v>
      </c>
      <c r="AF190" t="s">
        <v>137</v>
      </c>
      <c r="AG190" t="s">
        <v>138</v>
      </c>
      <c r="AH190">
        <v>4.0999999999999996</v>
      </c>
      <c r="AI190" t="s">
        <v>139</v>
      </c>
      <c r="AK190" t="s">
        <v>140</v>
      </c>
      <c r="AM190" t="s">
        <v>141</v>
      </c>
      <c r="AS190" t="s">
        <v>195</v>
      </c>
      <c r="AU190">
        <v>22</v>
      </c>
      <c r="AV190" t="s">
        <v>130</v>
      </c>
      <c r="AZ190" t="s">
        <v>143</v>
      </c>
      <c r="BA190" t="s">
        <v>122</v>
      </c>
      <c r="BB190" t="s">
        <v>143</v>
      </c>
      <c r="BD190" t="s">
        <v>144</v>
      </c>
      <c r="BE190" s="15"/>
      <c r="BG190" t="s">
        <v>145</v>
      </c>
      <c r="BH190">
        <v>0.5</v>
      </c>
      <c r="BI190" t="s">
        <v>139</v>
      </c>
      <c r="BJ190" s="15"/>
      <c r="BK190" t="s">
        <v>146</v>
      </c>
      <c r="BL190">
        <v>7</v>
      </c>
      <c r="BM190" s="16">
        <v>44049.509722222203</v>
      </c>
      <c r="BO190" s="16"/>
      <c r="BP190" t="s">
        <v>147</v>
      </c>
      <c r="BQ190" t="s">
        <v>147</v>
      </c>
      <c r="BR190">
        <v>4.0999999999999996</v>
      </c>
      <c r="BS190">
        <v>0.5</v>
      </c>
      <c r="BT190" t="b">
        <v>0</v>
      </c>
      <c r="BU190">
        <v>4.0999999999999996</v>
      </c>
      <c r="BV190">
        <v>0.5</v>
      </c>
      <c r="BW190">
        <v>4.0999999999999996</v>
      </c>
      <c r="BX190" t="s">
        <v>148</v>
      </c>
      <c r="BY190" t="s">
        <v>122</v>
      </c>
      <c r="BZ190" t="s">
        <v>122</v>
      </c>
      <c r="CA190" t="s">
        <v>883</v>
      </c>
      <c r="CB190" t="s">
        <v>150</v>
      </c>
      <c r="CC190" t="s">
        <v>884</v>
      </c>
      <c r="CD190" t="s">
        <v>447</v>
      </c>
      <c r="CI190">
        <v>34.256107900000003</v>
      </c>
      <c r="CJ190">
        <v>-114.146582</v>
      </c>
      <c r="CN190" t="s">
        <v>135</v>
      </c>
      <c r="CO190" t="s">
        <v>153</v>
      </c>
      <c r="CV190" t="s">
        <v>154</v>
      </c>
      <c r="CW190" t="s">
        <v>155</v>
      </c>
      <c r="CX190" t="s">
        <v>448</v>
      </c>
      <c r="DC190" s="15"/>
      <c r="DH190" t="s">
        <v>146</v>
      </c>
    </row>
    <row r="191" spans="1:112" x14ac:dyDescent="0.25">
      <c r="A191" t="s">
        <v>122</v>
      </c>
      <c r="B191" t="s">
        <v>122</v>
      </c>
      <c r="C191" t="s">
        <v>885</v>
      </c>
      <c r="D191" t="s">
        <v>124</v>
      </c>
      <c r="E191" t="s">
        <v>125</v>
      </c>
      <c r="F191" t="s">
        <v>126</v>
      </c>
      <c r="G191" s="15">
        <v>45596</v>
      </c>
      <c r="H191" t="s">
        <v>886</v>
      </c>
      <c r="I191" t="s">
        <v>128</v>
      </c>
      <c r="J191" s="15"/>
      <c r="M191" t="s">
        <v>324</v>
      </c>
      <c r="N191" t="s">
        <v>130</v>
      </c>
      <c r="T191" t="s">
        <v>765</v>
      </c>
      <c r="U191" t="s">
        <v>404</v>
      </c>
      <c r="V191" t="s">
        <v>766</v>
      </c>
      <c r="W191" t="s">
        <v>134</v>
      </c>
      <c r="AA191" t="s">
        <v>135</v>
      </c>
      <c r="AB191" t="s">
        <v>122</v>
      </c>
      <c r="AC191" t="s">
        <v>135</v>
      </c>
      <c r="AD191" t="s">
        <v>136</v>
      </c>
      <c r="AF191" t="s">
        <v>137</v>
      </c>
      <c r="AG191" t="s">
        <v>138</v>
      </c>
      <c r="AH191">
        <v>4.0999999999999996</v>
      </c>
      <c r="AI191" t="s">
        <v>139</v>
      </c>
      <c r="AK191" t="s">
        <v>140</v>
      </c>
      <c r="AM191" t="s">
        <v>141</v>
      </c>
      <c r="AU191">
        <v>0</v>
      </c>
      <c r="AV191" t="s">
        <v>130</v>
      </c>
      <c r="AZ191" t="s">
        <v>143</v>
      </c>
      <c r="BA191" t="s">
        <v>122</v>
      </c>
      <c r="BB191" t="s">
        <v>143</v>
      </c>
      <c r="BD191" t="s">
        <v>489</v>
      </c>
      <c r="BE191" s="15"/>
      <c r="BG191" t="s">
        <v>145</v>
      </c>
      <c r="BH191">
        <v>0.5</v>
      </c>
      <c r="BI191" t="s">
        <v>139</v>
      </c>
      <c r="BJ191" s="15"/>
      <c r="BK191" t="s">
        <v>146</v>
      </c>
      <c r="BL191">
        <v>7</v>
      </c>
      <c r="BM191" s="16">
        <v>45596.414583333302</v>
      </c>
      <c r="BO191" s="16"/>
      <c r="BP191" t="s">
        <v>147</v>
      </c>
      <c r="BQ191" t="s">
        <v>147</v>
      </c>
      <c r="BR191">
        <v>4.0999999999999996</v>
      </c>
      <c r="BS191">
        <v>0.5</v>
      </c>
      <c r="BT191" t="b">
        <v>0</v>
      </c>
      <c r="BU191">
        <v>4.0999999999999996</v>
      </c>
      <c r="BV191">
        <v>0.5</v>
      </c>
      <c r="BW191">
        <v>4.0999999999999996</v>
      </c>
      <c r="BX191" t="s">
        <v>148</v>
      </c>
      <c r="BY191" t="s">
        <v>122</v>
      </c>
      <c r="BZ191" t="s">
        <v>122</v>
      </c>
      <c r="CA191" t="s">
        <v>767</v>
      </c>
      <c r="CB191" t="s">
        <v>150</v>
      </c>
      <c r="CC191" t="s">
        <v>768</v>
      </c>
      <c r="CD191" t="s">
        <v>447</v>
      </c>
      <c r="CI191">
        <v>34.256015400000003</v>
      </c>
      <c r="CJ191">
        <v>-114.1467932</v>
      </c>
      <c r="CN191" t="s">
        <v>135</v>
      </c>
      <c r="CO191" t="s">
        <v>153</v>
      </c>
      <c r="CV191" t="s">
        <v>154</v>
      </c>
      <c r="CW191" t="s">
        <v>155</v>
      </c>
      <c r="CX191" t="s">
        <v>448</v>
      </c>
      <c r="DC191" s="15"/>
      <c r="DH191" t="s">
        <v>146</v>
      </c>
    </row>
    <row r="192" spans="1:112" x14ac:dyDescent="0.25">
      <c r="A192" t="s">
        <v>122</v>
      </c>
      <c r="B192" t="s">
        <v>122</v>
      </c>
      <c r="C192" t="s">
        <v>887</v>
      </c>
      <c r="D192" t="s">
        <v>124</v>
      </c>
      <c r="E192" t="s">
        <v>125</v>
      </c>
      <c r="F192" t="s">
        <v>126</v>
      </c>
      <c r="G192" s="15">
        <v>45000</v>
      </c>
      <c r="H192" t="s">
        <v>573</v>
      </c>
      <c r="I192" t="s">
        <v>128</v>
      </c>
      <c r="J192" s="15"/>
      <c r="M192" t="s">
        <v>358</v>
      </c>
      <c r="N192" t="s">
        <v>130</v>
      </c>
      <c r="T192" t="s">
        <v>131</v>
      </c>
      <c r="U192" t="s">
        <v>193</v>
      </c>
      <c r="V192" t="s">
        <v>554</v>
      </c>
      <c r="W192" t="s">
        <v>134</v>
      </c>
      <c r="AA192" t="s">
        <v>135</v>
      </c>
      <c r="AB192" t="s">
        <v>122</v>
      </c>
      <c r="AC192" t="s">
        <v>135</v>
      </c>
      <c r="AD192" t="s">
        <v>136</v>
      </c>
      <c r="AF192" t="s">
        <v>137</v>
      </c>
      <c r="AG192" t="s">
        <v>138</v>
      </c>
      <c r="AH192">
        <v>4.09</v>
      </c>
      <c r="AI192" t="s">
        <v>139</v>
      </c>
      <c r="AK192" t="s">
        <v>140</v>
      </c>
      <c r="AM192" t="s">
        <v>141</v>
      </c>
      <c r="AS192" t="s">
        <v>195</v>
      </c>
      <c r="AU192">
        <v>30</v>
      </c>
      <c r="AV192" t="s">
        <v>130</v>
      </c>
      <c r="AZ192" t="s">
        <v>143</v>
      </c>
      <c r="BA192" t="s">
        <v>122</v>
      </c>
      <c r="BB192" t="s">
        <v>143</v>
      </c>
      <c r="BD192" t="s">
        <v>182</v>
      </c>
      <c r="BE192" s="15"/>
      <c r="BG192" t="s">
        <v>145</v>
      </c>
      <c r="BH192">
        <v>8.1900000000000001E-2</v>
      </c>
      <c r="BI192" t="s">
        <v>139</v>
      </c>
      <c r="BJ192" s="15"/>
      <c r="BK192" t="s">
        <v>146</v>
      </c>
      <c r="BL192">
        <v>7</v>
      </c>
      <c r="BM192" s="16">
        <v>45000.826388888898</v>
      </c>
      <c r="BO192" s="16"/>
      <c r="BP192" t="s">
        <v>147</v>
      </c>
      <c r="BQ192" t="s">
        <v>147</v>
      </c>
      <c r="BR192">
        <v>4.09</v>
      </c>
      <c r="BS192">
        <v>8.1900000000000001E-2</v>
      </c>
      <c r="BT192" t="b">
        <v>0</v>
      </c>
      <c r="BU192">
        <v>4.09</v>
      </c>
      <c r="BV192">
        <v>8.1900000000000001E-2</v>
      </c>
      <c r="BW192">
        <v>4.09</v>
      </c>
      <c r="BX192" t="s">
        <v>148</v>
      </c>
      <c r="BY192" t="s">
        <v>122</v>
      </c>
      <c r="BZ192" t="s">
        <v>122</v>
      </c>
      <c r="CA192" t="s">
        <v>555</v>
      </c>
      <c r="CB192" t="s">
        <v>150</v>
      </c>
      <c r="CC192" t="s">
        <v>556</v>
      </c>
      <c r="CD192" t="s">
        <v>361</v>
      </c>
      <c r="CI192">
        <v>34.212335000000003</v>
      </c>
      <c r="CJ192">
        <v>-112.7553257</v>
      </c>
      <c r="CN192" t="s">
        <v>135</v>
      </c>
      <c r="CO192" t="s">
        <v>153</v>
      </c>
      <c r="CV192" t="s">
        <v>154</v>
      </c>
      <c r="CW192" t="s">
        <v>155</v>
      </c>
      <c r="CX192" t="s">
        <v>167</v>
      </c>
      <c r="DC192" s="15"/>
      <c r="DH192" t="s">
        <v>146</v>
      </c>
    </row>
    <row r="193" spans="1:112" x14ac:dyDescent="0.25">
      <c r="A193" t="s">
        <v>122</v>
      </c>
      <c r="B193" t="s">
        <v>122</v>
      </c>
      <c r="C193" t="s">
        <v>888</v>
      </c>
      <c r="D193" t="s">
        <v>124</v>
      </c>
      <c r="E193" t="s">
        <v>125</v>
      </c>
      <c r="F193" t="s">
        <v>126</v>
      </c>
      <c r="G193" s="15">
        <v>44440</v>
      </c>
      <c r="H193" t="s">
        <v>889</v>
      </c>
      <c r="I193" t="s">
        <v>128</v>
      </c>
      <c r="J193" s="15"/>
      <c r="T193" t="s">
        <v>131</v>
      </c>
      <c r="U193" t="s">
        <v>442</v>
      </c>
      <c r="V193" t="s">
        <v>785</v>
      </c>
      <c r="W193" t="s">
        <v>134</v>
      </c>
      <c r="AA193" t="s">
        <v>135</v>
      </c>
      <c r="AB193" t="s">
        <v>122</v>
      </c>
      <c r="AC193" t="s">
        <v>135</v>
      </c>
      <c r="AD193" t="s">
        <v>136</v>
      </c>
      <c r="AF193" t="s">
        <v>137</v>
      </c>
      <c r="AG193" t="s">
        <v>138</v>
      </c>
      <c r="AH193">
        <v>4</v>
      </c>
      <c r="AI193" t="s">
        <v>139</v>
      </c>
      <c r="AK193" t="s">
        <v>140</v>
      </c>
      <c r="AM193" t="s">
        <v>141</v>
      </c>
      <c r="AS193" t="s">
        <v>195</v>
      </c>
      <c r="AZ193" t="s">
        <v>143</v>
      </c>
      <c r="BA193" t="s">
        <v>122</v>
      </c>
      <c r="BB193" t="s">
        <v>143</v>
      </c>
      <c r="BD193" t="s">
        <v>144</v>
      </c>
      <c r="BE193" s="15"/>
      <c r="BG193" t="s">
        <v>145</v>
      </c>
      <c r="BH193">
        <v>0.5</v>
      </c>
      <c r="BI193" t="s">
        <v>139</v>
      </c>
      <c r="BJ193" s="15"/>
      <c r="BK193" t="s">
        <v>146</v>
      </c>
      <c r="BL193">
        <v>7</v>
      </c>
      <c r="BM193" s="16">
        <v>44440.569444444402</v>
      </c>
      <c r="BO193" s="16"/>
      <c r="BP193" t="s">
        <v>147</v>
      </c>
      <c r="BQ193" t="s">
        <v>147</v>
      </c>
      <c r="BR193">
        <v>4</v>
      </c>
      <c r="BS193">
        <v>0.5</v>
      </c>
      <c r="BT193" t="b">
        <v>0</v>
      </c>
      <c r="BU193">
        <v>4</v>
      </c>
      <c r="BV193">
        <v>0.5</v>
      </c>
      <c r="BW193">
        <v>4</v>
      </c>
      <c r="BX193" t="s">
        <v>148</v>
      </c>
      <c r="BY193" t="s">
        <v>122</v>
      </c>
      <c r="BZ193" t="s">
        <v>122</v>
      </c>
      <c r="CA193" t="s">
        <v>786</v>
      </c>
      <c r="CB193" t="s">
        <v>150</v>
      </c>
      <c r="CC193" t="s">
        <v>787</v>
      </c>
      <c r="CD193" t="s">
        <v>447</v>
      </c>
      <c r="CI193">
        <v>34.2561252</v>
      </c>
      <c r="CJ193">
        <v>-114.14663109999999</v>
      </c>
      <c r="CN193" t="s">
        <v>135</v>
      </c>
      <c r="CO193" t="s">
        <v>153</v>
      </c>
      <c r="CV193" t="s">
        <v>154</v>
      </c>
      <c r="CW193" t="s">
        <v>155</v>
      </c>
      <c r="CX193" t="s">
        <v>448</v>
      </c>
      <c r="DC193" s="15"/>
      <c r="DH193" t="s">
        <v>146</v>
      </c>
    </row>
    <row r="194" spans="1:112" x14ac:dyDescent="0.25">
      <c r="A194" t="s">
        <v>122</v>
      </c>
      <c r="B194" t="s">
        <v>122</v>
      </c>
      <c r="C194" t="s">
        <v>890</v>
      </c>
      <c r="D194" t="s">
        <v>124</v>
      </c>
      <c r="E194" t="s">
        <v>125</v>
      </c>
      <c r="F194" t="s">
        <v>126</v>
      </c>
      <c r="G194" s="15">
        <v>44529</v>
      </c>
      <c r="H194" t="s">
        <v>891</v>
      </c>
      <c r="I194" t="s">
        <v>128</v>
      </c>
      <c r="J194" s="15"/>
      <c r="T194" t="s">
        <v>131</v>
      </c>
      <c r="U194" t="s">
        <v>442</v>
      </c>
      <c r="V194" t="s">
        <v>892</v>
      </c>
      <c r="W194" t="s">
        <v>134</v>
      </c>
      <c r="AA194" t="s">
        <v>135</v>
      </c>
      <c r="AB194" t="s">
        <v>122</v>
      </c>
      <c r="AC194" t="s">
        <v>135</v>
      </c>
      <c r="AD194" t="s">
        <v>136</v>
      </c>
      <c r="AF194" t="s">
        <v>137</v>
      </c>
      <c r="AG194" t="s">
        <v>138</v>
      </c>
      <c r="AH194">
        <v>4</v>
      </c>
      <c r="AI194" t="s">
        <v>139</v>
      </c>
      <c r="AK194" t="s">
        <v>140</v>
      </c>
      <c r="AM194" t="s">
        <v>141</v>
      </c>
      <c r="AS194" t="s">
        <v>621</v>
      </c>
      <c r="AZ194" t="s">
        <v>143</v>
      </c>
      <c r="BA194" t="s">
        <v>122</v>
      </c>
      <c r="BB194" t="s">
        <v>143</v>
      </c>
      <c r="BD194" t="s">
        <v>144</v>
      </c>
      <c r="BE194" s="15"/>
      <c r="BG194" t="s">
        <v>145</v>
      </c>
      <c r="BH194">
        <v>0.5</v>
      </c>
      <c r="BI194" t="s">
        <v>139</v>
      </c>
      <c r="BJ194" s="15"/>
      <c r="BK194" t="s">
        <v>146</v>
      </c>
      <c r="BL194">
        <v>7</v>
      </c>
      <c r="BM194" s="16">
        <v>44529.793055555601</v>
      </c>
      <c r="BO194" s="16"/>
      <c r="BP194" t="s">
        <v>147</v>
      </c>
      <c r="BQ194" t="s">
        <v>147</v>
      </c>
      <c r="BR194">
        <v>4</v>
      </c>
      <c r="BS194">
        <v>0.5</v>
      </c>
      <c r="BT194" t="b">
        <v>0</v>
      </c>
      <c r="BU194">
        <v>4</v>
      </c>
      <c r="BV194">
        <v>0.5</v>
      </c>
      <c r="BW194">
        <v>4</v>
      </c>
      <c r="BX194" t="s">
        <v>148</v>
      </c>
      <c r="BY194" t="s">
        <v>122</v>
      </c>
      <c r="BZ194" t="s">
        <v>122</v>
      </c>
      <c r="CA194" t="s">
        <v>893</v>
      </c>
      <c r="CB194" t="s">
        <v>150</v>
      </c>
      <c r="CC194" t="s">
        <v>894</v>
      </c>
      <c r="CD194" t="s">
        <v>447</v>
      </c>
      <c r="CI194">
        <v>34.256247000000002</v>
      </c>
      <c r="CJ194">
        <v>-114.146659</v>
      </c>
      <c r="CN194" t="s">
        <v>135</v>
      </c>
      <c r="CO194" t="s">
        <v>153</v>
      </c>
      <c r="CV194" t="s">
        <v>154</v>
      </c>
      <c r="CW194" t="s">
        <v>155</v>
      </c>
      <c r="CX194" t="s">
        <v>448</v>
      </c>
      <c r="DC194" s="15"/>
      <c r="DH194" t="s">
        <v>146</v>
      </c>
    </row>
    <row r="195" spans="1:112" x14ac:dyDescent="0.25">
      <c r="A195" t="s">
        <v>122</v>
      </c>
      <c r="B195" t="s">
        <v>122</v>
      </c>
      <c r="C195" t="s">
        <v>895</v>
      </c>
      <c r="D195" t="s">
        <v>124</v>
      </c>
      <c r="E195" t="s">
        <v>125</v>
      </c>
      <c r="F195" t="s">
        <v>126</v>
      </c>
      <c r="G195" s="15">
        <v>44911</v>
      </c>
      <c r="H195" t="s">
        <v>896</v>
      </c>
      <c r="I195" t="s">
        <v>128</v>
      </c>
      <c r="J195" s="15"/>
      <c r="M195" t="s">
        <v>129</v>
      </c>
      <c r="N195" t="s">
        <v>130</v>
      </c>
      <c r="T195" t="s">
        <v>131</v>
      </c>
      <c r="U195" t="s">
        <v>132</v>
      </c>
      <c r="V195" t="s">
        <v>239</v>
      </c>
      <c r="W195" t="s">
        <v>134</v>
      </c>
      <c r="AA195" t="s">
        <v>135</v>
      </c>
      <c r="AB195" t="s">
        <v>122</v>
      </c>
      <c r="AC195" t="s">
        <v>135</v>
      </c>
      <c r="AD195" t="s">
        <v>136</v>
      </c>
      <c r="AF195" t="s">
        <v>137</v>
      </c>
      <c r="AG195" t="s">
        <v>138</v>
      </c>
      <c r="AH195">
        <v>4</v>
      </c>
      <c r="AI195" t="s">
        <v>139</v>
      </c>
      <c r="AK195" t="s">
        <v>140</v>
      </c>
      <c r="AM195" t="s">
        <v>141</v>
      </c>
      <c r="AU195">
        <v>101</v>
      </c>
      <c r="AV195" t="s">
        <v>130</v>
      </c>
      <c r="AZ195" t="s">
        <v>143</v>
      </c>
      <c r="BA195" t="s">
        <v>122</v>
      </c>
      <c r="BB195" t="s">
        <v>143</v>
      </c>
      <c r="BD195" t="s">
        <v>489</v>
      </c>
      <c r="BE195" s="15"/>
      <c r="BG195" t="s">
        <v>145</v>
      </c>
      <c r="BH195">
        <v>2</v>
      </c>
      <c r="BI195" t="s">
        <v>139</v>
      </c>
      <c r="BJ195" s="15"/>
      <c r="BK195" t="s">
        <v>146</v>
      </c>
      <c r="BL195">
        <v>7</v>
      </c>
      <c r="BM195" s="16">
        <v>44911.727083333302</v>
      </c>
      <c r="BO195" s="16"/>
      <c r="BP195" t="s">
        <v>147</v>
      </c>
      <c r="BQ195" t="s">
        <v>147</v>
      </c>
      <c r="BR195">
        <v>4</v>
      </c>
      <c r="BS195">
        <v>2</v>
      </c>
      <c r="BT195" t="b">
        <v>0</v>
      </c>
      <c r="BU195">
        <v>4</v>
      </c>
      <c r="BV195">
        <v>2</v>
      </c>
      <c r="BW195">
        <v>4</v>
      </c>
      <c r="BX195" t="s">
        <v>148</v>
      </c>
      <c r="BY195" t="s">
        <v>122</v>
      </c>
      <c r="BZ195" t="s">
        <v>122</v>
      </c>
      <c r="CA195" t="s">
        <v>240</v>
      </c>
      <c r="CB195" t="s">
        <v>150</v>
      </c>
      <c r="CC195" t="s">
        <v>241</v>
      </c>
      <c r="CD195" t="s">
        <v>152</v>
      </c>
      <c r="CI195">
        <v>32.879283999999998</v>
      </c>
      <c r="CJ195">
        <v>-111.7359009</v>
      </c>
      <c r="CN195" t="s">
        <v>135</v>
      </c>
      <c r="CO195" t="s">
        <v>153</v>
      </c>
      <c r="CV195" t="s">
        <v>154</v>
      </c>
      <c r="CW195" t="s">
        <v>155</v>
      </c>
      <c r="CX195" t="s">
        <v>156</v>
      </c>
      <c r="DC195" s="15"/>
      <c r="DH195" t="s">
        <v>146</v>
      </c>
    </row>
    <row r="196" spans="1:112" x14ac:dyDescent="0.25">
      <c r="A196" t="s">
        <v>122</v>
      </c>
      <c r="B196" t="s">
        <v>122</v>
      </c>
      <c r="C196" t="s">
        <v>897</v>
      </c>
      <c r="D196" t="s">
        <v>124</v>
      </c>
      <c r="E196" t="s">
        <v>125</v>
      </c>
      <c r="F196" t="s">
        <v>126</v>
      </c>
      <c r="G196" s="15">
        <v>45671</v>
      </c>
      <c r="H196" t="s">
        <v>898</v>
      </c>
      <c r="I196" t="s">
        <v>128</v>
      </c>
      <c r="J196" s="15"/>
      <c r="M196" t="s">
        <v>467</v>
      </c>
      <c r="N196" t="s">
        <v>130</v>
      </c>
      <c r="T196" t="s">
        <v>765</v>
      </c>
      <c r="U196" t="s">
        <v>404</v>
      </c>
      <c r="V196" t="s">
        <v>899</v>
      </c>
      <c r="W196" t="s">
        <v>134</v>
      </c>
      <c r="AA196" t="s">
        <v>135</v>
      </c>
      <c r="AB196" t="s">
        <v>122</v>
      </c>
      <c r="AC196" t="s">
        <v>135</v>
      </c>
      <c r="AD196" t="s">
        <v>136</v>
      </c>
      <c r="AF196" t="s">
        <v>137</v>
      </c>
      <c r="AG196" t="s">
        <v>138</v>
      </c>
      <c r="AH196">
        <v>4</v>
      </c>
      <c r="AI196" t="s">
        <v>139</v>
      </c>
      <c r="AK196" t="s">
        <v>140</v>
      </c>
      <c r="AM196" t="s">
        <v>141</v>
      </c>
      <c r="AU196">
        <v>22</v>
      </c>
      <c r="AV196" t="s">
        <v>130</v>
      </c>
      <c r="AZ196" t="s">
        <v>143</v>
      </c>
      <c r="BA196" t="s">
        <v>122</v>
      </c>
      <c r="BB196" t="s">
        <v>143</v>
      </c>
      <c r="BD196" t="s">
        <v>489</v>
      </c>
      <c r="BE196" s="15"/>
      <c r="BG196" t="s">
        <v>145</v>
      </c>
      <c r="BH196">
        <v>0.5</v>
      </c>
      <c r="BI196" t="s">
        <v>139</v>
      </c>
      <c r="BJ196" s="15"/>
      <c r="BK196" t="s">
        <v>146</v>
      </c>
      <c r="BL196">
        <v>7</v>
      </c>
      <c r="BM196" s="16">
        <v>45671.800694444399</v>
      </c>
      <c r="BO196" s="16"/>
      <c r="BP196" t="s">
        <v>147</v>
      </c>
      <c r="BQ196" t="s">
        <v>147</v>
      </c>
      <c r="BR196">
        <v>4</v>
      </c>
      <c r="BS196">
        <v>0.5</v>
      </c>
      <c r="BT196" t="b">
        <v>0</v>
      </c>
      <c r="BU196">
        <v>4</v>
      </c>
      <c r="BV196">
        <v>0.5</v>
      </c>
      <c r="BW196">
        <v>4</v>
      </c>
      <c r="BX196" t="s">
        <v>148</v>
      </c>
      <c r="BY196" t="s">
        <v>122</v>
      </c>
      <c r="BZ196" t="s">
        <v>122</v>
      </c>
      <c r="CA196" t="s">
        <v>900</v>
      </c>
      <c r="CB196" t="s">
        <v>150</v>
      </c>
      <c r="CC196" t="s">
        <v>901</v>
      </c>
      <c r="CD196" t="s">
        <v>447</v>
      </c>
      <c r="CI196">
        <v>34.256122099999999</v>
      </c>
      <c r="CJ196">
        <v>-114.14684029999999</v>
      </c>
      <c r="CN196" t="s">
        <v>135</v>
      </c>
      <c r="CO196" t="s">
        <v>153</v>
      </c>
      <c r="CV196" t="s">
        <v>154</v>
      </c>
      <c r="CW196" t="s">
        <v>155</v>
      </c>
      <c r="CX196" t="s">
        <v>448</v>
      </c>
      <c r="DC196" s="15"/>
      <c r="DH196" t="s">
        <v>146</v>
      </c>
    </row>
    <row r="197" spans="1:112" x14ac:dyDescent="0.25">
      <c r="A197" t="s">
        <v>122</v>
      </c>
      <c r="B197" t="s">
        <v>122</v>
      </c>
      <c r="C197" t="s">
        <v>902</v>
      </c>
      <c r="D197" t="s">
        <v>124</v>
      </c>
      <c r="E197" t="s">
        <v>125</v>
      </c>
      <c r="F197" t="s">
        <v>126</v>
      </c>
      <c r="G197" s="15">
        <v>43790</v>
      </c>
      <c r="H197" t="s">
        <v>903</v>
      </c>
      <c r="I197" t="s">
        <v>128</v>
      </c>
      <c r="J197" s="15"/>
      <c r="T197" t="s">
        <v>131</v>
      </c>
      <c r="U197" t="s">
        <v>193</v>
      </c>
      <c r="V197" t="s">
        <v>904</v>
      </c>
      <c r="W197" t="s">
        <v>134</v>
      </c>
      <c r="AA197" t="s">
        <v>135</v>
      </c>
      <c r="AB197" t="s">
        <v>122</v>
      </c>
      <c r="AC197" t="s">
        <v>135</v>
      </c>
      <c r="AD197" t="s">
        <v>136</v>
      </c>
      <c r="AF197" t="s">
        <v>137</v>
      </c>
      <c r="AG197" t="s">
        <v>138</v>
      </c>
      <c r="AH197">
        <v>3.92</v>
      </c>
      <c r="AI197" t="s">
        <v>139</v>
      </c>
      <c r="AK197" t="s">
        <v>140</v>
      </c>
      <c r="AM197" t="s">
        <v>141</v>
      </c>
      <c r="AS197" t="s">
        <v>195</v>
      </c>
      <c r="AZ197" t="s">
        <v>143</v>
      </c>
      <c r="BA197" t="s">
        <v>122</v>
      </c>
      <c r="BB197" t="s">
        <v>143</v>
      </c>
      <c r="BD197" t="s">
        <v>163</v>
      </c>
      <c r="BE197" s="15"/>
      <c r="BG197" t="s">
        <v>145</v>
      </c>
      <c r="BH197">
        <v>0.36099999999999999</v>
      </c>
      <c r="BI197" t="s">
        <v>139</v>
      </c>
      <c r="BJ197" s="15"/>
      <c r="BK197" t="s">
        <v>146</v>
      </c>
      <c r="BL197">
        <v>7</v>
      </c>
      <c r="BM197" s="16">
        <v>43790.796527777798</v>
      </c>
      <c r="BO197" s="16"/>
      <c r="BP197" t="s">
        <v>147</v>
      </c>
      <c r="BQ197" t="s">
        <v>147</v>
      </c>
      <c r="BR197">
        <v>3.92</v>
      </c>
      <c r="BS197">
        <v>0.36099999999999999</v>
      </c>
      <c r="BT197" t="b">
        <v>0</v>
      </c>
      <c r="BU197">
        <v>3.92</v>
      </c>
      <c r="BV197">
        <v>0.36099999999999999</v>
      </c>
      <c r="BW197">
        <v>3.92</v>
      </c>
      <c r="BX197" t="s">
        <v>148</v>
      </c>
      <c r="BY197" t="s">
        <v>122</v>
      </c>
      <c r="BZ197" t="s">
        <v>122</v>
      </c>
      <c r="CA197" t="s">
        <v>905</v>
      </c>
      <c r="CB197" t="s">
        <v>150</v>
      </c>
      <c r="CC197" t="s">
        <v>173</v>
      </c>
      <c r="CD197" t="s">
        <v>399</v>
      </c>
      <c r="CI197">
        <v>32.2016572</v>
      </c>
      <c r="CJ197">
        <v>-110.96899639999999</v>
      </c>
      <c r="CN197" t="s">
        <v>135</v>
      </c>
      <c r="CO197" t="s">
        <v>153</v>
      </c>
      <c r="CV197" t="s">
        <v>154</v>
      </c>
      <c r="CW197" t="s">
        <v>155</v>
      </c>
      <c r="CX197" t="s">
        <v>400</v>
      </c>
      <c r="DC197" s="15"/>
      <c r="DH197" t="s">
        <v>146</v>
      </c>
    </row>
    <row r="198" spans="1:112" x14ac:dyDescent="0.25">
      <c r="A198" t="s">
        <v>122</v>
      </c>
      <c r="B198" t="s">
        <v>122</v>
      </c>
      <c r="C198" t="s">
        <v>906</v>
      </c>
      <c r="D198" t="s">
        <v>124</v>
      </c>
      <c r="E198" t="s">
        <v>125</v>
      </c>
      <c r="F198" t="s">
        <v>126</v>
      </c>
      <c r="G198" s="15">
        <v>44529</v>
      </c>
      <c r="H198" t="s">
        <v>907</v>
      </c>
      <c r="I198" t="s">
        <v>128</v>
      </c>
      <c r="J198" s="15"/>
      <c r="T198" t="s">
        <v>131</v>
      </c>
      <c r="U198" t="s">
        <v>442</v>
      </c>
      <c r="V198" t="s">
        <v>908</v>
      </c>
      <c r="W198" t="s">
        <v>134</v>
      </c>
      <c r="AA198" t="s">
        <v>135</v>
      </c>
      <c r="AB198" t="s">
        <v>122</v>
      </c>
      <c r="AC198" t="s">
        <v>135</v>
      </c>
      <c r="AD198" t="s">
        <v>136</v>
      </c>
      <c r="AF198" t="s">
        <v>137</v>
      </c>
      <c r="AG198" t="s">
        <v>138</v>
      </c>
      <c r="AH198">
        <v>3.9</v>
      </c>
      <c r="AI198" t="s">
        <v>139</v>
      </c>
      <c r="AK198" t="s">
        <v>140</v>
      </c>
      <c r="AM198" t="s">
        <v>141</v>
      </c>
      <c r="AS198" t="s">
        <v>621</v>
      </c>
      <c r="AZ198" t="s">
        <v>143</v>
      </c>
      <c r="BA198" t="s">
        <v>122</v>
      </c>
      <c r="BB198" t="s">
        <v>143</v>
      </c>
      <c r="BD198" t="s">
        <v>144</v>
      </c>
      <c r="BE198" s="15"/>
      <c r="BG198" t="s">
        <v>145</v>
      </c>
      <c r="BH198">
        <v>0.5</v>
      </c>
      <c r="BI198" t="s">
        <v>139</v>
      </c>
      <c r="BJ198" s="15"/>
      <c r="BK198" t="s">
        <v>146</v>
      </c>
      <c r="BL198">
        <v>7</v>
      </c>
      <c r="BM198" s="16">
        <v>44529.403472222199</v>
      </c>
      <c r="BO198" s="16"/>
      <c r="BP198" t="s">
        <v>147</v>
      </c>
      <c r="BQ198" t="s">
        <v>147</v>
      </c>
      <c r="BR198">
        <v>3.9</v>
      </c>
      <c r="BS198">
        <v>0.5</v>
      </c>
      <c r="BT198" t="b">
        <v>0</v>
      </c>
      <c r="BU198">
        <v>3.9</v>
      </c>
      <c r="BV198">
        <v>0.5</v>
      </c>
      <c r="BW198">
        <v>3.9</v>
      </c>
      <c r="BX198" t="s">
        <v>148</v>
      </c>
      <c r="BY198" t="s">
        <v>122</v>
      </c>
      <c r="BZ198" t="s">
        <v>122</v>
      </c>
      <c r="CA198" t="s">
        <v>909</v>
      </c>
      <c r="CB198" t="s">
        <v>150</v>
      </c>
      <c r="CC198" t="s">
        <v>910</v>
      </c>
      <c r="CD198" t="s">
        <v>447</v>
      </c>
      <c r="CI198">
        <v>34.2554558</v>
      </c>
      <c r="CJ198">
        <v>-114.1465214</v>
      </c>
      <c r="CN198" t="s">
        <v>135</v>
      </c>
      <c r="CO198" t="s">
        <v>153</v>
      </c>
      <c r="CV198" t="s">
        <v>154</v>
      </c>
      <c r="CW198" t="s">
        <v>155</v>
      </c>
      <c r="CX198" t="s">
        <v>448</v>
      </c>
      <c r="DC198" s="15"/>
      <c r="DH198" t="s">
        <v>146</v>
      </c>
    </row>
    <row r="199" spans="1:112" x14ac:dyDescent="0.25">
      <c r="A199" t="s">
        <v>122</v>
      </c>
      <c r="B199" t="s">
        <v>122</v>
      </c>
      <c r="C199" t="s">
        <v>911</v>
      </c>
      <c r="D199" t="s">
        <v>124</v>
      </c>
      <c r="E199" t="s">
        <v>125</v>
      </c>
      <c r="F199" t="s">
        <v>126</v>
      </c>
      <c r="G199" s="15">
        <v>44427</v>
      </c>
      <c r="H199" t="s">
        <v>828</v>
      </c>
      <c r="I199" t="s">
        <v>128</v>
      </c>
      <c r="J199" s="15"/>
      <c r="M199" t="s">
        <v>912</v>
      </c>
      <c r="N199" t="s">
        <v>130</v>
      </c>
      <c r="T199" t="s">
        <v>160</v>
      </c>
      <c r="U199" t="s">
        <v>161</v>
      </c>
      <c r="V199" t="s">
        <v>913</v>
      </c>
      <c r="W199" t="s">
        <v>134</v>
      </c>
      <c r="AA199" t="s">
        <v>135</v>
      </c>
      <c r="AB199" t="s">
        <v>122</v>
      </c>
      <c r="AC199" t="s">
        <v>135</v>
      </c>
      <c r="AD199" t="s">
        <v>136</v>
      </c>
      <c r="AF199" t="s">
        <v>137</v>
      </c>
      <c r="AG199" t="s">
        <v>138</v>
      </c>
      <c r="AH199">
        <v>3.87</v>
      </c>
      <c r="AI199" t="s">
        <v>139</v>
      </c>
      <c r="AK199" t="s">
        <v>140</v>
      </c>
      <c r="AM199" t="s">
        <v>141</v>
      </c>
      <c r="AU199">
        <v>112</v>
      </c>
      <c r="AV199" t="s">
        <v>130</v>
      </c>
      <c r="AZ199" t="s">
        <v>143</v>
      </c>
      <c r="BA199" t="s">
        <v>122</v>
      </c>
      <c r="BB199" t="s">
        <v>143</v>
      </c>
      <c r="BD199" t="s">
        <v>163</v>
      </c>
      <c r="BE199" s="15"/>
      <c r="BG199" t="s">
        <v>145</v>
      </c>
      <c r="BH199">
        <v>8.1900000000000001E-2</v>
      </c>
      <c r="BI199" t="s">
        <v>139</v>
      </c>
      <c r="BJ199" s="15"/>
      <c r="BK199" t="s">
        <v>146</v>
      </c>
      <c r="BL199">
        <v>7</v>
      </c>
      <c r="BM199" s="16">
        <v>44427.746527777803</v>
      </c>
      <c r="BO199" s="16"/>
      <c r="BP199" t="s">
        <v>147</v>
      </c>
      <c r="BQ199" t="s">
        <v>147</v>
      </c>
      <c r="BR199">
        <v>3.87</v>
      </c>
      <c r="BS199">
        <v>8.1900000000000001E-2</v>
      </c>
      <c r="BT199" t="b">
        <v>0</v>
      </c>
      <c r="BU199">
        <v>3.87</v>
      </c>
      <c r="BV199">
        <v>8.1900000000000001E-2</v>
      </c>
      <c r="BW199">
        <v>3.87</v>
      </c>
      <c r="BX199" t="s">
        <v>148</v>
      </c>
      <c r="BY199" t="s">
        <v>122</v>
      </c>
      <c r="BZ199" t="s">
        <v>122</v>
      </c>
      <c r="CA199" t="s">
        <v>914</v>
      </c>
      <c r="CB199" t="s">
        <v>150</v>
      </c>
      <c r="CC199" t="s">
        <v>915</v>
      </c>
      <c r="CD199" t="s">
        <v>399</v>
      </c>
      <c r="CI199">
        <v>32.181200599999997</v>
      </c>
      <c r="CJ199">
        <v>-110.9571978</v>
      </c>
      <c r="CN199" t="s">
        <v>135</v>
      </c>
      <c r="CO199" t="s">
        <v>153</v>
      </c>
      <c r="CV199" t="s">
        <v>154</v>
      </c>
      <c r="CW199" t="s">
        <v>155</v>
      </c>
      <c r="CX199" t="s">
        <v>400</v>
      </c>
      <c r="DC199" s="15"/>
      <c r="DH199" t="s">
        <v>146</v>
      </c>
    </row>
    <row r="200" spans="1:112" x14ac:dyDescent="0.25">
      <c r="A200" t="s">
        <v>122</v>
      </c>
      <c r="B200" t="s">
        <v>122</v>
      </c>
      <c r="C200" t="s">
        <v>916</v>
      </c>
      <c r="D200" t="s">
        <v>124</v>
      </c>
      <c r="E200" t="s">
        <v>125</v>
      </c>
      <c r="F200" t="s">
        <v>126</v>
      </c>
      <c r="G200" s="15">
        <v>44049</v>
      </c>
      <c r="H200" t="s">
        <v>917</v>
      </c>
      <c r="I200" t="s">
        <v>128</v>
      </c>
      <c r="J200" s="15"/>
      <c r="M200" t="s">
        <v>918</v>
      </c>
      <c r="N200" t="s">
        <v>130</v>
      </c>
      <c r="T200" t="s">
        <v>131</v>
      </c>
      <c r="U200" t="s">
        <v>442</v>
      </c>
      <c r="V200" t="s">
        <v>882</v>
      </c>
      <c r="W200" t="s">
        <v>134</v>
      </c>
      <c r="AA200" t="s">
        <v>135</v>
      </c>
      <c r="AB200" t="s">
        <v>122</v>
      </c>
      <c r="AC200" t="s">
        <v>135</v>
      </c>
      <c r="AD200" t="s">
        <v>136</v>
      </c>
      <c r="AF200" t="s">
        <v>137</v>
      </c>
      <c r="AG200" t="s">
        <v>138</v>
      </c>
      <c r="AH200">
        <v>3.8</v>
      </c>
      <c r="AI200" t="s">
        <v>139</v>
      </c>
      <c r="AK200" t="s">
        <v>140</v>
      </c>
      <c r="AM200" t="s">
        <v>141</v>
      </c>
      <c r="AS200" t="s">
        <v>195</v>
      </c>
      <c r="AU200">
        <v>19</v>
      </c>
      <c r="AV200" t="s">
        <v>130</v>
      </c>
      <c r="AZ200" t="s">
        <v>143</v>
      </c>
      <c r="BA200" t="s">
        <v>122</v>
      </c>
      <c r="BB200" t="s">
        <v>143</v>
      </c>
      <c r="BD200" t="s">
        <v>144</v>
      </c>
      <c r="BE200" s="15"/>
      <c r="BG200" t="s">
        <v>145</v>
      </c>
      <c r="BH200">
        <v>0.5</v>
      </c>
      <c r="BI200" t="s">
        <v>139</v>
      </c>
      <c r="BJ200" s="15"/>
      <c r="BK200" t="s">
        <v>146</v>
      </c>
      <c r="BL200">
        <v>7</v>
      </c>
      <c r="BM200" s="16">
        <v>44049.499305555597</v>
      </c>
      <c r="BO200" s="16"/>
      <c r="BP200" t="s">
        <v>147</v>
      </c>
      <c r="BQ200" t="s">
        <v>147</v>
      </c>
      <c r="BR200">
        <v>3.8</v>
      </c>
      <c r="BS200">
        <v>0.5</v>
      </c>
      <c r="BT200" t="b">
        <v>0</v>
      </c>
      <c r="BU200">
        <v>3.8</v>
      </c>
      <c r="BV200">
        <v>0.5</v>
      </c>
      <c r="BW200">
        <v>3.8</v>
      </c>
      <c r="BX200" t="s">
        <v>148</v>
      </c>
      <c r="BY200" t="s">
        <v>122</v>
      </c>
      <c r="BZ200" t="s">
        <v>122</v>
      </c>
      <c r="CA200" t="s">
        <v>883</v>
      </c>
      <c r="CB200" t="s">
        <v>150</v>
      </c>
      <c r="CC200" t="s">
        <v>884</v>
      </c>
      <c r="CD200" t="s">
        <v>447</v>
      </c>
      <c r="CI200">
        <v>34.256107900000003</v>
      </c>
      <c r="CJ200">
        <v>-114.146582</v>
      </c>
      <c r="CN200" t="s">
        <v>135</v>
      </c>
      <c r="CO200" t="s">
        <v>153</v>
      </c>
      <c r="CV200" t="s">
        <v>154</v>
      </c>
      <c r="CW200" t="s">
        <v>155</v>
      </c>
      <c r="CX200" t="s">
        <v>448</v>
      </c>
      <c r="DC200" s="15"/>
      <c r="DH200" t="s">
        <v>146</v>
      </c>
    </row>
    <row r="201" spans="1:112" x14ac:dyDescent="0.25">
      <c r="A201" t="s">
        <v>122</v>
      </c>
      <c r="B201" t="s">
        <v>122</v>
      </c>
      <c r="C201" t="s">
        <v>919</v>
      </c>
      <c r="D201" t="s">
        <v>124</v>
      </c>
      <c r="E201" t="s">
        <v>125</v>
      </c>
      <c r="F201" t="s">
        <v>126</v>
      </c>
      <c r="G201" s="15">
        <v>44719</v>
      </c>
      <c r="H201" t="s">
        <v>920</v>
      </c>
      <c r="I201" t="s">
        <v>128</v>
      </c>
      <c r="J201" s="15"/>
      <c r="M201" t="s">
        <v>921</v>
      </c>
      <c r="N201" t="s">
        <v>130</v>
      </c>
      <c r="T201" t="s">
        <v>131</v>
      </c>
      <c r="U201" t="s">
        <v>417</v>
      </c>
      <c r="V201" t="s">
        <v>418</v>
      </c>
      <c r="W201" t="s">
        <v>134</v>
      </c>
      <c r="AA201" t="s">
        <v>135</v>
      </c>
      <c r="AB201" t="s">
        <v>122</v>
      </c>
      <c r="AC201" t="s">
        <v>135</v>
      </c>
      <c r="AD201" t="s">
        <v>136</v>
      </c>
      <c r="AF201" t="s">
        <v>137</v>
      </c>
      <c r="AG201" t="s">
        <v>138</v>
      </c>
      <c r="AH201">
        <v>3.8</v>
      </c>
      <c r="AI201" t="s">
        <v>139</v>
      </c>
      <c r="AK201" t="s">
        <v>140</v>
      </c>
      <c r="AM201" t="s">
        <v>141</v>
      </c>
      <c r="AU201">
        <v>40.799999999999997</v>
      </c>
      <c r="AV201" t="s">
        <v>130</v>
      </c>
      <c r="AZ201" t="s">
        <v>143</v>
      </c>
      <c r="BA201" t="s">
        <v>122</v>
      </c>
      <c r="BB201" t="s">
        <v>143</v>
      </c>
      <c r="BD201" t="s">
        <v>591</v>
      </c>
      <c r="BE201" s="15"/>
      <c r="BG201" t="s">
        <v>145</v>
      </c>
      <c r="BH201">
        <v>1</v>
      </c>
      <c r="BI201" t="s">
        <v>139</v>
      </c>
      <c r="BJ201" s="15"/>
      <c r="BK201" t="s">
        <v>146</v>
      </c>
      <c r="BL201">
        <v>7</v>
      </c>
      <c r="BM201" s="16">
        <v>44719.628472222197</v>
      </c>
      <c r="BO201" s="16"/>
      <c r="BP201" t="s">
        <v>147</v>
      </c>
      <c r="BQ201" t="s">
        <v>147</v>
      </c>
      <c r="BR201">
        <v>3.8</v>
      </c>
      <c r="BS201">
        <v>1</v>
      </c>
      <c r="BT201" t="b">
        <v>0</v>
      </c>
      <c r="BU201">
        <v>3.8</v>
      </c>
      <c r="BV201">
        <v>1</v>
      </c>
      <c r="BW201">
        <v>3.8</v>
      </c>
      <c r="BX201" t="s">
        <v>148</v>
      </c>
      <c r="BY201" t="s">
        <v>122</v>
      </c>
      <c r="BZ201" t="s">
        <v>122</v>
      </c>
      <c r="CA201" t="s">
        <v>420</v>
      </c>
      <c r="CB201" t="s">
        <v>150</v>
      </c>
      <c r="CC201" t="s">
        <v>421</v>
      </c>
      <c r="CD201" t="s">
        <v>422</v>
      </c>
      <c r="CI201">
        <v>34.252990400000002</v>
      </c>
      <c r="CJ201">
        <v>-110.0339711</v>
      </c>
      <c r="CN201" t="s">
        <v>135</v>
      </c>
      <c r="CO201" t="s">
        <v>153</v>
      </c>
      <c r="CV201" t="s">
        <v>154</v>
      </c>
      <c r="CW201" t="s">
        <v>155</v>
      </c>
      <c r="CX201" t="s">
        <v>199</v>
      </c>
      <c r="DC201" s="15"/>
      <c r="DH201" t="s">
        <v>146</v>
      </c>
    </row>
    <row r="202" spans="1:112" x14ac:dyDescent="0.25">
      <c r="A202" t="s">
        <v>122</v>
      </c>
      <c r="B202" t="s">
        <v>122</v>
      </c>
      <c r="C202" t="s">
        <v>922</v>
      </c>
      <c r="D202" t="s">
        <v>124</v>
      </c>
      <c r="E202" t="s">
        <v>125</v>
      </c>
      <c r="F202" t="s">
        <v>126</v>
      </c>
      <c r="G202" s="15">
        <v>44588</v>
      </c>
      <c r="H202" t="s">
        <v>459</v>
      </c>
      <c r="I202" t="s">
        <v>128</v>
      </c>
      <c r="J202" s="15"/>
      <c r="M202" t="s">
        <v>671</v>
      </c>
      <c r="N202" t="s">
        <v>130</v>
      </c>
      <c r="T202" t="s">
        <v>131</v>
      </c>
      <c r="U202" t="s">
        <v>672</v>
      </c>
      <c r="V202" t="s">
        <v>923</v>
      </c>
      <c r="W202" t="s">
        <v>134</v>
      </c>
      <c r="AA202" t="s">
        <v>135</v>
      </c>
      <c r="AB202" t="s">
        <v>122</v>
      </c>
      <c r="AC202" t="s">
        <v>135</v>
      </c>
      <c r="AD202" t="s">
        <v>136</v>
      </c>
      <c r="AF202" t="s">
        <v>137</v>
      </c>
      <c r="AG202" t="s">
        <v>138</v>
      </c>
      <c r="AH202">
        <v>3.76</v>
      </c>
      <c r="AI202" t="s">
        <v>139</v>
      </c>
      <c r="AK202" t="s">
        <v>140</v>
      </c>
      <c r="AM202" t="s">
        <v>141</v>
      </c>
      <c r="AU202">
        <v>88</v>
      </c>
      <c r="AV202" t="s">
        <v>130</v>
      </c>
      <c r="AZ202" t="s">
        <v>143</v>
      </c>
      <c r="BA202" t="s">
        <v>122</v>
      </c>
      <c r="BB202" t="s">
        <v>143</v>
      </c>
      <c r="BD202" t="s">
        <v>182</v>
      </c>
      <c r="BE202" s="15"/>
      <c r="BG202" t="s">
        <v>145</v>
      </c>
      <c r="BH202">
        <v>8.1900000000000001E-2</v>
      </c>
      <c r="BI202" t="s">
        <v>139</v>
      </c>
      <c r="BJ202" s="15"/>
      <c r="BK202" t="s">
        <v>146</v>
      </c>
      <c r="BL202">
        <v>7</v>
      </c>
      <c r="BM202" s="16">
        <v>44588.819444444402</v>
      </c>
      <c r="BO202" s="16"/>
      <c r="BP202" t="s">
        <v>147</v>
      </c>
      <c r="BQ202" t="s">
        <v>147</v>
      </c>
      <c r="BR202">
        <v>3.76</v>
      </c>
      <c r="BS202">
        <v>8.1900000000000001E-2</v>
      </c>
      <c r="BT202" t="b">
        <v>0</v>
      </c>
      <c r="BU202">
        <v>3.76</v>
      </c>
      <c r="BV202">
        <v>8.1900000000000001E-2</v>
      </c>
      <c r="BW202">
        <v>3.76</v>
      </c>
      <c r="BX202" t="s">
        <v>148</v>
      </c>
      <c r="BY202" t="s">
        <v>122</v>
      </c>
      <c r="BZ202" t="s">
        <v>122</v>
      </c>
      <c r="CA202" t="s">
        <v>924</v>
      </c>
      <c r="CB202" t="s">
        <v>150</v>
      </c>
      <c r="CC202" t="s">
        <v>332</v>
      </c>
      <c r="CD202" t="s">
        <v>399</v>
      </c>
      <c r="CI202">
        <v>32.212476100000003</v>
      </c>
      <c r="CJ202">
        <v>-110.9687088</v>
      </c>
      <c r="CN202" t="s">
        <v>135</v>
      </c>
      <c r="CO202" t="s">
        <v>153</v>
      </c>
      <c r="CV202" t="s">
        <v>154</v>
      </c>
      <c r="CW202" t="s">
        <v>155</v>
      </c>
      <c r="CX202" t="s">
        <v>400</v>
      </c>
      <c r="DC202" s="15"/>
      <c r="DH202" t="s">
        <v>146</v>
      </c>
    </row>
    <row r="203" spans="1:112" x14ac:dyDescent="0.25">
      <c r="A203" t="s">
        <v>122</v>
      </c>
      <c r="B203" t="s">
        <v>122</v>
      </c>
      <c r="C203" t="s">
        <v>925</v>
      </c>
      <c r="D203" t="s">
        <v>124</v>
      </c>
      <c r="E203" t="s">
        <v>125</v>
      </c>
      <c r="F203" t="s">
        <v>126</v>
      </c>
      <c r="G203" s="15">
        <v>44049</v>
      </c>
      <c r="H203" t="s">
        <v>926</v>
      </c>
      <c r="I203" t="s">
        <v>128</v>
      </c>
      <c r="J203" s="15"/>
      <c r="M203" t="s">
        <v>691</v>
      </c>
      <c r="N203" t="s">
        <v>130</v>
      </c>
      <c r="T203" t="s">
        <v>131</v>
      </c>
      <c r="U203" t="s">
        <v>442</v>
      </c>
      <c r="V203" t="s">
        <v>882</v>
      </c>
      <c r="W203" t="s">
        <v>134</v>
      </c>
      <c r="AA203" t="s">
        <v>135</v>
      </c>
      <c r="AB203" t="s">
        <v>122</v>
      </c>
      <c r="AC203" t="s">
        <v>135</v>
      </c>
      <c r="AD203" t="s">
        <v>136</v>
      </c>
      <c r="AF203" t="s">
        <v>137</v>
      </c>
      <c r="AG203" t="s">
        <v>138</v>
      </c>
      <c r="AH203">
        <v>3.7</v>
      </c>
      <c r="AI203" t="s">
        <v>139</v>
      </c>
      <c r="AK203" t="s">
        <v>140</v>
      </c>
      <c r="AM203" t="s">
        <v>141</v>
      </c>
      <c r="AS203" t="s">
        <v>195</v>
      </c>
      <c r="AU203">
        <v>17</v>
      </c>
      <c r="AV203" t="s">
        <v>130</v>
      </c>
      <c r="AZ203" t="s">
        <v>143</v>
      </c>
      <c r="BA203" t="s">
        <v>122</v>
      </c>
      <c r="BB203" t="s">
        <v>143</v>
      </c>
      <c r="BD203" t="s">
        <v>144</v>
      </c>
      <c r="BE203" s="15"/>
      <c r="BG203" t="s">
        <v>145</v>
      </c>
      <c r="BH203">
        <v>0.5</v>
      </c>
      <c r="BI203" t="s">
        <v>139</v>
      </c>
      <c r="BJ203" s="15"/>
      <c r="BK203" t="s">
        <v>146</v>
      </c>
      <c r="BL203">
        <v>7</v>
      </c>
      <c r="BM203" s="16">
        <v>44049.496527777803</v>
      </c>
      <c r="BO203" s="16"/>
      <c r="BP203" t="s">
        <v>147</v>
      </c>
      <c r="BQ203" t="s">
        <v>147</v>
      </c>
      <c r="BR203">
        <v>3.7</v>
      </c>
      <c r="BS203">
        <v>0.5</v>
      </c>
      <c r="BT203" t="b">
        <v>0</v>
      </c>
      <c r="BU203">
        <v>3.7</v>
      </c>
      <c r="BV203">
        <v>0.5</v>
      </c>
      <c r="BW203">
        <v>3.7</v>
      </c>
      <c r="BX203" t="s">
        <v>148</v>
      </c>
      <c r="BY203" t="s">
        <v>122</v>
      </c>
      <c r="BZ203" t="s">
        <v>122</v>
      </c>
      <c r="CA203" t="s">
        <v>883</v>
      </c>
      <c r="CB203" t="s">
        <v>150</v>
      </c>
      <c r="CC203" t="s">
        <v>884</v>
      </c>
      <c r="CD203" t="s">
        <v>447</v>
      </c>
      <c r="CI203">
        <v>34.256107900000003</v>
      </c>
      <c r="CJ203">
        <v>-114.146582</v>
      </c>
      <c r="CN203" t="s">
        <v>135</v>
      </c>
      <c r="CO203" t="s">
        <v>153</v>
      </c>
      <c r="CV203" t="s">
        <v>154</v>
      </c>
      <c r="CW203" t="s">
        <v>155</v>
      </c>
      <c r="CX203" t="s">
        <v>448</v>
      </c>
      <c r="DC203" s="15"/>
      <c r="DH203" t="s">
        <v>146</v>
      </c>
    </row>
    <row r="204" spans="1:112" x14ac:dyDescent="0.25">
      <c r="A204" t="s">
        <v>122</v>
      </c>
      <c r="B204" t="s">
        <v>122</v>
      </c>
      <c r="C204" t="s">
        <v>927</v>
      </c>
      <c r="D204" t="s">
        <v>124</v>
      </c>
      <c r="E204" t="s">
        <v>125</v>
      </c>
      <c r="F204" t="s">
        <v>126</v>
      </c>
      <c r="G204" s="15">
        <v>45163</v>
      </c>
      <c r="H204" t="s">
        <v>928</v>
      </c>
      <c r="I204" t="s">
        <v>128</v>
      </c>
      <c r="J204" s="15"/>
      <c r="M204" t="s">
        <v>560</v>
      </c>
      <c r="N204" t="s">
        <v>130</v>
      </c>
      <c r="T204" t="s">
        <v>416</v>
      </c>
      <c r="U204" t="s">
        <v>417</v>
      </c>
      <c r="V204" t="s">
        <v>929</v>
      </c>
      <c r="W204" t="s">
        <v>134</v>
      </c>
      <c r="AA204" t="s">
        <v>135</v>
      </c>
      <c r="AB204" t="s">
        <v>122</v>
      </c>
      <c r="AC204" t="s">
        <v>135</v>
      </c>
      <c r="AD204" t="s">
        <v>136</v>
      </c>
      <c r="AF204" t="s">
        <v>137</v>
      </c>
      <c r="AG204" t="s">
        <v>138</v>
      </c>
      <c r="AH204">
        <v>3.7</v>
      </c>
      <c r="AI204" t="s">
        <v>139</v>
      </c>
      <c r="AK204" t="s">
        <v>140</v>
      </c>
      <c r="AM204" t="s">
        <v>141</v>
      </c>
      <c r="AU204">
        <v>41.5</v>
      </c>
      <c r="AV204" t="s">
        <v>130</v>
      </c>
      <c r="AZ204" t="s">
        <v>143</v>
      </c>
      <c r="BA204" t="s">
        <v>122</v>
      </c>
      <c r="BB204" t="s">
        <v>143</v>
      </c>
      <c r="BD204" t="s">
        <v>419</v>
      </c>
      <c r="BE204" s="15"/>
      <c r="BG204" t="s">
        <v>145</v>
      </c>
      <c r="BH204">
        <v>1</v>
      </c>
      <c r="BI204" t="s">
        <v>139</v>
      </c>
      <c r="BJ204" s="15"/>
      <c r="BK204" t="s">
        <v>146</v>
      </c>
      <c r="BL204">
        <v>7</v>
      </c>
      <c r="BM204" s="16">
        <v>45163.632638888899</v>
      </c>
      <c r="BO204" s="16"/>
      <c r="BP204" t="s">
        <v>147</v>
      </c>
      <c r="BQ204" t="s">
        <v>147</v>
      </c>
      <c r="BR204">
        <v>3.7</v>
      </c>
      <c r="BS204">
        <v>1</v>
      </c>
      <c r="BT204" t="b">
        <v>0</v>
      </c>
      <c r="BU204">
        <v>3.7</v>
      </c>
      <c r="BV204">
        <v>1</v>
      </c>
      <c r="BW204">
        <v>3.7</v>
      </c>
      <c r="BX204" t="s">
        <v>148</v>
      </c>
      <c r="BY204" t="s">
        <v>122</v>
      </c>
      <c r="BZ204" t="s">
        <v>122</v>
      </c>
      <c r="CA204" t="s">
        <v>930</v>
      </c>
      <c r="CB204" t="s">
        <v>150</v>
      </c>
      <c r="CC204" t="s">
        <v>931</v>
      </c>
      <c r="CD204" t="s">
        <v>422</v>
      </c>
      <c r="CI204">
        <v>34.2530225</v>
      </c>
      <c r="CJ204">
        <v>-110.0338642</v>
      </c>
      <c r="CN204" t="s">
        <v>135</v>
      </c>
      <c r="CO204" t="s">
        <v>153</v>
      </c>
      <c r="CV204" t="s">
        <v>154</v>
      </c>
      <c r="CW204" t="s">
        <v>155</v>
      </c>
      <c r="CX204" t="s">
        <v>199</v>
      </c>
      <c r="DC204" s="15"/>
      <c r="DH204" t="s">
        <v>146</v>
      </c>
    </row>
    <row r="205" spans="1:112" x14ac:dyDescent="0.25">
      <c r="A205" t="s">
        <v>122</v>
      </c>
      <c r="B205" t="s">
        <v>122</v>
      </c>
      <c r="C205" t="s">
        <v>932</v>
      </c>
      <c r="D205" t="s">
        <v>124</v>
      </c>
      <c r="E205" t="s">
        <v>125</v>
      </c>
      <c r="F205" t="s">
        <v>126</v>
      </c>
      <c r="G205" s="15">
        <v>45772</v>
      </c>
      <c r="H205" t="s">
        <v>933</v>
      </c>
      <c r="I205" t="s">
        <v>128</v>
      </c>
      <c r="J205" s="15"/>
      <c r="M205" t="s">
        <v>394</v>
      </c>
      <c r="N205" t="s">
        <v>130</v>
      </c>
      <c r="T205" t="s">
        <v>395</v>
      </c>
      <c r="U205" t="s">
        <v>193</v>
      </c>
      <c r="V205" t="s">
        <v>533</v>
      </c>
      <c r="W205" t="s">
        <v>134</v>
      </c>
      <c r="AA205" t="s">
        <v>135</v>
      </c>
      <c r="AB205" t="s">
        <v>122</v>
      </c>
      <c r="AC205" t="s">
        <v>135</v>
      </c>
      <c r="AD205" t="s">
        <v>136</v>
      </c>
      <c r="AF205" t="s">
        <v>137</v>
      </c>
      <c r="AG205" t="s">
        <v>138</v>
      </c>
      <c r="AH205">
        <v>3.67</v>
      </c>
      <c r="AI205" t="s">
        <v>139</v>
      </c>
      <c r="AK205" t="s">
        <v>140</v>
      </c>
      <c r="AM205" t="s">
        <v>141</v>
      </c>
      <c r="AU205">
        <v>90</v>
      </c>
      <c r="AV205" t="s">
        <v>130</v>
      </c>
      <c r="AZ205" t="s">
        <v>143</v>
      </c>
      <c r="BA205" t="s">
        <v>122</v>
      </c>
      <c r="BB205" t="s">
        <v>143</v>
      </c>
      <c r="BD205" t="s">
        <v>182</v>
      </c>
      <c r="BE205" s="15"/>
      <c r="BG205" t="s">
        <v>145</v>
      </c>
      <c r="BH205">
        <v>8.1900000000000001E-2</v>
      </c>
      <c r="BI205" t="s">
        <v>139</v>
      </c>
      <c r="BJ205" s="15"/>
      <c r="BK205" t="s">
        <v>146</v>
      </c>
      <c r="BL205">
        <v>7</v>
      </c>
      <c r="BM205" s="16">
        <v>45772.613888888904</v>
      </c>
      <c r="BO205" s="16"/>
      <c r="BP205" t="s">
        <v>147</v>
      </c>
      <c r="BQ205" t="s">
        <v>147</v>
      </c>
      <c r="BR205">
        <v>3.67</v>
      </c>
      <c r="BS205">
        <v>8.1900000000000001E-2</v>
      </c>
      <c r="BT205" t="b">
        <v>0</v>
      </c>
      <c r="BU205">
        <v>3.67</v>
      </c>
      <c r="BV205">
        <v>8.1900000000000001E-2</v>
      </c>
      <c r="BW205">
        <v>3.67</v>
      </c>
      <c r="BX205" t="s">
        <v>148</v>
      </c>
      <c r="BY205" t="s">
        <v>122</v>
      </c>
      <c r="BZ205" t="s">
        <v>122</v>
      </c>
      <c r="CA205" t="s">
        <v>534</v>
      </c>
      <c r="CB205" t="s">
        <v>150</v>
      </c>
      <c r="CC205" t="s">
        <v>535</v>
      </c>
      <c r="CD205" t="s">
        <v>399</v>
      </c>
      <c r="CI205">
        <v>32.201346399999998</v>
      </c>
      <c r="CJ205">
        <v>-110.9685942</v>
      </c>
      <c r="CN205" t="s">
        <v>135</v>
      </c>
      <c r="CO205" t="s">
        <v>153</v>
      </c>
      <c r="CV205" t="s">
        <v>154</v>
      </c>
      <c r="CW205" t="s">
        <v>155</v>
      </c>
      <c r="CX205" t="s">
        <v>400</v>
      </c>
      <c r="DC205" s="15"/>
      <c r="DH205" t="s">
        <v>146</v>
      </c>
    </row>
    <row r="206" spans="1:112" x14ac:dyDescent="0.25">
      <c r="A206" t="s">
        <v>122</v>
      </c>
      <c r="B206" t="s">
        <v>122</v>
      </c>
      <c r="C206" t="s">
        <v>934</v>
      </c>
      <c r="D206" t="s">
        <v>124</v>
      </c>
      <c r="E206" t="s">
        <v>125</v>
      </c>
      <c r="F206" t="s">
        <v>126</v>
      </c>
      <c r="G206" s="15">
        <v>45273</v>
      </c>
      <c r="H206" t="s">
        <v>487</v>
      </c>
      <c r="I206" t="s">
        <v>128</v>
      </c>
      <c r="J206" s="15"/>
      <c r="M206" t="s">
        <v>935</v>
      </c>
      <c r="N206" t="s">
        <v>130</v>
      </c>
      <c r="T206" t="s">
        <v>468</v>
      </c>
      <c r="U206" t="s">
        <v>193</v>
      </c>
      <c r="V206" t="s">
        <v>936</v>
      </c>
      <c r="W206" t="s">
        <v>134</v>
      </c>
      <c r="AA206" t="s">
        <v>135</v>
      </c>
      <c r="AB206" t="s">
        <v>122</v>
      </c>
      <c r="AC206" t="s">
        <v>135</v>
      </c>
      <c r="AD206" t="s">
        <v>136</v>
      </c>
      <c r="AF206" t="s">
        <v>137</v>
      </c>
      <c r="AG206" t="s">
        <v>138</v>
      </c>
      <c r="AH206">
        <v>3.64</v>
      </c>
      <c r="AI206" t="s">
        <v>139</v>
      </c>
      <c r="AK206" t="s">
        <v>140</v>
      </c>
      <c r="AM206" t="s">
        <v>141</v>
      </c>
      <c r="AS206" t="s">
        <v>195</v>
      </c>
      <c r="AU206">
        <v>21</v>
      </c>
      <c r="AV206" t="s">
        <v>130</v>
      </c>
      <c r="AZ206" t="s">
        <v>143</v>
      </c>
      <c r="BA206" t="s">
        <v>122</v>
      </c>
      <c r="BB206" t="s">
        <v>143</v>
      </c>
      <c r="BD206" t="s">
        <v>182</v>
      </c>
      <c r="BE206" s="15"/>
      <c r="BG206" t="s">
        <v>145</v>
      </c>
      <c r="BH206">
        <v>8.1900000000000001E-2</v>
      </c>
      <c r="BI206" t="s">
        <v>139</v>
      </c>
      <c r="BJ206" s="15"/>
      <c r="BK206" t="s">
        <v>146</v>
      </c>
      <c r="BL206">
        <v>7</v>
      </c>
      <c r="BM206" s="16">
        <v>45273.831944444399</v>
      </c>
      <c r="BO206" s="16"/>
      <c r="BP206" t="s">
        <v>147</v>
      </c>
      <c r="BQ206" t="s">
        <v>147</v>
      </c>
      <c r="BR206">
        <v>3.64</v>
      </c>
      <c r="BS206">
        <v>8.1900000000000001E-2</v>
      </c>
      <c r="BT206" t="b">
        <v>0</v>
      </c>
      <c r="BU206">
        <v>3.64</v>
      </c>
      <c r="BV206">
        <v>8.1900000000000001E-2</v>
      </c>
      <c r="BW206">
        <v>3.64</v>
      </c>
      <c r="BX206" t="s">
        <v>148</v>
      </c>
      <c r="BY206" t="s">
        <v>122</v>
      </c>
      <c r="BZ206" t="s">
        <v>122</v>
      </c>
      <c r="CA206" t="s">
        <v>937</v>
      </c>
      <c r="CB206" t="s">
        <v>150</v>
      </c>
      <c r="CC206" t="s">
        <v>611</v>
      </c>
      <c r="CD206" t="s">
        <v>198</v>
      </c>
      <c r="CI206">
        <v>35.023918299999998</v>
      </c>
      <c r="CJ206">
        <v>-110.6944101</v>
      </c>
      <c r="CN206" t="s">
        <v>135</v>
      </c>
      <c r="CO206" t="s">
        <v>153</v>
      </c>
      <c r="CV206" t="s">
        <v>154</v>
      </c>
      <c r="CW206" t="s">
        <v>155</v>
      </c>
      <c r="CX206" t="s">
        <v>199</v>
      </c>
      <c r="DC206" s="15"/>
      <c r="DH206" t="s">
        <v>146</v>
      </c>
    </row>
    <row r="207" spans="1:112" x14ac:dyDescent="0.25">
      <c r="A207" t="s">
        <v>122</v>
      </c>
      <c r="B207" t="s">
        <v>122</v>
      </c>
      <c r="C207" t="s">
        <v>938</v>
      </c>
      <c r="D207" t="s">
        <v>124</v>
      </c>
      <c r="E207" t="s">
        <v>125</v>
      </c>
      <c r="F207" t="s">
        <v>126</v>
      </c>
      <c r="G207" s="15">
        <v>45078</v>
      </c>
      <c r="H207" t="s">
        <v>307</v>
      </c>
      <c r="I207" t="s">
        <v>128</v>
      </c>
      <c r="J207" s="15"/>
      <c r="M207" t="s">
        <v>488</v>
      </c>
      <c r="N207" t="s">
        <v>130</v>
      </c>
      <c r="T207" t="s">
        <v>131</v>
      </c>
      <c r="U207" t="s">
        <v>132</v>
      </c>
      <c r="V207" t="s">
        <v>460</v>
      </c>
      <c r="W207" t="s">
        <v>134</v>
      </c>
      <c r="AA207" t="s">
        <v>135</v>
      </c>
      <c r="AB207" t="s">
        <v>122</v>
      </c>
      <c r="AC207" t="s">
        <v>135</v>
      </c>
      <c r="AD207" t="s">
        <v>136</v>
      </c>
      <c r="AF207" t="s">
        <v>137</v>
      </c>
      <c r="AG207" t="s">
        <v>138</v>
      </c>
      <c r="AH207">
        <v>3.6</v>
      </c>
      <c r="AI207" t="s">
        <v>139</v>
      </c>
      <c r="AK207" t="s">
        <v>140</v>
      </c>
      <c r="AM207" t="s">
        <v>141</v>
      </c>
      <c r="AU207">
        <v>102</v>
      </c>
      <c r="AV207" t="s">
        <v>130</v>
      </c>
      <c r="AZ207" t="s">
        <v>143</v>
      </c>
      <c r="BA207" t="s">
        <v>122</v>
      </c>
      <c r="BB207" t="s">
        <v>143</v>
      </c>
      <c r="BD207" t="s">
        <v>489</v>
      </c>
      <c r="BE207" s="15"/>
      <c r="BG207" t="s">
        <v>145</v>
      </c>
      <c r="BH207">
        <v>2</v>
      </c>
      <c r="BI207" t="s">
        <v>139</v>
      </c>
      <c r="BJ207" s="15"/>
      <c r="BK207" t="s">
        <v>146</v>
      </c>
      <c r="BL207">
        <v>7</v>
      </c>
      <c r="BM207" s="16">
        <v>45078.684027777803</v>
      </c>
      <c r="BO207" s="16"/>
      <c r="BP207" t="s">
        <v>147</v>
      </c>
      <c r="BQ207" t="s">
        <v>147</v>
      </c>
      <c r="BR207">
        <v>3.6</v>
      </c>
      <c r="BS207">
        <v>2</v>
      </c>
      <c r="BT207" t="b">
        <v>0</v>
      </c>
      <c r="BU207">
        <v>3.6</v>
      </c>
      <c r="BV207">
        <v>2</v>
      </c>
      <c r="BW207">
        <v>3.6</v>
      </c>
      <c r="BX207" t="s">
        <v>148</v>
      </c>
      <c r="BY207" t="s">
        <v>122</v>
      </c>
      <c r="BZ207" t="s">
        <v>122</v>
      </c>
      <c r="CA207" t="s">
        <v>461</v>
      </c>
      <c r="CB207" t="s">
        <v>150</v>
      </c>
      <c r="CC207" t="s">
        <v>173</v>
      </c>
      <c r="CD207" t="s">
        <v>152</v>
      </c>
      <c r="CI207">
        <v>32.8793638</v>
      </c>
      <c r="CJ207">
        <v>-111.73607250000001</v>
      </c>
      <c r="CN207" t="s">
        <v>135</v>
      </c>
      <c r="CO207" t="s">
        <v>153</v>
      </c>
      <c r="CV207" t="s">
        <v>154</v>
      </c>
      <c r="CW207" t="s">
        <v>155</v>
      </c>
      <c r="CX207" t="s">
        <v>156</v>
      </c>
      <c r="DC207" s="15"/>
      <c r="DH207" t="s">
        <v>146</v>
      </c>
    </row>
    <row r="208" spans="1:112" x14ac:dyDescent="0.25">
      <c r="A208" t="s">
        <v>122</v>
      </c>
      <c r="B208" t="s">
        <v>122</v>
      </c>
      <c r="C208" t="s">
        <v>939</v>
      </c>
      <c r="D208" t="s">
        <v>124</v>
      </c>
      <c r="E208" t="s">
        <v>125</v>
      </c>
      <c r="F208" t="s">
        <v>126</v>
      </c>
      <c r="G208" s="15">
        <v>45671</v>
      </c>
      <c r="H208" t="s">
        <v>940</v>
      </c>
      <c r="I208" t="s">
        <v>128</v>
      </c>
      <c r="J208" s="15"/>
      <c r="M208" t="s">
        <v>918</v>
      </c>
      <c r="N208" t="s">
        <v>130</v>
      </c>
      <c r="T208" t="s">
        <v>765</v>
      </c>
      <c r="U208" t="s">
        <v>404</v>
      </c>
      <c r="V208" t="s">
        <v>941</v>
      </c>
      <c r="W208" t="s">
        <v>134</v>
      </c>
      <c r="AA208" t="s">
        <v>135</v>
      </c>
      <c r="AB208" t="s">
        <v>122</v>
      </c>
      <c r="AC208" t="s">
        <v>135</v>
      </c>
      <c r="AD208" t="s">
        <v>136</v>
      </c>
      <c r="AF208" t="s">
        <v>137</v>
      </c>
      <c r="AG208" t="s">
        <v>138</v>
      </c>
      <c r="AH208">
        <v>3.6</v>
      </c>
      <c r="AI208" t="s">
        <v>139</v>
      </c>
      <c r="AK208" t="s">
        <v>140</v>
      </c>
      <c r="AM208" t="s">
        <v>141</v>
      </c>
      <c r="AS208" t="s">
        <v>804</v>
      </c>
      <c r="AU208">
        <v>19</v>
      </c>
      <c r="AV208" t="s">
        <v>130</v>
      </c>
      <c r="AZ208" t="s">
        <v>143</v>
      </c>
      <c r="BA208" t="s">
        <v>122</v>
      </c>
      <c r="BB208" t="s">
        <v>143</v>
      </c>
      <c r="BD208" t="s">
        <v>489</v>
      </c>
      <c r="BE208" s="15"/>
      <c r="BG208" t="s">
        <v>145</v>
      </c>
      <c r="BH208">
        <v>0.5</v>
      </c>
      <c r="BI208" t="s">
        <v>139</v>
      </c>
      <c r="BJ208" s="15"/>
      <c r="BK208" t="s">
        <v>146</v>
      </c>
      <c r="BL208">
        <v>7</v>
      </c>
      <c r="BM208" s="16">
        <v>45671.728472222203</v>
      </c>
      <c r="BO208" s="16"/>
      <c r="BP208" t="s">
        <v>147</v>
      </c>
      <c r="BQ208" t="s">
        <v>147</v>
      </c>
      <c r="BR208">
        <v>3.6</v>
      </c>
      <c r="BS208">
        <v>0.5</v>
      </c>
      <c r="BT208" t="b">
        <v>0</v>
      </c>
      <c r="BU208">
        <v>3.6</v>
      </c>
      <c r="BV208">
        <v>0.5</v>
      </c>
      <c r="BW208">
        <v>3.6</v>
      </c>
      <c r="BX208" t="s">
        <v>148</v>
      </c>
      <c r="BY208" t="s">
        <v>122</v>
      </c>
      <c r="BZ208" t="s">
        <v>122</v>
      </c>
      <c r="CA208" t="s">
        <v>942</v>
      </c>
      <c r="CB208" t="s">
        <v>150</v>
      </c>
      <c r="CC208" t="s">
        <v>943</v>
      </c>
      <c r="CD208" t="s">
        <v>447</v>
      </c>
      <c r="CI208">
        <v>34.2559398</v>
      </c>
      <c r="CJ208">
        <v>-114.1465297</v>
      </c>
      <c r="CN208" t="s">
        <v>135</v>
      </c>
      <c r="CO208" t="s">
        <v>153</v>
      </c>
      <c r="CV208" t="s">
        <v>154</v>
      </c>
      <c r="CW208" t="s">
        <v>155</v>
      </c>
      <c r="CX208" t="s">
        <v>448</v>
      </c>
      <c r="DC208" s="15"/>
      <c r="DH208" t="s">
        <v>146</v>
      </c>
    </row>
    <row r="209" spans="1:112" x14ac:dyDescent="0.25">
      <c r="A209" t="s">
        <v>122</v>
      </c>
      <c r="B209" t="s">
        <v>122</v>
      </c>
      <c r="C209" t="s">
        <v>944</v>
      </c>
      <c r="D209" t="s">
        <v>124</v>
      </c>
      <c r="E209" t="s">
        <v>125</v>
      </c>
      <c r="F209" t="s">
        <v>126</v>
      </c>
      <c r="G209" s="15">
        <v>45196</v>
      </c>
      <c r="H209" t="s">
        <v>875</v>
      </c>
      <c r="I209" t="s">
        <v>128</v>
      </c>
      <c r="J209" s="15"/>
      <c r="M209" t="s">
        <v>358</v>
      </c>
      <c r="N209" t="s">
        <v>130</v>
      </c>
      <c r="T209" t="s">
        <v>131</v>
      </c>
      <c r="U209" t="s">
        <v>193</v>
      </c>
      <c r="V209" t="s">
        <v>662</v>
      </c>
      <c r="W209" t="s">
        <v>134</v>
      </c>
      <c r="AA209" t="s">
        <v>135</v>
      </c>
      <c r="AB209" t="s">
        <v>122</v>
      </c>
      <c r="AC209" t="s">
        <v>135</v>
      </c>
      <c r="AD209" t="s">
        <v>136</v>
      </c>
      <c r="AF209" t="s">
        <v>137</v>
      </c>
      <c r="AG209" t="s">
        <v>138</v>
      </c>
      <c r="AH209">
        <v>3.57</v>
      </c>
      <c r="AI209" t="s">
        <v>139</v>
      </c>
      <c r="AK209" t="s">
        <v>140</v>
      </c>
      <c r="AM209" t="s">
        <v>141</v>
      </c>
      <c r="AS209" t="s">
        <v>195</v>
      </c>
      <c r="AU209">
        <v>30</v>
      </c>
      <c r="AV209" t="s">
        <v>130</v>
      </c>
      <c r="AZ209" t="s">
        <v>143</v>
      </c>
      <c r="BA209" t="s">
        <v>122</v>
      </c>
      <c r="BB209" t="s">
        <v>143</v>
      </c>
      <c r="BD209" t="s">
        <v>182</v>
      </c>
      <c r="BE209" s="15"/>
      <c r="BG209" t="s">
        <v>145</v>
      </c>
      <c r="BH209">
        <v>8.1900000000000001E-2</v>
      </c>
      <c r="BI209" t="s">
        <v>139</v>
      </c>
      <c r="BJ209" s="15"/>
      <c r="BK209" t="s">
        <v>146</v>
      </c>
      <c r="BL209">
        <v>7</v>
      </c>
      <c r="BM209" s="16">
        <v>45196.8125</v>
      </c>
      <c r="BO209" s="16"/>
      <c r="BP209" t="s">
        <v>147</v>
      </c>
      <c r="BQ209" t="s">
        <v>147</v>
      </c>
      <c r="BR209">
        <v>3.57</v>
      </c>
      <c r="BS209">
        <v>8.1900000000000001E-2</v>
      </c>
      <c r="BT209" t="b">
        <v>0</v>
      </c>
      <c r="BU209">
        <v>3.57</v>
      </c>
      <c r="BV209">
        <v>8.1900000000000001E-2</v>
      </c>
      <c r="BW209">
        <v>3.57</v>
      </c>
      <c r="BX209" t="s">
        <v>148</v>
      </c>
      <c r="BY209" t="s">
        <v>122</v>
      </c>
      <c r="BZ209" t="s">
        <v>122</v>
      </c>
      <c r="CA209" t="s">
        <v>663</v>
      </c>
      <c r="CB209" t="s">
        <v>150</v>
      </c>
      <c r="CC209" t="s">
        <v>269</v>
      </c>
      <c r="CD209" t="s">
        <v>361</v>
      </c>
      <c r="CI209">
        <v>34.212651000000001</v>
      </c>
      <c r="CJ209">
        <v>-112.75552279999999</v>
      </c>
      <c r="CN209" t="s">
        <v>135</v>
      </c>
      <c r="CO209" t="s">
        <v>153</v>
      </c>
      <c r="CV209" t="s">
        <v>154</v>
      </c>
      <c r="CW209" t="s">
        <v>155</v>
      </c>
      <c r="CX209" t="s">
        <v>167</v>
      </c>
      <c r="DC209" s="15"/>
      <c r="DH209" t="s">
        <v>146</v>
      </c>
    </row>
    <row r="210" spans="1:112" x14ac:dyDescent="0.25">
      <c r="A210" t="s">
        <v>122</v>
      </c>
      <c r="B210" t="s">
        <v>122</v>
      </c>
      <c r="C210" t="s">
        <v>945</v>
      </c>
      <c r="D210" t="s">
        <v>124</v>
      </c>
      <c r="E210" t="s">
        <v>125</v>
      </c>
      <c r="F210" t="s">
        <v>126</v>
      </c>
      <c r="G210" s="15">
        <v>44126</v>
      </c>
      <c r="H210" t="s">
        <v>946</v>
      </c>
      <c r="I210" t="s">
        <v>128</v>
      </c>
      <c r="J210" s="15"/>
      <c r="M210" t="s">
        <v>192</v>
      </c>
      <c r="N210" t="s">
        <v>130</v>
      </c>
      <c r="T210" t="s">
        <v>131</v>
      </c>
      <c r="U210" t="s">
        <v>193</v>
      </c>
      <c r="V210" t="s">
        <v>194</v>
      </c>
      <c r="W210" t="s">
        <v>134</v>
      </c>
      <c r="AA210" t="s">
        <v>135</v>
      </c>
      <c r="AB210" t="s">
        <v>122</v>
      </c>
      <c r="AC210" t="s">
        <v>135</v>
      </c>
      <c r="AD210" t="s">
        <v>136</v>
      </c>
      <c r="AF210" t="s">
        <v>137</v>
      </c>
      <c r="AG210" t="s">
        <v>138</v>
      </c>
      <c r="AH210">
        <v>3.56</v>
      </c>
      <c r="AI210" t="s">
        <v>139</v>
      </c>
      <c r="AK210" t="s">
        <v>140</v>
      </c>
      <c r="AM210" t="s">
        <v>141</v>
      </c>
      <c r="AS210" t="s">
        <v>195</v>
      </c>
      <c r="AU210">
        <v>18</v>
      </c>
      <c r="AV210" t="s">
        <v>130</v>
      </c>
      <c r="AZ210" t="s">
        <v>143</v>
      </c>
      <c r="BA210" t="s">
        <v>122</v>
      </c>
      <c r="BB210" t="s">
        <v>143</v>
      </c>
      <c r="BD210" t="s">
        <v>163</v>
      </c>
      <c r="BE210" s="15"/>
      <c r="BG210" t="s">
        <v>145</v>
      </c>
      <c r="BH210">
        <v>8.1900000000000001E-2</v>
      </c>
      <c r="BI210" t="s">
        <v>139</v>
      </c>
      <c r="BJ210" s="15"/>
      <c r="BK210" t="s">
        <v>146</v>
      </c>
      <c r="BL210">
        <v>7</v>
      </c>
      <c r="BM210" s="16">
        <v>44126.427083333299</v>
      </c>
      <c r="BO210" s="16"/>
      <c r="BP210" t="s">
        <v>147</v>
      </c>
      <c r="BQ210" t="s">
        <v>147</v>
      </c>
      <c r="BR210">
        <v>3.56</v>
      </c>
      <c r="BS210">
        <v>8.1900000000000001E-2</v>
      </c>
      <c r="BT210" t="b">
        <v>0</v>
      </c>
      <c r="BU210">
        <v>3.56</v>
      </c>
      <c r="BV210">
        <v>8.1900000000000001E-2</v>
      </c>
      <c r="BW210">
        <v>3.56</v>
      </c>
      <c r="BX210" t="s">
        <v>148</v>
      </c>
      <c r="BY210" t="s">
        <v>122</v>
      </c>
      <c r="BZ210" t="s">
        <v>122</v>
      </c>
      <c r="CA210" t="s">
        <v>196</v>
      </c>
      <c r="CB210" t="s">
        <v>150</v>
      </c>
      <c r="CC210" t="s">
        <v>197</v>
      </c>
      <c r="CD210" t="s">
        <v>198</v>
      </c>
      <c r="CI210">
        <v>35.019048300000001</v>
      </c>
      <c r="CJ210">
        <v>-110.68302060000001</v>
      </c>
      <c r="CN210" t="s">
        <v>135</v>
      </c>
      <c r="CO210" t="s">
        <v>153</v>
      </c>
      <c r="CV210" t="s">
        <v>154</v>
      </c>
      <c r="CW210" t="s">
        <v>155</v>
      </c>
      <c r="CX210" t="s">
        <v>199</v>
      </c>
      <c r="DC210" s="15"/>
      <c r="DH210" t="s">
        <v>146</v>
      </c>
    </row>
    <row r="211" spans="1:112" x14ac:dyDescent="0.25">
      <c r="A211" t="s">
        <v>122</v>
      </c>
      <c r="B211" t="s">
        <v>122</v>
      </c>
      <c r="C211" t="s">
        <v>947</v>
      </c>
      <c r="D211" t="s">
        <v>124</v>
      </c>
      <c r="E211" t="s">
        <v>125</v>
      </c>
      <c r="F211" t="s">
        <v>126</v>
      </c>
      <c r="G211" s="15">
        <v>45218</v>
      </c>
      <c r="H211" t="s">
        <v>222</v>
      </c>
      <c r="I211" t="s">
        <v>128</v>
      </c>
      <c r="J211" s="15"/>
      <c r="M211" t="s">
        <v>948</v>
      </c>
      <c r="N211" t="s">
        <v>130</v>
      </c>
      <c r="T211" t="s">
        <v>217</v>
      </c>
      <c r="U211" t="s">
        <v>161</v>
      </c>
      <c r="V211" t="s">
        <v>515</v>
      </c>
      <c r="W211" t="s">
        <v>134</v>
      </c>
      <c r="AA211" t="s">
        <v>135</v>
      </c>
      <c r="AB211" t="s">
        <v>122</v>
      </c>
      <c r="AC211" t="s">
        <v>135</v>
      </c>
      <c r="AD211" t="s">
        <v>136</v>
      </c>
      <c r="AF211" t="s">
        <v>137</v>
      </c>
      <c r="AG211" t="s">
        <v>138</v>
      </c>
      <c r="AH211">
        <v>3.55</v>
      </c>
      <c r="AI211" t="s">
        <v>139</v>
      </c>
      <c r="AK211" t="s">
        <v>140</v>
      </c>
      <c r="AM211" t="s">
        <v>141</v>
      </c>
      <c r="AU211">
        <v>10.74</v>
      </c>
      <c r="AV211" t="s">
        <v>130</v>
      </c>
      <c r="AZ211" t="s">
        <v>143</v>
      </c>
      <c r="BA211" t="s">
        <v>122</v>
      </c>
      <c r="BB211" t="s">
        <v>143</v>
      </c>
      <c r="BD211" t="s">
        <v>182</v>
      </c>
      <c r="BE211" s="15"/>
      <c r="BG211" t="s">
        <v>145</v>
      </c>
      <c r="BH211">
        <v>8.1900000000000001E-2</v>
      </c>
      <c r="BI211" t="s">
        <v>139</v>
      </c>
      <c r="BJ211" s="15"/>
      <c r="BK211" t="s">
        <v>146</v>
      </c>
      <c r="BL211">
        <v>7</v>
      </c>
      <c r="BM211" s="16">
        <v>45218.642361111102</v>
      </c>
      <c r="BO211" s="16"/>
      <c r="BP211" t="s">
        <v>147</v>
      </c>
      <c r="BQ211" t="s">
        <v>147</v>
      </c>
      <c r="BR211">
        <v>3.55</v>
      </c>
      <c r="BS211">
        <v>8.1900000000000001E-2</v>
      </c>
      <c r="BT211" t="b">
        <v>0</v>
      </c>
      <c r="BU211">
        <v>3.55</v>
      </c>
      <c r="BV211">
        <v>8.1900000000000001E-2</v>
      </c>
      <c r="BW211">
        <v>3.55</v>
      </c>
      <c r="BX211" t="s">
        <v>148</v>
      </c>
      <c r="BY211" t="s">
        <v>122</v>
      </c>
      <c r="BZ211" t="s">
        <v>122</v>
      </c>
      <c r="CA211" t="s">
        <v>516</v>
      </c>
      <c r="CB211" t="s">
        <v>150</v>
      </c>
      <c r="CC211" t="s">
        <v>367</v>
      </c>
      <c r="CD211" t="s">
        <v>166</v>
      </c>
      <c r="CI211">
        <v>34.739881099999998</v>
      </c>
      <c r="CJ211">
        <v>-112.00989439999999</v>
      </c>
      <c r="CN211" t="s">
        <v>135</v>
      </c>
      <c r="CO211" t="s">
        <v>153</v>
      </c>
      <c r="CV211" t="s">
        <v>154</v>
      </c>
      <c r="CW211" t="s">
        <v>155</v>
      </c>
      <c r="CX211" t="s">
        <v>167</v>
      </c>
      <c r="DC211" s="15"/>
      <c r="DH211" t="s">
        <v>146</v>
      </c>
    </row>
    <row r="212" spans="1:112" x14ac:dyDescent="0.25">
      <c r="A212" t="s">
        <v>122</v>
      </c>
      <c r="B212" t="s">
        <v>122</v>
      </c>
      <c r="C212" t="s">
        <v>949</v>
      </c>
      <c r="D212" t="s">
        <v>124</v>
      </c>
      <c r="E212" t="s">
        <v>125</v>
      </c>
      <c r="F212" t="s">
        <v>126</v>
      </c>
      <c r="G212" s="15">
        <v>44580</v>
      </c>
      <c r="H212" t="s">
        <v>484</v>
      </c>
      <c r="I212" t="s">
        <v>128</v>
      </c>
      <c r="J212" s="15"/>
      <c r="M212" t="s">
        <v>950</v>
      </c>
      <c r="N212" t="s">
        <v>130</v>
      </c>
      <c r="T212" t="s">
        <v>131</v>
      </c>
      <c r="U212" t="s">
        <v>672</v>
      </c>
      <c r="V212" t="s">
        <v>951</v>
      </c>
      <c r="W212" t="s">
        <v>134</v>
      </c>
      <c r="AA212" t="s">
        <v>135</v>
      </c>
      <c r="AB212" t="s">
        <v>122</v>
      </c>
      <c r="AC212" t="s">
        <v>135</v>
      </c>
      <c r="AD212" t="s">
        <v>136</v>
      </c>
      <c r="AF212" t="s">
        <v>137</v>
      </c>
      <c r="AG212" t="s">
        <v>138</v>
      </c>
      <c r="AH212">
        <v>3.48</v>
      </c>
      <c r="AI212" t="s">
        <v>139</v>
      </c>
      <c r="AK212" t="s">
        <v>140</v>
      </c>
      <c r="AM212" t="s">
        <v>141</v>
      </c>
      <c r="AS212" t="s">
        <v>224</v>
      </c>
      <c r="AU212">
        <v>28</v>
      </c>
      <c r="AV212" t="s">
        <v>130</v>
      </c>
      <c r="AZ212" t="s">
        <v>143</v>
      </c>
      <c r="BA212" t="s">
        <v>122</v>
      </c>
      <c r="BB212" t="s">
        <v>143</v>
      </c>
      <c r="BD212" t="s">
        <v>182</v>
      </c>
      <c r="BE212" s="15"/>
      <c r="BG212" t="s">
        <v>145</v>
      </c>
      <c r="BH212">
        <v>2.0499999999999998</v>
      </c>
      <c r="BI212" t="s">
        <v>139</v>
      </c>
      <c r="BJ212" s="15"/>
      <c r="BK212" t="s">
        <v>146</v>
      </c>
      <c r="BL212">
        <v>7</v>
      </c>
      <c r="BM212" s="16">
        <v>44580.739583333299</v>
      </c>
      <c r="BO212" s="16"/>
      <c r="BP212" t="s">
        <v>147</v>
      </c>
      <c r="BQ212" t="s">
        <v>147</v>
      </c>
      <c r="BR212">
        <v>3.48</v>
      </c>
      <c r="BS212">
        <v>2.0499999999999998</v>
      </c>
      <c r="BT212" t="b">
        <v>0</v>
      </c>
      <c r="BU212">
        <v>3.48</v>
      </c>
      <c r="BV212">
        <v>2.0499999999999998</v>
      </c>
      <c r="BW212">
        <v>3.48</v>
      </c>
      <c r="BX212" t="s">
        <v>148</v>
      </c>
      <c r="BY212" t="s">
        <v>122</v>
      </c>
      <c r="BZ212" t="s">
        <v>122</v>
      </c>
      <c r="CA212" t="s">
        <v>952</v>
      </c>
      <c r="CB212" t="s">
        <v>150</v>
      </c>
      <c r="CC212" t="s">
        <v>953</v>
      </c>
      <c r="CD212" t="s">
        <v>379</v>
      </c>
      <c r="CI212">
        <v>34.0669489</v>
      </c>
      <c r="CJ212">
        <v>-112.15121980000001</v>
      </c>
      <c r="CN212" t="s">
        <v>135</v>
      </c>
      <c r="CO212" t="s">
        <v>153</v>
      </c>
      <c r="CV212" t="s">
        <v>154</v>
      </c>
      <c r="CW212" t="s">
        <v>155</v>
      </c>
      <c r="CX212" t="s">
        <v>167</v>
      </c>
      <c r="DC212" s="15"/>
      <c r="DH212" t="s">
        <v>146</v>
      </c>
    </row>
    <row r="213" spans="1:112" x14ac:dyDescent="0.25">
      <c r="A213" t="s">
        <v>122</v>
      </c>
      <c r="B213" t="s">
        <v>122</v>
      </c>
      <c r="C213" t="s">
        <v>954</v>
      </c>
      <c r="D213" t="s">
        <v>124</v>
      </c>
      <c r="E213" t="s">
        <v>125</v>
      </c>
      <c r="F213" t="s">
        <v>126</v>
      </c>
      <c r="G213" s="15">
        <v>45643</v>
      </c>
      <c r="H213" t="s">
        <v>955</v>
      </c>
      <c r="I213" t="s">
        <v>128</v>
      </c>
      <c r="J213" s="15"/>
      <c r="M213" t="s">
        <v>713</v>
      </c>
      <c r="N213" t="s">
        <v>130</v>
      </c>
      <c r="T213" t="s">
        <v>575</v>
      </c>
      <c r="U213" t="s">
        <v>404</v>
      </c>
      <c r="V213" t="s">
        <v>714</v>
      </c>
      <c r="W213" t="s">
        <v>134</v>
      </c>
      <c r="AA213" t="s">
        <v>135</v>
      </c>
      <c r="AB213" t="s">
        <v>122</v>
      </c>
      <c r="AC213" t="s">
        <v>135</v>
      </c>
      <c r="AD213" t="s">
        <v>136</v>
      </c>
      <c r="AF213" t="s">
        <v>137</v>
      </c>
      <c r="AG213" t="s">
        <v>138</v>
      </c>
      <c r="AH213">
        <v>3.46</v>
      </c>
      <c r="AI213" t="s">
        <v>139</v>
      </c>
      <c r="AK213" t="s">
        <v>140</v>
      </c>
      <c r="AM213" t="s">
        <v>141</v>
      </c>
      <c r="AU213">
        <v>204</v>
      </c>
      <c r="AV213" t="s">
        <v>130</v>
      </c>
      <c r="AZ213" t="s">
        <v>143</v>
      </c>
      <c r="BA213" t="s">
        <v>122</v>
      </c>
      <c r="BB213" t="s">
        <v>143</v>
      </c>
      <c r="BD213" t="s">
        <v>182</v>
      </c>
      <c r="BE213" s="15"/>
      <c r="BG213" t="s">
        <v>145</v>
      </c>
      <c r="BH213">
        <v>1</v>
      </c>
      <c r="BI213" t="s">
        <v>139</v>
      </c>
      <c r="BJ213" s="15"/>
      <c r="BK213" t="s">
        <v>146</v>
      </c>
      <c r="BL213">
        <v>7</v>
      </c>
      <c r="BM213" s="16">
        <v>45643.829861111102</v>
      </c>
      <c r="BO213" s="16"/>
      <c r="BP213" t="s">
        <v>147</v>
      </c>
      <c r="BQ213" t="s">
        <v>147</v>
      </c>
      <c r="BR213">
        <v>3.46</v>
      </c>
      <c r="BS213">
        <v>1</v>
      </c>
      <c r="BT213" t="b">
        <v>0</v>
      </c>
      <c r="BU213">
        <v>3.46</v>
      </c>
      <c r="BV213">
        <v>1</v>
      </c>
      <c r="BW213">
        <v>3.46</v>
      </c>
      <c r="BX213" t="s">
        <v>148</v>
      </c>
      <c r="BY213" t="s">
        <v>122</v>
      </c>
      <c r="BZ213" t="s">
        <v>122</v>
      </c>
      <c r="CA213" t="s">
        <v>715</v>
      </c>
      <c r="CB213" t="s">
        <v>150</v>
      </c>
      <c r="CC213" t="s">
        <v>716</v>
      </c>
      <c r="CD213" t="s">
        <v>579</v>
      </c>
      <c r="CI213">
        <v>34.501454199999998</v>
      </c>
      <c r="CJ213">
        <v>-114.3496609</v>
      </c>
      <c r="CN213" t="s">
        <v>135</v>
      </c>
      <c r="CO213" t="s">
        <v>153</v>
      </c>
      <c r="CV213" t="s">
        <v>154</v>
      </c>
      <c r="CW213" t="s">
        <v>155</v>
      </c>
      <c r="CX213" t="s">
        <v>580</v>
      </c>
      <c r="DC213" s="15"/>
      <c r="DH213" t="s">
        <v>146</v>
      </c>
    </row>
    <row r="214" spans="1:112" x14ac:dyDescent="0.25">
      <c r="A214" t="s">
        <v>122</v>
      </c>
      <c r="B214" t="s">
        <v>122</v>
      </c>
      <c r="C214" t="s">
        <v>956</v>
      </c>
      <c r="D214" t="s">
        <v>124</v>
      </c>
      <c r="E214" t="s">
        <v>125</v>
      </c>
      <c r="F214" t="s">
        <v>126</v>
      </c>
      <c r="G214" s="15">
        <v>45084</v>
      </c>
      <c r="H214" t="s">
        <v>957</v>
      </c>
      <c r="I214" t="s">
        <v>128</v>
      </c>
      <c r="J214" s="15"/>
      <c r="M214" t="s">
        <v>935</v>
      </c>
      <c r="N214" t="s">
        <v>130</v>
      </c>
      <c r="T214" t="s">
        <v>530</v>
      </c>
      <c r="U214" t="s">
        <v>193</v>
      </c>
      <c r="V214" t="s">
        <v>958</v>
      </c>
      <c r="W214" t="s">
        <v>134</v>
      </c>
      <c r="AA214" t="s">
        <v>135</v>
      </c>
      <c r="AB214" t="s">
        <v>122</v>
      </c>
      <c r="AC214" t="s">
        <v>135</v>
      </c>
      <c r="AD214" t="s">
        <v>136</v>
      </c>
      <c r="AF214" t="s">
        <v>137</v>
      </c>
      <c r="AG214" t="s">
        <v>138</v>
      </c>
      <c r="AH214">
        <v>3.45</v>
      </c>
      <c r="AI214" t="s">
        <v>139</v>
      </c>
      <c r="AK214" t="s">
        <v>140</v>
      </c>
      <c r="AM214" t="s">
        <v>141</v>
      </c>
      <c r="AS214" t="s">
        <v>195</v>
      </c>
      <c r="AU214">
        <v>21</v>
      </c>
      <c r="AV214" t="s">
        <v>130</v>
      </c>
      <c r="AZ214" t="s">
        <v>143</v>
      </c>
      <c r="BA214" t="s">
        <v>122</v>
      </c>
      <c r="BB214" t="s">
        <v>143</v>
      </c>
      <c r="BD214" t="s">
        <v>182</v>
      </c>
      <c r="BE214" s="15"/>
      <c r="BG214" t="s">
        <v>145</v>
      </c>
      <c r="BH214">
        <v>8.1900000000000001E-2</v>
      </c>
      <c r="BI214" t="s">
        <v>139</v>
      </c>
      <c r="BJ214" s="15"/>
      <c r="BK214" t="s">
        <v>146</v>
      </c>
      <c r="BL214">
        <v>7</v>
      </c>
      <c r="BM214" s="16">
        <v>45084.638888888898</v>
      </c>
      <c r="BO214" s="16"/>
      <c r="BP214" t="s">
        <v>147</v>
      </c>
      <c r="BQ214" t="s">
        <v>147</v>
      </c>
      <c r="BR214">
        <v>3.45</v>
      </c>
      <c r="BS214">
        <v>8.1900000000000001E-2</v>
      </c>
      <c r="BT214" t="b">
        <v>0</v>
      </c>
      <c r="BU214">
        <v>3.45</v>
      </c>
      <c r="BV214">
        <v>8.1900000000000001E-2</v>
      </c>
      <c r="BW214">
        <v>3.45</v>
      </c>
      <c r="BX214" t="s">
        <v>148</v>
      </c>
      <c r="BY214" t="s">
        <v>122</v>
      </c>
      <c r="BZ214" t="s">
        <v>122</v>
      </c>
      <c r="CA214" t="s">
        <v>959</v>
      </c>
      <c r="CB214" t="s">
        <v>150</v>
      </c>
      <c r="CC214" t="s">
        <v>631</v>
      </c>
      <c r="CD214" t="s">
        <v>198</v>
      </c>
      <c r="CI214">
        <v>35.023896299999997</v>
      </c>
      <c r="CJ214">
        <v>-110.69417970000001</v>
      </c>
      <c r="CN214" t="s">
        <v>135</v>
      </c>
      <c r="CO214" t="s">
        <v>153</v>
      </c>
      <c r="CV214" t="s">
        <v>154</v>
      </c>
      <c r="CW214" t="s">
        <v>155</v>
      </c>
      <c r="CX214" t="s">
        <v>199</v>
      </c>
      <c r="DC214" s="15"/>
      <c r="DH214" t="s">
        <v>146</v>
      </c>
    </row>
    <row r="215" spans="1:112" x14ac:dyDescent="0.25">
      <c r="A215" t="s">
        <v>122</v>
      </c>
      <c r="B215" t="s">
        <v>122</v>
      </c>
      <c r="C215" t="s">
        <v>960</v>
      </c>
      <c r="D215" t="s">
        <v>124</v>
      </c>
      <c r="E215" t="s">
        <v>125</v>
      </c>
      <c r="F215" t="s">
        <v>126</v>
      </c>
      <c r="G215" s="15">
        <v>44616</v>
      </c>
      <c r="H215" t="s">
        <v>961</v>
      </c>
      <c r="I215" t="s">
        <v>128</v>
      </c>
      <c r="J215" s="15"/>
      <c r="M215" t="s">
        <v>358</v>
      </c>
      <c r="N215" t="s">
        <v>130</v>
      </c>
      <c r="T215" t="s">
        <v>131</v>
      </c>
      <c r="U215" t="s">
        <v>193</v>
      </c>
      <c r="V215" t="s">
        <v>554</v>
      </c>
      <c r="W215" t="s">
        <v>134</v>
      </c>
      <c r="AA215" t="s">
        <v>135</v>
      </c>
      <c r="AB215" t="s">
        <v>122</v>
      </c>
      <c r="AC215" t="s">
        <v>135</v>
      </c>
      <c r="AD215" t="s">
        <v>136</v>
      </c>
      <c r="AF215" t="s">
        <v>137</v>
      </c>
      <c r="AG215" t="s">
        <v>138</v>
      </c>
      <c r="AH215">
        <v>3.43</v>
      </c>
      <c r="AI215" t="s">
        <v>139</v>
      </c>
      <c r="AK215" t="s">
        <v>140</v>
      </c>
      <c r="AM215" t="s">
        <v>141</v>
      </c>
      <c r="AS215" t="s">
        <v>195</v>
      </c>
      <c r="AU215">
        <v>30</v>
      </c>
      <c r="AV215" t="s">
        <v>130</v>
      </c>
      <c r="AZ215" t="s">
        <v>143</v>
      </c>
      <c r="BA215" t="s">
        <v>122</v>
      </c>
      <c r="BB215" t="s">
        <v>143</v>
      </c>
      <c r="BD215" t="s">
        <v>163</v>
      </c>
      <c r="BE215" s="15"/>
      <c r="BG215" t="s">
        <v>145</v>
      </c>
      <c r="BH215">
        <v>8.1900000000000001E-2</v>
      </c>
      <c r="BI215" t="s">
        <v>139</v>
      </c>
      <c r="BJ215" s="15"/>
      <c r="BK215" t="s">
        <v>146</v>
      </c>
      <c r="BL215">
        <v>7</v>
      </c>
      <c r="BM215" s="16">
        <v>44616.493750000001</v>
      </c>
      <c r="BO215" s="16"/>
      <c r="BP215" t="s">
        <v>147</v>
      </c>
      <c r="BQ215" t="s">
        <v>147</v>
      </c>
      <c r="BR215">
        <v>3.43</v>
      </c>
      <c r="BS215">
        <v>8.1900000000000001E-2</v>
      </c>
      <c r="BT215" t="b">
        <v>0</v>
      </c>
      <c r="BU215">
        <v>3.43</v>
      </c>
      <c r="BV215">
        <v>8.1900000000000001E-2</v>
      </c>
      <c r="BW215">
        <v>3.43</v>
      </c>
      <c r="BX215" t="s">
        <v>148</v>
      </c>
      <c r="BY215" t="s">
        <v>122</v>
      </c>
      <c r="BZ215" t="s">
        <v>122</v>
      </c>
      <c r="CA215" t="s">
        <v>555</v>
      </c>
      <c r="CB215" t="s">
        <v>150</v>
      </c>
      <c r="CC215" t="s">
        <v>556</v>
      </c>
      <c r="CD215" t="s">
        <v>361</v>
      </c>
      <c r="CI215">
        <v>34.212335000000003</v>
      </c>
      <c r="CJ215">
        <v>-112.7553257</v>
      </c>
      <c r="CN215" t="s">
        <v>135</v>
      </c>
      <c r="CO215" t="s">
        <v>153</v>
      </c>
      <c r="CV215" t="s">
        <v>154</v>
      </c>
      <c r="CW215" t="s">
        <v>155</v>
      </c>
      <c r="CX215" t="s">
        <v>167</v>
      </c>
      <c r="DC215" s="15"/>
      <c r="DH215" t="s">
        <v>146</v>
      </c>
    </row>
    <row r="216" spans="1:112" x14ac:dyDescent="0.25">
      <c r="A216" t="s">
        <v>122</v>
      </c>
      <c r="B216" t="s">
        <v>122</v>
      </c>
      <c r="C216" t="s">
        <v>962</v>
      </c>
      <c r="D216" t="s">
        <v>124</v>
      </c>
      <c r="E216" t="s">
        <v>125</v>
      </c>
      <c r="F216" t="s">
        <v>126</v>
      </c>
      <c r="G216" s="15">
        <v>45294</v>
      </c>
      <c r="H216" t="s">
        <v>550</v>
      </c>
      <c r="I216" t="s">
        <v>128</v>
      </c>
      <c r="J216" s="15"/>
      <c r="M216" t="s">
        <v>963</v>
      </c>
      <c r="N216" t="s">
        <v>130</v>
      </c>
      <c r="T216" t="s">
        <v>217</v>
      </c>
      <c r="U216" t="s">
        <v>161</v>
      </c>
      <c r="V216" t="s">
        <v>515</v>
      </c>
      <c r="W216" t="s">
        <v>134</v>
      </c>
      <c r="AA216" t="s">
        <v>135</v>
      </c>
      <c r="AB216" t="s">
        <v>122</v>
      </c>
      <c r="AC216" t="s">
        <v>135</v>
      </c>
      <c r="AD216" t="s">
        <v>136</v>
      </c>
      <c r="AF216" t="s">
        <v>137</v>
      </c>
      <c r="AG216" t="s">
        <v>138</v>
      </c>
      <c r="AH216">
        <v>3.43</v>
      </c>
      <c r="AI216" t="s">
        <v>139</v>
      </c>
      <c r="AK216" t="s">
        <v>140</v>
      </c>
      <c r="AM216" t="s">
        <v>141</v>
      </c>
      <c r="AU216">
        <v>10.24</v>
      </c>
      <c r="AV216" t="s">
        <v>130</v>
      </c>
      <c r="AZ216" t="s">
        <v>143</v>
      </c>
      <c r="BA216" t="s">
        <v>122</v>
      </c>
      <c r="BB216" t="s">
        <v>143</v>
      </c>
      <c r="BD216" t="s">
        <v>182</v>
      </c>
      <c r="BE216" s="15"/>
      <c r="BG216" t="s">
        <v>145</v>
      </c>
      <c r="BH216">
        <v>8.1900000000000001E-2</v>
      </c>
      <c r="BI216" t="s">
        <v>139</v>
      </c>
      <c r="BJ216" s="15"/>
      <c r="BK216" t="s">
        <v>146</v>
      </c>
      <c r="BL216">
        <v>7</v>
      </c>
      <c r="BM216" s="16">
        <v>45294.335416666698</v>
      </c>
      <c r="BO216" s="16"/>
      <c r="BP216" t="s">
        <v>147</v>
      </c>
      <c r="BQ216" t="s">
        <v>147</v>
      </c>
      <c r="BR216">
        <v>3.43</v>
      </c>
      <c r="BS216">
        <v>8.1900000000000001E-2</v>
      </c>
      <c r="BT216" t="b">
        <v>0</v>
      </c>
      <c r="BU216">
        <v>3.43</v>
      </c>
      <c r="BV216">
        <v>8.1900000000000001E-2</v>
      </c>
      <c r="BW216">
        <v>3.43</v>
      </c>
      <c r="BX216" t="s">
        <v>148</v>
      </c>
      <c r="BY216" t="s">
        <v>122</v>
      </c>
      <c r="BZ216" t="s">
        <v>122</v>
      </c>
      <c r="CA216" t="s">
        <v>516</v>
      </c>
      <c r="CB216" t="s">
        <v>150</v>
      </c>
      <c r="CC216" t="s">
        <v>367</v>
      </c>
      <c r="CD216" t="s">
        <v>166</v>
      </c>
      <c r="CI216">
        <v>34.739881099999998</v>
      </c>
      <c r="CJ216">
        <v>-112.00989439999999</v>
      </c>
      <c r="CN216" t="s">
        <v>135</v>
      </c>
      <c r="CO216" t="s">
        <v>153</v>
      </c>
      <c r="CV216" t="s">
        <v>154</v>
      </c>
      <c r="CW216" t="s">
        <v>155</v>
      </c>
      <c r="CX216" t="s">
        <v>167</v>
      </c>
      <c r="DC216" s="15"/>
      <c r="DH216" t="s">
        <v>146</v>
      </c>
    </row>
    <row r="217" spans="1:112" x14ac:dyDescent="0.25">
      <c r="A217" t="s">
        <v>122</v>
      </c>
      <c r="B217" t="s">
        <v>122</v>
      </c>
      <c r="C217" t="s">
        <v>964</v>
      </c>
      <c r="D217" t="s">
        <v>124</v>
      </c>
      <c r="E217" t="s">
        <v>125</v>
      </c>
      <c r="F217" t="s">
        <v>126</v>
      </c>
      <c r="G217" s="15">
        <v>45189</v>
      </c>
      <c r="H217" t="s">
        <v>965</v>
      </c>
      <c r="I217" t="s">
        <v>128</v>
      </c>
      <c r="J217" s="15"/>
      <c r="M217" t="s">
        <v>935</v>
      </c>
      <c r="N217" t="s">
        <v>130</v>
      </c>
      <c r="T217" t="s">
        <v>530</v>
      </c>
      <c r="U217" t="s">
        <v>193</v>
      </c>
      <c r="V217" t="s">
        <v>936</v>
      </c>
      <c r="W217" t="s">
        <v>134</v>
      </c>
      <c r="AA217" t="s">
        <v>135</v>
      </c>
      <c r="AB217" t="s">
        <v>122</v>
      </c>
      <c r="AC217" t="s">
        <v>135</v>
      </c>
      <c r="AD217" t="s">
        <v>136</v>
      </c>
      <c r="AF217" t="s">
        <v>137</v>
      </c>
      <c r="AG217" t="s">
        <v>138</v>
      </c>
      <c r="AH217">
        <v>3.4</v>
      </c>
      <c r="AI217" t="s">
        <v>139</v>
      </c>
      <c r="AK217" t="s">
        <v>140</v>
      </c>
      <c r="AM217" t="s">
        <v>141</v>
      </c>
      <c r="AS217" t="s">
        <v>195</v>
      </c>
      <c r="AU217">
        <v>21</v>
      </c>
      <c r="AV217" t="s">
        <v>130</v>
      </c>
      <c r="AZ217" t="s">
        <v>143</v>
      </c>
      <c r="BA217" t="s">
        <v>122</v>
      </c>
      <c r="BB217" t="s">
        <v>143</v>
      </c>
      <c r="BD217" t="s">
        <v>182</v>
      </c>
      <c r="BE217" s="15"/>
      <c r="BG217" t="s">
        <v>145</v>
      </c>
      <c r="BH217">
        <v>8.1900000000000001E-2</v>
      </c>
      <c r="BI217" t="s">
        <v>139</v>
      </c>
      <c r="BJ217" s="15"/>
      <c r="BK217" t="s">
        <v>146</v>
      </c>
      <c r="BL217">
        <v>7</v>
      </c>
      <c r="BM217" s="16">
        <v>45189.649305555598</v>
      </c>
      <c r="BO217" s="16"/>
      <c r="BP217" t="s">
        <v>147</v>
      </c>
      <c r="BQ217" t="s">
        <v>147</v>
      </c>
      <c r="BR217">
        <v>3.4</v>
      </c>
      <c r="BS217">
        <v>8.1900000000000001E-2</v>
      </c>
      <c r="BT217" t="b">
        <v>0</v>
      </c>
      <c r="BU217">
        <v>3.4</v>
      </c>
      <c r="BV217">
        <v>8.1900000000000001E-2</v>
      </c>
      <c r="BW217">
        <v>3.4</v>
      </c>
      <c r="BX217" t="s">
        <v>148</v>
      </c>
      <c r="BY217" t="s">
        <v>122</v>
      </c>
      <c r="BZ217" t="s">
        <v>122</v>
      </c>
      <c r="CA217" t="s">
        <v>937</v>
      </c>
      <c r="CB217" t="s">
        <v>150</v>
      </c>
      <c r="CC217" t="s">
        <v>611</v>
      </c>
      <c r="CD217" t="s">
        <v>198</v>
      </c>
      <c r="CI217">
        <v>35.023918299999998</v>
      </c>
      <c r="CJ217">
        <v>-110.6944101</v>
      </c>
      <c r="CN217" t="s">
        <v>135</v>
      </c>
      <c r="CO217" t="s">
        <v>153</v>
      </c>
      <c r="CV217" t="s">
        <v>154</v>
      </c>
      <c r="CW217" t="s">
        <v>155</v>
      </c>
      <c r="CX217" t="s">
        <v>199</v>
      </c>
      <c r="DC217" s="15"/>
      <c r="DH217" t="s">
        <v>146</v>
      </c>
    </row>
    <row r="218" spans="1:112" x14ac:dyDescent="0.25">
      <c r="A218" t="s">
        <v>122</v>
      </c>
      <c r="B218" t="s">
        <v>122</v>
      </c>
      <c r="C218" t="s">
        <v>966</v>
      </c>
      <c r="D218" t="s">
        <v>124</v>
      </c>
      <c r="E218" t="s">
        <v>125</v>
      </c>
      <c r="F218" t="s">
        <v>126</v>
      </c>
      <c r="G218" s="15">
        <v>45015</v>
      </c>
      <c r="H218" t="s">
        <v>219</v>
      </c>
      <c r="I218" t="s">
        <v>128</v>
      </c>
      <c r="J218" s="15"/>
      <c r="M218" t="s">
        <v>227</v>
      </c>
      <c r="N218" t="s">
        <v>130</v>
      </c>
      <c r="T218" t="s">
        <v>160</v>
      </c>
      <c r="U218" t="s">
        <v>161</v>
      </c>
      <c r="V218" t="s">
        <v>515</v>
      </c>
      <c r="W218" t="s">
        <v>134</v>
      </c>
      <c r="AA218" t="s">
        <v>135</v>
      </c>
      <c r="AB218" t="s">
        <v>122</v>
      </c>
      <c r="AC218" t="s">
        <v>135</v>
      </c>
      <c r="AD218" t="s">
        <v>136</v>
      </c>
      <c r="AF218" t="s">
        <v>137</v>
      </c>
      <c r="AG218" t="s">
        <v>138</v>
      </c>
      <c r="AH218">
        <v>3.32</v>
      </c>
      <c r="AI218" t="s">
        <v>139</v>
      </c>
      <c r="AK218" t="s">
        <v>140</v>
      </c>
      <c r="AM218" t="s">
        <v>141</v>
      </c>
      <c r="AU218">
        <v>55</v>
      </c>
      <c r="AV218" t="s">
        <v>130</v>
      </c>
      <c r="AZ218" t="s">
        <v>143</v>
      </c>
      <c r="BA218" t="s">
        <v>122</v>
      </c>
      <c r="BB218" t="s">
        <v>143</v>
      </c>
      <c r="BD218" t="s">
        <v>182</v>
      </c>
      <c r="BE218" s="15"/>
      <c r="BG218" t="s">
        <v>145</v>
      </c>
      <c r="BH218">
        <v>8.1900000000000001E-2</v>
      </c>
      <c r="BI218" t="s">
        <v>139</v>
      </c>
      <c r="BJ218" s="15"/>
      <c r="BK218" t="s">
        <v>146</v>
      </c>
      <c r="BL218">
        <v>7</v>
      </c>
      <c r="BM218" s="16">
        <v>45015.413888888899</v>
      </c>
      <c r="BO218" s="16"/>
      <c r="BP218" t="s">
        <v>147</v>
      </c>
      <c r="BQ218" t="s">
        <v>147</v>
      </c>
      <c r="BR218">
        <v>3.32</v>
      </c>
      <c r="BS218">
        <v>8.1900000000000001E-2</v>
      </c>
      <c r="BT218" t="b">
        <v>0</v>
      </c>
      <c r="BU218">
        <v>3.32</v>
      </c>
      <c r="BV218">
        <v>8.1900000000000001E-2</v>
      </c>
      <c r="BW218">
        <v>3.32</v>
      </c>
      <c r="BX218" t="s">
        <v>148</v>
      </c>
      <c r="BY218" t="s">
        <v>122</v>
      </c>
      <c r="BZ218" t="s">
        <v>122</v>
      </c>
      <c r="CA218" t="s">
        <v>516</v>
      </c>
      <c r="CB218" t="s">
        <v>150</v>
      </c>
      <c r="CC218" t="s">
        <v>367</v>
      </c>
      <c r="CD218" t="s">
        <v>166</v>
      </c>
      <c r="CI218">
        <v>34.739881099999998</v>
      </c>
      <c r="CJ218">
        <v>-112.00989439999999</v>
      </c>
      <c r="CN218" t="s">
        <v>135</v>
      </c>
      <c r="CO218" t="s">
        <v>153</v>
      </c>
      <c r="CV218" t="s">
        <v>154</v>
      </c>
      <c r="CW218" t="s">
        <v>155</v>
      </c>
      <c r="CX218" t="s">
        <v>167</v>
      </c>
      <c r="DC218" s="15"/>
      <c r="DH218" t="s">
        <v>146</v>
      </c>
    </row>
    <row r="219" spans="1:112" x14ac:dyDescent="0.25">
      <c r="A219" t="s">
        <v>122</v>
      </c>
      <c r="B219" t="s">
        <v>122</v>
      </c>
      <c r="C219" t="s">
        <v>967</v>
      </c>
      <c r="D219" t="s">
        <v>124</v>
      </c>
      <c r="E219" t="s">
        <v>125</v>
      </c>
      <c r="F219" t="s">
        <v>126</v>
      </c>
      <c r="G219" s="15">
        <v>44616</v>
      </c>
      <c r="H219" t="s">
        <v>453</v>
      </c>
      <c r="I219" t="s">
        <v>128</v>
      </c>
      <c r="J219" s="15"/>
      <c r="M219" t="s">
        <v>358</v>
      </c>
      <c r="N219" t="s">
        <v>130</v>
      </c>
      <c r="T219" t="s">
        <v>131</v>
      </c>
      <c r="U219" t="s">
        <v>193</v>
      </c>
      <c r="V219" t="s">
        <v>629</v>
      </c>
      <c r="W219" t="s">
        <v>134</v>
      </c>
      <c r="AA219" t="s">
        <v>135</v>
      </c>
      <c r="AB219" t="s">
        <v>122</v>
      </c>
      <c r="AC219" t="s">
        <v>135</v>
      </c>
      <c r="AD219" t="s">
        <v>136</v>
      </c>
      <c r="AF219" t="s">
        <v>137</v>
      </c>
      <c r="AG219" t="s">
        <v>138</v>
      </c>
      <c r="AH219">
        <v>3.26</v>
      </c>
      <c r="AI219" t="s">
        <v>139</v>
      </c>
      <c r="AK219" t="s">
        <v>140</v>
      </c>
      <c r="AM219" t="s">
        <v>141</v>
      </c>
      <c r="AS219" t="s">
        <v>195</v>
      </c>
      <c r="AU219">
        <v>30</v>
      </c>
      <c r="AV219" t="s">
        <v>130</v>
      </c>
      <c r="AZ219" t="s">
        <v>143</v>
      </c>
      <c r="BA219" t="s">
        <v>122</v>
      </c>
      <c r="BB219" t="s">
        <v>143</v>
      </c>
      <c r="BD219" t="s">
        <v>163</v>
      </c>
      <c r="BE219" s="15"/>
      <c r="BG219" t="s">
        <v>145</v>
      </c>
      <c r="BH219">
        <v>8.1900000000000001E-2</v>
      </c>
      <c r="BI219" t="s">
        <v>139</v>
      </c>
      <c r="BJ219" s="15"/>
      <c r="BK219" t="s">
        <v>146</v>
      </c>
      <c r="BL219">
        <v>7</v>
      </c>
      <c r="BM219" s="16">
        <v>44616.377083333296</v>
      </c>
      <c r="BO219" s="16"/>
      <c r="BP219" t="s">
        <v>147</v>
      </c>
      <c r="BQ219" t="s">
        <v>147</v>
      </c>
      <c r="BR219">
        <v>3.26</v>
      </c>
      <c r="BS219">
        <v>8.1900000000000001E-2</v>
      </c>
      <c r="BT219" t="b">
        <v>0</v>
      </c>
      <c r="BU219">
        <v>3.26</v>
      </c>
      <c r="BV219">
        <v>8.1900000000000001E-2</v>
      </c>
      <c r="BW219">
        <v>3.26</v>
      </c>
      <c r="BX219" t="s">
        <v>148</v>
      </c>
      <c r="BY219" t="s">
        <v>122</v>
      </c>
      <c r="BZ219" t="s">
        <v>122</v>
      </c>
      <c r="CA219" t="s">
        <v>630</v>
      </c>
      <c r="CB219" t="s">
        <v>150</v>
      </c>
      <c r="CC219" t="s">
        <v>631</v>
      </c>
      <c r="CD219" t="s">
        <v>361</v>
      </c>
      <c r="CI219">
        <v>34.2125238</v>
      </c>
      <c r="CJ219">
        <v>-112.7555112</v>
      </c>
      <c r="CN219" t="s">
        <v>135</v>
      </c>
      <c r="CO219" t="s">
        <v>153</v>
      </c>
      <c r="CV219" t="s">
        <v>154</v>
      </c>
      <c r="CW219" t="s">
        <v>155</v>
      </c>
      <c r="CX219" t="s">
        <v>167</v>
      </c>
      <c r="DC219" s="15"/>
      <c r="DH219" t="s">
        <v>146</v>
      </c>
    </row>
    <row r="220" spans="1:112" x14ac:dyDescent="0.25">
      <c r="A220" t="s">
        <v>122</v>
      </c>
      <c r="B220" t="s">
        <v>122</v>
      </c>
      <c r="C220" t="s">
        <v>968</v>
      </c>
      <c r="D220" t="s">
        <v>124</v>
      </c>
      <c r="E220" t="s">
        <v>125</v>
      </c>
      <c r="F220" t="s">
        <v>126</v>
      </c>
      <c r="G220" s="15">
        <v>45742</v>
      </c>
      <c r="H220" t="s">
        <v>459</v>
      </c>
      <c r="I220" t="s">
        <v>128</v>
      </c>
      <c r="J220" s="15"/>
      <c r="M220" t="s">
        <v>574</v>
      </c>
      <c r="N220" t="s">
        <v>130</v>
      </c>
      <c r="T220" t="s">
        <v>575</v>
      </c>
      <c r="U220" t="s">
        <v>404</v>
      </c>
      <c r="V220" t="s">
        <v>576</v>
      </c>
      <c r="W220" t="s">
        <v>134</v>
      </c>
      <c r="AA220" t="s">
        <v>135</v>
      </c>
      <c r="AB220" t="s">
        <v>122</v>
      </c>
      <c r="AC220" t="s">
        <v>135</v>
      </c>
      <c r="AD220" t="s">
        <v>136</v>
      </c>
      <c r="AF220" t="s">
        <v>137</v>
      </c>
      <c r="AG220" t="s">
        <v>138</v>
      </c>
      <c r="AH220">
        <v>3.24</v>
      </c>
      <c r="AI220" t="s">
        <v>139</v>
      </c>
      <c r="AK220" t="s">
        <v>140</v>
      </c>
      <c r="AM220" t="s">
        <v>141</v>
      </c>
      <c r="AU220">
        <v>203</v>
      </c>
      <c r="AV220" t="s">
        <v>130</v>
      </c>
      <c r="AZ220" t="s">
        <v>143</v>
      </c>
      <c r="BA220" t="s">
        <v>122</v>
      </c>
      <c r="BB220" t="s">
        <v>143</v>
      </c>
      <c r="BD220" t="s">
        <v>182</v>
      </c>
      <c r="BE220" s="15"/>
      <c r="BG220" t="s">
        <v>145</v>
      </c>
      <c r="BH220">
        <v>1</v>
      </c>
      <c r="BI220" t="s">
        <v>139</v>
      </c>
      <c r="BJ220" s="15"/>
      <c r="BK220" t="s">
        <v>146</v>
      </c>
      <c r="BL220">
        <v>7</v>
      </c>
      <c r="BM220" s="16">
        <v>45742.819444444402</v>
      </c>
      <c r="BO220" s="16"/>
      <c r="BP220" t="s">
        <v>147</v>
      </c>
      <c r="BQ220" t="s">
        <v>147</v>
      </c>
      <c r="BR220">
        <v>3.24</v>
      </c>
      <c r="BS220">
        <v>1</v>
      </c>
      <c r="BT220" t="b">
        <v>0</v>
      </c>
      <c r="BU220">
        <v>3.24</v>
      </c>
      <c r="BV220">
        <v>1</v>
      </c>
      <c r="BW220">
        <v>3.24</v>
      </c>
      <c r="BX220" t="s">
        <v>148</v>
      </c>
      <c r="BY220" t="s">
        <v>122</v>
      </c>
      <c r="BZ220" t="s">
        <v>122</v>
      </c>
      <c r="CA220" t="s">
        <v>577</v>
      </c>
      <c r="CB220" t="s">
        <v>150</v>
      </c>
      <c r="CC220" t="s">
        <v>578</v>
      </c>
      <c r="CD220" t="s">
        <v>579</v>
      </c>
      <c r="CI220">
        <v>34.501687799999999</v>
      </c>
      <c r="CJ220">
        <v>-114.3468675</v>
      </c>
      <c r="CN220" t="s">
        <v>135</v>
      </c>
      <c r="CO220" t="s">
        <v>153</v>
      </c>
      <c r="CV220" t="s">
        <v>154</v>
      </c>
      <c r="CW220" t="s">
        <v>155</v>
      </c>
      <c r="CX220" t="s">
        <v>580</v>
      </c>
      <c r="DC220" s="15"/>
      <c r="DH220" t="s">
        <v>146</v>
      </c>
    </row>
    <row r="221" spans="1:112" x14ac:dyDescent="0.25">
      <c r="A221" t="s">
        <v>122</v>
      </c>
      <c r="B221" t="s">
        <v>122</v>
      </c>
      <c r="C221" t="s">
        <v>969</v>
      </c>
      <c r="D221" t="s">
        <v>124</v>
      </c>
      <c r="E221" t="s">
        <v>125</v>
      </c>
      <c r="F221" t="s">
        <v>126</v>
      </c>
      <c r="G221" s="15">
        <v>44510</v>
      </c>
      <c r="H221" t="s">
        <v>970</v>
      </c>
      <c r="I221" t="s">
        <v>128</v>
      </c>
      <c r="J221" s="15"/>
      <c r="M221" t="s">
        <v>971</v>
      </c>
      <c r="N221" t="s">
        <v>130</v>
      </c>
      <c r="T221" t="s">
        <v>160</v>
      </c>
      <c r="U221" t="s">
        <v>161</v>
      </c>
      <c r="V221" t="s">
        <v>913</v>
      </c>
      <c r="W221" t="s">
        <v>134</v>
      </c>
      <c r="AA221" t="s">
        <v>135</v>
      </c>
      <c r="AB221" t="s">
        <v>122</v>
      </c>
      <c r="AC221" t="s">
        <v>135</v>
      </c>
      <c r="AD221" t="s">
        <v>136</v>
      </c>
      <c r="AF221" t="s">
        <v>137</v>
      </c>
      <c r="AG221" t="s">
        <v>138</v>
      </c>
      <c r="AH221">
        <v>3.22</v>
      </c>
      <c r="AI221" t="s">
        <v>139</v>
      </c>
      <c r="AK221" t="s">
        <v>140</v>
      </c>
      <c r="AM221" t="s">
        <v>141</v>
      </c>
      <c r="AU221">
        <v>118</v>
      </c>
      <c r="AV221" t="s">
        <v>130</v>
      </c>
      <c r="AZ221" t="s">
        <v>143</v>
      </c>
      <c r="BA221" t="s">
        <v>122</v>
      </c>
      <c r="BB221" t="s">
        <v>143</v>
      </c>
      <c r="BD221" t="s">
        <v>163</v>
      </c>
      <c r="BE221" s="15"/>
      <c r="BG221" t="s">
        <v>145</v>
      </c>
      <c r="BH221">
        <v>8.1900000000000001E-2</v>
      </c>
      <c r="BI221" t="s">
        <v>139</v>
      </c>
      <c r="BJ221" s="15"/>
      <c r="BK221" t="s">
        <v>146</v>
      </c>
      <c r="BL221">
        <v>7</v>
      </c>
      <c r="BM221" s="16">
        <v>44510.533333333296</v>
      </c>
      <c r="BO221" s="16"/>
      <c r="BP221" t="s">
        <v>147</v>
      </c>
      <c r="BQ221" t="s">
        <v>147</v>
      </c>
      <c r="BR221">
        <v>3.22</v>
      </c>
      <c r="BS221">
        <v>8.1900000000000001E-2</v>
      </c>
      <c r="BT221" t="b">
        <v>0</v>
      </c>
      <c r="BU221">
        <v>3.22</v>
      </c>
      <c r="BV221">
        <v>8.1900000000000001E-2</v>
      </c>
      <c r="BW221">
        <v>3.22</v>
      </c>
      <c r="BX221" t="s">
        <v>148</v>
      </c>
      <c r="BY221" t="s">
        <v>122</v>
      </c>
      <c r="BZ221" t="s">
        <v>122</v>
      </c>
      <c r="CA221" t="s">
        <v>914</v>
      </c>
      <c r="CB221" t="s">
        <v>150</v>
      </c>
      <c r="CC221" t="s">
        <v>915</v>
      </c>
      <c r="CD221" t="s">
        <v>399</v>
      </c>
      <c r="CI221">
        <v>32.181200599999997</v>
      </c>
      <c r="CJ221">
        <v>-110.9571978</v>
      </c>
      <c r="CN221" t="s">
        <v>135</v>
      </c>
      <c r="CO221" t="s">
        <v>153</v>
      </c>
      <c r="CV221" t="s">
        <v>154</v>
      </c>
      <c r="CW221" t="s">
        <v>155</v>
      </c>
      <c r="CX221" t="s">
        <v>400</v>
      </c>
      <c r="DC221" s="15"/>
      <c r="DH221" t="s">
        <v>146</v>
      </c>
    </row>
    <row r="222" spans="1:112" x14ac:dyDescent="0.25">
      <c r="A222" t="s">
        <v>122</v>
      </c>
      <c r="B222" t="s">
        <v>122</v>
      </c>
      <c r="C222" t="s">
        <v>972</v>
      </c>
      <c r="D222" t="s">
        <v>124</v>
      </c>
      <c r="E222" t="s">
        <v>125</v>
      </c>
      <c r="F222" t="s">
        <v>126</v>
      </c>
      <c r="G222" s="15">
        <v>45084</v>
      </c>
      <c r="H222" t="s">
        <v>973</v>
      </c>
      <c r="I222" t="s">
        <v>128</v>
      </c>
      <c r="J222" s="15"/>
      <c r="M222" t="s">
        <v>935</v>
      </c>
      <c r="N222" t="s">
        <v>130</v>
      </c>
      <c r="T222" t="s">
        <v>530</v>
      </c>
      <c r="U222" t="s">
        <v>193</v>
      </c>
      <c r="V222" t="s">
        <v>936</v>
      </c>
      <c r="W222" t="s">
        <v>134</v>
      </c>
      <c r="AA222" t="s">
        <v>135</v>
      </c>
      <c r="AB222" t="s">
        <v>122</v>
      </c>
      <c r="AC222" t="s">
        <v>135</v>
      </c>
      <c r="AD222" t="s">
        <v>136</v>
      </c>
      <c r="AF222" t="s">
        <v>137</v>
      </c>
      <c r="AG222" t="s">
        <v>138</v>
      </c>
      <c r="AH222">
        <v>3.21</v>
      </c>
      <c r="AI222" t="s">
        <v>139</v>
      </c>
      <c r="AK222" t="s">
        <v>140</v>
      </c>
      <c r="AM222" t="s">
        <v>141</v>
      </c>
      <c r="AS222" t="s">
        <v>195</v>
      </c>
      <c r="AU222">
        <v>21</v>
      </c>
      <c r="AV222" t="s">
        <v>130</v>
      </c>
      <c r="AZ222" t="s">
        <v>143</v>
      </c>
      <c r="BA222" t="s">
        <v>122</v>
      </c>
      <c r="BB222" t="s">
        <v>143</v>
      </c>
      <c r="BD222" t="s">
        <v>182</v>
      </c>
      <c r="BE222" s="15"/>
      <c r="BG222" t="s">
        <v>145</v>
      </c>
      <c r="BH222">
        <v>8.1900000000000001E-2</v>
      </c>
      <c r="BI222" t="s">
        <v>139</v>
      </c>
      <c r="BJ222" s="15"/>
      <c r="BK222" t="s">
        <v>146</v>
      </c>
      <c r="BL222">
        <v>7</v>
      </c>
      <c r="BM222" s="16">
        <v>45084.729166666701</v>
      </c>
      <c r="BO222" s="16"/>
      <c r="BP222" t="s">
        <v>147</v>
      </c>
      <c r="BQ222" t="s">
        <v>147</v>
      </c>
      <c r="BR222">
        <v>3.21</v>
      </c>
      <c r="BS222">
        <v>8.1900000000000001E-2</v>
      </c>
      <c r="BT222" t="b">
        <v>0</v>
      </c>
      <c r="BU222">
        <v>3.21</v>
      </c>
      <c r="BV222">
        <v>8.1900000000000001E-2</v>
      </c>
      <c r="BW222">
        <v>3.21</v>
      </c>
      <c r="BX222" t="s">
        <v>148</v>
      </c>
      <c r="BY222" t="s">
        <v>122</v>
      </c>
      <c r="BZ222" t="s">
        <v>122</v>
      </c>
      <c r="CA222" t="s">
        <v>937</v>
      </c>
      <c r="CB222" t="s">
        <v>150</v>
      </c>
      <c r="CC222" t="s">
        <v>611</v>
      </c>
      <c r="CD222" t="s">
        <v>198</v>
      </c>
      <c r="CI222">
        <v>35.023918299999998</v>
      </c>
      <c r="CJ222">
        <v>-110.6944101</v>
      </c>
      <c r="CN222" t="s">
        <v>135</v>
      </c>
      <c r="CO222" t="s">
        <v>153</v>
      </c>
      <c r="CV222" t="s">
        <v>154</v>
      </c>
      <c r="CW222" t="s">
        <v>155</v>
      </c>
      <c r="CX222" t="s">
        <v>199</v>
      </c>
      <c r="DC222" s="15"/>
      <c r="DH222" t="s">
        <v>146</v>
      </c>
    </row>
    <row r="223" spans="1:112" x14ac:dyDescent="0.25">
      <c r="A223" t="s">
        <v>122</v>
      </c>
      <c r="B223" t="s">
        <v>122</v>
      </c>
      <c r="C223" t="s">
        <v>974</v>
      </c>
      <c r="D223" t="s">
        <v>124</v>
      </c>
      <c r="E223" t="s">
        <v>125</v>
      </c>
      <c r="F223" t="s">
        <v>126</v>
      </c>
      <c r="G223" s="15">
        <v>45421</v>
      </c>
      <c r="H223" t="s">
        <v>975</v>
      </c>
      <c r="I223" t="s">
        <v>128</v>
      </c>
      <c r="J223" s="15"/>
      <c r="M223" t="s">
        <v>764</v>
      </c>
      <c r="N223" t="s">
        <v>130</v>
      </c>
      <c r="T223" t="s">
        <v>765</v>
      </c>
      <c r="U223" t="s">
        <v>404</v>
      </c>
      <c r="V223" t="s">
        <v>976</v>
      </c>
      <c r="W223" t="s">
        <v>134</v>
      </c>
      <c r="AA223" t="s">
        <v>135</v>
      </c>
      <c r="AB223" t="s">
        <v>122</v>
      </c>
      <c r="AC223" t="s">
        <v>135</v>
      </c>
      <c r="AD223" t="s">
        <v>136</v>
      </c>
      <c r="AF223" t="s">
        <v>137</v>
      </c>
      <c r="AG223" t="s">
        <v>138</v>
      </c>
      <c r="AH223">
        <v>3.2</v>
      </c>
      <c r="AI223" t="s">
        <v>139</v>
      </c>
      <c r="AK223" t="s">
        <v>140</v>
      </c>
      <c r="AM223" t="s">
        <v>141</v>
      </c>
      <c r="AU223">
        <v>20</v>
      </c>
      <c r="AV223" t="s">
        <v>130</v>
      </c>
      <c r="AZ223" t="s">
        <v>977</v>
      </c>
      <c r="BA223" t="s">
        <v>122</v>
      </c>
      <c r="BB223" t="s">
        <v>977</v>
      </c>
      <c r="BD223" t="s">
        <v>978</v>
      </c>
      <c r="BE223" s="15"/>
      <c r="BG223" t="s">
        <v>145</v>
      </c>
      <c r="BH223">
        <v>0.5</v>
      </c>
      <c r="BI223" t="s">
        <v>139</v>
      </c>
      <c r="BJ223" s="15"/>
      <c r="BK223" t="s">
        <v>146</v>
      </c>
      <c r="BL223">
        <v>7</v>
      </c>
      <c r="BM223" s="16">
        <v>45421.515277777798</v>
      </c>
      <c r="BO223" s="16"/>
      <c r="BP223" t="s">
        <v>147</v>
      </c>
      <c r="BQ223" t="s">
        <v>147</v>
      </c>
      <c r="BR223">
        <v>3.2</v>
      </c>
      <c r="BS223">
        <v>0.5</v>
      </c>
      <c r="BT223" t="b">
        <v>0</v>
      </c>
      <c r="BU223">
        <v>3.2</v>
      </c>
      <c r="BV223">
        <v>0.5</v>
      </c>
      <c r="BW223">
        <v>3.2</v>
      </c>
      <c r="BX223" t="s">
        <v>148</v>
      </c>
      <c r="BY223" t="s">
        <v>122</v>
      </c>
      <c r="BZ223" t="s">
        <v>122</v>
      </c>
      <c r="CA223" t="s">
        <v>979</v>
      </c>
      <c r="CB223" t="s">
        <v>150</v>
      </c>
      <c r="CC223" t="s">
        <v>980</v>
      </c>
      <c r="CD223" t="s">
        <v>447</v>
      </c>
      <c r="CI223">
        <v>34.2554558</v>
      </c>
      <c r="CJ223">
        <v>-114.1465214</v>
      </c>
      <c r="CN223" t="s">
        <v>135</v>
      </c>
      <c r="CO223" t="s">
        <v>153</v>
      </c>
      <c r="CV223" t="s">
        <v>154</v>
      </c>
      <c r="CW223" t="s">
        <v>155</v>
      </c>
      <c r="CX223" t="s">
        <v>448</v>
      </c>
      <c r="DC223" s="15"/>
      <c r="DH223" t="s">
        <v>146</v>
      </c>
    </row>
    <row r="224" spans="1:112" x14ac:dyDescent="0.25">
      <c r="A224" t="s">
        <v>122</v>
      </c>
      <c r="B224" t="s">
        <v>122</v>
      </c>
      <c r="C224" t="s">
        <v>981</v>
      </c>
      <c r="D224" t="s">
        <v>124</v>
      </c>
      <c r="E224" t="s">
        <v>125</v>
      </c>
      <c r="F224" t="s">
        <v>126</v>
      </c>
      <c r="G224" s="15">
        <v>45272</v>
      </c>
      <c r="H224" t="s">
        <v>982</v>
      </c>
      <c r="I224" t="s">
        <v>128</v>
      </c>
      <c r="J224" s="15"/>
      <c r="M224" t="s">
        <v>935</v>
      </c>
      <c r="N224" t="s">
        <v>130</v>
      </c>
      <c r="T224" t="s">
        <v>468</v>
      </c>
      <c r="U224" t="s">
        <v>193</v>
      </c>
      <c r="V224" t="s">
        <v>983</v>
      </c>
      <c r="W224" t="s">
        <v>134</v>
      </c>
      <c r="AA224" t="s">
        <v>135</v>
      </c>
      <c r="AB224" t="s">
        <v>122</v>
      </c>
      <c r="AC224" t="s">
        <v>135</v>
      </c>
      <c r="AD224" t="s">
        <v>136</v>
      </c>
      <c r="AF224" t="s">
        <v>137</v>
      </c>
      <c r="AG224" t="s">
        <v>138</v>
      </c>
      <c r="AH224">
        <v>3.19</v>
      </c>
      <c r="AI224" t="s">
        <v>139</v>
      </c>
      <c r="AK224" t="s">
        <v>140</v>
      </c>
      <c r="AM224" t="s">
        <v>141</v>
      </c>
      <c r="AS224" t="s">
        <v>195</v>
      </c>
      <c r="AU224">
        <v>21</v>
      </c>
      <c r="AV224" t="s">
        <v>130</v>
      </c>
      <c r="AZ224" t="s">
        <v>143</v>
      </c>
      <c r="BA224" t="s">
        <v>122</v>
      </c>
      <c r="BB224" t="s">
        <v>143</v>
      </c>
      <c r="BD224" t="s">
        <v>182</v>
      </c>
      <c r="BE224" s="15"/>
      <c r="BG224" t="s">
        <v>145</v>
      </c>
      <c r="BH224">
        <v>8.1900000000000001E-2</v>
      </c>
      <c r="BI224" t="s">
        <v>139</v>
      </c>
      <c r="BJ224" s="15"/>
      <c r="BK224" t="s">
        <v>146</v>
      </c>
      <c r="BL224">
        <v>7</v>
      </c>
      <c r="BM224" s="16">
        <v>45272.651388888902</v>
      </c>
      <c r="BO224" s="16"/>
      <c r="BP224" t="s">
        <v>147</v>
      </c>
      <c r="BQ224" t="s">
        <v>147</v>
      </c>
      <c r="BR224">
        <v>3.19</v>
      </c>
      <c r="BS224">
        <v>8.1900000000000001E-2</v>
      </c>
      <c r="BT224" t="b">
        <v>0</v>
      </c>
      <c r="BU224">
        <v>3.19</v>
      </c>
      <c r="BV224">
        <v>8.1900000000000001E-2</v>
      </c>
      <c r="BW224">
        <v>3.19</v>
      </c>
      <c r="BX224" t="s">
        <v>148</v>
      </c>
      <c r="BY224" t="s">
        <v>122</v>
      </c>
      <c r="BZ224" t="s">
        <v>122</v>
      </c>
      <c r="CA224" t="s">
        <v>984</v>
      </c>
      <c r="CB224" t="s">
        <v>150</v>
      </c>
      <c r="CC224" t="s">
        <v>641</v>
      </c>
      <c r="CD224" t="s">
        <v>198</v>
      </c>
      <c r="CI224">
        <v>35.024062200000003</v>
      </c>
      <c r="CJ224">
        <v>-110.6942336</v>
      </c>
      <c r="CN224" t="s">
        <v>135</v>
      </c>
      <c r="CO224" t="s">
        <v>153</v>
      </c>
      <c r="CV224" t="s">
        <v>154</v>
      </c>
      <c r="CW224" t="s">
        <v>155</v>
      </c>
      <c r="CX224" t="s">
        <v>199</v>
      </c>
      <c r="DC224" s="15"/>
      <c r="DH224" t="s">
        <v>146</v>
      </c>
    </row>
    <row r="225" spans="1:112" x14ac:dyDescent="0.25">
      <c r="A225" t="s">
        <v>122</v>
      </c>
      <c r="B225" t="s">
        <v>122</v>
      </c>
      <c r="C225" t="s">
        <v>985</v>
      </c>
      <c r="D225" t="s">
        <v>124</v>
      </c>
      <c r="E225" t="s">
        <v>125</v>
      </c>
      <c r="F225" t="s">
        <v>126</v>
      </c>
      <c r="G225" s="15">
        <v>45643</v>
      </c>
      <c r="H225" t="s">
        <v>986</v>
      </c>
      <c r="I225" t="s">
        <v>128</v>
      </c>
      <c r="J225" s="15"/>
      <c r="M225" t="s">
        <v>755</v>
      </c>
      <c r="N225" t="s">
        <v>130</v>
      </c>
      <c r="T225" t="s">
        <v>575</v>
      </c>
      <c r="U225" t="s">
        <v>404</v>
      </c>
      <c r="V225" t="s">
        <v>756</v>
      </c>
      <c r="W225" t="s">
        <v>134</v>
      </c>
      <c r="AA225" t="s">
        <v>135</v>
      </c>
      <c r="AB225" t="s">
        <v>122</v>
      </c>
      <c r="AC225" t="s">
        <v>135</v>
      </c>
      <c r="AD225" t="s">
        <v>136</v>
      </c>
      <c r="AF225" t="s">
        <v>137</v>
      </c>
      <c r="AG225" t="s">
        <v>138</v>
      </c>
      <c r="AH225">
        <v>3.11</v>
      </c>
      <c r="AI225" t="s">
        <v>139</v>
      </c>
      <c r="AK225" t="s">
        <v>140</v>
      </c>
      <c r="AM225" t="s">
        <v>141</v>
      </c>
      <c r="AU225">
        <v>207</v>
      </c>
      <c r="AV225" t="s">
        <v>130</v>
      </c>
      <c r="AZ225" t="s">
        <v>143</v>
      </c>
      <c r="BA225" t="s">
        <v>122</v>
      </c>
      <c r="BB225" t="s">
        <v>143</v>
      </c>
      <c r="BD225" t="s">
        <v>182</v>
      </c>
      <c r="BE225" s="15"/>
      <c r="BG225" t="s">
        <v>145</v>
      </c>
      <c r="BH225">
        <v>1</v>
      </c>
      <c r="BI225" t="s">
        <v>139</v>
      </c>
      <c r="BJ225" s="15"/>
      <c r="BK225" t="s">
        <v>146</v>
      </c>
      <c r="BL225">
        <v>7</v>
      </c>
      <c r="BM225" s="16">
        <v>45643.715277777803</v>
      </c>
      <c r="BO225" s="16"/>
      <c r="BP225" t="s">
        <v>147</v>
      </c>
      <c r="BQ225" t="s">
        <v>147</v>
      </c>
      <c r="BR225">
        <v>3.11</v>
      </c>
      <c r="BS225">
        <v>1</v>
      </c>
      <c r="BT225" t="b">
        <v>0</v>
      </c>
      <c r="BU225">
        <v>3.11</v>
      </c>
      <c r="BV225">
        <v>1</v>
      </c>
      <c r="BW225">
        <v>3.11</v>
      </c>
      <c r="BX225" t="s">
        <v>148</v>
      </c>
      <c r="BY225" t="s">
        <v>122</v>
      </c>
      <c r="BZ225" t="s">
        <v>122</v>
      </c>
      <c r="CA225" t="s">
        <v>757</v>
      </c>
      <c r="CB225" t="s">
        <v>150</v>
      </c>
      <c r="CC225" t="s">
        <v>758</v>
      </c>
      <c r="CD225" t="s">
        <v>579</v>
      </c>
      <c r="CI225">
        <v>34.502135299999999</v>
      </c>
      <c r="CJ225">
        <v>-114.3511342</v>
      </c>
      <c r="CN225" t="s">
        <v>135</v>
      </c>
      <c r="CO225" t="s">
        <v>153</v>
      </c>
      <c r="CV225" t="s">
        <v>154</v>
      </c>
      <c r="CW225" t="s">
        <v>155</v>
      </c>
      <c r="CX225" t="s">
        <v>580</v>
      </c>
      <c r="DC225" s="15"/>
      <c r="DH225" t="s">
        <v>146</v>
      </c>
    </row>
    <row r="226" spans="1:112" x14ac:dyDescent="0.25">
      <c r="A226" t="s">
        <v>122</v>
      </c>
      <c r="B226" t="s">
        <v>122</v>
      </c>
      <c r="C226" t="s">
        <v>987</v>
      </c>
      <c r="D226" t="s">
        <v>124</v>
      </c>
      <c r="E226" t="s">
        <v>125</v>
      </c>
      <c r="F226" t="s">
        <v>126</v>
      </c>
      <c r="G226" s="15">
        <v>45772</v>
      </c>
      <c r="H226" t="s">
        <v>988</v>
      </c>
      <c r="I226" t="s">
        <v>128</v>
      </c>
      <c r="J226" s="15"/>
      <c r="M226" t="s">
        <v>394</v>
      </c>
      <c r="N226" t="s">
        <v>130</v>
      </c>
      <c r="T226" t="s">
        <v>395</v>
      </c>
      <c r="U226" t="s">
        <v>193</v>
      </c>
      <c r="V226" t="s">
        <v>989</v>
      </c>
      <c r="W226" t="s">
        <v>134</v>
      </c>
      <c r="AA226" t="s">
        <v>135</v>
      </c>
      <c r="AB226" t="s">
        <v>122</v>
      </c>
      <c r="AC226" t="s">
        <v>135</v>
      </c>
      <c r="AD226" t="s">
        <v>136</v>
      </c>
      <c r="AF226" t="s">
        <v>137</v>
      </c>
      <c r="AG226" t="s">
        <v>138</v>
      </c>
      <c r="AH226">
        <v>3.1</v>
      </c>
      <c r="AI226" t="s">
        <v>139</v>
      </c>
      <c r="AK226" t="s">
        <v>140</v>
      </c>
      <c r="AM226" t="s">
        <v>141</v>
      </c>
      <c r="AU226">
        <v>90</v>
      </c>
      <c r="AV226" t="s">
        <v>130</v>
      </c>
      <c r="AZ226" t="s">
        <v>143</v>
      </c>
      <c r="BA226" t="s">
        <v>122</v>
      </c>
      <c r="BB226" t="s">
        <v>143</v>
      </c>
      <c r="BD226" t="s">
        <v>182</v>
      </c>
      <c r="BE226" s="15"/>
      <c r="BG226" t="s">
        <v>145</v>
      </c>
      <c r="BH226">
        <v>8.1900000000000001E-2</v>
      </c>
      <c r="BI226" t="s">
        <v>139</v>
      </c>
      <c r="BJ226" s="15"/>
      <c r="BK226" t="s">
        <v>146</v>
      </c>
      <c r="BL226">
        <v>7</v>
      </c>
      <c r="BM226" s="16">
        <v>45772.761111111096</v>
      </c>
      <c r="BO226" s="16"/>
      <c r="BP226" t="s">
        <v>147</v>
      </c>
      <c r="BQ226" t="s">
        <v>147</v>
      </c>
      <c r="BR226">
        <v>3.1</v>
      </c>
      <c r="BS226">
        <v>8.1900000000000001E-2</v>
      </c>
      <c r="BT226" t="b">
        <v>0</v>
      </c>
      <c r="BU226">
        <v>3.1</v>
      </c>
      <c r="BV226">
        <v>8.1900000000000001E-2</v>
      </c>
      <c r="BW226">
        <v>3.1</v>
      </c>
      <c r="BX226" t="s">
        <v>148</v>
      </c>
      <c r="BY226" t="s">
        <v>122</v>
      </c>
      <c r="BZ226" t="s">
        <v>122</v>
      </c>
      <c r="CA226" t="s">
        <v>183</v>
      </c>
      <c r="CB226" t="s">
        <v>150</v>
      </c>
      <c r="CC226" t="s">
        <v>184</v>
      </c>
      <c r="CD226" t="s">
        <v>399</v>
      </c>
      <c r="CI226">
        <v>32.2016572</v>
      </c>
      <c r="CJ226">
        <v>-110.96899639999999</v>
      </c>
      <c r="CN226" t="s">
        <v>135</v>
      </c>
      <c r="CO226" t="s">
        <v>153</v>
      </c>
      <c r="CV226" t="s">
        <v>154</v>
      </c>
      <c r="CW226" t="s">
        <v>155</v>
      </c>
      <c r="CX226" t="s">
        <v>400</v>
      </c>
      <c r="DC226" s="15"/>
      <c r="DH226" t="s">
        <v>146</v>
      </c>
    </row>
    <row r="227" spans="1:112" x14ac:dyDescent="0.25">
      <c r="A227" t="s">
        <v>122</v>
      </c>
      <c r="B227" t="s">
        <v>122</v>
      </c>
      <c r="C227" t="s">
        <v>990</v>
      </c>
      <c r="D227" t="s">
        <v>124</v>
      </c>
      <c r="E227" t="s">
        <v>125</v>
      </c>
      <c r="F227" t="s">
        <v>126</v>
      </c>
      <c r="G227" s="15">
        <v>45070</v>
      </c>
      <c r="H227" t="s">
        <v>991</v>
      </c>
      <c r="I227" t="s">
        <v>128</v>
      </c>
      <c r="J227" s="15"/>
      <c r="M227" t="s">
        <v>608</v>
      </c>
      <c r="N227" t="s">
        <v>130</v>
      </c>
      <c r="T227" t="s">
        <v>131</v>
      </c>
      <c r="U227" t="s">
        <v>193</v>
      </c>
      <c r="V227" t="s">
        <v>609</v>
      </c>
      <c r="W227" t="s">
        <v>134</v>
      </c>
      <c r="AA227" t="s">
        <v>135</v>
      </c>
      <c r="AB227" t="s">
        <v>122</v>
      </c>
      <c r="AC227" t="s">
        <v>135</v>
      </c>
      <c r="AD227" t="s">
        <v>136</v>
      </c>
      <c r="AF227" t="s">
        <v>137</v>
      </c>
      <c r="AG227" t="s">
        <v>138</v>
      </c>
      <c r="AH227">
        <v>3.05</v>
      </c>
      <c r="AI227" t="s">
        <v>139</v>
      </c>
      <c r="AK227" t="s">
        <v>140</v>
      </c>
      <c r="AM227" t="s">
        <v>141</v>
      </c>
      <c r="AS227" t="s">
        <v>195</v>
      </c>
      <c r="AU227">
        <v>85</v>
      </c>
      <c r="AV227" t="s">
        <v>130</v>
      </c>
      <c r="AZ227" t="s">
        <v>143</v>
      </c>
      <c r="BA227" t="s">
        <v>122</v>
      </c>
      <c r="BB227" t="s">
        <v>143</v>
      </c>
      <c r="BD227" t="s">
        <v>182</v>
      </c>
      <c r="BE227" s="15"/>
      <c r="BG227" t="s">
        <v>145</v>
      </c>
      <c r="BH227">
        <v>8.1900000000000001E-2</v>
      </c>
      <c r="BI227" t="s">
        <v>139</v>
      </c>
      <c r="BJ227" s="15"/>
      <c r="BK227" t="s">
        <v>146</v>
      </c>
      <c r="BL227">
        <v>7</v>
      </c>
      <c r="BM227" s="16">
        <v>45070.711805555598</v>
      </c>
      <c r="BO227" s="16"/>
      <c r="BP227" t="s">
        <v>147</v>
      </c>
      <c r="BQ227" t="s">
        <v>147</v>
      </c>
      <c r="BR227">
        <v>3.05</v>
      </c>
      <c r="BS227">
        <v>8.1900000000000001E-2</v>
      </c>
      <c r="BT227" t="b">
        <v>0</v>
      </c>
      <c r="BU227">
        <v>3.05</v>
      </c>
      <c r="BV227">
        <v>8.1900000000000001E-2</v>
      </c>
      <c r="BW227">
        <v>3.05</v>
      </c>
      <c r="BX227" t="s">
        <v>148</v>
      </c>
      <c r="BY227" t="s">
        <v>122</v>
      </c>
      <c r="BZ227" t="s">
        <v>122</v>
      </c>
      <c r="CA227" t="s">
        <v>610</v>
      </c>
      <c r="CB227" t="s">
        <v>150</v>
      </c>
      <c r="CC227" t="s">
        <v>611</v>
      </c>
      <c r="CD227" t="s">
        <v>399</v>
      </c>
      <c r="CI227">
        <v>32.201514400000001</v>
      </c>
      <c r="CJ227">
        <v>-110.96901389999999</v>
      </c>
      <c r="CN227" t="s">
        <v>135</v>
      </c>
      <c r="CO227" t="s">
        <v>153</v>
      </c>
      <c r="CV227" t="s">
        <v>154</v>
      </c>
      <c r="CW227" t="s">
        <v>155</v>
      </c>
      <c r="CX227" t="s">
        <v>400</v>
      </c>
      <c r="DC227" s="15"/>
      <c r="DH227" t="s">
        <v>146</v>
      </c>
    </row>
    <row r="228" spans="1:112" x14ac:dyDescent="0.25">
      <c r="A228" t="s">
        <v>122</v>
      </c>
      <c r="B228" t="s">
        <v>122</v>
      </c>
      <c r="C228" t="s">
        <v>992</v>
      </c>
      <c r="D228" t="s">
        <v>124</v>
      </c>
      <c r="E228" t="s">
        <v>125</v>
      </c>
      <c r="F228" t="s">
        <v>126</v>
      </c>
      <c r="G228" s="15">
        <v>45945</v>
      </c>
      <c r="H228" t="s">
        <v>993</v>
      </c>
      <c r="I228" t="s">
        <v>128</v>
      </c>
      <c r="J228" s="15"/>
      <c r="M228" t="s">
        <v>994</v>
      </c>
      <c r="N228" t="s">
        <v>130</v>
      </c>
      <c r="T228" t="s">
        <v>995</v>
      </c>
      <c r="U228" t="s">
        <v>193</v>
      </c>
      <c r="V228" t="s">
        <v>996</v>
      </c>
      <c r="W228" t="s">
        <v>134</v>
      </c>
      <c r="AA228" t="s">
        <v>135</v>
      </c>
      <c r="AB228" t="s">
        <v>122</v>
      </c>
      <c r="AC228" t="s">
        <v>135</v>
      </c>
      <c r="AD228" t="s">
        <v>136</v>
      </c>
      <c r="AF228" t="s">
        <v>137</v>
      </c>
      <c r="AG228" t="s">
        <v>138</v>
      </c>
      <c r="AH228">
        <v>3.05</v>
      </c>
      <c r="AI228" t="s">
        <v>139</v>
      </c>
      <c r="AK228" t="s">
        <v>140</v>
      </c>
      <c r="AM228" t="s">
        <v>141</v>
      </c>
      <c r="AU228">
        <v>170</v>
      </c>
      <c r="AV228" t="s">
        <v>130</v>
      </c>
      <c r="AZ228" t="s">
        <v>728</v>
      </c>
      <c r="BA228" t="s">
        <v>122</v>
      </c>
      <c r="BB228" t="s">
        <v>728</v>
      </c>
      <c r="BD228" t="s">
        <v>182</v>
      </c>
      <c r="BE228" s="15"/>
      <c r="BG228" t="s">
        <v>145</v>
      </c>
      <c r="BH228">
        <v>0.39500000000000002</v>
      </c>
      <c r="BI228" t="s">
        <v>139</v>
      </c>
      <c r="BJ228" s="15"/>
      <c r="BK228" t="s">
        <v>146</v>
      </c>
      <c r="BL228">
        <v>7</v>
      </c>
      <c r="BM228" s="16">
        <v>45945.7590277778</v>
      </c>
      <c r="BO228" s="16"/>
      <c r="BP228" t="s">
        <v>147</v>
      </c>
      <c r="BQ228" t="s">
        <v>147</v>
      </c>
      <c r="BR228">
        <v>3.05</v>
      </c>
      <c r="BS228">
        <v>0.39500000000000002</v>
      </c>
      <c r="BT228" t="b">
        <v>0</v>
      </c>
      <c r="BU228">
        <v>3.05</v>
      </c>
      <c r="BV228">
        <v>0.39500000000000002</v>
      </c>
      <c r="BW228">
        <v>3.05</v>
      </c>
      <c r="BX228" t="s">
        <v>148</v>
      </c>
      <c r="BY228" t="s">
        <v>122</v>
      </c>
      <c r="BZ228" t="s">
        <v>122</v>
      </c>
      <c r="CA228" t="s">
        <v>997</v>
      </c>
      <c r="CB228" t="s">
        <v>150</v>
      </c>
      <c r="CC228" t="s">
        <v>998</v>
      </c>
      <c r="CD228" t="s">
        <v>379</v>
      </c>
      <c r="CI228">
        <v>33.487175000000001</v>
      </c>
      <c r="CJ228">
        <v>-112.1241337</v>
      </c>
      <c r="CN228" t="s">
        <v>135</v>
      </c>
      <c r="CO228" t="s">
        <v>153</v>
      </c>
      <c r="CV228" t="s">
        <v>154</v>
      </c>
      <c r="CW228" t="s">
        <v>155</v>
      </c>
      <c r="CX228" t="s">
        <v>321</v>
      </c>
      <c r="DC228" s="15"/>
      <c r="DH228" t="s">
        <v>146</v>
      </c>
    </row>
    <row r="229" spans="1:112" x14ac:dyDescent="0.25">
      <c r="A229" t="s">
        <v>122</v>
      </c>
      <c r="B229" t="s">
        <v>122</v>
      </c>
      <c r="C229" t="s">
        <v>999</v>
      </c>
      <c r="D229" t="s">
        <v>124</v>
      </c>
      <c r="E229" t="s">
        <v>125</v>
      </c>
      <c r="F229" t="s">
        <v>126</v>
      </c>
      <c r="G229" s="15">
        <v>44070</v>
      </c>
      <c r="H229" t="s">
        <v>946</v>
      </c>
      <c r="I229" t="s">
        <v>128</v>
      </c>
      <c r="J229" s="15"/>
      <c r="T229" t="s">
        <v>131</v>
      </c>
      <c r="U229" t="s">
        <v>193</v>
      </c>
      <c r="V229" t="s">
        <v>609</v>
      </c>
      <c r="W229" t="s">
        <v>134</v>
      </c>
      <c r="AA229" t="s">
        <v>135</v>
      </c>
      <c r="AB229" t="s">
        <v>122</v>
      </c>
      <c r="AC229" t="s">
        <v>135</v>
      </c>
      <c r="AD229" t="s">
        <v>136</v>
      </c>
      <c r="AF229" t="s">
        <v>137</v>
      </c>
      <c r="AG229" t="s">
        <v>138</v>
      </c>
      <c r="AH229">
        <v>3.03</v>
      </c>
      <c r="AI229" t="s">
        <v>139</v>
      </c>
      <c r="AK229" t="s">
        <v>140</v>
      </c>
      <c r="AM229" t="s">
        <v>141</v>
      </c>
      <c r="AS229" t="s">
        <v>195</v>
      </c>
      <c r="AZ229" t="s">
        <v>143</v>
      </c>
      <c r="BA229" t="s">
        <v>122</v>
      </c>
      <c r="BB229" t="s">
        <v>143</v>
      </c>
      <c r="BD229" t="s">
        <v>163</v>
      </c>
      <c r="BE229" s="15"/>
      <c r="BG229" t="s">
        <v>145</v>
      </c>
      <c r="BH229">
        <v>8.1900000000000001E-2</v>
      </c>
      <c r="BI229" t="s">
        <v>139</v>
      </c>
      <c r="BJ229" s="15"/>
      <c r="BK229" t="s">
        <v>146</v>
      </c>
      <c r="BL229">
        <v>7</v>
      </c>
      <c r="BM229" s="16">
        <v>44070.427083333299</v>
      </c>
      <c r="BO229" s="16"/>
      <c r="BP229" t="s">
        <v>147</v>
      </c>
      <c r="BQ229" t="s">
        <v>147</v>
      </c>
      <c r="BR229">
        <v>3.03</v>
      </c>
      <c r="BS229">
        <v>8.1900000000000001E-2</v>
      </c>
      <c r="BT229" t="b">
        <v>0</v>
      </c>
      <c r="BU229">
        <v>3.03</v>
      </c>
      <c r="BV229">
        <v>8.1900000000000001E-2</v>
      </c>
      <c r="BW229">
        <v>3.03</v>
      </c>
      <c r="BX229" t="s">
        <v>148</v>
      </c>
      <c r="BY229" t="s">
        <v>122</v>
      </c>
      <c r="BZ229" t="s">
        <v>122</v>
      </c>
      <c r="CA229" t="s">
        <v>610</v>
      </c>
      <c r="CB229" t="s">
        <v>150</v>
      </c>
      <c r="CC229" t="s">
        <v>611</v>
      </c>
      <c r="CD229" t="s">
        <v>399</v>
      </c>
      <c r="CI229">
        <v>32.201514400000001</v>
      </c>
      <c r="CJ229">
        <v>-110.96901389999999</v>
      </c>
      <c r="CN229" t="s">
        <v>135</v>
      </c>
      <c r="CO229" t="s">
        <v>153</v>
      </c>
      <c r="CV229" t="s">
        <v>154</v>
      </c>
      <c r="CW229" t="s">
        <v>155</v>
      </c>
      <c r="CX229" t="s">
        <v>400</v>
      </c>
      <c r="DC229" s="15"/>
      <c r="DH229" t="s">
        <v>146</v>
      </c>
    </row>
    <row r="230" spans="1:112" x14ac:dyDescent="0.25">
      <c r="A230" t="s">
        <v>122</v>
      </c>
      <c r="B230" t="s">
        <v>122</v>
      </c>
      <c r="C230" t="s">
        <v>1000</v>
      </c>
      <c r="D230" t="s">
        <v>124</v>
      </c>
      <c r="E230" t="s">
        <v>125</v>
      </c>
      <c r="F230" t="s">
        <v>126</v>
      </c>
      <c r="G230" s="15">
        <v>45741</v>
      </c>
      <c r="H230" t="s">
        <v>1001</v>
      </c>
      <c r="I230" t="s">
        <v>128</v>
      </c>
      <c r="J230" s="15"/>
      <c r="M230" t="s">
        <v>755</v>
      </c>
      <c r="N230" t="s">
        <v>130</v>
      </c>
      <c r="T230" t="s">
        <v>575</v>
      </c>
      <c r="U230" t="s">
        <v>404</v>
      </c>
      <c r="V230" t="s">
        <v>756</v>
      </c>
      <c r="W230" t="s">
        <v>134</v>
      </c>
      <c r="AA230" t="s">
        <v>135</v>
      </c>
      <c r="AB230" t="s">
        <v>122</v>
      </c>
      <c r="AC230" t="s">
        <v>135</v>
      </c>
      <c r="AD230" t="s">
        <v>136</v>
      </c>
      <c r="AF230" t="s">
        <v>137</v>
      </c>
      <c r="AG230" t="s">
        <v>138</v>
      </c>
      <c r="AH230">
        <v>2.99</v>
      </c>
      <c r="AI230" t="s">
        <v>139</v>
      </c>
      <c r="AK230" t="s">
        <v>140</v>
      </c>
      <c r="AM230" t="s">
        <v>141</v>
      </c>
      <c r="AU230">
        <v>207</v>
      </c>
      <c r="AV230" t="s">
        <v>130</v>
      </c>
      <c r="AZ230" t="s">
        <v>143</v>
      </c>
      <c r="BA230" t="s">
        <v>122</v>
      </c>
      <c r="BB230" t="s">
        <v>143</v>
      </c>
      <c r="BD230" t="s">
        <v>182</v>
      </c>
      <c r="BE230" s="15"/>
      <c r="BG230" t="s">
        <v>145</v>
      </c>
      <c r="BH230">
        <v>1</v>
      </c>
      <c r="BI230" t="s">
        <v>139</v>
      </c>
      <c r="BJ230" s="15"/>
      <c r="BK230" t="s">
        <v>146</v>
      </c>
      <c r="BL230">
        <v>7</v>
      </c>
      <c r="BM230" s="16">
        <v>45741.652083333298</v>
      </c>
      <c r="BO230" s="16"/>
      <c r="BP230" t="s">
        <v>147</v>
      </c>
      <c r="BQ230" t="s">
        <v>147</v>
      </c>
      <c r="BR230">
        <v>2.99</v>
      </c>
      <c r="BS230">
        <v>1</v>
      </c>
      <c r="BT230" t="b">
        <v>0</v>
      </c>
      <c r="BU230">
        <v>2.99</v>
      </c>
      <c r="BV230">
        <v>1</v>
      </c>
      <c r="BW230">
        <v>2.99</v>
      </c>
      <c r="BX230" t="s">
        <v>148</v>
      </c>
      <c r="BY230" t="s">
        <v>122</v>
      </c>
      <c r="BZ230" t="s">
        <v>122</v>
      </c>
      <c r="CA230" t="s">
        <v>757</v>
      </c>
      <c r="CB230" t="s">
        <v>150</v>
      </c>
      <c r="CC230" t="s">
        <v>758</v>
      </c>
      <c r="CD230" t="s">
        <v>579</v>
      </c>
      <c r="CI230">
        <v>34.502135299999999</v>
      </c>
      <c r="CJ230">
        <v>-114.3511342</v>
      </c>
      <c r="CN230" t="s">
        <v>135</v>
      </c>
      <c r="CO230" t="s">
        <v>153</v>
      </c>
      <c r="CV230" t="s">
        <v>154</v>
      </c>
      <c r="CW230" t="s">
        <v>155</v>
      </c>
      <c r="CX230" t="s">
        <v>580</v>
      </c>
      <c r="DC230" s="15"/>
      <c r="DH230" t="s">
        <v>146</v>
      </c>
    </row>
    <row r="231" spans="1:112" x14ac:dyDescent="0.25">
      <c r="A231" t="s">
        <v>122</v>
      </c>
      <c r="B231" t="s">
        <v>122</v>
      </c>
      <c r="C231" t="s">
        <v>1002</v>
      </c>
      <c r="D231" t="s">
        <v>124</v>
      </c>
      <c r="E231" t="s">
        <v>125</v>
      </c>
      <c r="F231" t="s">
        <v>126</v>
      </c>
      <c r="G231" s="15">
        <v>43790</v>
      </c>
      <c r="H231" t="s">
        <v>562</v>
      </c>
      <c r="I231" t="s">
        <v>128</v>
      </c>
      <c r="J231" s="15"/>
      <c r="T231" t="s">
        <v>131</v>
      </c>
      <c r="U231" t="s">
        <v>193</v>
      </c>
      <c r="V231" t="s">
        <v>1003</v>
      </c>
      <c r="W231" t="s">
        <v>134</v>
      </c>
      <c r="AA231" t="s">
        <v>135</v>
      </c>
      <c r="AB231" t="s">
        <v>122</v>
      </c>
      <c r="AC231" t="s">
        <v>135</v>
      </c>
      <c r="AD231" t="s">
        <v>136</v>
      </c>
      <c r="AF231" t="s">
        <v>137</v>
      </c>
      <c r="AG231" t="s">
        <v>138</v>
      </c>
      <c r="AH231">
        <v>2.98</v>
      </c>
      <c r="AI231" t="s">
        <v>139</v>
      </c>
      <c r="AK231" t="s">
        <v>140</v>
      </c>
      <c r="AM231" t="s">
        <v>141</v>
      </c>
      <c r="AS231" t="s">
        <v>195</v>
      </c>
      <c r="AZ231" t="s">
        <v>143</v>
      </c>
      <c r="BA231" t="s">
        <v>122</v>
      </c>
      <c r="BB231" t="s">
        <v>143</v>
      </c>
      <c r="BD231" t="s">
        <v>163</v>
      </c>
      <c r="BE231" s="15"/>
      <c r="BG231" t="s">
        <v>145</v>
      </c>
      <c r="BH231">
        <v>0.36099999999999999</v>
      </c>
      <c r="BI231" t="s">
        <v>139</v>
      </c>
      <c r="BJ231" s="15"/>
      <c r="BK231" t="s">
        <v>146</v>
      </c>
      <c r="BL231">
        <v>7</v>
      </c>
      <c r="BM231" s="16">
        <v>43790.6965277778</v>
      </c>
      <c r="BO231" s="16"/>
      <c r="BP231" t="s">
        <v>147</v>
      </c>
      <c r="BQ231" t="s">
        <v>147</v>
      </c>
      <c r="BR231">
        <v>2.98</v>
      </c>
      <c r="BS231">
        <v>0.36099999999999999</v>
      </c>
      <c r="BT231" t="b">
        <v>0</v>
      </c>
      <c r="BU231">
        <v>2.98</v>
      </c>
      <c r="BV231">
        <v>0.36099999999999999</v>
      </c>
      <c r="BW231">
        <v>2.98</v>
      </c>
      <c r="BX231" t="s">
        <v>148</v>
      </c>
      <c r="BY231" t="s">
        <v>122</v>
      </c>
      <c r="BZ231" t="s">
        <v>122</v>
      </c>
      <c r="CA231" t="s">
        <v>1004</v>
      </c>
      <c r="CB231" t="s">
        <v>150</v>
      </c>
      <c r="CC231" t="s">
        <v>384</v>
      </c>
      <c r="CD231" t="s">
        <v>399</v>
      </c>
      <c r="CI231">
        <v>32.201813600000001</v>
      </c>
      <c r="CJ231">
        <v>-110.96876640000001</v>
      </c>
      <c r="CN231" t="s">
        <v>135</v>
      </c>
      <c r="CO231" t="s">
        <v>153</v>
      </c>
      <c r="CV231" t="s">
        <v>154</v>
      </c>
      <c r="CW231" t="s">
        <v>155</v>
      </c>
      <c r="CX231" t="s">
        <v>400</v>
      </c>
      <c r="DC231" s="15"/>
      <c r="DH231" t="s">
        <v>146</v>
      </c>
    </row>
    <row r="232" spans="1:112" x14ac:dyDescent="0.25">
      <c r="A232" t="s">
        <v>122</v>
      </c>
      <c r="B232" t="s">
        <v>122</v>
      </c>
      <c r="C232" t="s">
        <v>1005</v>
      </c>
      <c r="D232" t="s">
        <v>124</v>
      </c>
      <c r="E232" t="s">
        <v>125</v>
      </c>
      <c r="F232" t="s">
        <v>126</v>
      </c>
      <c r="G232" s="15">
        <v>44547</v>
      </c>
      <c r="H232" t="s">
        <v>1006</v>
      </c>
      <c r="I232" t="s">
        <v>128</v>
      </c>
      <c r="J232" s="15"/>
      <c r="M232" t="s">
        <v>485</v>
      </c>
      <c r="N232" t="s">
        <v>130</v>
      </c>
      <c r="T232" t="s">
        <v>160</v>
      </c>
      <c r="U232" t="s">
        <v>161</v>
      </c>
      <c r="V232" t="s">
        <v>694</v>
      </c>
      <c r="W232" t="s">
        <v>134</v>
      </c>
      <c r="AA232" t="s">
        <v>135</v>
      </c>
      <c r="AB232" t="s">
        <v>122</v>
      </c>
      <c r="AC232" t="s">
        <v>135</v>
      </c>
      <c r="AD232" t="s">
        <v>136</v>
      </c>
      <c r="AF232" t="s">
        <v>137</v>
      </c>
      <c r="AG232" t="s">
        <v>138</v>
      </c>
      <c r="AH232">
        <v>2.96</v>
      </c>
      <c r="AI232" t="s">
        <v>139</v>
      </c>
      <c r="AK232" t="s">
        <v>140</v>
      </c>
      <c r="AM232" t="s">
        <v>141</v>
      </c>
      <c r="AU232">
        <v>81</v>
      </c>
      <c r="AV232" t="s">
        <v>130</v>
      </c>
      <c r="AZ232" t="s">
        <v>143</v>
      </c>
      <c r="BA232" t="s">
        <v>122</v>
      </c>
      <c r="BB232" t="s">
        <v>143</v>
      </c>
      <c r="BD232" t="s">
        <v>163</v>
      </c>
      <c r="BE232" s="15"/>
      <c r="BG232" t="s">
        <v>145</v>
      </c>
      <c r="BH232">
        <v>8.1900000000000001E-2</v>
      </c>
      <c r="BI232" t="s">
        <v>139</v>
      </c>
      <c r="BJ232" s="15"/>
      <c r="BK232" t="s">
        <v>146</v>
      </c>
      <c r="BL232">
        <v>7</v>
      </c>
      <c r="BM232" s="16">
        <v>44547.636805555601</v>
      </c>
      <c r="BO232" s="16"/>
      <c r="BP232" t="s">
        <v>147</v>
      </c>
      <c r="BQ232" t="s">
        <v>147</v>
      </c>
      <c r="BR232">
        <v>2.96</v>
      </c>
      <c r="BS232">
        <v>8.1900000000000001E-2</v>
      </c>
      <c r="BT232" t="b">
        <v>0</v>
      </c>
      <c r="BU232">
        <v>2.96</v>
      </c>
      <c r="BV232">
        <v>8.1900000000000001E-2</v>
      </c>
      <c r="BW232">
        <v>2.96</v>
      </c>
      <c r="BX232" t="s">
        <v>148</v>
      </c>
      <c r="BY232" t="s">
        <v>122</v>
      </c>
      <c r="BZ232" t="s">
        <v>122</v>
      </c>
      <c r="CA232" t="s">
        <v>695</v>
      </c>
      <c r="CB232" t="s">
        <v>150</v>
      </c>
      <c r="CC232" t="s">
        <v>696</v>
      </c>
      <c r="CD232" t="s">
        <v>206</v>
      </c>
      <c r="CI232">
        <v>33.383372600000001</v>
      </c>
      <c r="CJ232">
        <v>-110.7762585</v>
      </c>
      <c r="CN232" t="s">
        <v>135</v>
      </c>
      <c r="CO232" t="s">
        <v>153</v>
      </c>
      <c r="CV232" t="s">
        <v>154</v>
      </c>
      <c r="CW232" t="s">
        <v>155</v>
      </c>
      <c r="CX232" t="s">
        <v>207</v>
      </c>
      <c r="DC232" s="15"/>
      <c r="DH232" t="s">
        <v>146</v>
      </c>
    </row>
    <row r="233" spans="1:112" x14ac:dyDescent="0.25">
      <c r="A233" t="s">
        <v>122</v>
      </c>
      <c r="B233" t="s">
        <v>122</v>
      </c>
      <c r="C233" t="s">
        <v>1007</v>
      </c>
      <c r="D233" t="s">
        <v>124</v>
      </c>
      <c r="E233" t="s">
        <v>125</v>
      </c>
      <c r="F233" t="s">
        <v>126</v>
      </c>
      <c r="G233" s="15">
        <v>44428</v>
      </c>
      <c r="H233" t="s">
        <v>891</v>
      </c>
      <c r="I233" t="s">
        <v>128</v>
      </c>
      <c r="J233" s="15"/>
      <c r="M233" t="s">
        <v>608</v>
      </c>
      <c r="N233" t="s">
        <v>130</v>
      </c>
      <c r="T233" t="s">
        <v>131</v>
      </c>
      <c r="U233" t="s">
        <v>193</v>
      </c>
      <c r="V233" t="s">
        <v>845</v>
      </c>
      <c r="W233" t="s">
        <v>134</v>
      </c>
      <c r="AA233" t="s">
        <v>135</v>
      </c>
      <c r="AB233" t="s">
        <v>122</v>
      </c>
      <c r="AC233" t="s">
        <v>135</v>
      </c>
      <c r="AD233" t="s">
        <v>136</v>
      </c>
      <c r="AF233" t="s">
        <v>137</v>
      </c>
      <c r="AG233" t="s">
        <v>138</v>
      </c>
      <c r="AH233">
        <v>2.91</v>
      </c>
      <c r="AI233" t="s">
        <v>139</v>
      </c>
      <c r="AK233" t="s">
        <v>140</v>
      </c>
      <c r="AM233" t="s">
        <v>141</v>
      </c>
      <c r="AS233" t="s">
        <v>195</v>
      </c>
      <c r="AU233">
        <v>85</v>
      </c>
      <c r="AV233" t="s">
        <v>130</v>
      </c>
      <c r="AZ233" t="s">
        <v>143</v>
      </c>
      <c r="BA233" t="s">
        <v>122</v>
      </c>
      <c r="BB233" t="s">
        <v>143</v>
      </c>
      <c r="BD233" t="s">
        <v>163</v>
      </c>
      <c r="BE233" s="15"/>
      <c r="BG233" t="s">
        <v>145</v>
      </c>
      <c r="BH233">
        <v>8.1900000000000001E-2</v>
      </c>
      <c r="BI233" t="s">
        <v>139</v>
      </c>
      <c r="BJ233" s="15"/>
      <c r="BK233" t="s">
        <v>146</v>
      </c>
      <c r="BL233">
        <v>7</v>
      </c>
      <c r="BM233" s="16">
        <v>44428.793055555601</v>
      </c>
      <c r="BO233" s="16"/>
      <c r="BP233" t="s">
        <v>147</v>
      </c>
      <c r="BQ233" t="s">
        <v>147</v>
      </c>
      <c r="BR233">
        <v>2.91</v>
      </c>
      <c r="BS233">
        <v>8.1900000000000001E-2</v>
      </c>
      <c r="BT233" t="b">
        <v>0</v>
      </c>
      <c r="BU233">
        <v>2.91</v>
      </c>
      <c r="BV233">
        <v>8.1900000000000001E-2</v>
      </c>
      <c r="BW233">
        <v>2.91</v>
      </c>
      <c r="BX233" t="s">
        <v>148</v>
      </c>
      <c r="BY233" t="s">
        <v>122</v>
      </c>
      <c r="BZ233" t="s">
        <v>122</v>
      </c>
      <c r="CA233" t="s">
        <v>846</v>
      </c>
      <c r="CB233" t="s">
        <v>150</v>
      </c>
      <c r="CC233" t="s">
        <v>631</v>
      </c>
      <c r="CD233" t="s">
        <v>399</v>
      </c>
      <c r="CI233">
        <v>32.201698299999997</v>
      </c>
      <c r="CJ233">
        <v>-110.96888970000001</v>
      </c>
      <c r="CN233" t="s">
        <v>135</v>
      </c>
      <c r="CO233" t="s">
        <v>153</v>
      </c>
      <c r="CV233" t="s">
        <v>154</v>
      </c>
      <c r="CW233" t="s">
        <v>155</v>
      </c>
      <c r="CX233" t="s">
        <v>400</v>
      </c>
      <c r="DC233" s="15"/>
      <c r="DH233" t="s">
        <v>146</v>
      </c>
    </row>
    <row r="234" spans="1:112" x14ac:dyDescent="0.25">
      <c r="A234" t="s">
        <v>122</v>
      </c>
      <c r="B234" t="s">
        <v>122</v>
      </c>
      <c r="C234" t="s">
        <v>1008</v>
      </c>
      <c r="D234" t="s">
        <v>124</v>
      </c>
      <c r="E234" t="s">
        <v>125</v>
      </c>
      <c r="F234" t="s">
        <v>126</v>
      </c>
      <c r="G234" s="15">
        <v>44943</v>
      </c>
      <c r="H234" t="s">
        <v>191</v>
      </c>
      <c r="I234" t="s">
        <v>128</v>
      </c>
      <c r="J234" s="15"/>
      <c r="T234" t="s">
        <v>131</v>
      </c>
      <c r="U234" t="s">
        <v>620</v>
      </c>
      <c r="V234" t="s">
        <v>747</v>
      </c>
      <c r="W234" t="s">
        <v>134</v>
      </c>
      <c r="AA234" t="s">
        <v>135</v>
      </c>
      <c r="AB234" t="s">
        <v>122</v>
      </c>
      <c r="AC234" t="s">
        <v>135</v>
      </c>
      <c r="AD234" t="s">
        <v>136</v>
      </c>
      <c r="AF234" t="s">
        <v>137</v>
      </c>
      <c r="AG234" t="s">
        <v>138</v>
      </c>
      <c r="AH234">
        <v>2.9</v>
      </c>
      <c r="AI234" t="s">
        <v>139</v>
      </c>
      <c r="AK234" t="s">
        <v>140</v>
      </c>
      <c r="AM234" t="s">
        <v>141</v>
      </c>
      <c r="AS234" t="s">
        <v>1009</v>
      </c>
      <c r="AZ234" t="s">
        <v>143</v>
      </c>
      <c r="BA234" t="s">
        <v>122</v>
      </c>
      <c r="BB234" t="s">
        <v>143</v>
      </c>
      <c r="BD234" t="s">
        <v>489</v>
      </c>
      <c r="BE234" s="15"/>
      <c r="BG234" t="s">
        <v>145</v>
      </c>
      <c r="BH234">
        <v>0.5</v>
      </c>
      <c r="BI234" t="s">
        <v>139</v>
      </c>
      <c r="BJ234" s="15"/>
      <c r="BK234" t="s">
        <v>146</v>
      </c>
      <c r="BL234">
        <v>7</v>
      </c>
      <c r="BM234" s="16">
        <v>44943.444444444402</v>
      </c>
      <c r="BO234" s="16"/>
      <c r="BP234" t="s">
        <v>147</v>
      </c>
      <c r="BQ234" t="s">
        <v>147</v>
      </c>
      <c r="BR234">
        <v>2.9</v>
      </c>
      <c r="BS234">
        <v>0.5</v>
      </c>
      <c r="BT234" t="b">
        <v>0</v>
      </c>
      <c r="BU234">
        <v>2.9</v>
      </c>
      <c r="BV234">
        <v>0.5</v>
      </c>
      <c r="BW234">
        <v>2.9</v>
      </c>
      <c r="BX234" t="s">
        <v>148</v>
      </c>
      <c r="BY234" t="s">
        <v>122</v>
      </c>
      <c r="BZ234" t="s">
        <v>122</v>
      </c>
      <c r="CA234" t="s">
        <v>748</v>
      </c>
      <c r="CB234" t="s">
        <v>150</v>
      </c>
      <c r="CC234" t="s">
        <v>749</v>
      </c>
      <c r="CD234" t="s">
        <v>447</v>
      </c>
      <c r="CI234">
        <v>34.25656</v>
      </c>
      <c r="CJ234">
        <v>-114.1467214</v>
      </c>
      <c r="CN234" t="s">
        <v>135</v>
      </c>
      <c r="CO234" t="s">
        <v>153</v>
      </c>
      <c r="CV234" t="s">
        <v>154</v>
      </c>
      <c r="CW234" t="s">
        <v>155</v>
      </c>
      <c r="CX234" t="s">
        <v>448</v>
      </c>
      <c r="DC234" s="15"/>
      <c r="DH234" t="s">
        <v>146</v>
      </c>
    </row>
    <row r="235" spans="1:112" x14ac:dyDescent="0.25">
      <c r="A235" t="s">
        <v>122</v>
      </c>
      <c r="B235" t="s">
        <v>122</v>
      </c>
      <c r="C235" t="s">
        <v>1010</v>
      </c>
      <c r="D235" t="s">
        <v>124</v>
      </c>
      <c r="E235" t="s">
        <v>125</v>
      </c>
      <c r="F235" t="s">
        <v>126</v>
      </c>
      <c r="G235" s="15">
        <v>45771</v>
      </c>
      <c r="H235" t="s">
        <v>1011</v>
      </c>
      <c r="I235" t="s">
        <v>128</v>
      </c>
      <c r="J235" s="15"/>
      <c r="M235" t="s">
        <v>918</v>
      </c>
      <c r="N235" t="s">
        <v>130</v>
      </c>
      <c r="T235" t="s">
        <v>765</v>
      </c>
      <c r="U235" t="s">
        <v>404</v>
      </c>
      <c r="V235" t="s">
        <v>941</v>
      </c>
      <c r="W235" t="s">
        <v>134</v>
      </c>
      <c r="AA235" t="s">
        <v>135</v>
      </c>
      <c r="AB235" t="s">
        <v>122</v>
      </c>
      <c r="AC235" t="s">
        <v>135</v>
      </c>
      <c r="AD235" t="s">
        <v>136</v>
      </c>
      <c r="AF235" t="s">
        <v>137</v>
      </c>
      <c r="AG235" t="s">
        <v>138</v>
      </c>
      <c r="AH235">
        <v>2.9</v>
      </c>
      <c r="AI235" t="s">
        <v>139</v>
      </c>
      <c r="AK235" t="s">
        <v>140</v>
      </c>
      <c r="AM235" t="s">
        <v>141</v>
      </c>
      <c r="AU235">
        <v>19</v>
      </c>
      <c r="AV235" t="s">
        <v>130</v>
      </c>
      <c r="AZ235" t="s">
        <v>143</v>
      </c>
      <c r="BA235" t="s">
        <v>122</v>
      </c>
      <c r="BB235" t="s">
        <v>143</v>
      </c>
      <c r="BD235" t="s">
        <v>489</v>
      </c>
      <c r="BE235" s="15"/>
      <c r="BG235" t="s">
        <v>145</v>
      </c>
      <c r="BH235">
        <v>2</v>
      </c>
      <c r="BI235" t="s">
        <v>139</v>
      </c>
      <c r="BJ235" s="15"/>
      <c r="BK235" t="s">
        <v>146</v>
      </c>
      <c r="BL235">
        <v>7</v>
      </c>
      <c r="BM235" s="16">
        <v>45771.692361111098</v>
      </c>
      <c r="BO235" s="16"/>
      <c r="BP235" t="s">
        <v>147</v>
      </c>
      <c r="BQ235" t="s">
        <v>147</v>
      </c>
      <c r="BR235">
        <v>2.9</v>
      </c>
      <c r="BS235">
        <v>2</v>
      </c>
      <c r="BT235" t="b">
        <v>0</v>
      </c>
      <c r="BU235">
        <v>2.9</v>
      </c>
      <c r="BV235">
        <v>2</v>
      </c>
      <c r="BW235">
        <v>2.9</v>
      </c>
      <c r="BX235" t="s">
        <v>148</v>
      </c>
      <c r="BY235" t="s">
        <v>122</v>
      </c>
      <c r="BZ235" t="s">
        <v>122</v>
      </c>
      <c r="CA235" t="s">
        <v>942</v>
      </c>
      <c r="CB235" t="s">
        <v>150</v>
      </c>
      <c r="CC235" t="s">
        <v>943</v>
      </c>
      <c r="CD235" t="s">
        <v>447</v>
      </c>
      <c r="CI235">
        <v>34.2559398</v>
      </c>
      <c r="CJ235">
        <v>-114.1465297</v>
      </c>
      <c r="CN235" t="s">
        <v>135</v>
      </c>
      <c r="CO235" t="s">
        <v>153</v>
      </c>
      <c r="CV235" t="s">
        <v>154</v>
      </c>
      <c r="CW235" t="s">
        <v>155</v>
      </c>
      <c r="CX235" t="s">
        <v>448</v>
      </c>
      <c r="DC235" s="15"/>
      <c r="DH235" t="s">
        <v>146</v>
      </c>
    </row>
    <row r="236" spans="1:112" x14ac:dyDescent="0.25">
      <c r="A236" t="s">
        <v>122</v>
      </c>
      <c r="B236" t="s">
        <v>122</v>
      </c>
      <c r="C236" t="s">
        <v>1012</v>
      </c>
      <c r="D236" t="s">
        <v>124</v>
      </c>
      <c r="E236" t="s">
        <v>125</v>
      </c>
      <c r="F236" t="s">
        <v>126</v>
      </c>
      <c r="G236" s="15">
        <v>44587</v>
      </c>
      <c r="H236" t="s">
        <v>573</v>
      </c>
      <c r="I236" t="s">
        <v>128</v>
      </c>
      <c r="J236" s="15"/>
      <c r="M236" t="s">
        <v>1013</v>
      </c>
      <c r="N236" t="s">
        <v>130</v>
      </c>
      <c r="T236" t="s">
        <v>131</v>
      </c>
      <c r="U236" t="s">
        <v>672</v>
      </c>
      <c r="V236" t="s">
        <v>1014</v>
      </c>
      <c r="W236" t="s">
        <v>134</v>
      </c>
      <c r="AA236" t="s">
        <v>135</v>
      </c>
      <c r="AB236" t="s">
        <v>122</v>
      </c>
      <c r="AC236" t="s">
        <v>135</v>
      </c>
      <c r="AD236" t="s">
        <v>136</v>
      </c>
      <c r="AF236" t="s">
        <v>137</v>
      </c>
      <c r="AG236" t="s">
        <v>138</v>
      </c>
      <c r="AH236">
        <v>2.89</v>
      </c>
      <c r="AI236" t="s">
        <v>139</v>
      </c>
      <c r="AK236" t="s">
        <v>140</v>
      </c>
      <c r="AM236" t="s">
        <v>141</v>
      </c>
      <c r="AU236">
        <v>91</v>
      </c>
      <c r="AV236" t="s">
        <v>130</v>
      </c>
      <c r="AZ236" t="s">
        <v>143</v>
      </c>
      <c r="BA236" t="s">
        <v>122</v>
      </c>
      <c r="BB236" t="s">
        <v>143</v>
      </c>
      <c r="BD236" t="s">
        <v>182</v>
      </c>
      <c r="BE236" s="15"/>
      <c r="BG236" t="s">
        <v>145</v>
      </c>
      <c r="BH236">
        <v>8.1900000000000001E-2</v>
      </c>
      <c r="BI236" t="s">
        <v>139</v>
      </c>
      <c r="BJ236" s="15"/>
      <c r="BK236" t="s">
        <v>146</v>
      </c>
      <c r="BL236">
        <v>7</v>
      </c>
      <c r="BM236" s="16">
        <v>44587.826388888898</v>
      </c>
      <c r="BO236" s="16"/>
      <c r="BP236" t="s">
        <v>147</v>
      </c>
      <c r="BQ236" t="s">
        <v>147</v>
      </c>
      <c r="BR236">
        <v>2.89</v>
      </c>
      <c r="BS236">
        <v>8.1900000000000001E-2</v>
      </c>
      <c r="BT236" t="b">
        <v>0</v>
      </c>
      <c r="BU236">
        <v>2.89</v>
      </c>
      <c r="BV236">
        <v>8.1900000000000001E-2</v>
      </c>
      <c r="BW236">
        <v>2.89</v>
      </c>
      <c r="BX236" t="s">
        <v>148</v>
      </c>
      <c r="BY236" t="s">
        <v>122</v>
      </c>
      <c r="BZ236" t="s">
        <v>122</v>
      </c>
      <c r="CA236" t="s">
        <v>1015</v>
      </c>
      <c r="CB236" t="s">
        <v>150</v>
      </c>
      <c r="CC236" t="s">
        <v>1016</v>
      </c>
      <c r="CD236" t="s">
        <v>399</v>
      </c>
      <c r="CI236">
        <v>32.212435900000003</v>
      </c>
      <c r="CJ236">
        <v>-110.9687131</v>
      </c>
      <c r="CN236" t="s">
        <v>135</v>
      </c>
      <c r="CO236" t="s">
        <v>153</v>
      </c>
      <c r="CV236" t="s">
        <v>154</v>
      </c>
      <c r="CW236" t="s">
        <v>155</v>
      </c>
      <c r="CX236" t="s">
        <v>400</v>
      </c>
      <c r="DC236" s="15"/>
      <c r="DH236" t="s">
        <v>146</v>
      </c>
    </row>
    <row r="237" spans="1:112" x14ac:dyDescent="0.25">
      <c r="A237" t="s">
        <v>122</v>
      </c>
      <c r="B237" t="s">
        <v>122</v>
      </c>
      <c r="C237" t="s">
        <v>1017</v>
      </c>
      <c r="D237" t="s">
        <v>124</v>
      </c>
      <c r="E237" t="s">
        <v>125</v>
      </c>
      <c r="F237" t="s">
        <v>126</v>
      </c>
      <c r="G237" s="15">
        <v>45771</v>
      </c>
      <c r="H237" t="s">
        <v>791</v>
      </c>
      <c r="I237" t="s">
        <v>128</v>
      </c>
      <c r="J237" s="15"/>
      <c r="M237" t="s">
        <v>394</v>
      </c>
      <c r="N237" t="s">
        <v>130</v>
      </c>
      <c r="T237" t="s">
        <v>395</v>
      </c>
      <c r="U237" t="s">
        <v>193</v>
      </c>
      <c r="V237" t="s">
        <v>1018</v>
      </c>
      <c r="W237" t="s">
        <v>134</v>
      </c>
      <c r="AA237" t="s">
        <v>135</v>
      </c>
      <c r="AB237" t="s">
        <v>122</v>
      </c>
      <c r="AC237" t="s">
        <v>135</v>
      </c>
      <c r="AD237" t="s">
        <v>136</v>
      </c>
      <c r="AF237" t="s">
        <v>137</v>
      </c>
      <c r="AG237" t="s">
        <v>138</v>
      </c>
      <c r="AH237">
        <v>2.88</v>
      </c>
      <c r="AI237" t="s">
        <v>139</v>
      </c>
      <c r="AK237" t="s">
        <v>140</v>
      </c>
      <c r="AM237" t="s">
        <v>141</v>
      </c>
      <c r="AU237">
        <v>90</v>
      </c>
      <c r="AV237" t="s">
        <v>130</v>
      </c>
      <c r="AZ237" t="s">
        <v>143</v>
      </c>
      <c r="BA237" t="s">
        <v>122</v>
      </c>
      <c r="BB237" t="s">
        <v>143</v>
      </c>
      <c r="BD237" t="s">
        <v>182</v>
      </c>
      <c r="BE237" s="15"/>
      <c r="BG237" t="s">
        <v>145</v>
      </c>
      <c r="BH237">
        <v>8.1900000000000001E-2</v>
      </c>
      <c r="BI237" t="s">
        <v>139</v>
      </c>
      <c r="BJ237" s="15"/>
      <c r="BK237" t="s">
        <v>146</v>
      </c>
      <c r="BL237">
        <v>7</v>
      </c>
      <c r="BM237" s="16">
        <v>45771.780555555597</v>
      </c>
      <c r="BO237" s="16"/>
      <c r="BP237" t="s">
        <v>147</v>
      </c>
      <c r="BQ237" t="s">
        <v>147</v>
      </c>
      <c r="BR237">
        <v>2.88</v>
      </c>
      <c r="BS237">
        <v>8.1900000000000001E-2</v>
      </c>
      <c r="BT237" t="b">
        <v>0</v>
      </c>
      <c r="BU237">
        <v>2.88</v>
      </c>
      <c r="BV237">
        <v>8.1900000000000001E-2</v>
      </c>
      <c r="BW237">
        <v>2.88</v>
      </c>
      <c r="BX237" t="s">
        <v>148</v>
      </c>
      <c r="BY237" t="s">
        <v>122</v>
      </c>
      <c r="BZ237" t="s">
        <v>122</v>
      </c>
      <c r="CA237" t="s">
        <v>1019</v>
      </c>
      <c r="CB237" t="s">
        <v>150</v>
      </c>
      <c r="CC237" t="s">
        <v>1020</v>
      </c>
      <c r="CD237" t="s">
        <v>399</v>
      </c>
      <c r="CI237">
        <v>32.201698299999997</v>
      </c>
      <c r="CJ237">
        <v>-110.96888970000001</v>
      </c>
      <c r="CN237" t="s">
        <v>135</v>
      </c>
      <c r="CO237" t="s">
        <v>153</v>
      </c>
      <c r="CV237" t="s">
        <v>154</v>
      </c>
      <c r="CW237" t="s">
        <v>155</v>
      </c>
      <c r="CX237" t="s">
        <v>400</v>
      </c>
      <c r="DC237" s="15"/>
      <c r="DH237" t="s">
        <v>146</v>
      </c>
    </row>
    <row r="238" spans="1:112" x14ac:dyDescent="0.25">
      <c r="A238" t="s">
        <v>122</v>
      </c>
      <c r="B238" t="s">
        <v>122</v>
      </c>
      <c r="C238" t="s">
        <v>1021</v>
      </c>
      <c r="D238" t="s">
        <v>124</v>
      </c>
      <c r="E238" t="s">
        <v>125</v>
      </c>
      <c r="F238" t="s">
        <v>126</v>
      </c>
      <c r="G238" s="15">
        <v>45741</v>
      </c>
      <c r="H238" t="s">
        <v>1022</v>
      </c>
      <c r="I238" t="s">
        <v>128</v>
      </c>
      <c r="J238" s="15"/>
      <c r="M238" t="s">
        <v>1023</v>
      </c>
      <c r="N238" t="s">
        <v>130</v>
      </c>
      <c r="T238" t="s">
        <v>575</v>
      </c>
      <c r="U238" t="s">
        <v>404</v>
      </c>
      <c r="V238" t="s">
        <v>1024</v>
      </c>
      <c r="W238" t="s">
        <v>134</v>
      </c>
      <c r="AA238" t="s">
        <v>135</v>
      </c>
      <c r="AB238" t="s">
        <v>122</v>
      </c>
      <c r="AC238" t="s">
        <v>135</v>
      </c>
      <c r="AD238" t="s">
        <v>136</v>
      </c>
      <c r="AF238" t="s">
        <v>137</v>
      </c>
      <c r="AG238" t="s">
        <v>138</v>
      </c>
      <c r="AH238">
        <v>2.83</v>
      </c>
      <c r="AI238" t="s">
        <v>139</v>
      </c>
      <c r="AK238" t="s">
        <v>140</v>
      </c>
      <c r="AM238" t="s">
        <v>141</v>
      </c>
      <c r="AU238">
        <v>222</v>
      </c>
      <c r="AV238" t="s">
        <v>130</v>
      </c>
      <c r="AZ238" t="s">
        <v>143</v>
      </c>
      <c r="BA238" t="s">
        <v>122</v>
      </c>
      <c r="BB238" t="s">
        <v>143</v>
      </c>
      <c r="BD238" t="s">
        <v>182</v>
      </c>
      <c r="BE238" s="15"/>
      <c r="BG238" t="s">
        <v>145</v>
      </c>
      <c r="BH238">
        <v>1</v>
      </c>
      <c r="BI238" t="s">
        <v>139</v>
      </c>
      <c r="BJ238" s="15"/>
      <c r="BK238" t="s">
        <v>146</v>
      </c>
      <c r="BL238">
        <v>7</v>
      </c>
      <c r="BM238" s="16">
        <v>45741.6875</v>
      </c>
      <c r="BO238" s="16"/>
      <c r="BP238" t="s">
        <v>147</v>
      </c>
      <c r="BQ238" t="s">
        <v>147</v>
      </c>
      <c r="BR238">
        <v>2.83</v>
      </c>
      <c r="BS238">
        <v>1</v>
      </c>
      <c r="BT238" t="b">
        <v>0</v>
      </c>
      <c r="BU238">
        <v>2.83</v>
      </c>
      <c r="BV238">
        <v>1</v>
      </c>
      <c r="BW238">
        <v>2.83</v>
      </c>
      <c r="BX238" t="s">
        <v>148</v>
      </c>
      <c r="BY238" t="s">
        <v>122</v>
      </c>
      <c r="BZ238" t="s">
        <v>122</v>
      </c>
      <c r="CA238" t="s">
        <v>1025</v>
      </c>
      <c r="CB238" t="s">
        <v>150</v>
      </c>
      <c r="CC238" t="s">
        <v>1026</v>
      </c>
      <c r="CD238" t="s">
        <v>579</v>
      </c>
      <c r="CI238">
        <v>34.502675799999999</v>
      </c>
      <c r="CJ238">
        <v>-114.3496244</v>
      </c>
      <c r="CN238" t="s">
        <v>135</v>
      </c>
      <c r="CO238" t="s">
        <v>153</v>
      </c>
      <c r="CV238" t="s">
        <v>154</v>
      </c>
      <c r="CW238" t="s">
        <v>155</v>
      </c>
      <c r="CX238" t="s">
        <v>580</v>
      </c>
      <c r="DC238" s="15"/>
      <c r="DH238" t="s">
        <v>146</v>
      </c>
    </row>
    <row r="239" spans="1:112" x14ac:dyDescent="0.25">
      <c r="A239" t="s">
        <v>122</v>
      </c>
      <c r="B239" t="s">
        <v>122</v>
      </c>
      <c r="C239" t="s">
        <v>1027</v>
      </c>
      <c r="D239" t="s">
        <v>124</v>
      </c>
      <c r="E239" t="s">
        <v>125</v>
      </c>
      <c r="F239" t="s">
        <v>126</v>
      </c>
      <c r="G239" s="15">
        <v>44439</v>
      </c>
      <c r="H239" t="s">
        <v>1028</v>
      </c>
      <c r="I239" t="s">
        <v>128</v>
      </c>
      <c r="J239" s="15"/>
      <c r="T239" t="s">
        <v>131</v>
      </c>
      <c r="U239" t="s">
        <v>442</v>
      </c>
      <c r="V239" t="s">
        <v>820</v>
      </c>
      <c r="W239" t="s">
        <v>134</v>
      </c>
      <c r="AA239" t="s">
        <v>135</v>
      </c>
      <c r="AB239" t="s">
        <v>122</v>
      </c>
      <c r="AC239" t="s">
        <v>135</v>
      </c>
      <c r="AD239" t="s">
        <v>136</v>
      </c>
      <c r="AF239" t="s">
        <v>137</v>
      </c>
      <c r="AG239" t="s">
        <v>138</v>
      </c>
      <c r="AH239">
        <v>2.8</v>
      </c>
      <c r="AI239" t="s">
        <v>139</v>
      </c>
      <c r="AK239" t="s">
        <v>140</v>
      </c>
      <c r="AM239" t="s">
        <v>141</v>
      </c>
      <c r="AS239" t="s">
        <v>195</v>
      </c>
      <c r="AZ239" t="s">
        <v>143</v>
      </c>
      <c r="BA239" t="s">
        <v>122</v>
      </c>
      <c r="BB239" t="s">
        <v>143</v>
      </c>
      <c r="BD239" t="s">
        <v>144</v>
      </c>
      <c r="BE239" s="15"/>
      <c r="BG239" t="s">
        <v>145</v>
      </c>
      <c r="BH239">
        <v>0.5</v>
      </c>
      <c r="BI239" t="s">
        <v>139</v>
      </c>
      <c r="BJ239" s="15"/>
      <c r="BK239" t="s">
        <v>146</v>
      </c>
      <c r="BL239">
        <v>7</v>
      </c>
      <c r="BM239" s="16">
        <v>44439.518750000003</v>
      </c>
      <c r="BO239" s="16"/>
      <c r="BP239" t="s">
        <v>147</v>
      </c>
      <c r="BQ239" t="s">
        <v>147</v>
      </c>
      <c r="BR239">
        <v>2.8</v>
      </c>
      <c r="BS239">
        <v>0.5</v>
      </c>
      <c r="BT239" t="b">
        <v>0</v>
      </c>
      <c r="BU239">
        <v>2.8</v>
      </c>
      <c r="BV239">
        <v>0.5</v>
      </c>
      <c r="BW239">
        <v>2.8</v>
      </c>
      <c r="BX239" t="s">
        <v>148</v>
      </c>
      <c r="BY239" t="s">
        <v>122</v>
      </c>
      <c r="BZ239" t="s">
        <v>122</v>
      </c>
      <c r="CA239" t="s">
        <v>821</v>
      </c>
      <c r="CB239" t="s">
        <v>150</v>
      </c>
      <c r="CC239" t="s">
        <v>822</v>
      </c>
      <c r="CD239" t="s">
        <v>447</v>
      </c>
      <c r="CI239">
        <v>34.256312999999999</v>
      </c>
      <c r="CJ239">
        <v>-114.14668</v>
      </c>
      <c r="CN239" t="s">
        <v>135</v>
      </c>
      <c r="CO239" t="s">
        <v>153</v>
      </c>
      <c r="CV239" t="s">
        <v>154</v>
      </c>
      <c r="CW239" t="s">
        <v>155</v>
      </c>
      <c r="CX239" t="s">
        <v>448</v>
      </c>
      <c r="DC239" s="15"/>
      <c r="DH239" t="s">
        <v>146</v>
      </c>
    </row>
    <row r="240" spans="1:112" x14ac:dyDescent="0.25">
      <c r="A240" t="s">
        <v>122</v>
      </c>
      <c r="B240" t="s">
        <v>122</v>
      </c>
      <c r="C240" t="s">
        <v>1029</v>
      </c>
      <c r="D240" t="s">
        <v>124</v>
      </c>
      <c r="E240" t="s">
        <v>125</v>
      </c>
      <c r="F240" t="s">
        <v>126</v>
      </c>
      <c r="G240" s="15">
        <v>44945</v>
      </c>
      <c r="H240" t="s">
        <v>778</v>
      </c>
      <c r="I240" t="s">
        <v>128</v>
      </c>
      <c r="J240" s="15"/>
      <c r="T240" t="s">
        <v>131</v>
      </c>
      <c r="U240" t="s">
        <v>620</v>
      </c>
      <c r="V240" t="s">
        <v>1030</v>
      </c>
      <c r="W240" t="s">
        <v>134</v>
      </c>
      <c r="AA240" t="s">
        <v>135</v>
      </c>
      <c r="AB240" t="s">
        <v>122</v>
      </c>
      <c r="AC240" t="s">
        <v>135</v>
      </c>
      <c r="AD240" t="s">
        <v>136</v>
      </c>
      <c r="AF240" t="s">
        <v>137</v>
      </c>
      <c r="AG240" t="s">
        <v>138</v>
      </c>
      <c r="AH240">
        <v>2.8</v>
      </c>
      <c r="AI240" t="s">
        <v>139</v>
      </c>
      <c r="AK240" t="s">
        <v>140</v>
      </c>
      <c r="AM240" t="s">
        <v>141</v>
      </c>
      <c r="AS240" t="s">
        <v>621</v>
      </c>
      <c r="AZ240" t="s">
        <v>143</v>
      </c>
      <c r="BA240" t="s">
        <v>122</v>
      </c>
      <c r="BB240" t="s">
        <v>143</v>
      </c>
      <c r="BD240" t="s">
        <v>489</v>
      </c>
      <c r="BE240" s="15"/>
      <c r="BG240" t="s">
        <v>145</v>
      </c>
      <c r="BH240">
        <v>0.5</v>
      </c>
      <c r="BI240" t="s">
        <v>139</v>
      </c>
      <c r="BJ240" s="15"/>
      <c r="BK240" t="s">
        <v>146</v>
      </c>
      <c r="BL240">
        <v>7</v>
      </c>
      <c r="BM240" s="16">
        <v>44945.71875</v>
      </c>
      <c r="BO240" s="16"/>
      <c r="BP240" t="s">
        <v>147</v>
      </c>
      <c r="BQ240" t="s">
        <v>147</v>
      </c>
      <c r="BR240">
        <v>2.8</v>
      </c>
      <c r="BS240">
        <v>0.5</v>
      </c>
      <c r="BT240" t="b">
        <v>0</v>
      </c>
      <c r="BU240">
        <v>2.8</v>
      </c>
      <c r="BV240">
        <v>0.5</v>
      </c>
      <c r="BW240">
        <v>2.8</v>
      </c>
      <c r="BX240" t="s">
        <v>148</v>
      </c>
      <c r="BY240" t="s">
        <v>122</v>
      </c>
      <c r="BZ240" t="s">
        <v>122</v>
      </c>
      <c r="CA240" t="s">
        <v>1031</v>
      </c>
      <c r="CB240" t="s">
        <v>150</v>
      </c>
      <c r="CC240" t="s">
        <v>1032</v>
      </c>
      <c r="CD240" t="s">
        <v>447</v>
      </c>
      <c r="CI240">
        <v>34.256106299999999</v>
      </c>
      <c r="CJ240">
        <v>-114.146959</v>
      </c>
      <c r="CN240" t="s">
        <v>135</v>
      </c>
      <c r="CO240" t="s">
        <v>153</v>
      </c>
      <c r="CV240" t="s">
        <v>154</v>
      </c>
      <c r="CW240" t="s">
        <v>155</v>
      </c>
      <c r="CX240" t="s">
        <v>448</v>
      </c>
      <c r="DC240" s="15"/>
      <c r="DH240" t="s">
        <v>146</v>
      </c>
    </row>
    <row r="241" spans="1:112" x14ac:dyDescent="0.25">
      <c r="A241" t="s">
        <v>122</v>
      </c>
      <c r="B241" t="s">
        <v>122</v>
      </c>
      <c r="C241" t="s">
        <v>1033</v>
      </c>
      <c r="D241" t="s">
        <v>124</v>
      </c>
      <c r="E241" t="s">
        <v>125</v>
      </c>
      <c r="F241" t="s">
        <v>126</v>
      </c>
      <c r="G241" s="15">
        <v>44426</v>
      </c>
      <c r="H241" t="s">
        <v>1034</v>
      </c>
      <c r="I241" t="s">
        <v>128</v>
      </c>
      <c r="J241" s="15"/>
      <c r="M241" t="s">
        <v>608</v>
      </c>
      <c r="N241" t="s">
        <v>130</v>
      </c>
      <c r="T241" t="s">
        <v>131</v>
      </c>
      <c r="U241" t="s">
        <v>193</v>
      </c>
      <c r="V241" t="s">
        <v>609</v>
      </c>
      <c r="W241" t="s">
        <v>134</v>
      </c>
      <c r="AA241" t="s">
        <v>135</v>
      </c>
      <c r="AB241" t="s">
        <v>122</v>
      </c>
      <c r="AC241" t="s">
        <v>135</v>
      </c>
      <c r="AD241" t="s">
        <v>136</v>
      </c>
      <c r="AF241" t="s">
        <v>137</v>
      </c>
      <c r="AG241" t="s">
        <v>138</v>
      </c>
      <c r="AH241">
        <v>2.77</v>
      </c>
      <c r="AI241" t="s">
        <v>139</v>
      </c>
      <c r="AK241" t="s">
        <v>140</v>
      </c>
      <c r="AM241" t="s">
        <v>141</v>
      </c>
      <c r="AS241" t="s">
        <v>195</v>
      </c>
      <c r="AU241">
        <v>85</v>
      </c>
      <c r="AV241" t="s">
        <v>130</v>
      </c>
      <c r="AZ241" t="s">
        <v>143</v>
      </c>
      <c r="BA241" t="s">
        <v>122</v>
      </c>
      <c r="BB241" t="s">
        <v>143</v>
      </c>
      <c r="BD241" t="s">
        <v>163</v>
      </c>
      <c r="BE241" s="15"/>
      <c r="BG241" t="s">
        <v>145</v>
      </c>
      <c r="BH241">
        <v>8.1900000000000001E-2</v>
      </c>
      <c r="BI241" t="s">
        <v>139</v>
      </c>
      <c r="BJ241" s="15"/>
      <c r="BK241" t="s">
        <v>146</v>
      </c>
      <c r="BL241">
        <v>7</v>
      </c>
      <c r="BM241" s="16">
        <v>44426.5625</v>
      </c>
      <c r="BO241" s="16"/>
      <c r="BP241" t="s">
        <v>147</v>
      </c>
      <c r="BQ241" t="s">
        <v>147</v>
      </c>
      <c r="BR241">
        <v>2.77</v>
      </c>
      <c r="BS241">
        <v>8.1900000000000001E-2</v>
      </c>
      <c r="BT241" t="b">
        <v>0</v>
      </c>
      <c r="BU241">
        <v>2.77</v>
      </c>
      <c r="BV241">
        <v>8.1900000000000001E-2</v>
      </c>
      <c r="BW241">
        <v>2.77</v>
      </c>
      <c r="BX241" t="s">
        <v>148</v>
      </c>
      <c r="BY241" t="s">
        <v>122</v>
      </c>
      <c r="BZ241" t="s">
        <v>122</v>
      </c>
      <c r="CA241" t="s">
        <v>610</v>
      </c>
      <c r="CB241" t="s">
        <v>150</v>
      </c>
      <c r="CC241" t="s">
        <v>611</v>
      </c>
      <c r="CD241" t="s">
        <v>399</v>
      </c>
      <c r="CI241">
        <v>32.201514400000001</v>
      </c>
      <c r="CJ241">
        <v>-110.96901389999999</v>
      </c>
      <c r="CN241" t="s">
        <v>135</v>
      </c>
      <c r="CO241" t="s">
        <v>153</v>
      </c>
      <c r="CV241" t="s">
        <v>154</v>
      </c>
      <c r="CW241" t="s">
        <v>155</v>
      </c>
      <c r="CX241" t="s">
        <v>400</v>
      </c>
      <c r="DC241" s="15"/>
      <c r="DH241" t="s">
        <v>146</v>
      </c>
    </row>
    <row r="242" spans="1:112" x14ac:dyDescent="0.25">
      <c r="A242" t="s">
        <v>122</v>
      </c>
      <c r="B242" t="s">
        <v>122</v>
      </c>
      <c r="C242" t="s">
        <v>1035</v>
      </c>
      <c r="D242" t="s">
        <v>124</v>
      </c>
      <c r="E242" t="s">
        <v>125</v>
      </c>
      <c r="F242" t="s">
        <v>126</v>
      </c>
      <c r="G242" s="15">
        <v>45068</v>
      </c>
      <c r="H242" t="s">
        <v>169</v>
      </c>
      <c r="I242" t="s">
        <v>128</v>
      </c>
      <c r="J242" s="15"/>
      <c r="M242" t="s">
        <v>358</v>
      </c>
      <c r="N242" t="s">
        <v>130</v>
      </c>
      <c r="T242" t="s">
        <v>131</v>
      </c>
      <c r="U242" t="s">
        <v>193</v>
      </c>
      <c r="V242" t="s">
        <v>662</v>
      </c>
      <c r="W242" t="s">
        <v>134</v>
      </c>
      <c r="AA242" t="s">
        <v>135</v>
      </c>
      <c r="AB242" t="s">
        <v>122</v>
      </c>
      <c r="AC242" t="s">
        <v>135</v>
      </c>
      <c r="AD242" t="s">
        <v>136</v>
      </c>
      <c r="AF242" t="s">
        <v>137</v>
      </c>
      <c r="AG242" t="s">
        <v>138</v>
      </c>
      <c r="AH242">
        <v>2.75</v>
      </c>
      <c r="AI242" t="s">
        <v>139</v>
      </c>
      <c r="AK242" t="s">
        <v>140</v>
      </c>
      <c r="AM242" t="s">
        <v>141</v>
      </c>
      <c r="AS242" t="s">
        <v>195</v>
      </c>
      <c r="AU242">
        <v>30</v>
      </c>
      <c r="AV242" t="s">
        <v>130</v>
      </c>
      <c r="AZ242" t="s">
        <v>143</v>
      </c>
      <c r="BA242" t="s">
        <v>122</v>
      </c>
      <c r="BB242" t="s">
        <v>143</v>
      </c>
      <c r="BD242" t="s">
        <v>182</v>
      </c>
      <c r="BE242" s="15"/>
      <c r="BG242" t="s">
        <v>145</v>
      </c>
      <c r="BH242">
        <v>8.1900000000000001E-2</v>
      </c>
      <c r="BI242" t="s">
        <v>139</v>
      </c>
      <c r="BJ242" s="15"/>
      <c r="BK242" t="s">
        <v>146</v>
      </c>
      <c r="BL242">
        <v>7</v>
      </c>
      <c r="BM242" s="16">
        <v>45068.517361111102</v>
      </c>
      <c r="BO242" s="16"/>
      <c r="BP242" t="s">
        <v>147</v>
      </c>
      <c r="BQ242" t="s">
        <v>147</v>
      </c>
      <c r="BR242">
        <v>2.75</v>
      </c>
      <c r="BS242">
        <v>8.1900000000000001E-2</v>
      </c>
      <c r="BT242" t="b">
        <v>0</v>
      </c>
      <c r="BU242">
        <v>2.75</v>
      </c>
      <c r="BV242">
        <v>8.1900000000000001E-2</v>
      </c>
      <c r="BW242">
        <v>2.75</v>
      </c>
      <c r="BX242" t="s">
        <v>148</v>
      </c>
      <c r="BY242" t="s">
        <v>122</v>
      </c>
      <c r="BZ242" t="s">
        <v>122</v>
      </c>
      <c r="CA242" t="s">
        <v>663</v>
      </c>
      <c r="CB242" t="s">
        <v>150</v>
      </c>
      <c r="CC242" t="s">
        <v>269</v>
      </c>
      <c r="CD242" t="s">
        <v>361</v>
      </c>
      <c r="CI242">
        <v>34.212651000000001</v>
      </c>
      <c r="CJ242">
        <v>-112.75552279999999</v>
      </c>
      <c r="CN242" t="s">
        <v>135</v>
      </c>
      <c r="CO242" t="s">
        <v>153</v>
      </c>
      <c r="CV242" t="s">
        <v>154</v>
      </c>
      <c r="CW242" t="s">
        <v>155</v>
      </c>
      <c r="CX242" t="s">
        <v>167</v>
      </c>
      <c r="DC242" s="15"/>
      <c r="DH242" t="s">
        <v>146</v>
      </c>
    </row>
    <row r="243" spans="1:112" x14ac:dyDescent="0.25">
      <c r="A243" t="s">
        <v>122</v>
      </c>
      <c r="B243" t="s">
        <v>122</v>
      </c>
      <c r="C243" t="s">
        <v>1036</v>
      </c>
      <c r="D243" t="s">
        <v>124</v>
      </c>
      <c r="E243" t="s">
        <v>125</v>
      </c>
      <c r="F243" t="s">
        <v>126</v>
      </c>
      <c r="G243" s="15">
        <v>43791</v>
      </c>
      <c r="H243" t="s">
        <v>1037</v>
      </c>
      <c r="I243" t="s">
        <v>128</v>
      </c>
      <c r="J243" s="15"/>
      <c r="T243" t="s">
        <v>131</v>
      </c>
      <c r="U243" t="s">
        <v>193</v>
      </c>
      <c r="V243" t="s">
        <v>609</v>
      </c>
      <c r="W243" t="s">
        <v>134</v>
      </c>
      <c r="AA243" t="s">
        <v>135</v>
      </c>
      <c r="AB243" t="s">
        <v>122</v>
      </c>
      <c r="AC243" t="s">
        <v>135</v>
      </c>
      <c r="AD243" t="s">
        <v>136</v>
      </c>
      <c r="AF243" t="s">
        <v>137</v>
      </c>
      <c r="AG243" t="s">
        <v>138</v>
      </c>
      <c r="AH243">
        <v>2.72</v>
      </c>
      <c r="AI243" t="s">
        <v>139</v>
      </c>
      <c r="AK243" t="s">
        <v>140</v>
      </c>
      <c r="AM243" t="s">
        <v>141</v>
      </c>
      <c r="AS243" t="s">
        <v>195</v>
      </c>
      <c r="AZ243" t="s">
        <v>143</v>
      </c>
      <c r="BA243" t="s">
        <v>122</v>
      </c>
      <c r="BB243" t="s">
        <v>143</v>
      </c>
      <c r="BD243" t="s">
        <v>163</v>
      </c>
      <c r="BE243" s="15"/>
      <c r="BG243" t="s">
        <v>145</v>
      </c>
      <c r="BH243">
        <v>0.36099999999999999</v>
      </c>
      <c r="BI243" t="s">
        <v>139</v>
      </c>
      <c r="BJ243" s="15"/>
      <c r="BK243" t="s">
        <v>146</v>
      </c>
      <c r="BL243">
        <v>7</v>
      </c>
      <c r="BM243" s="16">
        <v>43791.659027777801</v>
      </c>
      <c r="BO243" s="16"/>
      <c r="BP243" t="s">
        <v>147</v>
      </c>
      <c r="BQ243" t="s">
        <v>147</v>
      </c>
      <c r="BR243">
        <v>2.72</v>
      </c>
      <c r="BS243">
        <v>0.36099999999999999</v>
      </c>
      <c r="BT243" t="b">
        <v>0</v>
      </c>
      <c r="BU243">
        <v>2.72</v>
      </c>
      <c r="BV243">
        <v>0.36099999999999999</v>
      </c>
      <c r="BW243">
        <v>2.72</v>
      </c>
      <c r="BX243" t="s">
        <v>148</v>
      </c>
      <c r="BY243" t="s">
        <v>122</v>
      </c>
      <c r="BZ243" t="s">
        <v>122</v>
      </c>
      <c r="CA243" t="s">
        <v>610</v>
      </c>
      <c r="CB243" t="s">
        <v>150</v>
      </c>
      <c r="CC243" t="s">
        <v>611</v>
      </c>
      <c r="CD243" t="s">
        <v>399</v>
      </c>
      <c r="CI243">
        <v>32.201514400000001</v>
      </c>
      <c r="CJ243">
        <v>-110.96901389999999</v>
      </c>
      <c r="CN243" t="s">
        <v>135</v>
      </c>
      <c r="CO243" t="s">
        <v>153</v>
      </c>
      <c r="CV243" t="s">
        <v>154</v>
      </c>
      <c r="CW243" t="s">
        <v>155</v>
      </c>
      <c r="CX243" t="s">
        <v>400</v>
      </c>
      <c r="DC243" s="15"/>
      <c r="DH243" t="s">
        <v>146</v>
      </c>
    </row>
    <row r="244" spans="1:112" x14ac:dyDescent="0.25">
      <c r="A244" t="s">
        <v>122</v>
      </c>
      <c r="B244" t="s">
        <v>122</v>
      </c>
      <c r="C244" t="s">
        <v>1038</v>
      </c>
      <c r="D244" t="s">
        <v>124</v>
      </c>
      <c r="E244" t="s">
        <v>125</v>
      </c>
      <c r="F244" t="s">
        <v>126</v>
      </c>
      <c r="G244" s="15">
        <v>43984</v>
      </c>
      <c r="H244" t="s">
        <v>1039</v>
      </c>
      <c r="I244" t="s">
        <v>128</v>
      </c>
      <c r="J244" s="15"/>
      <c r="M244" t="s">
        <v>658</v>
      </c>
      <c r="N244" t="s">
        <v>130</v>
      </c>
      <c r="T244" t="s">
        <v>131</v>
      </c>
      <c r="U244" t="s">
        <v>442</v>
      </c>
      <c r="V244" t="s">
        <v>785</v>
      </c>
      <c r="W244" t="s">
        <v>134</v>
      </c>
      <c r="AA244" t="s">
        <v>135</v>
      </c>
      <c r="AB244" t="s">
        <v>122</v>
      </c>
      <c r="AC244" t="s">
        <v>135</v>
      </c>
      <c r="AD244" t="s">
        <v>136</v>
      </c>
      <c r="AF244" t="s">
        <v>137</v>
      </c>
      <c r="AG244" t="s">
        <v>138</v>
      </c>
      <c r="AH244">
        <v>2.7</v>
      </c>
      <c r="AI244" t="s">
        <v>139</v>
      </c>
      <c r="AK244" t="s">
        <v>140</v>
      </c>
      <c r="AM244" t="s">
        <v>141</v>
      </c>
      <c r="AS244" t="s">
        <v>195</v>
      </c>
      <c r="AU244">
        <v>18.5</v>
      </c>
      <c r="AV244" t="s">
        <v>130</v>
      </c>
      <c r="AZ244" t="s">
        <v>143</v>
      </c>
      <c r="BA244" t="s">
        <v>122</v>
      </c>
      <c r="BB244" t="s">
        <v>143</v>
      </c>
      <c r="BD244" t="s">
        <v>144</v>
      </c>
      <c r="BE244" s="15"/>
      <c r="BG244" t="s">
        <v>145</v>
      </c>
      <c r="BH244">
        <v>2</v>
      </c>
      <c r="BI244" t="s">
        <v>139</v>
      </c>
      <c r="BJ244" s="15"/>
      <c r="BK244" t="s">
        <v>146</v>
      </c>
      <c r="BL244">
        <v>7</v>
      </c>
      <c r="BM244" s="16">
        <v>43984.341666666704</v>
      </c>
      <c r="BO244" s="16"/>
      <c r="BP244" t="s">
        <v>147</v>
      </c>
      <c r="BQ244" t="s">
        <v>147</v>
      </c>
      <c r="BR244">
        <v>2.7</v>
      </c>
      <c r="BS244">
        <v>2</v>
      </c>
      <c r="BT244" t="b">
        <v>0</v>
      </c>
      <c r="BU244">
        <v>2.7</v>
      </c>
      <c r="BV244">
        <v>2</v>
      </c>
      <c r="BW244">
        <v>2.7</v>
      </c>
      <c r="BX244" t="s">
        <v>148</v>
      </c>
      <c r="BY244" t="s">
        <v>122</v>
      </c>
      <c r="BZ244" t="s">
        <v>122</v>
      </c>
      <c r="CA244" t="s">
        <v>786</v>
      </c>
      <c r="CB244" t="s">
        <v>150</v>
      </c>
      <c r="CC244" t="s">
        <v>787</v>
      </c>
      <c r="CD244" t="s">
        <v>447</v>
      </c>
      <c r="CI244">
        <v>34.2561252</v>
      </c>
      <c r="CJ244">
        <v>-114.14663109999999</v>
      </c>
      <c r="CN244" t="s">
        <v>135</v>
      </c>
      <c r="CO244" t="s">
        <v>153</v>
      </c>
      <c r="CV244" t="s">
        <v>154</v>
      </c>
      <c r="CW244" t="s">
        <v>155</v>
      </c>
      <c r="CX244" t="s">
        <v>448</v>
      </c>
      <c r="DC244" s="15"/>
      <c r="DH244" t="s">
        <v>146</v>
      </c>
    </row>
    <row r="245" spans="1:112" x14ac:dyDescent="0.25">
      <c r="A245" t="s">
        <v>122</v>
      </c>
      <c r="B245" t="s">
        <v>122</v>
      </c>
      <c r="C245" t="s">
        <v>1040</v>
      </c>
      <c r="D245" t="s">
        <v>124</v>
      </c>
      <c r="E245" t="s">
        <v>125</v>
      </c>
      <c r="F245" t="s">
        <v>126</v>
      </c>
      <c r="G245" s="15">
        <v>44439</v>
      </c>
      <c r="H245" t="s">
        <v>1041</v>
      </c>
      <c r="I245" t="s">
        <v>128</v>
      </c>
      <c r="J245" s="15"/>
      <c r="T245" t="s">
        <v>131</v>
      </c>
      <c r="U245" t="s">
        <v>442</v>
      </c>
      <c r="V245" t="s">
        <v>732</v>
      </c>
      <c r="W245" t="s">
        <v>134</v>
      </c>
      <c r="AA245" t="s">
        <v>135</v>
      </c>
      <c r="AB245" t="s">
        <v>122</v>
      </c>
      <c r="AC245" t="s">
        <v>135</v>
      </c>
      <c r="AD245" t="s">
        <v>136</v>
      </c>
      <c r="AF245" t="s">
        <v>137</v>
      </c>
      <c r="AG245" t="s">
        <v>138</v>
      </c>
      <c r="AH245">
        <v>2.7</v>
      </c>
      <c r="AI245" t="s">
        <v>139</v>
      </c>
      <c r="AK245" t="s">
        <v>140</v>
      </c>
      <c r="AM245" t="s">
        <v>141</v>
      </c>
      <c r="AS245" t="s">
        <v>195</v>
      </c>
      <c r="AZ245" t="s">
        <v>143</v>
      </c>
      <c r="BA245" t="s">
        <v>122</v>
      </c>
      <c r="BB245" t="s">
        <v>143</v>
      </c>
      <c r="BD245" t="s">
        <v>144</v>
      </c>
      <c r="BE245" s="15"/>
      <c r="BG245" t="s">
        <v>145</v>
      </c>
      <c r="BH245">
        <v>0.5</v>
      </c>
      <c r="BI245" t="s">
        <v>139</v>
      </c>
      <c r="BJ245" s="15"/>
      <c r="BK245" t="s">
        <v>146</v>
      </c>
      <c r="BL245">
        <v>7</v>
      </c>
      <c r="BM245" s="16">
        <v>44439.681250000001</v>
      </c>
      <c r="BO245" s="16"/>
      <c r="BP245" t="s">
        <v>147</v>
      </c>
      <c r="BQ245" t="s">
        <v>147</v>
      </c>
      <c r="BR245">
        <v>2.7</v>
      </c>
      <c r="BS245">
        <v>0.5</v>
      </c>
      <c r="BT245" t="b">
        <v>0</v>
      </c>
      <c r="BU245">
        <v>2.7</v>
      </c>
      <c r="BV245">
        <v>0.5</v>
      </c>
      <c r="BW245">
        <v>2.7</v>
      </c>
      <c r="BX245" t="s">
        <v>148</v>
      </c>
      <c r="BY245" t="s">
        <v>122</v>
      </c>
      <c r="BZ245" t="s">
        <v>122</v>
      </c>
      <c r="CA245" t="s">
        <v>733</v>
      </c>
      <c r="CB245" t="s">
        <v>150</v>
      </c>
      <c r="CC245" t="s">
        <v>734</v>
      </c>
      <c r="CD245" t="s">
        <v>447</v>
      </c>
      <c r="CI245">
        <v>34.255718199999997</v>
      </c>
      <c r="CJ245">
        <v>-114.1462123</v>
      </c>
      <c r="CN245" t="s">
        <v>135</v>
      </c>
      <c r="CO245" t="s">
        <v>153</v>
      </c>
      <c r="CV245" t="s">
        <v>154</v>
      </c>
      <c r="CW245" t="s">
        <v>155</v>
      </c>
      <c r="CX245" t="s">
        <v>448</v>
      </c>
      <c r="DC245" s="15"/>
      <c r="DH245" t="s">
        <v>146</v>
      </c>
    </row>
    <row r="246" spans="1:112" x14ac:dyDescent="0.25">
      <c r="A246" t="s">
        <v>122</v>
      </c>
      <c r="B246" t="s">
        <v>122</v>
      </c>
      <c r="C246" t="s">
        <v>1042</v>
      </c>
      <c r="D246" t="s">
        <v>124</v>
      </c>
      <c r="E246" t="s">
        <v>125</v>
      </c>
      <c r="F246" t="s">
        <v>126</v>
      </c>
      <c r="G246" s="15">
        <v>44440</v>
      </c>
      <c r="H246" t="s">
        <v>307</v>
      </c>
      <c r="I246" t="s">
        <v>128</v>
      </c>
      <c r="J246" s="15"/>
      <c r="T246" t="s">
        <v>131</v>
      </c>
      <c r="U246" t="s">
        <v>442</v>
      </c>
      <c r="V246" t="s">
        <v>1043</v>
      </c>
      <c r="W246" t="s">
        <v>134</v>
      </c>
      <c r="AA246" t="s">
        <v>135</v>
      </c>
      <c r="AB246" t="s">
        <v>122</v>
      </c>
      <c r="AC246" t="s">
        <v>135</v>
      </c>
      <c r="AD246" t="s">
        <v>136</v>
      </c>
      <c r="AF246" t="s">
        <v>137</v>
      </c>
      <c r="AG246" t="s">
        <v>138</v>
      </c>
      <c r="AH246">
        <v>2.7</v>
      </c>
      <c r="AI246" t="s">
        <v>139</v>
      </c>
      <c r="AK246" t="s">
        <v>140</v>
      </c>
      <c r="AM246" t="s">
        <v>141</v>
      </c>
      <c r="AS246" t="s">
        <v>195</v>
      </c>
      <c r="AZ246" t="s">
        <v>143</v>
      </c>
      <c r="BA246" t="s">
        <v>122</v>
      </c>
      <c r="BB246" t="s">
        <v>143</v>
      </c>
      <c r="BD246" t="s">
        <v>144</v>
      </c>
      <c r="BE246" s="15"/>
      <c r="BG246" t="s">
        <v>145</v>
      </c>
      <c r="BH246">
        <v>0.5</v>
      </c>
      <c r="BI246" t="s">
        <v>139</v>
      </c>
      <c r="BJ246" s="15"/>
      <c r="BK246" t="s">
        <v>146</v>
      </c>
      <c r="BL246">
        <v>7</v>
      </c>
      <c r="BM246" s="16">
        <v>44440.684027777803</v>
      </c>
      <c r="BO246" s="16"/>
      <c r="BP246" t="s">
        <v>147</v>
      </c>
      <c r="BQ246" t="s">
        <v>147</v>
      </c>
      <c r="BR246">
        <v>2.7</v>
      </c>
      <c r="BS246">
        <v>0.5</v>
      </c>
      <c r="BT246" t="b">
        <v>0</v>
      </c>
      <c r="BU246">
        <v>2.7</v>
      </c>
      <c r="BV246">
        <v>0.5</v>
      </c>
      <c r="BW246">
        <v>2.7</v>
      </c>
      <c r="BX246" t="s">
        <v>148</v>
      </c>
      <c r="BY246" t="s">
        <v>122</v>
      </c>
      <c r="BZ246" t="s">
        <v>122</v>
      </c>
      <c r="CA246" t="s">
        <v>1044</v>
      </c>
      <c r="CB246" t="s">
        <v>150</v>
      </c>
      <c r="CC246" t="s">
        <v>1045</v>
      </c>
      <c r="CD246" t="s">
        <v>447</v>
      </c>
      <c r="CI246">
        <v>34.256122099999999</v>
      </c>
      <c r="CJ246">
        <v>-114.14684029999999</v>
      </c>
      <c r="CN246" t="s">
        <v>135</v>
      </c>
      <c r="CO246" t="s">
        <v>153</v>
      </c>
      <c r="CV246" t="s">
        <v>154</v>
      </c>
      <c r="CW246" t="s">
        <v>155</v>
      </c>
      <c r="CX246" t="s">
        <v>448</v>
      </c>
      <c r="DC246" s="15"/>
      <c r="DH246" t="s">
        <v>146</v>
      </c>
    </row>
    <row r="247" spans="1:112" x14ac:dyDescent="0.25">
      <c r="A247" t="s">
        <v>122</v>
      </c>
      <c r="B247" t="s">
        <v>122</v>
      </c>
      <c r="C247" t="s">
        <v>1046</v>
      </c>
      <c r="D247" t="s">
        <v>124</v>
      </c>
      <c r="E247" t="s">
        <v>125</v>
      </c>
      <c r="F247" t="s">
        <v>126</v>
      </c>
      <c r="G247" s="15">
        <v>44531</v>
      </c>
      <c r="H247" t="s">
        <v>1047</v>
      </c>
      <c r="I247" t="s">
        <v>128</v>
      </c>
      <c r="J247" s="15"/>
      <c r="M247" t="s">
        <v>1048</v>
      </c>
      <c r="N247" t="s">
        <v>130</v>
      </c>
      <c r="T247" t="s">
        <v>793</v>
      </c>
      <c r="U247" t="s">
        <v>830</v>
      </c>
      <c r="V247" t="s">
        <v>1049</v>
      </c>
      <c r="W247" t="s">
        <v>134</v>
      </c>
      <c r="AA247" t="s">
        <v>135</v>
      </c>
      <c r="AB247" t="s">
        <v>122</v>
      </c>
      <c r="AC247" t="s">
        <v>135</v>
      </c>
      <c r="AD247" t="s">
        <v>136</v>
      </c>
      <c r="AF247" t="s">
        <v>137</v>
      </c>
      <c r="AG247" t="s">
        <v>138</v>
      </c>
      <c r="AH247">
        <v>2.7</v>
      </c>
      <c r="AI247" t="s">
        <v>139</v>
      </c>
      <c r="AK247" t="s">
        <v>140</v>
      </c>
      <c r="AM247" t="s">
        <v>141</v>
      </c>
      <c r="AU247">
        <v>86.7</v>
      </c>
      <c r="AV247" t="s">
        <v>130</v>
      </c>
      <c r="AZ247" t="s">
        <v>143</v>
      </c>
      <c r="BA247" t="s">
        <v>122</v>
      </c>
      <c r="BB247" t="s">
        <v>143</v>
      </c>
      <c r="BD247" t="s">
        <v>832</v>
      </c>
      <c r="BE247" s="15"/>
      <c r="BG247" t="s">
        <v>145</v>
      </c>
      <c r="BH247">
        <v>0.5</v>
      </c>
      <c r="BI247" t="s">
        <v>139</v>
      </c>
      <c r="BJ247" s="15"/>
      <c r="BK247" t="s">
        <v>146</v>
      </c>
      <c r="BL247">
        <v>7</v>
      </c>
      <c r="BM247" s="16">
        <v>44531.730555555601</v>
      </c>
      <c r="BO247" s="16"/>
      <c r="BP247" t="s">
        <v>147</v>
      </c>
      <c r="BQ247" t="s">
        <v>147</v>
      </c>
      <c r="BR247">
        <v>2.7</v>
      </c>
      <c r="BS247">
        <v>0.5</v>
      </c>
      <c r="BT247" t="b">
        <v>0</v>
      </c>
      <c r="BU247">
        <v>2.7</v>
      </c>
      <c r="BV247">
        <v>0.5</v>
      </c>
      <c r="BW247">
        <v>2.7</v>
      </c>
      <c r="BX247" t="s">
        <v>148</v>
      </c>
      <c r="BY247" t="s">
        <v>122</v>
      </c>
      <c r="BZ247" t="s">
        <v>122</v>
      </c>
      <c r="CA247" t="s">
        <v>1050</v>
      </c>
      <c r="CB247" t="s">
        <v>150</v>
      </c>
      <c r="CC247" t="s">
        <v>1051</v>
      </c>
      <c r="CD247" t="s">
        <v>399</v>
      </c>
      <c r="CI247">
        <v>32.221711200000001</v>
      </c>
      <c r="CJ247">
        <v>-110.95971900000001</v>
      </c>
      <c r="CN247" t="s">
        <v>135</v>
      </c>
      <c r="CO247" t="s">
        <v>153</v>
      </c>
      <c r="CV247" t="s">
        <v>154</v>
      </c>
      <c r="CW247" t="s">
        <v>155</v>
      </c>
      <c r="CX247" t="s">
        <v>400</v>
      </c>
      <c r="DC247" s="15"/>
      <c r="DH247" t="s">
        <v>146</v>
      </c>
    </row>
    <row r="248" spans="1:112" x14ac:dyDescent="0.25">
      <c r="A248" t="s">
        <v>122</v>
      </c>
      <c r="B248" t="s">
        <v>122</v>
      </c>
      <c r="C248" t="s">
        <v>1052</v>
      </c>
      <c r="D248" t="s">
        <v>124</v>
      </c>
      <c r="E248" t="s">
        <v>125</v>
      </c>
      <c r="F248" t="s">
        <v>126</v>
      </c>
      <c r="G248" s="15">
        <v>45001</v>
      </c>
      <c r="H248" t="s">
        <v>1053</v>
      </c>
      <c r="I248" t="s">
        <v>128</v>
      </c>
      <c r="J248" s="15"/>
      <c r="M248" t="s">
        <v>718</v>
      </c>
      <c r="N248" t="s">
        <v>130</v>
      </c>
      <c r="T248" t="s">
        <v>131</v>
      </c>
      <c r="U248" t="s">
        <v>132</v>
      </c>
      <c r="V248" t="s">
        <v>544</v>
      </c>
      <c r="W248" t="s">
        <v>134</v>
      </c>
      <c r="AA248" t="s">
        <v>135</v>
      </c>
      <c r="AB248" t="s">
        <v>122</v>
      </c>
      <c r="AC248" t="s">
        <v>135</v>
      </c>
      <c r="AD248" t="s">
        <v>136</v>
      </c>
      <c r="AF248" t="s">
        <v>137</v>
      </c>
      <c r="AG248" t="s">
        <v>138</v>
      </c>
      <c r="AH248">
        <v>2.7</v>
      </c>
      <c r="AI248" t="s">
        <v>139</v>
      </c>
      <c r="AK248" t="s">
        <v>140</v>
      </c>
      <c r="AM248" t="s">
        <v>141</v>
      </c>
      <c r="AU248">
        <v>102.5</v>
      </c>
      <c r="AV248" t="s">
        <v>130</v>
      </c>
      <c r="AZ248" t="s">
        <v>143</v>
      </c>
      <c r="BA248" t="s">
        <v>122</v>
      </c>
      <c r="BB248" t="s">
        <v>143</v>
      </c>
      <c r="BD248" t="s">
        <v>489</v>
      </c>
      <c r="BE248" s="15"/>
      <c r="BG248" t="s">
        <v>145</v>
      </c>
      <c r="BH248">
        <v>2</v>
      </c>
      <c r="BI248" t="s">
        <v>139</v>
      </c>
      <c r="BJ248" s="15"/>
      <c r="BK248" t="s">
        <v>146</v>
      </c>
      <c r="BL248">
        <v>7</v>
      </c>
      <c r="BM248" s="16">
        <v>45001.815972222197</v>
      </c>
      <c r="BO248" s="16"/>
      <c r="BP248" t="s">
        <v>147</v>
      </c>
      <c r="BQ248" t="s">
        <v>147</v>
      </c>
      <c r="BR248">
        <v>2.7</v>
      </c>
      <c r="BS248">
        <v>2</v>
      </c>
      <c r="BT248" t="b">
        <v>0</v>
      </c>
      <c r="BU248">
        <v>2.7</v>
      </c>
      <c r="BV248">
        <v>2</v>
      </c>
      <c r="BW248">
        <v>2.7</v>
      </c>
      <c r="BX248" t="s">
        <v>148</v>
      </c>
      <c r="BY248" t="s">
        <v>122</v>
      </c>
      <c r="BZ248" t="s">
        <v>122</v>
      </c>
      <c r="CA248" t="s">
        <v>545</v>
      </c>
      <c r="CB248" t="s">
        <v>150</v>
      </c>
      <c r="CC248" t="s">
        <v>546</v>
      </c>
      <c r="CD248" t="s">
        <v>152</v>
      </c>
      <c r="CI248">
        <v>32.879322999999999</v>
      </c>
      <c r="CJ248">
        <v>-111.7356152</v>
      </c>
      <c r="CN248" t="s">
        <v>135</v>
      </c>
      <c r="CO248" t="s">
        <v>153</v>
      </c>
      <c r="CV248" t="s">
        <v>154</v>
      </c>
      <c r="CW248" t="s">
        <v>155</v>
      </c>
      <c r="CX248" t="s">
        <v>156</v>
      </c>
      <c r="DC248" s="15"/>
      <c r="DH248" t="s">
        <v>146</v>
      </c>
    </row>
    <row r="249" spans="1:112" x14ac:dyDescent="0.25">
      <c r="A249" t="s">
        <v>122</v>
      </c>
      <c r="B249" t="s">
        <v>122</v>
      </c>
      <c r="C249" t="s">
        <v>1054</v>
      </c>
      <c r="D249" t="s">
        <v>124</v>
      </c>
      <c r="E249" t="s">
        <v>125</v>
      </c>
      <c r="F249" t="s">
        <v>126</v>
      </c>
      <c r="G249" s="15">
        <v>45154</v>
      </c>
      <c r="H249" t="s">
        <v>219</v>
      </c>
      <c r="I249" t="s">
        <v>128</v>
      </c>
      <c r="J249" s="15"/>
      <c r="M249" t="s">
        <v>718</v>
      </c>
      <c r="N249" t="s">
        <v>130</v>
      </c>
      <c r="T249" t="s">
        <v>551</v>
      </c>
      <c r="U249" t="s">
        <v>132</v>
      </c>
      <c r="V249" t="s">
        <v>330</v>
      </c>
      <c r="W249" t="s">
        <v>134</v>
      </c>
      <c r="AA249" t="s">
        <v>135</v>
      </c>
      <c r="AB249" t="s">
        <v>122</v>
      </c>
      <c r="AC249" t="s">
        <v>135</v>
      </c>
      <c r="AD249" t="s">
        <v>136</v>
      </c>
      <c r="AF249" t="s">
        <v>137</v>
      </c>
      <c r="AG249" t="s">
        <v>138</v>
      </c>
      <c r="AH249">
        <v>2.7</v>
      </c>
      <c r="AI249" t="s">
        <v>139</v>
      </c>
      <c r="AK249" t="s">
        <v>140</v>
      </c>
      <c r="AM249" t="s">
        <v>141</v>
      </c>
      <c r="AU249">
        <v>102.5</v>
      </c>
      <c r="AV249" t="s">
        <v>130</v>
      </c>
      <c r="AZ249" t="s">
        <v>143</v>
      </c>
      <c r="BA249" t="s">
        <v>122</v>
      </c>
      <c r="BB249" t="s">
        <v>143</v>
      </c>
      <c r="BD249" t="s">
        <v>489</v>
      </c>
      <c r="BE249" s="15"/>
      <c r="BG249" t="s">
        <v>145</v>
      </c>
      <c r="BH249">
        <v>2</v>
      </c>
      <c r="BI249" t="s">
        <v>139</v>
      </c>
      <c r="BJ249" s="15"/>
      <c r="BK249" t="s">
        <v>146</v>
      </c>
      <c r="BL249">
        <v>7</v>
      </c>
      <c r="BM249" s="16">
        <v>45154.413888888899</v>
      </c>
      <c r="BO249" s="16"/>
      <c r="BP249" t="s">
        <v>147</v>
      </c>
      <c r="BQ249" t="s">
        <v>147</v>
      </c>
      <c r="BR249">
        <v>2.7</v>
      </c>
      <c r="BS249">
        <v>2</v>
      </c>
      <c r="BT249" t="b">
        <v>0</v>
      </c>
      <c r="BU249">
        <v>2.7</v>
      </c>
      <c r="BV249">
        <v>2</v>
      </c>
      <c r="BW249">
        <v>2.7</v>
      </c>
      <c r="BX249" t="s">
        <v>148</v>
      </c>
      <c r="BY249" t="s">
        <v>122</v>
      </c>
      <c r="BZ249" t="s">
        <v>122</v>
      </c>
      <c r="CA249" t="s">
        <v>331</v>
      </c>
      <c r="CB249" t="s">
        <v>150</v>
      </c>
      <c r="CC249" t="s">
        <v>332</v>
      </c>
      <c r="CD249" t="s">
        <v>152</v>
      </c>
      <c r="CI249">
        <v>32.879231500000003</v>
      </c>
      <c r="CJ249">
        <v>-111.7358321</v>
      </c>
      <c r="CN249" t="s">
        <v>135</v>
      </c>
      <c r="CO249" t="s">
        <v>153</v>
      </c>
      <c r="CV249" t="s">
        <v>154</v>
      </c>
      <c r="CW249" t="s">
        <v>155</v>
      </c>
      <c r="CX249" t="s">
        <v>156</v>
      </c>
      <c r="DC249" s="15"/>
      <c r="DH249" t="s">
        <v>146</v>
      </c>
    </row>
    <row r="250" spans="1:112" x14ac:dyDescent="0.25">
      <c r="A250" t="s">
        <v>122</v>
      </c>
      <c r="B250" t="s">
        <v>122</v>
      </c>
      <c r="C250" t="s">
        <v>1055</v>
      </c>
      <c r="D250" t="s">
        <v>124</v>
      </c>
      <c r="E250" t="s">
        <v>125</v>
      </c>
      <c r="F250" t="s">
        <v>126</v>
      </c>
      <c r="G250" s="15">
        <v>45596</v>
      </c>
      <c r="H250" t="s">
        <v>1056</v>
      </c>
      <c r="I250" t="s">
        <v>128</v>
      </c>
      <c r="J250" s="15"/>
      <c r="M250" t="s">
        <v>324</v>
      </c>
      <c r="N250" t="s">
        <v>130</v>
      </c>
      <c r="T250" t="s">
        <v>765</v>
      </c>
      <c r="U250" t="s">
        <v>404</v>
      </c>
      <c r="V250" t="s">
        <v>859</v>
      </c>
      <c r="W250" t="s">
        <v>134</v>
      </c>
      <c r="AA250" t="s">
        <v>135</v>
      </c>
      <c r="AB250" t="s">
        <v>122</v>
      </c>
      <c r="AC250" t="s">
        <v>135</v>
      </c>
      <c r="AD250" t="s">
        <v>136</v>
      </c>
      <c r="AF250" t="s">
        <v>137</v>
      </c>
      <c r="AG250" t="s">
        <v>138</v>
      </c>
      <c r="AH250">
        <v>2.7</v>
      </c>
      <c r="AI250" t="s">
        <v>139</v>
      </c>
      <c r="AK250" t="s">
        <v>140</v>
      </c>
      <c r="AM250" t="s">
        <v>141</v>
      </c>
      <c r="AU250">
        <v>0</v>
      </c>
      <c r="AV250" t="s">
        <v>130</v>
      </c>
      <c r="AZ250" t="s">
        <v>143</v>
      </c>
      <c r="BA250" t="s">
        <v>122</v>
      </c>
      <c r="BB250" t="s">
        <v>143</v>
      </c>
      <c r="BD250" t="s">
        <v>489</v>
      </c>
      <c r="BE250" s="15"/>
      <c r="BG250" t="s">
        <v>145</v>
      </c>
      <c r="BH250">
        <v>0.5</v>
      </c>
      <c r="BI250" t="s">
        <v>139</v>
      </c>
      <c r="BJ250" s="15"/>
      <c r="BK250" t="s">
        <v>146</v>
      </c>
      <c r="BL250">
        <v>7</v>
      </c>
      <c r="BM250" s="16">
        <v>45596.336805555598</v>
      </c>
      <c r="BO250" s="16"/>
      <c r="BP250" t="s">
        <v>147</v>
      </c>
      <c r="BQ250" t="s">
        <v>147</v>
      </c>
      <c r="BR250">
        <v>2.7</v>
      </c>
      <c r="BS250">
        <v>0.5</v>
      </c>
      <c r="BT250" t="b">
        <v>0</v>
      </c>
      <c r="BU250">
        <v>2.7</v>
      </c>
      <c r="BV250">
        <v>0.5</v>
      </c>
      <c r="BW250">
        <v>2.7</v>
      </c>
      <c r="BX250" t="s">
        <v>148</v>
      </c>
      <c r="BY250" t="s">
        <v>122</v>
      </c>
      <c r="BZ250" t="s">
        <v>122</v>
      </c>
      <c r="CA250" t="s">
        <v>860</v>
      </c>
      <c r="CB250" t="s">
        <v>150</v>
      </c>
      <c r="CC250" t="s">
        <v>861</v>
      </c>
      <c r="CD250" t="s">
        <v>447</v>
      </c>
      <c r="CI250">
        <v>34.256027500000002</v>
      </c>
      <c r="CJ250">
        <v>-114.14662079999999</v>
      </c>
      <c r="CN250" t="s">
        <v>135</v>
      </c>
      <c r="CO250" t="s">
        <v>153</v>
      </c>
      <c r="CV250" t="s">
        <v>154</v>
      </c>
      <c r="CW250" t="s">
        <v>155</v>
      </c>
      <c r="CX250" t="s">
        <v>448</v>
      </c>
      <c r="DC250" s="15"/>
      <c r="DH250" t="s">
        <v>146</v>
      </c>
    </row>
    <row r="251" spans="1:112" x14ac:dyDescent="0.25">
      <c r="A251" t="s">
        <v>122</v>
      </c>
      <c r="B251" t="s">
        <v>122</v>
      </c>
      <c r="C251" t="s">
        <v>1057</v>
      </c>
      <c r="D251" t="s">
        <v>124</v>
      </c>
      <c r="E251" t="s">
        <v>125</v>
      </c>
      <c r="F251" t="s">
        <v>126</v>
      </c>
      <c r="G251" s="15">
        <v>45596</v>
      </c>
      <c r="H251" t="s">
        <v>1058</v>
      </c>
      <c r="I251" t="s">
        <v>128</v>
      </c>
      <c r="J251" s="15"/>
      <c r="M251" t="s">
        <v>394</v>
      </c>
      <c r="N251" t="s">
        <v>130</v>
      </c>
      <c r="T251" t="s">
        <v>395</v>
      </c>
      <c r="U251" t="s">
        <v>193</v>
      </c>
      <c r="V251" t="s">
        <v>989</v>
      </c>
      <c r="W251" t="s">
        <v>134</v>
      </c>
      <c r="AA251" t="s">
        <v>135</v>
      </c>
      <c r="AB251" t="s">
        <v>122</v>
      </c>
      <c r="AC251" t="s">
        <v>135</v>
      </c>
      <c r="AD251" t="s">
        <v>136</v>
      </c>
      <c r="AF251" t="s">
        <v>137</v>
      </c>
      <c r="AG251" t="s">
        <v>138</v>
      </c>
      <c r="AH251">
        <v>2.7</v>
      </c>
      <c r="AI251" t="s">
        <v>139</v>
      </c>
      <c r="AK251" t="s">
        <v>140</v>
      </c>
      <c r="AM251" t="s">
        <v>141</v>
      </c>
      <c r="AU251">
        <v>90</v>
      </c>
      <c r="AV251" t="s">
        <v>130</v>
      </c>
      <c r="AZ251" t="s">
        <v>143</v>
      </c>
      <c r="BA251" t="s">
        <v>122</v>
      </c>
      <c r="BB251" t="s">
        <v>143</v>
      </c>
      <c r="BD251" t="s">
        <v>182</v>
      </c>
      <c r="BE251" s="15"/>
      <c r="BG251" t="s">
        <v>145</v>
      </c>
      <c r="BH251">
        <v>8.1900000000000001E-2</v>
      </c>
      <c r="BI251" t="s">
        <v>139</v>
      </c>
      <c r="BJ251" s="15"/>
      <c r="BK251" t="s">
        <v>146</v>
      </c>
      <c r="BL251">
        <v>7</v>
      </c>
      <c r="BM251" s="16">
        <v>45596.409027777801</v>
      </c>
      <c r="BO251" s="16"/>
      <c r="BP251" t="s">
        <v>147</v>
      </c>
      <c r="BQ251" t="s">
        <v>147</v>
      </c>
      <c r="BR251">
        <v>2.7</v>
      </c>
      <c r="BS251">
        <v>8.1900000000000001E-2</v>
      </c>
      <c r="BT251" t="b">
        <v>0</v>
      </c>
      <c r="BU251">
        <v>2.7</v>
      </c>
      <c r="BV251">
        <v>8.1900000000000001E-2</v>
      </c>
      <c r="BW251">
        <v>2.7</v>
      </c>
      <c r="BX251" t="s">
        <v>148</v>
      </c>
      <c r="BY251" t="s">
        <v>122</v>
      </c>
      <c r="BZ251" t="s">
        <v>122</v>
      </c>
      <c r="CA251" t="s">
        <v>183</v>
      </c>
      <c r="CB251" t="s">
        <v>150</v>
      </c>
      <c r="CC251" t="s">
        <v>184</v>
      </c>
      <c r="CD251" t="s">
        <v>399</v>
      </c>
      <c r="CI251">
        <v>32.2016572</v>
      </c>
      <c r="CJ251">
        <v>-110.96899639999999</v>
      </c>
      <c r="CN251" t="s">
        <v>135</v>
      </c>
      <c r="CO251" t="s">
        <v>153</v>
      </c>
      <c r="CV251" t="s">
        <v>154</v>
      </c>
      <c r="CW251" t="s">
        <v>155</v>
      </c>
      <c r="CX251" t="s">
        <v>400</v>
      </c>
      <c r="DC251" s="15"/>
      <c r="DH251" t="s">
        <v>146</v>
      </c>
    </row>
    <row r="252" spans="1:112" x14ac:dyDescent="0.25">
      <c r="A252" t="s">
        <v>122</v>
      </c>
      <c r="B252" t="s">
        <v>122</v>
      </c>
      <c r="C252" t="s">
        <v>1059</v>
      </c>
      <c r="D252" t="s">
        <v>124</v>
      </c>
      <c r="E252" t="s">
        <v>125</v>
      </c>
      <c r="F252" t="s">
        <v>126</v>
      </c>
      <c r="G252" s="15">
        <v>45596</v>
      </c>
      <c r="H252" t="s">
        <v>436</v>
      </c>
      <c r="I252" t="s">
        <v>128</v>
      </c>
      <c r="J252" s="15"/>
      <c r="M252" t="s">
        <v>324</v>
      </c>
      <c r="N252" t="s">
        <v>130</v>
      </c>
      <c r="T252" t="s">
        <v>765</v>
      </c>
      <c r="U252" t="s">
        <v>404</v>
      </c>
      <c r="V252" t="s">
        <v>1060</v>
      </c>
      <c r="W252" t="s">
        <v>134</v>
      </c>
      <c r="AA252" t="s">
        <v>135</v>
      </c>
      <c r="AB252" t="s">
        <v>122</v>
      </c>
      <c r="AC252" t="s">
        <v>135</v>
      </c>
      <c r="AD252" t="s">
        <v>136</v>
      </c>
      <c r="AF252" t="s">
        <v>137</v>
      </c>
      <c r="AG252" t="s">
        <v>138</v>
      </c>
      <c r="AH252">
        <v>2.7</v>
      </c>
      <c r="AI252" t="s">
        <v>139</v>
      </c>
      <c r="AK252" t="s">
        <v>140</v>
      </c>
      <c r="AM252" t="s">
        <v>141</v>
      </c>
      <c r="AU252">
        <v>0</v>
      </c>
      <c r="AV252" t="s">
        <v>130</v>
      </c>
      <c r="AZ252" t="s">
        <v>143</v>
      </c>
      <c r="BA252" t="s">
        <v>122</v>
      </c>
      <c r="BB252" t="s">
        <v>143</v>
      </c>
      <c r="BD252" t="s">
        <v>489</v>
      </c>
      <c r="BE252" s="15"/>
      <c r="BG252" t="s">
        <v>145</v>
      </c>
      <c r="BH252">
        <v>0.5</v>
      </c>
      <c r="BI252" t="s">
        <v>139</v>
      </c>
      <c r="BJ252" s="15"/>
      <c r="BK252" t="s">
        <v>146</v>
      </c>
      <c r="BL252">
        <v>7</v>
      </c>
      <c r="BM252" s="16">
        <v>45596.775694444397</v>
      </c>
      <c r="BO252" s="16"/>
      <c r="BP252" t="s">
        <v>147</v>
      </c>
      <c r="BQ252" t="s">
        <v>147</v>
      </c>
      <c r="BR252">
        <v>2.7</v>
      </c>
      <c r="BS252">
        <v>0.5</v>
      </c>
      <c r="BT252" t="b">
        <v>0</v>
      </c>
      <c r="BU252">
        <v>2.7</v>
      </c>
      <c r="BV252">
        <v>0.5</v>
      </c>
      <c r="BW252">
        <v>2.7</v>
      </c>
      <c r="BX252" t="s">
        <v>148</v>
      </c>
      <c r="BY252" t="s">
        <v>122</v>
      </c>
      <c r="BZ252" t="s">
        <v>122</v>
      </c>
      <c r="CA252" t="s">
        <v>1061</v>
      </c>
      <c r="CB252" t="s">
        <v>150</v>
      </c>
      <c r="CC252" t="s">
        <v>1062</v>
      </c>
      <c r="CD252" t="s">
        <v>447</v>
      </c>
      <c r="CI252">
        <v>34.255718199999997</v>
      </c>
      <c r="CJ252">
        <v>-114.1462123</v>
      </c>
      <c r="CN252" t="s">
        <v>135</v>
      </c>
      <c r="CO252" t="s">
        <v>153</v>
      </c>
      <c r="CV252" t="s">
        <v>154</v>
      </c>
      <c r="CW252" t="s">
        <v>155</v>
      </c>
      <c r="CX252" t="s">
        <v>448</v>
      </c>
      <c r="DC252" s="15"/>
      <c r="DH252" t="s">
        <v>146</v>
      </c>
    </row>
    <row r="253" spans="1:112" x14ac:dyDescent="0.25">
      <c r="A253" t="s">
        <v>122</v>
      </c>
      <c r="B253" t="s">
        <v>122</v>
      </c>
      <c r="C253" t="s">
        <v>1063</v>
      </c>
      <c r="D253" t="s">
        <v>124</v>
      </c>
      <c r="E253" t="s">
        <v>125</v>
      </c>
      <c r="F253" t="s">
        <v>126</v>
      </c>
      <c r="G253" s="15">
        <v>45272</v>
      </c>
      <c r="H253" t="s">
        <v>1064</v>
      </c>
      <c r="I253" t="s">
        <v>128</v>
      </c>
      <c r="J253" s="15"/>
      <c r="M253" t="s">
        <v>935</v>
      </c>
      <c r="N253" t="s">
        <v>130</v>
      </c>
      <c r="T253" t="s">
        <v>468</v>
      </c>
      <c r="U253" t="s">
        <v>193</v>
      </c>
      <c r="V253" t="s">
        <v>1065</v>
      </c>
      <c r="W253" t="s">
        <v>134</v>
      </c>
      <c r="AA253" t="s">
        <v>135</v>
      </c>
      <c r="AB253" t="s">
        <v>122</v>
      </c>
      <c r="AC253" t="s">
        <v>135</v>
      </c>
      <c r="AD253" t="s">
        <v>136</v>
      </c>
      <c r="AF253" t="s">
        <v>137</v>
      </c>
      <c r="AG253" t="s">
        <v>138</v>
      </c>
      <c r="AH253">
        <v>2.66</v>
      </c>
      <c r="AI253" t="s">
        <v>139</v>
      </c>
      <c r="AK253" t="s">
        <v>140</v>
      </c>
      <c r="AM253" t="s">
        <v>141</v>
      </c>
      <c r="AS253" t="s">
        <v>195</v>
      </c>
      <c r="AU253">
        <v>21</v>
      </c>
      <c r="AV253" t="s">
        <v>130</v>
      </c>
      <c r="AZ253" t="s">
        <v>143</v>
      </c>
      <c r="BA253" t="s">
        <v>122</v>
      </c>
      <c r="BB253" t="s">
        <v>143</v>
      </c>
      <c r="BD253" t="s">
        <v>182</v>
      </c>
      <c r="BE253" s="15"/>
      <c r="BG253" t="s">
        <v>145</v>
      </c>
      <c r="BH253">
        <v>8.1900000000000001E-2</v>
      </c>
      <c r="BI253" t="s">
        <v>139</v>
      </c>
      <c r="BJ253" s="15"/>
      <c r="BK253" t="s">
        <v>146</v>
      </c>
      <c r="BL253">
        <v>7</v>
      </c>
      <c r="BM253" s="16">
        <v>45272.46875</v>
      </c>
      <c r="BO253" s="16"/>
      <c r="BP253" t="s">
        <v>147</v>
      </c>
      <c r="BQ253" t="s">
        <v>147</v>
      </c>
      <c r="BR253">
        <v>2.66</v>
      </c>
      <c r="BS253">
        <v>8.1900000000000001E-2</v>
      </c>
      <c r="BT253" t="b">
        <v>0</v>
      </c>
      <c r="BU253">
        <v>2.66</v>
      </c>
      <c r="BV253">
        <v>8.1900000000000001E-2</v>
      </c>
      <c r="BW253">
        <v>2.66</v>
      </c>
      <c r="BX253" t="s">
        <v>148</v>
      </c>
      <c r="BY253" t="s">
        <v>122</v>
      </c>
      <c r="BZ253" t="s">
        <v>122</v>
      </c>
      <c r="CA253" t="s">
        <v>1066</v>
      </c>
      <c r="CB253" t="s">
        <v>150</v>
      </c>
      <c r="CC253" t="s">
        <v>556</v>
      </c>
      <c r="CD253" t="s">
        <v>198</v>
      </c>
      <c r="CI253">
        <v>35.023712699999997</v>
      </c>
      <c r="CJ253">
        <v>-110.6942658</v>
      </c>
      <c r="CN253" t="s">
        <v>135</v>
      </c>
      <c r="CO253" t="s">
        <v>153</v>
      </c>
      <c r="CV253" t="s">
        <v>154</v>
      </c>
      <c r="CW253" t="s">
        <v>155</v>
      </c>
      <c r="CX253" t="s">
        <v>199</v>
      </c>
      <c r="DC253" s="15"/>
      <c r="DH253" t="s">
        <v>146</v>
      </c>
    </row>
    <row r="254" spans="1:112" x14ac:dyDescent="0.25">
      <c r="A254" t="s">
        <v>122</v>
      </c>
      <c r="B254" t="s">
        <v>122</v>
      </c>
      <c r="C254" t="s">
        <v>1067</v>
      </c>
      <c r="D254" t="s">
        <v>124</v>
      </c>
      <c r="E254" t="s">
        <v>125</v>
      </c>
      <c r="F254" t="s">
        <v>126</v>
      </c>
      <c r="G254" s="15">
        <v>45643</v>
      </c>
      <c r="H254" t="s">
        <v>424</v>
      </c>
      <c r="I254" t="s">
        <v>128</v>
      </c>
      <c r="J254" s="15"/>
      <c r="M254" t="s">
        <v>1023</v>
      </c>
      <c r="N254" t="s">
        <v>130</v>
      </c>
      <c r="T254" t="s">
        <v>575</v>
      </c>
      <c r="U254" t="s">
        <v>404</v>
      </c>
      <c r="V254" t="s">
        <v>1024</v>
      </c>
      <c r="W254" t="s">
        <v>134</v>
      </c>
      <c r="AA254" t="s">
        <v>135</v>
      </c>
      <c r="AB254" t="s">
        <v>122</v>
      </c>
      <c r="AC254" t="s">
        <v>135</v>
      </c>
      <c r="AD254" t="s">
        <v>136</v>
      </c>
      <c r="AF254" t="s">
        <v>137</v>
      </c>
      <c r="AG254" t="s">
        <v>138</v>
      </c>
      <c r="AH254">
        <v>2.65</v>
      </c>
      <c r="AI254" t="s">
        <v>139</v>
      </c>
      <c r="AK254" t="s">
        <v>140</v>
      </c>
      <c r="AM254" t="s">
        <v>141</v>
      </c>
      <c r="AU254">
        <v>222</v>
      </c>
      <c r="AV254" t="s">
        <v>130</v>
      </c>
      <c r="AZ254" t="s">
        <v>143</v>
      </c>
      <c r="BA254" t="s">
        <v>122</v>
      </c>
      <c r="BB254" t="s">
        <v>143</v>
      </c>
      <c r="BD254" t="s">
        <v>182</v>
      </c>
      <c r="BE254" s="15"/>
      <c r="BG254" t="s">
        <v>145</v>
      </c>
      <c r="BH254">
        <v>1</v>
      </c>
      <c r="BI254" t="s">
        <v>139</v>
      </c>
      <c r="BJ254" s="15"/>
      <c r="BK254" t="s">
        <v>146</v>
      </c>
      <c r="BL254">
        <v>7</v>
      </c>
      <c r="BM254" s="16">
        <v>45643.760416666701</v>
      </c>
      <c r="BO254" s="16"/>
      <c r="BP254" t="s">
        <v>147</v>
      </c>
      <c r="BQ254" t="s">
        <v>147</v>
      </c>
      <c r="BR254">
        <v>2.65</v>
      </c>
      <c r="BS254">
        <v>1</v>
      </c>
      <c r="BT254" t="b">
        <v>0</v>
      </c>
      <c r="BU254">
        <v>2.65</v>
      </c>
      <c r="BV254">
        <v>1</v>
      </c>
      <c r="BW254">
        <v>2.65</v>
      </c>
      <c r="BX254" t="s">
        <v>148</v>
      </c>
      <c r="BY254" t="s">
        <v>122</v>
      </c>
      <c r="BZ254" t="s">
        <v>122</v>
      </c>
      <c r="CA254" t="s">
        <v>1025</v>
      </c>
      <c r="CB254" t="s">
        <v>150</v>
      </c>
      <c r="CC254" t="s">
        <v>1026</v>
      </c>
      <c r="CD254" t="s">
        <v>579</v>
      </c>
      <c r="CI254">
        <v>34.502675799999999</v>
      </c>
      <c r="CJ254">
        <v>-114.3496244</v>
      </c>
      <c r="CN254" t="s">
        <v>135</v>
      </c>
      <c r="CO254" t="s">
        <v>153</v>
      </c>
      <c r="CV254" t="s">
        <v>154</v>
      </c>
      <c r="CW254" t="s">
        <v>155</v>
      </c>
      <c r="CX254" t="s">
        <v>580</v>
      </c>
      <c r="DC254" s="15"/>
      <c r="DH254" t="s">
        <v>146</v>
      </c>
    </row>
    <row r="255" spans="1:112" x14ac:dyDescent="0.25">
      <c r="A255" t="s">
        <v>122</v>
      </c>
      <c r="B255" t="s">
        <v>122</v>
      </c>
      <c r="C255" t="s">
        <v>1068</v>
      </c>
      <c r="D255" t="s">
        <v>124</v>
      </c>
      <c r="E255" t="s">
        <v>125</v>
      </c>
      <c r="F255" t="s">
        <v>126</v>
      </c>
      <c r="G255" s="15">
        <v>44503</v>
      </c>
      <c r="H255" t="s">
        <v>369</v>
      </c>
      <c r="I255" t="s">
        <v>128</v>
      </c>
      <c r="J255" s="15"/>
      <c r="M255" t="s">
        <v>358</v>
      </c>
      <c r="N255" t="s">
        <v>130</v>
      </c>
      <c r="T255" t="s">
        <v>131</v>
      </c>
      <c r="U255" t="s">
        <v>193</v>
      </c>
      <c r="V255" t="s">
        <v>870</v>
      </c>
      <c r="W255" t="s">
        <v>134</v>
      </c>
      <c r="AA255" t="s">
        <v>135</v>
      </c>
      <c r="AB255" t="s">
        <v>122</v>
      </c>
      <c r="AC255" t="s">
        <v>135</v>
      </c>
      <c r="AD255" t="s">
        <v>136</v>
      </c>
      <c r="AF255" t="s">
        <v>137</v>
      </c>
      <c r="AG255" t="s">
        <v>138</v>
      </c>
      <c r="AH255">
        <v>2.64</v>
      </c>
      <c r="AI255" t="s">
        <v>139</v>
      </c>
      <c r="AK255" t="s">
        <v>140</v>
      </c>
      <c r="AM255" t="s">
        <v>141</v>
      </c>
      <c r="AS255" t="s">
        <v>246</v>
      </c>
      <c r="AU255">
        <v>30</v>
      </c>
      <c r="AV255" t="s">
        <v>130</v>
      </c>
      <c r="AZ255" t="s">
        <v>143</v>
      </c>
      <c r="BA255" t="s">
        <v>122</v>
      </c>
      <c r="BB255" t="s">
        <v>143</v>
      </c>
      <c r="BD255" t="s">
        <v>163</v>
      </c>
      <c r="BE255" s="15"/>
      <c r="BG255" t="s">
        <v>145</v>
      </c>
      <c r="BH255">
        <v>0.81899999999999995</v>
      </c>
      <c r="BI255" t="s">
        <v>139</v>
      </c>
      <c r="BJ255" s="15"/>
      <c r="BK255" t="s">
        <v>146</v>
      </c>
      <c r="BL255">
        <v>7</v>
      </c>
      <c r="BM255" s="16">
        <v>44503.361111111102</v>
      </c>
      <c r="BO255" s="16"/>
      <c r="BP255" t="s">
        <v>147</v>
      </c>
      <c r="BQ255" t="s">
        <v>147</v>
      </c>
      <c r="BR255">
        <v>2.64</v>
      </c>
      <c r="BS255">
        <v>0.81899999999999995</v>
      </c>
      <c r="BT255" t="b">
        <v>0</v>
      </c>
      <c r="BU255">
        <v>2.64</v>
      </c>
      <c r="BV255">
        <v>0.81899999999999995</v>
      </c>
      <c r="BW255">
        <v>2.64</v>
      </c>
      <c r="BX255" t="s">
        <v>148</v>
      </c>
      <c r="BY255" t="s">
        <v>122</v>
      </c>
      <c r="BZ255" t="s">
        <v>122</v>
      </c>
      <c r="CA255" t="s">
        <v>871</v>
      </c>
      <c r="CB255" t="s">
        <v>150</v>
      </c>
      <c r="CC255" t="s">
        <v>611</v>
      </c>
      <c r="CD255" t="s">
        <v>361</v>
      </c>
      <c r="CI255">
        <v>34.2127512</v>
      </c>
      <c r="CJ255">
        <v>-112.7555304</v>
      </c>
      <c r="CN255" t="s">
        <v>135</v>
      </c>
      <c r="CO255" t="s">
        <v>153</v>
      </c>
      <c r="CV255" t="s">
        <v>154</v>
      </c>
      <c r="CW255" t="s">
        <v>155</v>
      </c>
      <c r="CX255" t="s">
        <v>167</v>
      </c>
      <c r="DC255" s="15"/>
      <c r="DH255" t="s">
        <v>146</v>
      </c>
    </row>
    <row r="256" spans="1:112" x14ac:dyDescent="0.25">
      <c r="A256" t="s">
        <v>122</v>
      </c>
      <c r="B256" t="s">
        <v>122</v>
      </c>
      <c r="C256" t="s">
        <v>1069</v>
      </c>
      <c r="D256" t="s">
        <v>124</v>
      </c>
      <c r="E256" t="s">
        <v>125</v>
      </c>
      <c r="F256" t="s">
        <v>126</v>
      </c>
      <c r="G256" s="15">
        <v>44837</v>
      </c>
      <c r="H256" t="s">
        <v>424</v>
      </c>
      <c r="I256" t="s">
        <v>128</v>
      </c>
      <c r="J256" s="15"/>
      <c r="M256" t="s">
        <v>1070</v>
      </c>
      <c r="N256" t="s">
        <v>130</v>
      </c>
      <c r="T256" t="s">
        <v>1071</v>
      </c>
      <c r="U256" t="s">
        <v>1072</v>
      </c>
      <c r="V256" t="s">
        <v>1073</v>
      </c>
      <c r="W256" t="s">
        <v>134</v>
      </c>
      <c r="AA256" t="s">
        <v>135</v>
      </c>
      <c r="AB256" t="s">
        <v>122</v>
      </c>
      <c r="AC256" t="s">
        <v>135</v>
      </c>
      <c r="AD256" t="s">
        <v>136</v>
      </c>
      <c r="AF256" t="s">
        <v>137</v>
      </c>
      <c r="AG256" t="s">
        <v>138</v>
      </c>
      <c r="AH256">
        <v>2.6</v>
      </c>
      <c r="AI256" t="s">
        <v>139</v>
      </c>
      <c r="AK256" t="s">
        <v>140</v>
      </c>
      <c r="AM256" t="s">
        <v>141</v>
      </c>
      <c r="AS256" t="s">
        <v>621</v>
      </c>
      <c r="AU256">
        <v>0</v>
      </c>
      <c r="AV256" t="s">
        <v>130</v>
      </c>
      <c r="AZ256" t="s">
        <v>1074</v>
      </c>
      <c r="BA256" t="s">
        <v>122</v>
      </c>
      <c r="BB256" t="s">
        <v>1074</v>
      </c>
      <c r="BD256" t="s">
        <v>419</v>
      </c>
      <c r="BE256" s="15"/>
      <c r="BG256" t="s">
        <v>145</v>
      </c>
      <c r="BH256">
        <v>0.5</v>
      </c>
      <c r="BI256" t="s">
        <v>139</v>
      </c>
      <c r="BJ256" s="15"/>
      <c r="BK256" t="s">
        <v>146</v>
      </c>
      <c r="BL256">
        <v>7</v>
      </c>
      <c r="BM256" s="16">
        <v>44837.760416666701</v>
      </c>
      <c r="BO256" s="16"/>
      <c r="BP256" t="s">
        <v>147</v>
      </c>
      <c r="BQ256" t="s">
        <v>147</v>
      </c>
      <c r="BR256">
        <v>2.6</v>
      </c>
      <c r="BS256">
        <v>0.5</v>
      </c>
      <c r="BT256" t="b">
        <v>0</v>
      </c>
      <c r="BU256">
        <v>2.6</v>
      </c>
      <c r="BV256">
        <v>0.5</v>
      </c>
      <c r="BW256">
        <v>2.6</v>
      </c>
      <c r="BX256" t="s">
        <v>148</v>
      </c>
      <c r="BY256" t="s">
        <v>122</v>
      </c>
      <c r="BZ256" t="s">
        <v>122</v>
      </c>
      <c r="CA256" t="s">
        <v>1075</v>
      </c>
      <c r="CB256" t="s">
        <v>150</v>
      </c>
      <c r="CC256" t="s">
        <v>1076</v>
      </c>
      <c r="CD256" t="s">
        <v>410</v>
      </c>
      <c r="CI256">
        <v>33.446294399999999</v>
      </c>
      <c r="CJ256">
        <v>-112.03857499999999</v>
      </c>
      <c r="CN256" t="s">
        <v>135</v>
      </c>
      <c r="CO256" t="s">
        <v>153</v>
      </c>
      <c r="CV256" t="s">
        <v>154</v>
      </c>
      <c r="CW256" t="s">
        <v>155</v>
      </c>
      <c r="CX256" t="s">
        <v>321</v>
      </c>
      <c r="DC256" s="15"/>
      <c r="DH256" t="s">
        <v>146</v>
      </c>
    </row>
    <row r="257" spans="1:112" x14ac:dyDescent="0.25">
      <c r="A257" t="s">
        <v>122</v>
      </c>
      <c r="B257" t="s">
        <v>122</v>
      </c>
      <c r="C257" t="s">
        <v>1077</v>
      </c>
      <c r="D257" t="s">
        <v>124</v>
      </c>
      <c r="E257" t="s">
        <v>125</v>
      </c>
      <c r="F257" t="s">
        <v>126</v>
      </c>
      <c r="G257" s="15">
        <v>45064</v>
      </c>
      <c r="H257" t="s">
        <v>1078</v>
      </c>
      <c r="I257" t="s">
        <v>128</v>
      </c>
      <c r="J257" s="15"/>
      <c r="T257" t="s">
        <v>131</v>
      </c>
      <c r="U257" t="s">
        <v>620</v>
      </c>
      <c r="V257" t="s">
        <v>785</v>
      </c>
      <c r="W257" t="s">
        <v>134</v>
      </c>
      <c r="AA257" t="s">
        <v>135</v>
      </c>
      <c r="AB257" t="s">
        <v>122</v>
      </c>
      <c r="AC257" t="s">
        <v>135</v>
      </c>
      <c r="AD257" t="s">
        <v>136</v>
      </c>
      <c r="AF257" t="s">
        <v>137</v>
      </c>
      <c r="AG257" t="s">
        <v>138</v>
      </c>
      <c r="AH257">
        <v>2.6</v>
      </c>
      <c r="AI257" t="s">
        <v>139</v>
      </c>
      <c r="AK257" t="s">
        <v>140</v>
      </c>
      <c r="AM257" t="s">
        <v>141</v>
      </c>
      <c r="AS257" t="s">
        <v>621</v>
      </c>
      <c r="AZ257" t="s">
        <v>143</v>
      </c>
      <c r="BA257" t="s">
        <v>122</v>
      </c>
      <c r="BB257" t="s">
        <v>143</v>
      </c>
      <c r="BD257" t="s">
        <v>489</v>
      </c>
      <c r="BE257" s="15"/>
      <c r="BG257" t="s">
        <v>145</v>
      </c>
      <c r="BH257">
        <v>0.5</v>
      </c>
      <c r="BI257" t="s">
        <v>139</v>
      </c>
      <c r="BJ257" s="15"/>
      <c r="BK257" t="s">
        <v>146</v>
      </c>
      <c r="BL257">
        <v>7</v>
      </c>
      <c r="BM257" s="16">
        <v>45064.657638888901</v>
      </c>
      <c r="BO257" s="16"/>
      <c r="BP257" t="s">
        <v>147</v>
      </c>
      <c r="BQ257" t="s">
        <v>147</v>
      </c>
      <c r="BR257">
        <v>2.6</v>
      </c>
      <c r="BS257">
        <v>0.5</v>
      </c>
      <c r="BT257" t="b">
        <v>0</v>
      </c>
      <c r="BU257">
        <v>2.6</v>
      </c>
      <c r="BV257">
        <v>0.5</v>
      </c>
      <c r="BW257">
        <v>2.6</v>
      </c>
      <c r="BX257" t="s">
        <v>148</v>
      </c>
      <c r="BY257" t="s">
        <v>122</v>
      </c>
      <c r="BZ257" t="s">
        <v>122</v>
      </c>
      <c r="CA257" t="s">
        <v>786</v>
      </c>
      <c r="CB257" t="s">
        <v>150</v>
      </c>
      <c r="CC257" t="s">
        <v>787</v>
      </c>
      <c r="CD257" t="s">
        <v>447</v>
      </c>
      <c r="CI257">
        <v>34.2561252</v>
      </c>
      <c r="CJ257">
        <v>-114.14663109999999</v>
      </c>
      <c r="CN257" t="s">
        <v>135</v>
      </c>
      <c r="CO257" t="s">
        <v>153</v>
      </c>
      <c r="CV257" t="s">
        <v>154</v>
      </c>
      <c r="CW257" t="s">
        <v>155</v>
      </c>
      <c r="CX257" t="s">
        <v>448</v>
      </c>
      <c r="DC257" s="15"/>
      <c r="DH257" t="s">
        <v>146</v>
      </c>
    </row>
    <row r="258" spans="1:112" x14ac:dyDescent="0.25">
      <c r="A258" t="s">
        <v>122</v>
      </c>
      <c r="B258" t="s">
        <v>122</v>
      </c>
      <c r="C258" t="s">
        <v>1079</v>
      </c>
      <c r="D258" t="s">
        <v>124</v>
      </c>
      <c r="E258" t="s">
        <v>125</v>
      </c>
      <c r="F258" t="s">
        <v>126</v>
      </c>
      <c r="G258" s="15">
        <v>45246</v>
      </c>
      <c r="H258" t="s">
        <v>1080</v>
      </c>
      <c r="I258" t="s">
        <v>128</v>
      </c>
      <c r="J258" s="15"/>
      <c r="M258" t="s">
        <v>1081</v>
      </c>
      <c r="N258" t="s">
        <v>130</v>
      </c>
      <c r="T258" t="s">
        <v>416</v>
      </c>
      <c r="U258" t="s">
        <v>417</v>
      </c>
      <c r="V258" t="s">
        <v>590</v>
      </c>
      <c r="W258" t="s">
        <v>134</v>
      </c>
      <c r="AA258" t="s">
        <v>135</v>
      </c>
      <c r="AB258" t="s">
        <v>122</v>
      </c>
      <c r="AC258" t="s">
        <v>135</v>
      </c>
      <c r="AD258" t="s">
        <v>136</v>
      </c>
      <c r="AF258" t="s">
        <v>137</v>
      </c>
      <c r="AG258" t="s">
        <v>138</v>
      </c>
      <c r="AH258">
        <v>2.6</v>
      </c>
      <c r="AI258" t="s">
        <v>139</v>
      </c>
      <c r="AK258" t="s">
        <v>140</v>
      </c>
      <c r="AM258" t="s">
        <v>141</v>
      </c>
      <c r="AU258">
        <v>11.5</v>
      </c>
      <c r="AV258" t="s">
        <v>130</v>
      </c>
      <c r="AZ258" t="s">
        <v>143</v>
      </c>
      <c r="BA258" t="s">
        <v>122</v>
      </c>
      <c r="BB258" t="s">
        <v>143</v>
      </c>
      <c r="BD258" t="s">
        <v>419</v>
      </c>
      <c r="BE258" s="15"/>
      <c r="BG258" t="s">
        <v>145</v>
      </c>
      <c r="BH258">
        <v>1</v>
      </c>
      <c r="BI258" t="s">
        <v>139</v>
      </c>
      <c r="BJ258" s="15"/>
      <c r="BK258" t="s">
        <v>146</v>
      </c>
      <c r="BL258">
        <v>7</v>
      </c>
      <c r="BM258" s="16">
        <v>45246.344444444403</v>
      </c>
      <c r="BO258" s="16"/>
      <c r="BP258" t="s">
        <v>147</v>
      </c>
      <c r="BQ258" t="s">
        <v>147</v>
      </c>
      <c r="BR258">
        <v>2.6</v>
      </c>
      <c r="BS258">
        <v>1</v>
      </c>
      <c r="BT258" t="b">
        <v>0</v>
      </c>
      <c r="BU258">
        <v>2.6</v>
      </c>
      <c r="BV258">
        <v>1</v>
      </c>
      <c r="BW258">
        <v>2.6</v>
      </c>
      <c r="BX258" t="s">
        <v>148</v>
      </c>
      <c r="BY258" t="s">
        <v>122</v>
      </c>
      <c r="BZ258" t="s">
        <v>122</v>
      </c>
      <c r="CA258" t="s">
        <v>592</v>
      </c>
      <c r="CB258" t="s">
        <v>150</v>
      </c>
      <c r="CC258" t="s">
        <v>593</v>
      </c>
      <c r="CD258" t="s">
        <v>422</v>
      </c>
      <c r="CI258">
        <v>34.253004900000001</v>
      </c>
      <c r="CJ258">
        <v>-110.0337858</v>
      </c>
      <c r="CN258" t="s">
        <v>135</v>
      </c>
      <c r="CO258" t="s">
        <v>153</v>
      </c>
      <c r="CV258" t="s">
        <v>154</v>
      </c>
      <c r="CW258" t="s">
        <v>155</v>
      </c>
      <c r="CX258" t="s">
        <v>199</v>
      </c>
      <c r="DC258" s="15"/>
      <c r="DH258" t="s">
        <v>146</v>
      </c>
    </row>
    <row r="259" spans="1:112" x14ac:dyDescent="0.25">
      <c r="A259" t="s">
        <v>122</v>
      </c>
      <c r="B259" t="s">
        <v>122</v>
      </c>
      <c r="C259" t="s">
        <v>1082</v>
      </c>
      <c r="D259" t="s">
        <v>124</v>
      </c>
      <c r="E259" t="s">
        <v>125</v>
      </c>
      <c r="F259" t="s">
        <v>126</v>
      </c>
      <c r="G259" s="15">
        <v>45246</v>
      </c>
      <c r="H259" t="s">
        <v>1083</v>
      </c>
      <c r="I259" t="s">
        <v>128</v>
      </c>
      <c r="J259" s="15"/>
      <c r="M259" t="s">
        <v>488</v>
      </c>
      <c r="N259" t="s">
        <v>130</v>
      </c>
      <c r="T259" t="s">
        <v>551</v>
      </c>
      <c r="U259" t="s">
        <v>132</v>
      </c>
      <c r="V259" t="s">
        <v>544</v>
      </c>
      <c r="W259" t="s">
        <v>134</v>
      </c>
      <c r="AA259" t="s">
        <v>135</v>
      </c>
      <c r="AB259" t="s">
        <v>122</v>
      </c>
      <c r="AC259" t="s">
        <v>135</v>
      </c>
      <c r="AD259" t="s">
        <v>136</v>
      </c>
      <c r="AF259" t="s">
        <v>137</v>
      </c>
      <c r="AG259" t="s">
        <v>138</v>
      </c>
      <c r="AH259">
        <v>2.6</v>
      </c>
      <c r="AI259" t="s">
        <v>139</v>
      </c>
      <c r="AK259" t="s">
        <v>140</v>
      </c>
      <c r="AM259" t="s">
        <v>141</v>
      </c>
      <c r="AU259">
        <v>102</v>
      </c>
      <c r="AV259" t="s">
        <v>130</v>
      </c>
      <c r="AZ259" t="s">
        <v>143</v>
      </c>
      <c r="BA259" t="s">
        <v>122</v>
      </c>
      <c r="BB259" t="s">
        <v>143</v>
      </c>
      <c r="BD259" t="s">
        <v>489</v>
      </c>
      <c r="BE259" s="15"/>
      <c r="BG259" t="s">
        <v>145</v>
      </c>
      <c r="BH259">
        <v>2</v>
      </c>
      <c r="BI259" t="s">
        <v>139</v>
      </c>
      <c r="BJ259" s="15"/>
      <c r="BK259" t="s">
        <v>146</v>
      </c>
      <c r="BL259">
        <v>7</v>
      </c>
      <c r="BM259" s="16">
        <v>45246.672916666699</v>
      </c>
      <c r="BO259" s="16"/>
      <c r="BP259" t="s">
        <v>147</v>
      </c>
      <c r="BQ259" t="s">
        <v>147</v>
      </c>
      <c r="BR259">
        <v>2.6</v>
      </c>
      <c r="BS259">
        <v>2</v>
      </c>
      <c r="BT259" t="b">
        <v>0</v>
      </c>
      <c r="BU259">
        <v>2.6</v>
      </c>
      <c r="BV259">
        <v>2</v>
      </c>
      <c r="BW259">
        <v>2.6</v>
      </c>
      <c r="BX259" t="s">
        <v>148</v>
      </c>
      <c r="BY259" t="s">
        <v>122</v>
      </c>
      <c r="BZ259" t="s">
        <v>122</v>
      </c>
      <c r="CA259" t="s">
        <v>545</v>
      </c>
      <c r="CB259" t="s">
        <v>150</v>
      </c>
      <c r="CC259" t="s">
        <v>546</v>
      </c>
      <c r="CD259" t="s">
        <v>152</v>
      </c>
      <c r="CI259">
        <v>32.879322999999999</v>
      </c>
      <c r="CJ259">
        <v>-111.7356152</v>
      </c>
      <c r="CN259" t="s">
        <v>135</v>
      </c>
      <c r="CO259" t="s">
        <v>153</v>
      </c>
      <c r="CV259" t="s">
        <v>154</v>
      </c>
      <c r="CW259" t="s">
        <v>155</v>
      </c>
      <c r="CX259" t="s">
        <v>156</v>
      </c>
      <c r="DC259" s="15"/>
      <c r="DH259" t="s">
        <v>146</v>
      </c>
    </row>
    <row r="260" spans="1:112" x14ac:dyDescent="0.25">
      <c r="A260" t="s">
        <v>122</v>
      </c>
      <c r="B260" t="s">
        <v>122</v>
      </c>
      <c r="C260" t="s">
        <v>1084</v>
      </c>
      <c r="D260" t="s">
        <v>124</v>
      </c>
      <c r="E260" t="s">
        <v>125</v>
      </c>
      <c r="F260" t="s">
        <v>126</v>
      </c>
      <c r="G260" s="15">
        <v>45595</v>
      </c>
      <c r="H260" t="s">
        <v>1085</v>
      </c>
      <c r="I260" t="s">
        <v>128</v>
      </c>
      <c r="J260" s="15"/>
      <c r="M260" t="s">
        <v>394</v>
      </c>
      <c r="N260" t="s">
        <v>130</v>
      </c>
      <c r="T260" t="s">
        <v>395</v>
      </c>
      <c r="U260" t="s">
        <v>193</v>
      </c>
      <c r="V260" t="s">
        <v>1018</v>
      </c>
      <c r="W260" t="s">
        <v>134</v>
      </c>
      <c r="AA260" t="s">
        <v>135</v>
      </c>
      <c r="AB260" t="s">
        <v>122</v>
      </c>
      <c r="AC260" t="s">
        <v>135</v>
      </c>
      <c r="AD260" t="s">
        <v>136</v>
      </c>
      <c r="AF260" t="s">
        <v>137</v>
      </c>
      <c r="AG260" t="s">
        <v>138</v>
      </c>
      <c r="AH260">
        <v>2.59</v>
      </c>
      <c r="AI260" t="s">
        <v>139</v>
      </c>
      <c r="AK260" t="s">
        <v>140</v>
      </c>
      <c r="AM260" t="s">
        <v>141</v>
      </c>
      <c r="AU260">
        <v>90</v>
      </c>
      <c r="AV260" t="s">
        <v>130</v>
      </c>
      <c r="AZ260" t="s">
        <v>143</v>
      </c>
      <c r="BA260" t="s">
        <v>122</v>
      </c>
      <c r="BB260" t="s">
        <v>143</v>
      </c>
      <c r="BD260" t="s">
        <v>182</v>
      </c>
      <c r="BE260" s="15"/>
      <c r="BG260" t="s">
        <v>145</v>
      </c>
      <c r="BH260">
        <v>8.1900000000000001E-2</v>
      </c>
      <c r="BI260" t="s">
        <v>139</v>
      </c>
      <c r="BJ260" s="15"/>
      <c r="BK260" t="s">
        <v>146</v>
      </c>
      <c r="BL260">
        <v>7</v>
      </c>
      <c r="BM260" s="16">
        <v>45595.697222222203</v>
      </c>
      <c r="BO260" s="16"/>
      <c r="BP260" t="s">
        <v>147</v>
      </c>
      <c r="BQ260" t="s">
        <v>147</v>
      </c>
      <c r="BR260">
        <v>2.59</v>
      </c>
      <c r="BS260">
        <v>8.1900000000000001E-2</v>
      </c>
      <c r="BT260" t="b">
        <v>0</v>
      </c>
      <c r="BU260">
        <v>2.59</v>
      </c>
      <c r="BV260">
        <v>8.1900000000000001E-2</v>
      </c>
      <c r="BW260">
        <v>2.59</v>
      </c>
      <c r="BX260" t="s">
        <v>148</v>
      </c>
      <c r="BY260" t="s">
        <v>122</v>
      </c>
      <c r="BZ260" t="s">
        <v>122</v>
      </c>
      <c r="CA260" t="s">
        <v>1019</v>
      </c>
      <c r="CB260" t="s">
        <v>150</v>
      </c>
      <c r="CC260" t="s">
        <v>1020</v>
      </c>
      <c r="CD260" t="s">
        <v>399</v>
      </c>
      <c r="CI260">
        <v>32.201698299999997</v>
      </c>
      <c r="CJ260">
        <v>-110.96888970000001</v>
      </c>
      <c r="CN260" t="s">
        <v>135</v>
      </c>
      <c r="CO260" t="s">
        <v>153</v>
      </c>
      <c r="CV260" t="s">
        <v>154</v>
      </c>
      <c r="CW260" t="s">
        <v>155</v>
      </c>
      <c r="CX260" t="s">
        <v>400</v>
      </c>
      <c r="DC260" s="15"/>
      <c r="DH260" t="s">
        <v>146</v>
      </c>
    </row>
    <row r="261" spans="1:112" x14ac:dyDescent="0.25">
      <c r="A261" t="s">
        <v>122</v>
      </c>
      <c r="B261" t="s">
        <v>122</v>
      </c>
      <c r="C261" t="s">
        <v>1086</v>
      </c>
      <c r="D261" t="s">
        <v>124</v>
      </c>
      <c r="E261" t="s">
        <v>125</v>
      </c>
      <c r="F261" t="s">
        <v>126</v>
      </c>
      <c r="G261" s="15">
        <v>44900</v>
      </c>
      <c r="H261" t="s">
        <v>836</v>
      </c>
      <c r="I261" t="s">
        <v>128</v>
      </c>
      <c r="J261" s="15"/>
      <c r="M261" t="s">
        <v>358</v>
      </c>
      <c r="N261" t="s">
        <v>130</v>
      </c>
      <c r="T261" t="s">
        <v>131</v>
      </c>
      <c r="U261" t="s">
        <v>193</v>
      </c>
      <c r="V261" t="s">
        <v>629</v>
      </c>
      <c r="W261" t="s">
        <v>134</v>
      </c>
      <c r="AA261" t="s">
        <v>135</v>
      </c>
      <c r="AB261" t="s">
        <v>122</v>
      </c>
      <c r="AC261" t="s">
        <v>135</v>
      </c>
      <c r="AD261" t="s">
        <v>136</v>
      </c>
      <c r="AF261" t="s">
        <v>137</v>
      </c>
      <c r="AG261" t="s">
        <v>138</v>
      </c>
      <c r="AH261">
        <v>2.56</v>
      </c>
      <c r="AI261" t="s">
        <v>139</v>
      </c>
      <c r="AK261" t="s">
        <v>140</v>
      </c>
      <c r="AM261" t="s">
        <v>141</v>
      </c>
      <c r="AS261" t="s">
        <v>195</v>
      </c>
      <c r="AU261">
        <v>30</v>
      </c>
      <c r="AV261" t="s">
        <v>130</v>
      </c>
      <c r="AZ261" t="s">
        <v>143</v>
      </c>
      <c r="BA261" t="s">
        <v>122</v>
      </c>
      <c r="BB261" t="s">
        <v>143</v>
      </c>
      <c r="BD261" t="s">
        <v>182</v>
      </c>
      <c r="BE261" s="15"/>
      <c r="BG261" t="s">
        <v>145</v>
      </c>
      <c r="BH261">
        <v>8.1900000000000001E-2</v>
      </c>
      <c r="BI261" t="s">
        <v>139</v>
      </c>
      <c r="BJ261" s="15"/>
      <c r="BK261" t="s">
        <v>146</v>
      </c>
      <c r="BL261">
        <v>7</v>
      </c>
      <c r="BM261" s="16">
        <v>44900.7409722222</v>
      </c>
      <c r="BO261" s="16"/>
      <c r="BP261" t="s">
        <v>147</v>
      </c>
      <c r="BQ261" t="s">
        <v>147</v>
      </c>
      <c r="BR261">
        <v>2.56</v>
      </c>
      <c r="BS261">
        <v>8.1900000000000001E-2</v>
      </c>
      <c r="BT261" t="b">
        <v>0</v>
      </c>
      <c r="BU261">
        <v>2.56</v>
      </c>
      <c r="BV261">
        <v>8.1900000000000001E-2</v>
      </c>
      <c r="BW261">
        <v>2.56</v>
      </c>
      <c r="BX261" t="s">
        <v>148</v>
      </c>
      <c r="BY261" t="s">
        <v>122</v>
      </c>
      <c r="BZ261" t="s">
        <v>122</v>
      </c>
      <c r="CA261" t="s">
        <v>630</v>
      </c>
      <c r="CB261" t="s">
        <v>150</v>
      </c>
      <c r="CC261" t="s">
        <v>631</v>
      </c>
      <c r="CD261" t="s">
        <v>361</v>
      </c>
      <c r="CI261">
        <v>34.2125238</v>
      </c>
      <c r="CJ261">
        <v>-112.7555112</v>
      </c>
      <c r="CN261" t="s">
        <v>135</v>
      </c>
      <c r="CO261" t="s">
        <v>153</v>
      </c>
      <c r="CV261" t="s">
        <v>154</v>
      </c>
      <c r="CW261" t="s">
        <v>155</v>
      </c>
      <c r="CX261" t="s">
        <v>167</v>
      </c>
      <c r="DC261" s="15"/>
      <c r="DH261" t="s">
        <v>146</v>
      </c>
    </row>
    <row r="262" spans="1:112" x14ac:dyDescent="0.25">
      <c r="A262" t="s">
        <v>122</v>
      </c>
      <c r="B262" t="s">
        <v>122</v>
      </c>
      <c r="C262" t="s">
        <v>1087</v>
      </c>
      <c r="D262" t="s">
        <v>124</v>
      </c>
      <c r="E262" t="s">
        <v>125</v>
      </c>
      <c r="F262" t="s">
        <v>126</v>
      </c>
      <c r="G262" s="15">
        <v>44607</v>
      </c>
      <c r="H262" t="s">
        <v>253</v>
      </c>
      <c r="I262" t="s">
        <v>128</v>
      </c>
      <c r="J262" s="15"/>
      <c r="M262" t="s">
        <v>608</v>
      </c>
      <c r="N262" t="s">
        <v>130</v>
      </c>
      <c r="T262" t="s">
        <v>131</v>
      </c>
      <c r="U262" t="s">
        <v>193</v>
      </c>
      <c r="V262" t="s">
        <v>904</v>
      </c>
      <c r="W262" t="s">
        <v>134</v>
      </c>
      <c r="AA262" t="s">
        <v>135</v>
      </c>
      <c r="AB262" t="s">
        <v>122</v>
      </c>
      <c r="AC262" t="s">
        <v>135</v>
      </c>
      <c r="AD262" t="s">
        <v>136</v>
      </c>
      <c r="AF262" t="s">
        <v>137</v>
      </c>
      <c r="AG262" t="s">
        <v>138</v>
      </c>
      <c r="AH262">
        <v>2.54</v>
      </c>
      <c r="AI262" t="s">
        <v>139</v>
      </c>
      <c r="AK262" t="s">
        <v>140</v>
      </c>
      <c r="AM262" t="s">
        <v>141</v>
      </c>
      <c r="AS262" t="s">
        <v>195</v>
      </c>
      <c r="AU262">
        <v>85</v>
      </c>
      <c r="AV262" t="s">
        <v>130</v>
      </c>
      <c r="AZ262" t="s">
        <v>143</v>
      </c>
      <c r="BA262" t="s">
        <v>122</v>
      </c>
      <c r="BB262" t="s">
        <v>143</v>
      </c>
      <c r="BD262" t="s">
        <v>163</v>
      </c>
      <c r="BE262" s="15"/>
      <c r="BG262" t="s">
        <v>145</v>
      </c>
      <c r="BH262">
        <v>8.1900000000000001E-2</v>
      </c>
      <c r="BI262" t="s">
        <v>139</v>
      </c>
      <c r="BJ262" s="15"/>
      <c r="BK262" t="s">
        <v>146</v>
      </c>
      <c r="BL262">
        <v>7</v>
      </c>
      <c r="BM262" s="16">
        <v>44607.4</v>
      </c>
      <c r="BO262" s="16"/>
      <c r="BP262" t="s">
        <v>147</v>
      </c>
      <c r="BQ262" t="s">
        <v>147</v>
      </c>
      <c r="BR262">
        <v>2.54</v>
      </c>
      <c r="BS262">
        <v>8.1900000000000001E-2</v>
      </c>
      <c r="BT262" t="b">
        <v>0</v>
      </c>
      <c r="BU262">
        <v>2.54</v>
      </c>
      <c r="BV262">
        <v>8.1900000000000001E-2</v>
      </c>
      <c r="BW262">
        <v>2.54</v>
      </c>
      <c r="BX262" t="s">
        <v>148</v>
      </c>
      <c r="BY262" t="s">
        <v>122</v>
      </c>
      <c r="BZ262" t="s">
        <v>122</v>
      </c>
      <c r="CA262" t="s">
        <v>905</v>
      </c>
      <c r="CB262" t="s">
        <v>150</v>
      </c>
      <c r="CC262" t="s">
        <v>173</v>
      </c>
      <c r="CD262" t="s">
        <v>399</v>
      </c>
      <c r="CI262">
        <v>32.2016572</v>
      </c>
      <c r="CJ262">
        <v>-110.96899639999999</v>
      </c>
      <c r="CN262" t="s">
        <v>135</v>
      </c>
      <c r="CO262" t="s">
        <v>153</v>
      </c>
      <c r="CV262" t="s">
        <v>154</v>
      </c>
      <c r="CW262" t="s">
        <v>155</v>
      </c>
      <c r="CX262" t="s">
        <v>400</v>
      </c>
      <c r="DC262" s="15"/>
      <c r="DH262" t="s">
        <v>146</v>
      </c>
    </row>
    <row r="263" spans="1:112" x14ac:dyDescent="0.25">
      <c r="A263" t="s">
        <v>122</v>
      </c>
      <c r="B263" t="s">
        <v>122</v>
      </c>
      <c r="C263" t="s">
        <v>1088</v>
      </c>
      <c r="D263" t="s">
        <v>124</v>
      </c>
      <c r="E263" t="s">
        <v>125</v>
      </c>
      <c r="F263" t="s">
        <v>126</v>
      </c>
      <c r="G263" s="15">
        <v>45188</v>
      </c>
      <c r="H263" t="s">
        <v>1089</v>
      </c>
      <c r="I263" t="s">
        <v>128</v>
      </c>
      <c r="J263" s="15"/>
      <c r="M263" t="s">
        <v>935</v>
      </c>
      <c r="N263" t="s">
        <v>130</v>
      </c>
      <c r="T263" t="s">
        <v>530</v>
      </c>
      <c r="U263" t="s">
        <v>193</v>
      </c>
      <c r="V263" t="s">
        <v>1065</v>
      </c>
      <c r="W263" t="s">
        <v>134</v>
      </c>
      <c r="AA263" t="s">
        <v>135</v>
      </c>
      <c r="AB263" t="s">
        <v>122</v>
      </c>
      <c r="AC263" t="s">
        <v>135</v>
      </c>
      <c r="AD263" t="s">
        <v>136</v>
      </c>
      <c r="AF263" t="s">
        <v>137</v>
      </c>
      <c r="AG263" t="s">
        <v>138</v>
      </c>
      <c r="AH263">
        <v>2.54</v>
      </c>
      <c r="AI263" t="s">
        <v>139</v>
      </c>
      <c r="AK263" t="s">
        <v>140</v>
      </c>
      <c r="AM263" t="s">
        <v>141</v>
      </c>
      <c r="AS263" t="s">
        <v>195</v>
      </c>
      <c r="AU263">
        <v>21</v>
      </c>
      <c r="AV263" t="s">
        <v>130</v>
      </c>
      <c r="AZ263" t="s">
        <v>143</v>
      </c>
      <c r="BA263" t="s">
        <v>122</v>
      </c>
      <c r="BB263" t="s">
        <v>143</v>
      </c>
      <c r="BD263" t="s">
        <v>182</v>
      </c>
      <c r="BE263" s="15"/>
      <c r="BG263" t="s">
        <v>145</v>
      </c>
      <c r="BH263">
        <v>8.1900000000000001E-2</v>
      </c>
      <c r="BI263" t="s">
        <v>139</v>
      </c>
      <c r="BJ263" s="15"/>
      <c r="BK263" t="s">
        <v>146</v>
      </c>
      <c r="BL263">
        <v>7</v>
      </c>
      <c r="BM263" s="16">
        <v>45188.489583333299</v>
      </c>
      <c r="BO263" s="16"/>
      <c r="BP263" t="s">
        <v>147</v>
      </c>
      <c r="BQ263" t="s">
        <v>147</v>
      </c>
      <c r="BR263">
        <v>2.54</v>
      </c>
      <c r="BS263">
        <v>8.1900000000000001E-2</v>
      </c>
      <c r="BT263" t="b">
        <v>0</v>
      </c>
      <c r="BU263">
        <v>2.54</v>
      </c>
      <c r="BV263">
        <v>8.1900000000000001E-2</v>
      </c>
      <c r="BW263">
        <v>2.54</v>
      </c>
      <c r="BX263" t="s">
        <v>148</v>
      </c>
      <c r="BY263" t="s">
        <v>122</v>
      </c>
      <c r="BZ263" t="s">
        <v>122</v>
      </c>
      <c r="CA263" t="s">
        <v>1066</v>
      </c>
      <c r="CB263" t="s">
        <v>150</v>
      </c>
      <c r="CC263" t="s">
        <v>556</v>
      </c>
      <c r="CD263" t="s">
        <v>198</v>
      </c>
      <c r="CI263">
        <v>35.023712699999997</v>
      </c>
      <c r="CJ263">
        <v>-110.6942658</v>
      </c>
      <c r="CN263" t="s">
        <v>135</v>
      </c>
      <c r="CO263" t="s">
        <v>153</v>
      </c>
      <c r="CV263" t="s">
        <v>154</v>
      </c>
      <c r="CW263" t="s">
        <v>155</v>
      </c>
      <c r="CX263" t="s">
        <v>199</v>
      </c>
      <c r="DC263" s="15"/>
      <c r="DH263" t="s">
        <v>146</v>
      </c>
    </row>
    <row r="264" spans="1:112" x14ac:dyDescent="0.25">
      <c r="A264" t="s">
        <v>122</v>
      </c>
      <c r="B264" t="s">
        <v>122</v>
      </c>
      <c r="C264" t="s">
        <v>1090</v>
      </c>
      <c r="D264" t="s">
        <v>124</v>
      </c>
      <c r="E264" t="s">
        <v>125</v>
      </c>
      <c r="F264" t="s">
        <v>126</v>
      </c>
      <c r="G264" s="15">
        <v>45582</v>
      </c>
      <c r="H264" t="s">
        <v>858</v>
      </c>
      <c r="I264" t="s">
        <v>128</v>
      </c>
      <c r="J264" s="15"/>
      <c r="M264" t="s">
        <v>1091</v>
      </c>
      <c r="N264" t="s">
        <v>130</v>
      </c>
      <c r="T264" t="s">
        <v>1092</v>
      </c>
      <c r="U264" t="s">
        <v>161</v>
      </c>
      <c r="V264" t="s">
        <v>1093</v>
      </c>
      <c r="W264" t="s">
        <v>134</v>
      </c>
      <c r="AA264" t="s">
        <v>135</v>
      </c>
      <c r="AB264" t="s">
        <v>122</v>
      </c>
      <c r="AC264" t="s">
        <v>135</v>
      </c>
      <c r="AD264" t="s">
        <v>136</v>
      </c>
      <c r="AF264" t="s">
        <v>137</v>
      </c>
      <c r="AG264" t="s">
        <v>138</v>
      </c>
      <c r="AH264">
        <v>2.5099999999999998</v>
      </c>
      <c r="AI264" t="s">
        <v>139</v>
      </c>
      <c r="AK264" t="s">
        <v>140</v>
      </c>
      <c r="AM264" t="s">
        <v>141</v>
      </c>
      <c r="AU264">
        <v>163</v>
      </c>
      <c r="AV264" t="s">
        <v>130</v>
      </c>
      <c r="AZ264" t="s">
        <v>143</v>
      </c>
      <c r="BA264" t="s">
        <v>122</v>
      </c>
      <c r="BB264" t="s">
        <v>143</v>
      </c>
      <c r="BD264" t="s">
        <v>182</v>
      </c>
      <c r="BE264" s="15"/>
      <c r="BG264" t="s">
        <v>145</v>
      </c>
      <c r="BH264">
        <v>8.1900000000000001E-2</v>
      </c>
      <c r="BI264" t="s">
        <v>139</v>
      </c>
      <c r="BJ264" s="15"/>
      <c r="BK264" t="s">
        <v>146</v>
      </c>
      <c r="BL264">
        <v>7</v>
      </c>
      <c r="BM264" s="16">
        <v>45582.744444444397</v>
      </c>
      <c r="BO264" s="16"/>
      <c r="BP264" t="s">
        <v>147</v>
      </c>
      <c r="BQ264" t="s">
        <v>147</v>
      </c>
      <c r="BR264">
        <v>2.5099999999999998</v>
      </c>
      <c r="BS264">
        <v>8.1900000000000001E-2</v>
      </c>
      <c r="BT264" t="b">
        <v>0</v>
      </c>
      <c r="BU264">
        <v>2.5099999999999998</v>
      </c>
      <c r="BV264">
        <v>8.1900000000000001E-2</v>
      </c>
      <c r="BW264">
        <v>2.5099999999999998</v>
      </c>
      <c r="BX264" t="s">
        <v>148</v>
      </c>
      <c r="BY264" t="s">
        <v>122</v>
      </c>
      <c r="BZ264" t="s">
        <v>122</v>
      </c>
      <c r="CA264" t="s">
        <v>1094</v>
      </c>
      <c r="CB264" t="s">
        <v>150</v>
      </c>
      <c r="CC264" t="s">
        <v>1095</v>
      </c>
      <c r="CD264" t="s">
        <v>379</v>
      </c>
      <c r="CI264">
        <v>33.491080599999997</v>
      </c>
      <c r="CJ264">
        <v>-112.1450861</v>
      </c>
      <c r="CN264" t="s">
        <v>135</v>
      </c>
      <c r="CO264" t="s">
        <v>153</v>
      </c>
      <c r="CV264" t="s">
        <v>154</v>
      </c>
      <c r="CW264" t="s">
        <v>155</v>
      </c>
      <c r="CX264" t="s">
        <v>321</v>
      </c>
      <c r="DC264" s="15"/>
      <c r="DH264" t="s">
        <v>146</v>
      </c>
    </row>
    <row r="265" spans="1:112" x14ac:dyDescent="0.25">
      <c r="A265" t="s">
        <v>122</v>
      </c>
      <c r="B265" t="s">
        <v>122</v>
      </c>
      <c r="C265" t="s">
        <v>1096</v>
      </c>
      <c r="D265" t="s">
        <v>124</v>
      </c>
      <c r="E265" t="s">
        <v>125</v>
      </c>
      <c r="F265" t="s">
        <v>126</v>
      </c>
      <c r="G265" s="15">
        <v>45077</v>
      </c>
      <c r="H265" t="s">
        <v>1097</v>
      </c>
      <c r="I265" t="s">
        <v>128</v>
      </c>
      <c r="J265" s="15"/>
      <c r="M265" t="s">
        <v>700</v>
      </c>
      <c r="N265" t="s">
        <v>130</v>
      </c>
      <c r="T265" t="s">
        <v>131</v>
      </c>
      <c r="U265" t="s">
        <v>132</v>
      </c>
      <c r="V265" t="s">
        <v>544</v>
      </c>
      <c r="W265" t="s">
        <v>134</v>
      </c>
      <c r="AA265" t="s">
        <v>135</v>
      </c>
      <c r="AB265" t="s">
        <v>122</v>
      </c>
      <c r="AC265" t="s">
        <v>135</v>
      </c>
      <c r="AD265" t="s">
        <v>136</v>
      </c>
      <c r="AF265" t="s">
        <v>137</v>
      </c>
      <c r="AG265" t="s">
        <v>138</v>
      </c>
      <c r="AH265">
        <v>2.5</v>
      </c>
      <c r="AI265" t="s">
        <v>139</v>
      </c>
      <c r="AK265" t="s">
        <v>140</v>
      </c>
      <c r="AM265" t="s">
        <v>141</v>
      </c>
      <c r="AU265">
        <v>103</v>
      </c>
      <c r="AV265" t="s">
        <v>130</v>
      </c>
      <c r="AZ265" t="s">
        <v>143</v>
      </c>
      <c r="BA265" t="s">
        <v>122</v>
      </c>
      <c r="BB265" t="s">
        <v>143</v>
      </c>
      <c r="BD265" t="s">
        <v>489</v>
      </c>
      <c r="BE265" s="15"/>
      <c r="BG265" t="s">
        <v>145</v>
      </c>
      <c r="BH265">
        <v>2</v>
      </c>
      <c r="BI265" t="s">
        <v>139</v>
      </c>
      <c r="BJ265" s="15"/>
      <c r="BK265" t="s">
        <v>146</v>
      </c>
      <c r="BL265">
        <v>7</v>
      </c>
      <c r="BM265" s="16">
        <v>45077.367361111101</v>
      </c>
      <c r="BO265" s="16"/>
      <c r="BP265" t="s">
        <v>147</v>
      </c>
      <c r="BQ265" t="s">
        <v>147</v>
      </c>
      <c r="BR265">
        <v>2.5</v>
      </c>
      <c r="BS265">
        <v>2</v>
      </c>
      <c r="BT265" t="b">
        <v>0</v>
      </c>
      <c r="BU265">
        <v>2.5</v>
      </c>
      <c r="BV265">
        <v>2</v>
      </c>
      <c r="BW265">
        <v>2.5</v>
      </c>
      <c r="BX265" t="s">
        <v>148</v>
      </c>
      <c r="BY265" t="s">
        <v>122</v>
      </c>
      <c r="BZ265" t="s">
        <v>122</v>
      </c>
      <c r="CA265" t="s">
        <v>545</v>
      </c>
      <c r="CB265" t="s">
        <v>150</v>
      </c>
      <c r="CC265" t="s">
        <v>546</v>
      </c>
      <c r="CD265" t="s">
        <v>152</v>
      </c>
      <c r="CI265">
        <v>32.879322999999999</v>
      </c>
      <c r="CJ265">
        <v>-111.7356152</v>
      </c>
      <c r="CN265" t="s">
        <v>135</v>
      </c>
      <c r="CO265" t="s">
        <v>153</v>
      </c>
      <c r="CV265" t="s">
        <v>154</v>
      </c>
      <c r="CW265" t="s">
        <v>155</v>
      </c>
      <c r="CX265" t="s">
        <v>156</v>
      </c>
      <c r="DC265" s="15"/>
      <c r="DH265" t="s">
        <v>146</v>
      </c>
    </row>
    <row r="266" spans="1:112" x14ac:dyDescent="0.25">
      <c r="A266" t="s">
        <v>122</v>
      </c>
      <c r="B266" t="s">
        <v>122</v>
      </c>
      <c r="C266" t="s">
        <v>1098</v>
      </c>
      <c r="D266" t="s">
        <v>124</v>
      </c>
      <c r="E266" t="s">
        <v>125</v>
      </c>
      <c r="F266" t="s">
        <v>126</v>
      </c>
      <c r="G266" s="15">
        <v>45188</v>
      </c>
      <c r="H266" t="s">
        <v>605</v>
      </c>
      <c r="I266" t="s">
        <v>128</v>
      </c>
      <c r="J266" s="15"/>
      <c r="M266" t="s">
        <v>935</v>
      </c>
      <c r="N266" t="s">
        <v>130</v>
      </c>
      <c r="T266" t="s">
        <v>530</v>
      </c>
      <c r="U266" t="s">
        <v>193</v>
      </c>
      <c r="V266" t="s">
        <v>983</v>
      </c>
      <c r="W266" t="s">
        <v>134</v>
      </c>
      <c r="AA266" t="s">
        <v>135</v>
      </c>
      <c r="AB266" t="s">
        <v>122</v>
      </c>
      <c r="AC266" t="s">
        <v>135</v>
      </c>
      <c r="AD266" t="s">
        <v>136</v>
      </c>
      <c r="AF266" t="s">
        <v>137</v>
      </c>
      <c r="AG266" t="s">
        <v>138</v>
      </c>
      <c r="AH266">
        <v>2.5</v>
      </c>
      <c r="AI266" t="s">
        <v>139</v>
      </c>
      <c r="AK266" t="s">
        <v>140</v>
      </c>
      <c r="AM266" t="s">
        <v>141</v>
      </c>
      <c r="AS266" t="s">
        <v>195</v>
      </c>
      <c r="AU266">
        <v>21</v>
      </c>
      <c r="AV266" t="s">
        <v>130</v>
      </c>
      <c r="AZ266" t="s">
        <v>143</v>
      </c>
      <c r="BA266" t="s">
        <v>122</v>
      </c>
      <c r="BB266" t="s">
        <v>143</v>
      </c>
      <c r="BD266" t="s">
        <v>182</v>
      </c>
      <c r="BE266" s="15"/>
      <c r="BG266" t="s">
        <v>145</v>
      </c>
      <c r="BH266">
        <v>8.1900000000000001E-2</v>
      </c>
      <c r="BI266" t="s">
        <v>139</v>
      </c>
      <c r="BJ266" s="15"/>
      <c r="BK266" t="s">
        <v>146</v>
      </c>
      <c r="BL266">
        <v>7</v>
      </c>
      <c r="BM266" s="16">
        <v>45188.763888888898</v>
      </c>
      <c r="BO266" s="16"/>
      <c r="BP266" t="s">
        <v>147</v>
      </c>
      <c r="BQ266" t="s">
        <v>147</v>
      </c>
      <c r="BR266">
        <v>2.5</v>
      </c>
      <c r="BS266">
        <v>8.1900000000000001E-2</v>
      </c>
      <c r="BT266" t="b">
        <v>0</v>
      </c>
      <c r="BU266">
        <v>2.5</v>
      </c>
      <c r="BV266">
        <v>8.1900000000000001E-2</v>
      </c>
      <c r="BW266">
        <v>2.5</v>
      </c>
      <c r="BX266" t="s">
        <v>148</v>
      </c>
      <c r="BY266" t="s">
        <v>122</v>
      </c>
      <c r="BZ266" t="s">
        <v>122</v>
      </c>
      <c r="CA266" t="s">
        <v>984</v>
      </c>
      <c r="CB266" t="s">
        <v>150</v>
      </c>
      <c r="CC266" t="s">
        <v>641</v>
      </c>
      <c r="CD266" t="s">
        <v>198</v>
      </c>
      <c r="CI266">
        <v>35.024062200000003</v>
      </c>
      <c r="CJ266">
        <v>-110.6942336</v>
      </c>
      <c r="CN266" t="s">
        <v>135</v>
      </c>
      <c r="CO266" t="s">
        <v>153</v>
      </c>
      <c r="CV266" t="s">
        <v>154</v>
      </c>
      <c r="CW266" t="s">
        <v>155</v>
      </c>
      <c r="CX266" t="s">
        <v>199</v>
      </c>
      <c r="DC266" s="15"/>
      <c r="DH266" t="s">
        <v>146</v>
      </c>
    </row>
    <row r="267" spans="1:112" x14ac:dyDescent="0.25">
      <c r="A267" t="s">
        <v>122</v>
      </c>
      <c r="B267" t="s">
        <v>122</v>
      </c>
      <c r="C267" t="s">
        <v>1099</v>
      </c>
      <c r="D267" t="s">
        <v>124</v>
      </c>
      <c r="E267" t="s">
        <v>125</v>
      </c>
      <c r="F267" t="s">
        <v>126</v>
      </c>
      <c r="G267" s="15">
        <v>45729</v>
      </c>
      <c r="H267" t="s">
        <v>1100</v>
      </c>
      <c r="I267" t="s">
        <v>128</v>
      </c>
      <c r="J267" s="15"/>
      <c r="M267" t="s">
        <v>1101</v>
      </c>
      <c r="N267" t="s">
        <v>130</v>
      </c>
      <c r="T267" t="s">
        <v>1092</v>
      </c>
      <c r="U267" t="s">
        <v>161</v>
      </c>
      <c r="V267" t="s">
        <v>1102</v>
      </c>
      <c r="W267" t="s">
        <v>134</v>
      </c>
      <c r="AA267" t="s">
        <v>135</v>
      </c>
      <c r="AB267" t="s">
        <v>122</v>
      </c>
      <c r="AC267" t="s">
        <v>135</v>
      </c>
      <c r="AD267" t="s">
        <v>136</v>
      </c>
      <c r="AF267" t="s">
        <v>137</v>
      </c>
      <c r="AG267" t="s">
        <v>138</v>
      </c>
      <c r="AH267">
        <v>4.0999999999999996</v>
      </c>
      <c r="AI267" t="s">
        <v>139</v>
      </c>
      <c r="AK267" t="s">
        <v>140</v>
      </c>
      <c r="AM267" t="s">
        <v>501</v>
      </c>
      <c r="AS267" t="s">
        <v>224</v>
      </c>
      <c r="AU267">
        <v>155</v>
      </c>
      <c r="AV267" t="s">
        <v>130</v>
      </c>
      <c r="AZ267" t="s">
        <v>143</v>
      </c>
      <c r="BA267" t="s">
        <v>122</v>
      </c>
      <c r="BB267" t="s">
        <v>143</v>
      </c>
      <c r="BD267" t="s">
        <v>419</v>
      </c>
      <c r="BE267" s="15"/>
      <c r="BG267" t="s">
        <v>145</v>
      </c>
      <c r="BH267">
        <v>5</v>
      </c>
      <c r="BI267" t="s">
        <v>139</v>
      </c>
      <c r="BJ267" s="15"/>
      <c r="BK267" t="s">
        <v>146</v>
      </c>
      <c r="BL267">
        <v>7</v>
      </c>
      <c r="BM267" s="16">
        <v>45729.633333333302</v>
      </c>
      <c r="BO267" s="16"/>
      <c r="BP267" t="s">
        <v>147</v>
      </c>
      <c r="BQ267" t="s">
        <v>147</v>
      </c>
      <c r="BR267">
        <v>4.0999999999999996</v>
      </c>
      <c r="BS267">
        <v>5</v>
      </c>
      <c r="BT267" t="b">
        <v>0</v>
      </c>
      <c r="BU267">
        <v>4.0999999999999996</v>
      </c>
      <c r="BV267">
        <v>5</v>
      </c>
      <c r="BW267">
        <v>2.5</v>
      </c>
      <c r="BX267" t="s">
        <v>1103</v>
      </c>
      <c r="BY267" t="s">
        <v>122</v>
      </c>
      <c r="BZ267" t="s">
        <v>122</v>
      </c>
      <c r="CA267" t="s">
        <v>1104</v>
      </c>
      <c r="CB267" t="s">
        <v>150</v>
      </c>
      <c r="CC267" t="s">
        <v>1105</v>
      </c>
      <c r="CD267" t="s">
        <v>379</v>
      </c>
      <c r="CI267">
        <v>33.491511899999999</v>
      </c>
      <c r="CJ267">
        <v>-112.13820920000001</v>
      </c>
      <c r="CN267" t="s">
        <v>135</v>
      </c>
      <c r="CO267" t="s">
        <v>153</v>
      </c>
      <c r="CV267" t="s">
        <v>154</v>
      </c>
      <c r="CW267" t="s">
        <v>155</v>
      </c>
      <c r="CX267" t="s">
        <v>321</v>
      </c>
      <c r="DC267" s="15"/>
      <c r="DH267" t="s">
        <v>146</v>
      </c>
    </row>
    <row r="268" spans="1:112" x14ac:dyDescent="0.25">
      <c r="A268" t="s">
        <v>122</v>
      </c>
      <c r="B268" t="s">
        <v>122</v>
      </c>
      <c r="C268" t="s">
        <v>1106</v>
      </c>
      <c r="D268" t="s">
        <v>124</v>
      </c>
      <c r="E268" t="s">
        <v>125</v>
      </c>
      <c r="F268" t="s">
        <v>126</v>
      </c>
      <c r="G268" s="15">
        <v>45953</v>
      </c>
      <c r="H268" t="s">
        <v>1107</v>
      </c>
      <c r="I268" t="s">
        <v>128</v>
      </c>
      <c r="J268" s="15"/>
      <c r="M268" t="s">
        <v>691</v>
      </c>
      <c r="N268" t="s">
        <v>130</v>
      </c>
      <c r="T268" t="s">
        <v>499</v>
      </c>
      <c r="U268" t="s">
        <v>193</v>
      </c>
      <c r="V268" t="s">
        <v>1108</v>
      </c>
      <c r="W268" t="s">
        <v>134</v>
      </c>
      <c r="AA268" t="s">
        <v>135</v>
      </c>
      <c r="AB268" t="s">
        <v>122</v>
      </c>
      <c r="AC268" t="s">
        <v>135</v>
      </c>
      <c r="AD268" t="s">
        <v>136</v>
      </c>
      <c r="AF268" t="s">
        <v>137</v>
      </c>
      <c r="AG268" t="s">
        <v>138</v>
      </c>
      <c r="AH268">
        <v>2.48</v>
      </c>
      <c r="AI268" t="s">
        <v>139</v>
      </c>
      <c r="AK268" t="s">
        <v>140</v>
      </c>
      <c r="AM268" t="s">
        <v>141</v>
      </c>
      <c r="AU268">
        <v>17</v>
      </c>
      <c r="AV268" t="s">
        <v>130</v>
      </c>
      <c r="AZ268" t="s">
        <v>728</v>
      </c>
      <c r="BA268" t="s">
        <v>122</v>
      </c>
      <c r="BB268" t="s">
        <v>728</v>
      </c>
      <c r="BD268" t="s">
        <v>182</v>
      </c>
      <c r="BE268" s="15"/>
      <c r="BG268" t="s">
        <v>145</v>
      </c>
      <c r="BH268">
        <v>0.39500000000000002</v>
      </c>
      <c r="BI268" t="s">
        <v>139</v>
      </c>
      <c r="BJ268" s="15"/>
      <c r="BK268" t="s">
        <v>146</v>
      </c>
      <c r="BL268">
        <v>7</v>
      </c>
      <c r="BM268" s="16">
        <v>45953.717361111099</v>
      </c>
      <c r="BO268" s="16"/>
      <c r="BP268" t="s">
        <v>147</v>
      </c>
      <c r="BQ268" t="s">
        <v>147</v>
      </c>
      <c r="BR268">
        <v>2.48</v>
      </c>
      <c r="BS268">
        <v>0.39500000000000002</v>
      </c>
      <c r="BT268" t="b">
        <v>0</v>
      </c>
      <c r="BU268">
        <v>2.48</v>
      </c>
      <c r="BV268">
        <v>0.39500000000000002</v>
      </c>
      <c r="BW268">
        <v>2.48</v>
      </c>
      <c r="BX268" t="s">
        <v>148</v>
      </c>
      <c r="BY268" t="s">
        <v>122</v>
      </c>
      <c r="BZ268" t="s">
        <v>122</v>
      </c>
      <c r="CA268" t="s">
        <v>1019</v>
      </c>
      <c r="CB268" t="s">
        <v>150</v>
      </c>
      <c r="CC268" t="s">
        <v>1020</v>
      </c>
      <c r="CD268" t="s">
        <v>361</v>
      </c>
      <c r="CI268">
        <v>34.2125238</v>
      </c>
      <c r="CJ268">
        <v>-112.7555112</v>
      </c>
      <c r="CN268" t="s">
        <v>135</v>
      </c>
      <c r="CO268" t="s">
        <v>153</v>
      </c>
      <c r="CV268" t="s">
        <v>154</v>
      </c>
      <c r="CW268" t="s">
        <v>155</v>
      </c>
      <c r="CX268" t="s">
        <v>167</v>
      </c>
      <c r="DC268" s="15"/>
      <c r="DH268" t="s">
        <v>146</v>
      </c>
    </row>
    <row r="269" spans="1:112" x14ac:dyDescent="0.25">
      <c r="A269" t="s">
        <v>122</v>
      </c>
      <c r="B269" t="s">
        <v>122</v>
      </c>
      <c r="C269" t="s">
        <v>1109</v>
      </c>
      <c r="D269" t="s">
        <v>124</v>
      </c>
      <c r="E269" t="s">
        <v>125</v>
      </c>
      <c r="F269" t="s">
        <v>126</v>
      </c>
      <c r="G269" s="15">
        <v>44090</v>
      </c>
      <c r="H269" t="s">
        <v>1110</v>
      </c>
      <c r="I269" t="s">
        <v>128</v>
      </c>
      <c r="J269" s="15"/>
      <c r="M269" t="s">
        <v>742</v>
      </c>
      <c r="N269" t="s">
        <v>130</v>
      </c>
      <c r="T269" t="s">
        <v>131</v>
      </c>
      <c r="U269" t="s">
        <v>193</v>
      </c>
      <c r="V269" t="s">
        <v>743</v>
      </c>
      <c r="W269" t="s">
        <v>134</v>
      </c>
      <c r="AA269" t="s">
        <v>135</v>
      </c>
      <c r="AB269" t="s">
        <v>122</v>
      </c>
      <c r="AC269" t="s">
        <v>135</v>
      </c>
      <c r="AD269" t="s">
        <v>136</v>
      </c>
      <c r="AF269" t="s">
        <v>137</v>
      </c>
      <c r="AG269" t="s">
        <v>138</v>
      </c>
      <c r="AH269">
        <v>2.44</v>
      </c>
      <c r="AI269" t="s">
        <v>139</v>
      </c>
      <c r="AK269" t="s">
        <v>140</v>
      </c>
      <c r="AM269" t="s">
        <v>141</v>
      </c>
      <c r="AS269" t="s">
        <v>246</v>
      </c>
      <c r="AU269">
        <v>12</v>
      </c>
      <c r="AV269" t="s">
        <v>130</v>
      </c>
      <c r="AZ269" t="s">
        <v>143</v>
      </c>
      <c r="BA269" t="s">
        <v>122</v>
      </c>
      <c r="BB269" t="s">
        <v>143</v>
      </c>
      <c r="BD269" t="s">
        <v>163</v>
      </c>
      <c r="BE269" s="15"/>
      <c r="BG269" t="s">
        <v>145</v>
      </c>
      <c r="BH269">
        <v>0.81899999999999995</v>
      </c>
      <c r="BI269" t="s">
        <v>139</v>
      </c>
      <c r="BJ269" s="15"/>
      <c r="BK269" t="s">
        <v>146</v>
      </c>
      <c r="BL269">
        <v>7</v>
      </c>
      <c r="BM269" s="16">
        <v>44090.758333333302</v>
      </c>
      <c r="BO269" s="16"/>
      <c r="BP269" t="s">
        <v>147</v>
      </c>
      <c r="BQ269" t="s">
        <v>147</v>
      </c>
      <c r="BR269">
        <v>2.44</v>
      </c>
      <c r="BS269">
        <v>0.81899999999999995</v>
      </c>
      <c r="BT269" t="b">
        <v>0</v>
      </c>
      <c r="BU269">
        <v>2.44</v>
      </c>
      <c r="BV269">
        <v>0.81899999999999995</v>
      </c>
      <c r="BW269">
        <v>2.44</v>
      </c>
      <c r="BX269" t="s">
        <v>148</v>
      </c>
      <c r="BY269" t="s">
        <v>122</v>
      </c>
      <c r="BZ269" t="s">
        <v>122</v>
      </c>
      <c r="CA269" t="s">
        <v>744</v>
      </c>
      <c r="CB269" t="s">
        <v>150</v>
      </c>
      <c r="CC269" t="s">
        <v>745</v>
      </c>
      <c r="CD269" t="s">
        <v>198</v>
      </c>
      <c r="CI269">
        <v>35.019351299999997</v>
      </c>
      <c r="CJ269">
        <v>-110.68371519999999</v>
      </c>
      <c r="CN269" t="s">
        <v>135</v>
      </c>
      <c r="CO269" t="s">
        <v>153</v>
      </c>
      <c r="CV269" t="s">
        <v>154</v>
      </c>
      <c r="CW269" t="s">
        <v>155</v>
      </c>
      <c r="CX269" t="s">
        <v>199</v>
      </c>
      <c r="DC269" s="15"/>
      <c r="DH269" t="s">
        <v>146</v>
      </c>
    </row>
    <row r="270" spans="1:112" x14ac:dyDescent="0.25">
      <c r="A270" t="s">
        <v>122</v>
      </c>
      <c r="B270" t="s">
        <v>122</v>
      </c>
      <c r="C270" t="s">
        <v>1111</v>
      </c>
      <c r="D270" t="s">
        <v>124</v>
      </c>
      <c r="E270" t="s">
        <v>125</v>
      </c>
      <c r="F270" t="s">
        <v>126</v>
      </c>
      <c r="G270" s="15">
        <v>45596</v>
      </c>
      <c r="H270" t="s">
        <v>1112</v>
      </c>
      <c r="I270" t="s">
        <v>128</v>
      </c>
      <c r="J270" s="15"/>
      <c r="M270" t="s">
        <v>324</v>
      </c>
      <c r="N270" t="s">
        <v>130</v>
      </c>
      <c r="T270" t="s">
        <v>765</v>
      </c>
      <c r="U270" t="s">
        <v>404</v>
      </c>
      <c r="V270" t="s">
        <v>941</v>
      </c>
      <c r="W270" t="s">
        <v>134</v>
      </c>
      <c r="AA270" t="s">
        <v>135</v>
      </c>
      <c r="AB270" t="s">
        <v>122</v>
      </c>
      <c r="AC270" t="s">
        <v>135</v>
      </c>
      <c r="AD270" t="s">
        <v>136</v>
      </c>
      <c r="AF270" t="s">
        <v>137</v>
      </c>
      <c r="AG270" t="s">
        <v>138</v>
      </c>
      <c r="AH270">
        <v>2.4</v>
      </c>
      <c r="AI270" t="s">
        <v>139</v>
      </c>
      <c r="AK270" t="s">
        <v>140</v>
      </c>
      <c r="AM270" t="s">
        <v>141</v>
      </c>
      <c r="AU270">
        <v>0</v>
      </c>
      <c r="AV270" t="s">
        <v>130</v>
      </c>
      <c r="AZ270" t="s">
        <v>143</v>
      </c>
      <c r="BA270" t="s">
        <v>122</v>
      </c>
      <c r="BB270" t="s">
        <v>143</v>
      </c>
      <c r="BD270" t="s">
        <v>489</v>
      </c>
      <c r="BE270" s="15"/>
      <c r="BG270" t="s">
        <v>145</v>
      </c>
      <c r="BH270">
        <v>0.5</v>
      </c>
      <c r="BI270" t="s">
        <v>139</v>
      </c>
      <c r="BJ270" s="15"/>
      <c r="BK270" t="s">
        <v>146</v>
      </c>
      <c r="BL270">
        <v>7</v>
      </c>
      <c r="BM270" s="16">
        <v>45596.820833333302</v>
      </c>
      <c r="BO270" s="16"/>
      <c r="BP270" t="s">
        <v>147</v>
      </c>
      <c r="BQ270" t="s">
        <v>147</v>
      </c>
      <c r="BR270">
        <v>2.4</v>
      </c>
      <c r="BS270">
        <v>0.5</v>
      </c>
      <c r="BT270" t="b">
        <v>0</v>
      </c>
      <c r="BU270">
        <v>2.4</v>
      </c>
      <c r="BV270">
        <v>0.5</v>
      </c>
      <c r="BW270">
        <v>2.4</v>
      </c>
      <c r="BX270" t="s">
        <v>148</v>
      </c>
      <c r="BY270" t="s">
        <v>122</v>
      </c>
      <c r="BZ270" t="s">
        <v>122</v>
      </c>
      <c r="CA270" t="s">
        <v>942</v>
      </c>
      <c r="CB270" t="s">
        <v>150</v>
      </c>
      <c r="CC270" t="s">
        <v>943</v>
      </c>
      <c r="CD270" t="s">
        <v>447</v>
      </c>
      <c r="CI270">
        <v>34.2559398</v>
      </c>
      <c r="CJ270">
        <v>-114.1465297</v>
      </c>
      <c r="CN270" t="s">
        <v>135</v>
      </c>
      <c r="CO270" t="s">
        <v>153</v>
      </c>
      <c r="CV270" t="s">
        <v>154</v>
      </c>
      <c r="CW270" t="s">
        <v>155</v>
      </c>
      <c r="CX270" t="s">
        <v>448</v>
      </c>
      <c r="DC270" s="15"/>
      <c r="DH270" t="s">
        <v>146</v>
      </c>
    </row>
    <row r="271" spans="1:112" x14ac:dyDescent="0.25">
      <c r="A271" t="s">
        <v>122</v>
      </c>
      <c r="B271" t="s">
        <v>122</v>
      </c>
      <c r="C271" t="s">
        <v>1113</v>
      </c>
      <c r="D271" t="s">
        <v>124</v>
      </c>
      <c r="E271" t="s">
        <v>125</v>
      </c>
      <c r="F271" t="s">
        <v>126</v>
      </c>
      <c r="G271" s="15">
        <v>45866</v>
      </c>
      <c r="H271" t="s">
        <v>751</v>
      </c>
      <c r="I271" t="s">
        <v>128</v>
      </c>
      <c r="J271" s="15"/>
      <c r="M271" t="s">
        <v>467</v>
      </c>
      <c r="N271" t="s">
        <v>130</v>
      </c>
      <c r="T271" t="s">
        <v>765</v>
      </c>
      <c r="U271" t="s">
        <v>404</v>
      </c>
      <c r="V271" t="s">
        <v>1114</v>
      </c>
      <c r="W271" t="s">
        <v>134</v>
      </c>
      <c r="AA271" t="s">
        <v>135</v>
      </c>
      <c r="AB271" t="s">
        <v>122</v>
      </c>
      <c r="AC271" t="s">
        <v>135</v>
      </c>
      <c r="AD271" t="s">
        <v>136</v>
      </c>
      <c r="AF271" t="s">
        <v>137</v>
      </c>
      <c r="AG271" t="s">
        <v>138</v>
      </c>
      <c r="AH271">
        <v>2.4</v>
      </c>
      <c r="AI271" t="s">
        <v>139</v>
      </c>
      <c r="AK271" t="s">
        <v>140</v>
      </c>
      <c r="AM271" t="s">
        <v>141</v>
      </c>
      <c r="AU271">
        <v>22</v>
      </c>
      <c r="AV271" t="s">
        <v>130</v>
      </c>
      <c r="AZ271" t="s">
        <v>143</v>
      </c>
      <c r="BA271" t="s">
        <v>122</v>
      </c>
      <c r="BB271" t="s">
        <v>143</v>
      </c>
      <c r="BD271" t="s">
        <v>489</v>
      </c>
      <c r="BE271" s="15"/>
      <c r="BG271" t="s">
        <v>145</v>
      </c>
      <c r="BH271">
        <v>2</v>
      </c>
      <c r="BI271" t="s">
        <v>139</v>
      </c>
      <c r="BJ271" s="15"/>
      <c r="BK271" t="s">
        <v>146</v>
      </c>
      <c r="BL271">
        <v>7</v>
      </c>
      <c r="BM271" s="16">
        <v>45866.795138888898</v>
      </c>
      <c r="BO271" s="16"/>
      <c r="BP271" t="s">
        <v>147</v>
      </c>
      <c r="BQ271" t="s">
        <v>147</v>
      </c>
      <c r="BR271">
        <v>2.4</v>
      </c>
      <c r="BS271">
        <v>2</v>
      </c>
      <c r="BT271" t="b">
        <v>0</v>
      </c>
      <c r="BU271">
        <v>2.4</v>
      </c>
      <c r="BV271">
        <v>2</v>
      </c>
      <c r="BW271">
        <v>2.4</v>
      </c>
      <c r="BX271" t="s">
        <v>148</v>
      </c>
      <c r="BY271" t="s">
        <v>122</v>
      </c>
      <c r="BZ271" t="s">
        <v>122</v>
      </c>
      <c r="CA271" t="s">
        <v>1115</v>
      </c>
      <c r="CB271" t="s">
        <v>150</v>
      </c>
      <c r="CC271" t="s">
        <v>1116</v>
      </c>
      <c r="CD271" t="s">
        <v>447</v>
      </c>
      <c r="CI271">
        <v>34.256247000000002</v>
      </c>
      <c r="CJ271">
        <v>-114.146659</v>
      </c>
      <c r="CN271" t="s">
        <v>135</v>
      </c>
      <c r="CO271" t="s">
        <v>153</v>
      </c>
      <c r="CV271" t="s">
        <v>154</v>
      </c>
      <c r="CW271" t="s">
        <v>155</v>
      </c>
      <c r="CX271" t="s">
        <v>448</v>
      </c>
      <c r="DC271" s="15"/>
      <c r="DH271" t="s">
        <v>146</v>
      </c>
    </row>
    <row r="272" spans="1:112" x14ac:dyDescent="0.25">
      <c r="A272" t="s">
        <v>122</v>
      </c>
      <c r="B272" t="s">
        <v>122</v>
      </c>
      <c r="C272" t="s">
        <v>1117</v>
      </c>
      <c r="D272" t="s">
        <v>124</v>
      </c>
      <c r="E272" t="s">
        <v>125</v>
      </c>
      <c r="F272" t="s">
        <v>126</v>
      </c>
      <c r="G272" s="15">
        <v>45867</v>
      </c>
      <c r="H272" t="s">
        <v>1118</v>
      </c>
      <c r="I272" t="s">
        <v>128</v>
      </c>
      <c r="J272" s="15"/>
      <c r="M272" t="s">
        <v>918</v>
      </c>
      <c r="N272" t="s">
        <v>130</v>
      </c>
      <c r="T272" t="s">
        <v>765</v>
      </c>
      <c r="U272" t="s">
        <v>404</v>
      </c>
      <c r="V272" t="s">
        <v>976</v>
      </c>
      <c r="W272" t="s">
        <v>134</v>
      </c>
      <c r="AA272" t="s">
        <v>135</v>
      </c>
      <c r="AB272" t="s">
        <v>122</v>
      </c>
      <c r="AC272" t="s">
        <v>135</v>
      </c>
      <c r="AD272" t="s">
        <v>136</v>
      </c>
      <c r="AF272" t="s">
        <v>137</v>
      </c>
      <c r="AG272" t="s">
        <v>138</v>
      </c>
      <c r="AH272">
        <v>2.4</v>
      </c>
      <c r="AI272" t="s">
        <v>139</v>
      </c>
      <c r="AK272" t="s">
        <v>140</v>
      </c>
      <c r="AM272" t="s">
        <v>141</v>
      </c>
      <c r="AU272">
        <v>19</v>
      </c>
      <c r="AV272" t="s">
        <v>130</v>
      </c>
      <c r="AZ272" t="s">
        <v>143</v>
      </c>
      <c r="BA272" t="s">
        <v>122</v>
      </c>
      <c r="BB272" t="s">
        <v>143</v>
      </c>
      <c r="BD272" t="s">
        <v>489</v>
      </c>
      <c r="BE272" s="15"/>
      <c r="BG272" t="s">
        <v>145</v>
      </c>
      <c r="BH272">
        <v>2</v>
      </c>
      <c r="BI272" t="s">
        <v>139</v>
      </c>
      <c r="BJ272" s="15"/>
      <c r="BK272" t="s">
        <v>146</v>
      </c>
      <c r="BL272">
        <v>7</v>
      </c>
      <c r="BM272" s="16">
        <v>45867.557638888902</v>
      </c>
      <c r="BO272" s="16"/>
      <c r="BP272" t="s">
        <v>147</v>
      </c>
      <c r="BQ272" t="s">
        <v>147</v>
      </c>
      <c r="BR272">
        <v>2.4</v>
      </c>
      <c r="BS272">
        <v>2</v>
      </c>
      <c r="BT272" t="b">
        <v>0</v>
      </c>
      <c r="BU272">
        <v>2.4</v>
      </c>
      <c r="BV272">
        <v>2</v>
      </c>
      <c r="BW272">
        <v>2.4</v>
      </c>
      <c r="BX272" t="s">
        <v>148</v>
      </c>
      <c r="BY272" t="s">
        <v>122</v>
      </c>
      <c r="BZ272" t="s">
        <v>122</v>
      </c>
      <c r="CA272" t="s">
        <v>979</v>
      </c>
      <c r="CB272" t="s">
        <v>150</v>
      </c>
      <c r="CC272" t="s">
        <v>980</v>
      </c>
      <c r="CD272" t="s">
        <v>447</v>
      </c>
      <c r="CI272">
        <v>34.2554558</v>
      </c>
      <c r="CJ272">
        <v>-114.1465214</v>
      </c>
      <c r="CN272" t="s">
        <v>135</v>
      </c>
      <c r="CO272" t="s">
        <v>153</v>
      </c>
      <c r="CV272" t="s">
        <v>154</v>
      </c>
      <c r="CW272" t="s">
        <v>155</v>
      </c>
      <c r="CX272" t="s">
        <v>448</v>
      </c>
      <c r="DC272" s="15"/>
      <c r="DH272" t="s">
        <v>146</v>
      </c>
    </row>
    <row r="273" spans="1:112" x14ac:dyDescent="0.25">
      <c r="A273" t="s">
        <v>122</v>
      </c>
      <c r="B273" t="s">
        <v>122</v>
      </c>
      <c r="C273" t="s">
        <v>1119</v>
      </c>
      <c r="D273" t="s">
        <v>124</v>
      </c>
      <c r="E273" t="s">
        <v>125</v>
      </c>
      <c r="F273" t="s">
        <v>126</v>
      </c>
      <c r="G273" s="15">
        <v>44425</v>
      </c>
      <c r="H273" t="s">
        <v>1120</v>
      </c>
      <c r="I273" t="s">
        <v>128</v>
      </c>
      <c r="J273" s="15"/>
      <c r="M273" t="s">
        <v>608</v>
      </c>
      <c r="N273" t="s">
        <v>130</v>
      </c>
      <c r="T273" t="s">
        <v>131</v>
      </c>
      <c r="U273" t="s">
        <v>193</v>
      </c>
      <c r="V273" t="s">
        <v>904</v>
      </c>
      <c r="W273" t="s">
        <v>134</v>
      </c>
      <c r="AA273" t="s">
        <v>135</v>
      </c>
      <c r="AB273" t="s">
        <v>122</v>
      </c>
      <c r="AC273" t="s">
        <v>135</v>
      </c>
      <c r="AD273" t="s">
        <v>136</v>
      </c>
      <c r="AF273" t="s">
        <v>137</v>
      </c>
      <c r="AG273" t="s">
        <v>138</v>
      </c>
      <c r="AH273">
        <v>2.39</v>
      </c>
      <c r="AI273" t="s">
        <v>139</v>
      </c>
      <c r="AK273" t="s">
        <v>140</v>
      </c>
      <c r="AM273" t="s">
        <v>141</v>
      </c>
      <c r="AS273" t="s">
        <v>195</v>
      </c>
      <c r="AU273">
        <v>85</v>
      </c>
      <c r="AV273" t="s">
        <v>130</v>
      </c>
      <c r="AZ273" t="s">
        <v>143</v>
      </c>
      <c r="BA273" t="s">
        <v>122</v>
      </c>
      <c r="BB273" t="s">
        <v>143</v>
      </c>
      <c r="BD273" t="s">
        <v>163</v>
      </c>
      <c r="BE273" s="15"/>
      <c r="BG273" t="s">
        <v>145</v>
      </c>
      <c r="BH273">
        <v>8.1900000000000001E-2</v>
      </c>
      <c r="BI273" t="s">
        <v>139</v>
      </c>
      <c r="BJ273" s="15"/>
      <c r="BK273" t="s">
        <v>146</v>
      </c>
      <c r="BL273">
        <v>7</v>
      </c>
      <c r="BM273" s="16">
        <v>44425.545833333301</v>
      </c>
      <c r="BO273" s="16"/>
      <c r="BP273" t="s">
        <v>147</v>
      </c>
      <c r="BQ273" t="s">
        <v>147</v>
      </c>
      <c r="BR273">
        <v>2.39</v>
      </c>
      <c r="BS273">
        <v>8.1900000000000001E-2</v>
      </c>
      <c r="BT273" t="b">
        <v>0</v>
      </c>
      <c r="BU273">
        <v>2.39</v>
      </c>
      <c r="BV273">
        <v>8.1900000000000001E-2</v>
      </c>
      <c r="BW273">
        <v>2.39</v>
      </c>
      <c r="BX273" t="s">
        <v>148</v>
      </c>
      <c r="BY273" t="s">
        <v>122</v>
      </c>
      <c r="BZ273" t="s">
        <v>122</v>
      </c>
      <c r="CA273" t="s">
        <v>905</v>
      </c>
      <c r="CB273" t="s">
        <v>150</v>
      </c>
      <c r="CC273" t="s">
        <v>173</v>
      </c>
      <c r="CD273" t="s">
        <v>399</v>
      </c>
      <c r="CI273">
        <v>32.2016572</v>
      </c>
      <c r="CJ273">
        <v>-110.96899639999999</v>
      </c>
      <c r="CN273" t="s">
        <v>135</v>
      </c>
      <c r="CO273" t="s">
        <v>153</v>
      </c>
      <c r="CV273" t="s">
        <v>154</v>
      </c>
      <c r="CW273" t="s">
        <v>155</v>
      </c>
      <c r="CX273" t="s">
        <v>400</v>
      </c>
      <c r="DC273" s="15"/>
      <c r="DH273" t="s">
        <v>146</v>
      </c>
    </row>
    <row r="274" spans="1:112" x14ac:dyDescent="0.25">
      <c r="A274" t="s">
        <v>122</v>
      </c>
      <c r="B274" t="s">
        <v>122</v>
      </c>
      <c r="C274" t="s">
        <v>1121</v>
      </c>
      <c r="D274" t="s">
        <v>124</v>
      </c>
      <c r="E274" t="s">
        <v>125</v>
      </c>
      <c r="F274" t="s">
        <v>126</v>
      </c>
      <c r="G274" s="15">
        <v>45083</v>
      </c>
      <c r="H274" t="s">
        <v>1122</v>
      </c>
      <c r="I274" t="s">
        <v>128</v>
      </c>
      <c r="J274" s="15"/>
      <c r="M274" t="s">
        <v>935</v>
      </c>
      <c r="N274" t="s">
        <v>130</v>
      </c>
      <c r="T274" t="s">
        <v>530</v>
      </c>
      <c r="U274" t="s">
        <v>193</v>
      </c>
      <c r="V274" t="s">
        <v>1065</v>
      </c>
      <c r="W274" t="s">
        <v>134</v>
      </c>
      <c r="AA274" t="s">
        <v>135</v>
      </c>
      <c r="AB274" t="s">
        <v>122</v>
      </c>
      <c r="AC274" t="s">
        <v>135</v>
      </c>
      <c r="AD274" t="s">
        <v>136</v>
      </c>
      <c r="AF274" t="s">
        <v>137</v>
      </c>
      <c r="AG274" t="s">
        <v>138</v>
      </c>
      <c r="AH274">
        <v>2.39</v>
      </c>
      <c r="AI274" t="s">
        <v>139</v>
      </c>
      <c r="AK274" t="s">
        <v>140</v>
      </c>
      <c r="AM274" t="s">
        <v>141</v>
      </c>
      <c r="AS274" t="s">
        <v>195</v>
      </c>
      <c r="AU274">
        <v>21</v>
      </c>
      <c r="AV274" t="s">
        <v>130</v>
      </c>
      <c r="AZ274" t="s">
        <v>143</v>
      </c>
      <c r="BA274" t="s">
        <v>122</v>
      </c>
      <c r="BB274" t="s">
        <v>143</v>
      </c>
      <c r="BD274" t="s">
        <v>182</v>
      </c>
      <c r="BE274" s="15"/>
      <c r="BG274" t="s">
        <v>145</v>
      </c>
      <c r="BH274">
        <v>8.1900000000000001E-2</v>
      </c>
      <c r="BI274" t="s">
        <v>139</v>
      </c>
      <c r="BJ274" s="15"/>
      <c r="BK274" t="s">
        <v>146</v>
      </c>
      <c r="BL274">
        <v>7</v>
      </c>
      <c r="BM274" s="16">
        <v>45083.40625</v>
      </c>
      <c r="BO274" s="16"/>
      <c r="BP274" t="s">
        <v>147</v>
      </c>
      <c r="BQ274" t="s">
        <v>147</v>
      </c>
      <c r="BR274">
        <v>2.39</v>
      </c>
      <c r="BS274">
        <v>8.1900000000000001E-2</v>
      </c>
      <c r="BT274" t="b">
        <v>0</v>
      </c>
      <c r="BU274">
        <v>2.39</v>
      </c>
      <c r="BV274">
        <v>8.1900000000000001E-2</v>
      </c>
      <c r="BW274">
        <v>2.39</v>
      </c>
      <c r="BX274" t="s">
        <v>148</v>
      </c>
      <c r="BY274" t="s">
        <v>122</v>
      </c>
      <c r="BZ274" t="s">
        <v>122</v>
      </c>
      <c r="CA274" t="s">
        <v>1066</v>
      </c>
      <c r="CB274" t="s">
        <v>150</v>
      </c>
      <c r="CC274" t="s">
        <v>556</v>
      </c>
      <c r="CD274" t="s">
        <v>198</v>
      </c>
      <c r="CI274">
        <v>35.023712699999997</v>
      </c>
      <c r="CJ274">
        <v>-110.6942658</v>
      </c>
      <c r="CN274" t="s">
        <v>135</v>
      </c>
      <c r="CO274" t="s">
        <v>153</v>
      </c>
      <c r="CV274" t="s">
        <v>154</v>
      </c>
      <c r="CW274" t="s">
        <v>155</v>
      </c>
      <c r="CX274" t="s">
        <v>199</v>
      </c>
      <c r="DC274" s="15"/>
      <c r="DH274" t="s">
        <v>146</v>
      </c>
    </row>
    <row r="275" spans="1:112" x14ac:dyDescent="0.25">
      <c r="A275" t="s">
        <v>122</v>
      </c>
      <c r="B275" t="s">
        <v>122</v>
      </c>
      <c r="C275" t="s">
        <v>1123</v>
      </c>
      <c r="D275" t="s">
        <v>124</v>
      </c>
      <c r="E275" t="s">
        <v>125</v>
      </c>
      <c r="F275" t="s">
        <v>126</v>
      </c>
      <c r="G275" s="15">
        <v>44901</v>
      </c>
      <c r="H275" t="s">
        <v>806</v>
      </c>
      <c r="I275" t="s">
        <v>128</v>
      </c>
      <c r="J275" s="15"/>
      <c r="M275" t="s">
        <v>358</v>
      </c>
      <c r="N275" t="s">
        <v>130</v>
      </c>
      <c r="T275" t="s">
        <v>131</v>
      </c>
      <c r="U275" t="s">
        <v>193</v>
      </c>
      <c r="V275" t="s">
        <v>554</v>
      </c>
      <c r="W275" t="s">
        <v>134</v>
      </c>
      <c r="AA275" t="s">
        <v>135</v>
      </c>
      <c r="AB275" t="s">
        <v>122</v>
      </c>
      <c r="AC275" t="s">
        <v>135</v>
      </c>
      <c r="AD275" t="s">
        <v>136</v>
      </c>
      <c r="AF275" t="s">
        <v>137</v>
      </c>
      <c r="AG275" t="s">
        <v>138</v>
      </c>
      <c r="AH275">
        <v>2.38</v>
      </c>
      <c r="AI275" t="s">
        <v>139</v>
      </c>
      <c r="AK275" t="s">
        <v>140</v>
      </c>
      <c r="AM275" t="s">
        <v>141</v>
      </c>
      <c r="AS275" t="s">
        <v>195</v>
      </c>
      <c r="AU275">
        <v>30</v>
      </c>
      <c r="AV275" t="s">
        <v>130</v>
      </c>
      <c r="AZ275" t="s">
        <v>143</v>
      </c>
      <c r="BA275" t="s">
        <v>122</v>
      </c>
      <c r="BB275" t="s">
        <v>143</v>
      </c>
      <c r="BD275" t="s">
        <v>182</v>
      </c>
      <c r="BE275" s="15"/>
      <c r="BG275" t="s">
        <v>145</v>
      </c>
      <c r="BH275">
        <v>8.1900000000000001E-2</v>
      </c>
      <c r="BI275" t="s">
        <v>139</v>
      </c>
      <c r="BJ275" s="15"/>
      <c r="BK275" t="s">
        <v>146</v>
      </c>
      <c r="BL275">
        <v>7</v>
      </c>
      <c r="BM275" s="16">
        <v>44901.779166666704</v>
      </c>
      <c r="BO275" s="16"/>
      <c r="BP275" t="s">
        <v>147</v>
      </c>
      <c r="BQ275" t="s">
        <v>147</v>
      </c>
      <c r="BR275">
        <v>2.38</v>
      </c>
      <c r="BS275">
        <v>8.1900000000000001E-2</v>
      </c>
      <c r="BT275" t="b">
        <v>0</v>
      </c>
      <c r="BU275">
        <v>2.38</v>
      </c>
      <c r="BV275">
        <v>8.1900000000000001E-2</v>
      </c>
      <c r="BW275">
        <v>2.38</v>
      </c>
      <c r="BX275" t="s">
        <v>148</v>
      </c>
      <c r="BY275" t="s">
        <v>122</v>
      </c>
      <c r="BZ275" t="s">
        <v>122</v>
      </c>
      <c r="CA275" t="s">
        <v>555</v>
      </c>
      <c r="CB275" t="s">
        <v>150</v>
      </c>
      <c r="CC275" t="s">
        <v>556</v>
      </c>
      <c r="CD275" t="s">
        <v>361</v>
      </c>
      <c r="CI275">
        <v>34.212335000000003</v>
      </c>
      <c r="CJ275">
        <v>-112.7553257</v>
      </c>
      <c r="CN275" t="s">
        <v>135</v>
      </c>
      <c r="CO275" t="s">
        <v>153</v>
      </c>
      <c r="CV275" t="s">
        <v>154</v>
      </c>
      <c r="CW275" t="s">
        <v>155</v>
      </c>
      <c r="CX275" t="s">
        <v>167</v>
      </c>
      <c r="DC275" s="15"/>
      <c r="DH275" t="s">
        <v>146</v>
      </c>
    </row>
    <row r="276" spans="1:112" x14ac:dyDescent="0.25">
      <c r="A276" t="s">
        <v>122</v>
      </c>
      <c r="B276" t="s">
        <v>122</v>
      </c>
      <c r="C276" t="s">
        <v>1124</v>
      </c>
      <c r="D276" t="s">
        <v>124</v>
      </c>
      <c r="E276" t="s">
        <v>125</v>
      </c>
      <c r="F276" t="s">
        <v>126</v>
      </c>
      <c r="G276" s="15">
        <v>44993</v>
      </c>
      <c r="H276" t="s">
        <v>991</v>
      </c>
      <c r="I276" t="s">
        <v>128</v>
      </c>
      <c r="J276" s="15"/>
      <c r="M276" t="s">
        <v>1091</v>
      </c>
      <c r="N276" t="s">
        <v>130</v>
      </c>
      <c r="T276" t="s">
        <v>1125</v>
      </c>
      <c r="U276" t="s">
        <v>404</v>
      </c>
      <c r="V276" t="s">
        <v>1126</v>
      </c>
      <c r="W276" t="s">
        <v>134</v>
      </c>
      <c r="AA276" t="s">
        <v>135</v>
      </c>
      <c r="AB276" t="s">
        <v>122</v>
      </c>
      <c r="AC276" t="s">
        <v>135</v>
      </c>
      <c r="AD276" t="s">
        <v>136</v>
      </c>
      <c r="AF276" t="s">
        <v>137</v>
      </c>
      <c r="AG276" t="s">
        <v>138</v>
      </c>
      <c r="AH276">
        <v>2.36</v>
      </c>
      <c r="AI276" t="s">
        <v>139</v>
      </c>
      <c r="AK276" t="s">
        <v>140</v>
      </c>
      <c r="AM276" t="s">
        <v>141</v>
      </c>
      <c r="AU276">
        <v>163</v>
      </c>
      <c r="AV276" t="s">
        <v>130</v>
      </c>
      <c r="AZ276" t="s">
        <v>143</v>
      </c>
      <c r="BA276" t="s">
        <v>122</v>
      </c>
      <c r="BB276" t="s">
        <v>143</v>
      </c>
      <c r="BD276" t="s">
        <v>182</v>
      </c>
      <c r="BE276" s="15"/>
      <c r="BG276" t="s">
        <v>145</v>
      </c>
      <c r="BH276">
        <v>1</v>
      </c>
      <c r="BI276" t="s">
        <v>139</v>
      </c>
      <c r="BJ276" s="15"/>
      <c r="BK276" t="s">
        <v>146</v>
      </c>
      <c r="BL276">
        <v>7</v>
      </c>
      <c r="BM276" s="16">
        <v>44993.711805555598</v>
      </c>
      <c r="BO276" s="16"/>
      <c r="BP276" t="s">
        <v>147</v>
      </c>
      <c r="BQ276" t="s">
        <v>147</v>
      </c>
      <c r="BR276">
        <v>2.36</v>
      </c>
      <c r="BS276">
        <v>1</v>
      </c>
      <c r="BT276" t="b">
        <v>0</v>
      </c>
      <c r="BU276">
        <v>2.36</v>
      </c>
      <c r="BV276">
        <v>1</v>
      </c>
      <c r="BW276">
        <v>2.36</v>
      </c>
      <c r="BX276" t="s">
        <v>148</v>
      </c>
      <c r="BY276" t="s">
        <v>122</v>
      </c>
      <c r="BZ276" t="s">
        <v>122</v>
      </c>
      <c r="CA276" t="s">
        <v>1094</v>
      </c>
      <c r="CB276" t="s">
        <v>150</v>
      </c>
      <c r="CC276" t="s">
        <v>1095</v>
      </c>
      <c r="CD276" t="s">
        <v>379</v>
      </c>
      <c r="CI276">
        <v>33.491080599999997</v>
      </c>
      <c r="CJ276">
        <v>-112.1450861</v>
      </c>
      <c r="CN276" t="s">
        <v>135</v>
      </c>
      <c r="CO276" t="s">
        <v>153</v>
      </c>
      <c r="CV276" t="s">
        <v>154</v>
      </c>
      <c r="CW276" t="s">
        <v>155</v>
      </c>
      <c r="CX276" t="s">
        <v>321</v>
      </c>
      <c r="DC276" s="15"/>
      <c r="DH276" t="s">
        <v>146</v>
      </c>
    </row>
    <row r="277" spans="1:112" x14ac:dyDescent="0.25">
      <c r="A277" t="s">
        <v>122</v>
      </c>
      <c r="B277" t="s">
        <v>122</v>
      </c>
      <c r="C277" t="s">
        <v>1127</v>
      </c>
      <c r="D277" t="s">
        <v>124</v>
      </c>
      <c r="E277" t="s">
        <v>125</v>
      </c>
      <c r="F277" t="s">
        <v>126</v>
      </c>
      <c r="G277" s="15">
        <v>44629</v>
      </c>
      <c r="H277" t="s">
        <v>1128</v>
      </c>
      <c r="I277" t="s">
        <v>128</v>
      </c>
      <c r="J277" s="15"/>
      <c r="M277" t="s">
        <v>233</v>
      </c>
      <c r="N277" t="s">
        <v>130</v>
      </c>
      <c r="T277" t="s">
        <v>131</v>
      </c>
      <c r="U277" t="s">
        <v>417</v>
      </c>
      <c r="V277" t="s">
        <v>590</v>
      </c>
      <c r="W277" t="s">
        <v>134</v>
      </c>
      <c r="AA277" t="s">
        <v>135</v>
      </c>
      <c r="AB277" t="s">
        <v>122</v>
      </c>
      <c r="AC277" t="s">
        <v>135</v>
      </c>
      <c r="AD277" t="s">
        <v>136</v>
      </c>
      <c r="AF277" t="s">
        <v>137</v>
      </c>
      <c r="AG277" t="s">
        <v>138</v>
      </c>
      <c r="AH277">
        <v>2.2999999999999998</v>
      </c>
      <c r="AI277" t="s">
        <v>139</v>
      </c>
      <c r="AK277" t="s">
        <v>140</v>
      </c>
      <c r="AM277" t="s">
        <v>141</v>
      </c>
      <c r="AU277">
        <v>9.6999999999999993</v>
      </c>
      <c r="AV277" t="s">
        <v>130</v>
      </c>
      <c r="AZ277" t="s">
        <v>143</v>
      </c>
      <c r="BA277" t="s">
        <v>122</v>
      </c>
      <c r="BB277" t="s">
        <v>143</v>
      </c>
      <c r="BD277" t="s">
        <v>512</v>
      </c>
      <c r="BE277" s="15"/>
      <c r="BG277" t="s">
        <v>145</v>
      </c>
      <c r="BH277">
        <v>1</v>
      </c>
      <c r="BI277" t="s">
        <v>139</v>
      </c>
      <c r="BJ277" s="15"/>
      <c r="BK277" t="s">
        <v>146</v>
      </c>
      <c r="BL277">
        <v>7</v>
      </c>
      <c r="BM277" s="16">
        <v>44629.610416666699</v>
      </c>
      <c r="BO277" s="16"/>
      <c r="BP277" t="s">
        <v>147</v>
      </c>
      <c r="BQ277" t="s">
        <v>147</v>
      </c>
      <c r="BR277">
        <v>2.2999999999999998</v>
      </c>
      <c r="BS277">
        <v>1</v>
      </c>
      <c r="BT277" t="b">
        <v>0</v>
      </c>
      <c r="BU277">
        <v>2.2999999999999998</v>
      </c>
      <c r="BV277">
        <v>1</v>
      </c>
      <c r="BW277">
        <v>2.2999999999999998</v>
      </c>
      <c r="BX277" t="s">
        <v>148</v>
      </c>
      <c r="BY277" t="s">
        <v>122</v>
      </c>
      <c r="BZ277" t="s">
        <v>122</v>
      </c>
      <c r="CA277" t="s">
        <v>592</v>
      </c>
      <c r="CB277" t="s">
        <v>150</v>
      </c>
      <c r="CC277" t="s">
        <v>593</v>
      </c>
      <c r="CD277" t="s">
        <v>422</v>
      </c>
      <c r="CI277">
        <v>34.253004900000001</v>
      </c>
      <c r="CJ277">
        <v>-110.0337858</v>
      </c>
      <c r="CN277" t="s">
        <v>135</v>
      </c>
      <c r="CO277" t="s">
        <v>153</v>
      </c>
      <c r="CV277" t="s">
        <v>154</v>
      </c>
      <c r="CW277" t="s">
        <v>155</v>
      </c>
      <c r="CX277" t="s">
        <v>199</v>
      </c>
      <c r="DC277" s="15"/>
      <c r="DH277" t="s">
        <v>146</v>
      </c>
    </row>
    <row r="278" spans="1:112" x14ac:dyDescent="0.25">
      <c r="A278" t="s">
        <v>122</v>
      </c>
      <c r="B278" t="s">
        <v>122</v>
      </c>
      <c r="C278" t="s">
        <v>1129</v>
      </c>
      <c r="D278" t="s">
        <v>124</v>
      </c>
      <c r="E278" t="s">
        <v>125</v>
      </c>
      <c r="F278" t="s">
        <v>126</v>
      </c>
      <c r="G278" s="15">
        <v>45154</v>
      </c>
      <c r="H278" t="s">
        <v>1130</v>
      </c>
      <c r="I278" t="s">
        <v>128</v>
      </c>
      <c r="J278" s="15"/>
      <c r="M278" t="s">
        <v>776</v>
      </c>
      <c r="N278" t="s">
        <v>130</v>
      </c>
      <c r="T278" t="s">
        <v>551</v>
      </c>
      <c r="U278" t="s">
        <v>132</v>
      </c>
      <c r="V278" t="s">
        <v>239</v>
      </c>
      <c r="W278" t="s">
        <v>134</v>
      </c>
      <c r="AA278" t="s">
        <v>135</v>
      </c>
      <c r="AB278" t="s">
        <v>122</v>
      </c>
      <c r="AC278" t="s">
        <v>135</v>
      </c>
      <c r="AD278" t="s">
        <v>136</v>
      </c>
      <c r="AF278" t="s">
        <v>137</v>
      </c>
      <c r="AG278" t="s">
        <v>138</v>
      </c>
      <c r="AH278">
        <v>2.2999999999999998</v>
      </c>
      <c r="AI278" t="s">
        <v>139</v>
      </c>
      <c r="AK278" t="s">
        <v>140</v>
      </c>
      <c r="AM278" t="s">
        <v>141</v>
      </c>
      <c r="AU278">
        <v>103.5</v>
      </c>
      <c r="AV278" t="s">
        <v>130</v>
      </c>
      <c r="AZ278" t="s">
        <v>143</v>
      </c>
      <c r="BA278" t="s">
        <v>122</v>
      </c>
      <c r="BB278" t="s">
        <v>143</v>
      </c>
      <c r="BD278" t="s">
        <v>489</v>
      </c>
      <c r="BE278" s="15"/>
      <c r="BG278" t="s">
        <v>145</v>
      </c>
      <c r="BH278">
        <v>2</v>
      </c>
      <c r="BI278" t="s">
        <v>139</v>
      </c>
      <c r="BJ278" s="15"/>
      <c r="BK278" t="s">
        <v>146</v>
      </c>
      <c r="BL278">
        <v>7</v>
      </c>
      <c r="BM278" s="16">
        <v>45154.340972222199</v>
      </c>
      <c r="BO278" s="16"/>
      <c r="BP278" t="s">
        <v>147</v>
      </c>
      <c r="BQ278" t="s">
        <v>147</v>
      </c>
      <c r="BR278">
        <v>2.2999999999999998</v>
      </c>
      <c r="BS278">
        <v>2</v>
      </c>
      <c r="BT278" t="b">
        <v>0</v>
      </c>
      <c r="BU278">
        <v>2.2999999999999998</v>
      </c>
      <c r="BV278">
        <v>2</v>
      </c>
      <c r="BW278">
        <v>2.2999999999999998</v>
      </c>
      <c r="BX278" t="s">
        <v>148</v>
      </c>
      <c r="BY278" t="s">
        <v>122</v>
      </c>
      <c r="BZ278" t="s">
        <v>122</v>
      </c>
      <c r="CA278" t="s">
        <v>240</v>
      </c>
      <c r="CB278" t="s">
        <v>150</v>
      </c>
      <c r="CC278" t="s">
        <v>241</v>
      </c>
      <c r="CD278" t="s">
        <v>152</v>
      </c>
      <c r="CI278">
        <v>32.879283999999998</v>
      </c>
      <c r="CJ278">
        <v>-111.7359009</v>
      </c>
      <c r="CN278" t="s">
        <v>135</v>
      </c>
      <c r="CO278" t="s">
        <v>153</v>
      </c>
      <c r="CV278" t="s">
        <v>154</v>
      </c>
      <c r="CW278" t="s">
        <v>155</v>
      </c>
      <c r="CX278" t="s">
        <v>156</v>
      </c>
      <c r="DC278" s="15"/>
      <c r="DH278" t="s">
        <v>146</v>
      </c>
    </row>
    <row r="279" spans="1:112" x14ac:dyDescent="0.25">
      <c r="A279" t="s">
        <v>122</v>
      </c>
      <c r="B279" t="s">
        <v>122</v>
      </c>
      <c r="C279" t="s">
        <v>1131</v>
      </c>
      <c r="D279" t="s">
        <v>124</v>
      </c>
      <c r="E279" t="s">
        <v>125</v>
      </c>
      <c r="F279" t="s">
        <v>126</v>
      </c>
      <c r="G279" s="15">
        <v>44900</v>
      </c>
      <c r="H279" t="s">
        <v>1132</v>
      </c>
      <c r="I279" t="s">
        <v>128</v>
      </c>
      <c r="J279" s="15"/>
      <c r="M279" t="s">
        <v>358</v>
      </c>
      <c r="N279" t="s">
        <v>130</v>
      </c>
      <c r="T279" t="s">
        <v>131</v>
      </c>
      <c r="U279" t="s">
        <v>193</v>
      </c>
      <c r="V279" t="s">
        <v>870</v>
      </c>
      <c r="W279" t="s">
        <v>134</v>
      </c>
      <c r="AA279" t="s">
        <v>135</v>
      </c>
      <c r="AB279" t="s">
        <v>122</v>
      </c>
      <c r="AC279" t="s">
        <v>135</v>
      </c>
      <c r="AD279" t="s">
        <v>136</v>
      </c>
      <c r="AF279" t="s">
        <v>137</v>
      </c>
      <c r="AG279" t="s">
        <v>138</v>
      </c>
      <c r="AH279">
        <v>2.27</v>
      </c>
      <c r="AI279" t="s">
        <v>139</v>
      </c>
      <c r="AK279" t="s">
        <v>140</v>
      </c>
      <c r="AM279" t="s">
        <v>141</v>
      </c>
      <c r="AS279" t="s">
        <v>195</v>
      </c>
      <c r="AU279">
        <v>30</v>
      </c>
      <c r="AV279" t="s">
        <v>130</v>
      </c>
      <c r="AZ279" t="s">
        <v>143</v>
      </c>
      <c r="BA279" t="s">
        <v>122</v>
      </c>
      <c r="BB279" t="s">
        <v>143</v>
      </c>
      <c r="BD279" t="s">
        <v>182</v>
      </c>
      <c r="BE279" s="15"/>
      <c r="BG279" t="s">
        <v>145</v>
      </c>
      <c r="BH279">
        <v>8.1900000000000001E-2</v>
      </c>
      <c r="BI279" t="s">
        <v>139</v>
      </c>
      <c r="BJ279" s="15"/>
      <c r="BK279" t="s">
        <v>146</v>
      </c>
      <c r="BL279">
        <v>7</v>
      </c>
      <c r="BM279" s="16">
        <v>44900.356249999997</v>
      </c>
      <c r="BO279" s="16"/>
      <c r="BP279" t="s">
        <v>147</v>
      </c>
      <c r="BQ279" t="s">
        <v>147</v>
      </c>
      <c r="BR279">
        <v>2.27</v>
      </c>
      <c r="BS279">
        <v>8.1900000000000001E-2</v>
      </c>
      <c r="BT279" t="b">
        <v>0</v>
      </c>
      <c r="BU279">
        <v>2.27</v>
      </c>
      <c r="BV279">
        <v>8.1900000000000001E-2</v>
      </c>
      <c r="BW279">
        <v>2.27</v>
      </c>
      <c r="BX279" t="s">
        <v>148</v>
      </c>
      <c r="BY279" t="s">
        <v>122</v>
      </c>
      <c r="BZ279" t="s">
        <v>122</v>
      </c>
      <c r="CA279" t="s">
        <v>871</v>
      </c>
      <c r="CB279" t="s">
        <v>150</v>
      </c>
      <c r="CC279" t="s">
        <v>611</v>
      </c>
      <c r="CD279" t="s">
        <v>361</v>
      </c>
      <c r="CI279">
        <v>34.2127512</v>
      </c>
      <c r="CJ279">
        <v>-112.7555304</v>
      </c>
      <c r="CN279" t="s">
        <v>135</v>
      </c>
      <c r="CO279" t="s">
        <v>153</v>
      </c>
      <c r="CV279" t="s">
        <v>154</v>
      </c>
      <c r="CW279" t="s">
        <v>155</v>
      </c>
      <c r="CX279" t="s">
        <v>167</v>
      </c>
      <c r="DC279" s="15"/>
      <c r="DH279" t="s">
        <v>146</v>
      </c>
    </row>
    <row r="280" spans="1:112" x14ac:dyDescent="0.25">
      <c r="A280" t="s">
        <v>122</v>
      </c>
      <c r="B280" t="s">
        <v>122</v>
      </c>
      <c r="C280" t="s">
        <v>1133</v>
      </c>
      <c r="D280" t="s">
        <v>124</v>
      </c>
      <c r="E280" t="s">
        <v>125</v>
      </c>
      <c r="F280" t="s">
        <v>126</v>
      </c>
      <c r="G280" s="15">
        <v>44827</v>
      </c>
      <c r="H280" t="s">
        <v>1134</v>
      </c>
      <c r="I280" t="s">
        <v>128</v>
      </c>
      <c r="J280" s="15"/>
      <c r="M280" t="s">
        <v>358</v>
      </c>
      <c r="N280" t="s">
        <v>130</v>
      </c>
      <c r="T280" t="s">
        <v>131</v>
      </c>
      <c r="U280" t="s">
        <v>193</v>
      </c>
      <c r="V280" t="s">
        <v>629</v>
      </c>
      <c r="W280" t="s">
        <v>134</v>
      </c>
      <c r="AA280" t="s">
        <v>135</v>
      </c>
      <c r="AB280" t="s">
        <v>122</v>
      </c>
      <c r="AC280" t="s">
        <v>135</v>
      </c>
      <c r="AD280" t="s">
        <v>136</v>
      </c>
      <c r="AF280" t="s">
        <v>137</v>
      </c>
      <c r="AG280" t="s">
        <v>138</v>
      </c>
      <c r="AH280">
        <v>2.2400000000000002</v>
      </c>
      <c r="AI280" t="s">
        <v>139</v>
      </c>
      <c r="AK280" t="s">
        <v>140</v>
      </c>
      <c r="AM280" t="s">
        <v>141</v>
      </c>
      <c r="AS280" t="s">
        <v>195</v>
      </c>
      <c r="AU280">
        <v>30</v>
      </c>
      <c r="AV280" t="s">
        <v>130</v>
      </c>
      <c r="AZ280" t="s">
        <v>143</v>
      </c>
      <c r="BA280" t="s">
        <v>122</v>
      </c>
      <c r="BB280" t="s">
        <v>143</v>
      </c>
      <c r="BD280" t="s">
        <v>182</v>
      </c>
      <c r="BE280" s="15"/>
      <c r="BG280" t="s">
        <v>145</v>
      </c>
      <c r="BH280">
        <v>8.1900000000000001E-2</v>
      </c>
      <c r="BI280" t="s">
        <v>139</v>
      </c>
      <c r="BJ280" s="15"/>
      <c r="BK280" t="s">
        <v>146</v>
      </c>
      <c r="BL280">
        <v>7</v>
      </c>
      <c r="BM280" s="16">
        <v>44827.353472222203</v>
      </c>
      <c r="BO280" s="16"/>
      <c r="BP280" t="s">
        <v>147</v>
      </c>
      <c r="BQ280" t="s">
        <v>147</v>
      </c>
      <c r="BR280">
        <v>2.2400000000000002</v>
      </c>
      <c r="BS280">
        <v>8.1900000000000001E-2</v>
      </c>
      <c r="BT280" t="b">
        <v>0</v>
      </c>
      <c r="BU280">
        <v>2.2400000000000002</v>
      </c>
      <c r="BV280">
        <v>8.1900000000000001E-2</v>
      </c>
      <c r="BW280">
        <v>2.2400000000000002</v>
      </c>
      <c r="BX280" t="s">
        <v>148</v>
      </c>
      <c r="BY280" t="s">
        <v>122</v>
      </c>
      <c r="BZ280" t="s">
        <v>122</v>
      </c>
      <c r="CA280" t="s">
        <v>630</v>
      </c>
      <c r="CB280" t="s">
        <v>150</v>
      </c>
      <c r="CC280" t="s">
        <v>631</v>
      </c>
      <c r="CD280" t="s">
        <v>361</v>
      </c>
      <c r="CI280">
        <v>34.2125238</v>
      </c>
      <c r="CJ280">
        <v>-112.7555112</v>
      </c>
      <c r="CN280" t="s">
        <v>135</v>
      </c>
      <c r="CO280" t="s">
        <v>153</v>
      </c>
      <c r="CV280" t="s">
        <v>154</v>
      </c>
      <c r="CW280" t="s">
        <v>155</v>
      </c>
      <c r="CX280" t="s">
        <v>167</v>
      </c>
      <c r="DC280" s="15"/>
      <c r="DH280" t="s">
        <v>146</v>
      </c>
    </row>
    <row r="281" spans="1:112" x14ac:dyDescent="0.25">
      <c r="A281" t="s">
        <v>122</v>
      </c>
      <c r="B281" t="s">
        <v>122</v>
      </c>
      <c r="C281" t="s">
        <v>1135</v>
      </c>
      <c r="D281" t="s">
        <v>124</v>
      </c>
      <c r="E281" t="s">
        <v>125</v>
      </c>
      <c r="F281" t="s">
        <v>126</v>
      </c>
      <c r="G281" s="15">
        <v>45952</v>
      </c>
      <c r="H281" t="s">
        <v>1080</v>
      </c>
      <c r="I281" t="s">
        <v>128</v>
      </c>
      <c r="J281" s="15"/>
      <c r="M281" t="s">
        <v>691</v>
      </c>
      <c r="N281" t="s">
        <v>130</v>
      </c>
      <c r="T281" t="s">
        <v>499</v>
      </c>
      <c r="U281" t="s">
        <v>193</v>
      </c>
      <c r="V281" t="s">
        <v>706</v>
      </c>
      <c r="W281" t="s">
        <v>134</v>
      </c>
      <c r="AA281" t="s">
        <v>135</v>
      </c>
      <c r="AB281" t="s">
        <v>122</v>
      </c>
      <c r="AC281" t="s">
        <v>135</v>
      </c>
      <c r="AD281" t="s">
        <v>136</v>
      </c>
      <c r="AF281" t="s">
        <v>137</v>
      </c>
      <c r="AG281" t="s">
        <v>138</v>
      </c>
      <c r="AH281">
        <v>2.2200000000000002</v>
      </c>
      <c r="AI281" t="s">
        <v>139</v>
      </c>
      <c r="AK281" t="s">
        <v>140</v>
      </c>
      <c r="AM281" t="s">
        <v>141</v>
      </c>
      <c r="AU281">
        <v>17</v>
      </c>
      <c r="AV281" t="s">
        <v>130</v>
      </c>
      <c r="AZ281" t="s">
        <v>728</v>
      </c>
      <c r="BA281" t="s">
        <v>122</v>
      </c>
      <c r="BB281" t="s">
        <v>728</v>
      </c>
      <c r="BD281" t="s">
        <v>182</v>
      </c>
      <c r="BE281" s="15"/>
      <c r="BG281" t="s">
        <v>145</v>
      </c>
      <c r="BH281">
        <v>0.39500000000000002</v>
      </c>
      <c r="BI281" t="s">
        <v>139</v>
      </c>
      <c r="BJ281" s="15"/>
      <c r="BK281" t="s">
        <v>146</v>
      </c>
      <c r="BL281">
        <v>7</v>
      </c>
      <c r="BM281" s="16">
        <v>45952.344444444403</v>
      </c>
      <c r="BO281" s="16"/>
      <c r="BP281" t="s">
        <v>147</v>
      </c>
      <c r="BQ281" t="s">
        <v>147</v>
      </c>
      <c r="BR281">
        <v>2.2200000000000002</v>
      </c>
      <c r="BS281">
        <v>0.39500000000000002</v>
      </c>
      <c r="BT281" t="b">
        <v>0</v>
      </c>
      <c r="BU281">
        <v>2.2200000000000002</v>
      </c>
      <c r="BV281">
        <v>0.39500000000000002</v>
      </c>
      <c r="BW281">
        <v>2.2200000000000002</v>
      </c>
      <c r="BX281" t="s">
        <v>148</v>
      </c>
      <c r="BY281" t="s">
        <v>122</v>
      </c>
      <c r="BZ281" t="s">
        <v>122</v>
      </c>
      <c r="CA281" t="s">
        <v>707</v>
      </c>
      <c r="CB281" t="s">
        <v>150</v>
      </c>
      <c r="CC281" t="s">
        <v>708</v>
      </c>
      <c r="CD281" t="s">
        <v>361</v>
      </c>
      <c r="CI281">
        <v>34.212335000000003</v>
      </c>
      <c r="CJ281">
        <v>-112.7553257</v>
      </c>
      <c r="CN281" t="s">
        <v>135</v>
      </c>
      <c r="CO281" t="s">
        <v>153</v>
      </c>
      <c r="CV281" t="s">
        <v>154</v>
      </c>
      <c r="CW281" t="s">
        <v>155</v>
      </c>
      <c r="CX281" t="s">
        <v>167</v>
      </c>
      <c r="DC281" s="15"/>
      <c r="DH281" t="s">
        <v>146</v>
      </c>
    </row>
    <row r="282" spans="1:112" x14ac:dyDescent="0.25">
      <c r="A282" t="s">
        <v>122</v>
      </c>
      <c r="B282" t="s">
        <v>122</v>
      </c>
      <c r="C282" t="s">
        <v>1136</v>
      </c>
      <c r="D282" t="s">
        <v>124</v>
      </c>
      <c r="E282" t="s">
        <v>125</v>
      </c>
      <c r="F282" t="s">
        <v>126</v>
      </c>
      <c r="G282" s="15">
        <v>44439</v>
      </c>
      <c r="H282" t="s">
        <v>1137</v>
      </c>
      <c r="I282" t="s">
        <v>128</v>
      </c>
      <c r="J282" s="15"/>
      <c r="T282" t="s">
        <v>131</v>
      </c>
      <c r="U282" t="s">
        <v>442</v>
      </c>
      <c r="V282" t="s">
        <v>908</v>
      </c>
      <c r="W282" t="s">
        <v>134</v>
      </c>
      <c r="AA282" t="s">
        <v>135</v>
      </c>
      <c r="AB282" t="s">
        <v>122</v>
      </c>
      <c r="AC282" t="s">
        <v>135</v>
      </c>
      <c r="AD282" t="s">
        <v>136</v>
      </c>
      <c r="AF282" t="s">
        <v>137</v>
      </c>
      <c r="AG282" t="s">
        <v>138</v>
      </c>
      <c r="AH282">
        <v>2.2000000000000002</v>
      </c>
      <c r="AI282" t="s">
        <v>139</v>
      </c>
      <c r="AK282" t="s">
        <v>140</v>
      </c>
      <c r="AM282" t="s">
        <v>141</v>
      </c>
      <c r="AS282" t="s">
        <v>1138</v>
      </c>
      <c r="AZ282" t="s">
        <v>143</v>
      </c>
      <c r="BA282" t="s">
        <v>122</v>
      </c>
      <c r="BB282" t="s">
        <v>143</v>
      </c>
      <c r="BD282" t="s">
        <v>144</v>
      </c>
      <c r="BE282" s="15"/>
      <c r="BG282" t="s">
        <v>145</v>
      </c>
      <c r="BH282">
        <v>0.5</v>
      </c>
      <c r="BI282" t="s">
        <v>139</v>
      </c>
      <c r="BJ282" s="15"/>
      <c r="BK282" t="s">
        <v>146</v>
      </c>
      <c r="BL282">
        <v>7</v>
      </c>
      <c r="BM282" s="16">
        <v>44439.722916666702</v>
      </c>
      <c r="BO282" s="16"/>
      <c r="BP282" t="s">
        <v>147</v>
      </c>
      <c r="BQ282" t="s">
        <v>147</v>
      </c>
      <c r="BR282">
        <v>2.2000000000000002</v>
      </c>
      <c r="BS282">
        <v>0.5</v>
      </c>
      <c r="BT282" t="b">
        <v>0</v>
      </c>
      <c r="BU282">
        <v>2.2000000000000002</v>
      </c>
      <c r="BV282">
        <v>0.5</v>
      </c>
      <c r="BW282">
        <v>2.2000000000000002</v>
      </c>
      <c r="BX282" t="s">
        <v>148</v>
      </c>
      <c r="BY282" t="s">
        <v>122</v>
      </c>
      <c r="BZ282" t="s">
        <v>122</v>
      </c>
      <c r="CA282" t="s">
        <v>909</v>
      </c>
      <c r="CB282" t="s">
        <v>150</v>
      </c>
      <c r="CC282" t="s">
        <v>910</v>
      </c>
      <c r="CD282" t="s">
        <v>447</v>
      </c>
      <c r="CI282">
        <v>34.2554558</v>
      </c>
      <c r="CJ282">
        <v>-114.1465214</v>
      </c>
      <c r="CN282" t="s">
        <v>135</v>
      </c>
      <c r="CO282" t="s">
        <v>153</v>
      </c>
      <c r="CV282" t="s">
        <v>154</v>
      </c>
      <c r="CW282" t="s">
        <v>155</v>
      </c>
      <c r="CX282" t="s">
        <v>448</v>
      </c>
      <c r="DC282" s="15"/>
      <c r="DH282" t="s">
        <v>146</v>
      </c>
    </row>
    <row r="283" spans="1:112" x14ac:dyDescent="0.25">
      <c r="A283" t="s">
        <v>122</v>
      </c>
      <c r="B283" t="s">
        <v>122</v>
      </c>
      <c r="C283" t="s">
        <v>1139</v>
      </c>
      <c r="D283" t="s">
        <v>124</v>
      </c>
      <c r="E283" t="s">
        <v>125</v>
      </c>
      <c r="F283" t="s">
        <v>126</v>
      </c>
      <c r="G283" s="15">
        <v>44530</v>
      </c>
      <c r="H283" t="s">
        <v>229</v>
      </c>
      <c r="I283" t="s">
        <v>128</v>
      </c>
      <c r="J283" s="15"/>
      <c r="T283" t="s">
        <v>131</v>
      </c>
      <c r="U283" t="s">
        <v>442</v>
      </c>
      <c r="V283" t="s">
        <v>1043</v>
      </c>
      <c r="W283" t="s">
        <v>134</v>
      </c>
      <c r="AA283" t="s">
        <v>135</v>
      </c>
      <c r="AB283" t="s">
        <v>122</v>
      </c>
      <c r="AC283" t="s">
        <v>135</v>
      </c>
      <c r="AD283" t="s">
        <v>136</v>
      </c>
      <c r="AF283" t="s">
        <v>137</v>
      </c>
      <c r="AG283" t="s">
        <v>138</v>
      </c>
      <c r="AH283">
        <v>2.2000000000000002</v>
      </c>
      <c r="AI283" t="s">
        <v>139</v>
      </c>
      <c r="AK283" t="s">
        <v>140</v>
      </c>
      <c r="AM283" t="s">
        <v>141</v>
      </c>
      <c r="AS283" t="s">
        <v>621</v>
      </c>
      <c r="AZ283" t="s">
        <v>143</v>
      </c>
      <c r="BA283" t="s">
        <v>122</v>
      </c>
      <c r="BB283" t="s">
        <v>143</v>
      </c>
      <c r="BD283" t="s">
        <v>144</v>
      </c>
      <c r="BE283" s="15"/>
      <c r="BG283" t="s">
        <v>145</v>
      </c>
      <c r="BH283">
        <v>0.5</v>
      </c>
      <c r="BI283" t="s">
        <v>139</v>
      </c>
      <c r="BJ283" s="15"/>
      <c r="BK283" t="s">
        <v>146</v>
      </c>
      <c r="BL283">
        <v>7</v>
      </c>
      <c r="BM283" s="16">
        <v>44530.719444444403</v>
      </c>
      <c r="BO283" s="16"/>
      <c r="BP283" t="s">
        <v>147</v>
      </c>
      <c r="BQ283" t="s">
        <v>147</v>
      </c>
      <c r="BR283">
        <v>2.2000000000000002</v>
      </c>
      <c r="BS283">
        <v>0.5</v>
      </c>
      <c r="BT283" t="b">
        <v>0</v>
      </c>
      <c r="BU283">
        <v>2.2000000000000002</v>
      </c>
      <c r="BV283">
        <v>0.5</v>
      </c>
      <c r="BW283">
        <v>2.2000000000000002</v>
      </c>
      <c r="BX283" t="s">
        <v>148</v>
      </c>
      <c r="BY283" t="s">
        <v>122</v>
      </c>
      <c r="BZ283" t="s">
        <v>122</v>
      </c>
      <c r="CA283" t="s">
        <v>1044</v>
      </c>
      <c r="CB283" t="s">
        <v>150</v>
      </c>
      <c r="CC283" t="s">
        <v>1045</v>
      </c>
      <c r="CD283" t="s">
        <v>447</v>
      </c>
      <c r="CI283">
        <v>34.256122099999999</v>
      </c>
      <c r="CJ283">
        <v>-114.14684029999999</v>
      </c>
      <c r="CN283" t="s">
        <v>135</v>
      </c>
      <c r="CO283" t="s">
        <v>153</v>
      </c>
      <c r="CV283" t="s">
        <v>154</v>
      </c>
      <c r="CW283" t="s">
        <v>155</v>
      </c>
      <c r="CX283" t="s">
        <v>448</v>
      </c>
      <c r="DC283" s="15"/>
      <c r="DH283" t="s">
        <v>146</v>
      </c>
    </row>
    <row r="284" spans="1:112" x14ac:dyDescent="0.25">
      <c r="A284" t="s">
        <v>122</v>
      </c>
      <c r="B284" t="s">
        <v>122</v>
      </c>
      <c r="C284" t="s">
        <v>1140</v>
      </c>
      <c r="D284" t="s">
        <v>124</v>
      </c>
      <c r="E284" t="s">
        <v>125</v>
      </c>
      <c r="F284" t="s">
        <v>126</v>
      </c>
      <c r="G284" s="15">
        <v>45078</v>
      </c>
      <c r="H284" t="s">
        <v>1141</v>
      </c>
      <c r="I284" t="s">
        <v>128</v>
      </c>
      <c r="J284" s="15"/>
      <c r="M284" t="s">
        <v>488</v>
      </c>
      <c r="N284" t="s">
        <v>130</v>
      </c>
      <c r="T284" t="s">
        <v>131</v>
      </c>
      <c r="U284" t="s">
        <v>132</v>
      </c>
      <c r="V284" t="s">
        <v>239</v>
      </c>
      <c r="W284" t="s">
        <v>134</v>
      </c>
      <c r="AA284" t="s">
        <v>135</v>
      </c>
      <c r="AB284" t="s">
        <v>122</v>
      </c>
      <c r="AC284" t="s">
        <v>135</v>
      </c>
      <c r="AD284" t="s">
        <v>136</v>
      </c>
      <c r="AF284" t="s">
        <v>137</v>
      </c>
      <c r="AG284" t="s">
        <v>138</v>
      </c>
      <c r="AH284">
        <v>2.2000000000000002</v>
      </c>
      <c r="AI284" t="s">
        <v>139</v>
      </c>
      <c r="AK284" t="s">
        <v>140</v>
      </c>
      <c r="AM284" t="s">
        <v>141</v>
      </c>
      <c r="AU284">
        <v>102</v>
      </c>
      <c r="AV284" t="s">
        <v>130</v>
      </c>
      <c r="AZ284" t="s">
        <v>143</v>
      </c>
      <c r="BA284" t="s">
        <v>122</v>
      </c>
      <c r="BB284" t="s">
        <v>143</v>
      </c>
      <c r="BD284" t="s">
        <v>489</v>
      </c>
      <c r="BE284" s="15"/>
      <c r="BG284" t="s">
        <v>145</v>
      </c>
      <c r="BH284">
        <v>2</v>
      </c>
      <c r="BI284" t="s">
        <v>139</v>
      </c>
      <c r="BJ284" s="15"/>
      <c r="BK284" t="s">
        <v>146</v>
      </c>
      <c r="BL284">
        <v>7</v>
      </c>
      <c r="BM284" s="16">
        <v>45078.634722222203</v>
      </c>
      <c r="BO284" s="16"/>
      <c r="BP284" t="s">
        <v>147</v>
      </c>
      <c r="BQ284" t="s">
        <v>147</v>
      </c>
      <c r="BR284">
        <v>2.2000000000000002</v>
      </c>
      <c r="BS284">
        <v>2</v>
      </c>
      <c r="BT284" t="b">
        <v>0</v>
      </c>
      <c r="BU284">
        <v>2.2000000000000002</v>
      </c>
      <c r="BV284">
        <v>2</v>
      </c>
      <c r="BW284">
        <v>2.2000000000000002</v>
      </c>
      <c r="BX284" t="s">
        <v>148</v>
      </c>
      <c r="BY284" t="s">
        <v>122</v>
      </c>
      <c r="BZ284" t="s">
        <v>122</v>
      </c>
      <c r="CA284" t="s">
        <v>240</v>
      </c>
      <c r="CB284" t="s">
        <v>150</v>
      </c>
      <c r="CC284" t="s">
        <v>241</v>
      </c>
      <c r="CD284" t="s">
        <v>152</v>
      </c>
      <c r="CI284">
        <v>32.879283999999998</v>
      </c>
      <c r="CJ284">
        <v>-111.7359009</v>
      </c>
      <c r="CN284" t="s">
        <v>135</v>
      </c>
      <c r="CO284" t="s">
        <v>153</v>
      </c>
      <c r="CV284" t="s">
        <v>154</v>
      </c>
      <c r="CW284" t="s">
        <v>155</v>
      </c>
      <c r="CX284" t="s">
        <v>156</v>
      </c>
      <c r="DC284" s="15"/>
      <c r="DH284" t="s">
        <v>146</v>
      </c>
    </row>
    <row r="285" spans="1:112" x14ac:dyDescent="0.25">
      <c r="A285" t="s">
        <v>122</v>
      </c>
      <c r="B285" t="s">
        <v>122</v>
      </c>
      <c r="C285" t="s">
        <v>1142</v>
      </c>
      <c r="D285" t="s">
        <v>124</v>
      </c>
      <c r="E285" t="s">
        <v>125</v>
      </c>
      <c r="F285" t="s">
        <v>126</v>
      </c>
      <c r="G285" s="15">
        <v>45224</v>
      </c>
      <c r="H285" t="s">
        <v>1058</v>
      </c>
      <c r="I285" t="s">
        <v>128</v>
      </c>
      <c r="J285" s="15"/>
      <c r="M285" t="s">
        <v>1091</v>
      </c>
      <c r="N285" t="s">
        <v>130</v>
      </c>
      <c r="T285" t="s">
        <v>1125</v>
      </c>
      <c r="U285" t="s">
        <v>404</v>
      </c>
      <c r="V285" t="s">
        <v>1126</v>
      </c>
      <c r="W285" t="s">
        <v>134</v>
      </c>
      <c r="AA285" t="s">
        <v>135</v>
      </c>
      <c r="AB285" t="s">
        <v>122</v>
      </c>
      <c r="AC285" t="s">
        <v>135</v>
      </c>
      <c r="AD285" t="s">
        <v>136</v>
      </c>
      <c r="AF285" t="s">
        <v>137</v>
      </c>
      <c r="AG285" t="s">
        <v>138</v>
      </c>
      <c r="AH285">
        <v>2.2000000000000002</v>
      </c>
      <c r="AI285" t="s">
        <v>139</v>
      </c>
      <c r="AK285" t="s">
        <v>140</v>
      </c>
      <c r="AM285" t="s">
        <v>141</v>
      </c>
      <c r="AU285">
        <v>163</v>
      </c>
      <c r="AV285" t="s">
        <v>130</v>
      </c>
      <c r="AZ285" t="s">
        <v>143</v>
      </c>
      <c r="BA285" t="s">
        <v>122</v>
      </c>
      <c r="BB285" t="s">
        <v>143</v>
      </c>
      <c r="BD285" t="s">
        <v>182</v>
      </c>
      <c r="BE285" s="15"/>
      <c r="BG285" t="s">
        <v>145</v>
      </c>
      <c r="BH285">
        <v>1</v>
      </c>
      <c r="BI285" t="s">
        <v>139</v>
      </c>
      <c r="BJ285" s="15"/>
      <c r="BK285" t="s">
        <v>146</v>
      </c>
      <c r="BL285">
        <v>7</v>
      </c>
      <c r="BM285" s="16">
        <v>45224.409027777801</v>
      </c>
      <c r="BO285" s="16"/>
      <c r="BP285" t="s">
        <v>147</v>
      </c>
      <c r="BQ285" t="s">
        <v>147</v>
      </c>
      <c r="BR285">
        <v>2.2000000000000002</v>
      </c>
      <c r="BS285">
        <v>1</v>
      </c>
      <c r="BT285" t="b">
        <v>0</v>
      </c>
      <c r="BU285">
        <v>2.2000000000000002</v>
      </c>
      <c r="BV285">
        <v>1</v>
      </c>
      <c r="BW285">
        <v>2.2000000000000002</v>
      </c>
      <c r="BX285" t="s">
        <v>148</v>
      </c>
      <c r="BY285" t="s">
        <v>122</v>
      </c>
      <c r="BZ285" t="s">
        <v>122</v>
      </c>
      <c r="CA285" t="s">
        <v>1094</v>
      </c>
      <c r="CB285" t="s">
        <v>150</v>
      </c>
      <c r="CC285" t="s">
        <v>1095</v>
      </c>
      <c r="CD285" t="s">
        <v>379</v>
      </c>
      <c r="CI285">
        <v>33.491080599999997</v>
      </c>
      <c r="CJ285">
        <v>-112.1450861</v>
      </c>
      <c r="CN285" t="s">
        <v>135</v>
      </c>
      <c r="CO285" t="s">
        <v>153</v>
      </c>
      <c r="CV285" t="s">
        <v>154</v>
      </c>
      <c r="CW285" t="s">
        <v>155</v>
      </c>
      <c r="CX285" t="s">
        <v>321</v>
      </c>
      <c r="DC285" s="15"/>
      <c r="DH285" t="s">
        <v>146</v>
      </c>
    </row>
    <row r="286" spans="1:112" x14ac:dyDescent="0.25">
      <c r="A286" t="s">
        <v>122</v>
      </c>
      <c r="B286" t="s">
        <v>122</v>
      </c>
      <c r="C286" t="s">
        <v>1143</v>
      </c>
      <c r="D286" t="s">
        <v>124</v>
      </c>
      <c r="E286" t="s">
        <v>125</v>
      </c>
      <c r="F286" t="s">
        <v>126</v>
      </c>
      <c r="G286" s="15">
        <v>45671</v>
      </c>
      <c r="H286" t="s">
        <v>1144</v>
      </c>
      <c r="I286" t="s">
        <v>128</v>
      </c>
      <c r="J286" s="15"/>
      <c r="M286" t="s">
        <v>935</v>
      </c>
      <c r="N286" t="s">
        <v>130</v>
      </c>
      <c r="T286" t="s">
        <v>765</v>
      </c>
      <c r="U286" t="s">
        <v>404</v>
      </c>
      <c r="V286" t="s">
        <v>1060</v>
      </c>
      <c r="W286" t="s">
        <v>134</v>
      </c>
      <c r="AA286" t="s">
        <v>135</v>
      </c>
      <c r="AB286" t="s">
        <v>122</v>
      </c>
      <c r="AC286" t="s">
        <v>135</v>
      </c>
      <c r="AD286" t="s">
        <v>136</v>
      </c>
      <c r="AF286" t="s">
        <v>137</v>
      </c>
      <c r="AG286" t="s">
        <v>138</v>
      </c>
      <c r="AH286">
        <v>2.2000000000000002</v>
      </c>
      <c r="AI286" t="s">
        <v>139</v>
      </c>
      <c r="AK286" t="s">
        <v>140</v>
      </c>
      <c r="AM286" t="s">
        <v>141</v>
      </c>
      <c r="AU286">
        <v>21</v>
      </c>
      <c r="AV286" t="s">
        <v>130</v>
      </c>
      <c r="AZ286" t="s">
        <v>143</v>
      </c>
      <c r="BA286" t="s">
        <v>122</v>
      </c>
      <c r="BB286" t="s">
        <v>143</v>
      </c>
      <c r="BD286" t="s">
        <v>489</v>
      </c>
      <c r="BE286" s="15"/>
      <c r="BG286" t="s">
        <v>145</v>
      </c>
      <c r="BH286">
        <v>0.5</v>
      </c>
      <c r="BI286" t="s">
        <v>139</v>
      </c>
      <c r="BJ286" s="15"/>
      <c r="BK286" t="s">
        <v>146</v>
      </c>
      <c r="BL286">
        <v>7</v>
      </c>
      <c r="BM286" s="16">
        <v>45671.682638888902</v>
      </c>
      <c r="BO286" s="16"/>
      <c r="BP286" t="s">
        <v>147</v>
      </c>
      <c r="BQ286" t="s">
        <v>147</v>
      </c>
      <c r="BR286">
        <v>2.2000000000000002</v>
      </c>
      <c r="BS286">
        <v>0.5</v>
      </c>
      <c r="BT286" t="b">
        <v>0</v>
      </c>
      <c r="BU286">
        <v>2.2000000000000002</v>
      </c>
      <c r="BV286">
        <v>0.5</v>
      </c>
      <c r="BW286">
        <v>2.2000000000000002</v>
      </c>
      <c r="BX286" t="s">
        <v>148</v>
      </c>
      <c r="BY286" t="s">
        <v>122</v>
      </c>
      <c r="BZ286" t="s">
        <v>122</v>
      </c>
      <c r="CA286" t="s">
        <v>1061</v>
      </c>
      <c r="CB286" t="s">
        <v>150</v>
      </c>
      <c r="CC286" t="s">
        <v>1062</v>
      </c>
      <c r="CD286" t="s">
        <v>447</v>
      </c>
      <c r="CI286">
        <v>34.255718199999997</v>
      </c>
      <c r="CJ286">
        <v>-114.1462123</v>
      </c>
      <c r="CN286" t="s">
        <v>135</v>
      </c>
      <c r="CO286" t="s">
        <v>153</v>
      </c>
      <c r="CV286" t="s">
        <v>154</v>
      </c>
      <c r="CW286" t="s">
        <v>155</v>
      </c>
      <c r="CX286" t="s">
        <v>448</v>
      </c>
      <c r="DC286" s="15"/>
      <c r="DH286" t="s">
        <v>146</v>
      </c>
    </row>
    <row r="287" spans="1:112" x14ac:dyDescent="0.25">
      <c r="A287" t="s">
        <v>122</v>
      </c>
      <c r="B287" t="s">
        <v>122</v>
      </c>
      <c r="C287" t="s">
        <v>1145</v>
      </c>
      <c r="D287" t="s">
        <v>124</v>
      </c>
      <c r="E287" t="s">
        <v>125</v>
      </c>
      <c r="F287" t="s">
        <v>126</v>
      </c>
      <c r="G287" s="15">
        <v>44533</v>
      </c>
      <c r="H287" t="s">
        <v>1146</v>
      </c>
      <c r="I287" t="s">
        <v>128</v>
      </c>
      <c r="J287" s="15"/>
      <c r="M287" t="s">
        <v>1147</v>
      </c>
      <c r="N287" t="s">
        <v>130</v>
      </c>
      <c r="T287" t="s">
        <v>160</v>
      </c>
      <c r="U287" t="s">
        <v>161</v>
      </c>
      <c r="V287" t="s">
        <v>1148</v>
      </c>
      <c r="W287" t="s">
        <v>134</v>
      </c>
      <c r="AA287" t="s">
        <v>135</v>
      </c>
      <c r="AB287" t="s">
        <v>122</v>
      </c>
      <c r="AC287" t="s">
        <v>135</v>
      </c>
      <c r="AD287" t="s">
        <v>136</v>
      </c>
      <c r="AF287" t="s">
        <v>137</v>
      </c>
      <c r="AG287" t="s">
        <v>138</v>
      </c>
      <c r="AH287">
        <v>2.1800000000000002</v>
      </c>
      <c r="AI287" t="s">
        <v>139</v>
      </c>
      <c r="AK287" t="s">
        <v>140</v>
      </c>
      <c r="AM287" t="s">
        <v>141</v>
      </c>
      <c r="AU287">
        <v>214</v>
      </c>
      <c r="AV287" t="s">
        <v>130</v>
      </c>
      <c r="AZ287" t="s">
        <v>143</v>
      </c>
      <c r="BA287" t="s">
        <v>122</v>
      </c>
      <c r="BB287" t="s">
        <v>143</v>
      </c>
      <c r="BD287" t="s">
        <v>163</v>
      </c>
      <c r="BE287" s="15"/>
      <c r="BG287" t="s">
        <v>145</v>
      </c>
      <c r="BH287">
        <v>8.1900000000000001E-2</v>
      </c>
      <c r="BI287" t="s">
        <v>139</v>
      </c>
      <c r="BJ287" s="15"/>
      <c r="BK287" t="s">
        <v>146</v>
      </c>
      <c r="BL287">
        <v>7</v>
      </c>
      <c r="BM287" s="16">
        <v>44533.347916666702</v>
      </c>
      <c r="BO287" s="16"/>
      <c r="BP287" t="s">
        <v>147</v>
      </c>
      <c r="BQ287" t="s">
        <v>147</v>
      </c>
      <c r="BR287">
        <v>2.1800000000000002</v>
      </c>
      <c r="BS287">
        <v>8.1900000000000001E-2</v>
      </c>
      <c r="BT287" t="b">
        <v>0</v>
      </c>
      <c r="BU287">
        <v>2.1800000000000002</v>
      </c>
      <c r="BV287">
        <v>8.1900000000000001E-2</v>
      </c>
      <c r="BW287">
        <v>2.1800000000000002</v>
      </c>
      <c r="BX287" t="s">
        <v>148</v>
      </c>
      <c r="BY287" t="s">
        <v>122</v>
      </c>
      <c r="BZ287" t="s">
        <v>122</v>
      </c>
      <c r="CA287" t="s">
        <v>1149</v>
      </c>
      <c r="CB287" t="s">
        <v>150</v>
      </c>
      <c r="CC287" t="s">
        <v>1150</v>
      </c>
      <c r="CD287" t="s">
        <v>379</v>
      </c>
      <c r="CI287">
        <v>33.538850500000002</v>
      </c>
      <c r="CJ287">
        <v>-112.1868884</v>
      </c>
      <c r="CN287" t="s">
        <v>135</v>
      </c>
      <c r="CO287" t="s">
        <v>153</v>
      </c>
      <c r="CV287" t="s">
        <v>154</v>
      </c>
      <c r="CW287" t="s">
        <v>155</v>
      </c>
      <c r="CX287" t="s">
        <v>321</v>
      </c>
      <c r="DC287" s="15"/>
      <c r="DH287" t="s">
        <v>146</v>
      </c>
    </row>
    <row r="288" spans="1:112" x14ac:dyDescent="0.25">
      <c r="A288" t="s">
        <v>122</v>
      </c>
      <c r="B288" t="s">
        <v>122</v>
      </c>
      <c r="C288" t="s">
        <v>1151</v>
      </c>
      <c r="D288" t="s">
        <v>124</v>
      </c>
      <c r="E288" t="s">
        <v>125</v>
      </c>
      <c r="F288" t="s">
        <v>126</v>
      </c>
      <c r="G288" s="15">
        <v>44580</v>
      </c>
      <c r="H288" t="s">
        <v>491</v>
      </c>
      <c r="I288" t="s">
        <v>128</v>
      </c>
      <c r="J288" s="15"/>
      <c r="M288" t="s">
        <v>1152</v>
      </c>
      <c r="N288" t="s">
        <v>130</v>
      </c>
      <c r="T288" t="s">
        <v>131</v>
      </c>
      <c r="U288" t="s">
        <v>672</v>
      </c>
      <c r="V288" t="s">
        <v>1153</v>
      </c>
      <c r="W288" t="s">
        <v>134</v>
      </c>
      <c r="AA288" t="s">
        <v>135</v>
      </c>
      <c r="AB288" t="s">
        <v>122</v>
      </c>
      <c r="AC288" t="s">
        <v>135</v>
      </c>
      <c r="AD288" t="s">
        <v>136</v>
      </c>
      <c r="AF288" t="s">
        <v>137</v>
      </c>
      <c r="AG288" t="s">
        <v>138</v>
      </c>
      <c r="AH288">
        <v>2.17</v>
      </c>
      <c r="AI288" t="s">
        <v>139</v>
      </c>
      <c r="AK288" t="s">
        <v>140</v>
      </c>
      <c r="AM288" t="s">
        <v>141</v>
      </c>
      <c r="AS288" t="s">
        <v>224</v>
      </c>
      <c r="AU288">
        <v>29</v>
      </c>
      <c r="AV288" t="s">
        <v>130</v>
      </c>
      <c r="AZ288" t="s">
        <v>143</v>
      </c>
      <c r="BA288" t="s">
        <v>122</v>
      </c>
      <c r="BB288" t="s">
        <v>143</v>
      </c>
      <c r="BD288" t="s">
        <v>182</v>
      </c>
      <c r="BE288" s="15"/>
      <c r="BG288" t="s">
        <v>145</v>
      </c>
      <c r="BH288">
        <v>2.0499999999999998</v>
      </c>
      <c r="BI288" t="s">
        <v>139</v>
      </c>
      <c r="BJ288" s="15"/>
      <c r="BK288" t="s">
        <v>146</v>
      </c>
      <c r="BL288">
        <v>7</v>
      </c>
      <c r="BM288" s="16">
        <v>44580.368055555598</v>
      </c>
      <c r="BO288" s="16"/>
      <c r="BP288" t="s">
        <v>147</v>
      </c>
      <c r="BQ288" t="s">
        <v>147</v>
      </c>
      <c r="BR288">
        <v>2.17</v>
      </c>
      <c r="BS288">
        <v>2.0499999999999998</v>
      </c>
      <c r="BT288" t="b">
        <v>0</v>
      </c>
      <c r="BU288">
        <v>2.17</v>
      </c>
      <c r="BV288">
        <v>2.0499999999999998</v>
      </c>
      <c r="BW288">
        <v>2.17</v>
      </c>
      <c r="BX288" t="s">
        <v>148</v>
      </c>
      <c r="BY288" t="s">
        <v>122</v>
      </c>
      <c r="BZ288" t="s">
        <v>122</v>
      </c>
      <c r="CA288" t="s">
        <v>1154</v>
      </c>
      <c r="CB288" t="s">
        <v>150</v>
      </c>
      <c r="CC288" t="s">
        <v>1155</v>
      </c>
      <c r="CD288" t="s">
        <v>379</v>
      </c>
      <c r="CI288">
        <v>34.066901399999999</v>
      </c>
      <c r="CJ288">
        <v>-112.1513468</v>
      </c>
      <c r="CN288" t="s">
        <v>135</v>
      </c>
      <c r="CO288" t="s">
        <v>153</v>
      </c>
      <c r="CV288" t="s">
        <v>154</v>
      </c>
      <c r="CW288" t="s">
        <v>155</v>
      </c>
      <c r="CX288" t="s">
        <v>167</v>
      </c>
      <c r="DC288" s="15"/>
      <c r="DH288" t="s">
        <v>146</v>
      </c>
    </row>
    <row r="289" spans="1:112" x14ac:dyDescent="0.25">
      <c r="A289" t="s">
        <v>122</v>
      </c>
      <c r="B289" t="s">
        <v>122</v>
      </c>
      <c r="C289" t="s">
        <v>1156</v>
      </c>
      <c r="D289" t="s">
        <v>124</v>
      </c>
      <c r="E289" t="s">
        <v>125</v>
      </c>
      <c r="F289" t="s">
        <v>126</v>
      </c>
      <c r="G289" s="15">
        <v>45232</v>
      </c>
      <c r="H289" t="s">
        <v>595</v>
      </c>
      <c r="I289" t="s">
        <v>128</v>
      </c>
      <c r="J289" s="15"/>
      <c r="M289" t="s">
        <v>324</v>
      </c>
      <c r="N289" t="s">
        <v>130</v>
      </c>
      <c r="T289" t="s">
        <v>864</v>
      </c>
      <c r="U289" t="s">
        <v>193</v>
      </c>
      <c r="V289" t="s">
        <v>831</v>
      </c>
      <c r="W289" t="s">
        <v>134</v>
      </c>
      <c r="AA289" t="s">
        <v>135</v>
      </c>
      <c r="AB289" t="s">
        <v>122</v>
      </c>
      <c r="AC289" t="s">
        <v>135</v>
      </c>
      <c r="AD289" t="s">
        <v>136</v>
      </c>
      <c r="AF289" t="s">
        <v>137</v>
      </c>
      <c r="AG289" t="s">
        <v>138</v>
      </c>
      <c r="AH289">
        <v>2.17</v>
      </c>
      <c r="AI289" t="s">
        <v>139</v>
      </c>
      <c r="AK289" t="s">
        <v>140</v>
      </c>
      <c r="AM289" t="s">
        <v>141</v>
      </c>
      <c r="AS289" t="s">
        <v>195</v>
      </c>
      <c r="AU289">
        <v>0</v>
      </c>
      <c r="AV289" t="s">
        <v>130</v>
      </c>
      <c r="AZ289" t="s">
        <v>143</v>
      </c>
      <c r="BA289" t="s">
        <v>122</v>
      </c>
      <c r="BB289" t="s">
        <v>143</v>
      </c>
      <c r="BD289" t="s">
        <v>182</v>
      </c>
      <c r="BE289" s="15"/>
      <c r="BG289" t="s">
        <v>145</v>
      </c>
      <c r="BH289">
        <v>8.1900000000000001E-2</v>
      </c>
      <c r="BI289" t="s">
        <v>139</v>
      </c>
      <c r="BJ289" s="15"/>
      <c r="BK289" t="s">
        <v>146</v>
      </c>
      <c r="BL289">
        <v>7</v>
      </c>
      <c r="BM289" s="16">
        <v>45232.6472222222</v>
      </c>
      <c r="BO289" s="16"/>
      <c r="BP289" t="s">
        <v>147</v>
      </c>
      <c r="BQ289" t="s">
        <v>147</v>
      </c>
      <c r="BR289">
        <v>2.17</v>
      </c>
      <c r="BS289">
        <v>8.1900000000000001E-2</v>
      </c>
      <c r="BT289" t="b">
        <v>0</v>
      </c>
      <c r="BU289">
        <v>2.17</v>
      </c>
      <c r="BV289">
        <v>8.1900000000000001E-2</v>
      </c>
      <c r="BW289">
        <v>2.17</v>
      </c>
      <c r="BX289" t="s">
        <v>148</v>
      </c>
      <c r="BY289" t="s">
        <v>122</v>
      </c>
      <c r="BZ289" t="s">
        <v>122</v>
      </c>
      <c r="CA289" t="s">
        <v>833</v>
      </c>
      <c r="CB289" t="s">
        <v>150</v>
      </c>
      <c r="CC289" t="s">
        <v>834</v>
      </c>
      <c r="CD289" t="s">
        <v>399</v>
      </c>
      <c r="CI289">
        <v>32.223779700000001</v>
      </c>
      <c r="CJ289">
        <v>-110.9611742</v>
      </c>
      <c r="CN289" t="s">
        <v>135</v>
      </c>
      <c r="CO289" t="s">
        <v>153</v>
      </c>
      <c r="CV289" t="s">
        <v>154</v>
      </c>
      <c r="CW289" t="s">
        <v>155</v>
      </c>
      <c r="CX289" t="s">
        <v>400</v>
      </c>
      <c r="DC289" s="15"/>
      <c r="DH289" t="s">
        <v>146</v>
      </c>
    </row>
    <row r="290" spans="1:112" x14ac:dyDescent="0.25">
      <c r="A290" t="s">
        <v>122</v>
      </c>
      <c r="B290" t="s">
        <v>122</v>
      </c>
      <c r="C290" t="s">
        <v>1157</v>
      </c>
      <c r="D290" t="s">
        <v>124</v>
      </c>
      <c r="E290" t="s">
        <v>125</v>
      </c>
      <c r="F290" t="s">
        <v>126</v>
      </c>
      <c r="G290" s="15">
        <v>45786</v>
      </c>
      <c r="H290" t="s">
        <v>459</v>
      </c>
      <c r="I290" t="s">
        <v>128</v>
      </c>
      <c r="J290" s="15"/>
      <c r="M290" t="s">
        <v>574</v>
      </c>
      <c r="N290" t="s">
        <v>130</v>
      </c>
      <c r="T290" t="s">
        <v>575</v>
      </c>
      <c r="U290" t="s">
        <v>404</v>
      </c>
      <c r="V290" t="s">
        <v>576</v>
      </c>
      <c r="W290" t="s">
        <v>134</v>
      </c>
      <c r="AA290" t="s">
        <v>135</v>
      </c>
      <c r="AB290" t="s">
        <v>122</v>
      </c>
      <c r="AC290" t="s">
        <v>135</v>
      </c>
      <c r="AD290" t="s">
        <v>136</v>
      </c>
      <c r="AF290" t="s">
        <v>137</v>
      </c>
      <c r="AG290" t="s">
        <v>138</v>
      </c>
      <c r="AH290">
        <v>2.17</v>
      </c>
      <c r="AI290" t="s">
        <v>139</v>
      </c>
      <c r="AK290" t="s">
        <v>140</v>
      </c>
      <c r="AM290" t="s">
        <v>141</v>
      </c>
      <c r="AU290">
        <v>203</v>
      </c>
      <c r="AV290" t="s">
        <v>130</v>
      </c>
      <c r="AZ290" t="s">
        <v>143</v>
      </c>
      <c r="BA290" t="s">
        <v>122</v>
      </c>
      <c r="BB290" t="s">
        <v>143</v>
      </c>
      <c r="BD290" t="s">
        <v>182</v>
      </c>
      <c r="BE290" s="15"/>
      <c r="BG290" t="s">
        <v>145</v>
      </c>
      <c r="BH290">
        <v>1</v>
      </c>
      <c r="BI290" t="s">
        <v>139</v>
      </c>
      <c r="BJ290" s="15"/>
      <c r="BK290" t="s">
        <v>146</v>
      </c>
      <c r="BL290">
        <v>7</v>
      </c>
      <c r="BM290" s="16">
        <v>45786.819444444402</v>
      </c>
      <c r="BO290" s="16"/>
      <c r="BP290" t="s">
        <v>147</v>
      </c>
      <c r="BQ290" t="s">
        <v>147</v>
      </c>
      <c r="BR290">
        <v>2.17</v>
      </c>
      <c r="BS290">
        <v>1</v>
      </c>
      <c r="BT290" t="b">
        <v>0</v>
      </c>
      <c r="BU290">
        <v>2.17</v>
      </c>
      <c r="BV290">
        <v>1</v>
      </c>
      <c r="BW290">
        <v>2.17</v>
      </c>
      <c r="BX290" t="s">
        <v>148</v>
      </c>
      <c r="BY290" t="s">
        <v>122</v>
      </c>
      <c r="BZ290" t="s">
        <v>122</v>
      </c>
      <c r="CA290" t="s">
        <v>577</v>
      </c>
      <c r="CB290" t="s">
        <v>150</v>
      </c>
      <c r="CC290" t="s">
        <v>578</v>
      </c>
      <c r="CD290" t="s">
        <v>579</v>
      </c>
      <c r="CI290">
        <v>34.501687799999999</v>
      </c>
      <c r="CJ290">
        <v>-114.3468675</v>
      </c>
      <c r="CN290" t="s">
        <v>135</v>
      </c>
      <c r="CO290" t="s">
        <v>153</v>
      </c>
      <c r="CV290" t="s">
        <v>154</v>
      </c>
      <c r="CW290" t="s">
        <v>155</v>
      </c>
      <c r="CX290" t="s">
        <v>580</v>
      </c>
      <c r="DC290" s="15"/>
      <c r="DH290" t="s">
        <v>146</v>
      </c>
    </row>
    <row r="291" spans="1:112" x14ac:dyDescent="0.25">
      <c r="A291" t="s">
        <v>122</v>
      </c>
      <c r="B291" t="s">
        <v>122</v>
      </c>
      <c r="C291" t="s">
        <v>1158</v>
      </c>
      <c r="D291" t="s">
        <v>124</v>
      </c>
      <c r="E291" t="s">
        <v>125</v>
      </c>
      <c r="F291" t="s">
        <v>126</v>
      </c>
      <c r="G291" s="15">
        <v>44489</v>
      </c>
      <c r="H291" t="s">
        <v>402</v>
      </c>
      <c r="I291" t="s">
        <v>128</v>
      </c>
      <c r="J291" s="15"/>
      <c r="M291" t="s">
        <v>1159</v>
      </c>
      <c r="N291" t="s">
        <v>130</v>
      </c>
      <c r="T291" t="s">
        <v>131</v>
      </c>
      <c r="U291" t="s">
        <v>672</v>
      </c>
      <c r="V291" t="s">
        <v>1153</v>
      </c>
      <c r="W291" t="s">
        <v>134</v>
      </c>
      <c r="AA291" t="s">
        <v>135</v>
      </c>
      <c r="AB291" t="s">
        <v>122</v>
      </c>
      <c r="AC291" t="s">
        <v>135</v>
      </c>
      <c r="AD291" t="s">
        <v>136</v>
      </c>
      <c r="AF291" t="s">
        <v>137</v>
      </c>
      <c r="AG291" t="s">
        <v>138</v>
      </c>
      <c r="AH291">
        <v>2.16</v>
      </c>
      <c r="AI291" t="s">
        <v>139</v>
      </c>
      <c r="AK291" t="s">
        <v>140</v>
      </c>
      <c r="AM291" t="s">
        <v>141</v>
      </c>
      <c r="AS291" t="s">
        <v>224</v>
      </c>
      <c r="AU291">
        <v>26</v>
      </c>
      <c r="AV291" t="s">
        <v>130</v>
      </c>
      <c r="AZ291" t="s">
        <v>143</v>
      </c>
      <c r="BA291" t="s">
        <v>122</v>
      </c>
      <c r="BB291" t="s">
        <v>143</v>
      </c>
      <c r="BD291" t="s">
        <v>182</v>
      </c>
      <c r="BE291" s="15"/>
      <c r="BG291" t="s">
        <v>145</v>
      </c>
      <c r="BH291">
        <v>2.0499999999999998</v>
      </c>
      <c r="BI291" t="s">
        <v>139</v>
      </c>
      <c r="BJ291" s="15"/>
      <c r="BK291" t="s">
        <v>146</v>
      </c>
      <c r="BL291">
        <v>7</v>
      </c>
      <c r="BM291" s="16">
        <v>44489.350694444402</v>
      </c>
      <c r="BO291" s="16"/>
      <c r="BP291" t="s">
        <v>147</v>
      </c>
      <c r="BQ291" t="s">
        <v>147</v>
      </c>
      <c r="BR291">
        <v>2.16</v>
      </c>
      <c r="BS291">
        <v>2.0499999999999998</v>
      </c>
      <c r="BT291" t="b">
        <v>0</v>
      </c>
      <c r="BU291">
        <v>2.16</v>
      </c>
      <c r="BV291">
        <v>2.0499999999999998</v>
      </c>
      <c r="BW291">
        <v>2.16</v>
      </c>
      <c r="BX291" t="s">
        <v>148</v>
      </c>
      <c r="BY291" t="s">
        <v>122</v>
      </c>
      <c r="BZ291" t="s">
        <v>122</v>
      </c>
      <c r="CA291" t="s">
        <v>1154</v>
      </c>
      <c r="CB291" t="s">
        <v>150</v>
      </c>
      <c r="CC291" t="s">
        <v>1155</v>
      </c>
      <c r="CD291" t="s">
        <v>379</v>
      </c>
      <c r="CI291">
        <v>34.066901399999999</v>
      </c>
      <c r="CJ291">
        <v>-112.1513468</v>
      </c>
      <c r="CN291" t="s">
        <v>135</v>
      </c>
      <c r="CO291" t="s">
        <v>153</v>
      </c>
      <c r="CV291" t="s">
        <v>154</v>
      </c>
      <c r="CW291" t="s">
        <v>155</v>
      </c>
      <c r="CX291" t="s">
        <v>167</v>
      </c>
      <c r="DC291" s="15"/>
      <c r="DH291" t="s">
        <v>146</v>
      </c>
    </row>
    <row r="292" spans="1:112" x14ac:dyDescent="0.25">
      <c r="A292" t="s">
        <v>122</v>
      </c>
      <c r="B292" t="s">
        <v>122</v>
      </c>
      <c r="C292" t="s">
        <v>1160</v>
      </c>
      <c r="D292" t="s">
        <v>124</v>
      </c>
      <c r="E292" t="s">
        <v>125</v>
      </c>
      <c r="F292" t="s">
        <v>126</v>
      </c>
      <c r="G292" s="15">
        <v>44586</v>
      </c>
      <c r="H292" t="s">
        <v>1122</v>
      </c>
      <c r="I292" t="s">
        <v>128</v>
      </c>
      <c r="J292" s="15"/>
      <c r="M292" t="s">
        <v>671</v>
      </c>
      <c r="N292" t="s">
        <v>130</v>
      </c>
      <c r="T292" t="s">
        <v>131</v>
      </c>
      <c r="U292" t="s">
        <v>672</v>
      </c>
      <c r="V292" t="s">
        <v>1161</v>
      </c>
      <c r="W292" t="s">
        <v>134</v>
      </c>
      <c r="AA292" t="s">
        <v>135</v>
      </c>
      <c r="AB292" t="s">
        <v>122</v>
      </c>
      <c r="AC292" t="s">
        <v>135</v>
      </c>
      <c r="AD292" t="s">
        <v>136</v>
      </c>
      <c r="AF292" t="s">
        <v>137</v>
      </c>
      <c r="AG292" t="s">
        <v>138</v>
      </c>
      <c r="AH292">
        <v>2.15</v>
      </c>
      <c r="AI292" t="s">
        <v>139</v>
      </c>
      <c r="AK292" t="s">
        <v>140</v>
      </c>
      <c r="AM292" t="s">
        <v>141</v>
      </c>
      <c r="AU292">
        <v>88</v>
      </c>
      <c r="AV292" t="s">
        <v>130</v>
      </c>
      <c r="AZ292" t="s">
        <v>143</v>
      </c>
      <c r="BA292" t="s">
        <v>122</v>
      </c>
      <c r="BB292" t="s">
        <v>143</v>
      </c>
      <c r="BD292" t="s">
        <v>182</v>
      </c>
      <c r="BE292" s="15"/>
      <c r="BG292" t="s">
        <v>145</v>
      </c>
      <c r="BH292">
        <v>8.1900000000000001E-2</v>
      </c>
      <c r="BI292" t="s">
        <v>139</v>
      </c>
      <c r="BJ292" s="15"/>
      <c r="BK292" t="s">
        <v>146</v>
      </c>
      <c r="BL292">
        <v>7</v>
      </c>
      <c r="BM292" s="16">
        <v>44586.40625</v>
      </c>
      <c r="BO292" s="16"/>
      <c r="BP292" t="s">
        <v>147</v>
      </c>
      <c r="BQ292" t="s">
        <v>147</v>
      </c>
      <c r="BR292">
        <v>2.15</v>
      </c>
      <c r="BS292">
        <v>8.1900000000000001E-2</v>
      </c>
      <c r="BT292" t="b">
        <v>0</v>
      </c>
      <c r="BU292">
        <v>2.15</v>
      </c>
      <c r="BV292">
        <v>8.1900000000000001E-2</v>
      </c>
      <c r="BW292">
        <v>2.15</v>
      </c>
      <c r="BX292" t="s">
        <v>148</v>
      </c>
      <c r="BY292" t="s">
        <v>122</v>
      </c>
      <c r="BZ292" t="s">
        <v>122</v>
      </c>
      <c r="CA292" t="s">
        <v>1162</v>
      </c>
      <c r="CB292" t="s">
        <v>150</v>
      </c>
      <c r="CC292" t="s">
        <v>367</v>
      </c>
      <c r="CD292" t="s">
        <v>399</v>
      </c>
      <c r="CI292">
        <v>32.2123633</v>
      </c>
      <c r="CJ292">
        <v>-110.96873909999999</v>
      </c>
      <c r="CN292" t="s">
        <v>135</v>
      </c>
      <c r="CO292" t="s">
        <v>153</v>
      </c>
      <c r="CV292" t="s">
        <v>154</v>
      </c>
      <c r="CW292" t="s">
        <v>155</v>
      </c>
      <c r="CX292" t="s">
        <v>400</v>
      </c>
      <c r="DC292" s="15"/>
      <c r="DH292" t="s">
        <v>146</v>
      </c>
    </row>
    <row r="293" spans="1:112" x14ac:dyDescent="0.25">
      <c r="A293" t="s">
        <v>122</v>
      </c>
      <c r="B293" t="s">
        <v>122</v>
      </c>
      <c r="C293" t="s">
        <v>1163</v>
      </c>
      <c r="D293" t="s">
        <v>124</v>
      </c>
      <c r="E293" t="s">
        <v>125</v>
      </c>
      <c r="F293" t="s">
        <v>126</v>
      </c>
      <c r="G293" s="15">
        <v>44586</v>
      </c>
      <c r="H293" t="s">
        <v>565</v>
      </c>
      <c r="I293" t="s">
        <v>128</v>
      </c>
      <c r="J293" s="15"/>
      <c r="M293" t="s">
        <v>671</v>
      </c>
      <c r="N293" t="s">
        <v>130</v>
      </c>
      <c r="T293" t="s">
        <v>131</v>
      </c>
      <c r="U293" t="s">
        <v>672</v>
      </c>
      <c r="V293" t="s">
        <v>1164</v>
      </c>
      <c r="W293" t="s">
        <v>134</v>
      </c>
      <c r="AA293" t="s">
        <v>135</v>
      </c>
      <c r="AB293" t="s">
        <v>122</v>
      </c>
      <c r="AC293" t="s">
        <v>135</v>
      </c>
      <c r="AD293" t="s">
        <v>136</v>
      </c>
      <c r="AF293" t="s">
        <v>137</v>
      </c>
      <c r="AG293" t="s">
        <v>138</v>
      </c>
      <c r="AH293">
        <v>2.15</v>
      </c>
      <c r="AI293" t="s">
        <v>139</v>
      </c>
      <c r="AK293" t="s">
        <v>140</v>
      </c>
      <c r="AM293" t="s">
        <v>141</v>
      </c>
      <c r="AU293">
        <v>88</v>
      </c>
      <c r="AV293" t="s">
        <v>130</v>
      </c>
      <c r="AZ293" t="s">
        <v>143</v>
      </c>
      <c r="BA293" t="s">
        <v>122</v>
      </c>
      <c r="BB293" t="s">
        <v>143</v>
      </c>
      <c r="BD293" t="s">
        <v>182</v>
      </c>
      <c r="BE293" s="15"/>
      <c r="BG293" t="s">
        <v>145</v>
      </c>
      <c r="BH293">
        <v>8.1900000000000001E-2</v>
      </c>
      <c r="BI293" t="s">
        <v>139</v>
      </c>
      <c r="BJ293" s="15"/>
      <c r="BK293" t="s">
        <v>146</v>
      </c>
      <c r="BL293">
        <v>7</v>
      </c>
      <c r="BM293" s="16">
        <v>44586.798611111102</v>
      </c>
      <c r="BO293" s="16"/>
      <c r="BP293" t="s">
        <v>147</v>
      </c>
      <c r="BQ293" t="s">
        <v>147</v>
      </c>
      <c r="BR293">
        <v>2.15</v>
      </c>
      <c r="BS293">
        <v>8.1900000000000001E-2</v>
      </c>
      <c r="BT293" t="b">
        <v>0</v>
      </c>
      <c r="BU293">
        <v>2.15</v>
      </c>
      <c r="BV293">
        <v>8.1900000000000001E-2</v>
      </c>
      <c r="BW293">
        <v>2.15</v>
      </c>
      <c r="BX293" t="s">
        <v>148</v>
      </c>
      <c r="BY293" t="s">
        <v>122</v>
      </c>
      <c r="BZ293" t="s">
        <v>122</v>
      </c>
      <c r="CA293" t="s">
        <v>1165</v>
      </c>
      <c r="CB293" t="s">
        <v>150</v>
      </c>
      <c r="CC293" t="s">
        <v>173</v>
      </c>
      <c r="CD293" t="s">
        <v>399</v>
      </c>
      <c r="CI293">
        <v>32.212505800000002</v>
      </c>
      <c r="CJ293">
        <v>-110.9686392</v>
      </c>
      <c r="CN293" t="s">
        <v>135</v>
      </c>
      <c r="CO293" t="s">
        <v>153</v>
      </c>
      <c r="CV293" t="s">
        <v>154</v>
      </c>
      <c r="CW293" t="s">
        <v>155</v>
      </c>
      <c r="CX293" t="s">
        <v>400</v>
      </c>
      <c r="DC293" s="15"/>
      <c r="DH293" t="s">
        <v>146</v>
      </c>
    </row>
    <row r="294" spans="1:112" x14ac:dyDescent="0.25">
      <c r="A294" t="s">
        <v>122</v>
      </c>
      <c r="B294" t="s">
        <v>122</v>
      </c>
      <c r="C294" t="s">
        <v>1166</v>
      </c>
      <c r="D294" t="s">
        <v>124</v>
      </c>
      <c r="E294" t="s">
        <v>125</v>
      </c>
      <c r="F294" t="s">
        <v>126</v>
      </c>
      <c r="G294" s="15">
        <v>44871</v>
      </c>
      <c r="H294" t="s">
        <v>1167</v>
      </c>
      <c r="I294" t="s">
        <v>128</v>
      </c>
      <c r="J294" s="15"/>
      <c r="M294" t="s">
        <v>324</v>
      </c>
      <c r="N294" t="s">
        <v>130</v>
      </c>
      <c r="T294" t="s">
        <v>1168</v>
      </c>
      <c r="U294" t="s">
        <v>193</v>
      </c>
      <c r="V294" t="s">
        <v>831</v>
      </c>
      <c r="W294" t="s">
        <v>134</v>
      </c>
      <c r="AA294" t="s">
        <v>135</v>
      </c>
      <c r="AB294" t="s">
        <v>122</v>
      </c>
      <c r="AC294" t="s">
        <v>135</v>
      </c>
      <c r="AD294" t="s">
        <v>136</v>
      </c>
      <c r="AF294" t="s">
        <v>137</v>
      </c>
      <c r="AG294" t="s">
        <v>138</v>
      </c>
      <c r="AH294">
        <v>2.13</v>
      </c>
      <c r="AI294" t="s">
        <v>139</v>
      </c>
      <c r="AK294" t="s">
        <v>140</v>
      </c>
      <c r="AM294" t="s">
        <v>141</v>
      </c>
      <c r="AS294" t="s">
        <v>195</v>
      </c>
      <c r="AU294">
        <v>0</v>
      </c>
      <c r="AV294" t="s">
        <v>130</v>
      </c>
      <c r="AZ294" t="s">
        <v>143</v>
      </c>
      <c r="BA294" t="s">
        <v>122</v>
      </c>
      <c r="BB294" t="s">
        <v>143</v>
      </c>
      <c r="BD294" t="s">
        <v>182</v>
      </c>
      <c r="BE294" s="15"/>
      <c r="BG294" t="s">
        <v>145</v>
      </c>
      <c r="BH294">
        <v>8.1900000000000001E-2</v>
      </c>
      <c r="BI294" t="s">
        <v>139</v>
      </c>
      <c r="BJ294" s="15"/>
      <c r="BK294" t="s">
        <v>146</v>
      </c>
      <c r="BL294">
        <v>7</v>
      </c>
      <c r="BM294" s="16">
        <v>44871.729861111096</v>
      </c>
      <c r="BO294" s="16"/>
      <c r="BP294" t="s">
        <v>147</v>
      </c>
      <c r="BQ294" t="s">
        <v>147</v>
      </c>
      <c r="BR294">
        <v>2.13</v>
      </c>
      <c r="BS294">
        <v>8.1900000000000001E-2</v>
      </c>
      <c r="BT294" t="b">
        <v>0</v>
      </c>
      <c r="BU294">
        <v>2.13</v>
      </c>
      <c r="BV294">
        <v>8.1900000000000001E-2</v>
      </c>
      <c r="BW294">
        <v>2.13</v>
      </c>
      <c r="BX294" t="s">
        <v>148</v>
      </c>
      <c r="BY294" t="s">
        <v>122</v>
      </c>
      <c r="BZ294" t="s">
        <v>122</v>
      </c>
      <c r="CA294" t="s">
        <v>833</v>
      </c>
      <c r="CB294" t="s">
        <v>150</v>
      </c>
      <c r="CC294" t="s">
        <v>834</v>
      </c>
      <c r="CD294" t="s">
        <v>399</v>
      </c>
      <c r="CI294">
        <v>32.223779700000001</v>
      </c>
      <c r="CJ294">
        <v>-110.9611742</v>
      </c>
      <c r="CN294" t="s">
        <v>135</v>
      </c>
      <c r="CO294" t="s">
        <v>153</v>
      </c>
      <c r="CV294" t="s">
        <v>154</v>
      </c>
      <c r="CW294" t="s">
        <v>155</v>
      </c>
      <c r="CX294" t="s">
        <v>400</v>
      </c>
      <c r="DC294" s="15"/>
      <c r="DH294" t="s">
        <v>146</v>
      </c>
    </row>
    <row r="295" spans="1:112" x14ac:dyDescent="0.25">
      <c r="A295" t="s">
        <v>122</v>
      </c>
      <c r="B295" t="s">
        <v>122</v>
      </c>
      <c r="C295" t="s">
        <v>1169</v>
      </c>
      <c r="D295" t="s">
        <v>124</v>
      </c>
      <c r="E295" t="s">
        <v>125</v>
      </c>
      <c r="F295" t="s">
        <v>126</v>
      </c>
      <c r="G295" s="15">
        <v>43720</v>
      </c>
      <c r="H295" t="s">
        <v>879</v>
      </c>
      <c r="I295" t="s">
        <v>128</v>
      </c>
      <c r="J295" s="15"/>
      <c r="M295" t="s">
        <v>316</v>
      </c>
      <c r="N295" t="s">
        <v>130</v>
      </c>
      <c r="T295" t="s">
        <v>1071</v>
      </c>
      <c r="U295" t="s">
        <v>1072</v>
      </c>
      <c r="V295" t="s">
        <v>1170</v>
      </c>
      <c r="W295" t="s">
        <v>134</v>
      </c>
      <c r="AA295" t="s">
        <v>135</v>
      </c>
      <c r="AB295" t="s">
        <v>122</v>
      </c>
      <c r="AC295" t="s">
        <v>135</v>
      </c>
      <c r="AD295" t="s">
        <v>136</v>
      </c>
      <c r="AF295" t="s">
        <v>137</v>
      </c>
      <c r="AG295" t="s">
        <v>138</v>
      </c>
      <c r="AH295">
        <v>2.1</v>
      </c>
      <c r="AI295" t="s">
        <v>139</v>
      </c>
      <c r="AK295" t="s">
        <v>140</v>
      </c>
      <c r="AM295" t="s">
        <v>141</v>
      </c>
      <c r="AS295" t="s">
        <v>621</v>
      </c>
      <c r="AU295">
        <v>0</v>
      </c>
      <c r="AV295" t="s">
        <v>130</v>
      </c>
      <c r="AZ295" t="s">
        <v>1074</v>
      </c>
      <c r="BA295" t="s">
        <v>122</v>
      </c>
      <c r="BB295" t="s">
        <v>1074</v>
      </c>
      <c r="BD295" t="s">
        <v>419</v>
      </c>
      <c r="BE295" s="15"/>
      <c r="BG295" t="s">
        <v>145</v>
      </c>
      <c r="BH295">
        <v>1</v>
      </c>
      <c r="BI295" t="s">
        <v>139</v>
      </c>
      <c r="BJ295" s="15"/>
      <c r="BK295" t="s">
        <v>146</v>
      </c>
      <c r="BL295">
        <v>7</v>
      </c>
      <c r="BM295" s="16">
        <v>43720.475694444402</v>
      </c>
      <c r="BO295" s="16"/>
      <c r="BP295" t="s">
        <v>147</v>
      </c>
      <c r="BQ295" t="s">
        <v>147</v>
      </c>
      <c r="BR295">
        <v>2.1</v>
      </c>
      <c r="BS295">
        <v>1</v>
      </c>
      <c r="BT295" t="b">
        <v>0</v>
      </c>
      <c r="BU295">
        <v>2.1</v>
      </c>
      <c r="BV295">
        <v>1</v>
      </c>
      <c r="BW295">
        <v>2.1</v>
      </c>
      <c r="BX295" t="s">
        <v>148</v>
      </c>
      <c r="BY295" t="s">
        <v>122</v>
      </c>
      <c r="BZ295" t="s">
        <v>122</v>
      </c>
      <c r="CA295" t="s">
        <v>1171</v>
      </c>
      <c r="CB295" t="s">
        <v>150</v>
      </c>
      <c r="CC295" t="s">
        <v>1172</v>
      </c>
      <c r="CD295" t="s">
        <v>410</v>
      </c>
      <c r="CI295">
        <v>33.446283299999997</v>
      </c>
      <c r="CJ295">
        <v>-112.03855</v>
      </c>
      <c r="CN295" t="s">
        <v>135</v>
      </c>
      <c r="CO295" t="s">
        <v>153</v>
      </c>
      <c r="CV295" t="s">
        <v>154</v>
      </c>
      <c r="CW295" t="s">
        <v>155</v>
      </c>
      <c r="CX295" t="s">
        <v>321</v>
      </c>
      <c r="DC295" s="15"/>
      <c r="DH295" t="s">
        <v>146</v>
      </c>
    </row>
    <row r="296" spans="1:112" x14ac:dyDescent="0.25">
      <c r="A296" t="s">
        <v>122</v>
      </c>
      <c r="B296" t="s">
        <v>122</v>
      </c>
      <c r="C296" t="s">
        <v>1173</v>
      </c>
      <c r="D296" t="s">
        <v>124</v>
      </c>
      <c r="E296" t="s">
        <v>125</v>
      </c>
      <c r="F296" t="s">
        <v>126</v>
      </c>
      <c r="G296" s="15">
        <v>43916</v>
      </c>
      <c r="H296" t="s">
        <v>946</v>
      </c>
      <c r="I296" t="s">
        <v>128</v>
      </c>
      <c r="J296" s="15"/>
      <c r="M296" t="s">
        <v>1174</v>
      </c>
      <c r="N296" t="s">
        <v>130</v>
      </c>
      <c r="T296" t="s">
        <v>793</v>
      </c>
      <c r="U296" t="s">
        <v>794</v>
      </c>
      <c r="V296" t="s">
        <v>1175</v>
      </c>
      <c r="W296" t="s">
        <v>134</v>
      </c>
      <c r="AA296" t="s">
        <v>135</v>
      </c>
      <c r="AB296" t="s">
        <v>122</v>
      </c>
      <c r="AC296" t="s">
        <v>135</v>
      </c>
      <c r="AD296" t="s">
        <v>136</v>
      </c>
      <c r="AF296" t="s">
        <v>137</v>
      </c>
      <c r="AG296" t="s">
        <v>138</v>
      </c>
      <c r="AH296">
        <v>2.0999999999999999E-3</v>
      </c>
      <c r="AI296" t="s">
        <v>406</v>
      </c>
      <c r="AK296" t="s">
        <v>140</v>
      </c>
      <c r="AM296" t="s">
        <v>141</v>
      </c>
      <c r="AU296">
        <v>75</v>
      </c>
      <c r="AV296" t="s">
        <v>130</v>
      </c>
      <c r="AZ296" t="s">
        <v>143</v>
      </c>
      <c r="BA296" t="s">
        <v>122</v>
      </c>
      <c r="BB296" t="s">
        <v>143</v>
      </c>
      <c r="BD296" t="s">
        <v>163</v>
      </c>
      <c r="BE296" s="15"/>
      <c r="BG296" t="s">
        <v>145</v>
      </c>
      <c r="BH296">
        <v>3.6099999999999999E-4</v>
      </c>
      <c r="BI296" t="s">
        <v>406</v>
      </c>
      <c r="BJ296" s="15"/>
      <c r="BK296" t="s">
        <v>146</v>
      </c>
      <c r="BL296">
        <v>7</v>
      </c>
      <c r="BM296" s="16">
        <v>43916.427083333299</v>
      </c>
      <c r="BO296" s="16"/>
      <c r="BP296" t="s">
        <v>407</v>
      </c>
      <c r="BQ296" t="s">
        <v>407</v>
      </c>
      <c r="BR296">
        <v>2.0999999999999999E-3</v>
      </c>
      <c r="BS296">
        <v>3.6099999999999999E-4</v>
      </c>
      <c r="BT296" t="b">
        <v>0</v>
      </c>
      <c r="BU296">
        <v>2.1</v>
      </c>
      <c r="BV296">
        <v>0.36099999999999999</v>
      </c>
      <c r="BW296">
        <v>2.1</v>
      </c>
      <c r="BX296" t="s">
        <v>148</v>
      </c>
      <c r="BY296" t="s">
        <v>122</v>
      </c>
      <c r="BZ296" t="s">
        <v>122</v>
      </c>
      <c r="CA296" t="s">
        <v>1176</v>
      </c>
      <c r="CB296" t="s">
        <v>150</v>
      </c>
      <c r="CC296" t="s">
        <v>1177</v>
      </c>
      <c r="CD296" t="s">
        <v>410</v>
      </c>
      <c r="CI296">
        <v>33.509969400000003</v>
      </c>
      <c r="CJ296">
        <v>-112.0728806</v>
      </c>
      <c r="CN296" t="s">
        <v>135</v>
      </c>
      <c r="CO296" t="s">
        <v>153</v>
      </c>
      <c r="CV296" t="s">
        <v>154</v>
      </c>
      <c r="CW296" t="s">
        <v>155</v>
      </c>
      <c r="CX296" t="s">
        <v>321</v>
      </c>
      <c r="DC296" s="15"/>
      <c r="DH296" t="s">
        <v>146</v>
      </c>
    </row>
    <row r="297" spans="1:112" x14ac:dyDescent="0.25">
      <c r="A297" t="s">
        <v>122</v>
      </c>
      <c r="B297" t="s">
        <v>122</v>
      </c>
      <c r="C297" t="s">
        <v>1178</v>
      </c>
      <c r="D297" t="s">
        <v>124</v>
      </c>
      <c r="E297" t="s">
        <v>125</v>
      </c>
      <c r="F297" t="s">
        <v>126</v>
      </c>
      <c r="G297" s="15">
        <v>44719</v>
      </c>
      <c r="H297" t="s">
        <v>1179</v>
      </c>
      <c r="I297" t="s">
        <v>128</v>
      </c>
      <c r="J297" s="15"/>
      <c r="M297" t="s">
        <v>560</v>
      </c>
      <c r="N297" t="s">
        <v>130</v>
      </c>
      <c r="T297" t="s">
        <v>131</v>
      </c>
      <c r="U297" t="s">
        <v>417</v>
      </c>
      <c r="V297" t="s">
        <v>929</v>
      </c>
      <c r="W297" t="s">
        <v>134</v>
      </c>
      <c r="AA297" t="s">
        <v>135</v>
      </c>
      <c r="AB297" t="s">
        <v>122</v>
      </c>
      <c r="AC297" t="s">
        <v>135</v>
      </c>
      <c r="AD297" t="s">
        <v>136</v>
      </c>
      <c r="AF297" t="s">
        <v>137</v>
      </c>
      <c r="AG297" t="s">
        <v>138</v>
      </c>
      <c r="AH297">
        <v>2.1</v>
      </c>
      <c r="AI297" t="s">
        <v>139</v>
      </c>
      <c r="AK297" t="s">
        <v>140</v>
      </c>
      <c r="AM297" t="s">
        <v>141</v>
      </c>
      <c r="AU297">
        <v>41.5</v>
      </c>
      <c r="AV297" t="s">
        <v>130</v>
      </c>
      <c r="AZ297" t="s">
        <v>143</v>
      </c>
      <c r="BA297" t="s">
        <v>122</v>
      </c>
      <c r="BB297" t="s">
        <v>143</v>
      </c>
      <c r="BD297" t="s">
        <v>591</v>
      </c>
      <c r="BE297" s="15"/>
      <c r="BG297" t="s">
        <v>145</v>
      </c>
      <c r="BH297">
        <v>1</v>
      </c>
      <c r="BI297" t="s">
        <v>139</v>
      </c>
      <c r="BJ297" s="15"/>
      <c r="BK297" t="s">
        <v>146</v>
      </c>
      <c r="BL297">
        <v>7</v>
      </c>
      <c r="BM297" s="16">
        <v>44719.685416666704</v>
      </c>
      <c r="BO297" s="16"/>
      <c r="BP297" t="s">
        <v>147</v>
      </c>
      <c r="BQ297" t="s">
        <v>147</v>
      </c>
      <c r="BR297">
        <v>2.1</v>
      </c>
      <c r="BS297">
        <v>1</v>
      </c>
      <c r="BT297" t="b">
        <v>0</v>
      </c>
      <c r="BU297">
        <v>2.1</v>
      </c>
      <c r="BV297">
        <v>1</v>
      </c>
      <c r="BW297">
        <v>2.1</v>
      </c>
      <c r="BX297" t="s">
        <v>148</v>
      </c>
      <c r="BY297" t="s">
        <v>122</v>
      </c>
      <c r="BZ297" t="s">
        <v>122</v>
      </c>
      <c r="CA297" t="s">
        <v>930</v>
      </c>
      <c r="CB297" t="s">
        <v>150</v>
      </c>
      <c r="CC297" t="s">
        <v>931</v>
      </c>
      <c r="CD297" t="s">
        <v>422</v>
      </c>
      <c r="CI297">
        <v>34.2530225</v>
      </c>
      <c r="CJ297">
        <v>-110.0338642</v>
      </c>
      <c r="CN297" t="s">
        <v>135</v>
      </c>
      <c r="CO297" t="s">
        <v>153</v>
      </c>
      <c r="CV297" t="s">
        <v>154</v>
      </c>
      <c r="CW297" t="s">
        <v>155</v>
      </c>
      <c r="CX297" t="s">
        <v>199</v>
      </c>
      <c r="DC297" s="15"/>
      <c r="DH297" t="s">
        <v>146</v>
      </c>
    </row>
    <row r="298" spans="1:112" x14ac:dyDescent="0.25">
      <c r="A298" t="s">
        <v>122</v>
      </c>
      <c r="B298" t="s">
        <v>122</v>
      </c>
      <c r="C298" t="s">
        <v>1180</v>
      </c>
      <c r="D298" t="s">
        <v>124</v>
      </c>
      <c r="E298" t="s">
        <v>125</v>
      </c>
      <c r="F298" t="s">
        <v>126</v>
      </c>
      <c r="G298" s="15">
        <v>45078</v>
      </c>
      <c r="H298" t="s">
        <v>828</v>
      </c>
      <c r="I298" t="s">
        <v>128</v>
      </c>
      <c r="J298" s="15"/>
      <c r="M298" t="s">
        <v>488</v>
      </c>
      <c r="N298" t="s">
        <v>130</v>
      </c>
      <c r="T298" t="s">
        <v>131</v>
      </c>
      <c r="U298" t="s">
        <v>132</v>
      </c>
      <c r="V298" t="s">
        <v>330</v>
      </c>
      <c r="W298" t="s">
        <v>134</v>
      </c>
      <c r="AA298" t="s">
        <v>135</v>
      </c>
      <c r="AB298" t="s">
        <v>122</v>
      </c>
      <c r="AC298" t="s">
        <v>135</v>
      </c>
      <c r="AD298" t="s">
        <v>136</v>
      </c>
      <c r="AF298" t="s">
        <v>137</v>
      </c>
      <c r="AG298" t="s">
        <v>138</v>
      </c>
      <c r="AH298">
        <v>2.1</v>
      </c>
      <c r="AI298" t="s">
        <v>139</v>
      </c>
      <c r="AK298" t="s">
        <v>140</v>
      </c>
      <c r="AM298" t="s">
        <v>141</v>
      </c>
      <c r="AU298">
        <v>102</v>
      </c>
      <c r="AV298" t="s">
        <v>130</v>
      </c>
      <c r="AZ298" t="s">
        <v>143</v>
      </c>
      <c r="BA298" t="s">
        <v>122</v>
      </c>
      <c r="BB298" t="s">
        <v>143</v>
      </c>
      <c r="BD298" t="s">
        <v>489</v>
      </c>
      <c r="BE298" s="15"/>
      <c r="BG298" t="s">
        <v>145</v>
      </c>
      <c r="BH298">
        <v>2</v>
      </c>
      <c r="BI298" t="s">
        <v>139</v>
      </c>
      <c r="BJ298" s="15"/>
      <c r="BK298" t="s">
        <v>146</v>
      </c>
      <c r="BL298">
        <v>7</v>
      </c>
      <c r="BM298" s="16">
        <v>45078.746527777803</v>
      </c>
      <c r="BO298" s="16"/>
      <c r="BP298" t="s">
        <v>147</v>
      </c>
      <c r="BQ298" t="s">
        <v>147</v>
      </c>
      <c r="BR298">
        <v>2.1</v>
      </c>
      <c r="BS298">
        <v>2</v>
      </c>
      <c r="BT298" t="b">
        <v>0</v>
      </c>
      <c r="BU298">
        <v>2.1</v>
      </c>
      <c r="BV298">
        <v>2</v>
      </c>
      <c r="BW298">
        <v>2.1</v>
      </c>
      <c r="BX298" t="s">
        <v>148</v>
      </c>
      <c r="BY298" t="s">
        <v>122</v>
      </c>
      <c r="BZ298" t="s">
        <v>122</v>
      </c>
      <c r="CA298" t="s">
        <v>331</v>
      </c>
      <c r="CB298" t="s">
        <v>150</v>
      </c>
      <c r="CC298" t="s">
        <v>332</v>
      </c>
      <c r="CD298" t="s">
        <v>152</v>
      </c>
      <c r="CI298">
        <v>32.879231500000003</v>
      </c>
      <c r="CJ298">
        <v>-111.7358321</v>
      </c>
      <c r="CN298" t="s">
        <v>135</v>
      </c>
      <c r="CO298" t="s">
        <v>153</v>
      </c>
      <c r="CV298" t="s">
        <v>154</v>
      </c>
      <c r="CW298" t="s">
        <v>155</v>
      </c>
      <c r="CX298" t="s">
        <v>156</v>
      </c>
      <c r="DC298" s="15"/>
      <c r="DH298" t="s">
        <v>146</v>
      </c>
    </row>
    <row r="299" spans="1:112" x14ac:dyDescent="0.25">
      <c r="A299" t="s">
        <v>122</v>
      </c>
      <c r="B299" t="s">
        <v>122</v>
      </c>
      <c r="C299" t="s">
        <v>1181</v>
      </c>
      <c r="D299" t="s">
        <v>124</v>
      </c>
      <c r="E299" t="s">
        <v>125</v>
      </c>
      <c r="F299" t="s">
        <v>126</v>
      </c>
      <c r="G299" s="15">
        <v>45246</v>
      </c>
      <c r="H299" t="s">
        <v>1182</v>
      </c>
      <c r="I299" t="s">
        <v>128</v>
      </c>
      <c r="J299" s="15"/>
      <c r="M299" t="s">
        <v>488</v>
      </c>
      <c r="N299" t="s">
        <v>130</v>
      </c>
      <c r="T299" t="s">
        <v>551</v>
      </c>
      <c r="U299" t="s">
        <v>132</v>
      </c>
      <c r="V299" t="s">
        <v>460</v>
      </c>
      <c r="W299" t="s">
        <v>134</v>
      </c>
      <c r="AA299" t="s">
        <v>135</v>
      </c>
      <c r="AB299" t="s">
        <v>122</v>
      </c>
      <c r="AC299" t="s">
        <v>135</v>
      </c>
      <c r="AD299" t="s">
        <v>136</v>
      </c>
      <c r="AF299" t="s">
        <v>137</v>
      </c>
      <c r="AG299" t="s">
        <v>138</v>
      </c>
      <c r="AH299">
        <v>2.1</v>
      </c>
      <c r="AI299" t="s">
        <v>139</v>
      </c>
      <c r="AK299" t="s">
        <v>140</v>
      </c>
      <c r="AM299" t="s">
        <v>141</v>
      </c>
      <c r="AU299">
        <v>102</v>
      </c>
      <c r="AV299" t="s">
        <v>130</v>
      </c>
      <c r="AZ299" t="s">
        <v>143</v>
      </c>
      <c r="BA299" t="s">
        <v>122</v>
      </c>
      <c r="BB299" t="s">
        <v>143</v>
      </c>
      <c r="BD299" t="s">
        <v>489</v>
      </c>
      <c r="BE299" s="15"/>
      <c r="BG299" t="s">
        <v>145</v>
      </c>
      <c r="BH299">
        <v>2</v>
      </c>
      <c r="BI299" t="s">
        <v>139</v>
      </c>
      <c r="BJ299" s="15"/>
      <c r="BK299" t="s">
        <v>146</v>
      </c>
      <c r="BL299">
        <v>7</v>
      </c>
      <c r="BM299" s="16">
        <v>45246.747222222199</v>
      </c>
      <c r="BO299" s="16"/>
      <c r="BP299" t="s">
        <v>147</v>
      </c>
      <c r="BQ299" t="s">
        <v>147</v>
      </c>
      <c r="BR299">
        <v>2.1</v>
      </c>
      <c r="BS299">
        <v>2</v>
      </c>
      <c r="BT299" t="b">
        <v>0</v>
      </c>
      <c r="BU299">
        <v>2.1</v>
      </c>
      <c r="BV299">
        <v>2</v>
      </c>
      <c r="BW299">
        <v>2.1</v>
      </c>
      <c r="BX299" t="s">
        <v>148</v>
      </c>
      <c r="BY299" t="s">
        <v>122</v>
      </c>
      <c r="BZ299" t="s">
        <v>122</v>
      </c>
      <c r="CA299" t="s">
        <v>461</v>
      </c>
      <c r="CB299" t="s">
        <v>150</v>
      </c>
      <c r="CC299" t="s">
        <v>173</v>
      </c>
      <c r="CD299" t="s">
        <v>152</v>
      </c>
      <c r="CI299">
        <v>32.8793638</v>
      </c>
      <c r="CJ299">
        <v>-111.73607250000001</v>
      </c>
      <c r="CN299" t="s">
        <v>135</v>
      </c>
      <c r="CO299" t="s">
        <v>153</v>
      </c>
      <c r="CV299" t="s">
        <v>154</v>
      </c>
      <c r="CW299" t="s">
        <v>155</v>
      </c>
      <c r="CX299" t="s">
        <v>156</v>
      </c>
      <c r="DC299" s="15"/>
      <c r="DH299" t="s">
        <v>146</v>
      </c>
    </row>
    <row r="300" spans="1:112" x14ac:dyDescent="0.25">
      <c r="A300" t="s">
        <v>122</v>
      </c>
      <c r="B300" t="s">
        <v>122</v>
      </c>
      <c r="C300" t="s">
        <v>1183</v>
      </c>
      <c r="D300" t="s">
        <v>124</v>
      </c>
      <c r="E300" t="s">
        <v>125</v>
      </c>
      <c r="F300" t="s">
        <v>126</v>
      </c>
      <c r="G300" s="15">
        <v>45867</v>
      </c>
      <c r="H300" t="s">
        <v>1184</v>
      </c>
      <c r="I300" t="s">
        <v>128</v>
      </c>
      <c r="J300" s="15"/>
      <c r="M300" t="s">
        <v>935</v>
      </c>
      <c r="N300" t="s">
        <v>130</v>
      </c>
      <c r="T300" t="s">
        <v>765</v>
      </c>
      <c r="U300" t="s">
        <v>404</v>
      </c>
      <c r="V300" t="s">
        <v>1060</v>
      </c>
      <c r="W300" t="s">
        <v>134</v>
      </c>
      <c r="AA300" t="s">
        <v>135</v>
      </c>
      <c r="AB300" t="s">
        <v>122</v>
      </c>
      <c r="AC300" t="s">
        <v>135</v>
      </c>
      <c r="AD300" t="s">
        <v>136</v>
      </c>
      <c r="AF300" t="s">
        <v>137</v>
      </c>
      <c r="AG300" t="s">
        <v>138</v>
      </c>
      <c r="AH300">
        <v>2.1</v>
      </c>
      <c r="AI300" t="s">
        <v>139</v>
      </c>
      <c r="AK300" t="s">
        <v>140</v>
      </c>
      <c r="AM300" t="s">
        <v>141</v>
      </c>
      <c r="AU300">
        <v>21</v>
      </c>
      <c r="AV300" t="s">
        <v>130</v>
      </c>
      <c r="AZ300" t="s">
        <v>143</v>
      </c>
      <c r="BA300" t="s">
        <v>122</v>
      </c>
      <c r="BB300" t="s">
        <v>143</v>
      </c>
      <c r="BD300" t="s">
        <v>489</v>
      </c>
      <c r="BE300" s="15"/>
      <c r="BG300" t="s">
        <v>145</v>
      </c>
      <c r="BH300">
        <v>2</v>
      </c>
      <c r="BI300" t="s">
        <v>139</v>
      </c>
      <c r="BJ300" s="15"/>
      <c r="BK300" t="s">
        <v>146</v>
      </c>
      <c r="BL300">
        <v>7</v>
      </c>
      <c r="BM300" s="16">
        <v>45867.590972222199</v>
      </c>
      <c r="BO300" s="16"/>
      <c r="BP300" t="s">
        <v>147</v>
      </c>
      <c r="BQ300" t="s">
        <v>147</v>
      </c>
      <c r="BR300">
        <v>2.1</v>
      </c>
      <c r="BS300">
        <v>2</v>
      </c>
      <c r="BT300" t="b">
        <v>0</v>
      </c>
      <c r="BU300">
        <v>2.1</v>
      </c>
      <c r="BV300">
        <v>2</v>
      </c>
      <c r="BW300">
        <v>2.1</v>
      </c>
      <c r="BX300" t="s">
        <v>148</v>
      </c>
      <c r="BY300" t="s">
        <v>122</v>
      </c>
      <c r="BZ300" t="s">
        <v>122</v>
      </c>
      <c r="CA300" t="s">
        <v>1061</v>
      </c>
      <c r="CB300" t="s">
        <v>150</v>
      </c>
      <c r="CC300" t="s">
        <v>1062</v>
      </c>
      <c r="CD300" t="s">
        <v>447</v>
      </c>
      <c r="CI300">
        <v>34.255718199999997</v>
      </c>
      <c r="CJ300">
        <v>-114.1462123</v>
      </c>
      <c r="CN300" t="s">
        <v>135</v>
      </c>
      <c r="CO300" t="s">
        <v>153</v>
      </c>
      <c r="CV300" t="s">
        <v>154</v>
      </c>
      <c r="CW300" t="s">
        <v>155</v>
      </c>
      <c r="CX300" t="s">
        <v>448</v>
      </c>
      <c r="DC300" s="15"/>
      <c r="DH300" t="s">
        <v>146</v>
      </c>
    </row>
    <row r="301" spans="1:112" x14ac:dyDescent="0.25">
      <c r="A301" t="s">
        <v>122</v>
      </c>
      <c r="B301" t="s">
        <v>122</v>
      </c>
      <c r="C301" t="s">
        <v>1185</v>
      </c>
      <c r="D301" t="s">
        <v>124</v>
      </c>
      <c r="E301" t="s">
        <v>125</v>
      </c>
      <c r="F301" t="s">
        <v>126</v>
      </c>
      <c r="G301" s="15">
        <v>44651</v>
      </c>
      <c r="H301" t="s">
        <v>1186</v>
      </c>
      <c r="I301" t="s">
        <v>128</v>
      </c>
      <c r="J301" s="15"/>
      <c r="M301" t="s">
        <v>1187</v>
      </c>
      <c r="N301" t="s">
        <v>130</v>
      </c>
      <c r="T301" t="s">
        <v>160</v>
      </c>
      <c r="U301" t="s">
        <v>161</v>
      </c>
      <c r="V301" t="s">
        <v>1188</v>
      </c>
      <c r="W301" t="s">
        <v>134</v>
      </c>
      <c r="AA301" t="s">
        <v>135</v>
      </c>
      <c r="AB301" t="s">
        <v>122</v>
      </c>
      <c r="AC301" t="s">
        <v>135</v>
      </c>
      <c r="AD301" t="s">
        <v>136</v>
      </c>
      <c r="AF301" t="s">
        <v>137</v>
      </c>
      <c r="AG301" t="s">
        <v>138</v>
      </c>
      <c r="AH301">
        <v>2.09</v>
      </c>
      <c r="AI301" t="s">
        <v>139</v>
      </c>
      <c r="AK301" t="s">
        <v>140</v>
      </c>
      <c r="AM301" t="s">
        <v>141</v>
      </c>
      <c r="AU301">
        <v>79</v>
      </c>
      <c r="AV301" t="s">
        <v>130</v>
      </c>
      <c r="AZ301" t="s">
        <v>143</v>
      </c>
      <c r="BA301" t="s">
        <v>122</v>
      </c>
      <c r="BB301" t="s">
        <v>143</v>
      </c>
      <c r="BD301" t="s">
        <v>163</v>
      </c>
      <c r="BE301" s="15"/>
      <c r="BG301" t="s">
        <v>145</v>
      </c>
      <c r="BH301">
        <v>8.1900000000000001E-2</v>
      </c>
      <c r="BI301" t="s">
        <v>139</v>
      </c>
      <c r="BJ301" s="15"/>
      <c r="BK301" t="s">
        <v>146</v>
      </c>
      <c r="BL301">
        <v>7</v>
      </c>
      <c r="BM301" s="16">
        <v>44651.379166666702</v>
      </c>
      <c r="BO301" s="16"/>
      <c r="BP301" t="s">
        <v>147</v>
      </c>
      <c r="BQ301" t="s">
        <v>147</v>
      </c>
      <c r="BR301">
        <v>2.09</v>
      </c>
      <c r="BS301">
        <v>8.1900000000000001E-2</v>
      </c>
      <c r="BT301" t="b">
        <v>0</v>
      </c>
      <c r="BU301">
        <v>2.09</v>
      </c>
      <c r="BV301">
        <v>8.1900000000000001E-2</v>
      </c>
      <c r="BW301">
        <v>2.09</v>
      </c>
      <c r="BX301" t="s">
        <v>148</v>
      </c>
      <c r="BY301" t="s">
        <v>122</v>
      </c>
      <c r="BZ301" t="s">
        <v>122</v>
      </c>
      <c r="CA301" t="s">
        <v>1189</v>
      </c>
      <c r="CB301" t="s">
        <v>150</v>
      </c>
      <c r="CC301" t="s">
        <v>1190</v>
      </c>
      <c r="CD301" t="s">
        <v>206</v>
      </c>
      <c r="CI301">
        <v>33.383368599999997</v>
      </c>
      <c r="CJ301">
        <v>-110.77637249999999</v>
      </c>
      <c r="CN301" t="s">
        <v>135</v>
      </c>
      <c r="CO301" t="s">
        <v>153</v>
      </c>
      <c r="CV301" t="s">
        <v>154</v>
      </c>
      <c r="CW301" t="s">
        <v>155</v>
      </c>
      <c r="CX301" t="s">
        <v>207</v>
      </c>
      <c r="DC301" s="15"/>
      <c r="DH301" t="s">
        <v>146</v>
      </c>
    </row>
    <row r="302" spans="1:112" x14ac:dyDescent="0.25">
      <c r="A302" t="s">
        <v>122</v>
      </c>
      <c r="B302" t="s">
        <v>122</v>
      </c>
      <c r="C302" t="s">
        <v>1191</v>
      </c>
      <c r="D302" t="s">
        <v>124</v>
      </c>
      <c r="E302" t="s">
        <v>125</v>
      </c>
      <c r="F302" t="s">
        <v>126</v>
      </c>
      <c r="G302" s="15">
        <v>45189</v>
      </c>
      <c r="H302" t="s">
        <v>1192</v>
      </c>
      <c r="I302" t="s">
        <v>128</v>
      </c>
      <c r="J302" s="15"/>
      <c r="M302" t="s">
        <v>467</v>
      </c>
      <c r="N302" t="s">
        <v>130</v>
      </c>
      <c r="T302" t="s">
        <v>530</v>
      </c>
      <c r="U302" t="s">
        <v>193</v>
      </c>
      <c r="V302" t="s">
        <v>958</v>
      </c>
      <c r="W302" t="s">
        <v>134</v>
      </c>
      <c r="AA302" t="s">
        <v>135</v>
      </c>
      <c r="AB302" t="s">
        <v>122</v>
      </c>
      <c r="AC302" t="s">
        <v>135</v>
      </c>
      <c r="AD302" t="s">
        <v>136</v>
      </c>
      <c r="AF302" t="s">
        <v>137</v>
      </c>
      <c r="AG302" t="s">
        <v>138</v>
      </c>
      <c r="AH302">
        <v>2.08</v>
      </c>
      <c r="AI302" t="s">
        <v>139</v>
      </c>
      <c r="AK302" t="s">
        <v>140</v>
      </c>
      <c r="AM302" t="s">
        <v>141</v>
      </c>
      <c r="AS302" t="s">
        <v>195</v>
      </c>
      <c r="AU302">
        <v>22</v>
      </c>
      <c r="AV302" t="s">
        <v>130</v>
      </c>
      <c r="AZ302" t="s">
        <v>143</v>
      </c>
      <c r="BA302" t="s">
        <v>122</v>
      </c>
      <c r="BB302" t="s">
        <v>143</v>
      </c>
      <c r="BD302" t="s">
        <v>182</v>
      </c>
      <c r="BE302" s="15"/>
      <c r="BG302" t="s">
        <v>145</v>
      </c>
      <c r="BH302">
        <v>8.1900000000000001E-2</v>
      </c>
      <c r="BI302" t="s">
        <v>139</v>
      </c>
      <c r="BJ302" s="15"/>
      <c r="BK302" t="s">
        <v>146</v>
      </c>
      <c r="BL302">
        <v>7</v>
      </c>
      <c r="BM302" s="16">
        <v>45189.606249999997</v>
      </c>
      <c r="BO302" s="16"/>
      <c r="BP302" t="s">
        <v>147</v>
      </c>
      <c r="BQ302" t="s">
        <v>147</v>
      </c>
      <c r="BR302">
        <v>2.08</v>
      </c>
      <c r="BS302">
        <v>8.1900000000000001E-2</v>
      </c>
      <c r="BT302" t="b">
        <v>0</v>
      </c>
      <c r="BU302">
        <v>2.08</v>
      </c>
      <c r="BV302">
        <v>8.1900000000000001E-2</v>
      </c>
      <c r="BW302">
        <v>2.08</v>
      </c>
      <c r="BX302" t="s">
        <v>148</v>
      </c>
      <c r="BY302" t="s">
        <v>122</v>
      </c>
      <c r="BZ302" t="s">
        <v>122</v>
      </c>
      <c r="CA302" t="s">
        <v>959</v>
      </c>
      <c r="CB302" t="s">
        <v>150</v>
      </c>
      <c r="CC302" t="s">
        <v>631</v>
      </c>
      <c r="CD302" t="s">
        <v>198</v>
      </c>
      <c r="CI302">
        <v>35.023896299999997</v>
      </c>
      <c r="CJ302">
        <v>-110.69417970000001</v>
      </c>
      <c r="CN302" t="s">
        <v>135</v>
      </c>
      <c r="CO302" t="s">
        <v>153</v>
      </c>
      <c r="CV302" t="s">
        <v>154</v>
      </c>
      <c r="CW302" t="s">
        <v>155</v>
      </c>
      <c r="CX302" t="s">
        <v>199</v>
      </c>
      <c r="DC302" s="15"/>
      <c r="DH302" t="s">
        <v>146</v>
      </c>
    </row>
    <row r="303" spans="1:112" x14ac:dyDescent="0.25">
      <c r="A303" t="s">
        <v>122</v>
      </c>
      <c r="B303" t="s">
        <v>122</v>
      </c>
      <c r="C303" t="s">
        <v>1193</v>
      </c>
      <c r="D303" t="s">
        <v>124</v>
      </c>
      <c r="E303" t="s">
        <v>125</v>
      </c>
      <c r="F303" t="s">
        <v>126</v>
      </c>
      <c r="G303" s="15">
        <v>45358</v>
      </c>
      <c r="H303" t="s">
        <v>858</v>
      </c>
      <c r="I303" t="s">
        <v>128</v>
      </c>
      <c r="J303" s="15"/>
      <c r="M303" t="s">
        <v>1091</v>
      </c>
      <c r="N303" t="s">
        <v>130</v>
      </c>
      <c r="T303" t="s">
        <v>1125</v>
      </c>
      <c r="U303" t="s">
        <v>404</v>
      </c>
      <c r="V303" t="s">
        <v>1126</v>
      </c>
      <c r="W303" t="s">
        <v>134</v>
      </c>
      <c r="AA303" t="s">
        <v>135</v>
      </c>
      <c r="AB303" t="s">
        <v>122</v>
      </c>
      <c r="AC303" t="s">
        <v>135</v>
      </c>
      <c r="AD303" t="s">
        <v>136</v>
      </c>
      <c r="AF303" t="s">
        <v>137</v>
      </c>
      <c r="AG303" t="s">
        <v>138</v>
      </c>
      <c r="AH303">
        <v>2.04</v>
      </c>
      <c r="AI303" t="s">
        <v>139</v>
      </c>
      <c r="AK303" t="s">
        <v>140</v>
      </c>
      <c r="AM303" t="s">
        <v>141</v>
      </c>
      <c r="AU303">
        <v>163</v>
      </c>
      <c r="AV303" t="s">
        <v>130</v>
      </c>
      <c r="AZ303" t="s">
        <v>143</v>
      </c>
      <c r="BA303" t="s">
        <v>122</v>
      </c>
      <c r="BB303" t="s">
        <v>143</v>
      </c>
      <c r="BD303" t="s">
        <v>182</v>
      </c>
      <c r="BE303" s="15"/>
      <c r="BG303" t="s">
        <v>145</v>
      </c>
      <c r="BH303">
        <v>1</v>
      </c>
      <c r="BI303" t="s">
        <v>139</v>
      </c>
      <c r="BJ303" s="15"/>
      <c r="BK303" t="s">
        <v>146</v>
      </c>
      <c r="BL303">
        <v>7</v>
      </c>
      <c r="BM303" s="16">
        <v>45358.744444444397</v>
      </c>
      <c r="BO303" s="16"/>
      <c r="BP303" t="s">
        <v>147</v>
      </c>
      <c r="BQ303" t="s">
        <v>147</v>
      </c>
      <c r="BR303">
        <v>2.04</v>
      </c>
      <c r="BS303">
        <v>1</v>
      </c>
      <c r="BT303" t="b">
        <v>0</v>
      </c>
      <c r="BU303">
        <v>2.04</v>
      </c>
      <c r="BV303">
        <v>1</v>
      </c>
      <c r="BW303">
        <v>2.04</v>
      </c>
      <c r="BX303" t="s">
        <v>148</v>
      </c>
      <c r="BY303" t="s">
        <v>122</v>
      </c>
      <c r="BZ303" t="s">
        <v>122</v>
      </c>
      <c r="CA303" t="s">
        <v>1094</v>
      </c>
      <c r="CB303" t="s">
        <v>150</v>
      </c>
      <c r="CC303" t="s">
        <v>1095</v>
      </c>
      <c r="CD303" t="s">
        <v>379</v>
      </c>
      <c r="CI303">
        <v>33.491080599999997</v>
      </c>
      <c r="CJ303">
        <v>-112.1450861</v>
      </c>
      <c r="CN303" t="s">
        <v>135</v>
      </c>
      <c r="CO303" t="s">
        <v>153</v>
      </c>
      <c r="CV303" t="s">
        <v>154</v>
      </c>
      <c r="CW303" t="s">
        <v>155</v>
      </c>
      <c r="CX303" t="s">
        <v>321</v>
      </c>
      <c r="DC303" s="15"/>
      <c r="DH303" t="s">
        <v>146</v>
      </c>
    </row>
    <row r="304" spans="1:112" x14ac:dyDescent="0.25">
      <c r="A304" t="s">
        <v>1194</v>
      </c>
      <c r="B304" t="s">
        <v>1195</v>
      </c>
      <c r="C304" t="s">
        <v>1196</v>
      </c>
      <c r="D304" t="s">
        <v>124</v>
      </c>
      <c r="E304" t="s">
        <v>125</v>
      </c>
      <c r="F304" t="s">
        <v>126</v>
      </c>
      <c r="G304" s="15">
        <v>43154</v>
      </c>
      <c r="H304" t="s">
        <v>188</v>
      </c>
      <c r="I304" t="s">
        <v>1197</v>
      </c>
      <c r="J304" s="15"/>
      <c r="M304" t="s">
        <v>1198</v>
      </c>
      <c r="N304" t="s">
        <v>130</v>
      </c>
      <c r="T304" t="s">
        <v>1199</v>
      </c>
      <c r="U304" t="s">
        <v>1200</v>
      </c>
      <c r="V304" t="s">
        <v>1201</v>
      </c>
      <c r="AA304" t="s">
        <v>1202</v>
      </c>
      <c r="AB304" t="s">
        <v>1194</v>
      </c>
      <c r="AC304" t="s">
        <v>1203</v>
      </c>
      <c r="AD304" t="s">
        <v>1204</v>
      </c>
      <c r="AF304" t="s">
        <v>137</v>
      </c>
      <c r="AG304" t="s">
        <v>138</v>
      </c>
      <c r="AH304">
        <v>2</v>
      </c>
      <c r="AI304" t="s">
        <v>139</v>
      </c>
      <c r="AJ304" t="s">
        <v>1205</v>
      </c>
      <c r="AK304" t="s">
        <v>140</v>
      </c>
      <c r="AM304" t="s">
        <v>141</v>
      </c>
      <c r="AS304" t="s">
        <v>1206</v>
      </c>
      <c r="AZ304" t="s">
        <v>1207</v>
      </c>
      <c r="BA304" t="s">
        <v>1208</v>
      </c>
      <c r="BB304" t="s">
        <v>1209</v>
      </c>
      <c r="BD304" t="s">
        <v>1210</v>
      </c>
      <c r="BE304" s="15">
        <v>43159</v>
      </c>
      <c r="BG304" t="s">
        <v>1211</v>
      </c>
      <c r="BH304">
        <v>2</v>
      </c>
      <c r="BI304" t="s">
        <v>139</v>
      </c>
      <c r="BJ304" s="15"/>
      <c r="BK304" t="s">
        <v>146</v>
      </c>
      <c r="BL304">
        <v>8</v>
      </c>
      <c r="BM304" s="16">
        <v>43154.791666666701</v>
      </c>
      <c r="BO304" s="16"/>
      <c r="BP304" t="s">
        <v>147</v>
      </c>
      <c r="BQ304" t="s">
        <v>147</v>
      </c>
      <c r="BR304">
        <v>2</v>
      </c>
      <c r="BS304">
        <v>2</v>
      </c>
      <c r="BT304" t="b">
        <v>0</v>
      </c>
      <c r="BU304">
        <v>2</v>
      </c>
      <c r="BV304">
        <v>2</v>
      </c>
      <c r="BW304">
        <v>2</v>
      </c>
      <c r="BX304" t="s">
        <v>148</v>
      </c>
      <c r="BY304" t="s">
        <v>1194</v>
      </c>
      <c r="BZ304" t="s">
        <v>1195</v>
      </c>
      <c r="CA304" t="s">
        <v>1212</v>
      </c>
      <c r="CB304" t="s">
        <v>150</v>
      </c>
      <c r="CC304" t="s">
        <v>1213</v>
      </c>
      <c r="CD304" t="s">
        <v>1214</v>
      </c>
      <c r="CI304">
        <v>47.002534410499997</v>
      </c>
      <c r="CJ304">
        <v>-122.90498768099999</v>
      </c>
      <c r="CN304" t="s">
        <v>1215</v>
      </c>
      <c r="CO304" t="s">
        <v>1216</v>
      </c>
      <c r="CP304" t="s">
        <v>1217</v>
      </c>
      <c r="CQ304" t="s">
        <v>130</v>
      </c>
      <c r="CT304" t="s">
        <v>1218</v>
      </c>
      <c r="CU304" t="s">
        <v>1219</v>
      </c>
      <c r="CV304" t="s">
        <v>154</v>
      </c>
      <c r="CW304" t="s">
        <v>1220</v>
      </c>
      <c r="CX304" t="s">
        <v>1221</v>
      </c>
      <c r="DC304" s="15"/>
      <c r="DF304">
        <v>42</v>
      </c>
      <c r="DG304" t="s">
        <v>130</v>
      </c>
      <c r="DH304" t="s">
        <v>146</v>
      </c>
    </row>
    <row r="305" spans="1:112" x14ac:dyDescent="0.25">
      <c r="A305" t="s">
        <v>1194</v>
      </c>
      <c r="B305" t="s">
        <v>1195</v>
      </c>
      <c r="C305" t="s">
        <v>1222</v>
      </c>
      <c r="D305" t="s">
        <v>124</v>
      </c>
      <c r="E305" t="s">
        <v>125</v>
      </c>
      <c r="F305" t="s">
        <v>126</v>
      </c>
      <c r="G305" s="15">
        <v>43244</v>
      </c>
      <c r="H305" t="s">
        <v>441</v>
      </c>
      <c r="I305" t="s">
        <v>1223</v>
      </c>
      <c r="J305" s="15"/>
      <c r="M305" t="s">
        <v>1198</v>
      </c>
      <c r="N305" t="s">
        <v>130</v>
      </c>
      <c r="T305" t="s">
        <v>1199</v>
      </c>
      <c r="U305" t="s">
        <v>1200</v>
      </c>
      <c r="V305" t="s">
        <v>1201</v>
      </c>
      <c r="AA305" t="s">
        <v>1202</v>
      </c>
      <c r="AB305" t="s">
        <v>1194</v>
      </c>
      <c r="AC305" t="s">
        <v>1203</v>
      </c>
      <c r="AD305" t="s">
        <v>1204</v>
      </c>
      <c r="AF305" t="s">
        <v>137</v>
      </c>
      <c r="AG305" t="s">
        <v>138</v>
      </c>
      <c r="AH305">
        <v>2</v>
      </c>
      <c r="AI305" t="s">
        <v>139</v>
      </c>
      <c r="AJ305" t="s">
        <v>1205</v>
      </c>
      <c r="AK305" t="s">
        <v>140</v>
      </c>
      <c r="AM305" t="s">
        <v>141</v>
      </c>
      <c r="AS305" t="s">
        <v>1206</v>
      </c>
      <c r="AZ305" t="s">
        <v>1207</v>
      </c>
      <c r="BA305" t="s">
        <v>1208</v>
      </c>
      <c r="BB305" t="s">
        <v>1209</v>
      </c>
      <c r="BD305" t="s">
        <v>1210</v>
      </c>
      <c r="BE305" s="15">
        <v>43249</v>
      </c>
      <c r="BG305" t="s">
        <v>1211</v>
      </c>
      <c r="BH305">
        <v>2</v>
      </c>
      <c r="BI305" t="s">
        <v>139</v>
      </c>
      <c r="BJ305" s="15"/>
      <c r="BK305" t="s">
        <v>146</v>
      </c>
      <c r="BL305">
        <v>7</v>
      </c>
      <c r="BM305" s="16">
        <v>43244.736111111102</v>
      </c>
      <c r="BO305" s="16"/>
      <c r="BP305" t="s">
        <v>147</v>
      </c>
      <c r="BQ305" t="s">
        <v>147</v>
      </c>
      <c r="BR305">
        <v>2</v>
      </c>
      <c r="BS305">
        <v>2</v>
      </c>
      <c r="BT305" t="b">
        <v>0</v>
      </c>
      <c r="BU305">
        <v>2</v>
      </c>
      <c r="BV305">
        <v>2</v>
      </c>
      <c r="BW305">
        <v>2</v>
      </c>
      <c r="BX305" t="s">
        <v>148</v>
      </c>
      <c r="BY305" t="s">
        <v>1194</v>
      </c>
      <c r="BZ305" t="s">
        <v>1195</v>
      </c>
      <c r="CA305" t="s">
        <v>1212</v>
      </c>
      <c r="CB305" t="s">
        <v>150</v>
      </c>
      <c r="CC305" t="s">
        <v>1213</v>
      </c>
      <c r="CD305" t="s">
        <v>1214</v>
      </c>
      <c r="CI305">
        <v>47.002534410499997</v>
      </c>
      <c r="CJ305">
        <v>-122.90498768099999</v>
      </c>
      <c r="CN305" t="s">
        <v>1215</v>
      </c>
      <c r="CO305" t="s">
        <v>1216</v>
      </c>
      <c r="CP305" t="s">
        <v>1217</v>
      </c>
      <c r="CQ305" t="s">
        <v>130</v>
      </c>
      <c r="CT305" t="s">
        <v>1218</v>
      </c>
      <c r="CU305" t="s">
        <v>1219</v>
      </c>
      <c r="CV305" t="s">
        <v>154</v>
      </c>
      <c r="CW305" t="s">
        <v>1220</v>
      </c>
      <c r="CX305" t="s">
        <v>1221</v>
      </c>
      <c r="DC305" s="15"/>
      <c r="DF305">
        <v>42</v>
      </c>
      <c r="DG305" t="s">
        <v>130</v>
      </c>
      <c r="DH305" t="s">
        <v>146</v>
      </c>
    </row>
    <row r="306" spans="1:112" x14ac:dyDescent="0.25">
      <c r="A306" t="s">
        <v>122</v>
      </c>
      <c r="B306" t="s">
        <v>122</v>
      </c>
      <c r="C306" t="s">
        <v>1224</v>
      </c>
      <c r="D306" t="s">
        <v>124</v>
      </c>
      <c r="E306" t="s">
        <v>125</v>
      </c>
      <c r="F306" t="s">
        <v>126</v>
      </c>
      <c r="G306" s="15">
        <v>44049</v>
      </c>
      <c r="H306" t="s">
        <v>1225</v>
      </c>
      <c r="I306" t="s">
        <v>128</v>
      </c>
      <c r="J306" s="15"/>
      <c r="M306" t="s">
        <v>192</v>
      </c>
      <c r="N306" t="s">
        <v>130</v>
      </c>
      <c r="T306" t="s">
        <v>131</v>
      </c>
      <c r="U306" t="s">
        <v>442</v>
      </c>
      <c r="V306" t="s">
        <v>1226</v>
      </c>
      <c r="W306" t="s">
        <v>134</v>
      </c>
      <c r="AA306" t="s">
        <v>135</v>
      </c>
      <c r="AB306" t="s">
        <v>122</v>
      </c>
      <c r="AC306" t="s">
        <v>135</v>
      </c>
      <c r="AD306" t="s">
        <v>136</v>
      </c>
      <c r="AF306" t="s">
        <v>137</v>
      </c>
      <c r="AG306" t="s">
        <v>138</v>
      </c>
      <c r="AH306">
        <v>2</v>
      </c>
      <c r="AI306" t="s">
        <v>139</v>
      </c>
      <c r="AK306" t="s">
        <v>140</v>
      </c>
      <c r="AM306" t="s">
        <v>141</v>
      </c>
      <c r="AS306" t="s">
        <v>195</v>
      </c>
      <c r="AU306">
        <v>18</v>
      </c>
      <c r="AV306" t="s">
        <v>130</v>
      </c>
      <c r="AZ306" t="s">
        <v>143</v>
      </c>
      <c r="BA306" t="s">
        <v>122</v>
      </c>
      <c r="BB306" t="s">
        <v>143</v>
      </c>
      <c r="BD306" t="s">
        <v>144</v>
      </c>
      <c r="BE306" s="15"/>
      <c r="BG306" t="s">
        <v>145</v>
      </c>
      <c r="BH306">
        <v>0.5</v>
      </c>
      <c r="BI306" t="s">
        <v>139</v>
      </c>
      <c r="BJ306" s="15"/>
      <c r="BK306" t="s">
        <v>146</v>
      </c>
      <c r="BL306">
        <v>7</v>
      </c>
      <c r="BM306" s="16">
        <v>44049.4375</v>
      </c>
      <c r="BO306" s="16"/>
      <c r="BP306" t="s">
        <v>147</v>
      </c>
      <c r="BQ306" t="s">
        <v>147</v>
      </c>
      <c r="BR306">
        <v>2</v>
      </c>
      <c r="BS306">
        <v>0.5</v>
      </c>
      <c r="BT306" t="b">
        <v>0</v>
      </c>
      <c r="BU306">
        <v>2</v>
      </c>
      <c r="BV306">
        <v>0.5</v>
      </c>
      <c r="BW306">
        <v>2</v>
      </c>
      <c r="BX306" t="s">
        <v>148</v>
      </c>
      <c r="BY306" t="s">
        <v>122</v>
      </c>
      <c r="BZ306" t="s">
        <v>122</v>
      </c>
      <c r="CA306" t="s">
        <v>1227</v>
      </c>
      <c r="CB306" t="s">
        <v>150</v>
      </c>
      <c r="CC306" t="s">
        <v>1228</v>
      </c>
      <c r="CD306" t="s">
        <v>447</v>
      </c>
      <c r="CI306">
        <v>34.255749700000003</v>
      </c>
      <c r="CJ306">
        <v>-114.14637449999999</v>
      </c>
      <c r="CN306" t="s">
        <v>135</v>
      </c>
      <c r="CO306" t="s">
        <v>153</v>
      </c>
      <c r="CV306" t="s">
        <v>154</v>
      </c>
      <c r="CW306" t="s">
        <v>155</v>
      </c>
      <c r="CX306" t="s">
        <v>448</v>
      </c>
      <c r="DC306" s="15"/>
      <c r="DH306" t="s">
        <v>146</v>
      </c>
    </row>
    <row r="307" spans="1:112" x14ac:dyDescent="0.25">
      <c r="A307" t="s">
        <v>122</v>
      </c>
      <c r="B307" t="s">
        <v>122</v>
      </c>
      <c r="C307" t="s">
        <v>1229</v>
      </c>
      <c r="D307" t="s">
        <v>124</v>
      </c>
      <c r="E307" t="s">
        <v>125</v>
      </c>
      <c r="F307" t="s">
        <v>126</v>
      </c>
      <c r="G307" s="15">
        <v>44069</v>
      </c>
      <c r="H307" t="s">
        <v>1230</v>
      </c>
      <c r="I307" t="s">
        <v>128</v>
      </c>
      <c r="J307" s="15"/>
      <c r="T307" t="s">
        <v>131</v>
      </c>
      <c r="U307" t="s">
        <v>193</v>
      </c>
      <c r="V307" t="s">
        <v>845</v>
      </c>
      <c r="W307" t="s">
        <v>134</v>
      </c>
      <c r="AA307" t="s">
        <v>135</v>
      </c>
      <c r="AB307" t="s">
        <v>122</v>
      </c>
      <c r="AC307" t="s">
        <v>135</v>
      </c>
      <c r="AD307" t="s">
        <v>136</v>
      </c>
      <c r="AF307" t="s">
        <v>137</v>
      </c>
      <c r="AG307" t="s">
        <v>138</v>
      </c>
      <c r="AH307">
        <v>2</v>
      </c>
      <c r="AI307" t="s">
        <v>139</v>
      </c>
      <c r="AK307" t="s">
        <v>140</v>
      </c>
      <c r="AM307" t="s">
        <v>141</v>
      </c>
      <c r="AS307" t="s">
        <v>195</v>
      </c>
      <c r="AZ307" t="s">
        <v>143</v>
      </c>
      <c r="BA307" t="s">
        <v>122</v>
      </c>
      <c r="BB307" t="s">
        <v>143</v>
      </c>
      <c r="BD307" t="s">
        <v>163</v>
      </c>
      <c r="BE307" s="15"/>
      <c r="BG307" t="s">
        <v>145</v>
      </c>
      <c r="BH307">
        <v>8.1900000000000001E-2</v>
      </c>
      <c r="BI307" t="s">
        <v>139</v>
      </c>
      <c r="BJ307" s="15"/>
      <c r="BK307" t="s">
        <v>146</v>
      </c>
      <c r="BL307">
        <v>7</v>
      </c>
      <c r="BM307" s="16">
        <v>44069.434027777803</v>
      </c>
      <c r="BO307" s="16"/>
      <c r="BP307" t="s">
        <v>147</v>
      </c>
      <c r="BQ307" t="s">
        <v>147</v>
      </c>
      <c r="BR307">
        <v>2</v>
      </c>
      <c r="BS307">
        <v>8.1900000000000001E-2</v>
      </c>
      <c r="BT307" t="b">
        <v>0</v>
      </c>
      <c r="BU307">
        <v>2</v>
      </c>
      <c r="BV307">
        <v>8.1900000000000001E-2</v>
      </c>
      <c r="BW307">
        <v>2</v>
      </c>
      <c r="BX307" t="s">
        <v>148</v>
      </c>
      <c r="BY307" t="s">
        <v>122</v>
      </c>
      <c r="BZ307" t="s">
        <v>122</v>
      </c>
      <c r="CA307" t="s">
        <v>846</v>
      </c>
      <c r="CB307" t="s">
        <v>150</v>
      </c>
      <c r="CC307" t="s">
        <v>631</v>
      </c>
      <c r="CD307" t="s">
        <v>399</v>
      </c>
      <c r="CI307">
        <v>32.201698299999997</v>
      </c>
      <c r="CJ307">
        <v>-110.96888970000001</v>
      </c>
      <c r="CN307" t="s">
        <v>135</v>
      </c>
      <c r="CO307" t="s">
        <v>153</v>
      </c>
      <c r="CV307" t="s">
        <v>154</v>
      </c>
      <c r="CW307" t="s">
        <v>155</v>
      </c>
      <c r="CX307" t="s">
        <v>400</v>
      </c>
      <c r="DC307" s="15"/>
      <c r="DH307" t="s">
        <v>146</v>
      </c>
    </row>
    <row r="308" spans="1:112" x14ac:dyDescent="0.25">
      <c r="A308" t="s">
        <v>122</v>
      </c>
      <c r="B308" t="s">
        <v>122</v>
      </c>
      <c r="C308" t="s">
        <v>1231</v>
      </c>
      <c r="D308" t="s">
        <v>124</v>
      </c>
      <c r="E308" t="s">
        <v>125</v>
      </c>
      <c r="F308" t="s">
        <v>126</v>
      </c>
      <c r="G308" s="15">
        <v>44439</v>
      </c>
      <c r="H308" t="s">
        <v>778</v>
      </c>
      <c r="I308" t="s">
        <v>128</v>
      </c>
      <c r="J308" s="15"/>
      <c r="T308" t="s">
        <v>131</v>
      </c>
      <c r="U308" t="s">
        <v>442</v>
      </c>
      <c r="V308" t="s">
        <v>908</v>
      </c>
      <c r="W308" t="s">
        <v>134</v>
      </c>
      <c r="AA308" t="s">
        <v>135</v>
      </c>
      <c r="AB308" t="s">
        <v>122</v>
      </c>
      <c r="AC308" t="s">
        <v>135</v>
      </c>
      <c r="AD308" t="s">
        <v>136</v>
      </c>
      <c r="AF308" t="s">
        <v>137</v>
      </c>
      <c r="AG308" t="s">
        <v>138</v>
      </c>
      <c r="AH308">
        <v>2</v>
      </c>
      <c r="AI308" t="s">
        <v>139</v>
      </c>
      <c r="AK308" t="s">
        <v>140</v>
      </c>
      <c r="AM308" t="s">
        <v>141</v>
      </c>
      <c r="AS308" t="s">
        <v>195</v>
      </c>
      <c r="AZ308" t="s">
        <v>143</v>
      </c>
      <c r="BA308" t="s">
        <v>122</v>
      </c>
      <c r="BB308" t="s">
        <v>143</v>
      </c>
      <c r="BD308" t="s">
        <v>144</v>
      </c>
      <c r="BE308" s="15"/>
      <c r="BG308" t="s">
        <v>145</v>
      </c>
      <c r="BH308">
        <v>0.5</v>
      </c>
      <c r="BI308" t="s">
        <v>139</v>
      </c>
      <c r="BJ308" s="15"/>
      <c r="BK308" t="s">
        <v>146</v>
      </c>
      <c r="BL308">
        <v>7</v>
      </c>
      <c r="BM308" s="16">
        <v>44439.71875</v>
      </c>
      <c r="BO308" s="16"/>
      <c r="BP308" t="s">
        <v>147</v>
      </c>
      <c r="BQ308" t="s">
        <v>147</v>
      </c>
      <c r="BR308">
        <v>2</v>
      </c>
      <c r="BS308">
        <v>0.5</v>
      </c>
      <c r="BT308" t="b">
        <v>0</v>
      </c>
      <c r="BU308">
        <v>2</v>
      </c>
      <c r="BV308">
        <v>0.5</v>
      </c>
      <c r="BW308">
        <v>2</v>
      </c>
      <c r="BX308" t="s">
        <v>148</v>
      </c>
      <c r="BY308" t="s">
        <v>122</v>
      </c>
      <c r="BZ308" t="s">
        <v>122</v>
      </c>
      <c r="CA308" t="s">
        <v>909</v>
      </c>
      <c r="CB308" t="s">
        <v>150</v>
      </c>
      <c r="CC308" t="s">
        <v>910</v>
      </c>
      <c r="CD308" t="s">
        <v>447</v>
      </c>
      <c r="CI308">
        <v>34.2554558</v>
      </c>
      <c r="CJ308">
        <v>-114.1465214</v>
      </c>
      <c r="CN308" t="s">
        <v>135</v>
      </c>
      <c r="CO308" t="s">
        <v>153</v>
      </c>
      <c r="CV308" t="s">
        <v>154</v>
      </c>
      <c r="CW308" t="s">
        <v>155</v>
      </c>
      <c r="CX308" t="s">
        <v>448</v>
      </c>
      <c r="DC308" s="15"/>
      <c r="DH308" t="s">
        <v>146</v>
      </c>
    </row>
    <row r="309" spans="1:112" x14ac:dyDescent="0.25">
      <c r="A309" t="s">
        <v>122</v>
      </c>
      <c r="B309" t="s">
        <v>122</v>
      </c>
      <c r="C309" t="s">
        <v>1232</v>
      </c>
      <c r="D309" t="s">
        <v>124</v>
      </c>
      <c r="E309" t="s">
        <v>125</v>
      </c>
      <c r="F309" t="s">
        <v>126</v>
      </c>
      <c r="G309" s="15">
        <v>45063</v>
      </c>
      <c r="H309" t="s">
        <v>1233</v>
      </c>
      <c r="I309" t="s">
        <v>128</v>
      </c>
      <c r="J309" s="15"/>
      <c r="T309" t="s">
        <v>131</v>
      </c>
      <c r="U309" t="s">
        <v>620</v>
      </c>
      <c r="V309" t="s">
        <v>732</v>
      </c>
      <c r="W309" t="s">
        <v>134</v>
      </c>
      <c r="AA309" t="s">
        <v>135</v>
      </c>
      <c r="AB309" t="s">
        <v>122</v>
      </c>
      <c r="AC309" t="s">
        <v>135</v>
      </c>
      <c r="AD309" t="s">
        <v>136</v>
      </c>
      <c r="AF309" t="s">
        <v>137</v>
      </c>
      <c r="AG309" t="s">
        <v>138</v>
      </c>
      <c r="AH309">
        <v>2</v>
      </c>
      <c r="AI309" t="s">
        <v>139</v>
      </c>
      <c r="AK309" t="s">
        <v>140</v>
      </c>
      <c r="AM309" t="s">
        <v>141</v>
      </c>
      <c r="AS309" t="s">
        <v>621</v>
      </c>
      <c r="AZ309" t="s">
        <v>143</v>
      </c>
      <c r="BA309" t="s">
        <v>122</v>
      </c>
      <c r="BB309" t="s">
        <v>143</v>
      </c>
      <c r="BD309" t="s">
        <v>489</v>
      </c>
      <c r="BE309" s="15"/>
      <c r="BG309" t="s">
        <v>145</v>
      </c>
      <c r="BH309">
        <v>0.5</v>
      </c>
      <c r="BI309" t="s">
        <v>139</v>
      </c>
      <c r="BJ309" s="15"/>
      <c r="BK309" t="s">
        <v>146</v>
      </c>
      <c r="BL309">
        <v>7</v>
      </c>
      <c r="BM309" s="16">
        <v>45063.5493055556</v>
      </c>
      <c r="BO309" s="16"/>
      <c r="BP309" t="s">
        <v>147</v>
      </c>
      <c r="BQ309" t="s">
        <v>147</v>
      </c>
      <c r="BR309">
        <v>2</v>
      </c>
      <c r="BS309">
        <v>0.5</v>
      </c>
      <c r="BT309" t="b">
        <v>0</v>
      </c>
      <c r="BU309">
        <v>2</v>
      </c>
      <c r="BV309">
        <v>0.5</v>
      </c>
      <c r="BW309">
        <v>2</v>
      </c>
      <c r="BX309" t="s">
        <v>148</v>
      </c>
      <c r="BY309" t="s">
        <v>122</v>
      </c>
      <c r="BZ309" t="s">
        <v>122</v>
      </c>
      <c r="CA309" t="s">
        <v>733</v>
      </c>
      <c r="CB309" t="s">
        <v>150</v>
      </c>
      <c r="CC309" t="s">
        <v>734</v>
      </c>
      <c r="CD309" t="s">
        <v>447</v>
      </c>
      <c r="CI309">
        <v>34.255718199999997</v>
      </c>
      <c r="CJ309">
        <v>-114.1462123</v>
      </c>
      <c r="CN309" t="s">
        <v>135</v>
      </c>
      <c r="CO309" t="s">
        <v>153</v>
      </c>
      <c r="CV309" t="s">
        <v>154</v>
      </c>
      <c r="CW309" t="s">
        <v>155</v>
      </c>
      <c r="CX309" t="s">
        <v>448</v>
      </c>
      <c r="DC309" s="15"/>
      <c r="DH309" t="s">
        <v>146</v>
      </c>
    </row>
    <row r="310" spans="1:112" x14ac:dyDescent="0.25">
      <c r="A310" t="s">
        <v>122</v>
      </c>
      <c r="B310" t="s">
        <v>122</v>
      </c>
      <c r="C310" t="s">
        <v>1234</v>
      </c>
      <c r="D310" t="s">
        <v>124</v>
      </c>
      <c r="E310" t="s">
        <v>125</v>
      </c>
      <c r="F310" t="s">
        <v>126</v>
      </c>
      <c r="G310" s="15">
        <v>45596</v>
      </c>
      <c r="H310" t="s">
        <v>1182</v>
      </c>
      <c r="I310" t="s">
        <v>128</v>
      </c>
      <c r="J310" s="15"/>
      <c r="M310" t="s">
        <v>324</v>
      </c>
      <c r="N310" t="s">
        <v>130</v>
      </c>
      <c r="T310" t="s">
        <v>765</v>
      </c>
      <c r="U310" t="s">
        <v>404</v>
      </c>
      <c r="V310" t="s">
        <v>976</v>
      </c>
      <c r="W310" t="s">
        <v>134</v>
      </c>
      <c r="AA310" t="s">
        <v>135</v>
      </c>
      <c r="AB310" t="s">
        <v>122</v>
      </c>
      <c r="AC310" t="s">
        <v>135</v>
      </c>
      <c r="AD310" t="s">
        <v>136</v>
      </c>
      <c r="AF310" t="s">
        <v>137</v>
      </c>
      <c r="AG310" t="s">
        <v>138</v>
      </c>
      <c r="AH310">
        <v>2</v>
      </c>
      <c r="AI310" t="s">
        <v>139</v>
      </c>
      <c r="AK310" t="s">
        <v>140</v>
      </c>
      <c r="AM310" t="s">
        <v>141</v>
      </c>
      <c r="AU310">
        <v>0</v>
      </c>
      <c r="AV310" t="s">
        <v>130</v>
      </c>
      <c r="AZ310" t="s">
        <v>143</v>
      </c>
      <c r="BA310" t="s">
        <v>122</v>
      </c>
      <c r="BB310" t="s">
        <v>143</v>
      </c>
      <c r="BD310" t="s">
        <v>489</v>
      </c>
      <c r="BE310" s="15"/>
      <c r="BG310" t="s">
        <v>145</v>
      </c>
      <c r="BH310">
        <v>0.5</v>
      </c>
      <c r="BI310" t="s">
        <v>139</v>
      </c>
      <c r="BJ310" s="15"/>
      <c r="BK310" t="s">
        <v>146</v>
      </c>
      <c r="BL310">
        <v>7</v>
      </c>
      <c r="BM310" s="16">
        <v>45596.747222222199</v>
      </c>
      <c r="BO310" s="16"/>
      <c r="BP310" t="s">
        <v>147</v>
      </c>
      <c r="BQ310" t="s">
        <v>147</v>
      </c>
      <c r="BR310">
        <v>2</v>
      </c>
      <c r="BS310">
        <v>0.5</v>
      </c>
      <c r="BT310" t="b">
        <v>0</v>
      </c>
      <c r="BU310">
        <v>2</v>
      </c>
      <c r="BV310">
        <v>0.5</v>
      </c>
      <c r="BW310">
        <v>2</v>
      </c>
      <c r="BX310" t="s">
        <v>148</v>
      </c>
      <c r="BY310" t="s">
        <v>122</v>
      </c>
      <c r="BZ310" t="s">
        <v>122</v>
      </c>
      <c r="CA310" t="s">
        <v>979</v>
      </c>
      <c r="CB310" t="s">
        <v>150</v>
      </c>
      <c r="CC310" t="s">
        <v>980</v>
      </c>
      <c r="CD310" t="s">
        <v>447</v>
      </c>
      <c r="CI310">
        <v>34.2554558</v>
      </c>
      <c r="CJ310">
        <v>-114.1465214</v>
      </c>
      <c r="CN310" t="s">
        <v>135</v>
      </c>
      <c r="CO310" t="s">
        <v>153</v>
      </c>
      <c r="CV310" t="s">
        <v>154</v>
      </c>
      <c r="CW310" t="s">
        <v>155</v>
      </c>
      <c r="CX310" t="s">
        <v>448</v>
      </c>
      <c r="DC310" s="15"/>
      <c r="DH310" t="s">
        <v>146</v>
      </c>
    </row>
    <row r="311" spans="1:112" x14ac:dyDescent="0.25">
      <c r="A311" t="s">
        <v>122</v>
      </c>
      <c r="B311" t="s">
        <v>122</v>
      </c>
      <c r="C311" t="s">
        <v>1235</v>
      </c>
      <c r="D311" t="s">
        <v>124</v>
      </c>
      <c r="E311" t="s">
        <v>125</v>
      </c>
      <c r="F311" t="s">
        <v>126</v>
      </c>
      <c r="G311" s="15">
        <v>44174</v>
      </c>
      <c r="H311" t="s">
        <v>1236</v>
      </c>
      <c r="I311" t="s">
        <v>128</v>
      </c>
      <c r="J311" s="15"/>
      <c r="T311" t="s">
        <v>1168</v>
      </c>
      <c r="U311" t="s">
        <v>193</v>
      </c>
      <c r="V311" t="s">
        <v>876</v>
      </c>
      <c r="W311" t="s">
        <v>134</v>
      </c>
      <c r="AA311" t="s">
        <v>135</v>
      </c>
      <c r="AB311" t="s">
        <v>122</v>
      </c>
      <c r="AC311" t="s">
        <v>135</v>
      </c>
      <c r="AD311" t="s">
        <v>136</v>
      </c>
      <c r="AF311" t="s">
        <v>137</v>
      </c>
      <c r="AG311" t="s">
        <v>138</v>
      </c>
      <c r="AH311">
        <v>1.99</v>
      </c>
      <c r="AI311" t="s">
        <v>139</v>
      </c>
      <c r="AK311" t="s">
        <v>140</v>
      </c>
      <c r="AM311" t="s">
        <v>141</v>
      </c>
      <c r="AS311" t="s">
        <v>246</v>
      </c>
      <c r="AZ311" t="s">
        <v>143</v>
      </c>
      <c r="BA311" t="s">
        <v>122</v>
      </c>
      <c r="BB311" t="s">
        <v>143</v>
      </c>
      <c r="BD311" t="s">
        <v>163</v>
      </c>
      <c r="BE311" s="15"/>
      <c r="BG311" t="s">
        <v>145</v>
      </c>
      <c r="BH311">
        <v>0.40899999999999997</v>
      </c>
      <c r="BI311" t="s">
        <v>139</v>
      </c>
      <c r="BJ311" s="15"/>
      <c r="BK311" t="s">
        <v>146</v>
      </c>
      <c r="BL311">
        <v>7</v>
      </c>
      <c r="BM311" s="16">
        <v>44174.666666666701</v>
      </c>
      <c r="BO311" s="16"/>
      <c r="BP311" t="s">
        <v>147</v>
      </c>
      <c r="BQ311" t="s">
        <v>147</v>
      </c>
      <c r="BR311">
        <v>1.99</v>
      </c>
      <c r="BS311">
        <v>0.40899999999999997</v>
      </c>
      <c r="BT311" t="b">
        <v>0</v>
      </c>
      <c r="BU311">
        <v>1.99</v>
      </c>
      <c r="BV311">
        <v>0.40899999999999997</v>
      </c>
      <c r="BW311">
        <v>1.99</v>
      </c>
      <c r="BX311" t="s">
        <v>148</v>
      </c>
      <c r="BY311" t="s">
        <v>122</v>
      </c>
      <c r="BZ311" t="s">
        <v>122</v>
      </c>
      <c r="CA311" t="s">
        <v>877</v>
      </c>
      <c r="CB311" t="s">
        <v>150</v>
      </c>
      <c r="CC311" t="s">
        <v>269</v>
      </c>
      <c r="CD311" t="s">
        <v>399</v>
      </c>
      <c r="CI311">
        <v>32.201346399999998</v>
      </c>
      <c r="CJ311">
        <v>-110.9685942</v>
      </c>
      <c r="CN311" t="s">
        <v>135</v>
      </c>
      <c r="CO311" t="s">
        <v>153</v>
      </c>
      <c r="CV311" t="s">
        <v>154</v>
      </c>
      <c r="CW311" t="s">
        <v>155</v>
      </c>
      <c r="CX311" t="s">
        <v>400</v>
      </c>
      <c r="DC311" s="15"/>
      <c r="DH311" t="s">
        <v>146</v>
      </c>
    </row>
    <row r="312" spans="1:112" x14ac:dyDescent="0.25">
      <c r="A312" t="s">
        <v>122</v>
      </c>
      <c r="B312" t="s">
        <v>122</v>
      </c>
      <c r="C312" t="s">
        <v>1185</v>
      </c>
      <c r="D312" t="s">
        <v>124</v>
      </c>
      <c r="E312" t="s">
        <v>125</v>
      </c>
      <c r="F312" t="s">
        <v>126</v>
      </c>
      <c r="G312" s="15">
        <v>44651</v>
      </c>
      <c r="H312" t="s">
        <v>1186</v>
      </c>
      <c r="I312" t="s">
        <v>128</v>
      </c>
      <c r="J312" s="15"/>
      <c r="M312" t="s">
        <v>1187</v>
      </c>
      <c r="N312" t="s">
        <v>130</v>
      </c>
      <c r="T312" t="s">
        <v>160</v>
      </c>
      <c r="U312" t="s">
        <v>161</v>
      </c>
      <c r="V312" t="s">
        <v>1188</v>
      </c>
      <c r="W312" t="s">
        <v>134</v>
      </c>
      <c r="AA312" t="s">
        <v>135</v>
      </c>
      <c r="AB312" t="s">
        <v>122</v>
      </c>
      <c r="AC312" t="s">
        <v>135</v>
      </c>
      <c r="AD312" t="s">
        <v>136</v>
      </c>
      <c r="AF312" t="s">
        <v>137</v>
      </c>
      <c r="AG312" t="s">
        <v>138</v>
      </c>
      <c r="AH312">
        <v>1.97</v>
      </c>
      <c r="AI312" t="s">
        <v>139</v>
      </c>
      <c r="AK312" t="s">
        <v>140</v>
      </c>
      <c r="AM312" t="s">
        <v>141</v>
      </c>
      <c r="AU312">
        <v>79</v>
      </c>
      <c r="AV312" t="s">
        <v>130</v>
      </c>
      <c r="AZ312" t="s">
        <v>143</v>
      </c>
      <c r="BA312" t="s">
        <v>122</v>
      </c>
      <c r="BB312" t="s">
        <v>143</v>
      </c>
      <c r="BD312" t="s">
        <v>163</v>
      </c>
      <c r="BE312" s="15"/>
      <c r="BG312" t="s">
        <v>145</v>
      </c>
      <c r="BH312">
        <v>8.1900000000000001E-2</v>
      </c>
      <c r="BI312" t="s">
        <v>139</v>
      </c>
      <c r="BJ312" s="15"/>
      <c r="BK312" t="s">
        <v>146</v>
      </c>
      <c r="BL312">
        <v>7</v>
      </c>
      <c r="BM312" s="16">
        <v>44651.379166666702</v>
      </c>
      <c r="BO312" s="16"/>
      <c r="BP312" t="s">
        <v>147</v>
      </c>
      <c r="BQ312" t="s">
        <v>147</v>
      </c>
      <c r="BR312">
        <v>1.97</v>
      </c>
      <c r="BS312">
        <v>8.1900000000000001E-2</v>
      </c>
      <c r="BT312" t="b">
        <v>0</v>
      </c>
      <c r="BU312">
        <v>1.97</v>
      </c>
      <c r="BV312">
        <v>8.1900000000000001E-2</v>
      </c>
      <c r="BW312">
        <v>1.97</v>
      </c>
      <c r="BX312" t="s">
        <v>148</v>
      </c>
      <c r="BY312" t="s">
        <v>122</v>
      </c>
      <c r="BZ312" t="s">
        <v>122</v>
      </c>
      <c r="CA312" t="s">
        <v>1189</v>
      </c>
      <c r="CB312" t="s">
        <v>150</v>
      </c>
      <c r="CC312" t="s">
        <v>1190</v>
      </c>
      <c r="CD312" t="s">
        <v>206</v>
      </c>
      <c r="CI312">
        <v>33.383368599999997</v>
      </c>
      <c r="CJ312">
        <v>-110.77637249999999</v>
      </c>
      <c r="CN312" t="s">
        <v>135</v>
      </c>
      <c r="CO312" t="s">
        <v>153</v>
      </c>
      <c r="CV312" t="s">
        <v>154</v>
      </c>
      <c r="CW312" t="s">
        <v>155</v>
      </c>
      <c r="CX312" t="s">
        <v>207</v>
      </c>
      <c r="DC312" s="15"/>
      <c r="DH312" t="s">
        <v>146</v>
      </c>
    </row>
    <row r="313" spans="1:112" x14ac:dyDescent="0.25">
      <c r="A313" t="s">
        <v>122</v>
      </c>
      <c r="B313" t="s">
        <v>122</v>
      </c>
      <c r="C313" t="s">
        <v>1237</v>
      </c>
      <c r="D313" t="s">
        <v>124</v>
      </c>
      <c r="E313" t="s">
        <v>125</v>
      </c>
      <c r="F313" t="s">
        <v>126</v>
      </c>
      <c r="G313" s="15">
        <v>45015</v>
      </c>
      <c r="H313" t="s">
        <v>1238</v>
      </c>
      <c r="I313" t="s">
        <v>128</v>
      </c>
      <c r="J313" s="15"/>
      <c r="M313" t="s">
        <v>227</v>
      </c>
      <c r="N313" t="s">
        <v>130</v>
      </c>
      <c r="T313" t="s">
        <v>160</v>
      </c>
      <c r="U313" t="s">
        <v>161</v>
      </c>
      <c r="V313" t="s">
        <v>520</v>
      </c>
      <c r="W313" t="s">
        <v>134</v>
      </c>
      <c r="AA313" t="s">
        <v>135</v>
      </c>
      <c r="AB313" t="s">
        <v>122</v>
      </c>
      <c r="AC313" t="s">
        <v>135</v>
      </c>
      <c r="AD313" t="s">
        <v>136</v>
      </c>
      <c r="AF313" t="s">
        <v>137</v>
      </c>
      <c r="AG313" t="s">
        <v>138</v>
      </c>
      <c r="AH313">
        <v>1.97</v>
      </c>
      <c r="AI313" t="s">
        <v>139</v>
      </c>
      <c r="AK313" t="s">
        <v>140</v>
      </c>
      <c r="AM313" t="s">
        <v>141</v>
      </c>
      <c r="AU313">
        <v>55</v>
      </c>
      <c r="AV313" t="s">
        <v>130</v>
      </c>
      <c r="AZ313" t="s">
        <v>143</v>
      </c>
      <c r="BA313" t="s">
        <v>122</v>
      </c>
      <c r="BB313" t="s">
        <v>143</v>
      </c>
      <c r="BD313" t="s">
        <v>182</v>
      </c>
      <c r="BE313" s="15"/>
      <c r="BG313" t="s">
        <v>145</v>
      </c>
      <c r="BH313">
        <v>8.1900000000000001E-2</v>
      </c>
      <c r="BI313" t="s">
        <v>139</v>
      </c>
      <c r="BJ313" s="15"/>
      <c r="BK313" t="s">
        <v>146</v>
      </c>
      <c r="BL313">
        <v>7</v>
      </c>
      <c r="BM313" s="16">
        <v>45015.4465277778</v>
      </c>
      <c r="BO313" s="16"/>
      <c r="BP313" t="s">
        <v>147</v>
      </c>
      <c r="BQ313" t="s">
        <v>147</v>
      </c>
      <c r="BR313">
        <v>1.97</v>
      </c>
      <c r="BS313">
        <v>8.1900000000000001E-2</v>
      </c>
      <c r="BT313" t="b">
        <v>0</v>
      </c>
      <c r="BU313">
        <v>1.97</v>
      </c>
      <c r="BV313">
        <v>8.1900000000000001E-2</v>
      </c>
      <c r="BW313">
        <v>1.97</v>
      </c>
      <c r="BX313" t="s">
        <v>148</v>
      </c>
      <c r="BY313" t="s">
        <v>122</v>
      </c>
      <c r="BZ313" t="s">
        <v>122</v>
      </c>
      <c r="CA313" t="s">
        <v>521</v>
      </c>
      <c r="CB313" t="s">
        <v>150</v>
      </c>
      <c r="CC313" t="s">
        <v>384</v>
      </c>
      <c r="CD313" t="s">
        <v>166</v>
      </c>
      <c r="CI313">
        <v>34.740546399999999</v>
      </c>
      <c r="CJ313">
        <v>-112.0090108</v>
      </c>
      <c r="CN313" t="s">
        <v>135</v>
      </c>
      <c r="CO313" t="s">
        <v>153</v>
      </c>
      <c r="CV313" t="s">
        <v>154</v>
      </c>
      <c r="CW313" t="s">
        <v>155</v>
      </c>
      <c r="CX313" t="s">
        <v>167</v>
      </c>
      <c r="DC313" s="15"/>
      <c r="DH313" t="s">
        <v>146</v>
      </c>
    </row>
    <row r="314" spans="1:112" x14ac:dyDescent="0.25">
      <c r="A314" t="s">
        <v>122</v>
      </c>
      <c r="B314" t="s">
        <v>122</v>
      </c>
      <c r="C314" t="s">
        <v>1239</v>
      </c>
      <c r="D314" t="s">
        <v>124</v>
      </c>
      <c r="E314" t="s">
        <v>125</v>
      </c>
      <c r="F314" t="s">
        <v>126</v>
      </c>
      <c r="G314" s="15">
        <v>44692</v>
      </c>
      <c r="H314" t="s">
        <v>1240</v>
      </c>
      <c r="I314" t="s">
        <v>128</v>
      </c>
      <c r="J314" s="15"/>
      <c r="M314" t="s">
        <v>358</v>
      </c>
      <c r="N314" t="s">
        <v>130</v>
      </c>
      <c r="T314" t="s">
        <v>131</v>
      </c>
      <c r="U314" t="s">
        <v>193</v>
      </c>
      <c r="V314" t="s">
        <v>554</v>
      </c>
      <c r="W314" t="s">
        <v>134</v>
      </c>
      <c r="AA314" t="s">
        <v>135</v>
      </c>
      <c r="AB314" t="s">
        <v>122</v>
      </c>
      <c r="AC314" t="s">
        <v>135</v>
      </c>
      <c r="AD314" t="s">
        <v>136</v>
      </c>
      <c r="AF314" t="s">
        <v>137</v>
      </c>
      <c r="AG314" t="s">
        <v>138</v>
      </c>
      <c r="AH314">
        <v>1.96</v>
      </c>
      <c r="AI314" t="s">
        <v>139</v>
      </c>
      <c r="AK314" t="s">
        <v>140</v>
      </c>
      <c r="AM314" t="s">
        <v>141</v>
      </c>
      <c r="AS314" t="s">
        <v>195</v>
      </c>
      <c r="AU314">
        <v>30</v>
      </c>
      <c r="AV314" t="s">
        <v>130</v>
      </c>
      <c r="AZ314" t="s">
        <v>143</v>
      </c>
      <c r="BA314" t="s">
        <v>122</v>
      </c>
      <c r="BB314" t="s">
        <v>143</v>
      </c>
      <c r="BD314" t="s">
        <v>163</v>
      </c>
      <c r="BE314" s="15"/>
      <c r="BG314" t="s">
        <v>145</v>
      </c>
      <c r="BH314">
        <v>8.1900000000000001E-2</v>
      </c>
      <c r="BI314" t="s">
        <v>139</v>
      </c>
      <c r="BJ314" s="15"/>
      <c r="BK314" t="s">
        <v>146</v>
      </c>
      <c r="BL314">
        <v>7</v>
      </c>
      <c r="BM314" s="16">
        <v>44692.7631944444</v>
      </c>
      <c r="BO314" s="16"/>
      <c r="BP314" t="s">
        <v>147</v>
      </c>
      <c r="BQ314" t="s">
        <v>147</v>
      </c>
      <c r="BR314">
        <v>1.96</v>
      </c>
      <c r="BS314">
        <v>8.1900000000000001E-2</v>
      </c>
      <c r="BT314" t="b">
        <v>0</v>
      </c>
      <c r="BU314">
        <v>1.96</v>
      </c>
      <c r="BV314">
        <v>8.1900000000000001E-2</v>
      </c>
      <c r="BW314">
        <v>1.96</v>
      </c>
      <c r="BX314" t="s">
        <v>148</v>
      </c>
      <c r="BY314" t="s">
        <v>122</v>
      </c>
      <c r="BZ314" t="s">
        <v>122</v>
      </c>
      <c r="CA314" t="s">
        <v>555</v>
      </c>
      <c r="CB314" t="s">
        <v>150</v>
      </c>
      <c r="CC314" t="s">
        <v>556</v>
      </c>
      <c r="CD314" t="s">
        <v>361</v>
      </c>
      <c r="CI314">
        <v>34.212335000000003</v>
      </c>
      <c r="CJ314">
        <v>-112.7553257</v>
      </c>
      <c r="CN314" t="s">
        <v>135</v>
      </c>
      <c r="CO314" t="s">
        <v>153</v>
      </c>
      <c r="CV314" t="s">
        <v>154</v>
      </c>
      <c r="CW314" t="s">
        <v>155</v>
      </c>
      <c r="CX314" t="s">
        <v>167</v>
      </c>
      <c r="DC314" s="15"/>
      <c r="DH314" t="s">
        <v>146</v>
      </c>
    </row>
    <row r="315" spans="1:112" x14ac:dyDescent="0.25">
      <c r="A315" t="s">
        <v>122</v>
      </c>
      <c r="B315" t="s">
        <v>122</v>
      </c>
      <c r="C315" t="s">
        <v>1241</v>
      </c>
      <c r="D315" t="s">
        <v>124</v>
      </c>
      <c r="E315" t="s">
        <v>125</v>
      </c>
      <c r="F315" t="s">
        <v>126</v>
      </c>
      <c r="G315" s="15">
        <v>45068</v>
      </c>
      <c r="H315" t="s">
        <v>1242</v>
      </c>
      <c r="I315" t="s">
        <v>128</v>
      </c>
      <c r="J315" s="15"/>
      <c r="M315" t="s">
        <v>358</v>
      </c>
      <c r="N315" t="s">
        <v>130</v>
      </c>
      <c r="T315" t="s">
        <v>131</v>
      </c>
      <c r="U315" t="s">
        <v>193</v>
      </c>
      <c r="V315" t="s">
        <v>870</v>
      </c>
      <c r="W315" t="s">
        <v>134</v>
      </c>
      <c r="AA315" t="s">
        <v>135</v>
      </c>
      <c r="AB315" t="s">
        <v>122</v>
      </c>
      <c r="AC315" t="s">
        <v>135</v>
      </c>
      <c r="AD315" t="s">
        <v>136</v>
      </c>
      <c r="AF315" t="s">
        <v>137</v>
      </c>
      <c r="AG315" t="s">
        <v>138</v>
      </c>
      <c r="AH315">
        <v>1.95</v>
      </c>
      <c r="AI315" t="s">
        <v>139</v>
      </c>
      <c r="AK315" t="s">
        <v>140</v>
      </c>
      <c r="AM315" t="s">
        <v>141</v>
      </c>
      <c r="AS315" t="s">
        <v>246</v>
      </c>
      <c r="AU315">
        <v>30</v>
      </c>
      <c r="AV315" t="s">
        <v>130</v>
      </c>
      <c r="AZ315" t="s">
        <v>143</v>
      </c>
      <c r="BA315" t="s">
        <v>122</v>
      </c>
      <c r="BB315" t="s">
        <v>143</v>
      </c>
      <c r="BD315" t="s">
        <v>182</v>
      </c>
      <c r="BE315" s="15"/>
      <c r="BG315" t="s">
        <v>145</v>
      </c>
      <c r="BH315">
        <v>0.40899999999999997</v>
      </c>
      <c r="BI315" t="s">
        <v>139</v>
      </c>
      <c r="BJ315" s="15"/>
      <c r="BK315" t="s">
        <v>146</v>
      </c>
      <c r="BL315">
        <v>7</v>
      </c>
      <c r="BM315" s="16">
        <v>45068.572222222203</v>
      </c>
      <c r="BO315" s="16"/>
      <c r="BP315" t="s">
        <v>147</v>
      </c>
      <c r="BQ315" t="s">
        <v>147</v>
      </c>
      <c r="BR315">
        <v>1.95</v>
      </c>
      <c r="BS315">
        <v>0.40899999999999997</v>
      </c>
      <c r="BT315" t="b">
        <v>0</v>
      </c>
      <c r="BU315">
        <v>1.95</v>
      </c>
      <c r="BV315">
        <v>0.40899999999999997</v>
      </c>
      <c r="BW315">
        <v>1.95</v>
      </c>
      <c r="BX315" t="s">
        <v>148</v>
      </c>
      <c r="BY315" t="s">
        <v>122</v>
      </c>
      <c r="BZ315" t="s">
        <v>122</v>
      </c>
      <c r="CA315" t="s">
        <v>871</v>
      </c>
      <c r="CB315" t="s">
        <v>150</v>
      </c>
      <c r="CC315" t="s">
        <v>611</v>
      </c>
      <c r="CD315" t="s">
        <v>361</v>
      </c>
      <c r="CI315">
        <v>34.2127512</v>
      </c>
      <c r="CJ315">
        <v>-112.7555304</v>
      </c>
      <c r="CN315" t="s">
        <v>135</v>
      </c>
      <c r="CO315" t="s">
        <v>153</v>
      </c>
      <c r="CV315" t="s">
        <v>154</v>
      </c>
      <c r="CW315" t="s">
        <v>155</v>
      </c>
      <c r="CX315" t="s">
        <v>167</v>
      </c>
      <c r="DC315" s="15"/>
      <c r="DH315" t="s">
        <v>146</v>
      </c>
    </row>
    <row r="316" spans="1:112" x14ac:dyDescent="0.25">
      <c r="A316" t="s">
        <v>122</v>
      </c>
      <c r="B316" t="s">
        <v>122</v>
      </c>
      <c r="C316" t="s">
        <v>1243</v>
      </c>
      <c r="D316" t="s">
        <v>124</v>
      </c>
      <c r="E316" t="s">
        <v>125</v>
      </c>
      <c r="F316" t="s">
        <v>126</v>
      </c>
      <c r="G316" s="15">
        <v>44533</v>
      </c>
      <c r="H316" t="s">
        <v>1244</v>
      </c>
      <c r="I316" t="s">
        <v>128</v>
      </c>
      <c r="J316" s="15"/>
      <c r="M316" t="s">
        <v>1245</v>
      </c>
      <c r="N316" t="s">
        <v>130</v>
      </c>
      <c r="T316" t="s">
        <v>160</v>
      </c>
      <c r="U316" t="s">
        <v>161</v>
      </c>
      <c r="V316" t="s">
        <v>1246</v>
      </c>
      <c r="W316" t="s">
        <v>134</v>
      </c>
      <c r="AA316" t="s">
        <v>135</v>
      </c>
      <c r="AB316" t="s">
        <v>122</v>
      </c>
      <c r="AC316" t="s">
        <v>135</v>
      </c>
      <c r="AD316" t="s">
        <v>136</v>
      </c>
      <c r="AF316" t="s">
        <v>137</v>
      </c>
      <c r="AG316" t="s">
        <v>138</v>
      </c>
      <c r="AH316">
        <v>1.93</v>
      </c>
      <c r="AI316" t="s">
        <v>139</v>
      </c>
      <c r="AK316" t="s">
        <v>140</v>
      </c>
      <c r="AM316" t="s">
        <v>141</v>
      </c>
      <c r="AU316">
        <v>215</v>
      </c>
      <c r="AV316" t="s">
        <v>130</v>
      </c>
      <c r="AZ316" t="s">
        <v>143</v>
      </c>
      <c r="BA316" t="s">
        <v>122</v>
      </c>
      <c r="BB316" t="s">
        <v>143</v>
      </c>
      <c r="BD316" t="s">
        <v>163</v>
      </c>
      <c r="BE316" s="15"/>
      <c r="BG316" t="s">
        <v>145</v>
      </c>
      <c r="BH316">
        <v>8.1900000000000001E-2</v>
      </c>
      <c r="BI316" t="s">
        <v>139</v>
      </c>
      <c r="BJ316" s="15"/>
      <c r="BK316" t="s">
        <v>146</v>
      </c>
      <c r="BL316">
        <v>7</v>
      </c>
      <c r="BM316" s="16">
        <v>44533.745138888902</v>
      </c>
      <c r="BO316" s="16"/>
      <c r="BP316" t="s">
        <v>147</v>
      </c>
      <c r="BQ316" t="s">
        <v>147</v>
      </c>
      <c r="BR316">
        <v>1.93</v>
      </c>
      <c r="BS316">
        <v>8.1900000000000001E-2</v>
      </c>
      <c r="BT316" t="b">
        <v>0</v>
      </c>
      <c r="BU316">
        <v>1.93</v>
      </c>
      <c r="BV316">
        <v>8.1900000000000001E-2</v>
      </c>
      <c r="BW316">
        <v>1.93</v>
      </c>
      <c r="BX316" t="s">
        <v>148</v>
      </c>
      <c r="BY316" t="s">
        <v>122</v>
      </c>
      <c r="BZ316" t="s">
        <v>122</v>
      </c>
      <c r="CA316" t="s">
        <v>1247</v>
      </c>
      <c r="CB316" t="s">
        <v>150</v>
      </c>
      <c r="CC316" t="s">
        <v>1248</v>
      </c>
      <c r="CD316" t="s">
        <v>379</v>
      </c>
      <c r="CI316">
        <v>33.538759599999999</v>
      </c>
      <c r="CJ316">
        <v>-112.1868051</v>
      </c>
      <c r="CN316" t="s">
        <v>135</v>
      </c>
      <c r="CO316" t="s">
        <v>153</v>
      </c>
      <c r="CV316" t="s">
        <v>154</v>
      </c>
      <c r="CW316" t="s">
        <v>155</v>
      </c>
      <c r="CX316" t="s">
        <v>321</v>
      </c>
      <c r="DC316" s="15"/>
      <c r="DH316" t="s">
        <v>146</v>
      </c>
    </row>
    <row r="317" spans="1:112" x14ac:dyDescent="0.25">
      <c r="A317" t="s">
        <v>122</v>
      </c>
      <c r="B317" t="s">
        <v>122</v>
      </c>
      <c r="C317" t="s">
        <v>1249</v>
      </c>
      <c r="D317" t="s">
        <v>124</v>
      </c>
      <c r="E317" t="s">
        <v>125</v>
      </c>
      <c r="F317" t="s">
        <v>126</v>
      </c>
      <c r="G317" s="15">
        <v>44826</v>
      </c>
      <c r="H317" t="s">
        <v>858</v>
      </c>
      <c r="I317" t="s">
        <v>128</v>
      </c>
      <c r="J317" s="15"/>
      <c r="M317" t="s">
        <v>358</v>
      </c>
      <c r="N317" t="s">
        <v>130</v>
      </c>
      <c r="T317" t="s">
        <v>131</v>
      </c>
      <c r="U317" t="s">
        <v>193</v>
      </c>
      <c r="V317" t="s">
        <v>554</v>
      </c>
      <c r="W317" t="s">
        <v>134</v>
      </c>
      <c r="AA317" t="s">
        <v>135</v>
      </c>
      <c r="AB317" t="s">
        <v>122</v>
      </c>
      <c r="AC317" t="s">
        <v>135</v>
      </c>
      <c r="AD317" t="s">
        <v>136</v>
      </c>
      <c r="AF317" t="s">
        <v>137</v>
      </c>
      <c r="AG317" t="s">
        <v>138</v>
      </c>
      <c r="AH317">
        <v>1.91</v>
      </c>
      <c r="AI317" t="s">
        <v>139</v>
      </c>
      <c r="AK317" t="s">
        <v>140</v>
      </c>
      <c r="AM317" t="s">
        <v>141</v>
      </c>
      <c r="AS317" t="s">
        <v>195</v>
      </c>
      <c r="AU317">
        <v>30</v>
      </c>
      <c r="AV317" t="s">
        <v>130</v>
      </c>
      <c r="AZ317" t="s">
        <v>143</v>
      </c>
      <c r="BA317" t="s">
        <v>122</v>
      </c>
      <c r="BB317" t="s">
        <v>143</v>
      </c>
      <c r="BD317" t="s">
        <v>182</v>
      </c>
      <c r="BE317" s="15"/>
      <c r="BG317" t="s">
        <v>145</v>
      </c>
      <c r="BH317">
        <v>8.1900000000000001E-2</v>
      </c>
      <c r="BI317" t="s">
        <v>139</v>
      </c>
      <c r="BJ317" s="15"/>
      <c r="BK317" t="s">
        <v>146</v>
      </c>
      <c r="BL317">
        <v>7</v>
      </c>
      <c r="BM317" s="16">
        <v>44826.744444444397</v>
      </c>
      <c r="BO317" s="16"/>
      <c r="BP317" t="s">
        <v>147</v>
      </c>
      <c r="BQ317" t="s">
        <v>147</v>
      </c>
      <c r="BR317">
        <v>1.91</v>
      </c>
      <c r="BS317">
        <v>8.1900000000000001E-2</v>
      </c>
      <c r="BT317" t="b">
        <v>0</v>
      </c>
      <c r="BU317">
        <v>1.91</v>
      </c>
      <c r="BV317">
        <v>8.1900000000000001E-2</v>
      </c>
      <c r="BW317">
        <v>1.91</v>
      </c>
      <c r="BX317" t="s">
        <v>148</v>
      </c>
      <c r="BY317" t="s">
        <v>122</v>
      </c>
      <c r="BZ317" t="s">
        <v>122</v>
      </c>
      <c r="CA317" t="s">
        <v>555</v>
      </c>
      <c r="CB317" t="s">
        <v>150</v>
      </c>
      <c r="CC317" t="s">
        <v>556</v>
      </c>
      <c r="CD317" t="s">
        <v>361</v>
      </c>
      <c r="CI317">
        <v>34.212335000000003</v>
      </c>
      <c r="CJ317">
        <v>-112.7553257</v>
      </c>
      <c r="CN317" t="s">
        <v>135</v>
      </c>
      <c r="CO317" t="s">
        <v>153</v>
      </c>
      <c r="CV317" t="s">
        <v>154</v>
      </c>
      <c r="CW317" t="s">
        <v>155</v>
      </c>
      <c r="CX317" t="s">
        <v>167</v>
      </c>
      <c r="DC317" s="15"/>
      <c r="DH317" t="s">
        <v>146</v>
      </c>
    </row>
    <row r="318" spans="1:112" x14ac:dyDescent="0.25">
      <c r="A318" t="s">
        <v>122</v>
      </c>
      <c r="B318" t="s">
        <v>122</v>
      </c>
      <c r="C318" t="s">
        <v>1250</v>
      </c>
      <c r="D318" t="s">
        <v>124</v>
      </c>
      <c r="E318" t="s">
        <v>125</v>
      </c>
      <c r="F318" t="s">
        <v>126</v>
      </c>
      <c r="G318" s="15">
        <v>44049</v>
      </c>
      <c r="H318" t="s">
        <v>1251</v>
      </c>
      <c r="I318" t="s">
        <v>128</v>
      </c>
      <c r="J318" s="15"/>
      <c r="M318" t="s">
        <v>1252</v>
      </c>
      <c r="N318" t="s">
        <v>130</v>
      </c>
      <c r="T318" t="s">
        <v>131</v>
      </c>
      <c r="U318" t="s">
        <v>442</v>
      </c>
      <c r="V318" t="s">
        <v>1226</v>
      </c>
      <c r="W318" t="s">
        <v>134</v>
      </c>
      <c r="AA318" t="s">
        <v>135</v>
      </c>
      <c r="AB318" t="s">
        <v>122</v>
      </c>
      <c r="AC318" t="s">
        <v>135</v>
      </c>
      <c r="AD318" t="s">
        <v>136</v>
      </c>
      <c r="AF318" t="s">
        <v>137</v>
      </c>
      <c r="AG318" t="s">
        <v>138</v>
      </c>
      <c r="AH318">
        <v>1.9</v>
      </c>
      <c r="AI318" t="s">
        <v>139</v>
      </c>
      <c r="AK318" t="s">
        <v>140</v>
      </c>
      <c r="AM318" t="s">
        <v>141</v>
      </c>
      <c r="AS318" t="s">
        <v>195</v>
      </c>
      <c r="AU318">
        <v>19.5</v>
      </c>
      <c r="AV318" t="s">
        <v>130</v>
      </c>
      <c r="AZ318" t="s">
        <v>143</v>
      </c>
      <c r="BA318" t="s">
        <v>122</v>
      </c>
      <c r="BB318" t="s">
        <v>143</v>
      </c>
      <c r="BD318" t="s">
        <v>144</v>
      </c>
      <c r="BE318" s="15"/>
      <c r="BG318" t="s">
        <v>145</v>
      </c>
      <c r="BH318">
        <v>0.5</v>
      </c>
      <c r="BI318" t="s">
        <v>139</v>
      </c>
      <c r="BJ318" s="15"/>
      <c r="BK318" t="s">
        <v>146</v>
      </c>
      <c r="BL318">
        <v>7</v>
      </c>
      <c r="BM318" s="16">
        <v>44049.429861111101</v>
      </c>
      <c r="BO318" s="16"/>
      <c r="BP318" t="s">
        <v>147</v>
      </c>
      <c r="BQ318" t="s">
        <v>147</v>
      </c>
      <c r="BR318">
        <v>1.9</v>
      </c>
      <c r="BS318">
        <v>0.5</v>
      </c>
      <c r="BT318" t="b">
        <v>0</v>
      </c>
      <c r="BU318">
        <v>1.9</v>
      </c>
      <c r="BV318">
        <v>0.5</v>
      </c>
      <c r="BW318">
        <v>1.9</v>
      </c>
      <c r="BX318" t="s">
        <v>148</v>
      </c>
      <c r="BY318" t="s">
        <v>122</v>
      </c>
      <c r="BZ318" t="s">
        <v>122</v>
      </c>
      <c r="CA318" t="s">
        <v>1227</v>
      </c>
      <c r="CB318" t="s">
        <v>150</v>
      </c>
      <c r="CC318" t="s">
        <v>1228</v>
      </c>
      <c r="CD318" t="s">
        <v>447</v>
      </c>
      <c r="CI318">
        <v>34.255749700000003</v>
      </c>
      <c r="CJ318">
        <v>-114.14637449999999</v>
      </c>
      <c r="CN318" t="s">
        <v>135</v>
      </c>
      <c r="CO318" t="s">
        <v>153</v>
      </c>
      <c r="CV318" t="s">
        <v>154</v>
      </c>
      <c r="CW318" t="s">
        <v>155</v>
      </c>
      <c r="CX318" t="s">
        <v>448</v>
      </c>
      <c r="DC318" s="15"/>
      <c r="DH318" t="s">
        <v>146</v>
      </c>
    </row>
    <row r="319" spans="1:112" x14ac:dyDescent="0.25">
      <c r="A319" t="s">
        <v>122</v>
      </c>
      <c r="B319" t="s">
        <v>122</v>
      </c>
      <c r="C319" t="s">
        <v>1253</v>
      </c>
      <c r="D319" t="s">
        <v>124</v>
      </c>
      <c r="E319" t="s">
        <v>125</v>
      </c>
      <c r="F319" t="s">
        <v>126</v>
      </c>
      <c r="G319" s="15">
        <v>44944</v>
      </c>
      <c r="H319" t="s">
        <v>1254</v>
      </c>
      <c r="I319" t="s">
        <v>128</v>
      </c>
      <c r="J319" s="15"/>
      <c r="T319" t="s">
        <v>131</v>
      </c>
      <c r="U319" t="s">
        <v>620</v>
      </c>
      <c r="V319" t="s">
        <v>1255</v>
      </c>
      <c r="W319" t="s">
        <v>134</v>
      </c>
      <c r="AA319" t="s">
        <v>135</v>
      </c>
      <c r="AB319" t="s">
        <v>122</v>
      </c>
      <c r="AC319" t="s">
        <v>135</v>
      </c>
      <c r="AD319" t="s">
        <v>136</v>
      </c>
      <c r="AF319" t="s">
        <v>137</v>
      </c>
      <c r="AG319" t="s">
        <v>138</v>
      </c>
      <c r="AH319">
        <v>1.9</v>
      </c>
      <c r="AI319" t="s">
        <v>139</v>
      </c>
      <c r="AK319" t="s">
        <v>140</v>
      </c>
      <c r="AM319" t="s">
        <v>141</v>
      </c>
      <c r="AS319" t="s">
        <v>1009</v>
      </c>
      <c r="AZ319" t="s">
        <v>143</v>
      </c>
      <c r="BA319" t="s">
        <v>122</v>
      </c>
      <c r="BB319" t="s">
        <v>143</v>
      </c>
      <c r="BD319" t="s">
        <v>489</v>
      </c>
      <c r="BE319" s="15"/>
      <c r="BG319" t="s">
        <v>145</v>
      </c>
      <c r="BH319">
        <v>0.5</v>
      </c>
      <c r="BI319" t="s">
        <v>139</v>
      </c>
      <c r="BJ319" s="15"/>
      <c r="BK319" t="s">
        <v>146</v>
      </c>
      <c r="BL319">
        <v>7</v>
      </c>
      <c r="BM319" s="16">
        <v>44944.384722222203</v>
      </c>
      <c r="BO319" s="16"/>
      <c r="BP319" t="s">
        <v>147</v>
      </c>
      <c r="BQ319" t="s">
        <v>147</v>
      </c>
      <c r="BR319">
        <v>1.9</v>
      </c>
      <c r="BS319">
        <v>0.5</v>
      </c>
      <c r="BT319" t="b">
        <v>0</v>
      </c>
      <c r="BU319">
        <v>1.9</v>
      </c>
      <c r="BV319">
        <v>0.5</v>
      </c>
      <c r="BW319">
        <v>1.9</v>
      </c>
      <c r="BX319" t="s">
        <v>148</v>
      </c>
      <c r="BY319" t="s">
        <v>122</v>
      </c>
      <c r="BZ319" t="s">
        <v>122</v>
      </c>
      <c r="CA319" t="s">
        <v>1256</v>
      </c>
      <c r="CB319" t="s">
        <v>150</v>
      </c>
      <c r="CC319" t="s">
        <v>1257</v>
      </c>
      <c r="CD319" t="s">
        <v>447</v>
      </c>
      <c r="CI319">
        <v>34.256230899999998</v>
      </c>
      <c r="CJ319">
        <v>-114.1468746</v>
      </c>
      <c r="CN319" t="s">
        <v>135</v>
      </c>
      <c r="CO319" t="s">
        <v>153</v>
      </c>
      <c r="CV319" t="s">
        <v>154</v>
      </c>
      <c r="CW319" t="s">
        <v>155</v>
      </c>
      <c r="CX319" t="s">
        <v>448</v>
      </c>
      <c r="DC319" s="15"/>
      <c r="DH319" t="s">
        <v>146</v>
      </c>
    </row>
    <row r="320" spans="1:112" x14ac:dyDescent="0.25">
      <c r="A320" t="s">
        <v>122</v>
      </c>
      <c r="B320" t="s">
        <v>122</v>
      </c>
      <c r="C320" t="s">
        <v>1258</v>
      </c>
      <c r="D320" t="s">
        <v>124</v>
      </c>
      <c r="E320" t="s">
        <v>125</v>
      </c>
      <c r="F320" t="s">
        <v>126</v>
      </c>
      <c r="G320" s="15">
        <v>45421</v>
      </c>
      <c r="H320" t="s">
        <v>1259</v>
      </c>
      <c r="I320" t="s">
        <v>128</v>
      </c>
      <c r="J320" s="15"/>
      <c r="M320" t="s">
        <v>935</v>
      </c>
      <c r="N320" t="s">
        <v>130</v>
      </c>
      <c r="T320" t="s">
        <v>765</v>
      </c>
      <c r="U320" t="s">
        <v>404</v>
      </c>
      <c r="V320" t="s">
        <v>1060</v>
      </c>
      <c r="W320" t="s">
        <v>134</v>
      </c>
      <c r="AA320" t="s">
        <v>135</v>
      </c>
      <c r="AB320" t="s">
        <v>122</v>
      </c>
      <c r="AC320" t="s">
        <v>135</v>
      </c>
      <c r="AD320" t="s">
        <v>136</v>
      </c>
      <c r="AF320" t="s">
        <v>137</v>
      </c>
      <c r="AG320" t="s">
        <v>138</v>
      </c>
      <c r="AH320">
        <v>1.9</v>
      </c>
      <c r="AI320" t="s">
        <v>139</v>
      </c>
      <c r="AK320" t="s">
        <v>140</v>
      </c>
      <c r="AM320" t="s">
        <v>141</v>
      </c>
      <c r="AU320">
        <v>21</v>
      </c>
      <c r="AV320" t="s">
        <v>130</v>
      </c>
      <c r="AZ320" t="s">
        <v>977</v>
      </c>
      <c r="BA320" t="s">
        <v>122</v>
      </c>
      <c r="BB320" t="s">
        <v>977</v>
      </c>
      <c r="BD320" t="s">
        <v>978</v>
      </c>
      <c r="BE320" s="15"/>
      <c r="BG320" t="s">
        <v>145</v>
      </c>
      <c r="BH320">
        <v>0.5</v>
      </c>
      <c r="BI320" t="s">
        <v>139</v>
      </c>
      <c r="BJ320" s="15"/>
      <c r="BK320" t="s">
        <v>146</v>
      </c>
      <c r="BL320">
        <v>7</v>
      </c>
      <c r="BM320" s="16">
        <v>45421.547222222202</v>
      </c>
      <c r="BO320" s="16"/>
      <c r="BP320" t="s">
        <v>147</v>
      </c>
      <c r="BQ320" t="s">
        <v>147</v>
      </c>
      <c r="BR320">
        <v>1.9</v>
      </c>
      <c r="BS320">
        <v>0.5</v>
      </c>
      <c r="BT320" t="b">
        <v>0</v>
      </c>
      <c r="BU320">
        <v>1.9</v>
      </c>
      <c r="BV320">
        <v>0.5</v>
      </c>
      <c r="BW320">
        <v>1.9</v>
      </c>
      <c r="BX320" t="s">
        <v>148</v>
      </c>
      <c r="BY320" t="s">
        <v>122</v>
      </c>
      <c r="BZ320" t="s">
        <v>122</v>
      </c>
      <c r="CA320" t="s">
        <v>1061</v>
      </c>
      <c r="CB320" t="s">
        <v>150</v>
      </c>
      <c r="CC320" t="s">
        <v>1062</v>
      </c>
      <c r="CD320" t="s">
        <v>447</v>
      </c>
      <c r="CI320">
        <v>34.255718199999997</v>
      </c>
      <c r="CJ320">
        <v>-114.1462123</v>
      </c>
      <c r="CN320" t="s">
        <v>135</v>
      </c>
      <c r="CO320" t="s">
        <v>153</v>
      </c>
      <c r="CV320" t="s">
        <v>154</v>
      </c>
      <c r="CW320" t="s">
        <v>155</v>
      </c>
      <c r="CX320" t="s">
        <v>448</v>
      </c>
      <c r="DC320" s="15"/>
      <c r="DH320" t="s">
        <v>146</v>
      </c>
    </row>
    <row r="321" spans="1:112" x14ac:dyDescent="0.25">
      <c r="A321" t="s">
        <v>122</v>
      </c>
      <c r="B321" t="s">
        <v>122</v>
      </c>
      <c r="C321" t="s">
        <v>1260</v>
      </c>
      <c r="D321" t="s">
        <v>124</v>
      </c>
      <c r="E321" t="s">
        <v>125</v>
      </c>
      <c r="F321" t="s">
        <v>126</v>
      </c>
      <c r="G321" s="15">
        <v>44728</v>
      </c>
      <c r="H321" t="s">
        <v>1261</v>
      </c>
      <c r="I321" t="s">
        <v>128</v>
      </c>
      <c r="J321" s="15"/>
      <c r="M321" t="s">
        <v>614</v>
      </c>
      <c r="N321" t="s">
        <v>130</v>
      </c>
      <c r="T321" t="s">
        <v>160</v>
      </c>
      <c r="U321" t="s">
        <v>161</v>
      </c>
      <c r="V321" t="s">
        <v>1262</v>
      </c>
      <c r="W321" t="s">
        <v>134</v>
      </c>
      <c r="AA321" t="s">
        <v>135</v>
      </c>
      <c r="AB321" t="s">
        <v>122</v>
      </c>
      <c r="AC321" t="s">
        <v>135</v>
      </c>
      <c r="AD321" t="s">
        <v>136</v>
      </c>
      <c r="AF321" t="s">
        <v>137</v>
      </c>
      <c r="AG321" t="s">
        <v>138</v>
      </c>
      <c r="AH321">
        <v>1.88</v>
      </c>
      <c r="AI321" t="s">
        <v>139</v>
      </c>
      <c r="AK321" t="s">
        <v>140</v>
      </c>
      <c r="AM321" t="s">
        <v>141</v>
      </c>
      <c r="AU321">
        <v>213</v>
      </c>
      <c r="AV321" t="s">
        <v>130</v>
      </c>
      <c r="AZ321" t="s">
        <v>143</v>
      </c>
      <c r="BA321" t="s">
        <v>122</v>
      </c>
      <c r="BB321" t="s">
        <v>143</v>
      </c>
      <c r="BD321" t="s">
        <v>182</v>
      </c>
      <c r="BE321" s="15"/>
      <c r="BG321" t="s">
        <v>145</v>
      </c>
      <c r="BH321">
        <v>8.1900000000000001E-2</v>
      </c>
      <c r="BI321" t="s">
        <v>139</v>
      </c>
      <c r="BJ321" s="15"/>
      <c r="BK321" t="s">
        <v>146</v>
      </c>
      <c r="BL321">
        <v>7</v>
      </c>
      <c r="BM321" s="16">
        <v>44728.645833333299</v>
      </c>
      <c r="BO321" s="16"/>
      <c r="BP321" t="s">
        <v>147</v>
      </c>
      <c r="BQ321" t="s">
        <v>147</v>
      </c>
      <c r="BR321">
        <v>1.88</v>
      </c>
      <c r="BS321">
        <v>8.1900000000000001E-2</v>
      </c>
      <c r="BT321" t="b">
        <v>0</v>
      </c>
      <c r="BU321">
        <v>1.88</v>
      </c>
      <c r="BV321">
        <v>8.1900000000000001E-2</v>
      </c>
      <c r="BW321">
        <v>1.88</v>
      </c>
      <c r="BX321" t="s">
        <v>148</v>
      </c>
      <c r="BY321" t="s">
        <v>122</v>
      </c>
      <c r="BZ321" t="s">
        <v>122</v>
      </c>
      <c r="CA321" t="s">
        <v>1263</v>
      </c>
      <c r="CB321" t="s">
        <v>150</v>
      </c>
      <c r="CC321" t="s">
        <v>1264</v>
      </c>
      <c r="CD321" t="s">
        <v>379</v>
      </c>
      <c r="CI321">
        <v>33.538978100000001</v>
      </c>
      <c r="CJ321">
        <v>-112.18712480000001</v>
      </c>
      <c r="CN321" t="s">
        <v>135</v>
      </c>
      <c r="CO321" t="s">
        <v>153</v>
      </c>
      <c r="CV321" t="s">
        <v>154</v>
      </c>
      <c r="CW321" t="s">
        <v>155</v>
      </c>
      <c r="CX321" t="s">
        <v>321</v>
      </c>
      <c r="DC321" s="15"/>
      <c r="DH321" t="s">
        <v>146</v>
      </c>
    </row>
    <row r="322" spans="1:112" x14ac:dyDescent="0.25">
      <c r="A322" t="s">
        <v>122</v>
      </c>
      <c r="B322" t="s">
        <v>122</v>
      </c>
      <c r="C322" t="s">
        <v>1265</v>
      </c>
      <c r="D322" t="s">
        <v>124</v>
      </c>
      <c r="E322" t="s">
        <v>125</v>
      </c>
      <c r="F322" t="s">
        <v>126</v>
      </c>
      <c r="G322" s="15">
        <v>44802</v>
      </c>
      <c r="H322" t="s">
        <v>1266</v>
      </c>
      <c r="I322" t="s">
        <v>128</v>
      </c>
      <c r="J322" s="15"/>
      <c r="M322" t="s">
        <v>608</v>
      </c>
      <c r="N322" t="s">
        <v>130</v>
      </c>
      <c r="T322" t="s">
        <v>131</v>
      </c>
      <c r="U322" t="s">
        <v>193</v>
      </c>
      <c r="V322" t="s">
        <v>876</v>
      </c>
      <c r="W322" t="s">
        <v>134</v>
      </c>
      <c r="AA322" t="s">
        <v>135</v>
      </c>
      <c r="AB322" t="s">
        <v>122</v>
      </c>
      <c r="AC322" t="s">
        <v>135</v>
      </c>
      <c r="AD322" t="s">
        <v>136</v>
      </c>
      <c r="AF322" t="s">
        <v>137</v>
      </c>
      <c r="AG322" t="s">
        <v>138</v>
      </c>
      <c r="AH322">
        <v>1.88</v>
      </c>
      <c r="AI322" t="s">
        <v>139</v>
      </c>
      <c r="AK322" t="s">
        <v>140</v>
      </c>
      <c r="AM322" t="s">
        <v>141</v>
      </c>
      <c r="AS322" t="s">
        <v>246</v>
      </c>
      <c r="AU322">
        <v>85</v>
      </c>
      <c r="AV322" t="s">
        <v>130</v>
      </c>
      <c r="AZ322" t="s">
        <v>143</v>
      </c>
      <c r="BA322" t="s">
        <v>122</v>
      </c>
      <c r="BB322" t="s">
        <v>143</v>
      </c>
      <c r="BD322" t="s">
        <v>182</v>
      </c>
      <c r="BE322" s="15"/>
      <c r="BG322" t="s">
        <v>145</v>
      </c>
      <c r="BH322">
        <v>0.40899999999999997</v>
      </c>
      <c r="BI322" t="s">
        <v>139</v>
      </c>
      <c r="BJ322" s="15"/>
      <c r="BK322" t="s">
        <v>146</v>
      </c>
      <c r="BL322">
        <v>7</v>
      </c>
      <c r="BM322" s="16">
        <v>44802.574999999997</v>
      </c>
      <c r="BO322" s="16"/>
      <c r="BP322" t="s">
        <v>147</v>
      </c>
      <c r="BQ322" t="s">
        <v>147</v>
      </c>
      <c r="BR322">
        <v>1.88</v>
      </c>
      <c r="BS322">
        <v>0.40899999999999997</v>
      </c>
      <c r="BT322" t="b">
        <v>0</v>
      </c>
      <c r="BU322">
        <v>1.88</v>
      </c>
      <c r="BV322">
        <v>0.40899999999999997</v>
      </c>
      <c r="BW322">
        <v>1.88</v>
      </c>
      <c r="BX322" t="s">
        <v>148</v>
      </c>
      <c r="BY322" t="s">
        <v>122</v>
      </c>
      <c r="BZ322" t="s">
        <v>122</v>
      </c>
      <c r="CA322" t="s">
        <v>877</v>
      </c>
      <c r="CB322" t="s">
        <v>150</v>
      </c>
      <c r="CC322" t="s">
        <v>269</v>
      </c>
      <c r="CD322" t="s">
        <v>399</v>
      </c>
      <c r="CI322">
        <v>32.201346399999998</v>
      </c>
      <c r="CJ322">
        <v>-110.9685942</v>
      </c>
      <c r="CN322" t="s">
        <v>135</v>
      </c>
      <c r="CO322" t="s">
        <v>153</v>
      </c>
      <c r="CV322" t="s">
        <v>154</v>
      </c>
      <c r="CW322" t="s">
        <v>155</v>
      </c>
      <c r="CX322" t="s">
        <v>400</v>
      </c>
      <c r="DC322" s="15"/>
      <c r="DH322" t="s">
        <v>146</v>
      </c>
    </row>
    <row r="323" spans="1:112" x14ac:dyDescent="0.25">
      <c r="A323" t="s">
        <v>122</v>
      </c>
      <c r="B323" t="s">
        <v>122</v>
      </c>
      <c r="C323" t="s">
        <v>1267</v>
      </c>
      <c r="D323" t="s">
        <v>124</v>
      </c>
      <c r="E323" t="s">
        <v>125</v>
      </c>
      <c r="F323" t="s">
        <v>126</v>
      </c>
      <c r="G323" s="15">
        <v>44588</v>
      </c>
      <c r="H323" t="s">
        <v>307</v>
      </c>
      <c r="I323" t="s">
        <v>128</v>
      </c>
      <c r="J323" s="15"/>
      <c r="M323" t="s">
        <v>671</v>
      </c>
      <c r="N323" t="s">
        <v>130</v>
      </c>
      <c r="T323" t="s">
        <v>131</v>
      </c>
      <c r="U323" t="s">
        <v>672</v>
      </c>
      <c r="V323" t="s">
        <v>1268</v>
      </c>
      <c r="W323" t="s">
        <v>134</v>
      </c>
      <c r="AA323" t="s">
        <v>135</v>
      </c>
      <c r="AB323" t="s">
        <v>122</v>
      </c>
      <c r="AC323" t="s">
        <v>135</v>
      </c>
      <c r="AD323" t="s">
        <v>136</v>
      </c>
      <c r="AF323" t="s">
        <v>137</v>
      </c>
      <c r="AG323" t="s">
        <v>138</v>
      </c>
      <c r="AH323">
        <v>1.87</v>
      </c>
      <c r="AI323" t="s">
        <v>139</v>
      </c>
      <c r="AK323" t="s">
        <v>140</v>
      </c>
      <c r="AM323" t="s">
        <v>141</v>
      </c>
      <c r="AU323">
        <v>88</v>
      </c>
      <c r="AV323" t="s">
        <v>130</v>
      </c>
      <c r="AZ323" t="s">
        <v>143</v>
      </c>
      <c r="BA323" t="s">
        <v>122</v>
      </c>
      <c r="BB323" t="s">
        <v>143</v>
      </c>
      <c r="BD323" t="s">
        <v>182</v>
      </c>
      <c r="BE323" s="15"/>
      <c r="BG323" t="s">
        <v>145</v>
      </c>
      <c r="BH323">
        <v>8.1900000000000001E-2</v>
      </c>
      <c r="BI323" t="s">
        <v>139</v>
      </c>
      <c r="BJ323" s="15"/>
      <c r="BK323" t="s">
        <v>146</v>
      </c>
      <c r="BL323">
        <v>7</v>
      </c>
      <c r="BM323" s="16">
        <v>44588.684027777803</v>
      </c>
      <c r="BO323" s="16"/>
      <c r="BP323" t="s">
        <v>147</v>
      </c>
      <c r="BQ323" t="s">
        <v>147</v>
      </c>
      <c r="BR323">
        <v>1.87</v>
      </c>
      <c r="BS323">
        <v>8.1900000000000001E-2</v>
      </c>
      <c r="BT323" t="b">
        <v>0</v>
      </c>
      <c r="BU323">
        <v>1.87</v>
      </c>
      <c r="BV323">
        <v>8.1900000000000001E-2</v>
      </c>
      <c r="BW323">
        <v>1.87</v>
      </c>
      <c r="BX323" t="s">
        <v>148</v>
      </c>
      <c r="BY323" t="s">
        <v>122</v>
      </c>
      <c r="BZ323" t="s">
        <v>122</v>
      </c>
      <c r="CA323" t="s">
        <v>1269</v>
      </c>
      <c r="CB323" t="s">
        <v>150</v>
      </c>
      <c r="CC323" t="s">
        <v>313</v>
      </c>
      <c r="CD323" t="s">
        <v>399</v>
      </c>
      <c r="CI323">
        <v>32.212351200000001</v>
      </c>
      <c r="CJ323">
        <v>-110.9686384</v>
      </c>
      <c r="CN323" t="s">
        <v>135</v>
      </c>
      <c r="CO323" t="s">
        <v>153</v>
      </c>
      <c r="CV323" t="s">
        <v>154</v>
      </c>
      <c r="CW323" t="s">
        <v>155</v>
      </c>
      <c r="CX323" t="s">
        <v>400</v>
      </c>
      <c r="DC323" s="15"/>
      <c r="DH323" t="s">
        <v>146</v>
      </c>
    </row>
    <row r="324" spans="1:112" x14ac:dyDescent="0.25">
      <c r="A324" t="s">
        <v>122</v>
      </c>
      <c r="B324" t="s">
        <v>122</v>
      </c>
      <c r="C324" t="s">
        <v>1270</v>
      </c>
      <c r="D324" t="s">
        <v>124</v>
      </c>
      <c r="E324" t="s">
        <v>125</v>
      </c>
      <c r="F324" t="s">
        <v>126</v>
      </c>
      <c r="G324" s="15">
        <v>45273</v>
      </c>
      <c r="H324" t="s">
        <v>1144</v>
      </c>
      <c r="I324" t="s">
        <v>128</v>
      </c>
      <c r="J324" s="15"/>
      <c r="M324" t="s">
        <v>467</v>
      </c>
      <c r="N324" t="s">
        <v>130</v>
      </c>
      <c r="T324" t="s">
        <v>468</v>
      </c>
      <c r="U324" t="s">
        <v>193</v>
      </c>
      <c r="V324" t="s">
        <v>958</v>
      </c>
      <c r="W324" t="s">
        <v>134</v>
      </c>
      <c r="AA324" t="s">
        <v>135</v>
      </c>
      <c r="AB324" t="s">
        <v>122</v>
      </c>
      <c r="AC324" t="s">
        <v>135</v>
      </c>
      <c r="AD324" t="s">
        <v>136</v>
      </c>
      <c r="AF324" t="s">
        <v>137</v>
      </c>
      <c r="AG324" t="s">
        <v>138</v>
      </c>
      <c r="AH324">
        <v>1.76</v>
      </c>
      <c r="AI324" t="s">
        <v>139</v>
      </c>
      <c r="AK324" t="s">
        <v>140</v>
      </c>
      <c r="AM324" t="s">
        <v>141</v>
      </c>
      <c r="AS324" t="s">
        <v>195</v>
      </c>
      <c r="AU324">
        <v>22</v>
      </c>
      <c r="AV324" t="s">
        <v>130</v>
      </c>
      <c r="AZ324" t="s">
        <v>143</v>
      </c>
      <c r="BA324" t="s">
        <v>122</v>
      </c>
      <c r="BB324" t="s">
        <v>143</v>
      </c>
      <c r="BD324" t="s">
        <v>182</v>
      </c>
      <c r="BE324" s="15"/>
      <c r="BG324" t="s">
        <v>145</v>
      </c>
      <c r="BH324">
        <v>8.1900000000000001E-2</v>
      </c>
      <c r="BI324" t="s">
        <v>139</v>
      </c>
      <c r="BJ324" s="15"/>
      <c r="BK324" t="s">
        <v>146</v>
      </c>
      <c r="BL324">
        <v>7</v>
      </c>
      <c r="BM324" s="16">
        <v>45273.682638888902</v>
      </c>
      <c r="BO324" s="16"/>
      <c r="BP324" t="s">
        <v>147</v>
      </c>
      <c r="BQ324" t="s">
        <v>147</v>
      </c>
      <c r="BR324">
        <v>1.76</v>
      </c>
      <c r="BS324">
        <v>8.1900000000000001E-2</v>
      </c>
      <c r="BT324" t="b">
        <v>0</v>
      </c>
      <c r="BU324">
        <v>1.76</v>
      </c>
      <c r="BV324">
        <v>8.1900000000000001E-2</v>
      </c>
      <c r="BW324">
        <v>1.76</v>
      </c>
      <c r="BX324" t="s">
        <v>148</v>
      </c>
      <c r="BY324" t="s">
        <v>122</v>
      </c>
      <c r="BZ324" t="s">
        <v>122</v>
      </c>
      <c r="CA324" t="s">
        <v>959</v>
      </c>
      <c r="CB324" t="s">
        <v>150</v>
      </c>
      <c r="CC324" t="s">
        <v>631</v>
      </c>
      <c r="CD324" t="s">
        <v>198</v>
      </c>
      <c r="CI324">
        <v>35.023896299999997</v>
      </c>
      <c r="CJ324">
        <v>-110.69417970000001</v>
      </c>
      <c r="CN324" t="s">
        <v>135</v>
      </c>
      <c r="CO324" t="s">
        <v>153</v>
      </c>
      <c r="CV324" t="s">
        <v>154</v>
      </c>
      <c r="CW324" t="s">
        <v>155</v>
      </c>
      <c r="CX324" t="s">
        <v>199</v>
      </c>
      <c r="DC324" s="15"/>
      <c r="DH324" t="s">
        <v>146</v>
      </c>
    </row>
    <row r="325" spans="1:112" x14ac:dyDescent="0.25">
      <c r="A325" t="s">
        <v>122</v>
      </c>
      <c r="B325" t="s">
        <v>122</v>
      </c>
      <c r="C325" t="s">
        <v>1271</v>
      </c>
      <c r="D325" t="s">
        <v>124</v>
      </c>
      <c r="E325" t="s">
        <v>125</v>
      </c>
      <c r="F325" t="s">
        <v>126</v>
      </c>
      <c r="G325" s="15">
        <v>44621</v>
      </c>
      <c r="H325" t="s">
        <v>1272</v>
      </c>
      <c r="I325" t="s">
        <v>128</v>
      </c>
      <c r="J325" s="15"/>
      <c r="M325" t="s">
        <v>1273</v>
      </c>
      <c r="N325" t="s">
        <v>130</v>
      </c>
      <c r="T325" t="s">
        <v>160</v>
      </c>
      <c r="U325" t="s">
        <v>161</v>
      </c>
      <c r="V325" t="s">
        <v>1246</v>
      </c>
      <c r="W325" t="s">
        <v>134</v>
      </c>
      <c r="AA325" t="s">
        <v>135</v>
      </c>
      <c r="AB325" t="s">
        <v>122</v>
      </c>
      <c r="AC325" t="s">
        <v>135</v>
      </c>
      <c r="AD325" t="s">
        <v>136</v>
      </c>
      <c r="AF325" t="s">
        <v>137</v>
      </c>
      <c r="AG325" t="s">
        <v>138</v>
      </c>
      <c r="AH325">
        <v>1.75</v>
      </c>
      <c r="AI325" t="s">
        <v>139</v>
      </c>
      <c r="AK325" t="s">
        <v>140</v>
      </c>
      <c r="AM325" t="s">
        <v>141</v>
      </c>
      <c r="AU325">
        <v>216.5</v>
      </c>
      <c r="AV325" t="s">
        <v>130</v>
      </c>
      <c r="AZ325" t="s">
        <v>143</v>
      </c>
      <c r="BA325" t="s">
        <v>122</v>
      </c>
      <c r="BB325" t="s">
        <v>143</v>
      </c>
      <c r="BD325" t="s">
        <v>163</v>
      </c>
      <c r="BE325" s="15"/>
      <c r="BG325" t="s">
        <v>145</v>
      </c>
      <c r="BH325">
        <v>8.1900000000000001E-2</v>
      </c>
      <c r="BI325" t="s">
        <v>139</v>
      </c>
      <c r="BJ325" s="15"/>
      <c r="BK325" t="s">
        <v>146</v>
      </c>
      <c r="BL325">
        <v>7</v>
      </c>
      <c r="BM325" s="16">
        <v>44621.490277777797</v>
      </c>
      <c r="BO325" s="16"/>
      <c r="BP325" t="s">
        <v>147</v>
      </c>
      <c r="BQ325" t="s">
        <v>147</v>
      </c>
      <c r="BR325">
        <v>1.75</v>
      </c>
      <c r="BS325">
        <v>8.1900000000000001E-2</v>
      </c>
      <c r="BT325" t="b">
        <v>0</v>
      </c>
      <c r="BU325">
        <v>1.75</v>
      </c>
      <c r="BV325">
        <v>8.1900000000000001E-2</v>
      </c>
      <c r="BW325">
        <v>1.75</v>
      </c>
      <c r="BX325" t="s">
        <v>148</v>
      </c>
      <c r="BY325" t="s">
        <v>122</v>
      </c>
      <c r="BZ325" t="s">
        <v>122</v>
      </c>
      <c r="CA325" t="s">
        <v>1247</v>
      </c>
      <c r="CB325" t="s">
        <v>150</v>
      </c>
      <c r="CC325" t="s">
        <v>1248</v>
      </c>
      <c r="CD325" t="s">
        <v>379</v>
      </c>
      <c r="CI325">
        <v>33.538759599999999</v>
      </c>
      <c r="CJ325">
        <v>-112.1868051</v>
      </c>
      <c r="CN325" t="s">
        <v>135</v>
      </c>
      <c r="CO325" t="s">
        <v>153</v>
      </c>
      <c r="CV325" t="s">
        <v>154</v>
      </c>
      <c r="CW325" t="s">
        <v>155</v>
      </c>
      <c r="CX325" t="s">
        <v>321</v>
      </c>
      <c r="DC325" s="15"/>
      <c r="DH325" t="s">
        <v>146</v>
      </c>
    </row>
    <row r="326" spans="1:112" x14ac:dyDescent="0.25">
      <c r="A326" t="s">
        <v>122</v>
      </c>
      <c r="B326" t="s">
        <v>122</v>
      </c>
      <c r="C326" t="s">
        <v>1274</v>
      </c>
      <c r="D326" t="s">
        <v>124</v>
      </c>
      <c r="E326" t="s">
        <v>125</v>
      </c>
      <c r="F326" t="s">
        <v>126</v>
      </c>
      <c r="G326" s="15">
        <v>44517</v>
      </c>
      <c r="H326" t="s">
        <v>1275</v>
      </c>
      <c r="I326" t="s">
        <v>128</v>
      </c>
      <c r="J326" s="15"/>
      <c r="M326" t="s">
        <v>608</v>
      </c>
      <c r="N326" t="s">
        <v>130</v>
      </c>
      <c r="T326" t="s">
        <v>131</v>
      </c>
      <c r="U326" t="s">
        <v>193</v>
      </c>
      <c r="V326" t="s">
        <v>904</v>
      </c>
      <c r="W326" t="s">
        <v>134</v>
      </c>
      <c r="AA326" t="s">
        <v>135</v>
      </c>
      <c r="AB326" t="s">
        <v>122</v>
      </c>
      <c r="AC326" t="s">
        <v>135</v>
      </c>
      <c r="AD326" t="s">
        <v>136</v>
      </c>
      <c r="AF326" t="s">
        <v>137</v>
      </c>
      <c r="AG326" t="s">
        <v>138</v>
      </c>
      <c r="AH326">
        <v>1.74</v>
      </c>
      <c r="AI326" t="s">
        <v>139</v>
      </c>
      <c r="AK326" t="s">
        <v>140</v>
      </c>
      <c r="AM326" t="s">
        <v>141</v>
      </c>
      <c r="AS326" t="s">
        <v>195</v>
      </c>
      <c r="AU326">
        <v>85</v>
      </c>
      <c r="AV326" t="s">
        <v>130</v>
      </c>
      <c r="AZ326" t="s">
        <v>143</v>
      </c>
      <c r="BA326" t="s">
        <v>122</v>
      </c>
      <c r="BB326" t="s">
        <v>143</v>
      </c>
      <c r="BD326" t="s">
        <v>163</v>
      </c>
      <c r="BE326" s="15"/>
      <c r="BG326" t="s">
        <v>145</v>
      </c>
      <c r="BH326">
        <v>8.1900000000000001E-2</v>
      </c>
      <c r="BI326" t="s">
        <v>139</v>
      </c>
      <c r="BJ326" s="15"/>
      <c r="BK326" t="s">
        <v>146</v>
      </c>
      <c r="BL326">
        <v>7</v>
      </c>
      <c r="BM326" s="16">
        <v>44517.334027777797</v>
      </c>
      <c r="BO326" s="16"/>
      <c r="BP326" t="s">
        <v>147</v>
      </c>
      <c r="BQ326" t="s">
        <v>147</v>
      </c>
      <c r="BR326">
        <v>1.74</v>
      </c>
      <c r="BS326">
        <v>8.1900000000000001E-2</v>
      </c>
      <c r="BT326" t="b">
        <v>0</v>
      </c>
      <c r="BU326">
        <v>1.74</v>
      </c>
      <c r="BV326">
        <v>8.1900000000000001E-2</v>
      </c>
      <c r="BW326">
        <v>1.74</v>
      </c>
      <c r="BX326" t="s">
        <v>148</v>
      </c>
      <c r="BY326" t="s">
        <v>122</v>
      </c>
      <c r="BZ326" t="s">
        <v>122</v>
      </c>
      <c r="CA326" t="s">
        <v>905</v>
      </c>
      <c r="CB326" t="s">
        <v>150</v>
      </c>
      <c r="CC326" t="s">
        <v>173</v>
      </c>
      <c r="CD326" t="s">
        <v>399</v>
      </c>
      <c r="CI326">
        <v>32.2016572</v>
      </c>
      <c r="CJ326">
        <v>-110.96899639999999</v>
      </c>
      <c r="CN326" t="s">
        <v>135</v>
      </c>
      <c r="CO326" t="s">
        <v>153</v>
      </c>
      <c r="CV326" t="s">
        <v>154</v>
      </c>
      <c r="CW326" t="s">
        <v>155</v>
      </c>
      <c r="CX326" t="s">
        <v>400</v>
      </c>
      <c r="DC326" s="15"/>
      <c r="DH326" t="s">
        <v>146</v>
      </c>
    </row>
    <row r="327" spans="1:112" x14ac:dyDescent="0.25">
      <c r="A327" t="s">
        <v>122</v>
      </c>
      <c r="B327" t="s">
        <v>122</v>
      </c>
      <c r="C327" t="s">
        <v>1276</v>
      </c>
      <c r="D327" t="s">
        <v>124</v>
      </c>
      <c r="E327" t="s">
        <v>125</v>
      </c>
      <c r="F327" t="s">
        <v>126</v>
      </c>
      <c r="G327" s="15">
        <v>45163</v>
      </c>
      <c r="H327" t="s">
        <v>751</v>
      </c>
      <c r="I327" t="s">
        <v>128</v>
      </c>
      <c r="J327" s="15"/>
      <c r="M327" t="s">
        <v>608</v>
      </c>
      <c r="N327" t="s">
        <v>130</v>
      </c>
      <c r="T327" t="s">
        <v>131</v>
      </c>
      <c r="U327" t="s">
        <v>193</v>
      </c>
      <c r="V327" t="s">
        <v>876</v>
      </c>
      <c r="W327" t="s">
        <v>134</v>
      </c>
      <c r="AA327" t="s">
        <v>135</v>
      </c>
      <c r="AB327" t="s">
        <v>122</v>
      </c>
      <c r="AC327" t="s">
        <v>135</v>
      </c>
      <c r="AD327" t="s">
        <v>136</v>
      </c>
      <c r="AF327" t="s">
        <v>137</v>
      </c>
      <c r="AG327" t="s">
        <v>138</v>
      </c>
      <c r="AH327">
        <v>1.71</v>
      </c>
      <c r="AI327" t="s">
        <v>139</v>
      </c>
      <c r="AK327" t="s">
        <v>140</v>
      </c>
      <c r="AM327" t="s">
        <v>141</v>
      </c>
      <c r="AS327" t="s">
        <v>195</v>
      </c>
      <c r="AU327">
        <v>85</v>
      </c>
      <c r="AV327" t="s">
        <v>130</v>
      </c>
      <c r="AZ327" t="s">
        <v>143</v>
      </c>
      <c r="BA327" t="s">
        <v>122</v>
      </c>
      <c r="BB327" t="s">
        <v>143</v>
      </c>
      <c r="BD327" t="s">
        <v>182</v>
      </c>
      <c r="BE327" s="15"/>
      <c r="BG327" t="s">
        <v>145</v>
      </c>
      <c r="BH327">
        <v>8.1900000000000001E-2</v>
      </c>
      <c r="BI327" t="s">
        <v>139</v>
      </c>
      <c r="BJ327" s="15"/>
      <c r="BK327" t="s">
        <v>146</v>
      </c>
      <c r="BL327">
        <v>7</v>
      </c>
      <c r="BM327" s="16">
        <v>45163.795138888898</v>
      </c>
      <c r="BO327" s="16"/>
      <c r="BP327" t="s">
        <v>147</v>
      </c>
      <c r="BQ327" t="s">
        <v>147</v>
      </c>
      <c r="BR327">
        <v>1.71</v>
      </c>
      <c r="BS327">
        <v>8.1900000000000001E-2</v>
      </c>
      <c r="BT327" t="b">
        <v>0</v>
      </c>
      <c r="BU327">
        <v>1.71</v>
      </c>
      <c r="BV327">
        <v>8.1900000000000001E-2</v>
      </c>
      <c r="BW327">
        <v>1.71</v>
      </c>
      <c r="BX327" t="s">
        <v>148</v>
      </c>
      <c r="BY327" t="s">
        <v>122</v>
      </c>
      <c r="BZ327" t="s">
        <v>122</v>
      </c>
      <c r="CA327" t="s">
        <v>877</v>
      </c>
      <c r="CB327" t="s">
        <v>150</v>
      </c>
      <c r="CC327" t="s">
        <v>269</v>
      </c>
      <c r="CD327" t="s">
        <v>399</v>
      </c>
      <c r="CI327">
        <v>32.201346399999998</v>
      </c>
      <c r="CJ327">
        <v>-110.9685942</v>
      </c>
      <c r="CN327" t="s">
        <v>135</v>
      </c>
      <c r="CO327" t="s">
        <v>153</v>
      </c>
      <c r="CV327" t="s">
        <v>154</v>
      </c>
      <c r="CW327" t="s">
        <v>155</v>
      </c>
      <c r="CX327" t="s">
        <v>400</v>
      </c>
      <c r="DC327" s="15"/>
      <c r="DH327" t="s">
        <v>146</v>
      </c>
    </row>
    <row r="328" spans="1:112" x14ac:dyDescent="0.25">
      <c r="A328" t="s">
        <v>122</v>
      </c>
      <c r="B328" t="s">
        <v>122</v>
      </c>
      <c r="C328" t="s">
        <v>1277</v>
      </c>
      <c r="D328" t="s">
        <v>124</v>
      </c>
      <c r="E328" t="s">
        <v>125</v>
      </c>
      <c r="F328" t="s">
        <v>126</v>
      </c>
      <c r="G328" s="15">
        <v>44530</v>
      </c>
      <c r="H328" t="s">
        <v>1278</v>
      </c>
      <c r="I328" t="s">
        <v>128</v>
      </c>
      <c r="J328" s="15"/>
      <c r="T328" t="s">
        <v>131</v>
      </c>
      <c r="U328" t="s">
        <v>442</v>
      </c>
      <c r="V328" t="s">
        <v>882</v>
      </c>
      <c r="W328" t="s">
        <v>134</v>
      </c>
      <c r="AA328" t="s">
        <v>135</v>
      </c>
      <c r="AB328" t="s">
        <v>122</v>
      </c>
      <c r="AC328" t="s">
        <v>135</v>
      </c>
      <c r="AD328" t="s">
        <v>136</v>
      </c>
      <c r="AF328" t="s">
        <v>137</v>
      </c>
      <c r="AG328" t="s">
        <v>138</v>
      </c>
      <c r="AH328">
        <v>1.7</v>
      </c>
      <c r="AI328" t="s">
        <v>139</v>
      </c>
      <c r="AK328" t="s">
        <v>140</v>
      </c>
      <c r="AM328" t="s">
        <v>141</v>
      </c>
      <c r="AS328" t="s">
        <v>621</v>
      </c>
      <c r="AZ328" t="s">
        <v>143</v>
      </c>
      <c r="BA328" t="s">
        <v>122</v>
      </c>
      <c r="BB328" t="s">
        <v>143</v>
      </c>
      <c r="BD328" t="s">
        <v>144</v>
      </c>
      <c r="BE328" s="15"/>
      <c r="BG328" t="s">
        <v>145</v>
      </c>
      <c r="BH328">
        <v>0.5</v>
      </c>
      <c r="BI328" t="s">
        <v>139</v>
      </c>
      <c r="BJ328" s="15"/>
      <c r="BK328" t="s">
        <v>146</v>
      </c>
      <c r="BL328">
        <v>7</v>
      </c>
      <c r="BM328" s="16">
        <v>44530.654861111099</v>
      </c>
      <c r="BO328" s="16"/>
      <c r="BP328" t="s">
        <v>147</v>
      </c>
      <c r="BQ328" t="s">
        <v>147</v>
      </c>
      <c r="BR328">
        <v>1.7</v>
      </c>
      <c r="BS328">
        <v>0.5</v>
      </c>
      <c r="BT328" t="b">
        <v>0</v>
      </c>
      <c r="BU328">
        <v>1.7</v>
      </c>
      <c r="BV328">
        <v>0.5</v>
      </c>
      <c r="BW328">
        <v>1.7</v>
      </c>
      <c r="BX328" t="s">
        <v>148</v>
      </c>
      <c r="BY328" t="s">
        <v>122</v>
      </c>
      <c r="BZ328" t="s">
        <v>122</v>
      </c>
      <c r="CA328" t="s">
        <v>883</v>
      </c>
      <c r="CB328" t="s">
        <v>150</v>
      </c>
      <c r="CC328" t="s">
        <v>884</v>
      </c>
      <c r="CD328" t="s">
        <v>447</v>
      </c>
      <c r="CI328">
        <v>34.256107900000003</v>
      </c>
      <c r="CJ328">
        <v>-114.146582</v>
      </c>
      <c r="CN328" t="s">
        <v>135</v>
      </c>
      <c r="CO328" t="s">
        <v>153</v>
      </c>
      <c r="CV328" t="s">
        <v>154</v>
      </c>
      <c r="CW328" t="s">
        <v>155</v>
      </c>
      <c r="CX328" t="s">
        <v>448</v>
      </c>
      <c r="DC328" s="15"/>
      <c r="DH328" t="s">
        <v>146</v>
      </c>
    </row>
    <row r="329" spans="1:112" x14ac:dyDescent="0.25">
      <c r="A329" t="s">
        <v>122</v>
      </c>
      <c r="B329" t="s">
        <v>122</v>
      </c>
      <c r="C329" t="s">
        <v>1279</v>
      </c>
      <c r="D329" t="s">
        <v>124</v>
      </c>
      <c r="E329" t="s">
        <v>125</v>
      </c>
      <c r="F329" t="s">
        <v>126</v>
      </c>
      <c r="G329" s="15">
        <v>44622</v>
      </c>
      <c r="H329" t="s">
        <v>436</v>
      </c>
      <c r="I329" t="s">
        <v>128</v>
      </c>
      <c r="J329" s="15"/>
      <c r="M329" t="s">
        <v>1245</v>
      </c>
      <c r="N329" t="s">
        <v>130</v>
      </c>
      <c r="T329" t="s">
        <v>160</v>
      </c>
      <c r="U329" t="s">
        <v>161</v>
      </c>
      <c r="V329" t="s">
        <v>1262</v>
      </c>
      <c r="W329" t="s">
        <v>134</v>
      </c>
      <c r="AA329" t="s">
        <v>135</v>
      </c>
      <c r="AB329" t="s">
        <v>122</v>
      </c>
      <c r="AC329" t="s">
        <v>135</v>
      </c>
      <c r="AD329" t="s">
        <v>136</v>
      </c>
      <c r="AF329" t="s">
        <v>137</v>
      </c>
      <c r="AG329" t="s">
        <v>138</v>
      </c>
      <c r="AH329">
        <v>1.7</v>
      </c>
      <c r="AI329" t="s">
        <v>139</v>
      </c>
      <c r="AK329" t="s">
        <v>140</v>
      </c>
      <c r="AM329" t="s">
        <v>141</v>
      </c>
      <c r="AS329" t="s">
        <v>224</v>
      </c>
      <c r="AU329">
        <v>215</v>
      </c>
      <c r="AV329" t="s">
        <v>130</v>
      </c>
      <c r="AZ329" t="s">
        <v>143</v>
      </c>
      <c r="BA329" t="s">
        <v>122</v>
      </c>
      <c r="BB329" t="s">
        <v>143</v>
      </c>
      <c r="BD329" t="s">
        <v>163</v>
      </c>
      <c r="BE329" s="15"/>
      <c r="BG329" t="s">
        <v>145</v>
      </c>
      <c r="BH329">
        <v>0.40899999999999997</v>
      </c>
      <c r="BI329" t="s">
        <v>139</v>
      </c>
      <c r="BJ329" s="15"/>
      <c r="BK329" t="s">
        <v>146</v>
      </c>
      <c r="BL329">
        <v>7</v>
      </c>
      <c r="BM329" s="16">
        <v>44622.775694444397</v>
      </c>
      <c r="BO329" s="16"/>
      <c r="BP329" t="s">
        <v>147</v>
      </c>
      <c r="BQ329" t="s">
        <v>147</v>
      </c>
      <c r="BR329">
        <v>1.7</v>
      </c>
      <c r="BS329">
        <v>0.40899999999999997</v>
      </c>
      <c r="BT329" t="b">
        <v>0</v>
      </c>
      <c r="BU329">
        <v>1.7</v>
      </c>
      <c r="BV329">
        <v>0.40899999999999997</v>
      </c>
      <c r="BW329">
        <v>1.7</v>
      </c>
      <c r="BX329" t="s">
        <v>148</v>
      </c>
      <c r="BY329" t="s">
        <v>122</v>
      </c>
      <c r="BZ329" t="s">
        <v>122</v>
      </c>
      <c r="CA329" t="s">
        <v>1263</v>
      </c>
      <c r="CB329" t="s">
        <v>150</v>
      </c>
      <c r="CC329" t="s">
        <v>1264</v>
      </c>
      <c r="CD329" t="s">
        <v>379</v>
      </c>
      <c r="CI329">
        <v>33.538978100000001</v>
      </c>
      <c r="CJ329">
        <v>-112.18712480000001</v>
      </c>
      <c r="CN329" t="s">
        <v>135</v>
      </c>
      <c r="CO329" t="s">
        <v>153</v>
      </c>
      <c r="CV329" t="s">
        <v>154</v>
      </c>
      <c r="CW329" t="s">
        <v>155</v>
      </c>
      <c r="CX329" t="s">
        <v>321</v>
      </c>
      <c r="DC329" s="15"/>
      <c r="DH329" t="s">
        <v>146</v>
      </c>
    </row>
    <row r="330" spans="1:112" x14ac:dyDescent="0.25">
      <c r="A330" t="s">
        <v>122</v>
      </c>
      <c r="B330" t="s">
        <v>122</v>
      </c>
      <c r="C330" t="s">
        <v>1280</v>
      </c>
      <c r="D330" t="s">
        <v>124</v>
      </c>
      <c r="E330" t="s">
        <v>125</v>
      </c>
      <c r="F330" t="s">
        <v>126</v>
      </c>
      <c r="G330" s="15">
        <v>44826</v>
      </c>
      <c r="H330" t="s">
        <v>1144</v>
      </c>
      <c r="I330" t="s">
        <v>128</v>
      </c>
      <c r="J330" s="15"/>
      <c r="M330" t="s">
        <v>358</v>
      </c>
      <c r="N330" t="s">
        <v>130</v>
      </c>
      <c r="T330" t="s">
        <v>131</v>
      </c>
      <c r="U330" t="s">
        <v>193</v>
      </c>
      <c r="V330" t="s">
        <v>870</v>
      </c>
      <c r="W330" t="s">
        <v>134</v>
      </c>
      <c r="AA330" t="s">
        <v>135</v>
      </c>
      <c r="AB330" t="s">
        <v>122</v>
      </c>
      <c r="AC330" t="s">
        <v>135</v>
      </c>
      <c r="AD330" t="s">
        <v>136</v>
      </c>
      <c r="AF330" t="s">
        <v>137</v>
      </c>
      <c r="AG330" t="s">
        <v>138</v>
      </c>
      <c r="AH330">
        <v>1.7</v>
      </c>
      <c r="AI330" t="s">
        <v>139</v>
      </c>
      <c r="AK330" t="s">
        <v>140</v>
      </c>
      <c r="AM330" t="s">
        <v>141</v>
      </c>
      <c r="AS330" t="s">
        <v>246</v>
      </c>
      <c r="AU330">
        <v>30</v>
      </c>
      <c r="AV330" t="s">
        <v>130</v>
      </c>
      <c r="AZ330" t="s">
        <v>143</v>
      </c>
      <c r="BA330" t="s">
        <v>122</v>
      </c>
      <c r="BB330" t="s">
        <v>143</v>
      </c>
      <c r="BD330" t="s">
        <v>182</v>
      </c>
      <c r="BE330" s="15"/>
      <c r="BG330" t="s">
        <v>145</v>
      </c>
      <c r="BH330">
        <v>0.81899999999999995</v>
      </c>
      <c r="BI330" t="s">
        <v>139</v>
      </c>
      <c r="BJ330" s="15"/>
      <c r="BK330" t="s">
        <v>146</v>
      </c>
      <c r="BL330">
        <v>7</v>
      </c>
      <c r="BM330" s="16">
        <v>44826.682638888902</v>
      </c>
      <c r="BO330" s="16"/>
      <c r="BP330" t="s">
        <v>147</v>
      </c>
      <c r="BQ330" t="s">
        <v>147</v>
      </c>
      <c r="BR330">
        <v>1.7</v>
      </c>
      <c r="BS330">
        <v>0.81899999999999995</v>
      </c>
      <c r="BT330" t="b">
        <v>0</v>
      </c>
      <c r="BU330">
        <v>1.7</v>
      </c>
      <c r="BV330">
        <v>0.81899999999999995</v>
      </c>
      <c r="BW330">
        <v>1.7</v>
      </c>
      <c r="BX330" t="s">
        <v>148</v>
      </c>
      <c r="BY330" t="s">
        <v>122</v>
      </c>
      <c r="BZ330" t="s">
        <v>122</v>
      </c>
      <c r="CA330" t="s">
        <v>871</v>
      </c>
      <c r="CB330" t="s">
        <v>150</v>
      </c>
      <c r="CC330" t="s">
        <v>611</v>
      </c>
      <c r="CD330" t="s">
        <v>361</v>
      </c>
      <c r="CI330">
        <v>34.2127512</v>
      </c>
      <c r="CJ330">
        <v>-112.7555304</v>
      </c>
      <c r="CN330" t="s">
        <v>135</v>
      </c>
      <c r="CO330" t="s">
        <v>153</v>
      </c>
      <c r="CV330" t="s">
        <v>154</v>
      </c>
      <c r="CW330" t="s">
        <v>155</v>
      </c>
      <c r="CX330" t="s">
        <v>167</v>
      </c>
      <c r="DC330" s="15"/>
      <c r="DH330" t="s">
        <v>146</v>
      </c>
    </row>
    <row r="331" spans="1:112" x14ac:dyDescent="0.25">
      <c r="A331" t="s">
        <v>122</v>
      </c>
      <c r="B331" t="s">
        <v>122</v>
      </c>
      <c r="C331" t="s">
        <v>1281</v>
      </c>
      <c r="D331" t="s">
        <v>124</v>
      </c>
      <c r="E331" t="s">
        <v>125</v>
      </c>
      <c r="F331" t="s">
        <v>126</v>
      </c>
      <c r="G331" s="15">
        <v>45343</v>
      </c>
      <c r="H331" t="s">
        <v>676</v>
      </c>
      <c r="I331" t="s">
        <v>128</v>
      </c>
      <c r="J331" s="15"/>
      <c r="M331" t="s">
        <v>511</v>
      </c>
      <c r="N331" t="s">
        <v>130</v>
      </c>
      <c r="T331" t="s">
        <v>416</v>
      </c>
      <c r="U331" t="s">
        <v>417</v>
      </c>
      <c r="V331" t="s">
        <v>929</v>
      </c>
      <c r="W331" t="s">
        <v>134</v>
      </c>
      <c r="AA331" t="s">
        <v>135</v>
      </c>
      <c r="AB331" t="s">
        <v>122</v>
      </c>
      <c r="AC331" t="s">
        <v>135</v>
      </c>
      <c r="AD331" t="s">
        <v>136</v>
      </c>
      <c r="AF331" t="s">
        <v>137</v>
      </c>
      <c r="AG331" t="s">
        <v>138</v>
      </c>
      <c r="AH331">
        <v>1.7</v>
      </c>
      <c r="AI331" t="s">
        <v>139</v>
      </c>
      <c r="AK331" t="s">
        <v>140</v>
      </c>
      <c r="AM331" t="s">
        <v>141</v>
      </c>
      <c r="AU331">
        <v>40</v>
      </c>
      <c r="AV331" t="s">
        <v>130</v>
      </c>
      <c r="AZ331" t="s">
        <v>143</v>
      </c>
      <c r="BA331" t="s">
        <v>122</v>
      </c>
      <c r="BB331" t="s">
        <v>143</v>
      </c>
      <c r="BD331" t="s">
        <v>419</v>
      </c>
      <c r="BE331" s="15"/>
      <c r="BG331" t="s">
        <v>145</v>
      </c>
      <c r="BH331">
        <v>1</v>
      </c>
      <c r="BI331" t="s">
        <v>139</v>
      </c>
      <c r="BJ331" s="15"/>
      <c r="BK331" t="s">
        <v>146</v>
      </c>
      <c r="BL331">
        <v>7</v>
      </c>
      <c r="BM331" s="16">
        <v>45343.813194444403</v>
      </c>
      <c r="BO331" s="16"/>
      <c r="BP331" t="s">
        <v>147</v>
      </c>
      <c r="BQ331" t="s">
        <v>147</v>
      </c>
      <c r="BR331">
        <v>1.7</v>
      </c>
      <c r="BS331">
        <v>1</v>
      </c>
      <c r="BT331" t="b">
        <v>0</v>
      </c>
      <c r="BU331">
        <v>1.7</v>
      </c>
      <c r="BV331">
        <v>1</v>
      </c>
      <c r="BW331">
        <v>1.7</v>
      </c>
      <c r="BX331" t="s">
        <v>148</v>
      </c>
      <c r="BY331" t="s">
        <v>122</v>
      </c>
      <c r="BZ331" t="s">
        <v>122</v>
      </c>
      <c r="CA331" t="s">
        <v>930</v>
      </c>
      <c r="CB331" t="s">
        <v>150</v>
      </c>
      <c r="CC331" t="s">
        <v>931</v>
      </c>
      <c r="CD331" t="s">
        <v>422</v>
      </c>
      <c r="CI331">
        <v>34.2530225</v>
      </c>
      <c r="CJ331">
        <v>-110.0338642</v>
      </c>
      <c r="CN331" t="s">
        <v>135</v>
      </c>
      <c r="CO331" t="s">
        <v>153</v>
      </c>
      <c r="CV331" t="s">
        <v>154</v>
      </c>
      <c r="CW331" t="s">
        <v>155</v>
      </c>
      <c r="CX331" t="s">
        <v>199</v>
      </c>
      <c r="DC331" s="15"/>
      <c r="DH331" t="s">
        <v>146</v>
      </c>
    </row>
    <row r="332" spans="1:112" x14ac:dyDescent="0.25">
      <c r="A332" t="s">
        <v>122</v>
      </c>
      <c r="B332" t="s">
        <v>122</v>
      </c>
      <c r="C332" t="s">
        <v>1282</v>
      </c>
      <c r="D332" t="s">
        <v>124</v>
      </c>
      <c r="E332" t="s">
        <v>125</v>
      </c>
      <c r="F332" t="s">
        <v>126</v>
      </c>
      <c r="G332" s="15">
        <v>44586</v>
      </c>
      <c r="H332" t="s">
        <v>1283</v>
      </c>
      <c r="I332" t="s">
        <v>128</v>
      </c>
      <c r="J332" s="15"/>
      <c r="M332" t="s">
        <v>671</v>
      </c>
      <c r="N332" t="s">
        <v>130</v>
      </c>
      <c r="T332" t="s">
        <v>131</v>
      </c>
      <c r="U332" t="s">
        <v>672</v>
      </c>
      <c r="V332" t="s">
        <v>1284</v>
      </c>
      <c r="W332" t="s">
        <v>134</v>
      </c>
      <c r="AA332" t="s">
        <v>135</v>
      </c>
      <c r="AB332" t="s">
        <v>122</v>
      </c>
      <c r="AC332" t="s">
        <v>135</v>
      </c>
      <c r="AD332" t="s">
        <v>136</v>
      </c>
      <c r="AF332" t="s">
        <v>137</v>
      </c>
      <c r="AG332" t="s">
        <v>138</v>
      </c>
      <c r="AH332">
        <v>1.69</v>
      </c>
      <c r="AI332" t="s">
        <v>139</v>
      </c>
      <c r="AK332" t="s">
        <v>140</v>
      </c>
      <c r="AM332" t="s">
        <v>141</v>
      </c>
      <c r="AU332">
        <v>88</v>
      </c>
      <c r="AV332" t="s">
        <v>130</v>
      </c>
      <c r="AZ332" t="s">
        <v>143</v>
      </c>
      <c r="BA332" t="s">
        <v>122</v>
      </c>
      <c r="BB332" t="s">
        <v>143</v>
      </c>
      <c r="BD332" t="s">
        <v>182</v>
      </c>
      <c r="BE332" s="15"/>
      <c r="BG332" t="s">
        <v>145</v>
      </c>
      <c r="BH332">
        <v>8.1900000000000001E-2</v>
      </c>
      <c r="BI332" t="s">
        <v>139</v>
      </c>
      <c r="BJ332" s="15"/>
      <c r="BK332" t="s">
        <v>146</v>
      </c>
      <c r="BL332">
        <v>7</v>
      </c>
      <c r="BM332" s="16">
        <v>44586.673611111102</v>
      </c>
      <c r="BO332" s="16"/>
      <c r="BP332" t="s">
        <v>147</v>
      </c>
      <c r="BQ332" t="s">
        <v>147</v>
      </c>
      <c r="BR332">
        <v>1.69</v>
      </c>
      <c r="BS332">
        <v>8.1900000000000001E-2</v>
      </c>
      <c r="BT332" t="b">
        <v>0</v>
      </c>
      <c r="BU332">
        <v>1.69</v>
      </c>
      <c r="BV332">
        <v>8.1900000000000001E-2</v>
      </c>
      <c r="BW332">
        <v>1.69</v>
      </c>
      <c r="BX332" t="s">
        <v>148</v>
      </c>
      <c r="BY332" t="s">
        <v>122</v>
      </c>
      <c r="BZ332" t="s">
        <v>122</v>
      </c>
      <c r="CA332" t="s">
        <v>1285</v>
      </c>
      <c r="CB332" t="s">
        <v>150</v>
      </c>
      <c r="CC332" t="s">
        <v>631</v>
      </c>
      <c r="CD332" t="s">
        <v>399</v>
      </c>
      <c r="CI332">
        <v>32.212891399999997</v>
      </c>
      <c r="CJ332">
        <v>-110.9690015</v>
      </c>
      <c r="CN332" t="s">
        <v>135</v>
      </c>
      <c r="CO332" t="s">
        <v>153</v>
      </c>
      <c r="CV332" t="s">
        <v>154</v>
      </c>
      <c r="CW332" t="s">
        <v>155</v>
      </c>
      <c r="CX332" t="s">
        <v>400</v>
      </c>
      <c r="DC332" s="15"/>
      <c r="DH332" t="s">
        <v>146</v>
      </c>
    </row>
    <row r="333" spans="1:112" x14ac:dyDescent="0.25">
      <c r="A333" t="s">
        <v>122</v>
      </c>
      <c r="B333" t="s">
        <v>122</v>
      </c>
      <c r="C333" t="s">
        <v>1286</v>
      </c>
      <c r="D333" t="s">
        <v>124</v>
      </c>
      <c r="E333" t="s">
        <v>125</v>
      </c>
      <c r="F333" t="s">
        <v>126</v>
      </c>
      <c r="G333" s="15">
        <v>44588</v>
      </c>
      <c r="H333" t="s">
        <v>186</v>
      </c>
      <c r="I333" t="s">
        <v>128</v>
      </c>
      <c r="J333" s="15"/>
      <c r="M333" t="s">
        <v>671</v>
      </c>
      <c r="N333" t="s">
        <v>130</v>
      </c>
      <c r="T333" t="s">
        <v>131</v>
      </c>
      <c r="U333" t="s">
        <v>672</v>
      </c>
      <c r="V333" t="s">
        <v>1287</v>
      </c>
      <c r="W333" t="s">
        <v>134</v>
      </c>
      <c r="AA333" t="s">
        <v>135</v>
      </c>
      <c r="AB333" t="s">
        <v>122</v>
      </c>
      <c r="AC333" t="s">
        <v>135</v>
      </c>
      <c r="AD333" t="s">
        <v>136</v>
      </c>
      <c r="AF333" t="s">
        <v>137</v>
      </c>
      <c r="AG333" t="s">
        <v>138</v>
      </c>
      <c r="AH333">
        <v>1.68</v>
      </c>
      <c r="AI333" t="s">
        <v>139</v>
      </c>
      <c r="AK333" t="s">
        <v>140</v>
      </c>
      <c r="AM333" t="s">
        <v>141</v>
      </c>
      <c r="AU333">
        <v>88</v>
      </c>
      <c r="AV333" t="s">
        <v>130</v>
      </c>
      <c r="AZ333" t="s">
        <v>143</v>
      </c>
      <c r="BA333" t="s">
        <v>122</v>
      </c>
      <c r="BB333" t="s">
        <v>143</v>
      </c>
      <c r="BD333" t="s">
        <v>182</v>
      </c>
      <c r="BE333" s="15"/>
      <c r="BG333" t="s">
        <v>145</v>
      </c>
      <c r="BH333">
        <v>8.1900000000000001E-2</v>
      </c>
      <c r="BI333" t="s">
        <v>139</v>
      </c>
      <c r="BJ333" s="15"/>
      <c r="BK333" t="s">
        <v>146</v>
      </c>
      <c r="BL333">
        <v>7</v>
      </c>
      <c r="BM333" s="16">
        <v>44588.743055555598</v>
      </c>
      <c r="BO333" s="16"/>
      <c r="BP333" t="s">
        <v>147</v>
      </c>
      <c r="BQ333" t="s">
        <v>147</v>
      </c>
      <c r="BR333">
        <v>1.68</v>
      </c>
      <c r="BS333">
        <v>8.1900000000000001E-2</v>
      </c>
      <c r="BT333" t="b">
        <v>0</v>
      </c>
      <c r="BU333">
        <v>1.68</v>
      </c>
      <c r="BV333">
        <v>8.1900000000000001E-2</v>
      </c>
      <c r="BW333">
        <v>1.68</v>
      </c>
      <c r="BX333" t="s">
        <v>148</v>
      </c>
      <c r="BY333" t="s">
        <v>122</v>
      </c>
      <c r="BZ333" t="s">
        <v>122</v>
      </c>
      <c r="CA333" t="s">
        <v>1288</v>
      </c>
      <c r="CB333" t="s">
        <v>150</v>
      </c>
      <c r="CC333" t="s">
        <v>1289</v>
      </c>
      <c r="CD333" t="s">
        <v>399</v>
      </c>
      <c r="CI333">
        <v>32.212462199999997</v>
      </c>
      <c r="CJ333">
        <v>-110.9686758</v>
      </c>
      <c r="CN333" t="s">
        <v>135</v>
      </c>
      <c r="CO333" t="s">
        <v>153</v>
      </c>
      <c r="CV333" t="s">
        <v>154</v>
      </c>
      <c r="CW333" t="s">
        <v>155</v>
      </c>
      <c r="CX333" t="s">
        <v>400</v>
      </c>
      <c r="DC333" s="15"/>
      <c r="DH333" t="s">
        <v>146</v>
      </c>
    </row>
    <row r="334" spans="1:112" x14ac:dyDescent="0.25">
      <c r="A334" t="s">
        <v>122</v>
      </c>
      <c r="B334" t="s">
        <v>122</v>
      </c>
      <c r="C334" t="s">
        <v>1290</v>
      </c>
      <c r="D334" t="s">
        <v>124</v>
      </c>
      <c r="E334" t="s">
        <v>125</v>
      </c>
      <c r="F334" t="s">
        <v>126</v>
      </c>
      <c r="G334" s="15">
        <v>44069</v>
      </c>
      <c r="H334" t="s">
        <v>1064</v>
      </c>
      <c r="I334" t="s">
        <v>128</v>
      </c>
      <c r="J334" s="15"/>
      <c r="T334" t="s">
        <v>131</v>
      </c>
      <c r="U334" t="s">
        <v>193</v>
      </c>
      <c r="V334" t="s">
        <v>904</v>
      </c>
      <c r="W334" t="s">
        <v>134</v>
      </c>
      <c r="AA334" t="s">
        <v>135</v>
      </c>
      <c r="AB334" t="s">
        <v>122</v>
      </c>
      <c r="AC334" t="s">
        <v>135</v>
      </c>
      <c r="AD334" t="s">
        <v>136</v>
      </c>
      <c r="AF334" t="s">
        <v>137</v>
      </c>
      <c r="AG334" t="s">
        <v>138</v>
      </c>
      <c r="AH334">
        <v>1.67</v>
      </c>
      <c r="AI334" t="s">
        <v>139</v>
      </c>
      <c r="AK334" t="s">
        <v>140</v>
      </c>
      <c r="AM334" t="s">
        <v>141</v>
      </c>
      <c r="AS334" t="s">
        <v>195</v>
      </c>
      <c r="AZ334" t="s">
        <v>143</v>
      </c>
      <c r="BA334" t="s">
        <v>122</v>
      </c>
      <c r="BB334" t="s">
        <v>143</v>
      </c>
      <c r="BD334" t="s">
        <v>163</v>
      </c>
      <c r="BE334" s="15"/>
      <c r="BG334" t="s">
        <v>145</v>
      </c>
      <c r="BH334">
        <v>8.1900000000000001E-2</v>
      </c>
      <c r="BI334" t="s">
        <v>139</v>
      </c>
      <c r="BJ334" s="15"/>
      <c r="BK334" t="s">
        <v>146</v>
      </c>
      <c r="BL334">
        <v>7</v>
      </c>
      <c r="BM334" s="16">
        <v>44069.46875</v>
      </c>
      <c r="BO334" s="16"/>
      <c r="BP334" t="s">
        <v>147</v>
      </c>
      <c r="BQ334" t="s">
        <v>147</v>
      </c>
      <c r="BR334">
        <v>1.67</v>
      </c>
      <c r="BS334">
        <v>8.1900000000000001E-2</v>
      </c>
      <c r="BT334" t="b">
        <v>0</v>
      </c>
      <c r="BU334">
        <v>1.67</v>
      </c>
      <c r="BV334">
        <v>8.1900000000000001E-2</v>
      </c>
      <c r="BW334">
        <v>1.67</v>
      </c>
      <c r="BX334" t="s">
        <v>148</v>
      </c>
      <c r="BY334" t="s">
        <v>122</v>
      </c>
      <c r="BZ334" t="s">
        <v>122</v>
      </c>
      <c r="CA334" t="s">
        <v>905</v>
      </c>
      <c r="CB334" t="s">
        <v>150</v>
      </c>
      <c r="CC334" t="s">
        <v>173</v>
      </c>
      <c r="CD334" t="s">
        <v>399</v>
      </c>
      <c r="CI334">
        <v>32.2016572</v>
      </c>
      <c r="CJ334">
        <v>-110.96899639999999</v>
      </c>
      <c r="CN334" t="s">
        <v>135</v>
      </c>
      <c r="CO334" t="s">
        <v>153</v>
      </c>
      <c r="CV334" t="s">
        <v>154</v>
      </c>
      <c r="CW334" t="s">
        <v>155</v>
      </c>
      <c r="CX334" t="s">
        <v>400</v>
      </c>
      <c r="DC334" s="15"/>
      <c r="DH334" t="s">
        <v>146</v>
      </c>
    </row>
    <row r="335" spans="1:112" x14ac:dyDescent="0.25">
      <c r="A335" t="s">
        <v>122</v>
      </c>
      <c r="B335" t="s">
        <v>122</v>
      </c>
      <c r="C335" t="s">
        <v>1291</v>
      </c>
      <c r="D335" t="s">
        <v>124</v>
      </c>
      <c r="E335" t="s">
        <v>125</v>
      </c>
      <c r="F335" t="s">
        <v>126</v>
      </c>
      <c r="G335" s="15">
        <v>45196</v>
      </c>
      <c r="H335" t="s">
        <v>1292</v>
      </c>
      <c r="I335" t="s">
        <v>128</v>
      </c>
      <c r="J335" s="15"/>
      <c r="M335" t="s">
        <v>358</v>
      </c>
      <c r="N335" t="s">
        <v>130</v>
      </c>
      <c r="T335" t="s">
        <v>131</v>
      </c>
      <c r="U335" t="s">
        <v>193</v>
      </c>
      <c r="V335" t="s">
        <v>629</v>
      </c>
      <c r="W335" t="s">
        <v>134</v>
      </c>
      <c r="AA335" t="s">
        <v>135</v>
      </c>
      <c r="AB335" t="s">
        <v>122</v>
      </c>
      <c r="AC335" t="s">
        <v>135</v>
      </c>
      <c r="AD335" t="s">
        <v>136</v>
      </c>
      <c r="AF335" t="s">
        <v>137</v>
      </c>
      <c r="AG335" t="s">
        <v>138</v>
      </c>
      <c r="AH335">
        <v>1.67</v>
      </c>
      <c r="AI335" t="s">
        <v>139</v>
      </c>
      <c r="AK335" t="s">
        <v>140</v>
      </c>
      <c r="AM335" t="s">
        <v>141</v>
      </c>
      <c r="AS335" t="s">
        <v>195</v>
      </c>
      <c r="AU335">
        <v>30</v>
      </c>
      <c r="AV335" t="s">
        <v>130</v>
      </c>
      <c r="AZ335" t="s">
        <v>143</v>
      </c>
      <c r="BA335" t="s">
        <v>122</v>
      </c>
      <c r="BB335" t="s">
        <v>143</v>
      </c>
      <c r="BD335" t="s">
        <v>182</v>
      </c>
      <c r="BE335" s="15"/>
      <c r="BG335" t="s">
        <v>145</v>
      </c>
      <c r="BH335">
        <v>8.1900000000000001E-2</v>
      </c>
      <c r="BI335" t="s">
        <v>139</v>
      </c>
      <c r="BJ335" s="15"/>
      <c r="BK335" t="s">
        <v>146</v>
      </c>
      <c r="BL335">
        <v>7</v>
      </c>
      <c r="BM335" s="16">
        <v>45196.759722222203</v>
      </c>
      <c r="BO335" s="16"/>
      <c r="BP335" t="s">
        <v>147</v>
      </c>
      <c r="BQ335" t="s">
        <v>147</v>
      </c>
      <c r="BR335">
        <v>1.67</v>
      </c>
      <c r="BS335">
        <v>8.1900000000000001E-2</v>
      </c>
      <c r="BT335" t="b">
        <v>0</v>
      </c>
      <c r="BU335">
        <v>1.67</v>
      </c>
      <c r="BV335">
        <v>8.1900000000000001E-2</v>
      </c>
      <c r="BW335">
        <v>1.67</v>
      </c>
      <c r="BX335" t="s">
        <v>148</v>
      </c>
      <c r="BY335" t="s">
        <v>122</v>
      </c>
      <c r="BZ335" t="s">
        <v>122</v>
      </c>
      <c r="CA335" t="s">
        <v>630</v>
      </c>
      <c r="CB335" t="s">
        <v>150</v>
      </c>
      <c r="CC335" t="s">
        <v>631</v>
      </c>
      <c r="CD335" t="s">
        <v>361</v>
      </c>
      <c r="CI335">
        <v>34.2125238</v>
      </c>
      <c r="CJ335">
        <v>-112.7555112</v>
      </c>
      <c r="CN335" t="s">
        <v>135</v>
      </c>
      <c r="CO335" t="s">
        <v>153</v>
      </c>
      <c r="CV335" t="s">
        <v>154</v>
      </c>
      <c r="CW335" t="s">
        <v>155</v>
      </c>
      <c r="CX335" t="s">
        <v>167</v>
      </c>
      <c r="DC335" s="15"/>
      <c r="DH335" t="s">
        <v>146</v>
      </c>
    </row>
    <row r="336" spans="1:112" x14ac:dyDescent="0.25">
      <c r="A336" t="s">
        <v>122</v>
      </c>
      <c r="B336" t="s">
        <v>122</v>
      </c>
      <c r="C336" t="s">
        <v>1293</v>
      </c>
      <c r="D336" t="s">
        <v>124</v>
      </c>
      <c r="E336" t="s">
        <v>125</v>
      </c>
      <c r="F336" t="s">
        <v>126</v>
      </c>
      <c r="G336" s="15">
        <v>44432</v>
      </c>
      <c r="H336" t="s">
        <v>1144</v>
      </c>
      <c r="I336" t="s">
        <v>128</v>
      </c>
      <c r="J336" s="15"/>
      <c r="M336" t="s">
        <v>496</v>
      </c>
      <c r="N336" t="s">
        <v>130</v>
      </c>
      <c r="T336" t="s">
        <v>160</v>
      </c>
      <c r="U336" t="s">
        <v>161</v>
      </c>
      <c r="V336" t="s">
        <v>1246</v>
      </c>
      <c r="W336" t="s">
        <v>134</v>
      </c>
      <c r="AA336" t="s">
        <v>135</v>
      </c>
      <c r="AB336" t="s">
        <v>122</v>
      </c>
      <c r="AC336" t="s">
        <v>135</v>
      </c>
      <c r="AD336" t="s">
        <v>136</v>
      </c>
      <c r="AF336" t="s">
        <v>137</v>
      </c>
      <c r="AG336" t="s">
        <v>138</v>
      </c>
      <c r="AH336">
        <v>1.65</v>
      </c>
      <c r="AI336" t="s">
        <v>139</v>
      </c>
      <c r="AK336" t="s">
        <v>140</v>
      </c>
      <c r="AM336" t="s">
        <v>141</v>
      </c>
      <c r="AU336">
        <v>219.5</v>
      </c>
      <c r="AV336" t="s">
        <v>130</v>
      </c>
      <c r="AZ336" t="s">
        <v>143</v>
      </c>
      <c r="BA336" t="s">
        <v>122</v>
      </c>
      <c r="BB336" t="s">
        <v>143</v>
      </c>
      <c r="BD336" t="s">
        <v>163</v>
      </c>
      <c r="BE336" s="15"/>
      <c r="BG336" t="s">
        <v>145</v>
      </c>
      <c r="BH336">
        <v>8.1900000000000001E-2</v>
      </c>
      <c r="BI336" t="s">
        <v>139</v>
      </c>
      <c r="BJ336" s="15"/>
      <c r="BK336" t="s">
        <v>146</v>
      </c>
      <c r="BL336">
        <v>7</v>
      </c>
      <c r="BM336" s="16">
        <v>44432.682638888902</v>
      </c>
      <c r="BO336" s="16"/>
      <c r="BP336" t="s">
        <v>147</v>
      </c>
      <c r="BQ336" t="s">
        <v>147</v>
      </c>
      <c r="BR336">
        <v>1.65</v>
      </c>
      <c r="BS336">
        <v>8.1900000000000001E-2</v>
      </c>
      <c r="BT336" t="b">
        <v>0</v>
      </c>
      <c r="BU336">
        <v>1.65</v>
      </c>
      <c r="BV336">
        <v>8.1900000000000001E-2</v>
      </c>
      <c r="BW336">
        <v>1.65</v>
      </c>
      <c r="BX336" t="s">
        <v>148</v>
      </c>
      <c r="BY336" t="s">
        <v>122</v>
      </c>
      <c r="BZ336" t="s">
        <v>122</v>
      </c>
      <c r="CA336" t="s">
        <v>1247</v>
      </c>
      <c r="CB336" t="s">
        <v>150</v>
      </c>
      <c r="CC336" t="s">
        <v>1248</v>
      </c>
      <c r="CD336" t="s">
        <v>379</v>
      </c>
      <c r="CI336">
        <v>33.538759599999999</v>
      </c>
      <c r="CJ336">
        <v>-112.1868051</v>
      </c>
      <c r="CN336" t="s">
        <v>135</v>
      </c>
      <c r="CO336" t="s">
        <v>153</v>
      </c>
      <c r="CV336" t="s">
        <v>154</v>
      </c>
      <c r="CW336" t="s">
        <v>155</v>
      </c>
      <c r="CX336" t="s">
        <v>321</v>
      </c>
      <c r="DC336" s="15"/>
      <c r="DH336" t="s">
        <v>146</v>
      </c>
    </row>
    <row r="337" spans="1:112" x14ac:dyDescent="0.25">
      <c r="A337" t="s">
        <v>122</v>
      </c>
      <c r="B337" t="s">
        <v>122</v>
      </c>
      <c r="C337" t="s">
        <v>1294</v>
      </c>
      <c r="D337" t="s">
        <v>124</v>
      </c>
      <c r="E337" t="s">
        <v>125</v>
      </c>
      <c r="F337" t="s">
        <v>126</v>
      </c>
      <c r="G337" s="15">
        <v>45432</v>
      </c>
      <c r="H337" t="s">
        <v>1110</v>
      </c>
      <c r="I337" t="s">
        <v>128</v>
      </c>
      <c r="J337" s="15"/>
      <c r="M337" t="s">
        <v>1295</v>
      </c>
      <c r="N337" t="s">
        <v>130</v>
      </c>
      <c r="T337" t="s">
        <v>403</v>
      </c>
      <c r="U337" t="s">
        <v>404</v>
      </c>
      <c r="V337" t="s">
        <v>1296</v>
      </c>
      <c r="W337" t="s">
        <v>134</v>
      </c>
      <c r="AA337" t="s">
        <v>135</v>
      </c>
      <c r="AB337" t="s">
        <v>122</v>
      </c>
      <c r="AC337" t="s">
        <v>135</v>
      </c>
      <c r="AD337" t="s">
        <v>136</v>
      </c>
      <c r="AF337" t="s">
        <v>137</v>
      </c>
      <c r="AG337" t="s">
        <v>138</v>
      </c>
      <c r="AH337">
        <v>1.65E-3</v>
      </c>
      <c r="AI337" t="s">
        <v>406</v>
      </c>
      <c r="AK337" t="s">
        <v>140</v>
      </c>
      <c r="AM337" t="s">
        <v>141</v>
      </c>
      <c r="AU337">
        <v>76</v>
      </c>
      <c r="AV337" t="s">
        <v>130</v>
      </c>
      <c r="AZ337" t="s">
        <v>143</v>
      </c>
      <c r="BA337" t="s">
        <v>122</v>
      </c>
      <c r="BB337" t="s">
        <v>143</v>
      </c>
      <c r="BD337" t="s">
        <v>182</v>
      </c>
      <c r="BE337" s="15"/>
      <c r="BG337" t="s">
        <v>145</v>
      </c>
      <c r="BH337">
        <v>1E-3</v>
      </c>
      <c r="BI337" t="s">
        <v>406</v>
      </c>
      <c r="BJ337" s="15"/>
      <c r="BK337" t="s">
        <v>146</v>
      </c>
      <c r="BL337">
        <v>7</v>
      </c>
      <c r="BM337" s="16">
        <v>45432.758333333302</v>
      </c>
      <c r="BO337" s="16"/>
      <c r="BP337" t="s">
        <v>407</v>
      </c>
      <c r="BQ337" t="s">
        <v>407</v>
      </c>
      <c r="BR337">
        <v>1.65E-3</v>
      </c>
      <c r="BS337">
        <v>1E-3</v>
      </c>
      <c r="BT337" t="b">
        <v>0</v>
      </c>
      <c r="BU337">
        <v>1.65</v>
      </c>
      <c r="BV337">
        <v>1</v>
      </c>
      <c r="BW337">
        <v>1.65</v>
      </c>
      <c r="BX337" t="s">
        <v>148</v>
      </c>
      <c r="BY337" t="s">
        <v>122</v>
      </c>
      <c r="BZ337" t="s">
        <v>122</v>
      </c>
      <c r="CA337" t="s">
        <v>1297</v>
      </c>
      <c r="CB337" t="s">
        <v>150</v>
      </c>
      <c r="CC337" t="s">
        <v>1298</v>
      </c>
      <c r="CD337" t="s">
        <v>410</v>
      </c>
      <c r="CI337">
        <v>33.498974199999999</v>
      </c>
      <c r="CJ337">
        <v>-111.7150279</v>
      </c>
      <c r="CN337" t="s">
        <v>135</v>
      </c>
      <c r="CO337" t="s">
        <v>153</v>
      </c>
      <c r="CV337" t="s">
        <v>154</v>
      </c>
      <c r="CW337" t="s">
        <v>155</v>
      </c>
      <c r="CX337" t="s">
        <v>321</v>
      </c>
      <c r="DC337" s="15"/>
      <c r="DH337" t="s">
        <v>146</v>
      </c>
    </row>
    <row r="338" spans="1:112" x14ac:dyDescent="0.25">
      <c r="A338" t="s">
        <v>122</v>
      </c>
      <c r="B338" t="s">
        <v>122</v>
      </c>
      <c r="C338" t="s">
        <v>1299</v>
      </c>
      <c r="D338" t="s">
        <v>124</v>
      </c>
      <c r="E338" t="s">
        <v>125</v>
      </c>
      <c r="F338" t="s">
        <v>126</v>
      </c>
      <c r="G338" s="15">
        <v>44433</v>
      </c>
      <c r="H338" t="s">
        <v>1300</v>
      </c>
      <c r="I338" t="s">
        <v>128</v>
      </c>
      <c r="J338" s="15"/>
      <c r="M338" t="s">
        <v>1301</v>
      </c>
      <c r="N338" t="s">
        <v>130</v>
      </c>
      <c r="T338" t="s">
        <v>160</v>
      </c>
      <c r="U338" t="s">
        <v>161</v>
      </c>
      <c r="V338" t="s">
        <v>1148</v>
      </c>
      <c r="W338" t="s">
        <v>134</v>
      </c>
      <c r="AA338" t="s">
        <v>135</v>
      </c>
      <c r="AB338" t="s">
        <v>122</v>
      </c>
      <c r="AC338" t="s">
        <v>135</v>
      </c>
      <c r="AD338" t="s">
        <v>136</v>
      </c>
      <c r="AF338" t="s">
        <v>137</v>
      </c>
      <c r="AG338" t="s">
        <v>138</v>
      </c>
      <c r="AH338">
        <v>1.63</v>
      </c>
      <c r="AI338" t="s">
        <v>139</v>
      </c>
      <c r="AK338" t="s">
        <v>140</v>
      </c>
      <c r="AM338" t="s">
        <v>141</v>
      </c>
      <c r="AS338" t="s">
        <v>224</v>
      </c>
      <c r="AU338">
        <v>220</v>
      </c>
      <c r="AV338" t="s">
        <v>130</v>
      </c>
      <c r="AZ338" t="s">
        <v>143</v>
      </c>
      <c r="BA338" t="s">
        <v>122</v>
      </c>
      <c r="BB338" t="s">
        <v>143</v>
      </c>
      <c r="BD338" t="s">
        <v>163</v>
      </c>
      <c r="BE338" s="15"/>
      <c r="BG338" t="s">
        <v>145</v>
      </c>
      <c r="BH338">
        <v>0.81899999999999995</v>
      </c>
      <c r="BI338" t="s">
        <v>139</v>
      </c>
      <c r="BJ338" s="15"/>
      <c r="BK338" t="s">
        <v>146</v>
      </c>
      <c r="BL338">
        <v>7</v>
      </c>
      <c r="BM338" s="16">
        <v>44433.818749999999</v>
      </c>
      <c r="BO338" s="16"/>
      <c r="BP338" t="s">
        <v>147</v>
      </c>
      <c r="BQ338" t="s">
        <v>147</v>
      </c>
      <c r="BR338">
        <v>1.63</v>
      </c>
      <c r="BS338">
        <v>0.81899999999999995</v>
      </c>
      <c r="BT338" t="b">
        <v>0</v>
      </c>
      <c r="BU338">
        <v>1.63</v>
      </c>
      <c r="BV338">
        <v>0.81899999999999995</v>
      </c>
      <c r="BW338">
        <v>1.63</v>
      </c>
      <c r="BX338" t="s">
        <v>148</v>
      </c>
      <c r="BY338" t="s">
        <v>122</v>
      </c>
      <c r="BZ338" t="s">
        <v>122</v>
      </c>
      <c r="CA338" t="s">
        <v>1149</v>
      </c>
      <c r="CB338" t="s">
        <v>150</v>
      </c>
      <c r="CC338" t="s">
        <v>1150</v>
      </c>
      <c r="CD338" t="s">
        <v>379</v>
      </c>
      <c r="CI338">
        <v>33.538850500000002</v>
      </c>
      <c r="CJ338">
        <v>-112.1868884</v>
      </c>
      <c r="CN338" t="s">
        <v>135</v>
      </c>
      <c r="CO338" t="s">
        <v>153</v>
      </c>
      <c r="CV338" t="s">
        <v>154</v>
      </c>
      <c r="CW338" t="s">
        <v>155</v>
      </c>
      <c r="CX338" t="s">
        <v>321</v>
      </c>
      <c r="DC338" s="15"/>
      <c r="DH338" t="s">
        <v>146</v>
      </c>
    </row>
    <row r="339" spans="1:112" x14ac:dyDescent="0.25">
      <c r="A339" t="s">
        <v>122</v>
      </c>
      <c r="B339" t="s">
        <v>122</v>
      </c>
      <c r="C339" t="s">
        <v>1302</v>
      </c>
      <c r="D339" t="s">
        <v>124</v>
      </c>
      <c r="E339" t="s">
        <v>125</v>
      </c>
      <c r="F339" t="s">
        <v>126</v>
      </c>
      <c r="G339" s="15">
        <v>45643</v>
      </c>
      <c r="H339" t="s">
        <v>1022</v>
      </c>
      <c r="I339" t="s">
        <v>128</v>
      </c>
      <c r="J339" s="15"/>
      <c r="M339" t="s">
        <v>1303</v>
      </c>
      <c r="N339" t="s">
        <v>130</v>
      </c>
      <c r="T339" t="s">
        <v>575</v>
      </c>
      <c r="U339" t="s">
        <v>404</v>
      </c>
      <c r="V339" t="s">
        <v>1304</v>
      </c>
      <c r="W339" t="s">
        <v>134</v>
      </c>
      <c r="AA339" t="s">
        <v>135</v>
      </c>
      <c r="AB339" t="s">
        <v>122</v>
      </c>
      <c r="AC339" t="s">
        <v>135</v>
      </c>
      <c r="AD339" t="s">
        <v>136</v>
      </c>
      <c r="AF339" t="s">
        <v>137</v>
      </c>
      <c r="AG339" t="s">
        <v>138</v>
      </c>
      <c r="AH339">
        <v>1.61</v>
      </c>
      <c r="AI339" t="s">
        <v>139</v>
      </c>
      <c r="AK339" t="s">
        <v>140</v>
      </c>
      <c r="AM339" t="s">
        <v>141</v>
      </c>
      <c r="AU339">
        <v>230</v>
      </c>
      <c r="AV339" t="s">
        <v>130</v>
      </c>
      <c r="AZ339" t="s">
        <v>143</v>
      </c>
      <c r="BA339" t="s">
        <v>122</v>
      </c>
      <c r="BB339" t="s">
        <v>143</v>
      </c>
      <c r="BD339" t="s">
        <v>182</v>
      </c>
      <c r="BE339" s="15"/>
      <c r="BG339" t="s">
        <v>145</v>
      </c>
      <c r="BH339">
        <v>1</v>
      </c>
      <c r="BI339" t="s">
        <v>139</v>
      </c>
      <c r="BJ339" s="15"/>
      <c r="BK339" t="s">
        <v>146</v>
      </c>
      <c r="BL339">
        <v>7</v>
      </c>
      <c r="BM339" s="16">
        <v>45643.6875</v>
      </c>
      <c r="BO339" s="16"/>
      <c r="BP339" t="s">
        <v>147</v>
      </c>
      <c r="BQ339" t="s">
        <v>147</v>
      </c>
      <c r="BR339">
        <v>1.61</v>
      </c>
      <c r="BS339">
        <v>1</v>
      </c>
      <c r="BT339" t="b">
        <v>0</v>
      </c>
      <c r="BU339">
        <v>1.61</v>
      </c>
      <c r="BV339">
        <v>1</v>
      </c>
      <c r="BW339">
        <v>1.61</v>
      </c>
      <c r="BX339" t="s">
        <v>148</v>
      </c>
      <c r="BY339" t="s">
        <v>122</v>
      </c>
      <c r="BZ339" t="s">
        <v>122</v>
      </c>
      <c r="CA339" t="s">
        <v>1305</v>
      </c>
      <c r="CB339" t="s">
        <v>150</v>
      </c>
      <c r="CC339" t="s">
        <v>1306</v>
      </c>
      <c r="CD339" t="s">
        <v>579</v>
      </c>
      <c r="CI339">
        <v>34.502121799999998</v>
      </c>
      <c r="CJ339">
        <v>-114.3522396</v>
      </c>
      <c r="CN339" t="s">
        <v>135</v>
      </c>
      <c r="CO339" t="s">
        <v>153</v>
      </c>
      <c r="CV339" t="s">
        <v>154</v>
      </c>
      <c r="CW339" t="s">
        <v>155</v>
      </c>
      <c r="CX339" t="s">
        <v>580</v>
      </c>
      <c r="DC339" s="15"/>
      <c r="DH339" t="s">
        <v>146</v>
      </c>
    </row>
    <row r="340" spans="1:112" x14ac:dyDescent="0.25">
      <c r="A340" t="s">
        <v>122</v>
      </c>
      <c r="B340" t="s">
        <v>122</v>
      </c>
      <c r="C340" t="s">
        <v>1307</v>
      </c>
      <c r="D340" t="s">
        <v>124</v>
      </c>
      <c r="E340" t="s">
        <v>125</v>
      </c>
      <c r="F340" t="s">
        <v>126</v>
      </c>
      <c r="G340" s="15">
        <v>44446</v>
      </c>
      <c r="H340" t="s">
        <v>1308</v>
      </c>
      <c r="I340" t="s">
        <v>128</v>
      </c>
      <c r="J340" s="15"/>
      <c r="M340" t="s">
        <v>1309</v>
      </c>
      <c r="N340" t="s">
        <v>130</v>
      </c>
      <c r="T340" t="s">
        <v>131</v>
      </c>
      <c r="U340" t="s">
        <v>417</v>
      </c>
      <c r="V340" t="s">
        <v>590</v>
      </c>
      <c r="W340" t="s">
        <v>134</v>
      </c>
      <c r="AA340" t="s">
        <v>135</v>
      </c>
      <c r="AB340" t="s">
        <v>122</v>
      </c>
      <c r="AC340" t="s">
        <v>135</v>
      </c>
      <c r="AD340" t="s">
        <v>136</v>
      </c>
      <c r="AF340" t="s">
        <v>137</v>
      </c>
      <c r="AG340" t="s">
        <v>138</v>
      </c>
      <c r="AH340">
        <v>1.6</v>
      </c>
      <c r="AI340" t="s">
        <v>139</v>
      </c>
      <c r="AK340" t="s">
        <v>140</v>
      </c>
      <c r="AM340" t="s">
        <v>141</v>
      </c>
      <c r="AU340">
        <v>11</v>
      </c>
      <c r="AV340" t="s">
        <v>130</v>
      </c>
      <c r="AZ340" t="s">
        <v>143</v>
      </c>
      <c r="BA340" t="s">
        <v>122</v>
      </c>
      <c r="BB340" t="s">
        <v>143</v>
      </c>
      <c r="BD340" t="s">
        <v>512</v>
      </c>
      <c r="BE340" s="15"/>
      <c r="BG340" t="s">
        <v>145</v>
      </c>
      <c r="BH340">
        <v>1</v>
      </c>
      <c r="BI340" t="s">
        <v>139</v>
      </c>
      <c r="BJ340" s="15"/>
      <c r="BK340" t="s">
        <v>146</v>
      </c>
      <c r="BL340">
        <v>7</v>
      </c>
      <c r="BM340" s="16">
        <v>44446.412499999999</v>
      </c>
      <c r="BO340" s="16"/>
      <c r="BP340" t="s">
        <v>147</v>
      </c>
      <c r="BQ340" t="s">
        <v>147</v>
      </c>
      <c r="BR340">
        <v>1.6</v>
      </c>
      <c r="BS340">
        <v>1</v>
      </c>
      <c r="BT340" t="b">
        <v>0</v>
      </c>
      <c r="BU340">
        <v>1.6</v>
      </c>
      <c r="BV340">
        <v>1</v>
      </c>
      <c r="BW340">
        <v>1.6</v>
      </c>
      <c r="BX340" t="s">
        <v>148</v>
      </c>
      <c r="BY340" t="s">
        <v>122</v>
      </c>
      <c r="BZ340" t="s">
        <v>122</v>
      </c>
      <c r="CA340" t="s">
        <v>592</v>
      </c>
      <c r="CB340" t="s">
        <v>150</v>
      </c>
      <c r="CC340" t="s">
        <v>593</v>
      </c>
      <c r="CD340" t="s">
        <v>422</v>
      </c>
      <c r="CI340">
        <v>34.253004900000001</v>
      </c>
      <c r="CJ340">
        <v>-110.0337858</v>
      </c>
      <c r="CN340" t="s">
        <v>135</v>
      </c>
      <c r="CO340" t="s">
        <v>153</v>
      </c>
      <c r="CV340" t="s">
        <v>154</v>
      </c>
      <c r="CW340" t="s">
        <v>155</v>
      </c>
      <c r="CX340" t="s">
        <v>199</v>
      </c>
      <c r="DC340" s="15"/>
      <c r="DH340" t="s">
        <v>146</v>
      </c>
    </row>
    <row r="341" spans="1:112" x14ac:dyDescent="0.25">
      <c r="A341" t="s">
        <v>122</v>
      </c>
      <c r="B341" t="s">
        <v>122</v>
      </c>
      <c r="C341" t="s">
        <v>1310</v>
      </c>
      <c r="D341" t="s">
        <v>124</v>
      </c>
      <c r="E341" t="s">
        <v>125</v>
      </c>
      <c r="F341" t="s">
        <v>126</v>
      </c>
      <c r="G341" s="15">
        <v>44529</v>
      </c>
      <c r="H341" t="s">
        <v>1311</v>
      </c>
      <c r="I341" t="s">
        <v>128</v>
      </c>
      <c r="J341" s="15"/>
      <c r="T341" t="s">
        <v>131</v>
      </c>
      <c r="U341" t="s">
        <v>442</v>
      </c>
      <c r="V341" t="s">
        <v>1312</v>
      </c>
      <c r="W341" t="s">
        <v>134</v>
      </c>
      <c r="AA341" t="s">
        <v>135</v>
      </c>
      <c r="AB341" t="s">
        <v>122</v>
      </c>
      <c r="AC341" t="s">
        <v>135</v>
      </c>
      <c r="AD341" t="s">
        <v>136</v>
      </c>
      <c r="AF341" t="s">
        <v>137</v>
      </c>
      <c r="AG341" t="s">
        <v>138</v>
      </c>
      <c r="AH341">
        <v>1.6</v>
      </c>
      <c r="AI341" t="s">
        <v>139</v>
      </c>
      <c r="AK341" t="s">
        <v>140</v>
      </c>
      <c r="AM341" t="s">
        <v>141</v>
      </c>
      <c r="AS341" t="s">
        <v>621</v>
      </c>
      <c r="AZ341" t="s">
        <v>143</v>
      </c>
      <c r="BA341" t="s">
        <v>122</v>
      </c>
      <c r="BB341" t="s">
        <v>143</v>
      </c>
      <c r="BD341" t="s">
        <v>144</v>
      </c>
      <c r="BE341" s="15"/>
      <c r="BG341" t="s">
        <v>145</v>
      </c>
      <c r="BH341">
        <v>0.5</v>
      </c>
      <c r="BI341" t="s">
        <v>139</v>
      </c>
      <c r="BJ341" s="15"/>
      <c r="BK341" t="s">
        <v>146</v>
      </c>
      <c r="BL341">
        <v>7</v>
      </c>
      <c r="BM341" s="16">
        <v>44529.415972222203</v>
      </c>
      <c r="BO341" s="16"/>
      <c r="BP341" t="s">
        <v>147</v>
      </c>
      <c r="BQ341" t="s">
        <v>147</v>
      </c>
      <c r="BR341">
        <v>1.6</v>
      </c>
      <c r="BS341">
        <v>0.5</v>
      </c>
      <c r="BT341" t="b">
        <v>0</v>
      </c>
      <c r="BU341">
        <v>1.6</v>
      </c>
      <c r="BV341">
        <v>0.5</v>
      </c>
      <c r="BW341">
        <v>1.6</v>
      </c>
      <c r="BX341" t="s">
        <v>148</v>
      </c>
      <c r="BY341" t="s">
        <v>122</v>
      </c>
      <c r="BZ341" t="s">
        <v>122</v>
      </c>
      <c r="CA341" t="s">
        <v>1313</v>
      </c>
      <c r="CB341" t="s">
        <v>150</v>
      </c>
      <c r="CC341" t="s">
        <v>1314</v>
      </c>
      <c r="CD341" t="s">
        <v>447</v>
      </c>
      <c r="CI341">
        <v>34.2556206</v>
      </c>
      <c r="CJ341">
        <v>-114.1465704</v>
      </c>
      <c r="CN341" t="s">
        <v>135</v>
      </c>
      <c r="CO341" t="s">
        <v>153</v>
      </c>
      <c r="CV341" t="s">
        <v>154</v>
      </c>
      <c r="CW341" t="s">
        <v>155</v>
      </c>
      <c r="CX341" t="s">
        <v>448</v>
      </c>
      <c r="DC341" s="15"/>
      <c r="DH341" t="s">
        <v>146</v>
      </c>
    </row>
    <row r="342" spans="1:112" x14ac:dyDescent="0.25">
      <c r="A342" t="s">
        <v>122</v>
      </c>
      <c r="B342" t="s">
        <v>122</v>
      </c>
      <c r="C342" t="s">
        <v>1315</v>
      </c>
      <c r="D342" t="s">
        <v>124</v>
      </c>
      <c r="E342" t="s">
        <v>125</v>
      </c>
      <c r="F342" t="s">
        <v>126</v>
      </c>
      <c r="G342" s="15">
        <v>44529</v>
      </c>
      <c r="H342" t="s">
        <v>875</v>
      </c>
      <c r="I342" t="s">
        <v>128</v>
      </c>
      <c r="J342" s="15"/>
      <c r="T342" t="s">
        <v>131</v>
      </c>
      <c r="U342" t="s">
        <v>442</v>
      </c>
      <c r="V342" t="s">
        <v>1030</v>
      </c>
      <c r="W342" t="s">
        <v>134</v>
      </c>
      <c r="AA342" t="s">
        <v>135</v>
      </c>
      <c r="AB342" t="s">
        <v>122</v>
      </c>
      <c r="AC342" t="s">
        <v>135</v>
      </c>
      <c r="AD342" t="s">
        <v>136</v>
      </c>
      <c r="AF342" t="s">
        <v>137</v>
      </c>
      <c r="AG342" t="s">
        <v>138</v>
      </c>
      <c r="AH342">
        <v>1.6</v>
      </c>
      <c r="AI342" t="s">
        <v>139</v>
      </c>
      <c r="AK342" t="s">
        <v>140</v>
      </c>
      <c r="AM342" t="s">
        <v>141</v>
      </c>
      <c r="AS342" t="s">
        <v>1138</v>
      </c>
      <c r="AZ342" t="s">
        <v>143</v>
      </c>
      <c r="BA342" t="s">
        <v>122</v>
      </c>
      <c r="BB342" t="s">
        <v>143</v>
      </c>
      <c r="BD342" t="s">
        <v>144</v>
      </c>
      <c r="BE342" s="15"/>
      <c r="BG342" t="s">
        <v>145</v>
      </c>
      <c r="BH342">
        <v>0.5</v>
      </c>
      <c r="BI342" t="s">
        <v>139</v>
      </c>
      <c r="BJ342" s="15"/>
      <c r="BK342" t="s">
        <v>146</v>
      </c>
      <c r="BL342">
        <v>7</v>
      </c>
      <c r="BM342" s="16">
        <v>44529.8125</v>
      </c>
      <c r="BO342" s="16"/>
      <c r="BP342" t="s">
        <v>147</v>
      </c>
      <c r="BQ342" t="s">
        <v>147</v>
      </c>
      <c r="BR342">
        <v>1.6</v>
      </c>
      <c r="BS342">
        <v>0.5</v>
      </c>
      <c r="BT342" t="b">
        <v>0</v>
      </c>
      <c r="BU342">
        <v>1.6</v>
      </c>
      <c r="BV342">
        <v>0.5</v>
      </c>
      <c r="BW342">
        <v>1.6</v>
      </c>
      <c r="BX342" t="s">
        <v>148</v>
      </c>
      <c r="BY342" t="s">
        <v>122</v>
      </c>
      <c r="BZ342" t="s">
        <v>122</v>
      </c>
      <c r="CA342" t="s">
        <v>1031</v>
      </c>
      <c r="CB342" t="s">
        <v>150</v>
      </c>
      <c r="CC342" t="s">
        <v>1032</v>
      </c>
      <c r="CD342" t="s">
        <v>447</v>
      </c>
      <c r="CI342">
        <v>34.256106299999999</v>
      </c>
      <c r="CJ342">
        <v>-114.146959</v>
      </c>
      <c r="CN342" t="s">
        <v>135</v>
      </c>
      <c r="CO342" t="s">
        <v>153</v>
      </c>
      <c r="CV342" t="s">
        <v>154</v>
      </c>
      <c r="CW342" t="s">
        <v>155</v>
      </c>
      <c r="CX342" t="s">
        <v>448</v>
      </c>
      <c r="DC342" s="15"/>
      <c r="DH342" t="s">
        <v>146</v>
      </c>
    </row>
    <row r="343" spans="1:112" x14ac:dyDescent="0.25">
      <c r="A343" t="s">
        <v>122</v>
      </c>
      <c r="B343" t="s">
        <v>122</v>
      </c>
      <c r="C343" t="s">
        <v>1316</v>
      </c>
      <c r="D343" t="s">
        <v>124</v>
      </c>
      <c r="E343" t="s">
        <v>125</v>
      </c>
      <c r="F343" t="s">
        <v>126</v>
      </c>
      <c r="G343" s="15">
        <v>45420</v>
      </c>
      <c r="H343" t="s">
        <v>1317</v>
      </c>
      <c r="I343" t="s">
        <v>128</v>
      </c>
      <c r="J343" s="15"/>
      <c r="M343" t="s">
        <v>192</v>
      </c>
      <c r="N343" t="s">
        <v>130</v>
      </c>
      <c r="T343" t="s">
        <v>765</v>
      </c>
      <c r="U343" t="s">
        <v>404</v>
      </c>
      <c r="V343" t="s">
        <v>1318</v>
      </c>
      <c r="W343" t="s">
        <v>134</v>
      </c>
      <c r="AA343" t="s">
        <v>135</v>
      </c>
      <c r="AB343" t="s">
        <v>122</v>
      </c>
      <c r="AC343" t="s">
        <v>135</v>
      </c>
      <c r="AD343" t="s">
        <v>136</v>
      </c>
      <c r="AF343" t="s">
        <v>137</v>
      </c>
      <c r="AG343" t="s">
        <v>138</v>
      </c>
      <c r="AH343">
        <v>1.6</v>
      </c>
      <c r="AI343" t="s">
        <v>139</v>
      </c>
      <c r="AK343" t="s">
        <v>140</v>
      </c>
      <c r="AM343" t="s">
        <v>141</v>
      </c>
      <c r="AS343" t="s">
        <v>1319</v>
      </c>
      <c r="AU343">
        <v>18</v>
      </c>
      <c r="AV343" t="s">
        <v>130</v>
      </c>
      <c r="AZ343" t="s">
        <v>143</v>
      </c>
      <c r="BA343" t="s">
        <v>122</v>
      </c>
      <c r="BB343" t="s">
        <v>143</v>
      </c>
      <c r="BD343" t="s">
        <v>489</v>
      </c>
      <c r="BE343" s="15"/>
      <c r="BG343" t="s">
        <v>145</v>
      </c>
      <c r="BH343">
        <v>0.5</v>
      </c>
      <c r="BI343" t="s">
        <v>139</v>
      </c>
      <c r="BJ343" s="15"/>
      <c r="BK343" t="s">
        <v>146</v>
      </c>
      <c r="BL343">
        <v>7</v>
      </c>
      <c r="BM343" s="16">
        <v>45420.462500000001</v>
      </c>
      <c r="BO343" s="16"/>
      <c r="BP343" t="s">
        <v>147</v>
      </c>
      <c r="BQ343" t="s">
        <v>147</v>
      </c>
      <c r="BR343">
        <v>1.6</v>
      </c>
      <c r="BS343">
        <v>0.5</v>
      </c>
      <c r="BT343" t="b">
        <v>0</v>
      </c>
      <c r="BU343">
        <v>1.6</v>
      </c>
      <c r="BV343">
        <v>0.5</v>
      </c>
      <c r="BW343">
        <v>1.6</v>
      </c>
      <c r="BX343" t="s">
        <v>148</v>
      </c>
      <c r="BY343" t="s">
        <v>122</v>
      </c>
      <c r="BZ343" t="s">
        <v>122</v>
      </c>
      <c r="CA343" t="s">
        <v>1320</v>
      </c>
      <c r="CB343" t="s">
        <v>150</v>
      </c>
      <c r="CC343" t="s">
        <v>1321</v>
      </c>
      <c r="CD343" t="s">
        <v>447</v>
      </c>
      <c r="CI343">
        <v>34.255114599999999</v>
      </c>
      <c r="CJ343">
        <v>-114.1457726</v>
      </c>
      <c r="CN343" t="s">
        <v>135</v>
      </c>
      <c r="CO343" t="s">
        <v>153</v>
      </c>
      <c r="CV343" t="s">
        <v>154</v>
      </c>
      <c r="CW343" t="s">
        <v>155</v>
      </c>
      <c r="CX343" t="s">
        <v>448</v>
      </c>
      <c r="DC343" s="15"/>
      <c r="DH343" t="s">
        <v>146</v>
      </c>
    </row>
    <row r="344" spans="1:112" x14ac:dyDescent="0.25">
      <c r="A344" t="s">
        <v>122</v>
      </c>
      <c r="B344" t="s">
        <v>122</v>
      </c>
      <c r="C344" t="s">
        <v>1322</v>
      </c>
      <c r="D344" t="s">
        <v>124</v>
      </c>
      <c r="E344" t="s">
        <v>125</v>
      </c>
      <c r="F344" t="s">
        <v>126</v>
      </c>
      <c r="G344" s="15">
        <v>44691</v>
      </c>
      <c r="H344" t="s">
        <v>1323</v>
      </c>
      <c r="I344" t="s">
        <v>128</v>
      </c>
      <c r="J344" s="15"/>
      <c r="M344" t="s">
        <v>358</v>
      </c>
      <c r="N344" t="s">
        <v>130</v>
      </c>
      <c r="T344" t="s">
        <v>131</v>
      </c>
      <c r="U344" t="s">
        <v>193</v>
      </c>
      <c r="V344" t="s">
        <v>629</v>
      </c>
      <c r="W344" t="s">
        <v>134</v>
      </c>
      <c r="AA344" t="s">
        <v>135</v>
      </c>
      <c r="AB344" t="s">
        <v>122</v>
      </c>
      <c r="AC344" t="s">
        <v>135</v>
      </c>
      <c r="AD344" t="s">
        <v>136</v>
      </c>
      <c r="AF344" t="s">
        <v>137</v>
      </c>
      <c r="AG344" t="s">
        <v>138</v>
      </c>
      <c r="AH344">
        <v>1.59</v>
      </c>
      <c r="AI344" t="s">
        <v>139</v>
      </c>
      <c r="AK344" t="s">
        <v>140</v>
      </c>
      <c r="AM344" t="s">
        <v>141</v>
      </c>
      <c r="AS344" t="s">
        <v>195</v>
      </c>
      <c r="AU344">
        <v>30</v>
      </c>
      <c r="AV344" t="s">
        <v>130</v>
      </c>
      <c r="AZ344" t="s">
        <v>143</v>
      </c>
      <c r="BA344" t="s">
        <v>122</v>
      </c>
      <c r="BB344" t="s">
        <v>143</v>
      </c>
      <c r="BD344" t="s">
        <v>163</v>
      </c>
      <c r="BE344" s="15"/>
      <c r="BG344" t="s">
        <v>145</v>
      </c>
      <c r="BH344">
        <v>8.1900000000000001E-2</v>
      </c>
      <c r="BI344" t="s">
        <v>139</v>
      </c>
      <c r="BJ344" s="15"/>
      <c r="BK344" t="s">
        <v>146</v>
      </c>
      <c r="BL344">
        <v>7</v>
      </c>
      <c r="BM344" s="16">
        <v>44691.479861111096</v>
      </c>
      <c r="BO344" s="16"/>
      <c r="BP344" t="s">
        <v>147</v>
      </c>
      <c r="BQ344" t="s">
        <v>147</v>
      </c>
      <c r="BR344">
        <v>1.59</v>
      </c>
      <c r="BS344">
        <v>8.1900000000000001E-2</v>
      </c>
      <c r="BT344" t="b">
        <v>0</v>
      </c>
      <c r="BU344">
        <v>1.59</v>
      </c>
      <c r="BV344">
        <v>8.1900000000000001E-2</v>
      </c>
      <c r="BW344">
        <v>1.59</v>
      </c>
      <c r="BX344" t="s">
        <v>148</v>
      </c>
      <c r="BY344" t="s">
        <v>122</v>
      </c>
      <c r="BZ344" t="s">
        <v>122</v>
      </c>
      <c r="CA344" t="s">
        <v>630</v>
      </c>
      <c r="CB344" t="s">
        <v>150</v>
      </c>
      <c r="CC344" t="s">
        <v>631</v>
      </c>
      <c r="CD344" t="s">
        <v>361</v>
      </c>
      <c r="CI344">
        <v>34.2125238</v>
      </c>
      <c r="CJ344">
        <v>-112.7555112</v>
      </c>
      <c r="CN344" t="s">
        <v>135</v>
      </c>
      <c r="CO344" t="s">
        <v>153</v>
      </c>
      <c r="CV344" t="s">
        <v>154</v>
      </c>
      <c r="CW344" t="s">
        <v>155</v>
      </c>
      <c r="CX344" t="s">
        <v>167</v>
      </c>
      <c r="DC344" s="15"/>
      <c r="DH344" t="s">
        <v>146</v>
      </c>
    </row>
    <row r="345" spans="1:112" x14ac:dyDescent="0.25">
      <c r="A345" t="s">
        <v>122</v>
      </c>
      <c r="B345" t="s">
        <v>122</v>
      </c>
      <c r="C345" t="s">
        <v>1324</v>
      </c>
      <c r="D345" t="s">
        <v>124</v>
      </c>
      <c r="E345" t="s">
        <v>125</v>
      </c>
      <c r="F345" t="s">
        <v>126</v>
      </c>
      <c r="G345" s="15">
        <v>44070</v>
      </c>
      <c r="H345" t="s">
        <v>1325</v>
      </c>
      <c r="I345" t="s">
        <v>128</v>
      </c>
      <c r="J345" s="15"/>
      <c r="T345" t="s">
        <v>131</v>
      </c>
      <c r="U345" t="s">
        <v>193</v>
      </c>
      <c r="V345" t="s">
        <v>1003</v>
      </c>
      <c r="W345" t="s">
        <v>134</v>
      </c>
      <c r="AA345" t="s">
        <v>135</v>
      </c>
      <c r="AB345" t="s">
        <v>122</v>
      </c>
      <c r="AC345" t="s">
        <v>135</v>
      </c>
      <c r="AD345" t="s">
        <v>136</v>
      </c>
      <c r="AF345" t="s">
        <v>137</v>
      </c>
      <c r="AG345" t="s">
        <v>138</v>
      </c>
      <c r="AH345">
        <v>1.55</v>
      </c>
      <c r="AI345" t="s">
        <v>139</v>
      </c>
      <c r="AK345" t="s">
        <v>140</v>
      </c>
      <c r="AM345" t="s">
        <v>141</v>
      </c>
      <c r="AS345" t="s">
        <v>195</v>
      </c>
      <c r="AZ345" t="s">
        <v>143</v>
      </c>
      <c r="BA345" t="s">
        <v>122</v>
      </c>
      <c r="BB345" t="s">
        <v>143</v>
      </c>
      <c r="BD345" t="s">
        <v>163</v>
      </c>
      <c r="BE345" s="15"/>
      <c r="BG345" t="s">
        <v>145</v>
      </c>
      <c r="BH345">
        <v>8.1900000000000001E-2</v>
      </c>
      <c r="BI345" t="s">
        <v>139</v>
      </c>
      <c r="BJ345" s="15"/>
      <c r="BK345" t="s">
        <v>146</v>
      </c>
      <c r="BL345">
        <v>7</v>
      </c>
      <c r="BM345" s="16">
        <v>44070.770833333299</v>
      </c>
      <c r="BO345" s="16"/>
      <c r="BP345" t="s">
        <v>147</v>
      </c>
      <c r="BQ345" t="s">
        <v>147</v>
      </c>
      <c r="BR345">
        <v>1.55</v>
      </c>
      <c r="BS345">
        <v>8.1900000000000001E-2</v>
      </c>
      <c r="BT345" t="b">
        <v>0</v>
      </c>
      <c r="BU345">
        <v>1.55</v>
      </c>
      <c r="BV345">
        <v>8.1900000000000001E-2</v>
      </c>
      <c r="BW345">
        <v>1.55</v>
      </c>
      <c r="BX345" t="s">
        <v>148</v>
      </c>
      <c r="BY345" t="s">
        <v>122</v>
      </c>
      <c r="BZ345" t="s">
        <v>122</v>
      </c>
      <c r="CA345" t="s">
        <v>1004</v>
      </c>
      <c r="CB345" t="s">
        <v>150</v>
      </c>
      <c r="CC345" t="s">
        <v>384</v>
      </c>
      <c r="CD345" t="s">
        <v>399</v>
      </c>
      <c r="CI345">
        <v>32.201813600000001</v>
      </c>
      <c r="CJ345">
        <v>-110.96876640000001</v>
      </c>
      <c r="CN345" t="s">
        <v>135</v>
      </c>
      <c r="CO345" t="s">
        <v>153</v>
      </c>
      <c r="CV345" t="s">
        <v>154</v>
      </c>
      <c r="CW345" t="s">
        <v>155</v>
      </c>
      <c r="CX345" t="s">
        <v>400</v>
      </c>
      <c r="DC345" s="15"/>
      <c r="DH345" t="s">
        <v>146</v>
      </c>
    </row>
    <row r="346" spans="1:112" x14ac:dyDescent="0.25">
      <c r="A346" t="s">
        <v>122</v>
      </c>
      <c r="B346" t="s">
        <v>122</v>
      </c>
      <c r="C346" t="s">
        <v>1326</v>
      </c>
      <c r="D346" t="s">
        <v>124</v>
      </c>
      <c r="E346" t="s">
        <v>125</v>
      </c>
      <c r="F346" t="s">
        <v>126</v>
      </c>
      <c r="G346" s="15">
        <v>43873</v>
      </c>
      <c r="H346" t="s">
        <v>1327</v>
      </c>
      <c r="I346" t="s">
        <v>128</v>
      </c>
      <c r="J346" s="15"/>
      <c r="T346" t="s">
        <v>131</v>
      </c>
      <c r="U346" t="s">
        <v>193</v>
      </c>
      <c r="V346" t="s">
        <v>904</v>
      </c>
      <c r="W346" t="s">
        <v>134</v>
      </c>
      <c r="AA346" t="s">
        <v>135</v>
      </c>
      <c r="AB346" t="s">
        <v>122</v>
      </c>
      <c r="AC346" t="s">
        <v>135</v>
      </c>
      <c r="AD346" t="s">
        <v>136</v>
      </c>
      <c r="AF346" t="s">
        <v>137</v>
      </c>
      <c r="AG346" t="s">
        <v>138</v>
      </c>
      <c r="AH346">
        <v>1.52</v>
      </c>
      <c r="AI346" t="s">
        <v>139</v>
      </c>
      <c r="AK346" t="s">
        <v>140</v>
      </c>
      <c r="AM346" t="s">
        <v>141</v>
      </c>
      <c r="AS346" t="s">
        <v>195</v>
      </c>
      <c r="AZ346" t="s">
        <v>143</v>
      </c>
      <c r="BA346" t="s">
        <v>122</v>
      </c>
      <c r="BB346" t="s">
        <v>143</v>
      </c>
      <c r="BD346" t="s">
        <v>163</v>
      </c>
      <c r="BE346" s="15"/>
      <c r="BG346" t="s">
        <v>145</v>
      </c>
      <c r="BH346">
        <v>0.36099999999999999</v>
      </c>
      <c r="BI346" t="s">
        <v>139</v>
      </c>
      <c r="BJ346" s="15"/>
      <c r="BK346" t="s">
        <v>146</v>
      </c>
      <c r="BL346">
        <v>7</v>
      </c>
      <c r="BM346" s="16">
        <v>43873.357638888898</v>
      </c>
      <c r="BO346" s="16"/>
      <c r="BP346" t="s">
        <v>147</v>
      </c>
      <c r="BQ346" t="s">
        <v>147</v>
      </c>
      <c r="BR346">
        <v>1.52</v>
      </c>
      <c r="BS346">
        <v>0.36099999999999999</v>
      </c>
      <c r="BT346" t="b">
        <v>0</v>
      </c>
      <c r="BU346">
        <v>1.52</v>
      </c>
      <c r="BV346">
        <v>0.36099999999999999</v>
      </c>
      <c r="BW346">
        <v>1.52</v>
      </c>
      <c r="BX346" t="s">
        <v>148</v>
      </c>
      <c r="BY346" t="s">
        <v>122</v>
      </c>
      <c r="BZ346" t="s">
        <v>122</v>
      </c>
      <c r="CA346" t="s">
        <v>905</v>
      </c>
      <c r="CB346" t="s">
        <v>150</v>
      </c>
      <c r="CC346" t="s">
        <v>173</v>
      </c>
      <c r="CD346" t="s">
        <v>399</v>
      </c>
      <c r="CI346">
        <v>32.2016572</v>
      </c>
      <c r="CJ346">
        <v>-110.96899639999999</v>
      </c>
      <c r="CN346" t="s">
        <v>135</v>
      </c>
      <c r="CO346" t="s">
        <v>153</v>
      </c>
      <c r="CV346" t="s">
        <v>154</v>
      </c>
      <c r="CW346" t="s">
        <v>155</v>
      </c>
      <c r="CX346" t="s">
        <v>400</v>
      </c>
      <c r="DC346" s="15"/>
      <c r="DH346" t="s">
        <v>146</v>
      </c>
    </row>
    <row r="347" spans="1:112" x14ac:dyDescent="0.25">
      <c r="A347" t="s">
        <v>122</v>
      </c>
      <c r="B347" t="s">
        <v>122</v>
      </c>
      <c r="C347" t="s">
        <v>1328</v>
      </c>
      <c r="D347" t="s">
        <v>124</v>
      </c>
      <c r="E347" t="s">
        <v>125</v>
      </c>
      <c r="F347" t="s">
        <v>126</v>
      </c>
      <c r="G347" s="15">
        <v>44727</v>
      </c>
      <c r="H347" t="s">
        <v>720</v>
      </c>
      <c r="I347" t="s">
        <v>128</v>
      </c>
      <c r="J347" s="15"/>
      <c r="M347" t="s">
        <v>563</v>
      </c>
      <c r="N347" t="s">
        <v>130</v>
      </c>
      <c r="T347" t="s">
        <v>160</v>
      </c>
      <c r="U347" t="s">
        <v>161</v>
      </c>
      <c r="V347" t="s">
        <v>1246</v>
      </c>
      <c r="W347" t="s">
        <v>134</v>
      </c>
      <c r="AA347" t="s">
        <v>135</v>
      </c>
      <c r="AB347" t="s">
        <v>122</v>
      </c>
      <c r="AC347" t="s">
        <v>135</v>
      </c>
      <c r="AD347" t="s">
        <v>136</v>
      </c>
      <c r="AF347" t="s">
        <v>137</v>
      </c>
      <c r="AG347" t="s">
        <v>138</v>
      </c>
      <c r="AH347">
        <v>1.52</v>
      </c>
      <c r="AI347" t="s">
        <v>139</v>
      </c>
      <c r="AK347" t="s">
        <v>140</v>
      </c>
      <c r="AM347" t="s">
        <v>141</v>
      </c>
      <c r="AU347">
        <v>212</v>
      </c>
      <c r="AV347" t="s">
        <v>130</v>
      </c>
      <c r="AZ347" t="s">
        <v>143</v>
      </c>
      <c r="BA347" t="s">
        <v>122</v>
      </c>
      <c r="BB347" t="s">
        <v>143</v>
      </c>
      <c r="BD347" t="s">
        <v>182</v>
      </c>
      <c r="BE347" s="15"/>
      <c r="BG347" t="s">
        <v>145</v>
      </c>
      <c r="BH347">
        <v>8.1900000000000001E-2</v>
      </c>
      <c r="BI347" t="s">
        <v>139</v>
      </c>
      <c r="BJ347" s="15"/>
      <c r="BK347" t="s">
        <v>146</v>
      </c>
      <c r="BL347">
        <v>7</v>
      </c>
      <c r="BM347" s="16">
        <v>44727.708333333299</v>
      </c>
      <c r="BO347" s="16"/>
      <c r="BP347" t="s">
        <v>147</v>
      </c>
      <c r="BQ347" t="s">
        <v>147</v>
      </c>
      <c r="BR347">
        <v>1.52</v>
      </c>
      <c r="BS347">
        <v>8.1900000000000001E-2</v>
      </c>
      <c r="BT347" t="b">
        <v>0</v>
      </c>
      <c r="BU347">
        <v>1.52</v>
      </c>
      <c r="BV347">
        <v>8.1900000000000001E-2</v>
      </c>
      <c r="BW347">
        <v>1.52</v>
      </c>
      <c r="BX347" t="s">
        <v>148</v>
      </c>
      <c r="BY347" t="s">
        <v>122</v>
      </c>
      <c r="BZ347" t="s">
        <v>122</v>
      </c>
      <c r="CA347" t="s">
        <v>1247</v>
      </c>
      <c r="CB347" t="s">
        <v>150</v>
      </c>
      <c r="CC347" t="s">
        <v>1248</v>
      </c>
      <c r="CD347" t="s">
        <v>379</v>
      </c>
      <c r="CI347">
        <v>33.538759599999999</v>
      </c>
      <c r="CJ347">
        <v>-112.1868051</v>
      </c>
      <c r="CN347" t="s">
        <v>135</v>
      </c>
      <c r="CO347" t="s">
        <v>153</v>
      </c>
      <c r="CV347" t="s">
        <v>154</v>
      </c>
      <c r="CW347" t="s">
        <v>155</v>
      </c>
      <c r="CX347" t="s">
        <v>321</v>
      </c>
      <c r="DC347" s="15"/>
      <c r="DH347" t="s">
        <v>146</v>
      </c>
    </row>
    <row r="348" spans="1:112" x14ac:dyDescent="0.25">
      <c r="A348" t="s">
        <v>122</v>
      </c>
      <c r="B348" t="s">
        <v>122</v>
      </c>
      <c r="C348" t="s">
        <v>1329</v>
      </c>
      <c r="D348" t="s">
        <v>124</v>
      </c>
      <c r="E348" t="s">
        <v>125</v>
      </c>
      <c r="F348" t="s">
        <v>126</v>
      </c>
      <c r="G348" s="15">
        <v>45785</v>
      </c>
      <c r="H348" t="s">
        <v>1330</v>
      </c>
      <c r="I348" t="s">
        <v>128</v>
      </c>
      <c r="J348" s="15"/>
      <c r="M348" t="s">
        <v>918</v>
      </c>
      <c r="N348" t="s">
        <v>130</v>
      </c>
      <c r="T348" t="s">
        <v>499</v>
      </c>
      <c r="U348" t="s">
        <v>193</v>
      </c>
      <c r="V348" t="s">
        <v>1108</v>
      </c>
      <c r="W348" t="s">
        <v>134</v>
      </c>
      <c r="AA348" t="s">
        <v>135</v>
      </c>
      <c r="AB348" t="s">
        <v>122</v>
      </c>
      <c r="AC348" t="s">
        <v>135</v>
      </c>
      <c r="AD348" t="s">
        <v>136</v>
      </c>
      <c r="AF348" t="s">
        <v>137</v>
      </c>
      <c r="AG348" t="s">
        <v>138</v>
      </c>
      <c r="AH348">
        <v>1.52</v>
      </c>
      <c r="AI348" t="s">
        <v>139</v>
      </c>
      <c r="AK348" t="s">
        <v>140</v>
      </c>
      <c r="AM348" t="s">
        <v>141</v>
      </c>
      <c r="AU348">
        <v>19</v>
      </c>
      <c r="AV348" t="s">
        <v>130</v>
      </c>
      <c r="AZ348" t="s">
        <v>143</v>
      </c>
      <c r="BA348" t="s">
        <v>122</v>
      </c>
      <c r="BB348" t="s">
        <v>143</v>
      </c>
      <c r="BD348" t="s">
        <v>182</v>
      </c>
      <c r="BE348" s="15"/>
      <c r="BG348" t="s">
        <v>145</v>
      </c>
      <c r="BH348">
        <v>8.1900000000000001E-2</v>
      </c>
      <c r="BI348" t="s">
        <v>139</v>
      </c>
      <c r="BJ348" s="15"/>
      <c r="BK348" t="s">
        <v>146</v>
      </c>
      <c r="BL348">
        <v>7</v>
      </c>
      <c r="BM348" s="16">
        <v>45785.392361111102</v>
      </c>
      <c r="BO348" s="16"/>
      <c r="BP348" t="s">
        <v>147</v>
      </c>
      <c r="BQ348" t="s">
        <v>147</v>
      </c>
      <c r="BR348">
        <v>1.52</v>
      </c>
      <c r="BS348">
        <v>8.1900000000000001E-2</v>
      </c>
      <c r="BT348" t="b">
        <v>0</v>
      </c>
      <c r="BU348">
        <v>1.52</v>
      </c>
      <c r="BV348">
        <v>8.1900000000000001E-2</v>
      </c>
      <c r="BW348">
        <v>1.52</v>
      </c>
      <c r="BX348" t="s">
        <v>148</v>
      </c>
      <c r="BY348" t="s">
        <v>122</v>
      </c>
      <c r="BZ348" t="s">
        <v>122</v>
      </c>
      <c r="CA348" t="s">
        <v>1019</v>
      </c>
      <c r="CB348" t="s">
        <v>150</v>
      </c>
      <c r="CC348" t="s">
        <v>1020</v>
      </c>
      <c r="CD348" t="s">
        <v>361</v>
      </c>
      <c r="CI348">
        <v>34.2125238</v>
      </c>
      <c r="CJ348">
        <v>-112.7555112</v>
      </c>
      <c r="CN348" t="s">
        <v>135</v>
      </c>
      <c r="CO348" t="s">
        <v>153</v>
      </c>
      <c r="CV348" t="s">
        <v>154</v>
      </c>
      <c r="CW348" t="s">
        <v>155</v>
      </c>
      <c r="CX348" t="s">
        <v>167</v>
      </c>
      <c r="DC348" s="15"/>
      <c r="DH348" t="s">
        <v>146</v>
      </c>
    </row>
    <row r="349" spans="1:112" x14ac:dyDescent="0.25">
      <c r="A349" t="s">
        <v>122</v>
      </c>
      <c r="B349" t="s">
        <v>122</v>
      </c>
      <c r="C349" t="s">
        <v>1331</v>
      </c>
      <c r="D349" t="s">
        <v>124</v>
      </c>
      <c r="E349" t="s">
        <v>125</v>
      </c>
      <c r="F349" t="s">
        <v>126</v>
      </c>
      <c r="G349" s="15">
        <v>44587</v>
      </c>
      <c r="H349" t="s">
        <v>1330</v>
      </c>
      <c r="I349" t="s">
        <v>128</v>
      </c>
      <c r="J349" s="15"/>
      <c r="M349" t="s">
        <v>671</v>
      </c>
      <c r="N349" t="s">
        <v>130</v>
      </c>
      <c r="T349" t="s">
        <v>131</v>
      </c>
      <c r="U349" t="s">
        <v>672</v>
      </c>
      <c r="V349" t="s">
        <v>1332</v>
      </c>
      <c r="W349" t="s">
        <v>134</v>
      </c>
      <c r="AA349" t="s">
        <v>135</v>
      </c>
      <c r="AB349" t="s">
        <v>122</v>
      </c>
      <c r="AC349" t="s">
        <v>135</v>
      </c>
      <c r="AD349" t="s">
        <v>136</v>
      </c>
      <c r="AF349" t="s">
        <v>137</v>
      </c>
      <c r="AG349" t="s">
        <v>138</v>
      </c>
      <c r="AH349">
        <v>1.51</v>
      </c>
      <c r="AI349" t="s">
        <v>139</v>
      </c>
      <c r="AK349" t="s">
        <v>140</v>
      </c>
      <c r="AM349" t="s">
        <v>141</v>
      </c>
      <c r="AU349">
        <v>88</v>
      </c>
      <c r="AV349" t="s">
        <v>130</v>
      </c>
      <c r="AZ349" t="s">
        <v>143</v>
      </c>
      <c r="BA349" t="s">
        <v>122</v>
      </c>
      <c r="BB349" t="s">
        <v>143</v>
      </c>
      <c r="BD349" t="s">
        <v>182</v>
      </c>
      <c r="BE349" s="15"/>
      <c r="BG349" t="s">
        <v>145</v>
      </c>
      <c r="BH349">
        <v>8.1900000000000001E-2</v>
      </c>
      <c r="BI349" t="s">
        <v>139</v>
      </c>
      <c r="BJ349" s="15"/>
      <c r="BK349" t="s">
        <v>146</v>
      </c>
      <c r="BL349">
        <v>7</v>
      </c>
      <c r="BM349" s="16">
        <v>44587.392361111102</v>
      </c>
      <c r="BO349" s="16"/>
      <c r="BP349" t="s">
        <v>147</v>
      </c>
      <c r="BQ349" t="s">
        <v>147</v>
      </c>
      <c r="BR349">
        <v>1.51</v>
      </c>
      <c r="BS349">
        <v>8.1900000000000001E-2</v>
      </c>
      <c r="BT349" t="b">
        <v>0</v>
      </c>
      <c r="BU349">
        <v>1.51</v>
      </c>
      <c r="BV349">
        <v>8.1900000000000001E-2</v>
      </c>
      <c r="BW349">
        <v>1.51</v>
      </c>
      <c r="BX349" t="s">
        <v>148</v>
      </c>
      <c r="BY349" t="s">
        <v>122</v>
      </c>
      <c r="BZ349" t="s">
        <v>122</v>
      </c>
      <c r="CA349" t="s">
        <v>1333</v>
      </c>
      <c r="CB349" t="s">
        <v>150</v>
      </c>
      <c r="CC349" t="s">
        <v>241</v>
      </c>
      <c r="CD349" t="s">
        <v>399</v>
      </c>
      <c r="CI349">
        <v>32.212490799999998</v>
      </c>
      <c r="CJ349">
        <v>-110.9688051</v>
      </c>
      <c r="CN349" t="s">
        <v>135</v>
      </c>
      <c r="CO349" t="s">
        <v>153</v>
      </c>
      <c r="CV349" t="s">
        <v>154</v>
      </c>
      <c r="CW349" t="s">
        <v>155</v>
      </c>
      <c r="CX349" t="s">
        <v>400</v>
      </c>
      <c r="DC349" s="15"/>
      <c r="DH349" t="s">
        <v>146</v>
      </c>
    </row>
    <row r="350" spans="1:112" x14ac:dyDescent="0.25">
      <c r="A350" t="s">
        <v>122</v>
      </c>
      <c r="B350" t="s">
        <v>122</v>
      </c>
      <c r="C350" t="s">
        <v>1334</v>
      </c>
      <c r="D350" t="s">
        <v>124</v>
      </c>
      <c r="E350" t="s">
        <v>125</v>
      </c>
      <c r="F350" t="s">
        <v>126</v>
      </c>
      <c r="G350" s="15">
        <v>44043</v>
      </c>
      <c r="H350" t="s">
        <v>806</v>
      </c>
      <c r="I350" t="s">
        <v>128</v>
      </c>
      <c r="J350" s="15"/>
      <c r="T350" t="s">
        <v>793</v>
      </c>
      <c r="U350" t="s">
        <v>404</v>
      </c>
      <c r="V350" t="s">
        <v>1335</v>
      </c>
      <c r="W350" t="s">
        <v>134</v>
      </c>
      <c r="AA350" t="s">
        <v>135</v>
      </c>
      <c r="AB350" t="s">
        <v>122</v>
      </c>
      <c r="AC350" t="s">
        <v>135</v>
      </c>
      <c r="AD350" t="s">
        <v>136</v>
      </c>
      <c r="AF350" t="s">
        <v>137</v>
      </c>
      <c r="AG350" t="s">
        <v>138</v>
      </c>
      <c r="AH350">
        <v>1.5</v>
      </c>
      <c r="AI350" t="s">
        <v>139</v>
      </c>
      <c r="AK350" t="s">
        <v>140</v>
      </c>
      <c r="AM350" t="s">
        <v>141</v>
      </c>
      <c r="AS350" t="s">
        <v>195</v>
      </c>
      <c r="AZ350" t="s">
        <v>143</v>
      </c>
      <c r="BA350" t="s">
        <v>122</v>
      </c>
      <c r="BB350" t="s">
        <v>143</v>
      </c>
      <c r="BD350" t="s">
        <v>144</v>
      </c>
      <c r="BE350" s="15"/>
      <c r="BG350" t="s">
        <v>145</v>
      </c>
      <c r="BH350">
        <v>0.5</v>
      </c>
      <c r="BI350" t="s">
        <v>139</v>
      </c>
      <c r="BJ350" s="15"/>
      <c r="BK350" t="s">
        <v>146</v>
      </c>
      <c r="BL350">
        <v>7</v>
      </c>
      <c r="BM350" s="16">
        <v>44043.779166666704</v>
      </c>
      <c r="BO350" s="16"/>
      <c r="BP350" t="s">
        <v>147</v>
      </c>
      <c r="BQ350" t="s">
        <v>147</v>
      </c>
      <c r="BR350">
        <v>1.5</v>
      </c>
      <c r="BS350">
        <v>0.5</v>
      </c>
      <c r="BT350" t="b">
        <v>0</v>
      </c>
      <c r="BU350">
        <v>1.5</v>
      </c>
      <c r="BV350">
        <v>0.5</v>
      </c>
      <c r="BW350">
        <v>1.5</v>
      </c>
      <c r="BX350" t="s">
        <v>148</v>
      </c>
      <c r="BY350" t="s">
        <v>122</v>
      </c>
      <c r="BZ350" t="s">
        <v>122</v>
      </c>
      <c r="CA350" t="s">
        <v>1336</v>
      </c>
      <c r="CB350" t="s">
        <v>150</v>
      </c>
      <c r="CC350" t="s">
        <v>1337</v>
      </c>
      <c r="CD350" t="s">
        <v>410</v>
      </c>
      <c r="CI350">
        <v>33.479505600000003</v>
      </c>
      <c r="CJ350">
        <v>-112.0303667</v>
      </c>
      <c r="CN350" t="s">
        <v>135</v>
      </c>
      <c r="CO350" t="s">
        <v>153</v>
      </c>
      <c r="CV350" t="s">
        <v>154</v>
      </c>
      <c r="CW350" t="s">
        <v>155</v>
      </c>
      <c r="CX350" t="s">
        <v>321</v>
      </c>
      <c r="DC350" s="15"/>
      <c r="DH350" t="s">
        <v>146</v>
      </c>
    </row>
    <row r="351" spans="1:112" x14ac:dyDescent="0.25">
      <c r="A351" t="s">
        <v>122</v>
      </c>
      <c r="B351" t="s">
        <v>122</v>
      </c>
      <c r="C351" t="s">
        <v>1338</v>
      </c>
      <c r="D351" t="s">
        <v>124</v>
      </c>
      <c r="E351" t="s">
        <v>125</v>
      </c>
      <c r="F351" t="s">
        <v>126</v>
      </c>
      <c r="G351" s="15">
        <v>44049</v>
      </c>
      <c r="H351" t="s">
        <v>628</v>
      </c>
      <c r="I351" t="s">
        <v>128</v>
      </c>
      <c r="J351" s="15"/>
      <c r="M351" t="s">
        <v>918</v>
      </c>
      <c r="N351" t="s">
        <v>130</v>
      </c>
      <c r="T351" t="s">
        <v>131</v>
      </c>
      <c r="U351" t="s">
        <v>442</v>
      </c>
      <c r="V351" t="s">
        <v>824</v>
      </c>
      <c r="W351" t="s">
        <v>134</v>
      </c>
      <c r="AA351" t="s">
        <v>135</v>
      </c>
      <c r="AB351" t="s">
        <v>122</v>
      </c>
      <c r="AC351" t="s">
        <v>135</v>
      </c>
      <c r="AD351" t="s">
        <v>136</v>
      </c>
      <c r="AF351" t="s">
        <v>137</v>
      </c>
      <c r="AG351" t="s">
        <v>138</v>
      </c>
      <c r="AH351">
        <v>1.5</v>
      </c>
      <c r="AI351" t="s">
        <v>139</v>
      </c>
      <c r="AK351" t="s">
        <v>140</v>
      </c>
      <c r="AM351" t="s">
        <v>141</v>
      </c>
      <c r="AS351" t="s">
        <v>195</v>
      </c>
      <c r="AU351">
        <v>19</v>
      </c>
      <c r="AV351" t="s">
        <v>130</v>
      </c>
      <c r="AZ351" t="s">
        <v>143</v>
      </c>
      <c r="BA351" t="s">
        <v>122</v>
      </c>
      <c r="BB351" t="s">
        <v>143</v>
      </c>
      <c r="BD351" t="s">
        <v>144</v>
      </c>
      <c r="BE351" s="15"/>
      <c r="BG351" t="s">
        <v>145</v>
      </c>
      <c r="BH351">
        <v>0.5</v>
      </c>
      <c r="BI351" t="s">
        <v>139</v>
      </c>
      <c r="BJ351" s="15"/>
      <c r="BK351" t="s">
        <v>146</v>
      </c>
      <c r="BL351">
        <v>7</v>
      </c>
      <c r="BM351" s="16">
        <v>44049.479166666701</v>
      </c>
      <c r="BO351" s="16"/>
      <c r="BP351" t="s">
        <v>147</v>
      </c>
      <c r="BQ351" t="s">
        <v>147</v>
      </c>
      <c r="BR351">
        <v>1.5</v>
      </c>
      <c r="BS351">
        <v>0.5</v>
      </c>
      <c r="BT351" t="b">
        <v>0</v>
      </c>
      <c r="BU351">
        <v>1.5</v>
      </c>
      <c r="BV351">
        <v>0.5</v>
      </c>
      <c r="BW351">
        <v>1.5</v>
      </c>
      <c r="BX351" t="s">
        <v>148</v>
      </c>
      <c r="BY351" t="s">
        <v>122</v>
      </c>
      <c r="BZ351" t="s">
        <v>122</v>
      </c>
      <c r="CA351" t="s">
        <v>825</v>
      </c>
      <c r="CB351" t="s">
        <v>150</v>
      </c>
      <c r="CC351" t="s">
        <v>826</v>
      </c>
      <c r="CD351" t="s">
        <v>447</v>
      </c>
      <c r="CI351">
        <v>34.256027500000002</v>
      </c>
      <c r="CJ351">
        <v>-114.14662079999999</v>
      </c>
      <c r="CN351" t="s">
        <v>135</v>
      </c>
      <c r="CO351" t="s">
        <v>153</v>
      </c>
      <c r="CV351" t="s">
        <v>154</v>
      </c>
      <c r="CW351" t="s">
        <v>155</v>
      </c>
      <c r="CX351" t="s">
        <v>448</v>
      </c>
      <c r="DC351" s="15"/>
      <c r="DH351" t="s">
        <v>146</v>
      </c>
    </row>
    <row r="352" spans="1:112" x14ac:dyDescent="0.25">
      <c r="A352" t="s">
        <v>122</v>
      </c>
      <c r="B352" t="s">
        <v>122</v>
      </c>
      <c r="C352" t="s">
        <v>1339</v>
      </c>
      <c r="D352" t="s">
        <v>124</v>
      </c>
      <c r="E352" t="s">
        <v>125</v>
      </c>
      <c r="F352" t="s">
        <v>126</v>
      </c>
      <c r="G352" s="15">
        <v>44439</v>
      </c>
      <c r="H352" t="s">
        <v>1340</v>
      </c>
      <c r="I352" t="s">
        <v>128</v>
      </c>
      <c r="J352" s="15"/>
      <c r="T352" t="s">
        <v>131</v>
      </c>
      <c r="U352" t="s">
        <v>442</v>
      </c>
      <c r="V352" t="s">
        <v>892</v>
      </c>
      <c r="W352" t="s">
        <v>134</v>
      </c>
      <c r="AA352" t="s">
        <v>135</v>
      </c>
      <c r="AB352" t="s">
        <v>122</v>
      </c>
      <c r="AC352" t="s">
        <v>135</v>
      </c>
      <c r="AD352" t="s">
        <v>136</v>
      </c>
      <c r="AF352" t="s">
        <v>137</v>
      </c>
      <c r="AG352" t="s">
        <v>138</v>
      </c>
      <c r="AH352">
        <v>1.5</v>
      </c>
      <c r="AI352" t="s">
        <v>139</v>
      </c>
      <c r="AK352" t="s">
        <v>140</v>
      </c>
      <c r="AM352" t="s">
        <v>141</v>
      </c>
      <c r="AS352" t="s">
        <v>195</v>
      </c>
      <c r="AZ352" t="s">
        <v>143</v>
      </c>
      <c r="BA352" t="s">
        <v>122</v>
      </c>
      <c r="BB352" t="s">
        <v>143</v>
      </c>
      <c r="BD352" t="s">
        <v>144</v>
      </c>
      <c r="BE352" s="15"/>
      <c r="BG352" t="s">
        <v>145</v>
      </c>
      <c r="BH352">
        <v>0.5</v>
      </c>
      <c r="BI352" t="s">
        <v>139</v>
      </c>
      <c r="BJ352" s="15"/>
      <c r="BK352" t="s">
        <v>146</v>
      </c>
      <c r="BL352">
        <v>7</v>
      </c>
      <c r="BM352" s="16">
        <v>44439.505555555603</v>
      </c>
      <c r="BO352" s="16"/>
      <c r="BP352" t="s">
        <v>147</v>
      </c>
      <c r="BQ352" t="s">
        <v>147</v>
      </c>
      <c r="BR352">
        <v>1.5</v>
      </c>
      <c r="BS352">
        <v>0.5</v>
      </c>
      <c r="BT352" t="b">
        <v>0</v>
      </c>
      <c r="BU352">
        <v>1.5</v>
      </c>
      <c r="BV352">
        <v>0.5</v>
      </c>
      <c r="BW352">
        <v>1.5</v>
      </c>
      <c r="BX352" t="s">
        <v>148</v>
      </c>
      <c r="BY352" t="s">
        <v>122</v>
      </c>
      <c r="BZ352" t="s">
        <v>122</v>
      </c>
      <c r="CA352" t="s">
        <v>893</v>
      </c>
      <c r="CB352" t="s">
        <v>150</v>
      </c>
      <c r="CC352" t="s">
        <v>894</v>
      </c>
      <c r="CD352" t="s">
        <v>447</v>
      </c>
      <c r="CI352">
        <v>34.256247000000002</v>
      </c>
      <c r="CJ352">
        <v>-114.146659</v>
      </c>
      <c r="CN352" t="s">
        <v>135</v>
      </c>
      <c r="CO352" t="s">
        <v>153</v>
      </c>
      <c r="CV352" t="s">
        <v>154</v>
      </c>
      <c r="CW352" t="s">
        <v>155</v>
      </c>
      <c r="CX352" t="s">
        <v>448</v>
      </c>
      <c r="DC352" s="15"/>
      <c r="DH352" t="s">
        <v>146</v>
      </c>
    </row>
    <row r="353" spans="1:112" x14ac:dyDescent="0.25">
      <c r="A353" t="s">
        <v>122</v>
      </c>
      <c r="B353" t="s">
        <v>122</v>
      </c>
      <c r="C353" t="s">
        <v>1341</v>
      </c>
      <c r="D353" t="s">
        <v>124</v>
      </c>
      <c r="E353" t="s">
        <v>125</v>
      </c>
      <c r="F353" t="s">
        <v>126</v>
      </c>
      <c r="G353" s="15">
        <v>44439</v>
      </c>
      <c r="H353" t="s">
        <v>1342</v>
      </c>
      <c r="I353" t="s">
        <v>128</v>
      </c>
      <c r="J353" s="15"/>
      <c r="T353" t="s">
        <v>131</v>
      </c>
      <c r="U353" t="s">
        <v>442</v>
      </c>
      <c r="V353" t="s">
        <v>882</v>
      </c>
      <c r="W353" t="s">
        <v>134</v>
      </c>
      <c r="AA353" t="s">
        <v>135</v>
      </c>
      <c r="AB353" t="s">
        <v>122</v>
      </c>
      <c r="AC353" t="s">
        <v>135</v>
      </c>
      <c r="AD353" t="s">
        <v>136</v>
      </c>
      <c r="AF353" t="s">
        <v>137</v>
      </c>
      <c r="AG353" t="s">
        <v>138</v>
      </c>
      <c r="AH353">
        <v>1.5</v>
      </c>
      <c r="AI353" t="s">
        <v>139</v>
      </c>
      <c r="AK353" t="s">
        <v>140</v>
      </c>
      <c r="AM353" t="s">
        <v>141</v>
      </c>
      <c r="AS353" t="s">
        <v>195</v>
      </c>
      <c r="AZ353" t="s">
        <v>143</v>
      </c>
      <c r="BA353" t="s">
        <v>122</v>
      </c>
      <c r="BB353" t="s">
        <v>143</v>
      </c>
      <c r="BD353" t="s">
        <v>144</v>
      </c>
      <c r="BE353" s="15"/>
      <c r="BG353" t="s">
        <v>145</v>
      </c>
      <c r="BH353">
        <v>0.5</v>
      </c>
      <c r="BI353" t="s">
        <v>139</v>
      </c>
      <c r="BJ353" s="15"/>
      <c r="BK353" t="s">
        <v>146</v>
      </c>
      <c r="BL353">
        <v>7</v>
      </c>
      <c r="BM353" s="16">
        <v>44439.822222222203</v>
      </c>
      <c r="BO353" s="16"/>
      <c r="BP353" t="s">
        <v>147</v>
      </c>
      <c r="BQ353" t="s">
        <v>147</v>
      </c>
      <c r="BR353">
        <v>1.5</v>
      </c>
      <c r="BS353">
        <v>0.5</v>
      </c>
      <c r="BT353" t="b">
        <v>0</v>
      </c>
      <c r="BU353">
        <v>1.5</v>
      </c>
      <c r="BV353">
        <v>0.5</v>
      </c>
      <c r="BW353">
        <v>1.5</v>
      </c>
      <c r="BX353" t="s">
        <v>148</v>
      </c>
      <c r="BY353" t="s">
        <v>122</v>
      </c>
      <c r="BZ353" t="s">
        <v>122</v>
      </c>
      <c r="CA353" t="s">
        <v>883</v>
      </c>
      <c r="CB353" t="s">
        <v>150</v>
      </c>
      <c r="CC353" t="s">
        <v>884</v>
      </c>
      <c r="CD353" t="s">
        <v>447</v>
      </c>
      <c r="CI353">
        <v>34.256107900000003</v>
      </c>
      <c r="CJ353">
        <v>-114.146582</v>
      </c>
      <c r="CN353" t="s">
        <v>135</v>
      </c>
      <c r="CO353" t="s">
        <v>153</v>
      </c>
      <c r="CV353" t="s">
        <v>154</v>
      </c>
      <c r="CW353" t="s">
        <v>155</v>
      </c>
      <c r="CX353" t="s">
        <v>448</v>
      </c>
      <c r="DC353" s="15"/>
      <c r="DH353" t="s">
        <v>146</v>
      </c>
    </row>
    <row r="354" spans="1:112" x14ac:dyDescent="0.25">
      <c r="A354" t="s">
        <v>122</v>
      </c>
      <c r="B354" t="s">
        <v>122</v>
      </c>
      <c r="C354" t="s">
        <v>1343</v>
      </c>
      <c r="D354" t="s">
        <v>124</v>
      </c>
      <c r="E354" t="s">
        <v>125</v>
      </c>
      <c r="F354" t="s">
        <v>126</v>
      </c>
      <c r="G354" s="15">
        <v>44529</v>
      </c>
      <c r="H354" t="s">
        <v>1344</v>
      </c>
      <c r="I354" t="s">
        <v>128</v>
      </c>
      <c r="J354" s="15"/>
      <c r="T354" t="s">
        <v>131</v>
      </c>
      <c r="U354" t="s">
        <v>442</v>
      </c>
      <c r="V354" t="s">
        <v>1345</v>
      </c>
      <c r="W354" t="s">
        <v>134</v>
      </c>
      <c r="AA354" t="s">
        <v>135</v>
      </c>
      <c r="AB354" t="s">
        <v>122</v>
      </c>
      <c r="AC354" t="s">
        <v>135</v>
      </c>
      <c r="AD354" t="s">
        <v>136</v>
      </c>
      <c r="AF354" t="s">
        <v>137</v>
      </c>
      <c r="AG354" t="s">
        <v>138</v>
      </c>
      <c r="AH354">
        <v>1.5</v>
      </c>
      <c r="AI354" t="s">
        <v>139</v>
      </c>
      <c r="AK354" t="s">
        <v>140</v>
      </c>
      <c r="AM354" t="s">
        <v>141</v>
      </c>
      <c r="AS354" t="s">
        <v>621</v>
      </c>
      <c r="AZ354" t="s">
        <v>143</v>
      </c>
      <c r="BA354" t="s">
        <v>122</v>
      </c>
      <c r="BB354" t="s">
        <v>143</v>
      </c>
      <c r="BD354" t="s">
        <v>144</v>
      </c>
      <c r="BE354" s="15"/>
      <c r="BG354" t="s">
        <v>145</v>
      </c>
      <c r="BH354">
        <v>0.5</v>
      </c>
      <c r="BI354" t="s">
        <v>139</v>
      </c>
      <c r="BJ354" s="15"/>
      <c r="BK354" t="s">
        <v>146</v>
      </c>
      <c r="BL354">
        <v>7</v>
      </c>
      <c r="BM354" s="16">
        <v>44529.3569444444</v>
      </c>
      <c r="BO354" s="16"/>
      <c r="BP354" t="s">
        <v>147</v>
      </c>
      <c r="BQ354" t="s">
        <v>147</v>
      </c>
      <c r="BR354">
        <v>1.5</v>
      </c>
      <c r="BS354">
        <v>0.5</v>
      </c>
      <c r="BT354" t="b">
        <v>0</v>
      </c>
      <c r="BU354">
        <v>1.5</v>
      </c>
      <c r="BV354">
        <v>0.5</v>
      </c>
      <c r="BW354">
        <v>1.5</v>
      </c>
      <c r="BX354" t="s">
        <v>148</v>
      </c>
      <c r="BY354" t="s">
        <v>122</v>
      </c>
      <c r="BZ354" t="s">
        <v>122</v>
      </c>
      <c r="CA354" t="s">
        <v>1346</v>
      </c>
      <c r="CB354" t="s">
        <v>150</v>
      </c>
      <c r="CC354" t="s">
        <v>1347</v>
      </c>
      <c r="CD354" t="s">
        <v>447</v>
      </c>
      <c r="CI354">
        <v>34.255565199999999</v>
      </c>
      <c r="CJ354">
        <v>-114.1459736</v>
      </c>
      <c r="CN354" t="s">
        <v>135</v>
      </c>
      <c r="CO354" t="s">
        <v>153</v>
      </c>
      <c r="CV354" t="s">
        <v>154</v>
      </c>
      <c r="CW354" t="s">
        <v>155</v>
      </c>
      <c r="CX354" t="s">
        <v>448</v>
      </c>
      <c r="DC354" s="15"/>
      <c r="DH354" t="s">
        <v>146</v>
      </c>
    </row>
    <row r="355" spans="1:112" x14ac:dyDescent="0.25">
      <c r="A355" t="s">
        <v>122</v>
      </c>
      <c r="B355" t="s">
        <v>122</v>
      </c>
      <c r="C355" t="s">
        <v>1348</v>
      </c>
      <c r="D355" t="s">
        <v>124</v>
      </c>
      <c r="E355" t="s">
        <v>125</v>
      </c>
      <c r="F355" t="s">
        <v>126</v>
      </c>
      <c r="G355" s="15">
        <v>45670</v>
      </c>
      <c r="H355" t="s">
        <v>896</v>
      </c>
      <c r="I355" t="s">
        <v>128</v>
      </c>
      <c r="J355" s="15"/>
      <c r="M355" t="s">
        <v>467</v>
      </c>
      <c r="N355" t="s">
        <v>130</v>
      </c>
      <c r="T355" t="s">
        <v>765</v>
      </c>
      <c r="U355" t="s">
        <v>404</v>
      </c>
      <c r="V355" t="s">
        <v>1349</v>
      </c>
      <c r="W355" t="s">
        <v>134</v>
      </c>
      <c r="AA355" t="s">
        <v>135</v>
      </c>
      <c r="AB355" t="s">
        <v>122</v>
      </c>
      <c r="AC355" t="s">
        <v>135</v>
      </c>
      <c r="AD355" t="s">
        <v>136</v>
      </c>
      <c r="AF355" t="s">
        <v>137</v>
      </c>
      <c r="AG355" t="s">
        <v>138</v>
      </c>
      <c r="AH355">
        <v>1.5</v>
      </c>
      <c r="AI355" t="s">
        <v>139</v>
      </c>
      <c r="AK355" t="s">
        <v>140</v>
      </c>
      <c r="AM355" t="s">
        <v>141</v>
      </c>
      <c r="AU355">
        <v>22</v>
      </c>
      <c r="AV355" t="s">
        <v>130</v>
      </c>
      <c r="AZ355" t="s">
        <v>143</v>
      </c>
      <c r="BA355" t="s">
        <v>122</v>
      </c>
      <c r="BB355" t="s">
        <v>143</v>
      </c>
      <c r="BD355" t="s">
        <v>489</v>
      </c>
      <c r="BE355" s="15"/>
      <c r="BG355" t="s">
        <v>145</v>
      </c>
      <c r="BH355">
        <v>0.5</v>
      </c>
      <c r="BI355" t="s">
        <v>139</v>
      </c>
      <c r="BJ355" s="15"/>
      <c r="BK355" t="s">
        <v>146</v>
      </c>
      <c r="BL355">
        <v>7</v>
      </c>
      <c r="BM355" s="16">
        <v>45670.727083333302</v>
      </c>
      <c r="BO355" s="16"/>
      <c r="BP355" t="s">
        <v>147</v>
      </c>
      <c r="BQ355" t="s">
        <v>147</v>
      </c>
      <c r="BR355">
        <v>1.5</v>
      </c>
      <c r="BS355">
        <v>0.5</v>
      </c>
      <c r="BT355" t="b">
        <v>0</v>
      </c>
      <c r="BU355">
        <v>1.5</v>
      </c>
      <c r="BV355">
        <v>0.5</v>
      </c>
      <c r="BW355">
        <v>1.5</v>
      </c>
      <c r="BX355" t="s">
        <v>148</v>
      </c>
      <c r="BY355" t="s">
        <v>122</v>
      </c>
      <c r="BZ355" t="s">
        <v>122</v>
      </c>
      <c r="CA355" t="s">
        <v>1350</v>
      </c>
      <c r="CB355" t="s">
        <v>150</v>
      </c>
      <c r="CC355" t="s">
        <v>1351</v>
      </c>
      <c r="CD355" t="s">
        <v>447</v>
      </c>
      <c r="CI355">
        <v>34.25656</v>
      </c>
      <c r="CJ355">
        <v>-114.1467214</v>
      </c>
      <c r="CN355" t="s">
        <v>135</v>
      </c>
      <c r="CO355" t="s">
        <v>153</v>
      </c>
      <c r="CV355" t="s">
        <v>154</v>
      </c>
      <c r="CW355" t="s">
        <v>155</v>
      </c>
      <c r="CX355" t="s">
        <v>448</v>
      </c>
      <c r="DC355" s="15"/>
      <c r="DH355" t="s">
        <v>146</v>
      </c>
    </row>
    <row r="356" spans="1:112" x14ac:dyDescent="0.25">
      <c r="A356" t="s">
        <v>122</v>
      </c>
      <c r="B356" t="s">
        <v>122</v>
      </c>
      <c r="C356" t="s">
        <v>1352</v>
      </c>
      <c r="D356" t="s">
        <v>124</v>
      </c>
      <c r="E356" t="s">
        <v>125</v>
      </c>
      <c r="F356" t="s">
        <v>126</v>
      </c>
      <c r="G356" s="15">
        <v>45085</v>
      </c>
      <c r="H356" t="s">
        <v>473</v>
      </c>
      <c r="I356" t="s">
        <v>128</v>
      </c>
      <c r="J356" s="15"/>
      <c r="M356" t="s">
        <v>935</v>
      </c>
      <c r="N356" t="s">
        <v>130</v>
      </c>
      <c r="T356" t="s">
        <v>530</v>
      </c>
      <c r="U356" t="s">
        <v>193</v>
      </c>
      <c r="V356" t="s">
        <v>983</v>
      </c>
      <c r="W356" t="s">
        <v>134</v>
      </c>
      <c r="AA356" t="s">
        <v>135</v>
      </c>
      <c r="AB356" t="s">
        <v>122</v>
      </c>
      <c r="AC356" t="s">
        <v>135</v>
      </c>
      <c r="AD356" t="s">
        <v>136</v>
      </c>
      <c r="AF356" t="s">
        <v>137</v>
      </c>
      <c r="AG356" t="s">
        <v>138</v>
      </c>
      <c r="AH356">
        <v>1.48</v>
      </c>
      <c r="AI356" t="s">
        <v>139</v>
      </c>
      <c r="AK356" t="s">
        <v>140</v>
      </c>
      <c r="AM356" t="s">
        <v>141</v>
      </c>
      <c r="AS356" t="s">
        <v>195</v>
      </c>
      <c r="AU356">
        <v>21</v>
      </c>
      <c r="AV356" t="s">
        <v>130</v>
      </c>
      <c r="AZ356" t="s">
        <v>143</v>
      </c>
      <c r="BA356" t="s">
        <v>122</v>
      </c>
      <c r="BB356" t="s">
        <v>143</v>
      </c>
      <c r="BD356" t="s">
        <v>182</v>
      </c>
      <c r="BE356" s="15"/>
      <c r="BG356" t="s">
        <v>145</v>
      </c>
      <c r="BH356">
        <v>8.1900000000000001E-2</v>
      </c>
      <c r="BI356" t="s">
        <v>139</v>
      </c>
      <c r="BJ356" s="15"/>
      <c r="BK356" t="s">
        <v>146</v>
      </c>
      <c r="BL356">
        <v>7</v>
      </c>
      <c r="BM356" s="16">
        <v>45085.625</v>
      </c>
      <c r="BO356" s="16"/>
      <c r="BP356" t="s">
        <v>147</v>
      </c>
      <c r="BQ356" t="s">
        <v>147</v>
      </c>
      <c r="BR356">
        <v>1.48</v>
      </c>
      <c r="BS356">
        <v>8.1900000000000001E-2</v>
      </c>
      <c r="BT356" t="b">
        <v>0</v>
      </c>
      <c r="BU356">
        <v>1.48</v>
      </c>
      <c r="BV356">
        <v>8.1900000000000001E-2</v>
      </c>
      <c r="BW356">
        <v>1.48</v>
      </c>
      <c r="BX356" t="s">
        <v>148</v>
      </c>
      <c r="BY356" t="s">
        <v>122</v>
      </c>
      <c r="BZ356" t="s">
        <v>122</v>
      </c>
      <c r="CA356" t="s">
        <v>984</v>
      </c>
      <c r="CB356" t="s">
        <v>150</v>
      </c>
      <c r="CC356" t="s">
        <v>641</v>
      </c>
      <c r="CD356" t="s">
        <v>198</v>
      </c>
      <c r="CI356">
        <v>35.024062200000003</v>
      </c>
      <c r="CJ356">
        <v>-110.6942336</v>
      </c>
      <c r="CN356" t="s">
        <v>135</v>
      </c>
      <c r="CO356" t="s">
        <v>153</v>
      </c>
      <c r="CV356" t="s">
        <v>154</v>
      </c>
      <c r="CW356" t="s">
        <v>155</v>
      </c>
      <c r="CX356" t="s">
        <v>199</v>
      </c>
      <c r="DC356" s="15"/>
      <c r="DH356" t="s">
        <v>146</v>
      </c>
    </row>
    <row r="357" spans="1:112" x14ac:dyDescent="0.25">
      <c r="A357" t="s">
        <v>122</v>
      </c>
      <c r="B357" t="s">
        <v>122</v>
      </c>
      <c r="C357" t="s">
        <v>1353</v>
      </c>
      <c r="D357" t="s">
        <v>124</v>
      </c>
      <c r="E357" t="s">
        <v>125</v>
      </c>
      <c r="F357" t="s">
        <v>126</v>
      </c>
      <c r="G357" s="15">
        <v>45225</v>
      </c>
      <c r="H357" t="s">
        <v>548</v>
      </c>
      <c r="I357" t="s">
        <v>128</v>
      </c>
      <c r="J357" s="15"/>
      <c r="M357" t="s">
        <v>1354</v>
      </c>
      <c r="N357" t="s">
        <v>130</v>
      </c>
      <c r="T357" t="s">
        <v>1125</v>
      </c>
      <c r="U357" t="s">
        <v>404</v>
      </c>
      <c r="V357" t="s">
        <v>1355</v>
      </c>
      <c r="W357" t="s">
        <v>134</v>
      </c>
      <c r="AA357" t="s">
        <v>135</v>
      </c>
      <c r="AB357" t="s">
        <v>122</v>
      </c>
      <c r="AC357" t="s">
        <v>135</v>
      </c>
      <c r="AD357" t="s">
        <v>136</v>
      </c>
      <c r="AF357" t="s">
        <v>137</v>
      </c>
      <c r="AG357" t="s">
        <v>138</v>
      </c>
      <c r="AH357">
        <v>1.48</v>
      </c>
      <c r="AI357" t="s">
        <v>139</v>
      </c>
      <c r="AK357" t="s">
        <v>140</v>
      </c>
      <c r="AM357" t="s">
        <v>141</v>
      </c>
      <c r="AU357">
        <v>156</v>
      </c>
      <c r="AV357" t="s">
        <v>130</v>
      </c>
      <c r="AZ357" t="s">
        <v>143</v>
      </c>
      <c r="BA357" t="s">
        <v>122</v>
      </c>
      <c r="BB357" t="s">
        <v>143</v>
      </c>
      <c r="BD357" t="s">
        <v>182</v>
      </c>
      <c r="BE357" s="15"/>
      <c r="BG357" t="s">
        <v>145</v>
      </c>
      <c r="BH357">
        <v>1</v>
      </c>
      <c r="BI357" t="s">
        <v>139</v>
      </c>
      <c r="BJ357" s="15"/>
      <c r="BK357" t="s">
        <v>146</v>
      </c>
      <c r="BL357">
        <v>7</v>
      </c>
      <c r="BM357" s="16">
        <v>45225.748611111099</v>
      </c>
      <c r="BO357" s="16"/>
      <c r="BP357" t="s">
        <v>147</v>
      </c>
      <c r="BQ357" t="s">
        <v>147</v>
      </c>
      <c r="BR357">
        <v>1.48</v>
      </c>
      <c r="BS357">
        <v>1</v>
      </c>
      <c r="BT357" t="b">
        <v>0</v>
      </c>
      <c r="BU357">
        <v>1.48</v>
      </c>
      <c r="BV357">
        <v>1</v>
      </c>
      <c r="BW357">
        <v>1.48</v>
      </c>
      <c r="BX357" t="s">
        <v>148</v>
      </c>
      <c r="BY357" t="s">
        <v>122</v>
      </c>
      <c r="BZ357" t="s">
        <v>122</v>
      </c>
      <c r="CA357" t="s">
        <v>1356</v>
      </c>
      <c r="CB357" t="s">
        <v>150</v>
      </c>
      <c r="CC357" t="s">
        <v>1357</v>
      </c>
      <c r="CD357" t="s">
        <v>379</v>
      </c>
      <c r="CI357">
        <v>33.494616700000002</v>
      </c>
      <c r="CJ357">
        <v>-112.1450778</v>
      </c>
      <c r="CN357" t="s">
        <v>135</v>
      </c>
      <c r="CO357" t="s">
        <v>153</v>
      </c>
      <c r="CV357" t="s">
        <v>154</v>
      </c>
      <c r="CW357" t="s">
        <v>155</v>
      </c>
      <c r="CX357" t="s">
        <v>321</v>
      </c>
      <c r="DC357" s="15"/>
      <c r="DH357" t="s">
        <v>146</v>
      </c>
    </row>
    <row r="358" spans="1:112" x14ac:dyDescent="0.25">
      <c r="A358" t="s">
        <v>122</v>
      </c>
      <c r="B358" t="s">
        <v>122</v>
      </c>
      <c r="C358" t="s">
        <v>1358</v>
      </c>
      <c r="D358" t="s">
        <v>124</v>
      </c>
      <c r="E358" t="s">
        <v>125</v>
      </c>
      <c r="F358" t="s">
        <v>126</v>
      </c>
      <c r="G358" s="15">
        <v>44993</v>
      </c>
      <c r="H358" t="s">
        <v>955</v>
      </c>
      <c r="I358" t="s">
        <v>128</v>
      </c>
      <c r="J358" s="15"/>
      <c r="M358" t="s">
        <v>1354</v>
      </c>
      <c r="N358" t="s">
        <v>130</v>
      </c>
      <c r="T358" t="s">
        <v>1125</v>
      </c>
      <c r="U358" t="s">
        <v>404</v>
      </c>
      <c r="V358" t="s">
        <v>1355</v>
      </c>
      <c r="W358" t="s">
        <v>134</v>
      </c>
      <c r="AA358" t="s">
        <v>135</v>
      </c>
      <c r="AB358" t="s">
        <v>122</v>
      </c>
      <c r="AC358" t="s">
        <v>135</v>
      </c>
      <c r="AD358" t="s">
        <v>136</v>
      </c>
      <c r="AF358" t="s">
        <v>137</v>
      </c>
      <c r="AG358" t="s">
        <v>138</v>
      </c>
      <c r="AH358">
        <v>1.42</v>
      </c>
      <c r="AI358" t="s">
        <v>139</v>
      </c>
      <c r="AK358" t="s">
        <v>140</v>
      </c>
      <c r="AM358" t="s">
        <v>141</v>
      </c>
      <c r="AU358">
        <v>156</v>
      </c>
      <c r="AV358" t="s">
        <v>130</v>
      </c>
      <c r="AZ358" t="s">
        <v>143</v>
      </c>
      <c r="BA358" t="s">
        <v>122</v>
      </c>
      <c r="BB358" t="s">
        <v>143</v>
      </c>
      <c r="BD358" t="s">
        <v>182</v>
      </c>
      <c r="BE358" s="15"/>
      <c r="BG358" t="s">
        <v>145</v>
      </c>
      <c r="BH358">
        <v>1</v>
      </c>
      <c r="BI358" t="s">
        <v>139</v>
      </c>
      <c r="BJ358" s="15"/>
      <c r="BK358" t="s">
        <v>146</v>
      </c>
      <c r="BL358">
        <v>7</v>
      </c>
      <c r="BM358" s="16">
        <v>44993.829861111102</v>
      </c>
      <c r="BO358" s="16"/>
      <c r="BP358" t="s">
        <v>147</v>
      </c>
      <c r="BQ358" t="s">
        <v>147</v>
      </c>
      <c r="BR358">
        <v>1.42</v>
      </c>
      <c r="BS358">
        <v>1</v>
      </c>
      <c r="BT358" t="b">
        <v>0</v>
      </c>
      <c r="BU358">
        <v>1.42</v>
      </c>
      <c r="BV358">
        <v>1</v>
      </c>
      <c r="BW358">
        <v>1.42</v>
      </c>
      <c r="BX358" t="s">
        <v>148</v>
      </c>
      <c r="BY358" t="s">
        <v>122</v>
      </c>
      <c r="BZ358" t="s">
        <v>122</v>
      </c>
      <c r="CA358" t="s">
        <v>1356</v>
      </c>
      <c r="CB358" t="s">
        <v>150</v>
      </c>
      <c r="CC358" t="s">
        <v>1357</v>
      </c>
      <c r="CD358" t="s">
        <v>379</v>
      </c>
      <c r="CI358">
        <v>33.494616700000002</v>
      </c>
      <c r="CJ358">
        <v>-112.1450778</v>
      </c>
      <c r="CN358" t="s">
        <v>135</v>
      </c>
      <c r="CO358" t="s">
        <v>153</v>
      </c>
      <c r="CV358" t="s">
        <v>154</v>
      </c>
      <c r="CW358" t="s">
        <v>155</v>
      </c>
      <c r="CX358" t="s">
        <v>321</v>
      </c>
      <c r="DC358" s="15"/>
      <c r="DH358" t="s">
        <v>146</v>
      </c>
    </row>
    <row r="359" spans="1:112" x14ac:dyDescent="0.25">
      <c r="A359" t="s">
        <v>122</v>
      </c>
      <c r="B359" t="s">
        <v>122</v>
      </c>
      <c r="C359" t="s">
        <v>1359</v>
      </c>
      <c r="D359" t="s">
        <v>124</v>
      </c>
      <c r="E359" t="s">
        <v>125</v>
      </c>
      <c r="F359" t="s">
        <v>126</v>
      </c>
      <c r="G359" s="15">
        <v>44049</v>
      </c>
      <c r="H359" t="s">
        <v>1360</v>
      </c>
      <c r="I359" t="s">
        <v>128</v>
      </c>
      <c r="J359" s="15"/>
      <c r="M359" t="s">
        <v>467</v>
      </c>
      <c r="N359" t="s">
        <v>130</v>
      </c>
      <c r="T359" t="s">
        <v>131</v>
      </c>
      <c r="U359" t="s">
        <v>442</v>
      </c>
      <c r="V359" t="s">
        <v>824</v>
      </c>
      <c r="W359" t="s">
        <v>134</v>
      </c>
      <c r="AA359" t="s">
        <v>135</v>
      </c>
      <c r="AB359" t="s">
        <v>122</v>
      </c>
      <c r="AC359" t="s">
        <v>135</v>
      </c>
      <c r="AD359" t="s">
        <v>136</v>
      </c>
      <c r="AF359" t="s">
        <v>137</v>
      </c>
      <c r="AG359" t="s">
        <v>138</v>
      </c>
      <c r="AH359">
        <v>1.4</v>
      </c>
      <c r="AI359" t="s">
        <v>139</v>
      </c>
      <c r="AK359" t="s">
        <v>140</v>
      </c>
      <c r="AM359" t="s">
        <v>141</v>
      </c>
      <c r="AS359" t="s">
        <v>195</v>
      </c>
      <c r="AU359">
        <v>22</v>
      </c>
      <c r="AV359" t="s">
        <v>130</v>
      </c>
      <c r="AZ359" t="s">
        <v>143</v>
      </c>
      <c r="BA359" t="s">
        <v>122</v>
      </c>
      <c r="BB359" t="s">
        <v>143</v>
      </c>
      <c r="BD359" t="s">
        <v>144</v>
      </c>
      <c r="BE359" s="15"/>
      <c r="BG359" t="s">
        <v>145</v>
      </c>
      <c r="BH359">
        <v>0.5</v>
      </c>
      <c r="BI359" t="s">
        <v>139</v>
      </c>
      <c r="BJ359" s="15"/>
      <c r="BK359" t="s">
        <v>146</v>
      </c>
      <c r="BL359">
        <v>7</v>
      </c>
      <c r="BM359" s="16">
        <v>44049.484722222202</v>
      </c>
      <c r="BO359" s="16"/>
      <c r="BP359" t="s">
        <v>147</v>
      </c>
      <c r="BQ359" t="s">
        <v>147</v>
      </c>
      <c r="BR359">
        <v>1.4</v>
      </c>
      <c r="BS359">
        <v>0.5</v>
      </c>
      <c r="BT359" t="b">
        <v>0</v>
      </c>
      <c r="BU359">
        <v>1.4</v>
      </c>
      <c r="BV359">
        <v>0.5</v>
      </c>
      <c r="BW359">
        <v>1.4</v>
      </c>
      <c r="BX359" t="s">
        <v>148</v>
      </c>
      <c r="BY359" t="s">
        <v>122</v>
      </c>
      <c r="BZ359" t="s">
        <v>122</v>
      </c>
      <c r="CA359" t="s">
        <v>825</v>
      </c>
      <c r="CB359" t="s">
        <v>150</v>
      </c>
      <c r="CC359" t="s">
        <v>826</v>
      </c>
      <c r="CD359" t="s">
        <v>447</v>
      </c>
      <c r="CI359">
        <v>34.256027500000002</v>
      </c>
      <c r="CJ359">
        <v>-114.14662079999999</v>
      </c>
      <c r="CN359" t="s">
        <v>135</v>
      </c>
      <c r="CO359" t="s">
        <v>153</v>
      </c>
      <c r="CV359" t="s">
        <v>154</v>
      </c>
      <c r="CW359" t="s">
        <v>155</v>
      </c>
      <c r="CX359" t="s">
        <v>448</v>
      </c>
      <c r="DC359" s="15"/>
      <c r="DH359" t="s">
        <v>146</v>
      </c>
    </row>
    <row r="360" spans="1:112" x14ac:dyDescent="0.25">
      <c r="A360" t="s">
        <v>122</v>
      </c>
      <c r="B360" t="s">
        <v>122</v>
      </c>
      <c r="C360" t="s">
        <v>1361</v>
      </c>
      <c r="D360" t="s">
        <v>124</v>
      </c>
      <c r="E360" t="s">
        <v>125</v>
      </c>
      <c r="F360" t="s">
        <v>126</v>
      </c>
      <c r="G360" s="15">
        <v>44945</v>
      </c>
      <c r="H360" t="s">
        <v>1362</v>
      </c>
      <c r="I360" t="s">
        <v>128</v>
      </c>
      <c r="J360" s="15"/>
      <c r="T360" t="s">
        <v>131</v>
      </c>
      <c r="U360" t="s">
        <v>620</v>
      </c>
      <c r="V360" t="s">
        <v>737</v>
      </c>
      <c r="W360" t="s">
        <v>134</v>
      </c>
      <c r="AA360" t="s">
        <v>135</v>
      </c>
      <c r="AB360" t="s">
        <v>122</v>
      </c>
      <c r="AC360" t="s">
        <v>135</v>
      </c>
      <c r="AD360" t="s">
        <v>136</v>
      </c>
      <c r="AF360" t="s">
        <v>137</v>
      </c>
      <c r="AG360" t="s">
        <v>138</v>
      </c>
      <c r="AH360">
        <v>1.4</v>
      </c>
      <c r="AI360" t="s">
        <v>139</v>
      </c>
      <c r="AK360" t="s">
        <v>140</v>
      </c>
      <c r="AM360" t="s">
        <v>141</v>
      </c>
      <c r="AS360" t="s">
        <v>1009</v>
      </c>
      <c r="AZ360" t="s">
        <v>143</v>
      </c>
      <c r="BA360" t="s">
        <v>122</v>
      </c>
      <c r="BB360" t="s">
        <v>143</v>
      </c>
      <c r="BD360" t="s">
        <v>489</v>
      </c>
      <c r="BE360" s="15"/>
      <c r="BG360" t="s">
        <v>145</v>
      </c>
      <c r="BH360">
        <v>0.5</v>
      </c>
      <c r="BI360" t="s">
        <v>139</v>
      </c>
      <c r="BJ360" s="15"/>
      <c r="BK360" t="s">
        <v>146</v>
      </c>
      <c r="BL360">
        <v>7</v>
      </c>
      <c r="BM360" s="16">
        <v>44945.701388888898</v>
      </c>
      <c r="BO360" s="16"/>
      <c r="BP360" t="s">
        <v>147</v>
      </c>
      <c r="BQ360" t="s">
        <v>147</v>
      </c>
      <c r="BR360">
        <v>1.4</v>
      </c>
      <c r="BS360">
        <v>0.5</v>
      </c>
      <c r="BT360" t="b">
        <v>0</v>
      </c>
      <c r="BU360">
        <v>1.4</v>
      </c>
      <c r="BV360">
        <v>0.5</v>
      </c>
      <c r="BW360">
        <v>1.4</v>
      </c>
      <c r="BX360" t="s">
        <v>148</v>
      </c>
      <c r="BY360" t="s">
        <v>122</v>
      </c>
      <c r="BZ360" t="s">
        <v>122</v>
      </c>
      <c r="CA360" t="s">
        <v>738</v>
      </c>
      <c r="CB360" t="s">
        <v>150</v>
      </c>
      <c r="CC360" t="s">
        <v>739</v>
      </c>
      <c r="CD360" t="s">
        <v>447</v>
      </c>
      <c r="CI360">
        <v>34.25638</v>
      </c>
      <c r="CJ360">
        <v>-114.14670099999999</v>
      </c>
      <c r="CN360" t="s">
        <v>135</v>
      </c>
      <c r="CO360" t="s">
        <v>153</v>
      </c>
      <c r="CV360" t="s">
        <v>154</v>
      </c>
      <c r="CW360" t="s">
        <v>155</v>
      </c>
      <c r="CX360" t="s">
        <v>448</v>
      </c>
      <c r="DC360" s="15"/>
      <c r="DH360" t="s">
        <v>146</v>
      </c>
    </row>
    <row r="361" spans="1:112" x14ac:dyDescent="0.25">
      <c r="A361" t="s">
        <v>122</v>
      </c>
      <c r="B361" t="s">
        <v>122</v>
      </c>
      <c r="C361" t="s">
        <v>1363</v>
      </c>
      <c r="D361" t="s">
        <v>124</v>
      </c>
      <c r="E361" t="s">
        <v>125</v>
      </c>
      <c r="F361" t="s">
        <v>126</v>
      </c>
      <c r="G361" s="15">
        <v>45161</v>
      </c>
      <c r="H361" t="s">
        <v>1364</v>
      </c>
      <c r="I361" t="s">
        <v>128</v>
      </c>
      <c r="J361" s="15"/>
      <c r="M361" t="s">
        <v>1198</v>
      </c>
      <c r="N361" t="s">
        <v>130</v>
      </c>
      <c r="T361" t="s">
        <v>1365</v>
      </c>
      <c r="U361" t="s">
        <v>417</v>
      </c>
      <c r="V361" t="s">
        <v>1366</v>
      </c>
      <c r="W361" t="s">
        <v>134</v>
      </c>
      <c r="AA361" t="s">
        <v>135</v>
      </c>
      <c r="AB361" t="s">
        <v>122</v>
      </c>
      <c r="AC361" t="s">
        <v>135</v>
      </c>
      <c r="AD361" t="s">
        <v>136</v>
      </c>
      <c r="AF361" t="s">
        <v>137</v>
      </c>
      <c r="AG361" t="s">
        <v>138</v>
      </c>
      <c r="AH361">
        <v>1.4</v>
      </c>
      <c r="AI361" t="s">
        <v>139</v>
      </c>
      <c r="AK361" t="s">
        <v>140</v>
      </c>
      <c r="AM361" t="s">
        <v>141</v>
      </c>
      <c r="AU361">
        <v>32</v>
      </c>
      <c r="AV361" t="s">
        <v>130</v>
      </c>
      <c r="AZ361" t="s">
        <v>143</v>
      </c>
      <c r="BA361" t="s">
        <v>122</v>
      </c>
      <c r="BB361" t="s">
        <v>143</v>
      </c>
      <c r="BD361" t="s">
        <v>419</v>
      </c>
      <c r="BE361" s="15"/>
      <c r="BG361" t="s">
        <v>145</v>
      </c>
      <c r="BH361">
        <v>1</v>
      </c>
      <c r="BI361" t="s">
        <v>139</v>
      </c>
      <c r="BJ361" s="15"/>
      <c r="BK361" t="s">
        <v>146</v>
      </c>
      <c r="BL361">
        <v>7</v>
      </c>
      <c r="BM361" s="16">
        <v>45161.472222222197</v>
      </c>
      <c r="BO361" s="16"/>
      <c r="BP361" t="s">
        <v>147</v>
      </c>
      <c r="BQ361" t="s">
        <v>147</v>
      </c>
      <c r="BR361">
        <v>1.4</v>
      </c>
      <c r="BS361">
        <v>1</v>
      </c>
      <c r="BT361" t="b">
        <v>0</v>
      </c>
      <c r="BU361">
        <v>1.4</v>
      </c>
      <c r="BV361">
        <v>1</v>
      </c>
      <c r="BW361">
        <v>1.4</v>
      </c>
      <c r="BX361" t="s">
        <v>148</v>
      </c>
      <c r="BY361" t="s">
        <v>122</v>
      </c>
      <c r="BZ361" t="s">
        <v>122</v>
      </c>
      <c r="CA361" t="s">
        <v>1367</v>
      </c>
      <c r="CB361" t="s">
        <v>150</v>
      </c>
      <c r="CC361" t="s">
        <v>1368</v>
      </c>
      <c r="CD361" t="s">
        <v>422</v>
      </c>
      <c r="CI361">
        <v>34.256042600000001</v>
      </c>
      <c r="CJ361">
        <v>-110.0236335</v>
      </c>
      <c r="CN361" t="s">
        <v>135</v>
      </c>
      <c r="CO361" t="s">
        <v>153</v>
      </c>
      <c r="CV361" t="s">
        <v>154</v>
      </c>
      <c r="CW361" t="s">
        <v>155</v>
      </c>
      <c r="CX361" t="s">
        <v>199</v>
      </c>
      <c r="DC361" s="15"/>
      <c r="DH361" t="s">
        <v>146</v>
      </c>
    </row>
    <row r="362" spans="1:112" x14ac:dyDescent="0.25">
      <c r="A362" t="s">
        <v>122</v>
      </c>
      <c r="B362" t="s">
        <v>122</v>
      </c>
      <c r="C362" t="s">
        <v>1369</v>
      </c>
      <c r="D362" t="s">
        <v>124</v>
      </c>
      <c r="E362" t="s">
        <v>125</v>
      </c>
      <c r="F362" t="s">
        <v>126</v>
      </c>
      <c r="G362" s="15">
        <v>45582</v>
      </c>
      <c r="H362" t="s">
        <v>386</v>
      </c>
      <c r="I362" t="s">
        <v>128</v>
      </c>
      <c r="J362" s="15"/>
      <c r="M362" t="s">
        <v>1354</v>
      </c>
      <c r="N362" t="s">
        <v>130</v>
      </c>
      <c r="T362" t="s">
        <v>1092</v>
      </c>
      <c r="U362" t="s">
        <v>161</v>
      </c>
      <c r="V362" t="s">
        <v>1370</v>
      </c>
      <c r="W362" t="s">
        <v>134</v>
      </c>
      <c r="AA362" t="s">
        <v>135</v>
      </c>
      <c r="AB362" t="s">
        <v>122</v>
      </c>
      <c r="AC362" t="s">
        <v>135</v>
      </c>
      <c r="AD362" t="s">
        <v>136</v>
      </c>
      <c r="AF362" t="s">
        <v>137</v>
      </c>
      <c r="AG362" t="s">
        <v>138</v>
      </c>
      <c r="AH362">
        <v>1.4</v>
      </c>
      <c r="AI362" t="s">
        <v>139</v>
      </c>
      <c r="AK362" t="s">
        <v>140</v>
      </c>
      <c r="AM362" t="s">
        <v>141</v>
      </c>
      <c r="AU362">
        <v>156</v>
      </c>
      <c r="AV362" t="s">
        <v>130</v>
      </c>
      <c r="AZ362" t="s">
        <v>143</v>
      </c>
      <c r="BA362" t="s">
        <v>122</v>
      </c>
      <c r="BB362" t="s">
        <v>143</v>
      </c>
      <c r="BD362" t="s">
        <v>182</v>
      </c>
      <c r="BE362" s="15"/>
      <c r="BG362" t="s">
        <v>145</v>
      </c>
      <c r="BH362">
        <v>8.1900000000000001E-2</v>
      </c>
      <c r="BI362" t="s">
        <v>139</v>
      </c>
      <c r="BJ362" s="15"/>
      <c r="BK362" t="s">
        <v>146</v>
      </c>
      <c r="BL362">
        <v>7</v>
      </c>
      <c r="BM362" s="16">
        <v>45582.805555555598</v>
      </c>
      <c r="BO362" s="16"/>
      <c r="BP362" t="s">
        <v>147</v>
      </c>
      <c r="BQ362" t="s">
        <v>147</v>
      </c>
      <c r="BR362">
        <v>1.4</v>
      </c>
      <c r="BS362">
        <v>8.1900000000000001E-2</v>
      </c>
      <c r="BT362" t="b">
        <v>0</v>
      </c>
      <c r="BU362">
        <v>1.4</v>
      </c>
      <c r="BV362">
        <v>8.1900000000000001E-2</v>
      </c>
      <c r="BW362">
        <v>1.4</v>
      </c>
      <c r="BX362" t="s">
        <v>148</v>
      </c>
      <c r="BY362" t="s">
        <v>122</v>
      </c>
      <c r="BZ362" t="s">
        <v>122</v>
      </c>
      <c r="CA362" t="s">
        <v>1356</v>
      </c>
      <c r="CB362" t="s">
        <v>150</v>
      </c>
      <c r="CC362" t="s">
        <v>1357</v>
      </c>
      <c r="CD362" t="s">
        <v>379</v>
      </c>
      <c r="CI362">
        <v>33.494616700000002</v>
      </c>
      <c r="CJ362">
        <v>-112.1450778</v>
      </c>
      <c r="CN362" t="s">
        <v>135</v>
      </c>
      <c r="CO362" t="s">
        <v>153</v>
      </c>
      <c r="CV362" t="s">
        <v>154</v>
      </c>
      <c r="CW362" t="s">
        <v>155</v>
      </c>
      <c r="CX362" t="s">
        <v>321</v>
      </c>
      <c r="DC362" s="15"/>
      <c r="DH362" t="s">
        <v>146</v>
      </c>
    </row>
    <row r="363" spans="1:112" x14ac:dyDescent="0.25">
      <c r="A363" t="s">
        <v>122</v>
      </c>
      <c r="B363" t="s">
        <v>122</v>
      </c>
      <c r="C363" t="s">
        <v>1371</v>
      </c>
      <c r="D363" t="s">
        <v>124</v>
      </c>
      <c r="E363" t="s">
        <v>125</v>
      </c>
      <c r="F363" t="s">
        <v>126</v>
      </c>
      <c r="G363" s="15">
        <v>45596</v>
      </c>
      <c r="H363" t="s">
        <v>253</v>
      </c>
      <c r="I363" t="s">
        <v>128</v>
      </c>
      <c r="J363" s="15"/>
      <c r="M363" t="s">
        <v>324</v>
      </c>
      <c r="N363" t="s">
        <v>130</v>
      </c>
      <c r="T363" t="s">
        <v>765</v>
      </c>
      <c r="U363" t="s">
        <v>404</v>
      </c>
      <c r="V363" t="s">
        <v>899</v>
      </c>
      <c r="W363" t="s">
        <v>134</v>
      </c>
      <c r="AA363" t="s">
        <v>135</v>
      </c>
      <c r="AB363" t="s">
        <v>122</v>
      </c>
      <c r="AC363" t="s">
        <v>135</v>
      </c>
      <c r="AD363" t="s">
        <v>136</v>
      </c>
      <c r="AF363" t="s">
        <v>137</v>
      </c>
      <c r="AG363" t="s">
        <v>138</v>
      </c>
      <c r="AH363">
        <v>1.4</v>
      </c>
      <c r="AI363" t="s">
        <v>139</v>
      </c>
      <c r="AK363" t="s">
        <v>140</v>
      </c>
      <c r="AM363" t="s">
        <v>141</v>
      </c>
      <c r="AU363">
        <v>0</v>
      </c>
      <c r="AV363" t="s">
        <v>130</v>
      </c>
      <c r="AZ363" t="s">
        <v>143</v>
      </c>
      <c r="BA363" t="s">
        <v>122</v>
      </c>
      <c r="BB363" t="s">
        <v>143</v>
      </c>
      <c r="BD363" t="s">
        <v>489</v>
      </c>
      <c r="BE363" s="15"/>
      <c r="BG363" t="s">
        <v>145</v>
      </c>
      <c r="BH363">
        <v>0.5</v>
      </c>
      <c r="BI363" t="s">
        <v>139</v>
      </c>
      <c r="BJ363" s="15"/>
      <c r="BK363" t="s">
        <v>146</v>
      </c>
      <c r="BL363">
        <v>7</v>
      </c>
      <c r="BM363" s="16">
        <v>45596.4</v>
      </c>
      <c r="BO363" s="16"/>
      <c r="BP363" t="s">
        <v>147</v>
      </c>
      <c r="BQ363" t="s">
        <v>147</v>
      </c>
      <c r="BR363">
        <v>1.4</v>
      </c>
      <c r="BS363">
        <v>0.5</v>
      </c>
      <c r="BT363" t="b">
        <v>0</v>
      </c>
      <c r="BU363">
        <v>1.4</v>
      </c>
      <c r="BV363">
        <v>0.5</v>
      </c>
      <c r="BW363">
        <v>1.4</v>
      </c>
      <c r="BX363" t="s">
        <v>148</v>
      </c>
      <c r="BY363" t="s">
        <v>122</v>
      </c>
      <c r="BZ363" t="s">
        <v>122</v>
      </c>
      <c r="CA363" t="s">
        <v>900</v>
      </c>
      <c r="CB363" t="s">
        <v>150</v>
      </c>
      <c r="CC363" t="s">
        <v>901</v>
      </c>
      <c r="CD363" t="s">
        <v>447</v>
      </c>
      <c r="CI363">
        <v>34.256122099999999</v>
      </c>
      <c r="CJ363">
        <v>-114.14684029999999</v>
      </c>
      <c r="CN363" t="s">
        <v>135</v>
      </c>
      <c r="CO363" t="s">
        <v>153</v>
      </c>
      <c r="CV363" t="s">
        <v>154</v>
      </c>
      <c r="CW363" t="s">
        <v>155</v>
      </c>
      <c r="CX363" t="s">
        <v>448</v>
      </c>
      <c r="DC363" s="15"/>
      <c r="DH363" t="s">
        <v>146</v>
      </c>
    </row>
    <row r="364" spans="1:112" x14ac:dyDescent="0.25">
      <c r="A364" t="s">
        <v>122</v>
      </c>
      <c r="B364" t="s">
        <v>122</v>
      </c>
      <c r="C364" t="s">
        <v>1372</v>
      </c>
      <c r="D364" t="s">
        <v>124</v>
      </c>
      <c r="E364" t="s">
        <v>125</v>
      </c>
      <c r="F364" t="s">
        <v>126</v>
      </c>
      <c r="G364" s="15">
        <v>45596</v>
      </c>
      <c r="H364" t="s">
        <v>607</v>
      </c>
      <c r="I364" t="s">
        <v>128</v>
      </c>
      <c r="J364" s="15"/>
      <c r="M364" t="s">
        <v>324</v>
      </c>
      <c r="N364" t="s">
        <v>130</v>
      </c>
      <c r="T364" t="s">
        <v>765</v>
      </c>
      <c r="U364" t="s">
        <v>404</v>
      </c>
      <c r="V364" t="s">
        <v>1318</v>
      </c>
      <c r="W364" t="s">
        <v>134</v>
      </c>
      <c r="AA364" t="s">
        <v>135</v>
      </c>
      <c r="AB364" t="s">
        <v>122</v>
      </c>
      <c r="AC364" t="s">
        <v>135</v>
      </c>
      <c r="AD364" t="s">
        <v>136</v>
      </c>
      <c r="AF364" t="s">
        <v>137</v>
      </c>
      <c r="AG364" t="s">
        <v>138</v>
      </c>
      <c r="AH364">
        <v>1.4</v>
      </c>
      <c r="AI364" t="s">
        <v>139</v>
      </c>
      <c r="AK364" t="s">
        <v>140</v>
      </c>
      <c r="AM364" t="s">
        <v>141</v>
      </c>
      <c r="AU364">
        <v>0</v>
      </c>
      <c r="AV364" t="s">
        <v>130</v>
      </c>
      <c r="AZ364" t="s">
        <v>143</v>
      </c>
      <c r="BA364" t="s">
        <v>122</v>
      </c>
      <c r="BB364" t="s">
        <v>143</v>
      </c>
      <c r="BD364" t="s">
        <v>489</v>
      </c>
      <c r="BE364" s="15"/>
      <c r="BG364" t="s">
        <v>145</v>
      </c>
      <c r="BH364">
        <v>0.5</v>
      </c>
      <c r="BI364" t="s">
        <v>139</v>
      </c>
      <c r="BJ364" s="15"/>
      <c r="BK364" t="s">
        <v>146</v>
      </c>
      <c r="BL364">
        <v>7</v>
      </c>
      <c r="BM364" s="16">
        <v>45596.704861111102</v>
      </c>
      <c r="BO364" s="16"/>
      <c r="BP364" t="s">
        <v>147</v>
      </c>
      <c r="BQ364" t="s">
        <v>147</v>
      </c>
      <c r="BR364">
        <v>1.4</v>
      </c>
      <c r="BS364">
        <v>0.5</v>
      </c>
      <c r="BT364" t="b">
        <v>0</v>
      </c>
      <c r="BU364">
        <v>1.4</v>
      </c>
      <c r="BV364">
        <v>0.5</v>
      </c>
      <c r="BW364">
        <v>1.4</v>
      </c>
      <c r="BX364" t="s">
        <v>148</v>
      </c>
      <c r="BY364" t="s">
        <v>122</v>
      </c>
      <c r="BZ364" t="s">
        <v>122</v>
      </c>
      <c r="CA364" t="s">
        <v>1320</v>
      </c>
      <c r="CB364" t="s">
        <v>150</v>
      </c>
      <c r="CC364" t="s">
        <v>1321</v>
      </c>
      <c r="CD364" t="s">
        <v>447</v>
      </c>
      <c r="CI364">
        <v>34.255114599999999</v>
      </c>
      <c r="CJ364">
        <v>-114.1457726</v>
      </c>
      <c r="CN364" t="s">
        <v>135</v>
      </c>
      <c r="CO364" t="s">
        <v>153</v>
      </c>
      <c r="CV364" t="s">
        <v>154</v>
      </c>
      <c r="CW364" t="s">
        <v>155</v>
      </c>
      <c r="CX364" t="s">
        <v>448</v>
      </c>
      <c r="DC364" s="15"/>
      <c r="DH364" t="s">
        <v>146</v>
      </c>
    </row>
    <row r="365" spans="1:112" x14ac:dyDescent="0.25">
      <c r="A365" t="s">
        <v>122</v>
      </c>
      <c r="B365" t="s">
        <v>122</v>
      </c>
      <c r="C365" t="s">
        <v>1373</v>
      </c>
      <c r="D365" t="s">
        <v>124</v>
      </c>
      <c r="E365" t="s">
        <v>125</v>
      </c>
      <c r="F365" t="s">
        <v>126</v>
      </c>
      <c r="G365" s="15">
        <v>45728</v>
      </c>
      <c r="H365" t="s">
        <v>1374</v>
      </c>
      <c r="I365" t="s">
        <v>128</v>
      </c>
      <c r="J365" s="15"/>
      <c r="M365" t="s">
        <v>1354</v>
      </c>
      <c r="N365" t="s">
        <v>130</v>
      </c>
      <c r="T365" t="s">
        <v>1092</v>
      </c>
      <c r="U365" t="s">
        <v>161</v>
      </c>
      <c r="V365" t="s">
        <v>1370</v>
      </c>
      <c r="W365" t="s">
        <v>134</v>
      </c>
      <c r="AA365" t="s">
        <v>135</v>
      </c>
      <c r="AB365" t="s">
        <v>122</v>
      </c>
      <c r="AC365" t="s">
        <v>135</v>
      </c>
      <c r="AD365" t="s">
        <v>136</v>
      </c>
      <c r="AF365" t="s">
        <v>137</v>
      </c>
      <c r="AG365" t="s">
        <v>138</v>
      </c>
      <c r="AH365">
        <v>1.4</v>
      </c>
      <c r="AI365" t="s">
        <v>139</v>
      </c>
      <c r="AK365" t="s">
        <v>140</v>
      </c>
      <c r="AM365" t="s">
        <v>141</v>
      </c>
      <c r="AU365">
        <v>156</v>
      </c>
      <c r="AV365" t="s">
        <v>130</v>
      </c>
      <c r="AZ365" t="s">
        <v>143</v>
      </c>
      <c r="BA365" t="s">
        <v>122</v>
      </c>
      <c r="BB365" t="s">
        <v>143</v>
      </c>
      <c r="BD365" t="s">
        <v>419</v>
      </c>
      <c r="BE365" s="15"/>
      <c r="BG365" t="s">
        <v>145</v>
      </c>
      <c r="BH365">
        <v>1</v>
      </c>
      <c r="BI365" t="s">
        <v>139</v>
      </c>
      <c r="BJ365" s="15"/>
      <c r="BK365" t="s">
        <v>146</v>
      </c>
      <c r="BL365">
        <v>7</v>
      </c>
      <c r="BM365" s="16">
        <v>45728.597916666702</v>
      </c>
      <c r="BO365" s="16"/>
      <c r="BP365" t="s">
        <v>147</v>
      </c>
      <c r="BQ365" t="s">
        <v>147</v>
      </c>
      <c r="BR365">
        <v>1.4</v>
      </c>
      <c r="BS365">
        <v>1</v>
      </c>
      <c r="BT365" t="b">
        <v>0</v>
      </c>
      <c r="BU365">
        <v>1.4</v>
      </c>
      <c r="BV365">
        <v>1</v>
      </c>
      <c r="BW365">
        <v>1.4</v>
      </c>
      <c r="BX365" t="s">
        <v>148</v>
      </c>
      <c r="BY365" t="s">
        <v>122</v>
      </c>
      <c r="BZ365" t="s">
        <v>122</v>
      </c>
      <c r="CA365" t="s">
        <v>1356</v>
      </c>
      <c r="CB365" t="s">
        <v>150</v>
      </c>
      <c r="CC365" t="s">
        <v>1357</v>
      </c>
      <c r="CD365" t="s">
        <v>379</v>
      </c>
      <c r="CI365">
        <v>33.494616700000002</v>
      </c>
      <c r="CJ365">
        <v>-112.1450778</v>
      </c>
      <c r="CN365" t="s">
        <v>135</v>
      </c>
      <c r="CO365" t="s">
        <v>153</v>
      </c>
      <c r="CV365" t="s">
        <v>154</v>
      </c>
      <c r="CW365" t="s">
        <v>155</v>
      </c>
      <c r="CX365" t="s">
        <v>321</v>
      </c>
      <c r="DC365" s="15"/>
      <c r="DH365" t="s">
        <v>146</v>
      </c>
    </row>
    <row r="366" spans="1:112" x14ac:dyDescent="0.25">
      <c r="A366" t="s">
        <v>122</v>
      </c>
      <c r="B366" t="s">
        <v>122</v>
      </c>
      <c r="C366" t="s">
        <v>1375</v>
      </c>
      <c r="D366" t="s">
        <v>124</v>
      </c>
      <c r="E366" t="s">
        <v>125</v>
      </c>
      <c r="F366" t="s">
        <v>126</v>
      </c>
      <c r="G366" s="15">
        <v>45728</v>
      </c>
      <c r="H366" t="s">
        <v>1376</v>
      </c>
      <c r="I366" t="s">
        <v>128</v>
      </c>
      <c r="J366" s="15"/>
      <c r="M366" t="s">
        <v>1091</v>
      </c>
      <c r="N366" t="s">
        <v>130</v>
      </c>
      <c r="T366" t="s">
        <v>1092</v>
      </c>
      <c r="U366" t="s">
        <v>161</v>
      </c>
      <c r="V366" t="s">
        <v>1377</v>
      </c>
      <c r="W366" t="s">
        <v>134</v>
      </c>
      <c r="AA366" t="s">
        <v>135</v>
      </c>
      <c r="AB366" t="s">
        <v>122</v>
      </c>
      <c r="AC366" t="s">
        <v>135</v>
      </c>
      <c r="AD366" t="s">
        <v>136</v>
      </c>
      <c r="AF366" t="s">
        <v>137</v>
      </c>
      <c r="AG366" t="s">
        <v>138</v>
      </c>
      <c r="AH366">
        <v>1.4</v>
      </c>
      <c r="AI366" t="s">
        <v>139</v>
      </c>
      <c r="AK366" t="s">
        <v>140</v>
      </c>
      <c r="AM366" t="s">
        <v>141</v>
      </c>
      <c r="AU366">
        <v>163</v>
      </c>
      <c r="AV366" t="s">
        <v>130</v>
      </c>
      <c r="AZ366" t="s">
        <v>143</v>
      </c>
      <c r="BA366" t="s">
        <v>122</v>
      </c>
      <c r="BB366" t="s">
        <v>143</v>
      </c>
      <c r="BD366" t="s">
        <v>419</v>
      </c>
      <c r="BE366" s="15"/>
      <c r="BG366" t="s">
        <v>145</v>
      </c>
      <c r="BH366">
        <v>1</v>
      </c>
      <c r="BI366" t="s">
        <v>139</v>
      </c>
      <c r="BJ366" s="15"/>
      <c r="BK366" t="s">
        <v>146</v>
      </c>
      <c r="BL366">
        <v>7</v>
      </c>
      <c r="BM366" s="16">
        <v>45728.630555555603</v>
      </c>
      <c r="BO366" s="16"/>
      <c r="BP366" t="s">
        <v>147</v>
      </c>
      <c r="BQ366" t="s">
        <v>147</v>
      </c>
      <c r="BR366">
        <v>1.4</v>
      </c>
      <c r="BS366">
        <v>1</v>
      </c>
      <c r="BT366" t="b">
        <v>0</v>
      </c>
      <c r="BU366">
        <v>1.4</v>
      </c>
      <c r="BV366">
        <v>1</v>
      </c>
      <c r="BW366">
        <v>1.4</v>
      </c>
      <c r="BX366" t="s">
        <v>148</v>
      </c>
      <c r="BY366" t="s">
        <v>122</v>
      </c>
      <c r="BZ366" t="s">
        <v>122</v>
      </c>
      <c r="CA366" t="s">
        <v>1378</v>
      </c>
      <c r="CB366" t="s">
        <v>150</v>
      </c>
      <c r="CC366" t="s">
        <v>1379</v>
      </c>
      <c r="CD366" t="s">
        <v>379</v>
      </c>
      <c r="CI366">
        <v>33.4936528</v>
      </c>
      <c r="CJ366">
        <v>-112.1451</v>
      </c>
      <c r="CN366" t="s">
        <v>135</v>
      </c>
      <c r="CO366" t="s">
        <v>153</v>
      </c>
      <c r="CV366" t="s">
        <v>154</v>
      </c>
      <c r="CW366" t="s">
        <v>155</v>
      </c>
      <c r="CX366" t="s">
        <v>321</v>
      </c>
      <c r="DC366" s="15"/>
      <c r="DH366" t="s">
        <v>146</v>
      </c>
    </row>
    <row r="367" spans="1:112" x14ac:dyDescent="0.25">
      <c r="A367" t="s">
        <v>122</v>
      </c>
      <c r="B367" t="s">
        <v>122</v>
      </c>
      <c r="C367" t="s">
        <v>1380</v>
      </c>
      <c r="D367" t="s">
        <v>124</v>
      </c>
      <c r="E367" t="s">
        <v>125</v>
      </c>
      <c r="F367" t="s">
        <v>126</v>
      </c>
      <c r="G367" s="15">
        <v>44140</v>
      </c>
      <c r="H367" t="s">
        <v>212</v>
      </c>
      <c r="I367" t="s">
        <v>128</v>
      </c>
      <c r="J367" s="15"/>
      <c r="T367" t="s">
        <v>131</v>
      </c>
      <c r="U367" t="s">
        <v>193</v>
      </c>
      <c r="V367" t="s">
        <v>609</v>
      </c>
      <c r="W367" t="s">
        <v>134</v>
      </c>
      <c r="AA367" t="s">
        <v>135</v>
      </c>
      <c r="AB367" t="s">
        <v>122</v>
      </c>
      <c r="AC367" t="s">
        <v>135</v>
      </c>
      <c r="AD367" t="s">
        <v>136</v>
      </c>
      <c r="AF367" t="s">
        <v>137</v>
      </c>
      <c r="AG367" t="s">
        <v>138</v>
      </c>
      <c r="AH367">
        <v>1.38</v>
      </c>
      <c r="AI367" t="s">
        <v>139</v>
      </c>
      <c r="AK367" t="s">
        <v>140</v>
      </c>
      <c r="AM367" t="s">
        <v>141</v>
      </c>
      <c r="AS367" t="s">
        <v>195</v>
      </c>
      <c r="AZ367" t="s">
        <v>143</v>
      </c>
      <c r="BA367" t="s">
        <v>122</v>
      </c>
      <c r="BB367" t="s">
        <v>143</v>
      </c>
      <c r="BD367" t="s">
        <v>163</v>
      </c>
      <c r="BE367" s="15"/>
      <c r="BG367" t="s">
        <v>145</v>
      </c>
      <c r="BH367">
        <v>8.1900000000000001E-2</v>
      </c>
      <c r="BI367" t="s">
        <v>139</v>
      </c>
      <c r="BJ367" s="15"/>
      <c r="BK367" t="s">
        <v>146</v>
      </c>
      <c r="BL367">
        <v>7</v>
      </c>
      <c r="BM367" s="16">
        <v>44140.756944444402</v>
      </c>
      <c r="BO367" s="16"/>
      <c r="BP367" t="s">
        <v>147</v>
      </c>
      <c r="BQ367" t="s">
        <v>147</v>
      </c>
      <c r="BR367">
        <v>1.38</v>
      </c>
      <c r="BS367">
        <v>8.1900000000000001E-2</v>
      </c>
      <c r="BT367" t="b">
        <v>0</v>
      </c>
      <c r="BU367">
        <v>1.38</v>
      </c>
      <c r="BV367">
        <v>8.1900000000000001E-2</v>
      </c>
      <c r="BW367">
        <v>1.38</v>
      </c>
      <c r="BX367" t="s">
        <v>148</v>
      </c>
      <c r="BY367" t="s">
        <v>122</v>
      </c>
      <c r="BZ367" t="s">
        <v>122</v>
      </c>
      <c r="CA367" t="s">
        <v>610</v>
      </c>
      <c r="CB367" t="s">
        <v>150</v>
      </c>
      <c r="CC367" t="s">
        <v>611</v>
      </c>
      <c r="CD367" t="s">
        <v>399</v>
      </c>
      <c r="CI367">
        <v>32.201514400000001</v>
      </c>
      <c r="CJ367">
        <v>-110.96901389999999</v>
      </c>
      <c r="CN367" t="s">
        <v>135</v>
      </c>
      <c r="CO367" t="s">
        <v>153</v>
      </c>
      <c r="CV367" t="s">
        <v>154</v>
      </c>
      <c r="CW367" t="s">
        <v>155</v>
      </c>
      <c r="CX367" t="s">
        <v>400</v>
      </c>
      <c r="DC367" s="15"/>
      <c r="DH367" t="s">
        <v>146</v>
      </c>
    </row>
    <row r="368" spans="1:112" x14ac:dyDescent="0.25">
      <c r="A368" t="s">
        <v>122</v>
      </c>
      <c r="B368" t="s">
        <v>122</v>
      </c>
      <c r="C368" t="s">
        <v>1381</v>
      </c>
      <c r="D368" t="s">
        <v>124</v>
      </c>
      <c r="E368" t="s">
        <v>125</v>
      </c>
      <c r="F368" t="s">
        <v>126</v>
      </c>
      <c r="G368" s="15">
        <v>44799</v>
      </c>
      <c r="H368" t="s">
        <v>1382</v>
      </c>
      <c r="I368" t="s">
        <v>128</v>
      </c>
      <c r="J368" s="15"/>
      <c r="M368" t="s">
        <v>614</v>
      </c>
      <c r="N368" t="s">
        <v>130</v>
      </c>
      <c r="T368" t="s">
        <v>160</v>
      </c>
      <c r="U368" t="s">
        <v>161</v>
      </c>
      <c r="V368" t="s">
        <v>1148</v>
      </c>
      <c r="W368" t="s">
        <v>134</v>
      </c>
      <c r="AA368" t="s">
        <v>135</v>
      </c>
      <c r="AB368" t="s">
        <v>122</v>
      </c>
      <c r="AC368" t="s">
        <v>135</v>
      </c>
      <c r="AD368" t="s">
        <v>136</v>
      </c>
      <c r="AF368" t="s">
        <v>137</v>
      </c>
      <c r="AG368" t="s">
        <v>138</v>
      </c>
      <c r="AH368">
        <v>1.33</v>
      </c>
      <c r="AI368" t="s">
        <v>139</v>
      </c>
      <c r="AK368" t="s">
        <v>140</v>
      </c>
      <c r="AM368" t="s">
        <v>141</v>
      </c>
      <c r="AU368">
        <v>213</v>
      </c>
      <c r="AV368" t="s">
        <v>130</v>
      </c>
      <c r="AZ368" t="s">
        <v>143</v>
      </c>
      <c r="BA368" t="s">
        <v>122</v>
      </c>
      <c r="BB368" t="s">
        <v>143</v>
      </c>
      <c r="BD368" t="s">
        <v>182</v>
      </c>
      <c r="BE368" s="15"/>
      <c r="BG368" t="s">
        <v>145</v>
      </c>
      <c r="BH368">
        <v>8.1900000000000001E-2</v>
      </c>
      <c r="BI368" t="s">
        <v>139</v>
      </c>
      <c r="BJ368" s="15"/>
      <c r="BK368" t="s">
        <v>146</v>
      </c>
      <c r="BL368">
        <v>7</v>
      </c>
      <c r="BM368" s="16">
        <v>44799.617361111101</v>
      </c>
      <c r="BO368" s="16"/>
      <c r="BP368" t="s">
        <v>147</v>
      </c>
      <c r="BQ368" t="s">
        <v>147</v>
      </c>
      <c r="BR368">
        <v>1.33</v>
      </c>
      <c r="BS368">
        <v>8.1900000000000001E-2</v>
      </c>
      <c r="BT368" t="b">
        <v>0</v>
      </c>
      <c r="BU368">
        <v>1.33</v>
      </c>
      <c r="BV368">
        <v>8.1900000000000001E-2</v>
      </c>
      <c r="BW368">
        <v>1.33</v>
      </c>
      <c r="BX368" t="s">
        <v>148</v>
      </c>
      <c r="BY368" t="s">
        <v>122</v>
      </c>
      <c r="BZ368" t="s">
        <v>122</v>
      </c>
      <c r="CA368" t="s">
        <v>1149</v>
      </c>
      <c r="CB368" t="s">
        <v>150</v>
      </c>
      <c r="CC368" t="s">
        <v>1150</v>
      </c>
      <c r="CD368" t="s">
        <v>379</v>
      </c>
      <c r="CI368">
        <v>33.538850500000002</v>
      </c>
      <c r="CJ368">
        <v>-112.1868884</v>
      </c>
      <c r="CN368" t="s">
        <v>135</v>
      </c>
      <c r="CO368" t="s">
        <v>153</v>
      </c>
      <c r="CV368" t="s">
        <v>154</v>
      </c>
      <c r="CW368" t="s">
        <v>155</v>
      </c>
      <c r="CX368" t="s">
        <v>321</v>
      </c>
      <c r="DC368" s="15"/>
      <c r="DH368" t="s">
        <v>146</v>
      </c>
    </row>
    <row r="369" spans="1:112" x14ac:dyDescent="0.25">
      <c r="A369" t="s">
        <v>122</v>
      </c>
      <c r="B369" t="s">
        <v>122</v>
      </c>
      <c r="C369" t="s">
        <v>1383</v>
      </c>
      <c r="D369" t="s">
        <v>124</v>
      </c>
      <c r="E369" t="s">
        <v>125</v>
      </c>
      <c r="F369" t="s">
        <v>126</v>
      </c>
      <c r="G369" s="15">
        <v>44140</v>
      </c>
      <c r="H369" t="s">
        <v>491</v>
      </c>
      <c r="I369" t="s">
        <v>128</v>
      </c>
      <c r="J369" s="15"/>
      <c r="T369" t="s">
        <v>131</v>
      </c>
      <c r="U369" t="s">
        <v>193</v>
      </c>
      <c r="V369" t="s">
        <v>904</v>
      </c>
      <c r="W369" t="s">
        <v>134</v>
      </c>
      <c r="AA369" t="s">
        <v>135</v>
      </c>
      <c r="AB369" t="s">
        <v>122</v>
      </c>
      <c r="AC369" t="s">
        <v>135</v>
      </c>
      <c r="AD369" t="s">
        <v>136</v>
      </c>
      <c r="AF369" t="s">
        <v>137</v>
      </c>
      <c r="AG369" t="s">
        <v>138</v>
      </c>
      <c r="AH369">
        <v>1.32</v>
      </c>
      <c r="AI369" t="s">
        <v>139</v>
      </c>
      <c r="AK369" t="s">
        <v>140</v>
      </c>
      <c r="AM369" t="s">
        <v>141</v>
      </c>
      <c r="AS369" t="s">
        <v>195</v>
      </c>
      <c r="AZ369" t="s">
        <v>143</v>
      </c>
      <c r="BA369" t="s">
        <v>122</v>
      </c>
      <c r="BB369" t="s">
        <v>143</v>
      </c>
      <c r="BD369" t="s">
        <v>163</v>
      </c>
      <c r="BE369" s="15"/>
      <c r="BG369" t="s">
        <v>145</v>
      </c>
      <c r="BH369">
        <v>8.1900000000000001E-2</v>
      </c>
      <c r="BI369" t="s">
        <v>139</v>
      </c>
      <c r="BJ369" s="15"/>
      <c r="BK369" t="s">
        <v>146</v>
      </c>
      <c r="BL369">
        <v>7</v>
      </c>
      <c r="BM369" s="16">
        <v>44140.368055555598</v>
      </c>
      <c r="BO369" s="16"/>
      <c r="BP369" t="s">
        <v>147</v>
      </c>
      <c r="BQ369" t="s">
        <v>147</v>
      </c>
      <c r="BR369">
        <v>1.32</v>
      </c>
      <c r="BS369">
        <v>8.1900000000000001E-2</v>
      </c>
      <c r="BT369" t="b">
        <v>0</v>
      </c>
      <c r="BU369">
        <v>1.32</v>
      </c>
      <c r="BV369">
        <v>8.1900000000000001E-2</v>
      </c>
      <c r="BW369">
        <v>1.32</v>
      </c>
      <c r="BX369" t="s">
        <v>148</v>
      </c>
      <c r="BY369" t="s">
        <v>122</v>
      </c>
      <c r="BZ369" t="s">
        <v>122</v>
      </c>
      <c r="CA369" t="s">
        <v>905</v>
      </c>
      <c r="CB369" t="s">
        <v>150</v>
      </c>
      <c r="CC369" t="s">
        <v>173</v>
      </c>
      <c r="CD369" t="s">
        <v>399</v>
      </c>
      <c r="CI369">
        <v>32.2016572</v>
      </c>
      <c r="CJ369">
        <v>-110.96899639999999</v>
      </c>
      <c r="CN369" t="s">
        <v>135</v>
      </c>
      <c r="CO369" t="s">
        <v>153</v>
      </c>
      <c r="CV369" t="s">
        <v>154</v>
      </c>
      <c r="CW369" t="s">
        <v>155</v>
      </c>
      <c r="CX369" t="s">
        <v>400</v>
      </c>
      <c r="DC369" s="15"/>
      <c r="DH369" t="s">
        <v>146</v>
      </c>
    </row>
    <row r="370" spans="1:112" x14ac:dyDescent="0.25">
      <c r="A370" t="s">
        <v>122</v>
      </c>
      <c r="B370" t="s">
        <v>122</v>
      </c>
      <c r="C370" t="s">
        <v>1384</v>
      </c>
      <c r="D370" t="s">
        <v>124</v>
      </c>
      <c r="E370" t="s">
        <v>125</v>
      </c>
      <c r="F370" t="s">
        <v>126</v>
      </c>
      <c r="G370" s="15">
        <v>43873</v>
      </c>
      <c r="H370" t="s">
        <v>1385</v>
      </c>
      <c r="I370" t="s">
        <v>128</v>
      </c>
      <c r="J370" s="15"/>
      <c r="T370" t="s">
        <v>131</v>
      </c>
      <c r="U370" t="s">
        <v>193</v>
      </c>
      <c r="V370" t="s">
        <v>845</v>
      </c>
      <c r="W370" t="s">
        <v>134</v>
      </c>
      <c r="AA370" t="s">
        <v>135</v>
      </c>
      <c r="AB370" t="s">
        <v>122</v>
      </c>
      <c r="AC370" t="s">
        <v>135</v>
      </c>
      <c r="AD370" t="s">
        <v>136</v>
      </c>
      <c r="AF370" t="s">
        <v>137</v>
      </c>
      <c r="AG370" t="s">
        <v>138</v>
      </c>
      <c r="AH370">
        <v>1.3</v>
      </c>
      <c r="AI370" t="s">
        <v>139</v>
      </c>
      <c r="AK370" t="s">
        <v>140</v>
      </c>
      <c r="AM370" t="s">
        <v>141</v>
      </c>
      <c r="AS370" t="s">
        <v>195</v>
      </c>
      <c r="AZ370" t="s">
        <v>143</v>
      </c>
      <c r="BA370" t="s">
        <v>122</v>
      </c>
      <c r="BB370" t="s">
        <v>143</v>
      </c>
      <c r="BD370" t="s">
        <v>163</v>
      </c>
      <c r="BE370" s="15"/>
      <c r="BG370" t="s">
        <v>145</v>
      </c>
      <c r="BH370">
        <v>0.36099999999999999</v>
      </c>
      <c r="BI370" t="s">
        <v>139</v>
      </c>
      <c r="BJ370" s="15"/>
      <c r="BK370" t="s">
        <v>146</v>
      </c>
      <c r="BL370">
        <v>7</v>
      </c>
      <c r="BM370" s="16">
        <v>43873.791666666701</v>
      </c>
      <c r="BO370" s="16"/>
      <c r="BP370" t="s">
        <v>147</v>
      </c>
      <c r="BQ370" t="s">
        <v>147</v>
      </c>
      <c r="BR370">
        <v>1.3</v>
      </c>
      <c r="BS370">
        <v>0.36099999999999999</v>
      </c>
      <c r="BT370" t="b">
        <v>0</v>
      </c>
      <c r="BU370">
        <v>1.3</v>
      </c>
      <c r="BV370">
        <v>0.36099999999999999</v>
      </c>
      <c r="BW370">
        <v>1.3</v>
      </c>
      <c r="BX370" t="s">
        <v>148</v>
      </c>
      <c r="BY370" t="s">
        <v>122</v>
      </c>
      <c r="BZ370" t="s">
        <v>122</v>
      </c>
      <c r="CA370" t="s">
        <v>846</v>
      </c>
      <c r="CB370" t="s">
        <v>150</v>
      </c>
      <c r="CC370" t="s">
        <v>631</v>
      </c>
      <c r="CD370" t="s">
        <v>399</v>
      </c>
      <c r="CI370">
        <v>32.201698299999997</v>
      </c>
      <c r="CJ370">
        <v>-110.96888970000001</v>
      </c>
      <c r="CN370" t="s">
        <v>135</v>
      </c>
      <c r="CO370" t="s">
        <v>153</v>
      </c>
      <c r="CV370" t="s">
        <v>154</v>
      </c>
      <c r="CW370" t="s">
        <v>155</v>
      </c>
      <c r="CX370" t="s">
        <v>400</v>
      </c>
      <c r="DC370" s="15"/>
      <c r="DH370" t="s">
        <v>146</v>
      </c>
    </row>
    <row r="371" spans="1:112" x14ac:dyDescent="0.25">
      <c r="A371" t="s">
        <v>122</v>
      </c>
      <c r="B371" t="s">
        <v>122</v>
      </c>
      <c r="C371" t="s">
        <v>1386</v>
      </c>
      <c r="D371" t="s">
        <v>124</v>
      </c>
      <c r="E371" t="s">
        <v>125</v>
      </c>
      <c r="F371" t="s">
        <v>126</v>
      </c>
      <c r="G371" s="15">
        <v>44669</v>
      </c>
      <c r="H371" t="s">
        <v>1387</v>
      </c>
      <c r="I371" t="s">
        <v>128</v>
      </c>
      <c r="J371" s="15"/>
      <c r="T371" t="s">
        <v>131</v>
      </c>
      <c r="U371" t="s">
        <v>442</v>
      </c>
      <c r="V371" t="s">
        <v>1043</v>
      </c>
      <c r="W371" t="s">
        <v>134</v>
      </c>
      <c r="AA371" t="s">
        <v>135</v>
      </c>
      <c r="AB371" t="s">
        <v>122</v>
      </c>
      <c r="AC371" t="s">
        <v>135</v>
      </c>
      <c r="AD371" t="s">
        <v>136</v>
      </c>
      <c r="AF371" t="s">
        <v>137</v>
      </c>
      <c r="AG371" t="s">
        <v>138</v>
      </c>
      <c r="AH371">
        <v>1.3</v>
      </c>
      <c r="AI371" t="s">
        <v>139</v>
      </c>
      <c r="AK371" t="s">
        <v>140</v>
      </c>
      <c r="AM371" t="s">
        <v>141</v>
      </c>
      <c r="AS371" t="s">
        <v>195</v>
      </c>
      <c r="AZ371" t="s">
        <v>143</v>
      </c>
      <c r="BA371" t="s">
        <v>122</v>
      </c>
      <c r="BB371" t="s">
        <v>143</v>
      </c>
      <c r="BD371" t="s">
        <v>144</v>
      </c>
      <c r="BE371" s="15"/>
      <c r="BG371" t="s">
        <v>145</v>
      </c>
      <c r="BH371">
        <v>0.5</v>
      </c>
      <c r="BI371" t="s">
        <v>139</v>
      </c>
      <c r="BJ371" s="15"/>
      <c r="BK371" t="s">
        <v>146</v>
      </c>
      <c r="BL371">
        <v>7</v>
      </c>
      <c r="BM371" s="16">
        <v>44669.777083333298</v>
      </c>
      <c r="BO371" s="16"/>
      <c r="BP371" t="s">
        <v>147</v>
      </c>
      <c r="BQ371" t="s">
        <v>147</v>
      </c>
      <c r="BR371">
        <v>1.3</v>
      </c>
      <c r="BS371">
        <v>0.5</v>
      </c>
      <c r="BT371" t="b">
        <v>0</v>
      </c>
      <c r="BU371">
        <v>1.3</v>
      </c>
      <c r="BV371">
        <v>0.5</v>
      </c>
      <c r="BW371">
        <v>1.3</v>
      </c>
      <c r="BX371" t="s">
        <v>148</v>
      </c>
      <c r="BY371" t="s">
        <v>122</v>
      </c>
      <c r="BZ371" t="s">
        <v>122</v>
      </c>
      <c r="CA371" t="s">
        <v>1044</v>
      </c>
      <c r="CB371" t="s">
        <v>150</v>
      </c>
      <c r="CC371" t="s">
        <v>1045</v>
      </c>
      <c r="CD371" t="s">
        <v>447</v>
      </c>
      <c r="CI371">
        <v>34.256122099999999</v>
      </c>
      <c r="CJ371">
        <v>-114.14684029999999</v>
      </c>
      <c r="CN371" t="s">
        <v>135</v>
      </c>
      <c r="CO371" t="s">
        <v>153</v>
      </c>
      <c r="CV371" t="s">
        <v>154</v>
      </c>
      <c r="CW371" t="s">
        <v>155</v>
      </c>
      <c r="CX371" t="s">
        <v>448</v>
      </c>
      <c r="DC371" s="15"/>
      <c r="DH371" t="s">
        <v>146</v>
      </c>
    </row>
    <row r="372" spans="1:112" x14ac:dyDescent="0.25">
      <c r="A372" t="s">
        <v>122</v>
      </c>
      <c r="B372" t="s">
        <v>122</v>
      </c>
      <c r="C372" t="s">
        <v>1388</v>
      </c>
      <c r="D372" t="s">
        <v>124</v>
      </c>
      <c r="E372" t="s">
        <v>125</v>
      </c>
      <c r="F372" t="s">
        <v>126</v>
      </c>
      <c r="G372" s="15">
        <v>45342</v>
      </c>
      <c r="H372" t="s">
        <v>1389</v>
      </c>
      <c r="I372" t="s">
        <v>128</v>
      </c>
      <c r="J372" s="15"/>
      <c r="M372" t="s">
        <v>303</v>
      </c>
      <c r="N372" t="s">
        <v>130</v>
      </c>
      <c r="T372" t="s">
        <v>1365</v>
      </c>
      <c r="U372" t="s">
        <v>417</v>
      </c>
      <c r="V372" t="s">
        <v>1366</v>
      </c>
      <c r="W372" t="s">
        <v>134</v>
      </c>
      <c r="AA372" t="s">
        <v>135</v>
      </c>
      <c r="AB372" t="s">
        <v>122</v>
      </c>
      <c r="AC372" t="s">
        <v>135</v>
      </c>
      <c r="AD372" t="s">
        <v>136</v>
      </c>
      <c r="AF372" t="s">
        <v>137</v>
      </c>
      <c r="AG372" t="s">
        <v>138</v>
      </c>
      <c r="AH372">
        <v>1.3</v>
      </c>
      <c r="AI372" t="s">
        <v>139</v>
      </c>
      <c r="AK372" t="s">
        <v>140</v>
      </c>
      <c r="AM372" t="s">
        <v>141</v>
      </c>
      <c r="AU372">
        <v>35</v>
      </c>
      <c r="AV372" t="s">
        <v>130</v>
      </c>
      <c r="AZ372" t="s">
        <v>143</v>
      </c>
      <c r="BA372" t="s">
        <v>122</v>
      </c>
      <c r="BB372" t="s">
        <v>143</v>
      </c>
      <c r="BD372" t="s">
        <v>419</v>
      </c>
      <c r="BE372" s="15"/>
      <c r="BG372" t="s">
        <v>145</v>
      </c>
      <c r="BH372">
        <v>1</v>
      </c>
      <c r="BI372" t="s">
        <v>139</v>
      </c>
      <c r="BJ372" s="15"/>
      <c r="BK372" t="s">
        <v>146</v>
      </c>
      <c r="BL372">
        <v>7</v>
      </c>
      <c r="BM372" s="16">
        <v>45342.720833333296</v>
      </c>
      <c r="BO372" s="16"/>
      <c r="BP372" t="s">
        <v>147</v>
      </c>
      <c r="BQ372" t="s">
        <v>147</v>
      </c>
      <c r="BR372">
        <v>1.3</v>
      </c>
      <c r="BS372">
        <v>1</v>
      </c>
      <c r="BT372" t="b">
        <v>0</v>
      </c>
      <c r="BU372">
        <v>1.3</v>
      </c>
      <c r="BV372">
        <v>1</v>
      </c>
      <c r="BW372">
        <v>1.3</v>
      </c>
      <c r="BX372" t="s">
        <v>148</v>
      </c>
      <c r="BY372" t="s">
        <v>122</v>
      </c>
      <c r="BZ372" t="s">
        <v>122</v>
      </c>
      <c r="CA372" t="s">
        <v>1367</v>
      </c>
      <c r="CB372" t="s">
        <v>150</v>
      </c>
      <c r="CC372" t="s">
        <v>1368</v>
      </c>
      <c r="CD372" t="s">
        <v>422</v>
      </c>
      <c r="CI372">
        <v>34.256042600000001</v>
      </c>
      <c r="CJ372">
        <v>-110.0236335</v>
      </c>
      <c r="CN372" t="s">
        <v>135</v>
      </c>
      <c r="CO372" t="s">
        <v>153</v>
      </c>
      <c r="CV372" t="s">
        <v>154</v>
      </c>
      <c r="CW372" t="s">
        <v>155</v>
      </c>
      <c r="CX372" t="s">
        <v>199</v>
      </c>
      <c r="DC372" s="15"/>
      <c r="DH372" t="s">
        <v>146</v>
      </c>
    </row>
    <row r="373" spans="1:112" x14ac:dyDescent="0.25">
      <c r="A373" t="s">
        <v>122</v>
      </c>
      <c r="B373" t="s">
        <v>122</v>
      </c>
      <c r="C373" t="s">
        <v>1390</v>
      </c>
      <c r="D373" t="s">
        <v>124</v>
      </c>
      <c r="E373" t="s">
        <v>125</v>
      </c>
      <c r="F373" t="s">
        <v>126</v>
      </c>
      <c r="G373" s="15">
        <v>45728</v>
      </c>
      <c r="H373" t="s">
        <v>1391</v>
      </c>
      <c r="I373" t="s">
        <v>128</v>
      </c>
      <c r="J373" s="15"/>
      <c r="M373" t="s">
        <v>1091</v>
      </c>
      <c r="N373" t="s">
        <v>130</v>
      </c>
      <c r="T373" t="s">
        <v>1092</v>
      </c>
      <c r="U373" t="s">
        <v>161</v>
      </c>
      <c r="V373" t="s">
        <v>1093</v>
      </c>
      <c r="W373" t="s">
        <v>134</v>
      </c>
      <c r="AA373" t="s">
        <v>135</v>
      </c>
      <c r="AB373" t="s">
        <v>122</v>
      </c>
      <c r="AC373" t="s">
        <v>135</v>
      </c>
      <c r="AD373" t="s">
        <v>136</v>
      </c>
      <c r="AF373" t="s">
        <v>137</v>
      </c>
      <c r="AG373" t="s">
        <v>138</v>
      </c>
      <c r="AH373">
        <v>1.3</v>
      </c>
      <c r="AI373" t="s">
        <v>139</v>
      </c>
      <c r="AK373" t="s">
        <v>140</v>
      </c>
      <c r="AM373" t="s">
        <v>141</v>
      </c>
      <c r="AU373">
        <v>163</v>
      </c>
      <c r="AV373" t="s">
        <v>130</v>
      </c>
      <c r="AZ373" t="s">
        <v>143</v>
      </c>
      <c r="BA373" t="s">
        <v>122</v>
      </c>
      <c r="BB373" t="s">
        <v>143</v>
      </c>
      <c r="BD373" t="s">
        <v>419</v>
      </c>
      <c r="BE373" s="15"/>
      <c r="BG373" t="s">
        <v>145</v>
      </c>
      <c r="BH373">
        <v>1</v>
      </c>
      <c r="BI373" t="s">
        <v>139</v>
      </c>
      <c r="BJ373" s="15"/>
      <c r="BK373" t="s">
        <v>146</v>
      </c>
      <c r="BL373">
        <v>7</v>
      </c>
      <c r="BM373" s="16">
        <v>45728.615277777797</v>
      </c>
      <c r="BO373" s="16"/>
      <c r="BP373" t="s">
        <v>147</v>
      </c>
      <c r="BQ373" t="s">
        <v>147</v>
      </c>
      <c r="BR373">
        <v>1.3</v>
      </c>
      <c r="BS373">
        <v>1</v>
      </c>
      <c r="BT373" t="b">
        <v>0</v>
      </c>
      <c r="BU373">
        <v>1.3</v>
      </c>
      <c r="BV373">
        <v>1</v>
      </c>
      <c r="BW373">
        <v>1.3</v>
      </c>
      <c r="BX373" t="s">
        <v>148</v>
      </c>
      <c r="BY373" t="s">
        <v>122</v>
      </c>
      <c r="BZ373" t="s">
        <v>122</v>
      </c>
      <c r="CA373" t="s">
        <v>1094</v>
      </c>
      <c r="CB373" t="s">
        <v>150</v>
      </c>
      <c r="CC373" t="s">
        <v>1095</v>
      </c>
      <c r="CD373" t="s">
        <v>379</v>
      </c>
      <c r="CI373">
        <v>33.491080599999997</v>
      </c>
      <c r="CJ373">
        <v>-112.1450861</v>
      </c>
      <c r="CN373" t="s">
        <v>135</v>
      </c>
      <c r="CO373" t="s">
        <v>153</v>
      </c>
      <c r="CV373" t="s">
        <v>154</v>
      </c>
      <c r="CW373" t="s">
        <v>155</v>
      </c>
      <c r="CX373" t="s">
        <v>321</v>
      </c>
      <c r="DC373" s="15"/>
      <c r="DH373" t="s">
        <v>146</v>
      </c>
    </row>
    <row r="374" spans="1:112" x14ac:dyDescent="0.25">
      <c r="A374" t="s">
        <v>122</v>
      </c>
      <c r="B374" t="s">
        <v>122</v>
      </c>
      <c r="C374" t="s">
        <v>1392</v>
      </c>
      <c r="D374" t="s">
        <v>124</v>
      </c>
      <c r="E374" t="s">
        <v>125</v>
      </c>
      <c r="F374" t="s">
        <v>126</v>
      </c>
      <c r="G374" s="15">
        <v>45358</v>
      </c>
      <c r="H374" t="s">
        <v>263</v>
      </c>
      <c r="I374" t="s">
        <v>128</v>
      </c>
      <c r="J374" s="15"/>
      <c r="M374" t="s">
        <v>1354</v>
      </c>
      <c r="N374" t="s">
        <v>130</v>
      </c>
      <c r="T374" t="s">
        <v>1125</v>
      </c>
      <c r="U374" t="s">
        <v>404</v>
      </c>
      <c r="V374" t="s">
        <v>1355</v>
      </c>
      <c r="W374" t="s">
        <v>134</v>
      </c>
      <c r="AA374" t="s">
        <v>135</v>
      </c>
      <c r="AB374" t="s">
        <v>122</v>
      </c>
      <c r="AC374" t="s">
        <v>135</v>
      </c>
      <c r="AD374" t="s">
        <v>136</v>
      </c>
      <c r="AF374" t="s">
        <v>137</v>
      </c>
      <c r="AG374" t="s">
        <v>138</v>
      </c>
      <c r="AH374">
        <v>1.28</v>
      </c>
      <c r="AI374" t="s">
        <v>139</v>
      </c>
      <c r="AK374" t="s">
        <v>140</v>
      </c>
      <c r="AM374" t="s">
        <v>141</v>
      </c>
      <c r="AU374">
        <v>156</v>
      </c>
      <c r="AV374" t="s">
        <v>130</v>
      </c>
      <c r="AZ374" t="s">
        <v>143</v>
      </c>
      <c r="BA374" t="s">
        <v>122</v>
      </c>
      <c r="BB374" t="s">
        <v>143</v>
      </c>
      <c r="BD374" t="s">
        <v>182</v>
      </c>
      <c r="BE374" s="15"/>
      <c r="BG374" t="s">
        <v>145</v>
      </c>
      <c r="BH374">
        <v>1</v>
      </c>
      <c r="BI374" t="s">
        <v>139</v>
      </c>
      <c r="BJ374" s="15"/>
      <c r="BK374" t="s">
        <v>146</v>
      </c>
      <c r="BL374">
        <v>7</v>
      </c>
      <c r="BM374" s="16">
        <v>45358.702777777798</v>
      </c>
      <c r="BO374" s="16"/>
      <c r="BP374" t="s">
        <v>147</v>
      </c>
      <c r="BQ374" t="s">
        <v>147</v>
      </c>
      <c r="BR374">
        <v>1.28</v>
      </c>
      <c r="BS374">
        <v>1</v>
      </c>
      <c r="BT374" t="b">
        <v>0</v>
      </c>
      <c r="BU374">
        <v>1.28</v>
      </c>
      <c r="BV374">
        <v>1</v>
      </c>
      <c r="BW374">
        <v>1.28</v>
      </c>
      <c r="BX374" t="s">
        <v>148</v>
      </c>
      <c r="BY374" t="s">
        <v>122</v>
      </c>
      <c r="BZ374" t="s">
        <v>122</v>
      </c>
      <c r="CA374" t="s">
        <v>1356</v>
      </c>
      <c r="CB374" t="s">
        <v>150</v>
      </c>
      <c r="CC374" t="s">
        <v>1357</v>
      </c>
      <c r="CD374" t="s">
        <v>379</v>
      </c>
      <c r="CI374">
        <v>33.494616700000002</v>
      </c>
      <c r="CJ374">
        <v>-112.1450778</v>
      </c>
      <c r="CN374" t="s">
        <v>135</v>
      </c>
      <c r="CO374" t="s">
        <v>153</v>
      </c>
      <c r="CV374" t="s">
        <v>154</v>
      </c>
      <c r="CW374" t="s">
        <v>155</v>
      </c>
      <c r="CX374" t="s">
        <v>321</v>
      </c>
      <c r="DC374" s="15"/>
      <c r="DH374" t="s">
        <v>146</v>
      </c>
    </row>
    <row r="375" spans="1:112" x14ac:dyDescent="0.25">
      <c r="A375" t="s">
        <v>122</v>
      </c>
      <c r="B375" t="s">
        <v>122</v>
      </c>
      <c r="C375" t="s">
        <v>1393</v>
      </c>
      <c r="D375" t="s">
        <v>124</v>
      </c>
      <c r="E375" t="s">
        <v>125</v>
      </c>
      <c r="F375" t="s">
        <v>126</v>
      </c>
      <c r="G375" s="15">
        <v>44607</v>
      </c>
      <c r="H375" t="s">
        <v>1394</v>
      </c>
      <c r="I375" t="s">
        <v>128</v>
      </c>
      <c r="J375" s="15"/>
      <c r="M375" t="s">
        <v>608</v>
      </c>
      <c r="N375" t="s">
        <v>130</v>
      </c>
      <c r="T375" t="s">
        <v>131</v>
      </c>
      <c r="U375" t="s">
        <v>193</v>
      </c>
      <c r="V375" t="s">
        <v>609</v>
      </c>
      <c r="W375" t="s">
        <v>134</v>
      </c>
      <c r="AA375" t="s">
        <v>135</v>
      </c>
      <c r="AB375" t="s">
        <v>122</v>
      </c>
      <c r="AC375" t="s">
        <v>135</v>
      </c>
      <c r="AD375" t="s">
        <v>136</v>
      </c>
      <c r="AF375" t="s">
        <v>137</v>
      </c>
      <c r="AG375" t="s">
        <v>138</v>
      </c>
      <c r="AH375">
        <v>1.27</v>
      </c>
      <c r="AI375" t="s">
        <v>139</v>
      </c>
      <c r="AK375" t="s">
        <v>140</v>
      </c>
      <c r="AM375" t="s">
        <v>141</v>
      </c>
      <c r="AS375" t="s">
        <v>195</v>
      </c>
      <c r="AU375">
        <v>85</v>
      </c>
      <c r="AV375" t="s">
        <v>130</v>
      </c>
      <c r="AZ375" t="s">
        <v>143</v>
      </c>
      <c r="BA375" t="s">
        <v>122</v>
      </c>
      <c r="BB375" t="s">
        <v>143</v>
      </c>
      <c r="BD375" t="s">
        <v>163</v>
      </c>
      <c r="BE375" s="15"/>
      <c r="BG375" t="s">
        <v>145</v>
      </c>
      <c r="BH375">
        <v>8.1900000000000001E-2</v>
      </c>
      <c r="BI375" t="s">
        <v>139</v>
      </c>
      <c r="BJ375" s="15"/>
      <c r="BK375" t="s">
        <v>146</v>
      </c>
      <c r="BL375">
        <v>7</v>
      </c>
      <c r="BM375" s="16">
        <v>44607.4909722222</v>
      </c>
      <c r="BO375" s="16"/>
      <c r="BP375" t="s">
        <v>147</v>
      </c>
      <c r="BQ375" t="s">
        <v>147</v>
      </c>
      <c r="BR375">
        <v>1.27</v>
      </c>
      <c r="BS375">
        <v>8.1900000000000001E-2</v>
      </c>
      <c r="BT375" t="b">
        <v>0</v>
      </c>
      <c r="BU375">
        <v>1.27</v>
      </c>
      <c r="BV375">
        <v>8.1900000000000001E-2</v>
      </c>
      <c r="BW375">
        <v>1.27</v>
      </c>
      <c r="BX375" t="s">
        <v>148</v>
      </c>
      <c r="BY375" t="s">
        <v>122</v>
      </c>
      <c r="BZ375" t="s">
        <v>122</v>
      </c>
      <c r="CA375" t="s">
        <v>610</v>
      </c>
      <c r="CB375" t="s">
        <v>150</v>
      </c>
      <c r="CC375" t="s">
        <v>611</v>
      </c>
      <c r="CD375" t="s">
        <v>399</v>
      </c>
      <c r="CI375">
        <v>32.201514400000001</v>
      </c>
      <c r="CJ375">
        <v>-110.96901389999999</v>
      </c>
      <c r="CN375" t="s">
        <v>135</v>
      </c>
      <c r="CO375" t="s">
        <v>153</v>
      </c>
      <c r="CV375" t="s">
        <v>154</v>
      </c>
      <c r="CW375" t="s">
        <v>155</v>
      </c>
      <c r="CX375" t="s">
        <v>400</v>
      </c>
      <c r="DC375" s="15"/>
      <c r="DH375" t="s">
        <v>146</v>
      </c>
    </row>
    <row r="376" spans="1:112" x14ac:dyDescent="0.25">
      <c r="A376" t="s">
        <v>122</v>
      </c>
      <c r="B376" t="s">
        <v>122</v>
      </c>
      <c r="C376" t="s">
        <v>1395</v>
      </c>
      <c r="D376" t="s">
        <v>124</v>
      </c>
      <c r="E376" t="s">
        <v>125</v>
      </c>
      <c r="F376" t="s">
        <v>126</v>
      </c>
      <c r="G376" s="15">
        <v>44993</v>
      </c>
      <c r="H376" t="s">
        <v>1053</v>
      </c>
      <c r="I376" t="s">
        <v>128</v>
      </c>
      <c r="J376" s="15"/>
      <c r="M376" t="s">
        <v>1091</v>
      </c>
      <c r="N376" t="s">
        <v>130</v>
      </c>
      <c r="T376" t="s">
        <v>1125</v>
      </c>
      <c r="U376" t="s">
        <v>404</v>
      </c>
      <c r="V376" t="s">
        <v>1396</v>
      </c>
      <c r="W376" t="s">
        <v>134</v>
      </c>
      <c r="AA376" t="s">
        <v>135</v>
      </c>
      <c r="AB376" t="s">
        <v>122</v>
      </c>
      <c r="AC376" t="s">
        <v>135</v>
      </c>
      <c r="AD376" t="s">
        <v>136</v>
      </c>
      <c r="AF376" t="s">
        <v>137</v>
      </c>
      <c r="AG376" t="s">
        <v>138</v>
      </c>
      <c r="AH376">
        <v>1.27</v>
      </c>
      <c r="AI376" t="s">
        <v>139</v>
      </c>
      <c r="AK376" t="s">
        <v>140</v>
      </c>
      <c r="AM376" t="s">
        <v>141</v>
      </c>
      <c r="AU376">
        <v>163</v>
      </c>
      <c r="AV376" t="s">
        <v>130</v>
      </c>
      <c r="AZ376" t="s">
        <v>143</v>
      </c>
      <c r="BA376" t="s">
        <v>122</v>
      </c>
      <c r="BB376" t="s">
        <v>143</v>
      </c>
      <c r="BD376" t="s">
        <v>182</v>
      </c>
      <c r="BE376" s="15"/>
      <c r="BG376" t="s">
        <v>145</v>
      </c>
      <c r="BH376">
        <v>1</v>
      </c>
      <c r="BI376" t="s">
        <v>139</v>
      </c>
      <c r="BJ376" s="15"/>
      <c r="BK376" t="s">
        <v>146</v>
      </c>
      <c r="BL376">
        <v>7</v>
      </c>
      <c r="BM376" s="16">
        <v>44993.815972222197</v>
      </c>
      <c r="BO376" s="16"/>
      <c r="BP376" t="s">
        <v>147</v>
      </c>
      <c r="BQ376" t="s">
        <v>147</v>
      </c>
      <c r="BR376">
        <v>1.27</v>
      </c>
      <c r="BS376">
        <v>1</v>
      </c>
      <c r="BT376" t="b">
        <v>0</v>
      </c>
      <c r="BU376">
        <v>1.27</v>
      </c>
      <c r="BV376">
        <v>1</v>
      </c>
      <c r="BW376">
        <v>1.27</v>
      </c>
      <c r="BX376" t="s">
        <v>148</v>
      </c>
      <c r="BY376" t="s">
        <v>122</v>
      </c>
      <c r="BZ376" t="s">
        <v>122</v>
      </c>
      <c r="CA376" t="s">
        <v>1378</v>
      </c>
      <c r="CB376" t="s">
        <v>150</v>
      </c>
      <c r="CC376" t="s">
        <v>1379</v>
      </c>
      <c r="CD376" t="s">
        <v>379</v>
      </c>
      <c r="CI376">
        <v>33.4936528</v>
      </c>
      <c r="CJ376">
        <v>-112.1451</v>
      </c>
      <c r="CN376" t="s">
        <v>135</v>
      </c>
      <c r="CO376" t="s">
        <v>153</v>
      </c>
      <c r="CV376" t="s">
        <v>154</v>
      </c>
      <c r="CW376" t="s">
        <v>155</v>
      </c>
      <c r="CX376" t="s">
        <v>321</v>
      </c>
      <c r="DC376" s="15"/>
      <c r="DH376" t="s">
        <v>146</v>
      </c>
    </row>
    <row r="377" spans="1:112" x14ac:dyDescent="0.25">
      <c r="A377" t="s">
        <v>122</v>
      </c>
      <c r="B377" t="s">
        <v>122</v>
      </c>
      <c r="C377" t="s">
        <v>1397</v>
      </c>
      <c r="D377" t="s">
        <v>124</v>
      </c>
      <c r="E377" t="s">
        <v>125</v>
      </c>
      <c r="F377" t="s">
        <v>126</v>
      </c>
      <c r="G377" s="15">
        <v>44622</v>
      </c>
      <c r="H377" t="s">
        <v>1398</v>
      </c>
      <c r="I377" t="s">
        <v>128</v>
      </c>
      <c r="J377" s="15"/>
      <c r="M377" t="s">
        <v>1399</v>
      </c>
      <c r="N377" t="s">
        <v>130</v>
      </c>
      <c r="T377" t="s">
        <v>160</v>
      </c>
      <c r="U377" t="s">
        <v>161</v>
      </c>
      <c r="V377" t="s">
        <v>1148</v>
      </c>
      <c r="W377" t="s">
        <v>134</v>
      </c>
      <c r="AA377" t="s">
        <v>135</v>
      </c>
      <c r="AB377" t="s">
        <v>122</v>
      </c>
      <c r="AC377" t="s">
        <v>135</v>
      </c>
      <c r="AD377" t="s">
        <v>136</v>
      </c>
      <c r="AF377" t="s">
        <v>137</v>
      </c>
      <c r="AG377" t="s">
        <v>138</v>
      </c>
      <c r="AH377">
        <v>1.26</v>
      </c>
      <c r="AI377" t="s">
        <v>139</v>
      </c>
      <c r="AK377" t="s">
        <v>140</v>
      </c>
      <c r="AM377" t="s">
        <v>141</v>
      </c>
      <c r="AU377">
        <v>216</v>
      </c>
      <c r="AV377" t="s">
        <v>130</v>
      </c>
      <c r="AZ377" t="s">
        <v>143</v>
      </c>
      <c r="BA377" t="s">
        <v>122</v>
      </c>
      <c r="BB377" t="s">
        <v>143</v>
      </c>
      <c r="BD377" t="s">
        <v>163</v>
      </c>
      <c r="BE377" s="15"/>
      <c r="BG377" t="s">
        <v>145</v>
      </c>
      <c r="BH377">
        <v>8.1900000000000001E-2</v>
      </c>
      <c r="BI377" t="s">
        <v>139</v>
      </c>
      <c r="BJ377" s="15"/>
      <c r="BK377" t="s">
        <v>146</v>
      </c>
      <c r="BL377">
        <v>7</v>
      </c>
      <c r="BM377" s="16">
        <v>44622.491666666698</v>
      </c>
      <c r="BO377" s="16"/>
      <c r="BP377" t="s">
        <v>147</v>
      </c>
      <c r="BQ377" t="s">
        <v>147</v>
      </c>
      <c r="BR377">
        <v>1.26</v>
      </c>
      <c r="BS377">
        <v>8.1900000000000001E-2</v>
      </c>
      <c r="BT377" t="b">
        <v>0</v>
      </c>
      <c r="BU377">
        <v>1.26</v>
      </c>
      <c r="BV377">
        <v>8.1900000000000001E-2</v>
      </c>
      <c r="BW377">
        <v>1.26</v>
      </c>
      <c r="BX377" t="s">
        <v>148</v>
      </c>
      <c r="BY377" t="s">
        <v>122</v>
      </c>
      <c r="BZ377" t="s">
        <v>122</v>
      </c>
      <c r="CA377" t="s">
        <v>1149</v>
      </c>
      <c r="CB377" t="s">
        <v>150</v>
      </c>
      <c r="CC377" t="s">
        <v>1150</v>
      </c>
      <c r="CD377" t="s">
        <v>379</v>
      </c>
      <c r="CI377">
        <v>33.538850500000002</v>
      </c>
      <c r="CJ377">
        <v>-112.1868884</v>
      </c>
      <c r="CN377" t="s">
        <v>135</v>
      </c>
      <c r="CO377" t="s">
        <v>153</v>
      </c>
      <c r="CV377" t="s">
        <v>154</v>
      </c>
      <c r="CW377" t="s">
        <v>155</v>
      </c>
      <c r="CX377" t="s">
        <v>321</v>
      </c>
      <c r="DC377" s="15"/>
      <c r="DH377" t="s">
        <v>146</v>
      </c>
    </row>
    <row r="378" spans="1:112" x14ac:dyDescent="0.25">
      <c r="A378" t="s">
        <v>1400</v>
      </c>
      <c r="B378" t="s">
        <v>1401</v>
      </c>
      <c r="C378" t="s">
        <v>1402</v>
      </c>
      <c r="D378" t="s">
        <v>124</v>
      </c>
      <c r="E378" t="s">
        <v>125</v>
      </c>
      <c r="F378" t="s">
        <v>126</v>
      </c>
      <c r="G378" s="15">
        <v>42114</v>
      </c>
      <c r="H378" t="s">
        <v>1403</v>
      </c>
      <c r="I378" t="s">
        <v>1197</v>
      </c>
      <c r="J378" s="15">
        <v>42114</v>
      </c>
      <c r="K378" t="s">
        <v>1403</v>
      </c>
      <c r="L378" t="s">
        <v>1197</v>
      </c>
      <c r="T378" t="s">
        <v>1404</v>
      </c>
      <c r="V378" t="s">
        <v>1405</v>
      </c>
      <c r="AA378" t="s">
        <v>1406</v>
      </c>
      <c r="AB378" t="s">
        <v>1400</v>
      </c>
      <c r="AC378" t="s">
        <v>1406</v>
      </c>
      <c r="AD378" t="s">
        <v>1407</v>
      </c>
      <c r="AF378" t="s">
        <v>137</v>
      </c>
      <c r="AG378" t="s">
        <v>1408</v>
      </c>
      <c r="AI378" t="s">
        <v>139</v>
      </c>
      <c r="AK378" t="s">
        <v>140</v>
      </c>
      <c r="AM378" t="s">
        <v>141</v>
      </c>
      <c r="AZ378" t="s">
        <v>1207</v>
      </c>
      <c r="BA378" t="s">
        <v>1208</v>
      </c>
      <c r="BB378" t="s">
        <v>1209</v>
      </c>
      <c r="BD378" t="s">
        <v>1409</v>
      </c>
      <c r="BE378" s="15">
        <v>42116</v>
      </c>
      <c r="BG378" t="s">
        <v>1410</v>
      </c>
      <c r="BH378">
        <v>2.5</v>
      </c>
      <c r="BI378" t="s">
        <v>139</v>
      </c>
      <c r="BJ378" s="15"/>
      <c r="BK378" t="s">
        <v>146</v>
      </c>
      <c r="BL378">
        <v>8</v>
      </c>
      <c r="BM378" s="16">
        <v>42114.958333333299</v>
      </c>
      <c r="BN378">
        <v>8</v>
      </c>
      <c r="BO378" s="16">
        <v>42114.958333333299</v>
      </c>
      <c r="BP378" t="s">
        <v>147</v>
      </c>
      <c r="BQ378" t="s">
        <v>147</v>
      </c>
      <c r="BS378">
        <v>2.5</v>
      </c>
      <c r="BT378" t="b">
        <v>0</v>
      </c>
      <c r="BV378">
        <v>2.5</v>
      </c>
      <c r="BW378">
        <v>1.25</v>
      </c>
      <c r="BX378" t="s">
        <v>1103</v>
      </c>
      <c r="BY378" t="s">
        <v>1400</v>
      </c>
      <c r="BZ378" t="s">
        <v>1401</v>
      </c>
      <c r="CA378" t="s">
        <v>1411</v>
      </c>
      <c r="CB378" t="s">
        <v>150</v>
      </c>
      <c r="CC378" t="s">
        <v>1412</v>
      </c>
      <c r="CD378" t="s">
        <v>1413</v>
      </c>
      <c r="CI378">
        <v>44.901389000000002</v>
      </c>
      <c r="CJ378">
        <v>-122.99805600000001</v>
      </c>
      <c r="CN378" t="s">
        <v>135</v>
      </c>
      <c r="CO378" t="s">
        <v>298</v>
      </c>
      <c r="CV378" t="s">
        <v>154</v>
      </c>
      <c r="CW378" t="s">
        <v>524</v>
      </c>
      <c r="CX378" t="s">
        <v>1414</v>
      </c>
      <c r="DC378" s="15"/>
      <c r="DH378" t="s">
        <v>146</v>
      </c>
    </row>
    <row r="379" spans="1:112" x14ac:dyDescent="0.25">
      <c r="A379" t="s">
        <v>122</v>
      </c>
      <c r="B379" t="s">
        <v>122</v>
      </c>
      <c r="C379" t="s">
        <v>1415</v>
      </c>
      <c r="D379" t="s">
        <v>124</v>
      </c>
      <c r="E379" t="s">
        <v>125</v>
      </c>
      <c r="F379" t="s">
        <v>126</v>
      </c>
      <c r="G379" s="15">
        <v>44140</v>
      </c>
      <c r="H379" t="s">
        <v>1225</v>
      </c>
      <c r="I379" t="s">
        <v>128</v>
      </c>
      <c r="J379" s="15"/>
      <c r="T379" t="s">
        <v>131</v>
      </c>
      <c r="U379" t="s">
        <v>193</v>
      </c>
      <c r="V379" t="s">
        <v>876</v>
      </c>
      <c r="W379" t="s">
        <v>134</v>
      </c>
      <c r="AA379" t="s">
        <v>135</v>
      </c>
      <c r="AB379" t="s">
        <v>122</v>
      </c>
      <c r="AC379" t="s">
        <v>135</v>
      </c>
      <c r="AD379" t="s">
        <v>136</v>
      </c>
      <c r="AF379" t="s">
        <v>137</v>
      </c>
      <c r="AG379" t="s">
        <v>138</v>
      </c>
      <c r="AH379">
        <v>1.25</v>
      </c>
      <c r="AI379" t="s">
        <v>139</v>
      </c>
      <c r="AK379" t="s">
        <v>140</v>
      </c>
      <c r="AM379" t="s">
        <v>141</v>
      </c>
      <c r="AS379" t="s">
        <v>246</v>
      </c>
      <c r="AZ379" t="s">
        <v>143</v>
      </c>
      <c r="BA379" t="s">
        <v>122</v>
      </c>
      <c r="BB379" t="s">
        <v>143</v>
      </c>
      <c r="BD379" t="s">
        <v>163</v>
      </c>
      <c r="BE379" s="15"/>
      <c r="BG379" t="s">
        <v>145</v>
      </c>
      <c r="BH379">
        <v>0.40899999999999997</v>
      </c>
      <c r="BI379" t="s">
        <v>139</v>
      </c>
      <c r="BJ379" s="15"/>
      <c r="BK379" t="s">
        <v>146</v>
      </c>
      <c r="BL379">
        <v>7</v>
      </c>
      <c r="BM379" s="16">
        <v>44140.4375</v>
      </c>
      <c r="BO379" s="16"/>
      <c r="BP379" t="s">
        <v>147</v>
      </c>
      <c r="BQ379" t="s">
        <v>147</v>
      </c>
      <c r="BR379">
        <v>1.25</v>
      </c>
      <c r="BS379">
        <v>0.40899999999999997</v>
      </c>
      <c r="BT379" t="b">
        <v>0</v>
      </c>
      <c r="BU379">
        <v>1.25</v>
      </c>
      <c r="BV379">
        <v>0.40899999999999997</v>
      </c>
      <c r="BW379">
        <v>1.25</v>
      </c>
      <c r="BX379" t="s">
        <v>148</v>
      </c>
      <c r="BY379" t="s">
        <v>122</v>
      </c>
      <c r="BZ379" t="s">
        <v>122</v>
      </c>
      <c r="CA379" t="s">
        <v>877</v>
      </c>
      <c r="CB379" t="s">
        <v>150</v>
      </c>
      <c r="CC379" t="s">
        <v>269</v>
      </c>
      <c r="CD379" t="s">
        <v>399</v>
      </c>
      <c r="CI379">
        <v>32.201346399999998</v>
      </c>
      <c r="CJ379">
        <v>-110.9685942</v>
      </c>
      <c r="CN379" t="s">
        <v>135</v>
      </c>
      <c r="CO379" t="s">
        <v>153</v>
      </c>
      <c r="CV379" t="s">
        <v>154</v>
      </c>
      <c r="CW379" t="s">
        <v>155</v>
      </c>
      <c r="CX379" t="s">
        <v>400</v>
      </c>
      <c r="DC379" s="15"/>
      <c r="DH379" t="s">
        <v>146</v>
      </c>
    </row>
    <row r="380" spans="1:112" x14ac:dyDescent="0.25">
      <c r="A380" t="s">
        <v>1400</v>
      </c>
      <c r="B380" t="s">
        <v>1401</v>
      </c>
      <c r="C380" t="s">
        <v>1416</v>
      </c>
      <c r="D380" t="s">
        <v>124</v>
      </c>
      <c r="E380" t="s">
        <v>125</v>
      </c>
      <c r="F380" t="s">
        <v>126</v>
      </c>
      <c r="G380" s="15">
        <v>45390</v>
      </c>
      <c r="H380" t="s">
        <v>1417</v>
      </c>
      <c r="I380" t="s">
        <v>1197</v>
      </c>
      <c r="J380" s="15">
        <v>45390</v>
      </c>
      <c r="K380" t="s">
        <v>1417</v>
      </c>
      <c r="L380" t="s">
        <v>1197</v>
      </c>
      <c r="T380" t="s">
        <v>1404</v>
      </c>
      <c r="V380" t="s">
        <v>1418</v>
      </c>
      <c r="AA380" t="s">
        <v>1406</v>
      </c>
      <c r="AB380" t="s">
        <v>1400</v>
      </c>
      <c r="AC380" t="s">
        <v>1406</v>
      </c>
      <c r="AD380" t="s">
        <v>1407</v>
      </c>
      <c r="AF380" t="s">
        <v>137</v>
      </c>
      <c r="AG380" t="s">
        <v>1408</v>
      </c>
      <c r="AI380" t="s">
        <v>139</v>
      </c>
      <c r="AK380" t="s">
        <v>140</v>
      </c>
      <c r="AM380" t="s">
        <v>141</v>
      </c>
      <c r="AS380" t="s">
        <v>1419</v>
      </c>
      <c r="AZ380" t="s">
        <v>1207</v>
      </c>
      <c r="BA380" t="s">
        <v>1208</v>
      </c>
      <c r="BB380" t="s">
        <v>1209</v>
      </c>
      <c r="BD380" t="s">
        <v>1409</v>
      </c>
      <c r="BE380" s="15">
        <v>45404</v>
      </c>
      <c r="BG380" t="s">
        <v>1410</v>
      </c>
      <c r="BH380">
        <v>2.5</v>
      </c>
      <c r="BI380" t="s">
        <v>139</v>
      </c>
      <c r="BJ380" s="15"/>
      <c r="BK380" t="s">
        <v>146</v>
      </c>
      <c r="BL380">
        <v>8</v>
      </c>
      <c r="BM380" s="16">
        <v>45390.899305555598</v>
      </c>
      <c r="BN380">
        <v>8</v>
      </c>
      <c r="BO380" s="16">
        <v>45390.899305555598</v>
      </c>
      <c r="BP380" t="s">
        <v>147</v>
      </c>
      <c r="BQ380" t="s">
        <v>147</v>
      </c>
      <c r="BS380">
        <v>2.5</v>
      </c>
      <c r="BT380" t="b">
        <v>0</v>
      </c>
      <c r="BV380">
        <v>2.5</v>
      </c>
      <c r="BW380">
        <v>1.25</v>
      </c>
      <c r="BX380" t="s">
        <v>1103</v>
      </c>
      <c r="BY380" t="s">
        <v>1400</v>
      </c>
      <c r="BZ380" t="s">
        <v>1401</v>
      </c>
      <c r="CA380" t="s">
        <v>1420</v>
      </c>
      <c r="CB380" t="s">
        <v>150</v>
      </c>
      <c r="CC380" t="s">
        <v>1421</v>
      </c>
      <c r="CD380" t="s">
        <v>1422</v>
      </c>
      <c r="CI380">
        <v>45.624721999999998</v>
      </c>
      <c r="CJ380">
        <v>-122.81</v>
      </c>
      <c r="CN380" t="s">
        <v>135</v>
      </c>
      <c r="CO380" t="s">
        <v>298</v>
      </c>
      <c r="CV380" t="s">
        <v>154</v>
      </c>
      <c r="CW380" t="s">
        <v>524</v>
      </c>
      <c r="CX380" t="s">
        <v>1423</v>
      </c>
      <c r="DC380" s="15"/>
      <c r="DH380" t="s">
        <v>146</v>
      </c>
    </row>
    <row r="381" spans="1:112" x14ac:dyDescent="0.25">
      <c r="A381" t="s">
        <v>122</v>
      </c>
      <c r="B381" t="s">
        <v>122</v>
      </c>
      <c r="C381" t="s">
        <v>1424</v>
      </c>
      <c r="D381" t="s">
        <v>124</v>
      </c>
      <c r="E381" t="s">
        <v>125</v>
      </c>
      <c r="F381" t="s">
        <v>126</v>
      </c>
      <c r="G381" s="15">
        <v>44798</v>
      </c>
      <c r="H381" t="s">
        <v>1425</v>
      </c>
      <c r="I381" t="s">
        <v>128</v>
      </c>
      <c r="J381" s="15"/>
      <c r="M381" t="s">
        <v>563</v>
      </c>
      <c r="N381" t="s">
        <v>130</v>
      </c>
      <c r="T381" t="s">
        <v>160</v>
      </c>
      <c r="U381" t="s">
        <v>161</v>
      </c>
      <c r="V381" t="s">
        <v>1246</v>
      </c>
      <c r="W381" t="s">
        <v>134</v>
      </c>
      <c r="AA381" t="s">
        <v>135</v>
      </c>
      <c r="AB381" t="s">
        <v>122</v>
      </c>
      <c r="AC381" t="s">
        <v>135</v>
      </c>
      <c r="AD381" t="s">
        <v>136</v>
      </c>
      <c r="AF381" t="s">
        <v>137</v>
      </c>
      <c r="AG381" t="s">
        <v>138</v>
      </c>
      <c r="AH381">
        <v>1.23</v>
      </c>
      <c r="AI381" t="s">
        <v>139</v>
      </c>
      <c r="AK381" t="s">
        <v>140</v>
      </c>
      <c r="AM381" t="s">
        <v>141</v>
      </c>
      <c r="AU381">
        <v>212</v>
      </c>
      <c r="AV381" t="s">
        <v>130</v>
      </c>
      <c r="AZ381" t="s">
        <v>143</v>
      </c>
      <c r="BA381" t="s">
        <v>122</v>
      </c>
      <c r="BB381" t="s">
        <v>143</v>
      </c>
      <c r="BD381" t="s">
        <v>182</v>
      </c>
      <c r="BE381" s="15"/>
      <c r="BG381" t="s">
        <v>145</v>
      </c>
      <c r="BH381">
        <v>8.1900000000000001E-2</v>
      </c>
      <c r="BI381" t="s">
        <v>139</v>
      </c>
      <c r="BJ381" s="15"/>
      <c r="BK381" t="s">
        <v>146</v>
      </c>
      <c r="BL381">
        <v>7</v>
      </c>
      <c r="BM381" s="16">
        <v>44798.7993055556</v>
      </c>
      <c r="BO381" s="16"/>
      <c r="BP381" t="s">
        <v>147</v>
      </c>
      <c r="BQ381" t="s">
        <v>147</v>
      </c>
      <c r="BR381">
        <v>1.23</v>
      </c>
      <c r="BS381">
        <v>8.1900000000000001E-2</v>
      </c>
      <c r="BT381" t="b">
        <v>0</v>
      </c>
      <c r="BU381">
        <v>1.23</v>
      </c>
      <c r="BV381">
        <v>8.1900000000000001E-2</v>
      </c>
      <c r="BW381">
        <v>1.23</v>
      </c>
      <c r="BX381" t="s">
        <v>148</v>
      </c>
      <c r="BY381" t="s">
        <v>122</v>
      </c>
      <c r="BZ381" t="s">
        <v>122</v>
      </c>
      <c r="CA381" t="s">
        <v>1247</v>
      </c>
      <c r="CB381" t="s">
        <v>150</v>
      </c>
      <c r="CC381" t="s">
        <v>1248</v>
      </c>
      <c r="CD381" t="s">
        <v>379</v>
      </c>
      <c r="CI381">
        <v>33.538759599999999</v>
      </c>
      <c r="CJ381">
        <v>-112.1868051</v>
      </c>
      <c r="CN381" t="s">
        <v>135</v>
      </c>
      <c r="CO381" t="s">
        <v>153</v>
      </c>
      <c r="CV381" t="s">
        <v>154</v>
      </c>
      <c r="CW381" t="s">
        <v>155</v>
      </c>
      <c r="CX381" t="s">
        <v>321</v>
      </c>
      <c r="DC381" s="15"/>
      <c r="DH381" t="s">
        <v>146</v>
      </c>
    </row>
    <row r="382" spans="1:112" x14ac:dyDescent="0.25">
      <c r="A382" t="s">
        <v>122</v>
      </c>
      <c r="B382" t="s">
        <v>122</v>
      </c>
      <c r="C382" t="s">
        <v>1426</v>
      </c>
      <c r="D382" t="s">
        <v>124</v>
      </c>
      <c r="E382" t="s">
        <v>125</v>
      </c>
      <c r="F382" t="s">
        <v>126</v>
      </c>
      <c r="G382" s="15">
        <v>45583</v>
      </c>
      <c r="H382" t="s">
        <v>188</v>
      </c>
      <c r="I382" t="s">
        <v>128</v>
      </c>
      <c r="J382" s="15"/>
      <c r="M382" t="s">
        <v>1101</v>
      </c>
      <c r="N382" t="s">
        <v>130</v>
      </c>
      <c r="T382" t="s">
        <v>1092</v>
      </c>
      <c r="U382" t="s">
        <v>161</v>
      </c>
      <c r="V382" t="s">
        <v>1102</v>
      </c>
      <c r="W382" t="s">
        <v>134</v>
      </c>
      <c r="AA382" t="s">
        <v>135</v>
      </c>
      <c r="AB382" t="s">
        <v>122</v>
      </c>
      <c r="AC382" t="s">
        <v>135</v>
      </c>
      <c r="AD382" t="s">
        <v>136</v>
      </c>
      <c r="AF382" t="s">
        <v>137</v>
      </c>
      <c r="AG382" t="s">
        <v>138</v>
      </c>
      <c r="AH382">
        <v>1.23</v>
      </c>
      <c r="AI382" t="s">
        <v>139</v>
      </c>
      <c r="AK382" t="s">
        <v>140</v>
      </c>
      <c r="AM382" t="s">
        <v>141</v>
      </c>
      <c r="AU382">
        <v>155</v>
      </c>
      <c r="AV382" t="s">
        <v>130</v>
      </c>
      <c r="AZ382" t="s">
        <v>143</v>
      </c>
      <c r="BA382" t="s">
        <v>122</v>
      </c>
      <c r="BB382" t="s">
        <v>143</v>
      </c>
      <c r="BD382" t="s">
        <v>182</v>
      </c>
      <c r="BE382" s="15"/>
      <c r="BG382" t="s">
        <v>145</v>
      </c>
      <c r="BH382">
        <v>8.1900000000000001E-2</v>
      </c>
      <c r="BI382" t="s">
        <v>139</v>
      </c>
      <c r="BJ382" s="15"/>
      <c r="BK382" t="s">
        <v>146</v>
      </c>
      <c r="BL382">
        <v>7</v>
      </c>
      <c r="BM382" s="16">
        <v>45583.75</v>
      </c>
      <c r="BO382" s="16"/>
      <c r="BP382" t="s">
        <v>147</v>
      </c>
      <c r="BQ382" t="s">
        <v>147</v>
      </c>
      <c r="BR382">
        <v>1.23</v>
      </c>
      <c r="BS382">
        <v>8.1900000000000001E-2</v>
      </c>
      <c r="BT382" t="b">
        <v>0</v>
      </c>
      <c r="BU382">
        <v>1.23</v>
      </c>
      <c r="BV382">
        <v>8.1900000000000001E-2</v>
      </c>
      <c r="BW382">
        <v>1.23</v>
      </c>
      <c r="BX382" t="s">
        <v>148</v>
      </c>
      <c r="BY382" t="s">
        <v>122</v>
      </c>
      <c r="BZ382" t="s">
        <v>122</v>
      </c>
      <c r="CA382" t="s">
        <v>1104</v>
      </c>
      <c r="CB382" t="s">
        <v>150</v>
      </c>
      <c r="CC382" t="s">
        <v>1105</v>
      </c>
      <c r="CD382" t="s">
        <v>379</v>
      </c>
      <c r="CI382">
        <v>33.491511899999999</v>
      </c>
      <c r="CJ382">
        <v>-112.13820920000001</v>
      </c>
      <c r="CN382" t="s">
        <v>135</v>
      </c>
      <c r="CO382" t="s">
        <v>153</v>
      </c>
      <c r="CV382" t="s">
        <v>154</v>
      </c>
      <c r="CW382" t="s">
        <v>155</v>
      </c>
      <c r="CX382" t="s">
        <v>321</v>
      </c>
      <c r="DC382" s="15"/>
      <c r="DH382" t="s">
        <v>146</v>
      </c>
    </row>
    <row r="383" spans="1:112" x14ac:dyDescent="0.25">
      <c r="A383" t="s">
        <v>122</v>
      </c>
      <c r="B383" t="s">
        <v>122</v>
      </c>
      <c r="C383" t="s">
        <v>1427</v>
      </c>
      <c r="D383" t="s">
        <v>124</v>
      </c>
      <c r="E383" t="s">
        <v>125</v>
      </c>
      <c r="F383" t="s">
        <v>126</v>
      </c>
      <c r="G383" s="15">
        <v>45582</v>
      </c>
      <c r="H383" t="s">
        <v>1428</v>
      </c>
      <c r="I383" t="s">
        <v>128</v>
      </c>
      <c r="J383" s="15"/>
      <c r="M383" t="s">
        <v>1091</v>
      </c>
      <c r="N383" t="s">
        <v>130</v>
      </c>
      <c r="T383" t="s">
        <v>1092</v>
      </c>
      <c r="U383" t="s">
        <v>161</v>
      </c>
      <c r="V383" t="s">
        <v>1377</v>
      </c>
      <c r="W383" t="s">
        <v>134</v>
      </c>
      <c r="AA383" t="s">
        <v>135</v>
      </c>
      <c r="AB383" t="s">
        <v>122</v>
      </c>
      <c r="AC383" t="s">
        <v>135</v>
      </c>
      <c r="AD383" t="s">
        <v>136</v>
      </c>
      <c r="AF383" t="s">
        <v>137</v>
      </c>
      <c r="AG383" t="s">
        <v>138</v>
      </c>
      <c r="AH383">
        <v>1.22</v>
      </c>
      <c r="AI383" t="s">
        <v>139</v>
      </c>
      <c r="AK383" t="s">
        <v>140</v>
      </c>
      <c r="AM383" t="s">
        <v>141</v>
      </c>
      <c r="AU383">
        <v>163</v>
      </c>
      <c r="AV383" t="s">
        <v>130</v>
      </c>
      <c r="AZ383" t="s">
        <v>143</v>
      </c>
      <c r="BA383" t="s">
        <v>122</v>
      </c>
      <c r="BB383" t="s">
        <v>143</v>
      </c>
      <c r="BD383" t="s">
        <v>182</v>
      </c>
      <c r="BE383" s="15"/>
      <c r="BG383" t="s">
        <v>145</v>
      </c>
      <c r="BH383">
        <v>8.1900000000000001E-2</v>
      </c>
      <c r="BI383" t="s">
        <v>139</v>
      </c>
      <c r="BJ383" s="15"/>
      <c r="BK383" t="s">
        <v>146</v>
      </c>
      <c r="BL383">
        <v>7</v>
      </c>
      <c r="BM383" s="16">
        <v>45582.7944444444</v>
      </c>
      <c r="BO383" s="16"/>
      <c r="BP383" t="s">
        <v>147</v>
      </c>
      <c r="BQ383" t="s">
        <v>147</v>
      </c>
      <c r="BR383">
        <v>1.22</v>
      </c>
      <c r="BS383">
        <v>8.1900000000000001E-2</v>
      </c>
      <c r="BT383" t="b">
        <v>0</v>
      </c>
      <c r="BU383">
        <v>1.22</v>
      </c>
      <c r="BV383">
        <v>8.1900000000000001E-2</v>
      </c>
      <c r="BW383">
        <v>1.22</v>
      </c>
      <c r="BX383" t="s">
        <v>148</v>
      </c>
      <c r="BY383" t="s">
        <v>122</v>
      </c>
      <c r="BZ383" t="s">
        <v>122</v>
      </c>
      <c r="CA383" t="s">
        <v>1378</v>
      </c>
      <c r="CB383" t="s">
        <v>150</v>
      </c>
      <c r="CC383" t="s">
        <v>1379</v>
      </c>
      <c r="CD383" t="s">
        <v>379</v>
      </c>
      <c r="CI383">
        <v>33.4936528</v>
      </c>
      <c r="CJ383">
        <v>-112.1451</v>
      </c>
      <c r="CN383" t="s">
        <v>135</v>
      </c>
      <c r="CO383" t="s">
        <v>153</v>
      </c>
      <c r="CV383" t="s">
        <v>154</v>
      </c>
      <c r="CW383" t="s">
        <v>155</v>
      </c>
      <c r="CX383" t="s">
        <v>321</v>
      </c>
      <c r="DC383" s="15"/>
      <c r="DH383" t="s">
        <v>146</v>
      </c>
    </row>
    <row r="384" spans="1:112" x14ac:dyDescent="0.25">
      <c r="A384" t="s">
        <v>1429</v>
      </c>
      <c r="B384" t="s">
        <v>1430</v>
      </c>
      <c r="C384" t="s">
        <v>1431</v>
      </c>
      <c r="D384" t="s">
        <v>124</v>
      </c>
      <c r="E384" t="s">
        <v>125</v>
      </c>
      <c r="F384" t="s">
        <v>126</v>
      </c>
      <c r="G384" s="15">
        <v>42625</v>
      </c>
      <c r="H384" t="s">
        <v>188</v>
      </c>
      <c r="I384" t="s">
        <v>1432</v>
      </c>
      <c r="J384" s="15"/>
      <c r="M384" t="s">
        <v>1433</v>
      </c>
      <c r="N384" t="s">
        <v>300</v>
      </c>
      <c r="U384" t="s">
        <v>277</v>
      </c>
      <c r="V384" t="s">
        <v>1434</v>
      </c>
      <c r="Y384" t="s">
        <v>280</v>
      </c>
      <c r="Z384" t="s">
        <v>280</v>
      </c>
      <c r="AA384" t="s">
        <v>1435</v>
      </c>
      <c r="AB384" t="s">
        <v>1436</v>
      </c>
      <c r="AC384" t="s">
        <v>1437</v>
      </c>
      <c r="AD384" t="s">
        <v>1437</v>
      </c>
      <c r="AF384" t="s">
        <v>137</v>
      </c>
      <c r="AG384" t="s">
        <v>282</v>
      </c>
      <c r="AH384">
        <v>1.2</v>
      </c>
      <c r="AI384" t="s">
        <v>147</v>
      </c>
      <c r="AK384" t="s">
        <v>283</v>
      </c>
      <c r="AM384" t="s">
        <v>141</v>
      </c>
      <c r="AS384" t="s">
        <v>1438</v>
      </c>
      <c r="AT384" t="s">
        <v>284</v>
      </c>
      <c r="AZ384" t="s">
        <v>1439</v>
      </c>
      <c r="BA384" t="s">
        <v>281</v>
      </c>
      <c r="BB384" t="s">
        <v>1440</v>
      </c>
      <c r="BD384" t="s">
        <v>1441</v>
      </c>
      <c r="BE384" s="15">
        <v>42632</v>
      </c>
      <c r="BF384" t="s">
        <v>1442</v>
      </c>
      <c r="BG384" t="s">
        <v>145</v>
      </c>
      <c r="BH384">
        <v>1</v>
      </c>
      <c r="BI384" t="s">
        <v>147</v>
      </c>
      <c r="BJ384" s="15">
        <v>42632</v>
      </c>
      <c r="BK384" t="s">
        <v>291</v>
      </c>
      <c r="BL384">
        <v>5</v>
      </c>
      <c r="BM384" s="16">
        <v>42625.666666666701</v>
      </c>
      <c r="BO384" s="16"/>
      <c r="BP384" t="s">
        <v>147</v>
      </c>
      <c r="BQ384" t="s">
        <v>147</v>
      </c>
      <c r="BR384">
        <v>1.2</v>
      </c>
      <c r="BS384">
        <v>1</v>
      </c>
      <c r="BT384" t="b">
        <v>0</v>
      </c>
      <c r="BU384">
        <v>1.2</v>
      </c>
      <c r="BV384">
        <v>1</v>
      </c>
      <c r="BW384">
        <v>1.2</v>
      </c>
      <c r="BX384" t="s">
        <v>148</v>
      </c>
      <c r="BY384" t="s">
        <v>1429</v>
      </c>
      <c r="BZ384" t="s">
        <v>1430</v>
      </c>
      <c r="CA384" t="s">
        <v>1443</v>
      </c>
      <c r="CB384" t="s">
        <v>150</v>
      </c>
      <c r="CD384" t="s">
        <v>1444</v>
      </c>
      <c r="CI384">
        <v>38.922027780000001</v>
      </c>
      <c r="CJ384">
        <v>-77.024138890000003</v>
      </c>
      <c r="CK384" t="s">
        <v>294</v>
      </c>
      <c r="CL384" t="s">
        <v>1445</v>
      </c>
      <c r="CM384" t="s">
        <v>296</v>
      </c>
      <c r="CN384" t="s">
        <v>1446</v>
      </c>
      <c r="CO384" t="s">
        <v>298</v>
      </c>
      <c r="CP384" t="s">
        <v>1447</v>
      </c>
      <c r="CQ384" t="s">
        <v>300</v>
      </c>
      <c r="CR384">
        <v>0.04</v>
      </c>
      <c r="CS384" t="s">
        <v>300</v>
      </c>
      <c r="CT384" t="s">
        <v>1448</v>
      </c>
      <c r="CU384" t="s">
        <v>1219</v>
      </c>
      <c r="CV384" t="s">
        <v>154</v>
      </c>
      <c r="CW384" t="s">
        <v>1309</v>
      </c>
      <c r="CX384" t="s">
        <v>304</v>
      </c>
      <c r="CY384" t="s">
        <v>1449</v>
      </c>
      <c r="DA384" t="s">
        <v>1450</v>
      </c>
      <c r="DB384" t="s">
        <v>1451</v>
      </c>
      <c r="DC384" s="15">
        <v>38582</v>
      </c>
      <c r="DD384">
        <v>32</v>
      </c>
      <c r="DE384" t="s">
        <v>130</v>
      </c>
      <c r="DF384">
        <v>32</v>
      </c>
      <c r="DG384" t="s">
        <v>130</v>
      </c>
      <c r="DH384" t="s">
        <v>291</v>
      </c>
    </row>
    <row r="385" spans="1:112" x14ac:dyDescent="0.25">
      <c r="A385" t="s">
        <v>122</v>
      </c>
      <c r="B385" t="s">
        <v>122</v>
      </c>
      <c r="C385" t="s">
        <v>1452</v>
      </c>
      <c r="D385" t="s">
        <v>124</v>
      </c>
      <c r="E385" t="s">
        <v>125</v>
      </c>
      <c r="F385" t="s">
        <v>126</v>
      </c>
      <c r="G385" s="15">
        <v>44439</v>
      </c>
      <c r="H385" t="s">
        <v>1453</v>
      </c>
      <c r="I385" t="s">
        <v>128</v>
      </c>
      <c r="J385" s="15"/>
      <c r="T385" t="s">
        <v>131</v>
      </c>
      <c r="U385" t="s">
        <v>442</v>
      </c>
      <c r="V385" t="s">
        <v>1345</v>
      </c>
      <c r="W385" t="s">
        <v>134</v>
      </c>
      <c r="AA385" t="s">
        <v>135</v>
      </c>
      <c r="AB385" t="s">
        <v>122</v>
      </c>
      <c r="AC385" t="s">
        <v>135</v>
      </c>
      <c r="AD385" t="s">
        <v>136</v>
      </c>
      <c r="AF385" t="s">
        <v>137</v>
      </c>
      <c r="AG385" t="s">
        <v>138</v>
      </c>
      <c r="AH385">
        <v>1.2</v>
      </c>
      <c r="AI385" t="s">
        <v>139</v>
      </c>
      <c r="AK385" t="s">
        <v>140</v>
      </c>
      <c r="AM385" t="s">
        <v>141</v>
      </c>
      <c r="AS385" t="s">
        <v>195</v>
      </c>
      <c r="AZ385" t="s">
        <v>143</v>
      </c>
      <c r="BA385" t="s">
        <v>122</v>
      </c>
      <c r="BB385" t="s">
        <v>143</v>
      </c>
      <c r="BD385" t="s">
        <v>144</v>
      </c>
      <c r="BE385" s="15"/>
      <c r="BG385" t="s">
        <v>145</v>
      </c>
      <c r="BH385">
        <v>0.5</v>
      </c>
      <c r="BI385" t="s">
        <v>139</v>
      </c>
      <c r="BJ385" s="15"/>
      <c r="BK385" t="s">
        <v>146</v>
      </c>
      <c r="BL385">
        <v>7</v>
      </c>
      <c r="BM385" s="16">
        <v>44439.65625</v>
      </c>
      <c r="BO385" s="16"/>
      <c r="BP385" t="s">
        <v>147</v>
      </c>
      <c r="BQ385" t="s">
        <v>147</v>
      </c>
      <c r="BR385">
        <v>1.2</v>
      </c>
      <c r="BS385">
        <v>0.5</v>
      </c>
      <c r="BT385" t="b">
        <v>0</v>
      </c>
      <c r="BU385">
        <v>1.2</v>
      </c>
      <c r="BV385">
        <v>0.5</v>
      </c>
      <c r="BW385">
        <v>1.2</v>
      </c>
      <c r="BX385" t="s">
        <v>148</v>
      </c>
      <c r="BY385" t="s">
        <v>122</v>
      </c>
      <c r="BZ385" t="s">
        <v>122</v>
      </c>
      <c r="CA385" t="s">
        <v>1346</v>
      </c>
      <c r="CB385" t="s">
        <v>150</v>
      </c>
      <c r="CC385" t="s">
        <v>1347</v>
      </c>
      <c r="CD385" t="s">
        <v>447</v>
      </c>
      <c r="CI385">
        <v>34.255565199999999</v>
      </c>
      <c r="CJ385">
        <v>-114.1459736</v>
      </c>
      <c r="CN385" t="s">
        <v>135</v>
      </c>
      <c r="CO385" t="s">
        <v>153</v>
      </c>
      <c r="CV385" t="s">
        <v>154</v>
      </c>
      <c r="CW385" t="s">
        <v>155</v>
      </c>
      <c r="CX385" t="s">
        <v>448</v>
      </c>
      <c r="DC385" s="15"/>
      <c r="DH385" t="s">
        <v>146</v>
      </c>
    </row>
    <row r="386" spans="1:112" x14ac:dyDescent="0.25">
      <c r="A386" t="s">
        <v>122</v>
      </c>
      <c r="B386" t="s">
        <v>122</v>
      </c>
      <c r="C386" t="s">
        <v>1454</v>
      </c>
      <c r="D386" t="s">
        <v>124</v>
      </c>
      <c r="E386" t="s">
        <v>125</v>
      </c>
      <c r="F386" t="s">
        <v>126</v>
      </c>
      <c r="G386" s="15">
        <v>44546</v>
      </c>
      <c r="H386" t="s">
        <v>1455</v>
      </c>
      <c r="I386" t="s">
        <v>128</v>
      </c>
      <c r="J386" s="15"/>
      <c r="M386" t="s">
        <v>1456</v>
      </c>
      <c r="N386" t="s">
        <v>130</v>
      </c>
      <c r="T386" t="s">
        <v>160</v>
      </c>
      <c r="U386" t="s">
        <v>161</v>
      </c>
      <c r="V386" t="s">
        <v>1188</v>
      </c>
      <c r="W386" t="s">
        <v>134</v>
      </c>
      <c r="AA386" t="s">
        <v>135</v>
      </c>
      <c r="AB386" t="s">
        <v>122</v>
      </c>
      <c r="AC386" t="s">
        <v>135</v>
      </c>
      <c r="AD386" t="s">
        <v>136</v>
      </c>
      <c r="AF386" t="s">
        <v>137</v>
      </c>
      <c r="AG386" t="s">
        <v>138</v>
      </c>
      <c r="AH386">
        <v>1.2</v>
      </c>
      <c r="AI386" t="s">
        <v>139</v>
      </c>
      <c r="AK386" t="s">
        <v>140</v>
      </c>
      <c r="AM386" t="s">
        <v>141</v>
      </c>
      <c r="AU386">
        <v>82</v>
      </c>
      <c r="AV386" t="s">
        <v>130</v>
      </c>
      <c r="AZ386" t="s">
        <v>143</v>
      </c>
      <c r="BA386" t="s">
        <v>122</v>
      </c>
      <c r="BB386" t="s">
        <v>143</v>
      </c>
      <c r="BD386" t="s">
        <v>163</v>
      </c>
      <c r="BE386" s="15"/>
      <c r="BG386" t="s">
        <v>145</v>
      </c>
      <c r="BH386">
        <v>8.1900000000000001E-2</v>
      </c>
      <c r="BI386" t="s">
        <v>139</v>
      </c>
      <c r="BJ386" s="15"/>
      <c r="BK386" t="s">
        <v>146</v>
      </c>
      <c r="BL386">
        <v>7</v>
      </c>
      <c r="BM386" s="16">
        <v>44546.441666666702</v>
      </c>
      <c r="BO386" s="16"/>
      <c r="BP386" t="s">
        <v>147</v>
      </c>
      <c r="BQ386" t="s">
        <v>147</v>
      </c>
      <c r="BR386">
        <v>1.2</v>
      </c>
      <c r="BS386">
        <v>8.1900000000000001E-2</v>
      </c>
      <c r="BT386" t="b">
        <v>0</v>
      </c>
      <c r="BU386">
        <v>1.2</v>
      </c>
      <c r="BV386">
        <v>8.1900000000000001E-2</v>
      </c>
      <c r="BW386">
        <v>1.2</v>
      </c>
      <c r="BX386" t="s">
        <v>148</v>
      </c>
      <c r="BY386" t="s">
        <v>122</v>
      </c>
      <c r="BZ386" t="s">
        <v>122</v>
      </c>
      <c r="CA386" t="s">
        <v>1189</v>
      </c>
      <c r="CB386" t="s">
        <v>150</v>
      </c>
      <c r="CC386" t="s">
        <v>1190</v>
      </c>
      <c r="CD386" t="s">
        <v>206</v>
      </c>
      <c r="CI386">
        <v>33.383368599999997</v>
      </c>
      <c r="CJ386">
        <v>-110.77637249999999</v>
      </c>
      <c r="CN386" t="s">
        <v>135</v>
      </c>
      <c r="CO386" t="s">
        <v>153</v>
      </c>
      <c r="CV386" t="s">
        <v>154</v>
      </c>
      <c r="CW386" t="s">
        <v>155</v>
      </c>
      <c r="CX386" t="s">
        <v>207</v>
      </c>
      <c r="DC386" s="15"/>
      <c r="DH386" t="s">
        <v>146</v>
      </c>
    </row>
    <row r="387" spans="1:112" x14ac:dyDescent="0.25">
      <c r="A387" t="s">
        <v>122</v>
      </c>
      <c r="B387" t="s">
        <v>122</v>
      </c>
      <c r="C387" t="s">
        <v>1457</v>
      </c>
      <c r="D387" t="s">
        <v>124</v>
      </c>
      <c r="E387" t="s">
        <v>125</v>
      </c>
      <c r="F387" t="s">
        <v>126</v>
      </c>
      <c r="G387" s="15">
        <v>44943</v>
      </c>
      <c r="H387" t="s">
        <v>975</v>
      </c>
      <c r="I387" t="s">
        <v>128</v>
      </c>
      <c r="J387" s="15"/>
      <c r="T387" t="s">
        <v>131</v>
      </c>
      <c r="U387" t="s">
        <v>620</v>
      </c>
      <c r="V387" t="s">
        <v>1345</v>
      </c>
      <c r="W387" t="s">
        <v>134</v>
      </c>
      <c r="AA387" t="s">
        <v>135</v>
      </c>
      <c r="AB387" t="s">
        <v>122</v>
      </c>
      <c r="AC387" t="s">
        <v>135</v>
      </c>
      <c r="AD387" t="s">
        <v>136</v>
      </c>
      <c r="AF387" t="s">
        <v>137</v>
      </c>
      <c r="AG387" t="s">
        <v>138</v>
      </c>
      <c r="AH387">
        <v>1.2</v>
      </c>
      <c r="AI387" t="s">
        <v>139</v>
      </c>
      <c r="AK387" t="s">
        <v>140</v>
      </c>
      <c r="AM387" t="s">
        <v>141</v>
      </c>
      <c r="AS387" t="s">
        <v>621</v>
      </c>
      <c r="AZ387" t="s">
        <v>143</v>
      </c>
      <c r="BA387" t="s">
        <v>122</v>
      </c>
      <c r="BB387" t="s">
        <v>143</v>
      </c>
      <c r="BD387" t="s">
        <v>489</v>
      </c>
      <c r="BE387" s="15"/>
      <c r="BG387" t="s">
        <v>145</v>
      </c>
      <c r="BH387">
        <v>0.5</v>
      </c>
      <c r="BI387" t="s">
        <v>139</v>
      </c>
      <c r="BJ387" s="15"/>
      <c r="BK387" t="s">
        <v>146</v>
      </c>
      <c r="BL387">
        <v>7</v>
      </c>
      <c r="BM387" s="16">
        <v>44943.515277777798</v>
      </c>
      <c r="BO387" s="16"/>
      <c r="BP387" t="s">
        <v>147</v>
      </c>
      <c r="BQ387" t="s">
        <v>147</v>
      </c>
      <c r="BR387">
        <v>1.2</v>
      </c>
      <c r="BS387">
        <v>0.5</v>
      </c>
      <c r="BT387" t="b">
        <v>0</v>
      </c>
      <c r="BU387">
        <v>1.2</v>
      </c>
      <c r="BV387">
        <v>0.5</v>
      </c>
      <c r="BW387">
        <v>1.2</v>
      </c>
      <c r="BX387" t="s">
        <v>148</v>
      </c>
      <c r="BY387" t="s">
        <v>122</v>
      </c>
      <c r="BZ387" t="s">
        <v>122</v>
      </c>
      <c r="CA387" t="s">
        <v>1346</v>
      </c>
      <c r="CB387" t="s">
        <v>150</v>
      </c>
      <c r="CC387" t="s">
        <v>1347</v>
      </c>
      <c r="CD387" t="s">
        <v>447</v>
      </c>
      <c r="CI387">
        <v>34.255565199999999</v>
      </c>
      <c r="CJ387">
        <v>-114.1459736</v>
      </c>
      <c r="CN387" t="s">
        <v>135</v>
      </c>
      <c r="CO387" t="s">
        <v>153</v>
      </c>
      <c r="CV387" t="s">
        <v>154</v>
      </c>
      <c r="CW387" t="s">
        <v>155</v>
      </c>
      <c r="CX387" t="s">
        <v>448</v>
      </c>
      <c r="DC387" s="15"/>
      <c r="DH387" t="s">
        <v>146</v>
      </c>
    </row>
    <row r="388" spans="1:112" x14ac:dyDescent="0.25">
      <c r="A388" t="s">
        <v>122</v>
      </c>
      <c r="B388" t="s">
        <v>122</v>
      </c>
      <c r="C388" t="s">
        <v>1458</v>
      </c>
      <c r="D388" t="s">
        <v>124</v>
      </c>
      <c r="E388" t="s">
        <v>125</v>
      </c>
      <c r="F388" t="s">
        <v>126</v>
      </c>
      <c r="G388" s="15">
        <v>45525</v>
      </c>
      <c r="H388" t="s">
        <v>1244</v>
      </c>
      <c r="I388" t="s">
        <v>128</v>
      </c>
      <c r="J388" s="15"/>
      <c r="M388" t="s">
        <v>223</v>
      </c>
      <c r="N388" t="s">
        <v>130</v>
      </c>
      <c r="T388" t="s">
        <v>1459</v>
      </c>
      <c r="U388" t="s">
        <v>404</v>
      </c>
      <c r="V388" t="s">
        <v>1460</v>
      </c>
      <c r="W388" t="s">
        <v>134</v>
      </c>
      <c r="AA388" t="s">
        <v>135</v>
      </c>
      <c r="AB388" t="s">
        <v>122</v>
      </c>
      <c r="AC388" t="s">
        <v>135</v>
      </c>
      <c r="AD388" t="s">
        <v>136</v>
      </c>
      <c r="AF388" t="s">
        <v>137</v>
      </c>
      <c r="AG388" t="s">
        <v>138</v>
      </c>
      <c r="AH388">
        <v>1.2</v>
      </c>
      <c r="AI388" t="s">
        <v>139</v>
      </c>
      <c r="AK388" t="s">
        <v>140</v>
      </c>
      <c r="AM388" t="s">
        <v>141</v>
      </c>
      <c r="AU388">
        <v>72</v>
      </c>
      <c r="AV388" t="s">
        <v>130</v>
      </c>
      <c r="AZ388" t="s">
        <v>143</v>
      </c>
      <c r="BA388" t="s">
        <v>122</v>
      </c>
      <c r="BB388" t="s">
        <v>143</v>
      </c>
      <c r="BD388" t="s">
        <v>489</v>
      </c>
      <c r="BE388" s="15"/>
      <c r="BG388" t="s">
        <v>145</v>
      </c>
      <c r="BH388">
        <v>0.5</v>
      </c>
      <c r="BI388" t="s">
        <v>139</v>
      </c>
      <c r="BJ388" s="15"/>
      <c r="BK388" t="s">
        <v>146</v>
      </c>
      <c r="BL388">
        <v>7</v>
      </c>
      <c r="BM388" s="16">
        <v>45525.745138888902</v>
      </c>
      <c r="BO388" s="16"/>
      <c r="BP388" t="s">
        <v>147</v>
      </c>
      <c r="BQ388" t="s">
        <v>147</v>
      </c>
      <c r="BR388">
        <v>1.2</v>
      </c>
      <c r="BS388">
        <v>0.5</v>
      </c>
      <c r="BT388" t="b">
        <v>0</v>
      </c>
      <c r="BU388">
        <v>1.2</v>
      </c>
      <c r="BV388">
        <v>0.5</v>
      </c>
      <c r="BW388">
        <v>1.2</v>
      </c>
      <c r="BX388" t="s">
        <v>148</v>
      </c>
      <c r="BY388" t="s">
        <v>122</v>
      </c>
      <c r="BZ388" t="s">
        <v>122</v>
      </c>
      <c r="CA388" t="s">
        <v>1461</v>
      </c>
      <c r="CB388" t="s">
        <v>150</v>
      </c>
      <c r="CC388" t="s">
        <v>1462</v>
      </c>
      <c r="CD388" t="s">
        <v>1463</v>
      </c>
      <c r="CI388">
        <v>31.34918</v>
      </c>
      <c r="CJ388">
        <v>-109.55482000000001</v>
      </c>
      <c r="CN388" t="s">
        <v>135</v>
      </c>
      <c r="CO388" t="s">
        <v>153</v>
      </c>
      <c r="CV388" t="s">
        <v>154</v>
      </c>
      <c r="CW388" t="s">
        <v>155</v>
      </c>
      <c r="CX388" t="s">
        <v>1464</v>
      </c>
      <c r="DC388" s="15"/>
      <c r="DH388" t="s">
        <v>146</v>
      </c>
    </row>
    <row r="389" spans="1:112" x14ac:dyDescent="0.25">
      <c r="A389" t="s">
        <v>122</v>
      </c>
      <c r="B389" t="s">
        <v>122</v>
      </c>
      <c r="C389" t="s">
        <v>1465</v>
      </c>
      <c r="D389" t="s">
        <v>124</v>
      </c>
      <c r="E389" t="s">
        <v>125</v>
      </c>
      <c r="F389" t="s">
        <v>126</v>
      </c>
      <c r="G389" s="15">
        <v>45597</v>
      </c>
      <c r="H389" t="s">
        <v>1466</v>
      </c>
      <c r="I389" t="s">
        <v>128</v>
      </c>
      <c r="J389" s="15"/>
      <c r="M389" t="s">
        <v>324</v>
      </c>
      <c r="N389" t="s">
        <v>130</v>
      </c>
      <c r="T389" t="s">
        <v>765</v>
      </c>
      <c r="U389" t="s">
        <v>404</v>
      </c>
      <c r="V389" t="s">
        <v>1467</v>
      </c>
      <c r="W389" t="s">
        <v>134</v>
      </c>
      <c r="AA389" t="s">
        <v>135</v>
      </c>
      <c r="AB389" t="s">
        <v>122</v>
      </c>
      <c r="AC389" t="s">
        <v>135</v>
      </c>
      <c r="AD389" t="s">
        <v>136</v>
      </c>
      <c r="AF389" t="s">
        <v>137</v>
      </c>
      <c r="AG389" t="s">
        <v>138</v>
      </c>
      <c r="AH389">
        <v>1.2</v>
      </c>
      <c r="AI389" t="s">
        <v>139</v>
      </c>
      <c r="AK389" t="s">
        <v>140</v>
      </c>
      <c r="AM389" t="s">
        <v>141</v>
      </c>
      <c r="AU389">
        <v>0</v>
      </c>
      <c r="AV389" t="s">
        <v>130</v>
      </c>
      <c r="AZ389" t="s">
        <v>143</v>
      </c>
      <c r="BA389" t="s">
        <v>122</v>
      </c>
      <c r="BB389" t="s">
        <v>143</v>
      </c>
      <c r="BD389" t="s">
        <v>489</v>
      </c>
      <c r="BE389" s="15"/>
      <c r="BG389" t="s">
        <v>145</v>
      </c>
      <c r="BH389">
        <v>0.5</v>
      </c>
      <c r="BI389" t="s">
        <v>139</v>
      </c>
      <c r="BJ389" s="15"/>
      <c r="BK389" t="s">
        <v>146</v>
      </c>
      <c r="BL389">
        <v>7</v>
      </c>
      <c r="BM389" s="16">
        <v>45597.659722222197</v>
      </c>
      <c r="BO389" s="16"/>
      <c r="BP389" t="s">
        <v>147</v>
      </c>
      <c r="BQ389" t="s">
        <v>147</v>
      </c>
      <c r="BR389">
        <v>1.2</v>
      </c>
      <c r="BS389">
        <v>0.5</v>
      </c>
      <c r="BT389" t="b">
        <v>0</v>
      </c>
      <c r="BU389">
        <v>1.2</v>
      </c>
      <c r="BV389">
        <v>0.5</v>
      </c>
      <c r="BW389">
        <v>1.2</v>
      </c>
      <c r="BX389" t="s">
        <v>148</v>
      </c>
      <c r="BY389" t="s">
        <v>122</v>
      </c>
      <c r="BZ389" t="s">
        <v>122</v>
      </c>
      <c r="CA389" t="s">
        <v>1468</v>
      </c>
      <c r="CB389" t="s">
        <v>150</v>
      </c>
      <c r="CC389" t="s">
        <v>1469</v>
      </c>
      <c r="CD389" t="s">
        <v>447</v>
      </c>
      <c r="CI389">
        <v>34.256106299999999</v>
      </c>
      <c r="CJ389">
        <v>-114.146959</v>
      </c>
      <c r="CN389" t="s">
        <v>135</v>
      </c>
      <c r="CO389" t="s">
        <v>153</v>
      </c>
      <c r="CV389" t="s">
        <v>154</v>
      </c>
      <c r="CW389" t="s">
        <v>155</v>
      </c>
      <c r="CX389" t="s">
        <v>448</v>
      </c>
      <c r="DC389" s="15"/>
      <c r="DH389" t="s">
        <v>146</v>
      </c>
    </row>
    <row r="390" spans="1:112" x14ac:dyDescent="0.25">
      <c r="A390" t="s">
        <v>122</v>
      </c>
      <c r="B390" t="s">
        <v>122</v>
      </c>
      <c r="C390" t="s">
        <v>1470</v>
      </c>
      <c r="D390" t="s">
        <v>124</v>
      </c>
      <c r="E390" t="s">
        <v>125</v>
      </c>
      <c r="F390" t="s">
        <v>126</v>
      </c>
      <c r="G390" s="15">
        <v>45671</v>
      </c>
      <c r="H390" t="s">
        <v>1471</v>
      </c>
      <c r="I390" t="s">
        <v>128</v>
      </c>
      <c r="J390" s="15"/>
      <c r="M390" t="s">
        <v>192</v>
      </c>
      <c r="N390" t="s">
        <v>130</v>
      </c>
      <c r="T390" t="s">
        <v>765</v>
      </c>
      <c r="U390" t="s">
        <v>404</v>
      </c>
      <c r="V390" t="s">
        <v>1318</v>
      </c>
      <c r="W390" t="s">
        <v>134</v>
      </c>
      <c r="AA390" t="s">
        <v>135</v>
      </c>
      <c r="AB390" t="s">
        <v>122</v>
      </c>
      <c r="AC390" t="s">
        <v>135</v>
      </c>
      <c r="AD390" t="s">
        <v>136</v>
      </c>
      <c r="AF390" t="s">
        <v>137</v>
      </c>
      <c r="AG390" t="s">
        <v>138</v>
      </c>
      <c r="AH390">
        <v>1.2</v>
      </c>
      <c r="AI390" t="s">
        <v>139</v>
      </c>
      <c r="AK390" t="s">
        <v>140</v>
      </c>
      <c r="AM390" t="s">
        <v>141</v>
      </c>
      <c r="AU390">
        <v>18</v>
      </c>
      <c r="AV390" t="s">
        <v>130</v>
      </c>
      <c r="AZ390" t="s">
        <v>143</v>
      </c>
      <c r="BA390" t="s">
        <v>122</v>
      </c>
      <c r="BB390" t="s">
        <v>143</v>
      </c>
      <c r="BD390" t="s">
        <v>489</v>
      </c>
      <c r="BE390" s="15"/>
      <c r="BG390" t="s">
        <v>145</v>
      </c>
      <c r="BH390">
        <v>0.5</v>
      </c>
      <c r="BI390" t="s">
        <v>139</v>
      </c>
      <c r="BJ390" s="15"/>
      <c r="BK390" t="s">
        <v>146</v>
      </c>
      <c r="BL390">
        <v>7</v>
      </c>
      <c r="BM390" s="16">
        <v>45671.609722222202</v>
      </c>
      <c r="BO390" s="16"/>
      <c r="BP390" t="s">
        <v>147</v>
      </c>
      <c r="BQ390" t="s">
        <v>147</v>
      </c>
      <c r="BR390">
        <v>1.2</v>
      </c>
      <c r="BS390">
        <v>0.5</v>
      </c>
      <c r="BT390" t="b">
        <v>0</v>
      </c>
      <c r="BU390">
        <v>1.2</v>
      </c>
      <c r="BV390">
        <v>0.5</v>
      </c>
      <c r="BW390">
        <v>1.2</v>
      </c>
      <c r="BX390" t="s">
        <v>148</v>
      </c>
      <c r="BY390" t="s">
        <v>122</v>
      </c>
      <c r="BZ390" t="s">
        <v>122</v>
      </c>
      <c r="CA390" t="s">
        <v>1320</v>
      </c>
      <c r="CB390" t="s">
        <v>150</v>
      </c>
      <c r="CC390" t="s">
        <v>1321</v>
      </c>
      <c r="CD390" t="s">
        <v>447</v>
      </c>
      <c r="CI390">
        <v>34.255114599999999</v>
      </c>
      <c r="CJ390">
        <v>-114.1457726</v>
      </c>
      <c r="CN390" t="s">
        <v>135</v>
      </c>
      <c r="CO390" t="s">
        <v>153</v>
      </c>
      <c r="CV390" t="s">
        <v>154</v>
      </c>
      <c r="CW390" t="s">
        <v>155</v>
      </c>
      <c r="CX390" t="s">
        <v>448</v>
      </c>
      <c r="DC390" s="15"/>
      <c r="DH390" t="s">
        <v>146</v>
      </c>
    </row>
    <row r="391" spans="1:112" x14ac:dyDescent="0.25">
      <c r="A391" t="s">
        <v>122</v>
      </c>
      <c r="B391" t="s">
        <v>122</v>
      </c>
      <c r="C391" t="s">
        <v>1472</v>
      </c>
      <c r="D391" t="s">
        <v>124</v>
      </c>
      <c r="E391" t="s">
        <v>125</v>
      </c>
      <c r="F391" t="s">
        <v>126</v>
      </c>
      <c r="G391" s="15">
        <v>45672</v>
      </c>
      <c r="H391" t="s">
        <v>986</v>
      </c>
      <c r="I391" t="s">
        <v>128</v>
      </c>
      <c r="J391" s="15"/>
      <c r="M391" t="s">
        <v>511</v>
      </c>
      <c r="N391" t="s">
        <v>130</v>
      </c>
      <c r="T391" t="s">
        <v>765</v>
      </c>
      <c r="U391" t="s">
        <v>404</v>
      </c>
      <c r="V391" t="s">
        <v>1467</v>
      </c>
      <c r="W391" t="s">
        <v>134</v>
      </c>
      <c r="AA391" t="s">
        <v>135</v>
      </c>
      <c r="AB391" t="s">
        <v>122</v>
      </c>
      <c r="AC391" t="s">
        <v>135</v>
      </c>
      <c r="AD391" t="s">
        <v>136</v>
      </c>
      <c r="AF391" t="s">
        <v>137</v>
      </c>
      <c r="AG391" t="s">
        <v>138</v>
      </c>
      <c r="AH391">
        <v>1.2</v>
      </c>
      <c r="AI391" t="s">
        <v>139</v>
      </c>
      <c r="AK391" t="s">
        <v>140</v>
      </c>
      <c r="AM391" t="s">
        <v>141</v>
      </c>
      <c r="AU391">
        <v>40</v>
      </c>
      <c r="AV391" t="s">
        <v>130</v>
      </c>
      <c r="AZ391" t="s">
        <v>143</v>
      </c>
      <c r="BA391" t="s">
        <v>122</v>
      </c>
      <c r="BB391" t="s">
        <v>143</v>
      </c>
      <c r="BD391" t="s">
        <v>489</v>
      </c>
      <c r="BE391" s="15"/>
      <c r="BG391" t="s">
        <v>145</v>
      </c>
      <c r="BH391">
        <v>0.5</v>
      </c>
      <c r="BI391" t="s">
        <v>139</v>
      </c>
      <c r="BJ391" s="15"/>
      <c r="BK391" t="s">
        <v>146</v>
      </c>
      <c r="BL391">
        <v>7</v>
      </c>
      <c r="BM391" s="16">
        <v>45672.715277777803</v>
      </c>
      <c r="BO391" s="16"/>
      <c r="BP391" t="s">
        <v>147</v>
      </c>
      <c r="BQ391" t="s">
        <v>147</v>
      </c>
      <c r="BR391">
        <v>1.2</v>
      </c>
      <c r="BS391">
        <v>0.5</v>
      </c>
      <c r="BT391" t="b">
        <v>0</v>
      </c>
      <c r="BU391">
        <v>1.2</v>
      </c>
      <c r="BV391">
        <v>0.5</v>
      </c>
      <c r="BW391">
        <v>1.2</v>
      </c>
      <c r="BX391" t="s">
        <v>148</v>
      </c>
      <c r="BY391" t="s">
        <v>122</v>
      </c>
      <c r="BZ391" t="s">
        <v>122</v>
      </c>
      <c r="CA391" t="s">
        <v>1468</v>
      </c>
      <c r="CB391" t="s">
        <v>150</v>
      </c>
      <c r="CC391" t="s">
        <v>1469</v>
      </c>
      <c r="CD391" t="s">
        <v>447</v>
      </c>
      <c r="CI391">
        <v>34.256106299999999</v>
      </c>
      <c r="CJ391">
        <v>-114.146959</v>
      </c>
      <c r="CN391" t="s">
        <v>135</v>
      </c>
      <c r="CO391" t="s">
        <v>153</v>
      </c>
      <c r="CV391" t="s">
        <v>154</v>
      </c>
      <c r="CW391" t="s">
        <v>155</v>
      </c>
      <c r="CX391" t="s">
        <v>448</v>
      </c>
      <c r="DC391" s="15"/>
      <c r="DH391" t="s">
        <v>146</v>
      </c>
    </row>
    <row r="392" spans="1:112" x14ac:dyDescent="0.25">
      <c r="A392" t="s">
        <v>122</v>
      </c>
      <c r="B392" t="s">
        <v>122</v>
      </c>
      <c r="C392" t="s">
        <v>1473</v>
      </c>
      <c r="D392" t="s">
        <v>124</v>
      </c>
      <c r="E392" t="s">
        <v>125</v>
      </c>
      <c r="F392" t="s">
        <v>126</v>
      </c>
      <c r="G392" s="15">
        <v>44875</v>
      </c>
      <c r="H392" t="s">
        <v>973</v>
      </c>
      <c r="I392" t="s">
        <v>128</v>
      </c>
      <c r="J392" s="15"/>
      <c r="M392" t="s">
        <v>1245</v>
      </c>
      <c r="N392" t="s">
        <v>130</v>
      </c>
      <c r="T392" t="s">
        <v>160</v>
      </c>
      <c r="U392" t="s">
        <v>161</v>
      </c>
      <c r="V392" t="s">
        <v>1246</v>
      </c>
      <c r="W392" t="s">
        <v>134</v>
      </c>
      <c r="AA392" t="s">
        <v>135</v>
      </c>
      <c r="AB392" t="s">
        <v>122</v>
      </c>
      <c r="AC392" t="s">
        <v>135</v>
      </c>
      <c r="AD392" t="s">
        <v>136</v>
      </c>
      <c r="AF392" t="s">
        <v>137</v>
      </c>
      <c r="AG392" t="s">
        <v>138</v>
      </c>
      <c r="AH392">
        <v>1.17</v>
      </c>
      <c r="AI392" t="s">
        <v>139</v>
      </c>
      <c r="AK392" t="s">
        <v>140</v>
      </c>
      <c r="AM392" t="s">
        <v>141</v>
      </c>
      <c r="AU392">
        <v>215</v>
      </c>
      <c r="AV392" t="s">
        <v>130</v>
      </c>
      <c r="AZ392" t="s">
        <v>143</v>
      </c>
      <c r="BA392" t="s">
        <v>122</v>
      </c>
      <c r="BB392" t="s">
        <v>143</v>
      </c>
      <c r="BD392" t="s">
        <v>182</v>
      </c>
      <c r="BE392" s="15"/>
      <c r="BG392" t="s">
        <v>145</v>
      </c>
      <c r="BH392">
        <v>8.1900000000000001E-2</v>
      </c>
      <c r="BI392" t="s">
        <v>139</v>
      </c>
      <c r="BJ392" s="15"/>
      <c r="BK392" t="s">
        <v>146</v>
      </c>
      <c r="BL392">
        <v>7</v>
      </c>
      <c r="BM392" s="16">
        <v>44875.729166666701</v>
      </c>
      <c r="BO392" s="16"/>
      <c r="BP392" t="s">
        <v>147</v>
      </c>
      <c r="BQ392" t="s">
        <v>147</v>
      </c>
      <c r="BR392">
        <v>1.17</v>
      </c>
      <c r="BS392">
        <v>8.1900000000000001E-2</v>
      </c>
      <c r="BT392" t="b">
        <v>0</v>
      </c>
      <c r="BU392">
        <v>1.17</v>
      </c>
      <c r="BV392">
        <v>8.1900000000000001E-2</v>
      </c>
      <c r="BW392">
        <v>1.17</v>
      </c>
      <c r="BX392" t="s">
        <v>148</v>
      </c>
      <c r="BY392" t="s">
        <v>122</v>
      </c>
      <c r="BZ392" t="s">
        <v>122</v>
      </c>
      <c r="CA392" t="s">
        <v>1247</v>
      </c>
      <c r="CB392" t="s">
        <v>150</v>
      </c>
      <c r="CC392" t="s">
        <v>1248</v>
      </c>
      <c r="CD392" t="s">
        <v>379</v>
      </c>
      <c r="CI392">
        <v>33.538759599999999</v>
      </c>
      <c r="CJ392">
        <v>-112.1868051</v>
      </c>
      <c r="CN392" t="s">
        <v>135</v>
      </c>
      <c r="CO392" t="s">
        <v>153</v>
      </c>
      <c r="CV392" t="s">
        <v>154</v>
      </c>
      <c r="CW392" t="s">
        <v>155</v>
      </c>
      <c r="CX392" t="s">
        <v>321</v>
      </c>
      <c r="DC392" s="15"/>
      <c r="DH392" t="s">
        <v>146</v>
      </c>
    </row>
    <row r="393" spans="1:112" x14ac:dyDescent="0.25">
      <c r="A393" t="s">
        <v>122</v>
      </c>
      <c r="B393" t="s">
        <v>122</v>
      </c>
      <c r="C393" t="s">
        <v>1474</v>
      </c>
      <c r="D393" t="s">
        <v>124</v>
      </c>
      <c r="E393" t="s">
        <v>125</v>
      </c>
      <c r="F393" t="s">
        <v>126</v>
      </c>
      <c r="G393" s="15">
        <v>44549</v>
      </c>
      <c r="H393" t="s">
        <v>1475</v>
      </c>
      <c r="I393" t="s">
        <v>128</v>
      </c>
      <c r="J393" s="15"/>
      <c r="M393" t="s">
        <v>608</v>
      </c>
      <c r="N393" t="s">
        <v>130</v>
      </c>
      <c r="T393" t="s">
        <v>131</v>
      </c>
      <c r="U393" t="s">
        <v>193</v>
      </c>
      <c r="V393" t="s">
        <v>609</v>
      </c>
      <c r="W393" t="s">
        <v>134</v>
      </c>
      <c r="AA393" t="s">
        <v>135</v>
      </c>
      <c r="AB393" t="s">
        <v>122</v>
      </c>
      <c r="AC393" t="s">
        <v>135</v>
      </c>
      <c r="AD393" t="s">
        <v>136</v>
      </c>
      <c r="AF393" t="s">
        <v>137</v>
      </c>
      <c r="AG393" t="s">
        <v>138</v>
      </c>
      <c r="AH393">
        <v>1.1599999999999999</v>
      </c>
      <c r="AI393" t="s">
        <v>139</v>
      </c>
      <c r="AK393" t="s">
        <v>140</v>
      </c>
      <c r="AM393" t="s">
        <v>141</v>
      </c>
      <c r="AS393" t="s">
        <v>195</v>
      </c>
      <c r="AU393">
        <v>85</v>
      </c>
      <c r="AV393" t="s">
        <v>130</v>
      </c>
      <c r="AZ393" t="s">
        <v>143</v>
      </c>
      <c r="BA393" t="s">
        <v>122</v>
      </c>
      <c r="BB393" t="s">
        <v>143</v>
      </c>
      <c r="BD393" t="s">
        <v>163</v>
      </c>
      <c r="BE393" s="15"/>
      <c r="BG393" t="s">
        <v>145</v>
      </c>
      <c r="BH393">
        <v>8.1900000000000001E-2</v>
      </c>
      <c r="BI393" t="s">
        <v>139</v>
      </c>
      <c r="BJ393" s="15"/>
      <c r="BK393" t="s">
        <v>146</v>
      </c>
      <c r="BL393">
        <v>7</v>
      </c>
      <c r="BM393" s="16">
        <v>44549.756249999999</v>
      </c>
      <c r="BO393" s="16"/>
      <c r="BP393" t="s">
        <v>147</v>
      </c>
      <c r="BQ393" t="s">
        <v>147</v>
      </c>
      <c r="BR393">
        <v>1.1599999999999999</v>
      </c>
      <c r="BS393">
        <v>8.1900000000000001E-2</v>
      </c>
      <c r="BT393" t="b">
        <v>0</v>
      </c>
      <c r="BU393">
        <v>1.1599999999999999</v>
      </c>
      <c r="BV393">
        <v>8.1900000000000001E-2</v>
      </c>
      <c r="BW393">
        <v>1.1599999999999999</v>
      </c>
      <c r="BX393" t="s">
        <v>148</v>
      </c>
      <c r="BY393" t="s">
        <v>122</v>
      </c>
      <c r="BZ393" t="s">
        <v>122</v>
      </c>
      <c r="CA393" t="s">
        <v>610</v>
      </c>
      <c r="CB393" t="s">
        <v>150</v>
      </c>
      <c r="CC393" t="s">
        <v>611</v>
      </c>
      <c r="CD393" t="s">
        <v>399</v>
      </c>
      <c r="CI393">
        <v>32.201514400000001</v>
      </c>
      <c r="CJ393">
        <v>-110.96901389999999</v>
      </c>
      <c r="CN393" t="s">
        <v>135</v>
      </c>
      <c r="CO393" t="s">
        <v>153</v>
      </c>
      <c r="CV393" t="s">
        <v>154</v>
      </c>
      <c r="CW393" t="s">
        <v>155</v>
      </c>
      <c r="CX393" t="s">
        <v>400</v>
      </c>
      <c r="DC393" s="15"/>
      <c r="DH393" t="s">
        <v>146</v>
      </c>
    </row>
    <row r="394" spans="1:112" x14ac:dyDescent="0.25">
      <c r="A394" t="s">
        <v>122</v>
      </c>
      <c r="B394" t="s">
        <v>122</v>
      </c>
      <c r="C394" t="s">
        <v>1476</v>
      </c>
      <c r="D394" t="s">
        <v>124</v>
      </c>
      <c r="E394" t="s">
        <v>125</v>
      </c>
      <c r="F394" t="s">
        <v>126</v>
      </c>
      <c r="G394" s="15">
        <v>45357</v>
      </c>
      <c r="H394" t="s">
        <v>858</v>
      </c>
      <c r="I394" t="s">
        <v>128</v>
      </c>
      <c r="J394" s="15"/>
      <c r="M394" t="s">
        <v>1101</v>
      </c>
      <c r="N394" t="s">
        <v>130</v>
      </c>
      <c r="T394" t="s">
        <v>1125</v>
      </c>
      <c r="U394" t="s">
        <v>404</v>
      </c>
      <c r="V394" t="s">
        <v>1477</v>
      </c>
      <c r="W394" t="s">
        <v>134</v>
      </c>
      <c r="AA394" t="s">
        <v>135</v>
      </c>
      <c r="AB394" t="s">
        <v>122</v>
      </c>
      <c r="AC394" t="s">
        <v>135</v>
      </c>
      <c r="AD394" t="s">
        <v>136</v>
      </c>
      <c r="AF394" t="s">
        <v>137</v>
      </c>
      <c r="AG394" t="s">
        <v>138</v>
      </c>
      <c r="AH394">
        <v>1.1599999999999999</v>
      </c>
      <c r="AI394" t="s">
        <v>139</v>
      </c>
      <c r="AK394" t="s">
        <v>140</v>
      </c>
      <c r="AM394" t="s">
        <v>141</v>
      </c>
      <c r="AU394">
        <v>155</v>
      </c>
      <c r="AV394" t="s">
        <v>130</v>
      </c>
      <c r="AZ394" t="s">
        <v>143</v>
      </c>
      <c r="BA394" t="s">
        <v>122</v>
      </c>
      <c r="BB394" t="s">
        <v>143</v>
      </c>
      <c r="BD394" t="s">
        <v>182</v>
      </c>
      <c r="BE394" s="15"/>
      <c r="BG394" t="s">
        <v>145</v>
      </c>
      <c r="BH394">
        <v>1</v>
      </c>
      <c r="BI394" t="s">
        <v>139</v>
      </c>
      <c r="BJ394" s="15"/>
      <c r="BK394" t="s">
        <v>146</v>
      </c>
      <c r="BL394">
        <v>7</v>
      </c>
      <c r="BM394" s="16">
        <v>45357.744444444397</v>
      </c>
      <c r="BO394" s="16"/>
      <c r="BP394" t="s">
        <v>147</v>
      </c>
      <c r="BQ394" t="s">
        <v>147</v>
      </c>
      <c r="BR394">
        <v>1.1599999999999999</v>
      </c>
      <c r="BS394">
        <v>1</v>
      </c>
      <c r="BT394" t="b">
        <v>0</v>
      </c>
      <c r="BU394">
        <v>1.1599999999999999</v>
      </c>
      <c r="BV394">
        <v>1</v>
      </c>
      <c r="BW394">
        <v>1.1599999999999999</v>
      </c>
      <c r="BX394" t="s">
        <v>148</v>
      </c>
      <c r="BY394" t="s">
        <v>122</v>
      </c>
      <c r="BZ394" t="s">
        <v>122</v>
      </c>
      <c r="CA394" t="s">
        <v>1104</v>
      </c>
      <c r="CB394" t="s">
        <v>150</v>
      </c>
      <c r="CC394" t="s">
        <v>1105</v>
      </c>
      <c r="CD394" t="s">
        <v>379</v>
      </c>
      <c r="CI394">
        <v>33.491511899999999</v>
      </c>
      <c r="CJ394">
        <v>-112.13820920000001</v>
      </c>
      <c r="CN394" t="s">
        <v>135</v>
      </c>
      <c r="CO394" t="s">
        <v>153</v>
      </c>
      <c r="CV394" t="s">
        <v>154</v>
      </c>
      <c r="CW394" t="s">
        <v>155</v>
      </c>
      <c r="CX394" t="s">
        <v>321</v>
      </c>
      <c r="DC394" s="15"/>
      <c r="DH394" t="s">
        <v>146</v>
      </c>
    </row>
    <row r="395" spans="1:112" x14ac:dyDescent="0.25">
      <c r="A395" t="s">
        <v>122</v>
      </c>
      <c r="B395" t="s">
        <v>122</v>
      </c>
      <c r="C395" t="s">
        <v>1478</v>
      </c>
      <c r="D395" t="s">
        <v>124</v>
      </c>
      <c r="E395" t="s">
        <v>125</v>
      </c>
      <c r="F395" t="s">
        <v>126</v>
      </c>
      <c r="G395" s="15">
        <v>44993</v>
      </c>
      <c r="H395" t="s">
        <v>1479</v>
      </c>
      <c r="I395" t="s">
        <v>128</v>
      </c>
      <c r="J395" s="15"/>
      <c r="M395" t="s">
        <v>1101</v>
      </c>
      <c r="N395" t="s">
        <v>130</v>
      </c>
      <c r="T395" t="s">
        <v>1125</v>
      </c>
      <c r="U395" t="s">
        <v>404</v>
      </c>
      <c r="V395" t="s">
        <v>1477</v>
      </c>
      <c r="W395" t="s">
        <v>134</v>
      </c>
      <c r="AA395" t="s">
        <v>135</v>
      </c>
      <c r="AB395" t="s">
        <v>122</v>
      </c>
      <c r="AC395" t="s">
        <v>135</v>
      </c>
      <c r="AD395" t="s">
        <v>136</v>
      </c>
      <c r="AF395" t="s">
        <v>137</v>
      </c>
      <c r="AG395" t="s">
        <v>138</v>
      </c>
      <c r="AH395">
        <v>1.1399999999999999</v>
      </c>
      <c r="AI395" t="s">
        <v>139</v>
      </c>
      <c r="AK395" t="s">
        <v>140</v>
      </c>
      <c r="AM395" t="s">
        <v>141</v>
      </c>
      <c r="AU395">
        <v>155</v>
      </c>
      <c r="AV395" t="s">
        <v>130</v>
      </c>
      <c r="AZ395" t="s">
        <v>143</v>
      </c>
      <c r="BA395" t="s">
        <v>122</v>
      </c>
      <c r="BB395" t="s">
        <v>143</v>
      </c>
      <c r="BD395" t="s">
        <v>182</v>
      </c>
      <c r="BE395" s="15"/>
      <c r="BG395" t="s">
        <v>145</v>
      </c>
      <c r="BH395">
        <v>1</v>
      </c>
      <c r="BI395" t="s">
        <v>139</v>
      </c>
      <c r="BJ395" s="15"/>
      <c r="BK395" t="s">
        <v>146</v>
      </c>
      <c r="BL395">
        <v>7</v>
      </c>
      <c r="BM395" s="16">
        <v>44993.409722222197</v>
      </c>
      <c r="BO395" s="16"/>
      <c r="BP395" t="s">
        <v>147</v>
      </c>
      <c r="BQ395" t="s">
        <v>147</v>
      </c>
      <c r="BR395">
        <v>1.1399999999999999</v>
      </c>
      <c r="BS395">
        <v>1</v>
      </c>
      <c r="BT395" t="b">
        <v>0</v>
      </c>
      <c r="BU395">
        <v>1.1399999999999999</v>
      </c>
      <c r="BV395">
        <v>1</v>
      </c>
      <c r="BW395">
        <v>1.1399999999999999</v>
      </c>
      <c r="BX395" t="s">
        <v>148</v>
      </c>
      <c r="BY395" t="s">
        <v>122</v>
      </c>
      <c r="BZ395" t="s">
        <v>122</v>
      </c>
      <c r="CA395" t="s">
        <v>1104</v>
      </c>
      <c r="CB395" t="s">
        <v>150</v>
      </c>
      <c r="CC395" t="s">
        <v>1105</v>
      </c>
      <c r="CD395" t="s">
        <v>379</v>
      </c>
      <c r="CI395">
        <v>33.491511899999999</v>
      </c>
      <c r="CJ395">
        <v>-112.13820920000001</v>
      </c>
      <c r="CN395" t="s">
        <v>135</v>
      </c>
      <c r="CO395" t="s">
        <v>153</v>
      </c>
      <c r="CV395" t="s">
        <v>154</v>
      </c>
      <c r="CW395" t="s">
        <v>155</v>
      </c>
      <c r="CX395" t="s">
        <v>321</v>
      </c>
      <c r="DC395" s="15"/>
      <c r="DH395" t="s">
        <v>146</v>
      </c>
    </row>
    <row r="396" spans="1:112" x14ac:dyDescent="0.25">
      <c r="A396" t="s">
        <v>122</v>
      </c>
      <c r="B396" t="s">
        <v>122</v>
      </c>
      <c r="C396" t="s">
        <v>1480</v>
      </c>
      <c r="D396" t="s">
        <v>124</v>
      </c>
      <c r="E396" t="s">
        <v>125</v>
      </c>
      <c r="F396" t="s">
        <v>126</v>
      </c>
      <c r="G396" s="15">
        <v>45358</v>
      </c>
      <c r="H396" t="s">
        <v>1481</v>
      </c>
      <c r="I396" t="s">
        <v>128</v>
      </c>
      <c r="J396" s="15"/>
      <c r="M396" t="s">
        <v>1091</v>
      </c>
      <c r="N396" t="s">
        <v>130</v>
      </c>
      <c r="T396" t="s">
        <v>1125</v>
      </c>
      <c r="U396" t="s">
        <v>404</v>
      </c>
      <c r="V396" t="s">
        <v>1396</v>
      </c>
      <c r="W396" t="s">
        <v>134</v>
      </c>
      <c r="AA396" t="s">
        <v>135</v>
      </c>
      <c r="AB396" t="s">
        <v>122</v>
      </c>
      <c r="AC396" t="s">
        <v>135</v>
      </c>
      <c r="AD396" t="s">
        <v>136</v>
      </c>
      <c r="AF396" t="s">
        <v>137</v>
      </c>
      <c r="AG396" t="s">
        <v>138</v>
      </c>
      <c r="AH396">
        <v>1.1299999999999999</v>
      </c>
      <c r="AI396" t="s">
        <v>139</v>
      </c>
      <c r="AK396" t="s">
        <v>140</v>
      </c>
      <c r="AM396" t="s">
        <v>141</v>
      </c>
      <c r="AU396">
        <v>163</v>
      </c>
      <c r="AV396" t="s">
        <v>130</v>
      </c>
      <c r="AZ396" t="s">
        <v>143</v>
      </c>
      <c r="BA396" t="s">
        <v>122</v>
      </c>
      <c r="BB396" t="s">
        <v>143</v>
      </c>
      <c r="BD396" t="s">
        <v>182</v>
      </c>
      <c r="BE396" s="15"/>
      <c r="BG396" t="s">
        <v>145</v>
      </c>
      <c r="BH396">
        <v>1</v>
      </c>
      <c r="BI396" t="s">
        <v>139</v>
      </c>
      <c r="BJ396" s="15"/>
      <c r="BK396" t="s">
        <v>146</v>
      </c>
      <c r="BL396">
        <v>7</v>
      </c>
      <c r="BM396" s="16">
        <v>45358.713888888902</v>
      </c>
      <c r="BO396" s="16"/>
      <c r="BP396" t="s">
        <v>147</v>
      </c>
      <c r="BQ396" t="s">
        <v>147</v>
      </c>
      <c r="BR396">
        <v>1.1299999999999999</v>
      </c>
      <c r="BS396">
        <v>1</v>
      </c>
      <c r="BT396" t="b">
        <v>0</v>
      </c>
      <c r="BU396">
        <v>1.1299999999999999</v>
      </c>
      <c r="BV396">
        <v>1</v>
      </c>
      <c r="BW396">
        <v>1.1299999999999999</v>
      </c>
      <c r="BX396" t="s">
        <v>148</v>
      </c>
      <c r="BY396" t="s">
        <v>122</v>
      </c>
      <c r="BZ396" t="s">
        <v>122</v>
      </c>
      <c r="CA396" t="s">
        <v>1378</v>
      </c>
      <c r="CB396" t="s">
        <v>150</v>
      </c>
      <c r="CC396" t="s">
        <v>1379</v>
      </c>
      <c r="CD396" t="s">
        <v>379</v>
      </c>
      <c r="CI396">
        <v>33.4936528</v>
      </c>
      <c r="CJ396">
        <v>-112.1451</v>
      </c>
      <c r="CN396" t="s">
        <v>135</v>
      </c>
      <c r="CO396" t="s">
        <v>153</v>
      </c>
      <c r="CV396" t="s">
        <v>154</v>
      </c>
      <c r="CW396" t="s">
        <v>155</v>
      </c>
      <c r="CX396" t="s">
        <v>321</v>
      </c>
      <c r="DC396" s="15"/>
      <c r="DH396" t="s">
        <v>146</v>
      </c>
    </row>
    <row r="397" spans="1:112" x14ac:dyDescent="0.25">
      <c r="A397" t="s">
        <v>122</v>
      </c>
      <c r="B397" t="s">
        <v>122</v>
      </c>
      <c r="C397" t="s">
        <v>1482</v>
      </c>
      <c r="D397" t="s">
        <v>124</v>
      </c>
      <c r="E397" t="s">
        <v>125</v>
      </c>
      <c r="F397" t="s">
        <v>126</v>
      </c>
      <c r="G397" s="15">
        <v>45532</v>
      </c>
      <c r="H397" t="s">
        <v>1483</v>
      </c>
      <c r="I397" t="s">
        <v>128</v>
      </c>
      <c r="J397" s="15"/>
      <c r="M397" t="s">
        <v>792</v>
      </c>
      <c r="N397" t="s">
        <v>130</v>
      </c>
      <c r="T397" t="s">
        <v>403</v>
      </c>
      <c r="U397" t="s">
        <v>404</v>
      </c>
      <c r="V397" t="s">
        <v>1484</v>
      </c>
      <c r="W397" t="s">
        <v>134</v>
      </c>
      <c r="AA397" t="s">
        <v>135</v>
      </c>
      <c r="AB397" t="s">
        <v>122</v>
      </c>
      <c r="AC397" t="s">
        <v>135</v>
      </c>
      <c r="AD397" t="s">
        <v>136</v>
      </c>
      <c r="AF397" t="s">
        <v>137</v>
      </c>
      <c r="AG397" t="s">
        <v>138</v>
      </c>
      <c r="AH397">
        <v>1.1299999999999999</v>
      </c>
      <c r="AI397" t="s">
        <v>139</v>
      </c>
      <c r="AK397" t="s">
        <v>140</v>
      </c>
      <c r="AM397" t="s">
        <v>141</v>
      </c>
      <c r="AU397">
        <v>73</v>
      </c>
      <c r="AV397" t="s">
        <v>130</v>
      </c>
      <c r="AZ397" t="s">
        <v>143</v>
      </c>
      <c r="BA397" t="s">
        <v>122</v>
      </c>
      <c r="BB397" t="s">
        <v>143</v>
      </c>
      <c r="BD397" t="s">
        <v>182</v>
      </c>
      <c r="BE397" s="15"/>
      <c r="BG397" t="s">
        <v>145</v>
      </c>
      <c r="BH397">
        <v>1</v>
      </c>
      <c r="BI397" t="s">
        <v>139</v>
      </c>
      <c r="BJ397" s="15"/>
      <c r="BK397" t="s">
        <v>146</v>
      </c>
      <c r="BL397">
        <v>7</v>
      </c>
      <c r="BM397" s="16">
        <v>45532.667361111096</v>
      </c>
      <c r="BO397" s="16"/>
      <c r="BP397" t="s">
        <v>147</v>
      </c>
      <c r="BQ397" t="s">
        <v>147</v>
      </c>
      <c r="BR397">
        <v>1.1299999999999999</v>
      </c>
      <c r="BS397">
        <v>1</v>
      </c>
      <c r="BT397" t="b">
        <v>0</v>
      </c>
      <c r="BU397">
        <v>1.1299999999999999</v>
      </c>
      <c r="BV397">
        <v>1</v>
      </c>
      <c r="BW397">
        <v>1.1299999999999999</v>
      </c>
      <c r="BX397" t="s">
        <v>148</v>
      </c>
      <c r="BY397" t="s">
        <v>122</v>
      </c>
      <c r="BZ397" t="s">
        <v>122</v>
      </c>
      <c r="CA397" t="s">
        <v>1485</v>
      </c>
      <c r="CB397" t="s">
        <v>150</v>
      </c>
      <c r="CC397" t="s">
        <v>1486</v>
      </c>
      <c r="CD397" t="s">
        <v>410</v>
      </c>
      <c r="CI397">
        <v>33.496099999999998</v>
      </c>
      <c r="CJ397">
        <v>-111.71429999999999</v>
      </c>
      <c r="CN397" t="s">
        <v>135</v>
      </c>
      <c r="CO397" t="s">
        <v>153</v>
      </c>
      <c r="CV397" t="s">
        <v>154</v>
      </c>
      <c r="CW397" t="s">
        <v>155</v>
      </c>
      <c r="CX397" t="s">
        <v>321</v>
      </c>
      <c r="DC397" s="15"/>
      <c r="DH397" t="s">
        <v>146</v>
      </c>
    </row>
    <row r="398" spans="1:112" x14ac:dyDescent="0.25">
      <c r="A398" t="s">
        <v>122</v>
      </c>
      <c r="B398" t="s">
        <v>122</v>
      </c>
      <c r="C398" t="s">
        <v>1487</v>
      </c>
      <c r="D398" t="s">
        <v>124</v>
      </c>
      <c r="E398" t="s">
        <v>125</v>
      </c>
      <c r="F398" t="s">
        <v>126</v>
      </c>
      <c r="G398" s="15">
        <v>44700</v>
      </c>
      <c r="H398" t="s">
        <v>537</v>
      </c>
      <c r="I398" t="s">
        <v>128</v>
      </c>
      <c r="J398" s="15"/>
      <c r="M398" t="s">
        <v>608</v>
      </c>
      <c r="N398" t="s">
        <v>130</v>
      </c>
      <c r="T398" t="s">
        <v>131</v>
      </c>
      <c r="U398" t="s">
        <v>193</v>
      </c>
      <c r="V398" t="s">
        <v>609</v>
      </c>
      <c r="W398" t="s">
        <v>134</v>
      </c>
      <c r="AA398" t="s">
        <v>135</v>
      </c>
      <c r="AB398" t="s">
        <v>122</v>
      </c>
      <c r="AC398" t="s">
        <v>135</v>
      </c>
      <c r="AD398" t="s">
        <v>136</v>
      </c>
      <c r="AF398" t="s">
        <v>137</v>
      </c>
      <c r="AG398" t="s">
        <v>138</v>
      </c>
      <c r="AH398">
        <v>1.1200000000000001</v>
      </c>
      <c r="AI398" t="s">
        <v>139</v>
      </c>
      <c r="AK398" t="s">
        <v>140</v>
      </c>
      <c r="AM398" t="s">
        <v>141</v>
      </c>
      <c r="AS398" t="s">
        <v>195</v>
      </c>
      <c r="AU398">
        <v>85</v>
      </c>
      <c r="AV398" t="s">
        <v>130</v>
      </c>
      <c r="AZ398" t="s">
        <v>143</v>
      </c>
      <c r="BA398" t="s">
        <v>122</v>
      </c>
      <c r="BB398" t="s">
        <v>143</v>
      </c>
      <c r="BD398" t="s">
        <v>163</v>
      </c>
      <c r="BE398" s="15"/>
      <c r="BG398" t="s">
        <v>145</v>
      </c>
      <c r="BH398">
        <v>8.1900000000000001E-2</v>
      </c>
      <c r="BI398" t="s">
        <v>139</v>
      </c>
      <c r="BJ398" s="15"/>
      <c r="BK398" t="s">
        <v>146</v>
      </c>
      <c r="BL398">
        <v>7</v>
      </c>
      <c r="BM398" s="16">
        <v>44700.474305555603</v>
      </c>
      <c r="BO398" s="16"/>
      <c r="BP398" t="s">
        <v>147</v>
      </c>
      <c r="BQ398" t="s">
        <v>147</v>
      </c>
      <c r="BR398">
        <v>1.1200000000000001</v>
      </c>
      <c r="BS398">
        <v>8.1900000000000001E-2</v>
      </c>
      <c r="BT398" t="b">
        <v>0</v>
      </c>
      <c r="BU398">
        <v>1.1200000000000001</v>
      </c>
      <c r="BV398">
        <v>8.1900000000000001E-2</v>
      </c>
      <c r="BW398">
        <v>1.1200000000000001</v>
      </c>
      <c r="BX398" t="s">
        <v>148</v>
      </c>
      <c r="BY398" t="s">
        <v>122</v>
      </c>
      <c r="BZ398" t="s">
        <v>122</v>
      </c>
      <c r="CA398" t="s">
        <v>610</v>
      </c>
      <c r="CB398" t="s">
        <v>150</v>
      </c>
      <c r="CC398" t="s">
        <v>611</v>
      </c>
      <c r="CD398" t="s">
        <v>399</v>
      </c>
      <c r="CI398">
        <v>32.201514400000001</v>
      </c>
      <c r="CJ398">
        <v>-110.96901389999999</v>
      </c>
      <c r="CN398" t="s">
        <v>135</v>
      </c>
      <c r="CO398" t="s">
        <v>153</v>
      </c>
      <c r="CV398" t="s">
        <v>154</v>
      </c>
      <c r="CW398" t="s">
        <v>155</v>
      </c>
      <c r="CX398" t="s">
        <v>400</v>
      </c>
      <c r="DC398" s="15"/>
      <c r="DH398" t="s">
        <v>146</v>
      </c>
    </row>
    <row r="399" spans="1:112" x14ac:dyDescent="0.25">
      <c r="A399" t="s">
        <v>122</v>
      </c>
      <c r="B399" t="s">
        <v>122</v>
      </c>
      <c r="C399" t="s">
        <v>1488</v>
      </c>
      <c r="D399" t="s">
        <v>124</v>
      </c>
      <c r="E399" t="s">
        <v>125</v>
      </c>
      <c r="F399" t="s">
        <v>126</v>
      </c>
      <c r="G399" s="15">
        <v>45601</v>
      </c>
      <c r="H399" t="s">
        <v>548</v>
      </c>
      <c r="I399" t="s">
        <v>128</v>
      </c>
      <c r="J399" s="15"/>
      <c r="M399" t="s">
        <v>1174</v>
      </c>
      <c r="N399" t="s">
        <v>130</v>
      </c>
      <c r="T399" t="s">
        <v>864</v>
      </c>
      <c r="U399" t="s">
        <v>193</v>
      </c>
      <c r="V399" t="s">
        <v>1489</v>
      </c>
      <c r="W399" t="s">
        <v>134</v>
      </c>
      <c r="AA399" t="s">
        <v>135</v>
      </c>
      <c r="AB399" t="s">
        <v>122</v>
      </c>
      <c r="AC399" t="s">
        <v>135</v>
      </c>
      <c r="AD399" t="s">
        <v>136</v>
      </c>
      <c r="AF399" t="s">
        <v>137</v>
      </c>
      <c r="AG399" t="s">
        <v>138</v>
      </c>
      <c r="AH399">
        <v>1.1200000000000001</v>
      </c>
      <c r="AI399" t="s">
        <v>139</v>
      </c>
      <c r="AK399" t="s">
        <v>140</v>
      </c>
      <c r="AM399" t="s">
        <v>141</v>
      </c>
      <c r="AU399">
        <v>75</v>
      </c>
      <c r="AV399" t="s">
        <v>130</v>
      </c>
      <c r="AZ399" t="s">
        <v>143</v>
      </c>
      <c r="BA399" t="s">
        <v>122</v>
      </c>
      <c r="BB399" t="s">
        <v>143</v>
      </c>
      <c r="BD399" t="s">
        <v>182</v>
      </c>
      <c r="BE399" s="15"/>
      <c r="BG399" t="s">
        <v>145</v>
      </c>
      <c r="BH399">
        <v>8.1900000000000001E-2</v>
      </c>
      <c r="BI399" t="s">
        <v>139</v>
      </c>
      <c r="BJ399" s="15"/>
      <c r="BK399" t="s">
        <v>146</v>
      </c>
      <c r="BL399">
        <v>7</v>
      </c>
      <c r="BM399" s="16">
        <v>45601.748611111099</v>
      </c>
      <c r="BO399" s="16"/>
      <c r="BP399" t="s">
        <v>147</v>
      </c>
      <c r="BQ399" t="s">
        <v>147</v>
      </c>
      <c r="BR399">
        <v>1.1200000000000001</v>
      </c>
      <c r="BS399">
        <v>8.1900000000000001E-2</v>
      </c>
      <c r="BT399" t="b">
        <v>0</v>
      </c>
      <c r="BU399">
        <v>1.1200000000000001</v>
      </c>
      <c r="BV399">
        <v>8.1900000000000001E-2</v>
      </c>
      <c r="BW399">
        <v>1.1200000000000001</v>
      </c>
      <c r="BX399" t="s">
        <v>148</v>
      </c>
      <c r="BY399" t="s">
        <v>122</v>
      </c>
      <c r="BZ399" t="s">
        <v>122</v>
      </c>
      <c r="CA399" t="s">
        <v>1490</v>
      </c>
      <c r="CB399" t="s">
        <v>150</v>
      </c>
      <c r="CC399" t="s">
        <v>1491</v>
      </c>
      <c r="CD399" t="s">
        <v>399</v>
      </c>
      <c r="CI399">
        <v>32.223779700000001</v>
      </c>
      <c r="CJ399">
        <v>-110.9611742</v>
      </c>
      <c r="CN399" t="s">
        <v>135</v>
      </c>
      <c r="CO399" t="s">
        <v>153</v>
      </c>
      <c r="CV399" t="s">
        <v>154</v>
      </c>
      <c r="CW399" t="s">
        <v>155</v>
      </c>
      <c r="CX399" t="s">
        <v>400</v>
      </c>
      <c r="DC399" s="15"/>
      <c r="DH399" t="s">
        <v>146</v>
      </c>
    </row>
    <row r="400" spans="1:112" x14ac:dyDescent="0.25">
      <c r="A400" t="s">
        <v>122</v>
      </c>
      <c r="B400" t="s">
        <v>122</v>
      </c>
      <c r="C400" t="s">
        <v>1492</v>
      </c>
      <c r="D400" t="s">
        <v>124</v>
      </c>
      <c r="E400" t="s">
        <v>125</v>
      </c>
      <c r="F400" t="s">
        <v>126</v>
      </c>
      <c r="G400" s="15">
        <v>43577</v>
      </c>
      <c r="H400" t="s">
        <v>1493</v>
      </c>
      <c r="I400" t="s">
        <v>1432</v>
      </c>
      <c r="J400" s="15"/>
      <c r="T400" t="s">
        <v>793</v>
      </c>
      <c r="U400" t="s">
        <v>404</v>
      </c>
      <c r="V400" t="s">
        <v>1494</v>
      </c>
      <c r="W400" t="s">
        <v>1495</v>
      </c>
      <c r="AA400" t="s">
        <v>135</v>
      </c>
      <c r="AB400" t="s">
        <v>122</v>
      </c>
      <c r="AC400" t="s">
        <v>135</v>
      </c>
      <c r="AD400" t="s">
        <v>136</v>
      </c>
      <c r="AF400" t="s">
        <v>137</v>
      </c>
      <c r="AG400" t="s">
        <v>138</v>
      </c>
      <c r="AH400">
        <v>1.1000000000000001</v>
      </c>
      <c r="AI400" t="s">
        <v>139</v>
      </c>
      <c r="AK400" t="s">
        <v>140</v>
      </c>
      <c r="AM400" t="s">
        <v>141</v>
      </c>
      <c r="AS400" t="s">
        <v>195</v>
      </c>
      <c r="AZ400" t="s">
        <v>143</v>
      </c>
      <c r="BA400" t="s">
        <v>122</v>
      </c>
      <c r="BB400" t="s">
        <v>143</v>
      </c>
      <c r="BD400" t="s">
        <v>1496</v>
      </c>
      <c r="BE400" s="15"/>
      <c r="BG400" t="s">
        <v>145</v>
      </c>
      <c r="BH400">
        <v>0.5</v>
      </c>
      <c r="BI400" t="s">
        <v>139</v>
      </c>
      <c r="BJ400" s="15"/>
      <c r="BK400" t="s">
        <v>146</v>
      </c>
      <c r="BL400">
        <v>5</v>
      </c>
      <c r="BM400" s="16">
        <v>43577.356249999997</v>
      </c>
      <c r="BO400" s="16"/>
      <c r="BP400" t="s">
        <v>147</v>
      </c>
      <c r="BQ400" t="s">
        <v>147</v>
      </c>
      <c r="BR400">
        <v>1.1000000000000001</v>
      </c>
      <c r="BS400">
        <v>0.5</v>
      </c>
      <c r="BT400" t="b">
        <v>0</v>
      </c>
      <c r="BU400">
        <v>1.1000000000000001</v>
      </c>
      <c r="BV400">
        <v>0.5</v>
      </c>
      <c r="BW400">
        <v>1.1000000000000001</v>
      </c>
      <c r="BX400" t="s">
        <v>148</v>
      </c>
      <c r="BY400" t="s">
        <v>122</v>
      </c>
      <c r="BZ400" t="s">
        <v>122</v>
      </c>
      <c r="CA400" t="s">
        <v>1497</v>
      </c>
      <c r="CB400" t="s">
        <v>150</v>
      </c>
      <c r="CC400" t="s">
        <v>1498</v>
      </c>
      <c r="CD400" t="s">
        <v>379</v>
      </c>
      <c r="CI400">
        <v>33.4789222</v>
      </c>
      <c r="CJ400">
        <v>-112.133675</v>
      </c>
      <c r="CN400" t="s">
        <v>135</v>
      </c>
      <c r="CO400" t="s">
        <v>153</v>
      </c>
      <c r="CV400" t="s">
        <v>154</v>
      </c>
      <c r="CW400" t="s">
        <v>155</v>
      </c>
      <c r="CX400" t="s">
        <v>321</v>
      </c>
      <c r="DC400" s="15"/>
      <c r="DH400" t="s">
        <v>146</v>
      </c>
    </row>
    <row r="401" spans="1:112" x14ac:dyDescent="0.25">
      <c r="A401" t="s">
        <v>122</v>
      </c>
      <c r="B401" t="s">
        <v>122</v>
      </c>
      <c r="C401" t="s">
        <v>1499</v>
      </c>
      <c r="D401" t="s">
        <v>124</v>
      </c>
      <c r="E401" t="s">
        <v>125</v>
      </c>
      <c r="F401" t="s">
        <v>126</v>
      </c>
      <c r="G401" s="15">
        <v>43788</v>
      </c>
      <c r="H401" t="s">
        <v>1500</v>
      </c>
      <c r="I401" t="s">
        <v>128</v>
      </c>
      <c r="J401" s="15"/>
      <c r="T401" t="s">
        <v>131</v>
      </c>
      <c r="U401" t="s">
        <v>193</v>
      </c>
      <c r="V401" t="s">
        <v>425</v>
      </c>
      <c r="W401" t="s">
        <v>134</v>
      </c>
      <c r="AA401" t="s">
        <v>135</v>
      </c>
      <c r="AB401" t="s">
        <v>122</v>
      </c>
      <c r="AC401" t="s">
        <v>135</v>
      </c>
      <c r="AD401" t="s">
        <v>136</v>
      </c>
      <c r="AF401" t="s">
        <v>137</v>
      </c>
      <c r="AG401" t="s">
        <v>138</v>
      </c>
      <c r="AH401">
        <v>1.1000000000000001</v>
      </c>
      <c r="AI401" t="s">
        <v>139</v>
      </c>
      <c r="AK401" t="s">
        <v>140</v>
      </c>
      <c r="AM401" t="s">
        <v>141</v>
      </c>
      <c r="AS401" t="s">
        <v>195</v>
      </c>
      <c r="AZ401" t="s">
        <v>143</v>
      </c>
      <c r="BA401" t="s">
        <v>122</v>
      </c>
      <c r="BB401" t="s">
        <v>143</v>
      </c>
      <c r="BD401" t="s">
        <v>163</v>
      </c>
      <c r="BE401" s="15"/>
      <c r="BG401" t="s">
        <v>145</v>
      </c>
      <c r="BH401">
        <v>0.36099999999999999</v>
      </c>
      <c r="BI401" t="s">
        <v>139</v>
      </c>
      <c r="BJ401" s="15"/>
      <c r="BK401" t="s">
        <v>146</v>
      </c>
      <c r="BL401">
        <v>7</v>
      </c>
      <c r="BM401" s="16">
        <v>43788.423611111102</v>
      </c>
      <c r="BO401" s="16"/>
      <c r="BP401" t="s">
        <v>147</v>
      </c>
      <c r="BQ401" t="s">
        <v>147</v>
      </c>
      <c r="BR401">
        <v>1.1000000000000001</v>
      </c>
      <c r="BS401">
        <v>0.36099999999999999</v>
      </c>
      <c r="BT401" t="b">
        <v>0</v>
      </c>
      <c r="BU401">
        <v>1.1000000000000001</v>
      </c>
      <c r="BV401">
        <v>0.36099999999999999</v>
      </c>
      <c r="BW401">
        <v>1.1000000000000001</v>
      </c>
      <c r="BX401" t="s">
        <v>148</v>
      </c>
      <c r="BY401" t="s">
        <v>122</v>
      </c>
      <c r="BZ401" t="s">
        <v>122</v>
      </c>
      <c r="CA401" t="s">
        <v>426</v>
      </c>
      <c r="CB401" t="s">
        <v>150</v>
      </c>
      <c r="CC401" t="s">
        <v>332</v>
      </c>
      <c r="CD401" t="s">
        <v>399</v>
      </c>
      <c r="CI401">
        <v>32.2016578</v>
      </c>
      <c r="CJ401">
        <v>-110.96876810000001</v>
      </c>
      <c r="CN401" t="s">
        <v>135</v>
      </c>
      <c r="CO401" t="s">
        <v>153</v>
      </c>
      <c r="CV401" t="s">
        <v>154</v>
      </c>
      <c r="CW401" t="s">
        <v>155</v>
      </c>
      <c r="CX401" t="s">
        <v>400</v>
      </c>
      <c r="DC401" s="15"/>
      <c r="DH401" t="s">
        <v>146</v>
      </c>
    </row>
    <row r="402" spans="1:112" x14ac:dyDescent="0.25">
      <c r="A402" t="s">
        <v>122</v>
      </c>
      <c r="B402" t="s">
        <v>122</v>
      </c>
      <c r="C402" t="s">
        <v>1501</v>
      </c>
      <c r="D402" t="s">
        <v>124</v>
      </c>
      <c r="E402" t="s">
        <v>125</v>
      </c>
      <c r="F402" t="s">
        <v>126</v>
      </c>
      <c r="G402" s="15">
        <v>44169</v>
      </c>
      <c r="H402" t="s">
        <v>424</v>
      </c>
      <c r="I402" t="s">
        <v>128</v>
      </c>
      <c r="J402" s="15"/>
      <c r="T402" t="s">
        <v>1168</v>
      </c>
      <c r="U402" t="s">
        <v>193</v>
      </c>
      <c r="V402" t="s">
        <v>1502</v>
      </c>
      <c r="W402" t="s">
        <v>134</v>
      </c>
      <c r="AA402" t="s">
        <v>135</v>
      </c>
      <c r="AB402" t="s">
        <v>122</v>
      </c>
      <c r="AC402" t="s">
        <v>135</v>
      </c>
      <c r="AD402" t="s">
        <v>136</v>
      </c>
      <c r="AF402" t="s">
        <v>137</v>
      </c>
      <c r="AG402" t="s">
        <v>138</v>
      </c>
      <c r="AH402">
        <v>1.1000000000000001</v>
      </c>
      <c r="AI402" t="s">
        <v>139</v>
      </c>
      <c r="AK402" t="s">
        <v>140</v>
      </c>
      <c r="AM402" t="s">
        <v>141</v>
      </c>
      <c r="AS402" t="s">
        <v>195</v>
      </c>
      <c r="AZ402" t="s">
        <v>143</v>
      </c>
      <c r="BA402" t="s">
        <v>122</v>
      </c>
      <c r="BB402" t="s">
        <v>143</v>
      </c>
      <c r="BD402" t="s">
        <v>163</v>
      </c>
      <c r="BE402" s="15"/>
      <c r="BG402" t="s">
        <v>145</v>
      </c>
      <c r="BH402">
        <v>8.1900000000000001E-2</v>
      </c>
      <c r="BI402" t="s">
        <v>139</v>
      </c>
      <c r="BJ402" s="15"/>
      <c r="BK402" t="s">
        <v>146</v>
      </c>
      <c r="BL402">
        <v>7</v>
      </c>
      <c r="BM402" s="16">
        <v>44169.760416666701</v>
      </c>
      <c r="BO402" s="16"/>
      <c r="BP402" t="s">
        <v>147</v>
      </c>
      <c r="BQ402" t="s">
        <v>147</v>
      </c>
      <c r="BR402">
        <v>1.1000000000000001</v>
      </c>
      <c r="BS402">
        <v>8.1900000000000001E-2</v>
      </c>
      <c r="BT402" t="b">
        <v>0</v>
      </c>
      <c r="BU402">
        <v>1.1000000000000001</v>
      </c>
      <c r="BV402">
        <v>8.1900000000000001E-2</v>
      </c>
      <c r="BW402">
        <v>1.1000000000000001</v>
      </c>
      <c r="BX402" t="s">
        <v>148</v>
      </c>
      <c r="BY402" t="s">
        <v>122</v>
      </c>
      <c r="BZ402" t="s">
        <v>122</v>
      </c>
      <c r="CA402" t="s">
        <v>1503</v>
      </c>
      <c r="CB402" t="s">
        <v>150</v>
      </c>
      <c r="CC402" t="s">
        <v>332</v>
      </c>
      <c r="CD402" t="s">
        <v>198</v>
      </c>
      <c r="CI402">
        <v>34.9010599</v>
      </c>
      <c r="CJ402">
        <v>-110.1597276</v>
      </c>
      <c r="CN402" t="s">
        <v>135</v>
      </c>
      <c r="CO402" t="s">
        <v>153</v>
      </c>
      <c r="CV402" t="s">
        <v>154</v>
      </c>
      <c r="CW402" t="s">
        <v>155</v>
      </c>
      <c r="CX402" t="s">
        <v>199</v>
      </c>
      <c r="DC402" s="15"/>
      <c r="DH402" t="s">
        <v>146</v>
      </c>
    </row>
    <row r="403" spans="1:112" x14ac:dyDescent="0.25">
      <c r="A403" t="s">
        <v>122</v>
      </c>
      <c r="B403" t="s">
        <v>122</v>
      </c>
      <c r="C403" t="s">
        <v>1504</v>
      </c>
      <c r="D403" t="s">
        <v>124</v>
      </c>
      <c r="E403" t="s">
        <v>125</v>
      </c>
      <c r="F403" t="s">
        <v>126</v>
      </c>
      <c r="G403" s="15">
        <v>44439</v>
      </c>
      <c r="H403" t="s">
        <v>1505</v>
      </c>
      <c r="I403" t="s">
        <v>128</v>
      </c>
      <c r="J403" s="15"/>
      <c r="T403" t="s">
        <v>131</v>
      </c>
      <c r="U403" t="s">
        <v>442</v>
      </c>
      <c r="V403" t="s">
        <v>1312</v>
      </c>
      <c r="W403" t="s">
        <v>134</v>
      </c>
      <c r="AA403" t="s">
        <v>135</v>
      </c>
      <c r="AB403" t="s">
        <v>122</v>
      </c>
      <c r="AC403" t="s">
        <v>135</v>
      </c>
      <c r="AD403" t="s">
        <v>136</v>
      </c>
      <c r="AF403" t="s">
        <v>137</v>
      </c>
      <c r="AG403" t="s">
        <v>138</v>
      </c>
      <c r="AH403">
        <v>1.1000000000000001</v>
      </c>
      <c r="AI403" t="s">
        <v>139</v>
      </c>
      <c r="AK403" t="s">
        <v>140</v>
      </c>
      <c r="AM403" t="s">
        <v>141</v>
      </c>
      <c r="AS403" t="s">
        <v>195</v>
      </c>
      <c r="AZ403" t="s">
        <v>143</v>
      </c>
      <c r="BA403" t="s">
        <v>122</v>
      </c>
      <c r="BB403" t="s">
        <v>143</v>
      </c>
      <c r="BD403" t="s">
        <v>144</v>
      </c>
      <c r="BE403" s="15"/>
      <c r="BG403" t="s">
        <v>145</v>
      </c>
      <c r="BH403">
        <v>0.5</v>
      </c>
      <c r="BI403" t="s">
        <v>139</v>
      </c>
      <c r="BJ403" s="15"/>
      <c r="BK403" t="s">
        <v>146</v>
      </c>
      <c r="BL403">
        <v>7</v>
      </c>
      <c r="BM403" s="16">
        <v>44439.752777777801</v>
      </c>
      <c r="BO403" s="16"/>
      <c r="BP403" t="s">
        <v>147</v>
      </c>
      <c r="BQ403" t="s">
        <v>147</v>
      </c>
      <c r="BR403">
        <v>1.1000000000000001</v>
      </c>
      <c r="BS403">
        <v>0.5</v>
      </c>
      <c r="BT403" t="b">
        <v>0</v>
      </c>
      <c r="BU403">
        <v>1.1000000000000001</v>
      </c>
      <c r="BV403">
        <v>0.5</v>
      </c>
      <c r="BW403">
        <v>1.1000000000000001</v>
      </c>
      <c r="BX403" t="s">
        <v>148</v>
      </c>
      <c r="BY403" t="s">
        <v>122</v>
      </c>
      <c r="BZ403" t="s">
        <v>122</v>
      </c>
      <c r="CA403" t="s">
        <v>1313</v>
      </c>
      <c r="CB403" t="s">
        <v>150</v>
      </c>
      <c r="CC403" t="s">
        <v>1314</v>
      </c>
      <c r="CD403" t="s">
        <v>447</v>
      </c>
      <c r="CI403">
        <v>34.2556206</v>
      </c>
      <c r="CJ403">
        <v>-114.1465704</v>
      </c>
      <c r="CN403" t="s">
        <v>135</v>
      </c>
      <c r="CO403" t="s">
        <v>153</v>
      </c>
      <c r="CV403" t="s">
        <v>154</v>
      </c>
      <c r="CW403" t="s">
        <v>155</v>
      </c>
      <c r="CX403" t="s">
        <v>448</v>
      </c>
      <c r="DC403" s="15"/>
      <c r="DH403" t="s">
        <v>146</v>
      </c>
    </row>
    <row r="404" spans="1:112" x14ac:dyDescent="0.25">
      <c r="A404" t="s">
        <v>122</v>
      </c>
      <c r="B404" t="s">
        <v>122</v>
      </c>
      <c r="C404" t="s">
        <v>1506</v>
      </c>
      <c r="D404" t="s">
        <v>124</v>
      </c>
      <c r="E404" t="s">
        <v>125</v>
      </c>
      <c r="F404" t="s">
        <v>126</v>
      </c>
      <c r="G404" s="15">
        <v>45063</v>
      </c>
      <c r="H404" t="s">
        <v>1507</v>
      </c>
      <c r="I404" t="s">
        <v>128</v>
      </c>
      <c r="J404" s="15"/>
      <c r="T404" t="s">
        <v>131</v>
      </c>
      <c r="U404" t="s">
        <v>620</v>
      </c>
      <c r="V404" t="s">
        <v>1226</v>
      </c>
      <c r="W404" t="s">
        <v>134</v>
      </c>
      <c r="AA404" t="s">
        <v>135</v>
      </c>
      <c r="AB404" t="s">
        <v>122</v>
      </c>
      <c r="AC404" t="s">
        <v>135</v>
      </c>
      <c r="AD404" t="s">
        <v>136</v>
      </c>
      <c r="AF404" t="s">
        <v>137</v>
      </c>
      <c r="AG404" t="s">
        <v>138</v>
      </c>
      <c r="AH404">
        <v>1.1000000000000001</v>
      </c>
      <c r="AI404" t="s">
        <v>139</v>
      </c>
      <c r="AK404" t="s">
        <v>140</v>
      </c>
      <c r="AM404" t="s">
        <v>141</v>
      </c>
      <c r="AS404" t="s">
        <v>621</v>
      </c>
      <c r="AZ404" t="s">
        <v>143</v>
      </c>
      <c r="BA404" t="s">
        <v>122</v>
      </c>
      <c r="BB404" t="s">
        <v>143</v>
      </c>
      <c r="BD404" t="s">
        <v>489</v>
      </c>
      <c r="BE404" s="15"/>
      <c r="BG404" t="s">
        <v>145</v>
      </c>
      <c r="BH404">
        <v>0.5</v>
      </c>
      <c r="BI404" t="s">
        <v>139</v>
      </c>
      <c r="BJ404" s="15"/>
      <c r="BK404" t="s">
        <v>146</v>
      </c>
      <c r="BL404">
        <v>7</v>
      </c>
      <c r="BM404" s="16">
        <v>45063.563888888901</v>
      </c>
      <c r="BO404" s="16"/>
      <c r="BP404" t="s">
        <v>147</v>
      </c>
      <c r="BQ404" t="s">
        <v>147</v>
      </c>
      <c r="BR404">
        <v>1.1000000000000001</v>
      </c>
      <c r="BS404">
        <v>0.5</v>
      </c>
      <c r="BT404" t="b">
        <v>0</v>
      </c>
      <c r="BU404">
        <v>1.1000000000000001</v>
      </c>
      <c r="BV404">
        <v>0.5</v>
      </c>
      <c r="BW404">
        <v>1.1000000000000001</v>
      </c>
      <c r="BX404" t="s">
        <v>148</v>
      </c>
      <c r="BY404" t="s">
        <v>122</v>
      </c>
      <c r="BZ404" t="s">
        <v>122</v>
      </c>
      <c r="CA404" t="s">
        <v>1227</v>
      </c>
      <c r="CB404" t="s">
        <v>150</v>
      </c>
      <c r="CC404" t="s">
        <v>1228</v>
      </c>
      <c r="CD404" t="s">
        <v>447</v>
      </c>
      <c r="CI404">
        <v>34.255749700000003</v>
      </c>
      <c r="CJ404">
        <v>-114.14637449999999</v>
      </c>
      <c r="CN404" t="s">
        <v>135</v>
      </c>
      <c r="CO404" t="s">
        <v>153</v>
      </c>
      <c r="CV404" t="s">
        <v>154</v>
      </c>
      <c r="CW404" t="s">
        <v>155</v>
      </c>
      <c r="CX404" t="s">
        <v>448</v>
      </c>
      <c r="DC404" s="15"/>
      <c r="DH404" t="s">
        <v>146</v>
      </c>
    </row>
    <row r="405" spans="1:112" x14ac:dyDescent="0.25">
      <c r="A405" t="s">
        <v>122</v>
      </c>
      <c r="B405" t="s">
        <v>122</v>
      </c>
      <c r="C405" t="s">
        <v>1508</v>
      </c>
      <c r="D405" t="s">
        <v>124</v>
      </c>
      <c r="E405" t="s">
        <v>125</v>
      </c>
      <c r="F405" t="s">
        <v>126</v>
      </c>
      <c r="G405" s="15">
        <v>45224</v>
      </c>
      <c r="H405" t="s">
        <v>191</v>
      </c>
      <c r="I405" t="s">
        <v>128</v>
      </c>
      <c r="J405" s="15"/>
      <c r="M405" t="s">
        <v>1091</v>
      </c>
      <c r="N405" t="s">
        <v>130</v>
      </c>
      <c r="T405" t="s">
        <v>1125</v>
      </c>
      <c r="U405" t="s">
        <v>404</v>
      </c>
      <c r="V405" t="s">
        <v>1396</v>
      </c>
      <c r="W405" t="s">
        <v>134</v>
      </c>
      <c r="AA405" t="s">
        <v>135</v>
      </c>
      <c r="AB405" t="s">
        <v>122</v>
      </c>
      <c r="AC405" t="s">
        <v>135</v>
      </c>
      <c r="AD405" t="s">
        <v>136</v>
      </c>
      <c r="AF405" t="s">
        <v>137</v>
      </c>
      <c r="AG405" t="s">
        <v>138</v>
      </c>
      <c r="AH405">
        <v>1.1000000000000001</v>
      </c>
      <c r="AI405" t="s">
        <v>139</v>
      </c>
      <c r="AK405" t="s">
        <v>140</v>
      </c>
      <c r="AM405" t="s">
        <v>141</v>
      </c>
      <c r="AU405">
        <v>163</v>
      </c>
      <c r="AV405" t="s">
        <v>130</v>
      </c>
      <c r="AZ405" t="s">
        <v>143</v>
      </c>
      <c r="BA405" t="s">
        <v>122</v>
      </c>
      <c r="BB405" t="s">
        <v>143</v>
      </c>
      <c r="BD405" t="s">
        <v>182</v>
      </c>
      <c r="BE405" s="15"/>
      <c r="BG405" t="s">
        <v>145</v>
      </c>
      <c r="BH405">
        <v>1</v>
      </c>
      <c r="BI405" t="s">
        <v>139</v>
      </c>
      <c r="BJ405" s="15"/>
      <c r="BK405" t="s">
        <v>146</v>
      </c>
      <c r="BL405">
        <v>7</v>
      </c>
      <c r="BM405" s="16">
        <v>45224.444444444402</v>
      </c>
      <c r="BO405" s="16"/>
      <c r="BP405" t="s">
        <v>147</v>
      </c>
      <c r="BQ405" t="s">
        <v>147</v>
      </c>
      <c r="BR405">
        <v>1.1000000000000001</v>
      </c>
      <c r="BS405">
        <v>1</v>
      </c>
      <c r="BT405" t="b">
        <v>0</v>
      </c>
      <c r="BU405">
        <v>1.1000000000000001</v>
      </c>
      <c r="BV405">
        <v>1</v>
      </c>
      <c r="BW405">
        <v>1.1000000000000001</v>
      </c>
      <c r="BX405" t="s">
        <v>148</v>
      </c>
      <c r="BY405" t="s">
        <v>122</v>
      </c>
      <c r="BZ405" t="s">
        <v>122</v>
      </c>
      <c r="CA405" t="s">
        <v>1378</v>
      </c>
      <c r="CB405" t="s">
        <v>150</v>
      </c>
      <c r="CC405" t="s">
        <v>1379</v>
      </c>
      <c r="CD405" t="s">
        <v>379</v>
      </c>
      <c r="CI405">
        <v>33.4936528</v>
      </c>
      <c r="CJ405">
        <v>-112.1451</v>
      </c>
      <c r="CN405" t="s">
        <v>135</v>
      </c>
      <c r="CO405" t="s">
        <v>153</v>
      </c>
      <c r="CV405" t="s">
        <v>154</v>
      </c>
      <c r="CW405" t="s">
        <v>155</v>
      </c>
      <c r="CX405" t="s">
        <v>321</v>
      </c>
      <c r="DC405" s="15"/>
      <c r="DH405" t="s">
        <v>146</v>
      </c>
    </row>
    <row r="406" spans="1:112" x14ac:dyDescent="0.25">
      <c r="A406" t="s">
        <v>122</v>
      </c>
      <c r="B406" t="s">
        <v>122</v>
      </c>
      <c r="C406" t="s">
        <v>1509</v>
      </c>
      <c r="D406" t="s">
        <v>124</v>
      </c>
      <c r="E406" t="s">
        <v>125</v>
      </c>
      <c r="F406" t="s">
        <v>126</v>
      </c>
      <c r="G406" s="15">
        <v>45246</v>
      </c>
      <c r="H406" t="s">
        <v>1510</v>
      </c>
      <c r="I406" t="s">
        <v>128</v>
      </c>
      <c r="J406" s="15"/>
      <c r="M406" t="s">
        <v>560</v>
      </c>
      <c r="N406" t="s">
        <v>130</v>
      </c>
      <c r="T406" t="s">
        <v>416</v>
      </c>
      <c r="U406" t="s">
        <v>417</v>
      </c>
      <c r="V406" t="s">
        <v>418</v>
      </c>
      <c r="W406" t="s">
        <v>134</v>
      </c>
      <c r="AA406" t="s">
        <v>135</v>
      </c>
      <c r="AB406" t="s">
        <v>122</v>
      </c>
      <c r="AC406" t="s">
        <v>135</v>
      </c>
      <c r="AD406" t="s">
        <v>136</v>
      </c>
      <c r="AF406" t="s">
        <v>137</v>
      </c>
      <c r="AG406" t="s">
        <v>138</v>
      </c>
      <c r="AH406">
        <v>1.1000000000000001</v>
      </c>
      <c r="AI406" t="s">
        <v>139</v>
      </c>
      <c r="AK406" t="s">
        <v>140</v>
      </c>
      <c r="AM406" t="s">
        <v>141</v>
      </c>
      <c r="AU406">
        <v>41.5</v>
      </c>
      <c r="AV406" t="s">
        <v>130</v>
      </c>
      <c r="AZ406" t="s">
        <v>143</v>
      </c>
      <c r="BA406" t="s">
        <v>122</v>
      </c>
      <c r="BB406" t="s">
        <v>143</v>
      </c>
      <c r="BD406" t="s">
        <v>419</v>
      </c>
      <c r="BE406" s="15"/>
      <c r="BG406" t="s">
        <v>145</v>
      </c>
      <c r="BH406">
        <v>1</v>
      </c>
      <c r="BI406" t="s">
        <v>139</v>
      </c>
      <c r="BJ406" s="15"/>
      <c r="BK406" t="s">
        <v>146</v>
      </c>
      <c r="BL406">
        <v>7</v>
      </c>
      <c r="BM406" s="16">
        <v>45246.485416666699</v>
      </c>
      <c r="BO406" s="16"/>
      <c r="BP406" t="s">
        <v>147</v>
      </c>
      <c r="BQ406" t="s">
        <v>147</v>
      </c>
      <c r="BR406">
        <v>1.1000000000000001</v>
      </c>
      <c r="BS406">
        <v>1</v>
      </c>
      <c r="BT406" t="b">
        <v>0</v>
      </c>
      <c r="BU406">
        <v>1.1000000000000001</v>
      </c>
      <c r="BV406">
        <v>1</v>
      </c>
      <c r="BW406">
        <v>1.1000000000000001</v>
      </c>
      <c r="BX406" t="s">
        <v>148</v>
      </c>
      <c r="BY406" t="s">
        <v>122</v>
      </c>
      <c r="BZ406" t="s">
        <v>122</v>
      </c>
      <c r="CA406" t="s">
        <v>420</v>
      </c>
      <c r="CB406" t="s">
        <v>150</v>
      </c>
      <c r="CC406" t="s">
        <v>421</v>
      </c>
      <c r="CD406" t="s">
        <v>422</v>
      </c>
      <c r="CI406">
        <v>34.252990400000002</v>
      </c>
      <c r="CJ406">
        <v>-110.0339711</v>
      </c>
      <c r="CN406" t="s">
        <v>135</v>
      </c>
      <c r="CO406" t="s">
        <v>153</v>
      </c>
      <c r="CV406" t="s">
        <v>154</v>
      </c>
      <c r="CW406" t="s">
        <v>155</v>
      </c>
      <c r="CX406" t="s">
        <v>199</v>
      </c>
      <c r="DC406" s="15"/>
      <c r="DH406" t="s">
        <v>146</v>
      </c>
    </row>
    <row r="407" spans="1:112" x14ac:dyDescent="0.25">
      <c r="A407" t="s">
        <v>122</v>
      </c>
      <c r="B407" t="s">
        <v>122</v>
      </c>
      <c r="C407" t="s">
        <v>1511</v>
      </c>
      <c r="D407" t="s">
        <v>124</v>
      </c>
      <c r="E407" t="s">
        <v>125</v>
      </c>
      <c r="F407" t="s">
        <v>126</v>
      </c>
      <c r="G407" s="15">
        <v>45420</v>
      </c>
      <c r="H407" t="s">
        <v>1122</v>
      </c>
      <c r="I407" t="s">
        <v>128</v>
      </c>
      <c r="J407" s="15"/>
      <c r="M407" t="s">
        <v>467</v>
      </c>
      <c r="N407" t="s">
        <v>130</v>
      </c>
      <c r="T407" t="s">
        <v>765</v>
      </c>
      <c r="U407" t="s">
        <v>404</v>
      </c>
      <c r="V407" t="s">
        <v>1114</v>
      </c>
      <c r="W407" t="s">
        <v>134</v>
      </c>
      <c r="AA407" t="s">
        <v>135</v>
      </c>
      <c r="AB407" t="s">
        <v>122</v>
      </c>
      <c r="AC407" t="s">
        <v>135</v>
      </c>
      <c r="AD407" t="s">
        <v>136</v>
      </c>
      <c r="AF407" t="s">
        <v>137</v>
      </c>
      <c r="AG407" t="s">
        <v>138</v>
      </c>
      <c r="AH407">
        <v>1.1000000000000001</v>
      </c>
      <c r="AI407" t="s">
        <v>139</v>
      </c>
      <c r="AK407" t="s">
        <v>140</v>
      </c>
      <c r="AM407" t="s">
        <v>141</v>
      </c>
      <c r="AS407" t="s">
        <v>1319</v>
      </c>
      <c r="AU407">
        <v>22</v>
      </c>
      <c r="AV407" t="s">
        <v>130</v>
      </c>
      <c r="AZ407" t="s">
        <v>143</v>
      </c>
      <c r="BA407" t="s">
        <v>122</v>
      </c>
      <c r="BB407" t="s">
        <v>143</v>
      </c>
      <c r="BD407" t="s">
        <v>489</v>
      </c>
      <c r="BE407" s="15"/>
      <c r="BG407" t="s">
        <v>145</v>
      </c>
      <c r="BH407">
        <v>0.5</v>
      </c>
      <c r="BI407" t="s">
        <v>139</v>
      </c>
      <c r="BJ407" s="15"/>
      <c r="BK407" t="s">
        <v>146</v>
      </c>
      <c r="BL407">
        <v>7</v>
      </c>
      <c r="BM407" s="16">
        <v>45420.40625</v>
      </c>
      <c r="BO407" s="16"/>
      <c r="BP407" t="s">
        <v>147</v>
      </c>
      <c r="BQ407" t="s">
        <v>147</v>
      </c>
      <c r="BR407">
        <v>1.1000000000000001</v>
      </c>
      <c r="BS407">
        <v>0.5</v>
      </c>
      <c r="BT407" t="b">
        <v>0</v>
      </c>
      <c r="BU407">
        <v>1.1000000000000001</v>
      </c>
      <c r="BV407">
        <v>0.5</v>
      </c>
      <c r="BW407">
        <v>1.1000000000000001</v>
      </c>
      <c r="BX407" t="s">
        <v>148</v>
      </c>
      <c r="BY407" t="s">
        <v>122</v>
      </c>
      <c r="BZ407" t="s">
        <v>122</v>
      </c>
      <c r="CA407" t="s">
        <v>1115</v>
      </c>
      <c r="CB407" t="s">
        <v>150</v>
      </c>
      <c r="CC407" t="s">
        <v>1116</v>
      </c>
      <c r="CD407" t="s">
        <v>447</v>
      </c>
      <c r="CI407">
        <v>34.256247000000002</v>
      </c>
      <c r="CJ407">
        <v>-114.146659</v>
      </c>
      <c r="CN407" t="s">
        <v>135</v>
      </c>
      <c r="CO407" t="s">
        <v>153</v>
      </c>
      <c r="CV407" t="s">
        <v>154</v>
      </c>
      <c r="CW407" t="s">
        <v>155</v>
      </c>
      <c r="CX407" t="s">
        <v>448</v>
      </c>
      <c r="DC407" s="15"/>
      <c r="DH407" t="s">
        <v>146</v>
      </c>
    </row>
    <row r="408" spans="1:112" x14ac:dyDescent="0.25">
      <c r="A408" t="s">
        <v>122</v>
      </c>
      <c r="B408" t="s">
        <v>122</v>
      </c>
      <c r="C408" t="s">
        <v>1512</v>
      </c>
      <c r="D408" t="s">
        <v>124</v>
      </c>
      <c r="E408" t="s">
        <v>125</v>
      </c>
      <c r="F408" t="s">
        <v>126</v>
      </c>
      <c r="G408" s="15">
        <v>44173</v>
      </c>
      <c r="H408" t="s">
        <v>778</v>
      </c>
      <c r="I408" t="s">
        <v>128</v>
      </c>
      <c r="J408" s="15"/>
      <c r="T408" t="s">
        <v>1168</v>
      </c>
      <c r="U408" t="s">
        <v>193</v>
      </c>
      <c r="V408" t="s">
        <v>904</v>
      </c>
      <c r="W408" t="s">
        <v>134</v>
      </c>
      <c r="AA408" t="s">
        <v>135</v>
      </c>
      <c r="AB408" t="s">
        <v>122</v>
      </c>
      <c r="AC408" t="s">
        <v>135</v>
      </c>
      <c r="AD408" t="s">
        <v>136</v>
      </c>
      <c r="AF408" t="s">
        <v>137</v>
      </c>
      <c r="AG408" t="s">
        <v>138</v>
      </c>
      <c r="AH408">
        <v>1.0900000000000001</v>
      </c>
      <c r="AI408" t="s">
        <v>139</v>
      </c>
      <c r="AK408" t="s">
        <v>140</v>
      </c>
      <c r="AM408" t="s">
        <v>141</v>
      </c>
      <c r="AS408" t="s">
        <v>195</v>
      </c>
      <c r="AZ408" t="s">
        <v>143</v>
      </c>
      <c r="BA408" t="s">
        <v>122</v>
      </c>
      <c r="BB408" t="s">
        <v>143</v>
      </c>
      <c r="BD408" t="s">
        <v>163</v>
      </c>
      <c r="BE408" s="15"/>
      <c r="BG408" t="s">
        <v>145</v>
      </c>
      <c r="BH408">
        <v>8.1900000000000001E-2</v>
      </c>
      <c r="BI408" t="s">
        <v>139</v>
      </c>
      <c r="BJ408" s="15"/>
      <c r="BK408" t="s">
        <v>146</v>
      </c>
      <c r="BL408">
        <v>7</v>
      </c>
      <c r="BM408" s="16">
        <v>44173.71875</v>
      </c>
      <c r="BO408" s="16"/>
      <c r="BP408" t="s">
        <v>147</v>
      </c>
      <c r="BQ408" t="s">
        <v>147</v>
      </c>
      <c r="BR408">
        <v>1.0900000000000001</v>
      </c>
      <c r="BS408">
        <v>8.1900000000000001E-2</v>
      </c>
      <c r="BT408" t="b">
        <v>0</v>
      </c>
      <c r="BU408">
        <v>1.0900000000000001</v>
      </c>
      <c r="BV408">
        <v>8.1900000000000001E-2</v>
      </c>
      <c r="BW408">
        <v>1.0900000000000001</v>
      </c>
      <c r="BX408" t="s">
        <v>148</v>
      </c>
      <c r="BY408" t="s">
        <v>122</v>
      </c>
      <c r="BZ408" t="s">
        <v>122</v>
      </c>
      <c r="CA408" t="s">
        <v>905</v>
      </c>
      <c r="CB408" t="s">
        <v>150</v>
      </c>
      <c r="CC408" t="s">
        <v>173</v>
      </c>
      <c r="CD408" t="s">
        <v>399</v>
      </c>
      <c r="CI408">
        <v>32.2016572</v>
      </c>
      <c r="CJ408">
        <v>-110.96899639999999</v>
      </c>
      <c r="CN408" t="s">
        <v>135</v>
      </c>
      <c r="CO408" t="s">
        <v>153</v>
      </c>
      <c r="CV408" t="s">
        <v>154</v>
      </c>
      <c r="CW408" t="s">
        <v>155</v>
      </c>
      <c r="CX408" t="s">
        <v>400</v>
      </c>
      <c r="DC408" s="15"/>
      <c r="DH408" t="s">
        <v>146</v>
      </c>
    </row>
    <row r="409" spans="1:112" x14ac:dyDescent="0.25">
      <c r="A409" t="s">
        <v>122</v>
      </c>
      <c r="B409" t="s">
        <v>122</v>
      </c>
      <c r="C409" t="s">
        <v>1513</v>
      </c>
      <c r="D409" t="s">
        <v>124</v>
      </c>
      <c r="E409" t="s">
        <v>125</v>
      </c>
      <c r="F409" t="s">
        <v>126</v>
      </c>
      <c r="G409" s="15">
        <v>45772</v>
      </c>
      <c r="H409" t="s">
        <v>1330</v>
      </c>
      <c r="I409" t="s">
        <v>128</v>
      </c>
      <c r="J409" s="15"/>
      <c r="M409" t="s">
        <v>394</v>
      </c>
      <c r="N409" t="s">
        <v>130</v>
      </c>
      <c r="T409" t="s">
        <v>395</v>
      </c>
      <c r="U409" t="s">
        <v>193</v>
      </c>
      <c r="V409" t="s">
        <v>1514</v>
      </c>
      <c r="W409" t="s">
        <v>134</v>
      </c>
      <c r="AA409" t="s">
        <v>135</v>
      </c>
      <c r="AB409" t="s">
        <v>122</v>
      </c>
      <c r="AC409" t="s">
        <v>135</v>
      </c>
      <c r="AD409" t="s">
        <v>136</v>
      </c>
      <c r="AF409" t="s">
        <v>137</v>
      </c>
      <c r="AG409" t="s">
        <v>138</v>
      </c>
      <c r="AH409">
        <v>1.07</v>
      </c>
      <c r="AI409" t="s">
        <v>139</v>
      </c>
      <c r="AK409" t="s">
        <v>140</v>
      </c>
      <c r="AM409" t="s">
        <v>141</v>
      </c>
      <c r="AU409">
        <v>90</v>
      </c>
      <c r="AV409" t="s">
        <v>130</v>
      </c>
      <c r="AZ409" t="s">
        <v>143</v>
      </c>
      <c r="BA409" t="s">
        <v>122</v>
      </c>
      <c r="BB409" t="s">
        <v>143</v>
      </c>
      <c r="BD409" t="s">
        <v>182</v>
      </c>
      <c r="BE409" s="15"/>
      <c r="BG409" t="s">
        <v>145</v>
      </c>
      <c r="BH409">
        <v>8.1900000000000001E-2</v>
      </c>
      <c r="BI409" t="s">
        <v>139</v>
      </c>
      <c r="BJ409" s="15"/>
      <c r="BK409" t="s">
        <v>146</v>
      </c>
      <c r="BL409">
        <v>7</v>
      </c>
      <c r="BM409" s="16">
        <v>45772.392361111102</v>
      </c>
      <c r="BO409" s="16"/>
      <c r="BP409" t="s">
        <v>147</v>
      </c>
      <c r="BQ409" t="s">
        <v>147</v>
      </c>
      <c r="BR409">
        <v>1.07</v>
      </c>
      <c r="BS409">
        <v>8.1900000000000001E-2</v>
      </c>
      <c r="BT409" t="b">
        <v>0</v>
      </c>
      <c r="BU409">
        <v>1.07</v>
      </c>
      <c r="BV409">
        <v>8.1900000000000001E-2</v>
      </c>
      <c r="BW409">
        <v>1.07</v>
      </c>
      <c r="BX409" t="s">
        <v>148</v>
      </c>
      <c r="BY409" t="s">
        <v>122</v>
      </c>
      <c r="BZ409" t="s">
        <v>122</v>
      </c>
      <c r="CA409" t="s">
        <v>1515</v>
      </c>
      <c r="CB409" t="s">
        <v>150</v>
      </c>
      <c r="CC409" t="s">
        <v>1516</v>
      </c>
      <c r="CD409" t="s">
        <v>399</v>
      </c>
      <c r="CI409">
        <v>32.201466400000001</v>
      </c>
      <c r="CJ409">
        <v>-110.9687608</v>
      </c>
      <c r="CN409" t="s">
        <v>135</v>
      </c>
      <c r="CO409" t="s">
        <v>153</v>
      </c>
      <c r="CV409" t="s">
        <v>154</v>
      </c>
      <c r="CW409" t="s">
        <v>155</v>
      </c>
      <c r="CX409" t="s">
        <v>400</v>
      </c>
      <c r="DC409" s="15"/>
      <c r="DH409" t="s">
        <v>146</v>
      </c>
    </row>
    <row r="410" spans="1:112" x14ac:dyDescent="0.25">
      <c r="A410" t="s">
        <v>122</v>
      </c>
      <c r="B410" t="s">
        <v>122</v>
      </c>
      <c r="C410" t="s">
        <v>1517</v>
      </c>
      <c r="D410" t="s">
        <v>124</v>
      </c>
      <c r="E410" t="s">
        <v>125</v>
      </c>
      <c r="F410" t="s">
        <v>126</v>
      </c>
      <c r="G410" s="15">
        <v>43851</v>
      </c>
      <c r="H410" t="s">
        <v>1518</v>
      </c>
      <c r="I410" t="s">
        <v>128</v>
      </c>
      <c r="J410" s="15"/>
      <c r="M410" t="s">
        <v>1519</v>
      </c>
      <c r="N410" t="s">
        <v>130</v>
      </c>
      <c r="T410" t="s">
        <v>131</v>
      </c>
      <c r="U410" t="s">
        <v>1520</v>
      </c>
      <c r="V410" t="s">
        <v>1521</v>
      </c>
      <c r="W410" t="s">
        <v>134</v>
      </c>
      <c r="AA410" t="s">
        <v>135</v>
      </c>
      <c r="AB410" t="s">
        <v>122</v>
      </c>
      <c r="AC410" t="s">
        <v>135</v>
      </c>
      <c r="AD410" t="s">
        <v>136</v>
      </c>
      <c r="AF410" t="s">
        <v>137</v>
      </c>
      <c r="AG410" t="s">
        <v>138</v>
      </c>
      <c r="AH410">
        <v>1.06E-3</v>
      </c>
      <c r="AI410" t="s">
        <v>406</v>
      </c>
      <c r="AK410" t="s">
        <v>140</v>
      </c>
      <c r="AM410" t="s">
        <v>141</v>
      </c>
      <c r="AS410" t="s">
        <v>195</v>
      </c>
      <c r="AU410">
        <v>11.44</v>
      </c>
      <c r="AV410" t="s">
        <v>130</v>
      </c>
      <c r="AZ410" t="s">
        <v>143</v>
      </c>
      <c r="BA410" t="s">
        <v>122</v>
      </c>
      <c r="BB410" t="s">
        <v>143</v>
      </c>
      <c r="BD410" t="s">
        <v>163</v>
      </c>
      <c r="BE410" s="15"/>
      <c r="BG410" t="s">
        <v>145</v>
      </c>
      <c r="BH410">
        <v>1E-3</v>
      </c>
      <c r="BI410" t="s">
        <v>406</v>
      </c>
      <c r="BJ410" s="15"/>
      <c r="BK410" t="s">
        <v>146</v>
      </c>
      <c r="BL410">
        <v>7</v>
      </c>
      <c r="BM410" s="16">
        <v>43851.8034722222</v>
      </c>
      <c r="BO410" s="16"/>
      <c r="BP410" t="s">
        <v>407</v>
      </c>
      <c r="BQ410" t="s">
        <v>407</v>
      </c>
      <c r="BR410">
        <v>1.06E-3</v>
      </c>
      <c r="BS410">
        <v>1E-3</v>
      </c>
      <c r="BT410" t="b">
        <v>0</v>
      </c>
      <c r="BU410">
        <v>1.06</v>
      </c>
      <c r="BV410">
        <v>1</v>
      </c>
      <c r="BW410">
        <v>1.06</v>
      </c>
      <c r="BX410" t="s">
        <v>148</v>
      </c>
      <c r="BY410" t="s">
        <v>122</v>
      </c>
      <c r="BZ410" t="s">
        <v>122</v>
      </c>
      <c r="CA410" t="s">
        <v>1522</v>
      </c>
      <c r="CB410" t="s">
        <v>150</v>
      </c>
      <c r="CC410" t="s">
        <v>1523</v>
      </c>
      <c r="CD410" t="s">
        <v>198</v>
      </c>
      <c r="CI410">
        <v>35.034975000000003</v>
      </c>
      <c r="CJ410">
        <v>-110.72226670000001</v>
      </c>
      <c r="CN410" t="s">
        <v>135</v>
      </c>
      <c r="CO410" t="s">
        <v>153</v>
      </c>
      <c r="CV410" t="s">
        <v>154</v>
      </c>
      <c r="CW410" t="s">
        <v>155</v>
      </c>
      <c r="CX410" t="s">
        <v>199</v>
      </c>
      <c r="DC410" s="15"/>
      <c r="DH410" t="s">
        <v>146</v>
      </c>
    </row>
    <row r="411" spans="1:112" x14ac:dyDescent="0.25">
      <c r="A411" t="s">
        <v>122</v>
      </c>
      <c r="B411" t="s">
        <v>122</v>
      </c>
      <c r="C411" t="s">
        <v>1524</v>
      </c>
      <c r="D411" t="s">
        <v>124</v>
      </c>
      <c r="E411" t="s">
        <v>125</v>
      </c>
      <c r="F411" t="s">
        <v>126</v>
      </c>
      <c r="G411" s="15">
        <v>45357</v>
      </c>
      <c r="H411" t="s">
        <v>307</v>
      </c>
      <c r="I411" t="s">
        <v>128</v>
      </c>
      <c r="J411" s="15"/>
      <c r="M411" t="s">
        <v>1101</v>
      </c>
      <c r="N411" t="s">
        <v>130</v>
      </c>
      <c r="T411" t="s">
        <v>1125</v>
      </c>
      <c r="U411" t="s">
        <v>404</v>
      </c>
      <c r="V411" t="s">
        <v>1525</v>
      </c>
      <c r="W411" t="s">
        <v>134</v>
      </c>
      <c r="AA411" t="s">
        <v>135</v>
      </c>
      <c r="AB411" t="s">
        <v>122</v>
      </c>
      <c r="AC411" t="s">
        <v>135</v>
      </c>
      <c r="AD411" t="s">
        <v>136</v>
      </c>
      <c r="AF411" t="s">
        <v>137</v>
      </c>
      <c r="AG411" t="s">
        <v>138</v>
      </c>
      <c r="AH411">
        <v>1.06</v>
      </c>
      <c r="AI411" t="s">
        <v>139</v>
      </c>
      <c r="AK411" t="s">
        <v>140</v>
      </c>
      <c r="AM411" t="s">
        <v>141</v>
      </c>
      <c r="AU411">
        <v>155</v>
      </c>
      <c r="AV411" t="s">
        <v>130</v>
      </c>
      <c r="AZ411" t="s">
        <v>143</v>
      </c>
      <c r="BA411" t="s">
        <v>122</v>
      </c>
      <c r="BB411" t="s">
        <v>143</v>
      </c>
      <c r="BD411" t="s">
        <v>182</v>
      </c>
      <c r="BE411" s="15"/>
      <c r="BG411" t="s">
        <v>145</v>
      </c>
      <c r="BH411">
        <v>1</v>
      </c>
      <c r="BI411" t="s">
        <v>139</v>
      </c>
      <c r="BJ411" s="15"/>
      <c r="BK411" t="s">
        <v>146</v>
      </c>
      <c r="BL411">
        <v>7</v>
      </c>
      <c r="BM411" s="16">
        <v>45357.684027777803</v>
      </c>
      <c r="BO411" s="16"/>
      <c r="BP411" t="s">
        <v>147</v>
      </c>
      <c r="BQ411" t="s">
        <v>147</v>
      </c>
      <c r="BR411">
        <v>1.06</v>
      </c>
      <c r="BS411">
        <v>1</v>
      </c>
      <c r="BT411" t="b">
        <v>0</v>
      </c>
      <c r="BU411">
        <v>1.06</v>
      </c>
      <c r="BV411">
        <v>1</v>
      </c>
      <c r="BW411">
        <v>1.06</v>
      </c>
      <c r="BX411" t="s">
        <v>148</v>
      </c>
      <c r="BY411" t="s">
        <v>122</v>
      </c>
      <c r="BZ411" t="s">
        <v>122</v>
      </c>
      <c r="CA411" t="s">
        <v>1526</v>
      </c>
      <c r="CB411" t="s">
        <v>150</v>
      </c>
      <c r="CC411" t="s">
        <v>1527</v>
      </c>
      <c r="CD411" t="s">
        <v>379</v>
      </c>
      <c r="CI411">
        <v>33.491313900000002</v>
      </c>
      <c r="CJ411">
        <v>-112.1381528</v>
      </c>
      <c r="CN411" t="s">
        <v>135</v>
      </c>
      <c r="CO411" t="s">
        <v>153</v>
      </c>
      <c r="CV411" t="s">
        <v>154</v>
      </c>
      <c r="CW411" t="s">
        <v>155</v>
      </c>
      <c r="CX411" t="s">
        <v>321</v>
      </c>
      <c r="DC411" s="15"/>
      <c r="DH411" t="s">
        <v>146</v>
      </c>
    </row>
    <row r="412" spans="1:112" x14ac:dyDescent="0.25">
      <c r="A412" t="s">
        <v>122</v>
      </c>
      <c r="B412" t="s">
        <v>122</v>
      </c>
      <c r="C412" t="s">
        <v>1528</v>
      </c>
      <c r="D412" t="s">
        <v>124</v>
      </c>
      <c r="E412" t="s">
        <v>125</v>
      </c>
      <c r="F412" t="s">
        <v>126</v>
      </c>
      <c r="G412" s="15">
        <v>45770</v>
      </c>
      <c r="H412" t="s">
        <v>1529</v>
      </c>
      <c r="I412" t="s">
        <v>128</v>
      </c>
      <c r="J412" s="15"/>
      <c r="M412" t="s">
        <v>394</v>
      </c>
      <c r="N412" t="s">
        <v>130</v>
      </c>
      <c r="T412" t="s">
        <v>395</v>
      </c>
      <c r="U412" t="s">
        <v>193</v>
      </c>
      <c r="V412" t="s">
        <v>1530</v>
      </c>
      <c r="W412" t="s">
        <v>134</v>
      </c>
      <c r="AA412" t="s">
        <v>135</v>
      </c>
      <c r="AB412" t="s">
        <v>122</v>
      </c>
      <c r="AC412" t="s">
        <v>135</v>
      </c>
      <c r="AD412" t="s">
        <v>136</v>
      </c>
      <c r="AF412" t="s">
        <v>137</v>
      </c>
      <c r="AG412" t="s">
        <v>138</v>
      </c>
      <c r="AH412">
        <v>1.06</v>
      </c>
      <c r="AI412" t="s">
        <v>139</v>
      </c>
      <c r="AK412" t="s">
        <v>140</v>
      </c>
      <c r="AM412" t="s">
        <v>141</v>
      </c>
      <c r="AU412">
        <v>90</v>
      </c>
      <c r="AV412" t="s">
        <v>130</v>
      </c>
      <c r="AZ412" t="s">
        <v>143</v>
      </c>
      <c r="BA412" t="s">
        <v>122</v>
      </c>
      <c r="BB412" t="s">
        <v>143</v>
      </c>
      <c r="BD412" t="s">
        <v>182</v>
      </c>
      <c r="BE412" s="15"/>
      <c r="BG412" t="s">
        <v>145</v>
      </c>
      <c r="BH412">
        <v>8.1900000000000001E-2</v>
      </c>
      <c r="BI412" t="s">
        <v>139</v>
      </c>
      <c r="BJ412" s="15"/>
      <c r="BK412" t="s">
        <v>146</v>
      </c>
      <c r="BL412">
        <v>7</v>
      </c>
      <c r="BM412" s="16">
        <v>45770.662499999999</v>
      </c>
      <c r="BO412" s="16"/>
      <c r="BP412" t="s">
        <v>147</v>
      </c>
      <c r="BQ412" t="s">
        <v>147</v>
      </c>
      <c r="BR412">
        <v>1.06</v>
      </c>
      <c r="BS412">
        <v>8.1900000000000001E-2</v>
      </c>
      <c r="BT412" t="b">
        <v>0</v>
      </c>
      <c r="BU412">
        <v>1.06</v>
      </c>
      <c r="BV412">
        <v>8.1900000000000001E-2</v>
      </c>
      <c r="BW412">
        <v>1.06</v>
      </c>
      <c r="BX412" t="s">
        <v>148</v>
      </c>
      <c r="BY412" t="s">
        <v>122</v>
      </c>
      <c r="BZ412" t="s">
        <v>122</v>
      </c>
      <c r="CA412" t="s">
        <v>1531</v>
      </c>
      <c r="CB412" t="s">
        <v>150</v>
      </c>
      <c r="CC412" t="s">
        <v>1532</v>
      </c>
      <c r="CD412" t="s">
        <v>399</v>
      </c>
      <c r="CI412">
        <v>32.201166700000002</v>
      </c>
      <c r="CJ412">
        <v>-110.9686</v>
      </c>
      <c r="CN412" t="s">
        <v>135</v>
      </c>
      <c r="CO412" t="s">
        <v>153</v>
      </c>
      <c r="CV412" t="s">
        <v>154</v>
      </c>
      <c r="CW412" t="s">
        <v>155</v>
      </c>
      <c r="CX412" t="s">
        <v>400</v>
      </c>
      <c r="DC412" s="15"/>
      <c r="DH412" t="s">
        <v>146</v>
      </c>
    </row>
    <row r="413" spans="1:112" x14ac:dyDescent="0.25">
      <c r="A413" t="s">
        <v>122</v>
      </c>
      <c r="B413" t="s">
        <v>122</v>
      </c>
      <c r="C413" t="s">
        <v>1533</v>
      </c>
      <c r="D413" t="s">
        <v>124</v>
      </c>
      <c r="E413" t="s">
        <v>125</v>
      </c>
      <c r="F413" t="s">
        <v>126</v>
      </c>
      <c r="G413" s="15">
        <v>44894</v>
      </c>
      <c r="H413" t="s">
        <v>1385</v>
      </c>
      <c r="I413" t="s">
        <v>128</v>
      </c>
      <c r="J413" s="15"/>
      <c r="M413" t="s">
        <v>364</v>
      </c>
      <c r="N413" t="s">
        <v>130</v>
      </c>
      <c r="T413" t="s">
        <v>160</v>
      </c>
      <c r="U413" t="s">
        <v>161</v>
      </c>
      <c r="V413" t="s">
        <v>1188</v>
      </c>
      <c r="W413" t="s">
        <v>134</v>
      </c>
      <c r="AA413" t="s">
        <v>135</v>
      </c>
      <c r="AB413" t="s">
        <v>122</v>
      </c>
      <c r="AC413" t="s">
        <v>135</v>
      </c>
      <c r="AD413" t="s">
        <v>136</v>
      </c>
      <c r="AF413" t="s">
        <v>137</v>
      </c>
      <c r="AG413" t="s">
        <v>138</v>
      </c>
      <c r="AH413">
        <v>1.05</v>
      </c>
      <c r="AI413" t="s">
        <v>139</v>
      </c>
      <c r="AK413" t="s">
        <v>140</v>
      </c>
      <c r="AM413" t="s">
        <v>141</v>
      </c>
      <c r="AU413">
        <v>80</v>
      </c>
      <c r="AV413" t="s">
        <v>130</v>
      </c>
      <c r="AZ413" t="s">
        <v>143</v>
      </c>
      <c r="BA413" t="s">
        <v>122</v>
      </c>
      <c r="BB413" t="s">
        <v>143</v>
      </c>
      <c r="BD413" t="s">
        <v>182</v>
      </c>
      <c r="BE413" s="15"/>
      <c r="BG413" t="s">
        <v>145</v>
      </c>
      <c r="BH413">
        <v>8.1900000000000001E-2</v>
      </c>
      <c r="BI413" t="s">
        <v>139</v>
      </c>
      <c r="BJ413" s="15"/>
      <c r="BK413" t="s">
        <v>146</v>
      </c>
      <c r="BL413">
        <v>7</v>
      </c>
      <c r="BM413" s="16">
        <v>44894.791666666701</v>
      </c>
      <c r="BO413" s="16"/>
      <c r="BP413" t="s">
        <v>147</v>
      </c>
      <c r="BQ413" t="s">
        <v>147</v>
      </c>
      <c r="BR413">
        <v>1.05</v>
      </c>
      <c r="BS413">
        <v>8.1900000000000001E-2</v>
      </c>
      <c r="BT413" t="b">
        <v>0</v>
      </c>
      <c r="BU413">
        <v>1.05</v>
      </c>
      <c r="BV413">
        <v>8.1900000000000001E-2</v>
      </c>
      <c r="BW413">
        <v>1.05</v>
      </c>
      <c r="BX413" t="s">
        <v>148</v>
      </c>
      <c r="BY413" t="s">
        <v>122</v>
      </c>
      <c r="BZ413" t="s">
        <v>122</v>
      </c>
      <c r="CA413" t="s">
        <v>1189</v>
      </c>
      <c r="CB413" t="s">
        <v>150</v>
      </c>
      <c r="CC413" t="s">
        <v>1190</v>
      </c>
      <c r="CD413" t="s">
        <v>206</v>
      </c>
      <c r="CI413">
        <v>33.383368599999997</v>
      </c>
      <c r="CJ413">
        <v>-110.77637249999999</v>
      </c>
      <c r="CN413" t="s">
        <v>135</v>
      </c>
      <c r="CO413" t="s">
        <v>153</v>
      </c>
      <c r="CV413" t="s">
        <v>154</v>
      </c>
      <c r="CW413" t="s">
        <v>155</v>
      </c>
      <c r="CX413" t="s">
        <v>207</v>
      </c>
      <c r="DC413" s="15"/>
      <c r="DH413" t="s">
        <v>146</v>
      </c>
    </row>
    <row r="414" spans="1:112" x14ac:dyDescent="0.25">
      <c r="A414" t="s">
        <v>122</v>
      </c>
      <c r="B414" t="s">
        <v>122</v>
      </c>
      <c r="C414" t="s">
        <v>1534</v>
      </c>
      <c r="D414" t="s">
        <v>124</v>
      </c>
      <c r="E414" t="s">
        <v>125</v>
      </c>
      <c r="F414" t="s">
        <v>126</v>
      </c>
      <c r="G414" s="15">
        <v>45163</v>
      </c>
      <c r="H414" t="s">
        <v>222</v>
      </c>
      <c r="I414" t="s">
        <v>128</v>
      </c>
      <c r="J414" s="15"/>
      <c r="M414" t="s">
        <v>608</v>
      </c>
      <c r="N414" t="s">
        <v>130</v>
      </c>
      <c r="T414" t="s">
        <v>131</v>
      </c>
      <c r="U414" t="s">
        <v>193</v>
      </c>
      <c r="V414" t="s">
        <v>904</v>
      </c>
      <c r="W414" t="s">
        <v>134</v>
      </c>
      <c r="AA414" t="s">
        <v>135</v>
      </c>
      <c r="AB414" t="s">
        <v>122</v>
      </c>
      <c r="AC414" t="s">
        <v>135</v>
      </c>
      <c r="AD414" t="s">
        <v>136</v>
      </c>
      <c r="AF414" t="s">
        <v>137</v>
      </c>
      <c r="AG414" t="s">
        <v>138</v>
      </c>
      <c r="AH414">
        <v>1.04</v>
      </c>
      <c r="AI414" t="s">
        <v>139</v>
      </c>
      <c r="AK414" t="s">
        <v>140</v>
      </c>
      <c r="AM414" t="s">
        <v>141</v>
      </c>
      <c r="AS414" t="s">
        <v>195</v>
      </c>
      <c r="AU414">
        <v>85</v>
      </c>
      <c r="AV414" t="s">
        <v>130</v>
      </c>
      <c r="AZ414" t="s">
        <v>143</v>
      </c>
      <c r="BA414" t="s">
        <v>122</v>
      </c>
      <c r="BB414" t="s">
        <v>143</v>
      </c>
      <c r="BD414" t="s">
        <v>182</v>
      </c>
      <c r="BE414" s="15"/>
      <c r="BG414" t="s">
        <v>145</v>
      </c>
      <c r="BH414">
        <v>8.1900000000000001E-2</v>
      </c>
      <c r="BI414" t="s">
        <v>139</v>
      </c>
      <c r="BJ414" s="15"/>
      <c r="BK414" t="s">
        <v>146</v>
      </c>
      <c r="BL414">
        <v>7</v>
      </c>
      <c r="BM414" s="16">
        <v>45163.642361111102</v>
      </c>
      <c r="BO414" s="16"/>
      <c r="BP414" t="s">
        <v>147</v>
      </c>
      <c r="BQ414" t="s">
        <v>147</v>
      </c>
      <c r="BR414">
        <v>1.04</v>
      </c>
      <c r="BS414">
        <v>8.1900000000000001E-2</v>
      </c>
      <c r="BT414" t="b">
        <v>0</v>
      </c>
      <c r="BU414">
        <v>1.04</v>
      </c>
      <c r="BV414">
        <v>8.1900000000000001E-2</v>
      </c>
      <c r="BW414">
        <v>1.04</v>
      </c>
      <c r="BX414" t="s">
        <v>148</v>
      </c>
      <c r="BY414" t="s">
        <v>122</v>
      </c>
      <c r="BZ414" t="s">
        <v>122</v>
      </c>
      <c r="CA414" t="s">
        <v>905</v>
      </c>
      <c r="CB414" t="s">
        <v>150</v>
      </c>
      <c r="CC414" t="s">
        <v>173</v>
      </c>
      <c r="CD414" t="s">
        <v>399</v>
      </c>
      <c r="CI414">
        <v>32.2016572</v>
      </c>
      <c r="CJ414">
        <v>-110.96899639999999</v>
      </c>
      <c r="CN414" t="s">
        <v>135</v>
      </c>
      <c r="CO414" t="s">
        <v>153</v>
      </c>
      <c r="CV414" t="s">
        <v>154</v>
      </c>
      <c r="CW414" t="s">
        <v>155</v>
      </c>
      <c r="CX414" t="s">
        <v>400</v>
      </c>
      <c r="DC414" s="15"/>
      <c r="DH414" t="s">
        <v>146</v>
      </c>
    </row>
    <row r="415" spans="1:112" x14ac:dyDescent="0.25">
      <c r="A415" t="s">
        <v>122</v>
      </c>
      <c r="B415" t="s">
        <v>122</v>
      </c>
      <c r="C415" t="s">
        <v>1535</v>
      </c>
      <c r="D415" t="s">
        <v>124</v>
      </c>
      <c r="E415" t="s">
        <v>125</v>
      </c>
      <c r="F415" t="s">
        <v>126</v>
      </c>
      <c r="G415" s="15">
        <v>45042</v>
      </c>
      <c r="H415" t="s">
        <v>1362</v>
      </c>
      <c r="I415" t="s">
        <v>128</v>
      </c>
      <c r="J415" s="15"/>
      <c r="M415" t="s">
        <v>816</v>
      </c>
      <c r="N415" t="s">
        <v>130</v>
      </c>
      <c r="T415" t="s">
        <v>160</v>
      </c>
      <c r="U415" t="s">
        <v>161</v>
      </c>
      <c r="V415" t="s">
        <v>1188</v>
      </c>
      <c r="W415" t="s">
        <v>134</v>
      </c>
      <c r="AA415" t="s">
        <v>135</v>
      </c>
      <c r="AB415" t="s">
        <v>122</v>
      </c>
      <c r="AC415" t="s">
        <v>135</v>
      </c>
      <c r="AD415" t="s">
        <v>136</v>
      </c>
      <c r="AF415" t="s">
        <v>137</v>
      </c>
      <c r="AG415" t="s">
        <v>138</v>
      </c>
      <c r="AH415">
        <v>1.03</v>
      </c>
      <c r="AI415" t="s">
        <v>139</v>
      </c>
      <c r="AK415" t="s">
        <v>140</v>
      </c>
      <c r="AM415" t="s">
        <v>141</v>
      </c>
      <c r="AU415">
        <v>86</v>
      </c>
      <c r="AV415" t="s">
        <v>130</v>
      </c>
      <c r="AZ415" t="s">
        <v>143</v>
      </c>
      <c r="BA415" t="s">
        <v>122</v>
      </c>
      <c r="BB415" t="s">
        <v>143</v>
      </c>
      <c r="BD415" t="s">
        <v>182</v>
      </c>
      <c r="BE415" s="15"/>
      <c r="BG415" t="s">
        <v>145</v>
      </c>
      <c r="BH415">
        <v>8.1900000000000001E-2</v>
      </c>
      <c r="BI415" t="s">
        <v>139</v>
      </c>
      <c r="BJ415" s="15"/>
      <c r="BK415" t="s">
        <v>146</v>
      </c>
      <c r="BL415">
        <v>7</v>
      </c>
      <c r="BM415" s="16">
        <v>45042.701388888898</v>
      </c>
      <c r="BO415" s="16"/>
      <c r="BP415" t="s">
        <v>147</v>
      </c>
      <c r="BQ415" t="s">
        <v>147</v>
      </c>
      <c r="BR415">
        <v>1.03</v>
      </c>
      <c r="BS415">
        <v>8.1900000000000001E-2</v>
      </c>
      <c r="BT415" t="b">
        <v>0</v>
      </c>
      <c r="BU415">
        <v>1.03</v>
      </c>
      <c r="BV415">
        <v>8.1900000000000001E-2</v>
      </c>
      <c r="BW415">
        <v>1.03</v>
      </c>
      <c r="BX415" t="s">
        <v>148</v>
      </c>
      <c r="BY415" t="s">
        <v>122</v>
      </c>
      <c r="BZ415" t="s">
        <v>122</v>
      </c>
      <c r="CA415" t="s">
        <v>1189</v>
      </c>
      <c r="CB415" t="s">
        <v>150</v>
      </c>
      <c r="CC415" t="s">
        <v>1190</v>
      </c>
      <c r="CD415" t="s">
        <v>206</v>
      </c>
      <c r="CI415">
        <v>33.383368599999997</v>
      </c>
      <c r="CJ415">
        <v>-110.77637249999999</v>
      </c>
      <c r="CN415" t="s">
        <v>135</v>
      </c>
      <c r="CO415" t="s">
        <v>153</v>
      </c>
      <c r="CV415" t="s">
        <v>154</v>
      </c>
      <c r="CW415" t="s">
        <v>155</v>
      </c>
      <c r="CX415" t="s">
        <v>207</v>
      </c>
      <c r="DC415" s="15"/>
      <c r="DH415" t="s">
        <v>146</v>
      </c>
    </row>
    <row r="416" spans="1:112" x14ac:dyDescent="0.25">
      <c r="A416" t="s">
        <v>1536</v>
      </c>
      <c r="B416" t="s">
        <v>1537</v>
      </c>
      <c r="C416" t="s">
        <v>1538</v>
      </c>
      <c r="D416" t="s">
        <v>124</v>
      </c>
      <c r="E416" t="s">
        <v>125</v>
      </c>
      <c r="F416" t="s">
        <v>126</v>
      </c>
      <c r="G416" s="15">
        <v>42822</v>
      </c>
      <c r="H416" t="s">
        <v>1539</v>
      </c>
      <c r="I416" t="s">
        <v>128</v>
      </c>
      <c r="J416" s="15"/>
      <c r="T416" t="s">
        <v>1540</v>
      </c>
      <c r="V416" t="s">
        <v>1541</v>
      </c>
      <c r="AA416" t="s">
        <v>1542</v>
      </c>
      <c r="AB416" t="s">
        <v>1536</v>
      </c>
      <c r="AC416" t="s">
        <v>1543</v>
      </c>
      <c r="AD416" t="s">
        <v>1407</v>
      </c>
      <c r="AE416" t="s">
        <v>1544</v>
      </c>
      <c r="AF416" t="s">
        <v>137</v>
      </c>
      <c r="AG416" t="s">
        <v>138</v>
      </c>
      <c r="AI416" t="s">
        <v>139</v>
      </c>
      <c r="AK416" t="s">
        <v>140</v>
      </c>
      <c r="AM416" t="s">
        <v>141</v>
      </c>
      <c r="AZ416" t="s">
        <v>1545</v>
      </c>
      <c r="BA416" t="s">
        <v>1208</v>
      </c>
      <c r="BB416" t="s">
        <v>1546</v>
      </c>
      <c r="BE416" s="15">
        <v>42825</v>
      </c>
      <c r="BG416" t="s">
        <v>145</v>
      </c>
      <c r="BH416">
        <v>2</v>
      </c>
      <c r="BI416" t="s">
        <v>139</v>
      </c>
      <c r="BJ416" s="15"/>
      <c r="BK416" t="s">
        <v>146</v>
      </c>
      <c r="BL416">
        <v>7</v>
      </c>
      <c r="BM416" s="16">
        <v>42822.875</v>
      </c>
      <c r="BO416" s="16"/>
      <c r="BP416" t="s">
        <v>147</v>
      </c>
      <c r="BQ416" t="s">
        <v>147</v>
      </c>
      <c r="BS416">
        <v>2</v>
      </c>
      <c r="BT416" t="b">
        <v>0</v>
      </c>
      <c r="BV416">
        <v>2</v>
      </c>
      <c r="BW416">
        <v>1</v>
      </c>
      <c r="BX416" t="s">
        <v>1103</v>
      </c>
      <c r="BY416" t="s">
        <v>1536</v>
      </c>
      <c r="BZ416" t="s">
        <v>1537</v>
      </c>
      <c r="CA416" t="s">
        <v>1547</v>
      </c>
      <c r="CB416" t="s">
        <v>150</v>
      </c>
      <c r="CC416" t="s">
        <v>1548</v>
      </c>
      <c r="CD416" t="s">
        <v>1549</v>
      </c>
      <c r="CI416">
        <v>40.197080560000003</v>
      </c>
      <c r="CJ416">
        <v>-109.78171111</v>
      </c>
      <c r="CN416" t="s">
        <v>135</v>
      </c>
      <c r="CO416" t="s">
        <v>153</v>
      </c>
      <c r="CV416" t="s">
        <v>154</v>
      </c>
      <c r="CW416" t="s">
        <v>514</v>
      </c>
      <c r="CX416" t="s">
        <v>1414</v>
      </c>
      <c r="DC416" s="15"/>
      <c r="DH416" t="s">
        <v>146</v>
      </c>
    </row>
    <row r="417" spans="1:112" x14ac:dyDescent="0.25">
      <c r="A417" t="s">
        <v>1536</v>
      </c>
      <c r="B417" t="s">
        <v>1537</v>
      </c>
      <c r="C417" t="s">
        <v>1550</v>
      </c>
      <c r="D417" t="s">
        <v>124</v>
      </c>
      <c r="E417" t="s">
        <v>125</v>
      </c>
      <c r="F417" t="s">
        <v>126</v>
      </c>
      <c r="G417" s="15">
        <v>42822</v>
      </c>
      <c r="H417" t="s">
        <v>1551</v>
      </c>
      <c r="I417" t="s">
        <v>128</v>
      </c>
      <c r="J417" s="15"/>
      <c r="T417" t="s">
        <v>1540</v>
      </c>
      <c r="V417" t="s">
        <v>1552</v>
      </c>
      <c r="AA417" t="s">
        <v>1542</v>
      </c>
      <c r="AB417" t="s">
        <v>1536</v>
      </c>
      <c r="AC417" t="s">
        <v>1543</v>
      </c>
      <c r="AD417" t="s">
        <v>1407</v>
      </c>
      <c r="AE417" t="s">
        <v>1544</v>
      </c>
      <c r="AF417" t="s">
        <v>137</v>
      </c>
      <c r="AG417" t="s">
        <v>138</v>
      </c>
      <c r="AI417" t="s">
        <v>139</v>
      </c>
      <c r="AK417" t="s">
        <v>140</v>
      </c>
      <c r="AM417" t="s">
        <v>141</v>
      </c>
      <c r="AZ417" t="s">
        <v>1545</v>
      </c>
      <c r="BA417" t="s">
        <v>1208</v>
      </c>
      <c r="BB417" t="s">
        <v>1546</v>
      </c>
      <c r="BE417" s="15">
        <v>42825</v>
      </c>
      <c r="BG417" t="s">
        <v>145</v>
      </c>
      <c r="BH417">
        <v>2</v>
      </c>
      <c r="BI417" t="s">
        <v>139</v>
      </c>
      <c r="BJ417" s="15"/>
      <c r="BK417" t="s">
        <v>146</v>
      </c>
      <c r="BL417">
        <v>7</v>
      </c>
      <c r="BM417" s="16">
        <v>42822.9375</v>
      </c>
      <c r="BO417" s="16"/>
      <c r="BP417" t="s">
        <v>147</v>
      </c>
      <c r="BQ417" t="s">
        <v>147</v>
      </c>
      <c r="BS417">
        <v>2</v>
      </c>
      <c r="BT417" t="b">
        <v>0</v>
      </c>
      <c r="BV417">
        <v>2</v>
      </c>
      <c r="BW417">
        <v>1</v>
      </c>
      <c r="BX417" t="s">
        <v>1103</v>
      </c>
      <c r="BY417" t="s">
        <v>1536</v>
      </c>
      <c r="BZ417" t="s">
        <v>1537</v>
      </c>
      <c r="CA417" t="s">
        <v>1547</v>
      </c>
      <c r="CB417" t="s">
        <v>150</v>
      </c>
      <c r="CC417" t="s">
        <v>1553</v>
      </c>
      <c r="CD417" t="s">
        <v>1549</v>
      </c>
      <c r="CI417">
        <v>40.171008329999999</v>
      </c>
      <c r="CJ417">
        <v>-109.762725</v>
      </c>
      <c r="CN417" t="s">
        <v>135</v>
      </c>
      <c r="CO417" t="s">
        <v>153</v>
      </c>
      <c r="CV417" t="s">
        <v>154</v>
      </c>
      <c r="CW417" t="s">
        <v>514</v>
      </c>
      <c r="CX417" t="s">
        <v>1414</v>
      </c>
      <c r="DC417" s="15"/>
      <c r="DH417" t="s">
        <v>146</v>
      </c>
    </row>
    <row r="418" spans="1:112" x14ac:dyDescent="0.25">
      <c r="A418" t="s">
        <v>1536</v>
      </c>
      <c r="B418" t="s">
        <v>1537</v>
      </c>
      <c r="C418" t="s">
        <v>1554</v>
      </c>
      <c r="D418" t="s">
        <v>124</v>
      </c>
      <c r="E418" t="s">
        <v>125</v>
      </c>
      <c r="F418" t="s">
        <v>126</v>
      </c>
      <c r="G418" s="15">
        <v>42822</v>
      </c>
      <c r="H418" t="s">
        <v>1555</v>
      </c>
      <c r="I418" t="s">
        <v>128</v>
      </c>
      <c r="J418" s="15"/>
      <c r="T418" t="s">
        <v>1540</v>
      </c>
      <c r="V418" t="s">
        <v>1556</v>
      </c>
      <c r="AA418" t="s">
        <v>1542</v>
      </c>
      <c r="AB418" t="s">
        <v>1536</v>
      </c>
      <c r="AC418" t="s">
        <v>1543</v>
      </c>
      <c r="AD418" t="s">
        <v>1407</v>
      </c>
      <c r="AE418" t="s">
        <v>1544</v>
      </c>
      <c r="AF418" t="s">
        <v>137</v>
      </c>
      <c r="AG418" t="s">
        <v>138</v>
      </c>
      <c r="AI418" t="s">
        <v>139</v>
      </c>
      <c r="AK418" t="s">
        <v>140</v>
      </c>
      <c r="AM418" t="s">
        <v>141</v>
      </c>
      <c r="AZ418" t="s">
        <v>1545</v>
      </c>
      <c r="BA418" t="s">
        <v>1208</v>
      </c>
      <c r="BB418" t="s">
        <v>1546</v>
      </c>
      <c r="BE418" s="15">
        <v>42825</v>
      </c>
      <c r="BG418" t="s">
        <v>145</v>
      </c>
      <c r="BH418">
        <v>2</v>
      </c>
      <c r="BI418" t="s">
        <v>139</v>
      </c>
      <c r="BJ418" s="15"/>
      <c r="BK418" t="s">
        <v>146</v>
      </c>
      <c r="BL418">
        <v>7</v>
      </c>
      <c r="BM418" s="16">
        <v>42823.006944444402</v>
      </c>
      <c r="BO418" s="16"/>
      <c r="BP418" t="s">
        <v>147</v>
      </c>
      <c r="BQ418" t="s">
        <v>147</v>
      </c>
      <c r="BS418">
        <v>2</v>
      </c>
      <c r="BT418" t="b">
        <v>0</v>
      </c>
      <c r="BV418">
        <v>2</v>
      </c>
      <c r="BW418">
        <v>1</v>
      </c>
      <c r="BX418" t="s">
        <v>1103</v>
      </c>
      <c r="BY418" t="s">
        <v>1536</v>
      </c>
      <c r="BZ418" t="s">
        <v>1537</v>
      </c>
      <c r="CA418" t="s">
        <v>1547</v>
      </c>
      <c r="CB418" t="s">
        <v>150</v>
      </c>
      <c r="CC418" t="s">
        <v>1557</v>
      </c>
      <c r="CD418" t="s">
        <v>1549</v>
      </c>
      <c r="CI418">
        <v>40.213105560000002</v>
      </c>
      <c r="CJ418">
        <v>-109.77029167000001</v>
      </c>
      <c r="CN418" t="s">
        <v>135</v>
      </c>
      <c r="CO418" t="s">
        <v>153</v>
      </c>
      <c r="CV418" t="s">
        <v>154</v>
      </c>
      <c r="CW418" t="s">
        <v>514</v>
      </c>
      <c r="CX418" t="s">
        <v>1414</v>
      </c>
      <c r="DC418" s="15"/>
      <c r="DH418" t="s">
        <v>146</v>
      </c>
    </row>
    <row r="419" spans="1:112" x14ac:dyDescent="0.25">
      <c r="A419" t="s">
        <v>1536</v>
      </c>
      <c r="B419" t="s">
        <v>1537</v>
      </c>
      <c r="C419" t="s">
        <v>1558</v>
      </c>
      <c r="D419" t="s">
        <v>124</v>
      </c>
      <c r="E419" t="s">
        <v>125</v>
      </c>
      <c r="F419" t="s">
        <v>126</v>
      </c>
      <c r="G419" s="15">
        <v>42927</v>
      </c>
      <c r="H419" t="s">
        <v>484</v>
      </c>
      <c r="I419" t="s">
        <v>128</v>
      </c>
      <c r="J419" s="15"/>
      <c r="T419" t="s">
        <v>1540</v>
      </c>
      <c r="V419" t="s">
        <v>1541</v>
      </c>
      <c r="AA419" t="s">
        <v>1542</v>
      </c>
      <c r="AB419" t="s">
        <v>1536</v>
      </c>
      <c r="AC419" t="s">
        <v>1543</v>
      </c>
      <c r="AD419" t="s">
        <v>1407</v>
      </c>
      <c r="AE419" t="s">
        <v>1544</v>
      </c>
      <c r="AF419" t="s">
        <v>137</v>
      </c>
      <c r="AG419" t="s">
        <v>138</v>
      </c>
      <c r="AI419" t="s">
        <v>139</v>
      </c>
      <c r="AK419" t="s">
        <v>140</v>
      </c>
      <c r="AM419" t="s">
        <v>141</v>
      </c>
      <c r="AZ419" t="s">
        <v>1545</v>
      </c>
      <c r="BA419" t="s">
        <v>1208</v>
      </c>
      <c r="BB419" t="s">
        <v>1546</v>
      </c>
      <c r="BE419" s="15">
        <v>42929</v>
      </c>
      <c r="BG419" t="s">
        <v>145</v>
      </c>
      <c r="BH419">
        <v>2</v>
      </c>
      <c r="BI419" t="s">
        <v>139</v>
      </c>
      <c r="BJ419" s="15"/>
      <c r="BK419" t="s">
        <v>146</v>
      </c>
      <c r="BL419">
        <v>7</v>
      </c>
      <c r="BM419" s="16">
        <v>42927.739583333299</v>
      </c>
      <c r="BO419" s="16"/>
      <c r="BP419" t="s">
        <v>147</v>
      </c>
      <c r="BQ419" t="s">
        <v>147</v>
      </c>
      <c r="BS419">
        <v>2</v>
      </c>
      <c r="BT419" t="b">
        <v>0</v>
      </c>
      <c r="BV419">
        <v>2</v>
      </c>
      <c r="BW419">
        <v>1</v>
      </c>
      <c r="BX419" t="s">
        <v>1103</v>
      </c>
      <c r="BY419" t="s">
        <v>1536</v>
      </c>
      <c r="BZ419" t="s">
        <v>1537</v>
      </c>
      <c r="CA419" t="s">
        <v>1547</v>
      </c>
      <c r="CB419" t="s">
        <v>150</v>
      </c>
      <c r="CC419" t="s">
        <v>1548</v>
      </c>
      <c r="CD419" t="s">
        <v>1549</v>
      </c>
      <c r="CI419">
        <v>40.197080560000003</v>
      </c>
      <c r="CJ419">
        <v>-109.78171111</v>
      </c>
      <c r="CN419" t="s">
        <v>135</v>
      </c>
      <c r="CO419" t="s">
        <v>153</v>
      </c>
      <c r="CV419" t="s">
        <v>154</v>
      </c>
      <c r="CW419" t="s">
        <v>514</v>
      </c>
      <c r="CX419" t="s">
        <v>1414</v>
      </c>
      <c r="DC419" s="15"/>
      <c r="DH419" t="s">
        <v>146</v>
      </c>
    </row>
    <row r="420" spans="1:112" x14ac:dyDescent="0.25">
      <c r="A420" t="s">
        <v>1536</v>
      </c>
      <c r="B420" t="s">
        <v>1537</v>
      </c>
      <c r="C420" t="s">
        <v>1559</v>
      </c>
      <c r="D420" t="s">
        <v>124</v>
      </c>
      <c r="E420" t="s">
        <v>125</v>
      </c>
      <c r="F420" t="s">
        <v>126</v>
      </c>
      <c r="G420" s="15">
        <v>42928</v>
      </c>
      <c r="H420" t="s">
        <v>424</v>
      </c>
      <c r="I420" t="s">
        <v>128</v>
      </c>
      <c r="J420" s="15"/>
      <c r="T420" t="s">
        <v>1540</v>
      </c>
      <c r="V420" t="s">
        <v>1552</v>
      </c>
      <c r="AA420" t="s">
        <v>1542</v>
      </c>
      <c r="AB420" t="s">
        <v>1536</v>
      </c>
      <c r="AC420" t="s">
        <v>1543</v>
      </c>
      <c r="AD420" t="s">
        <v>1407</v>
      </c>
      <c r="AE420" t="s">
        <v>1544</v>
      </c>
      <c r="AF420" t="s">
        <v>137</v>
      </c>
      <c r="AG420" t="s">
        <v>138</v>
      </c>
      <c r="AI420" t="s">
        <v>139</v>
      </c>
      <c r="AK420" t="s">
        <v>140</v>
      </c>
      <c r="AM420" t="s">
        <v>141</v>
      </c>
      <c r="AZ420" t="s">
        <v>1545</v>
      </c>
      <c r="BA420" t="s">
        <v>1208</v>
      </c>
      <c r="BB420" t="s">
        <v>1546</v>
      </c>
      <c r="BE420" s="15">
        <v>42934</v>
      </c>
      <c r="BG420" t="s">
        <v>145</v>
      </c>
      <c r="BH420">
        <v>2</v>
      </c>
      <c r="BI420" t="s">
        <v>139</v>
      </c>
      <c r="BJ420" s="15"/>
      <c r="BK420" t="s">
        <v>146</v>
      </c>
      <c r="BL420">
        <v>7</v>
      </c>
      <c r="BM420" s="16">
        <v>42928.760416666701</v>
      </c>
      <c r="BO420" s="16"/>
      <c r="BP420" t="s">
        <v>147</v>
      </c>
      <c r="BQ420" t="s">
        <v>147</v>
      </c>
      <c r="BS420">
        <v>2</v>
      </c>
      <c r="BT420" t="b">
        <v>0</v>
      </c>
      <c r="BV420">
        <v>2</v>
      </c>
      <c r="BW420">
        <v>1</v>
      </c>
      <c r="BX420" t="s">
        <v>1103</v>
      </c>
      <c r="BY420" t="s">
        <v>1536</v>
      </c>
      <c r="BZ420" t="s">
        <v>1537</v>
      </c>
      <c r="CA420" t="s">
        <v>1547</v>
      </c>
      <c r="CB420" t="s">
        <v>150</v>
      </c>
      <c r="CC420" t="s">
        <v>1553</v>
      </c>
      <c r="CD420" t="s">
        <v>1549</v>
      </c>
      <c r="CI420">
        <v>40.171008329999999</v>
      </c>
      <c r="CJ420">
        <v>-109.762725</v>
      </c>
      <c r="CN420" t="s">
        <v>135</v>
      </c>
      <c r="CO420" t="s">
        <v>153</v>
      </c>
      <c r="CV420" t="s">
        <v>154</v>
      </c>
      <c r="CW420" t="s">
        <v>514</v>
      </c>
      <c r="CX420" t="s">
        <v>1414</v>
      </c>
      <c r="DC420" s="15"/>
      <c r="DH420" t="s">
        <v>146</v>
      </c>
    </row>
    <row r="421" spans="1:112" x14ac:dyDescent="0.25">
      <c r="A421" t="s">
        <v>1536</v>
      </c>
      <c r="B421" t="s">
        <v>1537</v>
      </c>
      <c r="C421" t="s">
        <v>1560</v>
      </c>
      <c r="D421" t="s">
        <v>124</v>
      </c>
      <c r="E421" t="s">
        <v>125</v>
      </c>
      <c r="F421" t="s">
        <v>126</v>
      </c>
      <c r="G421" s="15">
        <v>42928</v>
      </c>
      <c r="H421" t="s">
        <v>875</v>
      </c>
      <c r="I421" t="s">
        <v>128</v>
      </c>
      <c r="J421" s="15"/>
      <c r="T421" t="s">
        <v>1540</v>
      </c>
      <c r="V421" t="s">
        <v>1556</v>
      </c>
      <c r="AA421" t="s">
        <v>1542</v>
      </c>
      <c r="AB421" t="s">
        <v>1536</v>
      </c>
      <c r="AC421" t="s">
        <v>1543</v>
      </c>
      <c r="AD421" t="s">
        <v>1407</v>
      </c>
      <c r="AE421" t="s">
        <v>1544</v>
      </c>
      <c r="AF421" t="s">
        <v>137</v>
      </c>
      <c r="AG421" t="s">
        <v>138</v>
      </c>
      <c r="AI421" t="s">
        <v>139</v>
      </c>
      <c r="AK421" t="s">
        <v>140</v>
      </c>
      <c r="AM421" t="s">
        <v>141</v>
      </c>
      <c r="AZ421" t="s">
        <v>1545</v>
      </c>
      <c r="BA421" t="s">
        <v>1208</v>
      </c>
      <c r="BB421" t="s">
        <v>1546</v>
      </c>
      <c r="BE421" s="15">
        <v>42934</v>
      </c>
      <c r="BG421" t="s">
        <v>145</v>
      </c>
      <c r="BH421">
        <v>2</v>
      </c>
      <c r="BI421" t="s">
        <v>139</v>
      </c>
      <c r="BJ421" s="15"/>
      <c r="BK421" t="s">
        <v>146</v>
      </c>
      <c r="BL421">
        <v>7</v>
      </c>
      <c r="BM421" s="16">
        <v>42928.8125</v>
      </c>
      <c r="BO421" s="16"/>
      <c r="BP421" t="s">
        <v>147</v>
      </c>
      <c r="BQ421" t="s">
        <v>147</v>
      </c>
      <c r="BS421">
        <v>2</v>
      </c>
      <c r="BT421" t="b">
        <v>0</v>
      </c>
      <c r="BV421">
        <v>2</v>
      </c>
      <c r="BW421">
        <v>1</v>
      </c>
      <c r="BX421" t="s">
        <v>1103</v>
      </c>
      <c r="BY421" t="s">
        <v>1536</v>
      </c>
      <c r="BZ421" t="s">
        <v>1537</v>
      </c>
      <c r="CA421" t="s">
        <v>1547</v>
      </c>
      <c r="CB421" t="s">
        <v>150</v>
      </c>
      <c r="CC421" t="s">
        <v>1557</v>
      </c>
      <c r="CD421" t="s">
        <v>1549</v>
      </c>
      <c r="CI421">
        <v>40.213105560000002</v>
      </c>
      <c r="CJ421">
        <v>-109.77029167000001</v>
      </c>
      <c r="CN421" t="s">
        <v>135</v>
      </c>
      <c r="CO421" t="s">
        <v>153</v>
      </c>
      <c r="CV421" t="s">
        <v>154</v>
      </c>
      <c r="CW421" t="s">
        <v>514</v>
      </c>
      <c r="CX421" t="s">
        <v>1414</v>
      </c>
      <c r="DC421" s="15"/>
      <c r="DH421" t="s">
        <v>146</v>
      </c>
    </row>
    <row r="422" spans="1:112" x14ac:dyDescent="0.25">
      <c r="A422" t="s">
        <v>1536</v>
      </c>
      <c r="B422" t="s">
        <v>1537</v>
      </c>
      <c r="C422" t="s">
        <v>1561</v>
      </c>
      <c r="D422" t="s">
        <v>124</v>
      </c>
      <c r="E422" t="s">
        <v>125</v>
      </c>
      <c r="F422" t="s">
        <v>126</v>
      </c>
      <c r="G422" s="15">
        <v>43011</v>
      </c>
      <c r="H422" t="s">
        <v>1562</v>
      </c>
      <c r="I422" t="s">
        <v>128</v>
      </c>
      <c r="J422" s="15"/>
      <c r="T422" t="s">
        <v>1540</v>
      </c>
      <c r="V422" t="s">
        <v>1552</v>
      </c>
      <c r="AA422" t="s">
        <v>1542</v>
      </c>
      <c r="AB422" t="s">
        <v>1536</v>
      </c>
      <c r="AC422" t="s">
        <v>1543</v>
      </c>
      <c r="AD422" t="s">
        <v>1407</v>
      </c>
      <c r="AE422" t="s">
        <v>1544</v>
      </c>
      <c r="AF422" t="s">
        <v>137</v>
      </c>
      <c r="AG422" t="s">
        <v>138</v>
      </c>
      <c r="AI422" t="s">
        <v>139</v>
      </c>
      <c r="AK422" t="s">
        <v>140</v>
      </c>
      <c r="AM422" t="s">
        <v>141</v>
      </c>
      <c r="AZ422" t="s">
        <v>1545</v>
      </c>
      <c r="BA422" t="s">
        <v>1208</v>
      </c>
      <c r="BB422" t="s">
        <v>1546</v>
      </c>
      <c r="BE422" s="15">
        <v>43016</v>
      </c>
      <c r="BG422" t="s">
        <v>145</v>
      </c>
      <c r="BH422">
        <v>2</v>
      </c>
      <c r="BI422" t="s">
        <v>139</v>
      </c>
      <c r="BJ422" s="15"/>
      <c r="BK422" t="s">
        <v>146</v>
      </c>
      <c r="BL422">
        <v>7</v>
      </c>
      <c r="BM422" s="16">
        <v>43011.809027777803</v>
      </c>
      <c r="BO422" s="16"/>
      <c r="BP422" t="s">
        <v>147</v>
      </c>
      <c r="BQ422" t="s">
        <v>147</v>
      </c>
      <c r="BS422">
        <v>2</v>
      </c>
      <c r="BT422" t="b">
        <v>0</v>
      </c>
      <c r="BV422">
        <v>2</v>
      </c>
      <c r="BW422">
        <v>1</v>
      </c>
      <c r="BX422" t="s">
        <v>1103</v>
      </c>
      <c r="BY422" t="s">
        <v>1536</v>
      </c>
      <c r="BZ422" t="s">
        <v>1537</v>
      </c>
      <c r="CA422" t="s">
        <v>1547</v>
      </c>
      <c r="CB422" t="s">
        <v>150</v>
      </c>
      <c r="CC422" t="s">
        <v>1553</v>
      </c>
      <c r="CD422" t="s">
        <v>1549</v>
      </c>
      <c r="CI422">
        <v>40.171008329999999</v>
      </c>
      <c r="CJ422">
        <v>-109.762725</v>
      </c>
      <c r="CN422" t="s">
        <v>135</v>
      </c>
      <c r="CO422" t="s">
        <v>153</v>
      </c>
      <c r="CV422" t="s">
        <v>154</v>
      </c>
      <c r="CW422" t="s">
        <v>514</v>
      </c>
      <c r="CX422" t="s">
        <v>1414</v>
      </c>
      <c r="DC422" s="15"/>
      <c r="DH422" t="s">
        <v>146</v>
      </c>
    </row>
    <row r="423" spans="1:112" x14ac:dyDescent="0.25">
      <c r="A423" t="s">
        <v>1536</v>
      </c>
      <c r="B423" t="s">
        <v>1537</v>
      </c>
      <c r="C423" t="s">
        <v>1563</v>
      </c>
      <c r="D423" t="s">
        <v>124</v>
      </c>
      <c r="E423" t="s">
        <v>125</v>
      </c>
      <c r="F423" t="s">
        <v>126</v>
      </c>
      <c r="G423" s="15">
        <v>43017</v>
      </c>
      <c r="H423" t="s">
        <v>484</v>
      </c>
      <c r="I423" t="s">
        <v>128</v>
      </c>
      <c r="J423" s="15"/>
      <c r="T423" t="s">
        <v>1540</v>
      </c>
      <c r="V423" t="s">
        <v>1541</v>
      </c>
      <c r="AA423" t="s">
        <v>1542</v>
      </c>
      <c r="AB423" t="s">
        <v>1536</v>
      </c>
      <c r="AC423" t="s">
        <v>1543</v>
      </c>
      <c r="AD423" t="s">
        <v>1407</v>
      </c>
      <c r="AE423" t="s">
        <v>1544</v>
      </c>
      <c r="AF423" t="s">
        <v>137</v>
      </c>
      <c r="AG423" t="s">
        <v>138</v>
      </c>
      <c r="AI423" t="s">
        <v>139</v>
      </c>
      <c r="AK423" t="s">
        <v>140</v>
      </c>
      <c r="AM423" t="s">
        <v>141</v>
      </c>
      <c r="AZ423" t="s">
        <v>1545</v>
      </c>
      <c r="BA423" t="s">
        <v>1208</v>
      </c>
      <c r="BB423" t="s">
        <v>1546</v>
      </c>
      <c r="BE423" s="15">
        <v>43019</v>
      </c>
      <c r="BG423" t="s">
        <v>145</v>
      </c>
      <c r="BH423">
        <v>2</v>
      </c>
      <c r="BI423" t="s">
        <v>139</v>
      </c>
      <c r="BJ423" s="15"/>
      <c r="BK423" t="s">
        <v>146</v>
      </c>
      <c r="BL423">
        <v>7</v>
      </c>
      <c r="BM423" s="16">
        <v>43017.739583333299</v>
      </c>
      <c r="BO423" s="16"/>
      <c r="BP423" t="s">
        <v>147</v>
      </c>
      <c r="BQ423" t="s">
        <v>147</v>
      </c>
      <c r="BS423">
        <v>2</v>
      </c>
      <c r="BT423" t="b">
        <v>0</v>
      </c>
      <c r="BV423">
        <v>2</v>
      </c>
      <c r="BW423">
        <v>1</v>
      </c>
      <c r="BX423" t="s">
        <v>1103</v>
      </c>
      <c r="BY423" t="s">
        <v>1536</v>
      </c>
      <c r="BZ423" t="s">
        <v>1537</v>
      </c>
      <c r="CA423" t="s">
        <v>1547</v>
      </c>
      <c r="CB423" t="s">
        <v>150</v>
      </c>
      <c r="CC423" t="s">
        <v>1548</v>
      </c>
      <c r="CD423" t="s">
        <v>1549</v>
      </c>
      <c r="CI423">
        <v>40.197080560000003</v>
      </c>
      <c r="CJ423">
        <v>-109.78171111</v>
      </c>
      <c r="CN423" t="s">
        <v>135</v>
      </c>
      <c r="CO423" t="s">
        <v>153</v>
      </c>
      <c r="CV423" t="s">
        <v>154</v>
      </c>
      <c r="CW423" t="s">
        <v>514</v>
      </c>
      <c r="CX423" t="s">
        <v>1414</v>
      </c>
      <c r="DC423" s="15"/>
      <c r="DH423" t="s">
        <v>146</v>
      </c>
    </row>
    <row r="424" spans="1:112" x14ac:dyDescent="0.25">
      <c r="A424" t="s">
        <v>1536</v>
      </c>
      <c r="B424" t="s">
        <v>1537</v>
      </c>
      <c r="C424" t="s">
        <v>1564</v>
      </c>
      <c r="D424" t="s">
        <v>124</v>
      </c>
      <c r="E424" t="s">
        <v>125</v>
      </c>
      <c r="F424" t="s">
        <v>126</v>
      </c>
      <c r="G424" s="15">
        <v>43019</v>
      </c>
      <c r="H424" t="s">
        <v>991</v>
      </c>
      <c r="I424" t="s">
        <v>128</v>
      </c>
      <c r="J424" s="15"/>
      <c r="T424" t="s">
        <v>1540</v>
      </c>
      <c r="V424" t="s">
        <v>1556</v>
      </c>
      <c r="AA424" t="s">
        <v>1542</v>
      </c>
      <c r="AB424" t="s">
        <v>1536</v>
      </c>
      <c r="AC424" t="s">
        <v>1543</v>
      </c>
      <c r="AD424" t="s">
        <v>1407</v>
      </c>
      <c r="AE424" t="s">
        <v>1544</v>
      </c>
      <c r="AF424" t="s">
        <v>137</v>
      </c>
      <c r="AG424" t="s">
        <v>138</v>
      </c>
      <c r="AI424" t="s">
        <v>139</v>
      </c>
      <c r="AK424" t="s">
        <v>140</v>
      </c>
      <c r="AM424" t="s">
        <v>141</v>
      </c>
      <c r="AZ424" t="s">
        <v>1545</v>
      </c>
      <c r="BA424" t="s">
        <v>1208</v>
      </c>
      <c r="BB424" t="s">
        <v>1546</v>
      </c>
      <c r="BE424" s="15">
        <v>43021</v>
      </c>
      <c r="BG424" t="s">
        <v>145</v>
      </c>
      <c r="BH424">
        <v>2</v>
      </c>
      <c r="BI424" t="s">
        <v>139</v>
      </c>
      <c r="BJ424" s="15"/>
      <c r="BK424" t="s">
        <v>146</v>
      </c>
      <c r="BL424">
        <v>7</v>
      </c>
      <c r="BM424" s="16">
        <v>43019.711805555598</v>
      </c>
      <c r="BO424" s="16"/>
      <c r="BP424" t="s">
        <v>147</v>
      </c>
      <c r="BQ424" t="s">
        <v>147</v>
      </c>
      <c r="BS424">
        <v>2</v>
      </c>
      <c r="BT424" t="b">
        <v>0</v>
      </c>
      <c r="BV424">
        <v>2</v>
      </c>
      <c r="BW424">
        <v>1</v>
      </c>
      <c r="BX424" t="s">
        <v>1103</v>
      </c>
      <c r="BY424" t="s">
        <v>1536</v>
      </c>
      <c r="BZ424" t="s">
        <v>1537</v>
      </c>
      <c r="CA424" t="s">
        <v>1547</v>
      </c>
      <c r="CB424" t="s">
        <v>150</v>
      </c>
      <c r="CC424" t="s">
        <v>1557</v>
      </c>
      <c r="CD424" t="s">
        <v>1549</v>
      </c>
      <c r="CI424">
        <v>40.213105560000002</v>
      </c>
      <c r="CJ424">
        <v>-109.77029167000001</v>
      </c>
      <c r="CN424" t="s">
        <v>135</v>
      </c>
      <c r="CO424" t="s">
        <v>153</v>
      </c>
      <c r="CV424" t="s">
        <v>154</v>
      </c>
      <c r="CW424" t="s">
        <v>514</v>
      </c>
      <c r="CX424" t="s">
        <v>1414</v>
      </c>
      <c r="DC424" s="15"/>
      <c r="DH424" t="s">
        <v>146</v>
      </c>
    </row>
    <row r="425" spans="1:112" x14ac:dyDescent="0.25">
      <c r="A425" t="s">
        <v>1194</v>
      </c>
      <c r="B425" t="s">
        <v>1195</v>
      </c>
      <c r="C425" t="s">
        <v>1565</v>
      </c>
      <c r="D425" t="s">
        <v>124</v>
      </c>
      <c r="E425" t="s">
        <v>125</v>
      </c>
      <c r="F425" t="s">
        <v>126</v>
      </c>
      <c r="G425" s="15">
        <v>43059</v>
      </c>
      <c r="H425" t="s">
        <v>720</v>
      </c>
      <c r="I425" t="s">
        <v>1197</v>
      </c>
      <c r="J425" s="15"/>
      <c r="M425" t="s">
        <v>1198</v>
      </c>
      <c r="N425" t="s">
        <v>130</v>
      </c>
      <c r="T425" t="s">
        <v>1199</v>
      </c>
      <c r="U425" t="s">
        <v>1200</v>
      </c>
      <c r="V425" t="s">
        <v>1201</v>
      </c>
      <c r="AA425" t="s">
        <v>1202</v>
      </c>
      <c r="AB425" t="s">
        <v>1194</v>
      </c>
      <c r="AC425" t="s">
        <v>1203</v>
      </c>
      <c r="AD425" t="s">
        <v>1204</v>
      </c>
      <c r="AF425" t="s">
        <v>137</v>
      </c>
      <c r="AG425" t="s">
        <v>138</v>
      </c>
      <c r="AH425">
        <v>1</v>
      </c>
      <c r="AI425" t="s">
        <v>139</v>
      </c>
      <c r="AJ425" t="s">
        <v>1205</v>
      </c>
      <c r="AK425" t="s">
        <v>140</v>
      </c>
      <c r="AM425" t="s">
        <v>141</v>
      </c>
      <c r="AS425" t="s">
        <v>1206</v>
      </c>
      <c r="AZ425" t="s">
        <v>1207</v>
      </c>
      <c r="BA425" t="s">
        <v>1208</v>
      </c>
      <c r="BB425" t="s">
        <v>1209</v>
      </c>
      <c r="BD425" t="s">
        <v>1210</v>
      </c>
      <c r="BE425" s="15">
        <v>43066</v>
      </c>
      <c r="BG425" t="s">
        <v>1211</v>
      </c>
      <c r="BH425">
        <v>1</v>
      </c>
      <c r="BI425" t="s">
        <v>139</v>
      </c>
      <c r="BJ425" s="15"/>
      <c r="BK425" t="s">
        <v>146</v>
      </c>
      <c r="BL425">
        <v>8</v>
      </c>
      <c r="BM425" s="16">
        <v>43059.75</v>
      </c>
      <c r="BO425" s="16"/>
      <c r="BP425" t="s">
        <v>147</v>
      </c>
      <c r="BQ425" t="s">
        <v>147</v>
      </c>
      <c r="BR425">
        <v>1</v>
      </c>
      <c r="BS425">
        <v>1</v>
      </c>
      <c r="BT425" t="b">
        <v>0</v>
      </c>
      <c r="BU425">
        <v>1</v>
      </c>
      <c r="BV425">
        <v>1</v>
      </c>
      <c r="BW425">
        <v>1</v>
      </c>
      <c r="BX425" t="s">
        <v>148</v>
      </c>
      <c r="BY425" t="s">
        <v>1194</v>
      </c>
      <c r="BZ425" t="s">
        <v>1195</v>
      </c>
      <c r="CA425" t="s">
        <v>1212</v>
      </c>
      <c r="CB425" t="s">
        <v>150</v>
      </c>
      <c r="CC425" t="s">
        <v>1213</v>
      </c>
      <c r="CD425" t="s">
        <v>1214</v>
      </c>
      <c r="CI425">
        <v>47.002534410499997</v>
      </c>
      <c r="CJ425">
        <v>-122.90498768099999</v>
      </c>
      <c r="CN425" t="s">
        <v>1215</v>
      </c>
      <c r="CO425" t="s">
        <v>1216</v>
      </c>
      <c r="CP425" t="s">
        <v>1217</v>
      </c>
      <c r="CQ425" t="s">
        <v>130</v>
      </c>
      <c r="CT425" t="s">
        <v>1218</v>
      </c>
      <c r="CU425" t="s">
        <v>1219</v>
      </c>
      <c r="CV425" t="s">
        <v>154</v>
      </c>
      <c r="CW425" t="s">
        <v>1220</v>
      </c>
      <c r="CX425" t="s">
        <v>1221</v>
      </c>
      <c r="DC425" s="15"/>
      <c r="DF425">
        <v>42</v>
      </c>
      <c r="DG425" t="s">
        <v>130</v>
      </c>
      <c r="DH425" t="s">
        <v>146</v>
      </c>
    </row>
    <row r="426" spans="1:112" x14ac:dyDescent="0.25">
      <c r="A426" t="s">
        <v>1536</v>
      </c>
      <c r="B426" t="s">
        <v>1537</v>
      </c>
      <c r="C426" t="s">
        <v>1566</v>
      </c>
      <c r="D426" t="s">
        <v>124</v>
      </c>
      <c r="E426" t="s">
        <v>125</v>
      </c>
      <c r="F426" t="s">
        <v>126</v>
      </c>
      <c r="G426" s="15">
        <v>43104</v>
      </c>
      <c r="H426" t="s">
        <v>1567</v>
      </c>
      <c r="I426" t="s">
        <v>128</v>
      </c>
      <c r="J426" s="15"/>
      <c r="T426" t="s">
        <v>1540</v>
      </c>
      <c r="V426" t="s">
        <v>1552</v>
      </c>
      <c r="AA426" t="s">
        <v>1542</v>
      </c>
      <c r="AB426" t="s">
        <v>1536</v>
      </c>
      <c r="AC426" t="s">
        <v>1543</v>
      </c>
      <c r="AD426" t="s">
        <v>1407</v>
      </c>
      <c r="AE426" t="s">
        <v>1544</v>
      </c>
      <c r="AF426" t="s">
        <v>137</v>
      </c>
      <c r="AG426" t="s">
        <v>138</v>
      </c>
      <c r="AI426" t="s">
        <v>139</v>
      </c>
      <c r="AK426" t="s">
        <v>140</v>
      </c>
      <c r="AM426" t="s">
        <v>141</v>
      </c>
      <c r="AZ426" t="s">
        <v>1545</v>
      </c>
      <c r="BA426" t="s">
        <v>1208</v>
      </c>
      <c r="BB426" t="s">
        <v>1546</v>
      </c>
      <c r="BE426" s="15">
        <v>43109</v>
      </c>
      <c r="BG426" t="s">
        <v>145</v>
      </c>
      <c r="BH426">
        <v>2</v>
      </c>
      <c r="BI426" t="s">
        <v>139</v>
      </c>
      <c r="BJ426" s="15"/>
      <c r="BK426" t="s">
        <v>146</v>
      </c>
      <c r="BL426">
        <v>7</v>
      </c>
      <c r="BM426" s="16">
        <v>43104.777777777803</v>
      </c>
      <c r="BO426" s="16"/>
      <c r="BP426" t="s">
        <v>147</v>
      </c>
      <c r="BQ426" t="s">
        <v>147</v>
      </c>
      <c r="BS426">
        <v>2</v>
      </c>
      <c r="BT426" t="b">
        <v>0</v>
      </c>
      <c r="BV426">
        <v>2</v>
      </c>
      <c r="BW426">
        <v>1</v>
      </c>
      <c r="BX426" t="s">
        <v>1103</v>
      </c>
      <c r="BY426" t="s">
        <v>1536</v>
      </c>
      <c r="BZ426" t="s">
        <v>1537</v>
      </c>
      <c r="CA426" t="s">
        <v>1547</v>
      </c>
      <c r="CB426" t="s">
        <v>150</v>
      </c>
      <c r="CC426" t="s">
        <v>1553</v>
      </c>
      <c r="CD426" t="s">
        <v>1549</v>
      </c>
      <c r="CI426">
        <v>40.171008329999999</v>
      </c>
      <c r="CJ426">
        <v>-109.762725</v>
      </c>
      <c r="CN426" t="s">
        <v>135</v>
      </c>
      <c r="CO426" t="s">
        <v>153</v>
      </c>
      <c r="CV426" t="s">
        <v>154</v>
      </c>
      <c r="CW426" t="s">
        <v>514</v>
      </c>
      <c r="CX426" t="s">
        <v>1414</v>
      </c>
      <c r="DC426" s="15"/>
      <c r="DH426" t="s">
        <v>146</v>
      </c>
    </row>
    <row r="427" spans="1:112" x14ac:dyDescent="0.25">
      <c r="A427" t="s">
        <v>1536</v>
      </c>
      <c r="B427" t="s">
        <v>1537</v>
      </c>
      <c r="C427" t="s">
        <v>1568</v>
      </c>
      <c r="D427" t="s">
        <v>124</v>
      </c>
      <c r="E427" t="s">
        <v>125</v>
      </c>
      <c r="F427" t="s">
        <v>126</v>
      </c>
      <c r="G427" s="15">
        <v>43104</v>
      </c>
      <c r="H427" t="s">
        <v>1569</v>
      </c>
      <c r="I427" t="s">
        <v>128</v>
      </c>
      <c r="J427" s="15"/>
      <c r="T427" t="s">
        <v>1540</v>
      </c>
      <c r="V427" t="s">
        <v>1541</v>
      </c>
      <c r="AA427" t="s">
        <v>1542</v>
      </c>
      <c r="AB427" t="s">
        <v>1536</v>
      </c>
      <c r="AC427" t="s">
        <v>1543</v>
      </c>
      <c r="AD427" t="s">
        <v>1407</v>
      </c>
      <c r="AE427" t="s">
        <v>1544</v>
      </c>
      <c r="AF427" t="s">
        <v>137</v>
      </c>
      <c r="AG427" t="s">
        <v>138</v>
      </c>
      <c r="AI427" t="s">
        <v>139</v>
      </c>
      <c r="AK427" t="s">
        <v>140</v>
      </c>
      <c r="AM427" t="s">
        <v>141</v>
      </c>
      <c r="AZ427" t="s">
        <v>1545</v>
      </c>
      <c r="BA427" t="s">
        <v>1208</v>
      </c>
      <c r="BB427" t="s">
        <v>1546</v>
      </c>
      <c r="BE427" s="15">
        <v>43109</v>
      </c>
      <c r="BG427" t="s">
        <v>145</v>
      </c>
      <c r="BH427">
        <v>2</v>
      </c>
      <c r="BI427" t="s">
        <v>139</v>
      </c>
      <c r="BJ427" s="15"/>
      <c r="BK427" t="s">
        <v>146</v>
      </c>
      <c r="BL427">
        <v>7</v>
      </c>
      <c r="BM427" s="16">
        <v>43104.836805555598</v>
      </c>
      <c r="BO427" s="16"/>
      <c r="BP427" t="s">
        <v>147</v>
      </c>
      <c r="BQ427" t="s">
        <v>147</v>
      </c>
      <c r="BS427">
        <v>2</v>
      </c>
      <c r="BT427" t="b">
        <v>0</v>
      </c>
      <c r="BV427">
        <v>2</v>
      </c>
      <c r="BW427">
        <v>1</v>
      </c>
      <c r="BX427" t="s">
        <v>1103</v>
      </c>
      <c r="BY427" t="s">
        <v>1536</v>
      </c>
      <c r="BZ427" t="s">
        <v>1537</v>
      </c>
      <c r="CA427" t="s">
        <v>1547</v>
      </c>
      <c r="CB427" t="s">
        <v>150</v>
      </c>
      <c r="CC427" t="s">
        <v>1548</v>
      </c>
      <c r="CD427" t="s">
        <v>1549</v>
      </c>
      <c r="CI427">
        <v>40.197080560000003</v>
      </c>
      <c r="CJ427">
        <v>-109.78171111</v>
      </c>
      <c r="CN427" t="s">
        <v>135</v>
      </c>
      <c r="CO427" t="s">
        <v>153</v>
      </c>
      <c r="CV427" t="s">
        <v>154</v>
      </c>
      <c r="CW427" t="s">
        <v>514</v>
      </c>
      <c r="CX427" t="s">
        <v>1414</v>
      </c>
      <c r="DC427" s="15"/>
      <c r="DH427" t="s">
        <v>146</v>
      </c>
    </row>
    <row r="428" spans="1:112" x14ac:dyDescent="0.25">
      <c r="A428" t="s">
        <v>1536</v>
      </c>
      <c r="B428" t="s">
        <v>1537</v>
      </c>
      <c r="C428" t="s">
        <v>1570</v>
      </c>
      <c r="D428" t="s">
        <v>124</v>
      </c>
      <c r="E428" t="s">
        <v>125</v>
      </c>
      <c r="F428" t="s">
        <v>126</v>
      </c>
      <c r="G428" s="15">
        <v>43108</v>
      </c>
      <c r="H428" t="s">
        <v>1325</v>
      </c>
      <c r="I428" t="s">
        <v>128</v>
      </c>
      <c r="J428" s="15"/>
      <c r="T428" t="s">
        <v>1540</v>
      </c>
      <c r="V428" t="s">
        <v>1556</v>
      </c>
      <c r="AA428" t="s">
        <v>1542</v>
      </c>
      <c r="AB428" t="s">
        <v>1536</v>
      </c>
      <c r="AC428" t="s">
        <v>1543</v>
      </c>
      <c r="AD428" t="s">
        <v>1407</v>
      </c>
      <c r="AE428" t="s">
        <v>1544</v>
      </c>
      <c r="AF428" t="s">
        <v>137</v>
      </c>
      <c r="AG428" t="s">
        <v>138</v>
      </c>
      <c r="AI428" t="s">
        <v>139</v>
      </c>
      <c r="AK428" t="s">
        <v>140</v>
      </c>
      <c r="AM428" t="s">
        <v>141</v>
      </c>
      <c r="AZ428" t="s">
        <v>1545</v>
      </c>
      <c r="BA428" t="s">
        <v>1208</v>
      </c>
      <c r="BB428" t="s">
        <v>1546</v>
      </c>
      <c r="BE428" s="15">
        <v>43110</v>
      </c>
      <c r="BG428" t="s">
        <v>145</v>
      </c>
      <c r="BH428">
        <v>2</v>
      </c>
      <c r="BI428" t="s">
        <v>139</v>
      </c>
      <c r="BJ428" s="15"/>
      <c r="BK428" t="s">
        <v>146</v>
      </c>
      <c r="BL428">
        <v>7</v>
      </c>
      <c r="BM428" s="16">
        <v>43108.770833333299</v>
      </c>
      <c r="BO428" s="16"/>
      <c r="BP428" t="s">
        <v>147</v>
      </c>
      <c r="BQ428" t="s">
        <v>147</v>
      </c>
      <c r="BS428">
        <v>2</v>
      </c>
      <c r="BT428" t="b">
        <v>0</v>
      </c>
      <c r="BV428">
        <v>2</v>
      </c>
      <c r="BW428">
        <v>1</v>
      </c>
      <c r="BX428" t="s">
        <v>1103</v>
      </c>
      <c r="BY428" t="s">
        <v>1536</v>
      </c>
      <c r="BZ428" t="s">
        <v>1537</v>
      </c>
      <c r="CA428" t="s">
        <v>1547</v>
      </c>
      <c r="CB428" t="s">
        <v>150</v>
      </c>
      <c r="CC428" t="s">
        <v>1557</v>
      </c>
      <c r="CD428" t="s">
        <v>1549</v>
      </c>
      <c r="CI428">
        <v>40.213105560000002</v>
      </c>
      <c r="CJ428">
        <v>-109.77029167000001</v>
      </c>
      <c r="CN428" t="s">
        <v>135</v>
      </c>
      <c r="CO428" t="s">
        <v>153</v>
      </c>
      <c r="CV428" t="s">
        <v>154</v>
      </c>
      <c r="CW428" t="s">
        <v>514</v>
      </c>
      <c r="CX428" t="s">
        <v>1414</v>
      </c>
      <c r="DC428" s="15"/>
      <c r="DH428" t="s">
        <v>146</v>
      </c>
    </row>
    <row r="429" spans="1:112" x14ac:dyDescent="0.25">
      <c r="A429" t="s">
        <v>1536</v>
      </c>
      <c r="B429" t="s">
        <v>1537</v>
      </c>
      <c r="C429" t="s">
        <v>1571</v>
      </c>
      <c r="D429" t="s">
        <v>124</v>
      </c>
      <c r="E429" t="s">
        <v>125</v>
      </c>
      <c r="F429" t="s">
        <v>126</v>
      </c>
      <c r="G429" s="15">
        <v>43180</v>
      </c>
      <c r="H429" t="s">
        <v>1385</v>
      </c>
      <c r="I429" t="s">
        <v>128</v>
      </c>
      <c r="J429" s="15"/>
      <c r="T429" t="s">
        <v>1540</v>
      </c>
      <c r="V429" t="s">
        <v>1552</v>
      </c>
      <c r="AA429" t="s">
        <v>1542</v>
      </c>
      <c r="AB429" t="s">
        <v>1536</v>
      </c>
      <c r="AC429" t="s">
        <v>1543</v>
      </c>
      <c r="AD429" t="s">
        <v>1407</v>
      </c>
      <c r="AE429" t="s">
        <v>1544</v>
      </c>
      <c r="AF429" t="s">
        <v>137</v>
      </c>
      <c r="AG429" t="s">
        <v>138</v>
      </c>
      <c r="AI429" t="s">
        <v>139</v>
      </c>
      <c r="AK429" t="s">
        <v>140</v>
      </c>
      <c r="AM429" t="s">
        <v>141</v>
      </c>
      <c r="AZ429" t="s">
        <v>1545</v>
      </c>
      <c r="BA429" t="s">
        <v>1208</v>
      </c>
      <c r="BB429" t="s">
        <v>1546</v>
      </c>
      <c r="BE429" s="15">
        <v>43185</v>
      </c>
      <c r="BG429" t="s">
        <v>145</v>
      </c>
      <c r="BH429">
        <v>2</v>
      </c>
      <c r="BI429" t="s">
        <v>139</v>
      </c>
      <c r="BJ429" s="15"/>
      <c r="BK429" t="s">
        <v>146</v>
      </c>
      <c r="BL429">
        <v>7</v>
      </c>
      <c r="BM429" s="16">
        <v>43180.791666666701</v>
      </c>
      <c r="BO429" s="16"/>
      <c r="BP429" t="s">
        <v>147</v>
      </c>
      <c r="BQ429" t="s">
        <v>147</v>
      </c>
      <c r="BS429">
        <v>2</v>
      </c>
      <c r="BT429" t="b">
        <v>0</v>
      </c>
      <c r="BV429">
        <v>2</v>
      </c>
      <c r="BW429">
        <v>1</v>
      </c>
      <c r="BX429" t="s">
        <v>1103</v>
      </c>
      <c r="BY429" t="s">
        <v>1536</v>
      </c>
      <c r="BZ429" t="s">
        <v>1537</v>
      </c>
      <c r="CA429" t="s">
        <v>1547</v>
      </c>
      <c r="CB429" t="s">
        <v>150</v>
      </c>
      <c r="CC429" t="s">
        <v>1553</v>
      </c>
      <c r="CD429" t="s">
        <v>1549</v>
      </c>
      <c r="CI429">
        <v>40.171008329999999</v>
      </c>
      <c r="CJ429">
        <v>-109.762725</v>
      </c>
      <c r="CN429" t="s">
        <v>135</v>
      </c>
      <c r="CO429" t="s">
        <v>153</v>
      </c>
      <c r="CV429" t="s">
        <v>154</v>
      </c>
      <c r="CW429" t="s">
        <v>514</v>
      </c>
      <c r="CX429" t="s">
        <v>1414</v>
      </c>
      <c r="DC429" s="15"/>
      <c r="DH429" t="s">
        <v>146</v>
      </c>
    </row>
    <row r="430" spans="1:112" x14ac:dyDescent="0.25">
      <c r="A430" t="s">
        <v>1536</v>
      </c>
      <c r="B430" t="s">
        <v>1537</v>
      </c>
      <c r="C430" t="s">
        <v>1572</v>
      </c>
      <c r="D430" t="s">
        <v>124</v>
      </c>
      <c r="E430" t="s">
        <v>125</v>
      </c>
      <c r="F430" t="s">
        <v>126</v>
      </c>
      <c r="G430" s="15">
        <v>43180</v>
      </c>
      <c r="H430" t="s">
        <v>955</v>
      </c>
      <c r="I430" t="s">
        <v>128</v>
      </c>
      <c r="J430" s="15"/>
      <c r="T430" t="s">
        <v>1540</v>
      </c>
      <c r="V430" t="s">
        <v>1541</v>
      </c>
      <c r="AA430" t="s">
        <v>1542</v>
      </c>
      <c r="AB430" t="s">
        <v>1536</v>
      </c>
      <c r="AC430" t="s">
        <v>1543</v>
      </c>
      <c r="AD430" t="s">
        <v>1407</v>
      </c>
      <c r="AE430" t="s">
        <v>1544</v>
      </c>
      <c r="AF430" t="s">
        <v>137</v>
      </c>
      <c r="AG430" t="s">
        <v>138</v>
      </c>
      <c r="AI430" t="s">
        <v>139</v>
      </c>
      <c r="AK430" t="s">
        <v>140</v>
      </c>
      <c r="AM430" t="s">
        <v>141</v>
      </c>
      <c r="AZ430" t="s">
        <v>1545</v>
      </c>
      <c r="BA430" t="s">
        <v>1208</v>
      </c>
      <c r="BB430" t="s">
        <v>1546</v>
      </c>
      <c r="BE430" s="15">
        <v>43185</v>
      </c>
      <c r="BG430" t="s">
        <v>145</v>
      </c>
      <c r="BH430">
        <v>2</v>
      </c>
      <c r="BI430" t="s">
        <v>139</v>
      </c>
      <c r="BJ430" s="15"/>
      <c r="BK430" t="s">
        <v>146</v>
      </c>
      <c r="BL430">
        <v>7</v>
      </c>
      <c r="BM430" s="16">
        <v>43180.829861111102</v>
      </c>
      <c r="BO430" s="16"/>
      <c r="BP430" t="s">
        <v>147</v>
      </c>
      <c r="BQ430" t="s">
        <v>147</v>
      </c>
      <c r="BS430">
        <v>2</v>
      </c>
      <c r="BT430" t="b">
        <v>0</v>
      </c>
      <c r="BV430">
        <v>2</v>
      </c>
      <c r="BW430">
        <v>1</v>
      </c>
      <c r="BX430" t="s">
        <v>1103</v>
      </c>
      <c r="BY430" t="s">
        <v>1536</v>
      </c>
      <c r="BZ430" t="s">
        <v>1537</v>
      </c>
      <c r="CA430" t="s">
        <v>1547</v>
      </c>
      <c r="CB430" t="s">
        <v>150</v>
      </c>
      <c r="CC430" t="s">
        <v>1548</v>
      </c>
      <c r="CD430" t="s">
        <v>1549</v>
      </c>
      <c r="CI430">
        <v>40.197080560000003</v>
      </c>
      <c r="CJ430">
        <v>-109.78171111</v>
      </c>
      <c r="CN430" t="s">
        <v>135</v>
      </c>
      <c r="CO430" t="s">
        <v>153</v>
      </c>
      <c r="CV430" t="s">
        <v>154</v>
      </c>
      <c r="CW430" t="s">
        <v>514</v>
      </c>
      <c r="CX430" t="s">
        <v>1414</v>
      </c>
      <c r="DC430" s="15"/>
      <c r="DH430" t="s">
        <v>146</v>
      </c>
    </row>
    <row r="431" spans="1:112" x14ac:dyDescent="0.25">
      <c r="A431" t="s">
        <v>1536</v>
      </c>
      <c r="B431" t="s">
        <v>1537</v>
      </c>
      <c r="C431" t="s">
        <v>1573</v>
      </c>
      <c r="D431" t="s">
        <v>124</v>
      </c>
      <c r="E431" t="s">
        <v>125</v>
      </c>
      <c r="F431" t="s">
        <v>126</v>
      </c>
      <c r="G431" s="15">
        <v>43181</v>
      </c>
      <c r="H431" t="s">
        <v>682</v>
      </c>
      <c r="I431" t="s">
        <v>128</v>
      </c>
      <c r="J431" s="15"/>
      <c r="T431" t="s">
        <v>1540</v>
      </c>
      <c r="V431" t="s">
        <v>1556</v>
      </c>
      <c r="AA431" t="s">
        <v>1542</v>
      </c>
      <c r="AB431" t="s">
        <v>1536</v>
      </c>
      <c r="AC431" t="s">
        <v>1543</v>
      </c>
      <c r="AD431" t="s">
        <v>1407</v>
      </c>
      <c r="AE431" t="s">
        <v>1544</v>
      </c>
      <c r="AF431" t="s">
        <v>137</v>
      </c>
      <c r="AG431" t="s">
        <v>138</v>
      </c>
      <c r="AI431" t="s">
        <v>139</v>
      </c>
      <c r="AK431" t="s">
        <v>140</v>
      </c>
      <c r="AM431" t="s">
        <v>141</v>
      </c>
      <c r="AZ431" t="s">
        <v>1545</v>
      </c>
      <c r="BA431" t="s">
        <v>1208</v>
      </c>
      <c r="BB431" t="s">
        <v>1546</v>
      </c>
      <c r="BE431" s="15">
        <v>43185</v>
      </c>
      <c r="BG431" t="s">
        <v>145</v>
      </c>
      <c r="BH431">
        <v>2</v>
      </c>
      <c r="BI431" t="s">
        <v>139</v>
      </c>
      <c r="BJ431" s="15"/>
      <c r="BK431" t="s">
        <v>146</v>
      </c>
      <c r="BL431">
        <v>7</v>
      </c>
      <c r="BM431" s="16">
        <v>43181.732638888898</v>
      </c>
      <c r="BO431" s="16"/>
      <c r="BP431" t="s">
        <v>147</v>
      </c>
      <c r="BQ431" t="s">
        <v>147</v>
      </c>
      <c r="BS431">
        <v>2</v>
      </c>
      <c r="BT431" t="b">
        <v>0</v>
      </c>
      <c r="BV431">
        <v>2</v>
      </c>
      <c r="BW431">
        <v>1</v>
      </c>
      <c r="BX431" t="s">
        <v>1103</v>
      </c>
      <c r="BY431" t="s">
        <v>1536</v>
      </c>
      <c r="BZ431" t="s">
        <v>1537</v>
      </c>
      <c r="CA431" t="s">
        <v>1547</v>
      </c>
      <c r="CB431" t="s">
        <v>150</v>
      </c>
      <c r="CC431" t="s">
        <v>1557</v>
      </c>
      <c r="CD431" t="s">
        <v>1549</v>
      </c>
      <c r="CI431">
        <v>40.213105560000002</v>
      </c>
      <c r="CJ431">
        <v>-109.77029167000001</v>
      </c>
      <c r="CN431" t="s">
        <v>135</v>
      </c>
      <c r="CO431" t="s">
        <v>153</v>
      </c>
      <c r="CV431" t="s">
        <v>154</v>
      </c>
      <c r="CW431" t="s">
        <v>514</v>
      </c>
      <c r="CX431" t="s">
        <v>1414</v>
      </c>
      <c r="DC431" s="15"/>
      <c r="DH431" t="s">
        <v>146</v>
      </c>
    </row>
    <row r="432" spans="1:112" x14ac:dyDescent="0.25">
      <c r="A432" t="s">
        <v>1536</v>
      </c>
      <c r="B432" t="s">
        <v>1537</v>
      </c>
      <c r="C432" t="s">
        <v>1574</v>
      </c>
      <c r="D432" t="s">
        <v>124</v>
      </c>
      <c r="E432" t="s">
        <v>125</v>
      </c>
      <c r="F432" t="s">
        <v>126</v>
      </c>
      <c r="G432" s="15">
        <v>43277</v>
      </c>
      <c r="H432" t="s">
        <v>1236</v>
      </c>
      <c r="I432" t="s">
        <v>128</v>
      </c>
      <c r="J432" s="15"/>
      <c r="T432" t="s">
        <v>1540</v>
      </c>
      <c r="V432" t="s">
        <v>1541</v>
      </c>
      <c r="AA432" t="s">
        <v>1542</v>
      </c>
      <c r="AB432" t="s">
        <v>1536</v>
      </c>
      <c r="AC432" t="s">
        <v>1543</v>
      </c>
      <c r="AD432" t="s">
        <v>1407</v>
      </c>
      <c r="AE432" t="s">
        <v>1544</v>
      </c>
      <c r="AF432" t="s">
        <v>137</v>
      </c>
      <c r="AG432" t="s">
        <v>138</v>
      </c>
      <c r="AI432" t="s">
        <v>139</v>
      </c>
      <c r="AK432" t="s">
        <v>140</v>
      </c>
      <c r="AM432" t="s">
        <v>141</v>
      </c>
      <c r="AZ432" t="s">
        <v>1545</v>
      </c>
      <c r="BA432" t="s">
        <v>1208</v>
      </c>
      <c r="BB432" t="s">
        <v>1546</v>
      </c>
      <c r="BE432" s="15">
        <v>43280</v>
      </c>
      <c r="BG432" t="s">
        <v>145</v>
      </c>
      <c r="BH432">
        <v>2</v>
      </c>
      <c r="BI432" t="s">
        <v>139</v>
      </c>
      <c r="BJ432" s="15"/>
      <c r="BK432" t="s">
        <v>146</v>
      </c>
      <c r="BL432">
        <v>7</v>
      </c>
      <c r="BM432" s="16">
        <v>43277.666666666701</v>
      </c>
      <c r="BO432" s="16"/>
      <c r="BP432" t="s">
        <v>147</v>
      </c>
      <c r="BQ432" t="s">
        <v>147</v>
      </c>
      <c r="BS432">
        <v>2</v>
      </c>
      <c r="BT432" t="b">
        <v>0</v>
      </c>
      <c r="BV432">
        <v>2</v>
      </c>
      <c r="BW432">
        <v>1</v>
      </c>
      <c r="BX432" t="s">
        <v>1103</v>
      </c>
      <c r="BY432" t="s">
        <v>1536</v>
      </c>
      <c r="BZ432" t="s">
        <v>1537</v>
      </c>
      <c r="CA432" t="s">
        <v>1547</v>
      </c>
      <c r="CB432" t="s">
        <v>150</v>
      </c>
      <c r="CC432" t="s">
        <v>1548</v>
      </c>
      <c r="CD432" t="s">
        <v>1549</v>
      </c>
      <c r="CI432">
        <v>40.197080560000003</v>
      </c>
      <c r="CJ432">
        <v>-109.78171111</v>
      </c>
      <c r="CN432" t="s">
        <v>135</v>
      </c>
      <c r="CO432" t="s">
        <v>153</v>
      </c>
      <c r="CV432" t="s">
        <v>154</v>
      </c>
      <c r="CW432" t="s">
        <v>514</v>
      </c>
      <c r="CX432" t="s">
        <v>1414</v>
      </c>
      <c r="DC432" s="15"/>
      <c r="DH432" t="s">
        <v>146</v>
      </c>
    </row>
    <row r="433" spans="1:112" x14ac:dyDescent="0.25">
      <c r="A433" t="s">
        <v>1536</v>
      </c>
      <c r="B433" t="s">
        <v>1537</v>
      </c>
      <c r="C433" t="s">
        <v>1575</v>
      </c>
      <c r="D433" t="s">
        <v>124</v>
      </c>
      <c r="E433" t="s">
        <v>125</v>
      </c>
      <c r="F433" t="s">
        <v>126</v>
      </c>
      <c r="G433" s="15">
        <v>43279</v>
      </c>
      <c r="H433" t="s">
        <v>957</v>
      </c>
      <c r="I433" t="s">
        <v>128</v>
      </c>
      <c r="J433" s="15"/>
      <c r="T433" t="s">
        <v>1540</v>
      </c>
      <c r="V433" t="s">
        <v>1556</v>
      </c>
      <c r="AA433" t="s">
        <v>1542</v>
      </c>
      <c r="AB433" t="s">
        <v>1536</v>
      </c>
      <c r="AC433" t="s">
        <v>1543</v>
      </c>
      <c r="AD433" t="s">
        <v>1407</v>
      </c>
      <c r="AE433" t="s">
        <v>1544</v>
      </c>
      <c r="AF433" t="s">
        <v>137</v>
      </c>
      <c r="AG433" t="s">
        <v>138</v>
      </c>
      <c r="AI433" t="s">
        <v>139</v>
      </c>
      <c r="AK433" t="s">
        <v>140</v>
      </c>
      <c r="AM433" t="s">
        <v>141</v>
      </c>
      <c r="AZ433" t="s">
        <v>1545</v>
      </c>
      <c r="BA433" t="s">
        <v>1208</v>
      </c>
      <c r="BB433" t="s">
        <v>1546</v>
      </c>
      <c r="BE433" s="15">
        <v>43284</v>
      </c>
      <c r="BG433" t="s">
        <v>145</v>
      </c>
      <c r="BH433">
        <v>2</v>
      </c>
      <c r="BI433" t="s">
        <v>139</v>
      </c>
      <c r="BJ433" s="15"/>
      <c r="BK433" t="s">
        <v>146</v>
      </c>
      <c r="BL433">
        <v>7</v>
      </c>
      <c r="BM433" s="16">
        <v>43279.638888888898</v>
      </c>
      <c r="BO433" s="16"/>
      <c r="BP433" t="s">
        <v>147</v>
      </c>
      <c r="BQ433" t="s">
        <v>147</v>
      </c>
      <c r="BS433">
        <v>2</v>
      </c>
      <c r="BT433" t="b">
        <v>0</v>
      </c>
      <c r="BV433">
        <v>2</v>
      </c>
      <c r="BW433">
        <v>1</v>
      </c>
      <c r="BX433" t="s">
        <v>1103</v>
      </c>
      <c r="BY433" t="s">
        <v>1536</v>
      </c>
      <c r="BZ433" t="s">
        <v>1537</v>
      </c>
      <c r="CA433" t="s">
        <v>1547</v>
      </c>
      <c r="CB433" t="s">
        <v>150</v>
      </c>
      <c r="CC433" t="s">
        <v>1557</v>
      </c>
      <c r="CD433" t="s">
        <v>1549</v>
      </c>
      <c r="CI433">
        <v>40.213105560000002</v>
      </c>
      <c r="CJ433">
        <v>-109.77029167000001</v>
      </c>
      <c r="CN433" t="s">
        <v>135</v>
      </c>
      <c r="CO433" t="s">
        <v>153</v>
      </c>
      <c r="CV433" t="s">
        <v>154</v>
      </c>
      <c r="CW433" t="s">
        <v>514</v>
      </c>
      <c r="CX433" t="s">
        <v>1414</v>
      </c>
      <c r="DC433" s="15"/>
      <c r="DH433" t="s">
        <v>146</v>
      </c>
    </row>
    <row r="434" spans="1:112" x14ac:dyDescent="0.25">
      <c r="A434" t="s">
        <v>1536</v>
      </c>
      <c r="B434" t="s">
        <v>1537</v>
      </c>
      <c r="C434" t="s">
        <v>1576</v>
      </c>
      <c r="D434" t="s">
        <v>124</v>
      </c>
      <c r="E434" t="s">
        <v>125</v>
      </c>
      <c r="F434" t="s">
        <v>126</v>
      </c>
      <c r="G434" s="15">
        <v>43283</v>
      </c>
      <c r="H434" t="s">
        <v>573</v>
      </c>
      <c r="I434" t="s">
        <v>128</v>
      </c>
      <c r="J434" s="15"/>
      <c r="T434" t="s">
        <v>1540</v>
      </c>
      <c r="V434" t="s">
        <v>1552</v>
      </c>
      <c r="AA434" t="s">
        <v>1542</v>
      </c>
      <c r="AB434" t="s">
        <v>1536</v>
      </c>
      <c r="AC434" t="s">
        <v>1543</v>
      </c>
      <c r="AD434" t="s">
        <v>1407</v>
      </c>
      <c r="AE434" t="s">
        <v>1544</v>
      </c>
      <c r="AF434" t="s">
        <v>137</v>
      </c>
      <c r="AG434" t="s">
        <v>138</v>
      </c>
      <c r="AI434" t="s">
        <v>139</v>
      </c>
      <c r="AK434" t="s">
        <v>140</v>
      </c>
      <c r="AM434" t="s">
        <v>141</v>
      </c>
      <c r="AZ434" t="s">
        <v>1545</v>
      </c>
      <c r="BA434" t="s">
        <v>1208</v>
      </c>
      <c r="BB434" t="s">
        <v>1546</v>
      </c>
      <c r="BE434" s="15">
        <v>43284</v>
      </c>
      <c r="BG434" t="s">
        <v>145</v>
      </c>
      <c r="BH434">
        <v>2</v>
      </c>
      <c r="BI434" t="s">
        <v>139</v>
      </c>
      <c r="BJ434" s="15"/>
      <c r="BK434" t="s">
        <v>146</v>
      </c>
      <c r="BL434">
        <v>7</v>
      </c>
      <c r="BM434" s="16">
        <v>43283.826388888898</v>
      </c>
      <c r="BO434" s="16"/>
      <c r="BP434" t="s">
        <v>147</v>
      </c>
      <c r="BQ434" t="s">
        <v>147</v>
      </c>
      <c r="BS434">
        <v>2</v>
      </c>
      <c r="BT434" t="b">
        <v>0</v>
      </c>
      <c r="BV434">
        <v>2</v>
      </c>
      <c r="BW434">
        <v>1</v>
      </c>
      <c r="BX434" t="s">
        <v>1103</v>
      </c>
      <c r="BY434" t="s">
        <v>1536</v>
      </c>
      <c r="BZ434" t="s">
        <v>1537</v>
      </c>
      <c r="CA434" t="s">
        <v>1547</v>
      </c>
      <c r="CB434" t="s">
        <v>150</v>
      </c>
      <c r="CC434" t="s">
        <v>1553</v>
      </c>
      <c r="CD434" t="s">
        <v>1549</v>
      </c>
      <c r="CI434">
        <v>40.171008329999999</v>
      </c>
      <c r="CJ434">
        <v>-109.762725</v>
      </c>
      <c r="CN434" t="s">
        <v>135</v>
      </c>
      <c r="CO434" t="s">
        <v>153</v>
      </c>
      <c r="CV434" t="s">
        <v>154</v>
      </c>
      <c r="CW434" t="s">
        <v>514</v>
      </c>
      <c r="CX434" t="s">
        <v>1414</v>
      </c>
      <c r="DC434" s="15"/>
      <c r="DH434" t="s">
        <v>146</v>
      </c>
    </row>
    <row r="435" spans="1:112" x14ac:dyDescent="0.25">
      <c r="A435" t="s">
        <v>1536</v>
      </c>
      <c r="B435" t="s">
        <v>1537</v>
      </c>
      <c r="C435" t="s">
        <v>1577</v>
      </c>
      <c r="D435" t="s">
        <v>124</v>
      </c>
      <c r="E435" t="s">
        <v>125</v>
      </c>
      <c r="F435" t="s">
        <v>126</v>
      </c>
      <c r="G435" s="15">
        <v>43353</v>
      </c>
      <c r="H435" t="s">
        <v>529</v>
      </c>
      <c r="I435" t="s">
        <v>128</v>
      </c>
      <c r="J435" s="15"/>
      <c r="T435" t="s">
        <v>1540</v>
      </c>
      <c r="V435" t="s">
        <v>1556</v>
      </c>
      <c r="AA435" t="s">
        <v>1542</v>
      </c>
      <c r="AB435" t="s">
        <v>1536</v>
      </c>
      <c r="AC435" t="s">
        <v>1543</v>
      </c>
      <c r="AD435" t="s">
        <v>1407</v>
      </c>
      <c r="AE435" t="s">
        <v>1544</v>
      </c>
      <c r="AF435" t="s">
        <v>137</v>
      </c>
      <c r="AG435" t="s">
        <v>138</v>
      </c>
      <c r="AI435" t="s">
        <v>139</v>
      </c>
      <c r="AK435" t="s">
        <v>140</v>
      </c>
      <c r="AM435" t="s">
        <v>141</v>
      </c>
      <c r="AZ435" t="s">
        <v>1545</v>
      </c>
      <c r="BA435" t="s">
        <v>1208</v>
      </c>
      <c r="BB435" t="s">
        <v>1546</v>
      </c>
      <c r="BE435" s="15">
        <v>43360</v>
      </c>
      <c r="BG435" t="s">
        <v>145</v>
      </c>
      <c r="BH435">
        <v>2</v>
      </c>
      <c r="BI435" t="s">
        <v>139</v>
      </c>
      <c r="BJ435" s="15"/>
      <c r="BK435" t="s">
        <v>146</v>
      </c>
      <c r="BL435">
        <v>7</v>
      </c>
      <c r="BM435" s="16">
        <v>43353.822916666701</v>
      </c>
      <c r="BO435" s="16"/>
      <c r="BP435" t="s">
        <v>147</v>
      </c>
      <c r="BQ435" t="s">
        <v>147</v>
      </c>
      <c r="BS435">
        <v>2</v>
      </c>
      <c r="BT435" t="b">
        <v>0</v>
      </c>
      <c r="BV435">
        <v>2</v>
      </c>
      <c r="BW435">
        <v>1</v>
      </c>
      <c r="BX435" t="s">
        <v>1103</v>
      </c>
      <c r="BY435" t="s">
        <v>1536</v>
      </c>
      <c r="BZ435" t="s">
        <v>1537</v>
      </c>
      <c r="CA435" t="s">
        <v>1547</v>
      </c>
      <c r="CB435" t="s">
        <v>150</v>
      </c>
      <c r="CC435" t="s">
        <v>1557</v>
      </c>
      <c r="CD435" t="s">
        <v>1549</v>
      </c>
      <c r="CI435">
        <v>40.213105560000002</v>
      </c>
      <c r="CJ435">
        <v>-109.77029167000001</v>
      </c>
      <c r="CN435" t="s">
        <v>135</v>
      </c>
      <c r="CO435" t="s">
        <v>153</v>
      </c>
      <c r="CV435" t="s">
        <v>154</v>
      </c>
      <c r="CW435" t="s">
        <v>514</v>
      </c>
      <c r="CX435" t="s">
        <v>1414</v>
      </c>
      <c r="DC435" s="15"/>
      <c r="DH435" t="s">
        <v>146</v>
      </c>
    </row>
    <row r="436" spans="1:112" x14ac:dyDescent="0.25">
      <c r="A436" t="s">
        <v>1536</v>
      </c>
      <c r="B436" t="s">
        <v>1537</v>
      </c>
      <c r="C436" t="s">
        <v>1578</v>
      </c>
      <c r="D436" t="s">
        <v>124</v>
      </c>
      <c r="E436" t="s">
        <v>125</v>
      </c>
      <c r="F436" t="s">
        <v>126</v>
      </c>
      <c r="G436" s="15">
        <v>43355</v>
      </c>
      <c r="H436" t="s">
        <v>1385</v>
      </c>
      <c r="I436" t="s">
        <v>128</v>
      </c>
      <c r="J436" s="15"/>
      <c r="T436" t="s">
        <v>1540</v>
      </c>
      <c r="V436" t="s">
        <v>1552</v>
      </c>
      <c r="AA436" t="s">
        <v>1542</v>
      </c>
      <c r="AB436" t="s">
        <v>1536</v>
      </c>
      <c r="AC436" t="s">
        <v>1543</v>
      </c>
      <c r="AD436" t="s">
        <v>1407</v>
      </c>
      <c r="AE436" t="s">
        <v>1544</v>
      </c>
      <c r="AF436" t="s">
        <v>137</v>
      </c>
      <c r="AG436" t="s">
        <v>138</v>
      </c>
      <c r="AI436" t="s">
        <v>139</v>
      </c>
      <c r="AK436" t="s">
        <v>140</v>
      </c>
      <c r="AM436" t="s">
        <v>141</v>
      </c>
      <c r="AZ436" t="s">
        <v>1545</v>
      </c>
      <c r="BA436" t="s">
        <v>1208</v>
      </c>
      <c r="BB436" t="s">
        <v>1546</v>
      </c>
      <c r="BE436" s="15">
        <v>43360</v>
      </c>
      <c r="BG436" t="s">
        <v>145</v>
      </c>
      <c r="BH436">
        <v>2</v>
      </c>
      <c r="BI436" t="s">
        <v>139</v>
      </c>
      <c r="BJ436" s="15"/>
      <c r="BK436" t="s">
        <v>146</v>
      </c>
      <c r="BL436">
        <v>7</v>
      </c>
      <c r="BM436" s="16">
        <v>43355.791666666701</v>
      </c>
      <c r="BO436" s="16"/>
      <c r="BP436" t="s">
        <v>147</v>
      </c>
      <c r="BQ436" t="s">
        <v>147</v>
      </c>
      <c r="BS436">
        <v>2</v>
      </c>
      <c r="BT436" t="b">
        <v>0</v>
      </c>
      <c r="BV436">
        <v>2</v>
      </c>
      <c r="BW436">
        <v>1</v>
      </c>
      <c r="BX436" t="s">
        <v>1103</v>
      </c>
      <c r="BY436" t="s">
        <v>1536</v>
      </c>
      <c r="BZ436" t="s">
        <v>1537</v>
      </c>
      <c r="CA436" t="s">
        <v>1547</v>
      </c>
      <c r="CB436" t="s">
        <v>150</v>
      </c>
      <c r="CC436" t="s">
        <v>1553</v>
      </c>
      <c r="CD436" t="s">
        <v>1549</v>
      </c>
      <c r="CI436">
        <v>40.171008329999999</v>
      </c>
      <c r="CJ436">
        <v>-109.762725</v>
      </c>
      <c r="CN436" t="s">
        <v>135</v>
      </c>
      <c r="CO436" t="s">
        <v>153</v>
      </c>
      <c r="CV436" t="s">
        <v>154</v>
      </c>
      <c r="CW436" t="s">
        <v>514</v>
      </c>
      <c r="CX436" t="s">
        <v>1414</v>
      </c>
      <c r="DC436" s="15"/>
      <c r="DH436" t="s">
        <v>146</v>
      </c>
    </row>
    <row r="437" spans="1:112" x14ac:dyDescent="0.25">
      <c r="A437" t="s">
        <v>1536</v>
      </c>
      <c r="B437" t="s">
        <v>1537</v>
      </c>
      <c r="C437" t="s">
        <v>1579</v>
      </c>
      <c r="D437" t="s">
        <v>124</v>
      </c>
      <c r="E437" t="s">
        <v>125</v>
      </c>
      <c r="F437" t="s">
        <v>126</v>
      </c>
      <c r="G437" s="15">
        <v>43355</v>
      </c>
      <c r="H437" t="s">
        <v>573</v>
      </c>
      <c r="I437" t="s">
        <v>128</v>
      </c>
      <c r="J437" s="15"/>
      <c r="T437" t="s">
        <v>1540</v>
      </c>
      <c r="V437" t="s">
        <v>1541</v>
      </c>
      <c r="AA437" t="s">
        <v>1542</v>
      </c>
      <c r="AB437" t="s">
        <v>1536</v>
      </c>
      <c r="AC437" t="s">
        <v>1543</v>
      </c>
      <c r="AD437" t="s">
        <v>1407</v>
      </c>
      <c r="AE437" t="s">
        <v>1544</v>
      </c>
      <c r="AF437" t="s">
        <v>137</v>
      </c>
      <c r="AG437" t="s">
        <v>138</v>
      </c>
      <c r="AI437" t="s">
        <v>139</v>
      </c>
      <c r="AK437" t="s">
        <v>140</v>
      </c>
      <c r="AM437" t="s">
        <v>141</v>
      </c>
      <c r="AZ437" t="s">
        <v>1545</v>
      </c>
      <c r="BA437" t="s">
        <v>1208</v>
      </c>
      <c r="BB437" t="s">
        <v>1546</v>
      </c>
      <c r="BE437" s="15">
        <v>43360</v>
      </c>
      <c r="BG437" t="s">
        <v>145</v>
      </c>
      <c r="BH437">
        <v>2</v>
      </c>
      <c r="BI437" t="s">
        <v>139</v>
      </c>
      <c r="BJ437" s="15"/>
      <c r="BK437" t="s">
        <v>146</v>
      </c>
      <c r="BL437">
        <v>7</v>
      </c>
      <c r="BM437" s="16">
        <v>43355.826388888898</v>
      </c>
      <c r="BO437" s="16"/>
      <c r="BP437" t="s">
        <v>147</v>
      </c>
      <c r="BQ437" t="s">
        <v>147</v>
      </c>
      <c r="BS437">
        <v>2</v>
      </c>
      <c r="BT437" t="b">
        <v>0</v>
      </c>
      <c r="BV437">
        <v>2</v>
      </c>
      <c r="BW437">
        <v>1</v>
      </c>
      <c r="BX437" t="s">
        <v>1103</v>
      </c>
      <c r="BY437" t="s">
        <v>1536</v>
      </c>
      <c r="BZ437" t="s">
        <v>1537</v>
      </c>
      <c r="CA437" t="s">
        <v>1547</v>
      </c>
      <c r="CB437" t="s">
        <v>150</v>
      </c>
      <c r="CC437" t="s">
        <v>1548</v>
      </c>
      <c r="CD437" t="s">
        <v>1549</v>
      </c>
      <c r="CI437">
        <v>40.197080560000003</v>
      </c>
      <c r="CJ437">
        <v>-109.78171111</v>
      </c>
      <c r="CN437" t="s">
        <v>135</v>
      </c>
      <c r="CO437" t="s">
        <v>153</v>
      </c>
      <c r="CV437" t="s">
        <v>154</v>
      </c>
      <c r="CW437" t="s">
        <v>514</v>
      </c>
      <c r="CX437" t="s">
        <v>1414</v>
      </c>
      <c r="DC437" s="15"/>
      <c r="DH437" t="s">
        <v>146</v>
      </c>
    </row>
    <row r="438" spans="1:112" x14ac:dyDescent="0.25">
      <c r="A438" t="s">
        <v>1536</v>
      </c>
      <c r="B438" t="s">
        <v>1537</v>
      </c>
      <c r="C438" t="s">
        <v>1580</v>
      </c>
      <c r="D438" t="s">
        <v>124</v>
      </c>
      <c r="E438" t="s">
        <v>125</v>
      </c>
      <c r="F438" t="s">
        <v>126</v>
      </c>
      <c r="G438" s="15">
        <v>43437</v>
      </c>
      <c r="H438" t="s">
        <v>720</v>
      </c>
      <c r="I438" t="s">
        <v>128</v>
      </c>
      <c r="J438" s="15"/>
      <c r="T438" t="s">
        <v>1540</v>
      </c>
      <c r="V438" t="s">
        <v>1556</v>
      </c>
      <c r="AA438" t="s">
        <v>1542</v>
      </c>
      <c r="AB438" t="s">
        <v>1536</v>
      </c>
      <c r="AC438" t="s">
        <v>1543</v>
      </c>
      <c r="AD438" t="s">
        <v>1407</v>
      </c>
      <c r="AE438" t="s">
        <v>1544</v>
      </c>
      <c r="AF438" t="s">
        <v>137</v>
      </c>
      <c r="AG438" t="s">
        <v>138</v>
      </c>
      <c r="AI438" t="s">
        <v>139</v>
      </c>
      <c r="AK438" t="s">
        <v>140</v>
      </c>
      <c r="AM438" t="s">
        <v>141</v>
      </c>
      <c r="AZ438" t="s">
        <v>1545</v>
      </c>
      <c r="BA438" t="s">
        <v>1208</v>
      </c>
      <c r="BB438" t="s">
        <v>1546</v>
      </c>
      <c r="BE438" s="15">
        <v>43438</v>
      </c>
      <c r="BG438" t="s">
        <v>145</v>
      </c>
      <c r="BH438">
        <v>2</v>
      </c>
      <c r="BI438" t="s">
        <v>139</v>
      </c>
      <c r="BJ438" s="15"/>
      <c r="BK438" t="s">
        <v>146</v>
      </c>
      <c r="BL438">
        <v>7</v>
      </c>
      <c r="BM438" s="16">
        <v>43437.708333333299</v>
      </c>
      <c r="BO438" s="16"/>
      <c r="BP438" t="s">
        <v>147</v>
      </c>
      <c r="BQ438" t="s">
        <v>147</v>
      </c>
      <c r="BS438">
        <v>2</v>
      </c>
      <c r="BT438" t="b">
        <v>0</v>
      </c>
      <c r="BV438">
        <v>2</v>
      </c>
      <c r="BW438">
        <v>1</v>
      </c>
      <c r="BX438" t="s">
        <v>1103</v>
      </c>
      <c r="BY438" t="s">
        <v>1536</v>
      </c>
      <c r="BZ438" t="s">
        <v>1537</v>
      </c>
      <c r="CA438" t="s">
        <v>1547</v>
      </c>
      <c r="CB438" t="s">
        <v>150</v>
      </c>
      <c r="CC438" t="s">
        <v>1557</v>
      </c>
      <c r="CD438" t="s">
        <v>1549</v>
      </c>
      <c r="CI438">
        <v>40.213105560000002</v>
      </c>
      <c r="CJ438">
        <v>-109.77029167000001</v>
      </c>
      <c r="CN438" t="s">
        <v>135</v>
      </c>
      <c r="CO438" t="s">
        <v>153</v>
      </c>
      <c r="CV438" t="s">
        <v>154</v>
      </c>
      <c r="CW438" t="s">
        <v>514</v>
      </c>
      <c r="CX438" t="s">
        <v>1414</v>
      </c>
      <c r="DC438" s="15"/>
      <c r="DH438" t="s">
        <v>146</v>
      </c>
    </row>
    <row r="439" spans="1:112" x14ac:dyDescent="0.25">
      <c r="A439" t="s">
        <v>1536</v>
      </c>
      <c r="B439" t="s">
        <v>1537</v>
      </c>
      <c r="C439" t="s">
        <v>1581</v>
      </c>
      <c r="D439" t="s">
        <v>124</v>
      </c>
      <c r="E439" t="s">
        <v>125</v>
      </c>
      <c r="F439" t="s">
        <v>126</v>
      </c>
      <c r="G439" s="15">
        <v>43438</v>
      </c>
      <c r="H439" t="s">
        <v>309</v>
      </c>
      <c r="I439" t="s">
        <v>128</v>
      </c>
      <c r="J439" s="15"/>
      <c r="T439" t="s">
        <v>1540</v>
      </c>
      <c r="V439" t="s">
        <v>1552</v>
      </c>
      <c r="AA439" t="s">
        <v>1542</v>
      </c>
      <c r="AB439" t="s">
        <v>1536</v>
      </c>
      <c r="AC439" t="s">
        <v>1543</v>
      </c>
      <c r="AD439" t="s">
        <v>1407</v>
      </c>
      <c r="AE439" t="s">
        <v>1544</v>
      </c>
      <c r="AF439" t="s">
        <v>137</v>
      </c>
      <c r="AG439" t="s">
        <v>138</v>
      </c>
      <c r="AI439" t="s">
        <v>139</v>
      </c>
      <c r="AK439" t="s">
        <v>140</v>
      </c>
      <c r="AM439" t="s">
        <v>141</v>
      </c>
      <c r="AZ439" t="s">
        <v>1545</v>
      </c>
      <c r="BA439" t="s">
        <v>1208</v>
      </c>
      <c r="BB439" t="s">
        <v>1546</v>
      </c>
      <c r="BE439" s="15">
        <v>43444</v>
      </c>
      <c r="BG439" t="s">
        <v>145</v>
      </c>
      <c r="BH439">
        <v>2</v>
      </c>
      <c r="BI439" t="s">
        <v>139</v>
      </c>
      <c r="BJ439" s="15"/>
      <c r="BK439" t="s">
        <v>146</v>
      </c>
      <c r="BL439">
        <v>7</v>
      </c>
      <c r="BM439" s="16">
        <v>43438.802083333299</v>
      </c>
      <c r="BO439" s="16"/>
      <c r="BP439" t="s">
        <v>147</v>
      </c>
      <c r="BQ439" t="s">
        <v>147</v>
      </c>
      <c r="BS439">
        <v>2</v>
      </c>
      <c r="BT439" t="b">
        <v>0</v>
      </c>
      <c r="BV439">
        <v>2</v>
      </c>
      <c r="BW439">
        <v>1</v>
      </c>
      <c r="BX439" t="s">
        <v>1103</v>
      </c>
      <c r="BY439" t="s">
        <v>1536</v>
      </c>
      <c r="BZ439" t="s">
        <v>1537</v>
      </c>
      <c r="CA439" t="s">
        <v>1547</v>
      </c>
      <c r="CB439" t="s">
        <v>150</v>
      </c>
      <c r="CC439" t="s">
        <v>1553</v>
      </c>
      <c r="CD439" t="s">
        <v>1549</v>
      </c>
      <c r="CI439">
        <v>40.171008329999999</v>
      </c>
      <c r="CJ439">
        <v>-109.762725</v>
      </c>
      <c r="CN439" t="s">
        <v>135</v>
      </c>
      <c r="CO439" t="s">
        <v>153</v>
      </c>
      <c r="CV439" t="s">
        <v>154</v>
      </c>
      <c r="CW439" t="s">
        <v>514</v>
      </c>
      <c r="CX439" t="s">
        <v>1414</v>
      </c>
      <c r="DC439" s="15"/>
      <c r="DH439" t="s">
        <v>146</v>
      </c>
    </row>
    <row r="440" spans="1:112" x14ac:dyDescent="0.25">
      <c r="A440" t="s">
        <v>1536</v>
      </c>
      <c r="B440" t="s">
        <v>1537</v>
      </c>
      <c r="C440" t="s">
        <v>1582</v>
      </c>
      <c r="D440" t="s">
        <v>124</v>
      </c>
      <c r="E440" t="s">
        <v>125</v>
      </c>
      <c r="F440" t="s">
        <v>126</v>
      </c>
      <c r="G440" s="15">
        <v>43439</v>
      </c>
      <c r="H440" t="s">
        <v>344</v>
      </c>
      <c r="I440" t="s">
        <v>128</v>
      </c>
      <c r="J440" s="15"/>
      <c r="T440" t="s">
        <v>1540</v>
      </c>
      <c r="V440" t="s">
        <v>1541</v>
      </c>
      <c r="AA440" t="s">
        <v>1542</v>
      </c>
      <c r="AB440" t="s">
        <v>1536</v>
      </c>
      <c r="AC440" t="s">
        <v>1543</v>
      </c>
      <c r="AD440" t="s">
        <v>1407</v>
      </c>
      <c r="AE440" t="s">
        <v>1544</v>
      </c>
      <c r="AF440" t="s">
        <v>137</v>
      </c>
      <c r="AG440" t="s">
        <v>138</v>
      </c>
      <c r="AI440" t="s">
        <v>139</v>
      </c>
      <c r="AK440" t="s">
        <v>140</v>
      </c>
      <c r="AM440" t="s">
        <v>141</v>
      </c>
      <c r="AZ440" t="s">
        <v>1545</v>
      </c>
      <c r="BA440" t="s">
        <v>1208</v>
      </c>
      <c r="BB440" t="s">
        <v>1546</v>
      </c>
      <c r="BE440" s="15">
        <v>43445</v>
      </c>
      <c r="BG440" t="s">
        <v>145</v>
      </c>
      <c r="BH440">
        <v>2</v>
      </c>
      <c r="BI440" t="s">
        <v>139</v>
      </c>
      <c r="BJ440" s="15"/>
      <c r="BK440" t="s">
        <v>146</v>
      </c>
      <c r="BL440">
        <v>7</v>
      </c>
      <c r="BM440" s="16">
        <v>43439.694444444402</v>
      </c>
      <c r="BO440" s="16"/>
      <c r="BP440" t="s">
        <v>147</v>
      </c>
      <c r="BQ440" t="s">
        <v>147</v>
      </c>
      <c r="BS440">
        <v>2</v>
      </c>
      <c r="BT440" t="b">
        <v>0</v>
      </c>
      <c r="BV440">
        <v>2</v>
      </c>
      <c r="BW440">
        <v>1</v>
      </c>
      <c r="BX440" t="s">
        <v>1103</v>
      </c>
      <c r="BY440" t="s">
        <v>1536</v>
      </c>
      <c r="BZ440" t="s">
        <v>1537</v>
      </c>
      <c r="CA440" t="s">
        <v>1547</v>
      </c>
      <c r="CB440" t="s">
        <v>150</v>
      </c>
      <c r="CC440" t="s">
        <v>1548</v>
      </c>
      <c r="CD440" t="s">
        <v>1549</v>
      </c>
      <c r="CI440">
        <v>40.197080560000003</v>
      </c>
      <c r="CJ440">
        <v>-109.78171111</v>
      </c>
      <c r="CN440" t="s">
        <v>135</v>
      </c>
      <c r="CO440" t="s">
        <v>153</v>
      </c>
      <c r="CV440" t="s">
        <v>154</v>
      </c>
      <c r="CW440" t="s">
        <v>514</v>
      </c>
      <c r="CX440" t="s">
        <v>1414</v>
      </c>
      <c r="DC440" s="15"/>
      <c r="DH440" t="s">
        <v>146</v>
      </c>
    </row>
    <row r="441" spans="1:112" x14ac:dyDescent="0.25">
      <c r="A441" t="s">
        <v>1536</v>
      </c>
      <c r="B441" t="s">
        <v>1537</v>
      </c>
      <c r="C441" t="s">
        <v>1583</v>
      </c>
      <c r="D441" t="s">
        <v>124</v>
      </c>
      <c r="E441" t="s">
        <v>125</v>
      </c>
      <c r="F441" t="s">
        <v>126</v>
      </c>
      <c r="G441" s="15">
        <v>43544</v>
      </c>
      <c r="H441" t="s">
        <v>1584</v>
      </c>
      <c r="I441" t="s">
        <v>128</v>
      </c>
      <c r="J441" s="15"/>
      <c r="T441" t="s">
        <v>1540</v>
      </c>
      <c r="V441" t="s">
        <v>1541</v>
      </c>
      <c r="AA441" t="s">
        <v>1542</v>
      </c>
      <c r="AB441" t="s">
        <v>1536</v>
      </c>
      <c r="AC441" t="s">
        <v>1543</v>
      </c>
      <c r="AD441" t="s">
        <v>1407</v>
      </c>
      <c r="AE441" t="s">
        <v>1544</v>
      </c>
      <c r="AF441" t="s">
        <v>137</v>
      </c>
      <c r="AG441" t="s">
        <v>138</v>
      </c>
      <c r="AI441" t="s">
        <v>139</v>
      </c>
      <c r="AK441" t="s">
        <v>140</v>
      </c>
      <c r="AM441" t="s">
        <v>141</v>
      </c>
      <c r="AZ441" t="s">
        <v>1545</v>
      </c>
      <c r="BA441" t="s">
        <v>1208</v>
      </c>
      <c r="BB441" t="s">
        <v>1546</v>
      </c>
      <c r="BE441" s="15">
        <v>43547</v>
      </c>
      <c r="BG441" t="s">
        <v>145</v>
      </c>
      <c r="BH441">
        <v>2</v>
      </c>
      <c r="BI441" t="s">
        <v>139</v>
      </c>
      <c r="BJ441" s="15"/>
      <c r="BK441" t="s">
        <v>146</v>
      </c>
      <c r="BL441">
        <v>7</v>
      </c>
      <c r="BM441" s="16">
        <v>43544.784722222197</v>
      </c>
      <c r="BO441" s="16"/>
      <c r="BP441" t="s">
        <v>147</v>
      </c>
      <c r="BQ441" t="s">
        <v>147</v>
      </c>
      <c r="BS441">
        <v>2</v>
      </c>
      <c r="BT441" t="b">
        <v>0</v>
      </c>
      <c r="BV441">
        <v>2</v>
      </c>
      <c r="BW441">
        <v>1</v>
      </c>
      <c r="BX441" t="s">
        <v>1103</v>
      </c>
      <c r="BY441" t="s">
        <v>1536</v>
      </c>
      <c r="BZ441" t="s">
        <v>1537</v>
      </c>
      <c r="CA441" t="s">
        <v>1547</v>
      </c>
      <c r="CB441" t="s">
        <v>150</v>
      </c>
      <c r="CC441" t="s">
        <v>1548</v>
      </c>
      <c r="CD441" t="s">
        <v>1549</v>
      </c>
      <c r="CI441">
        <v>40.197080560000003</v>
      </c>
      <c r="CJ441">
        <v>-109.78171111</v>
      </c>
      <c r="CN441" t="s">
        <v>135</v>
      </c>
      <c r="CO441" t="s">
        <v>153</v>
      </c>
      <c r="CV441" t="s">
        <v>154</v>
      </c>
      <c r="CW441" t="s">
        <v>514</v>
      </c>
      <c r="CX441" t="s">
        <v>1414</v>
      </c>
      <c r="DC441" s="15"/>
      <c r="DH441" t="s">
        <v>146</v>
      </c>
    </row>
    <row r="442" spans="1:112" x14ac:dyDescent="0.25">
      <c r="A442" t="s">
        <v>1536</v>
      </c>
      <c r="B442" t="s">
        <v>1537</v>
      </c>
      <c r="C442" t="s">
        <v>1585</v>
      </c>
      <c r="D442" t="s">
        <v>124</v>
      </c>
      <c r="E442" t="s">
        <v>125</v>
      </c>
      <c r="F442" t="s">
        <v>126</v>
      </c>
      <c r="G442" s="15">
        <v>43550</v>
      </c>
      <c r="H442" t="s">
        <v>783</v>
      </c>
      <c r="I442" t="s">
        <v>128</v>
      </c>
      <c r="J442" s="15"/>
      <c r="T442" t="s">
        <v>1540</v>
      </c>
      <c r="V442" t="s">
        <v>1556</v>
      </c>
      <c r="AA442" t="s">
        <v>1542</v>
      </c>
      <c r="AB442" t="s">
        <v>1536</v>
      </c>
      <c r="AC442" t="s">
        <v>1543</v>
      </c>
      <c r="AD442" t="s">
        <v>1407</v>
      </c>
      <c r="AE442" t="s">
        <v>1544</v>
      </c>
      <c r="AF442" t="s">
        <v>137</v>
      </c>
      <c r="AG442" t="s">
        <v>138</v>
      </c>
      <c r="AI442" t="s">
        <v>139</v>
      </c>
      <c r="AK442" t="s">
        <v>140</v>
      </c>
      <c r="AM442" t="s">
        <v>141</v>
      </c>
      <c r="AZ442" t="s">
        <v>1545</v>
      </c>
      <c r="BA442" t="s">
        <v>1208</v>
      </c>
      <c r="BB442" t="s">
        <v>1546</v>
      </c>
      <c r="BE442" s="15">
        <v>43552</v>
      </c>
      <c r="BG442" t="s">
        <v>145</v>
      </c>
      <c r="BH442">
        <v>2</v>
      </c>
      <c r="BI442" t="s">
        <v>139</v>
      </c>
      <c r="BJ442" s="15"/>
      <c r="BK442" t="s">
        <v>146</v>
      </c>
      <c r="BL442">
        <v>7</v>
      </c>
      <c r="BM442" s="16">
        <v>43550.635416666701</v>
      </c>
      <c r="BO442" s="16"/>
      <c r="BP442" t="s">
        <v>147</v>
      </c>
      <c r="BQ442" t="s">
        <v>147</v>
      </c>
      <c r="BS442">
        <v>2</v>
      </c>
      <c r="BT442" t="b">
        <v>0</v>
      </c>
      <c r="BV442">
        <v>2</v>
      </c>
      <c r="BW442">
        <v>1</v>
      </c>
      <c r="BX442" t="s">
        <v>1103</v>
      </c>
      <c r="BY442" t="s">
        <v>1536</v>
      </c>
      <c r="BZ442" t="s">
        <v>1537</v>
      </c>
      <c r="CA442" t="s">
        <v>1547</v>
      </c>
      <c r="CB442" t="s">
        <v>150</v>
      </c>
      <c r="CC442" t="s">
        <v>1557</v>
      </c>
      <c r="CD442" t="s">
        <v>1549</v>
      </c>
      <c r="CI442">
        <v>40.213105560000002</v>
      </c>
      <c r="CJ442">
        <v>-109.77029167000001</v>
      </c>
      <c r="CN442" t="s">
        <v>135</v>
      </c>
      <c r="CO442" t="s">
        <v>153</v>
      </c>
      <c r="CV442" t="s">
        <v>154</v>
      </c>
      <c r="CW442" t="s">
        <v>514</v>
      </c>
      <c r="CX442" t="s">
        <v>1414</v>
      </c>
      <c r="DC442" s="15"/>
      <c r="DH442" t="s">
        <v>146</v>
      </c>
    </row>
    <row r="443" spans="1:112" x14ac:dyDescent="0.25">
      <c r="A443" t="s">
        <v>1536</v>
      </c>
      <c r="B443" t="s">
        <v>1537</v>
      </c>
      <c r="C443" t="s">
        <v>1586</v>
      </c>
      <c r="D443" t="s">
        <v>124</v>
      </c>
      <c r="E443" t="s">
        <v>125</v>
      </c>
      <c r="F443" t="s">
        <v>126</v>
      </c>
      <c r="G443" s="15">
        <v>43635</v>
      </c>
      <c r="H443" t="s">
        <v>1587</v>
      </c>
      <c r="I443" t="s">
        <v>128</v>
      </c>
      <c r="J443" s="15"/>
      <c r="T443" t="s">
        <v>1540</v>
      </c>
      <c r="V443" t="s">
        <v>1552</v>
      </c>
      <c r="AA443" t="s">
        <v>1542</v>
      </c>
      <c r="AB443" t="s">
        <v>1536</v>
      </c>
      <c r="AC443" t="s">
        <v>1543</v>
      </c>
      <c r="AD443" t="s">
        <v>1407</v>
      </c>
      <c r="AE443" t="s">
        <v>1544</v>
      </c>
      <c r="AF443" t="s">
        <v>137</v>
      </c>
      <c r="AG443" t="s">
        <v>138</v>
      </c>
      <c r="AI443" t="s">
        <v>139</v>
      </c>
      <c r="AK443" t="s">
        <v>140</v>
      </c>
      <c r="AM443" t="s">
        <v>141</v>
      </c>
      <c r="AZ443" t="s">
        <v>1545</v>
      </c>
      <c r="BA443" t="s">
        <v>1208</v>
      </c>
      <c r="BB443" t="s">
        <v>1546</v>
      </c>
      <c r="BE443" s="15">
        <v>43640</v>
      </c>
      <c r="BG443" t="s">
        <v>145</v>
      </c>
      <c r="BH443">
        <v>2</v>
      </c>
      <c r="BI443" t="s">
        <v>139</v>
      </c>
      <c r="BJ443" s="15"/>
      <c r="BK443" t="s">
        <v>146</v>
      </c>
      <c r="BL443">
        <v>7</v>
      </c>
      <c r="BM443" s="16">
        <v>43635.677083333299</v>
      </c>
      <c r="BO443" s="16"/>
      <c r="BP443" t="s">
        <v>147</v>
      </c>
      <c r="BQ443" t="s">
        <v>147</v>
      </c>
      <c r="BS443">
        <v>2</v>
      </c>
      <c r="BT443" t="b">
        <v>0</v>
      </c>
      <c r="BV443">
        <v>2</v>
      </c>
      <c r="BW443">
        <v>1</v>
      </c>
      <c r="BX443" t="s">
        <v>1103</v>
      </c>
      <c r="BY443" t="s">
        <v>1536</v>
      </c>
      <c r="BZ443" t="s">
        <v>1537</v>
      </c>
      <c r="CA443" t="s">
        <v>1547</v>
      </c>
      <c r="CB443" t="s">
        <v>150</v>
      </c>
      <c r="CC443" t="s">
        <v>1553</v>
      </c>
      <c r="CD443" t="s">
        <v>1549</v>
      </c>
      <c r="CI443">
        <v>40.171008329999999</v>
      </c>
      <c r="CJ443">
        <v>-109.762725</v>
      </c>
      <c r="CN443" t="s">
        <v>135</v>
      </c>
      <c r="CO443" t="s">
        <v>153</v>
      </c>
      <c r="CV443" t="s">
        <v>154</v>
      </c>
      <c r="CW443" t="s">
        <v>514</v>
      </c>
      <c r="CX443" t="s">
        <v>1414</v>
      </c>
      <c r="DC443" s="15"/>
      <c r="DH443" t="s">
        <v>146</v>
      </c>
    </row>
    <row r="444" spans="1:112" x14ac:dyDescent="0.25">
      <c r="A444" t="s">
        <v>1536</v>
      </c>
      <c r="B444" t="s">
        <v>1537</v>
      </c>
      <c r="C444" t="s">
        <v>1588</v>
      </c>
      <c r="D444" t="s">
        <v>124</v>
      </c>
      <c r="E444" t="s">
        <v>125</v>
      </c>
      <c r="F444" t="s">
        <v>126</v>
      </c>
      <c r="G444" s="15">
        <v>43635</v>
      </c>
      <c r="H444" t="s">
        <v>484</v>
      </c>
      <c r="I444" t="s">
        <v>128</v>
      </c>
      <c r="J444" s="15"/>
      <c r="T444" t="s">
        <v>1540</v>
      </c>
      <c r="V444" t="s">
        <v>1541</v>
      </c>
      <c r="AA444" t="s">
        <v>1542</v>
      </c>
      <c r="AB444" t="s">
        <v>1536</v>
      </c>
      <c r="AC444" t="s">
        <v>1543</v>
      </c>
      <c r="AD444" t="s">
        <v>1407</v>
      </c>
      <c r="AE444" t="s">
        <v>1544</v>
      </c>
      <c r="AF444" t="s">
        <v>137</v>
      </c>
      <c r="AG444" t="s">
        <v>138</v>
      </c>
      <c r="AI444" t="s">
        <v>139</v>
      </c>
      <c r="AK444" t="s">
        <v>140</v>
      </c>
      <c r="AM444" t="s">
        <v>141</v>
      </c>
      <c r="AZ444" t="s">
        <v>1545</v>
      </c>
      <c r="BA444" t="s">
        <v>1208</v>
      </c>
      <c r="BB444" t="s">
        <v>1546</v>
      </c>
      <c r="BE444" s="15">
        <v>43640</v>
      </c>
      <c r="BG444" t="s">
        <v>145</v>
      </c>
      <c r="BH444">
        <v>2</v>
      </c>
      <c r="BI444" t="s">
        <v>139</v>
      </c>
      <c r="BJ444" s="15"/>
      <c r="BK444" t="s">
        <v>146</v>
      </c>
      <c r="BL444">
        <v>7</v>
      </c>
      <c r="BM444" s="16">
        <v>43635.739583333299</v>
      </c>
      <c r="BO444" s="16"/>
      <c r="BP444" t="s">
        <v>147</v>
      </c>
      <c r="BQ444" t="s">
        <v>147</v>
      </c>
      <c r="BS444">
        <v>2</v>
      </c>
      <c r="BT444" t="b">
        <v>0</v>
      </c>
      <c r="BV444">
        <v>2</v>
      </c>
      <c r="BW444">
        <v>1</v>
      </c>
      <c r="BX444" t="s">
        <v>1103</v>
      </c>
      <c r="BY444" t="s">
        <v>1536</v>
      </c>
      <c r="BZ444" t="s">
        <v>1537</v>
      </c>
      <c r="CA444" t="s">
        <v>1547</v>
      </c>
      <c r="CB444" t="s">
        <v>150</v>
      </c>
      <c r="CC444" t="s">
        <v>1548</v>
      </c>
      <c r="CD444" t="s">
        <v>1549</v>
      </c>
      <c r="CI444">
        <v>40.197080560000003</v>
      </c>
      <c r="CJ444">
        <v>-109.78171111</v>
      </c>
      <c r="CN444" t="s">
        <v>135</v>
      </c>
      <c r="CO444" t="s">
        <v>153</v>
      </c>
      <c r="CV444" t="s">
        <v>154</v>
      </c>
      <c r="CW444" t="s">
        <v>514</v>
      </c>
      <c r="CX444" t="s">
        <v>1414</v>
      </c>
      <c r="DC444" s="15"/>
      <c r="DH444" t="s">
        <v>146</v>
      </c>
    </row>
    <row r="445" spans="1:112" x14ac:dyDescent="0.25">
      <c r="A445" t="s">
        <v>122</v>
      </c>
      <c r="B445" t="s">
        <v>122</v>
      </c>
      <c r="C445" t="s">
        <v>1589</v>
      </c>
      <c r="D445" t="s">
        <v>124</v>
      </c>
      <c r="E445" t="s">
        <v>125</v>
      </c>
      <c r="F445" t="s">
        <v>126</v>
      </c>
      <c r="G445" s="15">
        <v>43760</v>
      </c>
      <c r="H445" t="s">
        <v>607</v>
      </c>
      <c r="I445" t="s">
        <v>1432</v>
      </c>
      <c r="J445" s="15"/>
      <c r="M445" t="s">
        <v>1590</v>
      </c>
      <c r="N445" t="s">
        <v>130</v>
      </c>
      <c r="T445" t="s">
        <v>793</v>
      </c>
      <c r="U445" t="s">
        <v>1591</v>
      </c>
      <c r="V445" t="s">
        <v>1592</v>
      </c>
      <c r="W445" t="s">
        <v>1495</v>
      </c>
      <c r="AA445" t="s">
        <v>135</v>
      </c>
      <c r="AB445" t="s">
        <v>122</v>
      </c>
      <c r="AC445" t="s">
        <v>135</v>
      </c>
      <c r="AD445" t="s">
        <v>136</v>
      </c>
      <c r="AF445" t="s">
        <v>137</v>
      </c>
      <c r="AG445" t="s">
        <v>138</v>
      </c>
      <c r="AH445">
        <v>0.5</v>
      </c>
      <c r="AI445" t="s">
        <v>139</v>
      </c>
      <c r="AK445" t="s">
        <v>140</v>
      </c>
      <c r="AM445" t="s">
        <v>141</v>
      </c>
      <c r="AS445" t="s">
        <v>224</v>
      </c>
      <c r="AU445">
        <v>142</v>
      </c>
      <c r="AV445" t="s">
        <v>130</v>
      </c>
      <c r="AZ445" t="s">
        <v>143</v>
      </c>
      <c r="BA445" t="s">
        <v>122</v>
      </c>
      <c r="BB445" t="s">
        <v>143</v>
      </c>
      <c r="BD445" t="s">
        <v>144</v>
      </c>
      <c r="BE445" s="15"/>
      <c r="BG445" t="s">
        <v>145</v>
      </c>
      <c r="BH445">
        <v>2</v>
      </c>
      <c r="BI445" t="s">
        <v>139</v>
      </c>
      <c r="BJ445" s="15"/>
      <c r="BK445" t="s">
        <v>146</v>
      </c>
      <c r="BL445">
        <v>5</v>
      </c>
      <c r="BM445" s="16">
        <v>43760.621527777803</v>
      </c>
      <c r="BO445" s="16"/>
      <c r="BP445" t="s">
        <v>147</v>
      </c>
      <c r="BQ445" t="s">
        <v>147</v>
      </c>
      <c r="BR445">
        <v>0.5</v>
      </c>
      <c r="BS445">
        <v>2</v>
      </c>
      <c r="BT445" t="b">
        <v>0</v>
      </c>
      <c r="BU445">
        <v>0.5</v>
      </c>
      <c r="BV445">
        <v>2</v>
      </c>
      <c r="BW445">
        <v>1</v>
      </c>
      <c r="BX445" t="s">
        <v>1103</v>
      </c>
      <c r="BY445" t="s">
        <v>122</v>
      </c>
      <c r="BZ445" t="s">
        <v>122</v>
      </c>
      <c r="CA445" t="s">
        <v>1593</v>
      </c>
      <c r="CB445" t="s">
        <v>150</v>
      </c>
      <c r="CC445" t="s">
        <v>1594</v>
      </c>
      <c r="CD445" t="s">
        <v>1595</v>
      </c>
      <c r="CI445">
        <v>32.693283299999997</v>
      </c>
      <c r="CJ445">
        <v>-114.6211361</v>
      </c>
      <c r="CN445" t="s">
        <v>135</v>
      </c>
      <c r="CO445" t="s">
        <v>153</v>
      </c>
      <c r="CV445" t="s">
        <v>154</v>
      </c>
      <c r="CW445" t="s">
        <v>155</v>
      </c>
      <c r="CX445" t="s">
        <v>1596</v>
      </c>
      <c r="DC445" s="15"/>
      <c r="DH445" t="s">
        <v>146</v>
      </c>
    </row>
    <row r="446" spans="1:112" x14ac:dyDescent="0.25">
      <c r="A446" t="s">
        <v>122</v>
      </c>
      <c r="B446" t="s">
        <v>122</v>
      </c>
      <c r="C446" t="s">
        <v>1597</v>
      </c>
      <c r="D446" t="s">
        <v>124</v>
      </c>
      <c r="E446" t="s">
        <v>125</v>
      </c>
      <c r="F446" t="s">
        <v>126</v>
      </c>
      <c r="G446" s="15">
        <v>44825</v>
      </c>
      <c r="H446" t="s">
        <v>338</v>
      </c>
      <c r="I446" t="s">
        <v>128</v>
      </c>
      <c r="J446" s="15"/>
      <c r="M446" t="s">
        <v>358</v>
      </c>
      <c r="N446" t="s">
        <v>130</v>
      </c>
      <c r="T446" t="s">
        <v>131</v>
      </c>
      <c r="U446" t="s">
        <v>132</v>
      </c>
      <c r="V446" t="s">
        <v>1598</v>
      </c>
      <c r="W446" t="s">
        <v>134</v>
      </c>
      <c r="AA446" t="s">
        <v>135</v>
      </c>
      <c r="AB446" t="s">
        <v>122</v>
      </c>
      <c r="AC446" t="s">
        <v>135</v>
      </c>
      <c r="AD446" t="s">
        <v>136</v>
      </c>
      <c r="AF446" t="s">
        <v>137</v>
      </c>
      <c r="AG446" t="s">
        <v>138</v>
      </c>
      <c r="AH446">
        <v>1.7</v>
      </c>
      <c r="AI446" t="s">
        <v>139</v>
      </c>
      <c r="AK446" t="s">
        <v>140</v>
      </c>
      <c r="AM446" t="s">
        <v>141</v>
      </c>
      <c r="AS446" t="s">
        <v>224</v>
      </c>
      <c r="AU446">
        <v>30</v>
      </c>
      <c r="AV446" t="s">
        <v>130</v>
      </c>
      <c r="AZ446" t="s">
        <v>143</v>
      </c>
      <c r="BA446" t="s">
        <v>122</v>
      </c>
      <c r="BB446" t="s">
        <v>143</v>
      </c>
      <c r="BD446" t="s">
        <v>489</v>
      </c>
      <c r="BE446" s="15"/>
      <c r="BG446" t="s">
        <v>145</v>
      </c>
      <c r="BH446">
        <v>2</v>
      </c>
      <c r="BI446" t="s">
        <v>139</v>
      </c>
      <c r="BJ446" s="15"/>
      <c r="BK446" t="s">
        <v>146</v>
      </c>
      <c r="BL446">
        <v>7</v>
      </c>
      <c r="BM446" s="16">
        <v>44825.752083333296</v>
      </c>
      <c r="BO446" s="16"/>
      <c r="BP446" t="s">
        <v>147</v>
      </c>
      <c r="BQ446" t="s">
        <v>147</v>
      </c>
      <c r="BR446">
        <v>1.7</v>
      </c>
      <c r="BS446">
        <v>2</v>
      </c>
      <c r="BT446" t="b">
        <v>0</v>
      </c>
      <c r="BU446">
        <v>1.7</v>
      </c>
      <c r="BV446">
        <v>2</v>
      </c>
      <c r="BW446">
        <v>1</v>
      </c>
      <c r="BX446" t="s">
        <v>1103</v>
      </c>
      <c r="BY446" t="s">
        <v>122</v>
      </c>
      <c r="BZ446" t="s">
        <v>122</v>
      </c>
      <c r="CA446" t="s">
        <v>1599</v>
      </c>
      <c r="CB446" t="s">
        <v>150</v>
      </c>
      <c r="CC446" t="s">
        <v>1600</v>
      </c>
      <c r="CD446" t="s">
        <v>399</v>
      </c>
      <c r="CI446">
        <v>31.3359302</v>
      </c>
      <c r="CJ446">
        <v>-110.94172690000001</v>
      </c>
      <c r="CN446" t="s">
        <v>135</v>
      </c>
      <c r="CO446" t="s">
        <v>153</v>
      </c>
      <c r="CV446" t="s">
        <v>154</v>
      </c>
      <c r="CW446" t="s">
        <v>155</v>
      </c>
      <c r="CX446" t="s">
        <v>1601</v>
      </c>
      <c r="DC446" s="15"/>
      <c r="DH446" t="s">
        <v>146</v>
      </c>
    </row>
    <row r="447" spans="1:112" x14ac:dyDescent="0.25">
      <c r="A447" t="s">
        <v>122</v>
      </c>
      <c r="B447" t="s">
        <v>122</v>
      </c>
      <c r="C447" t="s">
        <v>1602</v>
      </c>
      <c r="D447" t="s">
        <v>124</v>
      </c>
      <c r="E447" t="s">
        <v>125</v>
      </c>
      <c r="F447" t="s">
        <v>126</v>
      </c>
      <c r="G447" s="15">
        <v>44875</v>
      </c>
      <c r="H447" t="s">
        <v>1603</v>
      </c>
      <c r="I447" t="s">
        <v>128</v>
      </c>
      <c r="J447" s="15"/>
      <c r="M447" t="s">
        <v>764</v>
      </c>
      <c r="N447" t="s">
        <v>130</v>
      </c>
      <c r="T447" t="s">
        <v>131</v>
      </c>
      <c r="U447" t="s">
        <v>132</v>
      </c>
      <c r="V447" t="s">
        <v>1604</v>
      </c>
      <c r="W447" t="s">
        <v>134</v>
      </c>
      <c r="AA447" t="s">
        <v>135</v>
      </c>
      <c r="AB447" t="s">
        <v>122</v>
      </c>
      <c r="AC447" t="s">
        <v>135</v>
      </c>
      <c r="AD447" t="s">
        <v>136</v>
      </c>
      <c r="AF447" t="s">
        <v>137</v>
      </c>
      <c r="AG447" t="s">
        <v>138</v>
      </c>
      <c r="AH447">
        <v>0.65</v>
      </c>
      <c r="AI447" t="s">
        <v>139</v>
      </c>
      <c r="AK447" t="s">
        <v>140</v>
      </c>
      <c r="AM447" t="s">
        <v>141</v>
      </c>
      <c r="AS447" t="s">
        <v>224</v>
      </c>
      <c r="AU447">
        <v>20</v>
      </c>
      <c r="AV447" t="s">
        <v>130</v>
      </c>
      <c r="AZ447" t="s">
        <v>143</v>
      </c>
      <c r="BA447" t="s">
        <v>122</v>
      </c>
      <c r="BB447" t="s">
        <v>143</v>
      </c>
      <c r="BD447" t="s">
        <v>489</v>
      </c>
      <c r="BE447" s="15"/>
      <c r="BG447" t="s">
        <v>145</v>
      </c>
      <c r="BH447">
        <v>2</v>
      </c>
      <c r="BI447" t="s">
        <v>139</v>
      </c>
      <c r="BJ447" s="15"/>
      <c r="BK447" t="s">
        <v>146</v>
      </c>
      <c r="BL447">
        <v>7</v>
      </c>
      <c r="BM447" s="16">
        <v>44875.355555555601</v>
      </c>
      <c r="BO447" s="16"/>
      <c r="BP447" t="s">
        <v>147</v>
      </c>
      <c r="BQ447" t="s">
        <v>147</v>
      </c>
      <c r="BR447">
        <v>0.65</v>
      </c>
      <c r="BS447">
        <v>2</v>
      </c>
      <c r="BT447" t="b">
        <v>0</v>
      </c>
      <c r="BU447">
        <v>0.65</v>
      </c>
      <c r="BV447">
        <v>2</v>
      </c>
      <c r="BW447">
        <v>1</v>
      </c>
      <c r="BX447" t="s">
        <v>1103</v>
      </c>
      <c r="BY447" t="s">
        <v>122</v>
      </c>
      <c r="BZ447" t="s">
        <v>122</v>
      </c>
      <c r="CA447" t="s">
        <v>1605</v>
      </c>
      <c r="CB447" t="s">
        <v>150</v>
      </c>
      <c r="CC447" t="s">
        <v>1606</v>
      </c>
      <c r="CD447" t="s">
        <v>379</v>
      </c>
      <c r="CI447">
        <v>34.048196799999999</v>
      </c>
      <c r="CJ447">
        <v>-112.1490371</v>
      </c>
      <c r="CN447" t="s">
        <v>135</v>
      </c>
      <c r="CO447" t="s">
        <v>153</v>
      </c>
      <c r="CV447" t="s">
        <v>154</v>
      </c>
      <c r="CW447" t="s">
        <v>155</v>
      </c>
      <c r="CX447" t="s">
        <v>167</v>
      </c>
      <c r="DC447" s="15"/>
      <c r="DH447" t="s">
        <v>146</v>
      </c>
    </row>
    <row r="448" spans="1:112" x14ac:dyDescent="0.25">
      <c r="A448" t="s">
        <v>122</v>
      </c>
      <c r="B448" t="s">
        <v>122</v>
      </c>
      <c r="C448" t="s">
        <v>1607</v>
      </c>
      <c r="D448" t="s">
        <v>124</v>
      </c>
      <c r="E448" t="s">
        <v>125</v>
      </c>
      <c r="F448" t="s">
        <v>126</v>
      </c>
      <c r="G448" s="15">
        <v>44904</v>
      </c>
      <c r="H448" t="s">
        <v>1518</v>
      </c>
      <c r="I448" t="s">
        <v>128</v>
      </c>
      <c r="J448" s="15"/>
      <c r="M448" t="s">
        <v>358</v>
      </c>
      <c r="N448" t="s">
        <v>130</v>
      </c>
      <c r="T448" t="s">
        <v>131</v>
      </c>
      <c r="U448" t="s">
        <v>132</v>
      </c>
      <c r="V448" t="s">
        <v>1608</v>
      </c>
      <c r="W448" t="s">
        <v>134</v>
      </c>
      <c r="AA448" t="s">
        <v>135</v>
      </c>
      <c r="AB448" t="s">
        <v>122</v>
      </c>
      <c r="AC448" t="s">
        <v>135</v>
      </c>
      <c r="AD448" t="s">
        <v>136</v>
      </c>
      <c r="AF448" t="s">
        <v>137</v>
      </c>
      <c r="AG448" t="s">
        <v>138</v>
      </c>
      <c r="AH448">
        <v>0.6</v>
      </c>
      <c r="AI448" t="s">
        <v>139</v>
      </c>
      <c r="AK448" t="s">
        <v>140</v>
      </c>
      <c r="AM448" t="s">
        <v>141</v>
      </c>
      <c r="AS448" t="s">
        <v>224</v>
      </c>
      <c r="AU448">
        <v>30</v>
      </c>
      <c r="AV448" t="s">
        <v>130</v>
      </c>
      <c r="AZ448" t="s">
        <v>143</v>
      </c>
      <c r="BA448" t="s">
        <v>122</v>
      </c>
      <c r="BB448" t="s">
        <v>143</v>
      </c>
      <c r="BD448" t="s">
        <v>489</v>
      </c>
      <c r="BE448" s="15"/>
      <c r="BG448" t="s">
        <v>145</v>
      </c>
      <c r="BH448">
        <v>2</v>
      </c>
      <c r="BI448" t="s">
        <v>139</v>
      </c>
      <c r="BJ448" s="15"/>
      <c r="BK448" t="s">
        <v>146</v>
      </c>
      <c r="BL448">
        <v>7</v>
      </c>
      <c r="BM448" s="16">
        <v>44904.8034722222</v>
      </c>
      <c r="BO448" s="16"/>
      <c r="BP448" t="s">
        <v>147</v>
      </c>
      <c r="BQ448" t="s">
        <v>147</v>
      </c>
      <c r="BR448">
        <v>0.6</v>
      </c>
      <c r="BS448">
        <v>2</v>
      </c>
      <c r="BT448" t="b">
        <v>0</v>
      </c>
      <c r="BU448">
        <v>0.6</v>
      </c>
      <c r="BV448">
        <v>2</v>
      </c>
      <c r="BW448">
        <v>1</v>
      </c>
      <c r="BX448" t="s">
        <v>1103</v>
      </c>
      <c r="BY448" t="s">
        <v>122</v>
      </c>
      <c r="BZ448" t="s">
        <v>122</v>
      </c>
      <c r="CA448" t="s">
        <v>1609</v>
      </c>
      <c r="CB448" t="s">
        <v>150</v>
      </c>
      <c r="CC448" t="s">
        <v>1610</v>
      </c>
      <c r="CD448" t="s">
        <v>399</v>
      </c>
      <c r="CI448">
        <v>31.335809999999999</v>
      </c>
      <c r="CJ448">
        <v>-110.9417227</v>
      </c>
      <c r="CN448" t="s">
        <v>135</v>
      </c>
      <c r="CO448" t="s">
        <v>153</v>
      </c>
      <c r="CV448" t="s">
        <v>154</v>
      </c>
      <c r="CW448" t="s">
        <v>155</v>
      </c>
      <c r="CX448" t="s">
        <v>1601</v>
      </c>
      <c r="DC448" s="15"/>
      <c r="DH448" t="s">
        <v>146</v>
      </c>
    </row>
    <row r="449" spans="1:112" x14ac:dyDescent="0.25">
      <c r="A449" t="s">
        <v>122</v>
      </c>
      <c r="B449" t="s">
        <v>122</v>
      </c>
      <c r="C449" t="s">
        <v>1611</v>
      </c>
      <c r="D449" t="s">
        <v>124</v>
      </c>
      <c r="E449" t="s">
        <v>125</v>
      </c>
      <c r="F449" t="s">
        <v>126</v>
      </c>
      <c r="G449" s="15">
        <v>44953</v>
      </c>
      <c r="H449" t="s">
        <v>1612</v>
      </c>
      <c r="I449" t="s">
        <v>128</v>
      </c>
      <c r="J449" s="15"/>
      <c r="M449" t="s">
        <v>918</v>
      </c>
      <c r="N449" t="s">
        <v>130</v>
      </c>
      <c r="T449" t="s">
        <v>131</v>
      </c>
      <c r="U449" t="s">
        <v>132</v>
      </c>
      <c r="V449" t="s">
        <v>1604</v>
      </c>
      <c r="W449" t="s">
        <v>134</v>
      </c>
      <c r="AA449" t="s">
        <v>135</v>
      </c>
      <c r="AB449" t="s">
        <v>122</v>
      </c>
      <c r="AC449" t="s">
        <v>135</v>
      </c>
      <c r="AD449" t="s">
        <v>136</v>
      </c>
      <c r="AF449" t="s">
        <v>137</v>
      </c>
      <c r="AG449" t="s">
        <v>138</v>
      </c>
      <c r="AH449">
        <v>1.6</v>
      </c>
      <c r="AI449" t="s">
        <v>139</v>
      </c>
      <c r="AK449" t="s">
        <v>140</v>
      </c>
      <c r="AM449" t="s">
        <v>141</v>
      </c>
      <c r="AS449" t="s">
        <v>224</v>
      </c>
      <c r="AU449">
        <v>19</v>
      </c>
      <c r="AV449" t="s">
        <v>130</v>
      </c>
      <c r="AZ449" t="s">
        <v>143</v>
      </c>
      <c r="BA449" t="s">
        <v>122</v>
      </c>
      <c r="BB449" t="s">
        <v>143</v>
      </c>
      <c r="BD449" t="s">
        <v>489</v>
      </c>
      <c r="BE449" s="15"/>
      <c r="BG449" t="s">
        <v>145</v>
      </c>
      <c r="BH449">
        <v>2</v>
      </c>
      <c r="BI449" t="s">
        <v>139</v>
      </c>
      <c r="BJ449" s="15"/>
      <c r="BK449" t="s">
        <v>146</v>
      </c>
      <c r="BL449">
        <v>7</v>
      </c>
      <c r="BM449" s="16">
        <v>44953.397916666698</v>
      </c>
      <c r="BO449" s="16"/>
      <c r="BP449" t="s">
        <v>147</v>
      </c>
      <c r="BQ449" t="s">
        <v>147</v>
      </c>
      <c r="BR449">
        <v>1.6</v>
      </c>
      <c r="BS449">
        <v>2</v>
      </c>
      <c r="BT449" t="b">
        <v>0</v>
      </c>
      <c r="BU449">
        <v>1.6</v>
      </c>
      <c r="BV449">
        <v>2</v>
      </c>
      <c r="BW449">
        <v>1</v>
      </c>
      <c r="BX449" t="s">
        <v>1103</v>
      </c>
      <c r="BY449" t="s">
        <v>122</v>
      </c>
      <c r="BZ449" t="s">
        <v>122</v>
      </c>
      <c r="CA449" t="s">
        <v>1605</v>
      </c>
      <c r="CB449" t="s">
        <v>150</v>
      </c>
      <c r="CC449" t="s">
        <v>1606</v>
      </c>
      <c r="CD449" t="s">
        <v>379</v>
      </c>
      <c r="CI449">
        <v>34.048196799999999</v>
      </c>
      <c r="CJ449">
        <v>-112.1490371</v>
      </c>
      <c r="CN449" t="s">
        <v>135</v>
      </c>
      <c r="CO449" t="s">
        <v>153</v>
      </c>
      <c r="CV449" t="s">
        <v>154</v>
      </c>
      <c r="CW449" t="s">
        <v>155</v>
      </c>
      <c r="CX449" t="s">
        <v>167</v>
      </c>
      <c r="DC449" s="15"/>
      <c r="DH449" t="s">
        <v>146</v>
      </c>
    </row>
    <row r="450" spans="1:112" x14ac:dyDescent="0.25">
      <c r="A450" t="s">
        <v>122</v>
      </c>
      <c r="B450" t="s">
        <v>122</v>
      </c>
      <c r="C450" t="s">
        <v>1613</v>
      </c>
      <c r="D450" t="s">
        <v>124</v>
      </c>
      <c r="E450" t="s">
        <v>125</v>
      </c>
      <c r="F450" t="s">
        <v>126</v>
      </c>
      <c r="G450" s="15">
        <v>44999</v>
      </c>
      <c r="H450" t="s">
        <v>1614</v>
      </c>
      <c r="I450" t="s">
        <v>128</v>
      </c>
      <c r="J450" s="15"/>
      <c r="M450" t="s">
        <v>1147</v>
      </c>
      <c r="N450" t="s">
        <v>130</v>
      </c>
      <c r="T450" t="s">
        <v>1125</v>
      </c>
      <c r="U450" t="s">
        <v>404</v>
      </c>
      <c r="V450" t="s">
        <v>1525</v>
      </c>
      <c r="W450" t="s">
        <v>134</v>
      </c>
      <c r="AA450" t="s">
        <v>135</v>
      </c>
      <c r="AB450" t="s">
        <v>122</v>
      </c>
      <c r="AC450" t="s">
        <v>135</v>
      </c>
      <c r="AD450" t="s">
        <v>136</v>
      </c>
      <c r="AF450" t="s">
        <v>137</v>
      </c>
      <c r="AG450" t="s">
        <v>138</v>
      </c>
      <c r="AH450">
        <v>1</v>
      </c>
      <c r="AI450" t="s">
        <v>139</v>
      </c>
      <c r="AK450" t="s">
        <v>140</v>
      </c>
      <c r="AM450" t="s">
        <v>141</v>
      </c>
      <c r="AU450">
        <v>214</v>
      </c>
      <c r="AV450" t="s">
        <v>130</v>
      </c>
      <c r="AZ450" t="s">
        <v>143</v>
      </c>
      <c r="BA450" t="s">
        <v>122</v>
      </c>
      <c r="BB450" t="s">
        <v>143</v>
      </c>
      <c r="BD450" t="s">
        <v>182</v>
      </c>
      <c r="BE450" s="15"/>
      <c r="BG450" t="s">
        <v>145</v>
      </c>
      <c r="BH450">
        <v>1</v>
      </c>
      <c r="BI450" t="s">
        <v>139</v>
      </c>
      <c r="BJ450" s="15"/>
      <c r="BK450" t="s">
        <v>146</v>
      </c>
      <c r="BL450">
        <v>7</v>
      </c>
      <c r="BM450" s="16">
        <v>44999.600694444402</v>
      </c>
      <c r="BO450" s="16"/>
      <c r="BP450" t="s">
        <v>147</v>
      </c>
      <c r="BQ450" t="s">
        <v>147</v>
      </c>
      <c r="BR450">
        <v>1</v>
      </c>
      <c r="BS450">
        <v>1</v>
      </c>
      <c r="BT450" t="b">
        <v>0</v>
      </c>
      <c r="BU450">
        <v>1</v>
      </c>
      <c r="BV450">
        <v>1</v>
      </c>
      <c r="BW450">
        <v>1</v>
      </c>
      <c r="BX450" t="s">
        <v>148</v>
      </c>
      <c r="BY450" t="s">
        <v>122</v>
      </c>
      <c r="BZ450" t="s">
        <v>122</v>
      </c>
      <c r="CA450" t="s">
        <v>1526</v>
      </c>
      <c r="CB450" t="s">
        <v>150</v>
      </c>
      <c r="CC450" t="s">
        <v>1527</v>
      </c>
      <c r="CD450" t="s">
        <v>379</v>
      </c>
      <c r="CI450">
        <v>33.491313900000002</v>
      </c>
      <c r="CJ450">
        <v>-112.1381528</v>
      </c>
      <c r="CN450" t="s">
        <v>135</v>
      </c>
      <c r="CO450" t="s">
        <v>153</v>
      </c>
      <c r="CV450" t="s">
        <v>154</v>
      </c>
      <c r="CW450" t="s">
        <v>155</v>
      </c>
      <c r="CX450" t="s">
        <v>321</v>
      </c>
      <c r="DC450" s="15"/>
      <c r="DH450" t="s">
        <v>146</v>
      </c>
    </row>
    <row r="451" spans="1:112" x14ac:dyDescent="0.25">
      <c r="A451" t="s">
        <v>122</v>
      </c>
      <c r="B451" t="s">
        <v>122</v>
      </c>
      <c r="C451" t="s">
        <v>1615</v>
      </c>
      <c r="D451" t="s">
        <v>124</v>
      </c>
      <c r="E451" t="s">
        <v>125</v>
      </c>
      <c r="F451" t="s">
        <v>126</v>
      </c>
      <c r="G451" s="15">
        <v>45001</v>
      </c>
      <c r="H451" t="s">
        <v>670</v>
      </c>
      <c r="I451" t="s">
        <v>128</v>
      </c>
      <c r="J451" s="15"/>
      <c r="M451" t="s">
        <v>718</v>
      </c>
      <c r="N451" t="s">
        <v>130</v>
      </c>
      <c r="T451" t="s">
        <v>131</v>
      </c>
      <c r="U451" t="s">
        <v>132</v>
      </c>
      <c r="V451" t="s">
        <v>623</v>
      </c>
      <c r="W451" t="s">
        <v>134</v>
      </c>
      <c r="AA451" t="s">
        <v>135</v>
      </c>
      <c r="AB451" t="s">
        <v>122</v>
      </c>
      <c r="AC451" t="s">
        <v>135</v>
      </c>
      <c r="AD451" t="s">
        <v>136</v>
      </c>
      <c r="AF451" t="s">
        <v>137</v>
      </c>
      <c r="AG451" t="s">
        <v>138</v>
      </c>
      <c r="AH451">
        <v>1.7</v>
      </c>
      <c r="AI451" t="s">
        <v>139</v>
      </c>
      <c r="AK451" t="s">
        <v>140</v>
      </c>
      <c r="AM451" t="s">
        <v>141</v>
      </c>
      <c r="AS451" t="s">
        <v>224</v>
      </c>
      <c r="AU451">
        <v>102.5</v>
      </c>
      <c r="AV451" t="s">
        <v>130</v>
      </c>
      <c r="AZ451" t="s">
        <v>143</v>
      </c>
      <c r="BA451" t="s">
        <v>122</v>
      </c>
      <c r="BB451" t="s">
        <v>143</v>
      </c>
      <c r="BD451" t="s">
        <v>489</v>
      </c>
      <c r="BE451" s="15"/>
      <c r="BG451" t="s">
        <v>145</v>
      </c>
      <c r="BH451">
        <v>2</v>
      </c>
      <c r="BI451" t="s">
        <v>139</v>
      </c>
      <c r="BJ451" s="15"/>
      <c r="BK451" t="s">
        <v>146</v>
      </c>
      <c r="BL451">
        <v>7</v>
      </c>
      <c r="BM451" s="16">
        <v>45001.375</v>
      </c>
      <c r="BO451" s="16"/>
      <c r="BP451" t="s">
        <v>147</v>
      </c>
      <c r="BQ451" t="s">
        <v>147</v>
      </c>
      <c r="BR451">
        <v>1.7</v>
      </c>
      <c r="BS451">
        <v>2</v>
      </c>
      <c r="BT451" t="b">
        <v>0</v>
      </c>
      <c r="BU451">
        <v>1.7</v>
      </c>
      <c r="BV451">
        <v>2</v>
      </c>
      <c r="BW451">
        <v>1</v>
      </c>
      <c r="BX451" t="s">
        <v>1103</v>
      </c>
      <c r="BY451" t="s">
        <v>122</v>
      </c>
      <c r="BZ451" t="s">
        <v>122</v>
      </c>
      <c r="CA451" t="s">
        <v>624</v>
      </c>
      <c r="CB451" t="s">
        <v>150</v>
      </c>
      <c r="CC451" t="s">
        <v>384</v>
      </c>
      <c r="CD451" t="s">
        <v>152</v>
      </c>
      <c r="CI451">
        <v>32.8794124</v>
      </c>
      <c r="CJ451">
        <v>-111.7349297</v>
      </c>
      <c r="CN451" t="s">
        <v>135</v>
      </c>
      <c r="CO451" t="s">
        <v>153</v>
      </c>
      <c r="CV451" t="s">
        <v>154</v>
      </c>
      <c r="CW451" t="s">
        <v>155</v>
      </c>
      <c r="CX451" t="s">
        <v>156</v>
      </c>
      <c r="DC451" s="15"/>
      <c r="DH451" t="s">
        <v>146</v>
      </c>
    </row>
    <row r="452" spans="1:112" x14ac:dyDescent="0.25">
      <c r="A452" t="s">
        <v>122</v>
      </c>
      <c r="B452" t="s">
        <v>122</v>
      </c>
      <c r="C452" t="s">
        <v>1616</v>
      </c>
      <c r="D452" t="s">
        <v>124</v>
      </c>
      <c r="E452" t="s">
        <v>125</v>
      </c>
      <c r="F452" t="s">
        <v>126</v>
      </c>
      <c r="G452" s="15">
        <v>45063</v>
      </c>
      <c r="H452" t="s">
        <v>169</v>
      </c>
      <c r="I452" t="s">
        <v>128</v>
      </c>
      <c r="J452" s="15"/>
      <c r="T452" t="s">
        <v>131</v>
      </c>
      <c r="U452" t="s">
        <v>620</v>
      </c>
      <c r="V452" t="s">
        <v>908</v>
      </c>
      <c r="W452" t="s">
        <v>134</v>
      </c>
      <c r="AA452" t="s">
        <v>135</v>
      </c>
      <c r="AB452" t="s">
        <v>122</v>
      </c>
      <c r="AC452" t="s">
        <v>135</v>
      </c>
      <c r="AD452" t="s">
        <v>136</v>
      </c>
      <c r="AF452" t="s">
        <v>137</v>
      </c>
      <c r="AG452" t="s">
        <v>138</v>
      </c>
      <c r="AH452">
        <v>1</v>
      </c>
      <c r="AI452" t="s">
        <v>139</v>
      </c>
      <c r="AK452" t="s">
        <v>140</v>
      </c>
      <c r="AM452" t="s">
        <v>141</v>
      </c>
      <c r="AS452" t="s">
        <v>621</v>
      </c>
      <c r="AZ452" t="s">
        <v>143</v>
      </c>
      <c r="BA452" t="s">
        <v>122</v>
      </c>
      <c r="BB452" t="s">
        <v>143</v>
      </c>
      <c r="BD452" t="s">
        <v>489</v>
      </c>
      <c r="BE452" s="15"/>
      <c r="BG452" t="s">
        <v>145</v>
      </c>
      <c r="BH452">
        <v>0.5</v>
      </c>
      <c r="BI452" t="s">
        <v>139</v>
      </c>
      <c r="BJ452" s="15"/>
      <c r="BK452" t="s">
        <v>146</v>
      </c>
      <c r="BL452">
        <v>7</v>
      </c>
      <c r="BM452" s="16">
        <v>45063.517361111102</v>
      </c>
      <c r="BO452" s="16"/>
      <c r="BP452" t="s">
        <v>147</v>
      </c>
      <c r="BQ452" t="s">
        <v>147</v>
      </c>
      <c r="BR452">
        <v>1</v>
      </c>
      <c r="BS452">
        <v>0.5</v>
      </c>
      <c r="BT452" t="b">
        <v>0</v>
      </c>
      <c r="BU452">
        <v>1</v>
      </c>
      <c r="BV452">
        <v>0.5</v>
      </c>
      <c r="BW452">
        <v>1</v>
      </c>
      <c r="BX452" t="s">
        <v>148</v>
      </c>
      <c r="BY452" t="s">
        <v>122</v>
      </c>
      <c r="BZ452" t="s">
        <v>122</v>
      </c>
      <c r="CA452" t="s">
        <v>909</v>
      </c>
      <c r="CB452" t="s">
        <v>150</v>
      </c>
      <c r="CC452" t="s">
        <v>910</v>
      </c>
      <c r="CD452" t="s">
        <v>447</v>
      </c>
      <c r="CI452">
        <v>34.2554558</v>
      </c>
      <c r="CJ452">
        <v>-114.1465214</v>
      </c>
      <c r="CN452" t="s">
        <v>135</v>
      </c>
      <c r="CO452" t="s">
        <v>153</v>
      </c>
      <c r="CV452" t="s">
        <v>154</v>
      </c>
      <c r="CW452" t="s">
        <v>155</v>
      </c>
      <c r="CX452" t="s">
        <v>448</v>
      </c>
      <c r="DC452" s="15"/>
      <c r="DH452" t="s">
        <v>146</v>
      </c>
    </row>
    <row r="453" spans="1:112" x14ac:dyDescent="0.25">
      <c r="A453" t="s">
        <v>122</v>
      </c>
      <c r="B453" t="s">
        <v>122</v>
      </c>
      <c r="C453" t="s">
        <v>1617</v>
      </c>
      <c r="D453" t="s">
        <v>124</v>
      </c>
      <c r="E453" t="s">
        <v>125</v>
      </c>
      <c r="F453" t="s">
        <v>126</v>
      </c>
      <c r="G453" s="15">
        <v>45079</v>
      </c>
      <c r="H453" t="s">
        <v>940</v>
      </c>
      <c r="I453" t="s">
        <v>128</v>
      </c>
      <c r="J453" s="15"/>
      <c r="M453" t="s">
        <v>192</v>
      </c>
      <c r="N453" t="s">
        <v>130</v>
      </c>
      <c r="T453" t="s">
        <v>131</v>
      </c>
      <c r="U453" t="s">
        <v>132</v>
      </c>
      <c r="V453" t="s">
        <v>1618</v>
      </c>
      <c r="W453" t="s">
        <v>134</v>
      </c>
      <c r="AA453" t="s">
        <v>135</v>
      </c>
      <c r="AB453" t="s">
        <v>122</v>
      </c>
      <c r="AC453" t="s">
        <v>135</v>
      </c>
      <c r="AD453" t="s">
        <v>136</v>
      </c>
      <c r="AF453" t="s">
        <v>137</v>
      </c>
      <c r="AG453" t="s">
        <v>138</v>
      </c>
      <c r="AH453">
        <v>0.62</v>
      </c>
      <c r="AI453" t="s">
        <v>139</v>
      </c>
      <c r="AK453" t="s">
        <v>140</v>
      </c>
      <c r="AM453" t="s">
        <v>141</v>
      </c>
      <c r="AS453" t="s">
        <v>1619</v>
      </c>
      <c r="AU453">
        <v>18</v>
      </c>
      <c r="AV453" t="s">
        <v>130</v>
      </c>
      <c r="AZ453" t="s">
        <v>143</v>
      </c>
      <c r="BA453" t="s">
        <v>122</v>
      </c>
      <c r="BB453" t="s">
        <v>143</v>
      </c>
      <c r="BD453" t="s">
        <v>489</v>
      </c>
      <c r="BE453" s="15"/>
      <c r="BG453" t="s">
        <v>145</v>
      </c>
      <c r="BH453">
        <v>2</v>
      </c>
      <c r="BI453" t="s">
        <v>139</v>
      </c>
      <c r="BJ453" s="15"/>
      <c r="BK453" t="s">
        <v>146</v>
      </c>
      <c r="BL453">
        <v>7</v>
      </c>
      <c r="BM453" s="16">
        <v>45079.728472222203</v>
      </c>
      <c r="BO453" s="16"/>
      <c r="BP453" t="s">
        <v>147</v>
      </c>
      <c r="BQ453" t="s">
        <v>147</v>
      </c>
      <c r="BR453">
        <v>0.62</v>
      </c>
      <c r="BS453">
        <v>2</v>
      </c>
      <c r="BT453" t="b">
        <v>0</v>
      </c>
      <c r="BU453">
        <v>0.62</v>
      </c>
      <c r="BV453">
        <v>2</v>
      </c>
      <c r="BW453">
        <v>1</v>
      </c>
      <c r="BX453" t="s">
        <v>1103</v>
      </c>
      <c r="BY453" t="s">
        <v>122</v>
      </c>
      <c r="BZ453" t="s">
        <v>122</v>
      </c>
      <c r="CA453" t="s">
        <v>1620</v>
      </c>
      <c r="CB453" t="s">
        <v>150</v>
      </c>
      <c r="CC453" t="s">
        <v>1621</v>
      </c>
      <c r="CD453" t="s">
        <v>379</v>
      </c>
      <c r="CI453">
        <v>34.048274499999998</v>
      </c>
      <c r="CJ453">
        <v>-112.1489309</v>
      </c>
      <c r="CN453" t="s">
        <v>135</v>
      </c>
      <c r="CO453" t="s">
        <v>153</v>
      </c>
      <c r="CV453" t="s">
        <v>154</v>
      </c>
      <c r="CW453" t="s">
        <v>155</v>
      </c>
      <c r="CX453" t="s">
        <v>167</v>
      </c>
      <c r="DC453" s="15"/>
      <c r="DH453" t="s">
        <v>146</v>
      </c>
    </row>
    <row r="454" spans="1:112" x14ac:dyDescent="0.25">
      <c r="A454" t="s">
        <v>122</v>
      </c>
      <c r="B454" t="s">
        <v>122</v>
      </c>
      <c r="C454" t="s">
        <v>1622</v>
      </c>
      <c r="D454" t="s">
        <v>124</v>
      </c>
      <c r="E454" t="s">
        <v>125</v>
      </c>
      <c r="F454" t="s">
        <v>126</v>
      </c>
      <c r="G454" s="15">
        <v>45079</v>
      </c>
      <c r="H454" t="s">
        <v>436</v>
      </c>
      <c r="I454" t="s">
        <v>128</v>
      </c>
      <c r="J454" s="15"/>
      <c r="M454" t="s">
        <v>691</v>
      </c>
      <c r="N454" t="s">
        <v>130</v>
      </c>
      <c r="T454" t="s">
        <v>131</v>
      </c>
      <c r="U454" t="s">
        <v>132</v>
      </c>
      <c r="V454" t="s">
        <v>1623</v>
      </c>
      <c r="W454" t="s">
        <v>134</v>
      </c>
      <c r="AA454" t="s">
        <v>135</v>
      </c>
      <c r="AB454" t="s">
        <v>122</v>
      </c>
      <c r="AC454" t="s">
        <v>135</v>
      </c>
      <c r="AD454" t="s">
        <v>136</v>
      </c>
      <c r="AF454" t="s">
        <v>137</v>
      </c>
      <c r="AG454" t="s">
        <v>138</v>
      </c>
      <c r="AH454">
        <v>1.3</v>
      </c>
      <c r="AI454" t="s">
        <v>139</v>
      </c>
      <c r="AK454" t="s">
        <v>140</v>
      </c>
      <c r="AM454" t="s">
        <v>141</v>
      </c>
      <c r="AS454" t="s">
        <v>1619</v>
      </c>
      <c r="AU454">
        <v>17</v>
      </c>
      <c r="AV454" t="s">
        <v>130</v>
      </c>
      <c r="AZ454" t="s">
        <v>143</v>
      </c>
      <c r="BA454" t="s">
        <v>122</v>
      </c>
      <c r="BB454" t="s">
        <v>143</v>
      </c>
      <c r="BD454" t="s">
        <v>489</v>
      </c>
      <c r="BE454" s="15"/>
      <c r="BG454" t="s">
        <v>145</v>
      </c>
      <c r="BH454">
        <v>2</v>
      </c>
      <c r="BI454" t="s">
        <v>139</v>
      </c>
      <c r="BJ454" s="15"/>
      <c r="BK454" t="s">
        <v>146</v>
      </c>
      <c r="BL454">
        <v>7</v>
      </c>
      <c r="BM454" s="16">
        <v>45079.775694444397</v>
      </c>
      <c r="BO454" s="16"/>
      <c r="BP454" t="s">
        <v>147</v>
      </c>
      <c r="BQ454" t="s">
        <v>147</v>
      </c>
      <c r="BR454">
        <v>1.3</v>
      </c>
      <c r="BS454">
        <v>2</v>
      </c>
      <c r="BT454" t="b">
        <v>0</v>
      </c>
      <c r="BU454">
        <v>1.3</v>
      </c>
      <c r="BV454">
        <v>2</v>
      </c>
      <c r="BW454">
        <v>1</v>
      </c>
      <c r="BX454" t="s">
        <v>1103</v>
      </c>
      <c r="BY454" t="s">
        <v>122</v>
      </c>
      <c r="BZ454" t="s">
        <v>122</v>
      </c>
      <c r="CA454" t="s">
        <v>1624</v>
      </c>
      <c r="CB454" t="s">
        <v>150</v>
      </c>
      <c r="CC454" t="s">
        <v>1625</v>
      </c>
      <c r="CD454" t="s">
        <v>379</v>
      </c>
      <c r="CI454">
        <v>34.0483203</v>
      </c>
      <c r="CJ454">
        <v>-112.14900830000001</v>
      </c>
      <c r="CN454" t="s">
        <v>135</v>
      </c>
      <c r="CO454" t="s">
        <v>153</v>
      </c>
      <c r="CV454" t="s">
        <v>154</v>
      </c>
      <c r="CW454" t="s">
        <v>155</v>
      </c>
      <c r="CX454" t="s">
        <v>167</v>
      </c>
      <c r="DC454" s="15"/>
      <c r="DH454" t="s">
        <v>146</v>
      </c>
    </row>
    <row r="455" spans="1:112" x14ac:dyDescent="0.25">
      <c r="A455" t="s">
        <v>122</v>
      </c>
      <c r="B455" t="s">
        <v>122</v>
      </c>
      <c r="C455" t="s">
        <v>1626</v>
      </c>
      <c r="D455" t="s">
        <v>124</v>
      </c>
      <c r="E455" t="s">
        <v>125</v>
      </c>
      <c r="F455" t="s">
        <v>126</v>
      </c>
      <c r="G455" s="15">
        <v>45154</v>
      </c>
      <c r="H455" t="s">
        <v>1627</v>
      </c>
      <c r="I455" t="s">
        <v>128</v>
      </c>
      <c r="J455" s="15"/>
      <c r="M455" t="s">
        <v>700</v>
      </c>
      <c r="N455" t="s">
        <v>130</v>
      </c>
      <c r="T455" t="s">
        <v>551</v>
      </c>
      <c r="U455" t="s">
        <v>132</v>
      </c>
      <c r="V455" t="s">
        <v>544</v>
      </c>
      <c r="W455" t="s">
        <v>134</v>
      </c>
      <c r="AA455" t="s">
        <v>135</v>
      </c>
      <c r="AB455" t="s">
        <v>122</v>
      </c>
      <c r="AC455" t="s">
        <v>135</v>
      </c>
      <c r="AD455" t="s">
        <v>136</v>
      </c>
      <c r="AF455" t="s">
        <v>137</v>
      </c>
      <c r="AG455" t="s">
        <v>138</v>
      </c>
      <c r="AH455">
        <v>1.5</v>
      </c>
      <c r="AI455" t="s">
        <v>139</v>
      </c>
      <c r="AK455" t="s">
        <v>140</v>
      </c>
      <c r="AM455" t="s">
        <v>141</v>
      </c>
      <c r="AS455" t="s">
        <v>224</v>
      </c>
      <c r="AU455">
        <v>103</v>
      </c>
      <c r="AV455" t="s">
        <v>130</v>
      </c>
      <c r="AZ455" t="s">
        <v>143</v>
      </c>
      <c r="BA455" t="s">
        <v>122</v>
      </c>
      <c r="BB455" t="s">
        <v>143</v>
      </c>
      <c r="BD455" t="s">
        <v>489</v>
      </c>
      <c r="BE455" s="15"/>
      <c r="BG455" t="s">
        <v>145</v>
      </c>
      <c r="BH455">
        <v>2</v>
      </c>
      <c r="BI455" t="s">
        <v>139</v>
      </c>
      <c r="BJ455" s="15"/>
      <c r="BK455" t="s">
        <v>146</v>
      </c>
      <c r="BL455">
        <v>7</v>
      </c>
      <c r="BM455" s="16">
        <v>45154.620138888902</v>
      </c>
      <c r="BO455" s="16"/>
      <c r="BP455" t="s">
        <v>147</v>
      </c>
      <c r="BQ455" t="s">
        <v>147</v>
      </c>
      <c r="BR455">
        <v>1.5</v>
      </c>
      <c r="BS455">
        <v>2</v>
      </c>
      <c r="BT455" t="b">
        <v>0</v>
      </c>
      <c r="BU455">
        <v>1.5</v>
      </c>
      <c r="BV455">
        <v>2</v>
      </c>
      <c r="BW455">
        <v>1</v>
      </c>
      <c r="BX455" t="s">
        <v>1103</v>
      </c>
      <c r="BY455" t="s">
        <v>122</v>
      </c>
      <c r="BZ455" t="s">
        <v>122</v>
      </c>
      <c r="CA455" t="s">
        <v>545</v>
      </c>
      <c r="CB455" t="s">
        <v>150</v>
      </c>
      <c r="CC455" t="s">
        <v>546</v>
      </c>
      <c r="CD455" t="s">
        <v>152</v>
      </c>
      <c r="CI455">
        <v>32.879322999999999</v>
      </c>
      <c r="CJ455">
        <v>-111.7356152</v>
      </c>
      <c r="CN455" t="s">
        <v>135</v>
      </c>
      <c r="CO455" t="s">
        <v>153</v>
      </c>
      <c r="CV455" t="s">
        <v>154</v>
      </c>
      <c r="CW455" t="s">
        <v>155</v>
      </c>
      <c r="CX455" t="s">
        <v>156</v>
      </c>
      <c r="DC455" s="15"/>
      <c r="DH455" t="s">
        <v>146</v>
      </c>
    </row>
    <row r="456" spans="1:112" x14ac:dyDescent="0.25">
      <c r="A456" t="s">
        <v>122</v>
      </c>
      <c r="B456" t="s">
        <v>122</v>
      </c>
      <c r="C456" t="s">
        <v>1628</v>
      </c>
      <c r="D456" t="s">
        <v>124</v>
      </c>
      <c r="E456" t="s">
        <v>125</v>
      </c>
      <c r="F456" t="s">
        <v>126</v>
      </c>
      <c r="G456" s="15">
        <v>45154</v>
      </c>
      <c r="H456" t="s">
        <v>1629</v>
      </c>
      <c r="I456" t="s">
        <v>128</v>
      </c>
      <c r="J456" s="15"/>
      <c r="M456" t="s">
        <v>776</v>
      </c>
      <c r="N456" t="s">
        <v>130</v>
      </c>
      <c r="T456" t="s">
        <v>551</v>
      </c>
      <c r="U456" t="s">
        <v>132</v>
      </c>
      <c r="V456" t="s">
        <v>623</v>
      </c>
      <c r="W456" t="s">
        <v>134</v>
      </c>
      <c r="AA456" t="s">
        <v>135</v>
      </c>
      <c r="AB456" t="s">
        <v>122</v>
      </c>
      <c r="AC456" t="s">
        <v>135</v>
      </c>
      <c r="AD456" t="s">
        <v>136</v>
      </c>
      <c r="AF456" t="s">
        <v>137</v>
      </c>
      <c r="AG456" t="s">
        <v>138</v>
      </c>
      <c r="AH456">
        <v>1.7</v>
      </c>
      <c r="AI456" t="s">
        <v>139</v>
      </c>
      <c r="AK456" t="s">
        <v>140</v>
      </c>
      <c r="AM456" t="s">
        <v>141</v>
      </c>
      <c r="AS456" t="s">
        <v>224</v>
      </c>
      <c r="AU456">
        <v>103.5</v>
      </c>
      <c r="AV456" t="s">
        <v>130</v>
      </c>
      <c r="AZ456" t="s">
        <v>143</v>
      </c>
      <c r="BA456" t="s">
        <v>122</v>
      </c>
      <c r="BB456" t="s">
        <v>143</v>
      </c>
      <c r="BD456" t="s">
        <v>489</v>
      </c>
      <c r="BE456" s="15"/>
      <c r="BG456" t="s">
        <v>145</v>
      </c>
      <c r="BH456">
        <v>2</v>
      </c>
      <c r="BI456" t="s">
        <v>139</v>
      </c>
      <c r="BJ456" s="15"/>
      <c r="BK456" t="s">
        <v>146</v>
      </c>
      <c r="BL456">
        <v>7</v>
      </c>
      <c r="BM456" s="16">
        <v>45154.722222222197</v>
      </c>
      <c r="BO456" s="16"/>
      <c r="BP456" t="s">
        <v>147</v>
      </c>
      <c r="BQ456" t="s">
        <v>147</v>
      </c>
      <c r="BR456">
        <v>1.7</v>
      </c>
      <c r="BS456">
        <v>2</v>
      </c>
      <c r="BT456" t="b">
        <v>0</v>
      </c>
      <c r="BU456">
        <v>1.7</v>
      </c>
      <c r="BV456">
        <v>2</v>
      </c>
      <c r="BW456">
        <v>1</v>
      </c>
      <c r="BX456" t="s">
        <v>1103</v>
      </c>
      <c r="BY456" t="s">
        <v>122</v>
      </c>
      <c r="BZ456" t="s">
        <v>122</v>
      </c>
      <c r="CA456" t="s">
        <v>624</v>
      </c>
      <c r="CB456" t="s">
        <v>150</v>
      </c>
      <c r="CC456" t="s">
        <v>384</v>
      </c>
      <c r="CD456" t="s">
        <v>152</v>
      </c>
      <c r="CI456">
        <v>32.8794124</v>
      </c>
      <c r="CJ456">
        <v>-111.7349297</v>
      </c>
      <c r="CN456" t="s">
        <v>135</v>
      </c>
      <c r="CO456" t="s">
        <v>153</v>
      </c>
      <c r="CV456" t="s">
        <v>154</v>
      </c>
      <c r="CW456" t="s">
        <v>155</v>
      </c>
      <c r="CX456" t="s">
        <v>156</v>
      </c>
      <c r="DC456" s="15"/>
      <c r="DH456" t="s">
        <v>146</v>
      </c>
    </row>
    <row r="457" spans="1:112" x14ac:dyDescent="0.25">
      <c r="A457" t="s">
        <v>122</v>
      </c>
      <c r="B457" t="s">
        <v>122</v>
      </c>
      <c r="C457" t="s">
        <v>1630</v>
      </c>
      <c r="D457" t="s">
        <v>124</v>
      </c>
      <c r="E457" t="s">
        <v>125</v>
      </c>
      <c r="F457" t="s">
        <v>126</v>
      </c>
      <c r="G457" s="15">
        <v>45157</v>
      </c>
      <c r="H457" t="s">
        <v>573</v>
      </c>
      <c r="I457" t="s">
        <v>128</v>
      </c>
      <c r="J457" s="15"/>
      <c r="M457" t="s">
        <v>192</v>
      </c>
      <c r="N457" t="s">
        <v>130</v>
      </c>
      <c r="T457" t="s">
        <v>1168</v>
      </c>
      <c r="U457" t="s">
        <v>193</v>
      </c>
      <c r="V457" t="s">
        <v>1502</v>
      </c>
      <c r="W457" t="s">
        <v>134</v>
      </c>
      <c r="AA457" t="s">
        <v>135</v>
      </c>
      <c r="AB457" t="s">
        <v>122</v>
      </c>
      <c r="AC457" t="s">
        <v>135</v>
      </c>
      <c r="AD457" t="s">
        <v>136</v>
      </c>
      <c r="AF457" t="s">
        <v>137</v>
      </c>
      <c r="AG457" t="s">
        <v>138</v>
      </c>
      <c r="AH457">
        <v>0.8</v>
      </c>
      <c r="AI457" t="s">
        <v>139</v>
      </c>
      <c r="AK457" t="s">
        <v>140</v>
      </c>
      <c r="AM457" t="s">
        <v>141</v>
      </c>
      <c r="AS457" t="s">
        <v>246</v>
      </c>
      <c r="AU457">
        <v>18</v>
      </c>
      <c r="AV457" t="s">
        <v>130</v>
      </c>
      <c r="AZ457" t="s">
        <v>143</v>
      </c>
      <c r="BA457" t="s">
        <v>122</v>
      </c>
      <c r="BB457" t="s">
        <v>143</v>
      </c>
      <c r="BD457" t="s">
        <v>489</v>
      </c>
      <c r="BE457" s="15"/>
      <c r="BG457" t="s">
        <v>145</v>
      </c>
      <c r="BH457">
        <v>2</v>
      </c>
      <c r="BI457" t="s">
        <v>139</v>
      </c>
      <c r="BJ457" s="15"/>
      <c r="BK457" t="s">
        <v>146</v>
      </c>
      <c r="BL457">
        <v>7</v>
      </c>
      <c r="BM457" s="16">
        <v>45157.826388888898</v>
      </c>
      <c r="BO457" s="16"/>
      <c r="BP457" t="s">
        <v>147</v>
      </c>
      <c r="BQ457" t="s">
        <v>147</v>
      </c>
      <c r="BR457">
        <v>0.8</v>
      </c>
      <c r="BS457">
        <v>2</v>
      </c>
      <c r="BT457" t="b">
        <v>0</v>
      </c>
      <c r="BU457">
        <v>0.8</v>
      </c>
      <c r="BV457">
        <v>2</v>
      </c>
      <c r="BW457">
        <v>1</v>
      </c>
      <c r="BX457" t="s">
        <v>1103</v>
      </c>
      <c r="BY457" t="s">
        <v>122</v>
      </c>
      <c r="BZ457" t="s">
        <v>122</v>
      </c>
      <c r="CA457" t="s">
        <v>1503</v>
      </c>
      <c r="CB457" t="s">
        <v>150</v>
      </c>
      <c r="CC457" t="s">
        <v>332</v>
      </c>
      <c r="CD457" t="s">
        <v>198</v>
      </c>
      <c r="CI457">
        <v>34.9010599</v>
      </c>
      <c r="CJ457">
        <v>-110.1597276</v>
      </c>
      <c r="CN457" t="s">
        <v>135</v>
      </c>
      <c r="CO457" t="s">
        <v>153</v>
      </c>
      <c r="CV457" t="s">
        <v>154</v>
      </c>
      <c r="CW457" t="s">
        <v>155</v>
      </c>
      <c r="CX457" t="s">
        <v>199</v>
      </c>
      <c r="DC457" s="15"/>
      <c r="DH457" t="s">
        <v>146</v>
      </c>
    </row>
    <row r="458" spans="1:112" x14ac:dyDescent="0.25">
      <c r="A458" t="s">
        <v>122</v>
      </c>
      <c r="B458" t="s">
        <v>122</v>
      </c>
      <c r="C458" t="s">
        <v>1631</v>
      </c>
      <c r="D458" t="s">
        <v>124</v>
      </c>
      <c r="E458" t="s">
        <v>125</v>
      </c>
      <c r="F458" t="s">
        <v>126</v>
      </c>
      <c r="G458" s="15">
        <v>45397</v>
      </c>
      <c r="H458" t="s">
        <v>186</v>
      </c>
      <c r="I458" t="s">
        <v>128</v>
      </c>
      <c r="J458" s="15"/>
      <c r="M458" t="s">
        <v>485</v>
      </c>
      <c r="N458" t="s">
        <v>130</v>
      </c>
      <c r="T458" t="s">
        <v>1632</v>
      </c>
      <c r="U458" t="s">
        <v>794</v>
      </c>
      <c r="V458" t="s">
        <v>1633</v>
      </c>
      <c r="W458" t="s">
        <v>134</v>
      </c>
      <c r="AA458" t="s">
        <v>135</v>
      </c>
      <c r="AB458" t="s">
        <v>122</v>
      </c>
      <c r="AC458" t="s">
        <v>135</v>
      </c>
      <c r="AD458" t="s">
        <v>136</v>
      </c>
      <c r="AF458" t="s">
        <v>137</v>
      </c>
      <c r="AG458" t="s">
        <v>138</v>
      </c>
      <c r="AH458">
        <v>0.63</v>
      </c>
      <c r="AI458" t="s">
        <v>139</v>
      </c>
      <c r="AK458" t="s">
        <v>140</v>
      </c>
      <c r="AM458" t="s">
        <v>501</v>
      </c>
      <c r="AS458" t="s">
        <v>224</v>
      </c>
      <c r="AU458">
        <v>81</v>
      </c>
      <c r="AV458" t="s">
        <v>130</v>
      </c>
      <c r="AZ458" t="s">
        <v>143</v>
      </c>
      <c r="BA458" t="s">
        <v>122</v>
      </c>
      <c r="BB458" t="s">
        <v>143</v>
      </c>
      <c r="BD458" t="s">
        <v>144</v>
      </c>
      <c r="BE458" s="15"/>
      <c r="BG458" t="s">
        <v>145</v>
      </c>
      <c r="BH458">
        <v>2</v>
      </c>
      <c r="BI458" t="s">
        <v>139</v>
      </c>
      <c r="BJ458" s="15"/>
      <c r="BK458" t="s">
        <v>146</v>
      </c>
      <c r="BL458">
        <v>7</v>
      </c>
      <c r="BM458" s="16">
        <v>45397.743055555598</v>
      </c>
      <c r="BO458" s="16"/>
      <c r="BP458" t="s">
        <v>147</v>
      </c>
      <c r="BQ458" t="s">
        <v>147</v>
      </c>
      <c r="BR458">
        <v>0.63</v>
      </c>
      <c r="BS458">
        <v>2</v>
      </c>
      <c r="BT458" t="b">
        <v>0</v>
      </c>
      <c r="BU458">
        <v>0.63</v>
      </c>
      <c r="BV458">
        <v>2</v>
      </c>
      <c r="BW458">
        <v>1</v>
      </c>
      <c r="BX458" t="s">
        <v>1103</v>
      </c>
      <c r="BY458" t="s">
        <v>122</v>
      </c>
      <c r="BZ458" t="s">
        <v>122</v>
      </c>
      <c r="CA458" t="s">
        <v>1634</v>
      </c>
      <c r="CB458" t="s">
        <v>150</v>
      </c>
      <c r="CC458" t="s">
        <v>1635</v>
      </c>
      <c r="CD458" t="s">
        <v>410</v>
      </c>
      <c r="CI458">
        <v>33.511191699999998</v>
      </c>
      <c r="CJ458">
        <v>-112.0715472</v>
      </c>
      <c r="CN458" t="s">
        <v>135</v>
      </c>
      <c r="CO458" t="s">
        <v>153</v>
      </c>
      <c r="CV458" t="s">
        <v>154</v>
      </c>
      <c r="CW458" t="s">
        <v>155</v>
      </c>
      <c r="CX458" t="s">
        <v>321</v>
      </c>
      <c r="DC458" s="15"/>
      <c r="DH458" t="s">
        <v>146</v>
      </c>
    </row>
    <row r="459" spans="1:112" x14ac:dyDescent="0.25">
      <c r="A459" t="s">
        <v>122</v>
      </c>
      <c r="B459" t="s">
        <v>122</v>
      </c>
      <c r="C459" t="s">
        <v>1636</v>
      </c>
      <c r="D459" t="s">
        <v>124</v>
      </c>
      <c r="E459" t="s">
        <v>125</v>
      </c>
      <c r="F459" t="s">
        <v>126</v>
      </c>
      <c r="G459" s="15">
        <v>45398</v>
      </c>
      <c r="H459" t="s">
        <v>1637</v>
      </c>
      <c r="I459" t="s">
        <v>128</v>
      </c>
      <c r="J459" s="15"/>
      <c r="M459" t="s">
        <v>1174</v>
      </c>
      <c r="N459" t="s">
        <v>130</v>
      </c>
      <c r="T459" t="s">
        <v>1632</v>
      </c>
      <c r="U459" t="s">
        <v>794</v>
      </c>
      <c r="V459" t="s">
        <v>1638</v>
      </c>
      <c r="W459" t="s">
        <v>134</v>
      </c>
      <c r="AA459" t="s">
        <v>135</v>
      </c>
      <c r="AB459" t="s">
        <v>122</v>
      </c>
      <c r="AC459" t="s">
        <v>135</v>
      </c>
      <c r="AD459" t="s">
        <v>136</v>
      </c>
      <c r="AF459" t="s">
        <v>137</v>
      </c>
      <c r="AG459" t="s">
        <v>138</v>
      </c>
      <c r="AH459">
        <v>1.6</v>
      </c>
      <c r="AI459" t="s">
        <v>139</v>
      </c>
      <c r="AK459" t="s">
        <v>140</v>
      </c>
      <c r="AM459" t="s">
        <v>501</v>
      </c>
      <c r="AS459" t="s">
        <v>224</v>
      </c>
      <c r="AU459">
        <v>75</v>
      </c>
      <c r="AV459" t="s">
        <v>130</v>
      </c>
      <c r="AZ459" t="s">
        <v>143</v>
      </c>
      <c r="BA459" t="s">
        <v>122</v>
      </c>
      <c r="BB459" t="s">
        <v>143</v>
      </c>
      <c r="BD459" t="s">
        <v>144</v>
      </c>
      <c r="BE459" s="15"/>
      <c r="BG459" t="s">
        <v>145</v>
      </c>
      <c r="BH459">
        <v>2</v>
      </c>
      <c r="BI459" t="s">
        <v>139</v>
      </c>
      <c r="BJ459" s="15"/>
      <c r="BK459" t="s">
        <v>146</v>
      </c>
      <c r="BL459">
        <v>7</v>
      </c>
      <c r="BM459" s="16">
        <v>45398.712500000001</v>
      </c>
      <c r="BO459" s="16"/>
      <c r="BP459" t="s">
        <v>147</v>
      </c>
      <c r="BQ459" t="s">
        <v>147</v>
      </c>
      <c r="BR459">
        <v>1.6</v>
      </c>
      <c r="BS459">
        <v>2</v>
      </c>
      <c r="BT459" t="b">
        <v>0</v>
      </c>
      <c r="BU459">
        <v>1.6</v>
      </c>
      <c r="BV459">
        <v>2</v>
      </c>
      <c r="BW459">
        <v>1</v>
      </c>
      <c r="BX459" t="s">
        <v>1103</v>
      </c>
      <c r="BY459" t="s">
        <v>122</v>
      </c>
      <c r="BZ459" t="s">
        <v>122</v>
      </c>
      <c r="CA459" t="s">
        <v>1639</v>
      </c>
      <c r="CB459" t="s">
        <v>150</v>
      </c>
      <c r="CC459" t="s">
        <v>1640</v>
      </c>
      <c r="CD459" t="s">
        <v>410</v>
      </c>
      <c r="CI459">
        <v>33.509969400000003</v>
      </c>
      <c r="CJ459">
        <v>-112.0728806</v>
      </c>
      <c r="CN459" t="s">
        <v>135</v>
      </c>
      <c r="CO459" t="s">
        <v>153</v>
      </c>
      <c r="CV459" t="s">
        <v>154</v>
      </c>
      <c r="CW459" t="s">
        <v>155</v>
      </c>
      <c r="CX459" t="s">
        <v>321</v>
      </c>
      <c r="DC459" s="15"/>
      <c r="DH459" t="s">
        <v>146</v>
      </c>
    </row>
    <row r="460" spans="1:112" x14ac:dyDescent="0.25">
      <c r="A460" t="s">
        <v>122</v>
      </c>
      <c r="B460" t="s">
        <v>122</v>
      </c>
      <c r="C460" t="s">
        <v>1641</v>
      </c>
      <c r="D460" t="s">
        <v>124</v>
      </c>
      <c r="E460" t="s">
        <v>125</v>
      </c>
      <c r="F460" t="s">
        <v>126</v>
      </c>
      <c r="G460" s="15">
        <v>45421</v>
      </c>
      <c r="H460" t="s">
        <v>1034</v>
      </c>
      <c r="I460" t="s">
        <v>128</v>
      </c>
      <c r="J460" s="15"/>
      <c r="M460" t="s">
        <v>918</v>
      </c>
      <c r="N460" t="s">
        <v>130</v>
      </c>
      <c r="T460" t="s">
        <v>765</v>
      </c>
      <c r="U460" t="s">
        <v>404</v>
      </c>
      <c r="V460" t="s">
        <v>1642</v>
      </c>
      <c r="W460" t="s">
        <v>134</v>
      </c>
      <c r="AA460" t="s">
        <v>135</v>
      </c>
      <c r="AB460" t="s">
        <v>122</v>
      </c>
      <c r="AC460" t="s">
        <v>135</v>
      </c>
      <c r="AD460" t="s">
        <v>136</v>
      </c>
      <c r="AF460" t="s">
        <v>137</v>
      </c>
      <c r="AG460" t="s">
        <v>138</v>
      </c>
      <c r="AH460">
        <v>1</v>
      </c>
      <c r="AI460" t="s">
        <v>139</v>
      </c>
      <c r="AK460" t="s">
        <v>140</v>
      </c>
      <c r="AM460" t="s">
        <v>141</v>
      </c>
      <c r="AU460">
        <v>19</v>
      </c>
      <c r="AV460" t="s">
        <v>130</v>
      </c>
      <c r="AZ460" t="s">
        <v>977</v>
      </c>
      <c r="BA460" t="s">
        <v>122</v>
      </c>
      <c r="BB460" t="s">
        <v>977</v>
      </c>
      <c r="BD460" t="s">
        <v>978</v>
      </c>
      <c r="BE460" s="15"/>
      <c r="BG460" t="s">
        <v>145</v>
      </c>
      <c r="BH460">
        <v>1</v>
      </c>
      <c r="BI460" t="s">
        <v>139</v>
      </c>
      <c r="BJ460" s="15"/>
      <c r="BK460" t="s">
        <v>146</v>
      </c>
      <c r="BL460">
        <v>7</v>
      </c>
      <c r="BM460" s="16">
        <v>45421.5625</v>
      </c>
      <c r="BO460" s="16"/>
      <c r="BP460" t="s">
        <v>147</v>
      </c>
      <c r="BQ460" t="s">
        <v>147</v>
      </c>
      <c r="BR460">
        <v>1</v>
      </c>
      <c r="BS460">
        <v>1</v>
      </c>
      <c r="BT460" t="b">
        <v>0</v>
      </c>
      <c r="BU460">
        <v>1</v>
      </c>
      <c r="BV460">
        <v>1</v>
      </c>
      <c r="BW460">
        <v>1</v>
      </c>
      <c r="BX460" t="s">
        <v>148</v>
      </c>
      <c r="BY460" t="s">
        <v>122</v>
      </c>
      <c r="BZ460" t="s">
        <v>122</v>
      </c>
      <c r="CA460" t="s">
        <v>1643</v>
      </c>
      <c r="CB460" t="s">
        <v>150</v>
      </c>
      <c r="CC460" t="s">
        <v>1644</v>
      </c>
      <c r="CD460" t="s">
        <v>447</v>
      </c>
      <c r="CI460">
        <v>34.255749700000003</v>
      </c>
      <c r="CJ460">
        <v>-114.14637449999999</v>
      </c>
      <c r="CN460" t="s">
        <v>135</v>
      </c>
      <c r="CO460" t="s">
        <v>153</v>
      </c>
      <c r="CV460" t="s">
        <v>154</v>
      </c>
      <c r="CW460" t="s">
        <v>155</v>
      </c>
      <c r="CX460" t="s">
        <v>448</v>
      </c>
      <c r="DC460" s="15"/>
      <c r="DH460" t="s">
        <v>146</v>
      </c>
    </row>
    <row r="461" spans="1:112" x14ac:dyDescent="0.25">
      <c r="A461" t="s">
        <v>122</v>
      </c>
      <c r="B461" t="s">
        <v>122</v>
      </c>
      <c r="C461" t="s">
        <v>1645</v>
      </c>
      <c r="D461" t="s">
        <v>124</v>
      </c>
      <c r="E461" t="s">
        <v>125</v>
      </c>
      <c r="F461" t="s">
        <v>126</v>
      </c>
      <c r="G461" s="15">
        <v>44439</v>
      </c>
      <c r="H461" t="s">
        <v>1646</v>
      </c>
      <c r="I461" t="s">
        <v>128</v>
      </c>
      <c r="J461" s="15"/>
      <c r="T461" t="s">
        <v>131</v>
      </c>
      <c r="U461" t="s">
        <v>442</v>
      </c>
      <c r="V461" t="s">
        <v>1226</v>
      </c>
      <c r="W461" t="s">
        <v>134</v>
      </c>
      <c r="AA461" t="s">
        <v>135</v>
      </c>
      <c r="AB461" t="s">
        <v>122</v>
      </c>
      <c r="AC461" t="s">
        <v>135</v>
      </c>
      <c r="AD461" t="s">
        <v>136</v>
      </c>
      <c r="AF461" t="s">
        <v>137</v>
      </c>
      <c r="AG461" t="s">
        <v>138</v>
      </c>
      <c r="AH461">
        <v>0.99</v>
      </c>
      <c r="AI461" t="s">
        <v>139</v>
      </c>
      <c r="AK461" t="s">
        <v>140</v>
      </c>
      <c r="AM461" t="s">
        <v>141</v>
      </c>
      <c r="AS461" t="s">
        <v>195</v>
      </c>
      <c r="AZ461" t="s">
        <v>143</v>
      </c>
      <c r="BA461" t="s">
        <v>122</v>
      </c>
      <c r="BB461" t="s">
        <v>143</v>
      </c>
      <c r="BD461" t="s">
        <v>144</v>
      </c>
      <c r="BE461" s="15"/>
      <c r="BG461" t="s">
        <v>145</v>
      </c>
      <c r="BH461">
        <v>0.5</v>
      </c>
      <c r="BI461" t="s">
        <v>139</v>
      </c>
      <c r="BJ461" s="15"/>
      <c r="BK461" t="s">
        <v>146</v>
      </c>
      <c r="BL461">
        <v>7</v>
      </c>
      <c r="BM461" s="16">
        <v>44439.698611111096</v>
      </c>
      <c r="BO461" s="16"/>
      <c r="BP461" t="s">
        <v>147</v>
      </c>
      <c r="BQ461" t="s">
        <v>147</v>
      </c>
      <c r="BR461">
        <v>0.99</v>
      </c>
      <c r="BS461">
        <v>0.5</v>
      </c>
      <c r="BT461" t="b">
        <v>0</v>
      </c>
      <c r="BU461">
        <v>0.99</v>
      </c>
      <c r="BV461">
        <v>0.5</v>
      </c>
      <c r="BW461">
        <v>0.99</v>
      </c>
      <c r="BX461" t="s">
        <v>148</v>
      </c>
      <c r="BY461" t="s">
        <v>122</v>
      </c>
      <c r="BZ461" t="s">
        <v>122</v>
      </c>
      <c r="CA461" t="s">
        <v>1227</v>
      </c>
      <c r="CB461" t="s">
        <v>150</v>
      </c>
      <c r="CC461" t="s">
        <v>1228</v>
      </c>
      <c r="CD461" t="s">
        <v>447</v>
      </c>
      <c r="CI461">
        <v>34.255749700000003</v>
      </c>
      <c r="CJ461">
        <v>-114.14637449999999</v>
      </c>
      <c r="CN461" t="s">
        <v>135</v>
      </c>
      <c r="CO461" t="s">
        <v>153</v>
      </c>
      <c r="CV461" t="s">
        <v>154</v>
      </c>
      <c r="CW461" t="s">
        <v>155</v>
      </c>
      <c r="CX461" t="s">
        <v>448</v>
      </c>
      <c r="DC461" s="15"/>
      <c r="DH461" t="s">
        <v>146</v>
      </c>
    </row>
    <row r="462" spans="1:112" x14ac:dyDescent="0.25">
      <c r="A462" t="s">
        <v>122</v>
      </c>
      <c r="B462" t="s">
        <v>122</v>
      </c>
      <c r="C462" t="s">
        <v>1647</v>
      </c>
      <c r="D462" t="s">
        <v>124</v>
      </c>
      <c r="E462" t="s">
        <v>125</v>
      </c>
      <c r="F462" t="s">
        <v>126</v>
      </c>
      <c r="G462" s="15">
        <v>44651</v>
      </c>
      <c r="H462" t="s">
        <v>1317</v>
      </c>
      <c r="I462" t="s">
        <v>128</v>
      </c>
      <c r="J462" s="15"/>
      <c r="M462" t="s">
        <v>1648</v>
      </c>
      <c r="N462" t="s">
        <v>130</v>
      </c>
      <c r="T462" t="s">
        <v>160</v>
      </c>
      <c r="U462" t="s">
        <v>161</v>
      </c>
      <c r="V462" t="s">
        <v>809</v>
      </c>
      <c r="W462" t="s">
        <v>134</v>
      </c>
      <c r="AA462" t="s">
        <v>135</v>
      </c>
      <c r="AB462" t="s">
        <v>122</v>
      </c>
      <c r="AC462" t="s">
        <v>135</v>
      </c>
      <c r="AD462" t="s">
        <v>136</v>
      </c>
      <c r="AF462" t="s">
        <v>137</v>
      </c>
      <c r="AG462" t="s">
        <v>138</v>
      </c>
      <c r="AH462">
        <v>0.96599999999999997</v>
      </c>
      <c r="AI462" t="s">
        <v>139</v>
      </c>
      <c r="AK462" t="s">
        <v>140</v>
      </c>
      <c r="AM462" t="s">
        <v>141</v>
      </c>
      <c r="AS462" t="s">
        <v>224</v>
      </c>
      <c r="AU462">
        <v>93</v>
      </c>
      <c r="AV462" t="s">
        <v>130</v>
      </c>
      <c r="AZ462" t="s">
        <v>143</v>
      </c>
      <c r="BA462" t="s">
        <v>122</v>
      </c>
      <c r="BB462" t="s">
        <v>143</v>
      </c>
      <c r="BD462" t="s">
        <v>163</v>
      </c>
      <c r="BE462" s="15"/>
      <c r="BG462" t="s">
        <v>145</v>
      </c>
      <c r="BH462">
        <v>8.1900000000000001E-2</v>
      </c>
      <c r="BI462" t="s">
        <v>139</v>
      </c>
      <c r="BJ462" s="15"/>
      <c r="BK462" t="s">
        <v>146</v>
      </c>
      <c r="BL462">
        <v>7</v>
      </c>
      <c r="BM462" s="16">
        <v>44651.462500000001</v>
      </c>
      <c r="BO462" s="16"/>
      <c r="BP462" t="s">
        <v>147</v>
      </c>
      <c r="BQ462" t="s">
        <v>147</v>
      </c>
      <c r="BR462">
        <v>0.96599999999999997</v>
      </c>
      <c r="BS462">
        <v>8.1900000000000001E-2</v>
      </c>
      <c r="BT462" t="b">
        <v>0</v>
      </c>
      <c r="BU462">
        <v>0.96599999999999997</v>
      </c>
      <c r="BV462">
        <v>8.1900000000000001E-2</v>
      </c>
      <c r="BW462">
        <v>0.96599999999999997</v>
      </c>
      <c r="BX462" t="s">
        <v>148</v>
      </c>
      <c r="BY462" t="s">
        <v>122</v>
      </c>
      <c r="BZ462" t="s">
        <v>122</v>
      </c>
      <c r="CA462" t="s">
        <v>810</v>
      </c>
      <c r="CB462" t="s">
        <v>150</v>
      </c>
      <c r="CC462" t="s">
        <v>811</v>
      </c>
      <c r="CD462" t="s">
        <v>206</v>
      </c>
      <c r="CI462">
        <v>33.383511200000001</v>
      </c>
      <c r="CJ462">
        <v>-110.7761864</v>
      </c>
      <c r="CN462" t="s">
        <v>135</v>
      </c>
      <c r="CO462" t="s">
        <v>153</v>
      </c>
      <c r="CV462" t="s">
        <v>154</v>
      </c>
      <c r="CW462" t="s">
        <v>155</v>
      </c>
      <c r="CX462" t="s">
        <v>207</v>
      </c>
      <c r="DC462" s="15"/>
      <c r="DH462" t="s">
        <v>146</v>
      </c>
    </row>
    <row r="463" spans="1:112" x14ac:dyDescent="0.25">
      <c r="A463" t="s">
        <v>122</v>
      </c>
      <c r="B463" t="s">
        <v>122</v>
      </c>
      <c r="C463" t="s">
        <v>1649</v>
      </c>
      <c r="D463" t="s">
        <v>124</v>
      </c>
      <c r="E463" t="s">
        <v>125</v>
      </c>
      <c r="F463" t="s">
        <v>126</v>
      </c>
      <c r="G463" s="15">
        <v>44462</v>
      </c>
      <c r="H463" t="s">
        <v>1650</v>
      </c>
      <c r="I463" t="s">
        <v>128</v>
      </c>
      <c r="J463" s="15"/>
      <c r="M463" t="s">
        <v>1651</v>
      </c>
      <c r="N463" t="s">
        <v>130</v>
      </c>
      <c r="T463" t="s">
        <v>131</v>
      </c>
      <c r="U463" t="s">
        <v>132</v>
      </c>
      <c r="V463" t="s">
        <v>1652</v>
      </c>
      <c r="W463" t="s">
        <v>134</v>
      </c>
      <c r="AA463" t="s">
        <v>135</v>
      </c>
      <c r="AB463" t="s">
        <v>122</v>
      </c>
      <c r="AC463" t="s">
        <v>135</v>
      </c>
      <c r="AD463" t="s">
        <v>136</v>
      </c>
      <c r="AF463" t="s">
        <v>137</v>
      </c>
      <c r="AG463" t="s">
        <v>138</v>
      </c>
      <c r="AH463">
        <v>0.96</v>
      </c>
      <c r="AI463" t="s">
        <v>139</v>
      </c>
      <c r="AK463" t="s">
        <v>140</v>
      </c>
      <c r="AM463" t="s">
        <v>141</v>
      </c>
      <c r="AS463" t="s">
        <v>224</v>
      </c>
      <c r="AU463">
        <v>15</v>
      </c>
      <c r="AV463" t="s">
        <v>130</v>
      </c>
      <c r="AZ463" t="s">
        <v>143</v>
      </c>
      <c r="BA463" t="s">
        <v>122</v>
      </c>
      <c r="BB463" t="s">
        <v>143</v>
      </c>
      <c r="BD463" t="s">
        <v>163</v>
      </c>
      <c r="BE463" s="15"/>
      <c r="BG463" t="s">
        <v>145</v>
      </c>
      <c r="BH463">
        <v>0.40899999999999997</v>
      </c>
      <c r="BI463" t="s">
        <v>139</v>
      </c>
      <c r="BJ463" s="15"/>
      <c r="BK463" t="s">
        <v>146</v>
      </c>
      <c r="BL463">
        <v>7</v>
      </c>
      <c r="BM463" s="16">
        <v>44462.688194444403</v>
      </c>
      <c r="BO463" s="16"/>
      <c r="BP463" t="s">
        <v>147</v>
      </c>
      <c r="BQ463" t="s">
        <v>147</v>
      </c>
      <c r="BR463">
        <v>0.96</v>
      </c>
      <c r="BS463">
        <v>0.40899999999999997</v>
      </c>
      <c r="BT463" t="b">
        <v>0</v>
      </c>
      <c r="BU463">
        <v>0.96</v>
      </c>
      <c r="BV463">
        <v>0.40899999999999997</v>
      </c>
      <c r="BW463">
        <v>0.96</v>
      </c>
      <c r="BX463" t="s">
        <v>148</v>
      </c>
      <c r="BY463" t="s">
        <v>122</v>
      </c>
      <c r="BZ463" t="s">
        <v>122</v>
      </c>
      <c r="CA463" t="s">
        <v>1653</v>
      </c>
      <c r="CB463" t="s">
        <v>150</v>
      </c>
      <c r="CC463" t="s">
        <v>1654</v>
      </c>
      <c r="CD463" t="s">
        <v>379</v>
      </c>
      <c r="CI463">
        <v>34.048858899999999</v>
      </c>
      <c r="CJ463">
        <v>-112.1497237</v>
      </c>
      <c r="CN463" t="s">
        <v>135</v>
      </c>
      <c r="CO463" t="s">
        <v>153</v>
      </c>
      <c r="CV463" t="s">
        <v>154</v>
      </c>
      <c r="CW463" t="s">
        <v>155</v>
      </c>
      <c r="CX463" t="s">
        <v>167</v>
      </c>
      <c r="DC463" s="15"/>
      <c r="DH463" t="s">
        <v>146</v>
      </c>
    </row>
    <row r="464" spans="1:112" x14ac:dyDescent="0.25">
      <c r="A464" t="s">
        <v>122</v>
      </c>
      <c r="B464" t="s">
        <v>122</v>
      </c>
      <c r="C464" t="s">
        <v>1655</v>
      </c>
      <c r="D464" t="s">
        <v>124</v>
      </c>
      <c r="E464" t="s">
        <v>125</v>
      </c>
      <c r="F464" t="s">
        <v>126</v>
      </c>
      <c r="G464" s="15">
        <v>44546</v>
      </c>
      <c r="H464" t="s">
        <v>1656</v>
      </c>
      <c r="I464" t="s">
        <v>128</v>
      </c>
      <c r="J464" s="15"/>
      <c r="M464" t="s">
        <v>1648</v>
      </c>
      <c r="N464" t="s">
        <v>130</v>
      </c>
      <c r="T464" t="s">
        <v>160</v>
      </c>
      <c r="U464" t="s">
        <v>161</v>
      </c>
      <c r="V464" t="s">
        <v>809</v>
      </c>
      <c r="W464" t="s">
        <v>134</v>
      </c>
      <c r="AA464" t="s">
        <v>135</v>
      </c>
      <c r="AB464" t="s">
        <v>122</v>
      </c>
      <c r="AC464" t="s">
        <v>135</v>
      </c>
      <c r="AD464" t="s">
        <v>136</v>
      </c>
      <c r="AF464" t="s">
        <v>137</v>
      </c>
      <c r="AG464" t="s">
        <v>138</v>
      </c>
      <c r="AH464">
        <v>0.95699999999999996</v>
      </c>
      <c r="AI464" t="s">
        <v>139</v>
      </c>
      <c r="AK464" t="s">
        <v>140</v>
      </c>
      <c r="AM464" t="s">
        <v>141</v>
      </c>
      <c r="AS464" t="s">
        <v>224</v>
      </c>
      <c r="AU464">
        <v>93</v>
      </c>
      <c r="AV464" t="s">
        <v>130</v>
      </c>
      <c r="AZ464" t="s">
        <v>143</v>
      </c>
      <c r="BA464" t="s">
        <v>122</v>
      </c>
      <c r="BB464" t="s">
        <v>143</v>
      </c>
      <c r="BD464" t="s">
        <v>163</v>
      </c>
      <c r="BE464" s="15"/>
      <c r="BG464" t="s">
        <v>145</v>
      </c>
      <c r="BH464">
        <v>8.1900000000000001E-2</v>
      </c>
      <c r="BI464" t="s">
        <v>139</v>
      </c>
      <c r="BJ464" s="15"/>
      <c r="BK464" t="s">
        <v>146</v>
      </c>
      <c r="BL464">
        <v>7</v>
      </c>
      <c r="BM464" s="16">
        <v>44546.494444444397</v>
      </c>
      <c r="BO464" s="16"/>
      <c r="BP464" t="s">
        <v>147</v>
      </c>
      <c r="BQ464" t="s">
        <v>147</v>
      </c>
      <c r="BR464">
        <v>0.95699999999999996</v>
      </c>
      <c r="BS464">
        <v>8.1900000000000001E-2</v>
      </c>
      <c r="BT464" t="b">
        <v>0</v>
      </c>
      <c r="BU464">
        <v>0.95699999999999996</v>
      </c>
      <c r="BV464">
        <v>8.1900000000000001E-2</v>
      </c>
      <c r="BW464">
        <v>0.95699999999999996</v>
      </c>
      <c r="BX464" t="s">
        <v>148</v>
      </c>
      <c r="BY464" t="s">
        <v>122</v>
      </c>
      <c r="BZ464" t="s">
        <v>122</v>
      </c>
      <c r="CA464" t="s">
        <v>810</v>
      </c>
      <c r="CB464" t="s">
        <v>150</v>
      </c>
      <c r="CC464" t="s">
        <v>811</v>
      </c>
      <c r="CD464" t="s">
        <v>206</v>
      </c>
      <c r="CI464">
        <v>33.383511200000001</v>
      </c>
      <c r="CJ464">
        <v>-110.7761864</v>
      </c>
      <c r="CN464" t="s">
        <v>135</v>
      </c>
      <c r="CO464" t="s">
        <v>153</v>
      </c>
      <c r="CV464" t="s">
        <v>154</v>
      </c>
      <c r="CW464" t="s">
        <v>155</v>
      </c>
      <c r="CX464" t="s">
        <v>207</v>
      </c>
      <c r="DC464" s="15"/>
      <c r="DH464" t="s">
        <v>146</v>
      </c>
    </row>
    <row r="465" spans="1:112" x14ac:dyDescent="0.25">
      <c r="A465" t="s">
        <v>122</v>
      </c>
      <c r="B465" t="s">
        <v>122</v>
      </c>
      <c r="C465" t="s">
        <v>1657</v>
      </c>
      <c r="D465" t="s">
        <v>124</v>
      </c>
      <c r="E465" t="s">
        <v>125</v>
      </c>
      <c r="F465" t="s">
        <v>126</v>
      </c>
      <c r="G465" s="15">
        <v>45020</v>
      </c>
      <c r="H465" t="s">
        <v>1236</v>
      </c>
      <c r="I465" t="s">
        <v>128</v>
      </c>
      <c r="J465" s="15"/>
      <c r="M465" t="s">
        <v>1590</v>
      </c>
      <c r="N465" t="s">
        <v>130</v>
      </c>
      <c r="T465" t="s">
        <v>793</v>
      </c>
      <c r="U465" t="s">
        <v>1658</v>
      </c>
      <c r="V465" t="s">
        <v>1592</v>
      </c>
      <c r="W465" t="s">
        <v>134</v>
      </c>
      <c r="AA465" t="s">
        <v>135</v>
      </c>
      <c r="AB465" t="s">
        <v>122</v>
      </c>
      <c r="AC465" t="s">
        <v>135</v>
      </c>
      <c r="AD465" t="s">
        <v>136</v>
      </c>
      <c r="AF465" t="s">
        <v>137</v>
      </c>
      <c r="AG465" t="s">
        <v>138</v>
      </c>
      <c r="AH465">
        <v>0.95299999999999996</v>
      </c>
      <c r="AI465" t="s">
        <v>139</v>
      </c>
      <c r="AK465" t="s">
        <v>140</v>
      </c>
      <c r="AM465" t="s">
        <v>141</v>
      </c>
      <c r="AS465" t="s">
        <v>224</v>
      </c>
      <c r="AU465">
        <v>142</v>
      </c>
      <c r="AV465" t="s">
        <v>130</v>
      </c>
      <c r="AZ465" t="s">
        <v>143</v>
      </c>
      <c r="BA465" t="s">
        <v>122</v>
      </c>
      <c r="BB465" t="s">
        <v>143</v>
      </c>
      <c r="BD465" t="s">
        <v>182</v>
      </c>
      <c r="BE465" s="15"/>
      <c r="BG465" t="s">
        <v>145</v>
      </c>
      <c r="BH465">
        <v>8.1900000000000001E-2</v>
      </c>
      <c r="BI465" t="s">
        <v>139</v>
      </c>
      <c r="BJ465" s="15"/>
      <c r="BK465" t="s">
        <v>146</v>
      </c>
      <c r="BL465">
        <v>7</v>
      </c>
      <c r="BM465" s="16">
        <v>45020.666666666701</v>
      </c>
      <c r="BO465" s="16"/>
      <c r="BP465" t="s">
        <v>147</v>
      </c>
      <c r="BQ465" t="s">
        <v>147</v>
      </c>
      <c r="BR465">
        <v>0.95299999999999996</v>
      </c>
      <c r="BS465">
        <v>8.1900000000000001E-2</v>
      </c>
      <c r="BT465" t="b">
        <v>0</v>
      </c>
      <c r="BU465">
        <v>0.95299999999999996</v>
      </c>
      <c r="BV465">
        <v>8.1900000000000001E-2</v>
      </c>
      <c r="BW465">
        <v>0.95299999999999996</v>
      </c>
      <c r="BX465" t="s">
        <v>148</v>
      </c>
      <c r="BY465" t="s">
        <v>122</v>
      </c>
      <c r="BZ465" t="s">
        <v>122</v>
      </c>
      <c r="CA465" t="s">
        <v>1593</v>
      </c>
      <c r="CB465" t="s">
        <v>150</v>
      </c>
      <c r="CC465" t="s">
        <v>1594</v>
      </c>
      <c r="CD465" t="s">
        <v>1595</v>
      </c>
      <c r="CI465">
        <v>32.693283299999997</v>
      </c>
      <c r="CJ465">
        <v>-114.6211361</v>
      </c>
      <c r="CN465" t="s">
        <v>135</v>
      </c>
      <c r="CO465" t="s">
        <v>153</v>
      </c>
      <c r="CV465" t="s">
        <v>154</v>
      </c>
      <c r="CW465" t="s">
        <v>155</v>
      </c>
      <c r="CX465" t="s">
        <v>1596</v>
      </c>
      <c r="DC465" s="15"/>
      <c r="DH465" t="s">
        <v>146</v>
      </c>
    </row>
    <row r="466" spans="1:112" x14ac:dyDescent="0.25">
      <c r="A466" t="s">
        <v>122</v>
      </c>
      <c r="B466" t="s">
        <v>122</v>
      </c>
      <c r="C466" t="s">
        <v>1659</v>
      </c>
      <c r="D466" t="s">
        <v>124</v>
      </c>
      <c r="E466" t="s">
        <v>125</v>
      </c>
      <c r="F466" t="s">
        <v>126</v>
      </c>
      <c r="G466" s="15">
        <v>44728</v>
      </c>
      <c r="H466" t="s">
        <v>1660</v>
      </c>
      <c r="I466" t="s">
        <v>128</v>
      </c>
      <c r="J466" s="15"/>
      <c r="M466" t="s">
        <v>563</v>
      </c>
      <c r="N466" t="s">
        <v>130</v>
      </c>
      <c r="T466" t="s">
        <v>160</v>
      </c>
      <c r="U466" t="s">
        <v>161</v>
      </c>
      <c r="V466" t="s">
        <v>615</v>
      </c>
      <c r="W466" t="s">
        <v>134</v>
      </c>
      <c r="AA466" t="s">
        <v>135</v>
      </c>
      <c r="AB466" t="s">
        <v>122</v>
      </c>
      <c r="AC466" t="s">
        <v>135</v>
      </c>
      <c r="AD466" t="s">
        <v>136</v>
      </c>
      <c r="AF466" t="s">
        <v>137</v>
      </c>
      <c r="AG466" t="s">
        <v>138</v>
      </c>
      <c r="AH466">
        <v>0.94399999999999995</v>
      </c>
      <c r="AI466" t="s">
        <v>139</v>
      </c>
      <c r="AK466" t="s">
        <v>140</v>
      </c>
      <c r="AM466" t="s">
        <v>141</v>
      </c>
      <c r="AS466" t="s">
        <v>224</v>
      </c>
      <c r="AU466">
        <v>212</v>
      </c>
      <c r="AV466" t="s">
        <v>130</v>
      </c>
      <c r="AZ466" t="s">
        <v>143</v>
      </c>
      <c r="BA466" t="s">
        <v>122</v>
      </c>
      <c r="BB466" t="s">
        <v>143</v>
      </c>
      <c r="BD466" t="s">
        <v>182</v>
      </c>
      <c r="BE466" s="15"/>
      <c r="BG466" t="s">
        <v>145</v>
      </c>
      <c r="BH466">
        <v>8.1900000000000001E-2</v>
      </c>
      <c r="BI466" t="s">
        <v>139</v>
      </c>
      <c r="BJ466" s="15"/>
      <c r="BK466" t="s">
        <v>146</v>
      </c>
      <c r="BL466">
        <v>7</v>
      </c>
      <c r="BM466" s="16">
        <v>44728.552083333299</v>
      </c>
      <c r="BO466" s="16"/>
      <c r="BP466" t="s">
        <v>147</v>
      </c>
      <c r="BQ466" t="s">
        <v>147</v>
      </c>
      <c r="BR466">
        <v>0.94399999999999995</v>
      </c>
      <c r="BS466">
        <v>8.1900000000000001E-2</v>
      </c>
      <c r="BT466" t="b">
        <v>0</v>
      </c>
      <c r="BU466">
        <v>0.94399999999999995</v>
      </c>
      <c r="BV466">
        <v>8.1900000000000001E-2</v>
      </c>
      <c r="BW466">
        <v>0.94399999999999995</v>
      </c>
      <c r="BX466" t="s">
        <v>148</v>
      </c>
      <c r="BY466" t="s">
        <v>122</v>
      </c>
      <c r="BZ466" t="s">
        <v>122</v>
      </c>
      <c r="CA466" t="s">
        <v>616</v>
      </c>
      <c r="CB466" t="s">
        <v>150</v>
      </c>
      <c r="CC466" t="s">
        <v>617</v>
      </c>
      <c r="CD466" t="s">
        <v>379</v>
      </c>
      <c r="CI466">
        <v>33.538746500000002</v>
      </c>
      <c r="CJ466">
        <v>-112.1870906</v>
      </c>
      <c r="CN466" t="s">
        <v>135</v>
      </c>
      <c r="CO466" t="s">
        <v>153</v>
      </c>
      <c r="CV466" t="s">
        <v>154</v>
      </c>
      <c r="CW466" t="s">
        <v>155</v>
      </c>
      <c r="CX466" t="s">
        <v>321</v>
      </c>
      <c r="DC466" s="15"/>
      <c r="DH466" t="s">
        <v>146</v>
      </c>
    </row>
    <row r="467" spans="1:112" x14ac:dyDescent="0.25">
      <c r="A467" t="s">
        <v>122</v>
      </c>
      <c r="B467" t="s">
        <v>122</v>
      </c>
      <c r="C467" t="s">
        <v>1661</v>
      </c>
      <c r="D467" t="s">
        <v>124</v>
      </c>
      <c r="E467" t="s">
        <v>125</v>
      </c>
      <c r="F467" t="s">
        <v>126</v>
      </c>
      <c r="G467" s="15">
        <v>43789</v>
      </c>
      <c r="H467" t="s">
        <v>1662</v>
      </c>
      <c r="I467" t="s">
        <v>128</v>
      </c>
      <c r="J467" s="15"/>
      <c r="T467" t="s">
        <v>131</v>
      </c>
      <c r="U467" t="s">
        <v>193</v>
      </c>
      <c r="V467" t="s">
        <v>1663</v>
      </c>
      <c r="W467" t="s">
        <v>134</v>
      </c>
      <c r="AA467" t="s">
        <v>135</v>
      </c>
      <c r="AB467" t="s">
        <v>122</v>
      </c>
      <c r="AC467" t="s">
        <v>135</v>
      </c>
      <c r="AD467" t="s">
        <v>136</v>
      </c>
      <c r="AF467" t="s">
        <v>137</v>
      </c>
      <c r="AG467" t="s">
        <v>138</v>
      </c>
      <c r="AH467">
        <v>0.94299999999999995</v>
      </c>
      <c r="AI467" t="s">
        <v>139</v>
      </c>
      <c r="AK467" t="s">
        <v>140</v>
      </c>
      <c r="AM467" t="s">
        <v>141</v>
      </c>
      <c r="AS467" t="s">
        <v>246</v>
      </c>
      <c r="AZ467" t="s">
        <v>143</v>
      </c>
      <c r="BA467" t="s">
        <v>122</v>
      </c>
      <c r="BB467" t="s">
        <v>143</v>
      </c>
      <c r="BD467" t="s">
        <v>163</v>
      </c>
      <c r="BE467" s="15"/>
      <c r="BG467" t="s">
        <v>145</v>
      </c>
      <c r="BH467">
        <v>0.36099999999999999</v>
      </c>
      <c r="BI467" t="s">
        <v>139</v>
      </c>
      <c r="BJ467" s="15"/>
      <c r="BK467" t="s">
        <v>146</v>
      </c>
      <c r="BL467">
        <v>7</v>
      </c>
      <c r="BM467" s="16">
        <v>43789.677777777797</v>
      </c>
      <c r="BO467" s="16"/>
      <c r="BP467" t="s">
        <v>147</v>
      </c>
      <c r="BQ467" t="s">
        <v>147</v>
      </c>
      <c r="BR467">
        <v>0.94299999999999995</v>
      </c>
      <c r="BS467">
        <v>0.36099999999999999</v>
      </c>
      <c r="BT467" t="b">
        <v>0</v>
      </c>
      <c r="BU467">
        <v>0.94299999999999995</v>
      </c>
      <c r="BV467">
        <v>0.36099999999999999</v>
      </c>
      <c r="BW467">
        <v>0.94299999999999995</v>
      </c>
      <c r="BX467" t="s">
        <v>148</v>
      </c>
      <c r="BY467" t="s">
        <v>122</v>
      </c>
      <c r="BZ467" t="s">
        <v>122</v>
      </c>
      <c r="CA467" t="s">
        <v>1664</v>
      </c>
      <c r="CB467" t="s">
        <v>150</v>
      </c>
      <c r="CC467" t="s">
        <v>471</v>
      </c>
      <c r="CD467" t="s">
        <v>399</v>
      </c>
      <c r="CI467">
        <v>32.201166700000002</v>
      </c>
      <c r="CJ467">
        <v>-110.9686</v>
      </c>
      <c r="CN467" t="s">
        <v>135</v>
      </c>
      <c r="CO467" t="s">
        <v>153</v>
      </c>
      <c r="CV467" t="s">
        <v>154</v>
      </c>
      <c r="CW467" t="s">
        <v>155</v>
      </c>
      <c r="CX467" t="s">
        <v>400</v>
      </c>
      <c r="DC467" s="15"/>
      <c r="DH467" t="s">
        <v>146</v>
      </c>
    </row>
    <row r="468" spans="1:112" x14ac:dyDescent="0.25">
      <c r="A468" t="s">
        <v>122</v>
      </c>
      <c r="B468" t="s">
        <v>122</v>
      </c>
      <c r="C468" t="s">
        <v>1665</v>
      </c>
      <c r="D468" t="s">
        <v>124</v>
      </c>
      <c r="E468" t="s">
        <v>125</v>
      </c>
      <c r="F468" t="s">
        <v>126</v>
      </c>
      <c r="G468" s="15">
        <v>44586</v>
      </c>
      <c r="H468" t="s">
        <v>188</v>
      </c>
      <c r="I468" t="s">
        <v>128</v>
      </c>
      <c r="J468" s="15"/>
      <c r="M468" t="s">
        <v>671</v>
      </c>
      <c r="N468" t="s">
        <v>130</v>
      </c>
      <c r="T468" t="s">
        <v>131</v>
      </c>
      <c r="U468" t="s">
        <v>672</v>
      </c>
      <c r="V468" t="s">
        <v>1666</v>
      </c>
      <c r="W468" t="s">
        <v>134</v>
      </c>
      <c r="AA468" t="s">
        <v>135</v>
      </c>
      <c r="AB468" t="s">
        <v>122</v>
      </c>
      <c r="AC468" t="s">
        <v>135</v>
      </c>
      <c r="AD468" t="s">
        <v>136</v>
      </c>
      <c r="AF468" t="s">
        <v>137</v>
      </c>
      <c r="AG468" t="s">
        <v>138</v>
      </c>
      <c r="AH468">
        <v>0.93899999999999995</v>
      </c>
      <c r="AI468" t="s">
        <v>139</v>
      </c>
      <c r="AK468" t="s">
        <v>140</v>
      </c>
      <c r="AM468" t="s">
        <v>141</v>
      </c>
      <c r="AS468" t="s">
        <v>224</v>
      </c>
      <c r="AU468">
        <v>88</v>
      </c>
      <c r="AV468" t="s">
        <v>130</v>
      </c>
      <c r="AZ468" t="s">
        <v>143</v>
      </c>
      <c r="BA468" t="s">
        <v>122</v>
      </c>
      <c r="BB468" t="s">
        <v>143</v>
      </c>
      <c r="BD468" t="s">
        <v>182</v>
      </c>
      <c r="BE468" s="15"/>
      <c r="BG468" t="s">
        <v>145</v>
      </c>
      <c r="BH468">
        <v>8.1900000000000001E-2</v>
      </c>
      <c r="BI468" t="s">
        <v>139</v>
      </c>
      <c r="BJ468" s="15"/>
      <c r="BK468" t="s">
        <v>146</v>
      </c>
      <c r="BL468">
        <v>7</v>
      </c>
      <c r="BM468" s="16">
        <v>44586.75</v>
      </c>
      <c r="BO468" s="16"/>
      <c r="BP468" t="s">
        <v>147</v>
      </c>
      <c r="BQ468" t="s">
        <v>147</v>
      </c>
      <c r="BR468">
        <v>0.93899999999999995</v>
      </c>
      <c r="BS468">
        <v>8.1900000000000001E-2</v>
      </c>
      <c r="BT468" t="b">
        <v>0</v>
      </c>
      <c r="BU468">
        <v>0.93899999999999995</v>
      </c>
      <c r="BV468">
        <v>8.1900000000000001E-2</v>
      </c>
      <c r="BW468">
        <v>0.93899999999999995</v>
      </c>
      <c r="BX468" t="s">
        <v>148</v>
      </c>
      <c r="BY468" t="s">
        <v>122</v>
      </c>
      <c r="BZ468" t="s">
        <v>122</v>
      </c>
      <c r="CA468" t="s">
        <v>1667</v>
      </c>
      <c r="CB468" t="s">
        <v>150</v>
      </c>
      <c r="CC468" t="s">
        <v>611</v>
      </c>
      <c r="CD468" t="s">
        <v>399</v>
      </c>
      <c r="CI468">
        <v>32.2122569</v>
      </c>
      <c r="CJ468">
        <v>-110.96863740000001</v>
      </c>
      <c r="CN468" t="s">
        <v>135</v>
      </c>
      <c r="CO468" t="s">
        <v>153</v>
      </c>
      <c r="CV468" t="s">
        <v>154</v>
      </c>
      <c r="CW468" t="s">
        <v>155</v>
      </c>
      <c r="CX468" t="s">
        <v>400</v>
      </c>
      <c r="DC468" s="15"/>
      <c r="DH468" t="s">
        <v>146</v>
      </c>
    </row>
    <row r="469" spans="1:112" x14ac:dyDescent="0.25">
      <c r="A469" t="s">
        <v>122</v>
      </c>
      <c r="B469" t="s">
        <v>122</v>
      </c>
      <c r="C469" t="s">
        <v>1668</v>
      </c>
      <c r="D469" t="s">
        <v>124</v>
      </c>
      <c r="E469" t="s">
        <v>125</v>
      </c>
      <c r="F469" t="s">
        <v>126</v>
      </c>
      <c r="G469" s="15">
        <v>45064</v>
      </c>
      <c r="H469" t="s">
        <v>1022</v>
      </c>
      <c r="I469" t="s">
        <v>128</v>
      </c>
      <c r="J469" s="15"/>
      <c r="T469" t="s">
        <v>131</v>
      </c>
      <c r="U469" t="s">
        <v>620</v>
      </c>
      <c r="V469" t="s">
        <v>443</v>
      </c>
      <c r="W469" t="s">
        <v>134</v>
      </c>
      <c r="AA469" t="s">
        <v>135</v>
      </c>
      <c r="AB469" t="s">
        <v>122</v>
      </c>
      <c r="AC469" t="s">
        <v>135</v>
      </c>
      <c r="AD469" t="s">
        <v>136</v>
      </c>
      <c r="AF469" t="s">
        <v>137</v>
      </c>
      <c r="AG469" t="s">
        <v>138</v>
      </c>
      <c r="AH469">
        <v>0.93</v>
      </c>
      <c r="AI469" t="s">
        <v>139</v>
      </c>
      <c r="AK469" t="s">
        <v>140</v>
      </c>
      <c r="AM469" t="s">
        <v>141</v>
      </c>
      <c r="AS469" t="s">
        <v>621</v>
      </c>
      <c r="AZ469" t="s">
        <v>143</v>
      </c>
      <c r="BA469" t="s">
        <v>122</v>
      </c>
      <c r="BB469" t="s">
        <v>143</v>
      </c>
      <c r="BD469" t="s">
        <v>489</v>
      </c>
      <c r="BE469" s="15"/>
      <c r="BG469" t="s">
        <v>145</v>
      </c>
      <c r="BH469">
        <v>0.5</v>
      </c>
      <c r="BI469" t="s">
        <v>139</v>
      </c>
      <c r="BJ469" s="15"/>
      <c r="BK469" t="s">
        <v>146</v>
      </c>
      <c r="BL469">
        <v>7</v>
      </c>
      <c r="BM469" s="16">
        <v>45064.6875</v>
      </c>
      <c r="BO469" s="16"/>
      <c r="BP469" t="s">
        <v>147</v>
      </c>
      <c r="BQ469" t="s">
        <v>147</v>
      </c>
      <c r="BR469">
        <v>0.93</v>
      </c>
      <c r="BS469">
        <v>0.5</v>
      </c>
      <c r="BT469" t="b">
        <v>0</v>
      </c>
      <c r="BU469">
        <v>0.93</v>
      </c>
      <c r="BV469">
        <v>0.5</v>
      </c>
      <c r="BW469">
        <v>0.93</v>
      </c>
      <c r="BX469" t="s">
        <v>148</v>
      </c>
      <c r="BY469" t="s">
        <v>122</v>
      </c>
      <c r="BZ469" t="s">
        <v>122</v>
      </c>
      <c r="CA469" t="s">
        <v>445</v>
      </c>
      <c r="CB469" t="s">
        <v>150</v>
      </c>
      <c r="CC469" t="s">
        <v>446</v>
      </c>
      <c r="CD469" t="s">
        <v>447</v>
      </c>
      <c r="CI469">
        <v>34.256015400000003</v>
      </c>
      <c r="CJ469">
        <v>-114.1467932</v>
      </c>
      <c r="CN469" t="s">
        <v>135</v>
      </c>
      <c r="CO469" t="s">
        <v>153</v>
      </c>
      <c r="CV469" t="s">
        <v>154</v>
      </c>
      <c r="CW469" t="s">
        <v>155</v>
      </c>
      <c r="CX469" t="s">
        <v>448</v>
      </c>
      <c r="DC469" s="15"/>
      <c r="DH469" t="s">
        <v>146</v>
      </c>
    </row>
    <row r="470" spans="1:112" x14ac:dyDescent="0.25">
      <c r="A470" t="s">
        <v>122</v>
      </c>
      <c r="B470" t="s">
        <v>122</v>
      </c>
      <c r="C470" t="s">
        <v>1669</v>
      </c>
      <c r="D470" t="s">
        <v>124</v>
      </c>
      <c r="E470" t="s">
        <v>125</v>
      </c>
      <c r="F470" t="s">
        <v>126</v>
      </c>
      <c r="G470" s="15">
        <v>45596</v>
      </c>
      <c r="H470" t="s">
        <v>1254</v>
      </c>
      <c r="I470" t="s">
        <v>128</v>
      </c>
      <c r="J470" s="15"/>
      <c r="M470" t="s">
        <v>324</v>
      </c>
      <c r="N470" t="s">
        <v>130</v>
      </c>
      <c r="T470" t="s">
        <v>765</v>
      </c>
      <c r="U470" t="s">
        <v>404</v>
      </c>
      <c r="V470" t="s">
        <v>1670</v>
      </c>
      <c r="W470" t="s">
        <v>134</v>
      </c>
      <c r="AA470" t="s">
        <v>135</v>
      </c>
      <c r="AB470" t="s">
        <v>122</v>
      </c>
      <c r="AC470" t="s">
        <v>135</v>
      </c>
      <c r="AD470" t="s">
        <v>136</v>
      </c>
      <c r="AF470" t="s">
        <v>137</v>
      </c>
      <c r="AG470" t="s">
        <v>138</v>
      </c>
      <c r="AH470">
        <v>0.93</v>
      </c>
      <c r="AI470" t="s">
        <v>139</v>
      </c>
      <c r="AK470" t="s">
        <v>140</v>
      </c>
      <c r="AM470" t="s">
        <v>141</v>
      </c>
      <c r="AU470">
        <v>0</v>
      </c>
      <c r="AV470" t="s">
        <v>130</v>
      </c>
      <c r="AZ470" t="s">
        <v>143</v>
      </c>
      <c r="BA470" t="s">
        <v>122</v>
      </c>
      <c r="BB470" t="s">
        <v>143</v>
      </c>
      <c r="BD470" t="s">
        <v>489</v>
      </c>
      <c r="BE470" s="15"/>
      <c r="BG470" t="s">
        <v>145</v>
      </c>
      <c r="BH470">
        <v>0.5</v>
      </c>
      <c r="BI470" t="s">
        <v>139</v>
      </c>
      <c r="BJ470" s="15"/>
      <c r="BK470" t="s">
        <v>146</v>
      </c>
      <c r="BL470">
        <v>7</v>
      </c>
      <c r="BM470" s="16">
        <v>45596.384722222203</v>
      </c>
      <c r="BO470" s="16"/>
      <c r="BP470" t="s">
        <v>147</v>
      </c>
      <c r="BQ470" t="s">
        <v>147</v>
      </c>
      <c r="BR470">
        <v>0.93</v>
      </c>
      <c r="BS470">
        <v>0.5</v>
      </c>
      <c r="BT470" t="b">
        <v>0</v>
      </c>
      <c r="BU470">
        <v>0.93</v>
      </c>
      <c r="BV470">
        <v>0.5</v>
      </c>
      <c r="BW470">
        <v>0.93</v>
      </c>
      <c r="BX470" t="s">
        <v>148</v>
      </c>
      <c r="BY470" t="s">
        <v>122</v>
      </c>
      <c r="BZ470" t="s">
        <v>122</v>
      </c>
      <c r="CA470" t="s">
        <v>1671</v>
      </c>
      <c r="CB470" t="s">
        <v>150</v>
      </c>
      <c r="CC470" t="s">
        <v>1672</v>
      </c>
      <c r="CD470" t="s">
        <v>447</v>
      </c>
      <c r="CI470">
        <v>34.2561252</v>
      </c>
      <c r="CJ470">
        <v>-114.14663109999999</v>
      </c>
      <c r="CN470" t="s">
        <v>135</v>
      </c>
      <c r="CO470" t="s">
        <v>153</v>
      </c>
      <c r="CV470" t="s">
        <v>154</v>
      </c>
      <c r="CW470" t="s">
        <v>155</v>
      </c>
      <c r="CX470" t="s">
        <v>448</v>
      </c>
      <c r="DC470" s="15"/>
      <c r="DH470" t="s">
        <v>146</v>
      </c>
    </row>
    <row r="471" spans="1:112" x14ac:dyDescent="0.25">
      <c r="A471" t="s">
        <v>122</v>
      </c>
      <c r="B471" t="s">
        <v>122</v>
      </c>
      <c r="C471" t="s">
        <v>1673</v>
      </c>
      <c r="D471" t="s">
        <v>124</v>
      </c>
      <c r="E471" t="s">
        <v>125</v>
      </c>
      <c r="F471" t="s">
        <v>126</v>
      </c>
      <c r="G471" s="15">
        <v>45064</v>
      </c>
      <c r="H471" t="s">
        <v>573</v>
      </c>
      <c r="I471" t="s">
        <v>128</v>
      </c>
      <c r="J471" s="15"/>
      <c r="T471" t="s">
        <v>131</v>
      </c>
      <c r="U471" t="s">
        <v>620</v>
      </c>
      <c r="V471" t="s">
        <v>1030</v>
      </c>
      <c r="W471" t="s">
        <v>134</v>
      </c>
      <c r="AA471" t="s">
        <v>135</v>
      </c>
      <c r="AB471" t="s">
        <v>122</v>
      </c>
      <c r="AC471" t="s">
        <v>135</v>
      </c>
      <c r="AD471" t="s">
        <v>136</v>
      </c>
      <c r="AF471" t="s">
        <v>137</v>
      </c>
      <c r="AG471" t="s">
        <v>138</v>
      </c>
      <c r="AH471">
        <v>0.92</v>
      </c>
      <c r="AI471" t="s">
        <v>139</v>
      </c>
      <c r="AK471" t="s">
        <v>140</v>
      </c>
      <c r="AM471" t="s">
        <v>141</v>
      </c>
      <c r="AS471" t="s">
        <v>621</v>
      </c>
      <c r="AZ471" t="s">
        <v>143</v>
      </c>
      <c r="BA471" t="s">
        <v>122</v>
      </c>
      <c r="BB471" t="s">
        <v>143</v>
      </c>
      <c r="BD471" t="s">
        <v>489</v>
      </c>
      <c r="BE471" s="15"/>
      <c r="BG471" t="s">
        <v>145</v>
      </c>
      <c r="BH471">
        <v>0.5</v>
      </c>
      <c r="BI471" t="s">
        <v>139</v>
      </c>
      <c r="BJ471" s="15"/>
      <c r="BK471" t="s">
        <v>146</v>
      </c>
      <c r="BL471">
        <v>7</v>
      </c>
      <c r="BM471" s="16">
        <v>45064.826388888898</v>
      </c>
      <c r="BO471" s="16"/>
      <c r="BP471" t="s">
        <v>147</v>
      </c>
      <c r="BQ471" t="s">
        <v>147</v>
      </c>
      <c r="BR471">
        <v>0.92</v>
      </c>
      <c r="BS471">
        <v>0.5</v>
      </c>
      <c r="BT471" t="b">
        <v>0</v>
      </c>
      <c r="BU471">
        <v>0.92</v>
      </c>
      <c r="BV471">
        <v>0.5</v>
      </c>
      <c r="BW471">
        <v>0.92</v>
      </c>
      <c r="BX471" t="s">
        <v>148</v>
      </c>
      <c r="BY471" t="s">
        <v>122</v>
      </c>
      <c r="BZ471" t="s">
        <v>122</v>
      </c>
      <c r="CA471" t="s">
        <v>1031</v>
      </c>
      <c r="CB471" t="s">
        <v>150</v>
      </c>
      <c r="CC471" t="s">
        <v>1032</v>
      </c>
      <c r="CD471" t="s">
        <v>447</v>
      </c>
      <c r="CI471">
        <v>34.256106299999999</v>
      </c>
      <c r="CJ471">
        <v>-114.146959</v>
      </c>
      <c r="CN471" t="s">
        <v>135</v>
      </c>
      <c r="CO471" t="s">
        <v>153</v>
      </c>
      <c r="CV471" t="s">
        <v>154</v>
      </c>
      <c r="CW471" t="s">
        <v>155</v>
      </c>
      <c r="CX471" t="s">
        <v>448</v>
      </c>
      <c r="DC471" s="15"/>
      <c r="DH471" t="s">
        <v>146</v>
      </c>
    </row>
    <row r="472" spans="1:112" x14ac:dyDescent="0.25">
      <c r="A472" t="s">
        <v>122</v>
      </c>
      <c r="B472" t="s">
        <v>122</v>
      </c>
      <c r="C472" t="s">
        <v>1674</v>
      </c>
      <c r="D472" t="s">
        <v>124</v>
      </c>
      <c r="E472" t="s">
        <v>125</v>
      </c>
      <c r="F472" t="s">
        <v>126</v>
      </c>
      <c r="G472" s="15">
        <v>44895</v>
      </c>
      <c r="H472" t="s">
        <v>1675</v>
      </c>
      <c r="I472" t="s">
        <v>128</v>
      </c>
      <c r="J472" s="15"/>
      <c r="M472" t="s">
        <v>721</v>
      </c>
      <c r="N472" t="s">
        <v>130</v>
      </c>
      <c r="T472" t="s">
        <v>160</v>
      </c>
      <c r="U472" t="s">
        <v>161</v>
      </c>
      <c r="V472" t="s">
        <v>809</v>
      </c>
      <c r="W472" t="s">
        <v>134</v>
      </c>
      <c r="AA472" t="s">
        <v>135</v>
      </c>
      <c r="AB472" t="s">
        <v>122</v>
      </c>
      <c r="AC472" t="s">
        <v>135</v>
      </c>
      <c r="AD472" t="s">
        <v>136</v>
      </c>
      <c r="AF472" t="s">
        <v>137</v>
      </c>
      <c r="AG472" t="s">
        <v>138</v>
      </c>
      <c r="AH472">
        <v>0.91700000000000004</v>
      </c>
      <c r="AI472" t="s">
        <v>139</v>
      </c>
      <c r="AK472" t="s">
        <v>140</v>
      </c>
      <c r="AM472" t="s">
        <v>141</v>
      </c>
      <c r="AS472" t="s">
        <v>224</v>
      </c>
      <c r="AU472">
        <v>95</v>
      </c>
      <c r="AV472" t="s">
        <v>130</v>
      </c>
      <c r="AZ472" t="s">
        <v>143</v>
      </c>
      <c r="BA472" t="s">
        <v>122</v>
      </c>
      <c r="BB472" t="s">
        <v>143</v>
      </c>
      <c r="BD472" t="s">
        <v>182</v>
      </c>
      <c r="BE472" s="15"/>
      <c r="BG472" t="s">
        <v>145</v>
      </c>
      <c r="BH472">
        <v>8.1900000000000001E-2</v>
      </c>
      <c r="BI472" t="s">
        <v>139</v>
      </c>
      <c r="BJ472" s="15"/>
      <c r="BK472" t="s">
        <v>146</v>
      </c>
      <c r="BL472">
        <v>7</v>
      </c>
      <c r="BM472" s="16">
        <v>44895.751388888901</v>
      </c>
      <c r="BO472" s="16"/>
      <c r="BP472" t="s">
        <v>147</v>
      </c>
      <c r="BQ472" t="s">
        <v>147</v>
      </c>
      <c r="BR472">
        <v>0.91700000000000004</v>
      </c>
      <c r="BS472">
        <v>8.1900000000000001E-2</v>
      </c>
      <c r="BT472" t="b">
        <v>0</v>
      </c>
      <c r="BU472">
        <v>0.91700000000000004</v>
      </c>
      <c r="BV472">
        <v>8.1900000000000001E-2</v>
      </c>
      <c r="BW472">
        <v>0.91700000000000004</v>
      </c>
      <c r="BX472" t="s">
        <v>148</v>
      </c>
      <c r="BY472" t="s">
        <v>122</v>
      </c>
      <c r="BZ472" t="s">
        <v>122</v>
      </c>
      <c r="CA472" t="s">
        <v>810</v>
      </c>
      <c r="CB472" t="s">
        <v>150</v>
      </c>
      <c r="CC472" t="s">
        <v>811</v>
      </c>
      <c r="CD472" t="s">
        <v>206</v>
      </c>
      <c r="CI472">
        <v>33.383511200000001</v>
      </c>
      <c r="CJ472">
        <v>-110.7761864</v>
      </c>
      <c r="CN472" t="s">
        <v>135</v>
      </c>
      <c r="CO472" t="s">
        <v>153</v>
      </c>
      <c r="CV472" t="s">
        <v>154</v>
      </c>
      <c r="CW472" t="s">
        <v>155</v>
      </c>
      <c r="CX472" t="s">
        <v>207</v>
      </c>
      <c r="DC472" s="15"/>
      <c r="DH472" t="s">
        <v>146</v>
      </c>
    </row>
    <row r="473" spans="1:112" x14ac:dyDescent="0.25">
      <c r="A473" t="s">
        <v>122</v>
      </c>
      <c r="B473" t="s">
        <v>122</v>
      </c>
      <c r="C473" t="s">
        <v>1676</v>
      </c>
      <c r="D473" t="s">
        <v>124</v>
      </c>
      <c r="E473" t="s">
        <v>125</v>
      </c>
      <c r="F473" t="s">
        <v>126</v>
      </c>
      <c r="G473" s="15">
        <v>45008</v>
      </c>
      <c r="H473" t="s">
        <v>1385</v>
      </c>
      <c r="I473" t="s">
        <v>128</v>
      </c>
      <c r="J473" s="15"/>
      <c r="M473" t="s">
        <v>1677</v>
      </c>
      <c r="N473" t="s">
        <v>130</v>
      </c>
      <c r="T473" t="s">
        <v>793</v>
      </c>
      <c r="U473" t="s">
        <v>1658</v>
      </c>
      <c r="V473" t="s">
        <v>1678</v>
      </c>
      <c r="W473" t="s">
        <v>134</v>
      </c>
      <c r="AA473" t="s">
        <v>135</v>
      </c>
      <c r="AB473" t="s">
        <v>122</v>
      </c>
      <c r="AC473" t="s">
        <v>135</v>
      </c>
      <c r="AD473" t="s">
        <v>136</v>
      </c>
      <c r="AF473" t="s">
        <v>137</v>
      </c>
      <c r="AG473" t="s">
        <v>138</v>
      </c>
      <c r="AH473">
        <v>0.91500000000000004</v>
      </c>
      <c r="AI473" t="s">
        <v>139</v>
      </c>
      <c r="AK473" t="s">
        <v>140</v>
      </c>
      <c r="AM473" t="s">
        <v>141</v>
      </c>
      <c r="AS473" t="s">
        <v>224</v>
      </c>
      <c r="AU473">
        <v>174</v>
      </c>
      <c r="AV473" t="s">
        <v>130</v>
      </c>
      <c r="AZ473" t="s">
        <v>143</v>
      </c>
      <c r="BA473" t="s">
        <v>122</v>
      </c>
      <c r="BB473" t="s">
        <v>143</v>
      </c>
      <c r="BD473" t="s">
        <v>182</v>
      </c>
      <c r="BE473" s="15"/>
      <c r="BG473" t="s">
        <v>145</v>
      </c>
      <c r="BH473">
        <v>8.1900000000000001E-2</v>
      </c>
      <c r="BI473" t="s">
        <v>139</v>
      </c>
      <c r="BJ473" s="15"/>
      <c r="BK473" t="s">
        <v>146</v>
      </c>
      <c r="BL473">
        <v>7</v>
      </c>
      <c r="BM473" s="16">
        <v>45008.791666666701</v>
      </c>
      <c r="BO473" s="16"/>
      <c r="BP473" t="s">
        <v>147</v>
      </c>
      <c r="BQ473" t="s">
        <v>147</v>
      </c>
      <c r="BR473">
        <v>0.91500000000000004</v>
      </c>
      <c r="BS473">
        <v>8.1900000000000001E-2</v>
      </c>
      <c r="BT473" t="b">
        <v>0</v>
      </c>
      <c r="BU473">
        <v>0.91500000000000004</v>
      </c>
      <c r="BV473">
        <v>8.1900000000000001E-2</v>
      </c>
      <c r="BW473">
        <v>0.91500000000000004</v>
      </c>
      <c r="BX473" t="s">
        <v>148</v>
      </c>
      <c r="BY473" t="s">
        <v>122</v>
      </c>
      <c r="BZ473" t="s">
        <v>122</v>
      </c>
      <c r="CA473" t="s">
        <v>1679</v>
      </c>
      <c r="CB473" t="s">
        <v>150</v>
      </c>
      <c r="CC473" t="s">
        <v>1680</v>
      </c>
      <c r="CD473" t="s">
        <v>379</v>
      </c>
      <c r="CI473">
        <v>33.498800000000003</v>
      </c>
      <c r="CJ473">
        <v>-112.14621940000001</v>
      </c>
      <c r="CN473" t="s">
        <v>135</v>
      </c>
      <c r="CO473" t="s">
        <v>153</v>
      </c>
      <c r="CV473" t="s">
        <v>154</v>
      </c>
      <c r="CW473" t="s">
        <v>155</v>
      </c>
      <c r="CX473" t="s">
        <v>321</v>
      </c>
      <c r="DC473" s="15"/>
      <c r="DH473" t="s">
        <v>146</v>
      </c>
    </row>
    <row r="474" spans="1:112" x14ac:dyDescent="0.25">
      <c r="A474" t="s">
        <v>122</v>
      </c>
      <c r="B474" t="s">
        <v>122</v>
      </c>
      <c r="C474" t="s">
        <v>1681</v>
      </c>
      <c r="D474" t="s">
        <v>124</v>
      </c>
      <c r="E474" t="s">
        <v>125</v>
      </c>
      <c r="F474" t="s">
        <v>126</v>
      </c>
      <c r="G474" s="15">
        <v>44533</v>
      </c>
      <c r="H474" t="s">
        <v>1562</v>
      </c>
      <c r="I474" t="s">
        <v>128</v>
      </c>
      <c r="J474" s="15"/>
      <c r="M474" t="s">
        <v>1245</v>
      </c>
      <c r="N474" t="s">
        <v>130</v>
      </c>
      <c r="T474" t="s">
        <v>160</v>
      </c>
      <c r="U474" t="s">
        <v>161</v>
      </c>
      <c r="V474" t="s">
        <v>1682</v>
      </c>
      <c r="W474" t="s">
        <v>134</v>
      </c>
      <c r="AA474" t="s">
        <v>135</v>
      </c>
      <c r="AB474" t="s">
        <v>122</v>
      </c>
      <c r="AC474" t="s">
        <v>135</v>
      </c>
      <c r="AD474" t="s">
        <v>136</v>
      </c>
      <c r="AF474" t="s">
        <v>137</v>
      </c>
      <c r="AG474" t="s">
        <v>138</v>
      </c>
      <c r="AH474">
        <v>0.91300000000000003</v>
      </c>
      <c r="AI474" t="s">
        <v>139</v>
      </c>
      <c r="AK474" t="s">
        <v>140</v>
      </c>
      <c r="AM474" t="s">
        <v>141</v>
      </c>
      <c r="AU474">
        <v>215</v>
      </c>
      <c r="AV474" t="s">
        <v>130</v>
      </c>
      <c r="AZ474" t="s">
        <v>143</v>
      </c>
      <c r="BA474" t="s">
        <v>122</v>
      </c>
      <c r="BB474" t="s">
        <v>143</v>
      </c>
      <c r="BD474" t="s">
        <v>163</v>
      </c>
      <c r="BE474" s="15"/>
      <c r="BG474" t="s">
        <v>145</v>
      </c>
      <c r="BH474">
        <v>8.1900000000000001E-2</v>
      </c>
      <c r="BI474" t="s">
        <v>139</v>
      </c>
      <c r="BJ474" s="15"/>
      <c r="BK474" t="s">
        <v>146</v>
      </c>
      <c r="BL474">
        <v>7</v>
      </c>
      <c r="BM474" s="16">
        <v>44533.809027777803</v>
      </c>
      <c r="BO474" s="16"/>
      <c r="BP474" t="s">
        <v>147</v>
      </c>
      <c r="BQ474" t="s">
        <v>147</v>
      </c>
      <c r="BR474">
        <v>0.91300000000000003</v>
      </c>
      <c r="BS474">
        <v>8.1900000000000001E-2</v>
      </c>
      <c r="BT474" t="b">
        <v>0</v>
      </c>
      <c r="BU474">
        <v>0.91300000000000003</v>
      </c>
      <c r="BV474">
        <v>8.1900000000000001E-2</v>
      </c>
      <c r="BW474">
        <v>0.91300000000000003</v>
      </c>
      <c r="BX474" t="s">
        <v>148</v>
      </c>
      <c r="BY474" t="s">
        <v>122</v>
      </c>
      <c r="BZ474" t="s">
        <v>122</v>
      </c>
      <c r="CA474" t="s">
        <v>1683</v>
      </c>
      <c r="CB474" t="s">
        <v>150</v>
      </c>
      <c r="CC474" t="s">
        <v>1684</v>
      </c>
      <c r="CD474" t="s">
        <v>379</v>
      </c>
      <c r="CI474">
        <v>33.538807599999998</v>
      </c>
      <c r="CJ474">
        <v>-112.1871246</v>
      </c>
      <c r="CN474" t="s">
        <v>135</v>
      </c>
      <c r="CO474" t="s">
        <v>153</v>
      </c>
      <c r="CV474" t="s">
        <v>154</v>
      </c>
      <c r="CW474" t="s">
        <v>155</v>
      </c>
      <c r="CX474" t="s">
        <v>321</v>
      </c>
      <c r="DC474" s="15"/>
      <c r="DH474" t="s">
        <v>146</v>
      </c>
    </row>
    <row r="475" spans="1:112" x14ac:dyDescent="0.25">
      <c r="A475" t="s">
        <v>122</v>
      </c>
      <c r="B475" t="s">
        <v>122</v>
      </c>
      <c r="C475" t="s">
        <v>1685</v>
      </c>
      <c r="D475" t="s">
        <v>124</v>
      </c>
      <c r="E475" t="s">
        <v>125</v>
      </c>
      <c r="F475" t="s">
        <v>126</v>
      </c>
      <c r="G475" s="15">
        <v>44705</v>
      </c>
      <c r="H475" t="s">
        <v>1686</v>
      </c>
      <c r="I475" t="s">
        <v>128</v>
      </c>
      <c r="J475" s="15"/>
      <c r="M475" t="s">
        <v>192</v>
      </c>
      <c r="N475" t="s">
        <v>130</v>
      </c>
      <c r="T475" t="s">
        <v>1168</v>
      </c>
      <c r="U475" t="s">
        <v>193</v>
      </c>
      <c r="V475" t="s">
        <v>1502</v>
      </c>
      <c r="W475" t="s">
        <v>134</v>
      </c>
      <c r="AA475" t="s">
        <v>135</v>
      </c>
      <c r="AB475" t="s">
        <v>122</v>
      </c>
      <c r="AC475" t="s">
        <v>135</v>
      </c>
      <c r="AD475" t="s">
        <v>136</v>
      </c>
      <c r="AF475" t="s">
        <v>137</v>
      </c>
      <c r="AG475" t="s">
        <v>138</v>
      </c>
      <c r="AH475">
        <v>0.86099999999999999</v>
      </c>
      <c r="AI475" t="s">
        <v>139</v>
      </c>
      <c r="AK475" t="s">
        <v>140</v>
      </c>
      <c r="AM475" t="s">
        <v>141</v>
      </c>
      <c r="AS475" t="s">
        <v>246</v>
      </c>
      <c r="AU475">
        <v>18</v>
      </c>
      <c r="AV475" t="s">
        <v>130</v>
      </c>
      <c r="AZ475" t="s">
        <v>143</v>
      </c>
      <c r="BA475" t="s">
        <v>122</v>
      </c>
      <c r="BB475" t="s">
        <v>143</v>
      </c>
      <c r="BD475" t="s">
        <v>163</v>
      </c>
      <c r="BE475" s="15"/>
      <c r="BG475" t="s">
        <v>145</v>
      </c>
      <c r="BH475">
        <v>8.1900000000000001E-2</v>
      </c>
      <c r="BI475" t="s">
        <v>139</v>
      </c>
      <c r="BJ475" s="15"/>
      <c r="BK475" t="s">
        <v>146</v>
      </c>
      <c r="BL475">
        <v>7</v>
      </c>
      <c r="BM475" s="16">
        <v>44705.511805555601</v>
      </c>
      <c r="BO475" s="16"/>
      <c r="BP475" t="s">
        <v>147</v>
      </c>
      <c r="BQ475" t="s">
        <v>147</v>
      </c>
      <c r="BR475">
        <v>0.86099999999999999</v>
      </c>
      <c r="BS475">
        <v>8.1900000000000001E-2</v>
      </c>
      <c r="BT475" t="b">
        <v>0</v>
      </c>
      <c r="BU475">
        <v>0.86099999999999999</v>
      </c>
      <c r="BV475">
        <v>8.1900000000000001E-2</v>
      </c>
      <c r="BW475">
        <v>0.86099999999999999</v>
      </c>
      <c r="BX475" t="s">
        <v>148</v>
      </c>
      <c r="BY475" t="s">
        <v>122</v>
      </c>
      <c r="BZ475" t="s">
        <v>122</v>
      </c>
      <c r="CA475" t="s">
        <v>1503</v>
      </c>
      <c r="CB475" t="s">
        <v>150</v>
      </c>
      <c r="CC475" t="s">
        <v>332</v>
      </c>
      <c r="CD475" t="s">
        <v>198</v>
      </c>
      <c r="CI475">
        <v>34.9010599</v>
      </c>
      <c r="CJ475">
        <v>-110.1597276</v>
      </c>
      <c r="CN475" t="s">
        <v>135</v>
      </c>
      <c r="CO475" t="s">
        <v>153</v>
      </c>
      <c r="CV475" t="s">
        <v>154</v>
      </c>
      <c r="CW475" t="s">
        <v>155</v>
      </c>
      <c r="CX475" t="s">
        <v>199</v>
      </c>
      <c r="DC475" s="15"/>
      <c r="DH475" t="s">
        <v>146</v>
      </c>
    </row>
    <row r="476" spans="1:112" x14ac:dyDescent="0.25">
      <c r="A476" t="s">
        <v>122</v>
      </c>
      <c r="B476" t="s">
        <v>122</v>
      </c>
      <c r="C476" t="s">
        <v>1687</v>
      </c>
      <c r="D476" t="s">
        <v>124</v>
      </c>
      <c r="E476" t="s">
        <v>125</v>
      </c>
      <c r="F476" t="s">
        <v>126</v>
      </c>
      <c r="G476" s="15">
        <v>44824</v>
      </c>
      <c r="H476" t="s">
        <v>813</v>
      </c>
      <c r="I476" t="s">
        <v>128</v>
      </c>
      <c r="J476" s="15"/>
      <c r="M476" t="s">
        <v>1688</v>
      </c>
      <c r="N476" t="s">
        <v>130</v>
      </c>
      <c r="T476" t="s">
        <v>1071</v>
      </c>
      <c r="U476" t="s">
        <v>1689</v>
      </c>
      <c r="V476" t="s">
        <v>1690</v>
      </c>
      <c r="W476" t="s">
        <v>134</v>
      </c>
      <c r="AA476" t="s">
        <v>135</v>
      </c>
      <c r="AB476" t="s">
        <v>122</v>
      </c>
      <c r="AC476" t="s">
        <v>135</v>
      </c>
      <c r="AD476" t="s">
        <v>136</v>
      </c>
      <c r="AF476" t="s">
        <v>137</v>
      </c>
      <c r="AG476" t="s">
        <v>138</v>
      </c>
      <c r="AH476">
        <v>0.85</v>
      </c>
      <c r="AI476" t="s">
        <v>139</v>
      </c>
      <c r="AK476" t="s">
        <v>140</v>
      </c>
      <c r="AM476" t="s">
        <v>141</v>
      </c>
      <c r="AS476" t="s">
        <v>195</v>
      </c>
      <c r="AU476">
        <v>1184.92</v>
      </c>
      <c r="AV476" t="s">
        <v>130</v>
      </c>
      <c r="AZ476" t="s">
        <v>143</v>
      </c>
      <c r="BA476" t="s">
        <v>122</v>
      </c>
      <c r="BB476" t="s">
        <v>143</v>
      </c>
      <c r="BD476" t="s">
        <v>419</v>
      </c>
      <c r="BE476" s="15"/>
      <c r="BG476" t="s">
        <v>145</v>
      </c>
      <c r="BH476">
        <v>0.5</v>
      </c>
      <c r="BI476" t="s">
        <v>139</v>
      </c>
      <c r="BJ476" s="15"/>
      <c r="BK476" t="s">
        <v>146</v>
      </c>
      <c r="BL476">
        <v>7</v>
      </c>
      <c r="BM476" s="16">
        <v>44824.689583333296</v>
      </c>
      <c r="BO476" s="16"/>
      <c r="BP476" t="s">
        <v>147</v>
      </c>
      <c r="BQ476" t="s">
        <v>147</v>
      </c>
      <c r="BR476">
        <v>0.85</v>
      </c>
      <c r="BS476">
        <v>0.5</v>
      </c>
      <c r="BT476" t="b">
        <v>0</v>
      </c>
      <c r="BU476">
        <v>0.85</v>
      </c>
      <c r="BV476">
        <v>0.5</v>
      </c>
      <c r="BW476">
        <v>0.85</v>
      </c>
      <c r="BX476" t="s">
        <v>148</v>
      </c>
      <c r="BY476" t="s">
        <v>122</v>
      </c>
      <c r="BZ476" t="s">
        <v>122</v>
      </c>
      <c r="CA476" t="s">
        <v>1691</v>
      </c>
      <c r="CB476" t="s">
        <v>150</v>
      </c>
      <c r="CC476" t="s">
        <v>1692</v>
      </c>
      <c r="CD476" t="s">
        <v>410</v>
      </c>
      <c r="CI476">
        <v>33.464263899999999</v>
      </c>
      <c r="CJ476">
        <v>-111.97398889999999</v>
      </c>
      <c r="CN476" t="s">
        <v>135</v>
      </c>
      <c r="CO476" t="s">
        <v>153</v>
      </c>
      <c r="CV476" t="s">
        <v>154</v>
      </c>
      <c r="CW476" t="s">
        <v>155</v>
      </c>
      <c r="CX476" t="s">
        <v>321</v>
      </c>
      <c r="DC476" s="15"/>
      <c r="DH476" t="s">
        <v>146</v>
      </c>
    </row>
    <row r="477" spans="1:112" x14ac:dyDescent="0.25">
      <c r="A477" t="s">
        <v>122</v>
      </c>
      <c r="B477" t="s">
        <v>122</v>
      </c>
      <c r="C477" t="s">
        <v>1687</v>
      </c>
      <c r="D477" t="s">
        <v>124</v>
      </c>
      <c r="E477" t="s">
        <v>125</v>
      </c>
      <c r="F477" t="s">
        <v>126</v>
      </c>
      <c r="G477" s="15">
        <v>44824</v>
      </c>
      <c r="H477" t="s">
        <v>813</v>
      </c>
      <c r="I477" t="s">
        <v>128</v>
      </c>
      <c r="J477" s="15"/>
      <c r="M477" t="s">
        <v>1688</v>
      </c>
      <c r="N477" t="s">
        <v>130</v>
      </c>
      <c r="T477" t="s">
        <v>1071</v>
      </c>
      <c r="U477" t="s">
        <v>1689</v>
      </c>
      <c r="V477" t="s">
        <v>1690</v>
      </c>
      <c r="W477" t="s">
        <v>134</v>
      </c>
      <c r="AA477" t="s">
        <v>135</v>
      </c>
      <c r="AB477" t="s">
        <v>122</v>
      </c>
      <c r="AC477" t="s">
        <v>135</v>
      </c>
      <c r="AD477" t="s">
        <v>136</v>
      </c>
      <c r="AF477" t="s">
        <v>137</v>
      </c>
      <c r="AG477" t="s">
        <v>138</v>
      </c>
      <c r="AH477">
        <v>0.85</v>
      </c>
      <c r="AI477" t="s">
        <v>139</v>
      </c>
      <c r="AK477" t="s">
        <v>140</v>
      </c>
      <c r="AM477" t="s">
        <v>141</v>
      </c>
      <c r="AS477" t="s">
        <v>195</v>
      </c>
      <c r="AU477">
        <v>1184.92</v>
      </c>
      <c r="AV477" t="s">
        <v>130</v>
      </c>
      <c r="AZ477" t="s">
        <v>143</v>
      </c>
      <c r="BA477" t="s">
        <v>122</v>
      </c>
      <c r="BB477" t="s">
        <v>143</v>
      </c>
      <c r="BD477" t="s">
        <v>419</v>
      </c>
      <c r="BE477" s="15"/>
      <c r="BG477" t="s">
        <v>145</v>
      </c>
      <c r="BH477">
        <v>0.5</v>
      </c>
      <c r="BI477" t="s">
        <v>139</v>
      </c>
      <c r="BJ477" s="15"/>
      <c r="BK477" t="s">
        <v>146</v>
      </c>
      <c r="BL477">
        <v>7</v>
      </c>
      <c r="BM477" s="16">
        <v>44824.689583333296</v>
      </c>
      <c r="BO477" s="16"/>
      <c r="BP477" t="s">
        <v>147</v>
      </c>
      <c r="BQ477" t="s">
        <v>147</v>
      </c>
      <c r="BR477">
        <v>0.85</v>
      </c>
      <c r="BS477">
        <v>0.5</v>
      </c>
      <c r="BT477" t="b">
        <v>0</v>
      </c>
      <c r="BU477">
        <v>0.85</v>
      </c>
      <c r="BV477">
        <v>0.5</v>
      </c>
      <c r="BW477">
        <v>0.85</v>
      </c>
      <c r="BX477" t="s">
        <v>148</v>
      </c>
      <c r="BY477" t="s">
        <v>122</v>
      </c>
      <c r="BZ477" t="s">
        <v>122</v>
      </c>
      <c r="CA477" t="s">
        <v>1691</v>
      </c>
      <c r="CB477" t="s">
        <v>150</v>
      </c>
      <c r="CC477" t="s">
        <v>1692</v>
      </c>
      <c r="CD477" t="s">
        <v>410</v>
      </c>
      <c r="CI477">
        <v>33.464263899999999</v>
      </c>
      <c r="CJ477">
        <v>-111.97398889999999</v>
      </c>
      <c r="CN477" t="s">
        <v>135</v>
      </c>
      <c r="CO477" t="s">
        <v>153</v>
      </c>
      <c r="CV477" t="s">
        <v>154</v>
      </c>
      <c r="CW477" t="s">
        <v>155</v>
      </c>
      <c r="CX477" t="s">
        <v>321</v>
      </c>
      <c r="DC477" s="15"/>
      <c r="DH477" t="s">
        <v>146</v>
      </c>
    </row>
    <row r="478" spans="1:112" x14ac:dyDescent="0.25">
      <c r="A478" t="s">
        <v>122</v>
      </c>
      <c r="B478" t="s">
        <v>122</v>
      </c>
      <c r="C478" t="s">
        <v>1693</v>
      </c>
      <c r="D478" t="s">
        <v>124</v>
      </c>
      <c r="E478" t="s">
        <v>125</v>
      </c>
      <c r="F478" t="s">
        <v>126</v>
      </c>
      <c r="G478" s="15">
        <v>44529</v>
      </c>
      <c r="H478" t="s">
        <v>670</v>
      </c>
      <c r="I478" t="s">
        <v>128</v>
      </c>
      <c r="J478" s="15"/>
      <c r="T478" t="s">
        <v>131</v>
      </c>
      <c r="U478" t="s">
        <v>442</v>
      </c>
      <c r="V478" t="s">
        <v>1226</v>
      </c>
      <c r="W478" t="s">
        <v>134</v>
      </c>
      <c r="AA478" t="s">
        <v>135</v>
      </c>
      <c r="AB478" t="s">
        <v>122</v>
      </c>
      <c r="AC478" t="s">
        <v>135</v>
      </c>
      <c r="AD478" t="s">
        <v>136</v>
      </c>
      <c r="AF478" t="s">
        <v>137</v>
      </c>
      <c r="AG478" t="s">
        <v>138</v>
      </c>
      <c r="AH478">
        <v>0.84</v>
      </c>
      <c r="AI478" t="s">
        <v>139</v>
      </c>
      <c r="AK478" t="s">
        <v>140</v>
      </c>
      <c r="AM478" t="s">
        <v>141</v>
      </c>
      <c r="AS478" t="s">
        <v>621</v>
      </c>
      <c r="AZ478" t="s">
        <v>143</v>
      </c>
      <c r="BA478" t="s">
        <v>122</v>
      </c>
      <c r="BB478" t="s">
        <v>143</v>
      </c>
      <c r="BD478" t="s">
        <v>144</v>
      </c>
      <c r="BE478" s="15"/>
      <c r="BG478" t="s">
        <v>145</v>
      </c>
      <c r="BH478">
        <v>0.5</v>
      </c>
      <c r="BI478" t="s">
        <v>139</v>
      </c>
      <c r="BJ478" s="15"/>
      <c r="BK478" t="s">
        <v>146</v>
      </c>
      <c r="BL478">
        <v>7</v>
      </c>
      <c r="BM478" s="16">
        <v>44529.375</v>
      </c>
      <c r="BO478" s="16"/>
      <c r="BP478" t="s">
        <v>147</v>
      </c>
      <c r="BQ478" t="s">
        <v>147</v>
      </c>
      <c r="BR478">
        <v>0.84</v>
      </c>
      <c r="BS478">
        <v>0.5</v>
      </c>
      <c r="BT478" t="b">
        <v>0</v>
      </c>
      <c r="BU478">
        <v>0.84</v>
      </c>
      <c r="BV478">
        <v>0.5</v>
      </c>
      <c r="BW478">
        <v>0.84</v>
      </c>
      <c r="BX478" t="s">
        <v>148</v>
      </c>
      <c r="BY478" t="s">
        <v>122</v>
      </c>
      <c r="BZ478" t="s">
        <v>122</v>
      </c>
      <c r="CA478" t="s">
        <v>1227</v>
      </c>
      <c r="CB478" t="s">
        <v>150</v>
      </c>
      <c r="CC478" t="s">
        <v>1228</v>
      </c>
      <c r="CD478" t="s">
        <v>447</v>
      </c>
      <c r="CI478">
        <v>34.255749700000003</v>
      </c>
      <c r="CJ478">
        <v>-114.14637449999999</v>
      </c>
      <c r="CN478" t="s">
        <v>135</v>
      </c>
      <c r="CO478" t="s">
        <v>153</v>
      </c>
      <c r="CV478" t="s">
        <v>154</v>
      </c>
      <c r="CW478" t="s">
        <v>155</v>
      </c>
      <c r="CX478" t="s">
        <v>448</v>
      </c>
      <c r="DC478" s="15"/>
      <c r="DH478" t="s">
        <v>146</v>
      </c>
    </row>
    <row r="479" spans="1:112" x14ac:dyDescent="0.25">
      <c r="A479" t="s">
        <v>122</v>
      </c>
      <c r="B479" t="s">
        <v>122</v>
      </c>
      <c r="C479" t="s">
        <v>1694</v>
      </c>
      <c r="D479" t="s">
        <v>124</v>
      </c>
      <c r="E479" t="s">
        <v>125</v>
      </c>
      <c r="F479" t="s">
        <v>126</v>
      </c>
      <c r="G479" s="15">
        <v>44799</v>
      </c>
      <c r="H479" t="s">
        <v>1695</v>
      </c>
      <c r="I479" t="s">
        <v>128</v>
      </c>
      <c r="J479" s="15"/>
      <c r="M479" t="s">
        <v>1303</v>
      </c>
      <c r="N479" t="s">
        <v>130</v>
      </c>
      <c r="T479" t="s">
        <v>1071</v>
      </c>
      <c r="U479" t="s">
        <v>1696</v>
      </c>
      <c r="V479" t="s">
        <v>1697</v>
      </c>
      <c r="W479" t="s">
        <v>134</v>
      </c>
      <c r="AA479" t="s">
        <v>135</v>
      </c>
      <c r="AB479" t="s">
        <v>122</v>
      </c>
      <c r="AC479" t="s">
        <v>135</v>
      </c>
      <c r="AD479" t="s">
        <v>136</v>
      </c>
      <c r="AF479" t="s">
        <v>137</v>
      </c>
      <c r="AG479" t="s">
        <v>138</v>
      </c>
      <c r="AH479">
        <v>0.83</v>
      </c>
      <c r="AI479" t="s">
        <v>139</v>
      </c>
      <c r="AK479" t="s">
        <v>140</v>
      </c>
      <c r="AM479" t="s">
        <v>141</v>
      </c>
      <c r="AS479" t="s">
        <v>621</v>
      </c>
      <c r="AU479">
        <v>230</v>
      </c>
      <c r="AV479" t="s">
        <v>130</v>
      </c>
      <c r="AZ479" t="s">
        <v>143</v>
      </c>
      <c r="BA479" t="s">
        <v>122</v>
      </c>
      <c r="BB479" t="s">
        <v>143</v>
      </c>
      <c r="BD479" t="s">
        <v>489</v>
      </c>
      <c r="BE479" s="15"/>
      <c r="BG479" t="s">
        <v>145</v>
      </c>
      <c r="BH479">
        <v>0.5</v>
      </c>
      <c r="BI479" t="s">
        <v>139</v>
      </c>
      <c r="BJ479" s="15"/>
      <c r="BK479" t="s">
        <v>146</v>
      </c>
      <c r="BL479">
        <v>7</v>
      </c>
      <c r="BM479" s="16">
        <v>44799.426388888904</v>
      </c>
      <c r="BO479" s="16"/>
      <c r="BP479" t="s">
        <v>147</v>
      </c>
      <c r="BQ479" t="s">
        <v>147</v>
      </c>
      <c r="BR479">
        <v>0.83</v>
      </c>
      <c r="BS479">
        <v>0.5</v>
      </c>
      <c r="BT479" t="b">
        <v>0</v>
      </c>
      <c r="BU479">
        <v>0.83</v>
      </c>
      <c r="BV479">
        <v>0.5</v>
      </c>
      <c r="BW479">
        <v>0.83</v>
      </c>
      <c r="BX479" t="s">
        <v>148</v>
      </c>
      <c r="BY479" t="s">
        <v>122</v>
      </c>
      <c r="BZ479" t="s">
        <v>122</v>
      </c>
      <c r="CA479" t="s">
        <v>1698</v>
      </c>
      <c r="CB479" t="s">
        <v>150</v>
      </c>
      <c r="CC479" t="s">
        <v>1699</v>
      </c>
      <c r="CD479" t="s">
        <v>410</v>
      </c>
      <c r="CI479">
        <v>33.4445689</v>
      </c>
      <c r="CJ479">
        <v>-112.02769499999999</v>
      </c>
      <c r="CN479" t="s">
        <v>135</v>
      </c>
      <c r="CO479" t="s">
        <v>153</v>
      </c>
      <c r="CV479" t="s">
        <v>154</v>
      </c>
      <c r="CW479" t="s">
        <v>155</v>
      </c>
      <c r="CX479" t="s">
        <v>321</v>
      </c>
      <c r="DC479" s="15"/>
      <c r="DH479" t="s">
        <v>146</v>
      </c>
    </row>
    <row r="480" spans="1:112" x14ac:dyDescent="0.25">
      <c r="A480" t="s">
        <v>122</v>
      </c>
      <c r="B480" t="s">
        <v>122</v>
      </c>
      <c r="C480" t="s">
        <v>1700</v>
      </c>
      <c r="D480" t="s">
        <v>124</v>
      </c>
      <c r="E480" t="s">
        <v>125</v>
      </c>
      <c r="F480" t="s">
        <v>126</v>
      </c>
      <c r="G480" s="15">
        <v>43916</v>
      </c>
      <c r="H480" t="s">
        <v>726</v>
      </c>
      <c r="I480" t="s">
        <v>128</v>
      </c>
      <c r="J480" s="15"/>
      <c r="M480" t="s">
        <v>485</v>
      </c>
      <c r="N480" t="s">
        <v>130</v>
      </c>
      <c r="T480" t="s">
        <v>793</v>
      </c>
      <c r="U480" t="s">
        <v>794</v>
      </c>
      <c r="V480" t="s">
        <v>1701</v>
      </c>
      <c r="W480" t="s">
        <v>134</v>
      </c>
      <c r="AA480" t="s">
        <v>135</v>
      </c>
      <c r="AB480" t="s">
        <v>122</v>
      </c>
      <c r="AC480" t="s">
        <v>135</v>
      </c>
      <c r="AD480" t="s">
        <v>136</v>
      </c>
      <c r="AF480" t="s">
        <v>137</v>
      </c>
      <c r="AG480" t="s">
        <v>138</v>
      </c>
      <c r="AH480">
        <v>8.2899999999999998E-4</v>
      </c>
      <c r="AI480" t="s">
        <v>406</v>
      </c>
      <c r="AK480" t="s">
        <v>140</v>
      </c>
      <c r="AM480" t="s">
        <v>141</v>
      </c>
      <c r="AS480" t="s">
        <v>224</v>
      </c>
      <c r="AU480">
        <v>81</v>
      </c>
      <c r="AV480" t="s">
        <v>130</v>
      </c>
      <c r="AZ480" t="s">
        <v>143</v>
      </c>
      <c r="BA480" t="s">
        <v>122</v>
      </c>
      <c r="BB480" t="s">
        <v>143</v>
      </c>
      <c r="BD480" t="s">
        <v>163</v>
      </c>
      <c r="BE480" s="15"/>
      <c r="BG480" t="s">
        <v>145</v>
      </c>
      <c r="BH480">
        <v>3.6099999999999999E-4</v>
      </c>
      <c r="BI480" t="s">
        <v>406</v>
      </c>
      <c r="BJ480" s="15"/>
      <c r="BK480" t="s">
        <v>146</v>
      </c>
      <c r="BL480">
        <v>7</v>
      </c>
      <c r="BM480" s="16">
        <v>43916.440972222197</v>
      </c>
      <c r="BO480" s="16"/>
      <c r="BP480" t="s">
        <v>407</v>
      </c>
      <c r="BQ480" t="s">
        <v>407</v>
      </c>
      <c r="BR480">
        <v>8.2899999999999998E-4</v>
      </c>
      <c r="BS480">
        <v>3.6099999999999999E-4</v>
      </c>
      <c r="BT480" t="b">
        <v>0</v>
      </c>
      <c r="BU480">
        <v>0.82899999999999996</v>
      </c>
      <c r="BV480">
        <v>0.36099999999999999</v>
      </c>
      <c r="BW480">
        <v>0.82899999999999996</v>
      </c>
      <c r="BX480" t="s">
        <v>148</v>
      </c>
      <c r="BY480" t="s">
        <v>122</v>
      </c>
      <c r="BZ480" t="s">
        <v>122</v>
      </c>
      <c r="CA480" t="s">
        <v>1702</v>
      </c>
      <c r="CB480" t="s">
        <v>150</v>
      </c>
      <c r="CC480" t="s">
        <v>1703</v>
      </c>
      <c r="CD480" t="s">
        <v>410</v>
      </c>
      <c r="CI480">
        <v>33.511200000000002</v>
      </c>
      <c r="CJ480">
        <v>-112.0728639</v>
      </c>
      <c r="CN480" t="s">
        <v>135</v>
      </c>
      <c r="CO480" t="s">
        <v>153</v>
      </c>
      <c r="CV480" t="s">
        <v>154</v>
      </c>
      <c r="CW480" t="s">
        <v>155</v>
      </c>
      <c r="CX480" t="s">
        <v>321</v>
      </c>
      <c r="DC480" s="15"/>
      <c r="DH480" t="s">
        <v>146</v>
      </c>
    </row>
    <row r="481" spans="1:112" x14ac:dyDescent="0.25">
      <c r="A481" t="s">
        <v>122</v>
      </c>
      <c r="B481" t="s">
        <v>122</v>
      </c>
      <c r="C481" t="s">
        <v>1704</v>
      </c>
      <c r="D481" t="s">
        <v>124</v>
      </c>
      <c r="E481" t="s">
        <v>125</v>
      </c>
      <c r="F481" t="s">
        <v>126</v>
      </c>
      <c r="G481" s="15">
        <v>44519</v>
      </c>
      <c r="H481" t="s">
        <v>726</v>
      </c>
      <c r="I481" t="s">
        <v>128</v>
      </c>
      <c r="J481" s="15"/>
      <c r="T481" t="s">
        <v>1168</v>
      </c>
      <c r="U481" t="s">
        <v>193</v>
      </c>
      <c r="V481" t="s">
        <v>1502</v>
      </c>
      <c r="W481" t="s">
        <v>134</v>
      </c>
      <c r="AA481" t="s">
        <v>135</v>
      </c>
      <c r="AB481" t="s">
        <v>122</v>
      </c>
      <c r="AC481" t="s">
        <v>135</v>
      </c>
      <c r="AD481" t="s">
        <v>136</v>
      </c>
      <c r="AF481" t="s">
        <v>137</v>
      </c>
      <c r="AG481" t="s">
        <v>138</v>
      </c>
      <c r="AH481">
        <v>0.82699999999999996</v>
      </c>
      <c r="AI481" t="s">
        <v>139</v>
      </c>
      <c r="AK481" t="s">
        <v>140</v>
      </c>
      <c r="AM481" t="s">
        <v>141</v>
      </c>
      <c r="AS481" t="s">
        <v>246</v>
      </c>
      <c r="AZ481" t="s">
        <v>143</v>
      </c>
      <c r="BA481" t="s">
        <v>122</v>
      </c>
      <c r="BB481" t="s">
        <v>143</v>
      </c>
      <c r="BD481" t="s">
        <v>163</v>
      </c>
      <c r="BE481" s="15"/>
      <c r="BG481" t="s">
        <v>145</v>
      </c>
      <c r="BH481">
        <v>8.1900000000000001E-2</v>
      </c>
      <c r="BI481" t="s">
        <v>139</v>
      </c>
      <c r="BJ481" s="15"/>
      <c r="BK481" t="s">
        <v>146</v>
      </c>
      <c r="BL481">
        <v>7</v>
      </c>
      <c r="BM481" s="16">
        <v>44519.440972222197</v>
      </c>
      <c r="BO481" s="16"/>
      <c r="BP481" t="s">
        <v>147</v>
      </c>
      <c r="BQ481" t="s">
        <v>147</v>
      </c>
      <c r="BR481">
        <v>0.82699999999999996</v>
      </c>
      <c r="BS481">
        <v>8.1900000000000001E-2</v>
      </c>
      <c r="BT481" t="b">
        <v>0</v>
      </c>
      <c r="BU481">
        <v>0.82699999999999996</v>
      </c>
      <c r="BV481">
        <v>8.1900000000000001E-2</v>
      </c>
      <c r="BW481">
        <v>0.82699999999999996</v>
      </c>
      <c r="BX481" t="s">
        <v>148</v>
      </c>
      <c r="BY481" t="s">
        <v>122</v>
      </c>
      <c r="BZ481" t="s">
        <v>122</v>
      </c>
      <c r="CA481" t="s">
        <v>1503</v>
      </c>
      <c r="CB481" t="s">
        <v>150</v>
      </c>
      <c r="CC481" t="s">
        <v>332</v>
      </c>
      <c r="CD481" t="s">
        <v>198</v>
      </c>
      <c r="CI481">
        <v>34.9010599</v>
      </c>
      <c r="CJ481">
        <v>-110.1597276</v>
      </c>
      <c r="CN481" t="s">
        <v>135</v>
      </c>
      <c r="CO481" t="s">
        <v>153</v>
      </c>
      <c r="CV481" t="s">
        <v>154</v>
      </c>
      <c r="CW481" t="s">
        <v>155</v>
      </c>
      <c r="CX481" t="s">
        <v>199</v>
      </c>
      <c r="DC481" s="15"/>
      <c r="DH481" t="s">
        <v>146</v>
      </c>
    </row>
    <row r="482" spans="1:112" x14ac:dyDescent="0.25">
      <c r="A482" t="s">
        <v>122</v>
      </c>
      <c r="B482" t="s">
        <v>122</v>
      </c>
      <c r="C482" t="s">
        <v>1705</v>
      </c>
      <c r="D482" t="s">
        <v>124</v>
      </c>
      <c r="E482" t="s">
        <v>125</v>
      </c>
      <c r="F482" t="s">
        <v>126</v>
      </c>
      <c r="G482" s="15">
        <v>43872</v>
      </c>
      <c r="H482" t="s">
        <v>1706</v>
      </c>
      <c r="I482" t="s">
        <v>128</v>
      </c>
      <c r="J482" s="15"/>
      <c r="T482" t="s">
        <v>131</v>
      </c>
      <c r="U482" t="s">
        <v>193</v>
      </c>
      <c r="V482" t="s">
        <v>1003</v>
      </c>
      <c r="W482" t="s">
        <v>134</v>
      </c>
      <c r="AA482" t="s">
        <v>135</v>
      </c>
      <c r="AB482" t="s">
        <v>122</v>
      </c>
      <c r="AC482" t="s">
        <v>135</v>
      </c>
      <c r="AD482" t="s">
        <v>136</v>
      </c>
      <c r="AF482" t="s">
        <v>137</v>
      </c>
      <c r="AG482" t="s">
        <v>138</v>
      </c>
      <c r="AH482">
        <v>0.82399999999999995</v>
      </c>
      <c r="AI482" t="s">
        <v>139</v>
      </c>
      <c r="AK482" t="s">
        <v>140</v>
      </c>
      <c r="AM482" t="s">
        <v>141</v>
      </c>
      <c r="AS482" t="s">
        <v>246</v>
      </c>
      <c r="AZ482" t="s">
        <v>143</v>
      </c>
      <c r="BA482" t="s">
        <v>122</v>
      </c>
      <c r="BB482" t="s">
        <v>143</v>
      </c>
      <c r="BD482" t="s">
        <v>163</v>
      </c>
      <c r="BE482" s="15"/>
      <c r="BG482" t="s">
        <v>145</v>
      </c>
      <c r="BH482">
        <v>0.36099999999999999</v>
      </c>
      <c r="BI482" t="s">
        <v>139</v>
      </c>
      <c r="BJ482" s="15"/>
      <c r="BK482" t="s">
        <v>146</v>
      </c>
      <c r="BL482">
        <v>7</v>
      </c>
      <c r="BM482" s="16">
        <v>43872.454861111102</v>
      </c>
      <c r="BO482" s="16"/>
      <c r="BP482" t="s">
        <v>147</v>
      </c>
      <c r="BQ482" t="s">
        <v>147</v>
      </c>
      <c r="BR482">
        <v>0.82399999999999995</v>
      </c>
      <c r="BS482">
        <v>0.36099999999999999</v>
      </c>
      <c r="BT482" t="b">
        <v>0</v>
      </c>
      <c r="BU482">
        <v>0.82399999999999995</v>
      </c>
      <c r="BV482">
        <v>0.36099999999999999</v>
      </c>
      <c r="BW482">
        <v>0.82399999999999995</v>
      </c>
      <c r="BX482" t="s">
        <v>148</v>
      </c>
      <c r="BY482" t="s">
        <v>122</v>
      </c>
      <c r="BZ482" t="s">
        <v>122</v>
      </c>
      <c r="CA482" t="s">
        <v>1004</v>
      </c>
      <c r="CB482" t="s">
        <v>150</v>
      </c>
      <c r="CC482" t="s">
        <v>384</v>
      </c>
      <c r="CD482" t="s">
        <v>399</v>
      </c>
      <c r="CI482">
        <v>32.201813600000001</v>
      </c>
      <c r="CJ482">
        <v>-110.96876640000001</v>
      </c>
      <c r="CN482" t="s">
        <v>135</v>
      </c>
      <c r="CO482" t="s">
        <v>153</v>
      </c>
      <c r="CV482" t="s">
        <v>154</v>
      </c>
      <c r="CW482" t="s">
        <v>155</v>
      </c>
      <c r="CX482" t="s">
        <v>400</v>
      </c>
      <c r="DC482" s="15"/>
      <c r="DH482" t="s">
        <v>146</v>
      </c>
    </row>
    <row r="483" spans="1:112" x14ac:dyDescent="0.25">
      <c r="A483" t="s">
        <v>1707</v>
      </c>
      <c r="B483" t="s">
        <v>1708</v>
      </c>
      <c r="C483" t="s">
        <v>1709</v>
      </c>
      <c r="D483" t="s">
        <v>124</v>
      </c>
      <c r="E483" t="s">
        <v>125</v>
      </c>
      <c r="F483" t="s">
        <v>126</v>
      </c>
      <c r="G483" s="15">
        <v>42240</v>
      </c>
      <c r="H483" t="s">
        <v>828</v>
      </c>
      <c r="I483" t="s">
        <v>1710</v>
      </c>
      <c r="J483" s="15"/>
      <c r="U483" t="s">
        <v>1711</v>
      </c>
      <c r="V483" t="s">
        <v>1712</v>
      </c>
      <c r="W483" t="s">
        <v>1713</v>
      </c>
      <c r="Y483" t="s">
        <v>1714</v>
      </c>
      <c r="Z483" t="s">
        <v>1715</v>
      </c>
      <c r="AA483" t="s">
        <v>1716</v>
      </c>
      <c r="AB483" t="s">
        <v>1436</v>
      </c>
      <c r="AC483" t="s">
        <v>1717</v>
      </c>
      <c r="AD483" t="s">
        <v>1718</v>
      </c>
      <c r="AF483" t="s">
        <v>137</v>
      </c>
      <c r="AG483" t="s">
        <v>282</v>
      </c>
      <c r="AH483">
        <v>0.8</v>
      </c>
      <c r="AI483" t="s">
        <v>147</v>
      </c>
      <c r="AK483" t="s">
        <v>283</v>
      </c>
      <c r="AM483" t="s">
        <v>141</v>
      </c>
      <c r="AT483" t="s">
        <v>284</v>
      </c>
      <c r="AZ483" t="s">
        <v>1719</v>
      </c>
      <c r="BA483" t="s">
        <v>281</v>
      </c>
      <c r="BB483" t="s">
        <v>1720</v>
      </c>
      <c r="BC483" t="s">
        <v>287</v>
      </c>
      <c r="BD483" t="s">
        <v>288</v>
      </c>
      <c r="BE483" s="15">
        <v>42244</v>
      </c>
      <c r="BG483" t="s">
        <v>1721</v>
      </c>
      <c r="BH483">
        <v>0.2</v>
      </c>
      <c r="BI483" t="s">
        <v>147</v>
      </c>
      <c r="BJ483" s="15"/>
      <c r="BK483" t="s">
        <v>291</v>
      </c>
      <c r="BL483">
        <v>6</v>
      </c>
      <c r="BM483" s="16">
        <v>42240.704861111102</v>
      </c>
      <c r="BO483" s="16"/>
      <c r="BP483" t="s">
        <v>147</v>
      </c>
      <c r="BQ483" t="s">
        <v>147</v>
      </c>
      <c r="BR483">
        <v>0.8</v>
      </c>
      <c r="BS483">
        <v>0.2</v>
      </c>
      <c r="BT483" t="b">
        <v>0</v>
      </c>
      <c r="BU483">
        <v>0.8</v>
      </c>
      <c r="BV483">
        <v>0.2</v>
      </c>
      <c r="BW483">
        <v>0.8</v>
      </c>
      <c r="BX483" t="s">
        <v>148</v>
      </c>
      <c r="BY483" t="s">
        <v>1707</v>
      </c>
      <c r="BZ483" t="s">
        <v>1708</v>
      </c>
      <c r="CA483" t="s">
        <v>1722</v>
      </c>
      <c r="CB483" t="s">
        <v>150</v>
      </c>
      <c r="CD483" t="s">
        <v>1723</v>
      </c>
      <c r="CI483">
        <v>37.861388890000001</v>
      </c>
      <c r="CJ483">
        <v>-97.427222200000003</v>
      </c>
      <c r="CK483" t="s">
        <v>294</v>
      </c>
      <c r="CL483" t="s">
        <v>1445</v>
      </c>
      <c r="CM483" t="s">
        <v>296</v>
      </c>
      <c r="CN483" t="s">
        <v>1446</v>
      </c>
      <c r="CO483" t="s">
        <v>298</v>
      </c>
      <c r="CP483" t="s">
        <v>1724</v>
      </c>
      <c r="CQ483" t="s">
        <v>300</v>
      </c>
      <c r="CR483">
        <v>0.1</v>
      </c>
      <c r="CS483" t="s">
        <v>300</v>
      </c>
      <c r="CT483" t="s">
        <v>1725</v>
      </c>
      <c r="CU483" t="s">
        <v>1219</v>
      </c>
      <c r="CV483" t="s">
        <v>154</v>
      </c>
      <c r="CW483" t="s">
        <v>764</v>
      </c>
      <c r="CX483" t="s">
        <v>1726</v>
      </c>
      <c r="DA483" t="s">
        <v>1727</v>
      </c>
      <c r="DB483" t="s">
        <v>1451</v>
      </c>
      <c r="DC483" s="15"/>
      <c r="DD483">
        <v>80</v>
      </c>
      <c r="DE483" t="s">
        <v>130</v>
      </c>
      <c r="DH483" t="s">
        <v>291</v>
      </c>
    </row>
    <row r="484" spans="1:112" x14ac:dyDescent="0.25">
      <c r="A484" t="s">
        <v>122</v>
      </c>
      <c r="B484" t="s">
        <v>122</v>
      </c>
      <c r="C484" t="s">
        <v>1728</v>
      </c>
      <c r="D484" t="s">
        <v>124</v>
      </c>
      <c r="E484" t="s">
        <v>125</v>
      </c>
      <c r="F484" t="s">
        <v>126</v>
      </c>
      <c r="G484" s="15">
        <v>44531</v>
      </c>
      <c r="H484" t="s">
        <v>1729</v>
      </c>
      <c r="I484" t="s">
        <v>128</v>
      </c>
      <c r="J484" s="15"/>
      <c r="M484" t="s">
        <v>1730</v>
      </c>
      <c r="N484" t="s">
        <v>130</v>
      </c>
      <c r="T484" t="s">
        <v>793</v>
      </c>
      <c r="U484" t="s">
        <v>830</v>
      </c>
      <c r="V484" t="s">
        <v>1731</v>
      </c>
      <c r="W484" t="s">
        <v>134</v>
      </c>
      <c r="AA484" t="s">
        <v>135</v>
      </c>
      <c r="AB484" t="s">
        <v>122</v>
      </c>
      <c r="AC484" t="s">
        <v>135</v>
      </c>
      <c r="AD484" t="s">
        <v>136</v>
      </c>
      <c r="AF484" t="s">
        <v>137</v>
      </c>
      <c r="AG484" t="s">
        <v>138</v>
      </c>
      <c r="AH484">
        <v>0.79</v>
      </c>
      <c r="AI484" t="s">
        <v>139</v>
      </c>
      <c r="AK484" t="s">
        <v>140</v>
      </c>
      <c r="AM484" t="s">
        <v>141</v>
      </c>
      <c r="AU484">
        <v>97.4</v>
      </c>
      <c r="AV484" t="s">
        <v>130</v>
      </c>
      <c r="AZ484" t="s">
        <v>143</v>
      </c>
      <c r="BA484" t="s">
        <v>122</v>
      </c>
      <c r="BB484" t="s">
        <v>143</v>
      </c>
      <c r="BD484" t="s">
        <v>832</v>
      </c>
      <c r="BE484" s="15"/>
      <c r="BG484" t="s">
        <v>145</v>
      </c>
      <c r="BH484">
        <v>0.5</v>
      </c>
      <c r="BI484" t="s">
        <v>139</v>
      </c>
      <c r="BJ484" s="15"/>
      <c r="BK484" t="s">
        <v>146</v>
      </c>
      <c r="BL484">
        <v>7</v>
      </c>
      <c r="BM484" s="16">
        <v>44531.713194444397</v>
      </c>
      <c r="BO484" s="16"/>
      <c r="BP484" t="s">
        <v>147</v>
      </c>
      <c r="BQ484" t="s">
        <v>147</v>
      </c>
      <c r="BR484">
        <v>0.79</v>
      </c>
      <c r="BS484">
        <v>0.5</v>
      </c>
      <c r="BT484" t="b">
        <v>0</v>
      </c>
      <c r="BU484">
        <v>0.79</v>
      </c>
      <c r="BV484">
        <v>0.5</v>
      </c>
      <c r="BW484">
        <v>0.79</v>
      </c>
      <c r="BX484" t="s">
        <v>148</v>
      </c>
      <c r="BY484" t="s">
        <v>122</v>
      </c>
      <c r="BZ484" t="s">
        <v>122</v>
      </c>
      <c r="CA484" t="s">
        <v>1732</v>
      </c>
      <c r="CB484" t="s">
        <v>150</v>
      </c>
      <c r="CC484" t="s">
        <v>1733</v>
      </c>
      <c r="CD484" t="s">
        <v>399</v>
      </c>
      <c r="CI484">
        <v>32.218061499999997</v>
      </c>
      <c r="CJ484">
        <v>-110.96093399999999</v>
      </c>
      <c r="CN484" t="s">
        <v>135</v>
      </c>
      <c r="CO484" t="s">
        <v>153</v>
      </c>
      <c r="CV484" t="s">
        <v>154</v>
      </c>
      <c r="CW484" t="s">
        <v>155</v>
      </c>
      <c r="CX484" t="s">
        <v>400</v>
      </c>
      <c r="DC484" s="15"/>
      <c r="DH484" t="s">
        <v>146</v>
      </c>
    </row>
    <row r="485" spans="1:112" x14ac:dyDescent="0.25">
      <c r="A485" t="s">
        <v>122</v>
      </c>
      <c r="B485" t="s">
        <v>122</v>
      </c>
      <c r="C485" t="s">
        <v>1734</v>
      </c>
      <c r="D485" t="s">
        <v>124</v>
      </c>
      <c r="E485" t="s">
        <v>125</v>
      </c>
      <c r="F485" t="s">
        <v>126</v>
      </c>
      <c r="G485" s="15">
        <v>44799</v>
      </c>
      <c r="H485" t="s">
        <v>1735</v>
      </c>
      <c r="I485" t="s">
        <v>128</v>
      </c>
      <c r="J485" s="15"/>
      <c r="M485" t="s">
        <v>1303</v>
      </c>
      <c r="N485" t="s">
        <v>130</v>
      </c>
      <c r="T485" t="s">
        <v>1071</v>
      </c>
      <c r="U485" t="s">
        <v>1696</v>
      </c>
      <c r="V485" t="s">
        <v>1697</v>
      </c>
      <c r="W485" t="s">
        <v>134</v>
      </c>
      <c r="AA485" t="s">
        <v>135</v>
      </c>
      <c r="AB485" t="s">
        <v>122</v>
      </c>
      <c r="AC485" t="s">
        <v>135</v>
      </c>
      <c r="AD485" t="s">
        <v>136</v>
      </c>
      <c r="AF485" t="s">
        <v>137</v>
      </c>
      <c r="AG485" t="s">
        <v>138</v>
      </c>
      <c r="AH485">
        <v>0.79</v>
      </c>
      <c r="AI485" t="s">
        <v>139</v>
      </c>
      <c r="AK485" t="s">
        <v>140</v>
      </c>
      <c r="AM485" t="s">
        <v>141</v>
      </c>
      <c r="AS485" t="s">
        <v>621</v>
      </c>
      <c r="AU485">
        <v>230</v>
      </c>
      <c r="AV485" t="s">
        <v>130</v>
      </c>
      <c r="AZ485" t="s">
        <v>143</v>
      </c>
      <c r="BA485" t="s">
        <v>122</v>
      </c>
      <c r="BB485" t="s">
        <v>143</v>
      </c>
      <c r="BD485" t="s">
        <v>489</v>
      </c>
      <c r="BE485" s="15"/>
      <c r="BG485" t="s">
        <v>145</v>
      </c>
      <c r="BH485">
        <v>0.5</v>
      </c>
      <c r="BI485" t="s">
        <v>139</v>
      </c>
      <c r="BJ485" s="15"/>
      <c r="BK485" t="s">
        <v>146</v>
      </c>
      <c r="BL485">
        <v>7</v>
      </c>
      <c r="BM485" s="16">
        <v>44799.425694444399</v>
      </c>
      <c r="BO485" s="16"/>
      <c r="BP485" t="s">
        <v>147</v>
      </c>
      <c r="BQ485" t="s">
        <v>147</v>
      </c>
      <c r="BR485">
        <v>0.79</v>
      </c>
      <c r="BS485">
        <v>0.5</v>
      </c>
      <c r="BT485" t="b">
        <v>0</v>
      </c>
      <c r="BU485">
        <v>0.79</v>
      </c>
      <c r="BV485">
        <v>0.5</v>
      </c>
      <c r="BW485">
        <v>0.79</v>
      </c>
      <c r="BX485" t="s">
        <v>148</v>
      </c>
      <c r="BY485" t="s">
        <v>122</v>
      </c>
      <c r="BZ485" t="s">
        <v>122</v>
      </c>
      <c r="CA485" t="s">
        <v>1698</v>
      </c>
      <c r="CB485" t="s">
        <v>150</v>
      </c>
      <c r="CC485" t="s">
        <v>1699</v>
      </c>
      <c r="CD485" t="s">
        <v>410</v>
      </c>
      <c r="CI485">
        <v>33.4445689</v>
      </c>
      <c r="CJ485">
        <v>-112.02769499999999</v>
      </c>
      <c r="CN485" t="s">
        <v>135</v>
      </c>
      <c r="CO485" t="s">
        <v>153</v>
      </c>
      <c r="CV485" t="s">
        <v>154</v>
      </c>
      <c r="CW485" t="s">
        <v>155</v>
      </c>
      <c r="CX485" t="s">
        <v>321</v>
      </c>
      <c r="DC485" s="15"/>
      <c r="DH485" t="s">
        <v>146</v>
      </c>
    </row>
    <row r="486" spans="1:112" x14ac:dyDescent="0.25">
      <c r="A486" t="s">
        <v>122</v>
      </c>
      <c r="B486" t="s">
        <v>122</v>
      </c>
      <c r="C486" t="s">
        <v>1736</v>
      </c>
      <c r="D486" t="s">
        <v>124</v>
      </c>
      <c r="E486" t="s">
        <v>125</v>
      </c>
      <c r="F486" t="s">
        <v>126</v>
      </c>
      <c r="G486" s="15">
        <v>45050</v>
      </c>
      <c r="H486" t="s">
        <v>1737</v>
      </c>
      <c r="I486" t="s">
        <v>128</v>
      </c>
      <c r="J486" s="15"/>
      <c r="M486" t="s">
        <v>192</v>
      </c>
      <c r="N486" t="s">
        <v>130</v>
      </c>
      <c r="T486" t="s">
        <v>1168</v>
      </c>
      <c r="U486" t="s">
        <v>193</v>
      </c>
      <c r="V486" t="s">
        <v>1502</v>
      </c>
      <c r="W486" t="s">
        <v>134</v>
      </c>
      <c r="AA486" t="s">
        <v>135</v>
      </c>
      <c r="AB486" t="s">
        <v>122</v>
      </c>
      <c r="AC486" t="s">
        <v>135</v>
      </c>
      <c r="AD486" t="s">
        <v>136</v>
      </c>
      <c r="AF486" t="s">
        <v>137</v>
      </c>
      <c r="AG486" t="s">
        <v>138</v>
      </c>
      <c r="AH486">
        <v>0.79</v>
      </c>
      <c r="AI486" t="s">
        <v>139</v>
      </c>
      <c r="AK486" t="s">
        <v>140</v>
      </c>
      <c r="AM486" t="s">
        <v>141</v>
      </c>
      <c r="AS486" t="s">
        <v>246</v>
      </c>
      <c r="AU486">
        <v>18</v>
      </c>
      <c r="AV486" t="s">
        <v>130</v>
      </c>
      <c r="AZ486" t="s">
        <v>143</v>
      </c>
      <c r="BA486" t="s">
        <v>122</v>
      </c>
      <c r="BB486" t="s">
        <v>143</v>
      </c>
      <c r="BD486" t="s">
        <v>182</v>
      </c>
      <c r="BE486" s="15"/>
      <c r="BG486" t="s">
        <v>145</v>
      </c>
      <c r="BH486">
        <v>8.1900000000000001E-2</v>
      </c>
      <c r="BI486" t="s">
        <v>139</v>
      </c>
      <c r="BJ486" s="15"/>
      <c r="BK486" t="s">
        <v>146</v>
      </c>
      <c r="BL486">
        <v>7</v>
      </c>
      <c r="BM486" s="16">
        <v>45050.534722222197</v>
      </c>
      <c r="BO486" s="16"/>
      <c r="BP486" t="s">
        <v>147</v>
      </c>
      <c r="BQ486" t="s">
        <v>147</v>
      </c>
      <c r="BR486">
        <v>0.79</v>
      </c>
      <c r="BS486">
        <v>8.1900000000000001E-2</v>
      </c>
      <c r="BT486" t="b">
        <v>0</v>
      </c>
      <c r="BU486">
        <v>0.79</v>
      </c>
      <c r="BV486">
        <v>8.1900000000000001E-2</v>
      </c>
      <c r="BW486">
        <v>0.79</v>
      </c>
      <c r="BX486" t="s">
        <v>148</v>
      </c>
      <c r="BY486" t="s">
        <v>122</v>
      </c>
      <c r="BZ486" t="s">
        <v>122</v>
      </c>
      <c r="CA486" t="s">
        <v>1503</v>
      </c>
      <c r="CB486" t="s">
        <v>150</v>
      </c>
      <c r="CC486" t="s">
        <v>332</v>
      </c>
      <c r="CD486" t="s">
        <v>198</v>
      </c>
      <c r="CI486">
        <v>34.9010599</v>
      </c>
      <c r="CJ486">
        <v>-110.1597276</v>
      </c>
      <c r="CN486" t="s">
        <v>135</v>
      </c>
      <c r="CO486" t="s">
        <v>153</v>
      </c>
      <c r="CV486" t="s">
        <v>154</v>
      </c>
      <c r="CW486" t="s">
        <v>155</v>
      </c>
      <c r="CX486" t="s">
        <v>199</v>
      </c>
      <c r="DC486" s="15"/>
      <c r="DH486" t="s">
        <v>146</v>
      </c>
    </row>
    <row r="487" spans="1:112" x14ac:dyDescent="0.25">
      <c r="A487" t="s">
        <v>122</v>
      </c>
      <c r="B487" t="s">
        <v>122</v>
      </c>
      <c r="C487" t="s">
        <v>1738</v>
      </c>
      <c r="D487" t="s">
        <v>124</v>
      </c>
      <c r="E487" t="s">
        <v>125</v>
      </c>
      <c r="F487" t="s">
        <v>126</v>
      </c>
      <c r="G487" s="15">
        <v>45588</v>
      </c>
      <c r="H487" t="s">
        <v>1739</v>
      </c>
      <c r="I487" t="s">
        <v>128</v>
      </c>
      <c r="J487" s="15"/>
      <c r="M487" t="s">
        <v>1740</v>
      </c>
      <c r="N487" t="s">
        <v>130</v>
      </c>
      <c r="T487" t="s">
        <v>180</v>
      </c>
      <c r="U487" t="s">
        <v>161</v>
      </c>
      <c r="V487" t="s">
        <v>1741</v>
      </c>
      <c r="W487" t="s">
        <v>134</v>
      </c>
      <c r="AA487" t="s">
        <v>135</v>
      </c>
      <c r="AB487" t="s">
        <v>122</v>
      </c>
      <c r="AC487" t="s">
        <v>135</v>
      </c>
      <c r="AD487" t="s">
        <v>136</v>
      </c>
      <c r="AF487" t="s">
        <v>137</v>
      </c>
      <c r="AG487" t="s">
        <v>138</v>
      </c>
      <c r="AH487">
        <v>0.79</v>
      </c>
      <c r="AI487" t="s">
        <v>139</v>
      </c>
      <c r="AK487" t="s">
        <v>140</v>
      </c>
      <c r="AM487" t="s">
        <v>141</v>
      </c>
      <c r="AS487" t="s">
        <v>224</v>
      </c>
      <c r="AU487">
        <v>58.5</v>
      </c>
      <c r="AV487" t="s">
        <v>130</v>
      </c>
      <c r="AZ487" t="s">
        <v>143</v>
      </c>
      <c r="BA487" t="s">
        <v>122</v>
      </c>
      <c r="BB487" t="s">
        <v>143</v>
      </c>
      <c r="BD487" t="s">
        <v>182</v>
      </c>
      <c r="BE487" s="15"/>
      <c r="BG487" t="s">
        <v>145</v>
      </c>
      <c r="BH487">
        <v>8.1900000000000001E-2</v>
      </c>
      <c r="BI487" t="s">
        <v>139</v>
      </c>
      <c r="BJ487" s="15"/>
      <c r="BK487" t="s">
        <v>146</v>
      </c>
      <c r="BL487">
        <v>7</v>
      </c>
      <c r="BM487" s="16">
        <v>45588.563194444403</v>
      </c>
      <c r="BO487" s="16"/>
      <c r="BP487" t="s">
        <v>147</v>
      </c>
      <c r="BQ487" t="s">
        <v>147</v>
      </c>
      <c r="BR487">
        <v>0.79</v>
      </c>
      <c r="BS487">
        <v>8.1900000000000001E-2</v>
      </c>
      <c r="BT487" t="b">
        <v>0</v>
      </c>
      <c r="BU487">
        <v>0.79</v>
      </c>
      <c r="BV487">
        <v>8.1900000000000001E-2</v>
      </c>
      <c r="BW487">
        <v>0.79</v>
      </c>
      <c r="BX487" t="s">
        <v>148</v>
      </c>
      <c r="BY487" t="s">
        <v>122</v>
      </c>
      <c r="BZ487" t="s">
        <v>122</v>
      </c>
      <c r="CA487" t="s">
        <v>1742</v>
      </c>
      <c r="CB487" t="s">
        <v>150</v>
      </c>
      <c r="CC487" t="s">
        <v>1743</v>
      </c>
      <c r="CD487" t="s">
        <v>166</v>
      </c>
      <c r="CI487">
        <v>34.739881099999998</v>
      </c>
      <c r="CJ487">
        <v>-112.00989439999999</v>
      </c>
      <c r="CN487" t="s">
        <v>135</v>
      </c>
      <c r="CO487" t="s">
        <v>153</v>
      </c>
      <c r="CV487" t="s">
        <v>154</v>
      </c>
      <c r="CW487" t="s">
        <v>155</v>
      </c>
      <c r="CX487" t="s">
        <v>167</v>
      </c>
      <c r="DC487" s="15"/>
      <c r="DH487" t="s">
        <v>146</v>
      </c>
    </row>
    <row r="488" spans="1:112" x14ac:dyDescent="0.25">
      <c r="A488" t="s">
        <v>122</v>
      </c>
      <c r="B488" t="s">
        <v>122</v>
      </c>
      <c r="C488" t="s">
        <v>1744</v>
      </c>
      <c r="D488" t="s">
        <v>124</v>
      </c>
      <c r="E488" t="s">
        <v>125</v>
      </c>
      <c r="F488" t="s">
        <v>126</v>
      </c>
      <c r="G488" s="15">
        <v>45671</v>
      </c>
      <c r="H488" t="s">
        <v>1745</v>
      </c>
      <c r="I488" t="s">
        <v>128</v>
      </c>
      <c r="J488" s="15"/>
      <c r="M488" t="s">
        <v>918</v>
      </c>
      <c r="N488" t="s">
        <v>130</v>
      </c>
      <c r="T488" t="s">
        <v>765</v>
      </c>
      <c r="U488" t="s">
        <v>404</v>
      </c>
      <c r="V488" t="s">
        <v>976</v>
      </c>
      <c r="W488" t="s">
        <v>134</v>
      </c>
      <c r="AA488" t="s">
        <v>135</v>
      </c>
      <c r="AB488" t="s">
        <v>122</v>
      </c>
      <c r="AC488" t="s">
        <v>135</v>
      </c>
      <c r="AD488" t="s">
        <v>136</v>
      </c>
      <c r="AF488" t="s">
        <v>137</v>
      </c>
      <c r="AG488" t="s">
        <v>138</v>
      </c>
      <c r="AH488">
        <v>0.79</v>
      </c>
      <c r="AI488" t="s">
        <v>139</v>
      </c>
      <c r="AK488" t="s">
        <v>140</v>
      </c>
      <c r="AM488" t="s">
        <v>141</v>
      </c>
      <c r="AU488">
        <v>19</v>
      </c>
      <c r="AV488" t="s">
        <v>130</v>
      </c>
      <c r="AZ488" t="s">
        <v>143</v>
      </c>
      <c r="BA488" t="s">
        <v>122</v>
      </c>
      <c r="BB488" t="s">
        <v>143</v>
      </c>
      <c r="BD488" t="s">
        <v>489</v>
      </c>
      <c r="BE488" s="15"/>
      <c r="BG488" t="s">
        <v>145</v>
      </c>
      <c r="BH488">
        <v>0.5</v>
      </c>
      <c r="BI488" t="s">
        <v>139</v>
      </c>
      <c r="BJ488" s="15"/>
      <c r="BK488" t="s">
        <v>146</v>
      </c>
      <c r="BL488">
        <v>7</v>
      </c>
      <c r="BM488" s="16">
        <v>45671.654166666704</v>
      </c>
      <c r="BO488" s="16"/>
      <c r="BP488" t="s">
        <v>147</v>
      </c>
      <c r="BQ488" t="s">
        <v>147</v>
      </c>
      <c r="BR488">
        <v>0.79</v>
      </c>
      <c r="BS488">
        <v>0.5</v>
      </c>
      <c r="BT488" t="b">
        <v>0</v>
      </c>
      <c r="BU488">
        <v>0.79</v>
      </c>
      <c r="BV488">
        <v>0.5</v>
      </c>
      <c r="BW488">
        <v>0.79</v>
      </c>
      <c r="BX488" t="s">
        <v>148</v>
      </c>
      <c r="BY488" t="s">
        <v>122</v>
      </c>
      <c r="BZ488" t="s">
        <v>122</v>
      </c>
      <c r="CA488" t="s">
        <v>979</v>
      </c>
      <c r="CB488" t="s">
        <v>150</v>
      </c>
      <c r="CC488" t="s">
        <v>980</v>
      </c>
      <c r="CD488" t="s">
        <v>447</v>
      </c>
      <c r="CI488">
        <v>34.2554558</v>
      </c>
      <c r="CJ488">
        <v>-114.1465214</v>
      </c>
      <c r="CN488" t="s">
        <v>135</v>
      </c>
      <c r="CO488" t="s">
        <v>153</v>
      </c>
      <c r="CV488" t="s">
        <v>154</v>
      </c>
      <c r="CW488" t="s">
        <v>155</v>
      </c>
      <c r="CX488" t="s">
        <v>448</v>
      </c>
      <c r="DC488" s="15"/>
      <c r="DH488" t="s">
        <v>146</v>
      </c>
    </row>
    <row r="489" spans="1:112" x14ac:dyDescent="0.25">
      <c r="A489" t="s">
        <v>122</v>
      </c>
      <c r="B489" t="s">
        <v>122</v>
      </c>
      <c r="C489" t="s">
        <v>1746</v>
      </c>
      <c r="D489" t="s">
        <v>124</v>
      </c>
      <c r="E489" t="s">
        <v>125</v>
      </c>
      <c r="F489" t="s">
        <v>126</v>
      </c>
      <c r="G489" s="15">
        <v>45063</v>
      </c>
      <c r="H489" t="s">
        <v>1360</v>
      </c>
      <c r="I489" t="s">
        <v>128</v>
      </c>
      <c r="J489" s="15"/>
      <c r="T489" t="s">
        <v>131</v>
      </c>
      <c r="U489" t="s">
        <v>620</v>
      </c>
      <c r="V489" t="s">
        <v>1345</v>
      </c>
      <c r="W489" t="s">
        <v>134</v>
      </c>
      <c r="AA489" t="s">
        <v>135</v>
      </c>
      <c r="AB489" t="s">
        <v>122</v>
      </c>
      <c r="AC489" t="s">
        <v>135</v>
      </c>
      <c r="AD489" t="s">
        <v>136</v>
      </c>
      <c r="AF489" t="s">
        <v>137</v>
      </c>
      <c r="AG489" t="s">
        <v>138</v>
      </c>
      <c r="AH489">
        <v>0.78</v>
      </c>
      <c r="AI489" t="s">
        <v>139</v>
      </c>
      <c r="AK489" t="s">
        <v>140</v>
      </c>
      <c r="AM489" t="s">
        <v>141</v>
      </c>
      <c r="AS489" t="s">
        <v>621</v>
      </c>
      <c r="AZ489" t="s">
        <v>143</v>
      </c>
      <c r="BA489" t="s">
        <v>122</v>
      </c>
      <c r="BB489" t="s">
        <v>143</v>
      </c>
      <c r="BD489" t="s">
        <v>489</v>
      </c>
      <c r="BE489" s="15"/>
      <c r="BG489" t="s">
        <v>145</v>
      </c>
      <c r="BH489">
        <v>0.5</v>
      </c>
      <c r="BI489" t="s">
        <v>139</v>
      </c>
      <c r="BJ489" s="15"/>
      <c r="BK489" t="s">
        <v>146</v>
      </c>
      <c r="BL489">
        <v>7</v>
      </c>
      <c r="BM489" s="16">
        <v>45063.484722222202</v>
      </c>
      <c r="BO489" s="16"/>
      <c r="BP489" t="s">
        <v>147</v>
      </c>
      <c r="BQ489" t="s">
        <v>147</v>
      </c>
      <c r="BR489">
        <v>0.78</v>
      </c>
      <c r="BS489">
        <v>0.5</v>
      </c>
      <c r="BT489" t="b">
        <v>0</v>
      </c>
      <c r="BU489">
        <v>0.78</v>
      </c>
      <c r="BV489">
        <v>0.5</v>
      </c>
      <c r="BW489">
        <v>0.78</v>
      </c>
      <c r="BX489" t="s">
        <v>148</v>
      </c>
      <c r="BY489" t="s">
        <v>122</v>
      </c>
      <c r="BZ489" t="s">
        <v>122</v>
      </c>
      <c r="CA489" t="s">
        <v>1346</v>
      </c>
      <c r="CB489" t="s">
        <v>150</v>
      </c>
      <c r="CC489" t="s">
        <v>1347</v>
      </c>
      <c r="CD489" t="s">
        <v>447</v>
      </c>
      <c r="CI489">
        <v>34.255565199999999</v>
      </c>
      <c r="CJ489">
        <v>-114.1459736</v>
      </c>
      <c r="CN489" t="s">
        <v>135</v>
      </c>
      <c r="CO489" t="s">
        <v>153</v>
      </c>
      <c r="CV489" t="s">
        <v>154</v>
      </c>
      <c r="CW489" t="s">
        <v>155</v>
      </c>
      <c r="CX489" t="s">
        <v>448</v>
      </c>
      <c r="DC489" s="15"/>
      <c r="DH489" t="s">
        <v>146</v>
      </c>
    </row>
    <row r="490" spans="1:112" x14ac:dyDescent="0.25">
      <c r="A490" t="s">
        <v>122</v>
      </c>
      <c r="B490" t="s">
        <v>122</v>
      </c>
      <c r="C490" t="s">
        <v>1747</v>
      </c>
      <c r="D490" t="s">
        <v>124</v>
      </c>
      <c r="E490" t="s">
        <v>125</v>
      </c>
      <c r="F490" t="s">
        <v>126</v>
      </c>
      <c r="G490" s="15">
        <v>44945</v>
      </c>
      <c r="H490" t="s">
        <v>226</v>
      </c>
      <c r="I490" t="s">
        <v>128</v>
      </c>
      <c r="J490" s="15"/>
      <c r="T490" t="s">
        <v>131</v>
      </c>
      <c r="U490" t="s">
        <v>620</v>
      </c>
      <c r="V490" t="s">
        <v>892</v>
      </c>
      <c r="W490" t="s">
        <v>134</v>
      </c>
      <c r="AA490" t="s">
        <v>135</v>
      </c>
      <c r="AB490" t="s">
        <v>122</v>
      </c>
      <c r="AC490" t="s">
        <v>135</v>
      </c>
      <c r="AD490" t="s">
        <v>136</v>
      </c>
      <c r="AF490" t="s">
        <v>137</v>
      </c>
      <c r="AG490" t="s">
        <v>138</v>
      </c>
      <c r="AH490">
        <v>0.77</v>
      </c>
      <c r="AI490" t="s">
        <v>139</v>
      </c>
      <c r="AK490" t="s">
        <v>140</v>
      </c>
      <c r="AM490" t="s">
        <v>141</v>
      </c>
      <c r="AS490" t="s">
        <v>621</v>
      </c>
      <c r="AZ490" t="s">
        <v>143</v>
      </c>
      <c r="BA490" t="s">
        <v>122</v>
      </c>
      <c r="BB490" t="s">
        <v>143</v>
      </c>
      <c r="BD490" t="s">
        <v>489</v>
      </c>
      <c r="BE490" s="15"/>
      <c r="BG490" t="s">
        <v>145</v>
      </c>
      <c r="BH490">
        <v>0.5</v>
      </c>
      <c r="BI490" t="s">
        <v>139</v>
      </c>
      <c r="BJ490" s="15"/>
      <c r="BK490" t="s">
        <v>146</v>
      </c>
      <c r="BL490">
        <v>7</v>
      </c>
      <c r="BM490" s="16">
        <v>44945.681944444397</v>
      </c>
      <c r="BO490" s="16"/>
      <c r="BP490" t="s">
        <v>147</v>
      </c>
      <c r="BQ490" t="s">
        <v>147</v>
      </c>
      <c r="BR490">
        <v>0.77</v>
      </c>
      <c r="BS490">
        <v>0.5</v>
      </c>
      <c r="BT490" t="b">
        <v>0</v>
      </c>
      <c r="BU490">
        <v>0.77</v>
      </c>
      <c r="BV490">
        <v>0.5</v>
      </c>
      <c r="BW490">
        <v>0.77</v>
      </c>
      <c r="BX490" t="s">
        <v>148</v>
      </c>
      <c r="BY490" t="s">
        <v>122</v>
      </c>
      <c r="BZ490" t="s">
        <v>122</v>
      </c>
      <c r="CA490" t="s">
        <v>893</v>
      </c>
      <c r="CB490" t="s">
        <v>150</v>
      </c>
      <c r="CC490" t="s">
        <v>894</v>
      </c>
      <c r="CD490" t="s">
        <v>447</v>
      </c>
      <c r="CI490">
        <v>34.256247000000002</v>
      </c>
      <c r="CJ490">
        <v>-114.146659</v>
      </c>
      <c r="CN490" t="s">
        <v>135</v>
      </c>
      <c r="CO490" t="s">
        <v>153</v>
      </c>
      <c r="CV490" t="s">
        <v>154</v>
      </c>
      <c r="CW490" t="s">
        <v>155</v>
      </c>
      <c r="CX490" t="s">
        <v>448</v>
      </c>
      <c r="DC490" s="15"/>
      <c r="DH490" t="s">
        <v>146</v>
      </c>
    </row>
    <row r="491" spans="1:112" x14ac:dyDescent="0.25">
      <c r="A491" t="s">
        <v>122</v>
      </c>
      <c r="B491" t="s">
        <v>122</v>
      </c>
      <c r="C491" t="s">
        <v>1748</v>
      </c>
      <c r="D491" t="s">
        <v>124</v>
      </c>
      <c r="E491" t="s">
        <v>125</v>
      </c>
      <c r="F491" t="s">
        <v>126</v>
      </c>
      <c r="G491" s="15">
        <v>45250</v>
      </c>
      <c r="H491" t="s">
        <v>1749</v>
      </c>
      <c r="I491" t="s">
        <v>128</v>
      </c>
      <c r="J491" s="15"/>
      <c r="M491" t="s">
        <v>192</v>
      </c>
      <c r="N491" t="s">
        <v>130</v>
      </c>
      <c r="T491" t="s">
        <v>1750</v>
      </c>
      <c r="U491" t="s">
        <v>193</v>
      </c>
      <c r="V491" t="s">
        <v>1502</v>
      </c>
      <c r="W491" t="s">
        <v>134</v>
      </c>
      <c r="AA491" t="s">
        <v>135</v>
      </c>
      <c r="AB491" t="s">
        <v>122</v>
      </c>
      <c r="AC491" t="s">
        <v>135</v>
      </c>
      <c r="AD491" t="s">
        <v>136</v>
      </c>
      <c r="AF491" t="s">
        <v>137</v>
      </c>
      <c r="AG491" t="s">
        <v>138</v>
      </c>
      <c r="AH491">
        <v>0.76</v>
      </c>
      <c r="AI491" t="s">
        <v>139</v>
      </c>
      <c r="AK491" t="s">
        <v>140</v>
      </c>
      <c r="AM491" t="s">
        <v>141</v>
      </c>
      <c r="AS491" t="s">
        <v>195</v>
      </c>
      <c r="AU491">
        <v>18</v>
      </c>
      <c r="AV491" t="s">
        <v>130</v>
      </c>
      <c r="AZ491" t="s">
        <v>143</v>
      </c>
      <c r="BA491" t="s">
        <v>122</v>
      </c>
      <c r="BB491" t="s">
        <v>143</v>
      </c>
      <c r="BD491" t="s">
        <v>489</v>
      </c>
      <c r="BE491" s="15"/>
      <c r="BG491" t="s">
        <v>145</v>
      </c>
      <c r="BH491">
        <v>0.5</v>
      </c>
      <c r="BI491" t="s">
        <v>139</v>
      </c>
      <c r="BJ491" s="15"/>
      <c r="BK491" t="s">
        <v>146</v>
      </c>
      <c r="BL491">
        <v>7</v>
      </c>
      <c r="BM491" s="16">
        <v>45250.381944444402</v>
      </c>
      <c r="BO491" s="16"/>
      <c r="BP491" t="s">
        <v>147</v>
      </c>
      <c r="BQ491" t="s">
        <v>147</v>
      </c>
      <c r="BR491">
        <v>0.76</v>
      </c>
      <c r="BS491">
        <v>0.5</v>
      </c>
      <c r="BT491" t="b">
        <v>0</v>
      </c>
      <c r="BU491">
        <v>0.76</v>
      </c>
      <c r="BV491">
        <v>0.5</v>
      </c>
      <c r="BW491">
        <v>0.76</v>
      </c>
      <c r="BX491" t="s">
        <v>148</v>
      </c>
      <c r="BY491" t="s">
        <v>122</v>
      </c>
      <c r="BZ491" t="s">
        <v>122</v>
      </c>
      <c r="CA491" t="s">
        <v>1503</v>
      </c>
      <c r="CB491" t="s">
        <v>150</v>
      </c>
      <c r="CC491" t="s">
        <v>332</v>
      </c>
      <c r="CD491" t="s">
        <v>198</v>
      </c>
      <c r="CI491">
        <v>34.9010599</v>
      </c>
      <c r="CJ491">
        <v>-110.1597276</v>
      </c>
      <c r="CN491" t="s">
        <v>135</v>
      </c>
      <c r="CO491" t="s">
        <v>153</v>
      </c>
      <c r="CV491" t="s">
        <v>154</v>
      </c>
      <c r="CW491" t="s">
        <v>155</v>
      </c>
      <c r="CX491" t="s">
        <v>199</v>
      </c>
      <c r="DC491" s="15"/>
      <c r="DH491" t="s">
        <v>146</v>
      </c>
    </row>
    <row r="492" spans="1:112" x14ac:dyDescent="0.25">
      <c r="A492" t="s">
        <v>122</v>
      </c>
      <c r="B492" t="s">
        <v>122</v>
      </c>
      <c r="C492" t="s">
        <v>1751</v>
      </c>
      <c r="D492" t="s">
        <v>124</v>
      </c>
      <c r="E492" t="s">
        <v>125</v>
      </c>
      <c r="F492" t="s">
        <v>126</v>
      </c>
      <c r="G492" s="15">
        <v>44956</v>
      </c>
      <c r="H492" t="s">
        <v>1056</v>
      </c>
      <c r="I492" t="s">
        <v>128</v>
      </c>
      <c r="J492" s="15"/>
      <c r="M492" t="s">
        <v>1590</v>
      </c>
      <c r="N492" t="s">
        <v>130</v>
      </c>
      <c r="T492" t="s">
        <v>793</v>
      </c>
      <c r="U492" t="s">
        <v>1658</v>
      </c>
      <c r="V492" t="s">
        <v>1592</v>
      </c>
      <c r="W492" t="s">
        <v>134</v>
      </c>
      <c r="AA492" t="s">
        <v>135</v>
      </c>
      <c r="AB492" t="s">
        <v>122</v>
      </c>
      <c r="AC492" t="s">
        <v>135</v>
      </c>
      <c r="AD492" t="s">
        <v>136</v>
      </c>
      <c r="AF492" t="s">
        <v>137</v>
      </c>
      <c r="AG492" t="s">
        <v>138</v>
      </c>
      <c r="AH492">
        <v>0.75600000000000001</v>
      </c>
      <c r="AI492" t="s">
        <v>139</v>
      </c>
      <c r="AK492" t="s">
        <v>140</v>
      </c>
      <c r="AM492" t="s">
        <v>141</v>
      </c>
      <c r="AS492" t="s">
        <v>224</v>
      </c>
      <c r="AU492">
        <v>142</v>
      </c>
      <c r="AV492" t="s">
        <v>130</v>
      </c>
      <c r="AZ492" t="s">
        <v>143</v>
      </c>
      <c r="BA492" t="s">
        <v>122</v>
      </c>
      <c r="BB492" t="s">
        <v>143</v>
      </c>
      <c r="BD492" t="s">
        <v>182</v>
      </c>
      <c r="BE492" s="15"/>
      <c r="BG492" t="s">
        <v>145</v>
      </c>
      <c r="BH492">
        <v>8.1900000000000001E-2</v>
      </c>
      <c r="BI492" t="s">
        <v>139</v>
      </c>
      <c r="BJ492" s="15"/>
      <c r="BK492" t="s">
        <v>146</v>
      </c>
      <c r="BL492">
        <v>7</v>
      </c>
      <c r="BM492" s="16">
        <v>44956.336805555598</v>
      </c>
      <c r="BO492" s="16"/>
      <c r="BP492" t="s">
        <v>147</v>
      </c>
      <c r="BQ492" t="s">
        <v>147</v>
      </c>
      <c r="BR492">
        <v>0.75600000000000001</v>
      </c>
      <c r="BS492">
        <v>8.1900000000000001E-2</v>
      </c>
      <c r="BT492" t="b">
        <v>0</v>
      </c>
      <c r="BU492">
        <v>0.75600000000000001</v>
      </c>
      <c r="BV492">
        <v>8.1900000000000001E-2</v>
      </c>
      <c r="BW492">
        <v>0.75600000000000001</v>
      </c>
      <c r="BX492" t="s">
        <v>148</v>
      </c>
      <c r="BY492" t="s">
        <v>122</v>
      </c>
      <c r="BZ492" t="s">
        <v>122</v>
      </c>
      <c r="CA492" t="s">
        <v>1593</v>
      </c>
      <c r="CB492" t="s">
        <v>150</v>
      </c>
      <c r="CC492" t="s">
        <v>1594</v>
      </c>
      <c r="CD492" t="s">
        <v>1595</v>
      </c>
      <c r="CI492">
        <v>32.693283299999997</v>
      </c>
      <c r="CJ492">
        <v>-114.6211361</v>
      </c>
      <c r="CN492" t="s">
        <v>135</v>
      </c>
      <c r="CO492" t="s">
        <v>153</v>
      </c>
      <c r="CV492" t="s">
        <v>154</v>
      </c>
      <c r="CW492" t="s">
        <v>155</v>
      </c>
      <c r="CX492" t="s">
        <v>1596</v>
      </c>
      <c r="DC492" s="15"/>
      <c r="DH492" t="s">
        <v>146</v>
      </c>
    </row>
    <row r="493" spans="1:112" x14ac:dyDescent="0.25">
      <c r="A493" t="s">
        <v>122</v>
      </c>
      <c r="B493" t="s">
        <v>122</v>
      </c>
      <c r="C493" t="s">
        <v>1752</v>
      </c>
      <c r="D493" t="s">
        <v>124</v>
      </c>
      <c r="E493" t="s">
        <v>125</v>
      </c>
      <c r="F493" t="s">
        <v>126</v>
      </c>
      <c r="G493" s="15">
        <v>44490</v>
      </c>
      <c r="H493" t="s">
        <v>933</v>
      </c>
      <c r="I493" t="s">
        <v>128</v>
      </c>
      <c r="J493" s="15"/>
      <c r="M493" t="s">
        <v>1753</v>
      </c>
      <c r="N493" t="s">
        <v>130</v>
      </c>
      <c r="T493" t="s">
        <v>793</v>
      </c>
      <c r="U493" t="s">
        <v>1658</v>
      </c>
      <c r="V493" t="s">
        <v>1754</v>
      </c>
      <c r="W493" t="s">
        <v>134</v>
      </c>
      <c r="AA493" t="s">
        <v>135</v>
      </c>
      <c r="AB493" t="s">
        <v>122</v>
      </c>
      <c r="AC493" t="s">
        <v>135</v>
      </c>
      <c r="AD493" t="s">
        <v>136</v>
      </c>
      <c r="AF493" t="s">
        <v>137</v>
      </c>
      <c r="AG493" t="s">
        <v>138</v>
      </c>
      <c r="AH493">
        <v>0.75400000810623202</v>
      </c>
      <c r="AI493" t="s">
        <v>139</v>
      </c>
      <c r="AK493" t="s">
        <v>140</v>
      </c>
      <c r="AM493" t="s">
        <v>141</v>
      </c>
      <c r="AS493" t="s">
        <v>224</v>
      </c>
      <c r="AU493">
        <v>227</v>
      </c>
      <c r="AV493" t="s">
        <v>130</v>
      </c>
      <c r="AZ493" t="s">
        <v>143</v>
      </c>
      <c r="BA493" t="s">
        <v>122</v>
      </c>
      <c r="BB493" t="s">
        <v>143</v>
      </c>
      <c r="BD493" t="s">
        <v>182</v>
      </c>
      <c r="BE493" s="15"/>
      <c r="BG493" t="s">
        <v>145</v>
      </c>
      <c r="BH493">
        <v>8.1900000572204604E-2</v>
      </c>
      <c r="BI493" t="s">
        <v>139</v>
      </c>
      <c r="BJ493" s="15"/>
      <c r="BK493" t="s">
        <v>146</v>
      </c>
      <c r="BL493">
        <v>7</v>
      </c>
      <c r="BM493" s="16">
        <v>44490.613888888904</v>
      </c>
      <c r="BO493" s="16"/>
      <c r="BP493" t="s">
        <v>147</v>
      </c>
      <c r="BQ493" t="s">
        <v>147</v>
      </c>
      <c r="BR493">
        <v>0.75400000810623202</v>
      </c>
      <c r="BS493">
        <v>8.1900000572204604E-2</v>
      </c>
      <c r="BT493" t="b">
        <v>0</v>
      </c>
      <c r="BU493">
        <v>0.75400000810623202</v>
      </c>
      <c r="BV493">
        <v>8.1900000572204604E-2</v>
      </c>
      <c r="BW493">
        <v>0.75400000810623202</v>
      </c>
      <c r="BX493" t="s">
        <v>148</v>
      </c>
      <c r="BY493" t="s">
        <v>122</v>
      </c>
      <c r="BZ493" t="s">
        <v>122</v>
      </c>
      <c r="CA493" t="s">
        <v>1755</v>
      </c>
      <c r="CB493" t="s">
        <v>150</v>
      </c>
      <c r="CC493" t="s">
        <v>1756</v>
      </c>
      <c r="CD493" t="s">
        <v>410</v>
      </c>
      <c r="CI493">
        <v>33.519211499999997</v>
      </c>
      <c r="CJ493">
        <v>-112.0806546</v>
      </c>
      <c r="CN493" t="s">
        <v>135</v>
      </c>
      <c r="CO493" t="s">
        <v>153</v>
      </c>
      <c r="CV493" t="s">
        <v>154</v>
      </c>
      <c r="CW493" t="s">
        <v>155</v>
      </c>
      <c r="CX493" t="s">
        <v>321</v>
      </c>
      <c r="DC493" s="15"/>
      <c r="DH493" t="s">
        <v>146</v>
      </c>
    </row>
    <row r="494" spans="1:112" x14ac:dyDescent="0.25">
      <c r="A494" t="s">
        <v>122</v>
      </c>
      <c r="B494" t="s">
        <v>122</v>
      </c>
      <c r="C494" t="s">
        <v>1757</v>
      </c>
      <c r="D494" t="s">
        <v>124</v>
      </c>
      <c r="E494" t="s">
        <v>125</v>
      </c>
      <c r="F494" t="s">
        <v>126</v>
      </c>
      <c r="G494" s="15">
        <v>45596</v>
      </c>
      <c r="H494" t="s">
        <v>1385</v>
      </c>
      <c r="I494" t="s">
        <v>128</v>
      </c>
      <c r="J494" s="15"/>
      <c r="M494" t="s">
        <v>324</v>
      </c>
      <c r="N494" t="s">
        <v>130</v>
      </c>
      <c r="T494" t="s">
        <v>765</v>
      </c>
      <c r="U494" t="s">
        <v>404</v>
      </c>
      <c r="V494" t="s">
        <v>1642</v>
      </c>
      <c r="W494" t="s">
        <v>134</v>
      </c>
      <c r="AA494" t="s">
        <v>135</v>
      </c>
      <c r="AB494" t="s">
        <v>122</v>
      </c>
      <c r="AC494" t="s">
        <v>135</v>
      </c>
      <c r="AD494" t="s">
        <v>136</v>
      </c>
      <c r="AF494" t="s">
        <v>137</v>
      </c>
      <c r="AG494" t="s">
        <v>138</v>
      </c>
      <c r="AH494">
        <v>0.75</v>
      </c>
      <c r="AI494" t="s">
        <v>139</v>
      </c>
      <c r="AK494" t="s">
        <v>140</v>
      </c>
      <c r="AM494" t="s">
        <v>141</v>
      </c>
      <c r="AU494">
        <v>0</v>
      </c>
      <c r="AV494" t="s">
        <v>130</v>
      </c>
      <c r="AZ494" t="s">
        <v>143</v>
      </c>
      <c r="BA494" t="s">
        <v>122</v>
      </c>
      <c r="BB494" t="s">
        <v>143</v>
      </c>
      <c r="BD494" t="s">
        <v>489</v>
      </c>
      <c r="BE494" s="15"/>
      <c r="BG494" t="s">
        <v>145</v>
      </c>
      <c r="BH494">
        <v>0.5</v>
      </c>
      <c r="BI494" t="s">
        <v>139</v>
      </c>
      <c r="BJ494" s="15"/>
      <c r="BK494" t="s">
        <v>146</v>
      </c>
      <c r="BL494">
        <v>7</v>
      </c>
      <c r="BM494" s="16">
        <v>45596.791666666701</v>
      </c>
      <c r="BO494" s="16"/>
      <c r="BP494" t="s">
        <v>147</v>
      </c>
      <c r="BQ494" t="s">
        <v>147</v>
      </c>
      <c r="BR494">
        <v>0.75</v>
      </c>
      <c r="BS494">
        <v>0.5</v>
      </c>
      <c r="BT494" t="b">
        <v>0</v>
      </c>
      <c r="BU494">
        <v>0.75</v>
      </c>
      <c r="BV494">
        <v>0.5</v>
      </c>
      <c r="BW494">
        <v>0.75</v>
      </c>
      <c r="BX494" t="s">
        <v>148</v>
      </c>
      <c r="BY494" t="s">
        <v>122</v>
      </c>
      <c r="BZ494" t="s">
        <v>122</v>
      </c>
      <c r="CA494" t="s">
        <v>1643</v>
      </c>
      <c r="CB494" t="s">
        <v>150</v>
      </c>
      <c r="CC494" t="s">
        <v>1644</v>
      </c>
      <c r="CD494" t="s">
        <v>447</v>
      </c>
      <c r="CI494">
        <v>34.255749700000003</v>
      </c>
      <c r="CJ494">
        <v>-114.14637449999999</v>
      </c>
      <c r="CN494" t="s">
        <v>135</v>
      </c>
      <c r="CO494" t="s">
        <v>153</v>
      </c>
      <c r="CV494" t="s">
        <v>154</v>
      </c>
      <c r="CW494" t="s">
        <v>155</v>
      </c>
      <c r="CX494" t="s">
        <v>448</v>
      </c>
      <c r="DC494" s="15"/>
      <c r="DH494" t="s">
        <v>146</v>
      </c>
    </row>
    <row r="495" spans="1:112" x14ac:dyDescent="0.25">
      <c r="A495" t="s">
        <v>122</v>
      </c>
      <c r="B495" t="s">
        <v>122</v>
      </c>
      <c r="C495" t="s">
        <v>1758</v>
      </c>
      <c r="D495" t="s">
        <v>124</v>
      </c>
      <c r="E495" t="s">
        <v>125</v>
      </c>
      <c r="F495" t="s">
        <v>126</v>
      </c>
      <c r="G495" s="15">
        <v>44549</v>
      </c>
      <c r="H495" t="s">
        <v>1759</v>
      </c>
      <c r="I495" t="s">
        <v>128</v>
      </c>
      <c r="J495" s="15"/>
      <c r="M495" t="s">
        <v>608</v>
      </c>
      <c r="N495" t="s">
        <v>130</v>
      </c>
      <c r="T495" t="s">
        <v>131</v>
      </c>
      <c r="U495" t="s">
        <v>193</v>
      </c>
      <c r="V495" t="s">
        <v>904</v>
      </c>
      <c r="W495" t="s">
        <v>134</v>
      </c>
      <c r="AA495" t="s">
        <v>135</v>
      </c>
      <c r="AB495" t="s">
        <v>122</v>
      </c>
      <c r="AC495" t="s">
        <v>135</v>
      </c>
      <c r="AD495" t="s">
        <v>136</v>
      </c>
      <c r="AF495" t="s">
        <v>137</v>
      </c>
      <c r="AG495" t="s">
        <v>138</v>
      </c>
      <c r="AH495">
        <v>0.749</v>
      </c>
      <c r="AI495" t="s">
        <v>139</v>
      </c>
      <c r="AK495" t="s">
        <v>140</v>
      </c>
      <c r="AM495" t="s">
        <v>141</v>
      </c>
      <c r="AS495" t="s">
        <v>246</v>
      </c>
      <c r="AU495">
        <v>85</v>
      </c>
      <c r="AV495" t="s">
        <v>130</v>
      </c>
      <c r="AZ495" t="s">
        <v>143</v>
      </c>
      <c r="BA495" t="s">
        <v>122</v>
      </c>
      <c r="BB495" t="s">
        <v>143</v>
      </c>
      <c r="BD495" t="s">
        <v>163</v>
      </c>
      <c r="BE495" s="15"/>
      <c r="BG495" t="s">
        <v>145</v>
      </c>
      <c r="BH495">
        <v>8.1900000000000001E-2</v>
      </c>
      <c r="BI495" t="s">
        <v>139</v>
      </c>
      <c r="BJ495" s="15"/>
      <c r="BK495" t="s">
        <v>146</v>
      </c>
      <c r="BL495">
        <v>7</v>
      </c>
      <c r="BM495" s="16">
        <v>44549.393750000003</v>
      </c>
      <c r="BO495" s="16"/>
      <c r="BP495" t="s">
        <v>147</v>
      </c>
      <c r="BQ495" t="s">
        <v>147</v>
      </c>
      <c r="BR495">
        <v>0.749</v>
      </c>
      <c r="BS495">
        <v>8.1900000000000001E-2</v>
      </c>
      <c r="BT495" t="b">
        <v>0</v>
      </c>
      <c r="BU495">
        <v>0.749</v>
      </c>
      <c r="BV495">
        <v>8.1900000000000001E-2</v>
      </c>
      <c r="BW495">
        <v>0.749</v>
      </c>
      <c r="BX495" t="s">
        <v>148</v>
      </c>
      <c r="BY495" t="s">
        <v>122</v>
      </c>
      <c r="BZ495" t="s">
        <v>122</v>
      </c>
      <c r="CA495" t="s">
        <v>905</v>
      </c>
      <c r="CB495" t="s">
        <v>150</v>
      </c>
      <c r="CC495" t="s">
        <v>173</v>
      </c>
      <c r="CD495" t="s">
        <v>399</v>
      </c>
      <c r="CI495">
        <v>32.2016572</v>
      </c>
      <c r="CJ495">
        <v>-110.96899639999999</v>
      </c>
      <c r="CN495" t="s">
        <v>135</v>
      </c>
      <c r="CO495" t="s">
        <v>153</v>
      </c>
      <c r="CV495" t="s">
        <v>154</v>
      </c>
      <c r="CW495" t="s">
        <v>155</v>
      </c>
      <c r="CX495" t="s">
        <v>400</v>
      </c>
      <c r="DC495" s="15"/>
      <c r="DH495" t="s">
        <v>146</v>
      </c>
    </row>
    <row r="496" spans="1:112" x14ac:dyDescent="0.25">
      <c r="A496" t="s">
        <v>122</v>
      </c>
      <c r="B496" t="s">
        <v>122</v>
      </c>
      <c r="C496" t="s">
        <v>1760</v>
      </c>
      <c r="D496" t="s">
        <v>124</v>
      </c>
      <c r="E496" t="s">
        <v>125</v>
      </c>
      <c r="F496" t="s">
        <v>126</v>
      </c>
      <c r="G496" s="15">
        <v>44652</v>
      </c>
      <c r="H496" t="s">
        <v>712</v>
      </c>
      <c r="I496" t="s">
        <v>128</v>
      </c>
      <c r="J496" s="15"/>
      <c r="M496" t="s">
        <v>1761</v>
      </c>
      <c r="N496" t="s">
        <v>130</v>
      </c>
      <c r="T496" t="s">
        <v>160</v>
      </c>
      <c r="U496" t="s">
        <v>161</v>
      </c>
      <c r="V496" t="s">
        <v>1762</v>
      </c>
      <c r="W496" t="s">
        <v>134</v>
      </c>
      <c r="AA496" t="s">
        <v>135</v>
      </c>
      <c r="AB496" t="s">
        <v>122</v>
      </c>
      <c r="AC496" t="s">
        <v>135</v>
      </c>
      <c r="AD496" t="s">
        <v>136</v>
      </c>
      <c r="AF496" t="s">
        <v>137</v>
      </c>
      <c r="AG496" t="s">
        <v>138</v>
      </c>
      <c r="AH496">
        <v>0.74299999999999999</v>
      </c>
      <c r="AI496" t="s">
        <v>139</v>
      </c>
      <c r="AK496" t="s">
        <v>140</v>
      </c>
      <c r="AM496" t="s">
        <v>141</v>
      </c>
      <c r="AS496" t="s">
        <v>224</v>
      </c>
      <c r="AU496">
        <v>69</v>
      </c>
      <c r="AV496" t="s">
        <v>130</v>
      </c>
      <c r="AZ496" t="s">
        <v>143</v>
      </c>
      <c r="BA496" t="s">
        <v>122</v>
      </c>
      <c r="BB496" t="s">
        <v>143</v>
      </c>
      <c r="BD496" t="s">
        <v>163</v>
      </c>
      <c r="BE496" s="15"/>
      <c r="BG496" t="s">
        <v>145</v>
      </c>
      <c r="BH496">
        <v>8.1900000000000001E-2</v>
      </c>
      <c r="BI496" t="s">
        <v>139</v>
      </c>
      <c r="BJ496" s="15"/>
      <c r="BK496" t="s">
        <v>146</v>
      </c>
      <c r="BL496">
        <v>7</v>
      </c>
      <c r="BM496" s="16">
        <v>44652.631944444402</v>
      </c>
      <c r="BO496" s="16"/>
      <c r="BP496" t="s">
        <v>147</v>
      </c>
      <c r="BQ496" t="s">
        <v>147</v>
      </c>
      <c r="BR496">
        <v>0.74299999999999999</v>
      </c>
      <c r="BS496">
        <v>8.1900000000000001E-2</v>
      </c>
      <c r="BT496" t="b">
        <v>0</v>
      </c>
      <c r="BU496">
        <v>0.74299999999999999</v>
      </c>
      <c r="BV496">
        <v>8.1900000000000001E-2</v>
      </c>
      <c r="BW496">
        <v>0.74299999999999999</v>
      </c>
      <c r="BX496" t="s">
        <v>148</v>
      </c>
      <c r="BY496" t="s">
        <v>122</v>
      </c>
      <c r="BZ496" t="s">
        <v>122</v>
      </c>
      <c r="CA496" t="s">
        <v>1763</v>
      </c>
      <c r="CB496" t="s">
        <v>150</v>
      </c>
      <c r="CC496" t="s">
        <v>173</v>
      </c>
      <c r="CD496" t="s">
        <v>206</v>
      </c>
      <c r="CI496">
        <v>33.383356300000003</v>
      </c>
      <c r="CJ496">
        <v>-110.7760749</v>
      </c>
      <c r="CN496" t="s">
        <v>135</v>
      </c>
      <c r="CO496" t="s">
        <v>153</v>
      </c>
      <c r="CV496" t="s">
        <v>154</v>
      </c>
      <c r="CW496" t="s">
        <v>155</v>
      </c>
      <c r="CX496" t="s">
        <v>207</v>
      </c>
      <c r="DC496" s="15"/>
      <c r="DH496" t="s">
        <v>146</v>
      </c>
    </row>
    <row r="497" spans="1:112" x14ac:dyDescent="0.25">
      <c r="A497" t="s">
        <v>122</v>
      </c>
      <c r="B497" t="s">
        <v>122</v>
      </c>
      <c r="C497" t="s">
        <v>1764</v>
      </c>
      <c r="D497" t="s">
        <v>124</v>
      </c>
      <c r="E497" t="s">
        <v>125</v>
      </c>
      <c r="F497" t="s">
        <v>126</v>
      </c>
      <c r="G497" s="15">
        <v>44530</v>
      </c>
      <c r="H497" t="s">
        <v>523</v>
      </c>
      <c r="I497" t="s">
        <v>128</v>
      </c>
      <c r="J497" s="15"/>
      <c r="T497" t="s">
        <v>131</v>
      </c>
      <c r="U497" t="s">
        <v>442</v>
      </c>
      <c r="V497" t="s">
        <v>1765</v>
      </c>
      <c r="W497" t="s">
        <v>134</v>
      </c>
      <c r="AA497" t="s">
        <v>135</v>
      </c>
      <c r="AB497" t="s">
        <v>122</v>
      </c>
      <c r="AC497" t="s">
        <v>135</v>
      </c>
      <c r="AD497" t="s">
        <v>136</v>
      </c>
      <c r="AF497" t="s">
        <v>137</v>
      </c>
      <c r="AG497" t="s">
        <v>138</v>
      </c>
      <c r="AH497">
        <v>0.74</v>
      </c>
      <c r="AI497" t="s">
        <v>139</v>
      </c>
      <c r="AK497" t="s">
        <v>140</v>
      </c>
      <c r="AM497" t="s">
        <v>141</v>
      </c>
      <c r="AS497" t="s">
        <v>621</v>
      </c>
      <c r="AZ497" t="s">
        <v>143</v>
      </c>
      <c r="BA497" t="s">
        <v>122</v>
      </c>
      <c r="BB497" t="s">
        <v>143</v>
      </c>
      <c r="BD497" t="s">
        <v>144</v>
      </c>
      <c r="BE497" s="15"/>
      <c r="BG497" t="s">
        <v>145</v>
      </c>
      <c r="BH497">
        <v>0.5</v>
      </c>
      <c r="BI497" t="s">
        <v>139</v>
      </c>
      <c r="BJ497" s="15"/>
      <c r="BK497" t="s">
        <v>146</v>
      </c>
      <c r="BL497">
        <v>7</v>
      </c>
      <c r="BM497" s="16">
        <v>44530.612500000003</v>
      </c>
      <c r="BO497" s="16"/>
      <c r="BP497" t="s">
        <v>147</v>
      </c>
      <c r="BQ497" t="s">
        <v>147</v>
      </c>
      <c r="BR497">
        <v>0.74</v>
      </c>
      <c r="BS497">
        <v>0.5</v>
      </c>
      <c r="BT497" t="b">
        <v>0</v>
      </c>
      <c r="BU497">
        <v>0.74</v>
      </c>
      <c r="BV497">
        <v>0.5</v>
      </c>
      <c r="BW497">
        <v>0.74</v>
      </c>
      <c r="BX497" t="s">
        <v>148</v>
      </c>
      <c r="BY497" t="s">
        <v>122</v>
      </c>
      <c r="BZ497" t="s">
        <v>122</v>
      </c>
      <c r="CA497" t="s">
        <v>1766</v>
      </c>
      <c r="CB497" t="s">
        <v>150</v>
      </c>
      <c r="CC497" t="s">
        <v>1767</v>
      </c>
      <c r="CD497" t="s">
        <v>447</v>
      </c>
      <c r="CI497">
        <v>34.255970900000001</v>
      </c>
      <c r="CJ497">
        <v>-114.1462245</v>
      </c>
      <c r="CN497" t="s">
        <v>135</v>
      </c>
      <c r="CO497" t="s">
        <v>153</v>
      </c>
      <c r="CV497" t="s">
        <v>154</v>
      </c>
      <c r="CW497" t="s">
        <v>155</v>
      </c>
      <c r="CX497" t="s">
        <v>448</v>
      </c>
      <c r="DC497" s="15"/>
      <c r="DH497" t="s">
        <v>146</v>
      </c>
    </row>
    <row r="498" spans="1:112" x14ac:dyDescent="0.25">
      <c r="A498" t="s">
        <v>122</v>
      </c>
      <c r="B498" t="s">
        <v>122</v>
      </c>
      <c r="C498" t="s">
        <v>1768</v>
      </c>
      <c r="D498" t="s">
        <v>124</v>
      </c>
      <c r="E498" t="s">
        <v>125</v>
      </c>
      <c r="F498" t="s">
        <v>126</v>
      </c>
      <c r="G498" s="15">
        <v>44586</v>
      </c>
      <c r="H498" t="s">
        <v>369</v>
      </c>
      <c r="I498" t="s">
        <v>128</v>
      </c>
      <c r="J498" s="15"/>
      <c r="M498" t="s">
        <v>1769</v>
      </c>
      <c r="N498" t="s">
        <v>130</v>
      </c>
      <c r="T498" t="s">
        <v>131</v>
      </c>
      <c r="U498" t="s">
        <v>672</v>
      </c>
      <c r="V498" t="s">
        <v>1770</v>
      </c>
      <c r="W498" t="s">
        <v>134</v>
      </c>
      <c r="AA498" t="s">
        <v>135</v>
      </c>
      <c r="AB498" t="s">
        <v>122</v>
      </c>
      <c r="AC498" t="s">
        <v>135</v>
      </c>
      <c r="AD498" t="s">
        <v>136</v>
      </c>
      <c r="AF498" t="s">
        <v>137</v>
      </c>
      <c r="AG498" t="s">
        <v>138</v>
      </c>
      <c r="AH498">
        <v>0.73099999999999998</v>
      </c>
      <c r="AI498" t="s">
        <v>139</v>
      </c>
      <c r="AK498" t="s">
        <v>140</v>
      </c>
      <c r="AM498" t="s">
        <v>141</v>
      </c>
      <c r="AS498" t="s">
        <v>224</v>
      </c>
      <c r="AU498">
        <v>89</v>
      </c>
      <c r="AV498" t="s">
        <v>130</v>
      </c>
      <c r="AZ498" t="s">
        <v>143</v>
      </c>
      <c r="BA498" t="s">
        <v>122</v>
      </c>
      <c r="BB498" t="s">
        <v>143</v>
      </c>
      <c r="BD498" t="s">
        <v>182</v>
      </c>
      <c r="BE498" s="15"/>
      <c r="BG498" t="s">
        <v>145</v>
      </c>
      <c r="BH498">
        <v>8.1900000000000001E-2</v>
      </c>
      <c r="BI498" t="s">
        <v>139</v>
      </c>
      <c r="BJ498" s="15"/>
      <c r="BK498" t="s">
        <v>146</v>
      </c>
      <c r="BL498">
        <v>7</v>
      </c>
      <c r="BM498" s="16">
        <v>44586.361111111102</v>
      </c>
      <c r="BO498" s="16"/>
      <c r="BP498" t="s">
        <v>147</v>
      </c>
      <c r="BQ498" t="s">
        <v>147</v>
      </c>
      <c r="BR498">
        <v>0.73099999999999998</v>
      </c>
      <c r="BS498">
        <v>8.1900000000000001E-2</v>
      </c>
      <c r="BT498" t="b">
        <v>0</v>
      </c>
      <c r="BU498">
        <v>0.73099999999999998</v>
      </c>
      <c r="BV498">
        <v>8.1900000000000001E-2</v>
      </c>
      <c r="BW498">
        <v>0.73099999999999998</v>
      </c>
      <c r="BX498" t="s">
        <v>148</v>
      </c>
      <c r="BY498" t="s">
        <v>122</v>
      </c>
      <c r="BZ498" t="s">
        <v>122</v>
      </c>
      <c r="CA498" t="s">
        <v>1771</v>
      </c>
      <c r="CB498" t="s">
        <v>150</v>
      </c>
      <c r="CC498" t="s">
        <v>1772</v>
      </c>
      <c r="CD498" t="s">
        <v>399</v>
      </c>
      <c r="CI498">
        <v>32.212401499999999</v>
      </c>
      <c r="CJ498">
        <v>-110.9686931</v>
      </c>
      <c r="CN498" t="s">
        <v>135</v>
      </c>
      <c r="CO498" t="s">
        <v>153</v>
      </c>
      <c r="CV498" t="s">
        <v>154</v>
      </c>
      <c r="CW498" t="s">
        <v>155</v>
      </c>
      <c r="CX498" t="s">
        <v>400</v>
      </c>
      <c r="DC498" s="15"/>
      <c r="DH498" t="s">
        <v>146</v>
      </c>
    </row>
    <row r="499" spans="1:112" x14ac:dyDescent="0.25">
      <c r="A499" t="s">
        <v>122</v>
      </c>
      <c r="B499" t="s">
        <v>122</v>
      </c>
      <c r="C499" t="s">
        <v>1773</v>
      </c>
      <c r="D499" t="s">
        <v>124</v>
      </c>
      <c r="E499" t="s">
        <v>125</v>
      </c>
      <c r="F499" t="s">
        <v>126</v>
      </c>
      <c r="G499" s="15">
        <v>44804</v>
      </c>
      <c r="H499" t="s">
        <v>1774</v>
      </c>
      <c r="I499" t="s">
        <v>128</v>
      </c>
      <c r="J499" s="15"/>
      <c r="M499" t="s">
        <v>1775</v>
      </c>
      <c r="N499" t="s">
        <v>130</v>
      </c>
      <c r="T499" t="s">
        <v>1071</v>
      </c>
      <c r="U499" t="s">
        <v>1696</v>
      </c>
      <c r="V499" t="s">
        <v>1776</v>
      </c>
      <c r="W499" t="s">
        <v>134</v>
      </c>
      <c r="AA499" t="s">
        <v>135</v>
      </c>
      <c r="AB499" t="s">
        <v>122</v>
      </c>
      <c r="AC499" t="s">
        <v>135</v>
      </c>
      <c r="AD499" t="s">
        <v>136</v>
      </c>
      <c r="AF499" t="s">
        <v>137</v>
      </c>
      <c r="AG499" t="s">
        <v>138</v>
      </c>
      <c r="AH499">
        <v>0.73</v>
      </c>
      <c r="AI499" t="s">
        <v>139</v>
      </c>
      <c r="AK499" t="s">
        <v>140</v>
      </c>
      <c r="AM499" t="s">
        <v>141</v>
      </c>
      <c r="AS499" t="s">
        <v>621</v>
      </c>
      <c r="AU499">
        <v>196</v>
      </c>
      <c r="AV499" t="s">
        <v>130</v>
      </c>
      <c r="AZ499" t="s">
        <v>143</v>
      </c>
      <c r="BA499" t="s">
        <v>122</v>
      </c>
      <c r="BB499" t="s">
        <v>143</v>
      </c>
      <c r="BD499" t="s">
        <v>489</v>
      </c>
      <c r="BE499" s="15"/>
      <c r="BG499" t="s">
        <v>145</v>
      </c>
      <c r="BH499">
        <v>0.5</v>
      </c>
      <c r="BI499" t="s">
        <v>139</v>
      </c>
      <c r="BJ499" s="15"/>
      <c r="BK499" t="s">
        <v>146</v>
      </c>
      <c r="BL499">
        <v>7</v>
      </c>
      <c r="BM499" s="16">
        <v>44804.435416666704</v>
      </c>
      <c r="BO499" s="16"/>
      <c r="BP499" t="s">
        <v>147</v>
      </c>
      <c r="BQ499" t="s">
        <v>147</v>
      </c>
      <c r="BR499">
        <v>0.73</v>
      </c>
      <c r="BS499">
        <v>0.5</v>
      </c>
      <c r="BT499" t="b">
        <v>0</v>
      </c>
      <c r="BU499">
        <v>0.73</v>
      </c>
      <c r="BV499">
        <v>0.5</v>
      </c>
      <c r="BW499">
        <v>0.73</v>
      </c>
      <c r="BX499" t="s">
        <v>148</v>
      </c>
      <c r="BY499" t="s">
        <v>122</v>
      </c>
      <c r="BZ499" t="s">
        <v>122</v>
      </c>
      <c r="CA499" t="s">
        <v>1777</v>
      </c>
      <c r="CB499" t="s">
        <v>150</v>
      </c>
      <c r="CC499" t="s">
        <v>1778</v>
      </c>
      <c r="CD499" t="s">
        <v>1779</v>
      </c>
      <c r="CI499">
        <v>33.263353899999998</v>
      </c>
      <c r="CJ499">
        <v>-112.01122220000001</v>
      </c>
      <c r="CK499" t="s">
        <v>294</v>
      </c>
      <c r="CN499" t="s">
        <v>135</v>
      </c>
      <c r="CO499" t="s">
        <v>153</v>
      </c>
      <c r="CV499" t="s">
        <v>154</v>
      </c>
      <c r="CW499" t="s">
        <v>155</v>
      </c>
      <c r="CX499" t="s">
        <v>321</v>
      </c>
      <c r="DC499" s="15"/>
      <c r="DH499" t="s">
        <v>146</v>
      </c>
    </row>
    <row r="500" spans="1:112" x14ac:dyDescent="0.25">
      <c r="A500" t="s">
        <v>122</v>
      </c>
      <c r="B500" t="s">
        <v>122</v>
      </c>
      <c r="C500" t="s">
        <v>1780</v>
      </c>
      <c r="D500" t="s">
        <v>124</v>
      </c>
      <c r="E500" t="s">
        <v>125</v>
      </c>
      <c r="F500" t="s">
        <v>126</v>
      </c>
      <c r="G500" s="15">
        <v>45063</v>
      </c>
      <c r="H500" t="s">
        <v>1737</v>
      </c>
      <c r="I500" t="s">
        <v>128</v>
      </c>
      <c r="J500" s="15"/>
      <c r="T500" t="s">
        <v>131</v>
      </c>
      <c r="U500" t="s">
        <v>620</v>
      </c>
      <c r="V500" t="s">
        <v>1312</v>
      </c>
      <c r="W500" t="s">
        <v>134</v>
      </c>
      <c r="AA500" t="s">
        <v>135</v>
      </c>
      <c r="AB500" t="s">
        <v>122</v>
      </c>
      <c r="AC500" t="s">
        <v>135</v>
      </c>
      <c r="AD500" t="s">
        <v>136</v>
      </c>
      <c r="AF500" t="s">
        <v>137</v>
      </c>
      <c r="AG500" t="s">
        <v>138</v>
      </c>
      <c r="AH500">
        <v>0.73</v>
      </c>
      <c r="AI500" t="s">
        <v>139</v>
      </c>
      <c r="AK500" t="s">
        <v>140</v>
      </c>
      <c r="AM500" t="s">
        <v>141</v>
      </c>
      <c r="AS500" t="s">
        <v>621</v>
      </c>
      <c r="AZ500" t="s">
        <v>143</v>
      </c>
      <c r="BA500" t="s">
        <v>122</v>
      </c>
      <c r="BB500" t="s">
        <v>143</v>
      </c>
      <c r="BD500" t="s">
        <v>489</v>
      </c>
      <c r="BE500" s="15"/>
      <c r="BG500" t="s">
        <v>145</v>
      </c>
      <c r="BH500">
        <v>0.5</v>
      </c>
      <c r="BI500" t="s">
        <v>139</v>
      </c>
      <c r="BJ500" s="15"/>
      <c r="BK500" t="s">
        <v>146</v>
      </c>
      <c r="BL500">
        <v>7</v>
      </c>
      <c r="BM500" s="16">
        <v>45063.534722222197</v>
      </c>
      <c r="BO500" s="16"/>
      <c r="BP500" t="s">
        <v>147</v>
      </c>
      <c r="BQ500" t="s">
        <v>147</v>
      </c>
      <c r="BR500">
        <v>0.73</v>
      </c>
      <c r="BS500">
        <v>0.5</v>
      </c>
      <c r="BT500" t="b">
        <v>0</v>
      </c>
      <c r="BU500">
        <v>0.73</v>
      </c>
      <c r="BV500">
        <v>0.5</v>
      </c>
      <c r="BW500">
        <v>0.73</v>
      </c>
      <c r="BX500" t="s">
        <v>148</v>
      </c>
      <c r="BY500" t="s">
        <v>122</v>
      </c>
      <c r="BZ500" t="s">
        <v>122</v>
      </c>
      <c r="CA500" t="s">
        <v>1313</v>
      </c>
      <c r="CB500" t="s">
        <v>150</v>
      </c>
      <c r="CC500" t="s">
        <v>1314</v>
      </c>
      <c r="CD500" t="s">
        <v>447</v>
      </c>
      <c r="CI500">
        <v>34.2556206</v>
      </c>
      <c r="CJ500">
        <v>-114.1465704</v>
      </c>
      <c r="CN500" t="s">
        <v>135</v>
      </c>
      <c r="CO500" t="s">
        <v>153</v>
      </c>
      <c r="CV500" t="s">
        <v>154</v>
      </c>
      <c r="CW500" t="s">
        <v>155</v>
      </c>
      <c r="CX500" t="s">
        <v>448</v>
      </c>
      <c r="DC500" s="15"/>
      <c r="DH500" t="s">
        <v>146</v>
      </c>
    </row>
    <row r="501" spans="1:112" x14ac:dyDescent="0.25">
      <c r="A501" t="s">
        <v>122</v>
      </c>
      <c r="B501" t="s">
        <v>122</v>
      </c>
      <c r="C501" t="s">
        <v>1781</v>
      </c>
      <c r="D501" t="s">
        <v>124</v>
      </c>
      <c r="E501" t="s">
        <v>125</v>
      </c>
      <c r="F501" t="s">
        <v>126</v>
      </c>
      <c r="G501" s="15">
        <v>44887</v>
      </c>
      <c r="H501" t="s">
        <v>309</v>
      </c>
      <c r="I501" t="s">
        <v>128</v>
      </c>
      <c r="J501" s="15"/>
      <c r="M501" t="s">
        <v>324</v>
      </c>
      <c r="N501" t="s">
        <v>130</v>
      </c>
      <c r="T501" t="s">
        <v>793</v>
      </c>
      <c r="U501" t="s">
        <v>1658</v>
      </c>
      <c r="V501" t="s">
        <v>1592</v>
      </c>
      <c r="W501" t="s">
        <v>134</v>
      </c>
      <c r="AA501" t="s">
        <v>135</v>
      </c>
      <c r="AB501" t="s">
        <v>122</v>
      </c>
      <c r="AC501" t="s">
        <v>135</v>
      </c>
      <c r="AD501" t="s">
        <v>136</v>
      </c>
      <c r="AF501" t="s">
        <v>137</v>
      </c>
      <c r="AG501" t="s">
        <v>138</v>
      </c>
      <c r="AH501">
        <v>0.72699999999999998</v>
      </c>
      <c r="AI501" t="s">
        <v>139</v>
      </c>
      <c r="AK501" t="s">
        <v>140</v>
      </c>
      <c r="AM501" t="s">
        <v>141</v>
      </c>
      <c r="AS501" t="s">
        <v>224</v>
      </c>
      <c r="AU501">
        <v>0</v>
      </c>
      <c r="AV501" t="s">
        <v>130</v>
      </c>
      <c r="AZ501" t="s">
        <v>143</v>
      </c>
      <c r="BA501" t="s">
        <v>122</v>
      </c>
      <c r="BB501" t="s">
        <v>143</v>
      </c>
      <c r="BD501" t="s">
        <v>182</v>
      </c>
      <c r="BE501" s="15"/>
      <c r="BG501" t="s">
        <v>145</v>
      </c>
      <c r="BH501">
        <v>8.1900000000000001E-2</v>
      </c>
      <c r="BI501" t="s">
        <v>139</v>
      </c>
      <c r="BJ501" s="15"/>
      <c r="BK501" t="s">
        <v>146</v>
      </c>
      <c r="BL501">
        <v>7</v>
      </c>
      <c r="BM501" s="16">
        <v>44887.802083333299</v>
      </c>
      <c r="BO501" s="16"/>
      <c r="BP501" t="s">
        <v>147</v>
      </c>
      <c r="BQ501" t="s">
        <v>147</v>
      </c>
      <c r="BR501">
        <v>0.72699999999999998</v>
      </c>
      <c r="BS501">
        <v>8.1900000000000001E-2</v>
      </c>
      <c r="BT501" t="b">
        <v>0</v>
      </c>
      <c r="BU501">
        <v>0.72699999999999998</v>
      </c>
      <c r="BV501">
        <v>8.1900000000000001E-2</v>
      </c>
      <c r="BW501">
        <v>0.72699999999999998</v>
      </c>
      <c r="BX501" t="s">
        <v>148</v>
      </c>
      <c r="BY501" t="s">
        <v>122</v>
      </c>
      <c r="BZ501" t="s">
        <v>122</v>
      </c>
      <c r="CA501" t="s">
        <v>1593</v>
      </c>
      <c r="CB501" t="s">
        <v>150</v>
      </c>
      <c r="CC501" t="s">
        <v>1594</v>
      </c>
      <c r="CD501" t="s">
        <v>1595</v>
      </c>
      <c r="CI501">
        <v>32.693283299999997</v>
      </c>
      <c r="CJ501">
        <v>-114.6211361</v>
      </c>
      <c r="CN501" t="s">
        <v>135</v>
      </c>
      <c r="CO501" t="s">
        <v>153</v>
      </c>
      <c r="CV501" t="s">
        <v>154</v>
      </c>
      <c r="CW501" t="s">
        <v>155</v>
      </c>
      <c r="CX501" t="s">
        <v>1596</v>
      </c>
      <c r="DC501" s="15"/>
      <c r="DH501" t="s">
        <v>146</v>
      </c>
    </row>
    <row r="502" spans="1:112" x14ac:dyDescent="0.25">
      <c r="A502" t="s">
        <v>122</v>
      </c>
      <c r="B502" t="s">
        <v>122</v>
      </c>
      <c r="C502" t="s">
        <v>1782</v>
      </c>
      <c r="D502" t="s">
        <v>124</v>
      </c>
      <c r="E502" t="s">
        <v>125</v>
      </c>
      <c r="F502" t="s">
        <v>126</v>
      </c>
      <c r="G502" s="15">
        <v>45146</v>
      </c>
      <c r="H502" t="s">
        <v>698</v>
      </c>
      <c r="I502" t="s">
        <v>128</v>
      </c>
      <c r="J502" s="15"/>
      <c r="M502" t="s">
        <v>467</v>
      </c>
      <c r="N502" t="s">
        <v>130</v>
      </c>
      <c r="T502" t="s">
        <v>131</v>
      </c>
      <c r="U502" t="s">
        <v>193</v>
      </c>
      <c r="V502" t="s">
        <v>1783</v>
      </c>
      <c r="W502" t="s">
        <v>134</v>
      </c>
      <c r="AA502" t="s">
        <v>135</v>
      </c>
      <c r="AB502" t="s">
        <v>122</v>
      </c>
      <c r="AC502" t="s">
        <v>135</v>
      </c>
      <c r="AD502" t="s">
        <v>136</v>
      </c>
      <c r="AF502" t="s">
        <v>137</v>
      </c>
      <c r="AG502" t="s">
        <v>138</v>
      </c>
      <c r="AH502">
        <v>0.71299999999999997</v>
      </c>
      <c r="AI502" t="s">
        <v>139</v>
      </c>
      <c r="AK502" t="s">
        <v>140</v>
      </c>
      <c r="AM502" t="s">
        <v>141</v>
      </c>
      <c r="AS502" t="s">
        <v>246</v>
      </c>
      <c r="AU502">
        <v>22</v>
      </c>
      <c r="AV502" t="s">
        <v>130</v>
      </c>
      <c r="AZ502" t="s">
        <v>143</v>
      </c>
      <c r="BA502" t="s">
        <v>122</v>
      </c>
      <c r="BB502" t="s">
        <v>143</v>
      </c>
      <c r="BD502" t="s">
        <v>182</v>
      </c>
      <c r="BE502" s="15"/>
      <c r="BG502" t="s">
        <v>145</v>
      </c>
      <c r="BH502">
        <v>8.1900000000000001E-2</v>
      </c>
      <c r="BI502" t="s">
        <v>139</v>
      </c>
      <c r="BJ502" s="15"/>
      <c r="BK502" t="s">
        <v>146</v>
      </c>
      <c r="BL502">
        <v>7</v>
      </c>
      <c r="BM502" s="16">
        <v>45146.695833333302</v>
      </c>
      <c r="BO502" s="16"/>
      <c r="BP502" t="s">
        <v>147</v>
      </c>
      <c r="BQ502" t="s">
        <v>147</v>
      </c>
      <c r="BR502">
        <v>0.71299999999999997</v>
      </c>
      <c r="BS502">
        <v>8.1900000000000001E-2</v>
      </c>
      <c r="BT502" t="b">
        <v>0</v>
      </c>
      <c r="BU502">
        <v>0.71299999999999997</v>
      </c>
      <c r="BV502">
        <v>8.1900000000000001E-2</v>
      </c>
      <c r="BW502">
        <v>0.71299999999999997</v>
      </c>
      <c r="BX502" t="s">
        <v>148</v>
      </c>
      <c r="BY502" t="s">
        <v>122</v>
      </c>
      <c r="BZ502" t="s">
        <v>122</v>
      </c>
      <c r="CA502" t="s">
        <v>1784</v>
      </c>
      <c r="CB502" t="s">
        <v>150</v>
      </c>
      <c r="CC502" t="s">
        <v>1785</v>
      </c>
      <c r="CD502" t="s">
        <v>198</v>
      </c>
      <c r="CI502">
        <v>35.019640899999999</v>
      </c>
      <c r="CJ502">
        <v>-110.6826993</v>
      </c>
      <c r="CN502" t="s">
        <v>135</v>
      </c>
      <c r="CO502" t="s">
        <v>153</v>
      </c>
      <c r="CV502" t="s">
        <v>154</v>
      </c>
      <c r="CW502" t="s">
        <v>155</v>
      </c>
      <c r="CX502" t="s">
        <v>199</v>
      </c>
      <c r="DC502" s="15"/>
      <c r="DH502" t="s">
        <v>146</v>
      </c>
    </row>
    <row r="503" spans="1:112" x14ac:dyDescent="0.25">
      <c r="A503" t="s">
        <v>122</v>
      </c>
      <c r="B503" t="s">
        <v>122</v>
      </c>
      <c r="C503" t="s">
        <v>1786</v>
      </c>
      <c r="D503" t="s">
        <v>124</v>
      </c>
      <c r="E503" t="s">
        <v>125</v>
      </c>
      <c r="F503" t="s">
        <v>126</v>
      </c>
      <c r="G503" s="15">
        <v>45421</v>
      </c>
      <c r="H503" t="s">
        <v>1787</v>
      </c>
      <c r="I503" t="s">
        <v>128</v>
      </c>
      <c r="J503" s="15"/>
      <c r="M503" t="s">
        <v>467</v>
      </c>
      <c r="N503" t="s">
        <v>130</v>
      </c>
      <c r="T503" t="s">
        <v>765</v>
      </c>
      <c r="U503" t="s">
        <v>404</v>
      </c>
      <c r="V503" t="s">
        <v>1670</v>
      </c>
      <c r="W503" t="s">
        <v>134</v>
      </c>
      <c r="AA503" t="s">
        <v>135</v>
      </c>
      <c r="AB503" t="s">
        <v>122</v>
      </c>
      <c r="AC503" t="s">
        <v>135</v>
      </c>
      <c r="AD503" t="s">
        <v>136</v>
      </c>
      <c r="AF503" t="s">
        <v>137</v>
      </c>
      <c r="AG503" t="s">
        <v>138</v>
      </c>
      <c r="AH503">
        <v>0.71</v>
      </c>
      <c r="AI503" t="s">
        <v>139</v>
      </c>
      <c r="AK503" t="s">
        <v>140</v>
      </c>
      <c r="AM503" t="s">
        <v>141</v>
      </c>
      <c r="AU503">
        <v>22</v>
      </c>
      <c r="AV503" t="s">
        <v>130</v>
      </c>
      <c r="AZ503" t="s">
        <v>977</v>
      </c>
      <c r="BA503" t="s">
        <v>122</v>
      </c>
      <c r="BB503" t="s">
        <v>977</v>
      </c>
      <c r="BD503" t="s">
        <v>978</v>
      </c>
      <c r="BE503" s="15"/>
      <c r="BG503" t="s">
        <v>145</v>
      </c>
      <c r="BH503">
        <v>0.5</v>
      </c>
      <c r="BI503" t="s">
        <v>139</v>
      </c>
      <c r="BJ503" s="15"/>
      <c r="BK503" t="s">
        <v>146</v>
      </c>
      <c r="BL503">
        <v>7</v>
      </c>
      <c r="BM503" s="16">
        <v>45421.6381944444</v>
      </c>
      <c r="BO503" s="16"/>
      <c r="BP503" t="s">
        <v>147</v>
      </c>
      <c r="BQ503" t="s">
        <v>147</v>
      </c>
      <c r="BR503">
        <v>0.71</v>
      </c>
      <c r="BS503">
        <v>0.5</v>
      </c>
      <c r="BT503" t="b">
        <v>0</v>
      </c>
      <c r="BU503">
        <v>0.71</v>
      </c>
      <c r="BV503">
        <v>0.5</v>
      </c>
      <c r="BW503">
        <v>0.71</v>
      </c>
      <c r="BX503" t="s">
        <v>148</v>
      </c>
      <c r="BY503" t="s">
        <v>122</v>
      </c>
      <c r="BZ503" t="s">
        <v>122</v>
      </c>
      <c r="CA503" t="s">
        <v>1671</v>
      </c>
      <c r="CB503" t="s">
        <v>150</v>
      </c>
      <c r="CC503" t="s">
        <v>1672</v>
      </c>
      <c r="CD503" t="s">
        <v>447</v>
      </c>
      <c r="CI503">
        <v>34.2561252</v>
      </c>
      <c r="CJ503">
        <v>-114.14663109999999</v>
      </c>
      <c r="CN503" t="s">
        <v>135</v>
      </c>
      <c r="CO503" t="s">
        <v>153</v>
      </c>
      <c r="CV503" t="s">
        <v>154</v>
      </c>
      <c r="CW503" t="s">
        <v>155</v>
      </c>
      <c r="CX503" t="s">
        <v>448</v>
      </c>
      <c r="DC503" s="15"/>
      <c r="DH503" t="s">
        <v>146</v>
      </c>
    </row>
    <row r="504" spans="1:112" x14ac:dyDescent="0.25">
      <c r="A504" t="s">
        <v>1788</v>
      </c>
      <c r="B504" t="s">
        <v>1789</v>
      </c>
      <c r="C504" t="s">
        <v>1790</v>
      </c>
      <c r="D504" t="s">
        <v>124</v>
      </c>
      <c r="E504" t="s">
        <v>125</v>
      </c>
      <c r="F504" t="s">
        <v>126</v>
      </c>
      <c r="G504" s="15">
        <v>42948</v>
      </c>
      <c r="H504" t="s">
        <v>188</v>
      </c>
      <c r="I504" t="s">
        <v>1791</v>
      </c>
      <c r="J504" s="15"/>
      <c r="T504" t="s">
        <v>1792</v>
      </c>
      <c r="U504" t="s">
        <v>277</v>
      </c>
      <c r="V504" t="s">
        <v>1793</v>
      </c>
      <c r="W504" t="s">
        <v>1794</v>
      </c>
      <c r="Y504" t="s">
        <v>280</v>
      </c>
      <c r="Z504" t="s">
        <v>280</v>
      </c>
      <c r="AA504" t="s">
        <v>281</v>
      </c>
      <c r="AB504" t="s">
        <v>281</v>
      </c>
      <c r="AC504" t="s">
        <v>281</v>
      </c>
      <c r="AD504" t="s">
        <v>135</v>
      </c>
      <c r="AF504" t="s">
        <v>137</v>
      </c>
      <c r="AG504" t="s">
        <v>282</v>
      </c>
      <c r="AH504">
        <v>0.7</v>
      </c>
      <c r="AI504" t="s">
        <v>147</v>
      </c>
      <c r="AK504" t="s">
        <v>1795</v>
      </c>
      <c r="AM504" t="s">
        <v>141</v>
      </c>
      <c r="AT504" t="s">
        <v>284</v>
      </c>
      <c r="AZ504" t="s">
        <v>285</v>
      </c>
      <c r="BA504" t="s">
        <v>281</v>
      </c>
      <c r="BB504" t="s">
        <v>286</v>
      </c>
      <c r="BC504" t="s">
        <v>287</v>
      </c>
      <c r="BD504" t="s">
        <v>288</v>
      </c>
      <c r="BE504" s="15">
        <v>42952</v>
      </c>
      <c r="BG504" t="s">
        <v>290</v>
      </c>
      <c r="BH504">
        <v>0.08</v>
      </c>
      <c r="BI504" t="s">
        <v>147</v>
      </c>
      <c r="BJ504" s="15"/>
      <c r="BK504" t="s">
        <v>291</v>
      </c>
      <c r="BL504">
        <v>4</v>
      </c>
      <c r="BM504" s="16">
        <v>42948.625</v>
      </c>
      <c r="BO504" s="16"/>
      <c r="BP504" t="s">
        <v>147</v>
      </c>
      <c r="BQ504" t="s">
        <v>147</v>
      </c>
      <c r="BR504">
        <v>0.7</v>
      </c>
      <c r="BS504">
        <v>0.08</v>
      </c>
      <c r="BT504" t="b">
        <v>0</v>
      </c>
      <c r="BU504">
        <v>0.7</v>
      </c>
      <c r="BV504">
        <v>0.08</v>
      </c>
      <c r="BW504">
        <v>0.7</v>
      </c>
      <c r="BX504" t="s">
        <v>148</v>
      </c>
      <c r="BY504" t="s">
        <v>1788</v>
      </c>
      <c r="BZ504" t="s">
        <v>1789</v>
      </c>
      <c r="CA504" t="s">
        <v>1796</v>
      </c>
      <c r="CB504" t="s">
        <v>150</v>
      </c>
      <c r="CD504" t="s">
        <v>1797</v>
      </c>
      <c r="CI504">
        <v>39.481083300000002</v>
      </c>
      <c r="CJ504">
        <v>-75.016583299999994</v>
      </c>
      <c r="CK504" t="s">
        <v>294</v>
      </c>
      <c r="CL504" t="s">
        <v>1798</v>
      </c>
      <c r="CM504" t="s">
        <v>296</v>
      </c>
      <c r="CN504" t="s">
        <v>1446</v>
      </c>
      <c r="CO504" t="s">
        <v>298</v>
      </c>
      <c r="CP504" t="s">
        <v>1799</v>
      </c>
      <c r="CQ504" t="s">
        <v>300</v>
      </c>
      <c r="CR504">
        <v>5</v>
      </c>
      <c r="CS504" t="s">
        <v>300</v>
      </c>
      <c r="CT504" t="s">
        <v>1800</v>
      </c>
      <c r="CU504" t="s">
        <v>1219</v>
      </c>
      <c r="CV504" t="s">
        <v>154</v>
      </c>
      <c r="CW504" t="s">
        <v>1433</v>
      </c>
      <c r="CX504" t="s">
        <v>1801</v>
      </c>
      <c r="CY504" t="s">
        <v>1449</v>
      </c>
      <c r="DA504" t="s">
        <v>1802</v>
      </c>
      <c r="DB504" t="s">
        <v>1451</v>
      </c>
      <c r="DC504" s="15">
        <v>18276</v>
      </c>
      <c r="DD504">
        <v>177</v>
      </c>
      <c r="DE504" t="s">
        <v>130</v>
      </c>
      <c r="DF504">
        <v>177</v>
      </c>
      <c r="DG504" t="s">
        <v>130</v>
      </c>
      <c r="DH504" t="s">
        <v>291</v>
      </c>
    </row>
    <row r="505" spans="1:112" x14ac:dyDescent="0.25">
      <c r="A505" t="s">
        <v>122</v>
      </c>
      <c r="B505" t="s">
        <v>122</v>
      </c>
      <c r="C505" t="s">
        <v>1803</v>
      </c>
      <c r="D505" t="s">
        <v>124</v>
      </c>
      <c r="E505" t="s">
        <v>125</v>
      </c>
      <c r="F505" t="s">
        <v>126</v>
      </c>
      <c r="G505" s="15">
        <v>44943</v>
      </c>
      <c r="H505" t="s">
        <v>1233</v>
      </c>
      <c r="I505" t="s">
        <v>128</v>
      </c>
      <c r="J505" s="15"/>
      <c r="T505" t="s">
        <v>131</v>
      </c>
      <c r="U505" t="s">
        <v>620</v>
      </c>
      <c r="V505" t="s">
        <v>908</v>
      </c>
      <c r="W505" t="s">
        <v>134</v>
      </c>
      <c r="AA505" t="s">
        <v>135</v>
      </c>
      <c r="AB505" t="s">
        <v>122</v>
      </c>
      <c r="AC505" t="s">
        <v>135</v>
      </c>
      <c r="AD505" t="s">
        <v>136</v>
      </c>
      <c r="AF505" t="s">
        <v>137</v>
      </c>
      <c r="AG505" t="s">
        <v>138</v>
      </c>
      <c r="AH505">
        <v>0.7</v>
      </c>
      <c r="AI505" t="s">
        <v>139</v>
      </c>
      <c r="AK505" t="s">
        <v>140</v>
      </c>
      <c r="AM505" t="s">
        <v>141</v>
      </c>
      <c r="AS505" t="s">
        <v>621</v>
      </c>
      <c r="AZ505" t="s">
        <v>143</v>
      </c>
      <c r="BA505" t="s">
        <v>122</v>
      </c>
      <c r="BB505" t="s">
        <v>143</v>
      </c>
      <c r="BD505" t="s">
        <v>489</v>
      </c>
      <c r="BE505" s="15"/>
      <c r="BG505" t="s">
        <v>145</v>
      </c>
      <c r="BH505">
        <v>0.5</v>
      </c>
      <c r="BI505" t="s">
        <v>139</v>
      </c>
      <c r="BJ505" s="15"/>
      <c r="BK505" t="s">
        <v>146</v>
      </c>
      <c r="BL505">
        <v>7</v>
      </c>
      <c r="BM505" s="16">
        <v>44943.5493055556</v>
      </c>
      <c r="BO505" s="16"/>
      <c r="BP505" t="s">
        <v>147</v>
      </c>
      <c r="BQ505" t="s">
        <v>147</v>
      </c>
      <c r="BR505">
        <v>0.7</v>
      </c>
      <c r="BS505">
        <v>0.5</v>
      </c>
      <c r="BT505" t="b">
        <v>0</v>
      </c>
      <c r="BU505">
        <v>0.7</v>
      </c>
      <c r="BV505">
        <v>0.5</v>
      </c>
      <c r="BW505">
        <v>0.7</v>
      </c>
      <c r="BX505" t="s">
        <v>148</v>
      </c>
      <c r="BY505" t="s">
        <v>122</v>
      </c>
      <c r="BZ505" t="s">
        <v>122</v>
      </c>
      <c r="CA505" t="s">
        <v>909</v>
      </c>
      <c r="CB505" t="s">
        <v>150</v>
      </c>
      <c r="CC505" t="s">
        <v>910</v>
      </c>
      <c r="CD505" t="s">
        <v>447</v>
      </c>
      <c r="CI505">
        <v>34.2554558</v>
      </c>
      <c r="CJ505">
        <v>-114.1465214</v>
      </c>
      <c r="CN505" t="s">
        <v>135</v>
      </c>
      <c r="CO505" t="s">
        <v>153</v>
      </c>
      <c r="CV505" t="s">
        <v>154</v>
      </c>
      <c r="CW505" t="s">
        <v>155</v>
      </c>
      <c r="CX505" t="s">
        <v>448</v>
      </c>
      <c r="DC505" s="15"/>
      <c r="DH505" t="s">
        <v>146</v>
      </c>
    </row>
    <row r="506" spans="1:112" x14ac:dyDescent="0.25">
      <c r="A506" t="s">
        <v>122</v>
      </c>
      <c r="B506" t="s">
        <v>122</v>
      </c>
      <c r="C506" t="s">
        <v>1804</v>
      </c>
      <c r="D506" t="s">
        <v>124</v>
      </c>
      <c r="E506" t="s">
        <v>125</v>
      </c>
      <c r="F506" t="s">
        <v>126</v>
      </c>
      <c r="G506" s="15">
        <v>45064</v>
      </c>
      <c r="H506" t="s">
        <v>567</v>
      </c>
      <c r="I506" t="s">
        <v>128</v>
      </c>
      <c r="J506" s="15"/>
      <c r="T506" t="s">
        <v>131</v>
      </c>
      <c r="U506" t="s">
        <v>620</v>
      </c>
      <c r="V506" t="s">
        <v>1043</v>
      </c>
      <c r="W506" t="s">
        <v>134</v>
      </c>
      <c r="AA506" t="s">
        <v>135</v>
      </c>
      <c r="AB506" t="s">
        <v>122</v>
      </c>
      <c r="AC506" t="s">
        <v>135</v>
      </c>
      <c r="AD506" t="s">
        <v>136</v>
      </c>
      <c r="AF506" t="s">
        <v>137</v>
      </c>
      <c r="AG506" t="s">
        <v>138</v>
      </c>
      <c r="AH506">
        <v>0.7</v>
      </c>
      <c r="AI506" t="s">
        <v>139</v>
      </c>
      <c r="AK506" t="s">
        <v>140</v>
      </c>
      <c r="AM506" t="s">
        <v>141</v>
      </c>
      <c r="AS506" t="s">
        <v>621</v>
      </c>
      <c r="AZ506" t="s">
        <v>143</v>
      </c>
      <c r="BA506" t="s">
        <v>122</v>
      </c>
      <c r="BB506" t="s">
        <v>143</v>
      </c>
      <c r="BD506" t="s">
        <v>489</v>
      </c>
      <c r="BE506" s="15"/>
      <c r="BG506" t="s">
        <v>145</v>
      </c>
      <c r="BH506">
        <v>0.5</v>
      </c>
      <c r="BI506" t="s">
        <v>139</v>
      </c>
      <c r="BJ506" s="15"/>
      <c r="BK506" t="s">
        <v>146</v>
      </c>
      <c r="BL506">
        <v>7</v>
      </c>
      <c r="BM506" s="16">
        <v>45064.672222222202</v>
      </c>
      <c r="BO506" s="16"/>
      <c r="BP506" t="s">
        <v>147</v>
      </c>
      <c r="BQ506" t="s">
        <v>147</v>
      </c>
      <c r="BR506">
        <v>0.7</v>
      </c>
      <c r="BS506">
        <v>0.5</v>
      </c>
      <c r="BT506" t="b">
        <v>0</v>
      </c>
      <c r="BU506">
        <v>0.7</v>
      </c>
      <c r="BV506">
        <v>0.5</v>
      </c>
      <c r="BW506">
        <v>0.7</v>
      </c>
      <c r="BX506" t="s">
        <v>148</v>
      </c>
      <c r="BY506" t="s">
        <v>122</v>
      </c>
      <c r="BZ506" t="s">
        <v>122</v>
      </c>
      <c r="CA506" t="s">
        <v>1044</v>
      </c>
      <c r="CB506" t="s">
        <v>150</v>
      </c>
      <c r="CC506" t="s">
        <v>1045</v>
      </c>
      <c r="CD506" t="s">
        <v>447</v>
      </c>
      <c r="CI506">
        <v>34.256122099999999</v>
      </c>
      <c r="CJ506">
        <v>-114.14684029999999</v>
      </c>
      <c r="CN506" t="s">
        <v>135</v>
      </c>
      <c r="CO506" t="s">
        <v>153</v>
      </c>
      <c r="CV506" t="s">
        <v>154</v>
      </c>
      <c r="CW506" t="s">
        <v>155</v>
      </c>
      <c r="CX506" t="s">
        <v>448</v>
      </c>
      <c r="DC506" s="15"/>
      <c r="DH506" t="s">
        <v>146</v>
      </c>
    </row>
    <row r="507" spans="1:112" x14ac:dyDescent="0.25">
      <c r="A507" t="s">
        <v>122</v>
      </c>
      <c r="B507" t="s">
        <v>122</v>
      </c>
      <c r="C507" t="s">
        <v>1805</v>
      </c>
      <c r="D507" t="s">
        <v>124</v>
      </c>
      <c r="E507" t="s">
        <v>125</v>
      </c>
      <c r="F507" t="s">
        <v>126</v>
      </c>
      <c r="G507" s="15">
        <v>45001</v>
      </c>
      <c r="H507" t="s">
        <v>1428</v>
      </c>
      <c r="I507" t="s">
        <v>128</v>
      </c>
      <c r="J507" s="15"/>
      <c r="M507" t="s">
        <v>358</v>
      </c>
      <c r="N507" t="s">
        <v>130</v>
      </c>
      <c r="T507" t="s">
        <v>131</v>
      </c>
      <c r="U507" t="s">
        <v>193</v>
      </c>
      <c r="V507" t="s">
        <v>629</v>
      </c>
      <c r="W507" t="s">
        <v>134</v>
      </c>
      <c r="AA507" t="s">
        <v>135</v>
      </c>
      <c r="AB507" t="s">
        <v>122</v>
      </c>
      <c r="AC507" t="s">
        <v>135</v>
      </c>
      <c r="AD507" t="s">
        <v>136</v>
      </c>
      <c r="AF507" t="s">
        <v>137</v>
      </c>
      <c r="AG507" t="s">
        <v>138</v>
      </c>
      <c r="AH507">
        <v>0.69299999999999995</v>
      </c>
      <c r="AI507" t="s">
        <v>139</v>
      </c>
      <c r="AK507" t="s">
        <v>140</v>
      </c>
      <c r="AM507" t="s">
        <v>141</v>
      </c>
      <c r="AS507" t="s">
        <v>246</v>
      </c>
      <c r="AU507">
        <v>30</v>
      </c>
      <c r="AV507" t="s">
        <v>130</v>
      </c>
      <c r="AZ507" t="s">
        <v>143</v>
      </c>
      <c r="BA507" t="s">
        <v>122</v>
      </c>
      <c r="BB507" t="s">
        <v>143</v>
      </c>
      <c r="BD507" t="s">
        <v>182</v>
      </c>
      <c r="BE507" s="15"/>
      <c r="BG507" t="s">
        <v>145</v>
      </c>
      <c r="BH507">
        <v>8.1900000000000001E-2</v>
      </c>
      <c r="BI507" t="s">
        <v>139</v>
      </c>
      <c r="BJ507" s="15"/>
      <c r="BK507" t="s">
        <v>146</v>
      </c>
      <c r="BL507">
        <v>7</v>
      </c>
      <c r="BM507" s="16">
        <v>45001.7944444444</v>
      </c>
      <c r="BO507" s="16"/>
      <c r="BP507" t="s">
        <v>147</v>
      </c>
      <c r="BQ507" t="s">
        <v>147</v>
      </c>
      <c r="BR507">
        <v>0.69299999999999995</v>
      </c>
      <c r="BS507">
        <v>8.1900000000000001E-2</v>
      </c>
      <c r="BT507" t="b">
        <v>0</v>
      </c>
      <c r="BU507">
        <v>0.69299999999999995</v>
      </c>
      <c r="BV507">
        <v>8.1900000000000001E-2</v>
      </c>
      <c r="BW507">
        <v>0.69299999999999995</v>
      </c>
      <c r="BX507" t="s">
        <v>148</v>
      </c>
      <c r="BY507" t="s">
        <v>122</v>
      </c>
      <c r="BZ507" t="s">
        <v>122</v>
      </c>
      <c r="CA507" t="s">
        <v>630</v>
      </c>
      <c r="CB507" t="s">
        <v>150</v>
      </c>
      <c r="CC507" t="s">
        <v>631</v>
      </c>
      <c r="CD507" t="s">
        <v>361</v>
      </c>
      <c r="CI507">
        <v>34.2125238</v>
      </c>
      <c r="CJ507">
        <v>-112.7555112</v>
      </c>
      <c r="CN507" t="s">
        <v>135</v>
      </c>
      <c r="CO507" t="s">
        <v>153</v>
      </c>
      <c r="CV507" t="s">
        <v>154</v>
      </c>
      <c r="CW507" t="s">
        <v>155</v>
      </c>
      <c r="CX507" t="s">
        <v>167</v>
      </c>
      <c r="DC507" s="15"/>
      <c r="DH507" t="s">
        <v>146</v>
      </c>
    </row>
    <row r="508" spans="1:112" x14ac:dyDescent="0.25">
      <c r="A508" t="s">
        <v>122</v>
      </c>
      <c r="B508" t="s">
        <v>122</v>
      </c>
      <c r="C508" t="s">
        <v>1806</v>
      </c>
      <c r="D508" t="s">
        <v>124</v>
      </c>
      <c r="E508" t="s">
        <v>125</v>
      </c>
      <c r="F508" t="s">
        <v>126</v>
      </c>
      <c r="G508" s="15">
        <v>44834</v>
      </c>
      <c r="H508" t="s">
        <v>1385</v>
      </c>
      <c r="I508" t="s">
        <v>128</v>
      </c>
      <c r="J508" s="15"/>
      <c r="M508" t="s">
        <v>1070</v>
      </c>
      <c r="N508" t="s">
        <v>130</v>
      </c>
      <c r="T508" t="s">
        <v>1071</v>
      </c>
      <c r="U508" t="s">
        <v>1072</v>
      </c>
      <c r="V508" t="s">
        <v>1170</v>
      </c>
      <c r="W508" t="s">
        <v>134</v>
      </c>
      <c r="AA508" t="s">
        <v>135</v>
      </c>
      <c r="AB508" t="s">
        <v>122</v>
      </c>
      <c r="AC508" t="s">
        <v>135</v>
      </c>
      <c r="AD508" t="s">
        <v>136</v>
      </c>
      <c r="AF508" t="s">
        <v>137</v>
      </c>
      <c r="AG508" t="s">
        <v>138</v>
      </c>
      <c r="AH508">
        <v>0.69</v>
      </c>
      <c r="AI508" t="s">
        <v>139</v>
      </c>
      <c r="AK508" t="s">
        <v>140</v>
      </c>
      <c r="AM508" t="s">
        <v>141</v>
      </c>
      <c r="AS508" t="s">
        <v>621</v>
      </c>
      <c r="AU508">
        <v>0</v>
      </c>
      <c r="AV508" t="s">
        <v>130</v>
      </c>
      <c r="AZ508" t="s">
        <v>1074</v>
      </c>
      <c r="BA508" t="s">
        <v>122</v>
      </c>
      <c r="BB508" t="s">
        <v>1074</v>
      </c>
      <c r="BD508" t="s">
        <v>419</v>
      </c>
      <c r="BE508" s="15"/>
      <c r="BG508" t="s">
        <v>145</v>
      </c>
      <c r="BH508">
        <v>0.5</v>
      </c>
      <c r="BI508" t="s">
        <v>139</v>
      </c>
      <c r="BJ508" s="15"/>
      <c r="BK508" t="s">
        <v>146</v>
      </c>
      <c r="BL508">
        <v>7</v>
      </c>
      <c r="BM508" s="16">
        <v>44834.791666666701</v>
      </c>
      <c r="BO508" s="16"/>
      <c r="BP508" t="s">
        <v>147</v>
      </c>
      <c r="BQ508" t="s">
        <v>147</v>
      </c>
      <c r="BR508">
        <v>0.69</v>
      </c>
      <c r="BS508">
        <v>0.5</v>
      </c>
      <c r="BT508" t="b">
        <v>0</v>
      </c>
      <c r="BU508">
        <v>0.69</v>
      </c>
      <c r="BV508">
        <v>0.5</v>
      </c>
      <c r="BW508">
        <v>0.69</v>
      </c>
      <c r="BX508" t="s">
        <v>148</v>
      </c>
      <c r="BY508" t="s">
        <v>122</v>
      </c>
      <c r="BZ508" t="s">
        <v>122</v>
      </c>
      <c r="CA508" t="s">
        <v>1171</v>
      </c>
      <c r="CB508" t="s">
        <v>150</v>
      </c>
      <c r="CC508" t="s">
        <v>1172</v>
      </c>
      <c r="CD508" t="s">
        <v>410</v>
      </c>
      <c r="CI508">
        <v>33.446283299999997</v>
      </c>
      <c r="CJ508">
        <v>-112.03855</v>
      </c>
      <c r="CN508" t="s">
        <v>135</v>
      </c>
      <c r="CO508" t="s">
        <v>153</v>
      </c>
      <c r="CV508" t="s">
        <v>154</v>
      </c>
      <c r="CW508" t="s">
        <v>155</v>
      </c>
      <c r="CX508" t="s">
        <v>321</v>
      </c>
      <c r="DC508" s="15"/>
      <c r="DH508" t="s">
        <v>146</v>
      </c>
    </row>
    <row r="509" spans="1:112" x14ac:dyDescent="0.25">
      <c r="A509" t="s">
        <v>122</v>
      </c>
      <c r="B509" t="s">
        <v>122</v>
      </c>
      <c r="C509" t="s">
        <v>1807</v>
      </c>
      <c r="D509" t="s">
        <v>124</v>
      </c>
      <c r="E509" t="s">
        <v>125</v>
      </c>
      <c r="F509" t="s">
        <v>126</v>
      </c>
      <c r="G509" s="15">
        <v>45420</v>
      </c>
      <c r="H509" t="s">
        <v>1808</v>
      </c>
      <c r="I509" t="s">
        <v>128</v>
      </c>
      <c r="J509" s="15"/>
      <c r="M509" t="s">
        <v>764</v>
      </c>
      <c r="N509" t="s">
        <v>130</v>
      </c>
      <c r="T509" t="s">
        <v>765</v>
      </c>
      <c r="U509" t="s">
        <v>404</v>
      </c>
      <c r="V509" t="s">
        <v>1809</v>
      </c>
      <c r="W509" t="s">
        <v>134</v>
      </c>
      <c r="AA509" t="s">
        <v>135</v>
      </c>
      <c r="AB509" t="s">
        <v>122</v>
      </c>
      <c r="AC509" t="s">
        <v>135</v>
      </c>
      <c r="AD509" t="s">
        <v>136</v>
      </c>
      <c r="AF509" t="s">
        <v>137</v>
      </c>
      <c r="AG509" t="s">
        <v>138</v>
      </c>
      <c r="AH509">
        <v>0.69</v>
      </c>
      <c r="AI509" t="s">
        <v>139</v>
      </c>
      <c r="AK509" t="s">
        <v>140</v>
      </c>
      <c r="AM509" t="s">
        <v>141</v>
      </c>
      <c r="AS509" t="s">
        <v>1319</v>
      </c>
      <c r="AU509">
        <v>20</v>
      </c>
      <c r="AV509" t="s">
        <v>130</v>
      </c>
      <c r="AZ509" t="s">
        <v>143</v>
      </c>
      <c r="BA509" t="s">
        <v>122</v>
      </c>
      <c r="BB509" t="s">
        <v>143</v>
      </c>
      <c r="BD509" t="s">
        <v>489</v>
      </c>
      <c r="BE509" s="15"/>
      <c r="BG509" t="s">
        <v>145</v>
      </c>
      <c r="BH509">
        <v>0.5</v>
      </c>
      <c r="BI509" t="s">
        <v>139</v>
      </c>
      <c r="BJ509" s="15"/>
      <c r="BK509" t="s">
        <v>146</v>
      </c>
      <c r="BL509">
        <v>7</v>
      </c>
      <c r="BM509" s="16">
        <v>45420.4777777778</v>
      </c>
      <c r="BO509" s="16"/>
      <c r="BP509" t="s">
        <v>147</v>
      </c>
      <c r="BQ509" t="s">
        <v>147</v>
      </c>
      <c r="BR509">
        <v>0.69</v>
      </c>
      <c r="BS509">
        <v>0.5</v>
      </c>
      <c r="BT509" t="b">
        <v>0</v>
      </c>
      <c r="BU509">
        <v>0.69</v>
      </c>
      <c r="BV509">
        <v>0.5</v>
      </c>
      <c r="BW509">
        <v>0.69</v>
      </c>
      <c r="BX509" t="s">
        <v>148</v>
      </c>
      <c r="BY509" t="s">
        <v>122</v>
      </c>
      <c r="BZ509" t="s">
        <v>122</v>
      </c>
      <c r="CA509" t="s">
        <v>1810</v>
      </c>
      <c r="CB509" t="s">
        <v>150</v>
      </c>
      <c r="CC509" t="s">
        <v>1811</v>
      </c>
      <c r="CD509" t="s">
        <v>447</v>
      </c>
      <c r="CI509">
        <v>34.255565199999999</v>
      </c>
      <c r="CJ509">
        <v>-114.1459736</v>
      </c>
      <c r="CN509" t="s">
        <v>135</v>
      </c>
      <c r="CO509" t="s">
        <v>153</v>
      </c>
      <c r="CV509" t="s">
        <v>154</v>
      </c>
      <c r="CW509" t="s">
        <v>155</v>
      </c>
      <c r="CX509" t="s">
        <v>448</v>
      </c>
      <c r="DC509" s="15"/>
      <c r="DH509" t="s">
        <v>146</v>
      </c>
    </row>
    <row r="510" spans="1:112" x14ac:dyDescent="0.25">
      <c r="A510" t="s">
        <v>122</v>
      </c>
      <c r="B510" t="s">
        <v>122</v>
      </c>
      <c r="C510" t="s">
        <v>1812</v>
      </c>
      <c r="D510" t="s">
        <v>124</v>
      </c>
      <c r="E510" t="s">
        <v>125</v>
      </c>
      <c r="F510" t="s">
        <v>126</v>
      </c>
      <c r="G510" s="15">
        <v>44439</v>
      </c>
      <c r="H510" t="s">
        <v>1737</v>
      </c>
      <c r="I510" t="s">
        <v>128</v>
      </c>
      <c r="J510" s="15"/>
      <c r="T510" t="s">
        <v>131</v>
      </c>
      <c r="U510" t="s">
        <v>442</v>
      </c>
      <c r="V510" t="s">
        <v>737</v>
      </c>
      <c r="W510" t="s">
        <v>134</v>
      </c>
      <c r="AA510" t="s">
        <v>135</v>
      </c>
      <c r="AB510" t="s">
        <v>122</v>
      </c>
      <c r="AC510" t="s">
        <v>135</v>
      </c>
      <c r="AD510" t="s">
        <v>136</v>
      </c>
      <c r="AF510" t="s">
        <v>137</v>
      </c>
      <c r="AG510" t="s">
        <v>138</v>
      </c>
      <c r="AH510">
        <v>0.67</v>
      </c>
      <c r="AI510" t="s">
        <v>139</v>
      </c>
      <c r="AK510" t="s">
        <v>140</v>
      </c>
      <c r="AM510" t="s">
        <v>141</v>
      </c>
      <c r="AS510" t="s">
        <v>195</v>
      </c>
      <c r="AZ510" t="s">
        <v>143</v>
      </c>
      <c r="BA510" t="s">
        <v>122</v>
      </c>
      <c r="BB510" t="s">
        <v>143</v>
      </c>
      <c r="BD510" t="s">
        <v>144</v>
      </c>
      <c r="BE510" s="15"/>
      <c r="BG510" t="s">
        <v>145</v>
      </c>
      <c r="BH510">
        <v>0.5</v>
      </c>
      <c r="BI510" t="s">
        <v>139</v>
      </c>
      <c r="BJ510" s="15"/>
      <c r="BK510" t="s">
        <v>146</v>
      </c>
      <c r="BL510">
        <v>7</v>
      </c>
      <c r="BM510" s="16">
        <v>44439.534722222197</v>
      </c>
      <c r="BO510" s="16"/>
      <c r="BP510" t="s">
        <v>147</v>
      </c>
      <c r="BQ510" t="s">
        <v>147</v>
      </c>
      <c r="BR510">
        <v>0.67</v>
      </c>
      <c r="BS510">
        <v>0.5</v>
      </c>
      <c r="BT510" t="b">
        <v>0</v>
      </c>
      <c r="BU510">
        <v>0.67</v>
      </c>
      <c r="BV510">
        <v>0.5</v>
      </c>
      <c r="BW510">
        <v>0.67</v>
      </c>
      <c r="BX510" t="s">
        <v>148</v>
      </c>
      <c r="BY510" t="s">
        <v>122</v>
      </c>
      <c r="BZ510" t="s">
        <v>122</v>
      </c>
      <c r="CA510" t="s">
        <v>738</v>
      </c>
      <c r="CB510" t="s">
        <v>150</v>
      </c>
      <c r="CC510" t="s">
        <v>739</v>
      </c>
      <c r="CD510" t="s">
        <v>447</v>
      </c>
      <c r="CI510">
        <v>34.25638</v>
      </c>
      <c r="CJ510">
        <v>-114.14670099999999</v>
      </c>
      <c r="CN510" t="s">
        <v>135</v>
      </c>
      <c r="CO510" t="s">
        <v>153</v>
      </c>
      <c r="CV510" t="s">
        <v>154</v>
      </c>
      <c r="CW510" t="s">
        <v>155</v>
      </c>
      <c r="CX510" t="s">
        <v>448</v>
      </c>
      <c r="DC510" s="15"/>
      <c r="DH510" t="s">
        <v>146</v>
      </c>
    </row>
    <row r="511" spans="1:112" x14ac:dyDescent="0.25">
      <c r="A511" t="s">
        <v>122</v>
      </c>
      <c r="B511" t="s">
        <v>122</v>
      </c>
      <c r="C511" t="s">
        <v>1813</v>
      </c>
      <c r="D511" t="s">
        <v>124</v>
      </c>
      <c r="E511" t="s">
        <v>125</v>
      </c>
      <c r="F511" t="s">
        <v>126</v>
      </c>
      <c r="G511" s="15">
        <v>44546</v>
      </c>
      <c r="H511" t="s">
        <v>1134</v>
      </c>
      <c r="I511" t="s">
        <v>128</v>
      </c>
      <c r="J511" s="15"/>
      <c r="M511" t="s">
        <v>364</v>
      </c>
      <c r="N511" t="s">
        <v>130</v>
      </c>
      <c r="T511" t="s">
        <v>160</v>
      </c>
      <c r="U511" t="s">
        <v>161</v>
      </c>
      <c r="V511" t="s">
        <v>1814</v>
      </c>
      <c r="W511" t="s">
        <v>134</v>
      </c>
      <c r="AA511" t="s">
        <v>135</v>
      </c>
      <c r="AB511" t="s">
        <v>122</v>
      </c>
      <c r="AC511" t="s">
        <v>135</v>
      </c>
      <c r="AD511" t="s">
        <v>136</v>
      </c>
      <c r="AF511" t="s">
        <v>137</v>
      </c>
      <c r="AG511" t="s">
        <v>138</v>
      </c>
      <c r="AH511">
        <v>0.67</v>
      </c>
      <c r="AI511" t="s">
        <v>139</v>
      </c>
      <c r="AK511" t="s">
        <v>140</v>
      </c>
      <c r="AM511" t="s">
        <v>141</v>
      </c>
      <c r="AS511" t="s">
        <v>224</v>
      </c>
      <c r="AU511">
        <v>80</v>
      </c>
      <c r="AV511" t="s">
        <v>130</v>
      </c>
      <c r="AZ511" t="s">
        <v>143</v>
      </c>
      <c r="BA511" t="s">
        <v>122</v>
      </c>
      <c r="BB511" t="s">
        <v>143</v>
      </c>
      <c r="BD511" t="s">
        <v>163</v>
      </c>
      <c r="BE511" s="15"/>
      <c r="BG511" t="s">
        <v>145</v>
      </c>
      <c r="BH511">
        <v>8.1900000000000001E-2</v>
      </c>
      <c r="BI511" t="s">
        <v>139</v>
      </c>
      <c r="BJ511" s="15"/>
      <c r="BK511" t="s">
        <v>146</v>
      </c>
      <c r="BL511">
        <v>7</v>
      </c>
      <c r="BM511" s="16">
        <v>44546.353472222203</v>
      </c>
      <c r="BO511" s="16"/>
      <c r="BP511" t="s">
        <v>147</v>
      </c>
      <c r="BQ511" t="s">
        <v>147</v>
      </c>
      <c r="BR511">
        <v>0.67</v>
      </c>
      <c r="BS511">
        <v>8.1900000000000001E-2</v>
      </c>
      <c r="BT511" t="b">
        <v>0</v>
      </c>
      <c r="BU511">
        <v>0.67</v>
      </c>
      <c r="BV511">
        <v>8.1900000000000001E-2</v>
      </c>
      <c r="BW511">
        <v>0.67</v>
      </c>
      <c r="BX511" t="s">
        <v>148</v>
      </c>
      <c r="BY511" t="s">
        <v>122</v>
      </c>
      <c r="BZ511" t="s">
        <v>122</v>
      </c>
      <c r="CA511" t="s">
        <v>1815</v>
      </c>
      <c r="CB511" t="s">
        <v>150</v>
      </c>
      <c r="CC511" t="s">
        <v>1816</v>
      </c>
      <c r="CD511" t="s">
        <v>206</v>
      </c>
      <c r="CI511">
        <v>33.3833597</v>
      </c>
      <c r="CJ511">
        <v>-110.7761064</v>
      </c>
      <c r="CN511" t="s">
        <v>135</v>
      </c>
      <c r="CO511" t="s">
        <v>153</v>
      </c>
      <c r="CV511" t="s">
        <v>154</v>
      </c>
      <c r="CW511" t="s">
        <v>155</v>
      </c>
      <c r="CX511" t="s">
        <v>207</v>
      </c>
      <c r="DC511" s="15"/>
      <c r="DH511" t="s">
        <v>146</v>
      </c>
    </row>
    <row r="512" spans="1:112" x14ac:dyDescent="0.25">
      <c r="A512" t="s">
        <v>122</v>
      </c>
      <c r="B512" t="s">
        <v>122</v>
      </c>
      <c r="C512" t="s">
        <v>1817</v>
      </c>
      <c r="D512" t="s">
        <v>124</v>
      </c>
      <c r="E512" t="s">
        <v>125</v>
      </c>
      <c r="F512" t="s">
        <v>126</v>
      </c>
      <c r="G512" s="15">
        <v>44439</v>
      </c>
      <c r="H512" t="s">
        <v>1818</v>
      </c>
      <c r="I512" t="s">
        <v>128</v>
      </c>
      <c r="J512" s="15"/>
      <c r="T512" t="s">
        <v>131</v>
      </c>
      <c r="U512" t="s">
        <v>442</v>
      </c>
      <c r="V512" t="s">
        <v>1819</v>
      </c>
      <c r="W512" t="s">
        <v>134</v>
      </c>
      <c r="AA512" t="s">
        <v>135</v>
      </c>
      <c r="AB512" t="s">
        <v>122</v>
      </c>
      <c r="AC512" t="s">
        <v>135</v>
      </c>
      <c r="AD512" t="s">
        <v>136</v>
      </c>
      <c r="AF512" t="s">
        <v>137</v>
      </c>
      <c r="AG512" t="s">
        <v>138</v>
      </c>
      <c r="AH512">
        <v>0.66</v>
      </c>
      <c r="AI512" t="s">
        <v>139</v>
      </c>
      <c r="AK512" t="s">
        <v>140</v>
      </c>
      <c r="AM512" t="s">
        <v>141</v>
      </c>
      <c r="AS512" t="s">
        <v>195</v>
      </c>
      <c r="AZ512" t="s">
        <v>143</v>
      </c>
      <c r="BA512" t="s">
        <v>122</v>
      </c>
      <c r="BB512" t="s">
        <v>143</v>
      </c>
      <c r="BD512" t="s">
        <v>144</v>
      </c>
      <c r="BE512" s="15"/>
      <c r="BG512" t="s">
        <v>145</v>
      </c>
      <c r="BH512">
        <v>0.5</v>
      </c>
      <c r="BI512" t="s">
        <v>139</v>
      </c>
      <c r="BJ512" s="15"/>
      <c r="BK512" t="s">
        <v>146</v>
      </c>
      <c r="BL512">
        <v>7</v>
      </c>
      <c r="BM512" s="16">
        <v>44439.627777777801</v>
      </c>
      <c r="BO512" s="16"/>
      <c r="BP512" t="s">
        <v>147</v>
      </c>
      <c r="BQ512" t="s">
        <v>147</v>
      </c>
      <c r="BR512">
        <v>0.66</v>
      </c>
      <c r="BS512">
        <v>0.5</v>
      </c>
      <c r="BT512" t="b">
        <v>0</v>
      </c>
      <c r="BU512">
        <v>0.66</v>
      </c>
      <c r="BV512">
        <v>0.5</v>
      </c>
      <c r="BW512">
        <v>0.66</v>
      </c>
      <c r="BX512" t="s">
        <v>148</v>
      </c>
      <c r="BY512" t="s">
        <v>122</v>
      </c>
      <c r="BZ512" t="s">
        <v>122</v>
      </c>
      <c r="CA512" t="s">
        <v>1820</v>
      </c>
      <c r="CB512" t="s">
        <v>150</v>
      </c>
      <c r="CC512" t="s">
        <v>1821</v>
      </c>
      <c r="CD512" t="s">
        <v>447</v>
      </c>
      <c r="CI512">
        <v>34.255114599999999</v>
      </c>
      <c r="CJ512">
        <v>-114.1457726</v>
      </c>
      <c r="CN512" t="s">
        <v>135</v>
      </c>
      <c r="CO512" t="s">
        <v>153</v>
      </c>
      <c r="CV512" t="s">
        <v>154</v>
      </c>
      <c r="CW512" t="s">
        <v>155</v>
      </c>
      <c r="CX512" t="s">
        <v>448</v>
      </c>
      <c r="DC512" s="15"/>
      <c r="DH512" t="s">
        <v>146</v>
      </c>
    </row>
    <row r="513" spans="1:112" x14ac:dyDescent="0.25">
      <c r="A513" t="s">
        <v>122</v>
      </c>
      <c r="B513" t="s">
        <v>122</v>
      </c>
      <c r="C513" t="s">
        <v>1822</v>
      </c>
      <c r="D513" t="s">
        <v>124</v>
      </c>
      <c r="E513" t="s">
        <v>125</v>
      </c>
      <c r="F513" t="s">
        <v>126</v>
      </c>
      <c r="G513" s="15">
        <v>44804</v>
      </c>
      <c r="H513" t="s">
        <v>1823</v>
      </c>
      <c r="I513" t="s">
        <v>128</v>
      </c>
      <c r="J513" s="15"/>
      <c r="M513" t="s">
        <v>1775</v>
      </c>
      <c r="N513" t="s">
        <v>130</v>
      </c>
      <c r="T513" t="s">
        <v>1071</v>
      </c>
      <c r="U513" t="s">
        <v>1696</v>
      </c>
      <c r="V513" t="s">
        <v>1776</v>
      </c>
      <c r="W513" t="s">
        <v>134</v>
      </c>
      <c r="AA513" t="s">
        <v>135</v>
      </c>
      <c r="AB513" t="s">
        <v>122</v>
      </c>
      <c r="AC513" t="s">
        <v>135</v>
      </c>
      <c r="AD513" t="s">
        <v>136</v>
      </c>
      <c r="AF513" t="s">
        <v>137</v>
      </c>
      <c r="AG513" t="s">
        <v>138</v>
      </c>
      <c r="AH513">
        <v>0.65</v>
      </c>
      <c r="AI513" t="s">
        <v>139</v>
      </c>
      <c r="AK513" t="s">
        <v>140</v>
      </c>
      <c r="AM513" t="s">
        <v>141</v>
      </c>
      <c r="AS513" t="s">
        <v>621</v>
      </c>
      <c r="AU513">
        <v>196</v>
      </c>
      <c r="AV513" t="s">
        <v>130</v>
      </c>
      <c r="AZ513" t="s">
        <v>143</v>
      </c>
      <c r="BA513" t="s">
        <v>122</v>
      </c>
      <c r="BB513" t="s">
        <v>143</v>
      </c>
      <c r="BD513" t="s">
        <v>489</v>
      </c>
      <c r="BE513" s="15"/>
      <c r="BG513" t="s">
        <v>145</v>
      </c>
      <c r="BH513">
        <v>0.5</v>
      </c>
      <c r="BI513" t="s">
        <v>139</v>
      </c>
      <c r="BJ513" s="15"/>
      <c r="BK513" t="s">
        <v>146</v>
      </c>
      <c r="BL513">
        <v>7</v>
      </c>
      <c r="BM513" s="16">
        <v>44804.436111111099</v>
      </c>
      <c r="BO513" s="16"/>
      <c r="BP513" t="s">
        <v>147</v>
      </c>
      <c r="BQ513" t="s">
        <v>147</v>
      </c>
      <c r="BR513">
        <v>0.65</v>
      </c>
      <c r="BS513">
        <v>0.5</v>
      </c>
      <c r="BT513" t="b">
        <v>0</v>
      </c>
      <c r="BU513">
        <v>0.65</v>
      </c>
      <c r="BV513">
        <v>0.5</v>
      </c>
      <c r="BW513">
        <v>0.65</v>
      </c>
      <c r="BX513" t="s">
        <v>148</v>
      </c>
      <c r="BY513" t="s">
        <v>122</v>
      </c>
      <c r="BZ513" t="s">
        <v>122</v>
      </c>
      <c r="CA513" t="s">
        <v>1777</v>
      </c>
      <c r="CB513" t="s">
        <v>150</v>
      </c>
      <c r="CC513" t="s">
        <v>1778</v>
      </c>
      <c r="CD513" t="s">
        <v>1779</v>
      </c>
      <c r="CI513">
        <v>33.263353899999998</v>
      </c>
      <c r="CJ513">
        <v>-112.01122220000001</v>
      </c>
      <c r="CK513" t="s">
        <v>294</v>
      </c>
      <c r="CN513" t="s">
        <v>135</v>
      </c>
      <c r="CO513" t="s">
        <v>153</v>
      </c>
      <c r="CV513" t="s">
        <v>154</v>
      </c>
      <c r="CW513" t="s">
        <v>155</v>
      </c>
      <c r="CX513" t="s">
        <v>321</v>
      </c>
      <c r="DC513" s="15"/>
      <c r="DH513" t="s">
        <v>146</v>
      </c>
    </row>
    <row r="514" spans="1:112" x14ac:dyDescent="0.25">
      <c r="A514" t="s">
        <v>122</v>
      </c>
      <c r="B514" t="s">
        <v>122</v>
      </c>
      <c r="C514" t="s">
        <v>1824</v>
      </c>
      <c r="D514" t="s">
        <v>124</v>
      </c>
      <c r="E514" t="s">
        <v>125</v>
      </c>
      <c r="F514" t="s">
        <v>126</v>
      </c>
      <c r="G514" s="15">
        <v>44943</v>
      </c>
      <c r="H514" t="s">
        <v>1479</v>
      </c>
      <c r="I514" t="s">
        <v>128</v>
      </c>
      <c r="J514" s="15"/>
      <c r="T514" t="s">
        <v>131</v>
      </c>
      <c r="U514" t="s">
        <v>620</v>
      </c>
      <c r="V514" t="s">
        <v>820</v>
      </c>
      <c r="W514" t="s">
        <v>134</v>
      </c>
      <c r="AA514" t="s">
        <v>135</v>
      </c>
      <c r="AB514" t="s">
        <v>122</v>
      </c>
      <c r="AC514" t="s">
        <v>135</v>
      </c>
      <c r="AD514" t="s">
        <v>136</v>
      </c>
      <c r="AF514" t="s">
        <v>137</v>
      </c>
      <c r="AG514" t="s">
        <v>138</v>
      </c>
      <c r="AH514">
        <v>0.65</v>
      </c>
      <c r="AI514" t="s">
        <v>139</v>
      </c>
      <c r="AK514" t="s">
        <v>140</v>
      </c>
      <c r="AM514" t="s">
        <v>141</v>
      </c>
      <c r="AS514" t="s">
        <v>1009</v>
      </c>
      <c r="AZ514" t="s">
        <v>143</v>
      </c>
      <c r="BA514" t="s">
        <v>122</v>
      </c>
      <c r="BB514" t="s">
        <v>143</v>
      </c>
      <c r="BD514" t="s">
        <v>489</v>
      </c>
      <c r="BE514" s="15"/>
      <c r="BG514" t="s">
        <v>145</v>
      </c>
      <c r="BH514">
        <v>0.5</v>
      </c>
      <c r="BI514" t="s">
        <v>139</v>
      </c>
      <c r="BJ514" s="15"/>
      <c r="BK514" t="s">
        <v>146</v>
      </c>
      <c r="BL514">
        <v>7</v>
      </c>
      <c r="BM514" s="16">
        <v>44943.409722222197</v>
      </c>
      <c r="BO514" s="16"/>
      <c r="BP514" t="s">
        <v>147</v>
      </c>
      <c r="BQ514" t="s">
        <v>147</v>
      </c>
      <c r="BR514">
        <v>0.65</v>
      </c>
      <c r="BS514">
        <v>0.5</v>
      </c>
      <c r="BT514" t="b">
        <v>0</v>
      </c>
      <c r="BU514">
        <v>0.65</v>
      </c>
      <c r="BV514">
        <v>0.5</v>
      </c>
      <c r="BW514">
        <v>0.65</v>
      </c>
      <c r="BX514" t="s">
        <v>148</v>
      </c>
      <c r="BY514" t="s">
        <v>122</v>
      </c>
      <c r="BZ514" t="s">
        <v>122</v>
      </c>
      <c r="CA514" t="s">
        <v>821</v>
      </c>
      <c r="CB514" t="s">
        <v>150</v>
      </c>
      <c r="CC514" t="s">
        <v>822</v>
      </c>
      <c r="CD514" t="s">
        <v>447</v>
      </c>
      <c r="CI514">
        <v>34.256312999999999</v>
      </c>
      <c r="CJ514">
        <v>-114.14668</v>
      </c>
      <c r="CN514" t="s">
        <v>135</v>
      </c>
      <c r="CO514" t="s">
        <v>153</v>
      </c>
      <c r="CV514" t="s">
        <v>154</v>
      </c>
      <c r="CW514" t="s">
        <v>155</v>
      </c>
      <c r="CX514" t="s">
        <v>448</v>
      </c>
      <c r="DC514" s="15"/>
      <c r="DH514" t="s">
        <v>146</v>
      </c>
    </row>
    <row r="515" spans="1:112" x14ac:dyDescent="0.25">
      <c r="A515" t="s">
        <v>122</v>
      </c>
      <c r="B515" t="s">
        <v>122</v>
      </c>
      <c r="C515" t="s">
        <v>1825</v>
      </c>
      <c r="D515" t="s">
        <v>124</v>
      </c>
      <c r="E515" t="s">
        <v>125</v>
      </c>
      <c r="F515" t="s">
        <v>126</v>
      </c>
      <c r="G515" s="15">
        <v>45744</v>
      </c>
      <c r="H515" t="s">
        <v>1675</v>
      </c>
      <c r="I515" t="s">
        <v>128</v>
      </c>
      <c r="J515" s="15"/>
      <c r="M515" t="s">
        <v>1826</v>
      </c>
      <c r="N515" t="s">
        <v>130</v>
      </c>
      <c r="T515" t="s">
        <v>1827</v>
      </c>
      <c r="U515" t="s">
        <v>193</v>
      </c>
      <c r="V515" t="s">
        <v>1828</v>
      </c>
      <c r="W515" t="s">
        <v>134</v>
      </c>
      <c r="AA515" t="s">
        <v>135</v>
      </c>
      <c r="AB515" t="s">
        <v>122</v>
      </c>
      <c r="AC515" t="s">
        <v>135</v>
      </c>
      <c r="AD515" t="s">
        <v>136</v>
      </c>
      <c r="AF515" t="s">
        <v>137</v>
      </c>
      <c r="AG515" t="s">
        <v>138</v>
      </c>
      <c r="AH515">
        <v>0.64600000000000002</v>
      </c>
      <c r="AI515" t="s">
        <v>139</v>
      </c>
      <c r="AK515" t="s">
        <v>140</v>
      </c>
      <c r="AM515" t="s">
        <v>501</v>
      </c>
      <c r="AS515" t="s">
        <v>224</v>
      </c>
      <c r="AU515">
        <v>140</v>
      </c>
      <c r="AV515" t="s">
        <v>130</v>
      </c>
      <c r="AZ515" t="s">
        <v>143</v>
      </c>
      <c r="BA515" t="s">
        <v>122</v>
      </c>
      <c r="BB515" t="s">
        <v>143</v>
      </c>
      <c r="BD515" t="s">
        <v>182</v>
      </c>
      <c r="BE515" s="15"/>
      <c r="BG515" t="s">
        <v>145</v>
      </c>
      <c r="BH515">
        <v>8.1900000000000001E-2</v>
      </c>
      <c r="BI515" t="s">
        <v>139</v>
      </c>
      <c r="BJ515" s="15"/>
      <c r="BK515" t="s">
        <v>146</v>
      </c>
      <c r="BL515">
        <v>7</v>
      </c>
      <c r="BM515" s="16">
        <v>45744.751388888901</v>
      </c>
      <c r="BO515" s="16"/>
      <c r="BP515" t="s">
        <v>147</v>
      </c>
      <c r="BQ515" t="s">
        <v>147</v>
      </c>
      <c r="BR515">
        <v>0.64600000000000002</v>
      </c>
      <c r="BS515">
        <v>8.1900000000000001E-2</v>
      </c>
      <c r="BT515" t="b">
        <v>0</v>
      </c>
      <c r="BU515">
        <v>0.64600000000000002</v>
      </c>
      <c r="BV515">
        <v>8.1900000000000001E-2</v>
      </c>
      <c r="BW515">
        <v>0.64600000000000002</v>
      </c>
      <c r="BX515" t="s">
        <v>148</v>
      </c>
      <c r="BY515" t="s">
        <v>122</v>
      </c>
      <c r="BZ515" t="s">
        <v>122</v>
      </c>
      <c r="CA515" t="s">
        <v>183</v>
      </c>
      <c r="CB515" t="s">
        <v>150</v>
      </c>
      <c r="CC515" t="s">
        <v>184</v>
      </c>
      <c r="CD515" t="s">
        <v>410</v>
      </c>
      <c r="CI515">
        <v>33.486877800000002</v>
      </c>
      <c r="CJ515">
        <v>-112.1006288</v>
      </c>
      <c r="CN515" t="s">
        <v>135</v>
      </c>
      <c r="CO515" t="s">
        <v>153</v>
      </c>
      <c r="CV515" t="s">
        <v>154</v>
      </c>
      <c r="CW515" t="s">
        <v>155</v>
      </c>
      <c r="CX515" t="s">
        <v>321</v>
      </c>
      <c r="DC515" s="15"/>
      <c r="DH515" t="s">
        <v>146</v>
      </c>
    </row>
    <row r="516" spans="1:112" x14ac:dyDescent="0.25">
      <c r="A516" t="s">
        <v>122</v>
      </c>
      <c r="B516" t="s">
        <v>122</v>
      </c>
      <c r="C516" t="s">
        <v>1829</v>
      </c>
      <c r="D516" t="s">
        <v>124</v>
      </c>
      <c r="E516" t="s">
        <v>125</v>
      </c>
      <c r="F516" t="s">
        <v>126</v>
      </c>
      <c r="G516" s="15">
        <v>44460</v>
      </c>
      <c r="H516" t="s">
        <v>1362</v>
      </c>
      <c r="I516" t="s">
        <v>128</v>
      </c>
      <c r="J516" s="15"/>
      <c r="M516" t="s">
        <v>1830</v>
      </c>
      <c r="N516" t="s">
        <v>130</v>
      </c>
      <c r="T516" t="s">
        <v>1071</v>
      </c>
      <c r="U516" t="s">
        <v>1689</v>
      </c>
      <c r="V516" t="s">
        <v>1831</v>
      </c>
      <c r="W516" t="s">
        <v>134</v>
      </c>
      <c r="AA516" t="s">
        <v>135</v>
      </c>
      <c r="AB516" t="s">
        <v>122</v>
      </c>
      <c r="AC516" t="s">
        <v>135</v>
      </c>
      <c r="AD516" t="s">
        <v>136</v>
      </c>
      <c r="AF516" t="s">
        <v>137</v>
      </c>
      <c r="AG516" t="s">
        <v>138</v>
      </c>
      <c r="AH516">
        <v>0.64</v>
      </c>
      <c r="AI516" t="s">
        <v>139</v>
      </c>
      <c r="AK516" t="s">
        <v>140</v>
      </c>
      <c r="AM516" t="s">
        <v>141</v>
      </c>
      <c r="AS516" t="s">
        <v>195</v>
      </c>
      <c r="AU516">
        <v>1174.58</v>
      </c>
      <c r="AV516" t="s">
        <v>130</v>
      </c>
      <c r="AZ516" t="s">
        <v>977</v>
      </c>
      <c r="BA516" t="s">
        <v>122</v>
      </c>
      <c r="BB516" t="s">
        <v>977</v>
      </c>
      <c r="BD516" t="s">
        <v>1832</v>
      </c>
      <c r="BE516" s="15"/>
      <c r="BG516" t="s">
        <v>145</v>
      </c>
      <c r="BH516">
        <v>0.5</v>
      </c>
      <c r="BI516" t="s">
        <v>139</v>
      </c>
      <c r="BJ516" s="15"/>
      <c r="BK516" t="s">
        <v>146</v>
      </c>
      <c r="BL516">
        <v>7</v>
      </c>
      <c r="BM516" s="16">
        <v>44460.701388888898</v>
      </c>
      <c r="BO516" s="16"/>
      <c r="BP516" t="s">
        <v>147</v>
      </c>
      <c r="BQ516" t="s">
        <v>147</v>
      </c>
      <c r="BR516">
        <v>0.64</v>
      </c>
      <c r="BS516">
        <v>0.5</v>
      </c>
      <c r="BT516" t="b">
        <v>0</v>
      </c>
      <c r="BU516">
        <v>0.64</v>
      </c>
      <c r="BV516">
        <v>0.5</v>
      </c>
      <c r="BW516">
        <v>0.64</v>
      </c>
      <c r="BX516" t="s">
        <v>148</v>
      </c>
      <c r="BY516" t="s">
        <v>122</v>
      </c>
      <c r="BZ516" t="s">
        <v>122</v>
      </c>
      <c r="CA516" t="s">
        <v>1833</v>
      </c>
      <c r="CB516" t="s">
        <v>150</v>
      </c>
      <c r="CC516" t="s">
        <v>1834</v>
      </c>
      <c r="CD516" t="s">
        <v>410</v>
      </c>
      <c r="CI516">
        <v>33.463883600000003</v>
      </c>
      <c r="CJ516">
        <v>-111.9867778</v>
      </c>
      <c r="CN516" t="s">
        <v>135</v>
      </c>
      <c r="CO516" t="s">
        <v>153</v>
      </c>
      <c r="CV516" t="s">
        <v>154</v>
      </c>
      <c r="CW516" t="s">
        <v>155</v>
      </c>
      <c r="CX516" t="s">
        <v>321</v>
      </c>
      <c r="DC516" s="15"/>
      <c r="DH516" t="s">
        <v>146</v>
      </c>
    </row>
    <row r="517" spans="1:112" x14ac:dyDescent="0.25">
      <c r="A517" t="s">
        <v>122</v>
      </c>
      <c r="B517" t="s">
        <v>122</v>
      </c>
      <c r="C517" t="s">
        <v>1835</v>
      </c>
      <c r="D517" t="s">
        <v>124</v>
      </c>
      <c r="E517" t="s">
        <v>125</v>
      </c>
      <c r="F517" t="s">
        <v>126</v>
      </c>
      <c r="G517" s="15">
        <v>44529</v>
      </c>
      <c r="H517" t="s">
        <v>484</v>
      </c>
      <c r="I517" t="s">
        <v>128</v>
      </c>
      <c r="J517" s="15"/>
      <c r="T517" t="s">
        <v>131</v>
      </c>
      <c r="U517" t="s">
        <v>442</v>
      </c>
      <c r="V517" t="s">
        <v>1836</v>
      </c>
      <c r="W517" t="s">
        <v>134</v>
      </c>
      <c r="AA517" t="s">
        <v>135</v>
      </c>
      <c r="AB517" t="s">
        <v>122</v>
      </c>
      <c r="AC517" t="s">
        <v>135</v>
      </c>
      <c r="AD517" t="s">
        <v>136</v>
      </c>
      <c r="AF517" t="s">
        <v>137</v>
      </c>
      <c r="AG517" t="s">
        <v>138</v>
      </c>
      <c r="AH517">
        <v>0.64</v>
      </c>
      <c r="AI517" t="s">
        <v>139</v>
      </c>
      <c r="AK517" t="s">
        <v>140</v>
      </c>
      <c r="AM517" t="s">
        <v>141</v>
      </c>
      <c r="AS517" t="s">
        <v>1009</v>
      </c>
      <c r="AZ517" t="s">
        <v>143</v>
      </c>
      <c r="BA517" t="s">
        <v>122</v>
      </c>
      <c r="BB517" t="s">
        <v>143</v>
      </c>
      <c r="BD517" t="s">
        <v>144</v>
      </c>
      <c r="BE517" s="15"/>
      <c r="BG517" t="s">
        <v>145</v>
      </c>
      <c r="BH517">
        <v>0.5</v>
      </c>
      <c r="BI517" t="s">
        <v>139</v>
      </c>
      <c r="BJ517" s="15"/>
      <c r="BK517" t="s">
        <v>146</v>
      </c>
      <c r="BL517">
        <v>7</v>
      </c>
      <c r="BM517" s="16">
        <v>44529.739583333299</v>
      </c>
      <c r="BO517" s="16"/>
      <c r="BP517" t="s">
        <v>147</v>
      </c>
      <c r="BQ517" t="s">
        <v>147</v>
      </c>
      <c r="BR517">
        <v>0.64</v>
      </c>
      <c r="BS517">
        <v>0.5</v>
      </c>
      <c r="BT517" t="b">
        <v>0</v>
      </c>
      <c r="BU517">
        <v>0.64</v>
      </c>
      <c r="BV517">
        <v>0.5</v>
      </c>
      <c r="BW517">
        <v>0.64</v>
      </c>
      <c r="BX517" t="s">
        <v>148</v>
      </c>
      <c r="BY517" t="s">
        <v>122</v>
      </c>
      <c r="BZ517" t="s">
        <v>122</v>
      </c>
      <c r="CA517" t="s">
        <v>1837</v>
      </c>
      <c r="CB517" t="s">
        <v>150</v>
      </c>
      <c r="CC517" t="s">
        <v>1838</v>
      </c>
      <c r="CD517" t="s">
        <v>447</v>
      </c>
      <c r="CI517">
        <v>34.255782000000004</v>
      </c>
      <c r="CJ517">
        <v>-114.146513</v>
      </c>
      <c r="CN517" t="s">
        <v>135</v>
      </c>
      <c r="CO517" t="s">
        <v>153</v>
      </c>
      <c r="CV517" t="s">
        <v>154</v>
      </c>
      <c r="CW517" t="s">
        <v>155</v>
      </c>
      <c r="CX517" t="s">
        <v>448</v>
      </c>
      <c r="DC517" s="15"/>
      <c r="DH517" t="s">
        <v>146</v>
      </c>
    </row>
    <row r="518" spans="1:112" x14ac:dyDescent="0.25">
      <c r="A518" t="s">
        <v>122</v>
      </c>
      <c r="B518" t="s">
        <v>122</v>
      </c>
      <c r="C518" t="s">
        <v>1839</v>
      </c>
      <c r="D518" t="s">
        <v>124</v>
      </c>
      <c r="E518" t="s">
        <v>125</v>
      </c>
      <c r="F518" t="s">
        <v>126</v>
      </c>
      <c r="G518" s="15">
        <v>44970</v>
      </c>
      <c r="H518" t="s">
        <v>1840</v>
      </c>
      <c r="I518" t="s">
        <v>128</v>
      </c>
      <c r="J518" s="15"/>
      <c r="M518" t="s">
        <v>316</v>
      </c>
      <c r="N518" t="s">
        <v>130</v>
      </c>
      <c r="T518" t="s">
        <v>1168</v>
      </c>
      <c r="U518" t="s">
        <v>193</v>
      </c>
      <c r="V518" t="s">
        <v>1841</v>
      </c>
      <c r="W518" t="s">
        <v>134</v>
      </c>
      <c r="AA518" t="s">
        <v>135</v>
      </c>
      <c r="AB518" t="s">
        <v>122</v>
      </c>
      <c r="AC518" t="s">
        <v>135</v>
      </c>
      <c r="AD518" t="s">
        <v>136</v>
      </c>
      <c r="AF518" t="s">
        <v>137</v>
      </c>
      <c r="AG518" t="s">
        <v>138</v>
      </c>
      <c r="AH518">
        <v>0.63500000000000001</v>
      </c>
      <c r="AI518" t="s">
        <v>139</v>
      </c>
      <c r="AK518" t="s">
        <v>140</v>
      </c>
      <c r="AM518" t="s">
        <v>141</v>
      </c>
      <c r="AS518" t="s">
        <v>246</v>
      </c>
      <c r="AU518">
        <v>0</v>
      </c>
      <c r="AV518" t="s">
        <v>130</v>
      </c>
      <c r="AZ518" t="s">
        <v>143</v>
      </c>
      <c r="BA518" t="s">
        <v>122</v>
      </c>
      <c r="BB518" t="s">
        <v>143</v>
      </c>
      <c r="BD518" t="s">
        <v>182</v>
      </c>
      <c r="BE518" s="15"/>
      <c r="BG518" t="s">
        <v>145</v>
      </c>
      <c r="BH518">
        <v>8.1900000000000001E-2</v>
      </c>
      <c r="BI518" t="s">
        <v>139</v>
      </c>
      <c r="BJ518" s="15"/>
      <c r="BK518" t="s">
        <v>146</v>
      </c>
      <c r="BL518">
        <v>7</v>
      </c>
      <c r="BM518" s="16">
        <v>44970.482638888898</v>
      </c>
      <c r="BO518" s="16"/>
      <c r="BP518" t="s">
        <v>147</v>
      </c>
      <c r="BQ518" t="s">
        <v>147</v>
      </c>
      <c r="BR518">
        <v>0.63500000000000001</v>
      </c>
      <c r="BS518">
        <v>8.1900000000000001E-2</v>
      </c>
      <c r="BT518" t="b">
        <v>0</v>
      </c>
      <c r="BU518">
        <v>0.63500000000000001</v>
      </c>
      <c r="BV518">
        <v>8.1900000000000001E-2</v>
      </c>
      <c r="BW518">
        <v>0.63500000000000001</v>
      </c>
      <c r="BX518" t="s">
        <v>148</v>
      </c>
      <c r="BY518" t="s">
        <v>122</v>
      </c>
      <c r="BZ518" t="s">
        <v>122</v>
      </c>
      <c r="CA518" t="s">
        <v>1842</v>
      </c>
      <c r="CB518" t="s">
        <v>150</v>
      </c>
      <c r="CC518" t="s">
        <v>1843</v>
      </c>
      <c r="CD518" t="s">
        <v>166</v>
      </c>
      <c r="CI518">
        <v>34.731302800000002</v>
      </c>
      <c r="CJ518">
        <v>-111.9971417</v>
      </c>
      <c r="CN518" t="s">
        <v>135</v>
      </c>
      <c r="CO518" t="s">
        <v>153</v>
      </c>
      <c r="CV518" t="s">
        <v>154</v>
      </c>
      <c r="CW518" t="s">
        <v>155</v>
      </c>
      <c r="CX518" t="s">
        <v>167</v>
      </c>
      <c r="DC518" s="15"/>
      <c r="DH518" t="s">
        <v>146</v>
      </c>
    </row>
    <row r="519" spans="1:112" x14ac:dyDescent="0.25">
      <c r="A519" t="s">
        <v>122</v>
      </c>
      <c r="B519" t="s">
        <v>122</v>
      </c>
      <c r="C519" t="s">
        <v>1844</v>
      </c>
      <c r="D519" t="s">
        <v>124</v>
      </c>
      <c r="E519" t="s">
        <v>125</v>
      </c>
      <c r="F519" t="s">
        <v>126</v>
      </c>
      <c r="G519" s="15">
        <v>43574</v>
      </c>
      <c r="H519" t="s">
        <v>565</v>
      </c>
      <c r="I519" t="s">
        <v>1432</v>
      </c>
      <c r="J519" s="15"/>
      <c r="T519" t="s">
        <v>793</v>
      </c>
      <c r="U519" t="s">
        <v>404</v>
      </c>
      <c r="V519" t="s">
        <v>1845</v>
      </c>
      <c r="W519" t="s">
        <v>1495</v>
      </c>
      <c r="AA519" t="s">
        <v>135</v>
      </c>
      <c r="AB519" t="s">
        <v>122</v>
      </c>
      <c r="AC519" t="s">
        <v>135</v>
      </c>
      <c r="AD519" t="s">
        <v>136</v>
      </c>
      <c r="AF519" t="s">
        <v>137</v>
      </c>
      <c r="AG519" t="s">
        <v>138</v>
      </c>
      <c r="AH519">
        <v>0.63</v>
      </c>
      <c r="AI519" t="s">
        <v>139</v>
      </c>
      <c r="AK519" t="s">
        <v>140</v>
      </c>
      <c r="AM519" t="s">
        <v>141</v>
      </c>
      <c r="AS519" t="s">
        <v>195</v>
      </c>
      <c r="AZ519" t="s">
        <v>143</v>
      </c>
      <c r="BA519" t="s">
        <v>122</v>
      </c>
      <c r="BB519" t="s">
        <v>143</v>
      </c>
      <c r="BD519" t="s">
        <v>1496</v>
      </c>
      <c r="BE519" s="15"/>
      <c r="BG519" t="s">
        <v>145</v>
      </c>
      <c r="BH519">
        <v>0.5</v>
      </c>
      <c r="BI519" t="s">
        <v>139</v>
      </c>
      <c r="BJ519" s="15"/>
      <c r="BK519" t="s">
        <v>146</v>
      </c>
      <c r="BL519">
        <v>5</v>
      </c>
      <c r="BM519" s="16">
        <v>43574.715277777803</v>
      </c>
      <c r="BO519" s="16"/>
      <c r="BP519" t="s">
        <v>147</v>
      </c>
      <c r="BQ519" t="s">
        <v>147</v>
      </c>
      <c r="BR519">
        <v>0.63</v>
      </c>
      <c r="BS519">
        <v>0.5</v>
      </c>
      <c r="BT519" t="b">
        <v>0</v>
      </c>
      <c r="BU519">
        <v>0.63</v>
      </c>
      <c r="BV519">
        <v>0.5</v>
      </c>
      <c r="BW519">
        <v>0.63</v>
      </c>
      <c r="BX519" t="s">
        <v>148</v>
      </c>
      <c r="BY519" t="s">
        <v>122</v>
      </c>
      <c r="BZ519" t="s">
        <v>122</v>
      </c>
      <c r="CA519" t="s">
        <v>1846</v>
      </c>
      <c r="CB519" t="s">
        <v>150</v>
      </c>
      <c r="CC519" t="s">
        <v>1847</v>
      </c>
      <c r="CD519" t="s">
        <v>410</v>
      </c>
      <c r="CI519">
        <v>33.480150000000002</v>
      </c>
      <c r="CJ519">
        <v>-112.0320083</v>
      </c>
      <c r="CN519" t="s">
        <v>135</v>
      </c>
      <c r="CO519" t="s">
        <v>153</v>
      </c>
      <c r="CV519" t="s">
        <v>154</v>
      </c>
      <c r="CW519" t="s">
        <v>155</v>
      </c>
      <c r="CX519" t="s">
        <v>321</v>
      </c>
      <c r="DC519" s="15"/>
      <c r="DH519" t="s">
        <v>146</v>
      </c>
    </row>
    <row r="520" spans="1:112" x14ac:dyDescent="0.25">
      <c r="A520" t="s">
        <v>122</v>
      </c>
      <c r="B520" t="s">
        <v>122</v>
      </c>
      <c r="C520" t="s">
        <v>1848</v>
      </c>
      <c r="D520" t="s">
        <v>124</v>
      </c>
      <c r="E520" t="s">
        <v>125</v>
      </c>
      <c r="F520" t="s">
        <v>126</v>
      </c>
      <c r="G520" s="15">
        <v>44070</v>
      </c>
      <c r="H520" t="s">
        <v>670</v>
      </c>
      <c r="I520" t="s">
        <v>128</v>
      </c>
      <c r="J520" s="15"/>
      <c r="T520" t="s">
        <v>131</v>
      </c>
      <c r="U520" t="s">
        <v>193</v>
      </c>
      <c r="V520" t="s">
        <v>1663</v>
      </c>
      <c r="W520" t="s">
        <v>134</v>
      </c>
      <c r="AA520" t="s">
        <v>135</v>
      </c>
      <c r="AB520" t="s">
        <v>122</v>
      </c>
      <c r="AC520" t="s">
        <v>135</v>
      </c>
      <c r="AD520" t="s">
        <v>136</v>
      </c>
      <c r="AF520" t="s">
        <v>137</v>
      </c>
      <c r="AG520" t="s">
        <v>138</v>
      </c>
      <c r="AH520">
        <v>0.63</v>
      </c>
      <c r="AI520" t="s">
        <v>139</v>
      </c>
      <c r="AK520" t="s">
        <v>140</v>
      </c>
      <c r="AM520" t="s">
        <v>141</v>
      </c>
      <c r="AS520" t="s">
        <v>246</v>
      </c>
      <c r="AZ520" t="s">
        <v>143</v>
      </c>
      <c r="BA520" t="s">
        <v>122</v>
      </c>
      <c r="BB520" t="s">
        <v>143</v>
      </c>
      <c r="BD520" t="s">
        <v>163</v>
      </c>
      <c r="BE520" s="15"/>
      <c r="BG520" t="s">
        <v>145</v>
      </c>
      <c r="BH520">
        <v>8.1900000000000001E-2</v>
      </c>
      <c r="BI520" t="s">
        <v>139</v>
      </c>
      <c r="BJ520" s="15"/>
      <c r="BK520" t="s">
        <v>146</v>
      </c>
      <c r="BL520">
        <v>7</v>
      </c>
      <c r="BM520" s="16">
        <v>44070.375</v>
      </c>
      <c r="BO520" s="16"/>
      <c r="BP520" t="s">
        <v>147</v>
      </c>
      <c r="BQ520" t="s">
        <v>147</v>
      </c>
      <c r="BR520">
        <v>0.63</v>
      </c>
      <c r="BS520">
        <v>8.1900000000000001E-2</v>
      </c>
      <c r="BT520" t="b">
        <v>0</v>
      </c>
      <c r="BU520">
        <v>0.63</v>
      </c>
      <c r="BV520">
        <v>8.1900000000000001E-2</v>
      </c>
      <c r="BW520">
        <v>0.63</v>
      </c>
      <c r="BX520" t="s">
        <v>148</v>
      </c>
      <c r="BY520" t="s">
        <v>122</v>
      </c>
      <c r="BZ520" t="s">
        <v>122</v>
      </c>
      <c r="CA520" t="s">
        <v>1664</v>
      </c>
      <c r="CB520" t="s">
        <v>150</v>
      </c>
      <c r="CC520" t="s">
        <v>471</v>
      </c>
      <c r="CD520" t="s">
        <v>399</v>
      </c>
      <c r="CI520">
        <v>32.201166700000002</v>
      </c>
      <c r="CJ520">
        <v>-110.9686</v>
      </c>
      <c r="CN520" t="s">
        <v>135</v>
      </c>
      <c r="CO520" t="s">
        <v>153</v>
      </c>
      <c r="CV520" t="s">
        <v>154</v>
      </c>
      <c r="CW520" t="s">
        <v>155</v>
      </c>
      <c r="CX520" t="s">
        <v>400</v>
      </c>
      <c r="DC520" s="15"/>
      <c r="DH520" t="s">
        <v>146</v>
      </c>
    </row>
    <row r="521" spans="1:112" x14ac:dyDescent="0.25">
      <c r="A521" t="s">
        <v>122</v>
      </c>
      <c r="B521" t="s">
        <v>122</v>
      </c>
      <c r="C521" t="s">
        <v>1849</v>
      </c>
      <c r="D521" t="s">
        <v>124</v>
      </c>
      <c r="E521" t="s">
        <v>125</v>
      </c>
      <c r="F521" t="s">
        <v>126</v>
      </c>
      <c r="G521" s="15">
        <v>45190</v>
      </c>
      <c r="H521" t="s">
        <v>1850</v>
      </c>
      <c r="I521" t="s">
        <v>128</v>
      </c>
      <c r="J521" s="15"/>
      <c r="M521" t="s">
        <v>1851</v>
      </c>
      <c r="N521" t="s">
        <v>130</v>
      </c>
      <c r="T521" t="s">
        <v>1852</v>
      </c>
      <c r="U521" t="s">
        <v>1696</v>
      </c>
      <c r="V521" t="s">
        <v>1853</v>
      </c>
      <c r="W521" t="s">
        <v>134</v>
      </c>
      <c r="AA521" t="s">
        <v>135</v>
      </c>
      <c r="AB521" t="s">
        <v>122</v>
      </c>
      <c r="AC521" t="s">
        <v>135</v>
      </c>
      <c r="AD521" t="s">
        <v>136</v>
      </c>
      <c r="AF521" t="s">
        <v>137</v>
      </c>
      <c r="AG521" t="s">
        <v>138</v>
      </c>
      <c r="AH521">
        <v>0.63</v>
      </c>
      <c r="AI521" t="s">
        <v>139</v>
      </c>
      <c r="AK521" t="s">
        <v>140</v>
      </c>
      <c r="AM521" t="s">
        <v>141</v>
      </c>
      <c r="AU521">
        <v>180</v>
      </c>
      <c r="AV521" t="s">
        <v>130</v>
      </c>
      <c r="AZ521" t="s">
        <v>143</v>
      </c>
      <c r="BA521" t="s">
        <v>122</v>
      </c>
      <c r="BB521" t="s">
        <v>143</v>
      </c>
      <c r="BD521" t="s">
        <v>489</v>
      </c>
      <c r="BE521" s="15"/>
      <c r="BG521" t="s">
        <v>145</v>
      </c>
      <c r="BH521">
        <v>0.5</v>
      </c>
      <c r="BI521" t="s">
        <v>139</v>
      </c>
      <c r="BJ521" s="15"/>
      <c r="BK521" t="s">
        <v>146</v>
      </c>
      <c r="BL521">
        <v>7</v>
      </c>
      <c r="BM521" s="16">
        <v>45190.391666666699</v>
      </c>
      <c r="BO521" s="16"/>
      <c r="BP521" t="s">
        <v>147</v>
      </c>
      <c r="BQ521" t="s">
        <v>147</v>
      </c>
      <c r="BR521">
        <v>0.63</v>
      </c>
      <c r="BS521">
        <v>0.5</v>
      </c>
      <c r="BT521" t="b">
        <v>0</v>
      </c>
      <c r="BU521">
        <v>0.63</v>
      </c>
      <c r="BV521">
        <v>0.5</v>
      </c>
      <c r="BW521">
        <v>0.63</v>
      </c>
      <c r="BX521" t="s">
        <v>148</v>
      </c>
      <c r="BY521" t="s">
        <v>122</v>
      </c>
      <c r="BZ521" t="s">
        <v>122</v>
      </c>
      <c r="CA521" t="s">
        <v>1854</v>
      </c>
      <c r="CB521" t="s">
        <v>150</v>
      </c>
      <c r="CC521" t="s">
        <v>1855</v>
      </c>
      <c r="CD521" t="s">
        <v>410</v>
      </c>
      <c r="CI521">
        <v>33.4434647</v>
      </c>
      <c r="CJ521">
        <v>-112.0189669</v>
      </c>
      <c r="CK521" t="s">
        <v>294</v>
      </c>
      <c r="CN521" t="s">
        <v>135</v>
      </c>
      <c r="CO521" t="s">
        <v>153</v>
      </c>
      <c r="CV521" t="s">
        <v>154</v>
      </c>
      <c r="CW521" t="s">
        <v>155</v>
      </c>
      <c r="CX521" t="s">
        <v>321</v>
      </c>
      <c r="DC521" s="15"/>
      <c r="DH521" t="s">
        <v>146</v>
      </c>
    </row>
    <row r="522" spans="1:112" x14ac:dyDescent="0.25">
      <c r="A522" t="s">
        <v>122</v>
      </c>
      <c r="B522" t="s">
        <v>122</v>
      </c>
      <c r="C522" t="s">
        <v>1856</v>
      </c>
      <c r="D522" t="s">
        <v>124</v>
      </c>
      <c r="E522" t="s">
        <v>125</v>
      </c>
      <c r="F522" t="s">
        <v>126</v>
      </c>
      <c r="G522" s="15">
        <v>45190</v>
      </c>
      <c r="H522" t="s">
        <v>307</v>
      </c>
      <c r="I522" t="s">
        <v>128</v>
      </c>
      <c r="J522" s="15"/>
      <c r="M522" t="s">
        <v>1303</v>
      </c>
      <c r="N522" t="s">
        <v>130</v>
      </c>
      <c r="T522" t="s">
        <v>1852</v>
      </c>
      <c r="U522" t="s">
        <v>1696</v>
      </c>
      <c r="V522" t="s">
        <v>1697</v>
      </c>
      <c r="W522" t="s">
        <v>134</v>
      </c>
      <c r="AA522" t="s">
        <v>135</v>
      </c>
      <c r="AB522" t="s">
        <v>122</v>
      </c>
      <c r="AC522" t="s">
        <v>135</v>
      </c>
      <c r="AD522" t="s">
        <v>136</v>
      </c>
      <c r="AF522" t="s">
        <v>137</v>
      </c>
      <c r="AG522" t="s">
        <v>138</v>
      </c>
      <c r="AH522">
        <v>0.63</v>
      </c>
      <c r="AI522" t="s">
        <v>139</v>
      </c>
      <c r="AK522" t="s">
        <v>140</v>
      </c>
      <c r="AM522" t="s">
        <v>141</v>
      </c>
      <c r="AU522">
        <v>230</v>
      </c>
      <c r="AV522" t="s">
        <v>130</v>
      </c>
      <c r="AZ522" t="s">
        <v>143</v>
      </c>
      <c r="BA522" t="s">
        <v>122</v>
      </c>
      <c r="BB522" t="s">
        <v>143</v>
      </c>
      <c r="BD522" t="s">
        <v>489</v>
      </c>
      <c r="BE522" s="15"/>
      <c r="BG522" t="s">
        <v>145</v>
      </c>
      <c r="BH522">
        <v>0.5</v>
      </c>
      <c r="BI522" t="s">
        <v>139</v>
      </c>
      <c r="BJ522" s="15"/>
      <c r="BK522" t="s">
        <v>146</v>
      </c>
      <c r="BL522">
        <v>7</v>
      </c>
      <c r="BM522" s="16">
        <v>45190.684027777803</v>
      </c>
      <c r="BO522" s="16"/>
      <c r="BP522" t="s">
        <v>147</v>
      </c>
      <c r="BQ522" t="s">
        <v>147</v>
      </c>
      <c r="BR522">
        <v>0.63</v>
      </c>
      <c r="BS522">
        <v>0.5</v>
      </c>
      <c r="BT522" t="b">
        <v>0</v>
      </c>
      <c r="BU522">
        <v>0.63</v>
      </c>
      <c r="BV522">
        <v>0.5</v>
      </c>
      <c r="BW522">
        <v>0.63</v>
      </c>
      <c r="BX522" t="s">
        <v>148</v>
      </c>
      <c r="BY522" t="s">
        <v>122</v>
      </c>
      <c r="BZ522" t="s">
        <v>122</v>
      </c>
      <c r="CA522" t="s">
        <v>1698</v>
      </c>
      <c r="CB522" t="s">
        <v>150</v>
      </c>
      <c r="CC522" t="s">
        <v>1699</v>
      </c>
      <c r="CD522" t="s">
        <v>410</v>
      </c>
      <c r="CI522">
        <v>33.4445689</v>
      </c>
      <c r="CJ522">
        <v>-112.02769499999999</v>
      </c>
      <c r="CN522" t="s">
        <v>135</v>
      </c>
      <c r="CO522" t="s">
        <v>153</v>
      </c>
      <c r="CV522" t="s">
        <v>154</v>
      </c>
      <c r="CW522" t="s">
        <v>155</v>
      </c>
      <c r="CX522" t="s">
        <v>321</v>
      </c>
      <c r="DC522" s="15"/>
      <c r="DH522" t="s">
        <v>146</v>
      </c>
    </row>
    <row r="523" spans="1:112" x14ac:dyDescent="0.25">
      <c r="A523" t="s">
        <v>122</v>
      </c>
      <c r="B523" t="s">
        <v>122</v>
      </c>
      <c r="C523" t="s">
        <v>1857</v>
      </c>
      <c r="D523" t="s">
        <v>124</v>
      </c>
      <c r="E523" t="s">
        <v>125</v>
      </c>
      <c r="F523" t="s">
        <v>126</v>
      </c>
      <c r="G523" s="15">
        <v>44992</v>
      </c>
      <c r="H523" t="s">
        <v>1362</v>
      </c>
      <c r="I523" t="s">
        <v>128</v>
      </c>
      <c r="J523" s="15"/>
      <c r="M523" t="s">
        <v>1858</v>
      </c>
      <c r="N523" t="s">
        <v>130</v>
      </c>
      <c r="T523" t="s">
        <v>793</v>
      </c>
      <c r="U523" t="s">
        <v>1658</v>
      </c>
      <c r="V523" t="s">
        <v>1859</v>
      </c>
      <c r="W523" t="s">
        <v>134</v>
      </c>
      <c r="AA523" t="s">
        <v>135</v>
      </c>
      <c r="AB523" t="s">
        <v>122</v>
      </c>
      <c r="AC523" t="s">
        <v>135</v>
      </c>
      <c r="AD523" t="s">
        <v>136</v>
      </c>
      <c r="AF523" t="s">
        <v>137</v>
      </c>
      <c r="AG523" t="s">
        <v>138</v>
      </c>
      <c r="AH523">
        <v>0.627</v>
      </c>
      <c r="AI523" t="s">
        <v>139</v>
      </c>
      <c r="AK523" t="s">
        <v>140</v>
      </c>
      <c r="AM523" t="s">
        <v>141</v>
      </c>
      <c r="AS523" t="s">
        <v>224</v>
      </c>
      <c r="AU523">
        <v>162</v>
      </c>
      <c r="AV523" t="s">
        <v>130</v>
      </c>
      <c r="AZ523" t="s">
        <v>143</v>
      </c>
      <c r="BA523" t="s">
        <v>122</v>
      </c>
      <c r="BB523" t="s">
        <v>143</v>
      </c>
      <c r="BD523" t="s">
        <v>182</v>
      </c>
      <c r="BE523" s="15"/>
      <c r="BG523" t="s">
        <v>145</v>
      </c>
      <c r="BH523">
        <v>8.1900000000000001E-2</v>
      </c>
      <c r="BI523" t="s">
        <v>139</v>
      </c>
      <c r="BJ523" s="15"/>
      <c r="BK523" t="s">
        <v>146</v>
      </c>
      <c r="BL523">
        <v>7</v>
      </c>
      <c r="BM523" s="16">
        <v>44992.701388888898</v>
      </c>
      <c r="BO523" s="16"/>
      <c r="BP523" t="s">
        <v>147</v>
      </c>
      <c r="BQ523" t="s">
        <v>147</v>
      </c>
      <c r="BR523">
        <v>0.627</v>
      </c>
      <c r="BS523">
        <v>8.1900000000000001E-2</v>
      </c>
      <c r="BT523" t="b">
        <v>0</v>
      </c>
      <c r="BU523">
        <v>0.627</v>
      </c>
      <c r="BV523">
        <v>8.1900000000000001E-2</v>
      </c>
      <c r="BW523">
        <v>0.627</v>
      </c>
      <c r="BX523" t="s">
        <v>148</v>
      </c>
      <c r="BY523" t="s">
        <v>122</v>
      </c>
      <c r="BZ523" t="s">
        <v>122</v>
      </c>
      <c r="CA523" t="s">
        <v>1860</v>
      </c>
      <c r="CB523" t="s">
        <v>150</v>
      </c>
      <c r="CC523" t="s">
        <v>1861</v>
      </c>
      <c r="CD523" t="s">
        <v>410</v>
      </c>
      <c r="CI523">
        <v>33.5257535</v>
      </c>
      <c r="CJ523">
        <v>-112.0819571</v>
      </c>
      <c r="CN523" t="s">
        <v>135</v>
      </c>
      <c r="CO523" t="s">
        <v>153</v>
      </c>
      <c r="CV523" t="s">
        <v>154</v>
      </c>
      <c r="CW523" t="s">
        <v>155</v>
      </c>
      <c r="CX523" t="s">
        <v>321</v>
      </c>
      <c r="DC523" s="15"/>
      <c r="DH523" t="s">
        <v>146</v>
      </c>
    </row>
    <row r="524" spans="1:112" x14ac:dyDescent="0.25">
      <c r="A524" t="s">
        <v>122</v>
      </c>
      <c r="B524" t="s">
        <v>122</v>
      </c>
      <c r="C524" t="s">
        <v>1862</v>
      </c>
      <c r="D524" t="s">
        <v>124</v>
      </c>
      <c r="E524" t="s">
        <v>125</v>
      </c>
      <c r="F524" t="s">
        <v>126</v>
      </c>
      <c r="G524" s="15">
        <v>44852</v>
      </c>
      <c r="H524" t="s">
        <v>543</v>
      </c>
      <c r="I524" t="s">
        <v>128</v>
      </c>
      <c r="J524" s="15"/>
      <c r="M524" t="s">
        <v>1863</v>
      </c>
      <c r="N524" t="s">
        <v>130</v>
      </c>
      <c r="T524" t="s">
        <v>1071</v>
      </c>
      <c r="U524" t="s">
        <v>1689</v>
      </c>
      <c r="V524" t="s">
        <v>1864</v>
      </c>
      <c r="W524" t="s">
        <v>134</v>
      </c>
      <c r="AA524" t="s">
        <v>135</v>
      </c>
      <c r="AB524" t="s">
        <v>122</v>
      </c>
      <c r="AC524" t="s">
        <v>135</v>
      </c>
      <c r="AD524" t="s">
        <v>136</v>
      </c>
      <c r="AF524" t="s">
        <v>137</v>
      </c>
      <c r="AG524" t="s">
        <v>138</v>
      </c>
      <c r="AH524">
        <v>0.62</v>
      </c>
      <c r="AI524" t="s">
        <v>139</v>
      </c>
      <c r="AK524" t="s">
        <v>140</v>
      </c>
      <c r="AM524" t="s">
        <v>141</v>
      </c>
      <c r="AS524" t="s">
        <v>195</v>
      </c>
      <c r="AU524">
        <v>1114.6199999999999</v>
      </c>
      <c r="AV524" t="s">
        <v>130</v>
      </c>
      <c r="AZ524" t="s">
        <v>143</v>
      </c>
      <c r="BA524" t="s">
        <v>122</v>
      </c>
      <c r="BB524" t="s">
        <v>143</v>
      </c>
      <c r="BD524" t="s">
        <v>419</v>
      </c>
      <c r="BE524" s="15"/>
      <c r="BG524" t="s">
        <v>145</v>
      </c>
      <c r="BH524">
        <v>0.5</v>
      </c>
      <c r="BI524" t="s">
        <v>139</v>
      </c>
      <c r="BJ524" s="15"/>
      <c r="BK524" t="s">
        <v>146</v>
      </c>
      <c r="BL524">
        <v>7</v>
      </c>
      <c r="BM524" s="16">
        <v>44852.734722222202</v>
      </c>
      <c r="BO524" s="16"/>
      <c r="BP524" t="s">
        <v>147</v>
      </c>
      <c r="BQ524" t="s">
        <v>147</v>
      </c>
      <c r="BR524">
        <v>0.62</v>
      </c>
      <c r="BS524">
        <v>0.5</v>
      </c>
      <c r="BT524" t="b">
        <v>0</v>
      </c>
      <c r="BU524">
        <v>0.62</v>
      </c>
      <c r="BV524">
        <v>0.5</v>
      </c>
      <c r="BW524">
        <v>0.62</v>
      </c>
      <c r="BX524" t="s">
        <v>148</v>
      </c>
      <c r="BY524" t="s">
        <v>122</v>
      </c>
      <c r="BZ524" t="s">
        <v>122</v>
      </c>
      <c r="CA524" t="s">
        <v>1865</v>
      </c>
      <c r="CB524" t="s">
        <v>150</v>
      </c>
      <c r="CC524" t="s">
        <v>1866</v>
      </c>
      <c r="CD524" t="s">
        <v>410</v>
      </c>
      <c r="CI524">
        <v>33.4797875</v>
      </c>
      <c r="CJ524">
        <v>-111.9729639</v>
      </c>
      <c r="CN524" t="s">
        <v>135</v>
      </c>
      <c r="CO524" t="s">
        <v>153</v>
      </c>
      <c r="CV524" t="s">
        <v>154</v>
      </c>
      <c r="CW524" t="s">
        <v>155</v>
      </c>
      <c r="CX524" t="s">
        <v>321</v>
      </c>
      <c r="DC524" s="15"/>
      <c r="DH524" t="s">
        <v>146</v>
      </c>
    </row>
    <row r="525" spans="1:112" x14ac:dyDescent="0.25">
      <c r="A525" t="s">
        <v>122</v>
      </c>
      <c r="B525" t="s">
        <v>122</v>
      </c>
      <c r="C525" t="s">
        <v>1867</v>
      </c>
      <c r="D525" t="s">
        <v>124</v>
      </c>
      <c r="E525" t="s">
        <v>125</v>
      </c>
      <c r="F525" t="s">
        <v>126</v>
      </c>
      <c r="G525" s="15">
        <v>45596</v>
      </c>
      <c r="H525" t="s">
        <v>1130</v>
      </c>
      <c r="I525" t="s">
        <v>128</v>
      </c>
      <c r="J525" s="15"/>
      <c r="M525" t="s">
        <v>394</v>
      </c>
      <c r="N525" t="s">
        <v>130</v>
      </c>
      <c r="T525" t="s">
        <v>395</v>
      </c>
      <c r="U525" t="s">
        <v>193</v>
      </c>
      <c r="V525" t="s">
        <v>1514</v>
      </c>
      <c r="W525" t="s">
        <v>134</v>
      </c>
      <c r="AA525" t="s">
        <v>135</v>
      </c>
      <c r="AB525" t="s">
        <v>122</v>
      </c>
      <c r="AC525" t="s">
        <v>135</v>
      </c>
      <c r="AD525" t="s">
        <v>136</v>
      </c>
      <c r="AF525" t="s">
        <v>137</v>
      </c>
      <c r="AG525" t="s">
        <v>138</v>
      </c>
      <c r="AH525">
        <v>0.61599999999999999</v>
      </c>
      <c r="AI525" t="s">
        <v>139</v>
      </c>
      <c r="AK525" t="s">
        <v>140</v>
      </c>
      <c r="AM525" t="s">
        <v>141</v>
      </c>
      <c r="AS525" t="s">
        <v>224</v>
      </c>
      <c r="AU525">
        <v>90</v>
      </c>
      <c r="AV525" t="s">
        <v>130</v>
      </c>
      <c r="AZ525" t="s">
        <v>143</v>
      </c>
      <c r="BA525" t="s">
        <v>122</v>
      </c>
      <c r="BB525" t="s">
        <v>143</v>
      </c>
      <c r="BD525" t="s">
        <v>182</v>
      </c>
      <c r="BE525" s="15"/>
      <c r="BG525" t="s">
        <v>145</v>
      </c>
      <c r="BH525">
        <v>8.1900000000000001E-2</v>
      </c>
      <c r="BI525" t="s">
        <v>139</v>
      </c>
      <c r="BJ525" s="15"/>
      <c r="BK525" t="s">
        <v>146</v>
      </c>
      <c r="BL525">
        <v>7</v>
      </c>
      <c r="BM525" s="16">
        <v>45596.340972222199</v>
      </c>
      <c r="BO525" s="16"/>
      <c r="BP525" t="s">
        <v>147</v>
      </c>
      <c r="BQ525" t="s">
        <v>147</v>
      </c>
      <c r="BR525">
        <v>0.61599999999999999</v>
      </c>
      <c r="BS525">
        <v>8.1900000000000001E-2</v>
      </c>
      <c r="BT525" t="b">
        <v>0</v>
      </c>
      <c r="BU525">
        <v>0.61599999999999999</v>
      </c>
      <c r="BV525">
        <v>8.1900000000000001E-2</v>
      </c>
      <c r="BW525">
        <v>0.61599999999999999</v>
      </c>
      <c r="BX525" t="s">
        <v>148</v>
      </c>
      <c r="BY525" t="s">
        <v>122</v>
      </c>
      <c r="BZ525" t="s">
        <v>122</v>
      </c>
      <c r="CA525" t="s">
        <v>1515</v>
      </c>
      <c r="CB525" t="s">
        <v>150</v>
      </c>
      <c r="CC525" t="s">
        <v>1516</v>
      </c>
      <c r="CD525" t="s">
        <v>399</v>
      </c>
      <c r="CI525">
        <v>32.201466400000001</v>
      </c>
      <c r="CJ525">
        <v>-110.9687608</v>
      </c>
      <c r="CN525" t="s">
        <v>135</v>
      </c>
      <c r="CO525" t="s">
        <v>153</v>
      </c>
      <c r="CV525" t="s">
        <v>154</v>
      </c>
      <c r="CW525" t="s">
        <v>155</v>
      </c>
      <c r="CX525" t="s">
        <v>400</v>
      </c>
      <c r="DC525" s="15"/>
      <c r="DH525" t="s">
        <v>146</v>
      </c>
    </row>
    <row r="526" spans="1:112" x14ac:dyDescent="0.25">
      <c r="A526" t="s">
        <v>122</v>
      </c>
      <c r="B526" t="s">
        <v>122</v>
      </c>
      <c r="C526" t="s">
        <v>1868</v>
      </c>
      <c r="D526" t="s">
        <v>124</v>
      </c>
      <c r="E526" t="s">
        <v>125</v>
      </c>
      <c r="F526" t="s">
        <v>126</v>
      </c>
      <c r="G526" s="15">
        <v>44455</v>
      </c>
      <c r="H526" t="s">
        <v>1251</v>
      </c>
      <c r="I526" t="s">
        <v>128</v>
      </c>
      <c r="J526" s="15"/>
      <c r="M526" t="s">
        <v>1869</v>
      </c>
      <c r="N526" t="s">
        <v>130</v>
      </c>
      <c r="T526" t="s">
        <v>1071</v>
      </c>
      <c r="U526" t="s">
        <v>1696</v>
      </c>
      <c r="V526" t="s">
        <v>1697</v>
      </c>
      <c r="W526" t="s">
        <v>134</v>
      </c>
      <c r="AA526" t="s">
        <v>135</v>
      </c>
      <c r="AB526" t="s">
        <v>122</v>
      </c>
      <c r="AC526" t="s">
        <v>135</v>
      </c>
      <c r="AD526" t="s">
        <v>136</v>
      </c>
      <c r="AF526" t="s">
        <v>137</v>
      </c>
      <c r="AG526" t="s">
        <v>138</v>
      </c>
      <c r="AH526">
        <v>0.61</v>
      </c>
      <c r="AI526" t="s">
        <v>139</v>
      </c>
      <c r="AK526" t="s">
        <v>140</v>
      </c>
      <c r="AM526" t="s">
        <v>141</v>
      </c>
      <c r="AS526" t="s">
        <v>621</v>
      </c>
      <c r="AU526">
        <v>229</v>
      </c>
      <c r="AV526" t="s">
        <v>130</v>
      </c>
      <c r="AZ526" t="s">
        <v>143</v>
      </c>
      <c r="BA526" t="s">
        <v>122</v>
      </c>
      <c r="BB526" t="s">
        <v>143</v>
      </c>
      <c r="BD526" t="s">
        <v>144</v>
      </c>
      <c r="BE526" s="15"/>
      <c r="BG526" t="s">
        <v>145</v>
      </c>
      <c r="BH526">
        <v>0.5</v>
      </c>
      <c r="BI526" t="s">
        <v>139</v>
      </c>
      <c r="BJ526" s="15"/>
      <c r="BK526" t="s">
        <v>146</v>
      </c>
      <c r="BL526">
        <v>7</v>
      </c>
      <c r="BM526" s="16">
        <v>44455.429861111101</v>
      </c>
      <c r="BO526" s="16"/>
      <c r="BP526" t="s">
        <v>147</v>
      </c>
      <c r="BQ526" t="s">
        <v>147</v>
      </c>
      <c r="BR526">
        <v>0.61</v>
      </c>
      <c r="BS526">
        <v>0.5</v>
      </c>
      <c r="BT526" t="b">
        <v>0</v>
      </c>
      <c r="BU526">
        <v>0.61</v>
      </c>
      <c r="BV526">
        <v>0.5</v>
      </c>
      <c r="BW526">
        <v>0.61</v>
      </c>
      <c r="BX526" t="s">
        <v>148</v>
      </c>
      <c r="BY526" t="s">
        <v>122</v>
      </c>
      <c r="BZ526" t="s">
        <v>122</v>
      </c>
      <c r="CA526" t="s">
        <v>1698</v>
      </c>
      <c r="CB526" t="s">
        <v>150</v>
      </c>
      <c r="CC526" t="s">
        <v>1699</v>
      </c>
      <c r="CD526" t="s">
        <v>410</v>
      </c>
      <c r="CI526">
        <v>33.4445689</v>
      </c>
      <c r="CJ526">
        <v>-112.02769499999999</v>
      </c>
      <c r="CN526" t="s">
        <v>135</v>
      </c>
      <c r="CO526" t="s">
        <v>153</v>
      </c>
      <c r="CV526" t="s">
        <v>154</v>
      </c>
      <c r="CW526" t="s">
        <v>155</v>
      </c>
      <c r="CX526" t="s">
        <v>321</v>
      </c>
      <c r="DC526" s="15"/>
      <c r="DH526" t="s">
        <v>146</v>
      </c>
    </row>
    <row r="527" spans="1:112" x14ac:dyDescent="0.25">
      <c r="A527" t="s">
        <v>122</v>
      </c>
      <c r="B527" t="s">
        <v>122</v>
      </c>
      <c r="C527" t="s">
        <v>1870</v>
      </c>
      <c r="D527" t="s">
        <v>124</v>
      </c>
      <c r="E527" t="s">
        <v>125</v>
      </c>
      <c r="F527" t="s">
        <v>126</v>
      </c>
      <c r="G527" s="15">
        <v>45007</v>
      </c>
      <c r="H527" t="s">
        <v>1871</v>
      </c>
      <c r="I527" t="s">
        <v>128</v>
      </c>
      <c r="J527" s="15"/>
      <c r="M527" t="s">
        <v>316</v>
      </c>
      <c r="N527" t="s">
        <v>130</v>
      </c>
      <c r="T527" t="s">
        <v>1852</v>
      </c>
      <c r="U527" t="s">
        <v>1072</v>
      </c>
      <c r="V527" t="s">
        <v>1872</v>
      </c>
      <c r="W527" t="s">
        <v>134</v>
      </c>
      <c r="AA527" t="s">
        <v>135</v>
      </c>
      <c r="AB527" t="s">
        <v>122</v>
      </c>
      <c r="AC527" t="s">
        <v>135</v>
      </c>
      <c r="AD527" t="s">
        <v>136</v>
      </c>
      <c r="AF527" t="s">
        <v>137</v>
      </c>
      <c r="AG527" t="s">
        <v>138</v>
      </c>
      <c r="AH527">
        <v>0.61</v>
      </c>
      <c r="AI527" t="s">
        <v>139</v>
      </c>
      <c r="AK527" t="s">
        <v>140</v>
      </c>
      <c r="AM527" t="s">
        <v>141</v>
      </c>
      <c r="AU527">
        <v>0</v>
      </c>
      <c r="AV527" t="s">
        <v>130</v>
      </c>
      <c r="AZ527" t="s">
        <v>143</v>
      </c>
      <c r="BA527" t="s">
        <v>122</v>
      </c>
      <c r="BB527" t="s">
        <v>143</v>
      </c>
      <c r="BD527" t="s">
        <v>419</v>
      </c>
      <c r="BE527" s="15"/>
      <c r="BG527" t="s">
        <v>145</v>
      </c>
      <c r="BH527">
        <v>0.5</v>
      </c>
      <c r="BI527" t="s">
        <v>139</v>
      </c>
      <c r="BJ527" s="15"/>
      <c r="BK527" t="s">
        <v>146</v>
      </c>
      <c r="BL527">
        <v>7</v>
      </c>
      <c r="BM527" s="16">
        <v>45007.421527777798</v>
      </c>
      <c r="BO527" s="16"/>
      <c r="BP527" t="s">
        <v>147</v>
      </c>
      <c r="BQ527" t="s">
        <v>147</v>
      </c>
      <c r="BR527">
        <v>0.61</v>
      </c>
      <c r="BS527">
        <v>0.5</v>
      </c>
      <c r="BT527" t="b">
        <v>0</v>
      </c>
      <c r="BU527">
        <v>0.61</v>
      </c>
      <c r="BV527">
        <v>0.5</v>
      </c>
      <c r="BW527">
        <v>0.61</v>
      </c>
      <c r="BX527" t="s">
        <v>148</v>
      </c>
      <c r="BY527" t="s">
        <v>122</v>
      </c>
      <c r="BZ527" t="s">
        <v>122</v>
      </c>
      <c r="CA527" t="s">
        <v>1873</v>
      </c>
      <c r="CB527" t="s">
        <v>150</v>
      </c>
      <c r="CC527" t="s">
        <v>1874</v>
      </c>
      <c r="CD527" t="s">
        <v>410</v>
      </c>
      <c r="CI527">
        <v>33.447856700000003</v>
      </c>
      <c r="CJ527">
        <v>-112.03976110000001</v>
      </c>
      <c r="CN527" t="s">
        <v>135</v>
      </c>
      <c r="CO527" t="s">
        <v>153</v>
      </c>
      <c r="CV527" t="s">
        <v>154</v>
      </c>
      <c r="CW527" t="s">
        <v>155</v>
      </c>
      <c r="CX527" t="s">
        <v>321</v>
      </c>
      <c r="DC527" s="15"/>
      <c r="DH527" t="s">
        <v>146</v>
      </c>
    </row>
    <row r="528" spans="1:112" x14ac:dyDescent="0.25">
      <c r="A528" t="s">
        <v>122</v>
      </c>
      <c r="B528" t="s">
        <v>122</v>
      </c>
      <c r="C528" t="s">
        <v>1875</v>
      </c>
      <c r="D528" t="s">
        <v>124</v>
      </c>
      <c r="E528" t="s">
        <v>125</v>
      </c>
      <c r="F528" t="s">
        <v>126</v>
      </c>
      <c r="G528" s="15">
        <v>44662</v>
      </c>
      <c r="H528" t="s">
        <v>720</v>
      </c>
      <c r="I528" t="s">
        <v>128</v>
      </c>
      <c r="J528" s="15"/>
      <c r="M528" t="s">
        <v>1858</v>
      </c>
      <c r="N528" t="s">
        <v>130</v>
      </c>
      <c r="T528" t="s">
        <v>793</v>
      </c>
      <c r="U528" t="s">
        <v>1658</v>
      </c>
      <c r="V528" t="s">
        <v>1859</v>
      </c>
      <c r="W528" t="s">
        <v>134</v>
      </c>
      <c r="AA528" t="s">
        <v>135</v>
      </c>
      <c r="AB528" t="s">
        <v>122</v>
      </c>
      <c r="AC528" t="s">
        <v>135</v>
      </c>
      <c r="AD528" t="s">
        <v>136</v>
      </c>
      <c r="AF528" t="s">
        <v>137</v>
      </c>
      <c r="AG528" t="s">
        <v>138</v>
      </c>
      <c r="AH528">
        <v>0.60900002718000001</v>
      </c>
      <c r="AI528" t="s">
        <v>139</v>
      </c>
      <c r="AK528" t="s">
        <v>140</v>
      </c>
      <c r="AM528" t="s">
        <v>141</v>
      </c>
      <c r="AS528" t="s">
        <v>224</v>
      </c>
      <c r="AU528">
        <v>162</v>
      </c>
      <c r="AV528" t="s">
        <v>130</v>
      </c>
      <c r="AZ528" t="s">
        <v>143</v>
      </c>
      <c r="BA528" t="s">
        <v>122</v>
      </c>
      <c r="BB528" t="s">
        <v>143</v>
      </c>
      <c r="BD528" t="s">
        <v>182</v>
      </c>
      <c r="BE528" s="15"/>
      <c r="BG528" t="s">
        <v>145</v>
      </c>
      <c r="BH528">
        <v>8.1900000572204604E-2</v>
      </c>
      <c r="BI528" t="s">
        <v>139</v>
      </c>
      <c r="BJ528" s="15"/>
      <c r="BK528" t="s">
        <v>146</v>
      </c>
      <c r="BL528">
        <v>7</v>
      </c>
      <c r="BM528" s="16">
        <v>44662.708333333299</v>
      </c>
      <c r="BO528" s="16"/>
      <c r="BP528" t="s">
        <v>147</v>
      </c>
      <c r="BQ528" t="s">
        <v>147</v>
      </c>
      <c r="BR528">
        <v>0.60900002718000001</v>
      </c>
      <c r="BS528">
        <v>8.1900000572204604E-2</v>
      </c>
      <c r="BT528" t="b">
        <v>0</v>
      </c>
      <c r="BU528">
        <v>0.60900002718000001</v>
      </c>
      <c r="BV528">
        <v>8.1900000572204604E-2</v>
      </c>
      <c r="BW528">
        <v>0.60900002718000001</v>
      </c>
      <c r="BX528" t="s">
        <v>148</v>
      </c>
      <c r="BY528" t="s">
        <v>122</v>
      </c>
      <c r="BZ528" t="s">
        <v>122</v>
      </c>
      <c r="CA528" t="s">
        <v>1860</v>
      </c>
      <c r="CB528" t="s">
        <v>150</v>
      </c>
      <c r="CC528" t="s">
        <v>1861</v>
      </c>
      <c r="CD528" t="s">
        <v>410</v>
      </c>
      <c r="CI528">
        <v>33.5257535</v>
      </c>
      <c r="CJ528">
        <v>-112.0819571</v>
      </c>
      <c r="CN528" t="s">
        <v>135</v>
      </c>
      <c r="CO528" t="s">
        <v>153</v>
      </c>
      <c r="CV528" t="s">
        <v>154</v>
      </c>
      <c r="CW528" t="s">
        <v>155</v>
      </c>
      <c r="CX528" t="s">
        <v>321</v>
      </c>
      <c r="DC528" s="15"/>
      <c r="DH528" t="s">
        <v>146</v>
      </c>
    </row>
    <row r="529" spans="1:112" x14ac:dyDescent="0.25">
      <c r="A529" t="s">
        <v>122</v>
      </c>
      <c r="B529" t="s">
        <v>122</v>
      </c>
      <c r="C529" t="s">
        <v>1876</v>
      </c>
      <c r="D529" t="s">
        <v>124</v>
      </c>
      <c r="E529" t="s">
        <v>125</v>
      </c>
      <c r="F529" t="s">
        <v>126</v>
      </c>
      <c r="G529" s="15">
        <v>44805</v>
      </c>
      <c r="H529" t="s">
        <v>1500</v>
      </c>
      <c r="I529" t="s">
        <v>128</v>
      </c>
      <c r="J529" s="15"/>
      <c r="M529" t="s">
        <v>1851</v>
      </c>
      <c r="N529" t="s">
        <v>130</v>
      </c>
      <c r="T529" t="s">
        <v>1071</v>
      </c>
      <c r="U529" t="s">
        <v>1696</v>
      </c>
      <c r="V529" t="s">
        <v>1853</v>
      </c>
      <c r="W529" t="s">
        <v>134</v>
      </c>
      <c r="AA529" t="s">
        <v>135</v>
      </c>
      <c r="AB529" t="s">
        <v>122</v>
      </c>
      <c r="AC529" t="s">
        <v>135</v>
      </c>
      <c r="AD529" t="s">
        <v>136</v>
      </c>
      <c r="AF529" t="s">
        <v>137</v>
      </c>
      <c r="AG529" t="s">
        <v>138</v>
      </c>
      <c r="AH529">
        <v>0.6</v>
      </c>
      <c r="AI529" t="s">
        <v>139</v>
      </c>
      <c r="AK529" t="s">
        <v>140</v>
      </c>
      <c r="AM529" t="s">
        <v>141</v>
      </c>
      <c r="AS529" t="s">
        <v>621</v>
      </c>
      <c r="AU529">
        <v>180</v>
      </c>
      <c r="AV529" t="s">
        <v>130</v>
      </c>
      <c r="AZ529" t="s">
        <v>143</v>
      </c>
      <c r="BA529" t="s">
        <v>122</v>
      </c>
      <c r="BB529" t="s">
        <v>143</v>
      </c>
      <c r="BD529" t="s">
        <v>489</v>
      </c>
      <c r="BE529" s="15"/>
      <c r="BG529" t="s">
        <v>145</v>
      </c>
      <c r="BH529">
        <v>0.5</v>
      </c>
      <c r="BI529" t="s">
        <v>139</v>
      </c>
      <c r="BJ529" s="15"/>
      <c r="BK529" t="s">
        <v>146</v>
      </c>
      <c r="BL529">
        <v>7</v>
      </c>
      <c r="BM529" s="16">
        <v>44805.423611111102</v>
      </c>
      <c r="BO529" s="16"/>
      <c r="BP529" t="s">
        <v>147</v>
      </c>
      <c r="BQ529" t="s">
        <v>147</v>
      </c>
      <c r="BR529">
        <v>0.6</v>
      </c>
      <c r="BS529">
        <v>0.5</v>
      </c>
      <c r="BT529" t="b">
        <v>0</v>
      </c>
      <c r="BU529">
        <v>0.6</v>
      </c>
      <c r="BV529">
        <v>0.5</v>
      </c>
      <c r="BW529">
        <v>0.6</v>
      </c>
      <c r="BX529" t="s">
        <v>148</v>
      </c>
      <c r="BY529" t="s">
        <v>122</v>
      </c>
      <c r="BZ529" t="s">
        <v>122</v>
      </c>
      <c r="CA529" t="s">
        <v>1854</v>
      </c>
      <c r="CB529" t="s">
        <v>150</v>
      </c>
      <c r="CC529" t="s">
        <v>1855</v>
      </c>
      <c r="CD529" t="s">
        <v>410</v>
      </c>
      <c r="CI529">
        <v>33.4434647</v>
      </c>
      <c r="CJ529">
        <v>-112.0189669</v>
      </c>
      <c r="CK529" t="s">
        <v>294</v>
      </c>
      <c r="CN529" t="s">
        <v>135</v>
      </c>
      <c r="CO529" t="s">
        <v>153</v>
      </c>
      <c r="CV529" t="s">
        <v>154</v>
      </c>
      <c r="CW529" t="s">
        <v>155</v>
      </c>
      <c r="CX529" t="s">
        <v>321</v>
      </c>
      <c r="DC529" s="15"/>
      <c r="DH529" t="s">
        <v>146</v>
      </c>
    </row>
    <row r="530" spans="1:112" x14ac:dyDescent="0.25">
      <c r="A530" t="s">
        <v>122</v>
      </c>
      <c r="B530" t="s">
        <v>122</v>
      </c>
      <c r="C530" t="s">
        <v>1877</v>
      </c>
      <c r="D530" t="s">
        <v>124</v>
      </c>
      <c r="E530" t="s">
        <v>125</v>
      </c>
      <c r="F530" t="s">
        <v>126</v>
      </c>
      <c r="G530" s="15">
        <v>44455</v>
      </c>
      <c r="H530" t="s">
        <v>1695</v>
      </c>
      <c r="I530" t="s">
        <v>128</v>
      </c>
      <c r="J530" s="15"/>
      <c r="M530" t="s">
        <v>1869</v>
      </c>
      <c r="N530" t="s">
        <v>130</v>
      </c>
      <c r="T530" t="s">
        <v>1071</v>
      </c>
      <c r="U530" t="s">
        <v>1696</v>
      </c>
      <c r="V530" t="s">
        <v>1697</v>
      </c>
      <c r="W530" t="s">
        <v>134</v>
      </c>
      <c r="AA530" t="s">
        <v>135</v>
      </c>
      <c r="AB530" t="s">
        <v>122</v>
      </c>
      <c r="AC530" t="s">
        <v>135</v>
      </c>
      <c r="AD530" t="s">
        <v>136</v>
      </c>
      <c r="AF530" t="s">
        <v>137</v>
      </c>
      <c r="AG530" t="s">
        <v>138</v>
      </c>
      <c r="AH530">
        <v>0.59</v>
      </c>
      <c r="AI530" t="s">
        <v>139</v>
      </c>
      <c r="AK530" t="s">
        <v>140</v>
      </c>
      <c r="AM530" t="s">
        <v>141</v>
      </c>
      <c r="AS530" t="s">
        <v>621</v>
      </c>
      <c r="AU530">
        <v>229</v>
      </c>
      <c r="AV530" t="s">
        <v>130</v>
      </c>
      <c r="AZ530" t="s">
        <v>143</v>
      </c>
      <c r="BA530" t="s">
        <v>122</v>
      </c>
      <c r="BB530" t="s">
        <v>143</v>
      </c>
      <c r="BD530" t="s">
        <v>144</v>
      </c>
      <c r="BE530" s="15"/>
      <c r="BG530" t="s">
        <v>145</v>
      </c>
      <c r="BH530">
        <v>0.5</v>
      </c>
      <c r="BI530" t="s">
        <v>139</v>
      </c>
      <c r="BJ530" s="15"/>
      <c r="BK530" t="s">
        <v>146</v>
      </c>
      <c r="BL530">
        <v>7</v>
      </c>
      <c r="BM530" s="16">
        <v>44455.426388888904</v>
      </c>
      <c r="BO530" s="16"/>
      <c r="BP530" t="s">
        <v>147</v>
      </c>
      <c r="BQ530" t="s">
        <v>147</v>
      </c>
      <c r="BR530">
        <v>0.59</v>
      </c>
      <c r="BS530">
        <v>0.5</v>
      </c>
      <c r="BT530" t="b">
        <v>0</v>
      </c>
      <c r="BU530">
        <v>0.59</v>
      </c>
      <c r="BV530">
        <v>0.5</v>
      </c>
      <c r="BW530">
        <v>0.59</v>
      </c>
      <c r="BX530" t="s">
        <v>148</v>
      </c>
      <c r="BY530" t="s">
        <v>122</v>
      </c>
      <c r="BZ530" t="s">
        <v>122</v>
      </c>
      <c r="CA530" t="s">
        <v>1698</v>
      </c>
      <c r="CB530" t="s">
        <v>150</v>
      </c>
      <c r="CC530" t="s">
        <v>1699</v>
      </c>
      <c r="CD530" t="s">
        <v>410</v>
      </c>
      <c r="CI530">
        <v>33.4445689</v>
      </c>
      <c r="CJ530">
        <v>-112.02769499999999</v>
      </c>
      <c r="CN530" t="s">
        <v>135</v>
      </c>
      <c r="CO530" t="s">
        <v>153</v>
      </c>
      <c r="CV530" t="s">
        <v>154</v>
      </c>
      <c r="CW530" t="s">
        <v>155</v>
      </c>
      <c r="CX530" t="s">
        <v>321</v>
      </c>
      <c r="DC530" s="15"/>
      <c r="DH530" t="s">
        <v>146</v>
      </c>
    </row>
    <row r="531" spans="1:112" x14ac:dyDescent="0.25">
      <c r="A531" t="s">
        <v>122</v>
      </c>
      <c r="B531" t="s">
        <v>122</v>
      </c>
      <c r="C531" t="s">
        <v>1878</v>
      </c>
      <c r="D531" t="s">
        <v>124</v>
      </c>
      <c r="E531" t="s">
        <v>125</v>
      </c>
      <c r="F531" t="s">
        <v>126</v>
      </c>
      <c r="G531" s="15">
        <v>44549</v>
      </c>
      <c r="H531" t="s">
        <v>1879</v>
      </c>
      <c r="I531" t="s">
        <v>128</v>
      </c>
      <c r="J531" s="15"/>
      <c r="M531" t="s">
        <v>608</v>
      </c>
      <c r="N531" t="s">
        <v>130</v>
      </c>
      <c r="T531" t="s">
        <v>131</v>
      </c>
      <c r="U531" t="s">
        <v>193</v>
      </c>
      <c r="V531" t="s">
        <v>876</v>
      </c>
      <c r="W531" t="s">
        <v>134</v>
      </c>
      <c r="AA531" t="s">
        <v>135</v>
      </c>
      <c r="AB531" t="s">
        <v>122</v>
      </c>
      <c r="AC531" t="s">
        <v>135</v>
      </c>
      <c r="AD531" t="s">
        <v>136</v>
      </c>
      <c r="AF531" t="s">
        <v>137</v>
      </c>
      <c r="AG531" t="s">
        <v>138</v>
      </c>
      <c r="AH531">
        <v>0.59</v>
      </c>
      <c r="AI531" t="s">
        <v>139</v>
      </c>
      <c r="AK531" t="s">
        <v>140</v>
      </c>
      <c r="AM531" t="s">
        <v>141</v>
      </c>
      <c r="AS531" t="s">
        <v>246</v>
      </c>
      <c r="AU531">
        <v>85</v>
      </c>
      <c r="AV531" t="s">
        <v>130</v>
      </c>
      <c r="AZ531" t="s">
        <v>143</v>
      </c>
      <c r="BA531" t="s">
        <v>122</v>
      </c>
      <c r="BB531" t="s">
        <v>143</v>
      </c>
      <c r="BD531" t="s">
        <v>163</v>
      </c>
      <c r="BE531" s="15"/>
      <c r="BG531" t="s">
        <v>145</v>
      </c>
      <c r="BH531">
        <v>0.40899999999999997</v>
      </c>
      <c r="BI531" t="s">
        <v>139</v>
      </c>
      <c r="BJ531" s="15"/>
      <c r="BK531" t="s">
        <v>146</v>
      </c>
      <c r="BL531">
        <v>7</v>
      </c>
      <c r="BM531" s="16">
        <v>44549.511111111096</v>
      </c>
      <c r="BO531" s="16"/>
      <c r="BP531" t="s">
        <v>147</v>
      </c>
      <c r="BQ531" t="s">
        <v>147</v>
      </c>
      <c r="BR531">
        <v>0.59</v>
      </c>
      <c r="BS531">
        <v>0.40899999999999997</v>
      </c>
      <c r="BT531" t="b">
        <v>0</v>
      </c>
      <c r="BU531">
        <v>0.59</v>
      </c>
      <c r="BV531">
        <v>0.40899999999999997</v>
      </c>
      <c r="BW531">
        <v>0.59</v>
      </c>
      <c r="BX531" t="s">
        <v>148</v>
      </c>
      <c r="BY531" t="s">
        <v>122</v>
      </c>
      <c r="BZ531" t="s">
        <v>122</v>
      </c>
      <c r="CA531" t="s">
        <v>877</v>
      </c>
      <c r="CB531" t="s">
        <v>150</v>
      </c>
      <c r="CC531" t="s">
        <v>269</v>
      </c>
      <c r="CD531" t="s">
        <v>399</v>
      </c>
      <c r="CI531">
        <v>32.201346399999998</v>
      </c>
      <c r="CJ531">
        <v>-110.9685942</v>
      </c>
      <c r="CN531" t="s">
        <v>135</v>
      </c>
      <c r="CO531" t="s">
        <v>153</v>
      </c>
      <c r="CV531" t="s">
        <v>154</v>
      </c>
      <c r="CW531" t="s">
        <v>155</v>
      </c>
      <c r="CX531" t="s">
        <v>400</v>
      </c>
      <c r="DC531" s="15"/>
      <c r="DH531" t="s">
        <v>146</v>
      </c>
    </row>
    <row r="532" spans="1:112" x14ac:dyDescent="0.25">
      <c r="A532" t="s">
        <v>122</v>
      </c>
      <c r="B532" t="s">
        <v>122</v>
      </c>
      <c r="C532" t="s">
        <v>1880</v>
      </c>
      <c r="D532" t="s">
        <v>124</v>
      </c>
      <c r="E532" t="s">
        <v>125</v>
      </c>
      <c r="F532" t="s">
        <v>126</v>
      </c>
      <c r="G532" s="15">
        <v>45063</v>
      </c>
      <c r="H532" t="s">
        <v>1056</v>
      </c>
      <c r="I532" t="s">
        <v>128</v>
      </c>
      <c r="J532" s="15"/>
      <c r="T532" t="s">
        <v>131</v>
      </c>
      <c r="U532" t="s">
        <v>620</v>
      </c>
      <c r="V532" t="s">
        <v>737</v>
      </c>
      <c r="W532" t="s">
        <v>134</v>
      </c>
      <c r="AA532" t="s">
        <v>135</v>
      </c>
      <c r="AB532" t="s">
        <v>122</v>
      </c>
      <c r="AC532" t="s">
        <v>135</v>
      </c>
      <c r="AD532" t="s">
        <v>136</v>
      </c>
      <c r="AF532" t="s">
        <v>137</v>
      </c>
      <c r="AG532" t="s">
        <v>138</v>
      </c>
      <c r="AH532">
        <v>0.59</v>
      </c>
      <c r="AI532" t="s">
        <v>139</v>
      </c>
      <c r="AK532" t="s">
        <v>140</v>
      </c>
      <c r="AM532" t="s">
        <v>141</v>
      </c>
      <c r="AS532" t="s">
        <v>621</v>
      </c>
      <c r="AZ532" t="s">
        <v>143</v>
      </c>
      <c r="BA532" t="s">
        <v>122</v>
      </c>
      <c r="BB532" t="s">
        <v>143</v>
      </c>
      <c r="BD532" t="s">
        <v>489</v>
      </c>
      <c r="BE532" s="15"/>
      <c r="BG532" t="s">
        <v>145</v>
      </c>
      <c r="BH532">
        <v>0.5</v>
      </c>
      <c r="BI532" t="s">
        <v>139</v>
      </c>
      <c r="BJ532" s="15"/>
      <c r="BK532" t="s">
        <v>146</v>
      </c>
      <c r="BL532">
        <v>7</v>
      </c>
      <c r="BM532" s="16">
        <v>45063.336805555598</v>
      </c>
      <c r="BO532" s="16"/>
      <c r="BP532" t="s">
        <v>147</v>
      </c>
      <c r="BQ532" t="s">
        <v>147</v>
      </c>
      <c r="BR532">
        <v>0.59</v>
      </c>
      <c r="BS532">
        <v>0.5</v>
      </c>
      <c r="BT532" t="b">
        <v>0</v>
      </c>
      <c r="BU532">
        <v>0.59</v>
      </c>
      <c r="BV532">
        <v>0.5</v>
      </c>
      <c r="BW532">
        <v>0.59</v>
      </c>
      <c r="BX532" t="s">
        <v>148</v>
      </c>
      <c r="BY532" t="s">
        <v>122</v>
      </c>
      <c r="BZ532" t="s">
        <v>122</v>
      </c>
      <c r="CA532" t="s">
        <v>738</v>
      </c>
      <c r="CB532" t="s">
        <v>150</v>
      </c>
      <c r="CC532" t="s">
        <v>739</v>
      </c>
      <c r="CD532" t="s">
        <v>447</v>
      </c>
      <c r="CI532">
        <v>34.25638</v>
      </c>
      <c r="CJ532">
        <v>-114.14670099999999</v>
      </c>
      <c r="CN532" t="s">
        <v>135</v>
      </c>
      <c r="CO532" t="s">
        <v>153</v>
      </c>
      <c r="CV532" t="s">
        <v>154</v>
      </c>
      <c r="CW532" t="s">
        <v>155</v>
      </c>
      <c r="CX532" t="s">
        <v>448</v>
      </c>
      <c r="DC532" s="15"/>
      <c r="DH532" t="s">
        <v>146</v>
      </c>
    </row>
    <row r="533" spans="1:112" x14ac:dyDescent="0.25">
      <c r="A533" t="s">
        <v>122</v>
      </c>
      <c r="B533" t="s">
        <v>122</v>
      </c>
      <c r="C533" t="s">
        <v>1881</v>
      </c>
      <c r="D533" t="s">
        <v>124</v>
      </c>
      <c r="E533" t="s">
        <v>125</v>
      </c>
      <c r="F533" t="s">
        <v>126</v>
      </c>
      <c r="G533" s="15">
        <v>44439</v>
      </c>
      <c r="H533" t="s">
        <v>1882</v>
      </c>
      <c r="I533" t="s">
        <v>128</v>
      </c>
      <c r="J533" s="15"/>
      <c r="T533" t="s">
        <v>131</v>
      </c>
      <c r="U533" t="s">
        <v>442</v>
      </c>
      <c r="V533" t="s">
        <v>1836</v>
      </c>
      <c r="W533" t="s">
        <v>134</v>
      </c>
      <c r="AA533" t="s">
        <v>135</v>
      </c>
      <c r="AB533" t="s">
        <v>122</v>
      </c>
      <c r="AC533" t="s">
        <v>135</v>
      </c>
      <c r="AD533" t="s">
        <v>136</v>
      </c>
      <c r="AF533" t="s">
        <v>137</v>
      </c>
      <c r="AG533" t="s">
        <v>138</v>
      </c>
      <c r="AH533">
        <v>0.57999999999999996</v>
      </c>
      <c r="AI533" t="s">
        <v>139</v>
      </c>
      <c r="AK533" t="s">
        <v>140</v>
      </c>
      <c r="AM533" t="s">
        <v>141</v>
      </c>
      <c r="AS533" t="s">
        <v>195</v>
      </c>
      <c r="AZ533" t="s">
        <v>143</v>
      </c>
      <c r="BA533" t="s">
        <v>122</v>
      </c>
      <c r="BB533" t="s">
        <v>143</v>
      </c>
      <c r="BD533" t="s">
        <v>144</v>
      </c>
      <c r="BE533" s="15"/>
      <c r="BG533" t="s">
        <v>145</v>
      </c>
      <c r="BH533">
        <v>0.5</v>
      </c>
      <c r="BI533" t="s">
        <v>139</v>
      </c>
      <c r="BJ533" s="15"/>
      <c r="BK533" t="s">
        <v>146</v>
      </c>
      <c r="BL533">
        <v>7</v>
      </c>
      <c r="BM533" s="16">
        <v>44439.481249999997</v>
      </c>
      <c r="BO533" s="16"/>
      <c r="BP533" t="s">
        <v>147</v>
      </c>
      <c r="BQ533" t="s">
        <v>147</v>
      </c>
      <c r="BR533">
        <v>0.57999999999999996</v>
      </c>
      <c r="BS533">
        <v>0.5</v>
      </c>
      <c r="BT533" t="b">
        <v>0</v>
      </c>
      <c r="BU533">
        <v>0.57999999999999996</v>
      </c>
      <c r="BV533">
        <v>0.5</v>
      </c>
      <c r="BW533">
        <v>0.57999999999999996</v>
      </c>
      <c r="BX533" t="s">
        <v>148</v>
      </c>
      <c r="BY533" t="s">
        <v>122</v>
      </c>
      <c r="BZ533" t="s">
        <v>122</v>
      </c>
      <c r="CA533" t="s">
        <v>1837</v>
      </c>
      <c r="CB533" t="s">
        <v>150</v>
      </c>
      <c r="CC533" t="s">
        <v>1838</v>
      </c>
      <c r="CD533" t="s">
        <v>447</v>
      </c>
      <c r="CI533">
        <v>34.255782000000004</v>
      </c>
      <c r="CJ533">
        <v>-114.146513</v>
      </c>
      <c r="CN533" t="s">
        <v>135</v>
      </c>
      <c r="CO533" t="s">
        <v>153</v>
      </c>
      <c r="CV533" t="s">
        <v>154</v>
      </c>
      <c r="CW533" t="s">
        <v>155</v>
      </c>
      <c r="CX533" t="s">
        <v>448</v>
      </c>
      <c r="DC533" s="15"/>
      <c r="DH533" t="s">
        <v>146</v>
      </c>
    </row>
    <row r="534" spans="1:112" x14ac:dyDescent="0.25">
      <c r="A534" t="s">
        <v>122</v>
      </c>
      <c r="B534" t="s">
        <v>122</v>
      </c>
      <c r="C534" t="s">
        <v>1883</v>
      </c>
      <c r="D534" t="s">
        <v>124</v>
      </c>
      <c r="E534" t="s">
        <v>125</v>
      </c>
      <c r="F534" t="s">
        <v>126</v>
      </c>
      <c r="G534" s="15">
        <v>44439</v>
      </c>
      <c r="H534" t="s">
        <v>1884</v>
      </c>
      <c r="I534" t="s">
        <v>128</v>
      </c>
      <c r="J534" s="15"/>
      <c r="T534" t="s">
        <v>131</v>
      </c>
      <c r="U534" t="s">
        <v>442</v>
      </c>
      <c r="V534" t="s">
        <v>1885</v>
      </c>
      <c r="W534" t="s">
        <v>134</v>
      </c>
      <c r="AA534" t="s">
        <v>135</v>
      </c>
      <c r="AB534" t="s">
        <v>122</v>
      </c>
      <c r="AC534" t="s">
        <v>135</v>
      </c>
      <c r="AD534" t="s">
        <v>136</v>
      </c>
      <c r="AF534" t="s">
        <v>137</v>
      </c>
      <c r="AG534" t="s">
        <v>138</v>
      </c>
      <c r="AH534">
        <v>0.57999999999999996</v>
      </c>
      <c r="AI534" t="s">
        <v>139</v>
      </c>
      <c r="AK534" t="s">
        <v>140</v>
      </c>
      <c r="AM534" t="s">
        <v>141</v>
      </c>
      <c r="AS534" t="s">
        <v>195</v>
      </c>
      <c r="AZ534" t="s">
        <v>143</v>
      </c>
      <c r="BA534" t="s">
        <v>122</v>
      </c>
      <c r="BB534" t="s">
        <v>143</v>
      </c>
      <c r="BD534" t="s">
        <v>144</v>
      </c>
      <c r="BE534" s="15"/>
      <c r="BG534" t="s">
        <v>145</v>
      </c>
      <c r="BH534">
        <v>0.5</v>
      </c>
      <c r="BI534" t="s">
        <v>139</v>
      </c>
      <c r="BJ534" s="15"/>
      <c r="BK534" t="s">
        <v>146</v>
      </c>
      <c r="BL534">
        <v>7</v>
      </c>
      <c r="BM534" s="16">
        <v>44439.589583333298</v>
      </c>
      <c r="BO534" s="16"/>
      <c r="BP534" t="s">
        <v>147</v>
      </c>
      <c r="BQ534" t="s">
        <v>147</v>
      </c>
      <c r="BR534">
        <v>0.57999999999999996</v>
      </c>
      <c r="BS534">
        <v>0.5</v>
      </c>
      <c r="BT534" t="b">
        <v>0</v>
      </c>
      <c r="BU534">
        <v>0.57999999999999996</v>
      </c>
      <c r="BV534">
        <v>0.5</v>
      </c>
      <c r="BW534">
        <v>0.57999999999999996</v>
      </c>
      <c r="BX534" t="s">
        <v>148</v>
      </c>
      <c r="BY534" t="s">
        <v>122</v>
      </c>
      <c r="BZ534" t="s">
        <v>122</v>
      </c>
      <c r="CA534" t="s">
        <v>1886</v>
      </c>
      <c r="CB534" t="s">
        <v>150</v>
      </c>
      <c r="CC534" t="s">
        <v>1887</v>
      </c>
      <c r="CD534" t="s">
        <v>447</v>
      </c>
      <c r="CI534">
        <v>34.255431799999997</v>
      </c>
      <c r="CJ534">
        <v>-114.1455782</v>
      </c>
      <c r="CN534" t="s">
        <v>135</v>
      </c>
      <c r="CO534" t="s">
        <v>153</v>
      </c>
      <c r="CV534" t="s">
        <v>154</v>
      </c>
      <c r="CW534" t="s">
        <v>155</v>
      </c>
      <c r="CX534" t="s">
        <v>448</v>
      </c>
      <c r="DC534" s="15"/>
      <c r="DH534" t="s">
        <v>146</v>
      </c>
    </row>
    <row r="535" spans="1:112" x14ac:dyDescent="0.25">
      <c r="A535" t="s">
        <v>122</v>
      </c>
      <c r="B535" t="s">
        <v>122</v>
      </c>
      <c r="C535" t="s">
        <v>1888</v>
      </c>
      <c r="D535" t="s">
        <v>124</v>
      </c>
      <c r="E535" t="s">
        <v>125</v>
      </c>
      <c r="F535" t="s">
        <v>126</v>
      </c>
      <c r="G535" s="15">
        <v>44510</v>
      </c>
      <c r="H535" t="s">
        <v>1889</v>
      </c>
      <c r="I535" t="s">
        <v>128</v>
      </c>
      <c r="J535" s="15"/>
      <c r="M535" t="s">
        <v>1890</v>
      </c>
      <c r="N535" t="s">
        <v>130</v>
      </c>
      <c r="T535" t="s">
        <v>160</v>
      </c>
      <c r="U535" t="s">
        <v>161</v>
      </c>
      <c r="V535" t="s">
        <v>1891</v>
      </c>
      <c r="W535" t="s">
        <v>134</v>
      </c>
      <c r="AA535" t="s">
        <v>135</v>
      </c>
      <c r="AB535" t="s">
        <v>122</v>
      </c>
      <c r="AC535" t="s">
        <v>135</v>
      </c>
      <c r="AD535" t="s">
        <v>136</v>
      </c>
      <c r="AF535" t="s">
        <v>137</v>
      </c>
      <c r="AG535" t="s">
        <v>138</v>
      </c>
      <c r="AH535">
        <v>0.57799999999999996</v>
      </c>
      <c r="AI535" t="s">
        <v>139</v>
      </c>
      <c r="AK535" t="s">
        <v>140</v>
      </c>
      <c r="AM535" t="s">
        <v>141</v>
      </c>
      <c r="AS535" t="s">
        <v>224</v>
      </c>
      <c r="AU535">
        <v>116</v>
      </c>
      <c r="AV535" t="s">
        <v>130</v>
      </c>
      <c r="AZ535" t="s">
        <v>143</v>
      </c>
      <c r="BA535" t="s">
        <v>122</v>
      </c>
      <c r="BB535" t="s">
        <v>143</v>
      </c>
      <c r="BD535" t="s">
        <v>163</v>
      </c>
      <c r="BE535" s="15"/>
      <c r="BG535" t="s">
        <v>145</v>
      </c>
      <c r="BH535">
        <v>8.1900000000000001E-2</v>
      </c>
      <c r="BI535" t="s">
        <v>139</v>
      </c>
      <c r="BJ535" s="15"/>
      <c r="BK535" t="s">
        <v>146</v>
      </c>
      <c r="BL535">
        <v>7</v>
      </c>
      <c r="BM535" s="16">
        <v>44510.644444444399</v>
      </c>
      <c r="BO535" s="16"/>
      <c r="BP535" t="s">
        <v>147</v>
      </c>
      <c r="BQ535" t="s">
        <v>147</v>
      </c>
      <c r="BR535">
        <v>0.57799999999999996</v>
      </c>
      <c r="BS535">
        <v>8.1900000000000001E-2</v>
      </c>
      <c r="BT535" t="b">
        <v>0</v>
      </c>
      <c r="BU535">
        <v>0.57799999999999996</v>
      </c>
      <c r="BV535">
        <v>8.1900000000000001E-2</v>
      </c>
      <c r="BW535">
        <v>0.57799999999999996</v>
      </c>
      <c r="BX535" t="s">
        <v>148</v>
      </c>
      <c r="BY535" t="s">
        <v>122</v>
      </c>
      <c r="BZ535" t="s">
        <v>122</v>
      </c>
      <c r="CA535" t="s">
        <v>1892</v>
      </c>
      <c r="CB535" t="s">
        <v>150</v>
      </c>
      <c r="CC535" t="s">
        <v>1893</v>
      </c>
      <c r="CD535" t="s">
        <v>399</v>
      </c>
      <c r="CI535">
        <v>32.181424399999997</v>
      </c>
      <c r="CJ535">
        <v>-110.9569645</v>
      </c>
      <c r="CN535" t="s">
        <v>135</v>
      </c>
      <c r="CO535" t="s">
        <v>153</v>
      </c>
      <c r="CV535" t="s">
        <v>154</v>
      </c>
      <c r="CW535" t="s">
        <v>155</v>
      </c>
      <c r="CX535" t="s">
        <v>400</v>
      </c>
      <c r="DC535" s="15"/>
      <c r="DH535" t="s">
        <v>146</v>
      </c>
    </row>
    <row r="536" spans="1:112" x14ac:dyDescent="0.25">
      <c r="A536" t="s">
        <v>122</v>
      </c>
      <c r="B536" t="s">
        <v>122</v>
      </c>
      <c r="C536" t="s">
        <v>1894</v>
      </c>
      <c r="D536" t="s">
        <v>124</v>
      </c>
      <c r="E536" t="s">
        <v>125</v>
      </c>
      <c r="F536" t="s">
        <v>126</v>
      </c>
      <c r="G536" s="15">
        <v>43873</v>
      </c>
      <c r="H536" t="s">
        <v>529</v>
      </c>
      <c r="I536" t="s">
        <v>128</v>
      </c>
      <c r="J536" s="15"/>
      <c r="T536" t="s">
        <v>131</v>
      </c>
      <c r="U536" t="s">
        <v>193</v>
      </c>
      <c r="V536" t="s">
        <v>609</v>
      </c>
      <c r="W536" t="s">
        <v>134</v>
      </c>
      <c r="AA536" t="s">
        <v>135</v>
      </c>
      <c r="AB536" t="s">
        <v>122</v>
      </c>
      <c r="AC536" t="s">
        <v>135</v>
      </c>
      <c r="AD536" t="s">
        <v>136</v>
      </c>
      <c r="AF536" t="s">
        <v>137</v>
      </c>
      <c r="AG536" t="s">
        <v>138</v>
      </c>
      <c r="AH536">
        <v>0.56699999999999995</v>
      </c>
      <c r="AI536" t="s">
        <v>139</v>
      </c>
      <c r="AK536" t="s">
        <v>140</v>
      </c>
      <c r="AM536" t="s">
        <v>141</v>
      </c>
      <c r="AS536" t="s">
        <v>246</v>
      </c>
      <c r="AZ536" t="s">
        <v>143</v>
      </c>
      <c r="BA536" t="s">
        <v>122</v>
      </c>
      <c r="BB536" t="s">
        <v>143</v>
      </c>
      <c r="BD536" t="s">
        <v>163</v>
      </c>
      <c r="BE536" s="15"/>
      <c r="BG536" t="s">
        <v>145</v>
      </c>
      <c r="BH536">
        <v>0.36099999999999999</v>
      </c>
      <c r="BI536" t="s">
        <v>139</v>
      </c>
      <c r="BJ536" s="15"/>
      <c r="BK536" t="s">
        <v>146</v>
      </c>
      <c r="BL536">
        <v>7</v>
      </c>
      <c r="BM536" s="16">
        <v>43873.822916666701</v>
      </c>
      <c r="BO536" s="16"/>
      <c r="BP536" t="s">
        <v>147</v>
      </c>
      <c r="BQ536" t="s">
        <v>147</v>
      </c>
      <c r="BR536">
        <v>0.56699999999999995</v>
      </c>
      <c r="BS536">
        <v>0.36099999999999999</v>
      </c>
      <c r="BT536" t="b">
        <v>0</v>
      </c>
      <c r="BU536">
        <v>0.56699999999999995</v>
      </c>
      <c r="BV536">
        <v>0.36099999999999999</v>
      </c>
      <c r="BW536">
        <v>0.56699999999999995</v>
      </c>
      <c r="BX536" t="s">
        <v>148</v>
      </c>
      <c r="BY536" t="s">
        <v>122</v>
      </c>
      <c r="BZ536" t="s">
        <v>122</v>
      </c>
      <c r="CA536" t="s">
        <v>610</v>
      </c>
      <c r="CB536" t="s">
        <v>150</v>
      </c>
      <c r="CC536" t="s">
        <v>611</v>
      </c>
      <c r="CD536" t="s">
        <v>399</v>
      </c>
      <c r="CI536">
        <v>32.201514400000001</v>
      </c>
      <c r="CJ536">
        <v>-110.96901389999999</v>
      </c>
      <c r="CN536" t="s">
        <v>135</v>
      </c>
      <c r="CO536" t="s">
        <v>153</v>
      </c>
      <c r="CV536" t="s">
        <v>154</v>
      </c>
      <c r="CW536" t="s">
        <v>155</v>
      </c>
      <c r="CX536" t="s">
        <v>400</v>
      </c>
      <c r="DC536" s="15"/>
      <c r="DH536" t="s">
        <v>146</v>
      </c>
    </row>
    <row r="537" spans="1:112" x14ac:dyDescent="0.25">
      <c r="A537" t="s">
        <v>122</v>
      </c>
      <c r="B537" t="s">
        <v>122</v>
      </c>
      <c r="C537" t="s">
        <v>1895</v>
      </c>
      <c r="D537" t="s">
        <v>124</v>
      </c>
      <c r="E537" t="s">
        <v>125</v>
      </c>
      <c r="F537" t="s">
        <v>126</v>
      </c>
      <c r="G537" s="15">
        <v>44426</v>
      </c>
      <c r="H537" t="s">
        <v>487</v>
      </c>
      <c r="I537" t="s">
        <v>128</v>
      </c>
      <c r="J537" s="15"/>
      <c r="M537" t="s">
        <v>1896</v>
      </c>
      <c r="N537" t="s">
        <v>130</v>
      </c>
      <c r="T537" t="s">
        <v>160</v>
      </c>
      <c r="U537" t="s">
        <v>161</v>
      </c>
      <c r="V537" t="s">
        <v>1891</v>
      </c>
      <c r="W537" t="s">
        <v>134</v>
      </c>
      <c r="AA537" t="s">
        <v>135</v>
      </c>
      <c r="AB537" t="s">
        <v>122</v>
      </c>
      <c r="AC537" t="s">
        <v>135</v>
      </c>
      <c r="AD537" t="s">
        <v>136</v>
      </c>
      <c r="AF537" t="s">
        <v>137</v>
      </c>
      <c r="AG537" t="s">
        <v>138</v>
      </c>
      <c r="AH537">
        <v>0.56699999999999995</v>
      </c>
      <c r="AI537" t="s">
        <v>139</v>
      </c>
      <c r="AK537" t="s">
        <v>140</v>
      </c>
      <c r="AM537" t="s">
        <v>141</v>
      </c>
      <c r="AS537" t="s">
        <v>224</v>
      </c>
      <c r="AU537">
        <v>113</v>
      </c>
      <c r="AV537" t="s">
        <v>130</v>
      </c>
      <c r="AZ537" t="s">
        <v>143</v>
      </c>
      <c r="BA537" t="s">
        <v>122</v>
      </c>
      <c r="BB537" t="s">
        <v>143</v>
      </c>
      <c r="BD537" t="s">
        <v>163</v>
      </c>
      <c r="BE537" s="15"/>
      <c r="BG537" t="s">
        <v>145</v>
      </c>
      <c r="BH537">
        <v>8.1900000000000001E-2</v>
      </c>
      <c r="BI537" t="s">
        <v>139</v>
      </c>
      <c r="BJ537" s="15"/>
      <c r="BK537" t="s">
        <v>146</v>
      </c>
      <c r="BL537">
        <v>7</v>
      </c>
      <c r="BM537" s="16">
        <v>44426.831944444399</v>
      </c>
      <c r="BO537" s="16"/>
      <c r="BP537" t="s">
        <v>147</v>
      </c>
      <c r="BQ537" t="s">
        <v>147</v>
      </c>
      <c r="BR537">
        <v>0.56699999999999995</v>
      </c>
      <c r="BS537">
        <v>8.1900000000000001E-2</v>
      </c>
      <c r="BT537" t="b">
        <v>0</v>
      </c>
      <c r="BU537">
        <v>0.56699999999999995</v>
      </c>
      <c r="BV537">
        <v>8.1900000000000001E-2</v>
      </c>
      <c r="BW537">
        <v>0.56699999999999995</v>
      </c>
      <c r="BX537" t="s">
        <v>148</v>
      </c>
      <c r="BY537" t="s">
        <v>122</v>
      </c>
      <c r="BZ537" t="s">
        <v>122</v>
      </c>
      <c r="CA537" t="s">
        <v>1892</v>
      </c>
      <c r="CB537" t="s">
        <v>150</v>
      </c>
      <c r="CC537" t="s">
        <v>1893</v>
      </c>
      <c r="CD537" t="s">
        <v>399</v>
      </c>
      <c r="CI537">
        <v>32.181424399999997</v>
      </c>
      <c r="CJ537">
        <v>-110.9569645</v>
      </c>
      <c r="CN537" t="s">
        <v>135</v>
      </c>
      <c r="CO537" t="s">
        <v>153</v>
      </c>
      <c r="CV537" t="s">
        <v>154</v>
      </c>
      <c r="CW537" t="s">
        <v>155</v>
      </c>
      <c r="CX537" t="s">
        <v>400</v>
      </c>
      <c r="DC537" s="15"/>
      <c r="DH537" t="s">
        <v>146</v>
      </c>
    </row>
    <row r="538" spans="1:112" x14ac:dyDescent="0.25">
      <c r="A538" t="s">
        <v>122</v>
      </c>
      <c r="B538" t="s">
        <v>122</v>
      </c>
      <c r="C538" t="s">
        <v>1897</v>
      </c>
      <c r="D538" t="s">
        <v>124</v>
      </c>
      <c r="E538" t="s">
        <v>125</v>
      </c>
      <c r="F538" t="s">
        <v>126</v>
      </c>
      <c r="G538" s="15">
        <v>45068</v>
      </c>
      <c r="H538" t="s">
        <v>1230</v>
      </c>
      <c r="I538" t="s">
        <v>128</v>
      </c>
      <c r="J538" s="15"/>
      <c r="M538" t="s">
        <v>358</v>
      </c>
      <c r="N538" t="s">
        <v>130</v>
      </c>
      <c r="T538" t="s">
        <v>131</v>
      </c>
      <c r="U538" t="s">
        <v>193</v>
      </c>
      <c r="V538" t="s">
        <v>629</v>
      </c>
      <c r="W538" t="s">
        <v>134</v>
      </c>
      <c r="AA538" t="s">
        <v>135</v>
      </c>
      <c r="AB538" t="s">
        <v>122</v>
      </c>
      <c r="AC538" t="s">
        <v>135</v>
      </c>
      <c r="AD538" t="s">
        <v>136</v>
      </c>
      <c r="AF538" t="s">
        <v>137</v>
      </c>
      <c r="AG538" t="s">
        <v>138</v>
      </c>
      <c r="AH538">
        <v>0.56499999999999995</v>
      </c>
      <c r="AI538" t="s">
        <v>139</v>
      </c>
      <c r="AK538" t="s">
        <v>140</v>
      </c>
      <c r="AM538" t="s">
        <v>141</v>
      </c>
      <c r="AS538" t="s">
        <v>246</v>
      </c>
      <c r="AU538">
        <v>30</v>
      </c>
      <c r="AV538" t="s">
        <v>130</v>
      </c>
      <c r="AZ538" t="s">
        <v>143</v>
      </c>
      <c r="BA538" t="s">
        <v>122</v>
      </c>
      <c r="BB538" t="s">
        <v>143</v>
      </c>
      <c r="BD538" t="s">
        <v>182</v>
      </c>
      <c r="BE538" s="15"/>
      <c r="BG538" t="s">
        <v>145</v>
      </c>
      <c r="BH538">
        <v>8.1900000000000001E-2</v>
      </c>
      <c r="BI538" t="s">
        <v>139</v>
      </c>
      <c r="BJ538" s="15"/>
      <c r="BK538" t="s">
        <v>146</v>
      </c>
      <c r="BL538">
        <v>7</v>
      </c>
      <c r="BM538" s="16">
        <v>45068.434027777803</v>
      </c>
      <c r="BO538" s="16"/>
      <c r="BP538" t="s">
        <v>147</v>
      </c>
      <c r="BQ538" t="s">
        <v>147</v>
      </c>
      <c r="BR538">
        <v>0.56499999999999995</v>
      </c>
      <c r="BS538">
        <v>8.1900000000000001E-2</v>
      </c>
      <c r="BT538" t="b">
        <v>0</v>
      </c>
      <c r="BU538">
        <v>0.56499999999999995</v>
      </c>
      <c r="BV538">
        <v>8.1900000000000001E-2</v>
      </c>
      <c r="BW538">
        <v>0.56499999999999995</v>
      </c>
      <c r="BX538" t="s">
        <v>148</v>
      </c>
      <c r="BY538" t="s">
        <v>122</v>
      </c>
      <c r="BZ538" t="s">
        <v>122</v>
      </c>
      <c r="CA538" t="s">
        <v>630</v>
      </c>
      <c r="CB538" t="s">
        <v>150</v>
      </c>
      <c r="CC538" t="s">
        <v>631</v>
      </c>
      <c r="CD538" t="s">
        <v>361</v>
      </c>
      <c r="CI538">
        <v>34.2125238</v>
      </c>
      <c r="CJ538">
        <v>-112.7555112</v>
      </c>
      <c r="CN538" t="s">
        <v>135</v>
      </c>
      <c r="CO538" t="s">
        <v>153</v>
      </c>
      <c r="CV538" t="s">
        <v>154</v>
      </c>
      <c r="CW538" t="s">
        <v>155</v>
      </c>
      <c r="CX538" t="s">
        <v>167</v>
      </c>
      <c r="DC538" s="15"/>
      <c r="DH538" t="s">
        <v>146</v>
      </c>
    </row>
    <row r="539" spans="1:112" x14ac:dyDescent="0.25">
      <c r="A539" t="s">
        <v>122</v>
      </c>
      <c r="B539" t="s">
        <v>122</v>
      </c>
      <c r="C539" t="s">
        <v>1898</v>
      </c>
      <c r="D539" t="s">
        <v>124</v>
      </c>
      <c r="E539" t="s">
        <v>125</v>
      </c>
      <c r="F539" t="s">
        <v>126</v>
      </c>
      <c r="G539" s="15">
        <v>44739</v>
      </c>
      <c r="H539" t="s">
        <v>473</v>
      </c>
      <c r="I539" t="s">
        <v>128</v>
      </c>
      <c r="J539" s="15"/>
      <c r="M539" t="s">
        <v>1899</v>
      </c>
      <c r="N539" t="s">
        <v>130</v>
      </c>
      <c r="T539" t="s">
        <v>1071</v>
      </c>
      <c r="U539" t="s">
        <v>1689</v>
      </c>
      <c r="V539" t="s">
        <v>1900</v>
      </c>
      <c r="W539" t="s">
        <v>134</v>
      </c>
      <c r="AA539" t="s">
        <v>135</v>
      </c>
      <c r="AB539" t="s">
        <v>122</v>
      </c>
      <c r="AC539" t="s">
        <v>135</v>
      </c>
      <c r="AD539" t="s">
        <v>136</v>
      </c>
      <c r="AF539" t="s">
        <v>137</v>
      </c>
      <c r="AG539" t="s">
        <v>138</v>
      </c>
      <c r="AH539">
        <v>0.56000000000000005</v>
      </c>
      <c r="AI539" t="s">
        <v>139</v>
      </c>
      <c r="AK539" t="s">
        <v>140</v>
      </c>
      <c r="AM539" t="s">
        <v>141</v>
      </c>
      <c r="AS539" t="s">
        <v>195</v>
      </c>
      <c r="AU539">
        <v>1147.53</v>
      </c>
      <c r="AV539" t="s">
        <v>130</v>
      </c>
      <c r="AZ539" t="s">
        <v>143</v>
      </c>
      <c r="BA539" t="s">
        <v>122</v>
      </c>
      <c r="BB539" t="s">
        <v>143</v>
      </c>
      <c r="BD539" t="s">
        <v>419</v>
      </c>
      <c r="BE539" s="15"/>
      <c r="BG539" t="s">
        <v>145</v>
      </c>
      <c r="BH539">
        <v>0.5</v>
      </c>
      <c r="BI539" t="s">
        <v>139</v>
      </c>
      <c r="BJ539" s="15"/>
      <c r="BK539" t="s">
        <v>146</v>
      </c>
      <c r="BL539">
        <v>7</v>
      </c>
      <c r="BM539" s="16">
        <v>44739.625</v>
      </c>
      <c r="BO539" s="16"/>
      <c r="BP539" t="s">
        <v>147</v>
      </c>
      <c r="BQ539" t="s">
        <v>147</v>
      </c>
      <c r="BR539">
        <v>0.56000000000000005</v>
      </c>
      <c r="BS539">
        <v>0.5</v>
      </c>
      <c r="BT539" t="b">
        <v>0</v>
      </c>
      <c r="BU539">
        <v>0.56000000000000005</v>
      </c>
      <c r="BV539">
        <v>0.5</v>
      </c>
      <c r="BW539">
        <v>0.56000000000000005</v>
      </c>
      <c r="BX539" t="s">
        <v>148</v>
      </c>
      <c r="BY539" t="s">
        <v>122</v>
      </c>
      <c r="BZ539" t="s">
        <v>122</v>
      </c>
      <c r="CA539" t="s">
        <v>1901</v>
      </c>
      <c r="CB539" t="s">
        <v>150</v>
      </c>
      <c r="CC539" t="s">
        <v>1902</v>
      </c>
      <c r="CD539" t="s">
        <v>410</v>
      </c>
      <c r="CI539">
        <v>33.4664444</v>
      </c>
      <c r="CJ539">
        <v>-111.9820094</v>
      </c>
      <c r="CK539" t="s">
        <v>294</v>
      </c>
      <c r="CN539" t="s">
        <v>135</v>
      </c>
      <c r="CO539" t="s">
        <v>153</v>
      </c>
      <c r="CV539" t="s">
        <v>154</v>
      </c>
      <c r="CW539" t="s">
        <v>155</v>
      </c>
      <c r="CX539" t="s">
        <v>321</v>
      </c>
      <c r="DC539" s="15"/>
      <c r="DH539" t="s">
        <v>146</v>
      </c>
    </row>
    <row r="540" spans="1:112" x14ac:dyDescent="0.25">
      <c r="A540" t="s">
        <v>122</v>
      </c>
      <c r="B540" t="s">
        <v>122</v>
      </c>
      <c r="C540" t="s">
        <v>1903</v>
      </c>
      <c r="D540" t="s">
        <v>124</v>
      </c>
      <c r="E540" t="s">
        <v>125</v>
      </c>
      <c r="F540" t="s">
        <v>126</v>
      </c>
      <c r="G540" s="15">
        <v>45034</v>
      </c>
      <c r="H540" t="s">
        <v>828</v>
      </c>
      <c r="I540" t="s">
        <v>128</v>
      </c>
      <c r="J540" s="15"/>
      <c r="M540" t="s">
        <v>671</v>
      </c>
      <c r="N540" t="s">
        <v>130</v>
      </c>
      <c r="T540" t="s">
        <v>793</v>
      </c>
      <c r="U540" t="s">
        <v>794</v>
      </c>
      <c r="V540" t="s">
        <v>1904</v>
      </c>
      <c r="W540" t="s">
        <v>134</v>
      </c>
      <c r="AA540" t="s">
        <v>135</v>
      </c>
      <c r="AB540" t="s">
        <v>122</v>
      </c>
      <c r="AC540" t="s">
        <v>135</v>
      </c>
      <c r="AD540" t="s">
        <v>136</v>
      </c>
      <c r="AF540" t="s">
        <v>137</v>
      </c>
      <c r="AG540" t="s">
        <v>138</v>
      </c>
      <c r="AH540">
        <v>0.55300000000000005</v>
      </c>
      <c r="AI540" t="s">
        <v>139</v>
      </c>
      <c r="AK540" t="s">
        <v>140</v>
      </c>
      <c r="AM540" t="s">
        <v>141</v>
      </c>
      <c r="AS540" t="s">
        <v>224</v>
      </c>
      <c r="AU540">
        <v>88</v>
      </c>
      <c r="AV540" t="s">
        <v>130</v>
      </c>
      <c r="AZ540" t="s">
        <v>143</v>
      </c>
      <c r="BA540" t="s">
        <v>122</v>
      </c>
      <c r="BB540" t="s">
        <v>143</v>
      </c>
      <c r="BD540" t="s">
        <v>182</v>
      </c>
      <c r="BE540" s="15"/>
      <c r="BG540" t="s">
        <v>145</v>
      </c>
      <c r="BH540">
        <v>8.1900000000000001E-2</v>
      </c>
      <c r="BI540" t="s">
        <v>139</v>
      </c>
      <c r="BJ540" s="15"/>
      <c r="BK540" t="s">
        <v>146</v>
      </c>
      <c r="BL540">
        <v>7</v>
      </c>
      <c r="BM540" s="16">
        <v>45034.746527777803</v>
      </c>
      <c r="BO540" s="16"/>
      <c r="BP540" t="s">
        <v>147</v>
      </c>
      <c r="BQ540" t="s">
        <v>147</v>
      </c>
      <c r="BR540">
        <v>0.55300000000000005</v>
      </c>
      <c r="BS540">
        <v>8.1900000000000001E-2</v>
      </c>
      <c r="BT540" t="b">
        <v>0</v>
      </c>
      <c r="BU540">
        <v>0.55300000000000005</v>
      </c>
      <c r="BV540">
        <v>8.1900000000000001E-2</v>
      </c>
      <c r="BW540">
        <v>0.55300000000000005</v>
      </c>
      <c r="BX540" t="s">
        <v>148</v>
      </c>
      <c r="BY540" t="s">
        <v>122</v>
      </c>
      <c r="BZ540" t="s">
        <v>122</v>
      </c>
      <c r="CA540" t="s">
        <v>1905</v>
      </c>
      <c r="CB540" t="s">
        <v>150</v>
      </c>
      <c r="CC540" t="s">
        <v>1906</v>
      </c>
      <c r="CD540" t="s">
        <v>410</v>
      </c>
      <c r="CI540">
        <v>33.508712799999998</v>
      </c>
      <c r="CJ540">
        <v>-112.04847669999999</v>
      </c>
      <c r="CN540" t="s">
        <v>135</v>
      </c>
      <c r="CO540" t="s">
        <v>153</v>
      </c>
      <c r="CV540" t="s">
        <v>154</v>
      </c>
      <c r="CW540" t="s">
        <v>155</v>
      </c>
      <c r="CX540" t="s">
        <v>321</v>
      </c>
      <c r="DC540" s="15"/>
      <c r="DH540" t="s">
        <v>146</v>
      </c>
    </row>
    <row r="541" spans="1:112" x14ac:dyDescent="0.25">
      <c r="A541" t="s">
        <v>122</v>
      </c>
      <c r="B541" t="s">
        <v>122</v>
      </c>
      <c r="C541" t="s">
        <v>1907</v>
      </c>
      <c r="D541" t="s">
        <v>124</v>
      </c>
      <c r="E541" t="s">
        <v>125</v>
      </c>
      <c r="F541" t="s">
        <v>126</v>
      </c>
      <c r="G541" s="15">
        <v>45001</v>
      </c>
      <c r="H541" t="s">
        <v>1908</v>
      </c>
      <c r="I541" t="s">
        <v>128</v>
      </c>
      <c r="J541" s="15"/>
      <c r="M541" t="s">
        <v>316</v>
      </c>
      <c r="N541" t="s">
        <v>130</v>
      </c>
      <c r="T541" t="s">
        <v>1852</v>
      </c>
      <c r="U541" t="s">
        <v>1072</v>
      </c>
      <c r="V541" t="s">
        <v>1170</v>
      </c>
      <c r="W541" t="s">
        <v>134</v>
      </c>
      <c r="AA541" t="s">
        <v>135</v>
      </c>
      <c r="AB541" t="s">
        <v>122</v>
      </c>
      <c r="AC541" t="s">
        <v>135</v>
      </c>
      <c r="AD541" t="s">
        <v>136</v>
      </c>
      <c r="AF541" t="s">
        <v>137</v>
      </c>
      <c r="AG541" t="s">
        <v>138</v>
      </c>
      <c r="AH541">
        <v>0.55000000000000004</v>
      </c>
      <c r="AI541" t="s">
        <v>139</v>
      </c>
      <c r="AK541" t="s">
        <v>140</v>
      </c>
      <c r="AM541" t="s">
        <v>141</v>
      </c>
      <c r="AU541">
        <v>0</v>
      </c>
      <c r="AV541" t="s">
        <v>130</v>
      </c>
      <c r="AZ541" t="s">
        <v>143</v>
      </c>
      <c r="BA541" t="s">
        <v>122</v>
      </c>
      <c r="BB541" t="s">
        <v>143</v>
      </c>
      <c r="BD541" t="s">
        <v>419</v>
      </c>
      <c r="BE541" s="15"/>
      <c r="BG541" t="s">
        <v>145</v>
      </c>
      <c r="BH541">
        <v>0.5</v>
      </c>
      <c r="BI541" t="s">
        <v>139</v>
      </c>
      <c r="BJ541" s="15"/>
      <c r="BK541" t="s">
        <v>146</v>
      </c>
      <c r="BL541">
        <v>7</v>
      </c>
      <c r="BM541" s="16">
        <v>45001.768750000003</v>
      </c>
      <c r="BO541" s="16"/>
      <c r="BP541" t="s">
        <v>147</v>
      </c>
      <c r="BQ541" t="s">
        <v>147</v>
      </c>
      <c r="BR541">
        <v>0.55000000000000004</v>
      </c>
      <c r="BS541">
        <v>0.5</v>
      </c>
      <c r="BT541" t="b">
        <v>0</v>
      </c>
      <c r="BU541">
        <v>0.55000000000000004</v>
      </c>
      <c r="BV541">
        <v>0.5</v>
      </c>
      <c r="BW541">
        <v>0.55000000000000004</v>
      </c>
      <c r="BX541" t="s">
        <v>148</v>
      </c>
      <c r="BY541" t="s">
        <v>122</v>
      </c>
      <c r="BZ541" t="s">
        <v>122</v>
      </c>
      <c r="CA541" t="s">
        <v>1171</v>
      </c>
      <c r="CB541" t="s">
        <v>150</v>
      </c>
      <c r="CC541" t="s">
        <v>1172</v>
      </c>
      <c r="CD541" t="s">
        <v>410</v>
      </c>
      <c r="CI541">
        <v>33.446283299999997</v>
      </c>
      <c r="CJ541">
        <v>-112.03855</v>
      </c>
      <c r="CN541" t="s">
        <v>135</v>
      </c>
      <c r="CO541" t="s">
        <v>153</v>
      </c>
      <c r="CV541" t="s">
        <v>154</v>
      </c>
      <c r="CW541" t="s">
        <v>155</v>
      </c>
      <c r="CX541" t="s">
        <v>321</v>
      </c>
      <c r="DC541" s="15"/>
      <c r="DH541" t="s">
        <v>146</v>
      </c>
    </row>
    <row r="542" spans="1:112" x14ac:dyDescent="0.25">
      <c r="A542" t="s">
        <v>122</v>
      </c>
      <c r="B542" t="s">
        <v>122</v>
      </c>
      <c r="C542" t="s">
        <v>1909</v>
      </c>
      <c r="D542" t="s">
        <v>124</v>
      </c>
      <c r="E542" t="s">
        <v>125</v>
      </c>
      <c r="F542" t="s">
        <v>126</v>
      </c>
      <c r="G542" s="15">
        <v>44943</v>
      </c>
      <c r="H542" t="s">
        <v>1910</v>
      </c>
      <c r="I542" t="s">
        <v>128</v>
      </c>
      <c r="J542" s="15"/>
      <c r="T542" t="s">
        <v>131</v>
      </c>
      <c r="U542" t="s">
        <v>620</v>
      </c>
      <c r="V542" t="s">
        <v>1819</v>
      </c>
      <c r="W542" t="s">
        <v>134</v>
      </c>
      <c r="AA542" t="s">
        <v>135</v>
      </c>
      <c r="AB542" t="s">
        <v>122</v>
      </c>
      <c r="AC542" t="s">
        <v>135</v>
      </c>
      <c r="AD542" t="s">
        <v>136</v>
      </c>
      <c r="AF542" t="s">
        <v>137</v>
      </c>
      <c r="AG542" t="s">
        <v>138</v>
      </c>
      <c r="AH542">
        <v>0.54</v>
      </c>
      <c r="AI542" t="s">
        <v>139</v>
      </c>
      <c r="AK542" t="s">
        <v>140</v>
      </c>
      <c r="AM542" t="s">
        <v>141</v>
      </c>
      <c r="AS542" t="s">
        <v>621</v>
      </c>
      <c r="AZ542" t="s">
        <v>143</v>
      </c>
      <c r="BA542" t="s">
        <v>122</v>
      </c>
      <c r="BB542" t="s">
        <v>143</v>
      </c>
      <c r="BD542" t="s">
        <v>489</v>
      </c>
      <c r="BE542" s="15"/>
      <c r="BG542" t="s">
        <v>145</v>
      </c>
      <c r="BH542">
        <v>0.5</v>
      </c>
      <c r="BI542" t="s">
        <v>139</v>
      </c>
      <c r="BJ542" s="15"/>
      <c r="BK542" t="s">
        <v>146</v>
      </c>
      <c r="BL542">
        <v>7</v>
      </c>
      <c r="BM542" s="16">
        <v>44943.495138888902</v>
      </c>
      <c r="BO542" s="16"/>
      <c r="BP542" t="s">
        <v>147</v>
      </c>
      <c r="BQ542" t="s">
        <v>147</v>
      </c>
      <c r="BR542">
        <v>0.54</v>
      </c>
      <c r="BS542">
        <v>0.5</v>
      </c>
      <c r="BT542" t="b">
        <v>0</v>
      </c>
      <c r="BU542">
        <v>0.54</v>
      </c>
      <c r="BV542">
        <v>0.5</v>
      </c>
      <c r="BW542">
        <v>0.54</v>
      </c>
      <c r="BX542" t="s">
        <v>148</v>
      </c>
      <c r="BY542" t="s">
        <v>122</v>
      </c>
      <c r="BZ542" t="s">
        <v>122</v>
      </c>
      <c r="CA542" t="s">
        <v>1820</v>
      </c>
      <c r="CB542" t="s">
        <v>150</v>
      </c>
      <c r="CC542" t="s">
        <v>1821</v>
      </c>
      <c r="CD542" t="s">
        <v>447</v>
      </c>
      <c r="CI542">
        <v>34.255114599999999</v>
      </c>
      <c r="CJ542">
        <v>-114.1457726</v>
      </c>
      <c r="CN542" t="s">
        <v>135</v>
      </c>
      <c r="CO542" t="s">
        <v>153</v>
      </c>
      <c r="CV542" t="s">
        <v>154</v>
      </c>
      <c r="CW542" t="s">
        <v>155</v>
      </c>
      <c r="CX542" t="s">
        <v>448</v>
      </c>
      <c r="DC542" s="15"/>
      <c r="DH542" t="s">
        <v>146</v>
      </c>
    </row>
    <row r="543" spans="1:112" x14ac:dyDescent="0.25">
      <c r="A543" t="s">
        <v>122</v>
      </c>
      <c r="B543" t="s">
        <v>122</v>
      </c>
      <c r="C543" t="s">
        <v>1911</v>
      </c>
      <c r="D543" t="s">
        <v>124</v>
      </c>
      <c r="E543" t="s">
        <v>125</v>
      </c>
      <c r="F543" t="s">
        <v>126</v>
      </c>
      <c r="G543" s="15">
        <v>44099</v>
      </c>
      <c r="H543" t="s">
        <v>1047</v>
      </c>
      <c r="I543" t="s">
        <v>128</v>
      </c>
      <c r="J543" s="15"/>
      <c r="M543" t="s">
        <v>223</v>
      </c>
      <c r="N543" t="s">
        <v>130</v>
      </c>
      <c r="T543" t="s">
        <v>793</v>
      </c>
      <c r="U543" t="s">
        <v>442</v>
      </c>
      <c r="V543" t="s">
        <v>1912</v>
      </c>
      <c r="W543" t="s">
        <v>134</v>
      </c>
      <c r="AA543" t="s">
        <v>135</v>
      </c>
      <c r="AB543" t="s">
        <v>122</v>
      </c>
      <c r="AC543" t="s">
        <v>135</v>
      </c>
      <c r="AD543" t="s">
        <v>136</v>
      </c>
      <c r="AF543" t="s">
        <v>137</v>
      </c>
      <c r="AG543" t="s">
        <v>138</v>
      </c>
      <c r="AH543">
        <v>0.52</v>
      </c>
      <c r="AI543" t="s">
        <v>139</v>
      </c>
      <c r="AK543" t="s">
        <v>140</v>
      </c>
      <c r="AM543" t="s">
        <v>141</v>
      </c>
      <c r="AS543" t="s">
        <v>195</v>
      </c>
      <c r="AU543">
        <v>72</v>
      </c>
      <c r="AV543" t="s">
        <v>130</v>
      </c>
      <c r="AZ543" t="s">
        <v>143</v>
      </c>
      <c r="BA543" t="s">
        <v>122</v>
      </c>
      <c r="BB543" t="s">
        <v>143</v>
      </c>
      <c r="BD543" t="s">
        <v>144</v>
      </c>
      <c r="BE543" s="15"/>
      <c r="BG543" t="s">
        <v>145</v>
      </c>
      <c r="BH543">
        <v>0.5</v>
      </c>
      <c r="BI543" t="s">
        <v>139</v>
      </c>
      <c r="BJ543" s="15"/>
      <c r="BK543" t="s">
        <v>146</v>
      </c>
      <c r="BL543">
        <v>7</v>
      </c>
      <c r="BM543" s="16">
        <v>44099.730555555601</v>
      </c>
      <c r="BO543" s="16"/>
      <c r="BP543" t="s">
        <v>147</v>
      </c>
      <c r="BQ543" t="s">
        <v>147</v>
      </c>
      <c r="BR543">
        <v>0.52</v>
      </c>
      <c r="BS543">
        <v>0.5</v>
      </c>
      <c r="BT543" t="b">
        <v>0</v>
      </c>
      <c r="BU543">
        <v>0.52</v>
      </c>
      <c r="BV543">
        <v>0.5</v>
      </c>
      <c r="BW543">
        <v>0.52</v>
      </c>
      <c r="BX543" t="s">
        <v>148</v>
      </c>
      <c r="BY543" t="s">
        <v>122</v>
      </c>
      <c r="BZ543" t="s">
        <v>122</v>
      </c>
      <c r="CA543" t="s">
        <v>1913</v>
      </c>
      <c r="CB543" t="s">
        <v>150</v>
      </c>
      <c r="CC543" t="s">
        <v>1914</v>
      </c>
      <c r="CD543" t="s">
        <v>410</v>
      </c>
      <c r="CI543">
        <v>33.4785842</v>
      </c>
      <c r="CJ543">
        <v>-112.0159293</v>
      </c>
      <c r="CN543" t="s">
        <v>135</v>
      </c>
      <c r="CO543" t="s">
        <v>153</v>
      </c>
      <c r="CV543" t="s">
        <v>154</v>
      </c>
      <c r="CW543" t="s">
        <v>155</v>
      </c>
      <c r="CX543" t="s">
        <v>321</v>
      </c>
      <c r="DC543" s="15"/>
      <c r="DH543" t="s">
        <v>146</v>
      </c>
    </row>
    <row r="544" spans="1:112" x14ac:dyDescent="0.25">
      <c r="A544" t="s">
        <v>122</v>
      </c>
      <c r="B544" t="s">
        <v>122</v>
      </c>
      <c r="C544" t="s">
        <v>1915</v>
      </c>
      <c r="D544" t="s">
        <v>124</v>
      </c>
      <c r="E544" t="s">
        <v>125</v>
      </c>
      <c r="F544" t="s">
        <v>126</v>
      </c>
      <c r="G544" s="15">
        <v>44837</v>
      </c>
      <c r="H544" t="s">
        <v>1916</v>
      </c>
      <c r="I544" t="s">
        <v>128</v>
      </c>
      <c r="J544" s="15"/>
      <c r="M544" t="s">
        <v>1917</v>
      </c>
      <c r="N544" t="s">
        <v>130</v>
      </c>
      <c r="T544" t="s">
        <v>793</v>
      </c>
      <c r="U544" t="s">
        <v>1658</v>
      </c>
      <c r="V544" t="s">
        <v>1918</v>
      </c>
      <c r="W544" t="s">
        <v>134</v>
      </c>
      <c r="AA544" t="s">
        <v>135</v>
      </c>
      <c r="AB544" t="s">
        <v>122</v>
      </c>
      <c r="AC544" t="s">
        <v>135</v>
      </c>
      <c r="AD544" t="s">
        <v>136</v>
      </c>
      <c r="AF544" t="s">
        <v>137</v>
      </c>
      <c r="AG544" t="s">
        <v>138</v>
      </c>
      <c r="AH544">
        <v>0.52</v>
      </c>
      <c r="AI544" t="s">
        <v>139</v>
      </c>
      <c r="AK544" t="s">
        <v>140</v>
      </c>
      <c r="AM544" t="s">
        <v>141</v>
      </c>
      <c r="AS544" t="s">
        <v>224</v>
      </c>
      <c r="AU544">
        <v>235</v>
      </c>
      <c r="AV544" t="s">
        <v>130</v>
      </c>
      <c r="AZ544" t="s">
        <v>143</v>
      </c>
      <c r="BA544" t="s">
        <v>122</v>
      </c>
      <c r="BB544" t="s">
        <v>143</v>
      </c>
      <c r="BD544" t="s">
        <v>182</v>
      </c>
      <c r="BE544" s="15"/>
      <c r="BG544" t="s">
        <v>145</v>
      </c>
      <c r="BH544">
        <v>8.1900000000000001E-2</v>
      </c>
      <c r="BI544" t="s">
        <v>139</v>
      </c>
      <c r="BJ544" s="15"/>
      <c r="BK544" t="s">
        <v>146</v>
      </c>
      <c r="BL544">
        <v>7</v>
      </c>
      <c r="BM544" s="16">
        <v>44837.420138888898</v>
      </c>
      <c r="BO544" s="16"/>
      <c r="BP544" t="s">
        <v>147</v>
      </c>
      <c r="BQ544" t="s">
        <v>147</v>
      </c>
      <c r="BR544">
        <v>0.52</v>
      </c>
      <c r="BS544">
        <v>8.1900000000000001E-2</v>
      </c>
      <c r="BT544" t="b">
        <v>0</v>
      </c>
      <c r="BU544">
        <v>0.52</v>
      </c>
      <c r="BV544">
        <v>8.1900000000000001E-2</v>
      </c>
      <c r="BW544">
        <v>0.52</v>
      </c>
      <c r="BX544" t="s">
        <v>148</v>
      </c>
      <c r="BY544" t="s">
        <v>122</v>
      </c>
      <c r="BZ544" t="s">
        <v>122</v>
      </c>
      <c r="CA544" t="s">
        <v>1919</v>
      </c>
      <c r="CB544" t="s">
        <v>150</v>
      </c>
      <c r="CC544" t="s">
        <v>1920</v>
      </c>
      <c r="CD544" t="s">
        <v>410</v>
      </c>
      <c r="CI544">
        <v>33.527542199999999</v>
      </c>
      <c r="CJ544">
        <v>-112.08007050000001</v>
      </c>
      <c r="CN544" t="s">
        <v>135</v>
      </c>
      <c r="CO544" t="s">
        <v>153</v>
      </c>
      <c r="CV544" t="s">
        <v>154</v>
      </c>
      <c r="CW544" t="s">
        <v>155</v>
      </c>
      <c r="CX544" t="s">
        <v>321</v>
      </c>
      <c r="DC544" s="15"/>
      <c r="DH544" t="s">
        <v>146</v>
      </c>
    </row>
    <row r="545" spans="1:112" x14ac:dyDescent="0.25">
      <c r="A545" t="s">
        <v>122</v>
      </c>
      <c r="B545" t="s">
        <v>122</v>
      </c>
      <c r="C545" t="s">
        <v>1921</v>
      </c>
      <c r="D545" t="s">
        <v>124</v>
      </c>
      <c r="E545" t="s">
        <v>125</v>
      </c>
      <c r="F545" t="s">
        <v>126</v>
      </c>
      <c r="G545" s="15">
        <v>43788</v>
      </c>
      <c r="H545" t="s">
        <v>1922</v>
      </c>
      <c r="I545" t="s">
        <v>128</v>
      </c>
      <c r="J545" s="15"/>
      <c r="T545" t="s">
        <v>131</v>
      </c>
      <c r="U545" t="s">
        <v>193</v>
      </c>
      <c r="V545" t="s">
        <v>1923</v>
      </c>
      <c r="W545" t="s">
        <v>134</v>
      </c>
      <c r="AA545" t="s">
        <v>135</v>
      </c>
      <c r="AB545" t="s">
        <v>122</v>
      </c>
      <c r="AC545" t="s">
        <v>135</v>
      </c>
      <c r="AD545" t="s">
        <v>136</v>
      </c>
      <c r="AF545" t="s">
        <v>137</v>
      </c>
      <c r="AG545" t="s">
        <v>138</v>
      </c>
      <c r="AH545">
        <v>0.51900000000000002</v>
      </c>
      <c r="AI545" t="s">
        <v>139</v>
      </c>
      <c r="AK545" t="s">
        <v>140</v>
      </c>
      <c r="AM545" t="s">
        <v>141</v>
      </c>
      <c r="AS545" t="s">
        <v>246</v>
      </c>
      <c r="AZ545" t="s">
        <v>143</v>
      </c>
      <c r="BA545" t="s">
        <v>122</v>
      </c>
      <c r="BB545" t="s">
        <v>143</v>
      </c>
      <c r="BD545" t="s">
        <v>163</v>
      </c>
      <c r="BE545" s="15"/>
      <c r="BG545" t="s">
        <v>145</v>
      </c>
      <c r="BH545">
        <v>0.36099999999999999</v>
      </c>
      <c r="BI545" t="s">
        <v>139</v>
      </c>
      <c r="BJ545" s="15"/>
      <c r="BK545" t="s">
        <v>146</v>
      </c>
      <c r="BL545">
        <v>7</v>
      </c>
      <c r="BM545" s="16">
        <v>43788.726388888899</v>
      </c>
      <c r="BO545" s="16"/>
      <c r="BP545" t="s">
        <v>147</v>
      </c>
      <c r="BQ545" t="s">
        <v>147</v>
      </c>
      <c r="BR545">
        <v>0.51900000000000002</v>
      </c>
      <c r="BS545">
        <v>0.36099999999999999</v>
      </c>
      <c r="BT545" t="b">
        <v>0</v>
      </c>
      <c r="BU545">
        <v>0.51900000000000002</v>
      </c>
      <c r="BV545">
        <v>0.36099999999999999</v>
      </c>
      <c r="BW545">
        <v>0.51900000000000002</v>
      </c>
      <c r="BX545" t="s">
        <v>148</v>
      </c>
      <c r="BY545" t="s">
        <v>122</v>
      </c>
      <c r="BZ545" t="s">
        <v>122</v>
      </c>
      <c r="CA545" t="s">
        <v>1924</v>
      </c>
      <c r="CB545" t="s">
        <v>150</v>
      </c>
      <c r="CC545" t="s">
        <v>313</v>
      </c>
      <c r="CD545" t="s">
        <v>399</v>
      </c>
      <c r="CI545">
        <v>32.202680299999997</v>
      </c>
      <c r="CJ545">
        <v>-110.9690714</v>
      </c>
      <c r="CN545" t="s">
        <v>135</v>
      </c>
      <c r="CO545" t="s">
        <v>153</v>
      </c>
      <c r="CV545" t="s">
        <v>154</v>
      </c>
      <c r="CW545" t="s">
        <v>155</v>
      </c>
      <c r="CX545" t="s">
        <v>400</v>
      </c>
      <c r="DC545" s="15"/>
      <c r="DH545" t="s">
        <v>146</v>
      </c>
    </row>
    <row r="546" spans="1:112" x14ac:dyDescent="0.25">
      <c r="A546" t="s">
        <v>122</v>
      </c>
      <c r="B546" t="s">
        <v>122</v>
      </c>
      <c r="C546" t="s">
        <v>1925</v>
      </c>
      <c r="D546" t="s">
        <v>124</v>
      </c>
      <c r="E546" t="s">
        <v>125</v>
      </c>
      <c r="F546" t="s">
        <v>126</v>
      </c>
      <c r="G546" s="15">
        <v>44701</v>
      </c>
      <c r="H546" t="s">
        <v>209</v>
      </c>
      <c r="I546" t="s">
        <v>128</v>
      </c>
      <c r="J546" s="15"/>
      <c r="M546" t="s">
        <v>608</v>
      </c>
      <c r="N546" t="s">
        <v>130</v>
      </c>
      <c r="T546" t="s">
        <v>131</v>
      </c>
      <c r="U546" t="s">
        <v>193</v>
      </c>
      <c r="V546" t="s">
        <v>904</v>
      </c>
      <c r="W546" t="s">
        <v>134</v>
      </c>
      <c r="AA546" t="s">
        <v>135</v>
      </c>
      <c r="AB546" t="s">
        <v>122</v>
      </c>
      <c r="AC546" t="s">
        <v>135</v>
      </c>
      <c r="AD546" t="s">
        <v>136</v>
      </c>
      <c r="AF546" t="s">
        <v>137</v>
      </c>
      <c r="AG546" t="s">
        <v>138</v>
      </c>
      <c r="AH546">
        <v>0.51300000000000001</v>
      </c>
      <c r="AI546" t="s">
        <v>139</v>
      </c>
      <c r="AK546" t="s">
        <v>140</v>
      </c>
      <c r="AM546" t="s">
        <v>141</v>
      </c>
      <c r="AS546" t="s">
        <v>246</v>
      </c>
      <c r="AU546">
        <v>85</v>
      </c>
      <c r="AV546" t="s">
        <v>130</v>
      </c>
      <c r="AZ546" t="s">
        <v>143</v>
      </c>
      <c r="BA546" t="s">
        <v>122</v>
      </c>
      <c r="BB546" t="s">
        <v>143</v>
      </c>
      <c r="BD546" t="s">
        <v>163</v>
      </c>
      <c r="BE546" s="15"/>
      <c r="BG546" t="s">
        <v>145</v>
      </c>
      <c r="BH546">
        <v>8.1900000000000001E-2</v>
      </c>
      <c r="BI546" t="s">
        <v>139</v>
      </c>
      <c r="BJ546" s="15"/>
      <c r="BK546" t="s">
        <v>146</v>
      </c>
      <c r="BL546">
        <v>7</v>
      </c>
      <c r="BM546" s="16">
        <v>44701.388888888898</v>
      </c>
      <c r="BO546" s="16"/>
      <c r="BP546" t="s">
        <v>147</v>
      </c>
      <c r="BQ546" t="s">
        <v>147</v>
      </c>
      <c r="BR546">
        <v>0.51300000000000001</v>
      </c>
      <c r="BS546">
        <v>8.1900000000000001E-2</v>
      </c>
      <c r="BT546" t="b">
        <v>0</v>
      </c>
      <c r="BU546">
        <v>0.51300000000000001</v>
      </c>
      <c r="BV546">
        <v>8.1900000000000001E-2</v>
      </c>
      <c r="BW546">
        <v>0.51300000000000001</v>
      </c>
      <c r="BX546" t="s">
        <v>148</v>
      </c>
      <c r="BY546" t="s">
        <v>122</v>
      </c>
      <c r="BZ546" t="s">
        <v>122</v>
      </c>
      <c r="CA546" t="s">
        <v>905</v>
      </c>
      <c r="CB546" t="s">
        <v>150</v>
      </c>
      <c r="CC546" t="s">
        <v>173</v>
      </c>
      <c r="CD546" t="s">
        <v>399</v>
      </c>
      <c r="CI546">
        <v>32.2016572</v>
      </c>
      <c r="CJ546">
        <v>-110.96899639999999</v>
      </c>
      <c r="CN546" t="s">
        <v>135</v>
      </c>
      <c r="CO546" t="s">
        <v>153</v>
      </c>
      <c r="CV546" t="s">
        <v>154</v>
      </c>
      <c r="CW546" t="s">
        <v>155</v>
      </c>
      <c r="CX546" t="s">
        <v>400</v>
      </c>
      <c r="DC546" s="15"/>
      <c r="DH546" t="s">
        <v>146</v>
      </c>
    </row>
    <row r="547" spans="1:112" x14ac:dyDescent="0.25">
      <c r="A547" t="s">
        <v>122</v>
      </c>
      <c r="B547" t="s">
        <v>122</v>
      </c>
      <c r="C547" t="s">
        <v>1926</v>
      </c>
      <c r="D547" t="s">
        <v>124</v>
      </c>
      <c r="E547" t="s">
        <v>125</v>
      </c>
      <c r="F547" t="s">
        <v>126</v>
      </c>
      <c r="G547" s="15">
        <v>44043</v>
      </c>
      <c r="H547" t="s">
        <v>232</v>
      </c>
      <c r="I547" t="s">
        <v>128</v>
      </c>
      <c r="J547" s="15"/>
      <c r="T547" t="s">
        <v>793</v>
      </c>
      <c r="U547" t="s">
        <v>404</v>
      </c>
      <c r="V547" t="s">
        <v>1927</v>
      </c>
      <c r="W547" t="s">
        <v>134</v>
      </c>
      <c r="AA547" t="s">
        <v>135</v>
      </c>
      <c r="AB547" t="s">
        <v>122</v>
      </c>
      <c r="AC547" t="s">
        <v>135</v>
      </c>
      <c r="AD547" t="s">
        <v>136</v>
      </c>
      <c r="AF547" t="s">
        <v>137</v>
      </c>
      <c r="AG547" t="s">
        <v>138</v>
      </c>
      <c r="AH547">
        <v>0.51</v>
      </c>
      <c r="AI547" t="s">
        <v>139</v>
      </c>
      <c r="AK547" t="s">
        <v>140</v>
      </c>
      <c r="AM547" t="s">
        <v>141</v>
      </c>
      <c r="AS547" t="s">
        <v>195</v>
      </c>
      <c r="AZ547" t="s">
        <v>143</v>
      </c>
      <c r="BA547" t="s">
        <v>122</v>
      </c>
      <c r="BB547" t="s">
        <v>143</v>
      </c>
      <c r="BD547" t="s">
        <v>144</v>
      </c>
      <c r="BE547" s="15"/>
      <c r="BG547" t="s">
        <v>145</v>
      </c>
      <c r="BH547">
        <v>0.5</v>
      </c>
      <c r="BI547" t="s">
        <v>139</v>
      </c>
      <c r="BJ547" s="15"/>
      <c r="BK547" t="s">
        <v>146</v>
      </c>
      <c r="BL547">
        <v>7</v>
      </c>
      <c r="BM547" s="16">
        <v>44043.697916666701</v>
      </c>
      <c r="BO547" s="16"/>
      <c r="BP547" t="s">
        <v>147</v>
      </c>
      <c r="BQ547" t="s">
        <v>147</v>
      </c>
      <c r="BR547">
        <v>0.51</v>
      </c>
      <c r="BS547">
        <v>0.5</v>
      </c>
      <c r="BT547" t="b">
        <v>0</v>
      </c>
      <c r="BU547">
        <v>0.51</v>
      </c>
      <c r="BV547">
        <v>0.5</v>
      </c>
      <c r="BW547">
        <v>0.51</v>
      </c>
      <c r="BX547" t="s">
        <v>148</v>
      </c>
      <c r="BY547" t="s">
        <v>122</v>
      </c>
      <c r="BZ547" t="s">
        <v>122</v>
      </c>
      <c r="CA547" t="s">
        <v>1928</v>
      </c>
      <c r="CB547" t="s">
        <v>150</v>
      </c>
      <c r="CC547" t="s">
        <v>1929</v>
      </c>
      <c r="CD547" t="s">
        <v>410</v>
      </c>
      <c r="CI547">
        <v>33.478769399999997</v>
      </c>
      <c r="CJ547">
        <v>-112.0315583</v>
      </c>
      <c r="CN547" t="s">
        <v>135</v>
      </c>
      <c r="CO547" t="s">
        <v>153</v>
      </c>
      <c r="CV547" t="s">
        <v>154</v>
      </c>
      <c r="CW547" t="s">
        <v>155</v>
      </c>
      <c r="CX547" t="s">
        <v>321</v>
      </c>
      <c r="DC547" s="15"/>
      <c r="DH547" t="s">
        <v>146</v>
      </c>
    </row>
    <row r="548" spans="1:112" x14ac:dyDescent="0.25">
      <c r="A548" t="s">
        <v>122</v>
      </c>
      <c r="B548" t="s">
        <v>122</v>
      </c>
      <c r="C548" t="s">
        <v>1930</v>
      </c>
      <c r="D548" t="s">
        <v>124</v>
      </c>
      <c r="E548" t="s">
        <v>125</v>
      </c>
      <c r="F548" t="s">
        <v>126</v>
      </c>
      <c r="G548" s="15">
        <v>44460</v>
      </c>
      <c r="H548" t="s">
        <v>1922</v>
      </c>
      <c r="I548" t="s">
        <v>128</v>
      </c>
      <c r="J548" s="15"/>
      <c r="M548" t="s">
        <v>1931</v>
      </c>
      <c r="N548" t="s">
        <v>130</v>
      </c>
      <c r="T548" t="s">
        <v>1071</v>
      </c>
      <c r="U548" t="s">
        <v>1689</v>
      </c>
      <c r="V548" t="s">
        <v>1932</v>
      </c>
      <c r="W548" t="s">
        <v>134</v>
      </c>
      <c r="AA548" t="s">
        <v>135</v>
      </c>
      <c r="AB548" t="s">
        <v>122</v>
      </c>
      <c r="AC548" t="s">
        <v>135</v>
      </c>
      <c r="AD548" t="s">
        <v>136</v>
      </c>
      <c r="AF548" t="s">
        <v>137</v>
      </c>
      <c r="AG548" t="s">
        <v>138</v>
      </c>
      <c r="AH548">
        <v>0.51</v>
      </c>
      <c r="AI548" t="s">
        <v>139</v>
      </c>
      <c r="AK548" t="s">
        <v>140</v>
      </c>
      <c r="AM548" t="s">
        <v>141</v>
      </c>
      <c r="AS548" t="s">
        <v>796</v>
      </c>
      <c r="AU548">
        <v>1149.92</v>
      </c>
      <c r="AV548" t="s">
        <v>130</v>
      </c>
      <c r="AZ548" t="s">
        <v>977</v>
      </c>
      <c r="BA548" t="s">
        <v>122</v>
      </c>
      <c r="BB548" t="s">
        <v>977</v>
      </c>
      <c r="BD548" t="s">
        <v>1832</v>
      </c>
      <c r="BE548" s="15"/>
      <c r="BG548" t="s">
        <v>145</v>
      </c>
      <c r="BH548">
        <v>0.5</v>
      </c>
      <c r="BI548" t="s">
        <v>139</v>
      </c>
      <c r="BJ548" s="15"/>
      <c r="BK548" t="s">
        <v>146</v>
      </c>
      <c r="BL548">
        <v>7</v>
      </c>
      <c r="BM548" s="16">
        <v>44460.726388888899</v>
      </c>
      <c r="BO548" s="16"/>
      <c r="BP548" t="s">
        <v>147</v>
      </c>
      <c r="BQ548" t="s">
        <v>147</v>
      </c>
      <c r="BR548">
        <v>0.51</v>
      </c>
      <c r="BS548">
        <v>0.5</v>
      </c>
      <c r="BT548" t="b">
        <v>0</v>
      </c>
      <c r="BU548">
        <v>0.51</v>
      </c>
      <c r="BV548">
        <v>0.5</v>
      </c>
      <c r="BW548">
        <v>0.51</v>
      </c>
      <c r="BX548" t="s">
        <v>148</v>
      </c>
      <c r="BY548" t="s">
        <v>122</v>
      </c>
      <c r="BZ548" t="s">
        <v>122</v>
      </c>
      <c r="CA548" t="s">
        <v>1933</v>
      </c>
      <c r="CB548" t="s">
        <v>150</v>
      </c>
      <c r="CC548" t="s">
        <v>1934</v>
      </c>
      <c r="CD548" t="s">
        <v>410</v>
      </c>
      <c r="CI548">
        <v>33.466337199999998</v>
      </c>
      <c r="CJ548">
        <v>-111.9905622</v>
      </c>
      <c r="CK548" t="s">
        <v>294</v>
      </c>
      <c r="CN548" t="s">
        <v>135</v>
      </c>
      <c r="CO548" t="s">
        <v>153</v>
      </c>
      <c r="CV548" t="s">
        <v>154</v>
      </c>
      <c r="CW548" t="s">
        <v>155</v>
      </c>
      <c r="CX548" t="s">
        <v>321</v>
      </c>
      <c r="DC548" s="15"/>
      <c r="DH548" t="s">
        <v>146</v>
      </c>
    </row>
    <row r="549" spans="1:112" x14ac:dyDescent="0.25">
      <c r="A549" t="s">
        <v>122</v>
      </c>
      <c r="B549" t="s">
        <v>122</v>
      </c>
      <c r="C549" t="s">
        <v>1935</v>
      </c>
      <c r="D549" t="s">
        <v>124</v>
      </c>
      <c r="E549" t="s">
        <v>125</v>
      </c>
      <c r="F549" t="s">
        <v>126</v>
      </c>
      <c r="G549" s="15">
        <v>44739</v>
      </c>
      <c r="H549" t="s">
        <v>1936</v>
      </c>
      <c r="I549" t="s">
        <v>128</v>
      </c>
      <c r="J549" s="15"/>
      <c r="M549" t="s">
        <v>1899</v>
      </c>
      <c r="N549" t="s">
        <v>130</v>
      </c>
      <c r="T549" t="s">
        <v>1071</v>
      </c>
      <c r="U549" t="s">
        <v>1689</v>
      </c>
      <c r="V549" t="s">
        <v>1900</v>
      </c>
      <c r="W549" t="s">
        <v>134</v>
      </c>
      <c r="AA549" t="s">
        <v>135</v>
      </c>
      <c r="AB549" t="s">
        <v>122</v>
      </c>
      <c r="AC549" t="s">
        <v>135</v>
      </c>
      <c r="AD549" t="s">
        <v>136</v>
      </c>
      <c r="AF549" t="s">
        <v>137</v>
      </c>
      <c r="AG549" t="s">
        <v>138</v>
      </c>
      <c r="AH549">
        <v>0.51</v>
      </c>
      <c r="AI549" t="s">
        <v>139</v>
      </c>
      <c r="AK549" t="s">
        <v>140</v>
      </c>
      <c r="AM549" t="s">
        <v>141</v>
      </c>
      <c r="AS549" t="s">
        <v>195</v>
      </c>
      <c r="AU549">
        <v>1147.53</v>
      </c>
      <c r="AV549" t="s">
        <v>130</v>
      </c>
      <c r="AZ549" t="s">
        <v>143</v>
      </c>
      <c r="BA549" t="s">
        <v>122</v>
      </c>
      <c r="BB549" t="s">
        <v>143</v>
      </c>
      <c r="BD549" t="s">
        <v>419</v>
      </c>
      <c r="BE549" s="15"/>
      <c r="BG549" t="s">
        <v>145</v>
      </c>
      <c r="BH549">
        <v>0.5</v>
      </c>
      <c r="BI549" t="s">
        <v>139</v>
      </c>
      <c r="BJ549" s="15"/>
      <c r="BK549" t="s">
        <v>146</v>
      </c>
      <c r="BL549">
        <v>7</v>
      </c>
      <c r="BM549" s="16">
        <v>44739.724305555603</v>
      </c>
      <c r="BO549" s="16"/>
      <c r="BP549" t="s">
        <v>147</v>
      </c>
      <c r="BQ549" t="s">
        <v>147</v>
      </c>
      <c r="BR549">
        <v>0.51</v>
      </c>
      <c r="BS549">
        <v>0.5</v>
      </c>
      <c r="BT549" t="b">
        <v>0</v>
      </c>
      <c r="BU549">
        <v>0.51</v>
      </c>
      <c r="BV549">
        <v>0.5</v>
      </c>
      <c r="BW549">
        <v>0.51</v>
      </c>
      <c r="BX549" t="s">
        <v>148</v>
      </c>
      <c r="BY549" t="s">
        <v>122</v>
      </c>
      <c r="BZ549" t="s">
        <v>122</v>
      </c>
      <c r="CA549" t="s">
        <v>1901</v>
      </c>
      <c r="CB549" t="s">
        <v>150</v>
      </c>
      <c r="CC549" t="s">
        <v>1902</v>
      </c>
      <c r="CD549" t="s">
        <v>410</v>
      </c>
      <c r="CI549">
        <v>33.4664444</v>
      </c>
      <c r="CJ549">
        <v>-111.9820094</v>
      </c>
      <c r="CK549" t="s">
        <v>294</v>
      </c>
      <c r="CN549" t="s">
        <v>135</v>
      </c>
      <c r="CO549" t="s">
        <v>153</v>
      </c>
      <c r="CV549" t="s">
        <v>154</v>
      </c>
      <c r="CW549" t="s">
        <v>155</v>
      </c>
      <c r="CX549" t="s">
        <v>321</v>
      </c>
      <c r="DC549" s="15"/>
      <c r="DH549" t="s">
        <v>146</v>
      </c>
    </row>
    <row r="550" spans="1:112" x14ac:dyDescent="0.25">
      <c r="A550" t="s">
        <v>122</v>
      </c>
      <c r="B550" t="s">
        <v>122</v>
      </c>
      <c r="C550" t="s">
        <v>1937</v>
      </c>
      <c r="D550" t="s">
        <v>124</v>
      </c>
      <c r="E550" t="s">
        <v>125</v>
      </c>
      <c r="F550" t="s">
        <v>126</v>
      </c>
      <c r="G550" s="15">
        <v>44945</v>
      </c>
      <c r="H550" t="s">
        <v>1938</v>
      </c>
      <c r="I550" t="s">
        <v>128</v>
      </c>
      <c r="J550" s="15"/>
      <c r="T550" t="s">
        <v>131</v>
      </c>
      <c r="U550" t="s">
        <v>620</v>
      </c>
      <c r="V550" t="s">
        <v>1836</v>
      </c>
      <c r="W550" t="s">
        <v>134</v>
      </c>
      <c r="AA550" t="s">
        <v>135</v>
      </c>
      <c r="AB550" t="s">
        <v>122</v>
      </c>
      <c r="AC550" t="s">
        <v>135</v>
      </c>
      <c r="AD550" t="s">
        <v>136</v>
      </c>
      <c r="AF550" t="s">
        <v>137</v>
      </c>
      <c r="AG550" t="s">
        <v>138</v>
      </c>
      <c r="AH550">
        <v>0.51</v>
      </c>
      <c r="AI550" t="s">
        <v>139</v>
      </c>
      <c r="AK550" t="s">
        <v>140</v>
      </c>
      <c r="AM550" t="s">
        <v>141</v>
      </c>
      <c r="AS550" t="s">
        <v>621</v>
      </c>
      <c r="AZ550" t="s">
        <v>143</v>
      </c>
      <c r="BA550" t="s">
        <v>122</v>
      </c>
      <c r="BB550" t="s">
        <v>143</v>
      </c>
      <c r="BD550" t="s">
        <v>489</v>
      </c>
      <c r="BE550" s="15"/>
      <c r="BG550" t="s">
        <v>145</v>
      </c>
      <c r="BH550">
        <v>0.5</v>
      </c>
      <c r="BI550" t="s">
        <v>139</v>
      </c>
      <c r="BJ550" s="15"/>
      <c r="BK550" t="s">
        <v>146</v>
      </c>
      <c r="BL550">
        <v>7</v>
      </c>
      <c r="BM550" s="16">
        <v>44945.640277777798</v>
      </c>
      <c r="BO550" s="16"/>
      <c r="BP550" t="s">
        <v>147</v>
      </c>
      <c r="BQ550" t="s">
        <v>147</v>
      </c>
      <c r="BR550">
        <v>0.51</v>
      </c>
      <c r="BS550">
        <v>0.5</v>
      </c>
      <c r="BT550" t="b">
        <v>0</v>
      </c>
      <c r="BU550">
        <v>0.51</v>
      </c>
      <c r="BV550">
        <v>0.5</v>
      </c>
      <c r="BW550">
        <v>0.51</v>
      </c>
      <c r="BX550" t="s">
        <v>148</v>
      </c>
      <c r="BY550" t="s">
        <v>122</v>
      </c>
      <c r="BZ550" t="s">
        <v>122</v>
      </c>
      <c r="CA550" t="s">
        <v>1837</v>
      </c>
      <c r="CB550" t="s">
        <v>150</v>
      </c>
      <c r="CC550" t="s">
        <v>1838</v>
      </c>
      <c r="CD550" t="s">
        <v>447</v>
      </c>
      <c r="CI550">
        <v>34.255782000000004</v>
      </c>
      <c r="CJ550">
        <v>-114.146513</v>
      </c>
      <c r="CN550" t="s">
        <v>135</v>
      </c>
      <c r="CO550" t="s">
        <v>153</v>
      </c>
      <c r="CV550" t="s">
        <v>154</v>
      </c>
      <c r="CW550" t="s">
        <v>155</v>
      </c>
      <c r="CX550" t="s">
        <v>448</v>
      </c>
      <c r="DC550" s="15"/>
      <c r="DH550" t="s">
        <v>146</v>
      </c>
    </row>
    <row r="551" spans="1:112" x14ac:dyDescent="0.25">
      <c r="A551" t="s">
        <v>122</v>
      </c>
      <c r="B551" t="s">
        <v>122</v>
      </c>
      <c r="C551" t="s">
        <v>1939</v>
      </c>
      <c r="D551" t="s">
        <v>124</v>
      </c>
      <c r="E551" t="s">
        <v>125</v>
      </c>
      <c r="F551" t="s">
        <v>126</v>
      </c>
      <c r="G551" s="15">
        <v>44140</v>
      </c>
      <c r="H551" t="s">
        <v>1122</v>
      </c>
      <c r="I551" t="s">
        <v>128</v>
      </c>
      <c r="J551" s="15"/>
      <c r="T551" t="s">
        <v>131</v>
      </c>
      <c r="U551" t="s">
        <v>193</v>
      </c>
      <c r="V551" t="s">
        <v>772</v>
      </c>
      <c r="W551" t="s">
        <v>134</v>
      </c>
      <c r="AA551" t="s">
        <v>135</v>
      </c>
      <c r="AB551" t="s">
        <v>122</v>
      </c>
      <c r="AC551" t="s">
        <v>135</v>
      </c>
      <c r="AD551" t="s">
        <v>136</v>
      </c>
      <c r="AF551" t="s">
        <v>137</v>
      </c>
      <c r="AG551" t="s">
        <v>138</v>
      </c>
      <c r="AH551">
        <v>0.505</v>
      </c>
      <c r="AI551" t="s">
        <v>139</v>
      </c>
      <c r="AK551" t="s">
        <v>140</v>
      </c>
      <c r="AM551" t="s">
        <v>141</v>
      </c>
      <c r="AS551" t="s">
        <v>246</v>
      </c>
      <c r="AZ551" t="s">
        <v>143</v>
      </c>
      <c r="BA551" t="s">
        <v>122</v>
      </c>
      <c r="BB551" t="s">
        <v>143</v>
      </c>
      <c r="BD551" t="s">
        <v>163</v>
      </c>
      <c r="BE551" s="15"/>
      <c r="BG551" t="s">
        <v>145</v>
      </c>
      <c r="BH551">
        <v>0.40899999999999997</v>
      </c>
      <c r="BI551" t="s">
        <v>139</v>
      </c>
      <c r="BJ551" s="15"/>
      <c r="BK551" t="s">
        <v>146</v>
      </c>
      <c r="BL551">
        <v>7</v>
      </c>
      <c r="BM551" s="16">
        <v>44140.40625</v>
      </c>
      <c r="BO551" s="16"/>
      <c r="BP551" t="s">
        <v>147</v>
      </c>
      <c r="BQ551" t="s">
        <v>147</v>
      </c>
      <c r="BR551">
        <v>0.505</v>
      </c>
      <c r="BS551">
        <v>0.40899999999999997</v>
      </c>
      <c r="BT551" t="b">
        <v>0</v>
      </c>
      <c r="BU551">
        <v>0.505</v>
      </c>
      <c r="BV551">
        <v>0.40899999999999997</v>
      </c>
      <c r="BW551">
        <v>0.505</v>
      </c>
      <c r="BX551" t="s">
        <v>148</v>
      </c>
      <c r="BY551" t="s">
        <v>122</v>
      </c>
      <c r="BZ551" t="s">
        <v>122</v>
      </c>
      <c r="CA551" t="s">
        <v>773</v>
      </c>
      <c r="CB551" t="s">
        <v>150</v>
      </c>
      <c r="CC551" t="s">
        <v>556</v>
      </c>
      <c r="CD551" t="s">
        <v>399</v>
      </c>
      <c r="CI551">
        <v>32.201816100000002</v>
      </c>
      <c r="CJ551">
        <v>-110.9689972</v>
      </c>
      <c r="CN551" t="s">
        <v>135</v>
      </c>
      <c r="CO551" t="s">
        <v>153</v>
      </c>
      <c r="CV551" t="s">
        <v>154</v>
      </c>
      <c r="CW551" t="s">
        <v>155</v>
      </c>
      <c r="CX551" t="s">
        <v>400</v>
      </c>
      <c r="DC551" s="15"/>
      <c r="DH551" t="s">
        <v>146</v>
      </c>
    </row>
    <row r="552" spans="1:112" x14ac:dyDescent="0.25">
      <c r="A552" t="s">
        <v>122</v>
      </c>
      <c r="B552" t="s">
        <v>122</v>
      </c>
      <c r="C552" t="s">
        <v>1940</v>
      </c>
      <c r="D552" t="s">
        <v>124</v>
      </c>
      <c r="E552" t="s">
        <v>125</v>
      </c>
      <c r="F552" t="s">
        <v>126</v>
      </c>
      <c r="G552" s="15">
        <v>45595</v>
      </c>
      <c r="H552" t="s">
        <v>778</v>
      </c>
      <c r="I552" t="s">
        <v>128</v>
      </c>
      <c r="J552" s="15"/>
      <c r="M552" t="s">
        <v>1941</v>
      </c>
      <c r="N552" t="s">
        <v>130</v>
      </c>
      <c r="T552" t="s">
        <v>1942</v>
      </c>
      <c r="U552" t="s">
        <v>1943</v>
      </c>
      <c r="V552" t="s">
        <v>1944</v>
      </c>
      <c r="W552" t="s">
        <v>134</v>
      </c>
      <c r="AA552" t="s">
        <v>135</v>
      </c>
      <c r="AB552" t="s">
        <v>122</v>
      </c>
      <c r="AC552" t="s">
        <v>135</v>
      </c>
      <c r="AD552" t="s">
        <v>136</v>
      </c>
      <c r="AF552" t="s">
        <v>137</v>
      </c>
      <c r="AG552" t="s">
        <v>138</v>
      </c>
      <c r="AH552">
        <v>0.503</v>
      </c>
      <c r="AI552" t="s">
        <v>139</v>
      </c>
      <c r="AK552" t="s">
        <v>140</v>
      </c>
      <c r="AM552" t="s">
        <v>501</v>
      </c>
      <c r="AS552" t="s">
        <v>224</v>
      </c>
      <c r="AU552">
        <v>195</v>
      </c>
      <c r="AV552" t="s">
        <v>130</v>
      </c>
      <c r="AZ552" t="s">
        <v>143</v>
      </c>
      <c r="BA552" t="s">
        <v>122</v>
      </c>
      <c r="BB552" t="s">
        <v>143</v>
      </c>
      <c r="BD552" t="s">
        <v>182</v>
      </c>
      <c r="BE552" s="15"/>
      <c r="BG552" t="s">
        <v>145</v>
      </c>
      <c r="BH552">
        <v>8.1900000000000001E-2</v>
      </c>
      <c r="BI552" t="s">
        <v>139</v>
      </c>
      <c r="BJ552" s="15"/>
      <c r="BK552" t="s">
        <v>146</v>
      </c>
      <c r="BL552">
        <v>7</v>
      </c>
      <c r="BM552" s="16">
        <v>45595.71875</v>
      </c>
      <c r="BO552" s="16"/>
      <c r="BP552" t="s">
        <v>147</v>
      </c>
      <c r="BQ552" t="s">
        <v>147</v>
      </c>
      <c r="BR552">
        <v>0.503</v>
      </c>
      <c r="BS552">
        <v>8.1900000000000001E-2</v>
      </c>
      <c r="BT552" t="b">
        <v>0</v>
      </c>
      <c r="BU552">
        <v>0.503</v>
      </c>
      <c r="BV552">
        <v>8.1900000000000001E-2</v>
      </c>
      <c r="BW552">
        <v>0.503</v>
      </c>
      <c r="BX552" t="s">
        <v>148</v>
      </c>
      <c r="BY552" t="s">
        <v>122</v>
      </c>
      <c r="BZ552" t="s">
        <v>122</v>
      </c>
      <c r="CA552" t="s">
        <v>1945</v>
      </c>
      <c r="CB552" t="s">
        <v>150</v>
      </c>
      <c r="CC552" t="s">
        <v>1946</v>
      </c>
      <c r="CD552" t="s">
        <v>410</v>
      </c>
      <c r="CI552">
        <v>33.527542199999999</v>
      </c>
      <c r="CJ552">
        <v>-112.08200840000001</v>
      </c>
      <c r="CN552" t="s">
        <v>135</v>
      </c>
      <c r="CO552" t="s">
        <v>153</v>
      </c>
      <c r="CV552" t="s">
        <v>154</v>
      </c>
      <c r="CW552" t="s">
        <v>155</v>
      </c>
      <c r="CX552" t="s">
        <v>321</v>
      </c>
      <c r="DC552" s="15"/>
      <c r="DH552" t="s">
        <v>146</v>
      </c>
    </row>
    <row r="553" spans="1:112" x14ac:dyDescent="0.25">
      <c r="A553" t="s">
        <v>122</v>
      </c>
      <c r="B553" t="s">
        <v>122</v>
      </c>
      <c r="C553" t="s">
        <v>1947</v>
      </c>
      <c r="D553" t="s">
        <v>124</v>
      </c>
      <c r="E553" t="s">
        <v>125</v>
      </c>
      <c r="F553" t="s">
        <v>126</v>
      </c>
      <c r="G553" s="15">
        <v>45568</v>
      </c>
      <c r="H553" t="s">
        <v>1562</v>
      </c>
      <c r="I553" t="s">
        <v>128</v>
      </c>
      <c r="J553" s="15"/>
      <c r="M553" t="s">
        <v>1826</v>
      </c>
      <c r="N553" t="s">
        <v>130</v>
      </c>
      <c r="T553" t="s">
        <v>1827</v>
      </c>
      <c r="U553" t="s">
        <v>193</v>
      </c>
      <c r="V553" t="s">
        <v>1948</v>
      </c>
      <c r="W553" t="s">
        <v>134</v>
      </c>
      <c r="AA553" t="s">
        <v>135</v>
      </c>
      <c r="AB553" t="s">
        <v>122</v>
      </c>
      <c r="AC553" t="s">
        <v>135</v>
      </c>
      <c r="AD553" t="s">
        <v>136</v>
      </c>
      <c r="AF553" t="s">
        <v>137</v>
      </c>
      <c r="AG553" t="s">
        <v>138</v>
      </c>
      <c r="AH553">
        <v>0.501</v>
      </c>
      <c r="AI553" t="s">
        <v>139</v>
      </c>
      <c r="AK553" t="s">
        <v>140</v>
      </c>
      <c r="AM553" t="s">
        <v>141</v>
      </c>
      <c r="AS553" t="s">
        <v>224</v>
      </c>
      <c r="AU553">
        <v>140</v>
      </c>
      <c r="AV553" t="s">
        <v>130</v>
      </c>
      <c r="AZ553" t="s">
        <v>143</v>
      </c>
      <c r="BA553" t="s">
        <v>122</v>
      </c>
      <c r="BB553" t="s">
        <v>143</v>
      </c>
      <c r="BD553" t="s">
        <v>182</v>
      </c>
      <c r="BE553" s="15"/>
      <c r="BG553" t="s">
        <v>145</v>
      </c>
      <c r="BH553">
        <v>8.1900000000000001E-2</v>
      </c>
      <c r="BI553" t="s">
        <v>139</v>
      </c>
      <c r="BJ553" s="15"/>
      <c r="BK553" t="s">
        <v>146</v>
      </c>
      <c r="BL553">
        <v>7</v>
      </c>
      <c r="BM553" s="16">
        <v>45568.809027777803</v>
      </c>
      <c r="BO553" s="16"/>
      <c r="BP553" t="s">
        <v>147</v>
      </c>
      <c r="BQ553" t="s">
        <v>147</v>
      </c>
      <c r="BR553">
        <v>0.501</v>
      </c>
      <c r="BS553">
        <v>8.1900000000000001E-2</v>
      </c>
      <c r="BT553" t="b">
        <v>0</v>
      </c>
      <c r="BU553">
        <v>0.501</v>
      </c>
      <c r="BV553">
        <v>8.1900000000000001E-2</v>
      </c>
      <c r="BW553">
        <v>0.501</v>
      </c>
      <c r="BX553" t="s">
        <v>148</v>
      </c>
      <c r="BY553" t="s">
        <v>122</v>
      </c>
      <c r="BZ553" t="s">
        <v>122</v>
      </c>
      <c r="CA553" t="s">
        <v>183</v>
      </c>
      <c r="CB553" t="s">
        <v>150</v>
      </c>
      <c r="CC553" t="s">
        <v>184</v>
      </c>
      <c r="CD553" t="s">
        <v>410</v>
      </c>
      <c r="CI553">
        <v>33.486877800000002</v>
      </c>
      <c r="CJ553">
        <v>-112.1006288</v>
      </c>
      <c r="CN553" t="s">
        <v>135</v>
      </c>
      <c r="CO553" t="s">
        <v>153</v>
      </c>
      <c r="CV553" t="s">
        <v>154</v>
      </c>
      <c r="CW553" t="s">
        <v>155</v>
      </c>
      <c r="CX553" t="s">
        <v>321</v>
      </c>
      <c r="DC553" s="15"/>
      <c r="DH553" t="s">
        <v>146</v>
      </c>
    </row>
    <row r="554" spans="1:112" x14ac:dyDescent="0.25">
      <c r="A554" t="s">
        <v>122</v>
      </c>
      <c r="B554" t="s">
        <v>122</v>
      </c>
      <c r="C554" t="s">
        <v>1949</v>
      </c>
      <c r="D554" t="s">
        <v>124</v>
      </c>
      <c r="E554" t="s">
        <v>125</v>
      </c>
      <c r="F554" t="s">
        <v>126</v>
      </c>
      <c r="G554" s="15">
        <v>45583</v>
      </c>
      <c r="H554" t="s">
        <v>1950</v>
      </c>
      <c r="I554" t="s">
        <v>128</v>
      </c>
      <c r="J554" s="15"/>
      <c r="M554" t="s">
        <v>1951</v>
      </c>
      <c r="N554" t="s">
        <v>130</v>
      </c>
      <c r="T554" t="s">
        <v>1092</v>
      </c>
      <c r="U554" t="s">
        <v>161</v>
      </c>
      <c r="V554" t="s">
        <v>1952</v>
      </c>
      <c r="W554" t="s">
        <v>134</v>
      </c>
      <c r="AA554" t="s">
        <v>135</v>
      </c>
      <c r="AB554" t="s">
        <v>122</v>
      </c>
      <c r="AC554" t="s">
        <v>135</v>
      </c>
      <c r="AD554" t="s">
        <v>136</v>
      </c>
      <c r="AF554" t="s">
        <v>137</v>
      </c>
      <c r="AG554" t="s">
        <v>138</v>
      </c>
      <c r="AH554">
        <v>0.501</v>
      </c>
      <c r="AI554" t="s">
        <v>139</v>
      </c>
      <c r="AK554" t="s">
        <v>140</v>
      </c>
      <c r="AM554" t="s">
        <v>141</v>
      </c>
      <c r="AS554" t="s">
        <v>224</v>
      </c>
      <c r="AU554">
        <v>145</v>
      </c>
      <c r="AV554" t="s">
        <v>130</v>
      </c>
      <c r="AZ554" t="s">
        <v>143</v>
      </c>
      <c r="BA554" t="s">
        <v>122</v>
      </c>
      <c r="BB554" t="s">
        <v>143</v>
      </c>
      <c r="BD554" t="s">
        <v>182</v>
      </c>
      <c r="BE554" s="15"/>
      <c r="BG554" t="s">
        <v>145</v>
      </c>
      <c r="BH554">
        <v>8.1900000000000001E-2</v>
      </c>
      <c r="BI554" t="s">
        <v>139</v>
      </c>
      <c r="BJ554" s="15"/>
      <c r="BK554" t="s">
        <v>146</v>
      </c>
      <c r="BL554">
        <v>7</v>
      </c>
      <c r="BM554" s="16">
        <v>45583.565972222197</v>
      </c>
      <c r="BO554" s="16"/>
      <c r="BP554" t="s">
        <v>147</v>
      </c>
      <c r="BQ554" t="s">
        <v>147</v>
      </c>
      <c r="BR554">
        <v>0.501</v>
      </c>
      <c r="BS554">
        <v>8.1900000000000001E-2</v>
      </c>
      <c r="BT554" t="b">
        <v>0</v>
      </c>
      <c r="BU554">
        <v>0.501</v>
      </c>
      <c r="BV554">
        <v>8.1900000000000001E-2</v>
      </c>
      <c r="BW554">
        <v>0.501</v>
      </c>
      <c r="BX554" t="s">
        <v>148</v>
      </c>
      <c r="BY554" t="s">
        <v>122</v>
      </c>
      <c r="BZ554" t="s">
        <v>122</v>
      </c>
      <c r="CA554" t="s">
        <v>1953</v>
      </c>
      <c r="CB554" t="s">
        <v>150</v>
      </c>
      <c r="CC554" t="s">
        <v>1954</v>
      </c>
      <c r="CD554" t="s">
        <v>379</v>
      </c>
      <c r="CI554">
        <v>33.494516699999998</v>
      </c>
      <c r="CJ554">
        <v>-112.1369361</v>
      </c>
      <c r="CN554" t="s">
        <v>135</v>
      </c>
      <c r="CO554" t="s">
        <v>153</v>
      </c>
      <c r="CV554" t="s">
        <v>154</v>
      </c>
      <c r="CW554" t="s">
        <v>155</v>
      </c>
      <c r="CX554" t="s">
        <v>321</v>
      </c>
      <c r="DC554" s="15"/>
      <c r="DH554" t="s">
        <v>146</v>
      </c>
    </row>
    <row r="555" spans="1:112" x14ac:dyDescent="0.25">
      <c r="A555" t="s">
        <v>1955</v>
      </c>
      <c r="B555" t="s">
        <v>1956</v>
      </c>
      <c r="C555" t="s">
        <v>1957</v>
      </c>
      <c r="D555" t="s">
        <v>124</v>
      </c>
      <c r="E555" t="s">
        <v>125</v>
      </c>
      <c r="F555" t="s">
        <v>126</v>
      </c>
      <c r="G555" s="15">
        <v>42031</v>
      </c>
      <c r="H555" t="s">
        <v>1958</v>
      </c>
      <c r="I555" t="s">
        <v>1197</v>
      </c>
      <c r="J555" s="15"/>
      <c r="M555" t="s">
        <v>1959</v>
      </c>
      <c r="N555" t="s">
        <v>130</v>
      </c>
      <c r="T555" t="s">
        <v>1960</v>
      </c>
      <c r="U555" t="s">
        <v>1961</v>
      </c>
      <c r="V555" t="s">
        <v>1962</v>
      </c>
      <c r="AA555" t="s">
        <v>1963</v>
      </c>
      <c r="AB555" t="s">
        <v>1955</v>
      </c>
      <c r="AC555" t="s">
        <v>1964</v>
      </c>
      <c r="AD555" t="s">
        <v>1965</v>
      </c>
      <c r="AF555" t="s">
        <v>137</v>
      </c>
      <c r="AG555" t="s">
        <v>1966</v>
      </c>
      <c r="AH555">
        <v>0.5</v>
      </c>
      <c r="AI555" t="s">
        <v>139</v>
      </c>
      <c r="AJ555" t="s">
        <v>1205</v>
      </c>
      <c r="AK555" t="s">
        <v>140</v>
      </c>
      <c r="AM555" t="s">
        <v>141</v>
      </c>
      <c r="AZ555" t="s">
        <v>1207</v>
      </c>
      <c r="BA555" t="s">
        <v>1208</v>
      </c>
      <c r="BB555" t="s">
        <v>1209</v>
      </c>
      <c r="BD555" t="s">
        <v>1967</v>
      </c>
      <c r="BE555" s="15">
        <v>42037</v>
      </c>
      <c r="BG555" t="s">
        <v>1968</v>
      </c>
      <c r="BH555">
        <v>0.08</v>
      </c>
      <c r="BI555" t="s">
        <v>139</v>
      </c>
      <c r="BJ555" s="15"/>
      <c r="BK555" t="s">
        <v>146</v>
      </c>
      <c r="BL555">
        <v>8</v>
      </c>
      <c r="BM555" s="16">
        <v>42031.944444444402</v>
      </c>
      <c r="BO555" s="16"/>
      <c r="BP555" t="s">
        <v>147</v>
      </c>
      <c r="BQ555" t="s">
        <v>147</v>
      </c>
      <c r="BR555">
        <v>0.5</v>
      </c>
      <c r="BS555">
        <v>0.08</v>
      </c>
      <c r="BT555" t="b">
        <v>0</v>
      </c>
      <c r="BU555">
        <v>0.5</v>
      </c>
      <c r="BV555">
        <v>0.08</v>
      </c>
      <c r="BW555">
        <v>0.5</v>
      </c>
      <c r="BX555" t="s">
        <v>148</v>
      </c>
      <c r="BY555" t="s">
        <v>1955</v>
      </c>
      <c r="BZ555" t="s">
        <v>1956</v>
      </c>
      <c r="CA555" t="s">
        <v>1969</v>
      </c>
      <c r="CB555" t="s">
        <v>150</v>
      </c>
      <c r="CC555" t="s">
        <v>1970</v>
      </c>
      <c r="CD555" t="s">
        <v>1422</v>
      </c>
      <c r="CI555">
        <v>45.679181659999998</v>
      </c>
      <c r="CJ555">
        <v>-122.63637369999999</v>
      </c>
      <c r="CN555" t="s">
        <v>1971</v>
      </c>
      <c r="CO555" t="s">
        <v>298</v>
      </c>
      <c r="CP555" t="s">
        <v>1972</v>
      </c>
      <c r="CQ555" t="s">
        <v>130</v>
      </c>
      <c r="CT555" t="s">
        <v>1973</v>
      </c>
      <c r="CU555" t="s">
        <v>302</v>
      </c>
      <c r="CV555" t="s">
        <v>154</v>
      </c>
      <c r="CW555" t="s">
        <v>1220</v>
      </c>
      <c r="CX555" t="s">
        <v>1801</v>
      </c>
      <c r="DC555" s="15"/>
      <c r="DF555">
        <v>88</v>
      </c>
      <c r="DG555" t="s">
        <v>130</v>
      </c>
      <c r="DH555" t="s">
        <v>146</v>
      </c>
    </row>
    <row r="556" spans="1:112" x14ac:dyDescent="0.25">
      <c r="A556" t="s">
        <v>1955</v>
      </c>
      <c r="B556" t="s">
        <v>1956</v>
      </c>
      <c r="C556" t="s">
        <v>1974</v>
      </c>
      <c r="D556" t="s">
        <v>124</v>
      </c>
      <c r="E556" t="s">
        <v>125</v>
      </c>
      <c r="F556" t="s">
        <v>126</v>
      </c>
      <c r="G556" s="15">
        <v>42031</v>
      </c>
      <c r="H556" t="s">
        <v>1551</v>
      </c>
      <c r="I556" t="s">
        <v>1197</v>
      </c>
      <c r="J556" s="15"/>
      <c r="M556" t="s">
        <v>1975</v>
      </c>
      <c r="N556" t="s">
        <v>130</v>
      </c>
      <c r="T556" t="s">
        <v>1960</v>
      </c>
      <c r="U556" t="s">
        <v>1961</v>
      </c>
      <c r="V556" t="s">
        <v>1976</v>
      </c>
      <c r="AA556" t="s">
        <v>1963</v>
      </c>
      <c r="AB556" t="s">
        <v>1955</v>
      </c>
      <c r="AC556" t="s">
        <v>1964</v>
      </c>
      <c r="AD556" t="s">
        <v>1965</v>
      </c>
      <c r="AF556" t="s">
        <v>137</v>
      </c>
      <c r="AG556" t="s">
        <v>1966</v>
      </c>
      <c r="AH556">
        <v>0.5</v>
      </c>
      <c r="AI556" t="s">
        <v>139</v>
      </c>
      <c r="AJ556" t="s">
        <v>1205</v>
      </c>
      <c r="AK556" t="s">
        <v>140</v>
      </c>
      <c r="AM556" t="s">
        <v>141</v>
      </c>
      <c r="AZ556" t="s">
        <v>1207</v>
      </c>
      <c r="BA556" t="s">
        <v>1208</v>
      </c>
      <c r="BB556" t="s">
        <v>1209</v>
      </c>
      <c r="BD556" t="s">
        <v>1967</v>
      </c>
      <c r="BE556" s="15">
        <v>42037</v>
      </c>
      <c r="BG556" t="s">
        <v>1968</v>
      </c>
      <c r="BH556">
        <v>0.08</v>
      </c>
      <c r="BI556" t="s">
        <v>139</v>
      </c>
      <c r="BJ556" s="15"/>
      <c r="BK556" t="s">
        <v>146</v>
      </c>
      <c r="BL556">
        <v>8</v>
      </c>
      <c r="BM556" s="16">
        <v>42031.979166666701</v>
      </c>
      <c r="BO556" s="16"/>
      <c r="BP556" t="s">
        <v>147</v>
      </c>
      <c r="BQ556" t="s">
        <v>147</v>
      </c>
      <c r="BR556">
        <v>0.5</v>
      </c>
      <c r="BS556">
        <v>0.08</v>
      </c>
      <c r="BT556" t="b">
        <v>0</v>
      </c>
      <c r="BU556">
        <v>0.5</v>
      </c>
      <c r="BV556">
        <v>0.08</v>
      </c>
      <c r="BW556">
        <v>0.5</v>
      </c>
      <c r="BX556" t="s">
        <v>148</v>
      </c>
      <c r="BY556" t="s">
        <v>1955</v>
      </c>
      <c r="BZ556" t="s">
        <v>1956</v>
      </c>
      <c r="CA556" t="s">
        <v>1977</v>
      </c>
      <c r="CB556" t="s">
        <v>150</v>
      </c>
      <c r="CC556" t="s">
        <v>1970</v>
      </c>
      <c r="CD556" t="s">
        <v>1422</v>
      </c>
      <c r="CI556">
        <v>45.677531389999999</v>
      </c>
      <c r="CJ556">
        <v>-122.6228248</v>
      </c>
      <c r="CN556" t="s">
        <v>1971</v>
      </c>
      <c r="CO556" t="s">
        <v>298</v>
      </c>
      <c r="CP556" t="s">
        <v>1978</v>
      </c>
      <c r="CQ556" t="s">
        <v>130</v>
      </c>
      <c r="CT556" t="s">
        <v>1973</v>
      </c>
      <c r="CU556" t="s">
        <v>302</v>
      </c>
      <c r="CV556" t="s">
        <v>154</v>
      </c>
      <c r="CW556" t="s">
        <v>1220</v>
      </c>
      <c r="CX556" t="s">
        <v>1801</v>
      </c>
      <c r="DC556" s="15"/>
      <c r="DF556">
        <v>34.51</v>
      </c>
      <c r="DG556" t="s">
        <v>130</v>
      </c>
      <c r="DH556" t="s">
        <v>146</v>
      </c>
    </row>
    <row r="557" spans="1:112" x14ac:dyDescent="0.25">
      <c r="A557" t="s">
        <v>1955</v>
      </c>
      <c r="B557" t="s">
        <v>1956</v>
      </c>
      <c r="C557" t="s">
        <v>1979</v>
      </c>
      <c r="D557" t="s">
        <v>1980</v>
      </c>
      <c r="E557" t="s">
        <v>125</v>
      </c>
      <c r="F557" t="s">
        <v>126</v>
      </c>
      <c r="G557" s="15">
        <v>42031</v>
      </c>
      <c r="H557" t="s">
        <v>1981</v>
      </c>
      <c r="I557" t="s">
        <v>1197</v>
      </c>
      <c r="J557" s="15"/>
      <c r="M557" t="s">
        <v>1975</v>
      </c>
      <c r="N557" t="s">
        <v>130</v>
      </c>
      <c r="T557" t="s">
        <v>1960</v>
      </c>
      <c r="U557" t="s">
        <v>1961</v>
      </c>
      <c r="V557" t="s">
        <v>1976</v>
      </c>
      <c r="AA557" t="s">
        <v>1963</v>
      </c>
      <c r="AB557" t="s">
        <v>1955</v>
      </c>
      <c r="AC557" t="s">
        <v>1964</v>
      </c>
      <c r="AD557" t="s">
        <v>1965</v>
      </c>
      <c r="AF557" t="s">
        <v>137</v>
      </c>
      <c r="AG557" t="s">
        <v>1966</v>
      </c>
      <c r="AH557">
        <v>0.5</v>
      </c>
      <c r="AI557" t="s">
        <v>139</v>
      </c>
      <c r="AJ557" t="s">
        <v>1205</v>
      </c>
      <c r="AK557" t="s">
        <v>140</v>
      </c>
      <c r="AM557" t="s">
        <v>141</v>
      </c>
      <c r="AZ557" t="s">
        <v>1207</v>
      </c>
      <c r="BA557" t="s">
        <v>1208</v>
      </c>
      <c r="BB557" t="s">
        <v>1209</v>
      </c>
      <c r="BD557" t="s">
        <v>1967</v>
      </c>
      <c r="BE557" s="15">
        <v>42037</v>
      </c>
      <c r="BG557" t="s">
        <v>1968</v>
      </c>
      <c r="BH557">
        <v>0.08</v>
      </c>
      <c r="BI557" t="s">
        <v>139</v>
      </c>
      <c r="BJ557" s="15"/>
      <c r="BK557" t="s">
        <v>146</v>
      </c>
      <c r="BL557">
        <v>8</v>
      </c>
      <c r="BM557" s="16">
        <v>42031.982638888898</v>
      </c>
      <c r="BO557" s="16"/>
      <c r="BP557" t="s">
        <v>147</v>
      </c>
      <c r="BQ557" t="s">
        <v>147</v>
      </c>
      <c r="BR557">
        <v>0.5</v>
      </c>
      <c r="BS557">
        <v>0.08</v>
      </c>
      <c r="BT557" t="b">
        <v>0</v>
      </c>
      <c r="BU557">
        <v>0.5</v>
      </c>
      <c r="BV557">
        <v>0.08</v>
      </c>
      <c r="BW557">
        <v>0.5</v>
      </c>
      <c r="BX557" t="s">
        <v>148</v>
      </c>
      <c r="BY557" t="s">
        <v>1955</v>
      </c>
      <c r="BZ557" t="s">
        <v>1956</v>
      </c>
      <c r="CA557" t="s">
        <v>1977</v>
      </c>
      <c r="CB557" t="s">
        <v>150</v>
      </c>
      <c r="CC557" t="s">
        <v>1970</v>
      </c>
      <c r="CD557" t="s">
        <v>1422</v>
      </c>
      <c r="CI557">
        <v>45.677531389999999</v>
      </c>
      <c r="CJ557">
        <v>-122.6228248</v>
      </c>
      <c r="CN557" t="s">
        <v>1971</v>
      </c>
      <c r="CO557" t="s">
        <v>298</v>
      </c>
      <c r="CP557" t="s">
        <v>1978</v>
      </c>
      <c r="CQ557" t="s">
        <v>130</v>
      </c>
      <c r="CT557" t="s">
        <v>1973</v>
      </c>
      <c r="CU557" t="s">
        <v>302</v>
      </c>
      <c r="CV557" t="s">
        <v>154</v>
      </c>
      <c r="CW557" t="s">
        <v>1220</v>
      </c>
      <c r="CX557" t="s">
        <v>1801</v>
      </c>
      <c r="DC557" s="15"/>
      <c r="DF557">
        <v>34.51</v>
      </c>
      <c r="DG557" t="s">
        <v>130</v>
      </c>
      <c r="DH557" t="s">
        <v>146</v>
      </c>
    </row>
    <row r="558" spans="1:112" x14ac:dyDescent="0.25">
      <c r="A558" t="s">
        <v>1955</v>
      </c>
      <c r="B558" t="s">
        <v>1956</v>
      </c>
      <c r="C558" t="s">
        <v>1982</v>
      </c>
      <c r="D558" t="s">
        <v>124</v>
      </c>
      <c r="E558" t="s">
        <v>125</v>
      </c>
      <c r="F558" t="s">
        <v>126</v>
      </c>
      <c r="G558" s="15">
        <v>42031</v>
      </c>
      <c r="H558" t="s">
        <v>1983</v>
      </c>
      <c r="I558" t="s">
        <v>1197</v>
      </c>
      <c r="J558" s="15"/>
      <c r="M558" t="s">
        <v>1984</v>
      </c>
      <c r="N558" t="s">
        <v>130</v>
      </c>
      <c r="T558" t="s">
        <v>1960</v>
      </c>
      <c r="U558" t="s">
        <v>1961</v>
      </c>
      <c r="V558" t="s">
        <v>1985</v>
      </c>
      <c r="AA558" t="s">
        <v>1963</v>
      </c>
      <c r="AB558" t="s">
        <v>1955</v>
      </c>
      <c r="AC558" t="s">
        <v>1964</v>
      </c>
      <c r="AD558" t="s">
        <v>1965</v>
      </c>
      <c r="AF558" t="s">
        <v>137</v>
      </c>
      <c r="AG558" t="s">
        <v>1966</v>
      </c>
      <c r="AH558">
        <v>0.5</v>
      </c>
      <c r="AI558" t="s">
        <v>139</v>
      </c>
      <c r="AJ558" t="s">
        <v>1205</v>
      </c>
      <c r="AK558" t="s">
        <v>140</v>
      </c>
      <c r="AM558" t="s">
        <v>141</v>
      </c>
      <c r="AZ558" t="s">
        <v>1207</v>
      </c>
      <c r="BA558" t="s">
        <v>1208</v>
      </c>
      <c r="BB558" t="s">
        <v>1209</v>
      </c>
      <c r="BD558" t="s">
        <v>1967</v>
      </c>
      <c r="BE558" s="15">
        <v>42037</v>
      </c>
      <c r="BG558" t="s">
        <v>1968</v>
      </c>
      <c r="BH558">
        <v>0.08</v>
      </c>
      <c r="BI558" t="s">
        <v>139</v>
      </c>
      <c r="BJ558" s="15"/>
      <c r="BK558" t="s">
        <v>146</v>
      </c>
      <c r="BL558">
        <v>8</v>
      </c>
      <c r="BM558" s="16">
        <v>42031.993055555598</v>
      </c>
      <c r="BO558" s="16"/>
      <c r="BP558" t="s">
        <v>147</v>
      </c>
      <c r="BQ558" t="s">
        <v>147</v>
      </c>
      <c r="BR558">
        <v>0.5</v>
      </c>
      <c r="BS558">
        <v>0.08</v>
      </c>
      <c r="BT558" t="b">
        <v>0</v>
      </c>
      <c r="BU558">
        <v>0.5</v>
      </c>
      <c r="BV558">
        <v>0.08</v>
      </c>
      <c r="BW558">
        <v>0.5</v>
      </c>
      <c r="BX558" t="s">
        <v>148</v>
      </c>
      <c r="BY558" t="s">
        <v>1955</v>
      </c>
      <c r="BZ558" t="s">
        <v>1956</v>
      </c>
      <c r="CA558" t="s">
        <v>1986</v>
      </c>
      <c r="CB558" t="s">
        <v>150</v>
      </c>
      <c r="CC558" t="s">
        <v>1970</v>
      </c>
      <c r="CD558" t="s">
        <v>1422</v>
      </c>
      <c r="CI558">
        <v>45.67777194</v>
      </c>
      <c r="CJ558">
        <v>-122.6231756</v>
      </c>
      <c r="CN558" t="s">
        <v>1971</v>
      </c>
      <c r="CO558" t="s">
        <v>298</v>
      </c>
      <c r="CP558" t="s">
        <v>1987</v>
      </c>
      <c r="CQ558" t="s">
        <v>130</v>
      </c>
      <c r="CT558" t="s">
        <v>1973</v>
      </c>
      <c r="CU558" t="s">
        <v>302</v>
      </c>
      <c r="CV558" t="s">
        <v>154</v>
      </c>
      <c r="CW558" t="s">
        <v>1220</v>
      </c>
      <c r="CX558" t="s">
        <v>1801</v>
      </c>
      <c r="DC558" s="15"/>
      <c r="DF558">
        <v>32.630000000000003</v>
      </c>
      <c r="DG558" t="s">
        <v>130</v>
      </c>
      <c r="DH558" t="s">
        <v>146</v>
      </c>
    </row>
    <row r="559" spans="1:112" x14ac:dyDescent="0.25">
      <c r="A559" t="s">
        <v>1400</v>
      </c>
      <c r="B559" t="s">
        <v>1401</v>
      </c>
      <c r="C559" t="s">
        <v>1988</v>
      </c>
      <c r="D559" t="s">
        <v>124</v>
      </c>
      <c r="E559" t="s">
        <v>125</v>
      </c>
      <c r="F559" t="s">
        <v>126</v>
      </c>
      <c r="G559" s="15">
        <v>42108</v>
      </c>
      <c r="H559" t="s">
        <v>1989</v>
      </c>
      <c r="I559" t="s">
        <v>1197</v>
      </c>
      <c r="J559" s="15">
        <v>42108</v>
      </c>
      <c r="K559" t="s">
        <v>1989</v>
      </c>
      <c r="L559" t="s">
        <v>1197</v>
      </c>
      <c r="T559" t="s">
        <v>1404</v>
      </c>
      <c r="V559" t="s">
        <v>1990</v>
      </c>
      <c r="AA559" t="s">
        <v>1406</v>
      </c>
      <c r="AB559" t="s">
        <v>1400</v>
      </c>
      <c r="AC559" t="s">
        <v>1406</v>
      </c>
      <c r="AD559" t="s">
        <v>1407</v>
      </c>
      <c r="AF559" t="s">
        <v>137</v>
      </c>
      <c r="AG559" t="s">
        <v>1408</v>
      </c>
      <c r="AI559" t="s">
        <v>139</v>
      </c>
      <c r="AJ559" t="s">
        <v>1991</v>
      </c>
      <c r="AK559" t="s">
        <v>140</v>
      </c>
      <c r="AM559" t="s">
        <v>141</v>
      </c>
      <c r="AS559" t="s">
        <v>1992</v>
      </c>
      <c r="AZ559" t="s">
        <v>1207</v>
      </c>
      <c r="BA559" t="s">
        <v>1208</v>
      </c>
      <c r="BB559" t="s">
        <v>1209</v>
      </c>
      <c r="BD559" t="s">
        <v>1409</v>
      </c>
      <c r="BE559" s="15">
        <v>42116</v>
      </c>
      <c r="BG559" t="s">
        <v>1410</v>
      </c>
      <c r="BH559">
        <v>1</v>
      </c>
      <c r="BI559" t="s">
        <v>139</v>
      </c>
      <c r="BJ559" s="15"/>
      <c r="BK559" t="s">
        <v>146</v>
      </c>
      <c r="BL559">
        <v>8</v>
      </c>
      <c r="BM559" s="16">
        <v>42109.006944444402</v>
      </c>
      <c r="BN559">
        <v>8</v>
      </c>
      <c r="BO559" s="16">
        <v>42109.006944444402</v>
      </c>
      <c r="BP559" t="s">
        <v>147</v>
      </c>
      <c r="BQ559" t="s">
        <v>147</v>
      </c>
      <c r="BS559">
        <v>1</v>
      </c>
      <c r="BT559" t="b">
        <v>0</v>
      </c>
      <c r="BV559">
        <v>1</v>
      </c>
      <c r="BW559">
        <v>0.5</v>
      </c>
      <c r="BX559" t="s">
        <v>1103</v>
      </c>
      <c r="BY559" t="s">
        <v>1400</v>
      </c>
      <c r="BZ559" t="s">
        <v>1401</v>
      </c>
      <c r="CA559" t="s">
        <v>1993</v>
      </c>
      <c r="CB559" t="s">
        <v>150</v>
      </c>
      <c r="CC559" t="s">
        <v>1421</v>
      </c>
      <c r="CD559" t="s">
        <v>1994</v>
      </c>
      <c r="CI559">
        <v>45.498055999999998</v>
      </c>
      <c r="CJ559">
        <v>-122.97666700000001</v>
      </c>
      <c r="CN559" t="s">
        <v>135</v>
      </c>
      <c r="CO559" t="s">
        <v>298</v>
      </c>
      <c r="CV559" t="s">
        <v>154</v>
      </c>
      <c r="CW559" t="s">
        <v>524</v>
      </c>
      <c r="CX559" t="s">
        <v>1221</v>
      </c>
      <c r="DC559" s="15"/>
      <c r="DH559" t="s">
        <v>146</v>
      </c>
    </row>
    <row r="560" spans="1:112" x14ac:dyDescent="0.25">
      <c r="A560" t="s">
        <v>1955</v>
      </c>
      <c r="B560" t="s">
        <v>1956</v>
      </c>
      <c r="C560" t="s">
        <v>1995</v>
      </c>
      <c r="D560" t="s">
        <v>124</v>
      </c>
      <c r="E560" t="s">
        <v>125</v>
      </c>
      <c r="F560" t="s">
        <v>126</v>
      </c>
      <c r="G560" s="15">
        <v>42121</v>
      </c>
      <c r="H560" t="s">
        <v>1996</v>
      </c>
      <c r="I560" t="s">
        <v>1197</v>
      </c>
      <c r="J560" s="15"/>
      <c r="M560" t="s">
        <v>1220</v>
      </c>
      <c r="N560" t="s">
        <v>130</v>
      </c>
      <c r="T560" t="s">
        <v>1997</v>
      </c>
      <c r="U560" t="s">
        <v>1961</v>
      </c>
      <c r="V560" t="s">
        <v>1998</v>
      </c>
      <c r="AA560" t="s">
        <v>1999</v>
      </c>
      <c r="AB560" t="s">
        <v>1955</v>
      </c>
      <c r="AC560" t="s">
        <v>2000</v>
      </c>
      <c r="AD560" t="s">
        <v>1204</v>
      </c>
      <c r="AF560" t="s">
        <v>137</v>
      </c>
      <c r="AG560" t="s">
        <v>1966</v>
      </c>
      <c r="AH560">
        <v>0.5</v>
      </c>
      <c r="AI560" t="s">
        <v>139</v>
      </c>
      <c r="AJ560" t="s">
        <v>1205</v>
      </c>
      <c r="AK560" t="s">
        <v>140</v>
      </c>
      <c r="AM560" t="s">
        <v>141</v>
      </c>
      <c r="AZ560" t="s">
        <v>1207</v>
      </c>
      <c r="BA560" t="s">
        <v>1208</v>
      </c>
      <c r="BB560" t="s">
        <v>1209</v>
      </c>
      <c r="BD560" t="s">
        <v>1967</v>
      </c>
      <c r="BE560" s="15">
        <v>42130</v>
      </c>
      <c r="BG560" t="s">
        <v>1968</v>
      </c>
      <c r="BH560">
        <v>0.08</v>
      </c>
      <c r="BI560" t="s">
        <v>139</v>
      </c>
      <c r="BJ560" s="15"/>
      <c r="BK560" t="s">
        <v>146</v>
      </c>
      <c r="BL560">
        <v>8</v>
      </c>
      <c r="BM560" s="16">
        <v>42121.829861111102</v>
      </c>
      <c r="BO560" s="16"/>
      <c r="BP560" t="s">
        <v>147</v>
      </c>
      <c r="BQ560" t="s">
        <v>147</v>
      </c>
      <c r="BR560">
        <v>0.5</v>
      </c>
      <c r="BS560">
        <v>0.08</v>
      </c>
      <c r="BT560" t="b">
        <v>0</v>
      </c>
      <c r="BU560">
        <v>0.5</v>
      </c>
      <c r="BV560">
        <v>0.08</v>
      </c>
      <c r="BW560">
        <v>0.5</v>
      </c>
      <c r="BX560" t="s">
        <v>148</v>
      </c>
      <c r="BY560" t="s">
        <v>1955</v>
      </c>
      <c r="BZ560" t="s">
        <v>1956</v>
      </c>
      <c r="CA560" t="s">
        <v>2001</v>
      </c>
      <c r="CB560" t="s">
        <v>150</v>
      </c>
      <c r="CC560" t="s">
        <v>1970</v>
      </c>
      <c r="CD560" t="s">
        <v>1422</v>
      </c>
      <c r="CI560">
        <v>45.67764176</v>
      </c>
      <c r="CJ560">
        <v>-122.62425450000001</v>
      </c>
      <c r="CN560" t="s">
        <v>1971</v>
      </c>
      <c r="CO560" t="s">
        <v>298</v>
      </c>
      <c r="CP560" t="s">
        <v>2002</v>
      </c>
      <c r="CQ560" t="s">
        <v>130</v>
      </c>
      <c r="CT560" t="s">
        <v>1973</v>
      </c>
      <c r="CU560" t="s">
        <v>302</v>
      </c>
      <c r="CV560" t="s">
        <v>154</v>
      </c>
      <c r="CW560" t="s">
        <v>1220</v>
      </c>
      <c r="CX560" t="s">
        <v>1801</v>
      </c>
      <c r="DC560" s="15"/>
      <c r="DF560">
        <v>58</v>
      </c>
      <c r="DG560" t="s">
        <v>130</v>
      </c>
      <c r="DH560" t="s">
        <v>146</v>
      </c>
    </row>
    <row r="561" spans="1:112" x14ac:dyDescent="0.25">
      <c r="A561" t="s">
        <v>1955</v>
      </c>
      <c r="B561" t="s">
        <v>1956</v>
      </c>
      <c r="C561" t="s">
        <v>2003</v>
      </c>
      <c r="D561" t="s">
        <v>1980</v>
      </c>
      <c r="E561" t="s">
        <v>125</v>
      </c>
      <c r="F561" t="s">
        <v>126</v>
      </c>
      <c r="G561" s="15">
        <v>42121</v>
      </c>
      <c r="H561" t="s">
        <v>1385</v>
      </c>
      <c r="I561" t="s">
        <v>1197</v>
      </c>
      <c r="J561" s="15"/>
      <c r="M561" t="s">
        <v>1220</v>
      </c>
      <c r="N561" t="s">
        <v>130</v>
      </c>
      <c r="T561" t="s">
        <v>1997</v>
      </c>
      <c r="U561" t="s">
        <v>1961</v>
      </c>
      <c r="V561" t="s">
        <v>1998</v>
      </c>
      <c r="AA561" t="s">
        <v>1999</v>
      </c>
      <c r="AB561" t="s">
        <v>1955</v>
      </c>
      <c r="AC561" t="s">
        <v>2000</v>
      </c>
      <c r="AD561" t="s">
        <v>1204</v>
      </c>
      <c r="AF561" t="s">
        <v>137</v>
      </c>
      <c r="AG561" t="s">
        <v>1966</v>
      </c>
      <c r="AH561">
        <v>0.5</v>
      </c>
      <c r="AI561" t="s">
        <v>139</v>
      </c>
      <c r="AJ561" t="s">
        <v>1205</v>
      </c>
      <c r="AK561" t="s">
        <v>140</v>
      </c>
      <c r="AM561" t="s">
        <v>141</v>
      </c>
      <c r="AZ561" t="s">
        <v>1207</v>
      </c>
      <c r="BA561" t="s">
        <v>1208</v>
      </c>
      <c r="BB561" t="s">
        <v>1209</v>
      </c>
      <c r="BD561" t="s">
        <v>1967</v>
      </c>
      <c r="BE561" s="15">
        <v>42130</v>
      </c>
      <c r="BG561" t="s">
        <v>1968</v>
      </c>
      <c r="BH561">
        <v>0.08</v>
      </c>
      <c r="BI561" t="s">
        <v>139</v>
      </c>
      <c r="BJ561" s="15"/>
      <c r="BK561" t="s">
        <v>146</v>
      </c>
      <c r="BL561">
        <v>8</v>
      </c>
      <c r="BM561" s="16">
        <v>42121.833333333299</v>
      </c>
      <c r="BO561" s="16"/>
      <c r="BP561" t="s">
        <v>147</v>
      </c>
      <c r="BQ561" t="s">
        <v>147</v>
      </c>
      <c r="BR561">
        <v>0.5</v>
      </c>
      <c r="BS561">
        <v>0.08</v>
      </c>
      <c r="BT561" t="b">
        <v>0</v>
      </c>
      <c r="BU561">
        <v>0.5</v>
      </c>
      <c r="BV561">
        <v>0.08</v>
      </c>
      <c r="BW561">
        <v>0.5</v>
      </c>
      <c r="BX561" t="s">
        <v>148</v>
      </c>
      <c r="BY561" t="s">
        <v>1955</v>
      </c>
      <c r="BZ561" t="s">
        <v>1956</v>
      </c>
      <c r="CA561" t="s">
        <v>2001</v>
      </c>
      <c r="CB561" t="s">
        <v>150</v>
      </c>
      <c r="CC561" t="s">
        <v>1970</v>
      </c>
      <c r="CD561" t="s">
        <v>1422</v>
      </c>
      <c r="CI561">
        <v>45.67764176</v>
      </c>
      <c r="CJ561">
        <v>-122.62425450000001</v>
      </c>
      <c r="CN561" t="s">
        <v>1971</v>
      </c>
      <c r="CO561" t="s">
        <v>298</v>
      </c>
      <c r="CP561" t="s">
        <v>2002</v>
      </c>
      <c r="CQ561" t="s">
        <v>130</v>
      </c>
      <c r="CT561" t="s">
        <v>1973</v>
      </c>
      <c r="CU561" t="s">
        <v>302</v>
      </c>
      <c r="CV561" t="s">
        <v>154</v>
      </c>
      <c r="CW561" t="s">
        <v>1220</v>
      </c>
      <c r="CX561" t="s">
        <v>1801</v>
      </c>
      <c r="DC561" s="15"/>
      <c r="DF561">
        <v>58</v>
      </c>
      <c r="DG561" t="s">
        <v>130</v>
      </c>
      <c r="DH561" t="s">
        <v>146</v>
      </c>
    </row>
    <row r="562" spans="1:112" x14ac:dyDescent="0.25">
      <c r="A562" t="s">
        <v>1955</v>
      </c>
      <c r="B562" t="s">
        <v>1956</v>
      </c>
      <c r="C562" t="s">
        <v>2004</v>
      </c>
      <c r="D562" t="s">
        <v>124</v>
      </c>
      <c r="E562" t="s">
        <v>125</v>
      </c>
      <c r="F562" t="s">
        <v>126</v>
      </c>
      <c r="G562" s="15">
        <v>42121</v>
      </c>
      <c r="H562" t="s">
        <v>2005</v>
      </c>
      <c r="I562" t="s">
        <v>1197</v>
      </c>
      <c r="J562" s="15"/>
      <c r="M562" t="s">
        <v>2006</v>
      </c>
      <c r="N562" t="s">
        <v>130</v>
      </c>
      <c r="T562" t="s">
        <v>1997</v>
      </c>
      <c r="U562" t="s">
        <v>1961</v>
      </c>
      <c r="V562" t="s">
        <v>2007</v>
      </c>
      <c r="AA562" t="s">
        <v>1999</v>
      </c>
      <c r="AB562" t="s">
        <v>1955</v>
      </c>
      <c r="AC562" t="s">
        <v>2000</v>
      </c>
      <c r="AD562" t="s">
        <v>1204</v>
      </c>
      <c r="AF562" t="s">
        <v>137</v>
      </c>
      <c r="AG562" t="s">
        <v>1966</v>
      </c>
      <c r="AH562">
        <v>0.5</v>
      </c>
      <c r="AI562" t="s">
        <v>139</v>
      </c>
      <c r="AJ562" t="s">
        <v>1205</v>
      </c>
      <c r="AK562" t="s">
        <v>140</v>
      </c>
      <c r="AM562" t="s">
        <v>141</v>
      </c>
      <c r="AZ562" t="s">
        <v>1207</v>
      </c>
      <c r="BA562" t="s">
        <v>1208</v>
      </c>
      <c r="BB562" t="s">
        <v>1209</v>
      </c>
      <c r="BD562" t="s">
        <v>1967</v>
      </c>
      <c r="BE562" s="15">
        <v>42130</v>
      </c>
      <c r="BG562" t="s">
        <v>1968</v>
      </c>
      <c r="BH562">
        <v>0.08</v>
      </c>
      <c r="BI562" t="s">
        <v>139</v>
      </c>
      <c r="BJ562" s="15"/>
      <c r="BK562" t="s">
        <v>146</v>
      </c>
      <c r="BL562">
        <v>8</v>
      </c>
      <c r="BM562" s="16">
        <v>42121.881944444402</v>
      </c>
      <c r="BO562" s="16"/>
      <c r="BP562" t="s">
        <v>147</v>
      </c>
      <c r="BQ562" t="s">
        <v>147</v>
      </c>
      <c r="BR562">
        <v>0.5</v>
      </c>
      <c r="BS562">
        <v>0.08</v>
      </c>
      <c r="BT562" t="b">
        <v>0</v>
      </c>
      <c r="BU562">
        <v>0.5</v>
      </c>
      <c r="BV562">
        <v>0.08</v>
      </c>
      <c r="BW562">
        <v>0.5</v>
      </c>
      <c r="BX562" t="s">
        <v>148</v>
      </c>
      <c r="BY562" t="s">
        <v>1955</v>
      </c>
      <c r="BZ562" t="s">
        <v>1956</v>
      </c>
      <c r="CA562" t="s">
        <v>2008</v>
      </c>
      <c r="CB562" t="s">
        <v>150</v>
      </c>
      <c r="CC562" t="s">
        <v>1970</v>
      </c>
      <c r="CD562" t="s">
        <v>1422</v>
      </c>
      <c r="CI562">
        <v>45.677795529999997</v>
      </c>
      <c r="CJ562">
        <v>-122.62460179999999</v>
      </c>
      <c r="CN562" t="s">
        <v>1971</v>
      </c>
      <c r="CO562" t="s">
        <v>298</v>
      </c>
      <c r="CP562" t="s">
        <v>2009</v>
      </c>
      <c r="CQ562" t="s">
        <v>130</v>
      </c>
      <c r="CT562" t="s">
        <v>1973</v>
      </c>
      <c r="CU562" t="s">
        <v>302</v>
      </c>
      <c r="CV562" t="s">
        <v>154</v>
      </c>
      <c r="CW562" t="s">
        <v>1220</v>
      </c>
      <c r="CX562" t="s">
        <v>1801</v>
      </c>
      <c r="DC562" s="15"/>
      <c r="DF562">
        <v>59</v>
      </c>
      <c r="DG562" t="s">
        <v>130</v>
      </c>
      <c r="DH562" t="s">
        <v>146</v>
      </c>
    </row>
    <row r="563" spans="1:112" x14ac:dyDescent="0.25">
      <c r="A563" t="s">
        <v>1955</v>
      </c>
      <c r="B563" t="s">
        <v>1956</v>
      </c>
      <c r="C563" t="s">
        <v>2010</v>
      </c>
      <c r="D563" t="s">
        <v>124</v>
      </c>
      <c r="E563" t="s">
        <v>125</v>
      </c>
      <c r="F563" t="s">
        <v>126</v>
      </c>
      <c r="G563" s="15">
        <v>42121</v>
      </c>
      <c r="H563" t="s">
        <v>2011</v>
      </c>
      <c r="I563" t="s">
        <v>1197</v>
      </c>
      <c r="J563" s="15"/>
      <c r="M563" t="s">
        <v>2012</v>
      </c>
      <c r="N563" t="s">
        <v>130</v>
      </c>
      <c r="T563" t="s">
        <v>1997</v>
      </c>
      <c r="U563" t="s">
        <v>1961</v>
      </c>
      <c r="V563" t="s">
        <v>2013</v>
      </c>
      <c r="AA563" t="s">
        <v>1999</v>
      </c>
      <c r="AB563" t="s">
        <v>1955</v>
      </c>
      <c r="AC563" t="s">
        <v>2000</v>
      </c>
      <c r="AD563" t="s">
        <v>1204</v>
      </c>
      <c r="AF563" t="s">
        <v>137</v>
      </c>
      <c r="AG563" t="s">
        <v>1966</v>
      </c>
      <c r="AH563">
        <v>0.5</v>
      </c>
      <c r="AI563" t="s">
        <v>139</v>
      </c>
      <c r="AJ563" t="s">
        <v>1205</v>
      </c>
      <c r="AK563" t="s">
        <v>140</v>
      </c>
      <c r="AM563" t="s">
        <v>141</v>
      </c>
      <c r="AZ563" t="s">
        <v>1207</v>
      </c>
      <c r="BA563" t="s">
        <v>1208</v>
      </c>
      <c r="BB563" t="s">
        <v>1209</v>
      </c>
      <c r="BD563" t="s">
        <v>1967</v>
      </c>
      <c r="BE563" s="15">
        <v>42130</v>
      </c>
      <c r="BG563" t="s">
        <v>1968</v>
      </c>
      <c r="BH563">
        <v>0.08</v>
      </c>
      <c r="BI563" t="s">
        <v>139</v>
      </c>
      <c r="BJ563" s="15"/>
      <c r="BK563" t="s">
        <v>146</v>
      </c>
      <c r="BL563">
        <v>8</v>
      </c>
      <c r="BM563" s="16">
        <v>42121.888888888898</v>
      </c>
      <c r="BO563" s="16"/>
      <c r="BP563" t="s">
        <v>147</v>
      </c>
      <c r="BQ563" t="s">
        <v>147</v>
      </c>
      <c r="BR563">
        <v>0.5</v>
      </c>
      <c r="BS563">
        <v>0.08</v>
      </c>
      <c r="BT563" t="b">
        <v>0</v>
      </c>
      <c r="BU563">
        <v>0.5</v>
      </c>
      <c r="BV563">
        <v>0.08</v>
      </c>
      <c r="BW563">
        <v>0.5</v>
      </c>
      <c r="BX563" t="s">
        <v>148</v>
      </c>
      <c r="BY563" t="s">
        <v>1955</v>
      </c>
      <c r="BZ563" t="s">
        <v>1956</v>
      </c>
      <c r="CA563" t="s">
        <v>2014</v>
      </c>
      <c r="CB563" t="s">
        <v>150</v>
      </c>
      <c r="CC563" t="s">
        <v>1970</v>
      </c>
      <c r="CD563" t="s">
        <v>1422</v>
      </c>
      <c r="CI563">
        <v>45.677900180000002</v>
      </c>
      <c r="CJ563">
        <v>-122.625101</v>
      </c>
      <c r="CN563" t="s">
        <v>1971</v>
      </c>
      <c r="CO563" t="s">
        <v>298</v>
      </c>
      <c r="CP563" t="s">
        <v>2015</v>
      </c>
      <c r="CQ563" t="s">
        <v>130</v>
      </c>
      <c r="CT563" t="s">
        <v>1973</v>
      </c>
      <c r="CU563" t="s">
        <v>302</v>
      </c>
      <c r="CV563" t="s">
        <v>154</v>
      </c>
      <c r="CW563" t="s">
        <v>1220</v>
      </c>
      <c r="CX563" t="s">
        <v>1801</v>
      </c>
      <c r="DC563" s="15"/>
      <c r="DF563">
        <v>61.5</v>
      </c>
      <c r="DG563" t="s">
        <v>130</v>
      </c>
      <c r="DH563" t="s">
        <v>146</v>
      </c>
    </row>
    <row r="564" spans="1:112" x14ac:dyDescent="0.25">
      <c r="A564" t="s">
        <v>1955</v>
      </c>
      <c r="B564" t="s">
        <v>1956</v>
      </c>
      <c r="C564" t="s">
        <v>2016</v>
      </c>
      <c r="D564" t="s">
        <v>124</v>
      </c>
      <c r="E564" t="s">
        <v>125</v>
      </c>
      <c r="F564" t="s">
        <v>126</v>
      </c>
      <c r="G564" s="15">
        <v>42121</v>
      </c>
      <c r="H564" t="s">
        <v>2017</v>
      </c>
      <c r="I564" t="s">
        <v>1197</v>
      </c>
      <c r="J564" s="15"/>
      <c r="M564" t="s">
        <v>2018</v>
      </c>
      <c r="N564" t="s">
        <v>130</v>
      </c>
      <c r="T564" t="s">
        <v>1997</v>
      </c>
      <c r="U564" t="s">
        <v>1961</v>
      </c>
      <c r="V564" t="s">
        <v>2019</v>
      </c>
      <c r="AA564" t="s">
        <v>1999</v>
      </c>
      <c r="AB564" t="s">
        <v>1955</v>
      </c>
      <c r="AC564" t="s">
        <v>2000</v>
      </c>
      <c r="AD564" t="s">
        <v>1204</v>
      </c>
      <c r="AF564" t="s">
        <v>137</v>
      </c>
      <c r="AG564" t="s">
        <v>1966</v>
      </c>
      <c r="AH564">
        <v>0.5</v>
      </c>
      <c r="AI564" t="s">
        <v>139</v>
      </c>
      <c r="AJ564" t="s">
        <v>1205</v>
      </c>
      <c r="AK564" t="s">
        <v>140</v>
      </c>
      <c r="AM564" t="s">
        <v>141</v>
      </c>
      <c r="AZ564" t="s">
        <v>1207</v>
      </c>
      <c r="BA564" t="s">
        <v>1208</v>
      </c>
      <c r="BB564" t="s">
        <v>1209</v>
      </c>
      <c r="BD564" t="s">
        <v>1967</v>
      </c>
      <c r="BE564" s="15">
        <v>42130</v>
      </c>
      <c r="BG564" t="s">
        <v>1968</v>
      </c>
      <c r="BH564">
        <v>0.08</v>
      </c>
      <c r="BI564" t="s">
        <v>139</v>
      </c>
      <c r="BJ564" s="15"/>
      <c r="BK564" t="s">
        <v>146</v>
      </c>
      <c r="BL564">
        <v>8</v>
      </c>
      <c r="BM564" s="16">
        <v>42121.895833333299</v>
      </c>
      <c r="BO564" s="16"/>
      <c r="BP564" t="s">
        <v>147</v>
      </c>
      <c r="BQ564" t="s">
        <v>147</v>
      </c>
      <c r="BR564">
        <v>0.5</v>
      </c>
      <c r="BS564">
        <v>0.08</v>
      </c>
      <c r="BT564" t="b">
        <v>0</v>
      </c>
      <c r="BU564">
        <v>0.5</v>
      </c>
      <c r="BV564">
        <v>0.08</v>
      </c>
      <c r="BW564">
        <v>0.5</v>
      </c>
      <c r="BX564" t="s">
        <v>148</v>
      </c>
      <c r="BY564" t="s">
        <v>1955</v>
      </c>
      <c r="BZ564" t="s">
        <v>1956</v>
      </c>
      <c r="CA564" t="s">
        <v>2020</v>
      </c>
      <c r="CB564" t="s">
        <v>150</v>
      </c>
      <c r="CC564" t="s">
        <v>1970</v>
      </c>
      <c r="CD564" t="s">
        <v>1422</v>
      </c>
      <c r="CI564">
        <v>45.677901310000003</v>
      </c>
      <c r="CJ564">
        <v>-122.62511360000001</v>
      </c>
      <c r="CN564" t="s">
        <v>1971</v>
      </c>
      <c r="CO564" t="s">
        <v>298</v>
      </c>
      <c r="CP564" t="s">
        <v>2021</v>
      </c>
      <c r="CQ564" t="s">
        <v>130</v>
      </c>
      <c r="CT564" t="s">
        <v>1973</v>
      </c>
      <c r="CU564" t="s">
        <v>302</v>
      </c>
      <c r="CV564" t="s">
        <v>154</v>
      </c>
      <c r="CW564" t="s">
        <v>1220</v>
      </c>
      <c r="CX564" t="s">
        <v>1801</v>
      </c>
      <c r="DC564" s="15"/>
      <c r="DF564">
        <v>81.5</v>
      </c>
      <c r="DG564" t="s">
        <v>130</v>
      </c>
      <c r="DH564" t="s">
        <v>146</v>
      </c>
    </row>
    <row r="565" spans="1:112" x14ac:dyDescent="0.25">
      <c r="A565" t="s">
        <v>1955</v>
      </c>
      <c r="B565" t="s">
        <v>1956</v>
      </c>
      <c r="C565" t="s">
        <v>2022</v>
      </c>
      <c r="D565" t="s">
        <v>124</v>
      </c>
      <c r="E565" t="s">
        <v>125</v>
      </c>
      <c r="F565" t="s">
        <v>126</v>
      </c>
      <c r="G565" s="15">
        <v>42121</v>
      </c>
      <c r="H565" t="s">
        <v>2023</v>
      </c>
      <c r="I565" t="s">
        <v>1197</v>
      </c>
      <c r="J565" s="15"/>
      <c r="M565" t="s">
        <v>2024</v>
      </c>
      <c r="N565" t="s">
        <v>130</v>
      </c>
      <c r="T565" t="s">
        <v>1997</v>
      </c>
      <c r="U565" t="s">
        <v>1961</v>
      </c>
      <c r="V565" t="s">
        <v>2025</v>
      </c>
      <c r="AA565" t="s">
        <v>1999</v>
      </c>
      <c r="AB565" t="s">
        <v>1955</v>
      </c>
      <c r="AC565" t="s">
        <v>2000</v>
      </c>
      <c r="AD565" t="s">
        <v>1204</v>
      </c>
      <c r="AF565" t="s">
        <v>137</v>
      </c>
      <c r="AG565" t="s">
        <v>1966</v>
      </c>
      <c r="AH565">
        <v>0.5</v>
      </c>
      <c r="AI565" t="s">
        <v>139</v>
      </c>
      <c r="AJ565" t="s">
        <v>1205</v>
      </c>
      <c r="AK565" t="s">
        <v>140</v>
      </c>
      <c r="AM565" t="s">
        <v>141</v>
      </c>
      <c r="AZ565" t="s">
        <v>1207</v>
      </c>
      <c r="BA565" t="s">
        <v>1208</v>
      </c>
      <c r="BB565" t="s">
        <v>1209</v>
      </c>
      <c r="BD565" t="s">
        <v>1967</v>
      </c>
      <c r="BE565" s="15">
        <v>42130</v>
      </c>
      <c r="BG565" t="s">
        <v>1968</v>
      </c>
      <c r="BH565">
        <v>0.08</v>
      </c>
      <c r="BI565" t="s">
        <v>139</v>
      </c>
      <c r="BJ565" s="15"/>
      <c r="BK565" t="s">
        <v>146</v>
      </c>
      <c r="BL565">
        <v>8</v>
      </c>
      <c r="BM565" s="16">
        <v>42121.927083333299</v>
      </c>
      <c r="BO565" s="16"/>
      <c r="BP565" t="s">
        <v>147</v>
      </c>
      <c r="BQ565" t="s">
        <v>147</v>
      </c>
      <c r="BR565">
        <v>0.5</v>
      </c>
      <c r="BS565">
        <v>0.08</v>
      </c>
      <c r="BT565" t="b">
        <v>0</v>
      </c>
      <c r="BU565">
        <v>0.5</v>
      </c>
      <c r="BV565">
        <v>0.08</v>
      </c>
      <c r="BW565">
        <v>0.5</v>
      </c>
      <c r="BX565" t="s">
        <v>148</v>
      </c>
      <c r="BY565" t="s">
        <v>1955</v>
      </c>
      <c r="BZ565" t="s">
        <v>1956</v>
      </c>
      <c r="CA565" t="s">
        <v>2026</v>
      </c>
      <c r="CB565" t="s">
        <v>150</v>
      </c>
      <c r="CC565" t="s">
        <v>1970</v>
      </c>
      <c r="CD565" t="s">
        <v>1422</v>
      </c>
      <c r="CI565">
        <v>45.679403890000003</v>
      </c>
      <c r="CJ565">
        <v>-122.63206479999999</v>
      </c>
      <c r="CN565" t="s">
        <v>1971</v>
      </c>
      <c r="CO565" t="s">
        <v>298</v>
      </c>
      <c r="CP565" t="s">
        <v>2027</v>
      </c>
      <c r="CQ565" t="s">
        <v>130</v>
      </c>
      <c r="CT565" t="s">
        <v>1973</v>
      </c>
      <c r="CU565" t="s">
        <v>302</v>
      </c>
      <c r="CV565" t="s">
        <v>154</v>
      </c>
      <c r="CW565" t="s">
        <v>1220</v>
      </c>
      <c r="CX565" t="s">
        <v>1801</v>
      </c>
      <c r="DC565" s="15"/>
      <c r="DF565">
        <v>75.42</v>
      </c>
      <c r="DG565" t="s">
        <v>130</v>
      </c>
      <c r="DH565" t="s">
        <v>146</v>
      </c>
    </row>
    <row r="566" spans="1:112" x14ac:dyDescent="0.25">
      <c r="A566" t="s">
        <v>1955</v>
      </c>
      <c r="B566" t="s">
        <v>1956</v>
      </c>
      <c r="C566" t="s">
        <v>2028</v>
      </c>
      <c r="D566" t="s">
        <v>124</v>
      </c>
      <c r="E566" t="s">
        <v>125</v>
      </c>
      <c r="F566" t="s">
        <v>126</v>
      </c>
      <c r="G566" s="15">
        <v>42121</v>
      </c>
      <c r="H566" t="s">
        <v>2029</v>
      </c>
      <c r="I566" t="s">
        <v>1197</v>
      </c>
      <c r="J566" s="15"/>
      <c r="M566" t="s">
        <v>2030</v>
      </c>
      <c r="N566" t="s">
        <v>130</v>
      </c>
      <c r="T566" t="s">
        <v>1997</v>
      </c>
      <c r="U566" t="s">
        <v>1961</v>
      </c>
      <c r="V566" t="s">
        <v>2031</v>
      </c>
      <c r="AA566" t="s">
        <v>1999</v>
      </c>
      <c r="AB566" t="s">
        <v>1955</v>
      </c>
      <c r="AC566" t="s">
        <v>2000</v>
      </c>
      <c r="AD566" t="s">
        <v>1204</v>
      </c>
      <c r="AF566" t="s">
        <v>137</v>
      </c>
      <c r="AG566" t="s">
        <v>1966</v>
      </c>
      <c r="AH566">
        <v>0.5</v>
      </c>
      <c r="AI566" t="s">
        <v>139</v>
      </c>
      <c r="AJ566" t="s">
        <v>1205</v>
      </c>
      <c r="AK566" t="s">
        <v>140</v>
      </c>
      <c r="AM566" t="s">
        <v>141</v>
      </c>
      <c r="AZ566" t="s">
        <v>1207</v>
      </c>
      <c r="BA566" t="s">
        <v>1208</v>
      </c>
      <c r="BB566" t="s">
        <v>1209</v>
      </c>
      <c r="BD566" t="s">
        <v>1967</v>
      </c>
      <c r="BE566" s="15">
        <v>42130</v>
      </c>
      <c r="BG566" t="s">
        <v>1968</v>
      </c>
      <c r="BH566">
        <v>0.08</v>
      </c>
      <c r="BI566" t="s">
        <v>139</v>
      </c>
      <c r="BJ566" s="15"/>
      <c r="BK566" t="s">
        <v>146</v>
      </c>
      <c r="BL566">
        <v>8</v>
      </c>
      <c r="BM566" s="16">
        <v>42121.940972222197</v>
      </c>
      <c r="BO566" s="16"/>
      <c r="BP566" t="s">
        <v>147</v>
      </c>
      <c r="BQ566" t="s">
        <v>147</v>
      </c>
      <c r="BR566">
        <v>0.5</v>
      </c>
      <c r="BS566">
        <v>0.08</v>
      </c>
      <c r="BT566" t="b">
        <v>0</v>
      </c>
      <c r="BU566">
        <v>0.5</v>
      </c>
      <c r="BV566">
        <v>0.08</v>
      </c>
      <c r="BW566">
        <v>0.5</v>
      </c>
      <c r="BX566" t="s">
        <v>148</v>
      </c>
      <c r="BY566" t="s">
        <v>1955</v>
      </c>
      <c r="BZ566" t="s">
        <v>1956</v>
      </c>
      <c r="CA566" t="s">
        <v>2032</v>
      </c>
      <c r="CB566" t="s">
        <v>150</v>
      </c>
      <c r="CC566" t="s">
        <v>1970</v>
      </c>
      <c r="CD566" t="s">
        <v>1422</v>
      </c>
      <c r="CI566">
        <v>45.678857299999997</v>
      </c>
      <c r="CJ566">
        <v>-122.6321762</v>
      </c>
      <c r="CN566" t="s">
        <v>1971</v>
      </c>
      <c r="CO566" t="s">
        <v>298</v>
      </c>
      <c r="CP566" t="s">
        <v>2033</v>
      </c>
      <c r="CQ566" t="s">
        <v>130</v>
      </c>
      <c r="CT566" t="s">
        <v>1973</v>
      </c>
      <c r="CU566" t="s">
        <v>302</v>
      </c>
      <c r="CV566" t="s">
        <v>154</v>
      </c>
      <c r="CW566" t="s">
        <v>1220</v>
      </c>
      <c r="CX566" t="s">
        <v>1801</v>
      </c>
      <c r="DC566" s="15"/>
      <c r="DF566">
        <v>65.2</v>
      </c>
      <c r="DG566" t="s">
        <v>130</v>
      </c>
      <c r="DH566" t="s">
        <v>146</v>
      </c>
    </row>
    <row r="567" spans="1:112" x14ac:dyDescent="0.25">
      <c r="A567" t="s">
        <v>1955</v>
      </c>
      <c r="B567" t="s">
        <v>1956</v>
      </c>
      <c r="C567" t="s">
        <v>2034</v>
      </c>
      <c r="D567" t="s">
        <v>124</v>
      </c>
      <c r="E567" t="s">
        <v>125</v>
      </c>
      <c r="F567" t="s">
        <v>126</v>
      </c>
      <c r="G567" s="15">
        <v>42121</v>
      </c>
      <c r="H567" t="s">
        <v>2035</v>
      </c>
      <c r="I567" t="s">
        <v>1197</v>
      </c>
      <c r="J567" s="15"/>
      <c r="M567" t="s">
        <v>2036</v>
      </c>
      <c r="N567" t="s">
        <v>130</v>
      </c>
      <c r="T567" t="s">
        <v>1997</v>
      </c>
      <c r="U567" t="s">
        <v>1961</v>
      </c>
      <c r="V567" t="s">
        <v>2037</v>
      </c>
      <c r="AA567" t="s">
        <v>1999</v>
      </c>
      <c r="AB567" t="s">
        <v>1955</v>
      </c>
      <c r="AC567" t="s">
        <v>2000</v>
      </c>
      <c r="AD567" t="s">
        <v>1204</v>
      </c>
      <c r="AF567" t="s">
        <v>137</v>
      </c>
      <c r="AG567" t="s">
        <v>1966</v>
      </c>
      <c r="AH567">
        <v>0.5</v>
      </c>
      <c r="AI567" t="s">
        <v>139</v>
      </c>
      <c r="AJ567" t="s">
        <v>1205</v>
      </c>
      <c r="AK567" t="s">
        <v>140</v>
      </c>
      <c r="AM567" t="s">
        <v>141</v>
      </c>
      <c r="AZ567" t="s">
        <v>1207</v>
      </c>
      <c r="BA567" t="s">
        <v>1208</v>
      </c>
      <c r="BB567" t="s">
        <v>1209</v>
      </c>
      <c r="BD567" t="s">
        <v>1967</v>
      </c>
      <c r="BE567" s="15">
        <v>42130</v>
      </c>
      <c r="BG567" t="s">
        <v>1968</v>
      </c>
      <c r="BH567">
        <v>0.08</v>
      </c>
      <c r="BI567" t="s">
        <v>139</v>
      </c>
      <c r="BJ567" s="15"/>
      <c r="BK567" t="s">
        <v>146</v>
      </c>
      <c r="BL567">
        <v>8</v>
      </c>
      <c r="BM567" s="16">
        <v>42121.956944444399</v>
      </c>
      <c r="BO567" s="16"/>
      <c r="BP567" t="s">
        <v>147</v>
      </c>
      <c r="BQ567" t="s">
        <v>147</v>
      </c>
      <c r="BR567">
        <v>0.5</v>
      </c>
      <c r="BS567">
        <v>0.08</v>
      </c>
      <c r="BT567" t="b">
        <v>0</v>
      </c>
      <c r="BU567">
        <v>0.5</v>
      </c>
      <c r="BV567">
        <v>0.08</v>
      </c>
      <c r="BW567">
        <v>0.5</v>
      </c>
      <c r="BX567" t="s">
        <v>148</v>
      </c>
      <c r="BY567" t="s">
        <v>1955</v>
      </c>
      <c r="BZ567" t="s">
        <v>1956</v>
      </c>
      <c r="CA567" t="s">
        <v>2038</v>
      </c>
      <c r="CB567" t="s">
        <v>150</v>
      </c>
      <c r="CC567" t="s">
        <v>1970</v>
      </c>
      <c r="CD567" t="s">
        <v>1422</v>
      </c>
      <c r="CI567">
        <v>45.679006510000001</v>
      </c>
      <c r="CJ567">
        <v>-122.6302008</v>
      </c>
      <c r="CN567" t="s">
        <v>1971</v>
      </c>
      <c r="CO567" t="s">
        <v>298</v>
      </c>
      <c r="CP567" t="s">
        <v>2039</v>
      </c>
      <c r="CQ567" t="s">
        <v>130</v>
      </c>
      <c r="CT567" t="s">
        <v>1973</v>
      </c>
      <c r="CU567" t="s">
        <v>302</v>
      </c>
      <c r="CV567" t="s">
        <v>154</v>
      </c>
      <c r="CW567" t="s">
        <v>1220</v>
      </c>
      <c r="CX567" t="s">
        <v>1801</v>
      </c>
      <c r="DC567" s="15"/>
      <c r="DF567">
        <v>87</v>
      </c>
      <c r="DG567" t="s">
        <v>130</v>
      </c>
      <c r="DH567" t="s">
        <v>146</v>
      </c>
    </row>
    <row r="568" spans="1:112" x14ac:dyDescent="0.25">
      <c r="A568" t="s">
        <v>1955</v>
      </c>
      <c r="B568" t="s">
        <v>1956</v>
      </c>
      <c r="C568" t="s">
        <v>2040</v>
      </c>
      <c r="D568" t="s">
        <v>124</v>
      </c>
      <c r="E568" t="s">
        <v>125</v>
      </c>
      <c r="F568" t="s">
        <v>126</v>
      </c>
      <c r="G568" s="15">
        <v>42121</v>
      </c>
      <c r="H568" t="s">
        <v>2041</v>
      </c>
      <c r="I568" t="s">
        <v>1197</v>
      </c>
      <c r="J568" s="15"/>
      <c r="M568" t="s">
        <v>213</v>
      </c>
      <c r="N568" t="s">
        <v>130</v>
      </c>
      <c r="T568" t="s">
        <v>1997</v>
      </c>
      <c r="U568" t="s">
        <v>1961</v>
      </c>
      <c r="V568" t="s">
        <v>2042</v>
      </c>
      <c r="AA568" t="s">
        <v>1999</v>
      </c>
      <c r="AB568" t="s">
        <v>1955</v>
      </c>
      <c r="AC568" t="s">
        <v>2000</v>
      </c>
      <c r="AD568" t="s">
        <v>1204</v>
      </c>
      <c r="AF568" t="s">
        <v>137</v>
      </c>
      <c r="AG568" t="s">
        <v>1966</v>
      </c>
      <c r="AH568">
        <v>0.5</v>
      </c>
      <c r="AI568" t="s">
        <v>139</v>
      </c>
      <c r="AJ568" t="s">
        <v>1205</v>
      </c>
      <c r="AK568" t="s">
        <v>140</v>
      </c>
      <c r="AM568" t="s">
        <v>141</v>
      </c>
      <c r="AZ568" t="s">
        <v>1207</v>
      </c>
      <c r="BA568" t="s">
        <v>1208</v>
      </c>
      <c r="BB568" t="s">
        <v>1209</v>
      </c>
      <c r="BD568" t="s">
        <v>1967</v>
      </c>
      <c r="BE568" s="15">
        <v>42130</v>
      </c>
      <c r="BG568" t="s">
        <v>1968</v>
      </c>
      <c r="BH568">
        <v>0.08</v>
      </c>
      <c r="BI568" t="s">
        <v>139</v>
      </c>
      <c r="BJ568" s="15"/>
      <c r="BK568" t="s">
        <v>146</v>
      </c>
      <c r="BL568">
        <v>8</v>
      </c>
      <c r="BM568" s="16">
        <v>42121.965277777803</v>
      </c>
      <c r="BO568" s="16"/>
      <c r="BP568" t="s">
        <v>147</v>
      </c>
      <c r="BQ568" t="s">
        <v>147</v>
      </c>
      <c r="BR568">
        <v>0.5</v>
      </c>
      <c r="BS568">
        <v>0.08</v>
      </c>
      <c r="BT568" t="b">
        <v>0</v>
      </c>
      <c r="BU568">
        <v>0.5</v>
      </c>
      <c r="BV568">
        <v>0.08</v>
      </c>
      <c r="BW568">
        <v>0.5</v>
      </c>
      <c r="BX568" t="s">
        <v>148</v>
      </c>
      <c r="BY568" t="s">
        <v>1955</v>
      </c>
      <c r="BZ568" t="s">
        <v>1956</v>
      </c>
      <c r="CA568" t="s">
        <v>2043</v>
      </c>
      <c r="CB568" t="s">
        <v>150</v>
      </c>
      <c r="CC568" t="s">
        <v>1970</v>
      </c>
      <c r="CD568" t="s">
        <v>1422</v>
      </c>
      <c r="CI568">
        <v>45.678616069999997</v>
      </c>
      <c r="CJ568">
        <v>-122.6284581</v>
      </c>
      <c r="CN568" t="s">
        <v>1971</v>
      </c>
      <c r="CO568" t="s">
        <v>298</v>
      </c>
      <c r="CP568" t="s">
        <v>2044</v>
      </c>
      <c r="CQ568" t="s">
        <v>130</v>
      </c>
      <c r="CT568" t="s">
        <v>1973</v>
      </c>
      <c r="CU568" t="s">
        <v>302</v>
      </c>
      <c r="CV568" t="s">
        <v>154</v>
      </c>
      <c r="CW568" t="s">
        <v>1220</v>
      </c>
      <c r="CX568" t="s">
        <v>1801</v>
      </c>
      <c r="DC568" s="15"/>
      <c r="DF568">
        <v>92.2</v>
      </c>
      <c r="DG568" t="s">
        <v>130</v>
      </c>
      <c r="DH568" t="s">
        <v>146</v>
      </c>
    </row>
    <row r="569" spans="1:112" x14ac:dyDescent="0.25">
      <c r="A569" t="s">
        <v>1955</v>
      </c>
      <c r="B569" t="s">
        <v>1956</v>
      </c>
      <c r="C569" t="s">
        <v>2045</v>
      </c>
      <c r="D569" t="s">
        <v>124</v>
      </c>
      <c r="E569" t="s">
        <v>125</v>
      </c>
      <c r="F569" t="s">
        <v>126</v>
      </c>
      <c r="G569" s="15">
        <v>42121</v>
      </c>
      <c r="H569" t="s">
        <v>2046</v>
      </c>
      <c r="I569" t="s">
        <v>1197</v>
      </c>
      <c r="J569" s="15"/>
      <c r="M569" t="s">
        <v>2047</v>
      </c>
      <c r="N569" t="s">
        <v>130</v>
      </c>
      <c r="T569" t="s">
        <v>1997</v>
      </c>
      <c r="U569" t="s">
        <v>1961</v>
      </c>
      <c r="V569" t="s">
        <v>2048</v>
      </c>
      <c r="AA569" t="s">
        <v>1999</v>
      </c>
      <c r="AB569" t="s">
        <v>1955</v>
      </c>
      <c r="AC569" t="s">
        <v>2000</v>
      </c>
      <c r="AD569" t="s">
        <v>1204</v>
      </c>
      <c r="AF569" t="s">
        <v>137</v>
      </c>
      <c r="AG569" t="s">
        <v>1966</v>
      </c>
      <c r="AH569">
        <v>0.5</v>
      </c>
      <c r="AI569" t="s">
        <v>139</v>
      </c>
      <c r="AJ569" t="s">
        <v>1205</v>
      </c>
      <c r="AK569" t="s">
        <v>140</v>
      </c>
      <c r="AM569" t="s">
        <v>141</v>
      </c>
      <c r="AZ569" t="s">
        <v>1207</v>
      </c>
      <c r="BA569" t="s">
        <v>1208</v>
      </c>
      <c r="BB569" t="s">
        <v>1209</v>
      </c>
      <c r="BD569" t="s">
        <v>1967</v>
      </c>
      <c r="BE569" s="15">
        <v>42130</v>
      </c>
      <c r="BG569" t="s">
        <v>1968</v>
      </c>
      <c r="BH569">
        <v>0.08</v>
      </c>
      <c r="BI569" t="s">
        <v>139</v>
      </c>
      <c r="BJ569" s="15"/>
      <c r="BK569" t="s">
        <v>146</v>
      </c>
      <c r="BL569">
        <v>8</v>
      </c>
      <c r="BM569" s="16">
        <v>42121.975694444402</v>
      </c>
      <c r="BO569" s="16"/>
      <c r="BP569" t="s">
        <v>147</v>
      </c>
      <c r="BQ569" t="s">
        <v>147</v>
      </c>
      <c r="BR569">
        <v>0.5</v>
      </c>
      <c r="BS569">
        <v>0.08</v>
      </c>
      <c r="BT569" t="b">
        <v>0</v>
      </c>
      <c r="BU569">
        <v>0.5</v>
      </c>
      <c r="BV569">
        <v>0.08</v>
      </c>
      <c r="BW569">
        <v>0.5</v>
      </c>
      <c r="BX569" t="s">
        <v>148</v>
      </c>
      <c r="BY569" t="s">
        <v>1955</v>
      </c>
      <c r="BZ569" t="s">
        <v>1956</v>
      </c>
      <c r="CA569" t="s">
        <v>2049</v>
      </c>
      <c r="CB569" t="s">
        <v>150</v>
      </c>
      <c r="CC569" t="s">
        <v>1970</v>
      </c>
      <c r="CD569" t="s">
        <v>1422</v>
      </c>
      <c r="CI569">
        <v>45.678256840000003</v>
      </c>
      <c r="CJ569">
        <v>-122.6269717</v>
      </c>
      <c r="CN569" t="s">
        <v>1971</v>
      </c>
      <c r="CO569" t="s">
        <v>298</v>
      </c>
      <c r="CP569" t="s">
        <v>2050</v>
      </c>
      <c r="CQ569" t="s">
        <v>130</v>
      </c>
      <c r="CT569" t="s">
        <v>1973</v>
      </c>
      <c r="CU569" t="s">
        <v>302</v>
      </c>
      <c r="CV569" t="s">
        <v>154</v>
      </c>
      <c r="CW569" t="s">
        <v>1220</v>
      </c>
      <c r="CX569" t="s">
        <v>1801</v>
      </c>
      <c r="DC569" s="15"/>
      <c r="DF569">
        <v>94.4</v>
      </c>
      <c r="DG569" t="s">
        <v>130</v>
      </c>
      <c r="DH569" t="s">
        <v>146</v>
      </c>
    </row>
    <row r="570" spans="1:112" x14ac:dyDescent="0.25">
      <c r="A570" t="s">
        <v>1955</v>
      </c>
      <c r="B570" t="s">
        <v>1956</v>
      </c>
      <c r="C570" t="s">
        <v>2051</v>
      </c>
      <c r="D570" t="s">
        <v>124</v>
      </c>
      <c r="E570" t="s">
        <v>125</v>
      </c>
      <c r="F570" t="s">
        <v>126</v>
      </c>
      <c r="G570" s="15">
        <v>42121</v>
      </c>
      <c r="H570" t="s">
        <v>1983</v>
      </c>
      <c r="I570" t="s">
        <v>1197</v>
      </c>
      <c r="J570" s="15"/>
      <c r="M570" t="s">
        <v>2018</v>
      </c>
      <c r="N570" t="s">
        <v>130</v>
      </c>
      <c r="T570" t="s">
        <v>1997</v>
      </c>
      <c r="U570" t="s">
        <v>1961</v>
      </c>
      <c r="V570" t="s">
        <v>2052</v>
      </c>
      <c r="AA570" t="s">
        <v>1999</v>
      </c>
      <c r="AB570" t="s">
        <v>1955</v>
      </c>
      <c r="AC570" t="s">
        <v>2000</v>
      </c>
      <c r="AD570" t="s">
        <v>1204</v>
      </c>
      <c r="AF570" t="s">
        <v>137</v>
      </c>
      <c r="AG570" t="s">
        <v>1966</v>
      </c>
      <c r="AH570">
        <v>0.5</v>
      </c>
      <c r="AI570" t="s">
        <v>139</v>
      </c>
      <c r="AJ570" t="s">
        <v>1205</v>
      </c>
      <c r="AK570" t="s">
        <v>140</v>
      </c>
      <c r="AM570" t="s">
        <v>141</v>
      </c>
      <c r="AZ570" t="s">
        <v>1207</v>
      </c>
      <c r="BA570" t="s">
        <v>1208</v>
      </c>
      <c r="BB570" t="s">
        <v>1209</v>
      </c>
      <c r="BD570" t="s">
        <v>1967</v>
      </c>
      <c r="BE570" s="15">
        <v>42130</v>
      </c>
      <c r="BG570" t="s">
        <v>1968</v>
      </c>
      <c r="BH570">
        <v>0.08</v>
      </c>
      <c r="BI570" t="s">
        <v>139</v>
      </c>
      <c r="BJ570" s="15"/>
      <c r="BK570" t="s">
        <v>146</v>
      </c>
      <c r="BL570">
        <v>8</v>
      </c>
      <c r="BM570" s="16">
        <v>42121.993055555598</v>
      </c>
      <c r="BO570" s="16"/>
      <c r="BP570" t="s">
        <v>147</v>
      </c>
      <c r="BQ570" t="s">
        <v>147</v>
      </c>
      <c r="BR570">
        <v>0.5</v>
      </c>
      <c r="BS570">
        <v>0.08</v>
      </c>
      <c r="BT570" t="b">
        <v>0</v>
      </c>
      <c r="BU570">
        <v>0.5</v>
      </c>
      <c r="BV570">
        <v>0.08</v>
      </c>
      <c r="BW570">
        <v>0.5</v>
      </c>
      <c r="BX570" t="s">
        <v>148</v>
      </c>
      <c r="BY570" t="s">
        <v>1955</v>
      </c>
      <c r="BZ570" t="s">
        <v>1956</v>
      </c>
      <c r="CA570" t="s">
        <v>2053</v>
      </c>
      <c r="CB570" t="s">
        <v>150</v>
      </c>
      <c r="CC570" t="s">
        <v>1970</v>
      </c>
      <c r="CD570" t="s">
        <v>1422</v>
      </c>
      <c r="CI570">
        <v>45.678159530000002</v>
      </c>
      <c r="CJ570">
        <v>-122.6258948</v>
      </c>
      <c r="CN570" t="s">
        <v>1971</v>
      </c>
      <c r="CO570" t="s">
        <v>298</v>
      </c>
      <c r="CP570" t="s">
        <v>2054</v>
      </c>
      <c r="CQ570" t="s">
        <v>130</v>
      </c>
      <c r="CT570" t="s">
        <v>1973</v>
      </c>
      <c r="CU570" t="s">
        <v>302</v>
      </c>
      <c r="CV570" t="s">
        <v>154</v>
      </c>
      <c r="CW570" t="s">
        <v>1220</v>
      </c>
      <c r="CX570" t="s">
        <v>1801</v>
      </c>
      <c r="DC570" s="15"/>
      <c r="DF570">
        <v>81.5</v>
      </c>
      <c r="DG570" t="s">
        <v>130</v>
      </c>
      <c r="DH570" t="s">
        <v>146</v>
      </c>
    </row>
    <row r="571" spans="1:112" x14ac:dyDescent="0.25">
      <c r="A571" t="s">
        <v>1955</v>
      </c>
      <c r="B571" t="s">
        <v>1956</v>
      </c>
      <c r="C571" t="s">
        <v>2055</v>
      </c>
      <c r="D571" t="s">
        <v>1980</v>
      </c>
      <c r="E571" t="s">
        <v>125</v>
      </c>
      <c r="F571" t="s">
        <v>126</v>
      </c>
      <c r="G571" s="15">
        <v>42121</v>
      </c>
      <c r="H571" t="s">
        <v>2056</v>
      </c>
      <c r="I571" t="s">
        <v>1197</v>
      </c>
      <c r="J571" s="15"/>
      <c r="M571" t="s">
        <v>2018</v>
      </c>
      <c r="N571" t="s">
        <v>130</v>
      </c>
      <c r="T571" t="s">
        <v>1997</v>
      </c>
      <c r="U571" t="s">
        <v>1961</v>
      </c>
      <c r="V571" t="s">
        <v>2052</v>
      </c>
      <c r="AA571" t="s">
        <v>1999</v>
      </c>
      <c r="AB571" t="s">
        <v>1955</v>
      </c>
      <c r="AC571" t="s">
        <v>2000</v>
      </c>
      <c r="AD571" t="s">
        <v>1204</v>
      </c>
      <c r="AF571" t="s">
        <v>137</v>
      </c>
      <c r="AG571" t="s">
        <v>1966</v>
      </c>
      <c r="AH571">
        <v>0.5</v>
      </c>
      <c r="AI571" t="s">
        <v>139</v>
      </c>
      <c r="AJ571" t="s">
        <v>1205</v>
      </c>
      <c r="AK571" t="s">
        <v>140</v>
      </c>
      <c r="AM571" t="s">
        <v>141</v>
      </c>
      <c r="AZ571" t="s">
        <v>1207</v>
      </c>
      <c r="BA571" t="s">
        <v>1208</v>
      </c>
      <c r="BB571" t="s">
        <v>1209</v>
      </c>
      <c r="BD571" t="s">
        <v>1967</v>
      </c>
      <c r="BE571" s="15">
        <v>42130</v>
      </c>
      <c r="BG571" t="s">
        <v>1968</v>
      </c>
      <c r="BH571">
        <v>0.08</v>
      </c>
      <c r="BI571" t="s">
        <v>139</v>
      </c>
      <c r="BJ571" s="15"/>
      <c r="BK571" t="s">
        <v>146</v>
      </c>
      <c r="BL571">
        <v>8</v>
      </c>
      <c r="BM571" s="16">
        <v>42121.996527777803</v>
      </c>
      <c r="BO571" s="16"/>
      <c r="BP571" t="s">
        <v>147</v>
      </c>
      <c r="BQ571" t="s">
        <v>147</v>
      </c>
      <c r="BR571">
        <v>0.5</v>
      </c>
      <c r="BS571">
        <v>0.08</v>
      </c>
      <c r="BT571" t="b">
        <v>0</v>
      </c>
      <c r="BU571">
        <v>0.5</v>
      </c>
      <c r="BV571">
        <v>0.08</v>
      </c>
      <c r="BW571">
        <v>0.5</v>
      </c>
      <c r="BX571" t="s">
        <v>148</v>
      </c>
      <c r="BY571" t="s">
        <v>1955</v>
      </c>
      <c r="BZ571" t="s">
        <v>1956</v>
      </c>
      <c r="CA571" t="s">
        <v>2053</v>
      </c>
      <c r="CB571" t="s">
        <v>150</v>
      </c>
      <c r="CC571" t="s">
        <v>1970</v>
      </c>
      <c r="CD571" t="s">
        <v>1422</v>
      </c>
      <c r="CI571">
        <v>45.678159530000002</v>
      </c>
      <c r="CJ571">
        <v>-122.6258948</v>
      </c>
      <c r="CN571" t="s">
        <v>1971</v>
      </c>
      <c r="CO571" t="s">
        <v>298</v>
      </c>
      <c r="CP571" t="s">
        <v>2054</v>
      </c>
      <c r="CQ571" t="s">
        <v>130</v>
      </c>
      <c r="CT571" t="s">
        <v>1973</v>
      </c>
      <c r="CU571" t="s">
        <v>302</v>
      </c>
      <c r="CV571" t="s">
        <v>154</v>
      </c>
      <c r="CW571" t="s">
        <v>1220</v>
      </c>
      <c r="CX571" t="s">
        <v>1801</v>
      </c>
      <c r="DC571" s="15"/>
      <c r="DF571">
        <v>81.5</v>
      </c>
      <c r="DG571" t="s">
        <v>130</v>
      </c>
      <c r="DH571" t="s">
        <v>146</v>
      </c>
    </row>
    <row r="572" spans="1:112" x14ac:dyDescent="0.25">
      <c r="A572" t="s">
        <v>1955</v>
      </c>
      <c r="B572" t="s">
        <v>1956</v>
      </c>
      <c r="C572" t="s">
        <v>2057</v>
      </c>
      <c r="D572" t="s">
        <v>124</v>
      </c>
      <c r="E572" t="s">
        <v>125</v>
      </c>
      <c r="F572" t="s">
        <v>126</v>
      </c>
      <c r="G572" s="15">
        <v>42121</v>
      </c>
      <c r="H572" t="s">
        <v>1989</v>
      </c>
      <c r="I572" t="s">
        <v>1197</v>
      </c>
      <c r="J572" s="15"/>
      <c r="M572" t="s">
        <v>2058</v>
      </c>
      <c r="N572" t="s">
        <v>130</v>
      </c>
      <c r="T572" t="s">
        <v>1997</v>
      </c>
      <c r="U572" t="s">
        <v>1961</v>
      </c>
      <c r="V572" t="s">
        <v>2059</v>
      </c>
      <c r="AA572" t="s">
        <v>1999</v>
      </c>
      <c r="AB572" t="s">
        <v>1955</v>
      </c>
      <c r="AC572" t="s">
        <v>2000</v>
      </c>
      <c r="AD572" t="s">
        <v>1204</v>
      </c>
      <c r="AF572" t="s">
        <v>137</v>
      </c>
      <c r="AG572" t="s">
        <v>1966</v>
      </c>
      <c r="AH572">
        <v>0.5</v>
      </c>
      <c r="AI572" t="s">
        <v>139</v>
      </c>
      <c r="AJ572" t="s">
        <v>1205</v>
      </c>
      <c r="AK572" t="s">
        <v>140</v>
      </c>
      <c r="AM572" t="s">
        <v>141</v>
      </c>
      <c r="AZ572" t="s">
        <v>1207</v>
      </c>
      <c r="BA572" t="s">
        <v>1208</v>
      </c>
      <c r="BB572" t="s">
        <v>1209</v>
      </c>
      <c r="BD572" t="s">
        <v>1967</v>
      </c>
      <c r="BE572" s="15">
        <v>42130</v>
      </c>
      <c r="BG572" t="s">
        <v>1968</v>
      </c>
      <c r="BH572">
        <v>0.08</v>
      </c>
      <c r="BI572" t="s">
        <v>139</v>
      </c>
      <c r="BJ572" s="15"/>
      <c r="BK572" t="s">
        <v>146</v>
      </c>
      <c r="BL572">
        <v>8</v>
      </c>
      <c r="BM572" s="16">
        <v>42122.006944444402</v>
      </c>
      <c r="BO572" s="16"/>
      <c r="BP572" t="s">
        <v>147</v>
      </c>
      <c r="BQ572" t="s">
        <v>147</v>
      </c>
      <c r="BR572">
        <v>0.5</v>
      </c>
      <c r="BS572">
        <v>0.08</v>
      </c>
      <c r="BT572" t="b">
        <v>0</v>
      </c>
      <c r="BU572">
        <v>0.5</v>
      </c>
      <c r="BV572">
        <v>0.08</v>
      </c>
      <c r="BW572">
        <v>0.5</v>
      </c>
      <c r="BX572" t="s">
        <v>148</v>
      </c>
      <c r="BY572" t="s">
        <v>1955</v>
      </c>
      <c r="BZ572" t="s">
        <v>1956</v>
      </c>
      <c r="CA572" t="s">
        <v>2060</v>
      </c>
      <c r="CB572" t="s">
        <v>150</v>
      </c>
      <c r="CC572" t="s">
        <v>1970</v>
      </c>
      <c r="CD572" t="s">
        <v>1422</v>
      </c>
      <c r="CI572">
        <v>45.678055790000002</v>
      </c>
      <c r="CJ572">
        <v>-122.6258333</v>
      </c>
      <c r="CN572" t="s">
        <v>1971</v>
      </c>
      <c r="CO572" t="s">
        <v>298</v>
      </c>
      <c r="CP572" t="s">
        <v>2061</v>
      </c>
      <c r="CQ572" t="s">
        <v>130</v>
      </c>
      <c r="CT572" t="s">
        <v>1973</v>
      </c>
      <c r="CU572" t="s">
        <v>302</v>
      </c>
      <c r="CV572" t="s">
        <v>154</v>
      </c>
      <c r="CW572" t="s">
        <v>1220</v>
      </c>
      <c r="CX572" t="s">
        <v>1801</v>
      </c>
      <c r="DC572" s="15"/>
      <c r="DF572">
        <v>126</v>
      </c>
      <c r="DG572" t="s">
        <v>130</v>
      </c>
      <c r="DH572" t="s">
        <v>146</v>
      </c>
    </row>
    <row r="573" spans="1:112" x14ac:dyDescent="0.25">
      <c r="A573" t="s">
        <v>1955</v>
      </c>
      <c r="B573" t="s">
        <v>1956</v>
      </c>
      <c r="C573" t="s">
        <v>2062</v>
      </c>
      <c r="D573" t="s">
        <v>124</v>
      </c>
      <c r="E573" t="s">
        <v>125</v>
      </c>
      <c r="F573" t="s">
        <v>126</v>
      </c>
      <c r="G573" s="15">
        <v>42122</v>
      </c>
      <c r="H573" t="s">
        <v>188</v>
      </c>
      <c r="I573" t="s">
        <v>1197</v>
      </c>
      <c r="J573" s="15"/>
      <c r="M573" t="s">
        <v>2063</v>
      </c>
      <c r="N573" t="s">
        <v>130</v>
      </c>
      <c r="T573" t="s">
        <v>1997</v>
      </c>
      <c r="U573" t="s">
        <v>1961</v>
      </c>
      <c r="V573" t="s">
        <v>2064</v>
      </c>
      <c r="AA573" t="s">
        <v>2065</v>
      </c>
      <c r="AB573" t="s">
        <v>1955</v>
      </c>
      <c r="AC573" t="s">
        <v>2066</v>
      </c>
      <c r="AD573" t="s">
        <v>1204</v>
      </c>
      <c r="AF573" t="s">
        <v>137</v>
      </c>
      <c r="AG573" t="s">
        <v>1966</v>
      </c>
      <c r="AH573">
        <v>0.5</v>
      </c>
      <c r="AI573" t="s">
        <v>139</v>
      </c>
      <c r="AJ573" t="s">
        <v>1205</v>
      </c>
      <c r="AK573" t="s">
        <v>140</v>
      </c>
      <c r="AM573" t="s">
        <v>141</v>
      </c>
      <c r="AZ573" t="s">
        <v>1207</v>
      </c>
      <c r="BA573" t="s">
        <v>1208</v>
      </c>
      <c r="BB573" t="s">
        <v>1209</v>
      </c>
      <c r="BD573" t="s">
        <v>1967</v>
      </c>
      <c r="BE573" s="15">
        <v>42130</v>
      </c>
      <c r="BG573" t="s">
        <v>1968</v>
      </c>
      <c r="BH573">
        <v>0.08</v>
      </c>
      <c r="BI573" t="s">
        <v>139</v>
      </c>
      <c r="BJ573" s="15"/>
      <c r="BK573" t="s">
        <v>146</v>
      </c>
      <c r="BL573">
        <v>8</v>
      </c>
      <c r="BM573" s="16">
        <v>42122.791666666701</v>
      </c>
      <c r="BO573" s="16"/>
      <c r="BP573" t="s">
        <v>147</v>
      </c>
      <c r="BQ573" t="s">
        <v>147</v>
      </c>
      <c r="BR573">
        <v>0.5</v>
      </c>
      <c r="BS573">
        <v>0.08</v>
      </c>
      <c r="BT573" t="b">
        <v>0</v>
      </c>
      <c r="BU573">
        <v>0.5</v>
      </c>
      <c r="BV573">
        <v>0.08</v>
      </c>
      <c r="BW573">
        <v>0.5</v>
      </c>
      <c r="BX573" t="s">
        <v>148</v>
      </c>
      <c r="BY573" t="s">
        <v>1955</v>
      </c>
      <c r="BZ573" t="s">
        <v>1956</v>
      </c>
      <c r="CA573" t="s">
        <v>2067</v>
      </c>
      <c r="CB573" t="s">
        <v>150</v>
      </c>
      <c r="CC573" t="s">
        <v>1970</v>
      </c>
      <c r="CD573" t="s">
        <v>1422</v>
      </c>
      <c r="CI573">
        <v>45.679758300000003</v>
      </c>
      <c r="CJ573">
        <v>-122.6391759</v>
      </c>
      <c r="CN573" t="s">
        <v>1971</v>
      </c>
      <c r="CO573" t="s">
        <v>298</v>
      </c>
      <c r="CP573" t="s">
        <v>2068</v>
      </c>
      <c r="CQ573" t="s">
        <v>130</v>
      </c>
      <c r="CT573" t="s">
        <v>1973</v>
      </c>
      <c r="CU573" t="s">
        <v>302</v>
      </c>
      <c r="CV573" t="s">
        <v>154</v>
      </c>
      <c r="CW573" t="s">
        <v>1220</v>
      </c>
      <c r="CX573" t="s">
        <v>1801</v>
      </c>
      <c r="DC573" s="15"/>
      <c r="DF573">
        <v>89.8</v>
      </c>
      <c r="DG573" t="s">
        <v>130</v>
      </c>
      <c r="DH573" t="s">
        <v>146</v>
      </c>
    </row>
    <row r="574" spans="1:112" x14ac:dyDescent="0.25">
      <c r="A574" t="s">
        <v>1955</v>
      </c>
      <c r="B574" t="s">
        <v>1956</v>
      </c>
      <c r="C574" t="s">
        <v>2069</v>
      </c>
      <c r="D574" t="s">
        <v>124</v>
      </c>
      <c r="E574" t="s">
        <v>125</v>
      </c>
      <c r="F574" t="s">
        <v>126</v>
      </c>
      <c r="G574" s="15">
        <v>42122</v>
      </c>
      <c r="H574" t="s">
        <v>1053</v>
      </c>
      <c r="I574" t="s">
        <v>1197</v>
      </c>
      <c r="J574" s="15"/>
      <c r="M574" t="s">
        <v>2070</v>
      </c>
      <c r="N574" t="s">
        <v>130</v>
      </c>
      <c r="T574" t="s">
        <v>1997</v>
      </c>
      <c r="U574" t="s">
        <v>1961</v>
      </c>
      <c r="V574" t="s">
        <v>2071</v>
      </c>
      <c r="AA574" t="s">
        <v>2065</v>
      </c>
      <c r="AB574" t="s">
        <v>1955</v>
      </c>
      <c r="AC574" t="s">
        <v>2066</v>
      </c>
      <c r="AD574" t="s">
        <v>1204</v>
      </c>
      <c r="AF574" t="s">
        <v>137</v>
      </c>
      <c r="AG574" t="s">
        <v>1966</v>
      </c>
      <c r="AH574">
        <v>0.5</v>
      </c>
      <c r="AI574" t="s">
        <v>139</v>
      </c>
      <c r="AJ574" t="s">
        <v>1205</v>
      </c>
      <c r="AK574" t="s">
        <v>140</v>
      </c>
      <c r="AM574" t="s">
        <v>141</v>
      </c>
      <c r="AZ574" t="s">
        <v>1207</v>
      </c>
      <c r="BA574" t="s">
        <v>1208</v>
      </c>
      <c r="BB574" t="s">
        <v>1209</v>
      </c>
      <c r="BD574" t="s">
        <v>1967</v>
      </c>
      <c r="BE574" s="15">
        <v>42130</v>
      </c>
      <c r="BG574" t="s">
        <v>1968</v>
      </c>
      <c r="BH574">
        <v>0.08</v>
      </c>
      <c r="BI574" t="s">
        <v>139</v>
      </c>
      <c r="BJ574" s="15"/>
      <c r="BK574" t="s">
        <v>146</v>
      </c>
      <c r="BL574">
        <v>8</v>
      </c>
      <c r="BM574" s="16">
        <v>42122.857638888898</v>
      </c>
      <c r="BO574" s="16"/>
      <c r="BP574" t="s">
        <v>147</v>
      </c>
      <c r="BQ574" t="s">
        <v>147</v>
      </c>
      <c r="BR574">
        <v>0.5</v>
      </c>
      <c r="BS574">
        <v>0.08</v>
      </c>
      <c r="BT574" t="b">
        <v>0</v>
      </c>
      <c r="BU574">
        <v>0.5</v>
      </c>
      <c r="BV574">
        <v>0.08</v>
      </c>
      <c r="BW574">
        <v>0.5</v>
      </c>
      <c r="BX574" t="s">
        <v>148</v>
      </c>
      <c r="BY574" t="s">
        <v>1955</v>
      </c>
      <c r="BZ574" t="s">
        <v>1956</v>
      </c>
      <c r="CA574" t="s">
        <v>2072</v>
      </c>
      <c r="CB574" t="s">
        <v>150</v>
      </c>
      <c r="CC574" t="s">
        <v>1970</v>
      </c>
      <c r="CD574" t="s">
        <v>1422</v>
      </c>
      <c r="CI574">
        <v>45.678314870000001</v>
      </c>
      <c r="CJ574">
        <v>-122.6295128</v>
      </c>
      <c r="CN574" t="s">
        <v>1971</v>
      </c>
      <c r="CO574" t="s">
        <v>298</v>
      </c>
      <c r="CP574" t="s">
        <v>2073</v>
      </c>
      <c r="CQ574" t="s">
        <v>130</v>
      </c>
      <c r="CT574" t="s">
        <v>1973</v>
      </c>
      <c r="CU574" t="s">
        <v>302</v>
      </c>
      <c r="CV574" t="s">
        <v>154</v>
      </c>
      <c r="CW574" t="s">
        <v>1220</v>
      </c>
      <c r="CX574" t="s">
        <v>1801</v>
      </c>
      <c r="DC574" s="15"/>
      <c r="DF574">
        <v>71.430000000000007</v>
      </c>
      <c r="DG574" t="s">
        <v>130</v>
      </c>
      <c r="DH574" t="s">
        <v>146</v>
      </c>
    </row>
    <row r="575" spans="1:112" x14ac:dyDescent="0.25">
      <c r="A575" t="s">
        <v>1955</v>
      </c>
      <c r="B575" t="s">
        <v>1956</v>
      </c>
      <c r="C575" t="s">
        <v>2074</v>
      </c>
      <c r="D575" t="s">
        <v>124</v>
      </c>
      <c r="E575" t="s">
        <v>125</v>
      </c>
      <c r="F575" t="s">
        <v>126</v>
      </c>
      <c r="G575" s="15">
        <v>42122</v>
      </c>
      <c r="H575" t="s">
        <v>1539</v>
      </c>
      <c r="I575" t="s">
        <v>1197</v>
      </c>
      <c r="J575" s="15"/>
      <c r="M575" t="s">
        <v>1048</v>
      </c>
      <c r="N575" t="s">
        <v>130</v>
      </c>
      <c r="T575" t="s">
        <v>1997</v>
      </c>
      <c r="U575" t="s">
        <v>1961</v>
      </c>
      <c r="V575" t="s">
        <v>2075</v>
      </c>
      <c r="AA575" t="s">
        <v>2065</v>
      </c>
      <c r="AB575" t="s">
        <v>1955</v>
      </c>
      <c r="AC575" t="s">
        <v>2066</v>
      </c>
      <c r="AD575" t="s">
        <v>1204</v>
      </c>
      <c r="AF575" t="s">
        <v>137</v>
      </c>
      <c r="AG575" t="s">
        <v>1966</v>
      </c>
      <c r="AH575">
        <v>0.5</v>
      </c>
      <c r="AI575" t="s">
        <v>139</v>
      </c>
      <c r="AJ575" t="s">
        <v>1205</v>
      </c>
      <c r="AK575" t="s">
        <v>140</v>
      </c>
      <c r="AM575" t="s">
        <v>141</v>
      </c>
      <c r="AZ575" t="s">
        <v>1207</v>
      </c>
      <c r="BA575" t="s">
        <v>1208</v>
      </c>
      <c r="BB575" t="s">
        <v>1209</v>
      </c>
      <c r="BD575" t="s">
        <v>1967</v>
      </c>
      <c r="BE575" s="15">
        <v>42131</v>
      </c>
      <c r="BG575" t="s">
        <v>1968</v>
      </c>
      <c r="BH575">
        <v>0.08</v>
      </c>
      <c r="BI575" t="s">
        <v>139</v>
      </c>
      <c r="BJ575" s="15"/>
      <c r="BK575" t="s">
        <v>146</v>
      </c>
      <c r="BL575">
        <v>8</v>
      </c>
      <c r="BM575" s="16">
        <v>42122.916666666701</v>
      </c>
      <c r="BO575" s="16"/>
      <c r="BP575" t="s">
        <v>147</v>
      </c>
      <c r="BQ575" t="s">
        <v>147</v>
      </c>
      <c r="BR575">
        <v>0.5</v>
      </c>
      <c r="BS575">
        <v>0.08</v>
      </c>
      <c r="BT575" t="b">
        <v>0</v>
      </c>
      <c r="BU575">
        <v>0.5</v>
      </c>
      <c r="BV575">
        <v>0.08</v>
      </c>
      <c r="BW575">
        <v>0.5</v>
      </c>
      <c r="BX575" t="s">
        <v>148</v>
      </c>
      <c r="BY575" t="s">
        <v>1955</v>
      </c>
      <c r="BZ575" t="s">
        <v>1956</v>
      </c>
      <c r="CA575" t="s">
        <v>2076</v>
      </c>
      <c r="CB575" t="s">
        <v>150</v>
      </c>
      <c r="CC575" t="s">
        <v>1970</v>
      </c>
      <c r="CD575" t="s">
        <v>1422</v>
      </c>
      <c r="CI575">
        <v>45.679354179999997</v>
      </c>
      <c r="CJ575">
        <v>-122.62786440000001</v>
      </c>
      <c r="CN575" t="s">
        <v>1971</v>
      </c>
      <c r="CO575" t="s">
        <v>298</v>
      </c>
      <c r="CP575" t="s">
        <v>2077</v>
      </c>
      <c r="CQ575" t="s">
        <v>130</v>
      </c>
      <c r="CT575" t="s">
        <v>1973</v>
      </c>
      <c r="CU575" t="s">
        <v>302</v>
      </c>
      <c r="CV575" t="s">
        <v>154</v>
      </c>
      <c r="CW575" t="s">
        <v>1220</v>
      </c>
      <c r="CX575" t="s">
        <v>1801</v>
      </c>
      <c r="DC575" s="15"/>
      <c r="DF575">
        <v>90.55</v>
      </c>
      <c r="DG575" t="s">
        <v>130</v>
      </c>
      <c r="DH575" t="s">
        <v>146</v>
      </c>
    </row>
    <row r="576" spans="1:112" x14ac:dyDescent="0.25">
      <c r="A576" t="s">
        <v>1955</v>
      </c>
      <c r="B576" t="s">
        <v>1956</v>
      </c>
      <c r="C576" t="s">
        <v>2078</v>
      </c>
      <c r="D576" t="s">
        <v>124</v>
      </c>
      <c r="E576" t="s">
        <v>125</v>
      </c>
      <c r="F576" t="s">
        <v>126</v>
      </c>
      <c r="G576" s="15">
        <v>42122</v>
      </c>
      <c r="H576" t="s">
        <v>2079</v>
      </c>
      <c r="I576" t="s">
        <v>1197</v>
      </c>
      <c r="J576" s="15"/>
      <c r="M576" t="s">
        <v>2080</v>
      </c>
      <c r="N576" t="s">
        <v>130</v>
      </c>
      <c r="T576" t="s">
        <v>1997</v>
      </c>
      <c r="U576" t="s">
        <v>1961</v>
      </c>
      <c r="V576" t="s">
        <v>2081</v>
      </c>
      <c r="AA576" t="s">
        <v>1963</v>
      </c>
      <c r="AB576" t="s">
        <v>1955</v>
      </c>
      <c r="AC576" t="s">
        <v>1964</v>
      </c>
      <c r="AD576" t="s">
        <v>1965</v>
      </c>
      <c r="AF576" t="s">
        <v>137</v>
      </c>
      <c r="AG576" t="s">
        <v>1966</v>
      </c>
      <c r="AH576">
        <v>0.5</v>
      </c>
      <c r="AI576" t="s">
        <v>139</v>
      </c>
      <c r="AJ576" t="s">
        <v>1205</v>
      </c>
      <c r="AK576" t="s">
        <v>140</v>
      </c>
      <c r="AM576" t="s">
        <v>141</v>
      </c>
      <c r="AZ576" t="s">
        <v>1207</v>
      </c>
      <c r="BA576" t="s">
        <v>1208</v>
      </c>
      <c r="BB576" t="s">
        <v>1209</v>
      </c>
      <c r="BD576" t="s">
        <v>1967</v>
      </c>
      <c r="BE576" s="15">
        <v>42131</v>
      </c>
      <c r="BG576" t="s">
        <v>1968</v>
      </c>
      <c r="BH576">
        <v>0.08</v>
      </c>
      <c r="BI576" t="s">
        <v>139</v>
      </c>
      <c r="BJ576" s="15"/>
      <c r="BK576" t="s">
        <v>146</v>
      </c>
      <c r="BL576">
        <v>8</v>
      </c>
      <c r="BM576" s="16">
        <v>42122.930555555598</v>
      </c>
      <c r="BO576" s="16"/>
      <c r="BP576" t="s">
        <v>147</v>
      </c>
      <c r="BQ576" t="s">
        <v>147</v>
      </c>
      <c r="BR576">
        <v>0.5</v>
      </c>
      <c r="BS576">
        <v>0.08</v>
      </c>
      <c r="BT576" t="b">
        <v>0</v>
      </c>
      <c r="BU576">
        <v>0.5</v>
      </c>
      <c r="BV576">
        <v>0.08</v>
      </c>
      <c r="BW576">
        <v>0.5</v>
      </c>
      <c r="BX576" t="s">
        <v>148</v>
      </c>
      <c r="BY576" t="s">
        <v>1955</v>
      </c>
      <c r="BZ576" t="s">
        <v>1956</v>
      </c>
      <c r="CA576" t="s">
        <v>2082</v>
      </c>
      <c r="CB576" t="s">
        <v>150</v>
      </c>
      <c r="CC576" t="s">
        <v>1970</v>
      </c>
      <c r="CD576" t="s">
        <v>1422</v>
      </c>
      <c r="CI576">
        <v>45.679066380000002</v>
      </c>
      <c r="CJ576">
        <v>-122.6262328</v>
      </c>
      <c r="CN576" t="s">
        <v>1971</v>
      </c>
      <c r="CO576" t="s">
        <v>298</v>
      </c>
      <c r="CP576" t="s">
        <v>2083</v>
      </c>
      <c r="CQ576" t="s">
        <v>130</v>
      </c>
      <c r="CT576" t="s">
        <v>1973</v>
      </c>
      <c r="CU576" t="s">
        <v>302</v>
      </c>
      <c r="CV576" t="s">
        <v>154</v>
      </c>
      <c r="CW576" t="s">
        <v>1220</v>
      </c>
      <c r="CX576" t="s">
        <v>1801</v>
      </c>
      <c r="DC576" s="15"/>
      <c r="DF576">
        <v>103.65</v>
      </c>
      <c r="DG576" t="s">
        <v>130</v>
      </c>
      <c r="DH576" t="s">
        <v>146</v>
      </c>
    </row>
    <row r="577" spans="1:112" x14ac:dyDescent="0.25">
      <c r="A577" t="s">
        <v>1955</v>
      </c>
      <c r="B577" t="s">
        <v>1956</v>
      </c>
      <c r="C577" t="s">
        <v>2084</v>
      </c>
      <c r="D577" t="s">
        <v>124</v>
      </c>
      <c r="E577" t="s">
        <v>125</v>
      </c>
      <c r="F577" t="s">
        <v>126</v>
      </c>
      <c r="G577" s="15">
        <v>42122</v>
      </c>
      <c r="H577" t="s">
        <v>2029</v>
      </c>
      <c r="I577" t="s">
        <v>1197</v>
      </c>
      <c r="J577" s="15"/>
      <c r="M577" t="s">
        <v>1959</v>
      </c>
      <c r="N577" t="s">
        <v>130</v>
      </c>
      <c r="T577" t="s">
        <v>1997</v>
      </c>
      <c r="U577" t="s">
        <v>1961</v>
      </c>
      <c r="V577" t="s">
        <v>1962</v>
      </c>
      <c r="AA577" t="s">
        <v>1963</v>
      </c>
      <c r="AB577" t="s">
        <v>1955</v>
      </c>
      <c r="AC577" t="s">
        <v>1964</v>
      </c>
      <c r="AD577" t="s">
        <v>1965</v>
      </c>
      <c r="AF577" t="s">
        <v>137</v>
      </c>
      <c r="AG577" t="s">
        <v>1966</v>
      </c>
      <c r="AH577">
        <v>0.5</v>
      </c>
      <c r="AI577" t="s">
        <v>139</v>
      </c>
      <c r="AJ577" t="s">
        <v>1205</v>
      </c>
      <c r="AK577" t="s">
        <v>140</v>
      </c>
      <c r="AM577" t="s">
        <v>141</v>
      </c>
      <c r="AZ577" t="s">
        <v>1207</v>
      </c>
      <c r="BA577" t="s">
        <v>1208</v>
      </c>
      <c r="BB577" t="s">
        <v>1209</v>
      </c>
      <c r="BD577" t="s">
        <v>1967</v>
      </c>
      <c r="BE577" s="15">
        <v>42131</v>
      </c>
      <c r="BG577" t="s">
        <v>1968</v>
      </c>
      <c r="BH577">
        <v>0.08</v>
      </c>
      <c r="BI577" t="s">
        <v>139</v>
      </c>
      <c r="BJ577" s="15"/>
      <c r="BK577" t="s">
        <v>146</v>
      </c>
      <c r="BL577">
        <v>8</v>
      </c>
      <c r="BM577" s="16">
        <v>42122.940972222197</v>
      </c>
      <c r="BO577" s="16"/>
      <c r="BP577" t="s">
        <v>147</v>
      </c>
      <c r="BQ577" t="s">
        <v>147</v>
      </c>
      <c r="BR577">
        <v>0.5</v>
      </c>
      <c r="BS577">
        <v>0.08</v>
      </c>
      <c r="BT577" t="b">
        <v>0</v>
      </c>
      <c r="BU577">
        <v>0.5</v>
      </c>
      <c r="BV577">
        <v>0.08</v>
      </c>
      <c r="BW577">
        <v>0.5</v>
      </c>
      <c r="BX577" t="s">
        <v>148</v>
      </c>
      <c r="BY577" t="s">
        <v>1955</v>
      </c>
      <c r="BZ577" t="s">
        <v>1956</v>
      </c>
      <c r="CA577" t="s">
        <v>1969</v>
      </c>
      <c r="CB577" t="s">
        <v>150</v>
      </c>
      <c r="CC577" t="s">
        <v>1970</v>
      </c>
      <c r="CD577" t="s">
        <v>1422</v>
      </c>
      <c r="CI577">
        <v>45.679181659999998</v>
      </c>
      <c r="CJ577">
        <v>-122.63637369999999</v>
      </c>
      <c r="CN577" t="s">
        <v>1971</v>
      </c>
      <c r="CO577" t="s">
        <v>298</v>
      </c>
      <c r="CP577" t="s">
        <v>1972</v>
      </c>
      <c r="CQ577" t="s">
        <v>130</v>
      </c>
      <c r="CT577" t="s">
        <v>1973</v>
      </c>
      <c r="CU577" t="s">
        <v>302</v>
      </c>
      <c r="CV577" t="s">
        <v>154</v>
      </c>
      <c r="CW577" t="s">
        <v>1220</v>
      </c>
      <c r="CX577" t="s">
        <v>1801</v>
      </c>
      <c r="DC577" s="15"/>
      <c r="DF577">
        <v>88</v>
      </c>
      <c r="DG577" t="s">
        <v>130</v>
      </c>
      <c r="DH577" t="s">
        <v>146</v>
      </c>
    </row>
    <row r="578" spans="1:112" x14ac:dyDescent="0.25">
      <c r="A578" t="s">
        <v>1955</v>
      </c>
      <c r="B578" t="s">
        <v>1956</v>
      </c>
      <c r="C578" t="s">
        <v>2085</v>
      </c>
      <c r="D578" t="s">
        <v>124</v>
      </c>
      <c r="E578" t="s">
        <v>125</v>
      </c>
      <c r="F578" t="s">
        <v>126</v>
      </c>
      <c r="G578" s="15">
        <v>42122</v>
      </c>
      <c r="H578" t="s">
        <v>2086</v>
      </c>
      <c r="I578" t="s">
        <v>1197</v>
      </c>
      <c r="J578" s="15"/>
      <c r="M578" t="s">
        <v>2087</v>
      </c>
      <c r="N578" t="s">
        <v>130</v>
      </c>
      <c r="T578" t="s">
        <v>1997</v>
      </c>
      <c r="U578" t="s">
        <v>1961</v>
      </c>
      <c r="V578" t="s">
        <v>2088</v>
      </c>
      <c r="AA578" t="s">
        <v>1963</v>
      </c>
      <c r="AB578" t="s">
        <v>1955</v>
      </c>
      <c r="AC578" t="s">
        <v>1964</v>
      </c>
      <c r="AD578" t="s">
        <v>1965</v>
      </c>
      <c r="AF578" t="s">
        <v>137</v>
      </c>
      <c r="AG578" t="s">
        <v>1966</v>
      </c>
      <c r="AH578">
        <v>0.5</v>
      </c>
      <c r="AI578" t="s">
        <v>139</v>
      </c>
      <c r="AJ578" t="s">
        <v>1205</v>
      </c>
      <c r="AK578" t="s">
        <v>140</v>
      </c>
      <c r="AM578" t="s">
        <v>141</v>
      </c>
      <c r="AZ578" t="s">
        <v>1207</v>
      </c>
      <c r="BA578" t="s">
        <v>1208</v>
      </c>
      <c r="BB578" t="s">
        <v>1209</v>
      </c>
      <c r="BD578" t="s">
        <v>1967</v>
      </c>
      <c r="BE578" s="15">
        <v>42131</v>
      </c>
      <c r="BG578" t="s">
        <v>1968</v>
      </c>
      <c r="BH578">
        <v>0.08</v>
      </c>
      <c r="BI578" t="s">
        <v>139</v>
      </c>
      <c r="BJ578" s="15"/>
      <c r="BK578" t="s">
        <v>146</v>
      </c>
      <c r="BL578">
        <v>8</v>
      </c>
      <c r="BM578" s="16">
        <v>42122.949305555601</v>
      </c>
      <c r="BO578" s="16"/>
      <c r="BP578" t="s">
        <v>147</v>
      </c>
      <c r="BQ578" t="s">
        <v>147</v>
      </c>
      <c r="BR578">
        <v>0.5</v>
      </c>
      <c r="BS578">
        <v>0.08</v>
      </c>
      <c r="BT578" t="b">
        <v>0</v>
      </c>
      <c r="BU578">
        <v>0.5</v>
      </c>
      <c r="BV578">
        <v>0.08</v>
      </c>
      <c r="BW578">
        <v>0.5</v>
      </c>
      <c r="BX578" t="s">
        <v>148</v>
      </c>
      <c r="BY578" t="s">
        <v>1955</v>
      </c>
      <c r="BZ578" t="s">
        <v>1956</v>
      </c>
      <c r="CA578" t="s">
        <v>2089</v>
      </c>
      <c r="CB578" t="s">
        <v>150</v>
      </c>
      <c r="CC578" t="s">
        <v>1970</v>
      </c>
      <c r="CD578" t="s">
        <v>1422</v>
      </c>
      <c r="CI578">
        <v>45.678277559999998</v>
      </c>
      <c r="CJ578">
        <v>-122.63223840000001</v>
      </c>
      <c r="CN578" t="s">
        <v>1971</v>
      </c>
      <c r="CO578" t="s">
        <v>298</v>
      </c>
      <c r="CP578" t="s">
        <v>2090</v>
      </c>
      <c r="CQ578" t="s">
        <v>130</v>
      </c>
      <c r="CT578" t="s">
        <v>1973</v>
      </c>
      <c r="CU578" t="s">
        <v>302</v>
      </c>
      <c r="CV578" t="s">
        <v>154</v>
      </c>
      <c r="CW578" t="s">
        <v>1220</v>
      </c>
      <c r="CX578" t="s">
        <v>1801</v>
      </c>
      <c r="DC578" s="15"/>
      <c r="DF578">
        <v>72.2</v>
      </c>
      <c r="DG578" t="s">
        <v>130</v>
      </c>
      <c r="DH578" t="s">
        <v>146</v>
      </c>
    </row>
    <row r="579" spans="1:112" x14ac:dyDescent="0.25">
      <c r="A579" t="s">
        <v>1955</v>
      </c>
      <c r="B579" t="s">
        <v>1956</v>
      </c>
      <c r="C579" t="s">
        <v>2091</v>
      </c>
      <c r="D579" t="s">
        <v>124</v>
      </c>
      <c r="E579" t="s">
        <v>125</v>
      </c>
      <c r="F579" t="s">
        <v>126</v>
      </c>
      <c r="G579" s="15">
        <v>42122</v>
      </c>
      <c r="H579" t="s">
        <v>2092</v>
      </c>
      <c r="I579" t="s">
        <v>1197</v>
      </c>
      <c r="J579" s="15"/>
      <c r="M579" t="s">
        <v>2093</v>
      </c>
      <c r="N579" t="s">
        <v>130</v>
      </c>
      <c r="T579" t="s">
        <v>1997</v>
      </c>
      <c r="U579" t="s">
        <v>1961</v>
      </c>
      <c r="V579" t="s">
        <v>2094</v>
      </c>
      <c r="AA579" t="s">
        <v>1963</v>
      </c>
      <c r="AB579" t="s">
        <v>1955</v>
      </c>
      <c r="AC579" t="s">
        <v>1964</v>
      </c>
      <c r="AD579" t="s">
        <v>1965</v>
      </c>
      <c r="AF579" t="s">
        <v>137</v>
      </c>
      <c r="AG579" t="s">
        <v>1966</v>
      </c>
      <c r="AH579">
        <v>0.5</v>
      </c>
      <c r="AI579" t="s">
        <v>139</v>
      </c>
      <c r="AJ579" t="s">
        <v>1205</v>
      </c>
      <c r="AK579" t="s">
        <v>140</v>
      </c>
      <c r="AM579" t="s">
        <v>141</v>
      </c>
      <c r="AZ579" t="s">
        <v>1207</v>
      </c>
      <c r="BA579" t="s">
        <v>1208</v>
      </c>
      <c r="BB579" t="s">
        <v>1209</v>
      </c>
      <c r="BD579" t="s">
        <v>1967</v>
      </c>
      <c r="BE579" s="15">
        <v>42131</v>
      </c>
      <c r="BG579" t="s">
        <v>1968</v>
      </c>
      <c r="BH579">
        <v>0.08</v>
      </c>
      <c r="BI579" t="s">
        <v>139</v>
      </c>
      <c r="BJ579" s="15"/>
      <c r="BK579" t="s">
        <v>146</v>
      </c>
      <c r="BL579">
        <v>8</v>
      </c>
      <c r="BM579" s="16">
        <v>42122.963194444397</v>
      </c>
      <c r="BO579" s="16"/>
      <c r="BP579" t="s">
        <v>147</v>
      </c>
      <c r="BQ579" t="s">
        <v>147</v>
      </c>
      <c r="BR579">
        <v>0.5</v>
      </c>
      <c r="BS579">
        <v>0.08</v>
      </c>
      <c r="BT579" t="b">
        <v>0</v>
      </c>
      <c r="BU579">
        <v>0.5</v>
      </c>
      <c r="BV579">
        <v>0.08</v>
      </c>
      <c r="BW579">
        <v>0.5</v>
      </c>
      <c r="BX579" t="s">
        <v>148</v>
      </c>
      <c r="BY579" t="s">
        <v>1955</v>
      </c>
      <c r="BZ579" t="s">
        <v>1956</v>
      </c>
      <c r="CA579" t="s">
        <v>2095</v>
      </c>
      <c r="CB579" t="s">
        <v>150</v>
      </c>
      <c r="CC579" t="s">
        <v>1970</v>
      </c>
      <c r="CD579" t="s">
        <v>1422</v>
      </c>
      <c r="CI579">
        <v>45.679809650000003</v>
      </c>
      <c r="CJ579">
        <v>-122.62837589999999</v>
      </c>
      <c r="CN579" t="s">
        <v>1971</v>
      </c>
      <c r="CO579" t="s">
        <v>298</v>
      </c>
      <c r="CP579" t="s">
        <v>2096</v>
      </c>
      <c r="CQ579" t="s">
        <v>130</v>
      </c>
      <c r="CT579" t="s">
        <v>1973</v>
      </c>
      <c r="CU579" t="s">
        <v>302</v>
      </c>
      <c r="CV579" t="s">
        <v>154</v>
      </c>
      <c r="CW579" t="s">
        <v>1220</v>
      </c>
      <c r="CX579" t="s">
        <v>1801</v>
      </c>
      <c r="DC579" s="15"/>
      <c r="DF579">
        <v>98.7</v>
      </c>
      <c r="DG579" t="s">
        <v>130</v>
      </c>
      <c r="DH579" t="s">
        <v>146</v>
      </c>
    </row>
    <row r="580" spans="1:112" x14ac:dyDescent="0.25">
      <c r="A580" t="s">
        <v>1955</v>
      </c>
      <c r="B580" t="s">
        <v>1956</v>
      </c>
      <c r="C580" t="s">
        <v>2097</v>
      </c>
      <c r="D580" t="s">
        <v>124</v>
      </c>
      <c r="E580" t="s">
        <v>125</v>
      </c>
      <c r="F580" t="s">
        <v>126</v>
      </c>
      <c r="G580" s="15">
        <v>42122</v>
      </c>
      <c r="H580" t="s">
        <v>1551</v>
      </c>
      <c r="I580" t="s">
        <v>1197</v>
      </c>
      <c r="J580" s="15"/>
      <c r="M580" t="s">
        <v>1984</v>
      </c>
      <c r="N580" t="s">
        <v>130</v>
      </c>
      <c r="T580" t="s">
        <v>1997</v>
      </c>
      <c r="U580" t="s">
        <v>1961</v>
      </c>
      <c r="V580" t="s">
        <v>1985</v>
      </c>
      <c r="AA580" t="s">
        <v>1963</v>
      </c>
      <c r="AB580" t="s">
        <v>1955</v>
      </c>
      <c r="AC580" t="s">
        <v>1964</v>
      </c>
      <c r="AD580" t="s">
        <v>1965</v>
      </c>
      <c r="AF580" t="s">
        <v>137</v>
      </c>
      <c r="AG580" t="s">
        <v>1966</v>
      </c>
      <c r="AH580">
        <v>0.5</v>
      </c>
      <c r="AI580" t="s">
        <v>139</v>
      </c>
      <c r="AJ580" t="s">
        <v>1205</v>
      </c>
      <c r="AK580" t="s">
        <v>140</v>
      </c>
      <c r="AM580" t="s">
        <v>141</v>
      </c>
      <c r="AZ580" t="s">
        <v>1207</v>
      </c>
      <c r="BA580" t="s">
        <v>1208</v>
      </c>
      <c r="BB580" t="s">
        <v>1209</v>
      </c>
      <c r="BD580" t="s">
        <v>1967</v>
      </c>
      <c r="BE580" s="15">
        <v>42131</v>
      </c>
      <c r="BG580" t="s">
        <v>1968</v>
      </c>
      <c r="BH580">
        <v>0.08</v>
      </c>
      <c r="BI580" t="s">
        <v>139</v>
      </c>
      <c r="BJ580" s="15"/>
      <c r="BK580" t="s">
        <v>146</v>
      </c>
      <c r="BL580">
        <v>8</v>
      </c>
      <c r="BM580" s="16">
        <v>42122.979166666701</v>
      </c>
      <c r="BO580" s="16"/>
      <c r="BP580" t="s">
        <v>147</v>
      </c>
      <c r="BQ580" t="s">
        <v>147</v>
      </c>
      <c r="BR580">
        <v>0.5</v>
      </c>
      <c r="BS580">
        <v>0.08</v>
      </c>
      <c r="BT580" t="b">
        <v>0</v>
      </c>
      <c r="BU580">
        <v>0.5</v>
      </c>
      <c r="BV580">
        <v>0.08</v>
      </c>
      <c r="BW580">
        <v>0.5</v>
      </c>
      <c r="BX580" t="s">
        <v>148</v>
      </c>
      <c r="BY580" t="s">
        <v>1955</v>
      </c>
      <c r="BZ580" t="s">
        <v>1956</v>
      </c>
      <c r="CA580" t="s">
        <v>1986</v>
      </c>
      <c r="CB580" t="s">
        <v>150</v>
      </c>
      <c r="CC580" t="s">
        <v>1970</v>
      </c>
      <c r="CD580" t="s">
        <v>1422</v>
      </c>
      <c r="CI580">
        <v>45.67777194</v>
      </c>
      <c r="CJ580">
        <v>-122.6231756</v>
      </c>
      <c r="CN580" t="s">
        <v>1971</v>
      </c>
      <c r="CO580" t="s">
        <v>298</v>
      </c>
      <c r="CP580" t="s">
        <v>1987</v>
      </c>
      <c r="CQ580" t="s">
        <v>130</v>
      </c>
      <c r="CT580" t="s">
        <v>1973</v>
      </c>
      <c r="CU580" t="s">
        <v>302</v>
      </c>
      <c r="CV580" t="s">
        <v>154</v>
      </c>
      <c r="CW580" t="s">
        <v>1220</v>
      </c>
      <c r="CX580" t="s">
        <v>1801</v>
      </c>
      <c r="DC580" s="15"/>
      <c r="DF580">
        <v>32.630000000000003</v>
      </c>
      <c r="DG580" t="s">
        <v>130</v>
      </c>
      <c r="DH580" t="s">
        <v>146</v>
      </c>
    </row>
    <row r="581" spans="1:112" x14ac:dyDescent="0.25">
      <c r="A581" t="s">
        <v>1955</v>
      </c>
      <c r="B581" t="s">
        <v>1956</v>
      </c>
      <c r="C581" t="s">
        <v>2098</v>
      </c>
      <c r="D581" t="s">
        <v>124</v>
      </c>
      <c r="E581" t="s">
        <v>125</v>
      </c>
      <c r="F581" t="s">
        <v>126</v>
      </c>
      <c r="G581" s="15">
        <v>42122</v>
      </c>
      <c r="H581" t="s">
        <v>1983</v>
      </c>
      <c r="I581" t="s">
        <v>1197</v>
      </c>
      <c r="J581" s="15"/>
      <c r="M581" t="s">
        <v>2099</v>
      </c>
      <c r="N581" t="s">
        <v>130</v>
      </c>
      <c r="T581" t="s">
        <v>1997</v>
      </c>
      <c r="U581" t="s">
        <v>1961</v>
      </c>
      <c r="V581" t="s">
        <v>2100</v>
      </c>
      <c r="AA581" t="s">
        <v>1963</v>
      </c>
      <c r="AB581" t="s">
        <v>1955</v>
      </c>
      <c r="AC581" t="s">
        <v>1964</v>
      </c>
      <c r="AD581" t="s">
        <v>1965</v>
      </c>
      <c r="AF581" t="s">
        <v>137</v>
      </c>
      <c r="AG581" t="s">
        <v>1966</v>
      </c>
      <c r="AH581">
        <v>0.5</v>
      </c>
      <c r="AI581" t="s">
        <v>139</v>
      </c>
      <c r="AJ581" t="s">
        <v>1205</v>
      </c>
      <c r="AK581" t="s">
        <v>140</v>
      </c>
      <c r="AM581" t="s">
        <v>141</v>
      </c>
      <c r="AZ581" t="s">
        <v>1207</v>
      </c>
      <c r="BA581" t="s">
        <v>1208</v>
      </c>
      <c r="BB581" t="s">
        <v>1209</v>
      </c>
      <c r="BD581" t="s">
        <v>1967</v>
      </c>
      <c r="BE581" s="15">
        <v>42131</v>
      </c>
      <c r="BG581" t="s">
        <v>1968</v>
      </c>
      <c r="BH581">
        <v>0.08</v>
      </c>
      <c r="BI581" t="s">
        <v>139</v>
      </c>
      <c r="BJ581" s="15"/>
      <c r="BK581" t="s">
        <v>146</v>
      </c>
      <c r="BL581">
        <v>8</v>
      </c>
      <c r="BM581" s="16">
        <v>42122.993055555598</v>
      </c>
      <c r="BO581" s="16"/>
      <c r="BP581" t="s">
        <v>147</v>
      </c>
      <c r="BQ581" t="s">
        <v>147</v>
      </c>
      <c r="BR581">
        <v>0.5</v>
      </c>
      <c r="BS581">
        <v>0.08</v>
      </c>
      <c r="BT581" t="b">
        <v>0</v>
      </c>
      <c r="BU581">
        <v>0.5</v>
      </c>
      <c r="BV581">
        <v>0.08</v>
      </c>
      <c r="BW581">
        <v>0.5</v>
      </c>
      <c r="BX581" t="s">
        <v>148</v>
      </c>
      <c r="BY581" t="s">
        <v>1955</v>
      </c>
      <c r="BZ581" t="s">
        <v>1956</v>
      </c>
      <c r="CA581" t="s">
        <v>2101</v>
      </c>
      <c r="CB581" t="s">
        <v>150</v>
      </c>
      <c r="CC581" t="s">
        <v>1970</v>
      </c>
      <c r="CD581" t="s">
        <v>1422</v>
      </c>
      <c r="CI581">
        <v>45.677386720000001</v>
      </c>
      <c r="CJ581">
        <v>-122.6225857</v>
      </c>
      <c r="CN581" t="s">
        <v>1971</v>
      </c>
      <c r="CO581" t="s">
        <v>298</v>
      </c>
      <c r="CP581" t="s">
        <v>2102</v>
      </c>
      <c r="CQ581" t="s">
        <v>130</v>
      </c>
      <c r="CT581" t="s">
        <v>1973</v>
      </c>
      <c r="CU581" t="s">
        <v>302</v>
      </c>
      <c r="CV581" t="s">
        <v>154</v>
      </c>
      <c r="CW581" t="s">
        <v>1220</v>
      </c>
      <c r="CX581" t="s">
        <v>1801</v>
      </c>
      <c r="DC581" s="15"/>
      <c r="DF581">
        <v>34.85</v>
      </c>
      <c r="DG581" t="s">
        <v>130</v>
      </c>
      <c r="DH581" t="s">
        <v>146</v>
      </c>
    </row>
    <row r="582" spans="1:112" x14ac:dyDescent="0.25">
      <c r="A582" t="s">
        <v>1955</v>
      </c>
      <c r="B582" t="s">
        <v>1956</v>
      </c>
      <c r="C582" t="s">
        <v>2103</v>
      </c>
      <c r="D582" t="s">
        <v>124</v>
      </c>
      <c r="E582" t="s">
        <v>125</v>
      </c>
      <c r="F582" t="s">
        <v>126</v>
      </c>
      <c r="G582" s="15">
        <v>42122</v>
      </c>
      <c r="H582" t="s">
        <v>2104</v>
      </c>
      <c r="I582" t="s">
        <v>1197</v>
      </c>
      <c r="J582" s="15"/>
      <c r="M582" t="s">
        <v>2105</v>
      </c>
      <c r="N582" t="s">
        <v>130</v>
      </c>
      <c r="T582" t="s">
        <v>1997</v>
      </c>
      <c r="U582" t="s">
        <v>1961</v>
      </c>
      <c r="V582" t="s">
        <v>2106</v>
      </c>
      <c r="AA582" t="s">
        <v>1963</v>
      </c>
      <c r="AB582" t="s">
        <v>1955</v>
      </c>
      <c r="AC582" t="s">
        <v>1964</v>
      </c>
      <c r="AD582" t="s">
        <v>1965</v>
      </c>
      <c r="AF582" t="s">
        <v>137</v>
      </c>
      <c r="AG582" t="s">
        <v>1966</v>
      </c>
      <c r="AH582">
        <v>0.5</v>
      </c>
      <c r="AI582" t="s">
        <v>139</v>
      </c>
      <c r="AJ582" t="s">
        <v>1205</v>
      </c>
      <c r="AK582" t="s">
        <v>140</v>
      </c>
      <c r="AM582" t="s">
        <v>141</v>
      </c>
      <c r="AZ582" t="s">
        <v>1207</v>
      </c>
      <c r="BA582" t="s">
        <v>1208</v>
      </c>
      <c r="BB582" t="s">
        <v>1209</v>
      </c>
      <c r="BD582" t="s">
        <v>1967</v>
      </c>
      <c r="BE582" s="15">
        <v>42131</v>
      </c>
      <c r="BG582" t="s">
        <v>1968</v>
      </c>
      <c r="BH582">
        <v>0.08</v>
      </c>
      <c r="BI582" t="s">
        <v>139</v>
      </c>
      <c r="BJ582" s="15"/>
      <c r="BK582" t="s">
        <v>146</v>
      </c>
      <c r="BL582">
        <v>8</v>
      </c>
      <c r="BM582" s="16">
        <v>42123</v>
      </c>
      <c r="BO582" s="16"/>
      <c r="BP582" t="s">
        <v>147</v>
      </c>
      <c r="BQ582" t="s">
        <v>147</v>
      </c>
      <c r="BR582">
        <v>0.5</v>
      </c>
      <c r="BS582">
        <v>0.08</v>
      </c>
      <c r="BT582" t="b">
        <v>0</v>
      </c>
      <c r="BU582">
        <v>0.5</v>
      </c>
      <c r="BV582">
        <v>0.08</v>
      </c>
      <c r="BW582">
        <v>0.5</v>
      </c>
      <c r="BX582" t="s">
        <v>148</v>
      </c>
      <c r="BY582" t="s">
        <v>1955</v>
      </c>
      <c r="BZ582" t="s">
        <v>1956</v>
      </c>
      <c r="CA582" t="s">
        <v>2107</v>
      </c>
      <c r="CB582" t="s">
        <v>150</v>
      </c>
      <c r="CC582" t="s">
        <v>1970</v>
      </c>
      <c r="CD582" t="s">
        <v>1422</v>
      </c>
      <c r="CI582">
        <v>45.677730660000002</v>
      </c>
      <c r="CJ582">
        <v>-122.62278070000001</v>
      </c>
      <c r="CN582" t="s">
        <v>1971</v>
      </c>
      <c r="CO582" t="s">
        <v>298</v>
      </c>
      <c r="CP582" t="s">
        <v>2108</v>
      </c>
      <c r="CQ582" t="s">
        <v>130</v>
      </c>
      <c r="CT582" t="s">
        <v>1973</v>
      </c>
      <c r="CU582" t="s">
        <v>302</v>
      </c>
      <c r="CV582" t="s">
        <v>154</v>
      </c>
      <c r="CW582" t="s">
        <v>1220</v>
      </c>
      <c r="CX582" t="s">
        <v>1801</v>
      </c>
      <c r="DC582" s="15"/>
      <c r="DF582">
        <v>34.86</v>
      </c>
      <c r="DG582" t="s">
        <v>130</v>
      </c>
      <c r="DH582" t="s">
        <v>146</v>
      </c>
    </row>
    <row r="583" spans="1:112" x14ac:dyDescent="0.25">
      <c r="A583" t="s">
        <v>1955</v>
      </c>
      <c r="B583" t="s">
        <v>1956</v>
      </c>
      <c r="C583" t="s">
        <v>2109</v>
      </c>
      <c r="D583" t="s">
        <v>124</v>
      </c>
      <c r="E583" t="s">
        <v>125</v>
      </c>
      <c r="F583" t="s">
        <v>126</v>
      </c>
      <c r="G583" s="15">
        <v>42122</v>
      </c>
      <c r="H583" t="s">
        <v>1989</v>
      </c>
      <c r="I583" t="s">
        <v>1197</v>
      </c>
      <c r="J583" s="15"/>
      <c r="M583" t="s">
        <v>1975</v>
      </c>
      <c r="N583" t="s">
        <v>130</v>
      </c>
      <c r="T583" t="s">
        <v>1997</v>
      </c>
      <c r="U583" t="s">
        <v>1961</v>
      </c>
      <c r="V583" t="s">
        <v>1976</v>
      </c>
      <c r="AA583" t="s">
        <v>1963</v>
      </c>
      <c r="AB583" t="s">
        <v>1955</v>
      </c>
      <c r="AC583" t="s">
        <v>1964</v>
      </c>
      <c r="AD583" t="s">
        <v>1965</v>
      </c>
      <c r="AF583" t="s">
        <v>137</v>
      </c>
      <c r="AG583" t="s">
        <v>1966</v>
      </c>
      <c r="AH583">
        <v>0.5</v>
      </c>
      <c r="AI583" t="s">
        <v>139</v>
      </c>
      <c r="AJ583" t="s">
        <v>1205</v>
      </c>
      <c r="AK583" t="s">
        <v>140</v>
      </c>
      <c r="AM583" t="s">
        <v>141</v>
      </c>
      <c r="AZ583" t="s">
        <v>1207</v>
      </c>
      <c r="BA583" t="s">
        <v>1208</v>
      </c>
      <c r="BB583" t="s">
        <v>1209</v>
      </c>
      <c r="BD583" t="s">
        <v>1967</v>
      </c>
      <c r="BE583" s="15">
        <v>42131</v>
      </c>
      <c r="BG583" t="s">
        <v>1968</v>
      </c>
      <c r="BH583">
        <v>0.08</v>
      </c>
      <c r="BI583" t="s">
        <v>139</v>
      </c>
      <c r="BJ583" s="15"/>
      <c r="BK583" t="s">
        <v>146</v>
      </c>
      <c r="BL583">
        <v>8</v>
      </c>
      <c r="BM583" s="16">
        <v>42123.006944444402</v>
      </c>
      <c r="BO583" s="16"/>
      <c r="BP583" t="s">
        <v>147</v>
      </c>
      <c r="BQ583" t="s">
        <v>147</v>
      </c>
      <c r="BR583">
        <v>0.5</v>
      </c>
      <c r="BS583">
        <v>0.08</v>
      </c>
      <c r="BT583" t="b">
        <v>0</v>
      </c>
      <c r="BU583">
        <v>0.5</v>
      </c>
      <c r="BV583">
        <v>0.08</v>
      </c>
      <c r="BW583">
        <v>0.5</v>
      </c>
      <c r="BX583" t="s">
        <v>148</v>
      </c>
      <c r="BY583" t="s">
        <v>1955</v>
      </c>
      <c r="BZ583" t="s">
        <v>1956</v>
      </c>
      <c r="CA583" t="s">
        <v>1977</v>
      </c>
      <c r="CB583" t="s">
        <v>150</v>
      </c>
      <c r="CC583" t="s">
        <v>1970</v>
      </c>
      <c r="CD583" t="s">
        <v>1422</v>
      </c>
      <c r="CI583">
        <v>45.677531389999999</v>
      </c>
      <c r="CJ583">
        <v>-122.6228248</v>
      </c>
      <c r="CN583" t="s">
        <v>1971</v>
      </c>
      <c r="CO583" t="s">
        <v>298</v>
      </c>
      <c r="CP583" t="s">
        <v>1978</v>
      </c>
      <c r="CQ583" t="s">
        <v>130</v>
      </c>
      <c r="CT583" t="s">
        <v>1973</v>
      </c>
      <c r="CU583" t="s">
        <v>302</v>
      </c>
      <c r="CV583" t="s">
        <v>154</v>
      </c>
      <c r="CW583" t="s">
        <v>1220</v>
      </c>
      <c r="CX583" t="s">
        <v>1801</v>
      </c>
      <c r="DC583" s="15"/>
      <c r="DF583">
        <v>34.51</v>
      </c>
      <c r="DG583" t="s">
        <v>130</v>
      </c>
      <c r="DH583" t="s">
        <v>146</v>
      </c>
    </row>
    <row r="584" spans="1:112" x14ac:dyDescent="0.25">
      <c r="A584" t="s">
        <v>1955</v>
      </c>
      <c r="B584" t="s">
        <v>1956</v>
      </c>
      <c r="C584" t="s">
        <v>2110</v>
      </c>
      <c r="D584" t="s">
        <v>1980</v>
      </c>
      <c r="E584" t="s">
        <v>125</v>
      </c>
      <c r="F584" t="s">
        <v>126</v>
      </c>
      <c r="G584" s="15">
        <v>42122</v>
      </c>
      <c r="H584" t="s">
        <v>2111</v>
      </c>
      <c r="I584" t="s">
        <v>1197</v>
      </c>
      <c r="J584" s="15"/>
      <c r="M584" t="s">
        <v>1975</v>
      </c>
      <c r="N584" t="s">
        <v>130</v>
      </c>
      <c r="T584" t="s">
        <v>1997</v>
      </c>
      <c r="U584" t="s">
        <v>1961</v>
      </c>
      <c r="V584" t="s">
        <v>1976</v>
      </c>
      <c r="AA584" t="s">
        <v>1963</v>
      </c>
      <c r="AB584" t="s">
        <v>1955</v>
      </c>
      <c r="AC584" t="s">
        <v>1964</v>
      </c>
      <c r="AD584" t="s">
        <v>1965</v>
      </c>
      <c r="AF584" t="s">
        <v>137</v>
      </c>
      <c r="AG584" t="s">
        <v>1966</v>
      </c>
      <c r="AH584">
        <v>0.5</v>
      </c>
      <c r="AI584" t="s">
        <v>139</v>
      </c>
      <c r="AJ584" t="s">
        <v>1205</v>
      </c>
      <c r="AK584" t="s">
        <v>140</v>
      </c>
      <c r="AM584" t="s">
        <v>141</v>
      </c>
      <c r="AZ584" t="s">
        <v>1207</v>
      </c>
      <c r="BA584" t="s">
        <v>1208</v>
      </c>
      <c r="BB584" t="s">
        <v>1209</v>
      </c>
      <c r="BD584" t="s">
        <v>1967</v>
      </c>
      <c r="BE584" s="15">
        <v>42131</v>
      </c>
      <c r="BG584" t="s">
        <v>1968</v>
      </c>
      <c r="BH584">
        <v>0.08</v>
      </c>
      <c r="BI584" t="s">
        <v>139</v>
      </c>
      <c r="BJ584" s="15"/>
      <c r="BK584" t="s">
        <v>146</v>
      </c>
      <c r="BL584">
        <v>8</v>
      </c>
      <c r="BM584" s="16">
        <v>42123.013888888898</v>
      </c>
      <c r="BO584" s="16"/>
      <c r="BP584" t="s">
        <v>147</v>
      </c>
      <c r="BQ584" t="s">
        <v>147</v>
      </c>
      <c r="BR584">
        <v>0.5</v>
      </c>
      <c r="BS584">
        <v>0.08</v>
      </c>
      <c r="BT584" t="b">
        <v>0</v>
      </c>
      <c r="BU584">
        <v>0.5</v>
      </c>
      <c r="BV584">
        <v>0.08</v>
      </c>
      <c r="BW584">
        <v>0.5</v>
      </c>
      <c r="BX584" t="s">
        <v>148</v>
      </c>
      <c r="BY584" t="s">
        <v>1955</v>
      </c>
      <c r="BZ584" t="s">
        <v>1956</v>
      </c>
      <c r="CA584" t="s">
        <v>1977</v>
      </c>
      <c r="CB584" t="s">
        <v>150</v>
      </c>
      <c r="CC584" t="s">
        <v>1970</v>
      </c>
      <c r="CD584" t="s">
        <v>1422</v>
      </c>
      <c r="CI584">
        <v>45.677531389999999</v>
      </c>
      <c r="CJ584">
        <v>-122.6228248</v>
      </c>
      <c r="CN584" t="s">
        <v>1971</v>
      </c>
      <c r="CO584" t="s">
        <v>298</v>
      </c>
      <c r="CP584" t="s">
        <v>1978</v>
      </c>
      <c r="CQ584" t="s">
        <v>130</v>
      </c>
      <c r="CT584" t="s">
        <v>1973</v>
      </c>
      <c r="CU584" t="s">
        <v>302</v>
      </c>
      <c r="CV584" t="s">
        <v>154</v>
      </c>
      <c r="CW584" t="s">
        <v>1220</v>
      </c>
      <c r="CX584" t="s">
        <v>1801</v>
      </c>
      <c r="DC584" s="15"/>
      <c r="DF584">
        <v>34.51</v>
      </c>
      <c r="DG584" t="s">
        <v>130</v>
      </c>
      <c r="DH584" t="s">
        <v>146</v>
      </c>
    </row>
    <row r="585" spans="1:112" x14ac:dyDescent="0.25">
      <c r="A585" t="s">
        <v>1955</v>
      </c>
      <c r="B585" t="s">
        <v>1956</v>
      </c>
      <c r="C585" t="s">
        <v>2112</v>
      </c>
      <c r="D585" t="s">
        <v>124</v>
      </c>
      <c r="E585" t="s">
        <v>125</v>
      </c>
      <c r="F585" t="s">
        <v>126</v>
      </c>
      <c r="G585" s="15">
        <v>42123</v>
      </c>
      <c r="H585" t="s">
        <v>2113</v>
      </c>
      <c r="I585" t="s">
        <v>1197</v>
      </c>
      <c r="J585" s="15"/>
      <c r="M585" t="s">
        <v>2114</v>
      </c>
      <c r="N585" t="s">
        <v>130</v>
      </c>
      <c r="T585" t="s">
        <v>1997</v>
      </c>
      <c r="U585" t="s">
        <v>1961</v>
      </c>
      <c r="V585" t="s">
        <v>2115</v>
      </c>
      <c r="AA585" t="s">
        <v>1963</v>
      </c>
      <c r="AB585" t="s">
        <v>1955</v>
      </c>
      <c r="AC585" t="s">
        <v>1964</v>
      </c>
      <c r="AD585" t="s">
        <v>1965</v>
      </c>
      <c r="AF585" t="s">
        <v>137</v>
      </c>
      <c r="AG585" t="s">
        <v>1966</v>
      </c>
      <c r="AH585">
        <v>0.5</v>
      </c>
      <c r="AI585" t="s">
        <v>139</v>
      </c>
      <c r="AJ585" t="s">
        <v>1205</v>
      </c>
      <c r="AK585" t="s">
        <v>140</v>
      </c>
      <c r="AM585" t="s">
        <v>141</v>
      </c>
      <c r="AZ585" t="s">
        <v>1207</v>
      </c>
      <c r="BA585" t="s">
        <v>1208</v>
      </c>
      <c r="BB585" t="s">
        <v>1209</v>
      </c>
      <c r="BD585" t="s">
        <v>1967</v>
      </c>
      <c r="BE585" s="15">
        <v>42131</v>
      </c>
      <c r="BG585" t="s">
        <v>1968</v>
      </c>
      <c r="BH585">
        <v>0.08</v>
      </c>
      <c r="BI585" t="s">
        <v>139</v>
      </c>
      <c r="BJ585" s="15"/>
      <c r="BK585" t="s">
        <v>146</v>
      </c>
      <c r="BL585">
        <v>8</v>
      </c>
      <c r="BM585" s="16">
        <v>42123.704861111102</v>
      </c>
      <c r="BO585" s="16"/>
      <c r="BP585" t="s">
        <v>147</v>
      </c>
      <c r="BQ585" t="s">
        <v>147</v>
      </c>
      <c r="BR585">
        <v>0.5</v>
      </c>
      <c r="BS585">
        <v>0.08</v>
      </c>
      <c r="BT585" t="b">
        <v>0</v>
      </c>
      <c r="BU585">
        <v>0.5</v>
      </c>
      <c r="BV585">
        <v>0.08</v>
      </c>
      <c r="BW585">
        <v>0.5</v>
      </c>
      <c r="BX585" t="s">
        <v>148</v>
      </c>
      <c r="BY585" t="s">
        <v>1955</v>
      </c>
      <c r="BZ585" t="s">
        <v>1956</v>
      </c>
      <c r="CA585" t="s">
        <v>2116</v>
      </c>
      <c r="CB585" t="s">
        <v>150</v>
      </c>
      <c r="CC585" t="s">
        <v>1970</v>
      </c>
      <c r="CD585" t="s">
        <v>1422</v>
      </c>
      <c r="CI585">
        <v>45.677542629999998</v>
      </c>
      <c r="CJ585">
        <v>-122.6231669</v>
      </c>
      <c r="CN585" t="s">
        <v>1971</v>
      </c>
      <c r="CO585" t="s">
        <v>298</v>
      </c>
      <c r="CP585" t="s">
        <v>2117</v>
      </c>
      <c r="CQ585" t="s">
        <v>130</v>
      </c>
      <c r="CT585" t="s">
        <v>1973</v>
      </c>
      <c r="CU585" t="s">
        <v>302</v>
      </c>
      <c r="CV585" t="s">
        <v>154</v>
      </c>
      <c r="CW585" t="s">
        <v>1220</v>
      </c>
      <c r="CX585" t="s">
        <v>1801</v>
      </c>
      <c r="DC585" s="15"/>
      <c r="DF585">
        <v>38.57</v>
      </c>
      <c r="DG585" t="s">
        <v>130</v>
      </c>
      <c r="DH585" t="s">
        <v>146</v>
      </c>
    </row>
    <row r="586" spans="1:112" x14ac:dyDescent="0.25">
      <c r="A586" t="s">
        <v>1955</v>
      </c>
      <c r="B586" t="s">
        <v>1956</v>
      </c>
      <c r="C586" t="s">
        <v>2118</v>
      </c>
      <c r="D586" t="s">
        <v>124</v>
      </c>
      <c r="E586" t="s">
        <v>125</v>
      </c>
      <c r="F586" t="s">
        <v>126</v>
      </c>
      <c r="G586" s="15">
        <v>42123</v>
      </c>
      <c r="H586" t="s">
        <v>232</v>
      </c>
      <c r="I586" t="s">
        <v>1197</v>
      </c>
      <c r="J586" s="15"/>
      <c r="M586" t="s">
        <v>2119</v>
      </c>
      <c r="N586" t="s">
        <v>130</v>
      </c>
      <c r="T586" t="s">
        <v>1997</v>
      </c>
      <c r="U586" t="s">
        <v>1961</v>
      </c>
      <c r="V586" t="s">
        <v>2120</v>
      </c>
      <c r="AA586" t="s">
        <v>1963</v>
      </c>
      <c r="AB586" t="s">
        <v>1955</v>
      </c>
      <c r="AC586" t="s">
        <v>1964</v>
      </c>
      <c r="AD586" t="s">
        <v>1965</v>
      </c>
      <c r="AF586" t="s">
        <v>137</v>
      </c>
      <c r="AG586" t="s">
        <v>1966</v>
      </c>
      <c r="AH586">
        <v>0.5</v>
      </c>
      <c r="AI586" t="s">
        <v>139</v>
      </c>
      <c r="AJ586" t="s">
        <v>1205</v>
      </c>
      <c r="AK586" t="s">
        <v>140</v>
      </c>
      <c r="AM586" t="s">
        <v>141</v>
      </c>
      <c r="AZ586" t="s">
        <v>1207</v>
      </c>
      <c r="BA586" t="s">
        <v>1208</v>
      </c>
      <c r="BB586" t="s">
        <v>1209</v>
      </c>
      <c r="BD586" t="s">
        <v>1967</v>
      </c>
      <c r="BE586" s="15">
        <v>42131</v>
      </c>
      <c r="BG586" t="s">
        <v>1968</v>
      </c>
      <c r="BH586">
        <v>0.08</v>
      </c>
      <c r="BI586" t="s">
        <v>139</v>
      </c>
      <c r="BJ586" s="15"/>
      <c r="BK586" t="s">
        <v>146</v>
      </c>
      <c r="BL586">
        <v>8</v>
      </c>
      <c r="BM586" s="16">
        <v>42123.739583333299</v>
      </c>
      <c r="BO586" s="16"/>
      <c r="BP586" t="s">
        <v>147</v>
      </c>
      <c r="BQ586" t="s">
        <v>147</v>
      </c>
      <c r="BR586">
        <v>0.5</v>
      </c>
      <c r="BS586">
        <v>0.08</v>
      </c>
      <c r="BT586" t="b">
        <v>0</v>
      </c>
      <c r="BU586">
        <v>0.5</v>
      </c>
      <c r="BV586">
        <v>0.08</v>
      </c>
      <c r="BW586">
        <v>0.5</v>
      </c>
      <c r="BX586" t="s">
        <v>148</v>
      </c>
      <c r="BY586" t="s">
        <v>1955</v>
      </c>
      <c r="BZ586" t="s">
        <v>1956</v>
      </c>
      <c r="CA586" t="s">
        <v>2121</v>
      </c>
      <c r="CB586" t="s">
        <v>2122</v>
      </c>
      <c r="CC586" t="s">
        <v>1970</v>
      </c>
      <c r="CD586" t="s">
        <v>1422</v>
      </c>
      <c r="CI586">
        <v>45.678930010000002</v>
      </c>
      <c r="CJ586">
        <v>-122.6292986</v>
      </c>
      <c r="CN586" t="s">
        <v>1971</v>
      </c>
      <c r="CO586" t="s">
        <v>298</v>
      </c>
      <c r="CP586" t="s">
        <v>2123</v>
      </c>
      <c r="CQ586" t="s">
        <v>130</v>
      </c>
      <c r="CT586" t="s">
        <v>1973</v>
      </c>
      <c r="CU586" t="s">
        <v>302</v>
      </c>
      <c r="CV586" t="s">
        <v>154</v>
      </c>
      <c r="CW586" t="s">
        <v>1220</v>
      </c>
      <c r="CX586" t="s">
        <v>1801</v>
      </c>
      <c r="DC586" s="15"/>
      <c r="DF586">
        <v>91.2</v>
      </c>
      <c r="DG586" t="s">
        <v>130</v>
      </c>
      <c r="DH586" t="s">
        <v>146</v>
      </c>
    </row>
    <row r="587" spans="1:112" x14ac:dyDescent="0.25">
      <c r="A587" t="s">
        <v>1955</v>
      </c>
      <c r="B587" t="s">
        <v>1956</v>
      </c>
      <c r="C587" t="s">
        <v>2124</v>
      </c>
      <c r="D587" t="s">
        <v>124</v>
      </c>
      <c r="E587" t="s">
        <v>125</v>
      </c>
      <c r="F587" t="s">
        <v>126</v>
      </c>
      <c r="G587" s="15">
        <v>42123</v>
      </c>
      <c r="H587" t="s">
        <v>607</v>
      </c>
      <c r="I587" t="s">
        <v>1197</v>
      </c>
      <c r="J587" s="15"/>
      <c r="M587" t="s">
        <v>2125</v>
      </c>
      <c r="N587" t="s">
        <v>130</v>
      </c>
      <c r="T587" t="s">
        <v>1997</v>
      </c>
      <c r="U587" t="s">
        <v>1961</v>
      </c>
      <c r="V587" t="s">
        <v>2126</v>
      </c>
      <c r="AA587" t="s">
        <v>1963</v>
      </c>
      <c r="AB587" t="s">
        <v>1955</v>
      </c>
      <c r="AC587" t="s">
        <v>1964</v>
      </c>
      <c r="AD587" t="s">
        <v>1965</v>
      </c>
      <c r="AF587" t="s">
        <v>137</v>
      </c>
      <c r="AG587" t="s">
        <v>1966</v>
      </c>
      <c r="AH587">
        <v>0.5</v>
      </c>
      <c r="AI587" t="s">
        <v>139</v>
      </c>
      <c r="AJ587" t="s">
        <v>1205</v>
      </c>
      <c r="AK587" t="s">
        <v>140</v>
      </c>
      <c r="AM587" t="s">
        <v>141</v>
      </c>
      <c r="AZ587" t="s">
        <v>1207</v>
      </c>
      <c r="BA587" t="s">
        <v>1208</v>
      </c>
      <c r="BB587" t="s">
        <v>1209</v>
      </c>
      <c r="BD587" t="s">
        <v>1967</v>
      </c>
      <c r="BE587" s="15">
        <v>42131</v>
      </c>
      <c r="BG587" t="s">
        <v>1968</v>
      </c>
      <c r="BH587">
        <v>0.08</v>
      </c>
      <c r="BI587" t="s">
        <v>139</v>
      </c>
      <c r="BJ587" s="15"/>
      <c r="BK587" t="s">
        <v>146</v>
      </c>
      <c r="BL587">
        <v>8</v>
      </c>
      <c r="BM587" s="16">
        <v>42123.746527777803</v>
      </c>
      <c r="BO587" s="16"/>
      <c r="BP587" t="s">
        <v>147</v>
      </c>
      <c r="BQ587" t="s">
        <v>147</v>
      </c>
      <c r="BR587">
        <v>0.5</v>
      </c>
      <c r="BS587">
        <v>0.08</v>
      </c>
      <c r="BT587" t="b">
        <v>0</v>
      </c>
      <c r="BU587">
        <v>0.5</v>
      </c>
      <c r="BV587">
        <v>0.08</v>
      </c>
      <c r="BW587">
        <v>0.5</v>
      </c>
      <c r="BX587" t="s">
        <v>148</v>
      </c>
      <c r="BY587" t="s">
        <v>1955</v>
      </c>
      <c r="BZ587" t="s">
        <v>1956</v>
      </c>
      <c r="CA587" t="s">
        <v>2127</v>
      </c>
      <c r="CB587" t="s">
        <v>150</v>
      </c>
      <c r="CC587" t="s">
        <v>1970</v>
      </c>
      <c r="CD587" t="s">
        <v>1422</v>
      </c>
      <c r="CI587">
        <v>45.679105210000003</v>
      </c>
      <c r="CJ587">
        <v>-122.6293342</v>
      </c>
      <c r="CN587" t="s">
        <v>1971</v>
      </c>
      <c r="CO587" t="s">
        <v>298</v>
      </c>
      <c r="CP587" t="s">
        <v>2128</v>
      </c>
      <c r="CQ587" t="s">
        <v>130</v>
      </c>
      <c r="CT587" t="s">
        <v>1973</v>
      </c>
      <c r="CU587" t="s">
        <v>302</v>
      </c>
      <c r="CV587" t="s">
        <v>154</v>
      </c>
      <c r="CW587" t="s">
        <v>1220</v>
      </c>
      <c r="CX587" t="s">
        <v>1801</v>
      </c>
      <c r="DC587" s="15"/>
      <c r="DF587">
        <v>81.92</v>
      </c>
      <c r="DG587" t="s">
        <v>130</v>
      </c>
      <c r="DH587" t="s">
        <v>146</v>
      </c>
    </row>
    <row r="588" spans="1:112" x14ac:dyDescent="0.25">
      <c r="A588" t="s">
        <v>1955</v>
      </c>
      <c r="B588" t="s">
        <v>1956</v>
      </c>
      <c r="C588" t="s">
        <v>2129</v>
      </c>
      <c r="D588" t="s">
        <v>124</v>
      </c>
      <c r="E588" t="s">
        <v>125</v>
      </c>
      <c r="F588" t="s">
        <v>126</v>
      </c>
      <c r="G588" s="15">
        <v>42123</v>
      </c>
      <c r="H588" t="s">
        <v>778</v>
      </c>
      <c r="I588" t="s">
        <v>1197</v>
      </c>
      <c r="J588" s="15"/>
      <c r="M588" t="s">
        <v>2130</v>
      </c>
      <c r="N588" t="s">
        <v>130</v>
      </c>
      <c r="T588" t="s">
        <v>1997</v>
      </c>
      <c r="U588" t="s">
        <v>1961</v>
      </c>
      <c r="V588" t="s">
        <v>2131</v>
      </c>
      <c r="AA588" t="s">
        <v>1963</v>
      </c>
      <c r="AB588" t="s">
        <v>1955</v>
      </c>
      <c r="AC588" t="s">
        <v>1964</v>
      </c>
      <c r="AD588" t="s">
        <v>1965</v>
      </c>
      <c r="AF588" t="s">
        <v>137</v>
      </c>
      <c r="AG588" t="s">
        <v>1966</v>
      </c>
      <c r="AH588">
        <v>0.5</v>
      </c>
      <c r="AI588" t="s">
        <v>139</v>
      </c>
      <c r="AJ588" t="s">
        <v>1205</v>
      </c>
      <c r="AK588" t="s">
        <v>140</v>
      </c>
      <c r="AM588" t="s">
        <v>141</v>
      </c>
      <c r="AZ588" t="s">
        <v>1207</v>
      </c>
      <c r="BA588" t="s">
        <v>1208</v>
      </c>
      <c r="BB588" t="s">
        <v>1209</v>
      </c>
      <c r="BD588" t="s">
        <v>1967</v>
      </c>
      <c r="BE588" s="15">
        <v>42131</v>
      </c>
      <c r="BG588" t="s">
        <v>1968</v>
      </c>
      <c r="BH588">
        <v>0.08</v>
      </c>
      <c r="BI588" t="s">
        <v>139</v>
      </c>
      <c r="BJ588" s="15"/>
      <c r="BK588" t="s">
        <v>146</v>
      </c>
      <c r="BL588">
        <v>8</v>
      </c>
      <c r="BM588" s="16">
        <v>42123.760416666701</v>
      </c>
      <c r="BO588" s="16"/>
      <c r="BP588" t="s">
        <v>147</v>
      </c>
      <c r="BQ588" t="s">
        <v>147</v>
      </c>
      <c r="BR588">
        <v>0.5</v>
      </c>
      <c r="BS588">
        <v>0.08</v>
      </c>
      <c r="BT588" t="b">
        <v>0</v>
      </c>
      <c r="BU588">
        <v>0.5</v>
      </c>
      <c r="BV588">
        <v>0.08</v>
      </c>
      <c r="BW588">
        <v>0.5</v>
      </c>
      <c r="BX588" t="s">
        <v>148</v>
      </c>
      <c r="BY588" t="s">
        <v>1955</v>
      </c>
      <c r="BZ588" t="s">
        <v>1956</v>
      </c>
      <c r="CA588" t="s">
        <v>2132</v>
      </c>
      <c r="CB588" t="s">
        <v>150</v>
      </c>
      <c r="CC588" t="s">
        <v>1970</v>
      </c>
      <c r="CD588" t="s">
        <v>1422</v>
      </c>
      <c r="CI588">
        <v>45.679673479999998</v>
      </c>
      <c r="CJ588">
        <v>-122.6301615</v>
      </c>
      <c r="CN588" t="s">
        <v>1971</v>
      </c>
      <c r="CO588" t="s">
        <v>298</v>
      </c>
      <c r="CP588" t="s">
        <v>2133</v>
      </c>
      <c r="CQ588" t="s">
        <v>130</v>
      </c>
      <c r="CT588" t="s">
        <v>1973</v>
      </c>
      <c r="CU588" t="s">
        <v>302</v>
      </c>
      <c r="CV588" t="s">
        <v>154</v>
      </c>
      <c r="CW588" t="s">
        <v>1220</v>
      </c>
      <c r="CX588" t="s">
        <v>1801</v>
      </c>
      <c r="DC588" s="15"/>
      <c r="DF588">
        <v>92.13</v>
      </c>
      <c r="DG588" t="s">
        <v>130</v>
      </c>
      <c r="DH588" t="s">
        <v>146</v>
      </c>
    </row>
    <row r="589" spans="1:112" x14ac:dyDescent="0.25">
      <c r="A589" t="s">
        <v>1955</v>
      </c>
      <c r="B589" t="s">
        <v>1956</v>
      </c>
      <c r="C589" t="s">
        <v>2134</v>
      </c>
      <c r="D589" t="s">
        <v>124</v>
      </c>
      <c r="E589" t="s">
        <v>125</v>
      </c>
      <c r="F589" t="s">
        <v>126</v>
      </c>
      <c r="G589" s="15">
        <v>42123</v>
      </c>
      <c r="H589" t="s">
        <v>2011</v>
      </c>
      <c r="I589" t="s">
        <v>1197</v>
      </c>
      <c r="J589" s="15"/>
      <c r="M589" t="s">
        <v>2135</v>
      </c>
      <c r="N589" t="s">
        <v>130</v>
      </c>
      <c r="T589" t="s">
        <v>1997</v>
      </c>
      <c r="U589" t="s">
        <v>1961</v>
      </c>
      <c r="V589" t="s">
        <v>2136</v>
      </c>
      <c r="AA589" t="s">
        <v>1999</v>
      </c>
      <c r="AB589" t="s">
        <v>1955</v>
      </c>
      <c r="AC589" t="s">
        <v>2000</v>
      </c>
      <c r="AD589" t="s">
        <v>1204</v>
      </c>
      <c r="AF589" t="s">
        <v>137</v>
      </c>
      <c r="AG589" t="s">
        <v>1966</v>
      </c>
      <c r="AH589">
        <v>0.5</v>
      </c>
      <c r="AI589" t="s">
        <v>139</v>
      </c>
      <c r="AJ589" t="s">
        <v>1205</v>
      </c>
      <c r="AK589" t="s">
        <v>140</v>
      </c>
      <c r="AM589" t="s">
        <v>141</v>
      </c>
      <c r="AZ589" t="s">
        <v>1207</v>
      </c>
      <c r="BA589" t="s">
        <v>1208</v>
      </c>
      <c r="BB589" t="s">
        <v>1209</v>
      </c>
      <c r="BD589" t="s">
        <v>1967</v>
      </c>
      <c r="BE589" s="15">
        <v>42131</v>
      </c>
      <c r="BG589" t="s">
        <v>1968</v>
      </c>
      <c r="BH589">
        <v>0.08</v>
      </c>
      <c r="BI589" t="s">
        <v>139</v>
      </c>
      <c r="BJ589" s="15"/>
      <c r="BK589" t="s">
        <v>146</v>
      </c>
      <c r="BL589">
        <v>8</v>
      </c>
      <c r="BM589" s="16">
        <v>42123.888888888898</v>
      </c>
      <c r="BO589" s="16"/>
      <c r="BP589" t="s">
        <v>147</v>
      </c>
      <c r="BQ589" t="s">
        <v>147</v>
      </c>
      <c r="BR589">
        <v>0.5</v>
      </c>
      <c r="BS589">
        <v>0.08</v>
      </c>
      <c r="BT589" t="b">
        <v>0</v>
      </c>
      <c r="BU589">
        <v>0.5</v>
      </c>
      <c r="BV589">
        <v>0.08</v>
      </c>
      <c r="BW589">
        <v>0.5</v>
      </c>
      <c r="BX589" t="s">
        <v>148</v>
      </c>
      <c r="BY589" t="s">
        <v>1955</v>
      </c>
      <c r="BZ589" t="s">
        <v>1956</v>
      </c>
      <c r="CA589" t="s">
        <v>2137</v>
      </c>
      <c r="CB589" t="s">
        <v>2138</v>
      </c>
      <c r="CC589" t="s">
        <v>1970</v>
      </c>
      <c r="CD589" t="s">
        <v>1422</v>
      </c>
      <c r="CI589">
        <v>45.676366999999999</v>
      </c>
      <c r="CJ589">
        <v>-122.62917299999999</v>
      </c>
      <c r="CN589" t="s">
        <v>1971</v>
      </c>
      <c r="CO589" t="s">
        <v>298</v>
      </c>
      <c r="CP589" t="s">
        <v>2139</v>
      </c>
      <c r="CQ589" t="s">
        <v>130</v>
      </c>
      <c r="CT589" t="s">
        <v>1973</v>
      </c>
      <c r="CU589" t="s">
        <v>302</v>
      </c>
      <c r="CV589" t="s">
        <v>154</v>
      </c>
      <c r="CW589" t="s">
        <v>1220</v>
      </c>
      <c r="CX589" t="s">
        <v>1801</v>
      </c>
      <c r="DC589" s="15"/>
      <c r="DF589">
        <v>197</v>
      </c>
      <c r="DG589" t="s">
        <v>130</v>
      </c>
      <c r="DH589" t="s">
        <v>146</v>
      </c>
    </row>
    <row r="590" spans="1:112" x14ac:dyDescent="0.25">
      <c r="A590" t="s">
        <v>1955</v>
      </c>
      <c r="B590" t="s">
        <v>1956</v>
      </c>
      <c r="C590" t="s">
        <v>2140</v>
      </c>
      <c r="D590" t="s">
        <v>124</v>
      </c>
      <c r="E590" t="s">
        <v>125</v>
      </c>
      <c r="F590" t="s">
        <v>126</v>
      </c>
      <c r="G590" s="15">
        <v>42208</v>
      </c>
      <c r="H590" t="s">
        <v>751</v>
      </c>
      <c r="I590" t="s">
        <v>1197</v>
      </c>
      <c r="J590" s="15"/>
      <c r="M590" t="s">
        <v>1984</v>
      </c>
      <c r="N590" t="s">
        <v>130</v>
      </c>
      <c r="T590" t="s">
        <v>2141</v>
      </c>
      <c r="U590" t="s">
        <v>1961</v>
      </c>
      <c r="V590" t="s">
        <v>1985</v>
      </c>
      <c r="AA590" t="s">
        <v>1963</v>
      </c>
      <c r="AB590" t="s">
        <v>1955</v>
      </c>
      <c r="AC590" t="s">
        <v>1964</v>
      </c>
      <c r="AD590" t="s">
        <v>1965</v>
      </c>
      <c r="AF590" t="s">
        <v>137</v>
      </c>
      <c r="AG590" t="s">
        <v>1966</v>
      </c>
      <c r="AH590">
        <v>0.5</v>
      </c>
      <c r="AI590" t="s">
        <v>139</v>
      </c>
      <c r="AJ590" t="s">
        <v>1205</v>
      </c>
      <c r="AK590" t="s">
        <v>140</v>
      </c>
      <c r="AM590" t="s">
        <v>141</v>
      </c>
      <c r="AZ590" t="s">
        <v>1207</v>
      </c>
      <c r="BA590" t="s">
        <v>1208</v>
      </c>
      <c r="BB590" t="s">
        <v>1209</v>
      </c>
      <c r="BD590" t="s">
        <v>1967</v>
      </c>
      <c r="BE590" s="15">
        <v>42215</v>
      </c>
      <c r="BG590" t="s">
        <v>1968</v>
      </c>
      <c r="BH590">
        <v>0.08</v>
      </c>
      <c r="BI590" t="s">
        <v>139</v>
      </c>
      <c r="BJ590" s="15"/>
      <c r="BK590" t="s">
        <v>146</v>
      </c>
      <c r="BL590">
        <v>8</v>
      </c>
      <c r="BM590" s="16">
        <v>42208.836805555598</v>
      </c>
      <c r="BO590" s="16"/>
      <c r="BP590" t="s">
        <v>147</v>
      </c>
      <c r="BQ590" t="s">
        <v>147</v>
      </c>
      <c r="BR590">
        <v>0.5</v>
      </c>
      <c r="BS590">
        <v>0.08</v>
      </c>
      <c r="BT590" t="b">
        <v>0</v>
      </c>
      <c r="BU590">
        <v>0.5</v>
      </c>
      <c r="BV590">
        <v>0.08</v>
      </c>
      <c r="BW590">
        <v>0.5</v>
      </c>
      <c r="BX590" t="s">
        <v>148</v>
      </c>
      <c r="BY590" t="s">
        <v>1955</v>
      </c>
      <c r="BZ590" t="s">
        <v>1956</v>
      </c>
      <c r="CA590" t="s">
        <v>1986</v>
      </c>
      <c r="CB590" t="s">
        <v>150</v>
      </c>
      <c r="CC590" t="s">
        <v>1970</v>
      </c>
      <c r="CD590" t="s">
        <v>1422</v>
      </c>
      <c r="CI590">
        <v>45.67777194</v>
      </c>
      <c r="CJ590">
        <v>-122.6231756</v>
      </c>
      <c r="CN590" t="s">
        <v>1971</v>
      </c>
      <c r="CO590" t="s">
        <v>298</v>
      </c>
      <c r="CP590" t="s">
        <v>1987</v>
      </c>
      <c r="CQ590" t="s">
        <v>130</v>
      </c>
      <c r="CT590" t="s">
        <v>1973</v>
      </c>
      <c r="CU590" t="s">
        <v>302</v>
      </c>
      <c r="CV590" t="s">
        <v>154</v>
      </c>
      <c r="CW590" t="s">
        <v>1220</v>
      </c>
      <c r="CX590" t="s">
        <v>1801</v>
      </c>
      <c r="DC590" s="15"/>
      <c r="DF590">
        <v>32.630000000000003</v>
      </c>
      <c r="DG590" t="s">
        <v>130</v>
      </c>
      <c r="DH590" t="s">
        <v>146</v>
      </c>
    </row>
    <row r="591" spans="1:112" x14ac:dyDescent="0.25">
      <c r="A591" t="s">
        <v>1955</v>
      </c>
      <c r="B591" t="s">
        <v>1956</v>
      </c>
      <c r="C591" t="s">
        <v>2142</v>
      </c>
      <c r="D591" t="s">
        <v>124</v>
      </c>
      <c r="E591" t="s">
        <v>125</v>
      </c>
      <c r="F591" t="s">
        <v>126</v>
      </c>
      <c r="G591" s="15">
        <v>42208</v>
      </c>
      <c r="H591" t="s">
        <v>2143</v>
      </c>
      <c r="I591" t="s">
        <v>1197</v>
      </c>
      <c r="J591" s="15"/>
      <c r="M591" t="s">
        <v>1975</v>
      </c>
      <c r="N591" t="s">
        <v>130</v>
      </c>
      <c r="T591" t="s">
        <v>2141</v>
      </c>
      <c r="U591" t="s">
        <v>1961</v>
      </c>
      <c r="V591" t="s">
        <v>1976</v>
      </c>
      <c r="AA591" t="s">
        <v>1963</v>
      </c>
      <c r="AB591" t="s">
        <v>1955</v>
      </c>
      <c r="AC591" t="s">
        <v>1964</v>
      </c>
      <c r="AD591" t="s">
        <v>1965</v>
      </c>
      <c r="AF591" t="s">
        <v>137</v>
      </c>
      <c r="AG591" t="s">
        <v>1966</v>
      </c>
      <c r="AH591">
        <v>0.5</v>
      </c>
      <c r="AI591" t="s">
        <v>139</v>
      </c>
      <c r="AJ591" t="s">
        <v>1205</v>
      </c>
      <c r="AK591" t="s">
        <v>140</v>
      </c>
      <c r="AM591" t="s">
        <v>141</v>
      </c>
      <c r="AZ591" t="s">
        <v>1207</v>
      </c>
      <c r="BA591" t="s">
        <v>1208</v>
      </c>
      <c r="BB591" t="s">
        <v>1209</v>
      </c>
      <c r="BD591" t="s">
        <v>1967</v>
      </c>
      <c r="BE591" s="15">
        <v>42215</v>
      </c>
      <c r="BG591" t="s">
        <v>1968</v>
      </c>
      <c r="BH591">
        <v>0.08</v>
      </c>
      <c r="BI591" t="s">
        <v>139</v>
      </c>
      <c r="BJ591" s="15"/>
      <c r="BK591" t="s">
        <v>146</v>
      </c>
      <c r="BL591">
        <v>8</v>
      </c>
      <c r="BM591" s="16">
        <v>42208.8527777778</v>
      </c>
      <c r="BO591" s="16"/>
      <c r="BP591" t="s">
        <v>147</v>
      </c>
      <c r="BQ591" t="s">
        <v>147</v>
      </c>
      <c r="BR591">
        <v>0.5</v>
      </c>
      <c r="BS591">
        <v>0.08</v>
      </c>
      <c r="BT591" t="b">
        <v>0</v>
      </c>
      <c r="BU591">
        <v>0.5</v>
      </c>
      <c r="BV591">
        <v>0.08</v>
      </c>
      <c r="BW591">
        <v>0.5</v>
      </c>
      <c r="BX591" t="s">
        <v>148</v>
      </c>
      <c r="BY591" t="s">
        <v>1955</v>
      </c>
      <c r="BZ591" t="s">
        <v>1956</v>
      </c>
      <c r="CA591" t="s">
        <v>1977</v>
      </c>
      <c r="CB591" t="s">
        <v>150</v>
      </c>
      <c r="CC591" t="s">
        <v>1970</v>
      </c>
      <c r="CD591" t="s">
        <v>1422</v>
      </c>
      <c r="CI591">
        <v>45.677531389999999</v>
      </c>
      <c r="CJ591">
        <v>-122.6228248</v>
      </c>
      <c r="CN591" t="s">
        <v>1971</v>
      </c>
      <c r="CO591" t="s">
        <v>298</v>
      </c>
      <c r="CP591" t="s">
        <v>1978</v>
      </c>
      <c r="CQ591" t="s">
        <v>130</v>
      </c>
      <c r="CT591" t="s">
        <v>1973</v>
      </c>
      <c r="CU591" t="s">
        <v>302</v>
      </c>
      <c r="CV591" t="s">
        <v>154</v>
      </c>
      <c r="CW591" t="s">
        <v>1220</v>
      </c>
      <c r="CX591" t="s">
        <v>1801</v>
      </c>
      <c r="DC591" s="15"/>
      <c r="DF591">
        <v>34.51</v>
      </c>
      <c r="DG591" t="s">
        <v>130</v>
      </c>
      <c r="DH591" t="s">
        <v>146</v>
      </c>
    </row>
    <row r="592" spans="1:112" x14ac:dyDescent="0.25">
      <c r="A592" t="s">
        <v>1955</v>
      </c>
      <c r="B592" t="s">
        <v>1956</v>
      </c>
      <c r="C592" t="s">
        <v>2144</v>
      </c>
      <c r="D592" t="s">
        <v>1980</v>
      </c>
      <c r="E592" t="s">
        <v>125</v>
      </c>
      <c r="F592" t="s">
        <v>126</v>
      </c>
      <c r="G592" s="15">
        <v>42208</v>
      </c>
      <c r="H592" t="s">
        <v>381</v>
      </c>
      <c r="I592" t="s">
        <v>1197</v>
      </c>
      <c r="J592" s="15"/>
      <c r="M592" t="s">
        <v>1975</v>
      </c>
      <c r="N592" t="s">
        <v>130</v>
      </c>
      <c r="T592" t="s">
        <v>2141</v>
      </c>
      <c r="U592" t="s">
        <v>1961</v>
      </c>
      <c r="V592" t="s">
        <v>1976</v>
      </c>
      <c r="AA592" t="s">
        <v>1963</v>
      </c>
      <c r="AB592" t="s">
        <v>1955</v>
      </c>
      <c r="AC592" t="s">
        <v>1964</v>
      </c>
      <c r="AD592" t="s">
        <v>1965</v>
      </c>
      <c r="AF592" t="s">
        <v>137</v>
      </c>
      <c r="AG592" t="s">
        <v>1966</v>
      </c>
      <c r="AH592">
        <v>0.5</v>
      </c>
      <c r="AI592" t="s">
        <v>139</v>
      </c>
      <c r="AJ592" t="s">
        <v>1205</v>
      </c>
      <c r="AK592" t="s">
        <v>140</v>
      </c>
      <c r="AM592" t="s">
        <v>141</v>
      </c>
      <c r="AZ592" t="s">
        <v>1207</v>
      </c>
      <c r="BA592" t="s">
        <v>1208</v>
      </c>
      <c r="BB592" t="s">
        <v>1209</v>
      </c>
      <c r="BD592" t="s">
        <v>1967</v>
      </c>
      <c r="BE592" s="15">
        <v>42215</v>
      </c>
      <c r="BG592" t="s">
        <v>1968</v>
      </c>
      <c r="BH592">
        <v>0.08</v>
      </c>
      <c r="BI592" t="s">
        <v>139</v>
      </c>
      <c r="BJ592" s="15"/>
      <c r="BK592" t="s">
        <v>146</v>
      </c>
      <c r="BL592">
        <v>8</v>
      </c>
      <c r="BM592" s="16">
        <v>42208.8569444444</v>
      </c>
      <c r="BO592" s="16"/>
      <c r="BP592" t="s">
        <v>147</v>
      </c>
      <c r="BQ592" t="s">
        <v>147</v>
      </c>
      <c r="BR592">
        <v>0.5</v>
      </c>
      <c r="BS592">
        <v>0.08</v>
      </c>
      <c r="BT592" t="b">
        <v>0</v>
      </c>
      <c r="BU592">
        <v>0.5</v>
      </c>
      <c r="BV592">
        <v>0.08</v>
      </c>
      <c r="BW592">
        <v>0.5</v>
      </c>
      <c r="BX592" t="s">
        <v>148</v>
      </c>
      <c r="BY592" t="s">
        <v>1955</v>
      </c>
      <c r="BZ592" t="s">
        <v>1956</v>
      </c>
      <c r="CA592" t="s">
        <v>1977</v>
      </c>
      <c r="CB592" t="s">
        <v>150</v>
      </c>
      <c r="CC592" t="s">
        <v>1970</v>
      </c>
      <c r="CD592" t="s">
        <v>1422</v>
      </c>
      <c r="CI592">
        <v>45.677531389999999</v>
      </c>
      <c r="CJ592">
        <v>-122.6228248</v>
      </c>
      <c r="CN592" t="s">
        <v>1971</v>
      </c>
      <c r="CO592" t="s">
        <v>298</v>
      </c>
      <c r="CP592" t="s">
        <v>1978</v>
      </c>
      <c r="CQ592" t="s">
        <v>130</v>
      </c>
      <c r="CT592" t="s">
        <v>1973</v>
      </c>
      <c r="CU592" t="s">
        <v>302</v>
      </c>
      <c r="CV592" t="s">
        <v>154</v>
      </c>
      <c r="CW592" t="s">
        <v>1220</v>
      </c>
      <c r="CX592" t="s">
        <v>1801</v>
      </c>
      <c r="DC592" s="15"/>
      <c r="DF592">
        <v>34.51</v>
      </c>
      <c r="DG592" t="s">
        <v>130</v>
      </c>
      <c r="DH592" t="s">
        <v>146</v>
      </c>
    </row>
    <row r="593" spans="1:112" x14ac:dyDescent="0.25">
      <c r="A593" t="s">
        <v>1955</v>
      </c>
      <c r="B593" t="s">
        <v>1956</v>
      </c>
      <c r="C593" t="s">
        <v>2145</v>
      </c>
      <c r="D593" t="s">
        <v>124</v>
      </c>
      <c r="E593" t="s">
        <v>125</v>
      </c>
      <c r="F593" t="s">
        <v>126</v>
      </c>
      <c r="G593" s="15">
        <v>42289</v>
      </c>
      <c r="H593" t="s">
        <v>1567</v>
      </c>
      <c r="I593" t="s">
        <v>1197</v>
      </c>
      <c r="J593" s="15"/>
      <c r="M593" t="s">
        <v>2146</v>
      </c>
      <c r="N593" t="s">
        <v>130</v>
      </c>
      <c r="T593" t="s">
        <v>2147</v>
      </c>
      <c r="U593" t="s">
        <v>1961</v>
      </c>
      <c r="V593" t="s">
        <v>1998</v>
      </c>
      <c r="AA593" t="s">
        <v>1999</v>
      </c>
      <c r="AB593" t="s">
        <v>1955</v>
      </c>
      <c r="AC593" t="s">
        <v>2000</v>
      </c>
      <c r="AD593" t="s">
        <v>1204</v>
      </c>
      <c r="AF593" t="s">
        <v>137</v>
      </c>
      <c r="AG593" t="s">
        <v>1966</v>
      </c>
      <c r="AH593">
        <v>0.5</v>
      </c>
      <c r="AI593" t="s">
        <v>139</v>
      </c>
      <c r="AJ593" t="s">
        <v>1205</v>
      </c>
      <c r="AK593" t="s">
        <v>140</v>
      </c>
      <c r="AM593" t="s">
        <v>141</v>
      </c>
      <c r="AZ593" t="s">
        <v>1207</v>
      </c>
      <c r="BA593" t="s">
        <v>1208</v>
      </c>
      <c r="BB593" t="s">
        <v>1209</v>
      </c>
      <c r="BD593" t="s">
        <v>1967</v>
      </c>
      <c r="BE593" s="15">
        <v>42292</v>
      </c>
      <c r="BG593" t="s">
        <v>1968</v>
      </c>
      <c r="BH593">
        <v>0.08</v>
      </c>
      <c r="BI593" t="s">
        <v>139</v>
      </c>
      <c r="BJ593" s="15"/>
      <c r="BK593" t="s">
        <v>146</v>
      </c>
      <c r="BL593">
        <v>8</v>
      </c>
      <c r="BM593" s="16">
        <v>42289.819444444402</v>
      </c>
      <c r="BO593" s="16"/>
      <c r="BP593" t="s">
        <v>147</v>
      </c>
      <c r="BQ593" t="s">
        <v>147</v>
      </c>
      <c r="BR593">
        <v>0.5</v>
      </c>
      <c r="BS593">
        <v>0.08</v>
      </c>
      <c r="BT593" t="b">
        <v>0</v>
      </c>
      <c r="BU593">
        <v>0.5</v>
      </c>
      <c r="BV593">
        <v>0.08</v>
      </c>
      <c r="BW593">
        <v>0.5</v>
      </c>
      <c r="BX593" t="s">
        <v>148</v>
      </c>
      <c r="BY593" t="s">
        <v>1955</v>
      </c>
      <c r="BZ593" t="s">
        <v>1956</v>
      </c>
      <c r="CA593" t="s">
        <v>2001</v>
      </c>
      <c r="CB593" t="s">
        <v>150</v>
      </c>
      <c r="CC593" t="s">
        <v>1970</v>
      </c>
      <c r="CD593" t="s">
        <v>1422</v>
      </c>
      <c r="CI593">
        <v>45.67764176</v>
      </c>
      <c r="CJ593">
        <v>-122.62425450000001</v>
      </c>
      <c r="CN593" t="s">
        <v>1971</v>
      </c>
      <c r="CO593" t="s">
        <v>298</v>
      </c>
      <c r="CP593" t="s">
        <v>2002</v>
      </c>
      <c r="CQ593" t="s">
        <v>130</v>
      </c>
      <c r="CT593" t="s">
        <v>1973</v>
      </c>
      <c r="CU593" t="s">
        <v>302</v>
      </c>
      <c r="CV593" t="s">
        <v>154</v>
      </c>
      <c r="CW593" t="s">
        <v>1220</v>
      </c>
      <c r="CX593" t="s">
        <v>1801</v>
      </c>
      <c r="DC593" s="15"/>
      <c r="DF593">
        <v>58</v>
      </c>
      <c r="DG593" t="s">
        <v>130</v>
      </c>
      <c r="DH593" t="s">
        <v>146</v>
      </c>
    </row>
    <row r="594" spans="1:112" x14ac:dyDescent="0.25">
      <c r="A594" t="s">
        <v>1955</v>
      </c>
      <c r="B594" t="s">
        <v>1956</v>
      </c>
      <c r="C594" t="s">
        <v>2148</v>
      </c>
      <c r="D594" t="s">
        <v>124</v>
      </c>
      <c r="E594" t="s">
        <v>125</v>
      </c>
      <c r="F594" t="s">
        <v>126</v>
      </c>
      <c r="G594" s="15">
        <v>42289</v>
      </c>
      <c r="H594" t="s">
        <v>1385</v>
      </c>
      <c r="I594" t="s">
        <v>1197</v>
      </c>
      <c r="J594" s="15"/>
      <c r="M594" t="s">
        <v>2024</v>
      </c>
      <c r="N594" t="s">
        <v>130</v>
      </c>
      <c r="T594" t="s">
        <v>2147</v>
      </c>
      <c r="U594" t="s">
        <v>1961</v>
      </c>
      <c r="V594" t="s">
        <v>2025</v>
      </c>
      <c r="AA594" t="s">
        <v>1999</v>
      </c>
      <c r="AB594" t="s">
        <v>1955</v>
      </c>
      <c r="AC594" t="s">
        <v>2000</v>
      </c>
      <c r="AD594" t="s">
        <v>1204</v>
      </c>
      <c r="AF594" t="s">
        <v>137</v>
      </c>
      <c r="AG594" t="s">
        <v>1966</v>
      </c>
      <c r="AH594">
        <v>0.5</v>
      </c>
      <c r="AI594" t="s">
        <v>139</v>
      </c>
      <c r="AJ594" t="s">
        <v>1205</v>
      </c>
      <c r="AK594" t="s">
        <v>140</v>
      </c>
      <c r="AM594" t="s">
        <v>141</v>
      </c>
      <c r="AZ594" t="s">
        <v>1207</v>
      </c>
      <c r="BA594" t="s">
        <v>1208</v>
      </c>
      <c r="BB594" t="s">
        <v>1209</v>
      </c>
      <c r="BD594" t="s">
        <v>1967</v>
      </c>
      <c r="BE594" s="15">
        <v>42292</v>
      </c>
      <c r="BG594" t="s">
        <v>1968</v>
      </c>
      <c r="BH594">
        <v>0.08</v>
      </c>
      <c r="BI594" t="s">
        <v>139</v>
      </c>
      <c r="BJ594" s="15"/>
      <c r="BK594" t="s">
        <v>146</v>
      </c>
      <c r="BL594">
        <v>8</v>
      </c>
      <c r="BM594" s="16">
        <v>42289.833333333299</v>
      </c>
      <c r="BO594" s="16"/>
      <c r="BP594" t="s">
        <v>147</v>
      </c>
      <c r="BQ594" t="s">
        <v>147</v>
      </c>
      <c r="BR594">
        <v>0.5</v>
      </c>
      <c r="BS594">
        <v>0.08</v>
      </c>
      <c r="BT594" t="b">
        <v>0</v>
      </c>
      <c r="BU594">
        <v>0.5</v>
      </c>
      <c r="BV594">
        <v>0.08</v>
      </c>
      <c r="BW594">
        <v>0.5</v>
      </c>
      <c r="BX594" t="s">
        <v>148</v>
      </c>
      <c r="BY594" t="s">
        <v>1955</v>
      </c>
      <c r="BZ594" t="s">
        <v>1956</v>
      </c>
      <c r="CA594" t="s">
        <v>2026</v>
      </c>
      <c r="CB594" t="s">
        <v>150</v>
      </c>
      <c r="CC594" t="s">
        <v>1970</v>
      </c>
      <c r="CD594" t="s">
        <v>1422</v>
      </c>
      <c r="CI594">
        <v>45.679403890000003</v>
      </c>
      <c r="CJ594">
        <v>-122.63206479999999</v>
      </c>
      <c r="CN594" t="s">
        <v>1971</v>
      </c>
      <c r="CO594" t="s">
        <v>298</v>
      </c>
      <c r="CP594" t="s">
        <v>2027</v>
      </c>
      <c r="CQ594" t="s">
        <v>130</v>
      </c>
      <c r="CT594" t="s">
        <v>1973</v>
      </c>
      <c r="CU594" t="s">
        <v>302</v>
      </c>
      <c r="CV594" t="s">
        <v>154</v>
      </c>
      <c r="CW594" t="s">
        <v>1220</v>
      </c>
      <c r="CX594" t="s">
        <v>1801</v>
      </c>
      <c r="DC594" s="15"/>
      <c r="DF594">
        <v>75.42</v>
      </c>
      <c r="DG594" t="s">
        <v>130</v>
      </c>
      <c r="DH594" t="s">
        <v>146</v>
      </c>
    </row>
    <row r="595" spans="1:112" x14ac:dyDescent="0.25">
      <c r="A595" t="s">
        <v>1955</v>
      </c>
      <c r="B595" t="s">
        <v>1956</v>
      </c>
      <c r="C595" t="s">
        <v>2149</v>
      </c>
      <c r="D595" t="s">
        <v>124</v>
      </c>
      <c r="E595" t="s">
        <v>125</v>
      </c>
      <c r="F595" t="s">
        <v>126</v>
      </c>
      <c r="G595" s="15">
        <v>42289</v>
      </c>
      <c r="H595" t="s">
        <v>2150</v>
      </c>
      <c r="I595" t="s">
        <v>1197</v>
      </c>
      <c r="J595" s="15"/>
      <c r="M595" t="s">
        <v>2030</v>
      </c>
      <c r="N595" t="s">
        <v>130</v>
      </c>
      <c r="T595" t="s">
        <v>2147</v>
      </c>
      <c r="U595" t="s">
        <v>1961</v>
      </c>
      <c r="V595" t="s">
        <v>2031</v>
      </c>
      <c r="AA595" t="s">
        <v>1999</v>
      </c>
      <c r="AB595" t="s">
        <v>1955</v>
      </c>
      <c r="AC595" t="s">
        <v>2000</v>
      </c>
      <c r="AD595" t="s">
        <v>1204</v>
      </c>
      <c r="AF595" t="s">
        <v>137</v>
      </c>
      <c r="AG595" t="s">
        <v>1966</v>
      </c>
      <c r="AH595">
        <v>0.5</v>
      </c>
      <c r="AI595" t="s">
        <v>139</v>
      </c>
      <c r="AJ595" t="s">
        <v>1205</v>
      </c>
      <c r="AK595" t="s">
        <v>140</v>
      </c>
      <c r="AM595" t="s">
        <v>141</v>
      </c>
      <c r="AZ595" t="s">
        <v>1207</v>
      </c>
      <c r="BA595" t="s">
        <v>1208</v>
      </c>
      <c r="BB595" t="s">
        <v>1209</v>
      </c>
      <c r="BD595" t="s">
        <v>1967</v>
      </c>
      <c r="BE595" s="15">
        <v>42292</v>
      </c>
      <c r="BG595" t="s">
        <v>1968</v>
      </c>
      <c r="BH595">
        <v>0.08</v>
      </c>
      <c r="BI595" t="s">
        <v>139</v>
      </c>
      <c r="BJ595" s="15"/>
      <c r="BK595" t="s">
        <v>146</v>
      </c>
      <c r="BL595">
        <v>8</v>
      </c>
      <c r="BM595" s="16">
        <v>42289.841666666704</v>
      </c>
      <c r="BO595" s="16"/>
      <c r="BP595" t="s">
        <v>147</v>
      </c>
      <c r="BQ595" t="s">
        <v>147</v>
      </c>
      <c r="BR595">
        <v>0.5</v>
      </c>
      <c r="BS595">
        <v>0.08</v>
      </c>
      <c r="BT595" t="b">
        <v>0</v>
      </c>
      <c r="BU595">
        <v>0.5</v>
      </c>
      <c r="BV595">
        <v>0.08</v>
      </c>
      <c r="BW595">
        <v>0.5</v>
      </c>
      <c r="BX595" t="s">
        <v>148</v>
      </c>
      <c r="BY595" t="s">
        <v>1955</v>
      </c>
      <c r="BZ595" t="s">
        <v>1956</v>
      </c>
      <c r="CA595" t="s">
        <v>2032</v>
      </c>
      <c r="CB595" t="s">
        <v>150</v>
      </c>
      <c r="CC595" t="s">
        <v>1970</v>
      </c>
      <c r="CD595" t="s">
        <v>1422</v>
      </c>
      <c r="CI595">
        <v>45.678857299999997</v>
      </c>
      <c r="CJ595">
        <v>-122.6321762</v>
      </c>
      <c r="CN595" t="s">
        <v>1971</v>
      </c>
      <c r="CO595" t="s">
        <v>298</v>
      </c>
      <c r="CP595" t="s">
        <v>2033</v>
      </c>
      <c r="CQ595" t="s">
        <v>130</v>
      </c>
      <c r="CT595" t="s">
        <v>1973</v>
      </c>
      <c r="CU595" t="s">
        <v>302</v>
      </c>
      <c r="CV595" t="s">
        <v>154</v>
      </c>
      <c r="CW595" t="s">
        <v>1220</v>
      </c>
      <c r="CX595" t="s">
        <v>1801</v>
      </c>
      <c r="DC595" s="15"/>
      <c r="DF595">
        <v>65.2</v>
      </c>
      <c r="DG595" t="s">
        <v>130</v>
      </c>
      <c r="DH595" t="s">
        <v>146</v>
      </c>
    </row>
    <row r="596" spans="1:112" x14ac:dyDescent="0.25">
      <c r="A596" t="s">
        <v>1955</v>
      </c>
      <c r="B596" t="s">
        <v>1956</v>
      </c>
      <c r="C596" t="s">
        <v>2151</v>
      </c>
      <c r="D596" t="s">
        <v>124</v>
      </c>
      <c r="E596" t="s">
        <v>125</v>
      </c>
      <c r="F596" t="s">
        <v>126</v>
      </c>
      <c r="G596" s="15">
        <v>42289</v>
      </c>
      <c r="H596" t="s">
        <v>2152</v>
      </c>
      <c r="I596" t="s">
        <v>1197</v>
      </c>
      <c r="J596" s="15"/>
      <c r="M596" t="s">
        <v>2036</v>
      </c>
      <c r="N596" t="s">
        <v>130</v>
      </c>
      <c r="T596" t="s">
        <v>2147</v>
      </c>
      <c r="U596" t="s">
        <v>1961</v>
      </c>
      <c r="V596" t="s">
        <v>2037</v>
      </c>
      <c r="AA596" t="s">
        <v>1999</v>
      </c>
      <c r="AB596" t="s">
        <v>1955</v>
      </c>
      <c r="AC596" t="s">
        <v>2000</v>
      </c>
      <c r="AD596" t="s">
        <v>1204</v>
      </c>
      <c r="AF596" t="s">
        <v>137</v>
      </c>
      <c r="AG596" t="s">
        <v>1966</v>
      </c>
      <c r="AH596">
        <v>0.5</v>
      </c>
      <c r="AI596" t="s">
        <v>139</v>
      </c>
      <c r="AJ596" t="s">
        <v>1205</v>
      </c>
      <c r="AK596" t="s">
        <v>140</v>
      </c>
      <c r="AM596" t="s">
        <v>141</v>
      </c>
      <c r="AZ596" t="s">
        <v>1207</v>
      </c>
      <c r="BA596" t="s">
        <v>1208</v>
      </c>
      <c r="BB596" t="s">
        <v>1209</v>
      </c>
      <c r="BD596" t="s">
        <v>1967</v>
      </c>
      <c r="BE596" s="15">
        <v>42292</v>
      </c>
      <c r="BG596" t="s">
        <v>1968</v>
      </c>
      <c r="BH596">
        <v>0.08</v>
      </c>
      <c r="BI596" t="s">
        <v>139</v>
      </c>
      <c r="BJ596" s="15"/>
      <c r="BK596" t="s">
        <v>146</v>
      </c>
      <c r="BL596">
        <v>8</v>
      </c>
      <c r="BM596" s="16">
        <v>42289.852083333302</v>
      </c>
      <c r="BO596" s="16"/>
      <c r="BP596" t="s">
        <v>147</v>
      </c>
      <c r="BQ596" t="s">
        <v>147</v>
      </c>
      <c r="BR596">
        <v>0.5</v>
      </c>
      <c r="BS596">
        <v>0.08</v>
      </c>
      <c r="BT596" t="b">
        <v>0</v>
      </c>
      <c r="BU596">
        <v>0.5</v>
      </c>
      <c r="BV596">
        <v>0.08</v>
      </c>
      <c r="BW596">
        <v>0.5</v>
      </c>
      <c r="BX596" t="s">
        <v>148</v>
      </c>
      <c r="BY596" t="s">
        <v>1955</v>
      </c>
      <c r="BZ596" t="s">
        <v>1956</v>
      </c>
      <c r="CA596" t="s">
        <v>2038</v>
      </c>
      <c r="CB596" t="s">
        <v>150</v>
      </c>
      <c r="CC596" t="s">
        <v>1970</v>
      </c>
      <c r="CD596" t="s">
        <v>1422</v>
      </c>
      <c r="CI596">
        <v>45.679006510000001</v>
      </c>
      <c r="CJ596">
        <v>-122.6302008</v>
      </c>
      <c r="CN596" t="s">
        <v>1971</v>
      </c>
      <c r="CO596" t="s">
        <v>298</v>
      </c>
      <c r="CP596" t="s">
        <v>2039</v>
      </c>
      <c r="CQ596" t="s">
        <v>130</v>
      </c>
      <c r="CT596" t="s">
        <v>1973</v>
      </c>
      <c r="CU596" t="s">
        <v>302</v>
      </c>
      <c r="CV596" t="s">
        <v>154</v>
      </c>
      <c r="CW596" t="s">
        <v>1220</v>
      </c>
      <c r="CX596" t="s">
        <v>1801</v>
      </c>
      <c r="DC596" s="15"/>
      <c r="DF596">
        <v>87</v>
      </c>
      <c r="DG596" t="s">
        <v>130</v>
      </c>
      <c r="DH596" t="s">
        <v>146</v>
      </c>
    </row>
    <row r="597" spans="1:112" x14ac:dyDescent="0.25">
      <c r="A597" t="s">
        <v>1955</v>
      </c>
      <c r="B597" t="s">
        <v>1956</v>
      </c>
      <c r="C597" t="s">
        <v>2153</v>
      </c>
      <c r="D597" t="s">
        <v>1980</v>
      </c>
      <c r="E597" t="s">
        <v>125</v>
      </c>
      <c r="F597" t="s">
        <v>126</v>
      </c>
      <c r="G597" s="15">
        <v>42289</v>
      </c>
      <c r="H597" t="s">
        <v>1053</v>
      </c>
      <c r="I597" t="s">
        <v>1197</v>
      </c>
      <c r="J597" s="15"/>
      <c r="M597" t="s">
        <v>2036</v>
      </c>
      <c r="N597" t="s">
        <v>130</v>
      </c>
      <c r="T597" t="s">
        <v>2147</v>
      </c>
      <c r="U597" t="s">
        <v>1961</v>
      </c>
      <c r="V597" t="s">
        <v>2037</v>
      </c>
      <c r="AA597" t="s">
        <v>1999</v>
      </c>
      <c r="AB597" t="s">
        <v>1955</v>
      </c>
      <c r="AC597" t="s">
        <v>2000</v>
      </c>
      <c r="AD597" t="s">
        <v>1204</v>
      </c>
      <c r="AF597" t="s">
        <v>137</v>
      </c>
      <c r="AG597" t="s">
        <v>1966</v>
      </c>
      <c r="AH597">
        <v>0.5</v>
      </c>
      <c r="AI597" t="s">
        <v>139</v>
      </c>
      <c r="AJ597" t="s">
        <v>1205</v>
      </c>
      <c r="AK597" t="s">
        <v>140</v>
      </c>
      <c r="AM597" t="s">
        <v>141</v>
      </c>
      <c r="AZ597" t="s">
        <v>1207</v>
      </c>
      <c r="BA597" t="s">
        <v>1208</v>
      </c>
      <c r="BB597" t="s">
        <v>1209</v>
      </c>
      <c r="BD597" t="s">
        <v>1967</v>
      </c>
      <c r="BE597" s="15">
        <v>42292</v>
      </c>
      <c r="BG597" t="s">
        <v>1968</v>
      </c>
      <c r="BH597">
        <v>0.08</v>
      </c>
      <c r="BI597" t="s">
        <v>139</v>
      </c>
      <c r="BJ597" s="15"/>
      <c r="BK597" t="s">
        <v>146</v>
      </c>
      <c r="BL597">
        <v>8</v>
      </c>
      <c r="BM597" s="16">
        <v>42289.857638888898</v>
      </c>
      <c r="BO597" s="16"/>
      <c r="BP597" t="s">
        <v>147</v>
      </c>
      <c r="BQ597" t="s">
        <v>147</v>
      </c>
      <c r="BR597">
        <v>0.5</v>
      </c>
      <c r="BS597">
        <v>0.08</v>
      </c>
      <c r="BT597" t="b">
        <v>0</v>
      </c>
      <c r="BU597">
        <v>0.5</v>
      </c>
      <c r="BV597">
        <v>0.08</v>
      </c>
      <c r="BW597">
        <v>0.5</v>
      </c>
      <c r="BX597" t="s">
        <v>148</v>
      </c>
      <c r="BY597" t="s">
        <v>1955</v>
      </c>
      <c r="BZ597" t="s">
        <v>1956</v>
      </c>
      <c r="CA597" t="s">
        <v>2038</v>
      </c>
      <c r="CB597" t="s">
        <v>150</v>
      </c>
      <c r="CC597" t="s">
        <v>1970</v>
      </c>
      <c r="CD597" t="s">
        <v>1422</v>
      </c>
      <c r="CI597">
        <v>45.679006510000001</v>
      </c>
      <c r="CJ597">
        <v>-122.6302008</v>
      </c>
      <c r="CN597" t="s">
        <v>1971</v>
      </c>
      <c r="CO597" t="s">
        <v>298</v>
      </c>
      <c r="CP597" t="s">
        <v>2039</v>
      </c>
      <c r="CQ597" t="s">
        <v>130</v>
      </c>
      <c r="CT597" t="s">
        <v>1973</v>
      </c>
      <c r="CU597" t="s">
        <v>302</v>
      </c>
      <c r="CV597" t="s">
        <v>154</v>
      </c>
      <c r="CW597" t="s">
        <v>1220</v>
      </c>
      <c r="CX597" t="s">
        <v>1801</v>
      </c>
      <c r="DC597" s="15"/>
      <c r="DF597">
        <v>87</v>
      </c>
      <c r="DG597" t="s">
        <v>130</v>
      </c>
      <c r="DH597" t="s">
        <v>146</v>
      </c>
    </row>
    <row r="598" spans="1:112" x14ac:dyDescent="0.25">
      <c r="A598" t="s">
        <v>1955</v>
      </c>
      <c r="B598" t="s">
        <v>1956</v>
      </c>
      <c r="C598" t="s">
        <v>2154</v>
      </c>
      <c r="D598" t="s">
        <v>124</v>
      </c>
      <c r="E598" t="s">
        <v>125</v>
      </c>
      <c r="F598" t="s">
        <v>126</v>
      </c>
      <c r="G598" s="15">
        <v>42289</v>
      </c>
      <c r="H598" t="s">
        <v>2155</v>
      </c>
      <c r="I598" t="s">
        <v>1197</v>
      </c>
      <c r="J598" s="15"/>
      <c r="M598" t="s">
        <v>2156</v>
      </c>
      <c r="N598" t="s">
        <v>130</v>
      </c>
      <c r="T598" t="s">
        <v>2147</v>
      </c>
      <c r="U598" t="s">
        <v>1961</v>
      </c>
      <c r="V598" t="s">
        <v>2042</v>
      </c>
      <c r="AA598" t="s">
        <v>1999</v>
      </c>
      <c r="AB598" t="s">
        <v>1955</v>
      </c>
      <c r="AC598" t="s">
        <v>2000</v>
      </c>
      <c r="AD598" t="s">
        <v>1204</v>
      </c>
      <c r="AF598" t="s">
        <v>137</v>
      </c>
      <c r="AG598" t="s">
        <v>1966</v>
      </c>
      <c r="AH598">
        <v>0.5</v>
      </c>
      <c r="AI598" t="s">
        <v>139</v>
      </c>
      <c r="AJ598" t="s">
        <v>1205</v>
      </c>
      <c r="AK598" t="s">
        <v>140</v>
      </c>
      <c r="AM598" t="s">
        <v>141</v>
      </c>
      <c r="AZ598" t="s">
        <v>1207</v>
      </c>
      <c r="BA598" t="s">
        <v>1208</v>
      </c>
      <c r="BB598" t="s">
        <v>1209</v>
      </c>
      <c r="BD598" t="s">
        <v>1967</v>
      </c>
      <c r="BE598" s="15">
        <v>42292</v>
      </c>
      <c r="BG598" t="s">
        <v>1968</v>
      </c>
      <c r="BH598">
        <v>0.08</v>
      </c>
      <c r="BI598" t="s">
        <v>139</v>
      </c>
      <c r="BJ598" s="15"/>
      <c r="BK598" t="s">
        <v>146</v>
      </c>
      <c r="BL598">
        <v>8</v>
      </c>
      <c r="BM598" s="16">
        <v>42289.865277777797</v>
      </c>
      <c r="BO598" s="16"/>
      <c r="BP598" t="s">
        <v>147</v>
      </c>
      <c r="BQ598" t="s">
        <v>147</v>
      </c>
      <c r="BR598">
        <v>0.5</v>
      </c>
      <c r="BS598">
        <v>0.08</v>
      </c>
      <c r="BT598" t="b">
        <v>0</v>
      </c>
      <c r="BU598">
        <v>0.5</v>
      </c>
      <c r="BV598">
        <v>0.08</v>
      </c>
      <c r="BW598">
        <v>0.5</v>
      </c>
      <c r="BX598" t="s">
        <v>148</v>
      </c>
      <c r="BY598" t="s">
        <v>1955</v>
      </c>
      <c r="BZ598" t="s">
        <v>1956</v>
      </c>
      <c r="CA598" t="s">
        <v>2043</v>
      </c>
      <c r="CB598" t="s">
        <v>150</v>
      </c>
      <c r="CC598" t="s">
        <v>1970</v>
      </c>
      <c r="CD598" t="s">
        <v>1422</v>
      </c>
      <c r="CI598">
        <v>45.678616069999997</v>
      </c>
      <c r="CJ598">
        <v>-122.6284581</v>
      </c>
      <c r="CN598" t="s">
        <v>1971</v>
      </c>
      <c r="CO598" t="s">
        <v>298</v>
      </c>
      <c r="CP598" t="s">
        <v>2044</v>
      </c>
      <c r="CQ598" t="s">
        <v>130</v>
      </c>
      <c r="CT598" t="s">
        <v>1973</v>
      </c>
      <c r="CU598" t="s">
        <v>302</v>
      </c>
      <c r="CV598" t="s">
        <v>154</v>
      </c>
      <c r="CW598" t="s">
        <v>1220</v>
      </c>
      <c r="CX598" t="s">
        <v>1801</v>
      </c>
      <c r="DC598" s="15"/>
      <c r="DF598">
        <v>92.2</v>
      </c>
      <c r="DG598" t="s">
        <v>130</v>
      </c>
      <c r="DH598" t="s">
        <v>146</v>
      </c>
    </row>
    <row r="599" spans="1:112" x14ac:dyDescent="0.25">
      <c r="A599" t="s">
        <v>1955</v>
      </c>
      <c r="B599" t="s">
        <v>1956</v>
      </c>
      <c r="C599" t="s">
        <v>2157</v>
      </c>
      <c r="D599" t="s">
        <v>124</v>
      </c>
      <c r="E599" t="s">
        <v>125</v>
      </c>
      <c r="F599" t="s">
        <v>126</v>
      </c>
      <c r="G599" s="15">
        <v>42289</v>
      </c>
      <c r="H599" t="s">
        <v>2158</v>
      </c>
      <c r="I599" t="s">
        <v>1197</v>
      </c>
      <c r="J599" s="15"/>
      <c r="M599" t="s">
        <v>2047</v>
      </c>
      <c r="N599" t="s">
        <v>130</v>
      </c>
      <c r="T599" t="s">
        <v>2147</v>
      </c>
      <c r="U599" t="s">
        <v>1961</v>
      </c>
      <c r="V599" t="s">
        <v>2048</v>
      </c>
      <c r="AA599" t="s">
        <v>1999</v>
      </c>
      <c r="AB599" t="s">
        <v>1955</v>
      </c>
      <c r="AC599" t="s">
        <v>2000</v>
      </c>
      <c r="AD599" t="s">
        <v>1204</v>
      </c>
      <c r="AF599" t="s">
        <v>137</v>
      </c>
      <c r="AG599" t="s">
        <v>1966</v>
      </c>
      <c r="AH599">
        <v>0.5</v>
      </c>
      <c r="AI599" t="s">
        <v>139</v>
      </c>
      <c r="AJ599" t="s">
        <v>1205</v>
      </c>
      <c r="AK599" t="s">
        <v>140</v>
      </c>
      <c r="AM599" t="s">
        <v>141</v>
      </c>
      <c r="AZ599" t="s">
        <v>1207</v>
      </c>
      <c r="BA599" t="s">
        <v>1208</v>
      </c>
      <c r="BB599" t="s">
        <v>1209</v>
      </c>
      <c r="BD599" t="s">
        <v>1967</v>
      </c>
      <c r="BE599" s="15">
        <v>42292</v>
      </c>
      <c r="BG599" t="s">
        <v>1968</v>
      </c>
      <c r="BH599">
        <v>0.08</v>
      </c>
      <c r="BI599" t="s">
        <v>139</v>
      </c>
      <c r="BJ599" s="15"/>
      <c r="BK599" t="s">
        <v>146</v>
      </c>
      <c r="BL599">
        <v>8</v>
      </c>
      <c r="BM599" s="16">
        <v>42289.875</v>
      </c>
      <c r="BO599" s="16"/>
      <c r="BP599" t="s">
        <v>147</v>
      </c>
      <c r="BQ599" t="s">
        <v>147</v>
      </c>
      <c r="BR599">
        <v>0.5</v>
      </c>
      <c r="BS599">
        <v>0.08</v>
      </c>
      <c r="BT599" t="b">
        <v>0</v>
      </c>
      <c r="BU599">
        <v>0.5</v>
      </c>
      <c r="BV599">
        <v>0.08</v>
      </c>
      <c r="BW599">
        <v>0.5</v>
      </c>
      <c r="BX599" t="s">
        <v>148</v>
      </c>
      <c r="BY599" t="s">
        <v>1955</v>
      </c>
      <c r="BZ599" t="s">
        <v>1956</v>
      </c>
      <c r="CA599" t="s">
        <v>2049</v>
      </c>
      <c r="CB599" t="s">
        <v>150</v>
      </c>
      <c r="CC599" t="s">
        <v>1970</v>
      </c>
      <c r="CD599" t="s">
        <v>1422</v>
      </c>
      <c r="CI599">
        <v>45.678256840000003</v>
      </c>
      <c r="CJ599">
        <v>-122.6269717</v>
      </c>
      <c r="CN599" t="s">
        <v>1971</v>
      </c>
      <c r="CO599" t="s">
        <v>298</v>
      </c>
      <c r="CP599" t="s">
        <v>2050</v>
      </c>
      <c r="CQ599" t="s">
        <v>130</v>
      </c>
      <c r="CT599" t="s">
        <v>1973</v>
      </c>
      <c r="CU599" t="s">
        <v>302</v>
      </c>
      <c r="CV599" t="s">
        <v>154</v>
      </c>
      <c r="CW599" t="s">
        <v>1220</v>
      </c>
      <c r="CX599" t="s">
        <v>1801</v>
      </c>
      <c r="DC599" s="15"/>
      <c r="DF599">
        <v>94.4</v>
      </c>
      <c r="DG599" t="s">
        <v>130</v>
      </c>
      <c r="DH599" t="s">
        <v>146</v>
      </c>
    </row>
    <row r="600" spans="1:112" x14ac:dyDescent="0.25">
      <c r="A600" t="s">
        <v>1955</v>
      </c>
      <c r="B600" t="s">
        <v>1956</v>
      </c>
      <c r="C600" t="s">
        <v>2159</v>
      </c>
      <c r="D600" t="s">
        <v>124</v>
      </c>
      <c r="E600" t="s">
        <v>125</v>
      </c>
      <c r="F600" t="s">
        <v>126</v>
      </c>
      <c r="G600" s="15">
        <v>42289</v>
      </c>
      <c r="H600" t="s">
        <v>2160</v>
      </c>
      <c r="I600" t="s">
        <v>1197</v>
      </c>
      <c r="J600" s="15"/>
      <c r="M600" t="s">
        <v>2018</v>
      </c>
      <c r="N600" t="s">
        <v>130</v>
      </c>
      <c r="T600" t="s">
        <v>2147</v>
      </c>
      <c r="U600" t="s">
        <v>1961</v>
      </c>
      <c r="V600" t="s">
        <v>2052</v>
      </c>
      <c r="AA600" t="s">
        <v>1999</v>
      </c>
      <c r="AB600" t="s">
        <v>1955</v>
      </c>
      <c r="AC600" t="s">
        <v>2000</v>
      </c>
      <c r="AD600" t="s">
        <v>1204</v>
      </c>
      <c r="AF600" t="s">
        <v>137</v>
      </c>
      <c r="AG600" t="s">
        <v>1966</v>
      </c>
      <c r="AH600">
        <v>0.5</v>
      </c>
      <c r="AI600" t="s">
        <v>139</v>
      </c>
      <c r="AJ600" t="s">
        <v>1205</v>
      </c>
      <c r="AK600" t="s">
        <v>140</v>
      </c>
      <c r="AM600" t="s">
        <v>141</v>
      </c>
      <c r="AZ600" t="s">
        <v>1207</v>
      </c>
      <c r="BA600" t="s">
        <v>1208</v>
      </c>
      <c r="BB600" t="s">
        <v>1209</v>
      </c>
      <c r="BD600" t="s">
        <v>1967</v>
      </c>
      <c r="BE600" s="15">
        <v>42292</v>
      </c>
      <c r="BG600" t="s">
        <v>1968</v>
      </c>
      <c r="BH600">
        <v>0.08</v>
      </c>
      <c r="BI600" t="s">
        <v>139</v>
      </c>
      <c r="BJ600" s="15"/>
      <c r="BK600" t="s">
        <v>146</v>
      </c>
      <c r="BL600">
        <v>8</v>
      </c>
      <c r="BM600" s="16">
        <v>42289.885416666701</v>
      </c>
      <c r="BO600" s="16"/>
      <c r="BP600" t="s">
        <v>147</v>
      </c>
      <c r="BQ600" t="s">
        <v>147</v>
      </c>
      <c r="BR600">
        <v>0.5</v>
      </c>
      <c r="BS600">
        <v>0.08</v>
      </c>
      <c r="BT600" t="b">
        <v>0</v>
      </c>
      <c r="BU600">
        <v>0.5</v>
      </c>
      <c r="BV600">
        <v>0.08</v>
      </c>
      <c r="BW600">
        <v>0.5</v>
      </c>
      <c r="BX600" t="s">
        <v>148</v>
      </c>
      <c r="BY600" t="s">
        <v>1955</v>
      </c>
      <c r="BZ600" t="s">
        <v>1956</v>
      </c>
      <c r="CA600" t="s">
        <v>2053</v>
      </c>
      <c r="CB600" t="s">
        <v>150</v>
      </c>
      <c r="CC600" t="s">
        <v>1970</v>
      </c>
      <c r="CD600" t="s">
        <v>1422</v>
      </c>
      <c r="CI600">
        <v>45.678159530000002</v>
      </c>
      <c r="CJ600">
        <v>-122.6258948</v>
      </c>
      <c r="CN600" t="s">
        <v>1971</v>
      </c>
      <c r="CO600" t="s">
        <v>298</v>
      </c>
      <c r="CP600" t="s">
        <v>2054</v>
      </c>
      <c r="CQ600" t="s">
        <v>130</v>
      </c>
      <c r="CT600" t="s">
        <v>1973</v>
      </c>
      <c r="CU600" t="s">
        <v>302</v>
      </c>
      <c r="CV600" t="s">
        <v>154</v>
      </c>
      <c r="CW600" t="s">
        <v>1220</v>
      </c>
      <c r="CX600" t="s">
        <v>1801</v>
      </c>
      <c r="DC600" s="15"/>
      <c r="DF600">
        <v>81.5</v>
      </c>
      <c r="DG600" t="s">
        <v>130</v>
      </c>
      <c r="DH600" t="s">
        <v>146</v>
      </c>
    </row>
    <row r="601" spans="1:112" x14ac:dyDescent="0.25">
      <c r="A601" t="s">
        <v>1955</v>
      </c>
      <c r="B601" t="s">
        <v>1956</v>
      </c>
      <c r="C601" t="s">
        <v>2161</v>
      </c>
      <c r="D601" t="s">
        <v>124</v>
      </c>
      <c r="E601" t="s">
        <v>125</v>
      </c>
      <c r="F601" t="s">
        <v>126</v>
      </c>
      <c r="G601" s="15">
        <v>42289</v>
      </c>
      <c r="H601" t="s">
        <v>2162</v>
      </c>
      <c r="I601" t="s">
        <v>1197</v>
      </c>
      <c r="J601" s="15"/>
      <c r="M601" t="s">
        <v>2058</v>
      </c>
      <c r="N601" t="s">
        <v>130</v>
      </c>
      <c r="T601" t="s">
        <v>2147</v>
      </c>
      <c r="U601" t="s">
        <v>1961</v>
      </c>
      <c r="V601" t="s">
        <v>2059</v>
      </c>
      <c r="AA601" t="s">
        <v>1999</v>
      </c>
      <c r="AB601" t="s">
        <v>1955</v>
      </c>
      <c r="AC601" t="s">
        <v>2000</v>
      </c>
      <c r="AD601" t="s">
        <v>1204</v>
      </c>
      <c r="AF601" t="s">
        <v>137</v>
      </c>
      <c r="AG601" t="s">
        <v>1966</v>
      </c>
      <c r="AH601">
        <v>0.5</v>
      </c>
      <c r="AI601" t="s">
        <v>139</v>
      </c>
      <c r="AJ601" t="s">
        <v>1205</v>
      </c>
      <c r="AK601" t="s">
        <v>140</v>
      </c>
      <c r="AM601" t="s">
        <v>141</v>
      </c>
      <c r="AZ601" t="s">
        <v>1207</v>
      </c>
      <c r="BA601" t="s">
        <v>1208</v>
      </c>
      <c r="BB601" t="s">
        <v>1209</v>
      </c>
      <c r="BD601" t="s">
        <v>1967</v>
      </c>
      <c r="BE601" s="15">
        <v>42292</v>
      </c>
      <c r="BG601" t="s">
        <v>1968</v>
      </c>
      <c r="BH601">
        <v>0.08</v>
      </c>
      <c r="BI601" t="s">
        <v>139</v>
      </c>
      <c r="BJ601" s="15"/>
      <c r="BK601" t="s">
        <v>146</v>
      </c>
      <c r="BL601">
        <v>8</v>
      </c>
      <c r="BM601" s="16">
        <v>42289.892361111102</v>
      </c>
      <c r="BO601" s="16"/>
      <c r="BP601" t="s">
        <v>147</v>
      </c>
      <c r="BQ601" t="s">
        <v>147</v>
      </c>
      <c r="BR601">
        <v>0.5</v>
      </c>
      <c r="BS601">
        <v>0.08</v>
      </c>
      <c r="BT601" t="b">
        <v>0</v>
      </c>
      <c r="BU601">
        <v>0.5</v>
      </c>
      <c r="BV601">
        <v>0.08</v>
      </c>
      <c r="BW601">
        <v>0.5</v>
      </c>
      <c r="BX601" t="s">
        <v>148</v>
      </c>
      <c r="BY601" t="s">
        <v>1955</v>
      </c>
      <c r="BZ601" t="s">
        <v>1956</v>
      </c>
      <c r="CA601" t="s">
        <v>2060</v>
      </c>
      <c r="CB601" t="s">
        <v>150</v>
      </c>
      <c r="CC601" t="s">
        <v>1970</v>
      </c>
      <c r="CD601" t="s">
        <v>1422</v>
      </c>
      <c r="CI601">
        <v>45.678055790000002</v>
      </c>
      <c r="CJ601">
        <v>-122.6258333</v>
      </c>
      <c r="CN601" t="s">
        <v>1971</v>
      </c>
      <c r="CO601" t="s">
        <v>298</v>
      </c>
      <c r="CP601" t="s">
        <v>2061</v>
      </c>
      <c r="CQ601" t="s">
        <v>130</v>
      </c>
      <c r="CT601" t="s">
        <v>1973</v>
      </c>
      <c r="CU601" t="s">
        <v>302</v>
      </c>
      <c r="CV601" t="s">
        <v>154</v>
      </c>
      <c r="CW601" t="s">
        <v>1220</v>
      </c>
      <c r="CX601" t="s">
        <v>1801</v>
      </c>
      <c r="DC601" s="15"/>
      <c r="DF601">
        <v>126</v>
      </c>
      <c r="DG601" t="s">
        <v>130</v>
      </c>
      <c r="DH601" t="s">
        <v>146</v>
      </c>
    </row>
    <row r="602" spans="1:112" x14ac:dyDescent="0.25">
      <c r="A602" t="s">
        <v>1955</v>
      </c>
      <c r="B602" t="s">
        <v>1956</v>
      </c>
      <c r="C602" t="s">
        <v>2163</v>
      </c>
      <c r="D602" t="s">
        <v>124</v>
      </c>
      <c r="E602" t="s">
        <v>125</v>
      </c>
      <c r="F602" t="s">
        <v>126</v>
      </c>
      <c r="G602" s="15">
        <v>42289</v>
      </c>
      <c r="H602" t="s">
        <v>2079</v>
      </c>
      <c r="I602" t="s">
        <v>1197</v>
      </c>
      <c r="J602" s="15"/>
      <c r="M602" t="s">
        <v>2012</v>
      </c>
      <c r="N602" t="s">
        <v>130</v>
      </c>
      <c r="T602" t="s">
        <v>2147</v>
      </c>
      <c r="U602" t="s">
        <v>1961</v>
      </c>
      <c r="V602" t="s">
        <v>2013</v>
      </c>
      <c r="AA602" t="s">
        <v>1999</v>
      </c>
      <c r="AB602" t="s">
        <v>1955</v>
      </c>
      <c r="AC602" t="s">
        <v>2000</v>
      </c>
      <c r="AD602" t="s">
        <v>1204</v>
      </c>
      <c r="AF602" t="s">
        <v>137</v>
      </c>
      <c r="AG602" t="s">
        <v>1966</v>
      </c>
      <c r="AH602">
        <v>0.5</v>
      </c>
      <c r="AI602" t="s">
        <v>139</v>
      </c>
      <c r="AJ602" t="s">
        <v>1205</v>
      </c>
      <c r="AK602" t="s">
        <v>140</v>
      </c>
      <c r="AM602" t="s">
        <v>141</v>
      </c>
      <c r="AZ602" t="s">
        <v>1207</v>
      </c>
      <c r="BA602" t="s">
        <v>1208</v>
      </c>
      <c r="BB602" t="s">
        <v>1209</v>
      </c>
      <c r="BD602" t="s">
        <v>1967</v>
      </c>
      <c r="BE602" s="15">
        <v>42292</v>
      </c>
      <c r="BG602" t="s">
        <v>1968</v>
      </c>
      <c r="BH602">
        <v>0.08</v>
      </c>
      <c r="BI602" t="s">
        <v>139</v>
      </c>
      <c r="BJ602" s="15"/>
      <c r="BK602" t="s">
        <v>146</v>
      </c>
      <c r="BL602">
        <v>8</v>
      </c>
      <c r="BM602" s="16">
        <v>42289.930555555598</v>
      </c>
      <c r="BO602" s="16"/>
      <c r="BP602" t="s">
        <v>147</v>
      </c>
      <c r="BQ602" t="s">
        <v>147</v>
      </c>
      <c r="BR602">
        <v>0.5</v>
      </c>
      <c r="BS602">
        <v>0.08</v>
      </c>
      <c r="BT602" t="b">
        <v>0</v>
      </c>
      <c r="BU602">
        <v>0.5</v>
      </c>
      <c r="BV602">
        <v>0.08</v>
      </c>
      <c r="BW602">
        <v>0.5</v>
      </c>
      <c r="BX602" t="s">
        <v>148</v>
      </c>
      <c r="BY602" t="s">
        <v>1955</v>
      </c>
      <c r="BZ602" t="s">
        <v>1956</v>
      </c>
      <c r="CA602" t="s">
        <v>2014</v>
      </c>
      <c r="CB602" t="s">
        <v>150</v>
      </c>
      <c r="CC602" t="s">
        <v>1970</v>
      </c>
      <c r="CD602" t="s">
        <v>1422</v>
      </c>
      <c r="CI602">
        <v>45.677900180000002</v>
      </c>
      <c r="CJ602">
        <v>-122.625101</v>
      </c>
      <c r="CN602" t="s">
        <v>1971</v>
      </c>
      <c r="CO602" t="s">
        <v>298</v>
      </c>
      <c r="CP602" t="s">
        <v>2015</v>
      </c>
      <c r="CQ602" t="s">
        <v>130</v>
      </c>
      <c r="CT602" t="s">
        <v>1973</v>
      </c>
      <c r="CU602" t="s">
        <v>302</v>
      </c>
      <c r="CV602" t="s">
        <v>154</v>
      </c>
      <c r="CW602" t="s">
        <v>1220</v>
      </c>
      <c r="CX602" t="s">
        <v>1801</v>
      </c>
      <c r="DC602" s="15"/>
      <c r="DF602">
        <v>61.5</v>
      </c>
      <c r="DG602" t="s">
        <v>130</v>
      </c>
      <c r="DH602" t="s">
        <v>146</v>
      </c>
    </row>
    <row r="603" spans="1:112" x14ac:dyDescent="0.25">
      <c r="A603" t="s">
        <v>1955</v>
      </c>
      <c r="B603" t="s">
        <v>1956</v>
      </c>
      <c r="C603" t="s">
        <v>2164</v>
      </c>
      <c r="D603" t="s">
        <v>124</v>
      </c>
      <c r="E603" t="s">
        <v>125</v>
      </c>
      <c r="F603" t="s">
        <v>126</v>
      </c>
      <c r="G603" s="15">
        <v>42289</v>
      </c>
      <c r="H603" t="s">
        <v>2165</v>
      </c>
      <c r="I603" t="s">
        <v>1197</v>
      </c>
      <c r="J603" s="15"/>
      <c r="M603" t="s">
        <v>2018</v>
      </c>
      <c r="N603" t="s">
        <v>130</v>
      </c>
      <c r="T603" t="s">
        <v>2147</v>
      </c>
      <c r="U603" t="s">
        <v>1961</v>
      </c>
      <c r="V603" t="s">
        <v>2019</v>
      </c>
      <c r="AA603" t="s">
        <v>1999</v>
      </c>
      <c r="AB603" t="s">
        <v>1955</v>
      </c>
      <c r="AC603" t="s">
        <v>2000</v>
      </c>
      <c r="AD603" t="s">
        <v>1204</v>
      </c>
      <c r="AF603" t="s">
        <v>137</v>
      </c>
      <c r="AG603" t="s">
        <v>1966</v>
      </c>
      <c r="AH603">
        <v>0.5</v>
      </c>
      <c r="AI603" t="s">
        <v>139</v>
      </c>
      <c r="AJ603" t="s">
        <v>1205</v>
      </c>
      <c r="AK603" t="s">
        <v>140</v>
      </c>
      <c r="AM603" t="s">
        <v>141</v>
      </c>
      <c r="AZ603" t="s">
        <v>1207</v>
      </c>
      <c r="BA603" t="s">
        <v>1208</v>
      </c>
      <c r="BB603" t="s">
        <v>1209</v>
      </c>
      <c r="BD603" t="s">
        <v>1967</v>
      </c>
      <c r="BE603" s="15">
        <v>42292</v>
      </c>
      <c r="BG603" t="s">
        <v>1968</v>
      </c>
      <c r="BH603">
        <v>0.08</v>
      </c>
      <c r="BI603" t="s">
        <v>139</v>
      </c>
      <c r="BJ603" s="15"/>
      <c r="BK603" t="s">
        <v>146</v>
      </c>
      <c r="BL603">
        <v>8</v>
      </c>
      <c r="BM603" s="16">
        <v>42289.9375</v>
      </c>
      <c r="BO603" s="16"/>
      <c r="BP603" t="s">
        <v>147</v>
      </c>
      <c r="BQ603" t="s">
        <v>147</v>
      </c>
      <c r="BR603">
        <v>0.5</v>
      </c>
      <c r="BS603">
        <v>0.08</v>
      </c>
      <c r="BT603" t="b">
        <v>0</v>
      </c>
      <c r="BU603">
        <v>0.5</v>
      </c>
      <c r="BV603">
        <v>0.08</v>
      </c>
      <c r="BW603">
        <v>0.5</v>
      </c>
      <c r="BX603" t="s">
        <v>148</v>
      </c>
      <c r="BY603" t="s">
        <v>1955</v>
      </c>
      <c r="BZ603" t="s">
        <v>1956</v>
      </c>
      <c r="CA603" t="s">
        <v>2020</v>
      </c>
      <c r="CB603" t="s">
        <v>150</v>
      </c>
      <c r="CC603" t="s">
        <v>1970</v>
      </c>
      <c r="CD603" t="s">
        <v>1422</v>
      </c>
      <c r="CI603">
        <v>45.677901310000003</v>
      </c>
      <c r="CJ603">
        <v>-122.62511360000001</v>
      </c>
      <c r="CN603" t="s">
        <v>1971</v>
      </c>
      <c r="CO603" t="s">
        <v>298</v>
      </c>
      <c r="CP603" t="s">
        <v>2021</v>
      </c>
      <c r="CQ603" t="s">
        <v>130</v>
      </c>
      <c r="CT603" t="s">
        <v>1973</v>
      </c>
      <c r="CU603" t="s">
        <v>302</v>
      </c>
      <c r="CV603" t="s">
        <v>154</v>
      </c>
      <c r="CW603" t="s">
        <v>1220</v>
      </c>
      <c r="CX603" t="s">
        <v>1801</v>
      </c>
      <c r="DC603" s="15"/>
      <c r="DF603">
        <v>81.5</v>
      </c>
      <c r="DG603" t="s">
        <v>130</v>
      </c>
      <c r="DH603" t="s">
        <v>146</v>
      </c>
    </row>
    <row r="604" spans="1:112" x14ac:dyDescent="0.25">
      <c r="A604" t="s">
        <v>1955</v>
      </c>
      <c r="B604" t="s">
        <v>1956</v>
      </c>
      <c r="C604" t="s">
        <v>2166</v>
      </c>
      <c r="D604" t="s">
        <v>124</v>
      </c>
      <c r="E604" t="s">
        <v>125</v>
      </c>
      <c r="F604" t="s">
        <v>126</v>
      </c>
      <c r="G604" s="15">
        <v>42289</v>
      </c>
      <c r="H604" t="s">
        <v>1958</v>
      </c>
      <c r="I604" t="s">
        <v>1197</v>
      </c>
      <c r="J604" s="15"/>
      <c r="M604" t="s">
        <v>2006</v>
      </c>
      <c r="N604" t="s">
        <v>130</v>
      </c>
      <c r="T604" t="s">
        <v>2147</v>
      </c>
      <c r="U604" t="s">
        <v>1961</v>
      </c>
      <c r="V604" t="s">
        <v>2007</v>
      </c>
      <c r="AA604" t="s">
        <v>1999</v>
      </c>
      <c r="AB604" t="s">
        <v>1955</v>
      </c>
      <c r="AC604" t="s">
        <v>2000</v>
      </c>
      <c r="AD604" t="s">
        <v>1204</v>
      </c>
      <c r="AF604" t="s">
        <v>137</v>
      </c>
      <c r="AG604" t="s">
        <v>1966</v>
      </c>
      <c r="AH604">
        <v>0.5</v>
      </c>
      <c r="AI604" t="s">
        <v>139</v>
      </c>
      <c r="AJ604" t="s">
        <v>1205</v>
      </c>
      <c r="AK604" t="s">
        <v>140</v>
      </c>
      <c r="AM604" t="s">
        <v>141</v>
      </c>
      <c r="AZ604" t="s">
        <v>1207</v>
      </c>
      <c r="BA604" t="s">
        <v>1208</v>
      </c>
      <c r="BB604" t="s">
        <v>1209</v>
      </c>
      <c r="BD604" t="s">
        <v>1967</v>
      </c>
      <c r="BE604" s="15">
        <v>42292</v>
      </c>
      <c r="BG604" t="s">
        <v>1968</v>
      </c>
      <c r="BH604">
        <v>0.08</v>
      </c>
      <c r="BI604" t="s">
        <v>139</v>
      </c>
      <c r="BJ604" s="15"/>
      <c r="BK604" t="s">
        <v>146</v>
      </c>
      <c r="BL604">
        <v>8</v>
      </c>
      <c r="BM604" s="16">
        <v>42289.944444444402</v>
      </c>
      <c r="BO604" s="16"/>
      <c r="BP604" t="s">
        <v>147</v>
      </c>
      <c r="BQ604" t="s">
        <v>147</v>
      </c>
      <c r="BR604">
        <v>0.5</v>
      </c>
      <c r="BS604">
        <v>0.08</v>
      </c>
      <c r="BT604" t="b">
        <v>0</v>
      </c>
      <c r="BU604">
        <v>0.5</v>
      </c>
      <c r="BV604">
        <v>0.08</v>
      </c>
      <c r="BW604">
        <v>0.5</v>
      </c>
      <c r="BX604" t="s">
        <v>148</v>
      </c>
      <c r="BY604" t="s">
        <v>1955</v>
      </c>
      <c r="BZ604" t="s">
        <v>1956</v>
      </c>
      <c r="CA604" t="s">
        <v>2008</v>
      </c>
      <c r="CB604" t="s">
        <v>150</v>
      </c>
      <c r="CC604" t="s">
        <v>1970</v>
      </c>
      <c r="CD604" t="s">
        <v>1422</v>
      </c>
      <c r="CI604">
        <v>45.677795529999997</v>
      </c>
      <c r="CJ604">
        <v>-122.62460179999999</v>
      </c>
      <c r="CN604" t="s">
        <v>1971</v>
      </c>
      <c r="CO604" t="s">
        <v>298</v>
      </c>
      <c r="CP604" t="s">
        <v>2009</v>
      </c>
      <c r="CQ604" t="s">
        <v>130</v>
      </c>
      <c r="CT604" t="s">
        <v>1973</v>
      </c>
      <c r="CU604" t="s">
        <v>302</v>
      </c>
      <c r="CV604" t="s">
        <v>154</v>
      </c>
      <c r="CW604" t="s">
        <v>1220</v>
      </c>
      <c r="CX604" t="s">
        <v>1801</v>
      </c>
      <c r="DC604" s="15"/>
      <c r="DF604">
        <v>59</v>
      </c>
      <c r="DG604" t="s">
        <v>130</v>
      </c>
      <c r="DH604" t="s">
        <v>146</v>
      </c>
    </row>
    <row r="605" spans="1:112" x14ac:dyDescent="0.25">
      <c r="A605" t="s">
        <v>1955</v>
      </c>
      <c r="B605" t="s">
        <v>1956</v>
      </c>
      <c r="C605" t="s">
        <v>2167</v>
      </c>
      <c r="D605" t="s">
        <v>124</v>
      </c>
      <c r="E605" t="s">
        <v>125</v>
      </c>
      <c r="F605" t="s">
        <v>126</v>
      </c>
      <c r="G605" s="15">
        <v>42290</v>
      </c>
      <c r="H605" t="s">
        <v>484</v>
      </c>
      <c r="I605" t="s">
        <v>1197</v>
      </c>
      <c r="J605" s="15"/>
      <c r="M605" t="s">
        <v>2168</v>
      </c>
      <c r="N605" t="s">
        <v>130</v>
      </c>
      <c r="T605" t="s">
        <v>2147</v>
      </c>
      <c r="U605" t="s">
        <v>1961</v>
      </c>
      <c r="V605" t="s">
        <v>2169</v>
      </c>
      <c r="AA605" t="s">
        <v>2065</v>
      </c>
      <c r="AB605" t="s">
        <v>1955</v>
      </c>
      <c r="AC605" t="s">
        <v>2066</v>
      </c>
      <c r="AD605" t="s">
        <v>1204</v>
      </c>
      <c r="AF605" t="s">
        <v>137</v>
      </c>
      <c r="AG605" t="s">
        <v>1966</v>
      </c>
      <c r="AH605">
        <v>0.5</v>
      </c>
      <c r="AI605" t="s">
        <v>139</v>
      </c>
      <c r="AJ605" t="s">
        <v>1205</v>
      </c>
      <c r="AK605" t="s">
        <v>140</v>
      </c>
      <c r="AM605" t="s">
        <v>141</v>
      </c>
      <c r="AZ605" t="s">
        <v>1207</v>
      </c>
      <c r="BA605" t="s">
        <v>1208</v>
      </c>
      <c r="BB605" t="s">
        <v>1209</v>
      </c>
      <c r="BD605" t="s">
        <v>1967</v>
      </c>
      <c r="BE605" s="15">
        <v>42292</v>
      </c>
      <c r="BG605" t="s">
        <v>1968</v>
      </c>
      <c r="BH605">
        <v>0.08</v>
      </c>
      <c r="BI605" t="s">
        <v>139</v>
      </c>
      <c r="BJ605" s="15"/>
      <c r="BK605" t="s">
        <v>146</v>
      </c>
      <c r="BL605">
        <v>8</v>
      </c>
      <c r="BM605" s="16">
        <v>42290.78125</v>
      </c>
      <c r="BO605" s="16"/>
      <c r="BP605" t="s">
        <v>147</v>
      </c>
      <c r="BQ605" t="s">
        <v>147</v>
      </c>
      <c r="BR605">
        <v>0.5</v>
      </c>
      <c r="BS605">
        <v>0.08</v>
      </c>
      <c r="BT605" t="b">
        <v>0</v>
      </c>
      <c r="BU605">
        <v>0.5</v>
      </c>
      <c r="BV605">
        <v>0.08</v>
      </c>
      <c r="BW605">
        <v>0.5</v>
      </c>
      <c r="BX605" t="s">
        <v>148</v>
      </c>
      <c r="BY605" t="s">
        <v>1955</v>
      </c>
      <c r="BZ605" t="s">
        <v>1956</v>
      </c>
      <c r="CA605" t="s">
        <v>2170</v>
      </c>
      <c r="CB605" t="s">
        <v>150</v>
      </c>
      <c r="CC605" t="s">
        <v>1970</v>
      </c>
      <c r="CD605" t="s">
        <v>1422</v>
      </c>
      <c r="CI605">
        <v>45.67657655</v>
      </c>
      <c r="CJ605">
        <v>-122.6272274</v>
      </c>
      <c r="CN605" t="s">
        <v>1971</v>
      </c>
      <c r="CO605" t="s">
        <v>298</v>
      </c>
      <c r="CP605" t="s">
        <v>2171</v>
      </c>
      <c r="CQ605" t="s">
        <v>130</v>
      </c>
      <c r="CT605" t="s">
        <v>1973</v>
      </c>
      <c r="CU605" t="s">
        <v>302</v>
      </c>
      <c r="CV605" t="s">
        <v>154</v>
      </c>
      <c r="CW605" t="s">
        <v>1220</v>
      </c>
      <c r="CX605" t="s">
        <v>1801</v>
      </c>
      <c r="DC605" s="15"/>
      <c r="DF605">
        <v>200</v>
      </c>
      <c r="DG605" t="s">
        <v>130</v>
      </c>
      <c r="DH605" t="s">
        <v>146</v>
      </c>
    </row>
    <row r="606" spans="1:112" x14ac:dyDescent="0.25">
      <c r="A606" t="s">
        <v>1955</v>
      </c>
      <c r="B606" t="s">
        <v>1956</v>
      </c>
      <c r="C606" t="s">
        <v>2172</v>
      </c>
      <c r="D606" t="s">
        <v>1980</v>
      </c>
      <c r="E606" t="s">
        <v>125</v>
      </c>
      <c r="F606" t="s">
        <v>126</v>
      </c>
      <c r="G606" s="15">
        <v>42290</v>
      </c>
      <c r="H606" t="s">
        <v>828</v>
      </c>
      <c r="I606" t="s">
        <v>1197</v>
      </c>
      <c r="J606" s="15"/>
      <c r="M606" t="s">
        <v>2168</v>
      </c>
      <c r="N606" t="s">
        <v>130</v>
      </c>
      <c r="T606" t="s">
        <v>2147</v>
      </c>
      <c r="U606" t="s">
        <v>1961</v>
      </c>
      <c r="V606" t="s">
        <v>2169</v>
      </c>
      <c r="AA606" t="s">
        <v>2065</v>
      </c>
      <c r="AB606" t="s">
        <v>1955</v>
      </c>
      <c r="AC606" t="s">
        <v>2066</v>
      </c>
      <c r="AD606" t="s">
        <v>1204</v>
      </c>
      <c r="AF606" t="s">
        <v>137</v>
      </c>
      <c r="AG606" t="s">
        <v>1966</v>
      </c>
      <c r="AH606">
        <v>0.5</v>
      </c>
      <c r="AI606" t="s">
        <v>139</v>
      </c>
      <c r="AJ606" t="s">
        <v>1205</v>
      </c>
      <c r="AK606" t="s">
        <v>140</v>
      </c>
      <c r="AM606" t="s">
        <v>141</v>
      </c>
      <c r="AZ606" t="s">
        <v>1207</v>
      </c>
      <c r="BA606" t="s">
        <v>1208</v>
      </c>
      <c r="BB606" t="s">
        <v>1209</v>
      </c>
      <c r="BD606" t="s">
        <v>1967</v>
      </c>
      <c r="BE606" s="15">
        <v>42292</v>
      </c>
      <c r="BG606" t="s">
        <v>1968</v>
      </c>
      <c r="BH606">
        <v>0.08</v>
      </c>
      <c r="BI606" t="s">
        <v>139</v>
      </c>
      <c r="BJ606" s="15"/>
      <c r="BK606" t="s">
        <v>146</v>
      </c>
      <c r="BL606">
        <v>8</v>
      </c>
      <c r="BM606" s="16">
        <v>42290.788194444402</v>
      </c>
      <c r="BO606" s="16"/>
      <c r="BP606" t="s">
        <v>147</v>
      </c>
      <c r="BQ606" t="s">
        <v>147</v>
      </c>
      <c r="BR606">
        <v>0.5</v>
      </c>
      <c r="BS606">
        <v>0.08</v>
      </c>
      <c r="BT606" t="b">
        <v>0</v>
      </c>
      <c r="BU606">
        <v>0.5</v>
      </c>
      <c r="BV606">
        <v>0.08</v>
      </c>
      <c r="BW606">
        <v>0.5</v>
      </c>
      <c r="BX606" t="s">
        <v>148</v>
      </c>
      <c r="BY606" t="s">
        <v>1955</v>
      </c>
      <c r="BZ606" t="s">
        <v>1956</v>
      </c>
      <c r="CA606" t="s">
        <v>2170</v>
      </c>
      <c r="CB606" t="s">
        <v>150</v>
      </c>
      <c r="CC606" t="s">
        <v>1970</v>
      </c>
      <c r="CD606" t="s">
        <v>1422</v>
      </c>
      <c r="CI606">
        <v>45.67657655</v>
      </c>
      <c r="CJ606">
        <v>-122.6272274</v>
      </c>
      <c r="CN606" t="s">
        <v>1971</v>
      </c>
      <c r="CO606" t="s">
        <v>298</v>
      </c>
      <c r="CP606" t="s">
        <v>2171</v>
      </c>
      <c r="CQ606" t="s">
        <v>130</v>
      </c>
      <c r="CT606" t="s">
        <v>1973</v>
      </c>
      <c r="CU606" t="s">
        <v>302</v>
      </c>
      <c r="CV606" t="s">
        <v>154</v>
      </c>
      <c r="CW606" t="s">
        <v>1220</v>
      </c>
      <c r="CX606" t="s">
        <v>1801</v>
      </c>
      <c r="DC606" s="15"/>
      <c r="DF606">
        <v>200</v>
      </c>
      <c r="DG606" t="s">
        <v>130</v>
      </c>
      <c r="DH606" t="s">
        <v>146</v>
      </c>
    </row>
    <row r="607" spans="1:112" x14ac:dyDescent="0.25">
      <c r="A607" t="s">
        <v>1955</v>
      </c>
      <c r="B607" t="s">
        <v>1956</v>
      </c>
      <c r="C607" t="s">
        <v>2173</v>
      </c>
      <c r="D607" t="s">
        <v>124</v>
      </c>
      <c r="E607" t="s">
        <v>125</v>
      </c>
      <c r="F607" t="s">
        <v>126</v>
      </c>
      <c r="G607" s="15">
        <v>42290</v>
      </c>
      <c r="H607" t="s">
        <v>751</v>
      </c>
      <c r="I607" t="s">
        <v>1197</v>
      </c>
      <c r="J607" s="15"/>
      <c r="M607" t="s">
        <v>1048</v>
      </c>
      <c r="N607" t="s">
        <v>130</v>
      </c>
      <c r="T607" t="s">
        <v>2147</v>
      </c>
      <c r="U607" t="s">
        <v>1961</v>
      </c>
      <c r="V607" t="s">
        <v>2075</v>
      </c>
      <c r="AA607" t="s">
        <v>2065</v>
      </c>
      <c r="AB607" t="s">
        <v>1955</v>
      </c>
      <c r="AC607" t="s">
        <v>2066</v>
      </c>
      <c r="AD607" t="s">
        <v>1204</v>
      </c>
      <c r="AF607" t="s">
        <v>137</v>
      </c>
      <c r="AG607" t="s">
        <v>1966</v>
      </c>
      <c r="AH607">
        <v>0.5</v>
      </c>
      <c r="AI607" t="s">
        <v>139</v>
      </c>
      <c r="AJ607" t="s">
        <v>1205</v>
      </c>
      <c r="AK607" t="s">
        <v>140</v>
      </c>
      <c r="AM607" t="s">
        <v>141</v>
      </c>
      <c r="AZ607" t="s">
        <v>1207</v>
      </c>
      <c r="BA607" t="s">
        <v>1208</v>
      </c>
      <c r="BB607" t="s">
        <v>1209</v>
      </c>
      <c r="BD607" t="s">
        <v>1967</v>
      </c>
      <c r="BE607" s="15">
        <v>42296</v>
      </c>
      <c r="BG607" t="s">
        <v>1968</v>
      </c>
      <c r="BH607">
        <v>0.08</v>
      </c>
      <c r="BI607" t="s">
        <v>139</v>
      </c>
      <c r="BJ607" s="15"/>
      <c r="BK607" t="s">
        <v>146</v>
      </c>
      <c r="BL607">
        <v>8</v>
      </c>
      <c r="BM607" s="16">
        <v>42290.836805555598</v>
      </c>
      <c r="BO607" s="16"/>
      <c r="BP607" t="s">
        <v>147</v>
      </c>
      <c r="BQ607" t="s">
        <v>147</v>
      </c>
      <c r="BR607">
        <v>0.5</v>
      </c>
      <c r="BS607">
        <v>0.08</v>
      </c>
      <c r="BT607" t="b">
        <v>0</v>
      </c>
      <c r="BU607">
        <v>0.5</v>
      </c>
      <c r="BV607">
        <v>0.08</v>
      </c>
      <c r="BW607">
        <v>0.5</v>
      </c>
      <c r="BX607" t="s">
        <v>148</v>
      </c>
      <c r="BY607" t="s">
        <v>1955</v>
      </c>
      <c r="BZ607" t="s">
        <v>1956</v>
      </c>
      <c r="CA607" t="s">
        <v>2076</v>
      </c>
      <c r="CB607" t="s">
        <v>150</v>
      </c>
      <c r="CC607" t="s">
        <v>1970</v>
      </c>
      <c r="CD607" t="s">
        <v>1422</v>
      </c>
      <c r="CI607">
        <v>45.679354179999997</v>
      </c>
      <c r="CJ607">
        <v>-122.62786440000001</v>
      </c>
      <c r="CN607" t="s">
        <v>1971</v>
      </c>
      <c r="CO607" t="s">
        <v>298</v>
      </c>
      <c r="CP607" t="s">
        <v>2077</v>
      </c>
      <c r="CQ607" t="s">
        <v>130</v>
      </c>
      <c r="CT607" t="s">
        <v>1973</v>
      </c>
      <c r="CU607" t="s">
        <v>302</v>
      </c>
      <c r="CV607" t="s">
        <v>154</v>
      </c>
      <c r="CW607" t="s">
        <v>1220</v>
      </c>
      <c r="CX607" t="s">
        <v>1801</v>
      </c>
      <c r="DC607" s="15"/>
      <c r="DF607">
        <v>90.55</v>
      </c>
      <c r="DG607" t="s">
        <v>130</v>
      </c>
      <c r="DH607" t="s">
        <v>146</v>
      </c>
    </row>
    <row r="608" spans="1:112" x14ac:dyDescent="0.25">
      <c r="A608" t="s">
        <v>1955</v>
      </c>
      <c r="B608" t="s">
        <v>1956</v>
      </c>
      <c r="C608" t="s">
        <v>2174</v>
      </c>
      <c r="D608" t="s">
        <v>124</v>
      </c>
      <c r="E608" t="s">
        <v>125</v>
      </c>
      <c r="F608" t="s">
        <v>126</v>
      </c>
      <c r="G608" s="15">
        <v>42290</v>
      </c>
      <c r="H608" t="s">
        <v>2175</v>
      </c>
      <c r="I608" t="s">
        <v>1197</v>
      </c>
      <c r="J608" s="15"/>
      <c r="M608" t="s">
        <v>2176</v>
      </c>
      <c r="N608" t="s">
        <v>130</v>
      </c>
      <c r="T608" t="s">
        <v>2147</v>
      </c>
      <c r="U608" t="s">
        <v>1961</v>
      </c>
      <c r="V608" t="s">
        <v>2177</v>
      </c>
      <c r="AA608" t="s">
        <v>2065</v>
      </c>
      <c r="AB608" t="s">
        <v>1955</v>
      </c>
      <c r="AC608" t="s">
        <v>2066</v>
      </c>
      <c r="AD608" t="s">
        <v>1204</v>
      </c>
      <c r="AF608" t="s">
        <v>137</v>
      </c>
      <c r="AG608" t="s">
        <v>1966</v>
      </c>
      <c r="AH608">
        <v>0.5</v>
      </c>
      <c r="AI608" t="s">
        <v>139</v>
      </c>
      <c r="AJ608" t="s">
        <v>1205</v>
      </c>
      <c r="AK608" t="s">
        <v>140</v>
      </c>
      <c r="AM608" t="s">
        <v>141</v>
      </c>
      <c r="AZ608" t="s">
        <v>1207</v>
      </c>
      <c r="BA608" t="s">
        <v>1208</v>
      </c>
      <c r="BB608" t="s">
        <v>1209</v>
      </c>
      <c r="BD608" t="s">
        <v>1967</v>
      </c>
      <c r="BE608" s="15">
        <v>42292</v>
      </c>
      <c r="BG608" t="s">
        <v>1968</v>
      </c>
      <c r="BH608">
        <v>0.08</v>
      </c>
      <c r="BI608" t="s">
        <v>139</v>
      </c>
      <c r="BJ608" s="15"/>
      <c r="BK608" t="s">
        <v>146</v>
      </c>
      <c r="BL608">
        <v>8</v>
      </c>
      <c r="BM608" s="16">
        <v>42291.008333333302</v>
      </c>
      <c r="BO608" s="16"/>
      <c r="BP608" t="s">
        <v>147</v>
      </c>
      <c r="BQ608" t="s">
        <v>147</v>
      </c>
      <c r="BR608">
        <v>0.5</v>
      </c>
      <c r="BS608">
        <v>0.08</v>
      </c>
      <c r="BT608" t="b">
        <v>0</v>
      </c>
      <c r="BU608">
        <v>0.5</v>
      </c>
      <c r="BV608">
        <v>0.08</v>
      </c>
      <c r="BW608">
        <v>0.5</v>
      </c>
      <c r="BX608" t="s">
        <v>148</v>
      </c>
      <c r="BY608" t="s">
        <v>1955</v>
      </c>
      <c r="BZ608" t="s">
        <v>1956</v>
      </c>
      <c r="CA608" t="s">
        <v>2178</v>
      </c>
      <c r="CB608" t="s">
        <v>150</v>
      </c>
      <c r="CC608" t="s">
        <v>1970</v>
      </c>
      <c r="CD608" t="s">
        <v>1422</v>
      </c>
      <c r="CI608">
        <v>45.67662369</v>
      </c>
      <c r="CJ608">
        <v>-122.62534460000001</v>
      </c>
      <c r="CN608" t="s">
        <v>1971</v>
      </c>
      <c r="CO608" t="s">
        <v>298</v>
      </c>
      <c r="CP608" t="s">
        <v>2179</v>
      </c>
      <c r="CQ608" t="s">
        <v>130</v>
      </c>
      <c r="CT608" t="s">
        <v>1973</v>
      </c>
      <c r="CU608" t="s">
        <v>302</v>
      </c>
      <c r="CV608" t="s">
        <v>154</v>
      </c>
      <c r="CW608" t="s">
        <v>1220</v>
      </c>
      <c r="CX608" t="s">
        <v>1801</v>
      </c>
      <c r="DC608" s="15"/>
      <c r="DF608">
        <v>215</v>
      </c>
      <c r="DG608" t="s">
        <v>130</v>
      </c>
      <c r="DH608" t="s">
        <v>146</v>
      </c>
    </row>
    <row r="609" spans="1:112" x14ac:dyDescent="0.25">
      <c r="A609" t="s">
        <v>1955</v>
      </c>
      <c r="B609" t="s">
        <v>1956</v>
      </c>
      <c r="C609" t="s">
        <v>2180</v>
      </c>
      <c r="D609" t="s">
        <v>124</v>
      </c>
      <c r="E609" t="s">
        <v>125</v>
      </c>
      <c r="F609" t="s">
        <v>126</v>
      </c>
      <c r="G609" s="15">
        <v>42291</v>
      </c>
      <c r="H609" t="s">
        <v>1453</v>
      </c>
      <c r="I609" t="s">
        <v>1197</v>
      </c>
      <c r="J609" s="15"/>
      <c r="M609" t="s">
        <v>2181</v>
      </c>
      <c r="N609" t="s">
        <v>130</v>
      </c>
      <c r="T609" t="s">
        <v>2147</v>
      </c>
      <c r="U609" t="s">
        <v>1961</v>
      </c>
      <c r="V609" t="s">
        <v>2182</v>
      </c>
      <c r="AA609" t="s">
        <v>1963</v>
      </c>
      <c r="AB609" t="s">
        <v>1955</v>
      </c>
      <c r="AC609" t="s">
        <v>1964</v>
      </c>
      <c r="AD609" t="s">
        <v>1965</v>
      </c>
      <c r="AF609" t="s">
        <v>137</v>
      </c>
      <c r="AG609" t="s">
        <v>1966</v>
      </c>
      <c r="AH609">
        <v>0.5</v>
      </c>
      <c r="AI609" t="s">
        <v>139</v>
      </c>
      <c r="AJ609" t="s">
        <v>1205</v>
      </c>
      <c r="AK609" t="s">
        <v>140</v>
      </c>
      <c r="AM609" t="s">
        <v>141</v>
      </c>
      <c r="AZ609" t="s">
        <v>1207</v>
      </c>
      <c r="BA609" t="s">
        <v>1208</v>
      </c>
      <c r="BB609" t="s">
        <v>1209</v>
      </c>
      <c r="BD609" t="s">
        <v>1967</v>
      </c>
      <c r="BE609" s="15">
        <v>42297</v>
      </c>
      <c r="BG609" t="s">
        <v>1968</v>
      </c>
      <c r="BH609">
        <v>0.08</v>
      </c>
      <c r="BI609" t="s">
        <v>139</v>
      </c>
      <c r="BJ609" s="15"/>
      <c r="BK609" t="s">
        <v>146</v>
      </c>
      <c r="BL609">
        <v>8</v>
      </c>
      <c r="BM609" s="16">
        <v>42291.697916666701</v>
      </c>
      <c r="BO609" s="16"/>
      <c r="BP609" t="s">
        <v>147</v>
      </c>
      <c r="BQ609" t="s">
        <v>147</v>
      </c>
      <c r="BR609">
        <v>0.5</v>
      </c>
      <c r="BS609">
        <v>0.08</v>
      </c>
      <c r="BT609" t="b">
        <v>0</v>
      </c>
      <c r="BU609">
        <v>0.5</v>
      </c>
      <c r="BV609">
        <v>0.08</v>
      </c>
      <c r="BW609">
        <v>0.5</v>
      </c>
      <c r="BX609" t="s">
        <v>148</v>
      </c>
      <c r="BY609" t="s">
        <v>1955</v>
      </c>
      <c r="BZ609" t="s">
        <v>1956</v>
      </c>
      <c r="CA609" t="s">
        <v>2183</v>
      </c>
      <c r="CB609" t="s">
        <v>150</v>
      </c>
      <c r="CC609" t="s">
        <v>1970</v>
      </c>
      <c r="CD609" t="s">
        <v>1422</v>
      </c>
      <c r="CI609">
        <v>45.677964600000003</v>
      </c>
      <c r="CJ609">
        <v>-122.62317229999999</v>
      </c>
      <c r="CN609" t="s">
        <v>1971</v>
      </c>
      <c r="CO609" t="s">
        <v>298</v>
      </c>
      <c r="CP609" t="s">
        <v>2184</v>
      </c>
      <c r="CQ609" t="s">
        <v>130</v>
      </c>
      <c r="CT609" t="s">
        <v>1973</v>
      </c>
      <c r="CU609" t="s">
        <v>302</v>
      </c>
      <c r="CV609" t="s">
        <v>154</v>
      </c>
      <c r="CW609" t="s">
        <v>1220</v>
      </c>
      <c r="CX609" t="s">
        <v>1801</v>
      </c>
      <c r="DC609" s="15"/>
      <c r="DF609">
        <v>34.549999999999997</v>
      </c>
      <c r="DG609" t="s">
        <v>130</v>
      </c>
      <c r="DH609" t="s">
        <v>146</v>
      </c>
    </row>
    <row r="610" spans="1:112" x14ac:dyDescent="0.25">
      <c r="A610" t="s">
        <v>1955</v>
      </c>
      <c r="B610" t="s">
        <v>1956</v>
      </c>
      <c r="C610" t="s">
        <v>2185</v>
      </c>
      <c r="D610" t="s">
        <v>124</v>
      </c>
      <c r="E610" t="s">
        <v>125</v>
      </c>
      <c r="F610" t="s">
        <v>126</v>
      </c>
      <c r="G610" s="15">
        <v>42291</v>
      </c>
      <c r="H610" t="s">
        <v>2113</v>
      </c>
      <c r="I610" t="s">
        <v>1197</v>
      </c>
      <c r="J610" s="15"/>
      <c r="M610" t="s">
        <v>1984</v>
      </c>
      <c r="N610" t="s">
        <v>130</v>
      </c>
      <c r="T610" t="s">
        <v>2147</v>
      </c>
      <c r="U610" t="s">
        <v>1961</v>
      </c>
      <c r="V610" t="s">
        <v>1985</v>
      </c>
      <c r="AA610" t="s">
        <v>1963</v>
      </c>
      <c r="AB610" t="s">
        <v>1955</v>
      </c>
      <c r="AC610" t="s">
        <v>1964</v>
      </c>
      <c r="AD610" t="s">
        <v>1965</v>
      </c>
      <c r="AF610" t="s">
        <v>137</v>
      </c>
      <c r="AG610" t="s">
        <v>1966</v>
      </c>
      <c r="AH610">
        <v>0.5</v>
      </c>
      <c r="AI610" t="s">
        <v>139</v>
      </c>
      <c r="AJ610" t="s">
        <v>1205</v>
      </c>
      <c r="AK610" t="s">
        <v>140</v>
      </c>
      <c r="AM610" t="s">
        <v>141</v>
      </c>
      <c r="AZ610" t="s">
        <v>1207</v>
      </c>
      <c r="BA610" t="s">
        <v>1208</v>
      </c>
      <c r="BB610" t="s">
        <v>1209</v>
      </c>
      <c r="BD610" t="s">
        <v>1967</v>
      </c>
      <c r="BE610" s="15">
        <v>42297</v>
      </c>
      <c r="BG610" t="s">
        <v>1968</v>
      </c>
      <c r="BH610">
        <v>0.08</v>
      </c>
      <c r="BI610" t="s">
        <v>139</v>
      </c>
      <c r="BJ610" s="15"/>
      <c r="BK610" t="s">
        <v>146</v>
      </c>
      <c r="BL610">
        <v>8</v>
      </c>
      <c r="BM610" s="16">
        <v>42291.704861111102</v>
      </c>
      <c r="BO610" s="16"/>
      <c r="BP610" t="s">
        <v>147</v>
      </c>
      <c r="BQ610" t="s">
        <v>147</v>
      </c>
      <c r="BR610">
        <v>0.5</v>
      </c>
      <c r="BS610">
        <v>0.08</v>
      </c>
      <c r="BT610" t="b">
        <v>0</v>
      </c>
      <c r="BU610">
        <v>0.5</v>
      </c>
      <c r="BV610">
        <v>0.08</v>
      </c>
      <c r="BW610">
        <v>0.5</v>
      </c>
      <c r="BX610" t="s">
        <v>148</v>
      </c>
      <c r="BY610" t="s">
        <v>1955</v>
      </c>
      <c r="BZ610" t="s">
        <v>1956</v>
      </c>
      <c r="CA610" t="s">
        <v>1986</v>
      </c>
      <c r="CB610" t="s">
        <v>150</v>
      </c>
      <c r="CC610" t="s">
        <v>1970</v>
      </c>
      <c r="CD610" t="s">
        <v>1422</v>
      </c>
      <c r="CI610">
        <v>45.67777194</v>
      </c>
      <c r="CJ610">
        <v>-122.6231756</v>
      </c>
      <c r="CN610" t="s">
        <v>1971</v>
      </c>
      <c r="CO610" t="s">
        <v>298</v>
      </c>
      <c r="CP610" t="s">
        <v>1987</v>
      </c>
      <c r="CQ610" t="s">
        <v>130</v>
      </c>
      <c r="CT610" t="s">
        <v>1973</v>
      </c>
      <c r="CU610" t="s">
        <v>302</v>
      </c>
      <c r="CV610" t="s">
        <v>154</v>
      </c>
      <c r="CW610" t="s">
        <v>1220</v>
      </c>
      <c r="CX610" t="s">
        <v>1801</v>
      </c>
      <c r="DC610" s="15"/>
      <c r="DF610">
        <v>32.630000000000003</v>
      </c>
      <c r="DG610" t="s">
        <v>130</v>
      </c>
      <c r="DH610" t="s">
        <v>146</v>
      </c>
    </row>
    <row r="611" spans="1:112" x14ac:dyDescent="0.25">
      <c r="A611" t="s">
        <v>1955</v>
      </c>
      <c r="B611" t="s">
        <v>1956</v>
      </c>
      <c r="C611" t="s">
        <v>2186</v>
      </c>
      <c r="D611" t="s">
        <v>124</v>
      </c>
      <c r="E611" t="s">
        <v>125</v>
      </c>
      <c r="F611" t="s">
        <v>126</v>
      </c>
      <c r="G611" s="15">
        <v>42291</v>
      </c>
      <c r="H611" t="s">
        <v>342</v>
      </c>
      <c r="I611" t="s">
        <v>1197</v>
      </c>
      <c r="J611" s="15"/>
      <c r="M611" t="s">
        <v>2187</v>
      </c>
      <c r="N611" t="s">
        <v>130</v>
      </c>
      <c r="T611" t="s">
        <v>2147</v>
      </c>
      <c r="U611" t="s">
        <v>1961</v>
      </c>
      <c r="V611" t="s">
        <v>2188</v>
      </c>
      <c r="AA611" t="s">
        <v>1963</v>
      </c>
      <c r="AB611" t="s">
        <v>1955</v>
      </c>
      <c r="AC611" t="s">
        <v>1964</v>
      </c>
      <c r="AD611" t="s">
        <v>1965</v>
      </c>
      <c r="AF611" t="s">
        <v>137</v>
      </c>
      <c r="AG611" t="s">
        <v>1966</v>
      </c>
      <c r="AH611">
        <v>0.5</v>
      </c>
      <c r="AI611" t="s">
        <v>139</v>
      </c>
      <c r="AJ611" t="s">
        <v>1205</v>
      </c>
      <c r="AK611" t="s">
        <v>140</v>
      </c>
      <c r="AM611" t="s">
        <v>141</v>
      </c>
      <c r="AZ611" t="s">
        <v>1207</v>
      </c>
      <c r="BA611" t="s">
        <v>1208</v>
      </c>
      <c r="BB611" t="s">
        <v>1209</v>
      </c>
      <c r="BD611" t="s">
        <v>1967</v>
      </c>
      <c r="BE611" s="15">
        <v>42297</v>
      </c>
      <c r="BG611" t="s">
        <v>1968</v>
      </c>
      <c r="BH611">
        <v>0.08</v>
      </c>
      <c r="BI611" t="s">
        <v>139</v>
      </c>
      <c r="BJ611" s="15"/>
      <c r="BK611" t="s">
        <v>146</v>
      </c>
      <c r="BL611">
        <v>8</v>
      </c>
      <c r="BM611" s="16">
        <v>42291.711805555598</v>
      </c>
      <c r="BO611" s="16"/>
      <c r="BP611" t="s">
        <v>147</v>
      </c>
      <c r="BQ611" t="s">
        <v>147</v>
      </c>
      <c r="BR611">
        <v>0.5</v>
      </c>
      <c r="BS611">
        <v>0.08</v>
      </c>
      <c r="BT611" t="b">
        <v>0</v>
      </c>
      <c r="BU611">
        <v>0.5</v>
      </c>
      <c r="BV611">
        <v>0.08</v>
      </c>
      <c r="BW611">
        <v>0.5</v>
      </c>
      <c r="BX611" t="s">
        <v>148</v>
      </c>
      <c r="BY611" t="s">
        <v>1955</v>
      </c>
      <c r="BZ611" t="s">
        <v>1956</v>
      </c>
      <c r="CA611" t="s">
        <v>2189</v>
      </c>
      <c r="CB611" t="s">
        <v>150</v>
      </c>
      <c r="CC611" t="s">
        <v>1970</v>
      </c>
      <c r="CD611" t="s">
        <v>1422</v>
      </c>
      <c r="CI611">
        <v>45.677385530000002</v>
      </c>
      <c r="CJ611">
        <v>-122.6231578</v>
      </c>
      <c r="CN611" t="s">
        <v>1971</v>
      </c>
      <c r="CO611" t="s">
        <v>298</v>
      </c>
      <c r="CP611" t="s">
        <v>2190</v>
      </c>
      <c r="CQ611" t="s">
        <v>130</v>
      </c>
      <c r="CT611" t="s">
        <v>1973</v>
      </c>
      <c r="CU611" t="s">
        <v>302</v>
      </c>
      <c r="CV611" t="s">
        <v>154</v>
      </c>
      <c r="CW611" t="s">
        <v>1220</v>
      </c>
      <c r="CX611" t="s">
        <v>1801</v>
      </c>
      <c r="DC611" s="15"/>
      <c r="DF611">
        <v>34.299999999999997</v>
      </c>
      <c r="DG611" t="s">
        <v>130</v>
      </c>
      <c r="DH611" t="s">
        <v>146</v>
      </c>
    </row>
    <row r="612" spans="1:112" x14ac:dyDescent="0.25">
      <c r="A612" t="s">
        <v>1955</v>
      </c>
      <c r="B612" t="s">
        <v>1956</v>
      </c>
      <c r="C612" t="s">
        <v>2191</v>
      </c>
      <c r="D612" t="s">
        <v>1980</v>
      </c>
      <c r="E612" t="s">
        <v>125</v>
      </c>
      <c r="F612" t="s">
        <v>126</v>
      </c>
      <c r="G612" s="15">
        <v>42291</v>
      </c>
      <c r="H612" t="s">
        <v>1283</v>
      </c>
      <c r="I612" t="s">
        <v>1197</v>
      </c>
      <c r="J612" s="15"/>
      <c r="M612" t="s">
        <v>2187</v>
      </c>
      <c r="N612" t="s">
        <v>130</v>
      </c>
      <c r="T612" t="s">
        <v>2147</v>
      </c>
      <c r="U612" t="s">
        <v>1961</v>
      </c>
      <c r="V612" t="s">
        <v>2188</v>
      </c>
      <c r="AA612" t="s">
        <v>1963</v>
      </c>
      <c r="AB612" t="s">
        <v>1955</v>
      </c>
      <c r="AC612" t="s">
        <v>1964</v>
      </c>
      <c r="AD612" t="s">
        <v>1965</v>
      </c>
      <c r="AF612" t="s">
        <v>137</v>
      </c>
      <c r="AG612" t="s">
        <v>1966</v>
      </c>
      <c r="AH612">
        <v>0.5</v>
      </c>
      <c r="AI612" t="s">
        <v>139</v>
      </c>
      <c r="AJ612" t="s">
        <v>1205</v>
      </c>
      <c r="AK612" t="s">
        <v>140</v>
      </c>
      <c r="AM612" t="s">
        <v>141</v>
      </c>
      <c r="AZ612" t="s">
        <v>1207</v>
      </c>
      <c r="BA612" t="s">
        <v>1208</v>
      </c>
      <c r="BB612" t="s">
        <v>1209</v>
      </c>
      <c r="BD612" t="s">
        <v>1967</v>
      </c>
      <c r="BE612" s="15">
        <v>42297</v>
      </c>
      <c r="BG612" t="s">
        <v>1968</v>
      </c>
      <c r="BH612">
        <v>0.08</v>
      </c>
      <c r="BI612" t="s">
        <v>139</v>
      </c>
      <c r="BJ612" s="15"/>
      <c r="BK612" t="s">
        <v>146</v>
      </c>
      <c r="BL612">
        <v>8</v>
      </c>
      <c r="BM612" s="16">
        <v>42291.715277777803</v>
      </c>
      <c r="BO612" s="16"/>
      <c r="BP612" t="s">
        <v>147</v>
      </c>
      <c r="BQ612" t="s">
        <v>147</v>
      </c>
      <c r="BR612">
        <v>0.5</v>
      </c>
      <c r="BS612">
        <v>0.08</v>
      </c>
      <c r="BT612" t="b">
        <v>0</v>
      </c>
      <c r="BU612">
        <v>0.5</v>
      </c>
      <c r="BV612">
        <v>0.08</v>
      </c>
      <c r="BW612">
        <v>0.5</v>
      </c>
      <c r="BX612" t="s">
        <v>148</v>
      </c>
      <c r="BY612" t="s">
        <v>1955</v>
      </c>
      <c r="BZ612" t="s">
        <v>1956</v>
      </c>
      <c r="CA612" t="s">
        <v>2189</v>
      </c>
      <c r="CB612" t="s">
        <v>150</v>
      </c>
      <c r="CC612" t="s">
        <v>1970</v>
      </c>
      <c r="CD612" t="s">
        <v>1422</v>
      </c>
      <c r="CI612">
        <v>45.677385530000002</v>
      </c>
      <c r="CJ612">
        <v>-122.6231578</v>
      </c>
      <c r="CN612" t="s">
        <v>1971</v>
      </c>
      <c r="CO612" t="s">
        <v>298</v>
      </c>
      <c r="CP612" t="s">
        <v>2190</v>
      </c>
      <c r="CQ612" t="s">
        <v>130</v>
      </c>
      <c r="CT612" t="s">
        <v>1973</v>
      </c>
      <c r="CU612" t="s">
        <v>302</v>
      </c>
      <c r="CV612" t="s">
        <v>154</v>
      </c>
      <c r="CW612" t="s">
        <v>1220</v>
      </c>
      <c r="CX612" t="s">
        <v>1801</v>
      </c>
      <c r="DC612" s="15"/>
      <c r="DF612">
        <v>34.299999999999997</v>
      </c>
      <c r="DG612" t="s">
        <v>130</v>
      </c>
      <c r="DH612" t="s">
        <v>146</v>
      </c>
    </row>
    <row r="613" spans="1:112" x14ac:dyDescent="0.25">
      <c r="A613" t="s">
        <v>1955</v>
      </c>
      <c r="B613" t="s">
        <v>1956</v>
      </c>
      <c r="C613" t="s">
        <v>2192</v>
      </c>
      <c r="D613" t="s">
        <v>124</v>
      </c>
      <c r="E613" t="s">
        <v>125</v>
      </c>
      <c r="F613" t="s">
        <v>126</v>
      </c>
      <c r="G613" s="15">
        <v>42291</v>
      </c>
      <c r="H613" t="s">
        <v>2193</v>
      </c>
      <c r="I613" t="s">
        <v>1197</v>
      </c>
      <c r="J613" s="15"/>
      <c r="M613" t="s">
        <v>2194</v>
      </c>
      <c r="N613" t="s">
        <v>130</v>
      </c>
      <c r="T613" t="s">
        <v>2147</v>
      </c>
      <c r="U613" t="s">
        <v>1961</v>
      </c>
      <c r="V613" t="s">
        <v>2195</v>
      </c>
      <c r="AA613" t="s">
        <v>1963</v>
      </c>
      <c r="AB613" t="s">
        <v>1955</v>
      </c>
      <c r="AC613" t="s">
        <v>1964</v>
      </c>
      <c r="AD613" t="s">
        <v>1965</v>
      </c>
      <c r="AF613" t="s">
        <v>137</v>
      </c>
      <c r="AG613" t="s">
        <v>1966</v>
      </c>
      <c r="AH613">
        <v>0.5</v>
      </c>
      <c r="AI613" t="s">
        <v>139</v>
      </c>
      <c r="AJ613" t="s">
        <v>1205</v>
      </c>
      <c r="AK613" t="s">
        <v>140</v>
      </c>
      <c r="AM613" t="s">
        <v>141</v>
      </c>
      <c r="AZ613" t="s">
        <v>1207</v>
      </c>
      <c r="BA613" t="s">
        <v>1208</v>
      </c>
      <c r="BB613" t="s">
        <v>1209</v>
      </c>
      <c r="BD613" t="s">
        <v>1967</v>
      </c>
      <c r="BE613" s="15">
        <v>42297</v>
      </c>
      <c r="BG613" t="s">
        <v>1968</v>
      </c>
      <c r="BH613">
        <v>0.08</v>
      </c>
      <c r="BI613" t="s">
        <v>139</v>
      </c>
      <c r="BJ613" s="15"/>
      <c r="BK613" t="s">
        <v>146</v>
      </c>
      <c r="BL613">
        <v>8</v>
      </c>
      <c r="BM613" s="16">
        <v>42291.722222222197</v>
      </c>
      <c r="BO613" s="16"/>
      <c r="BP613" t="s">
        <v>147</v>
      </c>
      <c r="BQ613" t="s">
        <v>147</v>
      </c>
      <c r="BR613">
        <v>0.5</v>
      </c>
      <c r="BS613">
        <v>0.08</v>
      </c>
      <c r="BT613" t="b">
        <v>0</v>
      </c>
      <c r="BU613">
        <v>0.5</v>
      </c>
      <c r="BV613">
        <v>0.08</v>
      </c>
      <c r="BW613">
        <v>0.5</v>
      </c>
      <c r="BX613" t="s">
        <v>148</v>
      </c>
      <c r="BY613" t="s">
        <v>1955</v>
      </c>
      <c r="BZ613" t="s">
        <v>1956</v>
      </c>
      <c r="CA613" t="s">
        <v>2196</v>
      </c>
      <c r="CB613" t="s">
        <v>150</v>
      </c>
      <c r="CC613" t="s">
        <v>1970</v>
      </c>
      <c r="CD613" t="s">
        <v>1422</v>
      </c>
      <c r="CI613">
        <v>45.677205030000003</v>
      </c>
      <c r="CJ613">
        <v>-122.6231545</v>
      </c>
      <c r="CN613" t="s">
        <v>1971</v>
      </c>
      <c r="CO613" t="s">
        <v>298</v>
      </c>
      <c r="CP613" t="s">
        <v>2197</v>
      </c>
      <c r="CQ613" t="s">
        <v>130</v>
      </c>
      <c r="CT613" t="s">
        <v>1973</v>
      </c>
      <c r="CU613" t="s">
        <v>302</v>
      </c>
      <c r="CV613" t="s">
        <v>154</v>
      </c>
      <c r="CW613" t="s">
        <v>1220</v>
      </c>
      <c r="CX613" t="s">
        <v>1801</v>
      </c>
      <c r="DC613" s="15"/>
      <c r="DF613">
        <v>30.83</v>
      </c>
      <c r="DG613" t="s">
        <v>130</v>
      </c>
      <c r="DH613" t="s">
        <v>146</v>
      </c>
    </row>
    <row r="614" spans="1:112" x14ac:dyDescent="0.25">
      <c r="A614" t="s">
        <v>1955</v>
      </c>
      <c r="B614" t="s">
        <v>1956</v>
      </c>
      <c r="C614" t="s">
        <v>2198</v>
      </c>
      <c r="D614" t="s">
        <v>124</v>
      </c>
      <c r="E614" t="s">
        <v>125</v>
      </c>
      <c r="F614" t="s">
        <v>126</v>
      </c>
      <c r="G614" s="15">
        <v>42291</v>
      </c>
      <c r="H614" t="s">
        <v>1022</v>
      </c>
      <c r="I614" t="s">
        <v>1197</v>
      </c>
      <c r="J614" s="15"/>
      <c r="M614" t="s">
        <v>2199</v>
      </c>
      <c r="N614" t="s">
        <v>130</v>
      </c>
      <c r="T614" t="s">
        <v>2147</v>
      </c>
      <c r="U614" t="s">
        <v>1961</v>
      </c>
      <c r="V614" t="s">
        <v>2115</v>
      </c>
      <c r="AA614" t="s">
        <v>1963</v>
      </c>
      <c r="AB614" t="s">
        <v>1955</v>
      </c>
      <c r="AC614" t="s">
        <v>1964</v>
      </c>
      <c r="AD614" t="s">
        <v>1965</v>
      </c>
      <c r="AF614" t="s">
        <v>137</v>
      </c>
      <c r="AG614" t="s">
        <v>1966</v>
      </c>
      <c r="AH614">
        <v>0.5</v>
      </c>
      <c r="AI614" t="s">
        <v>139</v>
      </c>
      <c r="AJ614" t="s">
        <v>1205</v>
      </c>
      <c r="AK614" t="s">
        <v>140</v>
      </c>
      <c r="AM614" t="s">
        <v>141</v>
      </c>
      <c r="AZ614" t="s">
        <v>1207</v>
      </c>
      <c r="BA614" t="s">
        <v>1208</v>
      </c>
      <c r="BB614" t="s">
        <v>1209</v>
      </c>
      <c r="BD614" t="s">
        <v>1967</v>
      </c>
      <c r="BE614" s="15">
        <v>42297</v>
      </c>
      <c r="BG614" t="s">
        <v>1968</v>
      </c>
      <c r="BH614">
        <v>0.08</v>
      </c>
      <c r="BI614" t="s">
        <v>139</v>
      </c>
      <c r="BJ614" s="15"/>
      <c r="BK614" t="s">
        <v>146</v>
      </c>
      <c r="BL614">
        <v>8</v>
      </c>
      <c r="BM614" s="16">
        <v>42291.729166666701</v>
      </c>
      <c r="BO614" s="16"/>
      <c r="BP614" t="s">
        <v>147</v>
      </c>
      <c r="BQ614" t="s">
        <v>147</v>
      </c>
      <c r="BR614">
        <v>0.5</v>
      </c>
      <c r="BS614">
        <v>0.08</v>
      </c>
      <c r="BT614" t="b">
        <v>0</v>
      </c>
      <c r="BU614">
        <v>0.5</v>
      </c>
      <c r="BV614">
        <v>0.08</v>
      </c>
      <c r="BW614">
        <v>0.5</v>
      </c>
      <c r="BX614" t="s">
        <v>148</v>
      </c>
      <c r="BY614" t="s">
        <v>1955</v>
      </c>
      <c r="BZ614" t="s">
        <v>1956</v>
      </c>
      <c r="CA614" t="s">
        <v>2116</v>
      </c>
      <c r="CB614" t="s">
        <v>150</v>
      </c>
      <c r="CC614" t="s">
        <v>1970</v>
      </c>
      <c r="CD614" t="s">
        <v>1422</v>
      </c>
      <c r="CI614">
        <v>45.677542629999998</v>
      </c>
      <c r="CJ614">
        <v>-122.6231669</v>
      </c>
      <c r="CN614" t="s">
        <v>1971</v>
      </c>
      <c r="CO614" t="s">
        <v>298</v>
      </c>
      <c r="CP614" t="s">
        <v>2117</v>
      </c>
      <c r="CQ614" t="s">
        <v>130</v>
      </c>
      <c r="CT614" t="s">
        <v>1973</v>
      </c>
      <c r="CU614" t="s">
        <v>302</v>
      </c>
      <c r="CV614" t="s">
        <v>154</v>
      </c>
      <c r="CW614" t="s">
        <v>1220</v>
      </c>
      <c r="CX614" t="s">
        <v>1801</v>
      </c>
      <c r="DC614" s="15"/>
      <c r="DF614">
        <v>38.57</v>
      </c>
      <c r="DG614" t="s">
        <v>130</v>
      </c>
      <c r="DH614" t="s">
        <v>146</v>
      </c>
    </row>
    <row r="615" spans="1:112" x14ac:dyDescent="0.25">
      <c r="A615" t="s">
        <v>1955</v>
      </c>
      <c r="B615" t="s">
        <v>1956</v>
      </c>
      <c r="C615" t="s">
        <v>2200</v>
      </c>
      <c r="D615" t="s">
        <v>124</v>
      </c>
      <c r="E615" t="s">
        <v>125</v>
      </c>
      <c r="F615" t="s">
        <v>126</v>
      </c>
      <c r="G615" s="15">
        <v>42291</v>
      </c>
      <c r="H615" t="s">
        <v>344</v>
      </c>
      <c r="I615" t="s">
        <v>1197</v>
      </c>
      <c r="J615" s="15"/>
      <c r="M615" t="s">
        <v>2119</v>
      </c>
      <c r="N615" t="s">
        <v>130</v>
      </c>
      <c r="T615" t="s">
        <v>2147</v>
      </c>
      <c r="U615" t="s">
        <v>1961</v>
      </c>
      <c r="V615" t="s">
        <v>2120</v>
      </c>
      <c r="AA615" t="s">
        <v>1963</v>
      </c>
      <c r="AB615" t="s">
        <v>1955</v>
      </c>
      <c r="AC615" t="s">
        <v>1964</v>
      </c>
      <c r="AD615" t="s">
        <v>1965</v>
      </c>
      <c r="AF615" t="s">
        <v>137</v>
      </c>
      <c r="AG615" t="s">
        <v>1966</v>
      </c>
      <c r="AH615">
        <v>0.5</v>
      </c>
      <c r="AI615" t="s">
        <v>139</v>
      </c>
      <c r="AJ615" t="s">
        <v>1205</v>
      </c>
      <c r="AK615" t="s">
        <v>140</v>
      </c>
      <c r="AM615" t="s">
        <v>141</v>
      </c>
      <c r="AZ615" t="s">
        <v>1207</v>
      </c>
      <c r="BA615" t="s">
        <v>1208</v>
      </c>
      <c r="BB615" t="s">
        <v>1209</v>
      </c>
      <c r="BD615" t="s">
        <v>1967</v>
      </c>
      <c r="BE615" s="15">
        <v>42297</v>
      </c>
      <c r="BG615" t="s">
        <v>1968</v>
      </c>
      <c r="BH615">
        <v>0.08</v>
      </c>
      <c r="BI615" t="s">
        <v>139</v>
      </c>
      <c r="BJ615" s="15"/>
      <c r="BK615" t="s">
        <v>146</v>
      </c>
      <c r="BL615">
        <v>8</v>
      </c>
      <c r="BM615" s="16">
        <v>42291.736111111102</v>
      </c>
      <c r="BO615" s="16"/>
      <c r="BP615" t="s">
        <v>147</v>
      </c>
      <c r="BQ615" t="s">
        <v>147</v>
      </c>
      <c r="BR615">
        <v>0.5</v>
      </c>
      <c r="BS615">
        <v>0.08</v>
      </c>
      <c r="BT615" t="b">
        <v>0</v>
      </c>
      <c r="BU615">
        <v>0.5</v>
      </c>
      <c r="BV615">
        <v>0.08</v>
      </c>
      <c r="BW615">
        <v>0.5</v>
      </c>
      <c r="BX615" t="s">
        <v>148</v>
      </c>
      <c r="BY615" t="s">
        <v>1955</v>
      </c>
      <c r="BZ615" t="s">
        <v>1956</v>
      </c>
      <c r="CA615" t="s">
        <v>2121</v>
      </c>
      <c r="CB615" t="s">
        <v>2122</v>
      </c>
      <c r="CC615" t="s">
        <v>1970</v>
      </c>
      <c r="CD615" t="s">
        <v>1422</v>
      </c>
      <c r="CI615">
        <v>45.678930010000002</v>
      </c>
      <c r="CJ615">
        <v>-122.6292986</v>
      </c>
      <c r="CN615" t="s">
        <v>1971</v>
      </c>
      <c r="CO615" t="s">
        <v>298</v>
      </c>
      <c r="CP615" t="s">
        <v>2123</v>
      </c>
      <c r="CQ615" t="s">
        <v>130</v>
      </c>
      <c r="CT615" t="s">
        <v>1973</v>
      </c>
      <c r="CU615" t="s">
        <v>302</v>
      </c>
      <c r="CV615" t="s">
        <v>154</v>
      </c>
      <c r="CW615" t="s">
        <v>1220</v>
      </c>
      <c r="CX615" t="s">
        <v>1801</v>
      </c>
      <c r="DC615" s="15"/>
      <c r="DF615">
        <v>91.2</v>
      </c>
      <c r="DG615" t="s">
        <v>130</v>
      </c>
      <c r="DH615" t="s">
        <v>146</v>
      </c>
    </row>
    <row r="616" spans="1:112" x14ac:dyDescent="0.25">
      <c r="A616" t="s">
        <v>1955</v>
      </c>
      <c r="B616" t="s">
        <v>1956</v>
      </c>
      <c r="C616" t="s">
        <v>2201</v>
      </c>
      <c r="D616" t="s">
        <v>124</v>
      </c>
      <c r="E616" t="s">
        <v>125</v>
      </c>
      <c r="F616" t="s">
        <v>126</v>
      </c>
      <c r="G616" s="15">
        <v>42291</v>
      </c>
      <c r="H616" t="s">
        <v>1362</v>
      </c>
      <c r="I616" t="s">
        <v>1197</v>
      </c>
      <c r="J616" s="15"/>
      <c r="M616" t="s">
        <v>2125</v>
      </c>
      <c r="N616" t="s">
        <v>130</v>
      </c>
      <c r="T616" t="s">
        <v>2147</v>
      </c>
      <c r="U616" t="s">
        <v>1961</v>
      </c>
      <c r="V616" t="s">
        <v>2126</v>
      </c>
      <c r="AA616" t="s">
        <v>1963</v>
      </c>
      <c r="AB616" t="s">
        <v>1955</v>
      </c>
      <c r="AC616" t="s">
        <v>1964</v>
      </c>
      <c r="AD616" t="s">
        <v>1965</v>
      </c>
      <c r="AF616" t="s">
        <v>137</v>
      </c>
      <c r="AG616" t="s">
        <v>1966</v>
      </c>
      <c r="AH616">
        <v>0.5</v>
      </c>
      <c r="AI616" t="s">
        <v>139</v>
      </c>
      <c r="AJ616" t="s">
        <v>1205</v>
      </c>
      <c r="AK616" t="s">
        <v>140</v>
      </c>
      <c r="AM616" t="s">
        <v>141</v>
      </c>
      <c r="AZ616" t="s">
        <v>1207</v>
      </c>
      <c r="BA616" t="s">
        <v>1208</v>
      </c>
      <c r="BB616" t="s">
        <v>1209</v>
      </c>
      <c r="BD616" t="s">
        <v>1967</v>
      </c>
      <c r="BE616" s="15">
        <v>42297</v>
      </c>
      <c r="BG616" t="s">
        <v>1968</v>
      </c>
      <c r="BH616">
        <v>0.08</v>
      </c>
      <c r="BI616" t="s">
        <v>139</v>
      </c>
      <c r="BJ616" s="15"/>
      <c r="BK616" t="s">
        <v>146</v>
      </c>
      <c r="BL616">
        <v>8</v>
      </c>
      <c r="BM616" s="16">
        <v>42291.743055555598</v>
      </c>
      <c r="BO616" s="16"/>
      <c r="BP616" t="s">
        <v>147</v>
      </c>
      <c r="BQ616" t="s">
        <v>147</v>
      </c>
      <c r="BR616">
        <v>0.5</v>
      </c>
      <c r="BS616">
        <v>0.08</v>
      </c>
      <c r="BT616" t="b">
        <v>0</v>
      </c>
      <c r="BU616">
        <v>0.5</v>
      </c>
      <c r="BV616">
        <v>0.08</v>
      </c>
      <c r="BW616">
        <v>0.5</v>
      </c>
      <c r="BX616" t="s">
        <v>148</v>
      </c>
      <c r="BY616" t="s">
        <v>1955</v>
      </c>
      <c r="BZ616" t="s">
        <v>1956</v>
      </c>
      <c r="CA616" t="s">
        <v>2127</v>
      </c>
      <c r="CB616" t="s">
        <v>150</v>
      </c>
      <c r="CC616" t="s">
        <v>1970</v>
      </c>
      <c r="CD616" t="s">
        <v>1422</v>
      </c>
      <c r="CI616">
        <v>45.679105210000003</v>
      </c>
      <c r="CJ616">
        <v>-122.6293342</v>
      </c>
      <c r="CN616" t="s">
        <v>1971</v>
      </c>
      <c r="CO616" t="s">
        <v>298</v>
      </c>
      <c r="CP616" t="s">
        <v>2128</v>
      </c>
      <c r="CQ616" t="s">
        <v>130</v>
      </c>
      <c r="CT616" t="s">
        <v>1973</v>
      </c>
      <c r="CU616" t="s">
        <v>302</v>
      </c>
      <c r="CV616" t="s">
        <v>154</v>
      </c>
      <c r="CW616" t="s">
        <v>1220</v>
      </c>
      <c r="CX616" t="s">
        <v>1801</v>
      </c>
      <c r="DC616" s="15"/>
      <c r="DF616">
        <v>81.92</v>
      </c>
      <c r="DG616" t="s">
        <v>130</v>
      </c>
      <c r="DH616" t="s">
        <v>146</v>
      </c>
    </row>
    <row r="617" spans="1:112" x14ac:dyDescent="0.25">
      <c r="A617" t="s">
        <v>1955</v>
      </c>
      <c r="B617" t="s">
        <v>1956</v>
      </c>
      <c r="C617" t="s">
        <v>2202</v>
      </c>
      <c r="D617" t="s">
        <v>124</v>
      </c>
      <c r="E617" t="s">
        <v>125</v>
      </c>
      <c r="F617" t="s">
        <v>126</v>
      </c>
      <c r="G617" s="15">
        <v>42291</v>
      </c>
      <c r="H617" t="s">
        <v>991</v>
      </c>
      <c r="I617" t="s">
        <v>1197</v>
      </c>
      <c r="J617" s="15"/>
      <c r="M617" t="s">
        <v>2130</v>
      </c>
      <c r="N617" t="s">
        <v>130</v>
      </c>
      <c r="T617" t="s">
        <v>2147</v>
      </c>
      <c r="U617" t="s">
        <v>1961</v>
      </c>
      <c r="V617" t="s">
        <v>2131</v>
      </c>
      <c r="AA617" t="s">
        <v>1963</v>
      </c>
      <c r="AB617" t="s">
        <v>1955</v>
      </c>
      <c r="AC617" t="s">
        <v>1964</v>
      </c>
      <c r="AD617" t="s">
        <v>1965</v>
      </c>
      <c r="AF617" t="s">
        <v>137</v>
      </c>
      <c r="AG617" t="s">
        <v>1966</v>
      </c>
      <c r="AH617">
        <v>0.5</v>
      </c>
      <c r="AI617" t="s">
        <v>139</v>
      </c>
      <c r="AJ617" t="s">
        <v>1205</v>
      </c>
      <c r="AK617" t="s">
        <v>140</v>
      </c>
      <c r="AM617" t="s">
        <v>141</v>
      </c>
      <c r="AZ617" t="s">
        <v>1207</v>
      </c>
      <c r="BA617" t="s">
        <v>1208</v>
      </c>
      <c r="BB617" t="s">
        <v>1209</v>
      </c>
      <c r="BD617" t="s">
        <v>1967</v>
      </c>
      <c r="BE617" s="15">
        <v>42297</v>
      </c>
      <c r="BG617" t="s">
        <v>1968</v>
      </c>
      <c r="BH617">
        <v>0.08</v>
      </c>
      <c r="BI617" t="s">
        <v>139</v>
      </c>
      <c r="BJ617" s="15"/>
      <c r="BK617" t="s">
        <v>146</v>
      </c>
      <c r="BL617">
        <v>8</v>
      </c>
      <c r="BM617" s="16">
        <v>42291.753472222197</v>
      </c>
      <c r="BO617" s="16"/>
      <c r="BP617" t="s">
        <v>147</v>
      </c>
      <c r="BQ617" t="s">
        <v>147</v>
      </c>
      <c r="BR617">
        <v>0.5</v>
      </c>
      <c r="BS617">
        <v>0.08</v>
      </c>
      <c r="BT617" t="b">
        <v>0</v>
      </c>
      <c r="BU617">
        <v>0.5</v>
      </c>
      <c r="BV617">
        <v>0.08</v>
      </c>
      <c r="BW617">
        <v>0.5</v>
      </c>
      <c r="BX617" t="s">
        <v>148</v>
      </c>
      <c r="BY617" t="s">
        <v>1955</v>
      </c>
      <c r="BZ617" t="s">
        <v>1956</v>
      </c>
      <c r="CA617" t="s">
        <v>2132</v>
      </c>
      <c r="CB617" t="s">
        <v>150</v>
      </c>
      <c r="CC617" t="s">
        <v>1970</v>
      </c>
      <c r="CD617" t="s">
        <v>1422</v>
      </c>
      <c r="CI617">
        <v>45.679673479999998</v>
      </c>
      <c r="CJ617">
        <v>-122.6301615</v>
      </c>
      <c r="CN617" t="s">
        <v>1971</v>
      </c>
      <c r="CO617" t="s">
        <v>298</v>
      </c>
      <c r="CP617" t="s">
        <v>2133</v>
      </c>
      <c r="CQ617" t="s">
        <v>130</v>
      </c>
      <c r="CT617" t="s">
        <v>1973</v>
      </c>
      <c r="CU617" t="s">
        <v>302</v>
      </c>
      <c r="CV617" t="s">
        <v>154</v>
      </c>
      <c r="CW617" t="s">
        <v>1220</v>
      </c>
      <c r="CX617" t="s">
        <v>1801</v>
      </c>
      <c r="DC617" s="15"/>
      <c r="DF617">
        <v>92.13</v>
      </c>
      <c r="DG617" t="s">
        <v>130</v>
      </c>
      <c r="DH617" t="s">
        <v>146</v>
      </c>
    </row>
    <row r="618" spans="1:112" x14ac:dyDescent="0.25">
      <c r="A618" t="s">
        <v>1955</v>
      </c>
      <c r="B618" t="s">
        <v>1956</v>
      </c>
      <c r="C618" t="s">
        <v>2203</v>
      </c>
      <c r="D618" t="s">
        <v>124</v>
      </c>
      <c r="E618" t="s">
        <v>125</v>
      </c>
      <c r="F618" t="s">
        <v>126</v>
      </c>
      <c r="G618" s="15">
        <v>42291</v>
      </c>
      <c r="H618" t="s">
        <v>1629</v>
      </c>
      <c r="I618" t="s">
        <v>1197</v>
      </c>
      <c r="J618" s="15"/>
      <c r="M618" t="s">
        <v>2204</v>
      </c>
      <c r="N618" t="s">
        <v>130</v>
      </c>
      <c r="T618" t="s">
        <v>2147</v>
      </c>
      <c r="U618" t="s">
        <v>1961</v>
      </c>
      <c r="V618" t="s">
        <v>2205</v>
      </c>
      <c r="AA618" t="s">
        <v>1963</v>
      </c>
      <c r="AB618" t="s">
        <v>1955</v>
      </c>
      <c r="AC618" t="s">
        <v>1964</v>
      </c>
      <c r="AD618" t="s">
        <v>1965</v>
      </c>
      <c r="AF618" t="s">
        <v>137</v>
      </c>
      <c r="AG618" t="s">
        <v>1966</v>
      </c>
      <c r="AH618">
        <v>0.5</v>
      </c>
      <c r="AI618" t="s">
        <v>139</v>
      </c>
      <c r="AJ618" t="s">
        <v>1205</v>
      </c>
      <c r="AK618" t="s">
        <v>140</v>
      </c>
      <c r="AM618" t="s">
        <v>141</v>
      </c>
      <c r="AZ618" t="s">
        <v>1207</v>
      </c>
      <c r="BA618" t="s">
        <v>1208</v>
      </c>
      <c r="BB618" t="s">
        <v>1209</v>
      </c>
      <c r="BD618" t="s">
        <v>1967</v>
      </c>
      <c r="BE618" s="15">
        <v>42298</v>
      </c>
      <c r="BG618" t="s">
        <v>1968</v>
      </c>
      <c r="BH618">
        <v>0.08</v>
      </c>
      <c r="BI618" t="s">
        <v>139</v>
      </c>
      <c r="BJ618" s="15"/>
      <c r="BK618" t="s">
        <v>146</v>
      </c>
      <c r="BL618">
        <v>8</v>
      </c>
      <c r="BM618" s="16">
        <v>42291.763888888898</v>
      </c>
      <c r="BO618" s="16"/>
      <c r="BP618" t="s">
        <v>147</v>
      </c>
      <c r="BQ618" t="s">
        <v>147</v>
      </c>
      <c r="BR618">
        <v>0.5</v>
      </c>
      <c r="BS618">
        <v>0.08</v>
      </c>
      <c r="BT618" t="b">
        <v>0</v>
      </c>
      <c r="BU618">
        <v>0.5</v>
      </c>
      <c r="BV618">
        <v>0.08</v>
      </c>
      <c r="BW618">
        <v>0.5</v>
      </c>
      <c r="BX618" t="s">
        <v>148</v>
      </c>
      <c r="BY618" t="s">
        <v>1955</v>
      </c>
      <c r="BZ618" t="s">
        <v>1956</v>
      </c>
      <c r="CA618" t="s">
        <v>2206</v>
      </c>
      <c r="CB618" t="s">
        <v>150</v>
      </c>
      <c r="CC618" t="s">
        <v>1970</v>
      </c>
      <c r="CD618" t="s">
        <v>1422</v>
      </c>
      <c r="CI618">
        <v>45.679948789999997</v>
      </c>
      <c r="CJ618">
        <v>-122.6319761</v>
      </c>
      <c r="CN618" t="s">
        <v>1971</v>
      </c>
      <c r="CO618" t="s">
        <v>298</v>
      </c>
      <c r="CP618" t="s">
        <v>2207</v>
      </c>
      <c r="CQ618" t="s">
        <v>130</v>
      </c>
      <c r="CT618" t="s">
        <v>1973</v>
      </c>
      <c r="CU618" t="s">
        <v>302</v>
      </c>
      <c r="CV618" t="s">
        <v>154</v>
      </c>
      <c r="CW618" t="s">
        <v>1220</v>
      </c>
      <c r="CX618" t="s">
        <v>1801</v>
      </c>
      <c r="DC618" s="15"/>
      <c r="DF618">
        <v>88.06</v>
      </c>
      <c r="DG618" t="s">
        <v>130</v>
      </c>
      <c r="DH618" t="s">
        <v>146</v>
      </c>
    </row>
    <row r="619" spans="1:112" x14ac:dyDescent="0.25">
      <c r="A619" t="s">
        <v>1955</v>
      </c>
      <c r="B619" t="s">
        <v>1956</v>
      </c>
      <c r="C619" t="s">
        <v>2208</v>
      </c>
      <c r="D619" t="s">
        <v>124</v>
      </c>
      <c r="E619" t="s">
        <v>125</v>
      </c>
      <c r="F619" t="s">
        <v>126</v>
      </c>
      <c r="G619" s="15">
        <v>42291</v>
      </c>
      <c r="H619" t="s">
        <v>682</v>
      </c>
      <c r="I619" t="s">
        <v>1197</v>
      </c>
      <c r="J619" s="15"/>
      <c r="M619" t="s">
        <v>2093</v>
      </c>
      <c r="N619" t="s">
        <v>130</v>
      </c>
      <c r="T619" t="s">
        <v>2147</v>
      </c>
      <c r="U619" t="s">
        <v>1961</v>
      </c>
      <c r="V619" t="s">
        <v>2094</v>
      </c>
      <c r="AA619" t="s">
        <v>1963</v>
      </c>
      <c r="AB619" t="s">
        <v>1955</v>
      </c>
      <c r="AC619" t="s">
        <v>1964</v>
      </c>
      <c r="AD619" t="s">
        <v>1965</v>
      </c>
      <c r="AF619" t="s">
        <v>137</v>
      </c>
      <c r="AG619" t="s">
        <v>1966</v>
      </c>
      <c r="AH619">
        <v>0.5</v>
      </c>
      <c r="AI619" t="s">
        <v>139</v>
      </c>
      <c r="AJ619" t="s">
        <v>1205</v>
      </c>
      <c r="AK619" t="s">
        <v>140</v>
      </c>
      <c r="AM619" t="s">
        <v>141</v>
      </c>
      <c r="AZ619" t="s">
        <v>1207</v>
      </c>
      <c r="BA619" t="s">
        <v>1208</v>
      </c>
      <c r="BB619" t="s">
        <v>1209</v>
      </c>
      <c r="BD619" t="s">
        <v>1967</v>
      </c>
      <c r="BE619" s="15">
        <v>42297</v>
      </c>
      <c r="BG619" t="s">
        <v>1968</v>
      </c>
      <c r="BH619">
        <v>0.08</v>
      </c>
      <c r="BI619" t="s">
        <v>139</v>
      </c>
      <c r="BJ619" s="15"/>
      <c r="BK619" t="s">
        <v>146</v>
      </c>
      <c r="BL619">
        <v>8</v>
      </c>
      <c r="BM619" s="16">
        <v>42291.774305555598</v>
      </c>
      <c r="BO619" s="16"/>
      <c r="BP619" t="s">
        <v>147</v>
      </c>
      <c r="BQ619" t="s">
        <v>147</v>
      </c>
      <c r="BR619">
        <v>0.5</v>
      </c>
      <c r="BS619">
        <v>0.08</v>
      </c>
      <c r="BT619" t="b">
        <v>0</v>
      </c>
      <c r="BU619">
        <v>0.5</v>
      </c>
      <c r="BV619">
        <v>0.08</v>
      </c>
      <c r="BW619">
        <v>0.5</v>
      </c>
      <c r="BX619" t="s">
        <v>148</v>
      </c>
      <c r="BY619" t="s">
        <v>1955</v>
      </c>
      <c r="BZ619" t="s">
        <v>1956</v>
      </c>
      <c r="CA619" t="s">
        <v>2095</v>
      </c>
      <c r="CB619" t="s">
        <v>150</v>
      </c>
      <c r="CC619" t="s">
        <v>1970</v>
      </c>
      <c r="CD619" t="s">
        <v>1422</v>
      </c>
      <c r="CI619">
        <v>45.679809650000003</v>
      </c>
      <c r="CJ619">
        <v>-122.62837589999999</v>
      </c>
      <c r="CN619" t="s">
        <v>1971</v>
      </c>
      <c r="CO619" t="s">
        <v>298</v>
      </c>
      <c r="CP619" t="s">
        <v>2096</v>
      </c>
      <c r="CQ619" t="s">
        <v>130</v>
      </c>
      <c r="CT619" t="s">
        <v>1973</v>
      </c>
      <c r="CU619" t="s">
        <v>302</v>
      </c>
      <c r="CV619" t="s">
        <v>154</v>
      </c>
      <c r="CW619" t="s">
        <v>1220</v>
      </c>
      <c r="CX619" t="s">
        <v>1801</v>
      </c>
      <c r="DC619" s="15"/>
      <c r="DF619">
        <v>98.7</v>
      </c>
      <c r="DG619" t="s">
        <v>130</v>
      </c>
      <c r="DH619" t="s">
        <v>146</v>
      </c>
    </row>
    <row r="620" spans="1:112" x14ac:dyDescent="0.25">
      <c r="A620" t="s">
        <v>1955</v>
      </c>
      <c r="B620" t="s">
        <v>1956</v>
      </c>
      <c r="C620" t="s">
        <v>2209</v>
      </c>
      <c r="D620" t="s">
        <v>124</v>
      </c>
      <c r="E620" t="s">
        <v>125</v>
      </c>
      <c r="F620" t="s">
        <v>126</v>
      </c>
      <c r="G620" s="15">
        <v>42291</v>
      </c>
      <c r="H620" t="s">
        <v>188</v>
      </c>
      <c r="I620" t="s">
        <v>1197</v>
      </c>
      <c r="J620" s="15"/>
      <c r="M620" t="s">
        <v>2210</v>
      </c>
      <c r="N620" t="s">
        <v>130</v>
      </c>
      <c r="T620" t="s">
        <v>2147</v>
      </c>
      <c r="U620" t="s">
        <v>1961</v>
      </c>
      <c r="V620" t="s">
        <v>2211</v>
      </c>
      <c r="AA620" t="s">
        <v>1963</v>
      </c>
      <c r="AB620" t="s">
        <v>1955</v>
      </c>
      <c r="AC620" t="s">
        <v>1964</v>
      </c>
      <c r="AD620" t="s">
        <v>1965</v>
      </c>
      <c r="AF620" t="s">
        <v>137</v>
      </c>
      <c r="AG620" t="s">
        <v>1966</v>
      </c>
      <c r="AH620">
        <v>0.5</v>
      </c>
      <c r="AI620" t="s">
        <v>139</v>
      </c>
      <c r="AJ620" t="s">
        <v>1205</v>
      </c>
      <c r="AK620" t="s">
        <v>140</v>
      </c>
      <c r="AM620" t="s">
        <v>141</v>
      </c>
      <c r="AZ620" t="s">
        <v>1207</v>
      </c>
      <c r="BA620" t="s">
        <v>1208</v>
      </c>
      <c r="BB620" t="s">
        <v>1209</v>
      </c>
      <c r="BD620" t="s">
        <v>1967</v>
      </c>
      <c r="BE620" s="15">
        <v>42298</v>
      </c>
      <c r="BG620" t="s">
        <v>1968</v>
      </c>
      <c r="BH620">
        <v>0.08</v>
      </c>
      <c r="BI620" t="s">
        <v>139</v>
      </c>
      <c r="BJ620" s="15"/>
      <c r="BK620" t="s">
        <v>146</v>
      </c>
      <c r="BL620">
        <v>8</v>
      </c>
      <c r="BM620" s="16">
        <v>42291.791666666701</v>
      </c>
      <c r="BO620" s="16"/>
      <c r="BP620" t="s">
        <v>147</v>
      </c>
      <c r="BQ620" t="s">
        <v>147</v>
      </c>
      <c r="BR620">
        <v>0.5</v>
      </c>
      <c r="BS620">
        <v>0.08</v>
      </c>
      <c r="BT620" t="b">
        <v>0</v>
      </c>
      <c r="BU620">
        <v>0.5</v>
      </c>
      <c r="BV620">
        <v>0.08</v>
      </c>
      <c r="BW620">
        <v>0.5</v>
      </c>
      <c r="BX620" t="s">
        <v>148</v>
      </c>
      <c r="BY620" t="s">
        <v>1955</v>
      </c>
      <c r="BZ620" t="s">
        <v>1956</v>
      </c>
      <c r="CA620" t="s">
        <v>2212</v>
      </c>
      <c r="CB620" t="s">
        <v>150</v>
      </c>
      <c r="CC620" t="s">
        <v>1970</v>
      </c>
      <c r="CD620" t="s">
        <v>1422</v>
      </c>
      <c r="CI620">
        <v>45.678133039999999</v>
      </c>
      <c r="CJ620">
        <v>-122.6227995</v>
      </c>
      <c r="CN620" t="s">
        <v>1971</v>
      </c>
      <c r="CO620" t="s">
        <v>298</v>
      </c>
      <c r="CP620" t="s">
        <v>2213</v>
      </c>
      <c r="CQ620" t="s">
        <v>130</v>
      </c>
      <c r="CT620" t="s">
        <v>1973</v>
      </c>
      <c r="CU620" t="s">
        <v>302</v>
      </c>
      <c r="CV620" t="s">
        <v>154</v>
      </c>
      <c r="CW620" t="s">
        <v>1220</v>
      </c>
      <c r="CX620" t="s">
        <v>1801</v>
      </c>
      <c r="DC620" s="15"/>
      <c r="DF620">
        <v>34.299999999999997</v>
      </c>
      <c r="DG620" t="s">
        <v>130</v>
      </c>
      <c r="DH620" t="s">
        <v>146</v>
      </c>
    </row>
    <row r="621" spans="1:112" x14ac:dyDescent="0.25">
      <c r="A621" t="s">
        <v>1955</v>
      </c>
      <c r="B621" t="s">
        <v>1956</v>
      </c>
      <c r="C621" t="s">
        <v>2214</v>
      </c>
      <c r="D621" t="s">
        <v>124</v>
      </c>
      <c r="E621" t="s">
        <v>125</v>
      </c>
      <c r="F621" t="s">
        <v>126</v>
      </c>
      <c r="G621" s="15">
        <v>42291</v>
      </c>
      <c r="H621" t="s">
        <v>2215</v>
      </c>
      <c r="I621" t="s">
        <v>1197</v>
      </c>
      <c r="J621" s="15"/>
      <c r="M621" t="s">
        <v>2105</v>
      </c>
      <c r="N621" t="s">
        <v>130</v>
      </c>
      <c r="T621" t="s">
        <v>2147</v>
      </c>
      <c r="U621" t="s">
        <v>1961</v>
      </c>
      <c r="V621" t="s">
        <v>2106</v>
      </c>
      <c r="AA621" t="s">
        <v>1963</v>
      </c>
      <c r="AB621" t="s">
        <v>1955</v>
      </c>
      <c r="AC621" t="s">
        <v>1964</v>
      </c>
      <c r="AD621" t="s">
        <v>1965</v>
      </c>
      <c r="AF621" t="s">
        <v>137</v>
      </c>
      <c r="AG621" t="s">
        <v>1966</v>
      </c>
      <c r="AH621">
        <v>0.5</v>
      </c>
      <c r="AI621" t="s">
        <v>139</v>
      </c>
      <c r="AJ621" t="s">
        <v>1205</v>
      </c>
      <c r="AK621" t="s">
        <v>140</v>
      </c>
      <c r="AM621" t="s">
        <v>141</v>
      </c>
      <c r="AZ621" t="s">
        <v>1207</v>
      </c>
      <c r="BA621" t="s">
        <v>1208</v>
      </c>
      <c r="BB621" t="s">
        <v>1209</v>
      </c>
      <c r="BD621" t="s">
        <v>1967</v>
      </c>
      <c r="BE621" s="15">
        <v>42298</v>
      </c>
      <c r="BG621" t="s">
        <v>1968</v>
      </c>
      <c r="BH621">
        <v>0.08</v>
      </c>
      <c r="BI621" t="s">
        <v>139</v>
      </c>
      <c r="BJ621" s="15"/>
      <c r="BK621" t="s">
        <v>146</v>
      </c>
      <c r="BL621">
        <v>8</v>
      </c>
      <c r="BM621" s="16">
        <v>42291.797222222202</v>
      </c>
      <c r="BO621" s="16"/>
      <c r="BP621" t="s">
        <v>147</v>
      </c>
      <c r="BQ621" t="s">
        <v>147</v>
      </c>
      <c r="BR621">
        <v>0.5</v>
      </c>
      <c r="BS621">
        <v>0.08</v>
      </c>
      <c r="BT621" t="b">
        <v>0</v>
      </c>
      <c r="BU621">
        <v>0.5</v>
      </c>
      <c r="BV621">
        <v>0.08</v>
      </c>
      <c r="BW621">
        <v>0.5</v>
      </c>
      <c r="BX621" t="s">
        <v>148</v>
      </c>
      <c r="BY621" t="s">
        <v>1955</v>
      </c>
      <c r="BZ621" t="s">
        <v>1956</v>
      </c>
      <c r="CA621" t="s">
        <v>2107</v>
      </c>
      <c r="CB621" t="s">
        <v>150</v>
      </c>
      <c r="CC621" t="s">
        <v>1970</v>
      </c>
      <c r="CD621" t="s">
        <v>1422</v>
      </c>
      <c r="CI621">
        <v>45.677730660000002</v>
      </c>
      <c r="CJ621">
        <v>-122.62278070000001</v>
      </c>
      <c r="CN621" t="s">
        <v>1971</v>
      </c>
      <c r="CO621" t="s">
        <v>298</v>
      </c>
      <c r="CP621" t="s">
        <v>2108</v>
      </c>
      <c r="CQ621" t="s">
        <v>130</v>
      </c>
      <c r="CT621" t="s">
        <v>1973</v>
      </c>
      <c r="CU621" t="s">
        <v>302</v>
      </c>
      <c r="CV621" t="s">
        <v>154</v>
      </c>
      <c r="CW621" t="s">
        <v>1220</v>
      </c>
      <c r="CX621" t="s">
        <v>1801</v>
      </c>
      <c r="DC621" s="15"/>
      <c r="DF621">
        <v>34.86</v>
      </c>
      <c r="DG621" t="s">
        <v>130</v>
      </c>
      <c r="DH621" t="s">
        <v>146</v>
      </c>
    </row>
    <row r="622" spans="1:112" x14ac:dyDescent="0.25">
      <c r="A622" t="s">
        <v>1955</v>
      </c>
      <c r="B622" t="s">
        <v>1956</v>
      </c>
      <c r="C622" t="s">
        <v>2216</v>
      </c>
      <c r="D622" t="s">
        <v>124</v>
      </c>
      <c r="E622" t="s">
        <v>125</v>
      </c>
      <c r="F622" t="s">
        <v>126</v>
      </c>
      <c r="G622" s="15">
        <v>42291</v>
      </c>
      <c r="H622" t="s">
        <v>424</v>
      </c>
      <c r="I622" t="s">
        <v>1197</v>
      </c>
      <c r="J622" s="15"/>
      <c r="M622" t="s">
        <v>1975</v>
      </c>
      <c r="N622" t="s">
        <v>130</v>
      </c>
      <c r="T622" t="s">
        <v>2147</v>
      </c>
      <c r="U622" t="s">
        <v>1961</v>
      </c>
      <c r="V622" t="s">
        <v>1976</v>
      </c>
      <c r="AA622" t="s">
        <v>1963</v>
      </c>
      <c r="AB622" t="s">
        <v>1955</v>
      </c>
      <c r="AC622" t="s">
        <v>1964</v>
      </c>
      <c r="AD622" t="s">
        <v>1965</v>
      </c>
      <c r="AF622" t="s">
        <v>137</v>
      </c>
      <c r="AG622" t="s">
        <v>1966</v>
      </c>
      <c r="AH622">
        <v>0.5</v>
      </c>
      <c r="AI622" t="s">
        <v>139</v>
      </c>
      <c r="AJ622" t="s">
        <v>1205</v>
      </c>
      <c r="AK622" t="s">
        <v>140</v>
      </c>
      <c r="AM622" t="s">
        <v>141</v>
      </c>
      <c r="AZ622" t="s">
        <v>1207</v>
      </c>
      <c r="BA622" t="s">
        <v>1208</v>
      </c>
      <c r="BB622" t="s">
        <v>1209</v>
      </c>
      <c r="BD622" t="s">
        <v>1967</v>
      </c>
      <c r="BE622" s="15">
        <v>42298</v>
      </c>
      <c r="BG622" t="s">
        <v>1968</v>
      </c>
      <c r="BH622">
        <v>0.08</v>
      </c>
      <c r="BI622" t="s">
        <v>139</v>
      </c>
      <c r="BJ622" s="15"/>
      <c r="BK622" t="s">
        <v>146</v>
      </c>
      <c r="BL622">
        <v>8</v>
      </c>
      <c r="BM622" s="16">
        <v>42291.802083333299</v>
      </c>
      <c r="BO622" s="16"/>
      <c r="BP622" t="s">
        <v>147</v>
      </c>
      <c r="BQ622" t="s">
        <v>147</v>
      </c>
      <c r="BR622">
        <v>0.5</v>
      </c>
      <c r="BS622">
        <v>0.08</v>
      </c>
      <c r="BT622" t="b">
        <v>0</v>
      </c>
      <c r="BU622">
        <v>0.5</v>
      </c>
      <c r="BV622">
        <v>0.08</v>
      </c>
      <c r="BW622">
        <v>0.5</v>
      </c>
      <c r="BX622" t="s">
        <v>148</v>
      </c>
      <c r="BY622" t="s">
        <v>1955</v>
      </c>
      <c r="BZ622" t="s">
        <v>1956</v>
      </c>
      <c r="CA622" t="s">
        <v>1977</v>
      </c>
      <c r="CB622" t="s">
        <v>150</v>
      </c>
      <c r="CC622" t="s">
        <v>1970</v>
      </c>
      <c r="CD622" t="s">
        <v>1422</v>
      </c>
      <c r="CI622">
        <v>45.677531389999999</v>
      </c>
      <c r="CJ622">
        <v>-122.6228248</v>
      </c>
      <c r="CN622" t="s">
        <v>1971</v>
      </c>
      <c r="CO622" t="s">
        <v>298</v>
      </c>
      <c r="CP622" t="s">
        <v>1978</v>
      </c>
      <c r="CQ622" t="s">
        <v>130</v>
      </c>
      <c r="CT622" t="s">
        <v>1973</v>
      </c>
      <c r="CU622" t="s">
        <v>302</v>
      </c>
      <c r="CV622" t="s">
        <v>154</v>
      </c>
      <c r="CW622" t="s">
        <v>1220</v>
      </c>
      <c r="CX622" t="s">
        <v>1801</v>
      </c>
      <c r="DC622" s="15"/>
      <c r="DF622">
        <v>34.51</v>
      </c>
      <c r="DG622" t="s">
        <v>130</v>
      </c>
      <c r="DH622" t="s">
        <v>146</v>
      </c>
    </row>
    <row r="623" spans="1:112" x14ac:dyDescent="0.25">
      <c r="A623" t="s">
        <v>1955</v>
      </c>
      <c r="B623" t="s">
        <v>1956</v>
      </c>
      <c r="C623" t="s">
        <v>2217</v>
      </c>
      <c r="D623" t="s">
        <v>1980</v>
      </c>
      <c r="E623" t="s">
        <v>125</v>
      </c>
      <c r="F623" t="s">
        <v>126</v>
      </c>
      <c r="G623" s="15">
        <v>42291</v>
      </c>
      <c r="H623" t="s">
        <v>605</v>
      </c>
      <c r="I623" t="s">
        <v>1197</v>
      </c>
      <c r="J623" s="15"/>
      <c r="M623" t="s">
        <v>1975</v>
      </c>
      <c r="N623" t="s">
        <v>130</v>
      </c>
      <c r="T623" t="s">
        <v>2147</v>
      </c>
      <c r="U623" t="s">
        <v>1961</v>
      </c>
      <c r="V623" t="s">
        <v>1976</v>
      </c>
      <c r="AA623" t="s">
        <v>1963</v>
      </c>
      <c r="AB623" t="s">
        <v>1955</v>
      </c>
      <c r="AC623" t="s">
        <v>1964</v>
      </c>
      <c r="AD623" t="s">
        <v>1965</v>
      </c>
      <c r="AF623" t="s">
        <v>137</v>
      </c>
      <c r="AG623" t="s">
        <v>1966</v>
      </c>
      <c r="AH623">
        <v>0.5</v>
      </c>
      <c r="AI623" t="s">
        <v>139</v>
      </c>
      <c r="AJ623" t="s">
        <v>1205</v>
      </c>
      <c r="AK623" t="s">
        <v>140</v>
      </c>
      <c r="AM623" t="s">
        <v>141</v>
      </c>
      <c r="AZ623" t="s">
        <v>1207</v>
      </c>
      <c r="BA623" t="s">
        <v>1208</v>
      </c>
      <c r="BB623" t="s">
        <v>1209</v>
      </c>
      <c r="BD623" t="s">
        <v>1967</v>
      </c>
      <c r="BE623" s="15">
        <v>42298</v>
      </c>
      <c r="BG623" t="s">
        <v>1968</v>
      </c>
      <c r="BH623">
        <v>0.08</v>
      </c>
      <c r="BI623" t="s">
        <v>139</v>
      </c>
      <c r="BJ623" s="15"/>
      <c r="BK623" t="s">
        <v>146</v>
      </c>
      <c r="BL623">
        <v>8</v>
      </c>
      <c r="BM623" s="16">
        <v>42291.805555555598</v>
      </c>
      <c r="BO623" s="16"/>
      <c r="BP623" t="s">
        <v>147</v>
      </c>
      <c r="BQ623" t="s">
        <v>147</v>
      </c>
      <c r="BR623">
        <v>0.5</v>
      </c>
      <c r="BS623">
        <v>0.08</v>
      </c>
      <c r="BT623" t="b">
        <v>0</v>
      </c>
      <c r="BU623">
        <v>0.5</v>
      </c>
      <c r="BV623">
        <v>0.08</v>
      </c>
      <c r="BW623">
        <v>0.5</v>
      </c>
      <c r="BX623" t="s">
        <v>148</v>
      </c>
      <c r="BY623" t="s">
        <v>1955</v>
      </c>
      <c r="BZ623" t="s">
        <v>1956</v>
      </c>
      <c r="CA623" t="s">
        <v>1977</v>
      </c>
      <c r="CB623" t="s">
        <v>150</v>
      </c>
      <c r="CC623" t="s">
        <v>1970</v>
      </c>
      <c r="CD623" t="s">
        <v>1422</v>
      </c>
      <c r="CI623">
        <v>45.677531389999999</v>
      </c>
      <c r="CJ623">
        <v>-122.6228248</v>
      </c>
      <c r="CN623" t="s">
        <v>1971</v>
      </c>
      <c r="CO623" t="s">
        <v>298</v>
      </c>
      <c r="CP623" t="s">
        <v>1978</v>
      </c>
      <c r="CQ623" t="s">
        <v>130</v>
      </c>
      <c r="CT623" t="s">
        <v>1973</v>
      </c>
      <c r="CU623" t="s">
        <v>302</v>
      </c>
      <c r="CV623" t="s">
        <v>154</v>
      </c>
      <c r="CW623" t="s">
        <v>1220</v>
      </c>
      <c r="CX623" t="s">
        <v>1801</v>
      </c>
      <c r="DC623" s="15"/>
      <c r="DF623">
        <v>34.51</v>
      </c>
      <c r="DG623" t="s">
        <v>130</v>
      </c>
      <c r="DH623" t="s">
        <v>146</v>
      </c>
    </row>
    <row r="624" spans="1:112" x14ac:dyDescent="0.25">
      <c r="A624" t="s">
        <v>1955</v>
      </c>
      <c r="B624" t="s">
        <v>1956</v>
      </c>
      <c r="C624" t="s">
        <v>2218</v>
      </c>
      <c r="D624" t="s">
        <v>124</v>
      </c>
      <c r="E624" t="s">
        <v>125</v>
      </c>
      <c r="F624" t="s">
        <v>126</v>
      </c>
      <c r="G624" s="15">
        <v>42291</v>
      </c>
      <c r="H624" t="s">
        <v>266</v>
      </c>
      <c r="I624" t="s">
        <v>1197</v>
      </c>
      <c r="J624" s="15"/>
      <c r="M624" t="s">
        <v>2219</v>
      </c>
      <c r="N624" t="s">
        <v>130</v>
      </c>
      <c r="T624" t="s">
        <v>2147</v>
      </c>
      <c r="U624" t="s">
        <v>1961</v>
      </c>
      <c r="V624" t="s">
        <v>2220</v>
      </c>
      <c r="AA624" t="s">
        <v>1963</v>
      </c>
      <c r="AB624" t="s">
        <v>1955</v>
      </c>
      <c r="AC624" t="s">
        <v>1964</v>
      </c>
      <c r="AD624" t="s">
        <v>1965</v>
      </c>
      <c r="AF624" t="s">
        <v>137</v>
      </c>
      <c r="AG624" t="s">
        <v>1966</v>
      </c>
      <c r="AH624">
        <v>0.5</v>
      </c>
      <c r="AI624" t="s">
        <v>139</v>
      </c>
      <c r="AJ624" t="s">
        <v>1205</v>
      </c>
      <c r="AK624" t="s">
        <v>140</v>
      </c>
      <c r="AM624" t="s">
        <v>141</v>
      </c>
      <c r="AZ624" t="s">
        <v>1207</v>
      </c>
      <c r="BA624" t="s">
        <v>1208</v>
      </c>
      <c r="BB624" t="s">
        <v>1209</v>
      </c>
      <c r="BD624" t="s">
        <v>1967</v>
      </c>
      <c r="BE624" s="15">
        <v>42298</v>
      </c>
      <c r="BG624" t="s">
        <v>1968</v>
      </c>
      <c r="BH624">
        <v>0.08</v>
      </c>
      <c r="BI624" t="s">
        <v>139</v>
      </c>
      <c r="BJ624" s="15"/>
      <c r="BK624" t="s">
        <v>146</v>
      </c>
      <c r="BL624">
        <v>8</v>
      </c>
      <c r="BM624" s="16">
        <v>42291.809027777803</v>
      </c>
      <c r="BO624" s="16"/>
      <c r="BP624" t="s">
        <v>147</v>
      </c>
      <c r="BQ624" t="s">
        <v>147</v>
      </c>
      <c r="BR624">
        <v>0.5</v>
      </c>
      <c r="BS624">
        <v>0.08</v>
      </c>
      <c r="BT624" t="b">
        <v>0</v>
      </c>
      <c r="BU624">
        <v>0.5</v>
      </c>
      <c r="BV624">
        <v>0.08</v>
      </c>
      <c r="BW624">
        <v>0.5</v>
      </c>
      <c r="BX624" t="s">
        <v>148</v>
      </c>
      <c r="BY624" t="s">
        <v>1955</v>
      </c>
      <c r="BZ624" t="s">
        <v>1956</v>
      </c>
      <c r="CA624" t="s">
        <v>2221</v>
      </c>
      <c r="CB624" t="s">
        <v>150</v>
      </c>
      <c r="CC624" t="s">
        <v>1970</v>
      </c>
      <c r="CD624" t="s">
        <v>1422</v>
      </c>
      <c r="CI624">
        <v>45.677552419999998</v>
      </c>
      <c r="CJ624">
        <v>-122.6228268</v>
      </c>
      <c r="CN624" t="s">
        <v>1971</v>
      </c>
      <c r="CO624" t="s">
        <v>298</v>
      </c>
      <c r="CP624" t="s">
        <v>2222</v>
      </c>
      <c r="CQ624" t="s">
        <v>130</v>
      </c>
      <c r="CT624" t="s">
        <v>1973</v>
      </c>
      <c r="CU624" t="s">
        <v>302</v>
      </c>
      <c r="CV624" t="s">
        <v>154</v>
      </c>
      <c r="CW624" t="s">
        <v>1220</v>
      </c>
      <c r="CX624" t="s">
        <v>1801</v>
      </c>
      <c r="DC624" s="15"/>
      <c r="DF624">
        <v>59</v>
      </c>
      <c r="DG624" t="s">
        <v>130</v>
      </c>
      <c r="DH624" t="s">
        <v>146</v>
      </c>
    </row>
    <row r="625" spans="1:112" x14ac:dyDescent="0.25">
      <c r="A625" t="s">
        <v>1955</v>
      </c>
      <c r="B625" t="s">
        <v>1956</v>
      </c>
      <c r="C625" t="s">
        <v>2223</v>
      </c>
      <c r="D625" t="s">
        <v>124</v>
      </c>
      <c r="E625" t="s">
        <v>125</v>
      </c>
      <c r="F625" t="s">
        <v>126</v>
      </c>
      <c r="G625" s="15">
        <v>42291</v>
      </c>
      <c r="H625" t="s">
        <v>127</v>
      </c>
      <c r="I625" t="s">
        <v>1197</v>
      </c>
      <c r="J625" s="15"/>
      <c r="M625" t="s">
        <v>2099</v>
      </c>
      <c r="N625" t="s">
        <v>130</v>
      </c>
      <c r="T625" t="s">
        <v>2147</v>
      </c>
      <c r="U625" t="s">
        <v>1961</v>
      </c>
      <c r="V625" t="s">
        <v>2100</v>
      </c>
      <c r="AA625" t="s">
        <v>1963</v>
      </c>
      <c r="AB625" t="s">
        <v>1955</v>
      </c>
      <c r="AC625" t="s">
        <v>1964</v>
      </c>
      <c r="AD625" t="s">
        <v>1965</v>
      </c>
      <c r="AF625" t="s">
        <v>137</v>
      </c>
      <c r="AG625" t="s">
        <v>1966</v>
      </c>
      <c r="AH625">
        <v>0.5</v>
      </c>
      <c r="AI625" t="s">
        <v>139</v>
      </c>
      <c r="AJ625" t="s">
        <v>1205</v>
      </c>
      <c r="AK625" t="s">
        <v>140</v>
      </c>
      <c r="AM625" t="s">
        <v>141</v>
      </c>
      <c r="AZ625" t="s">
        <v>1207</v>
      </c>
      <c r="BA625" t="s">
        <v>1208</v>
      </c>
      <c r="BB625" t="s">
        <v>1209</v>
      </c>
      <c r="BD625" t="s">
        <v>1967</v>
      </c>
      <c r="BE625" s="15">
        <v>42298</v>
      </c>
      <c r="BG625" t="s">
        <v>1968</v>
      </c>
      <c r="BH625">
        <v>0.08</v>
      </c>
      <c r="BI625" t="s">
        <v>139</v>
      </c>
      <c r="BJ625" s="15"/>
      <c r="BK625" t="s">
        <v>146</v>
      </c>
      <c r="BL625">
        <v>8</v>
      </c>
      <c r="BM625" s="16">
        <v>42291.815972222197</v>
      </c>
      <c r="BO625" s="16"/>
      <c r="BP625" t="s">
        <v>147</v>
      </c>
      <c r="BQ625" t="s">
        <v>147</v>
      </c>
      <c r="BR625">
        <v>0.5</v>
      </c>
      <c r="BS625">
        <v>0.08</v>
      </c>
      <c r="BT625" t="b">
        <v>0</v>
      </c>
      <c r="BU625">
        <v>0.5</v>
      </c>
      <c r="BV625">
        <v>0.08</v>
      </c>
      <c r="BW625">
        <v>0.5</v>
      </c>
      <c r="BX625" t="s">
        <v>148</v>
      </c>
      <c r="BY625" t="s">
        <v>1955</v>
      </c>
      <c r="BZ625" t="s">
        <v>1956</v>
      </c>
      <c r="CA625" t="s">
        <v>2101</v>
      </c>
      <c r="CB625" t="s">
        <v>150</v>
      </c>
      <c r="CC625" t="s">
        <v>1970</v>
      </c>
      <c r="CD625" t="s">
        <v>1422</v>
      </c>
      <c r="CI625">
        <v>45.677386720000001</v>
      </c>
      <c r="CJ625">
        <v>-122.6225857</v>
      </c>
      <c r="CN625" t="s">
        <v>1971</v>
      </c>
      <c r="CO625" t="s">
        <v>298</v>
      </c>
      <c r="CP625" t="s">
        <v>2102</v>
      </c>
      <c r="CQ625" t="s">
        <v>130</v>
      </c>
      <c r="CT625" t="s">
        <v>1973</v>
      </c>
      <c r="CU625" t="s">
        <v>302</v>
      </c>
      <c r="CV625" t="s">
        <v>154</v>
      </c>
      <c r="CW625" t="s">
        <v>1220</v>
      </c>
      <c r="CX625" t="s">
        <v>1801</v>
      </c>
      <c r="DC625" s="15"/>
      <c r="DF625">
        <v>34.85</v>
      </c>
      <c r="DG625" t="s">
        <v>130</v>
      </c>
      <c r="DH625" t="s">
        <v>146</v>
      </c>
    </row>
    <row r="626" spans="1:112" x14ac:dyDescent="0.25">
      <c r="A626" t="s">
        <v>1955</v>
      </c>
      <c r="B626" t="s">
        <v>1956</v>
      </c>
      <c r="C626" t="s">
        <v>2224</v>
      </c>
      <c r="D626" t="s">
        <v>124</v>
      </c>
      <c r="E626" t="s">
        <v>125</v>
      </c>
      <c r="F626" t="s">
        <v>126</v>
      </c>
      <c r="G626" s="15">
        <v>42291</v>
      </c>
      <c r="H626" t="s">
        <v>1996</v>
      </c>
      <c r="I626" t="s">
        <v>1197</v>
      </c>
      <c r="J626" s="15"/>
      <c r="M626" t="s">
        <v>2225</v>
      </c>
      <c r="N626" t="s">
        <v>130</v>
      </c>
      <c r="T626" t="s">
        <v>2147</v>
      </c>
      <c r="U626" t="s">
        <v>1961</v>
      </c>
      <c r="V626" t="s">
        <v>2226</v>
      </c>
      <c r="AA626" t="s">
        <v>1963</v>
      </c>
      <c r="AB626" t="s">
        <v>1955</v>
      </c>
      <c r="AC626" t="s">
        <v>1964</v>
      </c>
      <c r="AD626" t="s">
        <v>1965</v>
      </c>
      <c r="AF626" t="s">
        <v>137</v>
      </c>
      <c r="AG626" t="s">
        <v>1966</v>
      </c>
      <c r="AH626">
        <v>0.5</v>
      </c>
      <c r="AI626" t="s">
        <v>139</v>
      </c>
      <c r="AJ626" t="s">
        <v>1205</v>
      </c>
      <c r="AK626" t="s">
        <v>140</v>
      </c>
      <c r="AM626" t="s">
        <v>141</v>
      </c>
      <c r="AZ626" t="s">
        <v>1207</v>
      </c>
      <c r="BA626" t="s">
        <v>1208</v>
      </c>
      <c r="BB626" t="s">
        <v>1209</v>
      </c>
      <c r="BD626" t="s">
        <v>1967</v>
      </c>
      <c r="BE626" s="15">
        <v>42298</v>
      </c>
      <c r="BG626" t="s">
        <v>1968</v>
      </c>
      <c r="BH626">
        <v>0.08</v>
      </c>
      <c r="BI626" t="s">
        <v>139</v>
      </c>
      <c r="BJ626" s="15"/>
      <c r="BK626" t="s">
        <v>146</v>
      </c>
      <c r="BL626">
        <v>8</v>
      </c>
      <c r="BM626" s="16">
        <v>42291.829861111102</v>
      </c>
      <c r="BO626" s="16"/>
      <c r="BP626" t="s">
        <v>147</v>
      </c>
      <c r="BQ626" t="s">
        <v>147</v>
      </c>
      <c r="BR626">
        <v>0.5</v>
      </c>
      <c r="BS626">
        <v>0.08</v>
      </c>
      <c r="BT626" t="b">
        <v>0</v>
      </c>
      <c r="BU626">
        <v>0.5</v>
      </c>
      <c r="BV626">
        <v>0.08</v>
      </c>
      <c r="BW626">
        <v>0.5</v>
      </c>
      <c r="BX626" t="s">
        <v>148</v>
      </c>
      <c r="BY626" t="s">
        <v>1955</v>
      </c>
      <c r="BZ626" t="s">
        <v>1956</v>
      </c>
      <c r="CA626" t="s">
        <v>2227</v>
      </c>
      <c r="CB626" t="s">
        <v>150</v>
      </c>
      <c r="CC626" t="s">
        <v>1970</v>
      </c>
      <c r="CD626" t="s">
        <v>1422</v>
      </c>
      <c r="CI626">
        <v>45.677366200000002</v>
      </c>
      <c r="CJ626">
        <v>-122.6227708</v>
      </c>
      <c r="CN626" t="s">
        <v>1971</v>
      </c>
      <c r="CO626" t="s">
        <v>298</v>
      </c>
      <c r="CP626" t="s">
        <v>2228</v>
      </c>
      <c r="CQ626" t="s">
        <v>130</v>
      </c>
      <c r="CT626" t="s">
        <v>1973</v>
      </c>
      <c r="CU626" t="s">
        <v>302</v>
      </c>
      <c r="CV626" t="s">
        <v>154</v>
      </c>
      <c r="CW626" t="s">
        <v>1220</v>
      </c>
      <c r="CX626" t="s">
        <v>1801</v>
      </c>
      <c r="DC626" s="15"/>
      <c r="DF626">
        <v>35.24</v>
      </c>
      <c r="DG626" t="s">
        <v>130</v>
      </c>
      <c r="DH626" t="s">
        <v>146</v>
      </c>
    </row>
    <row r="627" spans="1:112" x14ac:dyDescent="0.25">
      <c r="A627" t="s">
        <v>1955</v>
      </c>
      <c r="B627" t="s">
        <v>1956</v>
      </c>
      <c r="C627" t="s">
        <v>2229</v>
      </c>
      <c r="D627" t="s">
        <v>124</v>
      </c>
      <c r="E627" t="s">
        <v>125</v>
      </c>
      <c r="F627" t="s">
        <v>126</v>
      </c>
      <c r="G627" s="15">
        <v>42291</v>
      </c>
      <c r="H627" t="s">
        <v>565</v>
      </c>
      <c r="I627" t="s">
        <v>1197</v>
      </c>
      <c r="J627" s="15"/>
      <c r="M627" t="s">
        <v>2230</v>
      </c>
      <c r="N627" t="s">
        <v>130</v>
      </c>
      <c r="T627" t="s">
        <v>2147</v>
      </c>
      <c r="U627" t="s">
        <v>1961</v>
      </c>
      <c r="V627" t="s">
        <v>2231</v>
      </c>
      <c r="AA627" t="s">
        <v>1963</v>
      </c>
      <c r="AB627" t="s">
        <v>1955</v>
      </c>
      <c r="AC627" t="s">
        <v>1964</v>
      </c>
      <c r="AD627" t="s">
        <v>1965</v>
      </c>
      <c r="AF627" t="s">
        <v>137</v>
      </c>
      <c r="AG627" t="s">
        <v>1966</v>
      </c>
      <c r="AH627">
        <v>0.5</v>
      </c>
      <c r="AI627" t="s">
        <v>139</v>
      </c>
      <c r="AJ627" t="s">
        <v>1205</v>
      </c>
      <c r="AK627" t="s">
        <v>140</v>
      </c>
      <c r="AM627" t="s">
        <v>141</v>
      </c>
      <c r="AZ627" t="s">
        <v>1207</v>
      </c>
      <c r="BA627" t="s">
        <v>1208</v>
      </c>
      <c r="BB627" t="s">
        <v>1209</v>
      </c>
      <c r="BD627" t="s">
        <v>1967</v>
      </c>
      <c r="BE627" s="15">
        <v>42298</v>
      </c>
      <c r="BG627" t="s">
        <v>1968</v>
      </c>
      <c r="BH627">
        <v>0.08</v>
      </c>
      <c r="BI627" t="s">
        <v>139</v>
      </c>
      <c r="BJ627" s="15"/>
      <c r="BK627" t="s">
        <v>146</v>
      </c>
      <c r="BL627">
        <v>8</v>
      </c>
      <c r="BM627" s="16">
        <v>42291.840277777803</v>
      </c>
      <c r="BO627" s="16"/>
      <c r="BP627" t="s">
        <v>147</v>
      </c>
      <c r="BQ627" t="s">
        <v>147</v>
      </c>
      <c r="BR627">
        <v>0.5</v>
      </c>
      <c r="BS627">
        <v>0.08</v>
      </c>
      <c r="BT627" t="b">
        <v>0</v>
      </c>
      <c r="BU627">
        <v>0.5</v>
      </c>
      <c r="BV627">
        <v>0.08</v>
      </c>
      <c r="BW627">
        <v>0.5</v>
      </c>
      <c r="BX627" t="s">
        <v>148</v>
      </c>
      <c r="BY627" t="s">
        <v>1955</v>
      </c>
      <c r="BZ627" t="s">
        <v>1956</v>
      </c>
      <c r="CA627" t="s">
        <v>2232</v>
      </c>
      <c r="CB627" t="s">
        <v>150</v>
      </c>
      <c r="CC627" t="s">
        <v>1970</v>
      </c>
      <c r="CD627" t="s">
        <v>1422</v>
      </c>
      <c r="CI627">
        <v>45.677032869999998</v>
      </c>
      <c r="CJ627">
        <v>-122.62256859999999</v>
      </c>
      <c r="CN627" t="s">
        <v>1971</v>
      </c>
      <c r="CO627" t="s">
        <v>298</v>
      </c>
      <c r="CP627" t="s">
        <v>2233</v>
      </c>
      <c r="CQ627" t="s">
        <v>130</v>
      </c>
      <c r="CT627" t="s">
        <v>1973</v>
      </c>
      <c r="CU627" t="s">
        <v>302</v>
      </c>
      <c r="CV627" t="s">
        <v>154</v>
      </c>
      <c r="CW627" t="s">
        <v>1220</v>
      </c>
      <c r="CX627" t="s">
        <v>1801</v>
      </c>
      <c r="DC627" s="15"/>
      <c r="DF627">
        <v>34</v>
      </c>
      <c r="DG627" t="s">
        <v>130</v>
      </c>
      <c r="DH627" t="s">
        <v>146</v>
      </c>
    </row>
    <row r="628" spans="1:112" x14ac:dyDescent="0.25">
      <c r="A628" t="s">
        <v>1955</v>
      </c>
      <c r="B628" t="s">
        <v>1956</v>
      </c>
      <c r="C628" t="s">
        <v>2234</v>
      </c>
      <c r="D628" t="s">
        <v>124</v>
      </c>
      <c r="E628" t="s">
        <v>125</v>
      </c>
      <c r="F628" t="s">
        <v>126</v>
      </c>
      <c r="G628" s="15">
        <v>42291</v>
      </c>
      <c r="H628" t="s">
        <v>309</v>
      </c>
      <c r="I628" t="s">
        <v>1197</v>
      </c>
      <c r="J628" s="15"/>
      <c r="M628" t="s">
        <v>2225</v>
      </c>
      <c r="N628" t="s">
        <v>130</v>
      </c>
      <c r="T628" t="s">
        <v>2147</v>
      </c>
      <c r="U628" t="s">
        <v>1961</v>
      </c>
      <c r="V628" t="s">
        <v>2235</v>
      </c>
      <c r="AA628" t="s">
        <v>1963</v>
      </c>
      <c r="AB628" t="s">
        <v>1955</v>
      </c>
      <c r="AC628" t="s">
        <v>1964</v>
      </c>
      <c r="AD628" t="s">
        <v>1965</v>
      </c>
      <c r="AF628" t="s">
        <v>137</v>
      </c>
      <c r="AG628" t="s">
        <v>1966</v>
      </c>
      <c r="AH628">
        <v>0.5</v>
      </c>
      <c r="AI628" t="s">
        <v>139</v>
      </c>
      <c r="AJ628" t="s">
        <v>1205</v>
      </c>
      <c r="AK628" t="s">
        <v>140</v>
      </c>
      <c r="AM628" t="s">
        <v>141</v>
      </c>
      <c r="AZ628" t="s">
        <v>1207</v>
      </c>
      <c r="BA628" t="s">
        <v>1208</v>
      </c>
      <c r="BB628" t="s">
        <v>1209</v>
      </c>
      <c r="BD628" t="s">
        <v>1967</v>
      </c>
      <c r="BE628" s="15">
        <v>42298</v>
      </c>
      <c r="BG628" t="s">
        <v>1968</v>
      </c>
      <c r="BH628">
        <v>0.08</v>
      </c>
      <c r="BI628" t="s">
        <v>139</v>
      </c>
      <c r="BJ628" s="15"/>
      <c r="BK628" t="s">
        <v>146</v>
      </c>
      <c r="BL628">
        <v>8</v>
      </c>
      <c r="BM628" s="16">
        <v>42291.84375</v>
      </c>
      <c r="BO628" s="16"/>
      <c r="BP628" t="s">
        <v>147</v>
      </c>
      <c r="BQ628" t="s">
        <v>147</v>
      </c>
      <c r="BR628">
        <v>0.5</v>
      </c>
      <c r="BS628">
        <v>0.08</v>
      </c>
      <c r="BT628" t="b">
        <v>0</v>
      </c>
      <c r="BU628">
        <v>0.5</v>
      </c>
      <c r="BV628">
        <v>0.08</v>
      </c>
      <c r="BW628">
        <v>0.5</v>
      </c>
      <c r="BX628" t="s">
        <v>148</v>
      </c>
      <c r="BY628" t="s">
        <v>1955</v>
      </c>
      <c r="BZ628" t="s">
        <v>1956</v>
      </c>
      <c r="CA628" t="s">
        <v>2236</v>
      </c>
      <c r="CB628" t="s">
        <v>150</v>
      </c>
      <c r="CC628" t="s">
        <v>1970</v>
      </c>
      <c r="CD628" t="s">
        <v>1422</v>
      </c>
      <c r="CI628">
        <v>45.677333509999997</v>
      </c>
      <c r="CJ628">
        <v>-122.62231079999999</v>
      </c>
      <c r="CN628" t="s">
        <v>1971</v>
      </c>
      <c r="CO628" t="s">
        <v>298</v>
      </c>
      <c r="CP628" t="s">
        <v>2237</v>
      </c>
      <c r="CQ628" t="s">
        <v>130</v>
      </c>
      <c r="CT628" t="s">
        <v>1973</v>
      </c>
      <c r="CU628" t="s">
        <v>302</v>
      </c>
      <c r="CV628" t="s">
        <v>154</v>
      </c>
      <c r="CW628" t="s">
        <v>1220</v>
      </c>
      <c r="CX628" t="s">
        <v>1801</v>
      </c>
      <c r="DC628" s="15"/>
      <c r="DF628">
        <v>35</v>
      </c>
      <c r="DG628" t="s">
        <v>130</v>
      </c>
      <c r="DH628" t="s">
        <v>146</v>
      </c>
    </row>
    <row r="629" spans="1:112" x14ac:dyDescent="0.25">
      <c r="A629" t="s">
        <v>1955</v>
      </c>
      <c r="B629" t="s">
        <v>1956</v>
      </c>
      <c r="C629" t="s">
        <v>2238</v>
      </c>
      <c r="D629" t="s">
        <v>124</v>
      </c>
      <c r="E629" t="s">
        <v>125</v>
      </c>
      <c r="F629" t="s">
        <v>126</v>
      </c>
      <c r="G629" s="15">
        <v>42291</v>
      </c>
      <c r="H629" t="s">
        <v>2079</v>
      </c>
      <c r="I629" t="s">
        <v>1197</v>
      </c>
      <c r="J629" s="15"/>
      <c r="M629" t="s">
        <v>2239</v>
      </c>
      <c r="N629" t="s">
        <v>130</v>
      </c>
      <c r="T629" t="s">
        <v>2147</v>
      </c>
      <c r="U629" t="s">
        <v>1961</v>
      </c>
      <c r="V629" t="s">
        <v>2136</v>
      </c>
      <c r="AA629" t="s">
        <v>1999</v>
      </c>
      <c r="AB629" t="s">
        <v>1955</v>
      </c>
      <c r="AC629" t="s">
        <v>2000</v>
      </c>
      <c r="AD629" t="s">
        <v>1204</v>
      </c>
      <c r="AF629" t="s">
        <v>137</v>
      </c>
      <c r="AG629" t="s">
        <v>1966</v>
      </c>
      <c r="AH629">
        <v>0.5</v>
      </c>
      <c r="AI629" t="s">
        <v>139</v>
      </c>
      <c r="AJ629" t="s">
        <v>1205</v>
      </c>
      <c r="AK629" t="s">
        <v>140</v>
      </c>
      <c r="AM629" t="s">
        <v>141</v>
      </c>
      <c r="AZ629" t="s">
        <v>1207</v>
      </c>
      <c r="BA629" t="s">
        <v>1208</v>
      </c>
      <c r="BB629" t="s">
        <v>1209</v>
      </c>
      <c r="BD629" t="s">
        <v>1967</v>
      </c>
      <c r="BE629" s="15">
        <v>42299</v>
      </c>
      <c r="BG629" t="s">
        <v>1968</v>
      </c>
      <c r="BH629">
        <v>0.08</v>
      </c>
      <c r="BI629" t="s">
        <v>139</v>
      </c>
      <c r="BJ629" s="15"/>
      <c r="BK629" t="s">
        <v>146</v>
      </c>
      <c r="BL629">
        <v>8</v>
      </c>
      <c r="BM629" s="16">
        <v>42291.930555555598</v>
      </c>
      <c r="BO629" s="16"/>
      <c r="BP629" t="s">
        <v>147</v>
      </c>
      <c r="BQ629" t="s">
        <v>147</v>
      </c>
      <c r="BR629">
        <v>0.5</v>
      </c>
      <c r="BS629">
        <v>0.08</v>
      </c>
      <c r="BT629" t="b">
        <v>0</v>
      </c>
      <c r="BU629">
        <v>0.5</v>
      </c>
      <c r="BV629">
        <v>0.08</v>
      </c>
      <c r="BW629">
        <v>0.5</v>
      </c>
      <c r="BX629" t="s">
        <v>148</v>
      </c>
      <c r="BY629" t="s">
        <v>1955</v>
      </c>
      <c r="BZ629" t="s">
        <v>1956</v>
      </c>
      <c r="CA629" t="s">
        <v>2137</v>
      </c>
      <c r="CB629" t="s">
        <v>2138</v>
      </c>
      <c r="CC629" t="s">
        <v>1970</v>
      </c>
      <c r="CD629" t="s">
        <v>1422</v>
      </c>
      <c r="CI629">
        <v>45.676366999999999</v>
      </c>
      <c r="CJ629">
        <v>-122.62917299999999</v>
      </c>
      <c r="CN629" t="s">
        <v>1971</v>
      </c>
      <c r="CO629" t="s">
        <v>298</v>
      </c>
      <c r="CP629" t="s">
        <v>2139</v>
      </c>
      <c r="CQ629" t="s">
        <v>130</v>
      </c>
      <c r="CT629" t="s">
        <v>1973</v>
      </c>
      <c r="CU629" t="s">
        <v>302</v>
      </c>
      <c r="CV629" t="s">
        <v>154</v>
      </c>
      <c r="CW629" t="s">
        <v>1220</v>
      </c>
      <c r="CX629" t="s">
        <v>1801</v>
      </c>
      <c r="DC629" s="15"/>
      <c r="DF629">
        <v>197</v>
      </c>
      <c r="DG629" t="s">
        <v>130</v>
      </c>
      <c r="DH629" t="s">
        <v>146</v>
      </c>
    </row>
    <row r="630" spans="1:112" x14ac:dyDescent="0.25">
      <c r="A630" t="s">
        <v>1955</v>
      </c>
      <c r="B630" t="s">
        <v>1956</v>
      </c>
      <c r="C630" t="s">
        <v>2240</v>
      </c>
      <c r="D630" t="s">
        <v>1980</v>
      </c>
      <c r="E630" t="s">
        <v>125</v>
      </c>
      <c r="F630" t="s">
        <v>126</v>
      </c>
      <c r="G630" s="15">
        <v>42291</v>
      </c>
      <c r="H630" t="s">
        <v>2165</v>
      </c>
      <c r="I630" t="s">
        <v>1197</v>
      </c>
      <c r="J630" s="15"/>
      <c r="M630" t="s">
        <v>2239</v>
      </c>
      <c r="N630" t="s">
        <v>130</v>
      </c>
      <c r="T630" t="s">
        <v>2147</v>
      </c>
      <c r="U630" t="s">
        <v>1961</v>
      </c>
      <c r="V630" t="s">
        <v>2136</v>
      </c>
      <c r="AA630" t="s">
        <v>1999</v>
      </c>
      <c r="AB630" t="s">
        <v>1955</v>
      </c>
      <c r="AC630" t="s">
        <v>2000</v>
      </c>
      <c r="AD630" t="s">
        <v>1204</v>
      </c>
      <c r="AF630" t="s">
        <v>137</v>
      </c>
      <c r="AG630" t="s">
        <v>1966</v>
      </c>
      <c r="AH630">
        <v>0.5</v>
      </c>
      <c r="AI630" t="s">
        <v>139</v>
      </c>
      <c r="AJ630" t="s">
        <v>1205</v>
      </c>
      <c r="AK630" t="s">
        <v>140</v>
      </c>
      <c r="AM630" t="s">
        <v>141</v>
      </c>
      <c r="AZ630" t="s">
        <v>1207</v>
      </c>
      <c r="BA630" t="s">
        <v>1208</v>
      </c>
      <c r="BB630" t="s">
        <v>1209</v>
      </c>
      <c r="BD630" t="s">
        <v>1967</v>
      </c>
      <c r="BE630" s="15">
        <v>42299</v>
      </c>
      <c r="BG630" t="s">
        <v>1968</v>
      </c>
      <c r="BH630">
        <v>0.08</v>
      </c>
      <c r="BI630" t="s">
        <v>139</v>
      </c>
      <c r="BJ630" s="15"/>
      <c r="BK630" t="s">
        <v>146</v>
      </c>
      <c r="BL630">
        <v>8</v>
      </c>
      <c r="BM630" s="16">
        <v>42291.9375</v>
      </c>
      <c r="BO630" s="16"/>
      <c r="BP630" t="s">
        <v>147</v>
      </c>
      <c r="BQ630" t="s">
        <v>147</v>
      </c>
      <c r="BR630">
        <v>0.5</v>
      </c>
      <c r="BS630">
        <v>0.08</v>
      </c>
      <c r="BT630" t="b">
        <v>0</v>
      </c>
      <c r="BU630">
        <v>0.5</v>
      </c>
      <c r="BV630">
        <v>0.08</v>
      </c>
      <c r="BW630">
        <v>0.5</v>
      </c>
      <c r="BX630" t="s">
        <v>148</v>
      </c>
      <c r="BY630" t="s">
        <v>1955</v>
      </c>
      <c r="BZ630" t="s">
        <v>1956</v>
      </c>
      <c r="CA630" t="s">
        <v>2137</v>
      </c>
      <c r="CB630" t="s">
        <v>2138</v>
      </c>
      <c r="CC630" t="s">
        <v>1970</v>
      </c>
      <c r="CD630" t="s">
        <v>1422</v>
      </c>
      <c r="CI630">
        <v>45.676366999999999</v>
      </c>
      <c r="CJ630">
        <v>-122.62917299999999</v>
      </c>
      <c r="CN630" t="s">
        <v>1971</v>
      </c>
      <c r="CO630" t="s">
        <v>298</v>
      </c>
      <c r="CP630" t="s">
        <v>2139</v>
      </c>
      <c r="CQ630" t="s">
        <v>130</v>
      </c>
      <c r="CT630" t="s">
        <v>1973</v>
      </c>
      <c r="CU630" t="s">
        <v>302</v>
      </c>
      <c r="CV630" t="s">
        <v>154</v>
      </c>
      <c r="CW630" t="s">
        <v>1220</v>
      </c>
      <c r="CX630" t="s">
        <v>1801</v>
      </c>
      <c r="DC630" s="15"/>
      <c r="DF630">
        <v>197</v>
      </c>
      <c r="DG630" t="s">
        <v>130</v>
      </c>
      <c r="DH630" t="s">
        <v>146</v>
      </c>
    </row>
    <row r="631" spans="1:112" x14ac:dyDescent="0.25">
      <c r="A631" t="s">
        <v>1955</v>
      </c>
      <c r="B631" t="s">
        <v>1956</v>
      </c>
      <c r="C631" t="s">
        <v>2241</v>
      </c>
      <c r="D631" t="s">
        <v>124</v>
      </c>
      <c r="E631" t="s">
        <v>125</v>
      </c>
      <c r="F631" t="s">
        <v>126</v>
      </c>
      <c r="G631" s="15">
        <v>42291</v>
      </c>
      <c r="H631" t="s">
        <v>2242</v>
      </c>
      <c r="I631" t="s">
        <v>1197</v>
      </c>
      <c r="J631" s="15"/>
      <c r="M631" t="s">
        <v>2080</v>
      </c>
      <c r="N631" t="s">
        <v>130</v>
      </c>
      <c r="T631" t="s">
        <v>2147</v>
      </c>
      <c r="U631" t="s">
        <v>1961</v>
      </c>
      <c r="V631" t="s">
        <v>2081</v>
      </c>
      <c r="AA631" t="s">
        <v>1963</v>
      </c>
      <c r="AB631" t="s">
        <v>1955</v>
      </c>
      <c r="AC631" t="s">
        <v>1964</v>
      </c>
      <c r="AD631" t="s">
        <v>1965</v>
      </c>
      <c r="AF631" t="s">
        <v>137</v>
      </c>
      <c r="AG631" t="s">
        <v>1966</v>
      </c>
      <c r="AH631">
        <v>0.5</v>
      </c>
      <c r="AI631" t="s">
        <v>139</v>
      </c>
      <c r="AJ631" t="s">
        <v>1205</v>
      </c>
      <c r="AK631" t="s">
        <v>140</v>
      </c>
      <c r="AM631" t="s">
        <v>141</v>
      </c>
      <c r="AZ631" t="s">
        <v>1207</v>
      </c>
      <c r="BA631" t="s">
        <v>1208</v>
      </c>
      <c r="BB631" t="s">
        <v>1209</v>
      </c>
      <c r="BD631" t="s">
        <v>1967</v>
      </c>
      <c r="BE631" s="15">
        <v>42297</v>
      </c>
      <c r="BG631" t="s">
        <v>1968</v>
      </c>
      <c r="BH631">
        <v>0.08</v>
      </c>
      <c r="BI631" t="s">
        <v>139</v>
      </c>
      <c r="BJ631" s="15"/>
      <c r="BK631" t="s">
        <v>146</v>
      </c>
      <c r="BL631">
        <v>8</v>
      </c>
      <c r="BM631" s="16">
        <v>42291.951388888898</v>
      </c>
      <c r="BO631" s="16"/>
      <c r="BP631" t="s">
        <v>147</v>
      </c>
      <c r="BQ631" t="s">
        <v>147</v>
      </c>
      <c r="BR631">
        <v>0.5</v>
      </c>
      <c r="BS631">
        <v>0.08</v>
      </c>
      <c r="BT631" t="b">
        <v>0</v>
      </c>
      <c r="BU631">
        <v>0.5</v>
      </c>
      <c r="BV631">
        <v>0.08</v>
      </c>
      <c r="BW631">
        <v>0.5</v>
      </c>
      <c r="BX631" t="s">
        <v>148</v>
      </c>
      <c r="BY631" t="s">
        <v>1955</v>
      </c>
      <c r="BZ631" t="s">
        <v>1956</v>
      </c>
      <c r="CA631" t="s">
        <v>2082</v>
      </c>
      <c r="CB631" t="s">
        <v>150</v>
      </c>
      <c r="CC631" t="s">
        <v>1970</v>
      </c>
      <c r="CD631" t="s">
        <v>1422</v>
      </c>
      <c r="CI631">
        <v>45.679066380000002</v>
      </c>
      <c r="CJ631">
        <v>-122.6262328</v>
      </c>
      <c r="CN631" t="s">
        <v>1971</v>
      </c>
      <c r="CO631" t="s">
        <v>298</v>
      </c>
      <c r="CP631" t="s">
        <v>2083</v>
      </c>
      <c r="CQ631" t="s">
        <v>130</v>
      </c>
      <c r="CT631" t="s">
        <v>1973</v>
      </c>
      <c r="CU631" t="s">
        <v>302</v>
      </c>
      <c r="CV631" t="s">
        <v>154</v>
      </c>
      <c r="CW631" t="s">
        <v>1220</v>
      </c>
      <c r="CX631" t="s">
        <v>1801</v>
      </c>
      <c r="DC631" s="15"/>
      <c r="DF631">
        <v>103.65</v>
      </c>
      <c r="DG631" t="s">
        <v>130</v>
      </c>
      <c r="DH631" t="s">
        <v>146</v>
      </c>
    </row>
    <row r="632" spans="1:112" x14ac:dyDescent="0.25">
      <c r="A632" t="s">
        <v>1955</v>
      </c>
      <c r="B632" t="s">
        <v>1956</v>
      </c>
      <c r="C632" t="s">
        <v>2243</v>
      </c>
      <c r="D632" t="s">
        <v>124</v>
      </c>
      <c r="E632" t="s">
        <v>125</v>
      </c>
      <c r="F632" t="s">
        <v>126</v>
      </c>
      <c r="G632" s="15">
        <v>42291</v>
      </c>
      <c r="H632" t="s">
        <v>2244</v>
      </c>
      <c r="I632" t="s">
        <v>1197</v>
      </c>
      <c r="J632" s="15"/>
      <c r="M632" t="s">
        <v>2245</v>
      </c>
      <c r="N632" t="s">
        <v>130</v>
      </c>
      <c r="T632" t="s">
        <v>2147</v>
      </c>
      <c r="U632" t="s">
        <v>1961</v>
      </c>
      <c r="V632" t="s">
        <v>1962</v>
      </c>
      <c r="AA632" t="s">
        <v>1963</v>
      </c>
      <c r="AB632" t="s">
        <v>1955</v>
      </c>
      <c r="AC632" t="s">
        <v>1964</v>
      </c>
      <c r="AD632" t="s">
        <v>1965</v>
      </c>
      <c r="AF632" t="s">
        <v>137</v>
      </c>
      <c r="AG632" t="s">
        <v>1966</v>
      </c>
      <c r="AH632">
        <v>0.5</v>
      </c>
      <c r="AI632" t="s">
        <v>139</v>
      </c>
      <c r="AJ632" t="s">
        <v>1205</v>
      </c>
      <c r="AK632" t="s">
        <v>140</v>
      </c>
      <c r="AM632" t="s">
        <v>141</v>
      </c>
      <c r="AZ632" t="s">
        <v>1207</v>
      </c>
      <c r="BA632" t="s">
        <v>1208</v>
      </c>
      <c r="BB632" t="s">
        <v>1209</v>
      </c>
      <c r="BD632" t="s">
        <v>1967</v>
      </c>
      <c r="BE632" s="15">
        <v>42299</v>
      </c>
      <c r="BG632" t="s">
        <v>1968</v>
      </c>
      <c r="BH632">
        <v>0.08</v>
      </c>
      <c r="BI632" t="s">
        <v>139</v>
      </c>
      <c r="BJ632" s="15"/>
      <c r="BK632" t="s">
        <v>146</v>
      </c>
      <c r="BL632">
        <v>8</v>
      </c>
      <c r="BM632" s="16">
        <v>42291.96875</v>
      </c>
      <c r="BO632" s="16"/>
      <c r="BP632" t="s">
        <v>147</v>
      </c>
      <c r="BQ632" t="s">
        <v>147</v>
      </c>
      <c r="BR632">
        <v>0.5</v>
      </c>
      <c r="BS632">
        <v>0.08</v>
      </c>
      <c r="BT632" t="b">
        <v>0</v>
      </c>
      <c r="BU632">
        <v>0.5</v>
      </c>
      <c r="BV632">
        <v>0.08</v>
      </c>
      <c r="BW632">
        <v>0.5</v>
      </c>
      <c r="BX632" t="s">
        <v>148</v>
      </c>
      <c r="BY632" t="s">
        <v>1955</v>
      </c>
      <c r="BZ632" t="s">
        <v>1956</v>
      </c>
      <c r="CA632" t="s">
        <v>1969</v>
      </c>
      <c r="CB632" t="s">
        <v>150</v>
      </c>
      <c r="CC632" t="s">
        <v>1970</v>
      </c>
      <c r="CD632" t="s">
        <v>1422</v>
      </c>
      <c r="CI632">
        <v>45.679181659999998</v>
      </c>
      <c r="CJ632">
        <v>-122.63637369999999</v>
      </c>
      <c r="CN632" t="s">
        <v>1971</v>
      </c>
      <c r="CO632" t="s">
        <v>298</v>
      </c>
      <c r="CP632" t="s">
        <v>1972</v>
      </c>
      <c r="CQ632" t="s">
        <v>130</v>
      </c>
      <c r="CT632" t="s">
        <v>1973</v>
      </c>
      <c r="CU632" t="s">
        <v>302</v>
      </c>
      <c r="CV632" t="s">
        <v>154</v>
      </c>
      <c r="CW632" t="s">
        <v>1220</v>
      </c>
      <c r="CX632" t="s">
        <v>1801</v>
      </c>
      <c r="DC632" s="15"/>
      <c r="DF632">
        <v>88</v>
      </c>
      <c r="DG632" t="s">
        <v>130</v>
      </c>
      <c r="DH632" t="s">
        <v>146</v>
      </c>
    </row>
    <row r="633" spans="1:112" x14ac:dyDescent="0.25">
      <c r="A633" t="s">
        <v>1955</v>
      </c>
      <c r="B633" t="s">
        <v>1956</v>
      </c>
      <c r="C633" t="s">
        <v>2246</v>
      </c>
      <c r="D633" t="s">
        <v>124</v>
      </c>
      <c r="E633" t="s">
        <v>125</v>
      </c>
      <c r="F633" t="s">
        <v>126</v>
      </c>
      <c r="G633" s="15">
        <v>42291</v>
      </c>
      <c r="H633" t="s">
        <v>1551</v>
      </c>
      <c r="I633" t="s">
        <v>1197</v>
      </c>
      <c r="J633" s="15"/>
      <c r="M633" t="s">
        <v>2245</v>
      </c>
      <c r="N633" t="s">
        <v>130</v>
      </c>
      <c r="T633" t="s">
        <v>2147</v>
      </c>
      <c r="U633" t="s">
        <v>1961</v>
      </c>
      <c r="V633" t="s">
        <v>2247</v>
      </c>
      <c r="AA633" t="s">
        <v>1963</v>
      </c>
      <c r="AB633" t="s">
        <v>1955</v>
      </c>
      <c r="AC633" t="s">
        <v>1964</v>
      </c>
      <c r="AD633" t="s">
        <v>1965</v>
      </c>
      <c r="AF633" t="s">
        <v>137</v>
      </c>
      <c r="AG633" t="s">
        <v>1966</v>
      </c>
      <c r="AH633">
        <v>0.5</v>
      </c>
      <c r="AI633" t="s">
        <v>139</v>
      </c>
      <c r="AJ633" t="s">
        <v>1205</v>
      </c>
      <c r="AK633" t="s">
        <v>140</v>
      </c>
      <c r="AM633" t="s">
        <v>141</v>
      </c>
      <c r="AZ633" t="s">
        <v>1207</v>
      </c>
      <c r="BA633" t="s">
        <v>1208</v>
      </c>
      <c r="BB633" t="s">
        <v>1209</v>
      </c>
      <c r="BD633" t="s">
        <v>1967</v>
      </c>
      <c r="BE633" s="15">
        <v>42299</v>
      </c>
      <c r="BG633" t="s">
        <v>1968</v>
      </c>
      <c r="BH633">
        <v>0.08</v>
      </c>
      <c r="BI633" t="s">
        <v>139</v>
      </c>
      <c r="BJ633" s="15"/>
      <c r="BK633" t="s">
        <v>146</v>
      </c>
      <c r="BL633">
        <v>8</v>
      </c>
      <c r="BM633" s="16">
        <v>42291.979166666701</v>
      </c>
      <c r="BO633" s="16"/>
      <c r="BP633" t="s">
        <v>147</v>
      </c>
      <c r="BQ633" t="s">
        <v>147</v>
      </c>
      <c r="BR633">
        <v>0.5</v>
      </c>
      <c r="BS633">
        <v>0.08</v>
      </c>
      <c r="BT633" t="b">
        <v>0</v>
      </c>
      <c r="BU633">
        <v>0.5</v>
      </c>
      <c r="BV633">
        <v>0.08</v>
      </c>
      <c r="BW633">
        <v>0.5</v>
      </c>
      <c r="BX633" t="s">
        <v>148</v>
      </c>
      <c r="BY633" t="s">
        <v>1955</v>
      </c>
      <c r="BZ633" t="s">
        <v>1956</v>
      </c>
      <c r="CA633" t="s">
        <v>2248</v>
      </c>
      <c r="CB633" t="s">
        <v>150</v>
      </c>
      <c r="CC633" t="s">
        <v>1970</v>
      </c>
      <c r="CD633" t="s">
        <v>1422</v>
      </c>
      <c r="CI633">
        <v>45.67904764</v>
      </c>
      <c r="CJ633">
        <v>-122.6364421</v>
      </c>
      <c r="CN633" t="s">
        <v>1971</v>
      </c>
      <c r="CO633" t="s">
        <v>298</v>
      </c>
      <c r="CP633" t="s">
        <v>2249</v>
      </c>
      <c r="CQ633" t="s">
        <v>130</v>
      </c>
      <c r="CT633" t="s">
        <v>1973</v>
      </c>
      <c r="CU633" t="s">
        <v>302</v>
      </c>
      <c r="CV633" t="s">
        <v>154</v>
      </c>
      <c r="CW633" t="s">
        <v>1220</v>
      </c>
      <c r="CX633" t="s">
        <v>1801</v>
      </c>
      <c r="DC633" s="15"/>
      <c r="DF633">
        <v>97.16</v>
      </c>
      <c r="DG633" t="s">
        <v>130</v>
      </c>
      <c r="DH633" t="s">
        <v>146</v>
      </c>
    </row>
    <row r="634" spans="1:112" x14ac:dyDescent="0.25">
      <c r="A634" t="s">
        <v>1955</v>
      </c>
      <c r="B634" t="s">
        <v>1956</v>
      </c>
      <c r="C634" t="s">
        <v>2250</v>
      </c>
      <c r="D634" t="s">
        <v>124</v>
      </c>
      <c r="E634" t="s">
        <v>125</v>
      </c>
      <c r="F634" t="s">
        <v>126</v>
      </c>
      <c r="G634" s="15">
        <v>42291</v>
      </c>
      <c r="H634" t="s">
        <v>2251</v>
      </c>
      <c r="I634" t="s">
        <v>1197</v>
      </c>
      <c r="J634" s="15"/>
      <c r="M634" t="s">
        <v>2252</v>
      </c>
      <c r="N634" t="s">
        <v>130</v>
      </c>
      <c r="T634" t="s">
        <v>2147</v>
      </c>
      <c r="U634" t="s">
        <v>1961</v>
      </c>
      <c r="V634" t="s">
        <v>2064</v>
      </c>
      <c r="AA634" t="s">
        <v>1963</v>
      </c>
      <c r="AB634" t="s">
        <v>1955</v>
      </c>
      <c r="AC634" t="s">
        <v>1964</v>
      </c>
      <c r="AD634" t="s">
        <v>1965</v>
      </c>
      <c r="AF634" t="s">
        <v>137</v>
      </c>
      <c r="AG634" t="s">
        <v>1966</v>
      </c>
      <c r="AH634">
        <v>0.5</v>
      </c>
      <c r="AI634" t="s">
        <v>139</v>
      </c>
      <c r="AJ634" t="s">
        <v>1205</v>
      </c>
      <c r="AK634" t="s">
        <v>140</v>
      </c>
      <c r="AM634" t="s">
        <v>141</v>
      </c>
      <c r="AZ634" t="s">
        <v>1207</v>
      </c>
      <c r="BA634" t="s">
        <v>1208</v>
      </c>
      <c r="BB634" t="s">
        <v>1209</v>
      </c>
      <c r="BD634" t="s">
        <v>1967</v>
      </c>
      <c r="BE634" s="15">
        <v>42299</v>
      </c>
      <c r="BG634" t="s">
        <v>1968</v>
      </c>
      <c r="BH634">
        <v>0.08</v>
      </c>
      <c r="BI634" t="s">
        <v>139</v>
      </c>
      <c r="BJ634" s="15"/>
      <c r="BK634" t="s">
        <v>146</v>
      </c>
      <c r="BL634">
        <v>8</v>
      </c>
      <c r="BM634" s="16">
        <v>42291.986111111102</v>
      </c>
      <c r="BO634" s="16"/>
      <c r="BP634" t="s">
        <v>147</v>
      </c>
      <c r="BQ634" t="s">
        <v>147</v>
      </c>
      <c r="BR634">
        <v>0.5</v>
      </c>
      <c r="BS634">
        <v>0.08</v>
      </c>
      <c r="BT634" t="b">
        <v>0</v>
      </c>
      <c r="BU634">
        <v>0.5</v>
      </c>
      <c r="BV634">
        <v>0.08</v>
      </c>
      <c r="BW634">
        <v>0.5</v>
      </c>
      <c r="BX634" t="s">
        <v>148</v>
      </c>
      <c r="BY634" t="s">
        <v>1955</v>
      </c>
      <c r="BZ634" t="s">
        <v>1956</v>
      </c>
      <c r="CA634" t="s">
        <v>2067</v>
      </c>
      <c r="CB634" t="s">
        <v>150</v>
      </c>
      <c r="CC634" t="s">
        <v>1970</v>
      </c>
      <c r="CD634" t="s">
        <v>1422</v>
      </c>
      <c r="CI634">
        <v>45.679758300000003</v>
      </c>
      <c r="CJ634">
        <v>-122.6391759</v>
      </c>
      <c r="CN634" t="s">
        <v>1971</v>
      </c>
      <c r="CO634" t="s">
        <v>298</v>
      </c>
      <c r="CP634" t="s">
        <v>2068</v>
      </c>
      <c r="CQ634" t="s">
        <v>130</v>
      </c>
      <c r="CT634" t="s">
        <v>1973</v>
      </c>
      <c r="CU634" t="s">
        <v>302</v>
      </c>
      <c r="CV634" t="s">
        <v>154</v>
      </c>
      <c r="CW634" t="s">
        <v>1220</v>
      </c>
      <c r="CX634" t="s">
        <v>1801</v>
      </c>
      <c r="DC634" s="15"/>
      <c r="DF634">
        <v>89.8</v>
      </c>
      <c r="DG634" t="s">
        <v>130</v>
      </c>
      <c r="DH634" t="s">
        <v>146</v>
      </c>
    </row>
    <row r="635" spans="1:112" x14ac:dyDescent="0.25">
      <c r="A635" t="s">
        <v>1955</v>
      </c>
      <c r="B635" t="s">
        <v>1956</v>
      </c>
      <c r="C635" t="s">
        <v>2253</v>
      </c>
      <c r="D635" t="s">
        <v>124</v>
      </c>
      <c r="E635" t="s">
        <v>125</v>
      </c>
      <c r="F635" t="s">
        <v>126</v>
      </c>
      <c r="G635" s="15">
        <v>42291</v>
      </c>
      <c r="H635" t="s">
        <v>1983</v>
      </c>
      <c r="I635" t="s">
        <v>1197</v>
      </c>
      <c r="J635" s="15"/>
      <c r="M635" t="s">
        <v>2254</v>
      </c>
      <c r="N635" t="s">
        <v>130</v>
      </c>
      <c r="T635" t="s">
        <v>2147</v>
      </c>
      <c r="U635" t="s">
        <v>1961</v>
      </c>
      <c r="V635" t="s">
        <v>2064</v>
      </c>
      <c r="AA635" t="s">
        <v>1963</v>
      </c>
      <c r="AB635" t="s">
        <v>1955</v>
      </c>
      <c r="AC635" t="s">
        <v>1964</v>
      </c>
      <c r="AD635" t="s">
        <v>1965</v>
      </c>
      <c r="AF635" t="s">
        <v>137</v>
      </c>
      <c r="AG635" t="s">
        <v>1966</v>
      </c>
      <c r="AH635">
        <v>0.5</v>
      </c>
      <c r="AI635" t="s">
        <v>139</v>
      </c>
      <c r="AJ635" t="s">
        <v>1205</v>
      </c>
      <c r="AK635" t="s">
        <v>140</v>
      </c>
      <c r="AM635" t="s">
        <v>141</v>
      </c>
      <c r="AZ635" t="s">
        <v>1207</v>
      </c>
      <c r="BA635" t="s">
        <v>1208</v>
      </c>
      <c r="BB635" t="s">
        <v>1209</v>
      </c>
      <c r="BD635" t="s">
        <v>1967</v>
      </c>
      <c r="BE635" s="15">
        <v>42299</v>
      </c>
      <c r="BG635" t="s">
        <v>1968</v>
      </c>
      <c r="BH635">
        <v>0.08</v>
      </c>
      <c r="BI635" t="s">
        <v>139</v>
      </c>
      <c r="BJ635" s="15"/>
      <c r="BK635" t="s">
        <v>146</v>
      </c>
      <c r="BL635">
        <v>8</v>
      </c>
      <c r="BM635" s="16">
        <v>42291.993055555598</v>
      </c>
      <c r="BO635" s="16"/>
      <c r="BP635" t="s">
        <v>147</v>
      </c>
      <c r="BQ635" t="s">
        <v>147</v>
      </c>
      <c r="BR635">
        <v>0.5</v>
      </c>
      <c r="BS635">
        <v>0.08</v>
      </c>
      <c r="BT635" t="b">
        <v>0</v>
      </c>
      <c r="BU635">
        <v>0.5</v>
      </c>
      <c r="BV635">
        <v>0.08</v>
      </c>
      <c r="BW635">
        <v>0.5</v>
      </c>
      <c r="BX635" t="s">
        <v>148</v>
      </c>
      <c r="BY635" t="s">
        <v>1955</v>
      </c>
      <c r="BZ635" t="s">
        <v>1956</v>
      </c>
      <c r="CA635" t="s">
        <v>2067</v>
      </c>
      <c r="CB635" t="s">
        <v>150</v>
      </c>
      <c r="CC635" t="s">
        <v>1970</v>
      </c>
      <c r="CD635" t="s">
        <v>1422</v>
      </c>
      <c r="CI635">
        <v>45.679758300000003</v>
      </c>
      <c r="CJ635">
        <v>-122.6391759</v>
      </c>
      <c r="CN635" t="s">
        <v>1971</v>
      </c>
      <c r="CO635" t="s">
        <v>298</v>
      </c>
      <c r="CP635" t="s">
        <v>2068</v>
      </c>
      <c r="CQ635" t="s">
        <v>130</v>
      </c>
      <c r="CT635" t="s">
        <v>1973</v>
      </c>
      <c r="CU635" t="s">
        <v>302</v>
      </c>
      <c r="CV635" t="s">
        <v>154</v>
      </c>
      <c r="CW635" t="s">
        <v>1220</v>
      </c>
      <c r="CX635" t="s">
        <v>1801</v>
      </c>
      <c r="DC635" s="15"/>
      <c r="DF635">
        <v>89.8</v>
      </c>
      <c r="DG635" t="s">
        <v>130</v>
      </c>
      <c r="DH635" t="s">
        <v>146</v>
      </c>
    </row>
    <row r="636" spans="1:112" x14ac:dyDescent="0.25">
      <c r="A636" t="s">
        <v>1955</v>
      </c>
      <c r="B636" t="s">
        <v>1956</v>
      </c>
      <c r="C636" t="s">
        <v>2255</v>
      </c>
      <c r="D636" t="s">
        <v>124</v>
      </c>
      <c r="E636" t="s">
        <v>125</v>
      </c>
      <c r="F636" t="s">
        <v>126</v>
      </c>
      <c r="G636" s="15">
        <v>42291</v>
      </c>
      <c r="H636" t="s">
        <v>2111</v>
      </c>
      <c r="I636" t="s">
        <v>1197</v>
      </c>
      <c r="J636" s="15"/>
      <c r="M636" t="s">
        <v>2087</v>
      </c>
      <c r="N636" t="s">
        <v>130</v>
      </c>
      <c r="T636" t="s">
        <v>2147</v>
      </c>
      <c r="U636" t="s">
        <v>1961</v>
      </c>
      <c r="V636" t="s">
        <v>2088</v>
      </c>
      <c r="AA636" t="s">
        <v>1963</v>
      </c>
      <c r="AB636" t="s">
        <v>1955</v>
      </c>
      <c r="AC636" t="s">
        <v>1964</v>
      </c>
      <c r="AD636" t="s">
        <v>1965</v>
      </c>
      <c r="AF636" t="s">
        <v>137</v>
      </c>
      <c r="AG636" t="s">
        <v>1966</v>
      </c>
      <c r="AH636">
        <v>0.5</v>
      </c>
      <c r="AI636" t="s">
        <v>139</v>
      </c>
      <c r="AJ636" t="s">
        <v>1205</v>
      </c>
      <c r="AK636" t="s">
        <v>140</v>
      </c>
      <c r="AM636" t="s">
        <v>141</v>
      </c>
      <c r="AZ636" t="s">
        <v>1207</v>
      </c>
      <c r="BA636" t="s">
        <v>1208</v>
      </c>
      <c r="BB636" t="s">
        <v>1209</v>
      </c>
      <c r="BD636" t="s">
        <v>1967</v>
      </c>
      <c r="BE636" s="15">
        <v>42299</v>
      </c>
      <c r="BG636" t="s">
        <v>1968</v>
      </c>
      <c r="BH636">
        <v>0.08</v>
      </c>
      <c r="BI636" t="s">
        <v>139</v>
      </c>
      <c r="BJ636" s="15"/>
      <c r="BK636" t="s">
        <v>146</v>
      </c>
      <c r="BL636">
        <v>8</v>
      </c>
      <c r="BM636" s="16">
        <v>42292.013888888898</v>
      </c>
      <c r="BO636" s="16"/>
      <c r="BP636" t="s">
        <v>147</v>
      </c>
      <c r="BQ636" t="s">
        <v>147</v>
      </c>
      <c r="BR636">
        <v>0.5</v>
      </c>
      <c r="BS636">
        <v>0.08</v>
      </c>
      <c r="BT636" t="b">
        <v>0</v>
      </c>
      <c r="BU636">
        <v>0.5</v>
      </c>
      <c r="BV636">
        <v>0.08</v>
      </c>
      <c r="BW636">
        <v>0.5</v>
      </c>
      <c r="BX636" t="s">
        <v>148</v>
      </c>
      <c r="BY636" t="s">
        <v>1955</v>
      </c>
      <c r="BZ636" t="s">
        <v>1956</v>
      </c>
      <c r="CA636" t="s">
        <v>2089</v>
      </c>
      <c r="CB636" t="s">
        <v>150</v>
      </c>
      <c r="CC636" t="s">
        <v>1970</v>
      </c>
      <c r="CD636" t="s">
        <v>1422</v>
      </c>
      <c r="CI636">
        <v>45.678277559999998</v>
      </c>
      <c r="CJ636">
        <v>-122.63223840000001</v>
      </c>
      <c r="CN636" t="s">
        <v>1971</v>
      </c>
      <c r="CO636" t="s">
        <v>298</v>
      </c>
      <c r="CP636" t="s">
        <v>2090</v>
      </c>
      <c r="CQ636" t="s">
        <v>130</v>
      </c>
      <c r="CT636" t="s">
        <v>1973</v>
      </c>
      <c r="CU636" t="s">
        <v>302</v>
      </c>
      <c r="CV636" t="s">
        <v>154</v>
      </c>
      <c r="CW636" t="s">
        <v>1220</v>
      </c>
      <c r="CX636" t="s">
        <v>1801</v>
      </c>
      <c r="DC636" s="15"/>
      <c r="DF636">
        <v>72.2</v>
      </c>
      <c r="DG636" t="s">
        <v>130</v>
      </c>
      <c r="DH636" t="s">
        <v>146</v>
      </c>
    </row>
    <row r="637" spans="1:112" x14ac:dyDescent="0.25">
      <c r="A637" t="s">
        <v>1955</v>
      </c>
      <c r="B637" t="s">
        <v>1956</v>
      </c>
      <c r="C637" t="s">
        <v>2256</v>
      </c>
      <c r="D637" t="s">
        <v>124</v>
      </c>
      <c r="E637" t="s">
        <v>125</v>
      </c>
      <c r="F637" t="s">
        <v>126</v>
      </c>
      <c r="G637" s="15">
        <v>42291</v>
      </c>
      <c r="H637" t="s">
        <v>2257</v>
      </c>
      <c r="I637" t="s">
        <v>1197</v>
      </c>
      <c r="J637" s="15"/>
      <c r="M637" t="s">
        <v>2258</v>
      </c>
      <c r="N637" t="s">
        <v>130</v>
      </c>
      <c r="T637" t="s">
        <v>2147</v>
      </c>
      <c r="U637" t="s">
        <v>1961</v>
      </c>
      <c r="V637" t="s">
        <v>2071</v>
      </c>
      <c r="AA637" t="s">
        <v>1963</v>
      </c>
      <c r="AB637" t="s">
        <v>1955</v>
      </c>
      <c r="AC637" t="s">
        <v>1964</v>
      </c>
      <c r="AD637" t="s">
        <v>1965</v>
      </c>
      <c r="AF637" t="s">
        <v>137</v>
      </c>
      <c r="AG637" t="s">
        <v>1966</v>
      </c>
      <c r="AH637">
        <v>0.5</v>
      </c>
      <c r="AI637" t="s">
        <v>139</v>
      </c>
      <c r="AJ637" t="s">
        <v>1205</v>
      </c>
      <c r="AK637" t="s">
        <v>140</v>
      </c>
      <c r="AM637" t="s">
        <v>141</v>
      </c>
      <c r="AZ637" t="s">
        <v>1207</v>
      </c>
      <c r="BA637" t="s">
        <v>1208</v>
      </c>
      <c r="BB637" t="s">
        <v>1209</v>
      </c>
      <c r="BD637" t="s">
        <v>1967</v>
      </c>
      <c r="BE637" s="15">
        <v>42299</v>
      </c>
      <c r="BG637" t="s">
        <v>1968</v>
      </c>
      <c r="BH637">
        <v>0.08</v>
      </c>
      <c r="BI637" t="s">
        <v>139</v>
      </c>
      <c r="BJ637" s="15"/>
      <c r="BK637" t="s">
        <v>146</v>
      </c>
      <c r="BL637">
        <v>8</v>
      </c>
      <c r="BM637" s="16">
        <v>42292.017361111102</v>
      </c>
      <c r="BO637" s="16"/>
      <c r="BP637" t="s">
        <v>147</v>
      </c>
      <c r="BQ637" t="s">
        <v>147</v>
      </c>
      <c r="BR637">
        <v>0.5</v>
      </c>
      <c r="BS637">
        <v>0.08</v>
      </c>
      <c r="BT637" t="b">
        <v>0</v>
      </c>
      <c r="BU637">
        <v>0.5</v>
      </c>
      <c r="BV637">
        <v>0.08</v>
      </c>
      <c r="BW637">
        <v>0.5</v>
      </c>
      <c r="BX637" t="s">
        <v>148</v>
      </c>
      <c r="BY637" t="s">
        <v>1955</v>
      </c>
      <c r="BZ637" t="s">
        <v>1956</v>
      </c>
      <c r="CA637" t="s">
        <v>2072</v>
      </c>
      <c r="CB637" t="s">
        <v>150</v>
      </c>
      <c r="CC637" t="s">
        <v>1970</v>
      </c>
      <c r="CD637" t="s">
        <v>1422</v>
      </c>
      <c r="CI637">
        <v>45.678314870000001</v>
      </c>
      <c r="CJ637">
        <v>-122.6295128</v>
      </c>
      <c r="CN637" t="s">
        <v>1971</v>
      </c>
      <c r="CO637" t="s">
        <v>298</v>
      </c>
      <c r="CP637" t="s">
        <v>2073</v>
      </c>
      <c r="CQ637" t="s">
        <v>130</v>
      </c>
      <c r="CT637" t="s">
        <v>1973</v>
      </c>
      <c r="CU637" t="s">
        <v>302</v>
      </c>
      <c r="CV637" t="s">
        <v>154</v>
      </c>
      <c r="CW637" t="s">
        <v>1220</v>
      </c>
      <c r="CX637" t="s">
        <v>1801</v>
      </c>
      <c r="DC637" s="15"/>
      <c r="DF637">
        <v>71.430000000000007</v>
      </c>
      <c r="DG637" t="s">
        <v>130</v>
      </c>
      <c r="DH637" t="s">
        <v>146</v>
      </c>
    </row>
    <row r="638" spans="1:112" x14ac:dyDescent="0.25">
      <c r="A638" t="s">
        <v>1955</v>
      </c>
      <c r="B638" t="s">
        <v>1956</v>
      </c>
      <c r="C638" t="s">
        <v>2259</v>
      </c>
      <c r="D638" t="s">
        <v>124</v>
      </c>
      <c r="E638" t="s">
        <v>125</v>
      </c>
      <c r="F638" t="s">
        <v>126</v>
      </c>
      <c r="G638" s="15">
        <v>42291</v>
      </c>
      <c r="H638" t="s">
        <v>2260</v>
      </c>
      <c r="I638" t="s">
        <v>1197</v>
      </c>
      <c r="J638" s="15"/>
      <c r="M638" t="s">
        <v>2261</v>
      </c>
      <c r="N638" t="s">
        <v>130</v>
      </c>
      <c r="T638" t="s">
        <v>2147</v>
      </c>
      <c r="U638" t="s">
        <v>1961</v>
      </c>
      <c r="V638" t="s">
        <v>2262</v>
      </c>
      <c r="AA638" t="s">
        <v>1963</v>
      </c>
      <c r="AB638" t="s">
        <v>1955</v>
      </c>
      <c r="AC638" t="s">
        <v>1964</v>
      </c>
      <c r="AD638" t="s">
        <v>1965</v>
      </c>
      <c r="AF638" t="s">
        <v>137</v>
      </c>
      <c r="AG638" t="s">
        <v>1966</v>
      </c>
      <c r="AH638">
        <v>0.5</v>
      </c>
      <c r="AI638" t="s">
        <v>139</v>
      </c>
      <c r="AJ638" t="s">
        <v>1205</v>
      </c>
      <c r="AK638" t="s">
        <v>140</v>
      </c>
      <c r="AM638" t="s">
        <v>141</v>
      </c>
      <c r="AZ638" t="s">
        <v>1207</v>
      </c>
      <c r="BA638" t="s">
        <v>1208</v>
      </c>
      <c r="BB638" t="s">
        <v>1209</v>
      </c>
      <c r="BD638" t="s">
        <v>1967</v>
      </c>
      <c r="BE638" s="15">
        <v>42299</v>
      </c>
      <c r="BG638" t="s">
        <v>1968</v>
      </c>
      <c r="BH638">
        <v>0.08</v>
      </c>
      <c r="BI638" t="s">
        <v>139</v>
      </c>
      <c r="BJ638" s="15"/>
      <c r="BK638" t="s">
        <v>146</v>
      </c>
      <c r="BL638">
        <v>8</v>
      </c>
      <c r="BM638" s="16">
        <v>42292.027777777803</v>
      </c>
      <c r="BO638" s="16"/>
      <c r="BP638" t="s">
        <v>147</v>
      </c>
      <c r="BQ638" t="s">
        <v>147</v>
      </c>
      <c r="BR638">
        <v>0.5</v>
      </c>
      <c r="BS638">
        <v>0.08</v>
      </c>
      <c r="BT638" t="b">
        <v>0</v>
      </c>
      <c r="BU638">
        <v>0.5</v>
      </c>
      <c r="BV638">
        <v>0.08</v>
      </c>
      <c r="BW638">
        <v>0.5</v>
      </c>
      <c r="BX638" t="s">
        <v>148</v>
      </c>
      <c r="BY638" t="s">
        <v>1955</v>
      </c>
      <c r="BZ638" t="s">
        <v>1956</v>
      </c>
      <c r="CA638" t="s">
        <v>2263</v>
      </c>
      <c r="CB638" t="s">
        <v>150</v>
      </c>
      <c r="CC638" t="s">
        <v>1970</v>
      </c>
      <c r="CD638" t="s">
        <v>1422</v>
      </c>
      <c r="CI638">
        <v>45.678629229999999</v>
      </c>
      <c r="CJ638">
        <v>-122.62696320000001</v>
      </c>
      <c r="CN638" t="s">
        <v>1971</v>
      </c>
      <c r="CO638" t="s">
        <v>298</v>
      </c>
      <c r="CP638" t="s">
        <v>2264</v>
      </c>
      <c r="CQ638" t="s">
        <v>130</v>
      </c>
      <c r="CT638" t="s">
        <v>1973</v>
      </c>
      <c r="CU638" t="s">
        <v>302</v>
      </c>
      <c r="CV638" t="s">
        <v>154</v>
      </c>
      <c r="CW638" t="s">
        <v>1220</v>
      </c>
      <c r="CX638" t="s">
        <v>1801</v>
      </c>
      <c r="DC638" s="15"/>
      <c r="DF638">
        <v>107.22</v>
      </c>
      <c r="DG638" t="s">
        <v>130</v>
      </c>
      <c r="DH638" t="s">
        <v>146</v>
      </c>
    </row>
    <row r="639" spans="1:112" x14ac:dyDescent="0.25">
      <c r="A639" t="s">
        <v>1955</v>
      </c>
      <c r="B639" t="s">
        <v>1956</v>
      </c>
      <c r="C639" t="s">
        <v>2265</v>
      </c>
      <c r="D639" t="s">
        <v>124</v>
      </c>
      <c r="E639" t="s">
        <v>125</v>
      </c>
      <c r="F639" t="s">
        <v>126</v>
      </c>
      <c r="G639" s="15">
        <v>42291</v>
      </c>
      <c r="H639" t="s">
        <v>2266</v>
      </c>
      <c r="I639" t="s">
        <v>1197</v>
      </c>
      <c r="J639" s="15"/>
      <c r="M639" t="s">
        <v>2267</v>
      </c>
      <c r="N639" t="s">
        <v>130</v>
      </c>
      <c r="T639" t="s">
        <v>2147</v>
      </c>
      <c r="U639" t="s">
        <v>1961</v>
      </c>
      <c r="V639" t="s">
        <v>2268</v>
      </c>
      <c r="AA639" t="s">
        <v>1963</v>
      </c>
      <c r="AB639" t="s">
        <v>1955</v>
      </c>
      <c r="AC639" t="s">
        <v>1964</v>
      </c>
      <c r="AD639" t="s">
        <v>1965</v>
      </c>
      <c r="AF639" t="s">
        <v>137</v>
      </c>
      <c r="AG639" t="s">
        <v>1966</v>
      </c>
      <c r="AH639">
        <v>0.5</v>
      </c>
      <c r="AI639" t="s">
        <v>139</v>
      </c>
      <c r="AJ639" t="s">
        <v>1205</v>
      </c>
      <c r="AK639" t="s">
        <v>140</v>
      </c>
      <c r="AM639" t="s">
        <v>141</v>
      </c>
      <c r="AZ639" t="s">
        <v>1207</v>
      </c>
      <c r="BA639" t="s">
        <v>1208</v>
      </c>
      <c r="BB639" t="s">
        <v>1209</v>
      </c>
      <c r="BD639" t="s">
        <v>1967</v>
      </c>
      <c r="BE639" s="15">
        <v>42299</v>
      </c>
      <c r="BG639" t="s">
        <v>1968</v>
      </c>
      <c r="BH639">
        <v>0.08</v>
      </c>
      <c r="BI639" t="s">
        <v>139</v>
      </c>
      <c r="BJ639" s="15"/>
      <c r="BK639" t="s">
        <v>146</v>
      </c>
      <c r="BL639">
        <v>8</v>
      </c>
      <c r="BM639" s="16">
        <v>42292.034722222197</v>
      </c>
      <c r="BO639" s="16"/>
      <c r="BP639" t="s">
        <v>147</v>
      </c>
      <c r="BQ639" t="s">
        <v>147</v>
      </c>
      <c r="BR639">
        <v>0.5</v>
      </c>
      <c r="BS639">
        <v>0.08</v>
      </c>
      <c r="BT639" t="b">
        <v>0</v>
      </c>
      <c r="BU639">
        <v>0.5</v>
      </c>
      <c r="BV639">
        <v>0.08</v>
      </c>
      <c r="BW639">
        <v>0.5</v>
      </c>
      <c r="BX639" t="s">
        <v>148</v>
      </c>
      <c r="BY639" t="s">
        <v>1955</v>
      </c>
      <c r="BZ639" t="s">
        <v>1956</v>
      </c>
      <c r="CA639" t="s">
        <v>2269</v>
      </c>
      <c r="CB639" t="s">
        <v>150</v>
      </c>
      <c r="CC639" t="s">
        <v>1970</v>
      </c>
      <c r="CD639" t="s">
        <v>1422</v>
      </c>
      <c r="CI639">
        <v>45.67827097</v>
      </c>
      <c r="CJ639">
        <v>-122.6268937</v>
      </c>
      <c r="CN639" t="s">
        <v>1971</v>
      </c>
      <c r="CO639" t="s">
        <v>298</v>
      </c>
      <c r="CP639" t="s">
        <v>2270</v>
      </c>
      <c r="CQ639" t="s">
        <v>130</v>
      </c>
      <c r="CT639" t="s">
        <v>1973</v>
      </c>
      <c r="CU639" t="s">
        <v>302</v>
      </c>
      <c r="CV639" t="s">
        <v>154</v>
      </c>
      <c r="CW639" t="s">
        <v>1220</v>
      </c>
      <c r="CX639" t="s">
        <v>1801</v>
      </c>
      <c r="DC639" s="15"/>
      <c r="DF639">
        <v>123.69</v>
      </c>
      <c r="DG639" t="s">
        <v>130</v>
      </c>
      <c r="DH639" t="s">
        <v>146</v>
      </c>
    </row>
    <row r="640" spans="1:112" x14ac:dyDescent="0.25">
      <c r="A640" t="s">
        <v>122</v>
      </c>
      <c r="B640" t="s">
        <v>122</v>
      </c>
      <c r="C640" t="s">
        <v>2271</v>
      </c>
      <c r="D640" t="s">
        <v>124</v>
      </c>
      <c r="E640" t="s">
        <v>125</v>
      </c>
      <c r="F640" t="s">
        <v>126</v>
      </c>
      <c r="G640" s="15">
        <v>42299</v>
      </c>
      <c r="H640" t="s">
        <v>1823</v>
      </c>
      <c r="I640" t="s">
        <v>1432</v>
      </c>
      <c r="J640" s="15"/>
      <c r="M640" t="s">
        <v>1101</v>
      </c>
      <c r="N640" t="s">
        <v>130</v>
      </c>
      <c r="T640" t="s">
        <v>2272</v>
      </c>
      <c r="U640" t="s">
        <v>2273</v>
      </c>
      <c r="V640" t="s">
        <v>2274</v>
      </c>
      <c r="W640" t="s">
        <v>2275</v>
      </c>
      <c r="AA640" t="s">
        <v>135</v>
      </c>
      <c r="AB640" t="s">
        <v>122</v>
      </c>
      <c r="AC640" t="s">
        <v>135</v>
      </c>
      <c r="AD640" t="s">
        <v>136</v>
      </c>
      <c r="AE640" t="s">
        <v>1544</v>
      </c>
      <c r="AF640" t="s">
        <v>137</v>
      </c>
      <c r="AG640" t="s">
        <v>138</v>
      </c>
      <c r="AI640" t="s">
        <v>406</v>
      </c>
      <c r="AK640" t="s">
        <v>140</v>
      </c>
      <c r="AM640" t="s">
        <v>501</v>
      </c>
      <c r="AZ640" t="s">
        <v>143</v>
      </c>
      <c r="BA640" t="s">
        <v>122</v>
      </c>
      <c r="BB640" t="s">
        <v>143</v>
      </c>
      <c r="BD640" t="s">
        <v>163</v>
      </c>
      <c r="BE640" s="15">
        <v>42306</v>
      </c>
      <c r="BG640" t="s">
        <v>145</v>
      </c>
      <c r="BH640">
        <v>1E-3</v>
      </c>
      <c r="BI640" t="s">
        <v>406</v>
      </c>
      <c r="BJ640" s="15"/>
      <c r="BK640" t="s">
        <v>146</v>
      </c>
      <c r="BL640">
        <v>5</v>
      </c>
      <c r="BM640" s="16">
        <v>42299.3527777778</v>
      </c>
      <c r="BO640" s="16"/>
      <c r="BP640" t="s">
        <v>407</v>
      </c>
      <c r="BQ640" t="s">
        <v>407</v>
      </c>
      <c r="BS640">
        <v>1E-3</v>
      </c>
      <c r="BT640" t="b">
        <v>0</v>
      </c>
      <c r="BV640">
        <v>1</v>
      </c>
      <c r="BW640">
        <v>0.5</v>
      </c>
      <c r="BX640" t="s">
        <v>1103</v>
      </c>
      <c r="BY640" t="s">
        <v>122</v>
      </c>
      <c r="BZ640" t="s">
        <v>122</v>
      </c>
      <c r="CA640" t="s">
        <v>2276</v>
      </c>
      <c r="CB640" t="s">
        <v>150</v>
      </c>
      <c r="CC640" t="s">
        <v>2277</v>
      </c>
      <c r="CD640" t="s">
        <v>379</v>
      </c>
      <c r="CI640">
        <v>33.477370200000003</v>
      </c>
      <c r="CJ640">
        <v>-112.1464663</v>
      </c>
      <c r="CN640" t="s">
        <v>135</v>
      </c>
      <c r="CO640" t="s">
        <v>153</v>
      </c>
      <c r="CV640" t="s">
        <v>154</v>
      </c>
      <c r="CW640" t="s">
        <v>155</v>
      </c>
      <c r="CX640" t="s">
        <v>321</v>
      </c>
      <c r="DC640" s="15"/>
      <c r="DH640" t="s">
        <v>146</v>
      </c>
    </row>
    <row r="641" spans="1:112" x14ac:dyDescent="0.25">
      <c r="A641" t="s">
        <v>122</v>
      </c>
      <c r="B641" t="s">
        <v>122</v>
      </c>
      <c r="C641" t="s">
        <v>2278</v>
      </c>
      <c r="D641" t="s">
        <v>124</v>
      </c>
      <c r="E641" t="s">
        <v>125</v>
      </c>
      <c r="F641" t="s">
        <v>126</v>
      </c>
      <c r="G641" s="15">
        <v>42332</v>
      </c>
      <c r="H641" t="s">
        <v>1916</v>
      </c>
      <c r="I641" t="s">
        <v>1432</v>
      </c>
      <c r="J641" s="15"/>
      <c r="M641" t="s">
        <v>1101</v>
      </c>
      <c r="N641" t="s">
        <v>130</v>
      </c>
      <c r="T641" t="s">
        <v>2272</v>
      </c>
      <c r="U641" t="s">
        <v>2273</v>
      </c>
      <c r="V641" t="s">
        <v>2279</v>
      </c>
      <c r="W641" t="s">
        <v>2275</v>
      </c>
      <c r="AA641" t="s">
        <v>135</v>
      </c>
      <c r="AB641" t="s">
        <v>122</v>
      </c>
      <c r="AC641" t="s">
        <v>135</v>
      </c>
      <c r="AD641" t="s">
        <v>136</v>
      </c>
      <c r="AE641" t="s">
        <v>1544</v>
      </c>
      <c r="AF641" t="s">
        <v>137</v>
      </c>
      <c r="AG641" t="s">
        <v>138</v>
      </c>
      <c r="AI641" t="s">
        <v>406</v>
      </c>
      <c r="AK641" t="s">
        <v>140</v>
      </c>
      <c r="AM641" t="s">
        <v>501</v>
      </c>
      <c r="AZ641" t="s">
        <v>143</v>
      </c>
      <c r="BA641" t="s">
        <v>122</v>
      </c>
      <c r="BB641" t="s">
        <v>143</v>
      </c>
      <c r="BD641" t="s">
        <v>163</v>
      </c>
      <c r="BE641" s="15">
        <v>42338</v>
      </c>
      <c r="BG641" t="s">
        <v>145</v>
      </c>
      <c r="BH641">
        <v>1E-3</v>
      </c>
      <c r="BI641" t="s">
        <v>406</v>
      </c>
      <c r="BJ641" s="15"/>
      <c r="BK641" t="s">
        <v>146</v>
      </c>
      <c r="BL641">
        <v>5</v>
      </c>
      <c r="BM641" s="16">
        <v>42332.336805555598</v>
      </c>
      <c r="BO641" s="16"/>
      <c r="BP641" t="s">
        <v>407</v>
      </c>
      <c r="BQ641" t="s">
        <v>407</v>
      </c>
      <c r="BS641">
        <v>1E-3</v>
      </c>
      <c r="BT641" t="b">
        <v>0</v>
      </c>
      <c r="BV641">
        <v>1</v>
      </c>
      <c r="BW641">
        <v>0.5</v>
      </c>
      <c r="BX641" t="s">
        <v>1103</v>
      </c>
      <c r="BY641" t="s">
        <v>122</v>
      </c>
      <c r="BZ641" t="s">
        <v>122</v>
      </c>
      <c r="CA641" t="s">
        <v>2280</v>
      </c>
      <c r="CB641" t="s">
        <v>150</v>
      </c>
      <c r="CC641" t="s">
        <v>2281</v>
      </c>
      <c r="CD641" t="s">
        <v>379</v>
      </c>
      <c r="CI641">
        <v>33.471917400000002</v>
      </c>
      <c r="CJ641">
        <v>-112.14392119999999</v>
      </c>
      <c r="CN641" t="s">
        <v>135</v>
      </c>
      <c r="CO641" t="s">
        <v>153</v>
      </c>
      <c r="CV641" t="s">
        <v>154</v>
      </c>
      <c r="CW641" t="s">
        <v>155</v>
      </c>
      <c r="CX641" t="s">
        <v>321</v>
      </c>
      <c r="DC641" s="15"/>
      <c r="DH641" t="s">
        <v>146</v>
      </c>
    </row>
    <row r="642" spans="1:112" x14ac:dyDescent="0.25">
      <c r="A642" t="s">
        <v>122</v>
      </c>
      <c r="B642" t="s">
        <v>122</v>
      </c>
      <c r="C642" t="s">
        <v>2282</v>
      </c>
      <c r="D642" t="s">
        <v>124</v>
      </c>
      <c r="E642" t="s">
        <v>125</v>
      </c>
      <c r="F642" t="s">
        <v>126</v>
      </c>
      <c r="G642" s="15">
        <v>42445</v>
      </c>
      <c r="H642" t="s">
        <v>2283</v>
      </c>
      <c r="I642" t="s">
        <v>1432</v>
      </c>
      <c r="J642" s="15"/>
      <c r="M642" t="s">
        <v>1101</v>
      </c>
      <c r="N642" t="s">
        <v>130</v>
      </c>
      <c r="T642" t="s">
        <v>2284</v>
      </c>
      <c r="U642" t="s">
        <v>2273</v>
      </c>
      <c r="V642" t="s">
        <v>2279</v>
      </c>
      <c r="W642" t="s">
        <v>2275</v>
      </c>
      <c r="AA642" t="s">
        <v>135</v>
      </c>
      <c r="AB642" t="s">
        <v>122</v>
      </c>
      <c r="AC642" t="s">
        <v>135</v>
      </c>
      <c r="AD642" t="s">
        <v>136</v>
      </c>
      <c r="AE642" t="s">
        <v>1544</v>
      </c>
      <c r="AF642" t="s">
        <v>137</v>
      </c>
      <c r="AG642" t="s">
        <v>138</v>
      </c>
      <c r="AI642" t="s">
        <v>406</v>
      </c>
      <c r="AK642" t="s">
        <v>140</v>
      </c>
      <c r="AM642" t="s">
        <v>501</v>
      </c>
      <c r="AZ642" t="s">
        <v>143</v>
      </c>
      <c r="BA642" t="s">
        <v>122</v>
      </c>
      <c r="BB642" t="s">
        <v>143</v>
      </c>
      <c r="BD642" t="s">
        <v>163</v>
      </c>
      <c r="BE642" s="15">
        <v>42453</v>
      </c>
      <c r="BG642" t="s">
        <v>145</v>
      </c>
      <c r="BH642">
        <v>1E-3</v>
      </c>
      <c r="BI642" t="s">
        <v>406</v>
      </c>
      <c r="BJ642" s="15"/>
      <c r="BK642" t="s">
        <v>146</v>
      </c>
      <c r="BL642">
        <v>5</v>
      </c>
      <c r="BM642" s="16">
        <v>42445.623611111099</v>
      </c>
      <c r="BO642" s="16"/>
      <c r="BP642" t="s">
        <v>407</v>
      </c>
      <c r="BQ642" t="s">
        <v>407</v>
      </c>
      <c r="BS642">
        <v>1E-3</v>
      </c>
      <c r="BT642" t="b">
        <v>0</v>
      </c>
      <c r="BV642">
        <v>1</v>
      </c>
      <c r="BW642">
        <v>0.5</v>
      </c>
      <c r="BX642" t="s">
        <v>1103</v>
      </c>
      <c r="BY642" t="s">
        <v>122</v>
      </c>
      <c r="BZ642" t="s">
        <v>122</v>
      </c>
      <c r="CA642" t="s">
        <v>2280</v>
      </c>
      <c r="CB642" t="s">
        <v>150</v>
      </c>
      <c r="CC642" t="s">
        <v>2281</v>
      </c>
      <c r="CD642" t="s">
        <v>379</v>
      </c>
      <c r="CI642">
        <v>33.471917400000002</v>
      </c>
      <c r="CJ642">
        <v>-112.14392119999999</v>
      </c>
      <c r="CN642" t="s">
        <v>135</v>
      </c>
      <c r="CO642" t="s">
        <v>153</v>
      </c>
      <c r="CV642" t="s">
        <v>154</v>
      </c>
      <c r="CW642" t="s">
        <v>155</v>
      </c>
      <c r="CX642" t="s">
        <v>321</v>
      </c>
      <c r="DC642" s="15"/>
      <c r="DH642" t="s">
        <v>146</v>
      </c>
    </row>
    <row r="643" spans="1:112" x14ac:dyDescent="0.25">
      <c r="A643" t="s">
        <v>122</v>
      </c>
      <c r="B643" t="s">
        <v>122</v>
      </c>
      <c r="C643" t="s">
        <v>2285</v>
      </c>
      <c r="D643" t="s">
        <v>124</v>
      </c>
      <c r="E643" t="s">
        <v>125</v>
      </c>
      <c r="F643" t="s">
        <v>126</v>
      </c>
      <c r="G643" s="15">
        <v>42445</v>
      </c>
      <c r="H643" t="s">
        <v>323</v>
      </c>
      <c r="I643" t="s">
        <v>1432</v>
      </c>
      <c r="J643" s="15"/>
      <c r="M643" t="s">
        <v>1101</v>
      </c>
      <c r="N643" t="s">
        <v>130</v>
      </c>
      <c r="T643" t="s">
        <v>2284</v>
      </c>
      <c r="U643" t="s">
        <v>2273</v>
      </c>
      <c r="V643" t="s">
        <v>2274</v>
      </c>
      <c r="W643" t="s">
        <v>2275</v>
      </c>
      <c r="AA643" t="s">
        <v>135</v>
      </c>
      <c r="AB643" t="s">
        <v>122</v>
      </c>
      <c r="AC643" t="s">
        <v>135</v>
      </c>
      <c r="AD643" t="s">
        <v>136</v>
      </c>
      <c r="AE643" t="s">
        <v>1544</v>
      </c>
      <c r="AF643" t="s">
        <v>137</v>
      </c>
      <c r="AG643" t="s">
        <v>138</v>
      </c>
      <c r="AI643" t="s">
        <v>406</v>
      </c>
      <c r="AK643" t="s">
        <v>140</v>
      </c>
      <c r="AM643" t="s">
        <v>501</v>
      </c>
      <c r="AZ643" t="s">
        <v>143</v>
      </c>
      <c r="BA643" t="s">
        <v>122</v>
      </c>
      <c r="BB643" t="s">
        <v>143</v>
      </c>
      <c r="BD643" t="s">
        <v>163</v>
      </c>
      <c r="BE643" s="15">
        <v>42453</v>
      </c>
      <c r="BG643" t="s">
        <v>145</v>
      </c>
      <c r="BH643">
        <v>1E-3</v>
      </c>
      <c r="BI643" t="s">
        <v>406</v>
      </c>
      <c r="BJ643" s="15"/>
      <c r="BK643" t="s">
        <v>146</v>
      </c>
      <c r="BL643">
        <v>5</v>
      </c>
      <c r="BM643" s="16">
        <v>42445.703472222202</v>
      </c>
      <c r="BO643" s="16"/>
      <c r="BP643" t="s">
        <v>407</v>
      </c>
      <c r="BQ643" t="s">
        <v>407</v>
      </c>
      <c r="BS643">
        <v>1E-3</v>
      </c>
      <c r="BT643" t="b">
        <v>0</v>
      </c>
      <c r="BV643">
        <v>1</v>
      </c>
      <c r="BW643">
        <v>0.5</v>
      </c>
      <c r="BX643" t="s">
        <v>1103</v>
      </c>
      <c r="BY643" t="s">
        <v>122</v>
      </c>
      <c r="BZ643" t="s">
        <v>122</v>
      </c>
      <c r="CA643" t="s">
        <v>2276</v>
      </c>
      <c r="CB643" t="s">
        <v>150</v>
      </c>
      <c r="CC643" t="s">
        <v>2277</v>
      </c>
      <c r="CD643" t="s">
        <v>379</v>
      </c>
      <c r="CI643">
        <v>33.477370200000003</v>
      </c>
      <c r="CJ643">
        <v>-112.1464663</v>
      </c>
      <c r="CN643" t="s">
        <v>135</v>
      </c>
      <c r="CO643" t="s">
        <v>153</v>
      </c>
      <c r="CV643" t="s">
        <v>154</v>
      </c>
      <c r="CW643" t="s">
        <v>155</v>
      </c>
      <c r="CX643" t="s">
        <v>321</v>
      </c>
      <c r="DC643" s="15"/>
      <c r="DH643" t="s">
        <v>146</v>
      </c>
    </row>
    <row r="644" spans="1:112" x14ac:dyDescent="0.25">
      <c r="A644" t="s">
        <v>1955</v>
      </c>
      <c r="B644" t="s">
        <v>1956</v>
      </c>
      <c r="C644" t="s">
        <v>2286</v>
      </c>
      <c r="D644" t="s">
        <v>124</v>
      </c>
      <c r="E644" t="s">
        <v>125</v>
      </c>
      <c r="F644" t="s">
        <v>126</v>
      </c>
      <c r="G644" s="15">
        <v>42485</v>
      </c>
      <c r="H644" t="s">
        <v>1362</v>
      </c>
      <c r="I644" t="s">
        <v>1197</v>
      </c>
      <c r="J644" s="15"/>
      <c r="M644" t="s">
        <v>2058</v>
      </c>
      <c r="N644" t="s">
        <v>130</v>
      </c>
      <c r="T644" t="s">
        <v>2287</v>
      </c>
      <c r="U644" t="s">
        <v>1961</v>
      </c>
      <c r="V644" t="s">
        <v>2059</v>
      </c>
      <c r="AA644" t="s">
        <v>1999</v>
      </c>
      <c r="AB644" t="s">
        <v>1955</v>
      </c>
      <c r="AC644" t="s">
        <v>2000</v>
      </c>
      <c r="AD644" t="s">
        <v>1204</v>
      </c>
      <c r="AF644" t="s">
        <v>137</v>
      </c>
      <c r="AG644" t="s">
        <v>1966</v>
      </c>
      <c r="AH644">
        <v>0.5</v>
      </c>
      <c r="AI644" t="s">
        <v>139</v>
      </c>
      <c r="AJ644" t="s">
        <v>1205</v>
      </c>
      <c r="AK644" t="s">
        <v>140</v>
      </c>
      <c r="AM644" t="s">
        <v>141</v>
      </c>
      <c r="AZ644" t="s">
        <v>1207</v>
      </c>
      <c r="BA644" t="s">
        <v>1208</v>
      </c>
      <c r="BB644" t="s">
        <v>1209</v>
      </c>
      <c r="BD644" t="s">
        <v>1967</v>
      </c>
      <c r="BE644" s="15">
        <v>42494</v>
      </c>
      <c r="BG644" t="s">
        <v>1968</v>
      </c>
      <c r="BH644">
        <v>0.08</v>
      </c>
      <c r="BI644" t="s">
        <v>139</v>
      </c>
      <c r="BJ644" s="15"/>
      <c r="BK644" t="s">
        <v>146</v>
      </c>
      <c r="BL644">
        <v>8</v>
      </c>
      <c r="BM644" s="16">
        <v>42485.743055555598</v>
      </c>
      <c r="BO644" s="16"/>
      <c r="BP644" t="s">
        <v>147</v>
      </c>
      <c r="BQ644" t="s">
        <v>147</v>
      </c>
      <c r="BR644">
        <v>0.5</v>
      </c>
      <c r="BS644">
        <v>0.08</v>
      </c>
      <c r="BT644" t="b">
        <v>0</v>
      </c>
      <c r="BU644">
        <v>0.5</v>
      </c>
      <c r="BV644">
        <v>0.08</v>
      </c>
      <c r="BW644">
        <v>0.5</v>
      </c>
      <c r="BX644" t="s">
        <v>148</v>
      </c>
      <c r="BY644" t="s">
        <v>1955</v>
      </c>
      <c r="BZ644" t="s">
        <v>1956</v>
      </c>
      <c r="CA644" t="s">
        <v>2060</v>
      </c>
      <c r="CB644" t="s">
        <v>150</v>
      </c>
      <c r="CC644" t="s">
        <v>1970</v>
      </c>
      <c r="CD644" t="s">
        <v>1422</v>
      </c>
      <c r="CI644">
        <v>45.678055790000002</v>
      </c>
      <c r="CJ644">
        <v>-122.6258333</v>
      </c>
      <c r="CN644" t="s">
        <v>1971</v>
      </c>
      <c r="CO644" t="s">
        <v>298</v>
      </c>
      <c r="CP644" t="s">
        <v>2061</v>
      </c>
      <c r="CQ644" t="s">
        <v>130</v>
      </c>
      <c r="CT644" t="s">
        <v>1973</v>
      </c>
      <c r="CU644" t="s">
        <v>302</v>
      </c>
      <c r="CV644" t="s">
        <v>154</v>
      </c>
      <c r="CW644" t="s">
        <v>1220</v>
      </c>
      <c r="CX644" t="s">
        <v>1801</v>
      </c>
      <c r="DC644" s="15"/>
      <c r="DF644">
        <v>126</v>
      </c>
      <c r="DG644" t="s">
        <v>130</v>
      </c>
      <c r="DH644" t="s">
        <v>146</v>
      </c>
    </row>
    <row r="645" spans="1:112" x14ac:dyDescent="0.25">
      <c r="A645" t="s">
        <v>1955</v>
      </c>
      <c r="B645" t="s">
        <v>1956</v>
      </c>
      <c r="C645" t="s">
        <v>2288</v>
      </c>
      <c r="D645" t="s">
        <v>124</v>
      </c>
      <c r="E645" t="s">
        <v>125</v>
      </c>
      <c r="F645" t="s">
        <v>126</v>
      </c>
      <c r="G645" s="15">
        <v>42485</v>
      </c>
      <c r="H645" t="s">
        <v>2289</v>
      </c>
      <c r="I645" t="s">
        <v>1197</v>
      </c>
      <c r="J645" s="15"/>
      <c r="M645" t="s">
        <v>2245</v>
      </c>
      <c r="N645" t="s">
        <v>130</v>
      </c>
      <c r="T645" t="s">
        <v>2287</v>
      </c>
      <c r="U645" t="s">
        <v>1961</v>
      </c>
      <c r="V645" t="s">
        <v>1962</v>
      </c>
      <c r="AA645" t="s">
        <v>1963</v>
      </c>
      <c r="AB645" t="s">
        <v>1955</v>
      </c>
      <c r="AC645" t="s">
        <v>1964</v>
      </c>
      <c r="AD645" t="s">
        <v>1965</v>
      </c>
      <c r="AF645" t="s">
        <v>137</v>
      </c>
      <c r="AG645" t="s">
        <v>1966</v>
      </c>
      <c r="AH645">
        <v>0.5</v>
      </c>
      <c r="AI645" t="s">
        <v>139</v>
      </c>
      <c r="AJ645" t="s">
        <v>1205</v>
      </c>
      <c r="AK645" t="s">
        <v>140</v>
      </c>
      <c r="AM645" t="s">
        <v>141</v>
      </c>
      <c r="AZ645" t="s">
        <v>1207</v>
      </c>
      <c r="BA645" t="s">
        <v>1208</v>
      </c>
      <c r="BB645" t="s">
        <v>1209</v>
      </c>
      <c r="BD645" t="s">
        <v>1967</v>
      </c>
      <c r="BE645" s="15">
        <v>42495</v>
      </c>
      <c r="BG645" t="s">
        <v>1968</v>
      </c>
      <c r="BH645">
        <v>0.08</v>
      </c>
      <c r="BI645" t="s">
        <v>139</v>
      </c>
      <c r="BJ645" s="15"/>
      <c r="BK645" t="s">
        <v>146</v>
      </c>
      <c r="BL645">
        <v>8</v>
      </c>
      <c r="BM645" s="16">
        <v>42485.902777777803</v>
      </c>
      <c r="BO645" s="16"/>
      <c r="BP645" t="s">
        <v>147</v>
      </c>
      <c r="BQ645" t="s">
        <v>147</v>
      </c>
      <c r="BR645">
        <v>0.5</v>
      </c>
      <c r="BS645">
        <v>0.08</v>
      </c>
      <c r="BT645" t="b">
        <v>0</v>
      </c>
      <c r="BU645">
        <v>0.5</v>
      </c>
      <c r="BV645">
        <v>0.08</v>
      </c>
      <c r="BW645">
        <v>0.5</v>
      </c>
      <c r="BX645" t="s">
        <v>148</v>
      </c>
      <c r="BY645" t="s">
        <v>1955</v>
      </c>
      <c r="BZ645" t="s">
        <v>1956</v>
      </c>
      <c r="CA645" t="s">
        <v>1969</v>
      </c>
      <c r="CB645" t="s">
        <v>150</v>
      </c>
      <c r="CC645" t="s">
        <v>1970</v>
      </c>
      <c r="CD645" t="s">
        <v>1422</v>
      </c>
      <c r="CI645">
        <v>45.679181659999998</v>
      </c>
      <c r="CJ645">
        <v>-122.63637369999999</v>
      </c>
      <c r="CN645" t="s">
        <v>1971</v>
      </c>
      <c r="CO645" t="s">
        <v>298</v>
      </c>
      <c r="CP645" t="s">
        <v>1972</v>
      </c>
      <c r="CQ645" t="s">
        <v>130</v>
      </c>
      <c r="CT645" t="s">
        <v>1973</v>
      </c>
      <c r="CU645" t="s">
        <v>302</v>
      </c>
      <c r="CV645" t="s">
        <v>154</v>
      </c>
      <c r="CW645" t="s">
        <v>1220</v>
      </c>
      <c r="CX645" t="s">
        <v>1801</v>
      </c>
      <c r="DC645" s="15"/>
      <c r="DF645">
        <v>88</v>
      </c>
      <c r="DG645" t="s">
        <v>130</v>
      </c>
      <c r="DH645" t="s">
        <v>146</v>
      </c>
    </row>
    <row r="646" spans="1:112" x14ac:dyDescent="0.25">
      <c r="A646" t="s">
        <v>1955</v>
      </c>
      <c r="B646" t="s">
        <v>1956</v>
      </c>
      <c r="C646" t="s">
        <v>2290</v>
      </c>
      <c r="D646" t="s">
        <v>124</v>
      </c>
      <c r="E646" t="s">
        <v>125</v>
      </c>
      <c r="F646" t="s">
        <v>126</v>
      </c>
      <c r="G646" s="15">
        <v>42485</v>
      </c>
      <c r="H646" t="s">
        <v>2291</v>
      </c>
      <c r="I646" t="s">
        <v>1197</v>
      </c>
      <c r="J646" s="15"/>
      <c r="M646" t="s">
        <v>1220</v>
      </c>
      <c r="N646" t="s">
        <v>130</v>
      </c>
      <c r="T646" t="s">
        <v>2287</v>
      </c>
      <c r="U646" t="s">
        <v>1961</v>
      </c>
      <c r="V646" t="s">
        <v>1998</v>
      </c>
      <c r="AA646" t="s">
        <v>1999</v>
      </c>
      <c r="AB646" t="s">
        <v>1955</v>
      </c>
      <c r="AC646" t="s">
        <v>2000</v>
      </c>
      <c r="AD646" t="s">
        <v>1204</v>
      </c>
      <c r="AF646" t="s">
        <v>137</v>
      </c>
      <c r="AG646" t="s">
        <v>1966</v>
      </c>
      <c r="AH646">
        <v>0.5</v>
      </c>
      <c r="AI646" t="s">
        <v>139</v>
      </c>
      <c r="AJ646" t="s">
        <v>1205</v>
      </c>
      <c r="AK646" t="s">
        <v>140</v>
      </c>
      <c r="AM646" t="s">
        <v>141</v>
      </c>
      <c r="AZ646" t="s">
        <v>1207</v>
      </c>
      <c r="BA646" t="s">
        <v>1208</v>
      </c>
      <c r="BB646" t="s">
        <v>1209</v>
      </c>
      <c r="BD646" t="s">
        <v>1967</v>
      </c>
      <c r="BE646" s="15">
        <v>42494</v>
      </c>
      <c r="BG646" t="s">
        <v>1968</v>
      </c>
      <c r="BH646">
        <v>0.08</v>
      </c>
      <c r="BI646" t="s">
        <v>139</v>
      </c>
      <c r="BJ646" s="15"/>
      <c r="BK646" t="s">
        <v>146</v>
      </c>
      <c r="BL646">
        <v>8</v>
      </c>
      <c r="BM646" s="16">
        <v>42485.90625</v>
      </c>
      <c r="BO646" s="16"/>
      <c r="BP646" t="s">
        <v>147</v>
      </c>
      <c r="BQ646" t="s">
        <v>147</v>
      </c>
      <c r="BR646">
        <v>0.5</v>
      </c>
      <c r="BS646">
        <v>0.08</v>
      </c>
      <c r="BT646" t="b">
        <v>0</v>
      </c>
      <c r="BU646">
        <v>0.5</v>
      </c>
      <c r="BV646">
        <v>0.08</v>
      </c>
      <c r="BW646">
        <v>0.5</v>
      </c>
      <c r="BX646" t="s">
        <v>148</v>
      </c>
      <c r="BY646" t="s">
        <v>1955</v>
      </c>
      <c r="BZ646" t="s">
        <v>1956</v>
      </c>
      <c r="CA646" t="s">
        <v>2001</v>
      </c>
      <c r="CB646" t="s">
        <v>150</v>
      </c>
      <c r="CC646" t="s">
        <v>1970</v>
      </c>
      <c r="CD646" t="s">
        <v>1422</v>
      </c>
      <c r="CI646">
        <v>45.67764176</v>
      </c>
      <c r="CJ646">
        <v>-122.62425450000001</v>
      </c>
      <c r="CN646" t="s">
        <v>1971</v>
      </c>
      <c r="CO646" t="s">
        <v>298</v>
      </c>
      <c r="CP646" t="s">
        <v>2002</v>
      </c>
      <c r="CQ646" t="s">
        <v>130</v>
      </c>
      <c r="CT646" t="s">
        <v>1973</v>
      </c>
      <c r="CU646" t="s">
        <v>302</v>
      </c>
      <c r="CV646" t="s">
        <v>154</v>
      </c>
      <c r="CW646" t="s">
        <v>1220</v>
      </c>
      <c r="CX646" t="s">
        <v>1801</v>
      </c>
      <c r="DC646" s="15"/>
      <c r="DF646">
        <v>58</v>
      </c>
      <c r="DG646" t="s">
        <v>130</v>
      </c>
      <c r="DH646" t="s">
        <v>146</v>
      </c>
    </row>
    <row r="647" spans="1:112" x14ac:dyDescent="0.25">
      <c r="A647" t="s">
        <v>1955</v>
      </c>
      <c r="B647" t="s">
        <v>1956</v>
      </c>
      <c r="C647" t="s">
        <v>2292</v>
      </c>
      <c r="D647" t="s">
        <v>1980</v>
      </c>
      <c r="E647" t="s">
        <v>125</v>
      </c>
      <c r="F647" t="s">
        <v>126</v>
      </c>
      <c r="G647" s="15">
        <v>42485</v>
      </c>
      <c r="H647" t="s">
        <v>2293</v>
      </c>
      <c r="I647" t="s">
        <v>1197</v>
      </c>
      <c r="J647" s="15"/>
      <c r="M647" t="s">
        <v>1220</v>
      </c>
      <c r="N647" t="s">
        <v>130</v>
      </c>
      <c r="T647" t="s">
        <v>2287</v>
      </c>
      <c r="U647" t="s">
        <v>1961</v>
      </c>
      <c r="V647" t="s">
        <v>1998</v>
      </c>
      <c r="AA647" t="s">
        <v>1999</v>
      </c>
      <c r="AB647" t="s">
        <v>1955</v>
      </c>
      <c r="AC647" t="s">
        <v>2000</v>
      </c>
      <c r="AD647" t="s">
        <v>1204</v>
      </c>
      <c r="AF647" t="s">
        <v>137</v>
      </c>
      <c r="AG647" t="s">
        <v>1966</v>
      </c>
      <c r="AH647">
        <v>0.5</v>
      </c>
      <c r="AI647" t="s">
        <v>139</v>
      </c>
      <c r="AJ647" t="s">
        <v>1205</v>
      </c>
      <c r="AK647" t="s">
        <v>140</v>
      </c>
      <c r="AM647" t="s">
        <v>141</v>
      </c>
      <c r="AZ647" t="s">
        <v>1207</v>
      </c>
      <c r="BA647" t="s">
        <v>1208</v>
      </c>
      <c r="BB647" t="s">
        <v>1209</v>
      </c>
      <c r="BD647" t="s">
        <v>1967</v>
      </c>
      <c r="BE647" s="15">
        <v>42494</v>
      </c>
      <c r="BG647" t="s">
        <v>1968</v>
      </c>
      <c r="BH647">
        <v>0.08</v>
      </c>
      <c r="BI647" t="s">
        <v>139</v>
      </c>
      <c r="BJ647" s="15"/>
      <c r="BK647" t="s">
        <v>146</v>
      </c>
      <c r="BL647">
        <v>8</v>
      </c>
      <c r="BM647" s="16">
        <v>42485.909722222197</v>
      </c>
      <c r="BO647" s="16"/>
      <c r="BP647" t="s">
        <v>147</v>
      </c>
      <c r="BQ647" t="s">
        <v>147</v>
      </c>
      <c r="BR647">
        <v>0.5</v>
      </c>
      <c r="BS647">
        <v>0.08</v>
      </c>
      <c r="BT647" t="b">
        <v>0</v>
      </c>
      <c r="BU647">
        <v>0.5</v>
      </c>
      <c r="BV647">
        <v>0.08</v>
      </c>
      <c r="BW647">
        <v>0.5</v>
      </c>
      <c r="BX647" t="s">
        <v>148</v>
      </c>
      <c r="BY647" t="s">
        <v>1955</v>
      </c>
      <c r="BZ647" t="s">
        <v>1956</v>
      </c>
      <c r="CA647" t="s">
        <v>2001</v>
      </c>
      <c r="CB647" t="s">
        <v>150</v>
      </c>
      <c r="CC647" t="s">
        <v>1970</v>
      </c>
      <c r="CD647" t="s">
        <v>1422</v>
      </c>
      <c r="CI647">
        <v>45.67764176</v>
      </c>
      <c r="CJ647">
        <v>-122.62425450000001</v>
      </c>
      <c r="CN647" t="s">
        <v>1971</v>
      </c>
      <c r="CO647" t="s">
        <v>298</v>
      </c>
      <c r="CP647" t="s">
        <v>2002</v>
      </c>
      <c r="CQ647" t="s">
        <v>130</v>
      </c>
      <c r="CT647" t="s">
        <v>1973</v>
      </c>
      <c r="CU647" t="s">
        <v>302</v>
      </c>
      <c r="CV647" t="s">
        <v>154</v>
      </c>
      <c r="CW647" t="s">
        <v>1220</v>
      </c>
      <c r="CX647" t="s">
        <v>1801</v>
      </c>
      <c r="DC647" s="15"/>
      <c r="DF647">
        <v>58</v>
      </c>
      <c r="DG647" t="s">
        <v>130</v>
      </c>
      <c r="DH647" t="s">
        <v>146</v>
      </c>
    </row>
    <row r="648" spans="1:112" x14ac:dyDescent="0.25">
      <c r="A648" t="s">
        <v>1955</v>
      </c>
      <c r="B648" t="s">
        <v>1956</v>
      </c>
      <c r="C648" t="s">
        <v>2294</v>
      </c>
      <c r="D648" t="s">
        <v>124</v>
      </c>
      <c r="E648" t="s">
        <v>125</v>
      </c>
      <c r="F648" t="s">
        <v>126</v>
      </c>
      <c r="G648" s="15">
        <v>42485</v>
      </c>
      <c r="H648" t="s">
        <v>2295</v>
      </c>
      <c r="I648" t="s">
        <v>1197</v>
      </c>
      <c r="J648" s="15"/>
      <c r="M648" t="s">
        <v>2006</v>
      </c>
      <c r="N648" t="s">
        <v>130</v>
      </c>
      <c r="T648" t="s">
        <v>2287</v>
      </c>
      <c r="U648" t="s">
        <v>1961</v>
      </c>
      <c r="V648" t="s">
        <v>2007</v>
      </c>
      <c r="AA648" t="s">
        <v>1999</v>
      </c>
      <c r="AB648" t="s">
        <v>1955</v>
      </c>
      <c r="AC648" t="s">
        <v>2000</v>
      </c>
      <c r="AD648" t="s">
        <v>1204</v>
      </c>
      <c r="AF648" t="s">
        <v>137</v>
      </c>
      <c r="AG648" t="s">
        <v>1966</v>
      </c>
      <c r="AH648">
        <v>0.5</v>
      </c>
      <c r="AI648" t="s">
        <v>139</v>
      </c>
      <c r="AJ648" t="s">
        <v>1205</v>
      </c>
      <c r="AK648" t="s">
        <v>140</v>
      </c>
      <c r="AM648" t="s">
        <v>141</v>
      </c>
      <c r="AZ648" t="s">
        <v>1207</v>
      </c>
      <c r="BA648" t="s">
        <v>1208</v>
      </c>
      <c r="BB648" t="s">
        <v>1209</v>
      </c>
      <c r="BD648" t="s">
        <v>1967</v>
      </c>
      <c r="BE648" s="15">
        <v>42494</v>
      </c>
      <c r="BG648" t="s">
        <v>1968</v>
      </c>
      <c r="BH648">
        <v>0.08</v>
      </c>
      <c r="BI648" t="s">
        <v>139</v>
      </c>
      <c r="BJ648" s="15"/>
      <c r="BK648" t="s">
        <v>146</v>
      </c>
      <c r="BL648">
        <v>8</v>
      </c>
      <c r="BM648" s="16">
        <v>42485.920138888898</v>
      </c>
      <c r="BO648" s="16"/>
      <c r="BP648" t="s">
        <v>147</v>
      </c>
      <c r="BQ648" t="s">
        <v>147</v>
      </c>
      <c r="BR648">
        <v>0.5</v>
      </c>
      <c r="BS648">
        <v>0.08</v>
      </c>
      <c r="BT648" t="b">
        <v>0</v>
      </c>
      <c r="BU648">
        <v>0.5</v>
      </c>
      <c r="BV648">
        <v>0.08</v>
      </c>
      <c r="BW648">
        <v>0.5</v>
      </c>
      <c r="BX648" t="s">
        <v>148</v>
      </c>
      <c r="BY648" t="s">
        <v>1955</v>
      </c>
      <c r="BZ648" t="s">
        <v>1956</v>
      </c>
      <c r="CA648" t="s">
        <v>2008</v>
      </c>
      <c r="CB648" t="s">
        <v>150</v>
      </c>
      <c r="CC648" t="s">
        <v>1970</v>
      </c>
      <c r="CD648" t="s">
        <v>1422</v>
      </c>
      <c r="CI648">
        <v>45.677795529999997</v>
      </c>
      <c r="CJ648">
        <v>-122.62460179999999</v>
      </c>
      <c r="CN648" t="s">
        <v>1971</v>
      </c>
      <c r="CO648" t="s">
        <v>298</v>
      </c>
      <c r="CP648" t="s">
        <v>2009</v>
      </c>
      <c r="CQ648" t="s">
        <v>130</v>
      </c>
      <c r="CT648" t="s">
        <v>1973</v>
      </c>
      <c r="CU648" t="s">
        <v>302</v>
      </c>
      <c r="CV648" t="s">
        <v>154</v>
      </c>
      <c r="CW648" t="s">
        <v>1220</v>
      </c>
      <c r="CX648" t="s">
        <v>1801</v>
      </c>
      <c r="DC648" s="15"/>
      <c r="DF648">
        <v>59</v>
      </c>
      <c r="DG648" t="s">
        <v>130</v>
      </c>
      <c r="DH648" t="s">
        <v>146</v>
      </c>
    </row>
    <row r="649" spans="1:112" x14ac:dyDescent="0.25">
      <c r="A649" t="s">
        <v>1955</v>
      </c>
      <c r="B649" t="s">
        <v>1956</v>
      </c>
      <c r="C649" t="s">
        <v>2296</v>
      </c>
      <c r="D649" t="s">
        <v>124</v>
      </c>
      <c r="E649" t="s">
        <v>125</v>
      </c>
      <c r="F649" t="s">
        <v>126</v>
      </c>
      <c r="G649" s="15">
        <v>42485</v>
      </c>
      <c r="H649" t="s">
        <v>2297</v>
      </c>
      <c r="I649" t="s">
        <v>1197</v>
      </c>
      <c r="J649" s="15"/>
      <c r="M649" t="s">
        <v>2012</v>
      </c>
      <c r="N649" t="s">
        <v>130</v>
      </c>
      <c r="T649" t="s">
        <v>2287</v>
      </c>
      <c r="U649" t="s">
        <v>1961</v>
      </c>
      <c r="V649" t="s">
        <v>2013</v>
      </c>
      <c r="AA649" t="s">
        <v>1999</v>
      </c>
      <c r="AB649" t="s">
        <v>1955</v>
      </c>
      <c r="AC649" t="s">
        <v>2000</v>
      </c>
      <c r="AD649" t="s">
        <v>1204</v>
      </c>
      <c r="AF649" t="s">
        <v>137</v>
      </c>
      <c r="AG649" t="s">
        <v>1966</v>
      </c>
      <c r="AH649">
        <v>0.5</v>
      </c>
      <c r="AI649" t="s">
        <v>139</v>
      </c>
      <c r="AJ649" t="s">
        <v>1205</v>
      </c>
      <c r="AK649" t="s">
        <v>140</v>
      </c>
      <c r="AM649" t="s">
        <v>141</v>
      </c>
      <c r="AZ649" t="s">
        <v>1207</v>
      </c>
      <c r="BA649" t="s">
        <v>1208</v>
      </c>
      <c r="BB649" t="s">
        <v>1209</v>
      </c>
      <c r="BD649" t="s">
        <v>1967</v>
      </c>
      <c r="BE649" s="15">
        <v>42494</v>
      </c>
      <c r="BG649" t="s">
        <v>1968</v>
      </c>
      <c r="BH649">
        <v>0.08</v>
      </c>
      <c r="BI649" t="s">
        <v>139</v>
      </c>
      <c r="BJ649" s="15"/>
      <c r="BK649" t="s">
        <v>146</v>
      </c>
      <c r="BL649">
        <v>8</v>
      </c>
      <c r="BM649" s="16">
        <v>42485.934027777803</v>
      </c>
      <c r="BO649" s="16"/>
      <c r="BP649" t="s">
        <v>147</v>
      </c>
      <c r="BQ649" t="s">
        <v>147</v>
      </c>
      <c r="BR649">
        <v>0.5</v>
      </c>
      <c r="BS649">
        <v>0.08</v>
      </c>
      <c r="BT649" t="b">
        <v>0</v>
      </c>
      <c r="BU649">
        <v>0.5</v>
      </c>
      <c r="BV649">
        <v>0.08</v>
      </c>
      <c r="BW649">
        <v>0.5</v>
      </c>
      <c r="BX649" t="s">
        <v>148</v>
      </c>
      <c r="BY649" t="s">
        <v>1955</v>
      </c>
      <c r="BZ649" t="s">
        <v>1956</v>
      </c>
      <c r="CA649" t="s">
        <v>2014</v>
      </c>
      <c r="CB649" t="s">
        <v>150</v>
      </c>
      <c r="CC649" t="s">
        <v>1970</v>
      </c>
      <c r="CD649" t="s">
        <v>1422</v>
      </c>
      <c r="CI649">
        <v>45.677900180000002</v>
      </c>
      <c r="CJ649">
        <v>-122.625101</v>
      </c>
      <c r="CN649" t="s">
        <v>1971</v>
      </c>
      <c r="CO649" t="s">
        <v>298</v>
      </c>
      <c r="CP649" t="s">
        <v>2015</v>
      </c>
      <c r="CQ649" t="s">
        <v>130</v>
      </c>
      <c r="CT649" t="s">
        <v>1973</v>
      </c>
      <c r="CU649" t="s">
        <v>302</v>
      </c>
      <c r="CV649" t="s">
        <v>154</v>
      </c>
      <c r="CW649" t="s">
        <v>1220</v>
      </c>
      <c r="CX649" t="s">
        <v>1801</v>
      </c>
      <c r="DC649" s="15"/>
      <c r="DF649">
        <v>61.5</v>
      </c>
      <c r="DG649" t="s">
        <v>130</v>
      </c>
      <c r="DH649" t="s">
        <v>146</v>
      </c>
    </row>
    <row r="650" spans="1:112" x14ac:dyDescent="0.25">
      <c r="A650" t="s">
        <v>1955</v>
      </c>
      <c r="B650" t="s">
        <v>1956</v>
      </c>
      <c r="C650" t="s">
        <v>2298</v>
      </c>
      <c r="D650" t="s">
        <v>124</v>
      </c>
      <c r="E650" t="s">
        <v>125</v>
      </c>
      <c r="F650" t="s">
        <v>126</v>
      </c>
      <c r="G650" s="15">
        <v>42485</v>
      </c>
      <c r="H650" t="s">
        <v>2029</v>
      </c>
      <c r="I650" t="s">
        <v>1197</v>
      </c>
      <c r="J650" s="15"/>
      <c r="M650" t="s">
        <v>2018</v>
      </c>
      <c r="N650" t="s">
        <v>130</v>
      </c>
      <c r="T650" t="s">
        <v>2287</v>
      </c>
      <c r="U650" t="s">
        <v>1961</v>
      </c>
      <c r="V650" t="s">
        <v>2019</v>
      </c>
      <c r="AA650" t="s">
        <v>1999</v>
      </c>
      <c r="AB650" t="s">
        <v>1955</v>
      </c>
      <c r="AC650" t="s">
        <v>2000</v>
      </c>
      <c r="AD650" t="s">
        <v>1204</v>
      </c>
      <c r="AF650" t="s">
        <v>137</v>
      </c>
      <c r="AG650" t="s">
        <v>1966</v>
      </c>
      <c r="AH650">
        <v>0.5</v>
      </c>
      <c r="AI650" t="s">
        <v>139</v>
      </c>
      <c r="AJ650" t="s">
        <v>1205</v>
      </c>
      <c r="AK650" t="s">
        <v>140</v>
      </c>
      <c r="AM650" t="s">
        <v>141</v>
      </c>
      <c r="AZ650" t="s">
        <v>1207</v>
      </c>
      <c r="BA650" t="s">
        <v>1208</v>
      </c>
      <c r="BB650" t="s">
        <v>1209</v>
      </c>
      <c r="BD650" t="s">
        <v>1967</v>
      </c>
      <c r="BE650" s="15">
        <v>42494</v>
      </c>
      <c r="BG650" t="s">
        <v>1968</v>
      </c>
      <c r="BH650">
        <v>0.08</v>
      </c>
      <c r="BI650" t="s">
        <v>139</v>
      </c>
      <c r="BJ650" s="15"/>
      <c r="BK650" t="s">
        <v>146</v>
      </c>
      <c r="BL650">
        <v>8</v>
      </c>
      <c r="BM650" s="16">
        <v>42485.940972222197</v>
      </c>
      <c r="BO650" s="16"/>
      <c r="BP650" t="s">
        <v>147</v>
      </c>
      <c r="BQ650" t="s">
        <v>147</v>
      </c>
      <c r="BR650">
        <v>0.5</v>
      </c>
      <c r="BS650">
        <v>0.08</v>
      </c>
      <c r="BT650" t="b">
        <v>0</v>
      </c>
      <c r="BU650">
        <v>0.5</v>
      </c>
      <c r="BV650">
        <v>0.08</v>
      </c>
      <c r="BW650">
        <v>0.5</v>
      </c>
      <c r="BX650" t="s">
        <v>148</v>
      </c>
      <c r="BY650" t="s">
        <v>1955</v>
      </c>
      <c r="BZ650" t="s">
        <v>1956</v>
      </c>
      <c r="CA650" t="s">
        <v>2020</v>
      </c>
      <c r="CB650" t="s">
        <v>150</v>
      </c>
      <c r="CC650" t="s">
        <v>1970</v>
      </c>
      <c r="CD650" t="s">
        <v>1422</v>
      </c>
      <c r="CI650">
        <v>45.677901310000003</v>
      </c>
      <c r="CJ650">
        <v>-122.62511360000001</v>
      </c>
      <c r="CN650" t="s">
        <v>1971</v>
      </c>
      <c r="CO650" t="s">
        <v>298</v>
      </c>
      <c r="CP650" t="s">
        <v>2021</v>
      </c>
      <c r="CQ650" t="s">
        <v>130</v>
      </c>
      <c r="CT650" t="s">
        <v>1973</v>
      </c>
      <c r="CU650" t="s">
        <v>302</v>
      </c>
      <c r="CV650" t="s">
        <v>154</v>
      </c>
      <c r="CW650" t="s">
        <v>1220</v>
      </c>
      <c r="CX650" t="s">
        <v>1801</v>
      </c>
      <c r="DC650" s="15"/>
      <c r="DF650">
        <v>81.5</v>
      </c>
      <c r="DG650" t="s">
        <v>130</v>
      </c>
      <c r="DH650" t="s">
        <v>146</v>
      </c>
    </row>
    <row r="651" spans="1:112" x14ac:dyDescent="0.25">
      <c r="A651" t="s">
        <v>1955</v>
      </c>
      <c r="B651" t="s">
        <v>1956</v>
      </c>
      <c r="C651" t="s">
        <v>2299</v>
      </c>
      <c r="D651" t="s">
        <v>124</v>
      </c>
      <c r="E651" t="s">
        <v>125</v>
      </c>
      <c r="F651" t="s">
        <v>126</v>
      </c>
      <c r="G651" s="15">
        <v>42485</v>
      </c>
      <c r="H651" t="s">
        <v>1403</v>
      </c>
      <c r="I651" t="s">
        <v>1197</v>
      </c>
      <c r="J651" s="15"/>
      <c r="M651" t="s">
        <v>2024</v>
      </c>
      <c r="N651" t="s">
        <v>130</v>
      </c>
      <c r="T651" t="s">
        <v>2287</v>
      </c>
      <c r="U651" t="s">
        <v>1961</v>
      </c>
      <c r="V651" t="s">
        <v>2025</v>
      </c>
      <c r="AA651" t="s">
        <v>1999</v>
      </c>
      <c r="AB651" t="s">
        <v>1955</v>
      </c>
      <c r="AC651" t="s">
        <v>2000</v>
      </c>
      <c r="AD651" t="s">
        <v>1204</v>
      </c>
      <c r="AF651" t="s">
        <v>137</v>
      </c>
      <c r="AG651" t="s">
        <v>1966</v>
      </c>
      <c r="AH651">
        <v>0.5</v>
      </c>
      <c r="AI651" t="s">
        <v>139</v>
      </c>
      <c r="AJ651" t="s">
        <v>1205</v>
      </c>
      <c r="AK651" t="s">
        <v>140</v>
      </c>
      <c r="AM651" t="s">
        <v>141</v>
      </c>
      <c r="AZ651" t="s">
        <v>1207</v>
      </c>
      <c r="BA651" t="s">
        <v>1208</v>
      </c>
      <c r="BB651" t="s">
        <v>1209</v>
      </c>
      <c r="BD651" t="s">
        <v>1967</v>
      </c>
      <c r="BE651" s="15">
        <v>42494</v>
      </c>
      <c r="BG651" t="s">
        <v>1968</v>
      </c>
      <c r="BH651">
        <v>0.08</v>
      </c>
      <c r="BI651" t="s">
        <v>139</v>
      </c>
      <c r="BJ651" s="15"/>
      <c r="BK651" t="s">
        <v>146</v>
      </c>
      <c r="BL651">
        <v>8</v>
      </c>
      <c r="BM651" s="16">
        <v>42485.958333333299</v>
      </c>
      <c r="BO651" s="16"/>
      <c r="BP651" t="s">
        <v>147</v>
      </c>
      <c r="BQ651" t="s">
        <v>147</v>
      </c>
      <c r="BR651">
        <v>0.5</v>
      </c>
      <c r="BS651">
        <v>0.08</v>
      </c>
      <c r="BT651" t="b">
        <v>0</v>
      </c>
      <c r="BU651">
        <v>0.5</v>
      </c>
      <c r="BV651">
        <v>0.08</v>
      </c>
      <c r="BW651">
        <v>0.5</v>
      </c>
      <c r="BX651" t="s">
        <v>148</v>
      </c>
      <c r="BY651" t="s">
        <v>1955</v>
      </c>
      <c r="BZ651" t="s">
        <v>1956</v>
      </c>
      <c r="CA651" t="s">
        <v>2026</v>
      </c>
      <c r="CB651" t="s">
        <v>150</v>
      </c>
      <c r="CC651" t="s">
        <v>1970</v>
      </c>
      <c r="CD651" t="s">
        <v>1422</v>
      </c>
      <c r="CI651">
        <v>45.679403890000003</v>
      </c>
      <c r="CJ651">
        <v>-122.63206479999999</v>
      </c>
      <c r="CN651" t="s">
        <v>1971</v>
      </c>
      <c r="CO651" t="s">
        <v>298</v>
      </c>
      <c r="CP651" t="s">
        <v>2027</v>
      </c>
      <c r="CQ651" t="s">
        <v>130</v>
      </c>
      <c r="CT651" t="s">
        <v>1973</v>
      </c>
      <c r="CU651" t="s">
        <v>302</v>
      </c>
      <c r="CV651" t="s">
        <v>154</v>
      </c>
      <c r="CW651" t="s">
        <v>1220</v>
      </c>
      <c r="CX651" t="s">
        <v>1801</v>
      </c>
      <c r="DC651" s="15"/>
      <c r="DF651">
        <v>75.42</v>
      </c>
      <c r="DG651" t="s">
        <v>130</v>
      </c>
      <c r="DH651" t="s">
        <v>146</v>
      </c>
    </row>
    <row r="652" spans="1:112" x14ac:dyDescent="0.25">
      <c r="A652" t="s">
        <v>1955</v>
      </c>
      <c r="B652" t="s">
        <v>1956</v>
      </c>
      <c r="C652" t="s">
        <v>2300</v>
      </c>
      <c r="D652" t="s">
        <v>124</v>
      </c>
      <c r="E652" t="s">
        <v>125</v>
      </c>
      <c r="F652" t="s">
        <v>126</v>
      </c>
      <c r="G652" s="15">
        <v>42485</v>
      </c>
      <c r="H652" t="s">
        <v>2244</v>
      </c>
      <c r="I652" t="s">
        <v>1197</v>
      </c>
      <c r="J652" s="15"/>
      <c r="M652" t="s">
        <v>2030</v>
      </c>
      <c r="N652" t="s">
        <v>130</v>
      </c>
      <c r="T652" t="s">
        <v>2287</v>
      </c>
      <c r="U652" t="s">
        <v>1961</v>
      </c>
      <c r="V652" t="s">
        <v>2031</v>
      </c>
      <c r="AA652" t="s">
        <v>1999</v>
      </c>
      <c r="AB652" t="s">
        <v>1955</v>
      </c>
      <c r="AC652" t="s">
        <v>2000</v>
      </c>
      <c r="AD652" t="s">
        <v>1204</v>
      </c>
      <c r="AF652" t="s">
        <v>137</v>
      </c>
      <c r="AG652" t="s">
        <v>1966</v>
      </c>
      <c r="AH652">
        <v>0.5</v>
      </c>
      <c r="AI652" t="s">
        <v>139</v>
      </c>
      <c r="AJ652" t="s">
        <v>1205</v>
      </c>
      <c r="AK652" t="s">
        <v>140</v>
      </c>
      <c r="AM652" t="s">
        <v>141</v>
      </c>
      <c r="AZ652" t="s">
        <v>1207</v>
      </c>
      <c r="BA652" t="s">
        <v>1208</v>
      </c>
      <c r="BB652" t="s">
        <v>1209</v>
      </c>
      <c r="BD652" t="s">
        <v>1967</v>
      </c>
      <c r="BE652" s="15">
        <v>42494</v>
      </c>
      <c r="BG652" t="s">
        <v>1968</v>
      </c>
      <c r="BH652">
        <v>0.08</v>
      </c>
      <c r="BI652" t="s">
        <v>139</v>
      </c>
      <c r="BJ652" s="15"/>
      <c r="BK652" t="s">
        <v>146</v>
      </c>
      <c r="BL652">
        <v>8</v>
      </c>
      <c r="BM652" s="16">
        <v>42485.96875</v>
      </c>
      <c r="BO652" s="16"/>
      <c r="BP652" t="s">
        <v>147</v>
      </c>
      <c r="BQ652" t="s">
        <v>147</v>
      </c>
      <c r="BR652">
        <v>0.5</v>
      </c>
      <c r="BS652">
        <v>0.08</v>
      </c>
      <c r="BT652" t="b">
        <v>0</v>
      </c>
      <c r="BU652">
        <v>0.5</v>
      </c>
      <c r="BV652">
        <v>0.08</v>
      </c>
      <c r="BW652">
        <v>0.5</v>
      </c>
      <c r="BX652" t="s">
        <v>148</v>
      </c>
      <c r="BY652" t="s">
        <v>1955</v>
      </c>
      <c r="BZ652" t="s">
        <v>1956</v>
      </c>
      <c r="CA652" t="s">
        <v>2032</v>
      </c>
      <c r="CB652" t="s">
        <v>150</v>
      </c>
      <c r="CC652" t="s">
        <v>1970</v>
      </c>
      <c r="CD652" t="s">
        <v>1422</v>
      </c>
      <c r="CI652">
        <v>45.678857299999997</v>
      </c>
      <c r="CJ652">
        <v>-122.6321762</v>
      </c>
      <c r="CN652" t="s">
        <v>1971</v>
      </c>
      <c r="CO652" t="s">
        <v>298</v>
      </c>
      <c r="CP652" t="s">
        <v>2033</v>
      </c>
      <c r="CQ652" t="s">
        <v>130</v>
      </c>
      <c r="CT652" t="s">
        <v>1973</v>
      </c>
      <c r="CU652" t="s">
        <v>302</v>
      </c>
      <c r="CV652" t="s">
        <v>154</v>
      </c>
      <c r="CW652" t="s">
        <v>1220</v>
      </c>
      <c r="CX652" t="s">
        <v>1801</v>
      </c>
      <c r="DC652" s="15"/>
      <c r="DF652">
        <v>65.2</v>
      </c>
      <c r="DG652" t="s">
        <v>130</v>
      </c>
      <c r="DH652" t="s">
        <v>146</v>
      </c>
    </row>
    <row r="653" spans="1:112" x14ac:dyDescent="0.25">
      <c r="A653" t="s">
        <v>1955</v>
      </c>
      <c r="B653" t="s">
        <v>1956</v>
      </c>
      <c r="C653" t="s">
        <v>2301</v>
      </c>
      <c r="D653" t="s">
        <v>124</v>
      </c>
      <c r="E653" t="s">
        <v>125</v>
      </c>
      <c r="F653" t="s">
        <v>126</v>
      </c>
      <c r="G653" s="15">
        <v>42485</v>
      </c>
      <c r="H653" t="s">
        <v>1983</v>
      </c>
      <c r="I653" t="s">
        <v>1197</v>
      </c>
      <c r="J653" s="15"/>
      <c r="M653" t="s">
        <v>2036</v>
      </c>
      <c r="N653" t="s">
        <v>130</v>
      </c>
      <c r="T653" t="s">
        <v>2287</v>
      </c>
      <c r="U653" t="s">
        <v>1961</v>
      </c>
      <c r="V653" t="s">
        <v>2037</v>
      </c>
      <c r="AA653" t="s">
        <v>1999</v>
      </c>
      <c r="AB653" t="s">
        <v>1955</v>
      </c>
      <c r="AC653" t="s">
        <v>2000</v>
      </c>
      <c r="AD653" t="s">
        <v>1204</v>
      </c>
      <c r="AF653" t="s">
        <v>137</v>
      </c>
      <c r="AG653" t="s">
        <v>1966</v>
      </c>
      <c r="AH653">
        <v>0.5</v>
      </c>
      <c r="AI653" t="s">
        <v>139</v>
      </c>
      <c r="AJ653" t="s">
        <v>1205</v>
      </c>
      <c r="AK653" t="s">
        <v>140</v>
      </c>
      <c r="AM653" t="s">
        <v>141</v>
      </c>
      <c r="AZ653" t="s">
        <v>1207</v>
      </c>
      <c r="BA653" t="s">
        <v>1208</v>
      </c>
      <c r="BB653" t="s">
        <v>1209</v>
      </c>
      <c r="BD653" t="s">
        <v>1967</v>
      </c>
      <c r="BE653" s="15">
        <v>42494</v>
      </c>
      <c r="BG653" t="s">
        <v>1968</v>
      </c>
      <c r="BH653">
        <v>0.08</v>
      </c>
      <c r="BI653" t="s">
        <v>139</v>
      </c>
      <c r="BJ653" s="15"/>
      <c r="BK653" t="s">
        <v>146</v>
      </c>
      <c r="BL653">
        <v>8</v>
      </c>
      <c r="BM653" s="16">
        <v>42485.993055555598</v>
      </c>
      <c r="BO653" s="16"/>
      <c r="BP653" t="s">
        <v>147</v>
      </c>
      <c r="BQ653" t="s">
        <v>147</v>
      </c>
      <c r="BR653">
        <v>0.5</v>
      </c>
      <c r="BS653">
        <v>0.08</v>
      </c>
      <c r="BT653" t="b">
        <v>0</v>
      </c>
      <c r="BU653">
        <v>0.5</v>
      </c>
      <c r="BV653">
        <v>0.08</v>
      </c>
      <c r="BW653">
        <v>0.5</v>
      </c>
      <c r="BX653" t="s">
        <v>148</v>
      </c>
      <c r="BY653" t="s">
        <v>1955</v>
      </c>
      <c r="BZ653" t="s">
        <v>1956</v>
      </c>
      <c r="CA653" t="s">
        <v>2038</v>
      </c>
      <c r="CB653" t="s">
        <v>150</v>
      </c>
      <c r="CC653" t="s">
        <v>1970</v>
      </c>
      <c r="CD653" t="s">
        <v>1422</v>
      </c>
      <c r="CI653">
        <v>45.679006510000001</v>
      </c>
      <c r="CJ653">
        <v>-122.6302008</v>
      </c>
      <c r="CN653" t="s">
        <v>1971</v>
      </c>
      <c r="CO653" t="s">
        <v>298</v>
      </c>
      <c r="CP653" t="s">
        <v>2039</v>
      </c>
      <c r="CQ653" t="s">
        <v>130</v>
      </c>
      <c r="CT653" t="s">
        <v>1973</v>
      </c>
      <c r="CU653" t="s">
        <v>302</v>
      </c>
      <c r="CV653" t="s">
        <v>154</v>
      </c>
      <c r="CW653" t="s">
        <v>1220</v>
      </c>
      <c r="CX653" t="s">
        <v>1801</v>
      </c>
      <c r="DC653" s="15"/>
      <c r="DF653">
        <v>87</v>
      </c>
      <c r="DG653" t="s">
        <v>130</v>
      </c>
      <c r="DH653" t="s">
        <v>146</v>
      </c>
    </row>
    <row r="654" spans="1:112" x14ac:dyDescent="0.25">
      <c r="A654" t="s">
        <v>1955</v>
      </c>
      <c r="B654" t="s">
        <v>1956</v>
      </c>
      <c r="C654" t="s">
        <v>2302</v>
      </c>
      <c r="D654" t="s">
        <v>124</v>
      </c>
      <c r="E654" t="s">
        <v>125</v>
      </c>
      <c r="F654" t="s">
        <v>126</v>
      </c>
      <c r="G654" s="15">
        <v>42485</v>
      </c>
      <c r="H654" t="s">
        <v>1989</v>
      </c>
      <c r="I654" t="s">
        <v>1197</v>
      </c>
      <c r="J654" s="15"/>
      <c r="M654" t="s">
        <v>213</v>
      </c>
      <c r="N654" t="s">
        <v>130</v>
      </c>
      <c r="T654" t="s">
        <v>2287</v>
      </c>
      <c r="U654" t="s">
        <v>1961</v>
      </c>
      <c r="V654" t="s">
        <v>2042</v>
      </c>
      <c r="AA654" t="s">
        <v>1999</v>
      </c>
      <c r="AB654" t="s">
        <v>1955</v>
      </c>
      <c r="AC654" t="s">
        <v>2000</v>
      </c>
      <c r="AD654" t="s">
        <v>1204</v>
      </c>
      <c r="AF654" t="s">
        <v>137</v>
      </c>
      <c r="AG654" t="s">
        <v>1966</v>
      </c>
      <c r="AH654">
        <v>0.5</v>
      </c>
      <c r="AI654" t="s">
        <v>139</v>
      </c>
      <c r="AJ654" t="s">
        <v>1205</v>
      </c>
      <c r="AK654" t="s">
        <v>140</v>
      </c>
      <c r="AM654" t="s">
        <v>141</v>
      </c>
      <c r="AZ654" t="s">
        <v>1207</v>
      </c>
      <c r="BA654" t="s">
        <v>1208</v>
      </c>
      <c r="BB654" t="s">
        <v>1209</v>
      </c>
      <c r="BD654" t="s">
        <v>1967</v>
      </c>
      <c r="BE654" s="15">
        <v>42494</v>
      </c>
      <c r="BG654" t="s">
        <v>1968</v>
      </c>
      <c r="BH654">
        <v>0.08</v>
      </c>
      <c r="BI654" t="s">
        <v>139</v>
      </c>
      <c r="BJ654" s="15"/>
      <c r="BK654" t="s">
        <v>146</v>
      </c>
      <c r="BL654">
        <v>8</v>
      </c>
      <c r="BM654" s="16">
        <v>42486.006944444402</v>
      </c>
      <c r="BO654" s="16"/>
      <c r="BP654" t="s">
        <v>147</v>
      </c>
      <c r="BQ654" t="s">
        <v>147</v>
      </c>
      <c r="BR654">
        <v>0.5</v>
      </c>
      <c r="BS654">
        <v>0.08</v>
      </c>
      <c r="BT654" t="b">
        <v>0</v>
      </c>
      <c r="BU654">
        <v>0.5</v>
      </c>
      <c r="BV654">
        <v>0.08</v>
      </c>
      <c r="BW654">
        <v>0.5</v>
      </c>
      <c r="BX654" t="s">
        <v>148</v>
      </c>
      <c r="BY654" t="s">
        <v>1955</v>
      </c>
      <c r="BZ654" t="s">
        <v>1956</v>
      </c>
      <c r="CA654" t="s">
        <v>2043</v>
      </c>
      <c r="CB654" t="s">
        <v>150</v>
      </c>
      <c r="CC654" t="s">
        <v>1970</v>
      </c>
      <c r="CD654" t="s">
        <v>1422</v>
      </c>
      <c r="CI654">
        <v>45.678616069999997</v>
      </c>
      <c r="CJ654">
        <v>-122.6284581</v>
      </c>
      <c r="CN654" t="s">
        <v>1971</v>
      </c>
      <c r="CO654" t="s">
        <v>298</v>
      </c>
      <c r="CP654" t="s">
        <v>2044</v>
      </c>
      <c r="CQ654" t="s">
        <v>130</v>
      </c>
      <c r="CT654" t="s">
        <v>1973</v>
      </c>
      <c r="CU654" t="s">
        <v>302</v>
      </c>
      <c r="CV654" t="s">
        <v>154</v>
      </c>
      <c r="CW654" t="s">
        <v>1220</v>
      </c>
      <c r="CX654" t="s">
        <v>1801</v>
      </c>
      <c r="DC654" s="15"/>
      <c r="DF654">
        <v>92.2</v>
      </c>
      <c r="DG654" t="s">
        <v>130</v>
      </c>
      <c r="DH654" t="s">
        <v>146</v>
      </c>
    </row>
    <row r="655" spans="1:112" x14ac:dyDescent="0.25">
      <c r="A655" t="s">
        <v>1955</v>
      </c>
      <c r="B655" t="s">
        <v>1956</v>
      </c>
      <c r="C655" t="s">
        <v>2303</v>
      </c>
      <c r="D655" t="s">
        <v>124</v>
      </c>
      <c r="E655" t="s">
        <v>125</v>
      </c>
      <c r="F655" t="s">
        <v>126</v>
      </c>
      <c r="G655" s="15">
        <v>42485</v>
      </c>
      <c r="H655" t="s">
        <v>2304</v>
      </c>
      <c r="I655" t="s">
        <v>1197</v>
      </c>
      <c r="J655" s="15"/>
      <c r="M655" t="s">
        <v>2047</v>
      </c>
      <c r="N655" t="s">
        <v>130</v>
      </c>
      <c r="T655" t="s">
        <v>2287</v>
      </c>
      <c r="U655" t="s">
        <v>1961</v>
      </c>
      <c r="V655" t="s">
        <v>2048</v>
      </c>
      <c r="AA655" t="s">
        <v>1999</v>
      </c>
      <c r="AB655" t="s">
        <v>1955</v>
      </c>
      <c r="AC655" t="s">
        <v>2000</v>
      </c>
      <c r="AD655" t="s">
        <v>1204</v>
      </c>
      <c r="AF655" t="s">
        <v>137</v>
      </c>
      <c r="AG655" t="s">
        <v>1966</v>
      </c>
      <c r="AH655">
        <v>0.5</v>
      </c>
      <c r="AI655" t="s">
        <v>139</v>
      </c>
      <c r="AJ655" t="s">
        <v>1205</v>
      </c>
      <c r="AK655" t="s">
        <v>140</v>
      </c>
      <c r="AM655" t="s">
        <v>141</v>
      </c>
      <c r="AZ655" t="s">
        <v>1207</v>
      </c>
      <c r="BA655" t="s">
        <v>1208</v>
      </c>
      <c r="BB655" t="s">
        <v>1209</v>
      </c>
      <c r="BD655" t="s">
        <v>1967</v>
      </c>
      <c r="BE655" s="15">
        <v>42494</v>
      </c>
      <c r="BG655" t="s">
        <v>1968</v>
      </c>
      <c r="BH655">
        <v>0.08</v>
      </c>
      <c r="BI655" t="s">
        <v>139</v>
      </c>
      <c r="BJ655" s="15"/>
      <c r="BK655" t="s">
        <v>146</v>
      </c>
      <c r="BL655">
        <v>8</v>
      </c>
      <c r="BM655" s="16">
        <v>42486.020833333299</v>
      </c>
      <c r="BO655" s="16"/>
      <c r="BP655" t="s">
        <v>147</v>
      </c>
      <c r="BQ655" t="s">
        <v>147</v>
      </c>
      <c r="BR655">
        <v>0.5</v>
      </c>
      <c r="BS655">
        <v>0.08</v>
      </c>
      <c r="BT655" t="b">
        <v>0</v>
      </c>
      <c r="BU655">
        <v>0.5</v>
      </c>
      <c r="BV655">
        <v>0.08</v>
      </c>
      <c r="BW655">
        <v>0.5</v>
      </c>
      <c r="BX655" t="s">
        <v>148</v>
      </c>
      <c r="BY655" t="s">
        <v>1955</v>
      </c>
      <c r="BZ655" t="s">
        <v>1956</v>
      </c>
      <c r="CA655" t="s">
        <v>2049</v>
      </c>
      <c r="CB655" t="s">
        <v>150</v>
      </c>
      <c r="CC655" t="s">
        <v>1970</v>
      </c>
      <c r="CD655" t="s">
        <v>1422</v>
      </c>
      <c r="CI655">
        <v>45.678256840000003</v>
      </c>
      <c r="CJ655">
        <v>-122.6269717</v>
      </c>
      <c r="CN655" t="s">
        <v>1971</v>
      </c>
      <c r="CO655" t="s">
        <v>298</v>
      </c>
      <c r="CP655" t="s">
        <v>2050</v>
      </c>
      <c r="CQ655" t="s">
        <v>130</v>
      </c>
      <c r="CT655" t="s">
        <v>1973</v>
      </c>
      <c r="CU655" t="s">
        <v>302</v>
      </c>
      <c r="CV655" t="s">
        <v>154</v>
      </c>
      <c r="CW655" t="s">
        <v>1220</v>
      </c>
      <c r="CX655" t="s">
        <v>1801</v>
      </c>
      <c r="DC655" s="15"/>
      <c r="DF655">
        <v>94.4</v>
      </c>
      <c r="DG655" t="s">
        <v>130</v>
      </c>
      <c r="DH655" t="s">
        <v>146</v>
      </c>
    </row>
    <row r="656" spans="1:112" x14ac:dyDescent="0.25">
      <c r="A656" t="s">
        <v>1955</v>
      </c>
      <c r="B656" t="s">
        <v>1956</v>
      </c>
      <c r="C656" t="s">
        <v>2305</v>
      </c>
      <c r="D656" t="s">
        <v>124</v>
      </c>
      <c r="E656" t="s">
        <v>125</v>
      </c>
      <c r="F656" t="s">
        <v>126</v>
      </c>
      <c r="G656" s="15">
        <v>42485</v>
      </c>
      <c r="H656" t="s">
        <v>2306</v>
      </c>
      <c r="I656" t="s">
        <v>1197</v>
      </c>
      <c r="J656" s="15"/>
      <c r="M656" t="s">
        <v>2018</v>
      </c>
      <c r="N656" t="s">
        <v>130</v>
      </c>
      <c r="T656" t="s">
        <v>2287</v>
      </c>
      <c r="U656" t="s">
        <v>1961</v>
      </c>
      <c r="V656" t="s">
        <v>2052</v>
      </c>
      <c r="AA656" t="s">
        <v>1999</v>
      </c>
      <c r="AB656" t="s">
        <v>1955</v>
      </c>
      <c r="AC656" t="s">
        <v>2000</v>
      </c>
      <c r="AD656" t="s">
        <v>1204</v>
      </c>
      <c r="AF656" t="s">
        <v>137</v>
      </c>
      <c r="AG656" t="s">
        <v>1966</v>
      </c>
      <c r="AH656">
        <v>0.5</v>
      </c>
      <c r="AI656" t="s">
        <v>139</v>
      </c>
      <c r="AJ656" t="s">
        <v>1205</v>
      </c>
      <c r="AK656" t="s">
        <v>140</v>
      </c>
      <c r="AM656" t="s">
        <v>141</v>
      </c>
      <c r="AZ656" t="s">
        <v>1207</v>
      </c>
      <c r="BA656" t="s">
        <v>1208</v>
      </c>
      <c r="BB656" t="s">
        <v>1209</v>
      </c>
      <c r="BD656" t="s">
        <v>1967</v>
      </c>
      <c r="BE656" s="15">
        <v>42495</v>
      </c>
      <c r="BG656" t="s">
        <v>1968</v>
      </c>
      <c r="BH656">
        <v>0.08</v>
      </c>
      <c r="BI656" t="s">
        <v>139</v>
      </c>
      <c r="BJ656" s="15"/>
      <c r="BK656" t="s">
        <v>146</v>
      </c>
      <c r="BL656">
        <v>8</v>
      </c>
      <c r="BM656" s="16">
        <v>42486.038194444402</v>
      </c>
      <c r="BO656" s="16"/>
      <c r="BP656" t="s">
        <v>147</v>
      </c>
      <c r="BQ656" t="s">
        <v>147</v>
      </c>
      <c r="BR656">
        <v>0.5</v>
      </c>
      <c r="BS656">
        <v>0.08</v>
      </c>
      <c r="BT656" t="b">
        <v>0</v>
      </c>
      <c r="BU656">
        <v>0.5</v>
      </c>
      <c r="BV656">
        <v>0.08</v>
      </c>
      <c r="BW656">
        <v>0.5</v>
      </c>
      <c r="BX656" t="s">
        <v>148</v>
      </c>
      <c r="BY656" t="s">
        <v>1955</v>
      </c>
      <c r="BZ656" t="s">
        <v>1956</v>
      </c>
      <c r="CA656" t="s">
        <v>2053</v>
      </c>
      <c r="CB656" t="s">
        <v>150</v>
      </c>
      <c r="CC656" t="s">
        <v>1970</v>
      </c>
      <c r="CD656" t="s">
        <v>1422</v>
      </c>
      <c r="CI656">
        <v>45.678159530000002</v>
      </c>
      <c r="CJ656">
        <v>-122.6258948</v>
      </c>
      <c r="CN656" t="s">
        <v>1971</v>
      </c>
      <c r="CO656" t="s">
        <v>298</v>
      </c>
      <c r="CP656" t="s">
        <v>2054</v>
      </c>
      <c r="CQ656" t="s">
        <v>130</v>
      </c>
      <c r="CT656" t="s">
        <v>1973</v>
      </c>
      <c r="CU656" t="s">
        <v>302</v>
      </c>
      <c r="CV656" t="s">
        <v>154</v>
      </c>
      <c r="CW656" t="s">
        <v>1220</v>
      </c>
      <c r="CX656" t="s">
        <v>1801</v>
      </c>
      <c r="DC656" s="15"/>
      <c r="DF656">
        <v>81.5</v>
      </c>
      <c r="DG656" t="s">
        <v>130</v>
      </c>
      <c r="DH656" t="s">
        <v>146</v>
      </c>
    </row>
    <row r="657" spans="1:112" x14ac:dyDescent="0.25">
      <c r="A657" t="s">
        <v>1955</v>
      </c>
      <c r="B657" t="s">
        <v>1956</v>
      </c>
      <c r="C657" t="s">
        <v>2307</v>
      </c>
      <c r="D657" t="s">
        <v>1980</v>
      </c>
      <c r="E657" t="s">
        <v>125</v>
      </c>
      <c r="F657" t="s">
        <v>126</v>
      </c>
      <c r="G657" s="15">
        <v>42485</v>
      </c>
      <c r="H657" t="s">
        <v>2308</v>
      </c>
      <c r="I657" t="s">
        <v>1197</v>
      </c>
      <c r="J657" s="15"/>
      <c r="M657" t="s">
        <v>2018</v>
      </c>
      <c r="N657" t="s">
        <v>130</v>
      </c>
      <c r="T657" t="s">
        <v>2287</v>
      </c>
      <c r="U657" t="s">
        <v>1961</v>
      </c>
      <c r="V657" t="s">
        <v>2052</v>
      </c>
      <c r="AA657" t="s">
        <v>1999</v>
      </c>
      <c r="AB657" t="s">
        <v>1955</v>
      </c>
      <c r="AC657" t="s">
        <v>2000</v>
      </c>
      <c r="AD657" t="s">
        <v>1204</v>
      </c>
      <c r="AF657" t="s">
        <v>137</v>
      </c>
      <c r="AG657" t="s">
        <v>1966</v>
      </c>
      <c r="AH657">
        <v>0.5</v>
      </c>
      <c r="AI657" t="s">
        <v>139</v>
      </c>
      <c r="AJ657" t="s">
        <v>1205</v>
      </c>
      <c r="AK657" t="s">
        <v>140</v>
      </c>
      <c r="AM657" t="s">
        <v>141</v>
      </c>
      <c r="AZ657" t="s">
        <v>1207</v>
      </c>
      <c r="BA657" t="s">
        <v>1208</v>
      </c>
      <c r="BB657" t="s">
        <v>1209</v>
      </c>
      <c r="BD657" t="s">
        <v>1967</v>
      </c>
      <c r="BE657" s="15">
        <v>42494</v>
      </c>
      <c r="BG657" t="s">
        <v>1968</v>
      </c>
      <c r="BH657">
        <v>0.08</v>
      </c>
      <c r="BI657" t="s">
        <v>139</v>
      </c>
      <c r="BJ657" s="15"/>
      <c r="BK657" t="s">
        <v>146</v>
      </c>
      <c r="BL657">
        <v>8</v>
      </c>
      <c r="BM657" s="16">
        <v>42486.041666666701</v>
      </c>
      <c r="BO657" s="16"/>
      <c r="BP657" t="s">
        <v>147</v>
      </c>
      <c r="BQ657" t="s">
        <v>147</v>
      </c>
      <c r="BR657">
        <v>0.5</v>
      </c>
      <c r="BS657">
        <v>0.08</v>
      </c>
      <c r="BT657" t="b">
        <v>0</v>
      </c>
      <c r="BU657">
        <v>0.5</v>
      </c>
      <c r="BV657">
        <v>0.08</v>
      </c>
      <c r="BW657">
        <v>0.5</v>
      </c>
      <c r="BX657" t="s">
        <v>148</v>
      </c>
      <c r="BY657" t="s">
        <v>1955</v>
      </c>
      <c r="BZ657" t="s">
        <v>1956</v>
      </c>
      <c r="CA657" t="s">
        <v>2053</v>
      </c>
      <c r="CB657" t="s">
        <v>150</v>
      </c>
      <c r="CC657" t="s">
        <v>1970</v>
      </c>
      <c r="CD657" t="s">
        <v>1422</v>
      </c>
      <c r="CI657">
        <v>45.678159530000002</v>
      </c>
      <c r="CJ657">
        <v>-122.6258948</v>
      </c>
      <c r="CN657" t="s">
        <v>1971</v>
      </c>
      <c r="CO657" t="s">
        <v>298</v>
      </c>
      <c r="CP657" t="s">
        <v>2054</v>
      </c>
      <c r="CQ657" t="s">
        <v>130</v>
      </c>
      <c r="CT657" t="s">
        <v>1973</v>
      </c>
      <c r="CU657" t="s">
        <v>302</v>
      </c>
      <c r="CV657" t="s">
        <v>154</v>
      </c>
      <c r="CW657" t="s">
        <v>1220</v>
      </c>
      <c r="CX657" t="s">
        <v>1801</v>
      </c>
      <c r="DC657" s="15"/>
      <c r="DF657">
        <v>81.5</v>
      </c>
      <c r="DG657" t="s">
        <v>130</v>
      </c>
      <c r="DH657" t="s">
        <v>146</v>
      </c>
    </row>
    <row r="658" spans="1:112" x14ac:dyDescent="0.25">
      <c r="A658" t="s">
        <v>1955</v>
      </c>
      <c r="B658" t="s">
        <v>1956</v>
      </c>
      <c r="C658" t="s">
        <v>2309</v>
      </c>
      <c r="D658" t="s">
        <v>124</v>
      </c>
      <c r="E658" t="s">
        <v>125</v>
      </c>
      <c r="F658" t="s">
        <v>126</v>
      </c>
      <c r="G658" s="15">
        <v>42486</v>
      </c>
      <c r="H658" t="s">
        <v>778</v>
      </c>
      <c r="I658" t="s">
        <v>1197</v>
      </c>
      <c r="J658" s="15"/>
      <c r="M658" t="s">
        <v>2119</v>
      </c>
      <c r="N658" t="s">
        <v>130</v>
      </c>
      <c r="T658" t="s">
        <v>2287</v>
      </c>
      <c r="U658" t="s">
        <v>1961</v>
      </c>
      <c r="V658" t="s">
        <v>2120</v>
      </c>
      <c r="AA658" t="s">
        <v>1963</v>
      </c>
      <c r="AB658" t="s">
        <v>1955</v>
      </c>
      <c r="AC658" t="s">
        <v>1964</v>
      </c>
      <c r="AD658" t="s">
        <v>1965</v>
      </c>
      <c r="AF658" t="s">
        <v>137</v>
      </c>
      <c r="AG658" t="s">
        <v>1966</v>
      </c>
      <c r="AH658">
        <v>0.5</v>
      </c>
      <c r="AI658" t="s">
        <v>139</v>
      </c>
      <c r="AJ658" t="s">
        <v>1205</v>
      </c>
      <c r="AK658" t="s">
        <v>140</v>
      </c>
      <c r="AM658" t="s">
        <v>141</v>
      </c>
      <c r="AZ658" t="s">
        <v>1207</v>
      </c>
      <c r="BA658" t="s">
        <v>1208</v>
      </c>
      <c r="BB658" t="s">
        <v>1209</v>
      </c>
      <c r="BD658" t="s">
        <v>1967</v>
      </c>
      <c r="BE658" s="15">
        <v>42495</v>
      </c>
      <c r="BG658" t="s">
        <v>1968</v>
      </c>
      <c r="BH658">
        <v>0.08</v>
      </c>
      <c r="BI658" t="s">
        <v>139</v>
      </c>
      <c r="BJ658" s="15"/>
      <c r="BK658" t="s">
        <v>146</v>
      </c>
      <c r="BL658">
        <v>8</v>
      </c>
      <c r="BM658" s="16">
        <v>42486.760416666701</v>
      </c>
      <c r="BO658" s="16"/>
      <c r="BP658" t="s">
        <v>147</v>
      </c>
      <c r="BQ658" t="s">
        <v>147</v>
      </c>
      <c r="BR658">
        <v>0.5</v>
      </c>
      <c r="BS658">
        <v>0.08</v>
      </c>
      <c r="BT658" t="b">
        <v>0</v>
      </c>
      <c r="BU658">
        <v>0.5</v>
      </c>
      <c r="BV658">
        <v>0.08</v>
      </c>
      <c r="BW658">
        <v>0.5</v>
      </c>
      <c r="BX658" t="s">
        <v>148</v>
      </c>
      <c r="BY658" t="s">
        <v>1955</v>
      </c>
      <c r="BZ658" t="s">
        <v>1956</v>
      </c>
      <c r="CA658" t="s">
        <v>2121</v>
      </c>
      <c r="CB658" t="s">
        <v>2122</v>
      </c>
      <c r="CC658" t="s">
        <v>1970</v>
      </c>
      <c r="CD658" t="s">
        <v>1422</v>
      </c>
      <c r="CI658">
        <v>45.678930010000002</v>
      </c>
      <c r="CJ658">
        <v>-122.6292986</v>
      </c>
      <c r="CN658" t="s">
        <v>1971</v>
      </c>
      <c r="CO658" t="s">
        <v>298</v>
      </c>
      <c r="CP658" t="s">
        <v>2123</v>
      </c>
      <c r="CQ658" t="s">
        <v>130</v>
      </c>
      <c r="CT658" t="s">
        <v>1973</v>
      </c>
      <c r="CU658" t="s">
        <v>302</v>
      </c>
      <c r="CV658" t="s">
        <v>154</v>
      </c>
      <c r="CW658" t="s">
        <v>1220</v>
      </c>
      <c r="CX658" t="s">
        <v>1801</v>
      </c>
      <c r="DC658" s="15"/>
      <c r="DF658">
        <v>91.2</v>
      </c>
      <c r="DG658" t="s">
        <v>130</v>
      </c>
      <c r="DH658" t="s">
        <v>146</v>
      </c>
    </row>
    <row r="659" spans="1:112" x14ac:dyDescent="0.25">
      <c r="A659" t="s">
        <v>1955</v>
      </c>
      <c r="B659" t="s">
        <v>1956</v>
      </c>
      <c r="C659" t="s">
        <v>2310</v>
      </c>
      <c r="D659" t="s">
        <v>124</v>
      </c>
      <c r="E659" t="s">
        <v>125</v>
      </c>
      <c r="F659" t="s">
        <v>126</v>
      </c>
      <c r="G659" s="15">
        <v>42486</v>
      </c>
      <c r="H659" t="s">
        <v>2311</v>
      </c>
      <c r="I659" t="s">
        <v>1197</v>
      </c>
      <c r="J659" s="15"/>
      <c r="M659" t="s">
        <v>2125</v>
      </c>
      <c r="N659" t="s">
        <v>130</v>
      </c>
      <c r="T659" t="s">
        <v>2287</v>
      </c>
      <c r="U659" t="s">
        <v>1961</v>
      </c>
      <c r="V659" t="s">
        <v>2126</v>
      </c>
      <c r="AA659" t="s">
        <v>1963</v>
      </c>
      <c r="AB659" t="s">
        <v>1955</v>
      </c>
      <c r="AC659" t="s">
        <v>1964</v>
      </c>
      <c r="AD659" t="s">
        <v>1965</v>
      </c>
      <c r="AF659" t="s">
        <v>137</v>
      </c>
      <c r="AG659" t="s">
        <v>1966</v>
      </c>
      <c r="AH659">
        <v>0.5</v>
      </c>
      <c r="AI659" t="s">
        <v>139</v>
      </c>
      <c r="AJ659" t="s">
        <v>1205</v>
      </c>
      <c r="AK659" t="s">
        <v>140</v>
      </c>
      <c r="AM659" t="s">
        <v>141</v>
      </c>
      <c r="AZ659" t="s">
        <v>1207</v>
      </c>
      <c r="BA659" t="s">
        <v>1208</v>
      </c>
      <c r="BB659" t="s">
        <v>1209</v>
      </c>
      <c r="BD659" t="s">
        <v>1967</v>
      </c>
      <c r="BE659" s="15">
        <v>42495</v>
      </c>
      <c r="BG659" t="s">
        <v>1968</v>
      </c>
      <c r="BH659">
        <v>0.08</v>
      </c>
      <c r="BI659" t="s">
        <v>139</v>
      </c>
      <c r="BJ659" s="15"/>
      <c r="BK659" t="s">
        <v>146</v>
      </c>
      <c r="BL659">
        <v>8</v>
      </c>
      <c r="BM659" s="16">
        <v>42486.767361111102</v>
      </c>
      <c r="BO659" s="16"/>
      <c r="BP659" t="s">
        <v>147</v>
      </c>
      <c r="BQ659" t="s">
        <v>147</v>
      </c>
      <c r="BR659">
        <v>0.5</v>
      </c>
      <c r="BS659">
        <v>0.08</v>
      </c>
      <c r="BT659" t="b">
        <v>0</v>
      </c>
      <c r="BU659">
        <v>0.5</v>
      </c>
      <c r="BV659">
        <v>0.08</v>
      </c>
      <c r="BW659">
        <v>0.5</v>
      </c>
      <c r="BX659" t="s">
        <v>148</v>
      </c>
      <c r="BY659" t="s">
        <v>1955</v>
      </c>
      <c r="BZ659" t="s">
        <v>1956</v>
      </c>
      <c r="CA659" t="s">
        <v>2127</v>
      </c>
      <c r="CB659" t="s">
        <v>150</v>
      </c>
      <c r="CC659" t="s">
        <v>1970</v>
      </c>
      <c r="CD659" t="s">
        <v>1422</v>
      </c>
      <c r="CI659">
        <v>45.679105210000003</v>
      </c>
      <c r="CJ659">
        <v>-122.6293342</v>
      </c>
      <c r="CN659" t="s">
        <v>1971</v>
      </c>
      <c r="CO659" t="s">
        <v>298</v>
      </c>
      <c r="CP659" t="s">
        <v>2128</v>
      </c>
      <c r="CQ659" t="s">
        <v>130</v>
      </c>
      <c r="CT659" t="s">
        <v>1973</v>
      </c>
      <c r="CU659" t="s">
        <v>302</v>
      </c>
      <c r="CV659" t="s">
        <v>154</v>
      </c>
      <c r="CW659" t="s">
        <v>1220</v>
      </c>
      <c r="CX659" t="s">
        <v>1801</v>
      </c>
      <c r="DC659" s="15"/>
      <c r="DF659">
        <v>81.92</v>
      </c>
      <c r="DG659" t="s">
        <v>130</v>
      </c>
      <c r="DH659" t="s">
        <v>146</v>
      </c>
    </row>
    <row r="660" spans="1:112" x14ac:dyDescent="0.25">
      <c r="A660" t="s">
        <v>1955</v>
      </c>
      <c r="B660" t="s">
        <v>1956</v>
      </c>
      <c r="C660" t="s">
        <v>2312</v>
      </c>
      <c r="D660" t="s">
        <v>124</v>
      </c>
      <c r="E660" t="s">
        <v>125</v>
      </c>
      <c r="F660" t="s">
        <v>126</v>
      </c>
      <c r="G660" s="15">
        <v>42486</v>
      </c>
      <c r="H660" t="s">
        <v>828</v>
      </c>
      <c r="I660" t="s">
        <v>1197</v>
      </c>
      <c r="J660" s="15"/>
      <c r="M660" t="s">
        <v>2130</v>
      </c>
      <c r="N660" t="s">
        <v>130</v>
      </c>
      <c r="T660" t="s">
        <v>2287</v>
      </c>
      <c r="U660" t="s">
        <v>1961</v>
      </c>
      <c r="V660" t="s">
        <v>2131</v>
      </c>
      <c r="AA660" t="s">
        <v>1963</v>
      </c>
      <c r="AB660" t="s">
        <v>1955</v>
      </c>
      <c r="AC660" t="s">
        <v>1964</v>
      </c>
      <c r="AD660" t="s">
        <v>1965</v>
      </c>
      <c r="AF660" t="s">
        <v>137</v>
      </c>
      <c r="AG660" t="s">
        <v>1966</v>
      </c>
      <c r="AH660">
        <v>0.5</v>
      </c>
      <c r="AI660" t="s">
        <v>139</v>
      </c>
      <c r="AJ660" t="s">
        <v>1205</v>
      </c>
      <c r="AK660" t="s">
        <v>140</v>
      </c>
      <c r="AM660" t="s">
        <v>141</v>
      </c>
      <c r="AZ660" t="s">
        <v>1207</v>
      </c>
      <c r="BA660" t="s">
        <v>1208</v>
      </c>
      <c r="BB660" t="s">
        <v>1209</v>
      </c>
      <c r="BD660" t="s">
        <v>1967</v>
      </c>
      <c r="BE660" s="15">
        <v>42496</v>
      </c>
      <c r="BG660" t="s">
        <v>1968</v>
      </c>
      <c r="BH660">
        <v>0.08</v>
      </c>
      <c r="BI660" t="s">
        <v>139</v>
      </c>
      <c r="BJ660" s="15"/>
      <c r="BK660" t="s">
        <v>146</v>
      </c>
      <c r="BL660">
        <v>8</v>
      </c>
      <c r="BM660" s="16">
        <v>42486.788194444402</v>
      </c>
      <c r="BO660" s="16"/>
      <c r="BP660" t="s">
        <v>147</v>
      </c>
      <c r="BQ660" t="s">
        <v>147</v>
      </c>
      <c r="BR660">
        <v>0.5</v>
      </c>
      <c r="BS660">
        <v>0.08</v>
      </c>
      <c r="BT660" t="b">
        <v>0</v>
      </c>
      <c r="BU660">
        <v>0.5</v>
      </c>
      <c r="BV660">
        <v>0.08</v>
      </c>
      <c r="BW660">
        <v>0.5</v>
      </c>
      <c r="BX660" t="s">
        <v>148</v>
      </c>
      <c r="BY660" t="s">
        <v>1955</v>
      </c>
      <c r="BZ660" t="s">
        <v>1956</v>
      </c>
      <c r="CA660" t="s">
        <v>2132</v>
      </c>
      <c r="CB660" t="s">
        <v>150</v>
      </c>
      <c r="CC660" t="s">
        <v>1970</v>
      </c>
      <c r="CD660" t="s">
        <v>1422</v>
      </c>
      <c r="CI660">
        <v>45.679673479999998</v>
      </c>
      <c r="CJ660">
        <v>-122.6301615</v>
      </c>
      <c r="CN660" t="s">
        <v>1971</v>
      </c>
      <c r="CO660" t="s">
        <v>298</v>
      </c>
      <c r="CP660" t="s">
        <v>2133</v>
      </c>
      <c r="CQ660" t="s">
        <v>130</v>
      </c>
      <c r="CT660" t="s">
        <v>1973</v>
      </c>
      <c r="CU660" t="s">
        <v>302</v>
      </c>
      <c r="CV660" t="s">
        <v>154</v>
      </c>
      <c r="CW660" t="s">
        <v>1220</v>
      </c>
      <c r="CX660" t="s">
        <v>1801</v>
      </c>
      <c r="DC660" s="15"/>
      <c r="DF660">
        <v>92.13</v>
      </c>
      <c r="DG660" t="s">
        <v>130</v>
      </c>
      <c r="DH660" t="s">
        <v>146</v>
      </c>
    </row>
    <row r="661" spans="1:112" x14ac:dyDescent="0.25">
      <c r="A661" t="s">
        <v>1955</v>
      </c>
      <c r="B661" t="s">
        <v>1956</v>
      </c>
      <c r="C661" t="s">
        <v>2313</v>
      </c>
      <c r="D661" t="s">
        <v>124</v>
      </c>
      <c r="E661" t="s">
        <v>125</v>
      </c>
      <c r="F661" t="s">
        <v>126</v>
      </c>
      <c r="G661" s="15">
        <v>42486</v>
      </c>
      <c r="H661" t="s">
        <v>424</v>
      </c>
      <c r="I661" t="s">
        <v>1197</v>
      </c>
      <c r="J661" s="15"/>
      <c r="M661" t="s">
        <v>2204</v>
      </c>
      <c r="N661" t="s">
        <v>130</v>
      </c>
      <c r="T661" t="s">
        <v>2287</v>
      </c>
      <c r="U661" t="s">
        <v>1961</v>
      </c>
      <c r="V661" t="s">
        <v>2205</v>
      </c>
      <c r="AA661" t="s">
        <v>1963</v>
      </c>
      <c r="AB661" t="s">
        <v>1955</v>
      </c>
      <c r="AC661" t="s">
        <v>1964</v>
      </c>
      <c r="AD661" t="s">
        <v>1965</v>
      </c>
      <c r="AF661" t="s">
        <v>137</v>
      </c>
      <c r="AG661" t="s">
        <v>1966</v>
      </c>
      <c r="AH661">
        <v>0.5</v>
      </c>
      <c r="AI661" t="s">
        <v>139</v>
      </c>
      <c r="AJ661" t="s">
        <v>1205</v>
      </c>
      <c r="AK661" t="s">
        <v>140</v>
      </c>
      <c r="AM661" t="s">
        <v>141</v>
      </c>
      <c r="AZ661" t="s">
        <v>1207</v>
      </c>
      <c r="BA661" t="s">
        <v>1208</v>
      </c>
      <c r="BB661" t="s">
        <v>1209</v>
      </c>
      <c r="BD661" t="s">
        <v>1967</v>
      </c>
      <c r="BE661" s="15">
        <v>42497</v>
      </c>
      <c r="BG661" t="s">
        <v>1968</v>
      </c>
      <c r="BH661">
        <v>0.08</v>
      </c>
      <c r="BI661" t="s">
        <v>139</v>
      </c>
      <c r="BJ661" s="15"/>
      <c r="BK661" t="s">
        <v>146</v>
      </c>
      <c r="BL661">
        <v>8</v>
      </c>
      <c r="BM661" s="16">
        <v>42486.802083333299</v>
      </c>
      <c r="BO661" s="16"/>
      <c r="BP661" t="s">
        <v>147</v>
      </c>
      <c r="BQ661" t="s">
        <v>147</v>
      </c>
      <c r="BR661">
        <v>0.5</v>
      </c>
      <c r="BS661">
        <v>0.08</v>
      </c>
      <c r="BT661" t="b">
        <v>0</v>
      </c>
      <c r="BU661">
        <v>0.5</v>
      </c>
      <c r="BV661">
        <v>0.08</v>
      </c>
      <c r="BW661">
        <v>0.5</v>
      </c>
      <c r="BX661" t="s">
        <v>148</v>
      </c>
      <c r="BY661" t="s">
        <v>1955</v>
      </c>
      <c r="BZ661" t="s">
        <v>1956</v>
      </c>
      <c r="CA661" t="s">
        <v>2206</v>
      </c>
      <c r="CB661" t="s">
        <v>150</v>
      </c>
      <c r="CC661" t="s">
        <v>1970</v>
      </c>
      <c r="CD661" t="s">
        <v>1422</v>
      </c>
      <c r="CI661">
        <v>45.679948789999997</v>
      </c>
      <c r="CJ661">
        <v>-122.6319761</v>
      </c>
      <c r="CN661" t="s">
        <v>1971</v>
      </c>
      <c r="CO661" t="s">
        <v>298</v>
      </c>
      <c r="CP661" t="s">
        <v>2207</v>
      </c>
      <c r="CQ661" t="s">
        <v>130</v>
      </c>
      <c r="CT661" t="s">
        <v>1973</v>
      </c>
      <c r="CU661" t="s">
        <v>302</v>
      </c>
      <c r="CV661" t="s">
        <v>154</v>
      </c>
      <c r="CW661" t="s">
        <v>1220</v>
      </c>
      <c r="CX661" t="s">
        <v>1801</v>
      </c>
      <c r="DC661" s="15"/>
      <c r="DF661">
        <v>88.06</v>
      </c>
      <c r="DG661" t="s">
        <v>130</v>
      </c>
      <c r="DH661" t="s">
        <v>146</v>
      </c>
    </row>
    <row r="662" spans="1:112" x14ac:dyDescent="0.25">
      <c r="A662" t="s">
        <v>1955</v>
      </c>
      <c r="B662" t="s">
        <v>1956</v>
      </c>
      <c r="C662" t="s">
        <v>2314</v>
      </c>
      <c r="D662" t="s">
        <v>124</v>
      </c>
      <c r="E662" t="s">
        <v>125</v>
      </c>
      <c r="F662" t="s">
        <v>126</v>
      </c>
      <c r="G662" s="15">
        <v>42486</v>
      </c>
      <c r="H662" t="s">
        <v>266</v>
      </c>
      <c r="I662" t="s">
        <v>1197</v>
      </c>
      <c r="J662" s="15"/>
      <c r="M662" t="s">
        <v>608</v>
      </c>
      <c r="N662" t="s">
        <v>130</v>
      </c>
      <c r="T662" t="s">
        <v>2287</v>
      </c>
      <c r="U662" t="s">
        <v>1961</v>
      </c>
      <c r="V662" t="s">
        <v>2205</v>
      </c>
      <c r="AA662" t="s">
        <v>1963</v>
      </c>
      <c r="AB662" t="s">
        <v>1955</v>
      </c>
      <c r="AC662" t="s">
        <v>1964</v>
      </c>
      <c r="AD662" t="s">
        <v>1965</v>
      </c>
      <c r="AF662" t="s">
        <v>137</v>
      </c>
      <c r="AG662" t="s">
        <v>1966</v>
      </c>
      <c r="AH662">
        <v>0.5</v>
      </c>
      <c r="AI662" t="s">
        <v>139</v>
      </c>
      <c r="AJ662" t="s">
        <v>1205</v>
      </c>
      <c r="AK662" t="s">
        <v>140</v>
      </c>
      <c r="AM662" t="s">
        <v>141</v>
      </c>
      <c r="AZ662" t="s">
        <v>1207</v>
      </c>
      <c r="BA662" t="s">
        <v>1208</v>
      </c>
      <c r="BB662" t="s">
        <v>1209</v>
      </c>
      <c r="BD662" t="s">
        <v>1967</v>
      </c>
      <c r="BE662" s="15">
        <v>42496</v>
      </c>
      <c r="BG662" t="s">
        <v>1968</v>
      </c>
      <c r="BH662">
        <v>0.08</v>
      </c>
      <c r="BI662" t="s">
        <v>139</v>
      </c>
      <c r="BJ662" s="15"/>
      <c r="BK662" t="s">
        <v>146</v>
      </c>
      <c r="BL662">
        <v>8</v>
      </c>
      <c r="BM662" s="16">
        <v>42486.809027777803</v>
      </c>
      <c r="BO662" s="16"/>
      <c r="BP662" t="s">
        <v>147</v>
      </c>
      <c r="BQ662" t="s">
        <v>147</v>
      </c>
      <c r="BR662">
        <v>0.5</v>
      </c>
      <c r="BS662">
        <v>0.08</v>
      </c>
      <c r="BT662" t="b">
        <v>0</v>
      </c>
      <c r="BU662">
        <v>0.5</v>
      </c>
      <c r="BV662">
        <v>0.08</v>
      </c>
      <c r="BW662">
        <v>0.5</v>
      </c>
      <c r="BX662" t="s">
        <v>148</v>
      </c>
      <c r="BY662" t="s">
        <v>1955</v>
      </c>
      <c r="BZ662" t="s">
        <v>1956</v>
      </c>
      <c r="CA662" t="s">
        <v>2206</v>
      </c>
      <c r="CB662" t="s">
        <v>150</v>
      </c>
      <c r="CC662" t="s">
        <v>1970</v>
      </c>
      <c r="CD662" t="s">
        <v>1422</v>
      </c>
      <c r="CI662">
        <v>45.679948789999997</v>
      </c>
      <c r="CJ662">
        <v>-122.6319761</v>
      </c>
      <c r="CN662" t="s">
        <v>1971</v>
      </c>
      <c r="CO662" t="s">
        <v>298</v>
      </c>
      <c r="CP662" t="s">
        <v>2207</v>
      </c>
      <c r="CQ662" t="s">
        <v>130</v>
      </c>
      <c r="CT662" t="s">
        <v>1973</v>
      </c>
      <c r="CU662" t="s">
        <v>302</v>
      </c>
      <c r="CV662" t="s">
        <v>154</v>
      </c>
      <c r="CW662" t="s">
        <v>1220</v>
      </c>
      <c r="CX662" t="s">
        <v>1801</v>
      </c>
      <c r="DC662" s="15"/>
      <c r="DF662">
        <v>88.06</v>
      </c>
      <c r="DG662" t="s">
        <v>130</v>
      </c>
      <c r="DH662" t="s">
        <v>146</v>
      </c>
    </row>
    <row r="663" spans="1:112" x14ac:dyDescent="0.25">
      <c r="A663" t="s">
        <v>1955</v>
      </c>
      <c r="B663" t="s">
        <v>1956</v>
      </c>
      <c r="C663" t="s">
        <v>2315</v>
      </c>
      <c r="D663" t="s">
        <v>124</v>
      </c>
      <c r="E663" t="s">
        <v>125</v>
      </c>
      <c r="F663" t="s">
        <v>126</v>
      </c>
      <c r="G663" s="15">
        <v>42486</v>
      </c>
      <c r="H663" t="s">
        <v>1567</v>
      </c>
      <c r="I663" t="s">
        <v>1197</v>
      </c>
      <c r="J663" s="15"/>
      <c r="M663" t="s">
        <v>213</v>
      </c>
      <c r="N663" t="s">
        <v>130</v>
      </c>
      <c r="T663" t="s">
        <v>2287</v>
      </c>
      <c r="U663" t="s">
        <v>1961</v>
      </c>
      <c r="V663" t="s">
        <v>2075</v>
      </c>
      <c r="AA663" t="s">
        <v>2065</v>
      </c>
      <c r="AB663" t="s">
        <v>1955</v>
      </c>
      <c r="AC663" t="s">
        <v>2066</v>
      </c>
      <c r="AD663" t="s">
        <v>1204</v>
      </c>
      <c r="AF663" t="s">
        <v>137</v>
      </c>
      <c r="AG663" t="s">
        <v>1966</v>
      </c>
      <c r="AH663">
        <v>0.5</v>
      </c>
      <c r="AI663" t="s">
        <v>139</v>
      </c>
      <c r="AJ663" t="s">
        <v>1205</v>
      </c>
      <c r="AK663" t="s">
        <v>140</v>
      </c>
      <c r="AM663" t="s">
        <v>141</v>
      </c>
      <c r="AZ663" t="s">
        <v>1207</v>
      </c>
      <c r="BA663" t="s">
        <v>1208</v>
      </c>
      <c r="BB663" t="s">
        <v>1209</v>
      </c>
      <c r="BD663" t="s">
        <v>1967</v>
      </c>
      <c r="BE663" s="15">
        <v>42496</v>
      </c>
      <c r="BG663" t="s">
        <v>1968</v>
      </c>
      <c r="BH663">
        <v>0.08</v>
      </c>
      <c r="BI663" t="s">
        <v>139</v>
      </c>
      <c r="BJ663" s="15"/>
      <c r="BK663" t="s">
        <v>146</v>
      </c>
      <c r="BL663">
        <v>8</v>
      </c>
      <c r="BM663" s="16">
        <v>42486.819444444402</v>
      </c>
      <c r="BO663" s="16"/>
      <c r="BP663" t="s">
        <v>147</v>
      </c>
      <c r="BQ663" t="s">
        <v>147</v>
      </c>
      <c r="BR663">
        <v>0.5</v>
      </c>
      <c r="BS663">
        <v>0.08</v>
      </c>
      <c r="BT663" t="b">
        <v>0</v>
      </c>
      <c r="BU663">
        <v>0.5</v>
      </c>
      <c r="BV663">
        <v>0.08</v>
      </c>
      <c r="BW663">
        <v>0.5</v>
      </c>
      <c r="BX663" t="s">
        <v>148</v>
      </c>
      <c r="BY663" t="s">
        <v>1955</v>
      </c>
      <c r="BZ663" t="s">
        <v>1956</v>
      </c>
      <c r="CA663" t="s">
        <v>2076</v>
      </c>
      <c r="CB663" t="s">
        <v>150</v>
      </c>
      <c r="CC663" t="s">
        <v>1970</v>
      </c>
      <c r="CD663" t="s">
        <v>1422</v>
      </c>
      <c r="CI663">
        <v>45.679354179999997</v>
      </c>
      <c r="CJ663">
        <v>-122.62786440000001</v>
      </c>
      <c r="CN663" t="s">
        <v>1971</v>
      </c>
      <c r="CO663" t="s">
        <v>298</v>
      </c>
      <c r="CP663" t="s">
        <v>2077</v>
      </c>
      <c r="CQ663" t="s">
        <v>130</v>
      </c>
      <c r="CT663" t="s">
        <v>1973</v>
      </c>
      <c r="CU663" t="s">
        <v>302</v>
      </c>
      <c r="CV663" t="s">
        <v>154</v>
      </c>
      <c r="CW663" t="s">
        <v>1220</v>
      </c>
      <c r="CX663" t="s">
        <v>1801</v>
      </c>
      <c r="DC663" s="15"/>
      <c r="DF663">
        <v>90.55</v>
      </c>
      <c r="DG663" t="s">
        <v>130</v>
      </c>
      <c r="DH663" t="s">
        <v>146</v>
      </c>
    </row>
    <row r="664" spans="1:112" x14ac:dyDescent="0.25">
      <c r="A664" t="s">
        <v>1955</v>
      </c>
      <c r="B664" t="s">
        <v>1956</v>
      </c>
      <c r="C664" t="s">
        <v>2316</v>
      </c>
      <c r="D664" t="s">
        <v>124</v>
      </c>
      <c r="E664" t="s">
        <v>125</v>
      </c>
      <c r="F664" t="s">
        <v>126</v>
      </c>
      <c r="G664" s="15">
        <v>42486</v>
      </c>
      <c r="H664" t="s">
        <v>1584</v>
      </c>
      <c r="I664" t="s">
        <v>1197</v>
      </c>
      <c r="J664" s="15"/>
      <c r="M664" t="s">
        <v>671</v>
      </c>
      <c r="N664" t="s">
        <v>130</v>
      </c>
      <c r="T664" t="s">
        <v>2287</v>
      </c>
      <c r="U664" t="s">
        <v>1961</v>
      </c>
      <c r="V664" t="s">
        <v>2075</v>
      </c>
      <c r="AA664" t="s">
        <v>2065</v>
      </c>
      <c r="AB664" t="s">
        <v>1955</v>
      </c>
      <c r="AC664" t="s">
        <v>2066</v>
      </c>
      <c r="AD664" t="s">
        <v>1204</v>
      </c>
      <c r="AF664" t="s">
        <v>137</v>
      </c>
      <c r="AG664" t="s">
        <v>1966</v>
      </c>
      <c r="AH664">
        <v>0.5</v>
      </c>
      <c r="AI664" t="s">
        <v>139</v>
      </c>
      <c r="AJ664" t="s">
        <v>1205</v>
      </c>
      <c r="AK664" t="s">
        <v>140</v>
      </c>
      <c r="AM664" t="s">
        <v>141</v>
      </c>
      <c r="AZ664" t="s">
        <v>1207</v>
      </c>
      <c r="BA664" t="s">
        <v>1208</v>
      </c>
      <c r="BB664" t="s">
        <v>1209</v>
      </c>
      <c r="BD664" t="s">
        <v>1967</v>
      </c>
      <c r="BE664" s="15">
        <v>42496</v>
      </c>
      <c r="BG664" t="s">
        <v>1968</v>
      </c>
      <c r="BH664">
        <v>0.08</v>
      </c>
      <c r="BI664" t="s">
        <v>139</v>
      </c>
      <c r="BJ664" s="15"/>
      <c r="BK664" t="s">
        <v>146</v>
      </c>
      <c r="BL664">
        <v>8</v>
      </c>
      <c r="BM664" s="16">
        <v>42486.826388888898</v>
      </c>
      <c r="BO664" s="16"/>
      <c r="BP664" t="s">
        <v>147</v>
      </c>
      <c r="BQ664" t="s">
        <v>147</v>
      </c>
      <c r="BR664">
        <v>0.5</v>
      </c>
      <c r="BS664">
        <v>0.08</v>
      </c>
      <c r="BT664" t="b">
        <v>0</v>
      </c>
      <c r="BU664">
        <v>0.5</v>
      </c>
      <c r="BV664">
        <v>0.08</v>
      </c>
      <c r="BW664">
        <v>0.5</v>
      </c>
      <c r="BX664" t="s">
        <v>148</v>
      </c>
      <c r="BY664" t="s">
        <v>1955</v>
      </c>
      <c r="BZ664" t="s">
        <v>1956</v>
      </c>
      <c r="CA664" t="s">
        <v>2076</v>
      </c>
      <c r="CB664" t="s">
        <v>150</v>
      </c>
      <c r="CC664" t="s">
        <v>1970</v>
      </c>
      <c r="CD664" t="s">
        <v>1422</v>
      </c>
      <c r="CI664">
        <v>45.679354179999997</v>
      </c>
      <c r="CJ664">
        <v>-122.62786440000001</v>
      </c>
      <c r="CN664" t="s">
        <v>1971</v>
      </c>
      <c r="CO664" t="s">
        <v>298</v>
      </c>
      <c r="CP664" t="s">
        <v>2077</v>
      </c>
      <c r="CQ664" t="s">
        <v>130</v>
      </c>
      <c r="CT664" t="s">
        <v>1973</v>
      </c>
      <c r="CU664" t="s">
        <v>302</v>
      </c>
      <c r="CV664" t="s">
        <v>154</v>
      </c>
      <c r="CW664" t="s">
        <v>1220</v>
      </c>
      <c r="CX664" t="s">
        <v>1801</v>
      </c>
      <c r="DC664" s="15"/>
      <c r="DF664">
        <v>90.55</v>
      </c>
      <c r="DG664" t="s">
        <v>130</v>
      </c>
      <c r="DH664" t="s">
        <v>146</v>
      </c>
    </row>
    <row r="665" spans="1:112" x14ac:dyDescent="0.25">
      <c r="A665" t="s">
        <v>1955</v>
      </c>
      <c r="B665" t="s">
        <v>1956</v>
      </c>
      <c r="C665" t="s">
        <v>2317</v>
      </c>
      <c r="D665" t="s">
        <v>124</v>
      </c>
      <c r="E665" t="s">
        <v>125</v>
      </c>
      <c r="F665" t="s">
        <v>126</v>
      </c>
      <c r="G665" s="15">
        <v>42486</v>
      </c>
      <c r="H665" t="s">
        <v>565</v>
      </c>
      <c r="I665" t="s">
        <v>1197</v>
      </c>
      <c r="J665" s="15"/>
      <c r="M665" t="s">
        <v>2093</v>
      </c>
      <c r="N665" t="s">
        <v>130</v>
      </c>
      <c r="T665" t="s">
        <v>2287</v>
      </c>
      <c r="U665" t="s">
        <v>1961</v>
      </c>
      <c r="V665" t="s">
        <v>2094</v>
      </c>
      <c r="AA665" t="s">
        <v>1963</v>
      </c>
      <c r="AB665" t="s">
        <v>1955</v>
      </c>
      <c r="AC665" t="s">
        <v>1964</v>
      </c>
      <c r="AD665" t="s">
        <v>1965</v>
      </c>
      <c r="AF665" t="s">
        <v>137</v>
      </c>
      <c r="AG665" t="s">
        <v>1966</v>
      </c>
      <c r="AH665">
        <v>0.5</v>
      </c>
      <c r="AI665" t="s">
        <v>139</v>
      </c>
      <c r="AJ665" t="s">
        <v>1205</v>
      </c>
      <c r="AK665" t="s">
        <v>140</v>
      </c>
      <c r="AM665" t="s">
        <v>141</v>
      </c>
      <c r="AZ665" t="s">
        <v>1207</v>
      </c>
      <c r="BA665" t="s">
        <v>1208</v>
      </c>
      <c r="BB665" t="s">
        <v>1209</v>
      </c>
      <c r="BD665" t="s">
        <v>1967</v>
      </c>
      <c r="BE665" s="15">
        <v>42495</v>
      </c>
      <c r="BG665" t="s">
        <v>1968</v>
      </c>
      <c r="BH665">
        <v>0.08</v>
      </c>
      <c r="BI665" t="s">
        <v>139</v>
      </c>
      <c r="BJ665" s="15"/>
      <c r="BK665" t="s">
        <v>146</v>
      </c>
      <c r="BL665">
        <v>8</v>
      </c>
      <c r="BM665" s="16">
        <v>42486.840277777803</v>
      </c>
      <c r="BO665" s="16"/>
      <c r="BP665" t="s">
        <v>147</v>
      </c>
      <c r="BQ665" t="s">
        <v>147</v>
      </c>
      <c r="BR665">
        <v>0.5</v>
      </c>
      <c r="BS665">
        <v>0.08</v>
      </c>
      <c r="BT665" t="b">
        <v>0</v>
      </c>
      <c r="BU665">
        <v>0.5</v>
      </c>
      <c r="BV665">
        <v>0.08</v>
      </c>
      <c r="BW665">
        <v>0.5</v>
      </c>
      <c r="BX665" t="s">
        <v>148</v>
      </c>
      <c r="BY665" t="s">
        <v>1955</v>
      </c>
      <c r="BZ665" t="s">
        <v>1956</v>
      </c>
      <c r="CA665" t="s">
        <v>2095</v>
      </c>
      <c r="CB665" t="s">
        <v>150</v>
      </c>
      <c r="CC665" t="s">
        <v>1970</v>
      </c>
      <c r="CD665" t="s">
        <v>1422</v>
      </c>
      <c r="CI665">
        <v>45.679809650000003</v>
      </c>
      <c r="CJ665">
        <v>-122.62837589999999</v>
      </c>
      <c r="CN665" t="s">
        <v>1971</v>
      </c>
      <c r="CO665" t="s">
        <v>298</v>
      </c>
      <c r="CP665" t="s">
        <v>2096</v>
      </c>
      <c r="CQ665" t="s">
        <v>130</v>
      </c>
      <c r="CT665" t="s">
        <v>1973</v>
      </c>
      <c r="CU665" t="s">
        <v>302</v>
      </c>
      <c r="CV665" t="s">
        <v>154</v>
      </c>
      <c r="CW665" t="s">
        <v>1220</v>
      </c>
      <c r="CX665" t="s">
        <v>1801</v>
      </c>
      <c r="DC665" s="15"/>
      <c r="DF665">
        <v>98.7</v>
      </c>
      <c r="DG665" t="s">
        <v>130</v>
      </c>
      <c r="DH665" t="s">
        <v>146</v>
      </c>
    </row>
    <row r="666" spans="1:112" x14ac:dyDescent="0.25">
      <c r="A666" t="s">
        <v>1955</v>
      </c>
      <c r="B666" t="s">
        <v>1956</v>
      </c>
      <c r="C666" t="s">
        <v>2318</v>
      </c>
      <c r="D666" t="s">
        <v>124</v>
      </c>
      <c r="E666" t="s">
        <v>125</v>
      </c>
      <c r="F666" t="s">
        <v>126</v>
      </c>
      <c r="G666" s="15">
        <v>42486</v>
      </c>
      <c r="H666" t="s">
        <v>2160</v>
      </c>
      <c r="I666" t="s">
        <v>1197</v>
      </c>
      <c r="J666" s="15"/>
      <c r="M666" t="s">
        <v>2319</v>
      </c>
      <c r="N666" t="s">
        <v>130</v>
      </c>
      <c r="T666" t="s">
        <v>2287</v>
      </c>
      <c r="U666" t="s">
        <v>1961</v>
      </c>
      <c r="V666" t="s">
        <v>2064</v>
      </c>
      <c r="AA666" t="s">
        <v>1963</v>
      </c>
      <c r="AB666" t="s">
        <v>1955</v>
      </c>
      <c r="AC666" t="s">
        <v>1964</v>
      </c>
      <c r="AD666" t="s">
        <v>1965</v>
      </c>
      <c r="AF666" t="s">
        <v>137</v>
      </c>
      <c r="AG666" t="s">
        <v>1966</v>
      </c>
      <c r="AH666">
        <v>0.5</v>
      </c>
      <c r="AI666" t="s">
        <v>139</v>
      </c>
      <c r="AJ666" t="s">
        <v>1205</v>
      </c>
      <c r="AK666" t="s">
        <v>140</v>
      </c>
      <c r="AM666" t="s">
        <v>141</v>
      </c>
      <c r="AZ666" t="s">
        <v>1207</v>
      </c>
      <c r="BA666" t="s">
        <v>1208</v>
      </c>
      <c r="BB666" t="s">
        <v>1209</v>
      </c>
      <c r="BD666" t="s">
        <v>1967</v>
      </c>
      <c r="BE666" s="15">
        <v>42494</v>
      </c>
      <c r="BG666" t="s">
        <v>1968</v>
      </c>
      <c r="BH666">
        <v>0.08</v>
      </c>
      <c r="BI666" t="s">
        <v>139</v>
      </c>
      <c r="BJ666" s="15"/>
      <c r="BK666" t="s">
        <v>146</v>
      </c>
      <c r="BL666">
        <v>8</v>
      </c>
      <c r="BM666" s="16">
        <v>42486.885416666701</v>
      </c>
      <c r="BO666" s="16"/>
      <c r="BP666" t="s">
        <v>147</v>
      </c>
      <c r="BQ666" t="s">
        <v>147</v>
      </c>
      <c r="BR666">
        <v>0.5</v>
      </c>
      <c r="BS666">
        <v>0.08</v>
      </c>
      <c r="BT666" t="b">
        <v>0</v>
      </c>
      <c r="BU666">
        <v>0.5</v>
      </c>
      <c r="BV666">
        <v>0.08</v>
      </c>
      <c r="BW666">
        <v>0.5</v>
      </c>
      <c r="BX666" t="s">
        <v>148</v>
      </c>
      <c r="BY666" t="s">
        <v>1955</v>
      </c>
      <c r="BZ666" t="s">
        <v>1956</v>
      </c>
      <c r="CA666" t="s">
        <v>2067</v>
      </c>
      <c r="CB666" t="s">
        <v>150</v>
      </c>
      <c r="CC666" t="s">
        <v>1970</v>
      </c>
      <c r="CD666" t="s">
        <v>1422</v>
      </c>
      <c r="CI666">
        <v>45.679758300000003</v>
      </c>
      <c r="CJ666">
        <v>-122.6391759</v>
      </c>
      <c r="CN666" t="s">
        <v>1971</v>
      </c>
      <c r="CO666" t="s">
        <v>298</v>
      </c>
      <c r="CP666" t="s">
        <v>2068</v>
      </c>
      <c r="CQ666" t="s">
        <v>130</v>
      </c>
      <c r="CT666" t="s">
        <v>1973</v>
      </c>
      <c r="CU666" t="s">
        <v>302</v>
      </c>
      <c r="CV666" t="s">
        <v>154</v>
      </c>
      <c r="CW666" t="s">
        <v>1220</v>
      </c>
      <c r="CX666" t="s">
        <v>1801</v>
      </c>
      <c r="DC666" s="15"/>
      <c r="DF666">
        <v>89.8</v>
      </c>
      <c r="DG666" t="s">
        <v>130</v>
      </c>
      <c r="DH666" t="s">
        <v>146</v>
      </c>
    </row>
    <row r="667" spans="1:112" x14ac:dyDescent="0.25">
      <c r="A667" t="s">
        <v>1955</v>
      </c>
      <c r="B667" t="s">
        <v>1956</v>
      </c>
      <c r="C667" t="s">
        <v>2320</v>
      </c>
      <c r="D667" t="s">
        <v>124</v>
      </c>
      <c r="E667" t="s">
        <v>125</v>
      </c>
      <c r="F667" t="s">
        <v>126</v>
      </c>
      <c r="G667" s="15">
        <v>42486</v>
      </c>
      <c r="H667" t="s">
        <v>1981</v>
      </c>
      <c r="I667" t="s">
        <v>1197</v>
      </c>
      <c r="J667" s="15"/>
      <c r="M667" t="s">
        <v>2080</v>
      </c>
      <c r="N667" t="s">
        <v>130</v>
      </c>
      <c r="T667" t="s">
        <v>2287</v>
      </c>
      <c r="U667" t="s">
        <v>1961</v>
      </c>
      <c r="V667" t="s">
        <v>2081</v>
      </c>
      <c r="AA667" t="s">
        <v>1963</v>
      </c>
      <c r="AB667" t="s">
        <v>1955</v>
      </c>
      <c r="AC667" t="s">
        <v>1964</v>
      </c>
      <c r="AD667" t="s">
        <v>1965</v>
      </c>
      <c r="AF667" t="s">
        <v>137</v>
      </c>
      <c r="AG667" t="s">
        <v>1966</v>
      </c>
      <c r="AH667">
        <v>0.5</v>
      </c>
      <c r="AI667" t="s">
        <v>139</v>
      </c>
      <c r="AJ667" t="s">
        <v>1205</v>
      </c>
      <c r="AK667" t="s">
        <v>140</v>
      </c>
      <c r="AM667" t="s">
        <v>141</v>
      </c>
      <c r="AZ667" t="s">
        <v>1207</v>
      </c>
      <c r="BA667" t="s">
        <v>1208</v>
      </c>
      <c r="BB667" t="s">
        <v>1209</v>
      </c>
      <c r="BD667" t="s">
        <v>1967</v>
      </c>
      <c r="BE667" s="15">
        <v>42495</v>
      </c>
      <c r="BG667" t="s">
        <v>1968</v>
      </c>
      <c r="BH667">
        <v>0.08</v>
      </c>
      <c r="BI667" t="s">
        <v>139</v>
      </c>
      <c r="BJ667" s="15"/>
      <c r="BK667" t="s">
        <v>146</v>
      </c>
      <c r="BL667">
        <v>8</v>
      </c>
      <c r="BM667" s="16">
        <v>42486.982638888898</v>
      </c>
      <c r="BO667" s="16"/>
      <c r="BP667" t="s">
        <v>147</v>
      </c>
      <c r="BQ667" t="s">
        <v>147</v>
      </c>
      <c r="BR667">
        <v>0.5</v>
      </c>
      <c r="BS667">
        <v>0.08</v>
      </c>
      <c r="BT667" t="b">
        <v>0</v>
      </c>
      <c r="BU667">
        <v>0.5</v>
      </c>
      <c r="BV667">
        <v>0.08</v>
      </c>
      <c r="BW667">
        <v>0.5</v>
      </c>
      <c r="BX667" t="s">
        <v>148</v>
      </c>
      <c r="BY667" t="s">
        <v>1955</v>
      </c>
      <c r="BZ667" t="s">
        <v>1956</v>
      </c>
      <c r="CA667" t="s">
        <v>2082</v>
      </c>
      <c r="CB667" t="s">
        <v>150</v>
      </c>
      <c r="CC667" t="s">
        <v>1970</v>
      </c>
      <c r="CD667" t="s">
        <v>1422</v>
      </c>
      <c r="CI667">
        <v>45.679066380000002</v>
      </c>
      <c r="CJ667">
        <v>-122.6262328</v>
      </c>
      <c r="CN667" t="s">
        <v>1971</v>
      </c>
      <c r="CO667" t="s">
        <v>298</v>
      </c>
      <c r="CP667" t="s">
        <v>2083</v>
      </c>
      <c r="CQ667" t="s">
        <v>130</v>
      </c>
      <c r="CT667" t="s">
        <v>1973</v>
      </c>
      <c r="CU667" t="s">
        <v>302</v>
      </c>
      <c r="CV667" t="s">
        <v>154</v>
      </c>
      <c r="CW667" t="s">
        <v>1220</v>
      </c>
      <c r="CX667" t="s">
        <v>1801</v>
      </c>
      <c r="DC667" s="15"/>
      <c r="DF667">
        <v>103.65</v>
      </c>
      <c r="DG667" t="s">
        <v>130</v>
      </c>
      <c r="DH667" t="s">
        <v>146</v>
      </c>
    </row>
    <row r="668" spans="1:112" x14ac:dyDescent="0.25">
      <c r="A668" t="s">
        <v>1955</v>
      </c>
      <c r="B668" t="s">
        <v>1956</v>
      </c>
      <c r="C668" t="s">
        <v>2321</v>
      </c>
      <c r="D668" t="s">
        <v>124</v>
      </c>
      <c r="E668" t="s">
        <v>125</v>
      </c>
      <c r="F668" t="s">
        <v>126</v>
      </c>
      <c r="G668" s="15">
        <v>42486</v>
      </c>
      <c r="H668" t="s">
        <v>2056</v>
      </c>
      <c r="I668" t="s">
        <v>1197</v>
      </c>
      <c r="J668" s="15"/>
      <c r="M668" t="s">
        <v>2099</v>
      </c>
      <c r="N668" t="s">
        <v>130</v>
      </c>
      <c r="T668" t="s">
        <v>2287</v>
      </c>
      <c r="U668" t="s">
        <v>1961</v>
      </c>
      <c r="V668" t="s">
        <v>2100</v>
      </c>
      <c r="AA668" t="s">
        <v>1963</v>
      </c>
      <c r="AB668" t="s">
        <v>1955</v>
      </c>
      <c r="AC668" t="s">
        <v>1964</v>
      </c>
      <c r="AD668" t="s">
        <v>1965</v>
      </c>
      <c r="AF668" t="s">
        <v>137</v>
      </c>
      <c r="AG668" t="s">
        <v>1966</v>
      </c>
      <c r="AH668">
        <v>0.5</v>
      </c>
      <c r="AI668" t="s">
        <v>139</v>
      </c>
      <c r="AJ668" t="s">
        <v>1205</v>
      </c>
      <c r="AK668" t="s">
        <v>140</v>
      </c>
      <c r="AM668" t="s">
        <v>141</v>
      </c>
      <c r="AZ668" t="s">
        <v>1207</v>
      </c>
      <c r="BA668" t="s">
        <v>1208</v>
      </c>
      <c r="BB668" t="s">
        <v>1209</v>
      </c>
      <c r="BD668" t="s">
        <v>1967</v>
      </c>
      <c r="BE668" s="15">
        <v>42495</v>
      </c>
      <c r="BG668" t="s">
        <v>1968</v>
      </c>
      <c r="BH668">
        <v>0.08</v>
      </c>
      <c r="BI668" t="s">
        <v>139</v>
      </c>
      <c r="BJ668" s="15"/>
      <c r="BK668" t="s">
        <v>146</v>
      </c>
      <c r="BL668">
        <v>8</v>
      </c>
      <c r="BM668" s="16">
        <v>42486.996527777803</v>
      </c>
      <c r="BO668" s="16"/>
      <c r="BP668" t="s">
        <v>147</v>
      </c>
      <c r="BQ668" t="s">
        <v>147</v>
      </c>
      <c r="BR668">
        <v>0.5</v>
      </c>
      <c r="BS668">
        <v>0.08</v>
      </c>
      <c r="BT668" t="b">
        <v>0</v>
      </c>
      <c r="BU668">
        <v>0.5</v>
      </c>
      <c r="BV668">
        <v>0.08</v>
      </c>
      <c r="BW668">
        <v>0.5</v>
      </c>
      <c r="BX668" t="s">
        <v>148</v>
      </c>
      <c r="BY668" t="s">
        <v>1955</v>
      </c>
      <c r="BZ668" t="s">
        <v>1956</v>
      </c>
      <c r="CA668" t="s">
        <v>2101</v>
      </c>
      <c r="CB668" t="s">
        <v>150</v>
      </c>
      <c r="CC668" t="s">
        <v>1970</v>
      </c>
      <c r="CD668" t="s">
        <v>1422</v>
      </c>
      <c r="CI668">
        <v>45.677386720000001</v>
      </c>
      <c r="CJ668">
        <v>-122.6225857</v>
      </c>
      <c r="CN668" t="s">
        <v>1971</v>
      </c>
      <c r="CO668" t="s">
        <v>298</v>
      </c>
      <c r="CP668" t="s">
        <v>2102</v>
      </c>
      <c r="CQ668" t="s">
        <v>130</v>
      </c>
      <c r="CT668" t="s">
        <v>1973</v>
      </c>
      <c r="CU668" t="s">
        <v>302</v>
      </c>
      <c r="CV668" t="s">
        <v>154</v>
      </c>
      <c r="CW668" t="s">
        <v>1220</v>
      </c>
      <c r="CX668" t="s">
        <v>1801</v>
      </c>
      <c r="DC668" s="15"/>
      <c r="DF668">
        <v>34.85</v>
      </c>
      <c r="DG668" t="s">
        <v>130</v>
      </c>
      <c r="DH668" t="s">
        <v>146</v>
      </c>
    </row>
    <row r="669" spans="1:112" x14ac:dyDescent="0.25">
      <c r="A669" t="s">
        <v>1955</v>
      </c>
      <c r="B669" t="s">
        <v>1956</v>
      </c>
      <c r="C669" t="s">
        <v>2322</v>
      </c>
      <c r="D669" t="s">
        <v>124</v>
      </c>
      <c r="E669" t="s">
        <v>125</v>
      </c>
      <c r="F669" t="s">
        <v>126</v>
      </c>
      <c r="G669" s="15">
        <v>42486</v>
      </c>
      <c r="H669" t="s">
        <v>2323</v>
      </c>
      <c r="I669" t="s">
        <v>1197</v>
      </c>
      <c r="J669" s="15"/>
      <c r="M669" t="s">
        <v>1975</v>
      </c>
      <c r="N669" t="s">
        <v>130</v>
      </c>
      <c r="T669" t="s">
        <v>2287</v>
      </c>
      <c r="U669" t="s">
        <v>1961</v>
      </c>
      <c r="V669" t="s">
        <v>1976</v>
      </c>
      <c r="AA669" t="s">
        <v>1963</v>
      </c>
      <c r="AB669" t="s">
        <v>1955</v>
      </c>
      <c r="AC669" t="s">
        <v>1964</v>
      </c>
      <c r="AD669" t="s">
        <v>1965</v>
      </c>
      <c r="AF669" t="s">
        <v>137</v>
      </c>
      <c r="AG669" t="s">
        <v>1966</v>
      </c>
      <c r="AH669">
        <v>0.5</v>
      </c>
      <c r="AI669" t="s">
        <v>139</v>
      </c>
      <c r="AJ669" t="s">
        <v>1205</v>
      </c>
      <c r="AK669" t="s">
        <v>140</v>
      </c>
      <c r="AM669" t="s">
        <v>141</v>
      </c>
      <c r="AZ669" t="s">
        <v>1207</v>
      </c>
      <c r="BA669" t="s">
        <v>1208</v>
      </c>
      <c r="BB669" t="s">
        <v>1209</v>
      </c>
      <c r="BD669" t="s">
        <v>1967</v>
      </c>
      <c r="BE669" s="15">
        <v>42496</v>
      </c>
      <c r="BG669" t="s">
        <v>1968</v>
      </c>
      <c r="BH669">
        <v>0.08</v>
      </c>
      <c r="BI669" t="s">
        <v>139</v>
      </c>
      <c r="BJ669" s="15"/>
      <c r="BK669" t="s">
        <v>146</v>
      </c>
      <c r="BL669">
        <v>8</v>
      </c>
      <c r="BM669" s="16">
        <v>42487.010416666701</v>
      </c>
      <c r="BO669" s="16"/>
      <c r="BP669" t="s">
        <v>147</v>
      </c>
      <c r="BQ669" t="s">
        <v>147</v>
      </c>
      <c r="BR669">
        <v>0.5</v>
      </c>
      <c r="BS669">
        <v>0.08</v>
      </c>
      <c r="BT669" t="b">
        <v>0</v>
      </c>
      <c r="BU669">
        <v>0.5</v>
      </c>
      <c r="BV669">
        <v>0.08</v>
      </c>
      <c r="BW669">
        <v>0.5</v>
      </c>
      <c r="BX669" t="s">
        <v>148</v>
      </c>
      <c r="BY669" t="s">
        <v>1955</v>
      </c>
      <c r="BZ669" t="s">
        <v>1956</v>
      </c>
      <c r="CA669" t="s">
        <v>1977</v>
      </c>
      <c r="CB669" t="s">
        <v>150</v>
      </c>
      <c r="CC669" t="s">
        <v>1970</v>
      </c>
      <c r="CD669" t="s">
        <v>1422</v>
      </c>
      <c r="CI669">
        <v>45.677531389999999</v>
      </c>
      <c r="CJ669">
        <v>-122.6228248</v>
      </c>
      <c r="CN669" t="s">
        <v>1971</v>
      </c>
      <c r="CO669" t="s">
        <v>298</v>
      </c>
      <c r="CP669" t="s">
        <v>1978</v>
      </c>
      <c r="CQ669" t="s">
        <v>130</v>
      </c>
      <c r="CT669" t="s">
        <v>1973</v>
      </c>
      <c r="CU669" t="s">
        <v>302</v>
      </c>
      <c r="CV669" t="s">
        <v>154</v>
      </c>
      <c r="CW669" t="s">
        <v>1220</v>
      </c>
      <c r="CX669" t="s">
        <v>1801</v>
      </c>
      <c r="DC669" s="15"/>
      <c r="DF669">
        <v>34.51</v>
      </c>
      <c r="DG669" t="s">
        <v>130</v>
      </c>
      <c r="DH669" t="s">
        <v>146</v>
      </c>
    </row>
    <row r="670" spans="1:112" x14ac:dyDescent="0.25">
      <c r="A670" t="s">
        <v>1955</v>
      </c>
      <c r="B670" t="s">
        <v>1956</v>
      </c>
      <c r="C670" t="s">
        <v>2324</v>
      </c>
      <c r="D670" t="s">
        <v>1980</v>
      </c>
      <c r="E670" t="s">
        <v>125</v>
      </c>
      <c r="F670" t="s">
        <v>126</v>
      </c>
      <c r="G670" s="15">
        <v>42486</v>
      </c>
      <c r="H670" t="s">
        <v>2111</v>
      </c>
      <c r="I670" t="s">
        <v>1197</v>
      </c>
      <c r="J670" s="15"/>
      <c r="M670" t="s">
        <v>1975</v>
      </c>
      <c r="N670" t="s">
        <v>130</v>
      </c>
      <c r="T670" t="s">
        <v>2287</v>
      </c>
      <c r="U670" t="s">
        <v>1961</v>
      </c>
      <c r="V670" t="s">
        <v>1976</v>
      </c>
      <c r="AA670" t="s">
        <v>1963</v>
      </c>
      <c r="AB670" t="s">
        <v>1955</v>
      </c>
      <c r="AC670" t="s">
        <v>1964</v>
      </c>
      <c r="AD670" t="s">
        <v>1965</v>
      </c>
      <c r="AF670" t="s">
        <v>137</v>
      </c>
      <c r="AG670" t="s">
        <v>1966</v>
      </c>
      <c r="AH670">
        <v>0.5</v>
      </c>
      <c r="AI670" t="s">
        <v>139</v>
      </c>
      <c r="AJ670" t="s">
        <v>1205</v>
      </c>
      <c r="AK670" t="s">
        <v>140</v>
      </c>
      <c r="AM670" t="s">
        <v>141</v>
      </c>
      <c r="AZ670" t="s">
        <v>1207</v>
      </c>
      <c r="BA670" t="s">
        <v>1208</v>
      </c>
      <c r="BB670" t="s">
        <v>1209</v>
      </c>
      <c r="BD670" t="s">
        <v>1967</v>
      </c>
      <c r="BE670" s="15">
        <v>42496</v>
      </c>
      <c r="BG670" t="s">
        <v>1968</v>
      </c>
      <c r="BH670">
        <v>0.08</v>
      </c>
      <c r="BI670" t="s">
        <v>139</v>
      </c>
      <c r="BJ670" s="15"/>
      <c r="BK670" t="s">
        <v>146</v>
      </c>
      <c r="BL670">
        <v>8</v>
      </c>
      <c r="BM670" s="16">
        <v>42487.013888888898</v>
      </c>
      <c r="BO670" s="16"/>
      <c r="BP670" t="s">
        <v>147</v>
      </c>
      <c r="BQ670" t="s">
        <v>147</v>
      </c>
      <c r="BR670">
        <v>0.5</v>
      </c>
      <c r="BS670">
        <v>0.08</v>
      </c>
      <c r="BT670" t="b">
        <v>0</v>
      </c>
      <c r="BU670">
        <v>0.5</v>
      </c>
      <c r="BV670">
        <v>0.08</v>
      </c>
      <c r="BW670">
        <v>0.5</v>
      </c>
      <c r="BX670" t="s">
        <v>148</v>
      </c>
      <c r="BY670" t="s">
        <v>1955</v>
      </c>
      <c r="BZ670" t="s">
        <v>1956</v>
      </c>
      <c r="CA670" t="s">
        <v>1977</v>
      </c>
      <c r="CB670" t="s">
        <v>150</v>
      </c>
      <c r="CC670" t="s">
        <v>1970</v>
      </c>
      <c r="CD670" t="s">
        <v>1422</v>
      </c>
      <c r="CI670">
        <v>45.677531389999999</v>
      </c>
      <c r="CJ670">
        <v>-122.6228248</v>
      </c>
      <c r="CN670" t="s">
        <v>1971</v>
      </c>
      <c r="CO670" t="s">
        <v>298</v>
      </c>
      <c r="CP670" t="s">
        <v>1978</v>
      </c>
      <c r="CQ670" t="s">
        <v>130</v>
      </c>
      <c r="CT670" t="s">
        <v>1973</v>
      </c>
      <c r="CU670" t="s">
        <v>302</v>
      </c>
      <c r="CV670" t="s">
        <v>154</v>
      </c>
      <c r="CW670" t="s">
        <v>1220</v>
      </c>
      <c r="CX670" t="s">
        <v>1801</v>
      </c>
      <c r="DC670" s="15"/>
      <c r="DF670">
        <v>34.51</v>
      </c>
      <c r="DG670" t="s">
        <v>130</v>
      </c>
      <c r="DH670" t="s">
        <v>146</v>
      </c>
    </row>
    <row r="671" spans="1:112" x14ac:dyDescent="0.25">
      <c r="A671" t="s">
        <v>1955</v>
      </c>
      <c r="B671" t="s">
        <v>1956</v>
      </c>
      <c r="C671" t="s">
        <v>2325</v>
      </c>
      <c r="D671" t="s">
        <v>124</v>
      </c>
      <c r="E671" t="s">
        <v>125</v>
      </c>
      <c r="F671" t="s">
        <v>126</v>
      </c>
      <c r="G671" s="15">
        <v>42486</v>
      </c>
      <c r="H671" t="s">
        <v>2257</v>
      </c>
      <c r="I671" t="s">
        <v>1197</v>
      </c>
      <c r="J671" s="15"/>
      <c r="M671" t="s">
        <v>2105</v>
      </c>
      <c r="N671" t="s">
        <v>130</v>
      </c>
      <c r="T671" t="s">
        <v>2287</v>
      </c>
      <c r="U671" t="s">
        <v>1961</v>
      </c>
      <c r="V671" t="s">
        <v>2106</v>
      </c>
      <c r="AA671" t="s">
        <v>1963</v>
      </c>
      <c r="AB671" t="s">
        <v>1955</v>
      </c>
      <c r="AC671" t="s">
        <v>1964</v>
      </c>
      <c r="AD671" t="s">
        <v>1965</v>
      </c>
      <c r="AF671" t="s">
        <v>137</v>
      </c>
      <c r="AG671" t="s">
        <v>1966</v>
      </c>
      <c r="AH671">
        <v>0.5</v>
      </c>
      <c r="AI671" t="s">
        <v>139</v>
      </c>
      <c r="AJ671" t="s">
        <v>1205</v>
      </c>
      <c r="AK671" t="s">
        <v>140</v>
      </c>
      <c r="AM671" t="s">
        <v>141</v>
      </c>
      <c r="AZ671" t="s">
        <v>1207</v>
      </c>
      <c r="BA671" t="s">
        <v>1208</v>
      </c>
      <c r="BB671" t="s">
        <v>1209</v>
      </c>
      <c r="BD671" t="s">
        <v>1967</v>
      </c>
      <c r="BE671" s="15">
        <v>42495</v>
      </c>
      <c r="BG671" t="s">
        <v>1968</v>
      </c>
      <c r="BH671">
        <v>0.08</v>
      </c>
      <c r="BI671" t="s">
        <v>139</v>
      </c>
      <c r="BJ671" s="15"/>
      <c r="BK671" t="s">
        <v>146</v>
      </c>
      <c r="BL671">
        <v>8</v>
      </c>
      <c r="BM671" s="16">
        <v>42487.017361111102</v>
      </c>
      <c r="BO671" s="16"/>
      <c r="BP671" t="s">
        <v>147</v>
      </c>
      <c r="BQ671" t="s">
        <v>147</v>
      </c>
      <c r="BR671">
        <v>0.5</v>
      </c>
      <c r="BS671">
        <v>0.08</v>
      </c>
      <c r="BT671" t="b">
        <v>0</v>
      </c>
      <c r="BU671">
        <v>0.5</v>
      </c>
      <c r="BV671">
        <v>0.08</v>
      </c>
      <c r="BW671">
        <v>0.5</v>
      </c>
      <c r="BX671" t="s">
        <v>148</v>
      </c>
      <c r="BY671" t="s">
        <v>1955</v>
      </c>
      <c r="BZ671" t="s">
        <v>1956</v>
      </c>
      <c r="CA671" t="s">
        <v>2107</v>
      </c>
      <c r="CB671" t="s">
        <v>150</v>
      </c>
      <c r="CC671" t="s">
        <v>1970</v>
      </c>
      <c r="CD671" t="s">
        <v>1422</v>
      </c>
      <c r="CI671">
        <v>45.677730660000002</v>
      </c>
      <c r="CJ671">
        <v>-122.62278070000001</v>
      </c>
      <c r="CN671" t="s">
        <v>1971</v>
      </c>
      <c r="CO671" t="s">
        <v>298</v>
      </c>
      <c r="CP671" t="s">
        <v>2108</v>
      </c>
      <c r="CQ671" t="s">
        <v>130</v>
      </c>
      <c r="CT671" t="s">
        <v>1973</v>
      </c>
      <c r="CU671" t="s">
        <v>302</v>
      </c>
      <c r="CV671" t="s">
        <v>154</v>
      </c>
      <c r="CW671" t="s">
        <v>1220</v>
      </c>
      <c r="CX671" t="s">
        <v>1801</v>
      </c>
      <c r="DC671" s="15"/>
      <c r="DF671">
        <v>34.86</v>
      </c>
      <c r="DG671" t="s">
        <v>130</v>
      </c>
      <c r="DH671" t="s">
        <v>146</v>
      </c>
    </row>
    <row r="672" spans="1:112" x14ac:dyDescent="0.25">
      <c r="A672" t="s">
        <v>1955</v>
      </c>
      <c r="B672" t="s">
        <v>1956</v>
      </c>
      <c r="C672" t="s">
        <v>2326</v>
      </c>
      <c r="D672" t="s">
        <v>124</v>
      </c>
      <c r="E672" t="s">
        <v>125</v>
      </c>
      <c r="F672" t="s">
        <v>126</v>
      </c>
      <c r="G672" s="15">
        <v>42486</v>
      </c>
      <c r="H672" t="s">
        <v>2327</v>
      </c>
      <c r="I672" t="s">
        <v>1197</v>
      </c>
      <c r="J672" s="15"/>
      <c r="M672" t="s">
        <v>1984</v>
      </c>
      <c r="N672" t="s">
        <v>130</v>
      </c>
      <c r="T672" t="s">
        <v>2287</v>
      </c>
      <c r="U672" t="s">
        <v>1961</v>
      </c>
      <c r="V672" t="s">
        <v>1985</v>
      </c>
      <c r="AA672" t="s">
        <v>1963</v>
      </c>
      <c r="AB672" t="s">
        <v>1955</v>
      </c>
      <c r="AC672" t="s">
        <v>1964</v>
      </c>
      <c r="AD672" t="s">
        <v>1965</v>
      </c>
      <c r="AF672" t="s">
        <v>137</v>
      </c>
      <c r="AG672" t="s">
        <v>1966</v>
      </c>
      <c r="AH672">
        <v>0.5</v>
      </c>
      <c r="AI672" t="s">
        <v>139</v>
      </c>
      <c r="AJ672" t="s">
        <v>1205</v>
      </c>
      <c r="AK672" t="s">
        <v>140</v>
      </c>
      <c r="AM672" t="s">
        <v>141</v>
      </c>
      <c r="AZ672" t="s">
        <v>1207</v>
      </c>
      <c r="BA672" t="s">
        <v>1208</v>
      </c>
      <c r="BB672" t="s">
        <v>1209</v>
      </c>
      <c r="BD672" t="s">
        <v>1967</v>
      </c>
      <c r="BE672" s="15">
        <v>42495</v>
      </c>
      <c r="BG672" t="s">
        <v>1968</v>
      </c>
      <c r="BH672">
        <v>0.08</v>
      </c>
      <c r="BI672" t="s">
        <v>139</v>
      </c>
      <c r="BJ672" s="15"/>
      <c r="BK672" t="s">
        <v>146</v>
      </c>
      <c r="BL672">
        <v>8</v>
      </c>
      <c r="BM672" s="16">
        <v>42487.03125</v>
      </c>
      <c r="BO672" s="16"/>
      <c r="BP672" t="s">
        <v>147</v>
      </c>
      <c r="BQ672" t="s">
        <v>147</v>
      </c>
      <c r="BR672">
        <v>0.5</v>
      </c>
      <c r="BS672">
        <v>0.08</v>
      </c>
      <c r="BT672" t="b">
        <v>0</v>
      </c>
      <c r="BU672">
        <v>0.5</v>
      </c>
      <c r="BV672">
        <v>0.08</v>
      </c>
      <c r="BW672">
        <v>0.5</v>
      </c>
      <c r="BX672" t="s">
        <v>148</v>
      </c>
      <c r="BY672" t="s">
        <v>1955</v>
      </c>
      <c r="BZ672" t="s">
        <v>1956</v>
      </c>
      <c r="CA672" t="s">
        <v>1986</v>
      </c>
      <c r="CB672" t="s">
        <v>150</v>
      </c>
      <c r="CC672" t="s">
        <v>1970</v>
      </c>
      <c r="CD672" t="s">
        <v>1422</v>
      </c>
      <c r="CI672">
        <v>45.67777194</v>
      </c>
      <c r="CJ672">
        <v>-122.6231756</v>
      </c>
      <c r="CN672" t="s">
        <v>1971</v>
      </c>
      <c r="CO672" t="s">
        <v>298</v>
      </c>
      <c r="CP672" t="s">
        <v>1987</v>
      </c>
      <c r="CQ672" t="s">
        <v>130</v>
      </c>
      <c r="CT672" t="s">
        <v>1973</v>
      </c>
      <c r="CU672" t="s">
        <v>302</v>
      </c>
      <c r="CV672" t="s">
        <v>154</v>
      </c>
      <c r="CW672" t="s">
        <v>1220</v>
      </c>
      <c r="CX672" t="s">
        <v>1801</v>
      </c>
      <c r="DC672" s="15"/>
      <c r="DF672">
        <v>32.630000000000003</v>
      </c>
      <c r="DG672" t="s">
        <v>130</v>
      </c>
      <c r="DH672" t="s">
        <v>146</v>
      </c>
    </row>
    <row r="673" spans="1:112" x14ac:dyDescent="0.25">
      <c r="A673" t="s">
        <v>1955</v>
      </c>
      <c r="B673" t="s">
        <v>1956</v>
      </c>
      <c r="C673" t="s">
        <v>2328</v>
      </c>
      <c r="D673" t="s">
        <v>124</v>
      </c>
      <c r="E673" t="s">
        <v>125</v>
      </c>
      <c r="F673" t="s">
        <v>126</v>
      </c>
      <c r="G673" s="15">
        <v>42486</v>
      </c>
      <c r="H673" t="s">
        <v>2306</v>
      </c>
      <c r="I673" t="s">
        <v>1197</v>
      </c>
      <c r="J673" s="15"/>
      <c r="M673" t="s">
        <v>2199</v>
      </c>
      <c r="N673" t="s">
        <v>130</v>
      </c>
      <c r="T673" t="s">
        <v>2287</v>
      </c>
      <c r="U673" t="s">
        <v>1961</v>
      </c>
      <c r="V673" t="s">
        <v>2115</v>
      </c>
      <c r="AA673" t="s">
        <v>1963</v>
      </c>
      <c r="AB673" t="s">
        <v>1955</v>
      </c>
      <c r="AC673" t="s">
        <v>1964</v>
      </c>
      <c r="AD673" t="s">
        <v>1965</v>
      </c>
      <c r="AF673" t="s">
        <v>137</v>
      </c>
      <c r="AG673" t="s">
        <v>1966</v>
      </c>
      <c r="AH673">
        <v>0.5</v>
      </c>
      <c r="AI673" t="s">
        <v>139</v>
      </c>
      <c r="AJ673" t="s">
        <v>1205</v>
      </c>
      <c r="AK673" t="s">
        <v>140</v>
      </c>
      <c r="AM673" t="s">
        <v>141</v>
      </c>
      <c r="AZ673" t="s">
        <v>1207</v>
      </c>
      <c r="BA673" t="s">
        <v>1208</v>
      </c>
      <c r="BB673" t="s">
        <v>1209</v>
      </c>
      <c r="BD673" t="s">
        <v>1967</v>
      </c>
      <c r="BE673" s="15">
        <v>42495</v>
      </c>
      <c r="BG673" t="s">
        <v>1968</v>
      </c>
      <c r="BH673">
        <v>0.08</v>
      </c>
      <c r="BI673" t="s">
        <v>139</v>
      </c>
      <c r="BJ673" s="15"/>
      <c r="BK673" t="s">
        <v>146</v>
      </c>
      <c r="BL673">
        <v>8</v>
      </c>
      <c r="BM673" s="16">
        <v>42487.038194444402</v>
      </c>
      <c r="BO673" s="16"/>
      <c r="BP673" t="s">
        <v>147</v>
      </c>
      <c r="BQ673" t="s">
        <v>147</v>
      </c>
      <c r="BR673">
        <v>0.5</v>
      </c>
      <c r="BS673">
        <v>0.08</v>
      </c>
      <c r="BT673" t="b">
        <v>0</v>
      </c>
      <c r="BU673">
        <v>0.5</v>
      </c>
      <c r="BV673">
        <v>0.08</v>
      </c>
      <c r="BW673">
        <v>0.5</v>
      </c>
      <c r="BX673" t="s">
        <v>148</v>
      </c>
      <c r="BY673" t="s">
        <v>1955</v>
      </c>
      <c r="BZ673" t="s">
        <v>1956</v>
      </c>
      <c r="CA673" t="s">
        <v>2116</v>
      </c>
      <c r="CB673" t="s">
        <v>150</v>
      </c>
      <c r="CC673" t="s">
        <v>1970</v>
      </c>
      <c r="CD673" t="s">
        <v>1422</v>
      </c>
      <c r="CI673">
        <v>45.677542629999998</v>
      </c>
      <c r="CJ673">
        <v>-122.6231669</v>
      </c>
      <c r="CN673" t="s">
        <v>1971</v>
      </c>
      <c r="CO673" t="s">
        <v>298</v>
      </c>
      <c r="CP673" t="s">
        <v>2117</v>
      </c>
      <c r="CQ673" t="s">
        <v>130</v>
      </c>
      <c r="CT673" t="s">
        <v>1973</v>
      </c>
      <c r="CU673" t="s">
        <v>302</v>
      </c>
      <c r="CV673" t="s">
        <v>154</v>
      </c>
      <c r="CW673" t="s">
        <v>1220</v>
      </c>
      <c r="CX673" t="s">
        <v>1801</v>
      </c>
      <c r="DC673" s="15"/>
      <c r="DF673">
        <v>38.57</v>
      </c>
      <c r="DG673" t="s">
        <v>130</v>
      </c>
      <c r="DH673" t="s">
        <v>146</v>
      </c>
    </row>
    <row r="674" spans="1:112" x14ac:dyDescent="0.25">
      <c r="A674" t="s">
        <v>1955</v>
      </c>
      <c r="B674" t="s">
        <v>1956</v>
      </c>
      <c r="C674" t="s">
        <v>2329</v>
      </c>
      <c r="D674" t="s">
        <v>124</v>
      </c>
      <c r="E674" t="s">
        <v>125</v>
      </c>
      <c r="F674" t="s">
        <v>126</v>
      </c>
      <c r="G674" s="15">
        <v>42487</v>
      </c>
      <c r="H674" t="s">
        <v>2330</v>
      </c>
      <c r="I674" t="s">
        <v>1197</v>
      </c>
      <c r="J674" s="15"/>
      <c r="M674" t="s">
        <v>2239</v>
      </c>
      <c r="N674" t="s">
        <v>130</v>
      </c>
      <c r="T674" t="s">
        <v>2287</v>
      </c>
      <c r="U674" t="s">
        <v>1961</v>
      </c>
      <c r="V674" t="s">
        <v>2136</v>
      </c>
      <c r="AA674" t="s">
        <v>1999</v>
      </c>
      <c r="AB674" t="s">
        <v>1955</v>
      </c>
      <c r="AC674" t="s">
        <v>2000</v>
      </c>
      <c r="AD674" t="s">
        <v>1204</v>
      </c>
      <c r="AF674" t="s">
        <v>137</v>
      </c>
      <c r="AG674" t="s">
        <v>1966</v>
      </c>
      <c r="AH674">
        <v>0.5</v>
      </c>
      <c r="AI674" t="s">
        <v>139</v>
      </c>
      <c r="AJ674" t="s">
        <v>1205</v>
      </c>
      <c r="AK674" t="s">
        <v>140</v>
      </c>
      <c r="AM674" t="s">
        <v>141</v>
      </c>
      <c r="AZ674" t="s">
        <v>1207</v>
      </c>
      <c r="BA674" t="s">
        <v>1208</v>
      </c>
      <c r="BB674" t="s">
        <v>1209</v>
      </c>
      <c r="BD674" t="s">
        <v>1967</v>
      </c>
      <c r="BE674" s="15">
        <v>42495</v>
      </c>
      <c r="BG674" t="s">
        <v>1968</v>
      </c>
      <c r="BH674">
        <v>0.08</v>
      </c>
      <c r="BI674" t="s">
        <v>139</v>
      </c>
      <c r="BJ674" s="15"/>
      <c r="BK674" t="s">
        <v>146</v>
      </c>
      <c r="BL674">
        <v>8</v>
      </c>
      <c r="BM674" s="16">
        <v>42487.947916666701</v>
      </c>
      <c r="BO674" s="16"/>
      <c r="BP674" t="s">
        <v>147</v>
      </c>
      <c r="BQ674" t="s">
        <v>147</v>
      </c>
      <c r="BR674">
        <v>0.5</v>
      </c>
      <c r="BS674">
        <v>0.08</v>
      </c>
      <c r="BT674" t="b">
        <v>0</v>
      </c>
      <c r="BU674">
        <v>0.5</v>
      </c>
      <c r="BV674">
        <v>0.08</v>
      </c>
      <c r="BW674">
        <v>0.5</v>
      </c>
      <c r="BX674" t="s">
        <v>148</v>
      </c>
      <c r="BY674" t="s">
        <v>1955</v>
      </c>
      <c r="BZ674" t="s">
        <v>1956</v>
      </c>
      <c r="CA674" t="s">
        <v>2137</v>
      </c>
      <c r="CB674" t="s">
        <v>2138</v>
      </c>
      <c r="CC674" t="s">
        <v>1970</v>
      </c>
      <c r="CD674" t="s">
        <v>1422</v>
      </c>
      <c r="CI674">
        <v>45.676366999999999</v>
      </c>
      <c r="CJ674">
        <v>-122.62917299999999</v>
      </c>
      <c r="CN674" t="s">
        <v>1971</v>
      </c>
      <c r="CO674" t="s">
        <v>298</v>
      </c>
      <c r="CP674" t="s">
        <v>2139</v>
      </c>
      <c r="CQ674" t="s">
        <v>130</v>
      </c>
      <c r="CT674" t="s">
        <v>1973</v>
      </c>
      <c r="CU674" t="s">
        <v>302</v>
      </c>
      <c r="CV674" t="s">
        <v>154</v>
      </c>
      <c r="CW674" t="s">
        <v>1220</v>
      </c>
      <c r="CX674" t="s">
        <v>1801</v>
      </c>
      <c r="DC674" s="15"/>
      <c r="DF674">
        <v>197</v>
      </c>
      <c r="DG674" t="s">
        <v>130</v>
      </c>
      <c r="DH674" t="s">
        <v>146</v>
      </c>
    </row>
    <row r="675" spans="1:112" x14ac:dyDescent="0.25">
      <c r="A675" t="s">
        <v>1955</v>
      </c>
      <c r="B675" t="s">
        <v>1956</v>
      </c>
      <c r="C675" t="s">
        <v>2331</v>
      </c>
      <c r="D675" t="s">
        <v>124</v>
      </c>
      <c r="E675" t="s">
        <v>125</v>
      </c>
      <c r="F675" t="s">
        <v>126</v>
      </c>
      <c r="G675" s="15">
        <v>42653</v>
      </c>
      <c r="H675" t="s">
        <v>459</v>
      </c>
      <c r="I675" t="s">
        <v>1197</v>
      </c>
      <c r="J675" s="15"/>
      <c r="M675" t="s">
        <v>1220</v>
      </c>
      <c r="N675" t="s">
        <v>130</v>
      </c>
      <c r="T675" t="s">
        <v>2332</v>
      </c>
      <c r="U675" t="s">
        <v>1961</v>
      </c>
      <c r="V675" t="s">
        <v>1998</v>
      </c>
      <c r="AA675" t="s">
        <v>1999</v>
      </c>
      <c r="AB675" t="s">
        <v>1955</v>
      </c>
      <c r="AC675" t="s">
        <v>2000</v>
      </c>
      <c r="AD675" t="s">
        <v>1204</v>
      </c>
      <c r="AF675" t="s">
        <v>137</v>
      </c>
      <c r="AG675" t="s">
        <v>1966</v>
      </c>
      <c r="AH675">
        <v>0.5</v>
      </c>
      <c r="AI675" t="s">
        <v>139</v>
      </c>
      <c r="AJ675" t="s">
        <v>1205</v>
      </c>
      <c r="AK675" t="s">
        <v>140</v>
      </c>
      <c r="AM675" t="s">
        <v>141</v>
      </c>
      <c r="AZ675" t="s">
        <v>1207</v>
      </c>
      <c r="BA675" t="s">
        <v>1208</v>
      </c>
      <c r="BB675" t="s">
        <v>1209</v>
      </c>
      <c r="BD675" t="s">
        <v>1967</v>
      </c>
      <c r="BE675" s="15">
        <v>42656</v>
      </c>
      <c r="BG675" t="s">
        <v>1968</v>
      </c>
      <c r="BH675">
        <v>0.08</v>
      </c>
      <c r="BI675" t="s">
        <v>139</v>
      </c>
      <c r="BJ675" s="15"/>
      <c r="BK675" t="s">
        <v>146</v>
      </c>
      <c r="BL675">
        <v>8</v>
      </c>
      <c r="BM675" s="16">
        <v>42653.861111111102</v>
      </c>
      <c r="BO675" s="16"/>
      <c r="BP675" t="s">
        <v>147</v>
      </c>
      <c r="BQ675" t="s">
        <v>147</v>
      </c>
      <c r="BR675">
        <v>0.5</v>
      </c>
      <c r="BS675">
        <v>0.08</v>
      </c>
      <c r="BT675" t="b">
        <v>0</v>
      </c>
      <c r="BU675">
        <v>0.5</v>
      </c>
      <c r="BV675">
        <v>0.08</v>
      </c>
      <c r="BW675">
        <v>0.5</v>
      </c>
      <c r="BX675" t="s">
        <v>148</v>
      </c>
      <c r="BY675" t="s">
        <v>1955</v>
      </c>
      <c r="BZ675" t="s">
        <v>1956</v>
      </c>
      <c r="CA675" t="s">
        <v>2001</v>
      </c>
      <c r="CB675" t="s">
        <v>150</v>
      </c>
      <c r="CC675" t="s">
        <v>1970</v>
      </c>
      <c r="CD675" t="s">
        <v>1422</v>
      </c>
      <c r="CI675">
        <v>45.67764176</v>
      </c>
      <c r="CJ675">
        <v>-122.62425450000001</v>
      </c>
      <c r="CN675" t="s">
        <v>1971</v>
      </c>
      <c r="CO675" t="s">
        <v>298</v>
      </c>
      <c r="CP675" t="s">
        <v>2002</v>
      </c>
      <c r="CQ675" t="s">
        <v>130</v>
      </c>
      <c r="CT675" t="s">
        <v>1973</v>
      </c>
      <c r="CU675" t="s">
        <v>302</v>
      </c>
      <c r="CV675" t="s">
        <v>154</v>
      </c>
      <c r="CW675" t="s">
        <v>1220</v>
      </c>
      <c r="CX675" t="s">
        <v>1801</v>
      </c>
      <c r="DC675" s="15"/>
      <c r="DF675">
        <v>58</v>
      </c>
      <c r="DG675" t="s">
        <v>130</v>
      </c>
      <c r="DH675" t="s">
        <v>146</v>
      </c>
    </row>
    <row r="676" spans="1:112" x14ac:dyDescent="0.25">
      <c r="A676" t="s">
        <v>1955</v>
      </c>
      <c r="B676" t="s">
        <v>1956</v>
      </c>
      <c r="C676" t="s">
        <v>2333</v>
      </c>
      <c r="D676" t="s">
        <v>124</v>
      </c>
      <c r="E676" t="s">
        <v>125</v>
      </c>
      <c r="F676" t="s">
        <v>126</v>
      </c>
      <c r="G676" s="15">
        <v>42653</v>
      </c>
      <c r="H676" t="s">
        <v>955</v>
      </c>
      <c r="I676" t="s">
        <v>1197</v>
      </c>
      <c r="J676" s="15"/>
      <c r="M676" t="s">
        <v>2006</v>
      </c>
      <c r="N676" t="s">
        <v>130</v>
      </c>
      <c r="T676" t="s">
        <v>2332</v>
      </c>
      <c r="U676" t="s">
        <v>1961</v>
      </c>
      <c r="V676" t="s">
        <v>2007</v>
      </c>
      <c r="AA676" t="s">
        <v>1999</v>
      </c>
      <c r="AB676" t="s">
        <v>1955</v>
      </c>
      <c r="AC676" t="s">
        <v>2000</v>
      </c>
      <c r="AD676" t="s">
        <v>1204</v>
      </c>
      <c r="AF676" t="s">
        <v>137</v>
      </c>
      <c r="AG676" t="s">
        <v>1966</v>
      </c>
      <c r="AH676">
        <v>0.5</v>
      </c>
      <c r="AI676" t="s">
        <v>139</v>
      </c>
      <c r="AJ676" t="s">
        <v>1205</v>
      </c>
      <c r="AK676" t="s">
        <v>140</v>
      </c>
      <c r="AM676" t="s">
        <v>141</v>
      </c>
      <c r="AZ676" t="s">
        <v>1207</v>
      </c>
      <c r="BA676" t="s">
        <v>1208</v>
      </c>
      <c r="BB676" t="s">
        <v>1209</v>
      </c>
      <c r="BD676" t="s">
        <v>1967</v>
      </c>
      <c r="BE676" s="15">
        <v>42656</v>
      </c>
      <c r="BG676" t="s">
        <v>1968</v>
      </c>
      <c r="BH676">
        <v>0.08</v>
      </c>
      <c r="BI676" t="s">
        <v>139</v>
      </c>
      <c r="BJ676" s="15"/>
      <c r="BK676" t="s">
        <v>146</v>
      </c>
      <c r="BL676">
        <v>8</v>
      </c>
      <c r="BM676" s="16">
        <v>42653.871527777803</v>
      </c>
      <c r="BO676" s="16"/>
      <c r="BP676" t="s">
        <v>147</v>
      </c>
      <c r="BQ676" t="s">
        <v>147</v>
      </c>
      <c r="BR676">
        <v>0.5</v>
      </c>
      <c r="BS676">
        <v>0.08</v>
      </c>
      <c r="BT676" t="b">
        <v>0</v>
      </c>
      <c r="BU676">
        <v>0.5</v>
      </c>
      <c r="BV676">
        <v>0.08</v>
      </c>
      <c r="BW676">
        <v>0.5</v>
      </c>
      <c r="BX676" t="s">
        <v>148</v>
      </c>
      <c r="BY676" t="s">
        <v>1955</v>
      </c>
      <c r="BZ676" t="s">
        <v>1956</v>
      </c>
      <c r="CA676" t="s">
        <v>2008</v>
      </c>
      <c r="CB676" t="s">
        <v>150</v>
      </c>
      <c r="CC676" t="s">
        <v>1970</v>
      </c>
      <c r="CD676" t="s">
        <v>1422</v>
      </c>
      <c r="CI676">
        <v>45.677795529999997</v>
      </c>
      <c r="CJ676">
        <v>-122.62460179999999</v>
      </c>
      <c r="CN676" t="s">
        <v>1971</v>
      </c>
      <c r="CO676" t="s">
        <v>298</v>
      </c>
      <c r="CP676" t="s">
        <v>2009</v>
      </c>
      <c r="CQ676" t="s">
        <v>130</v>
      </c>
      <c r="CT676" t="s">
        <v>1973</v>
      </c>
      <c r="CU676" t="s">
        <v>302</v>
      </c>
      <c r="CV676" t="s">
        <v>154</v>
      </c>
      <c r="CW676" t="s">
        <v>1220</v>
      </c>
      <c r="CX676" t="s">
        <v>1801</v>
      </c>
      <c r="DC676" s="15"/>
      <c r="DF676">
        <v>59</v>
      </c>
      <c r="DG676" t="s">
        <v>130</v>
      </c>
      <c r="DH676" t="s">
        <v>146</v>
      </c>
    </row>
    <row r="677" spans="1:112" x14ac:dyDescent="0.25">
      <c r="A677" t="s">
        <v>1955</v>
      </c>
      <c r="B677" t="s">
        <v>1956</v>
      </c>
      <c r="C677" t="s">
        <v>2334</v>
      </c>
      <c r="D677" t="s">
        <v>124</v>
      </c>
      <c r="E677" t="s">
        <v>125</v>
      </c>
      <c r="F677" t="s">
        <v>126</v>
      </c>
      <c r="G677" s="15">
        <v>42653</v>
      </c>
      <c r="H677" t="s">
        <v>2335</v>
      </c>
      <c r="I677" t="s">
        <v>1197</v>
      </c>
      <c r="J677" s="15"/>
      <c r="M677" t="s">
        <v>2012</v>
      </c>
      <c r="N677" t="s">
        <v>130</v>
      </c>
      <c r="T677" t="s">
        <v>2332</v>
      </c>
      <c r="U677" t="s">
        <v>1961</v>
      </c>
      <c r="V677" t="s">
        <v>2013</v>
      </c>
      <c r="AA677" t="s">
        <v>1999</v>
      </c>
      <c r="AB677" t="s">
        <v>1955</v>
      </c>
      <c r="AC677" t="s">
        <v>2000</v>
      </c>
      <c r="AD677" t="s">
        <v>1204</v>
      </c>
      <c r="AF677" t="s">
        <v>137</v>
      </c>
      <c r="AG677" t="s">
        <v>1966</v>
      </c>
      <c r="AH677">
        <v>0.5</v>
      </c>
      <c r="AI677" t="s">
        <v>139</v>
      </c>
      <c r="AJ677" t="s">
        <v>1205</v>
      </c>
      <c r="AK677" t="s">
        <v>140</v>
      </c>
      <c r="AM677" t="s">
        <v>141</v>
      </c>
      <c r="AZ677" t="s">
        <v>1207</v>
      </c>
      <c r="BA677" t="s">
        <v>1208</v>
      </c>
      <c r="BB677" t="s">
        <v>1209</v>
      </c>
      <c r="BD677" t="s">
        <v>1967</v>
      </c>
      <c r="BE677" s="15">
        <v>42656</v>
      </c>
      <c r="BG677" t="s">
        <v>1968</v>
      </c>
      <c r="BH677">
        <v>0.08</v>
      </c>
      <c r="BI677" t="s">
        <v>139</v>
      </c>
      <c r="BJ677" s="15"/>
      <c r="BK677" t="s">
        <v>146</v>
      </c>
      <c r="BL677">
        <v>8</v>
      </c>
      <c r="BM677" s="16">
        <v>42653.879861111098</v>
      </c>
      <c r="BO677" s="16"/>
      <c r="BP677" t="s">
        <v>147</v>
      </c>
      <c r="BQ677" t="s">
        <v>147</v>
      </c>
      <c r="BR677">
        <v>0.5</v>
      </c>
      <c r="BS677">
        <v>0.08</v>
      </c>
      <c r="BT677" t="b">
        <v>0</v>
      </c>
      <c r="BU677">
        <v>0.5</v>
      </c>
      <c r="BV677">
        <v>0.08</v>
      </c>
      <c r="BW677">
        <v>0.5</v>
      </c>
      <c r="BX677" t="s">
        <v>148</v>
      </c>
      <c r="BY677" t="s">
        <v>1955</v>
      </c>
      <c r="BZ677" t="s">
        <v>1956</v>
      </c>
      <c r="CA677" t="s">
        <v>2014</v>
      </c>
      <c r="CB677" t="s">
        <v>150</v>
      </c>
      <c r="CC677" t="s">
        <v>1970</v>
      </c>
      <c r="CD677" t="s">
        <v>1422</v>
      </c>
      <c r="CI677">
        <v>45.677900180000002</v>
      </c>
      <c r="CJ677">
        <v>-122.625101</v>
      </c>
      <c r="CN677" t="s">
        <v>1971</v>
      </c>
      <c r="CO677" t="s">
        <v>298</v>
      </c>
      <c r="CP677" t="s">
        <v>2015</v>
      </c>
      <c r="CQ677" t="s">
        <v>130</v>
      </c>
      <c r="CT677" t="s">
        <v>1973</v>
      </c>
      <c r="CU677" t="s">
        <v>302</v>
      </c>
      <c r="CV677" t="s">
        <v>154</v>
      </c>
      <c r="CW677" t="s">
        <v>1220</v>
      </c>
      <c r="CX677" t="s">
        <v>1801</v>
      </c>
      <c r="DC677" s="15"/>
      <c r="DF677">
        <v>61.5</v>
      </c>
      <c r="DG677" t="s">
        <v>130</v>
      </c>
      <c r="DH677" t="s">
        <v>146</v>
      </c>
    </row>
    <row r="678" spans="1:112" x14ac:dyDescent="0.25">
      <c r="A678" t="s">
        <v>1955</v>
      </c>
      <c r="B678" t="s">
        <v>1956</v>
      </c>
      <c r="C678" t="s">
        <v>2336</v>
      </c>
      <c r="D678" t="s">
        <v>124</v>
      </c>
      <c r="E678" t="s">
        <v>125</v>
      </c>
      <c r="F678" t="s">
        <v>126</v>
      </c>
      <c r="G678" s="15">
        <v>42653</v>
      </c>
      <c r="H678" t="s">
        <v>2337</v>
      </c>
      <c r="I678" t="s">
        <v>1197</v>
      </c>
      <c r="J678" s="15"/>
      <c r="M678" t="s">
        <v>2018</v>
      </c>
      <c r="N678" t="s">
        <v>130</v>
      </c>
      <c r="T678" t="s">
        <v>2332</v>
      </c>
      <c r="U678" t="s">
        <v>1961</v>
      </c>
      <c r="V678" t="s">
        <v>2019</v>
      </c>
      <c r="AA678" t="s">
        <v>1999</v>
      </c>
      <c r="AB678" t="s">
        <v>1955</v>
      </c>
      <c r="AC678" t="s">
        <v>2000</v>
      </c>
      <c r="AD678" t="s">
        <v>1204</v>
      </c>
      <c r="AF678" t="s">
        <v>137</v>
      </c>
      <c r="AG678" t="s">
        <v>1966</v>
      </c>
      <c r="AH678">
        <v>0.5</v>
      </c>
      <c r="AI678" t="s">
        <v>139</v>
      </c>
      <c r="AJ678" t="s">
        <v>1205</v>
      </c>
      <c r="AK678" t="s">
        <v>140</v>
      </c>
      <c r="AM678" t="s">
        <v>141</v>
      </c>
      <c r="AZ678" t="s">
        <v>1207</v>
      </c>
      <c r="BA678" t="s">
        <v>1208</v>
      </c>
      <c r="BB678" t="s">
        <v>1209</v>
      </c>
      <c r="BD678" t="s">
        <v>1967</v>
      </c>
      <c r="BE678" s="15">
        <v>42656</v>
      </c>
      <c r="BG678" t="s">
        <v>1968</v>
      </c>
      <c r="BH678">
        <v>0.08</v>
      </c>
      <c r="BI678" t="s">
        <v>139</v>
      </c>
      <c r="BJ678" s="15"/>
      <c r="BK678" t="s">
        <v>146</v>
      </c>
      <c r="BL678">
        <v>8</v>
      </c>
      <c r="BM678" s="16">
        <v>42653.884722222203</v>
      </c>
      <c r="BO678" s="16"/>
      <c r="BP678" t="s">
        <v>147</v>
      </c>
      <c r="BQ678" t="s">
        <v>147</v>
      </c>
      <c r="BR678">
        <v>0.5</v>
      </c>
      <c r="BS678">
        <v>0.08</v>
      </c>
      <c r="BT678" t="b">
        <v>0</v>
      </c>
      <c r="BU678">
        <v>0.5</v>
      </c>
      <c r="BV678">
        <v>0.08</v>
      </c>
      <c r="BW678">
        <v>0.5</v>
      </c>
      <c r="BX678" t="s">
        <v>148</v>
      </c>
      <c r="BY678" t="s">
        <v>1955</v>
      </c>
      <c r="BZ678" t="s">
        <v>1956</v>
      </c>
      <c r="CA678" t="s">
        <v>2020</v>
      </c>
      <c r="CB678" t="s">
        <v>150</v>
      </c>
      <c r="CC678" t="s">
        <v>1970</v>
      </c>
      <c r="CD678" t="s">
        <v>1422</v>
      </c>
      <c r="CI678">
        <v>45.677901310000003</v>
      </c>
      <c r="CJ678">
        <v>-122.62511360000001</v>
      </c>
      <c r="CN678" t="s">
        <v>1971</v>
      </c>
      <c r="CO678" t="s">
        <v>298</v>
      </c>
      <c r="CP678" t="s">
        <v>2021</v>
      </c>
      <c r="CQ678" t="s">
        <v>130</v>
      </c>
      <c r="CT678" t="s">
        <v>1973</v>
      </c>
      <c r="CU678" t="s">
        <v>302</v>
      </c>
      <c r="CV678" t="s">
        <v>154</v>
      </c>
      <c r="CW678" t="s">
        <v>1220</v>
      </c>
      <c r="CX678" t="s">
        <v>1801</v>
      </c>
      <c r="DC678" s="15"/>
      <c r="DF678">
        <v>81.5</v>
      </c>
      <c r="DG678" t="s">
        <v>130</v>
      </c>
      <c r="DH678" t="s">
        <v>146</v>
      </c>
    </row>
    <row r="679" spans="1:112" x14ac:dyDescent="0.25">
      <c r="A679" t="s">
        <v>1955</v>
      </c>
      <c r="B679" t="s">
        <v>1956</v>
      </c>
      <c r="C679" t="s">
        <v>2338</v>
      </c>
      <c r="D679" t="s">
        <v>124</v>
      </c>
      <c r="E679" t="s">
        <v>125</v>
      </c>
      <c r="F679" t="s">
        <v>126</v>
      </c>
      <c r="G679" s="15">
        <v>42653</v>
      </c>
      <c r="H679" t="s">
        <v>2339</v>
      </c>
      <c r="I679" t="s">
        <v>1197</v>
      </c>
      <c r="J679" s="15"/>
      <c r="M679" t="s">
        <v>223</v>
      </c>
      <c r="N679" t="s">
        <v>130</v>
      </c>
      <c r="T679" t="s">
        <v>2332</v>
      </c>
      <c r="U679" t="s">
        <v>1961</v>
      </c>
      <c r="V679" t="s">
        <v>2025</v>
      </c>
      <c r="AA679" t="s">
        <v>1999</v>
      </c>
      <c r="AB679" t="s">
        <v>1955</v>
      </c>
      <c r="AC679" t="s">
        <v>2000</v>
      </c>
      <c r="AD679" t="s">
        <v>1204</v>
      </c>
      <c r="AF679" t="s">
        <v>137</v>
      </c>
      <c r="AG679" t="s">
        <v>1966</v>
      </c>
      <c r="AH679">
        <v>0.5</v>
      </c>
      <c r="AI679" t="s">
        <v>139</v>
      </c>
      <c r="AJ679" t="s">
        <v>1205</v>
      </c>
      <c r="AK679" t="s">
        <v>140</v>
      </c>
      <c r="AM679" t="s">
        <v>141</v>
      </c>
      <c r="AZ679" t="s">
        <v>1207</v>
      </c>
      <c r="BA679" t="s">
        <v>1208</v>
      </c>
      <c r="BB679" t="s">
        <v>1209</v>
      </c>
      <c r="BD679" t="s">
        <v>1967</v>
      </c>
      <c r="BE679" s="15">
        <v>42656</v>
      </c>
      <c r="BG679" t="s">
        <v>1968</v>
      </c>
      <c r="BH679">
        <v>0.08</v>
      </c>
      <c r="BI679" t="s">
        <v>139</v>
      </c>
      <c r="BJ679" s="15"/>
      <c r="BK679" t="s">
        <v>146</v>
      </c>
      <c r="BL679">
        <v>8</v>
      </c>
      <c r="BM679" s="16">
        <v>42653.894444444399</v>
      </c>
      <c r="BO679" s="16"/>
      <c r="BP679" t="s">
        <v>147</v>
      </c>
      <c r="BQ679" t="s">
        <v>147</v>
      </c>
      <c r="BR679">
        <v>0.5</v>
      </c>
      <c r="BS679">
        <v>0.08</v>
      </c>
      <c r="BT679" t="b">
        <v>0</v>
      </c>
      <c r="BU679">
        <v>0.5</v>
      </c>
      <c r="BV679">
        <v>0.08</v>
      </c>
      <c r="BW679">
        <v>0.5</v>
      </c>
      <c r="BX679" t="s">
        <v>148</v>
      </c>
      <c r="BY679" t="s">
        <v>1955</v>
      </c>
      <c r="BZ679" t="s">
        <v>1956</v>
      </c>
      <c r="CA679" t="s">
        <v>2026</v>
      </c>
      <c r="CB679" t="s">
        <v>150</v>
      </c>
      <c r="CC679" t="s">
        <v>1970</v>
      </c>
      <c r="CD679" t="s">
        <v>1422</v>
      </c>
      <c r="CI679">
        <v>45.679403890000003</v>
      </c>
      <c r="CJ679">
        <v>-122.63206479999999</v>
      </c>
      <c r="CN679" t="s">
        <v>1971</v>
      </c>
      <c r="CO679" t="s">
        <v>298</v>
      </c>
      <c r="CP679" t="s">
        <v>2027</v>
      </c>
      <c r="CQ679" t="s">
        <v>130</v>
      </c>
      <c r="CT679" t="s">
        <v>1973</v>
      </c>
      <c r="CU679" t="s">
        <v>302</v>
      </c>
      <c r="CV679" t="s">
        <v>154</v>
      </c>
      <c r="CW679" t="s">
        <v>1220</v>
      </c>
      <c r="CX679" t="s">
        <v>1801</v>
      </c>
      <c r="DC679" s="15"/>
      <c r="DF679">
        <v>75.42</v>
      </c>
      <c r="DG679" t="s">
        <v>130</v>
      </c>
      <c r="DH679" t="s">
        <v>146</v>
      </c>
    </row>
    <row r="680" spans="1:112" x14ac:dyDescent="0.25">
      <c r="A680" t="s">
        <v>1955</v>
      </c>
      <c r="B680" t="s">
        <v>1956</v>
      </c>
      <c r="C680" t="s">
        <v>2340</v>
      </c>
      <c r="D680" t="s">
        <v>124</v>
      </c>
      <c r="E680" t="s">
        <v>125</v>
      </c>
      <c r="F680" t="s">
        <v>126</v>
      </c>
      <c r="G680" s="15">
        <v>42653</v>
      </c>
      <c r="H680" t="s">
        <v>2341</v>
      </c>
      <c r="I680" t="s">
        <v>1197</v>
      </c>
      <c r="J680" s="15"/>
      <c r="M680" t="s">
        <v>2030</v>
      </c>
      <c r="N680" t="s">
        <v>130</v>
      </c>
      <c r="T680" t="s">
        <v>2332</v>
      </c>
      <c r="U680" t="s">
        <v>1961</v>
      </c>
      <c r="V680" t="s">
        <v>2031</v>
      </c>
      <c r="AA680" t="s">
        <v>1999</v>
      </c>
      <c r="AB680" t="s">
        <v>1955</v>
      </c>
      <c r="AC680" t="s">
        <v>2000</v>
      </c>
      <c r="AD680" t="s">
        <v>1204</v>
      </c>
      <c r="AF680" t="s">
        <v>137</v>
      </c>
      <c r="AG680" t="s">
        <v>1966</v>
      </c>
      <c r="AH680">
        <v>0.5</v>
      </c>
      <c r="AI680" t="s">
        <v>139</v>
      </c>
      <c r="AJ680" t="s">
        <v>1205</v>
      </c>
      <c r="AK680" t="s">
        <v>140</v>
      </c>
      <c r="AM680" t="s">
        <v>141</v>
      </c>
      <c r="AZ680" t="s">
        <v>1207</v>
      </c>
      <c r="BA680" t="s">
        <v>1208</v>
      </c>
      <c r="BB680" t="s">
        <v>1209</v>
      </c>
      <c r="BD680" t="s">
        <v>1967</v>
      </c>
      <c r="BE680" s="15">
        <v>42656</v>
      </c>
      <c r="BG680" t="s">
        <v>1968</v>
      </c>
      <c r="BH680">
        <v>0.08</v>
      </c>
      <c r="BI680" t="s">
        <v>139</v>
      </c>
      <c r="BJ680" s="15"/>
      <c r="BK680" t="s">
        <v>146</v>
      </c>
      <c r="BL680">
        <v>8</v>
      </c>
      <c r="BM680" s="16">
        <v>42653.902083333298</v>
      </c>
      <c r="BO680" s="16"/>
      <c r="BP680" t="s">
        <v>147</v>
      </c>
      <c r="BQ680" t="s">
        <v>147</v>
      </c>
      <c r="BR680">
        <v>0.5</v>
      </c>
      <c r="BS680">
        <v>0.08</v>
      </c>
      <c r="BT680" t="b">
        <v>0</v>
      </c>
      <c r="BU680">
        <v>0.5</v>
      </c>
      <c r="BV680">
        <v>0.08</v>
      </c>
      <c r="BW680">
        <v>0.5</v>
      </c>
      <c r="BX680" t="s">
        <v>148</v>
      </c>
      <c r="BY680" t="s">
        <v>1955</v>
      </c>
      <c r="BZ680" t="s">
        <v>1956</v>
      </c>
      <c r="CA680" t="s">
        <v>2032</v>
      </c>
      <c r="CB680" t="s">
        <v>150</v>
      </c>
      <c r="CC680" t="s">
        <v>1970</v>
      </c>
      <c r="CD680" t="s">
        <v>1422</v>
      </c>
      <c r="CI680">
        <v>45.678857299999997</v>
      </c>
      <c r="CJ680">
        <v>-122.6321762</v>
      </c>
      <c r="CN680" t="s">
        <v>1971</v>
      </c>
      <c r="CO680" t="s">
        <v>298</v>
      </c>
      <c r="CP680" t="s">
        <v>2033</v>
      </c>
      <c r="CQ680" t="s">
        <v>130</v>
      </c>
      <c r="CT680" t="s">
        <v>1973</v>
      </c>
      <c r="CU680" t="s">
        <v>302</v>
      </c>
      <c r="CV680" t="s">
        <v>154</v>
      </c>
      <c r="CW680" t="s">
        <v>1220</v>
      </c>
      <c r="CX680" t="s">
        <v>1801</v>
      </c>
      <c r="DC680" s="15"/>
      <c r="DF680">
        <v>65.2</v>
      </c>
      <c r="DG680" t="s">
        <v>130</v>
      </c>
      <c r="DH680" t="s">
        <v>146</v>
      </c>
    </row>
    <row r="681" spans="1:112" x14ac:dyDescent="0.25">
      <c r="A681" t="s">
        <v>1955</v>
      </c>
      <c r="B681" t="s">
        <v>1956</v>
      </c>
      <c r="C681" t="s">
        <v>2342</v>
      </c>
      <c r="D681" t="s">
        <v>124</v>
      </c>
      <c r="E681" t="s">
        <v>125</v>
      </c>
      <c r="F681" t="s">
        <v>126</v>
      </c>
      <c r="G681" s="15">
        <v>42653</v>
      </c>
      <c r="H681" t="s">
        <v>2343</v>
      </c>
      <c r="I681" t="s">
        <v>1197</v>
      </c>
      <c r="J681" s="15"/>
      <c r="M681" t="s">
        <v>2036</v>
      </c>
      <c r="N681" t="s">
        <v>130</v>
      </c>
      <c r="T681" t="s">
        <v>2332</v>
      </c>
      <c r="U681" t="s">
        <v>1961</v>
      </c>
      <c r="V681" t="s">
        <v>2037</v>
      </c>
      <c r="AA681" t="s">
        <v>1999</v>
      </c>
      <c r="AB681" t="s">
        <v>1955</v>
      </c>
      <c r="AC681" t="s">
        <v>2000</v>
      </c>
      <c r="AD681" t="s">
        <v>1204</v>
      </c>
      <c r="AF681" t="s">
        <v>137</v>
      </c>
      <c r="AG681" t="s">
        <v>1966</v>
      </c>
      <c r="AH681">
        <v>0.5</v>
      </c>
      <c r="AI681" t="s">
        <v>139</v>
      </c>
      <c r="AJ681" t="s">
        <v>1205</v>
      </c>
      <c r="AK681" t="s">
        <v>140</v>
      </c>
      <c r="AM681" t="s">
        <v>141</v>
      </c>
      <c r="AZ681" t="s">
        <v>1207</v>
      </c>
      <c r="BA681" t="s">
        <v>1208</v>
      </c>
      <c r="BB681" t="s">
        <v>1209</v>
      </c>
      <c r="BD681" t="s">
        <v>1967</v>
      </c>
      <c r="BE681" s="15">
        <v>42656</v>
      </c>
      <c r="BG681" t="s">
        <v>1968</v>
      </c>
      <c r="BH681">
        <v>0.08</v>
      </c>
      <c r="BI681" t="s">
        <v>139</v>
      </c>
      <c r="BJ681" s="15"/>
      <c r="BK681" t="s">
        <v>146</v>
      </c>
      <c r="BL681">
        <v>8</v>
      </c>
      <c r="BM681" s="16">
        <v>42653.913888888899</v>
      </c>
      <c r="BO681" s="16"/>
      <c r="BP681" t="s">
        <v>147</v>
      </c>
      <c r="BQ681" t="s">
        <v>147</v>
      </c>
      <c r="BR681">
        <v>0.5</v>
      </c>
      <c r="BS681">
        <v>0.08</v>
      </c>
      <c r="BT681" t="b">
        <v>0</v>
      </c>
      <c r="BU681">
        <v>0.5</v>
      </c>
      <c r="BV681">
        <v>0.08</v>
      </c>
      <c r="BW681">
        <v>0.5</v>
      </c>
      <c r="BX681" t="s">
        <v>148</v>
      </c>
      <c r="BY681" t="s">
        <v>1955</v>
      </c>
      <c r="BZ681" t="s">
        <v>1956</v>
      </c>
      <c r="CA681" t="s">
        <v>2038</v>
      </c>
      <c r="CB681" t="s">
        <v>150</v>
      </c>
      <c r="CC681" t="s">
        <v>1970</v>
      </c>
      <c r="CD681" t="s">
        <v>1422</v>
      </c>
      <c r="CI681">
        <v>45.679006510000001</v>
      </c>
      <c r="CJ681">
        <v>-122.6302008</v>
      </c>
      <c r="CN681" t="s">
        <v>1971</v>
      </c>
      <c r="CO681" t="s">
        <v>298</v>
      </c>
      <c r="CP681" t="s">
        <v>2039</v>
      </c>
      <c r="CQ681" t="s">
        <v>130</v>
      </c>
      <c r="CT681" t="s">
        <v>1973</v>
      </c>
      <c r="CU681" t="s">
        <v>302</v>
      </c>
      <c r="CV681" t="s">
        <v>154</v>
      </c>
      <c r="CW681" t="s">
        <v>1220</v>
      </c>
      <c r="CX681" t="s">
        <v>1801</v>
      </c>
      <c r="DC681" s="15"/>
      <c r="DF681">
        <v>87</v>
      </c>
      <c r="DG681" t="s">
        <v>130</v>
      </c>
      <c r="DH681" t="s">
        <v>146</v>
      </c>
    </row>
    <row r="682" spans="1:112" x14ac:dyDescent="0.25">
      <c r="A682" t="s">
        <v>1955</v>
      </c>
      <c r="B682" t="s">
        <v>1956</v>
      </c>
      <c r="C682" t="s">
        <v>2344</v>
      </c>
      <c r="D682" t="s">
        <v>1980</v>
      </c>
      <c r="E682" t="s">
        <v>125</v>
      </c>
      <c r="F682" t="s">
        <v>126</v>
      </c>
      <c r="G682" s="15">
        <v>42653</v>
      </c>
      <c r="H682" t="s">
        <v>1539</v>
      </c>
      <c r="I682" t="s">
        <v>1197</v>
      </c>
      <c r="J682" s="15"/>
      <c r="M682" t="s">
        <v>2036</v>
      </c>
      <c r="N682" t="s">
        <v>130</v>
      </c>
      <c r="T682" t="s">
        <v>2332</v>
      </c>
      <c r="U682" t="s">
        <v>1961</v>
      </c>
      <c r="V682" t="s">
        <v>2037</v>
      </c>
      <c r="AA682" t="s">
        <v>1999</v>
      </c>
      <c r="AB682" t="s">
        <v>1955</v>
      </c>
      <c r="AC682" t="s">
        <v>2000</v>
      </c>
      <c r="AD682" t="s">
        <v>1204</v>
      </c>
      <c r="AF682" t="s">
        <v>137</v>
      </c>
      <c r="AG682" t="s">
        <v>1966</v>
      </c>
      <c r="AH682">
        <v>0.5</v>
      </c>
      <c r="AI682" t="s">
        <v>139</v>
      </c>
      <c r="AJ682" t="s">
        <v>1205</v>
      </c>
      <c r="AK682" t="s">
        <v>140</v>
      </c>
      <c r="AM682" t="s">
        <v>141</v>
      </c>
      <c r="AZ682" t="s">
        <v>1207</v>
      </c>
      <c r="BA682" t="s">
        <v>1208</v>
      </c>
      <c r="BB682" t="s">
        <v>1209</v>
      </c>
      <c r="BD682" t="s">
        <v>1967</v>
      </c>
      <c r="BE682" s="15">
        <v>42656</v>
      </c>
      <c r="BG682" t="s">
        <v>1968</v>
      </c>
      <c r="BH682">
        <v>0.08</v>
      </c>
      <c r="BI682" t="s">
        <v>139</v>
      </c>
      <c r="BJ682" s="15"/>
      <c r="BK682" t="s">
        <v>146</v>
      </c>
      <c r="BL682">
        <v>8</v>
      </c>
      <c r="BM682" s="16">
        <v>42653.916666666701</v>
      </c>
      <c r="BO682" s="16"/>
      <c r="BP682" t="s">
        <v>147</v>
      </c>
      <c r="BQ682" t="s">
        <v>147</v>
      </c>
      <c r="BR682">
        <v>0.5</v>
      </c>
      <c r="BS682">
        <v>0.08</v>
      </c>
      <c r="BT682" t="b">
        <v>0</v>
      </c>
      <c r="BU682">
        <v>0.5</v>
      </c>
      <c r="BV682">
        <v>0.08</v>
      </c>
      <c r="BW682">
        <v>0.5</v>
      </c>
      <c r="BX682" t="s">
        <v>148</v>
      </c>
      <c r="BY682" t="s">
        <v>1955</v>
      </c>
      <c r="BZ682" t="s">
        <v>1956</v>
      </c>
      <c r="CA682" t="s">
        <v>2038</v>
      </c>
      <c r="CB682" t="s">
        <v>150</v>
      </c>
      <c r="CC682" t="s">
        <v>1970</v>
      </c>
      <c r="CD682" t="s">
        <v>1422</v>
      </c>
      <c r="CI682">
        <v>45.679006510000001</v>
      </c>
      <c r="CJ682">
        <v>-122.6302008</v>
      </c>
      <c r="CN682" t="s">
        <v>1971</v>
      </c>
      <c r="CO682" t="s">
        <v>298</v>
      </c>
      <c r="CP682" t="s">
        <v>2039</v>
      </c>
      <c r="CQ682" t="s">
        <v>130</v>
      </c>
      <c r="CT682" t="s">
        <v>1973</v>
      </c>
      <c r="CU682" t="s">
        <v>302</v>
      </c>
      <c r="CV682" t="s">
        <v>154</v>
      </c>
      <c r="CW682" t="s">
        <v>1220</v>
      </c>
      <c r="CX682" t="s">
        <v>1801</v>
      </c>
      <c r="DC682" s="15"/>
      <c r="DF682">
        <v>87</v>
      </c>
      <c r="DG682" t="s">
        <v>130</v>
      </c>
      <c r="DH682" t="s">
        <v>146</v>
      </c>
    </row>
    <row r="683" spans="1:112" x14ac:dyDescent="0.25">
      <c r="A683" t="s">
        <v>1955</v>
      </c>
      <c r="B683" t="s">
        <v>1956</v>
      </c>
      <c r="C683" t="s">
        <v>2345</v>
      </c>
      <c r="D683" t="s">
        <v>124</v>
      </c>
      <c r="E683" t="s">
        <v>125</v>
      </c>
      <c r="F683" t="s">
        <v>126</v>
      </c>
      <c r="G683" s="15">
        <v>42653</v>
      </c>
      <c r="H683" t="s">
        <v>2346</v>
      </c>
      <c r="I683" t="s">
        <v>1197</v>
      </c>
      <c r="J683" s="15"/>
      <c r="M683" t="s">
        <v>213</v>
      </c>
      <c r="N683" t="s">
        <v>130</v>
      </c>
      <c r="T683" t="s">
        <v>2332</v>
      </c>
      <c r="U683" t="s">
        <v>1961</v>
      </c>
      <c r="V683" t="s">
        <v>2042</v>
      </c>
      <c r="AA683" t="s">
        <v>1999</v>
      </c>
      <c r="AB683" t="s">
        <v>1955</v>
      </c>
      <c r="AC683" t="s">
        <v>2000</v>
      </c>
      <c r="AD683" t="s">
        <v>1204</v>
      </c>
      <c r="AF683" t="s">
        <v>137</v>
      </c>
      <c r="AG683" t="s">
        <v>1966</v>
      </c>
      <c r="AH683">
        <v>0.5</v>
      </c>
      <c r="AI683" t="s">
        <v>139</v>
      </c>
      <c r="AJ683" t="s">
        <v>1205</v>
      </c>
      <c r="AK683" t="s">
        <v>140</v>
      </c>
      <c r="AM683" t="s">
        <v>141</v>
      </c>
      <c r="AZ683" t="s">
        <v>1207</v>
      </c>
      <c r="BA683" t="s">
        <v>1208</v>
      </c>
      <c r="BB683" t="s">
        <v>1209</v>
      </c>
      <c r="BD683" t="s">
        <v>1967</v>
      </c>
      <c r="BE683" s="15">
        <v>42656</v>
      </c>
      <c r="BG683" t="s">
        <v>1968</v>
      </c>
      <c r="BH683">
        <v>0.08</v>
      </c>
      <c r="BI683" t="s">
        <v>139</v>
      </c>
      <c r="BJ683" s="15"/>
      <c r="BK683" t="s">
        <v>146</v>
      </c>
      <c r="BL683">
        <v>8</v>
      </c>
      <c r="BM683" s="16">
        <v>42653.9284722222</v>
      </c>
      <c r="BO683" s="16"/>
      <c r="BP683" t="s">
        <v>147</v>
      </c>
      <c r="BQ683" t="s">
        <v>147</v>
      </c>
      <c r="BR683">
        <v>0.5</v>
      </c>
      <c r="BS683">
        <v>0.08</v>
      </c>
      <c r="BT683" t="b">
        <v>0</v>
      </c>
      <c r="BU683">
        <v>0.5</v>
      </c>
      <c r="BV683">
        <v>0.08</v>
      </c>
      <c r="BW683">
        <v>0.5</v>
      </c>
      <c r="BX683" t="s">
        <v>148</v>
      </c>
      <c r="BY683" t="s">
        <v>1955</v>
      </c>
      <c r="BZ683" t="s">
        <v>1956</v>
      </c>
      <c r="CA683" t="s">
        <v>2043</v>
      </c>
      <c r="CB683" t="s">
        <v>150</v>
      </c>
      <c r="CC683" t="s">
        <v>1970</v>
      </c>
      <c r="CD683" t="s">
        <v>1422</v>
      </c>
      <c r="CI683">
        <v>45.678616069999997</v>
      </c>
      <c r="CJ683">
        <v>-122.6284581</v>
      </c>
      <c r="CN683" t="s">
        <v>1971</v>
      </c>
      <c r="CO683" t="s">
        <v>298</v>
      </c>
      <c r="CP683" t="s">
        <v>2044</v>
      </c>
      <c r="CQ683" t="s">
        <v>130</v>
      </c>
      <c r="CT683" t="s">
        <v>1973</v>
      </c>
      <c r="CU683" t="s">
        <v>302</v>
      </c>
      <c r="CV683" t="s">
        <v>154</v>
      </c>
      <c r="CW683" t="s">
        <v>1220</v>
      </c>
      <c r="CX683" t="s">
        <v>1801</v>
      </c>
      <c r="DC683" s="15"/>
      <c r="DF683">
        <v>92.2</v>
      </c>
      <c r="DG683" t="s">
        <v>130</v>
      </c>
      <c r="DH683" t="s">
        <v>146</v>
      </c>
    </row>
    <row r="684" spans="1:112" x14ac:dyDescent="0.25">
      <c r="A684" t="s">
        <v>1955</v>
      </c>
      <c r="B684" t="s">
        <v>1956</v>
      </c>
      <c r="C684" t="s">
        <v>2347</v>
      </c>
      <c r="D684" t="s">
        <v>124</v>
      </c>
      <c r="E684" t="s">
        <v>125</v>
      </c>
      <c r="F684" t="s">
        <v>126</v>
      </c>
      <c r="G684" s="15">
        <v>42653</v>
      </c>
      <c r="H684" t="s">
        <v>2330</v>
      </c>
      <c r="I684" t="s">
        <v>1197</v>
      </c>
      <c r="J684" s="15"/>
      <c r="M684" t="s">
        <v>2047</v>
      </c>
      <c r="N684" t="s">
        <v>130</v>
      </c>
      <c r="T684" t="s">
        <v>2332</v>
      </c>
      <c r="U684" t="s">
        <v>1961</v>
      </c>
      <c r="V684" t="s">
        <v>2048</v>
      </c>
      <c r="AA684" t="s">
        <v>1999</v>
      </c>
      <c r="AB684" t="s">
        <v>1955</v>
      </c>
      <c r="AC684" t="s">
        <v>2000</v>
      </c>
      <c r="AD684" t="s">
        <v>1204</v>
      </c>
      <c r="AF684" t="s">
        <v>137</v>
      </c>
      <c r="AG684" t="s">
        <v>1966</v>
      </c>
      <c r="AH684">
        <v>0.5</v>
      </c>
      <c r="AI684" t="s">
        <v>139</v>
      </c>
      <c r="AJ684" t="s">
        <v>1205</v>
      </c>
      <c r="AK684" t="s">
        <v>140</v>
      </c>
      <c r="AM684" t="s">
        <v>141</v>
      </c>
      <c r="AZ684" t="s">
        <v>1207</v>
      </c>
      <c r="BA684" t="s">
        <v>1208</v>
      </c>
      <c r="BB684" t="s">
        <v>1209</v>
      </c>
      <c r="BD684" t="s">
        <v>1967</v>
      </c>
      <c r="BE684" s="15">
        <v>42656</v>
      </c>
      <c r="BG684" t="s">
        <v>1968</v>
      </c>
      <c r="BH684">
        <v>0.08</v>
      </c>
      <c r="BI684" t="s">
        <v>139</v>
      </c>
      <c r="BJ684" s="15"/>
      <c r="BK684" t="s">
        <v>146</v>
      </c>
      <c r="BL684">
        <v>8</v>
      </c>
      <c r="BM684" s="16">
        <v>42653.947916666701</v>
      </c>
      <c r="BO684" s="16"/>
      <c r="BP684" t="s">
        <v>147</v>
      </c>
      <c r="BQ684" t="s">
        <v>147</v>
      </c>
      <c r="BR684">
        <v>0.5</v>
      </c>
      <c r="BS684">
        <v>0.08</v>
      </c>
      <c r="BT684" t="b">
        <v>0</v>
      </c>
      <c r="BU684">
        <v>0.5</v>
      </c>
      <c r="BV684">
        <v>0.08</v>
      </c>
      <c r="BW684">
        <v>0.5</v>
      </c>
      <c r="BX684" t="s">
        <v>148</v>
      </c>
      <c r="BY684" t="s">
        <v>1955</v>
      </c>
      <c r="BZ684" t="s">
        <v>1956</v>
      </c>
      <c r="CA684" t="s">
        <v>2049</v>
      </c>
      <c r="CB684" t="s">
        <v>150</v>
      </c>
      <c r="CC684" t="s">
        <v>1970</v>
      </c>
      <c r="CD684" t="s">
        <v>1422</v>
      </c>
      <c r="CI684">
        <v>45.678256840000003</v>
      </c>
      <c r="CJ684">
        <v>-122.6269717</v>
      </c>
      <c r="CN684" t="s">
        <v>1971</v>
      </c>
      <c r="CO684" t="s">
        <v>298</v>
      </c>
      <c r="CP684" t="s">
        <v>2050</v>
      </c>
      <c r="CQ684" t="s">
        <v>130</v>
      </c>
      <c r="CT684" t="s">
        <v>1973</v>
      </c>
      <c r="CU684" t="s">
        <v>302</v>
      </c>
      <c r="CV684" t="s">
        <v>154</v>
      </c>
      <c r="CW684" t="s">
        <v>1220</v>
      </c>
      <c r="CX684" t="s">
        <v>1801</v>
      </c>
      <c r="DC684" s="15"/>
      <c r="DF684">
        <v>94.4</v>
      </c>
      <c r="DG684" t="s">
        <v>130</v>
      </c>
      <c r="DH684" t="s">
        <v>146</v>
      </c>
    </row>
    <row r="685" spans="1:112" x14ac:dyDescent="0.25">
      <c r="A685" t="s">
        <v>1955</v>
      </c>
      <c r="B685" t="s">
        <v>1956</v>
      </c>
      <c r="C685" t="s">
        <v>2348</v>
      </c>
      <c r="D685" t="s">
        <v>124</v>
      </c>
      <c r="E685" t="s">
        <v>125</v>
      </c>
      <c r="F685" t="s">
        <v>126</v>
      </c>
      <c r="G685" s="15">
        <v>42653</v>
      </c>
      <c r="H685" t="s">
        <v>2349</v>
      </c>
      <c r="I685" t="s">
        <v>1197</v>
      </c>
      <c r="J685" s="15"/>
      <c r="M685" t="s">
        <v>2018</v>
      </c>
      <c r="N685" t="s">
        <v>130</v>
      </c>
      <c r="T685" t="s">
        <v>2332</v>
      </c>
      <c r="U685" t="s">
        <v>1961</v>
      </c>
      <c r="V685" t="s">
        <v>2052</v>
      </c>
      <c r="AA685" t="s">
        <v>1999</v>
      </c>
      <c r="AB685" t="s">
        <v>1955</v>
      </c>
      <c r="AC685" t="s">
        <v>2000</v>
      </c>
      <c r="AD685" t="s">
        <v>1204</v>
      </c>
      <c r="AF685" t="s">
        <v>137</v>
      </c>
      <c r="AG685" t="s">
        <v>1966</v>
      </c>
      <c r="AH685">
        <v>0.5</v>
      </c>
      <c r="AI685" t="s">
        <v>139</v>
      </c>
      <c r="AJ685" t="s">
        <v>1205</v>
      </c>
      <c r="AK685" t="s">
        <v>140</v>
      </c>
      <c r="AM685" t="s">
        <v>141</v>
      </c>
      <c r="AZ685" t="s">
        <v>1207</v>
      </c>
      <c r="BA685" t="s">
        <v>1208</v>
      </c>
      <c r="BB685" t="s">
        <v>1209</v>
      </c>
      <c r="BD685" t="s">
        <v>1967</v>
      </c>
      <c r="BE685" s="15">
        <v>42656</v>
      </c>
      <c r="BG685" t="s">
        <v>1968</v>
      </c>
      <c r="BH685">
        <v>0.08</v>
      </c>
      <c r="BI685" t="s">
        <v>139</v>
      </c>
      <c r="BJ685" s="15"/>
      <c r="BK685" t="s">
        <v>146</v>
      </c>
      <c r="BL685">
        <v>8</v>
      </c>
      <c r="BM685" s="16">
        <v>42653.957638888904</v>
      </c>
      <c r="BO685" s="16"/>
      <c r="BP685" t="s">
        <v>147</v>
      </c>
      <c r="BQ685" t="s">
        <v>147</v>
      </c>
      <c r="BR685">
        <v>0.5</v>
      </c>
      <c r="BS685">
        <v>0.08</v>
      </c>
      <c r="BT685" t="b">
        <v>0</v>
      </c>
      <c r="BU685">
        <v>0.5</v>
      </c>
      <c r="BV685">
        <v>0.08</v>
      </c>
      <c r="BW685">
        <v>0.5</v>
      </c>
      <c r="BX685" t="s">
        <v>148</v>
      </c>
      <c r="BY685" t="s">
        <v>1955</v>
      </c>
      <c r="BZ685" t="s">
        <v>1956</v>
      </c>
      <c r="CA685" t="s">
        <v>2053</v>
      </c>
      <c r="CB685" t="s">
        <v>150</v>
      </c>
      <c r="CC685" t="s">
        <v>1970</v>
      </c>
      <c r="CD685" t="s">
        <v>1422</v>
      </c>
      <c r="CI685">
        <v>45.678159530000002</v>
      </c>
      <c r="CJ685">
        <v>-122.6258948</v>
      </c>
      <c r="CN685" t="s">
        <v>1971</v>
      </c>
      <c r="CO685" t="s">
        <v>298</v>
      </c>
      <c r="CP685" t="s">
        <v>2054</v>
      </c>
      <c r="CQ685" t="s">
        <v>130</v>
      </c>
      <c r="CT685" t="s">
        <v>1973</v>
      </c>
      <c r="CU685" t="s">
        <v>302</v>
      </c>
      <c r="CV685" t="s">
        <v>154</v>
      </c>
      <c r="CW685" t="s">
        <v>1220</v>
      </c>
      <c r="CX685" t="s">
        <v>1801</v>
      </c>
      <c r="DC685" s="15"/>
      <c r="DF685">
        <v>81.5</v>
      </c>
      <c r="DG685" t="s">
        <v>130</v>
      </c>
      <c r="DH685" t="s">
        <v>146</v>
      </c>
    </row>
    <row r="686" spans="1:112" x14ac:dyDescent="0.25">
      <c r="A686" t="s">
        <v>1955</v>
      </c>
      <c r="B686" t="s">
        <v>1956</v>
      </c>
      <c r="C686" t="s">
        <v>2350</v>
      </c>
      <c r="D686" t="s">
        <v>124</v>
      </c>
      <c r="E686" t="s">
        <v>125</v>
      </c>
      <c r="F686" t="s">
        <v>126</v>
      </c>
      <c r="G686" s="15">
        <v>42653</v>
      </c>
      <c r="H686" t="s">
        <v>2351</v>
      </c>
      <c r="I686" t="s">
        <v>1197</v>
      </c>
      <c r="J686" s="15"/>
      <c r="M686" t="s">
        <v>2058</v>
      </c>
      <c r="N686" t="s">
        <v>130</v>
      </c>
      <c r="T686" t="s">
        <v>2332</v>
      </c>
      <c r="U686" t="s">
        <v>1961</v>
      </c>
      <c r="V686" t="s">
        <v>2059</v>
      </c>
      <c r="AA686" t="s">
        <v>1999</v>
      </c>
      <c r="AB686" t="s">
        <v>1955</v>
      </c>
      <c r="AC686" t="s">
        <v>2000</v>
      </c>
      <c r="AD686" t="s">
        <v>1204</v>
      </c>
      <c r="AF686" t="s">
        <v>137</v>
      </c>
      <c r="AG686" t="s">
        <v>1966</v>
      </c>
      <c r="AH686">
        <v>0.5</v>
      </c>
      <c r="AI686" t="s">
        <v>139</v>
      </c>
      <c r="AJ686" t="s">
        <v>1205</v>
      </c>
      <c r="AK686" t="s">
        <v>140</v>
      </c>
      <c r="AM686" t="s">
        <v>141</v>
      </c>
      <c r="AZ686" t="s">
        <v>1207</v>
      </c>
      <c r="BA686" t="s">
        <v>1208</v>
      </c>
      <c r="BB686" t="s">
        <v>1209</v>
      </c>
      <c r="BD686" t="s">
        <v>1967</v>
      </c>
      <c r="BE686" s="15">
        <v>42656</v>
      </c>
      <c r="BG686" t="s">
        <v>1968</v>
      </c>
      <c r="BH686">
        <v>0.08</v>
      </c>
      <c r="BI686" t="s">
        <v>139</v>
      </c>
      <c r="BJ686" s="15"/>
      <c r="BK686" t="s">
        <v>146</v>
      </c>
      <c r="BL686">
        <v>8</v>
      </c>
      <c r="BM686" s="16">
        <v>42653.961111111101</v>
      </c>
      <c r="BO686" s="16"/>
      <c r="BP686" t="s">
        <v>147</v>
      </c>
      <c r="BQ686" t="s">
        <v>147</v>
      </c>
      <c r="BR686">
        <v>0.5</v>
      </c>
      <c r="BS686">
        <v>0.08</v>
      </c>
      <c r="BT686" t="b">
        <v>0</v>
      </c>
      <c r="BU686">
        <v>0.5</v>
      </c>
      <c r="BV686">
        <v>0.08</v>
      </c>
      <c r="BW686">
        <v>0.5</v>
      </c>
      <c r="BX686" t="s">
        <v>148</v>
      </c>
      <c r="BY686" t="s">
        <v>1955</v>
      </c>
      <c r="BZ686" t="s">
        <v>1956</v>
      </c>
      <c r="CA686" t="s">
        <v>2060</v>
      </c>
      <c r="CB686" t="s">
        <v>150</v>
      </c>
      <c r="CC686" t="s">
        <v>1970</v>
      </c>
      <c r="CD686" t="s">
        <v>1422</v>
      </c>
      <c r="CI686">
        <v>45.678055790000002</v>
      </c>
      <c r="CJ686">
        <v>-122.6258333</v>
      </c>
      <c r="CN686" t="s">
        <v>1971</v>
      </c>
      <c r="CO686" t="s">
        <v>298</v>
      </c>
      <c r="CP686" t="s">
        <v>2061</v>
      </c>
      <c r="CQ686" t="s">
        <v>130</v>
      </c>
      <c r="CT686" t="s">
        <v>1973</v>
      </c>
      <c r="CU686" t="s">
        <v>302</v>
      </c>
      <c r="CV686" t="s">
        <v>154</v>
      </c>
      <c r="CW686" t="s">
        <v>1220</v>
      </c>
      <c r="CX686" t="s">
        <v>1801</v>
      </c>
      <c r="DC686" s="15"/>
      <c r="DF686">
        <v>126</v>
      </c>
      <c r="DG686" t="s">
        <v>130</v>
      </c>
      <c r="DH686" t="s">
        <v>146</v>
      </c>
    </row>
    <row r="687" spans="1:112" x14ac:dyDescent="0.25">
      <c r="A687" t="s">
        <v>1955</v>
      </c>
      <c r="B687" t="s">
        <v>1956</v>
      </c>
      <c r="C687" t="s">
        <v>2352</v>
      </c>
      <c r="D687" t="s">
        <v>124</v>
      </c>
      <c r="E687" t="s">
        <v>125</v>
      </c>
      <c r="F687" t="s">
        <v>126</v>
      </c>
      <c r="G687" s="15">
        <v>42654</v>
      </c>
      <c r="H687" t="s">
        <v>1236</v>
      </c>
      <c r="I687" t="s">
        <v>1197</v>
      </c>
      <c r="J687" s="15"/>
      <c r="M687" t="s">
        <v>2353</v>
      </c>
      <c r="N687" t="s">
        <v>130</v>
      </c>
      <c r="T687" t="s">
        <v>2332</v>
      </c>
      <c r="U687" t="s">
        <v>1961</v>
      </c>
      <c r="V687" t="s">
        <v>2354</v>
      </c>
      <c r="AA687" t="s">
        <v>1963</v>
      </c>
      <c r="AB687" t="s">
        <v>1955</v>
      </c>
      <c r="AC687" t="s">
        <v>1964</v>
      </c>
      <c r="AD687" t="s">
        <v>1965</v>
      </c>
      <c r="AF687" t="s">
        <v>137</v>
      </c>
      <c r="AG687" t="s">
        <v>1966</v>
      </c>
      <c r="AH687">
        <v>0.5</v>
      </c>
      <c r="AI687" t="s">
        <v>139</v>
      </c>
      <c r="AJ687" t="s">
        <v>1205</v>
      </c>
      <c r="AK687" t="s">
        <v>140</v>
      </c>
      <c r="AM687" t="s">
        <v>141</v>
      </c>
      <c r="AZ687" t="s">
        <v>1207</v>
      </c>
      <c r="BA687" t="s">
        <v>1208</v>
      </c>
      <c r="BB687" t="s">
        <v>1209</v>
      </c>
      <c r="BD687" t="s">
        <v>1967</v>
      </c>
      <c r="BE687" s="15">
        <v>42656</v>
      </c>
      <c r="BG687" t="s">
        <v>1968</v>
      </c>
      <c r="BH687">
        <v>0.08</v>
      </c>
      <c r="BI687" t="s">
        <v>139</v>
      </c>
      <c r="BJ687" s="15"/>
      <c r="BK687" t="s">
        <v>146</v>
      </c>
      <c r="BL687">
        <v>8</v>
      </c>
      <c r="BM687" s="16">
        <v>42654.708333333299</v>
      </c>
      <c r="BO687" s="16"/>
      <c r="BP687" t="s">
        <v>147</v>
      </c>
      <c r="BQ687" t="s">
        <v>147</v>
      </c>
      <c r="BR687">
        <v>0.5</v>
      </c>
      <c r="BS687">
        <v>0.08</v>
      </c>
      <c r="BT687" t="b">
        <v>0</v>
      </c>
      <c r="BU687">
        <v>0.5</v>
      </c>
      <c r="BV687">
        <v>0.08</v>
      </c>
      <c r="BW687">
        <v>0.5</v>
      </c>
      <c r="BX687" t="s">
        <v>148</v>
      </c>
      <c r="BY687" t="s">
        <v>1955</v>
      </c>
      <c r="BZ687" t="s">
        <v>1956</v>
      </c>
      <c r="CA687" t="s">
        <v>2355</v>
      </c>
      <c r="CB687" t="s">
        <v>150</v>
      </c>
      <c r="CC687" t="s">
        <v>1970</v>
      </c>
      <c r="CD687" t="s">
        <v>1422</v>
      </c>
      <c r="CI687">
        <v>45.678065539999999</v>
      </c>
      <c r="CJ687">
        <v>-122.6248205</v>
      </c>
      <c r="CN687" t="s">
        <v>1971</v>
      </c>
      <c r="CO687" t="s">
        <v>298</v>
      </c>
      <c r="CP687" t="s">
        <v>2356</v>
      </c>
      <c r="CQ687" t="s">
        <v>130</v>
      </c>
      <c r="CT687" t="s">
        <v>1973</v>
      </c>
      <c r="CU687" t="s">
        <v>302</v>
      </c>
      <c r="CV687" t="s">
        <v>154</v>
      </c>
      <c r="CW687" t="s">
        <v>1220</v>
      </c>
      <c r="CX687" t="s">
        <v>1801</v>
      </c>
      <c r="DC687" s="15"/>
      <c r="DF687">
        <v>58</v>
      </c>
      <c r="DG687" t="s">
        <v>130</v>
      </c>
      <c r="DH687" t="s">
        <v>146</v>
      </c>
    </row>
    <row r="688" spans="1:112" x14ac:dyDescent="0.25">
      <c r="A688" t="s">
        <v>1955</v>
      </c>
      <c r="B688" t="s">
        <v>1956</v>
      </c>
      <c r="C688" t="s">
        <v>2357</v>
      </c>
      <c r="D688" t="s">
        <v>124</v>
      </c>
      <c r="E688" t="s">
        <v>125</v>
      </c>
      <c r="F688" t="s">
        <v>126</v>
      </c>
      <c r="G688" s="15">
        <v>42654</v>
      </c>
      <c r="H688" t="s">
        <v>342</v>
      </c>
      <c r="I688" t="s">
        <v>1197</v>
      </c>
      <c r="J688" s="15"/>
      <c r="M688" t="s">
        <v>2358</v>
      </c>
      <c r="N688" t="s">
        <v>130</v>
      </c>
      <c r="T688" t="s">
        <v>2332</v>
      </c>
      <c r="U688" t="s">
        <v>1961</v>
      </c>
      <c r="V688" t="s">
        <v>2359</v>
      </c>
      <c r="AA688" t="s">
        <v>1963</v>
      </c>
      <c r="AB688" t="s">
        <v>1955</v>
      </c>
      <c r="AC688" t="s">
        <v>1964</v>
      </c>
      <c r="AD688" t="s">
        <v>1965</v>
      </c>
      <c r="AF688" t="s">
        <v>137</v>
      </c>
      <c r="AG688" t="s">
        <v>1966</v>
      </c>
      <c r="AH688">
        <v>0.5</v>
      </c>
      <c r="AI688" t="s">
        <v>139</v>
      </c>
      <c r="AJ688" t="s">
        <v>1205</v>
      </c>
      <c r="AK688" t="s">
        <v>140</v>
      </c>
      <c r="AM688" t="s">
        <v>141</v>
      </c>
      <c r="AZ688" t="s">
        <v>1207</v>
      </c>
      <c r="BA688" t="s">
        <v>1208</v>
      </c>
      <c r="BB688" t="s">
        <v>1209</v>
      </c>
      <c r="BD688" t="s">
        <v>1967</v>
      </c>
      <c r="BE688" s="15">
        <v>42656</v>
      </c>
      <c r="BG688" t="s">
        <v>1968</v>
      </c>
      <c r="BH688">
        <v>0.08</v>
      </c>
      <c r="BI688" t="s">
        <v>139</v>
      </c>
      <c r="BJ688" s="15"/>
      <c r="BK688" t="s">
        <v>146</v>
      </c>
      <c r="BL688">
        <v>8</v>
      </c>
      <c r="BM688" s="16">
        <v>42654.711805555598</v>
      </c>
      <c r="BO688" s="16"/>
      <c r="BP688" t="s">
        <v>147</v>
      </c>
      <c r="BQ688" t="s">
        <v>147</v>
      </c>
      <c r="BR688">
        <v>0.5</v>
      </c>
      <c r="BS688">
        <v>0.08</v>
      </c>
      <c r="BT688" t="b">
        <v>0</v>
      </c>
      <c r="BU688">
        <v>0.5</v>
      </c>
      <c r="BV688">
        <v>0.08</v>
      </c>
      <c r="BW688">
        <v>0.5</v>
      </c>
      <c r="BX688" t="s">
        <v>148</v>
      </c>
      <c r="BY688" t="s">
        <v>1955</v>
      </c>
      <c r="BZ688" t="s">
        <v>1956</v>
      </c>
      <c r="CA688" t="s">
        <v>2360</v>
      </c>
      <c r="CB688" t="s">
        <v>150</v>
      </c>
      <c r="CC688" t="s">
        <v>1970</v>
      </c>
      <c r="CD688" t="s">
        <v>1422</v>
      </c>
      <c r="CI688">
        <v>45.678180249999997</v>
      </c>
      <c r="CJ688">
        <v>-122.6253924</v>
      </c>
      <c r="CN688" t="s">
        <v>1971</v>
      </c>
      <c r="CO688" t="s">
        <v>298</v>
      </c>
      <c r="CP688" t="s">
        <v>2361</v>
      </c>
      <c r="CQ688" t="s">
        <v>130</v>
      </c>
      <c r="CT688" t="s">
        <v>1973</v>
      </c>
      <c r="CU688" t="s">
        <v>302</v>
      </c>
      <c r="CV688" t="s">
        <v>154</v>
      </c>
      <c r="CW688" t="s">
        <v>1220</v>
      </c>
      <c r="CX688" t="s">
        <v>1801</v>
      </c>
      <c r="DC688" s="15"/>
      <c r="DF688">
        <v>82.7</v>
      </c>
      <c r="DG688" t="s">
        <v>130</v>
      </c>
      <c r="DH688" t="s">
        <v>146</v>
      </c>
    </row>
    <row r="689" spans="1:112" x14ac:dyDescent="0.25">
      <c r="A689" t="s">
        <v>1955</v>
      </c>
      <c r="B689" t="s">
        <v>1956</v>
      </c>
      <c r="C689" t="s">
        <v>2362</v>
      </c>
      <c r="D689" t="s">
        <v>124</v>
      </c>
      <c r="E689" t="s">
        <v>125</v>
      </c>
      <c r="F689" t="s">
        <v>126</v>
      </c>
      <c r="G689" s="15">
        <v>42654</v>
      </c>
      <c r="H689" t="s">
        <v>371</v>
      </c>
      <c r="I689" t="s">
        <v>1197</v>
      </c>
      <c r="J689" s="15"/>
      <c r="M689" t="s">
        <v>2363</v>
      </c>
      <c r="N689" t="s">
        <v>130</v>
      </c>
      <c r="T689" t="s">
        <v>2332</v>
      </c>
      <c r="U689" t="s">
        <v>1961</v>
      </c>
      <c r="V689" t="s">
        <v>2364</v>
      </c>
      <c r="AA689" t="s">
        <v>1963</v>
      </c>
      <c r="AB689" t="s">
        <v>1955</v>
      </c>
      <c r="AC689" t="s">
        <v>1964</v>
      </c>
      <c r="AD689" t="s">
        <v>1965</v>
      </c>
      <c r="AF689" t="s">
        <v>137</v>
      </c>
      <c r="AG689" t="s">
        <v>1966</v>
      </c>
      <c r="AH689">
        <v>0.5</v>
      </c>
      <c r="AI689" t="s">
        <v>139</v>
      </c>
      <c r="AJ689" t="s">
        <v>1205</v>
      </c>
      <c r="AK689" t="s">
        <v>140</v>
      </c>
      <c r="AM689" t="s">
        <v>141</v>
      </c>
      <c r="AZ689" t="s">
        <v>1207</v>
      </c>
      <c r="BA689" t="s">
        <v>1208</v>
      </c>
      <c r="BB689" t="s">
        <v>1209</v>
      </c>
      <c r="BD689" t="s">
        <v>1967</v>
      </c>
      <c r="BE689" s="15">
        <v>42656</v>
      </c>
      <c r="BG689" t="s">
        <v>1968</v>
      </c>
      <c r="BH689">
        <v>0.08</v>
      </c>
      <c r="BI689" t="s">
        <v>139</v>
      </c>
      <c r="BJ689" s="15"/>
      <c r="BK689" t="s">
        <v>146</v>
      </c>
      <c r="BL689">
        <v>8</v>
      </c>
      <c r="BM689" s="16">
        <v>42654.717361111099</v>
      </c>
      <c r="BO689" s="16"/>
      <c r="BP689" t="s">
        <v>147</v>
      </c>
      <c r="BQ689" t="s">
        <v>147</v>
      </c>
      <c r="BR689">
        <v>0.5</v>
      </c>
      <c r="BS689">
        <v>0.08</v>
      </c>
      <c r="BT689" t="b">
        <v>0</v>
      </c>
      <c r="BU689">
        <v>0.5</v>
      </c>
      <c r="BV689">
        <v>0.08</v>
      </c>
      <c r="BW689">
        <v>0.5</v>
      </c>
      <c r="BX689" t="s">
        <v>148</v>
      </c>
      <c r="BY689" t="s">
        <v>1955</v>
      </c>
      <c r="BZ689" t="s">
        <v>1956</v>
      </c>
      <c r="CA689" t="s">
        <v>2365</v>
      </c>
      <c r="CB689" t="s">
        <v>150</v>
      </c>
      <c r="CC689" t="s">
        <v>1970</v>
      </c>
      <c r="CD689" t="s">
        <v>1422</v>
      </c>
      <c r="CI689">
        <v>45.677624209999998</v>
      </c>
      <c r="CJ689">
        <v>-122.6256379</v>
      </c>
      <c r="CN689" t="s">
        <v>1971</v>
      </c>
      <c r="CO689" t="s">
        <v>298</v>
      </c>
      <c r="CP689" t="s">
        <v>2366</v>
      </c>
      <c r="CQ689" t="s">
        <v>130</v>
      </c>
      <c r="CT689" t="s">
        <v>1973</v>
      </c>
      <c r="CU689" t="s">
        <v>302</v>
      </c>
      <c r="CV689" t="s">
        <v>154</v>
      </c>
      <c r="CW689" t="s">
        <v>1220</v>
      </c>
      <c r="CX689" t="s">
        <v>1801</v>
      </c>
      <c r="DC689" s="15"/>
      <c r="DF689">
        <v>76.53</v>
      </c>
      <c r="DG689" t="s">
        <v>130</v>
      </c>
      <c r="DH689" t="s">
        <v>146</v>
      </c>
    </row>
    <row r="690" spans="1:112" x14ac:dyDescent="0.25">
      <c r="A690" t="s">
        <v>1955</v>
      </c>
      <c r="B690" t="s">
        <v>1956</v>
      </c>
      <c r="C690" t="s">
        <v>2367</v>
      </c>
      <c r="D690" t="s">
        <v>124</v>
      </c>
      <c r="E690" t="s">
        <v>125</v>
      </c>
      <c r="F690" t="s">
        <v>126</v>
      </c>
      <c r="G690" s="15">
        <v>42654</v>
      </c>
      <c r="H690" t="s">
        <v>307</v>
      </c>
      <c r="I690" t="s">
        <v>1197</v>
      </c>
      <c r="J690" s="15"/>
      <c r="M690" t="s">
        <v>2119</v>
      </c>
      <c r="N690" t="s">
        <v>130</v>
      </c>
      <c r="T690" t="s">
        <v>2332</v>
      </c>
      <c r="U690" t="s">
        <v>1961</v>
      </c>
      <c r="V690" t="s">
        <v>2120</v>
      </c>
      <c r="AA690" t="s">
        <v>1963</v>
      </c>
      <c r="AB690" t="s">
        <v>1955</v>
      </c>
      <c r="AC690" t="s">
        <v>1964</v>
      </c>
      <c r="AD690" t="s">
        <v>1965</v>
      </c>
      <c r="AF690" t="s">
        <v>137</v>
      </c>
      <c r="AG690" t="s">
        <v>1966</v>
      </c>
      <c r="AH690">
        <v>0.5</v>
      </c>
      <c r="AI690" t="s">
        <v>139</v>
      </c>
      <c r="AJ690" t="s">
        <v>1205</v>
      </c>
      <c r="AK690" t="s">
        <v>140</v>
      </c>
      <c r="AM690" t="s">
        <v>141</v>
      </c>
      <c r="AZ690" t="s">
        <v>1207</v>
      </c>
      <c r="BA690" t="s">
        <v>1208</v>
      </c>
      <c r="BB690" t="s">
        <v>1209</v>
      </c>
      <c r="BD690" t="s">
        <v>1967</v>
      </c>
      <c r="BE690" s="15">
        <v>42656</v>
      </c>
      <c r="BG690" t="s">
        <v>1968</v>
      </c>
      <c r="BH690">
        <v>0.08</v>
      </c>
      <c r="BI690" t="s">
        <v>139</v>
      </c>
      <c r="BJ690" s="15"/>
      <c r="BK690" t="s">
        <v>146</v>
      </c>
      <c r="BL690">
        <v>8</v>
      </c>
      <c r="BM690" s="16">
        <v>42654.725694444402</v>
      </c>
      <c r="BO690" s="16"/>
      <c r="BP690" t="s">
        <v>147</v>
      </c>
      <c r="BQ690" t="s">
        <v>147</v>
      </c>
      <c r="BR690">
        <v>0.5</v>
      </c>
      <c r="BS690">
        <v>0.08</v>
      </c>
      <c r="BT690" t="b">
        <v>0</v>
      </c>
      <c r="BU690">
        <v>0.5</v>
      </c>
      <c r="BV690">
        <v>0.08</v>
      </c>
      <c r="BW690">
        <v>0.5</v>
      </c>
      <c r="BX690" t="s">
        <v>148</v>
      </c>
      <c r="BY690" t="s">
        <v>1955</v>
      </c>
      <c r="BZ690" t="s">
        <v>1956</v>
      </c>
      <c r="CA690" t="s">
        <v>2121</v>
      </c>
      <c r="CB690" t="s">
        <v>2122</v>
      </c>
      <c r="CC690" t="s">
        <v>1970</v>
      </c>
      <c r="CD690" t="s">
        <v>1422</v>
      </c>
      <c r="CI690">
        <v>45.678930010000002</v>
      </c>
      <c r="CJ690">
        <v>-122.6292986</v>
      </c>
      <c r="CN690" t="s">
        <v>1971</v>
      </c>
      <c r="CO690" t="s">
        <v>298</v>
      </c>
      <c r="CP690" t="s">
        <v>2123</v>
      </c>
      <c r="CQ690" t="s">
        <v>130</v>
      </c>
      <c r="CT690" t="s">
        <v>1973</v>
      </c>
      <c r="CU690" t="s">
        <v>302</v>
      </c>
      <c r="CV690" t="s">
        <v>154</v>
      </c>
      <c r="CW690" t="s">
        <v>1220</v>
      </c>
      <c r="CX690" t="s">
        <v>1801</v>
      </c>
      <c r="DC690" s="15"/>
      <c r="DF690">
        <v>91.2</v>
      </c>
      <c r="DG690" t="s">
        <v>130</v>
      </c>
      <c r="DH690" t="s">
        <v>146</v>
      </c>
    </row>
    <row r="691" spans="1:112" x14ac:dyDescent="0.25">
      <c r="A691" t="s">
        <v>1955</v>
      </c>
      <c r="B691" t="s">
        <v>1956</v>
      </c>
      <c r="C691" t="s">
        <v>2368</v>
      </c>
      <c r="D691" t="s">
        <v>124</v>
      </c>
      <c r="E691" t="s">
        <v>125</v>
      </c>
      <c r="F691" t="s">
        <v>126</v>
      </c>
      <c r="G691" s="15">
        <v>42654</v>
      </c>
      <c r="H691" t="s">
        <v>2369</v>
      </c>
      <c r="I691" t="s">
        <v>1197</v>
      </c>
      <c r="J691" s="15"/>
      <c r="M691" t="s">
        <v>2125</v>
      </c>
      <c r="N691" t="s">
        <v>130</v>
      </c>
      <c r="T691" t="s">
        <v>2332</v>
      </c>
      <c r="U691" t="s">
        <v>1961</v>
      </c>
      <c r="V691" t="s">
        <v>2126</v>
      </c>
      <c r="AA691" t="s">
        <v>1963</v>
      </c>
      <c r="AB691" t="s">
        <v>1955</v>
      </c>
      <c r="AC691" t="s">
        <v>1964</v>
      </c>
      <c r="AD691" t="s">
        <v>1965</v>
      </c>
      <c r="AF691" t="s">
        <v>137</v>
      </c>
      <c r="AG691" t="s">
        <v>1966</v>
      </c>
      <c r="AH691">
        <v>0.5</v>
      </c>
      <c r="AI691" t="s">
        <v>139</v>
      </c>
      <c r="AJ691" t="s">
        <v>1205</v>
      </c>
      <c r="AK691" t="s">
        <v>140</v>
      </c>
      <c r="AM691" t="s">
        <v>141</v>
      </c>
      <c r="AZ691" t="s">
        <v>1207</v>
      </c>
      <c r="BA691" t="s">
        <v>1208</v>
      </c>
      <c r="BB691" t="s">
        <v>1209</v>
      </c>
      <c r="BD691" t="s">
        <v>1967</v>
      </c>
      <c r="BE691" s="15">
        <v>42657</v>
      </c>
      <c r="BG691" t="s">
        <v>1968</v>
      </c>
      <c r="BH691">
        <v>0.08</v>
      </c>
      <c r="BI691" t="s">
        <v>139</v>
      </c>
      <c r="BJ691" s="15"/>
      <c r="BK691" t="s">
        <v>146</v>
      </c>
      <c r="BL691">
        <v>8</v>
      </c>
      <c r="BM691" s="16">
        <v>42654.7319444444</v>
      </c>
      <c r="BO691" s="16"/>
      <c r="BP691" t="s">
        <v>147</v>
      </c>
      <c r="BQ691" t="s">
        <v>147</v>
      </c>
      <c r="BR691">
        <v>0.5</v>
      </c>
      <c r="BS691">
        <v>0.08</v>
      </c>
      <c r="BT691" t="b">
        <v>0</v>
      </c>
      <c r="BU691">
        <v>0.5</v>
      </c>
      <c r="BV691">
        <v>0.08</v>
      </c>
      <c r="BW691">
        <v>0.5</v>
      </c>
      <c r="BX691" t="s">
        <v>148</v>
      </c>
      <c r="BY691" t="s">
        <v>1955</v>
      </c>
      <c r="BZ691" t="s">
        <v>1956</v>
      </c>
      <c r="CA691" t="s">
        <v>2127</v>
      </c>
      <c r="CB691" t="s">
        <v>150</v>
      </c>
      <c r="CC691" t="s">
        <v>1970</v>
      </c>
      <c r="CD691" t="s">
        <v>1422</v>
      </c>
      <c r="CI691">
        <v>45.679105210000003</v>
      </c>
      <c r="CJ691">
        <v>-122.6293342</v>
      </c>
      <c r="CN691" t="s">
        <v>1971</v>
      </c>
      <c r="CO691" t="s">
        <v>298</v>
      </c>
      <c r="CP691" t="s">
        <v>2128</v>
      </c>
      <c r="CQ691" t="s">
        <v>130</v>
      </c>
      <c r="CT691" t="s">
        <v>1973</v>
      </c>
      <c r="CU691" t="s">
        <v>302</v>
      </c>
      <c r="CV691" t="s">
        <v>154</v>
      </c>
      <c r="CW691" t="s">
        <v>1220</v>
      </c>
      <c r="CX691" t="s">
        <v>1801</v>
      </c>
      <c r="DC691" s="15"/>
      <c r="DF691">
        <v>81.92</v>
      </c>
      <c r="DG691" t="s">
        <v>130</v>
      </c>
      <c r="DH691" t="s">
        <v>146</v>
      </c>
    </row>
    <row r="692" spans="1:112" x14ac:dyDescent="0.25">
      <c r="A692" t="s">
        <v>1955</v>
      </c>
      <c r="B692" t="s">
        <v>1956</v>
      </c>
      <c r="C692" t="s">
        <v>2370</v>
      </c>
      <c r="D692" t="s">
        <v>124</v>
      </c>
      <c r="E692" t="s">
        <v>125</v>
      </c>
      <c r="F692" t="s">
        <v>126</v>
      </c>
      <c r="G692" s="15">
        <v>42654</v>
      </c>
      <c r="H692" t="s">
        <v>607</v>
      </c>
      <c r="I692" t="s">
        <v>1197</v>
      </c>
      <c r="J692" s="15"/>
      <c r="M692" t="s">
        <v>2371</v>
      </c>
      <c r="N692" t="s">
        <v>130</v>
      </c>
      <c r="T692" t="s">
        <v>2332</v>
      </c>
      <c r="U692" t="s">
        <v>1961</v>
      </c>
      <c r="V692" t="s">
        <v>2372</v>
      </c>
      <c r="AA692" t="s">
        <v>1963</v>
      </c>
      <c r="AB692" t="s">
        <v>1955</v>
      </c>
      <c r="AC692" t="s">
        <v>1964</v>
      </c>
      <c r="AD692" t="s">
        <v>1965</v>
      </c>
      <c r="AF692" t="s">
        <v>137</v>
      </c>
      <c r="AG692" t="s">
        <v>1966</v>
      </c>
      <c r="AH692">
        <v>0.5</v>
      </c>
      <c r="AI692" t="s">
        <v>139</v>
      </c>
      <c r="AJ692" t="s">
        <v>1205</v>
      </c>
      <c r="AK692" t="s">
        <v>140</v>
      </c>
      <c r="AM692" t="s">
        <v>141</v>
      </c>
      <c r="AZ692" t="s">
        <v>1207</v>
      </c>
      <c r="BA692" t="s">
        <v>1208</v>
      </c>
      <c r="BB692" t="s">
        <v>1209</v>
      </c>
      <c r="BD692" t="s">
        <v>1967</v>
      </c>
      <c r="BE692" s="15">
        <v>42656</v>
      </c>
      <c r="BG692" t="s">
        <v>1968</v>
      </c>
      <c r="BH692">
        <v>0.08</v>
      </c>
      <c r="BI692" t="s">
        <v>139</v>
      </c>
      <c r="BJ692" s="15"/>
      <c r="BK692" t="s">
        <v>146</v>
      </c>
      <c r="BL692">
        <v>8</v>
      </c>
      <c r="BM692" s="16">
        <v>42654.746527777803</v>
      </c>
      <c r="BO692" s="16"/>
      <c r="BP692" t="s">
        <v>147</v>
      </c>
      <c r="BQ692" t="s">
        <v>147</v>
      </c>
      <c r="BR692">
        <v>0.5</v>
      </c>
      <c r="BS692">
        <v>0.08</v>
      </c>
      <c r="BT692" t="b">
        <v>0</v>
      </c>
      <c r="BU692">
        <v>0.5</v>
      </c>
      <c r="BV692">
        <v>0.08</v>
      </c>
      <c r="BW692">
        <v>0.5</v>
      </c>
      <c r="BX692" t="s">
        <v>148</v>
      </c>
      <c r="BY692" t="s">
        <v>1955</v>
      </c>
      <c r="BZ692" t="s">
        <v>1956</v>
      </c>
      <c r="CA692" t="s">
        <v>2373</v>
      </c>
      <c r="CB692" t="s">
        <v>150</v>
      </c>
      <c r="CC692" t="s">
        <v>1970</v>
      </c>
      <c r="CD692" t="s">
        <v>1422</v>
      </c>
      <c r="CI692">
        <v>45.677422290000003</v>
      </c>
      <c r="CJ692">
        <v>-122.62429109999999</v>
      </c>
      <c r="CN692" t="s">
        <v>1971</v>
      </c>
      <c r="CO692" t="s">
        <v>298</v>
      </c>
      <c r="CP692" t="s">
        <v>2374</v>
      </c>
      <c r="CQ692" t="s">
        <v>130</v>
      </c>
      <c r="CT692" t="s">
        <v>1973</v>
      </c>
      <c r="CU692" t="s">
        <v>302</v>
      </c>
      <c r="CV692" t="s">
        <v>154</v>
      </c>
      <c r="CW692" t="s">
        <v>1220</v>
      </c>
      <c r="CX692" t="s">
        <v>1801</v>
      </c>
      <c r="DC692" s="15"/>
      <c r="DF692">
        <v>56.69</v>
      </c>
      <c r="DG692" t="s">
        <v>130</v>
      </c>
      <c r="DH692" t="s">
        <v>146</v>
      </c>
    </row>
    <row r="693" spans="1:112" x14ac:dyDescent="0.25">
      <c r="A693" t="s">
        <v>1955</v>
      </c>
      <c r="B693" t="s">
        <v>1956</v>
      </c>
      <c r="C693" t="s">
        <v>2375</v>
      </c>
      <c r="D693" t="s">
        <v>124</v>
      </c>
      <c r="E693" t="s">
        <v>125</v>
      </c>
      <c r="F693" t="s">
        <v>126</v>
      </c>
      <c r="G693" s="15">
        <v>42654</v>
      </c>
      <c r="H693" t="s">
        <v>2376</v>
      </c>
      <c r="I693" t="s">
        <v>1197</v>
      </c>
      <c r="J693" s="15"/>
      <c r="M693" t="s">
        <v>1984</v>
      </c>
      <c r="N693" t="s">
        <v>130</v>
      </c>
      <c r="T693" t="s">
        <v>2332</v>
      </c>
      <c r="U693" t="s">
        <v>1961</v>
      </c>
      <c r="V693" t="s">
        <v>1985</v>
      </c>
      <c r="AA693" t="s">
        <v>1963</v>
      </c>
      <c r="AB693" t="s">
        <v>1955</v>
      </c>
      <c r="AC693" t="s">
        <v>1964</v>
      </c>
      <c r="AD693" t="s">
        <v>1965</v>
      </c>
      <c r="AF693" t="s">
        <v>137</v>
      </c>
      <c r="AG693" t="s">
        <v>1966</v>
      </c>
      <c r="AH693">
        <v>0.5</v>
      </c>
      <c r="AI693" t="s">
        <v>139</v>
      </c>
      <c r="AJ693" t="s">
        <v>1205</v>
      </c>
      <c r="AK693" t="s">
        <v>140</v>
      </c>
      <c r="AM693" t="s">
        <v>141</v>
      </c>
      <c r="AZ693" t="s">
        <v>1207</v>
      </c>
      <c r="BA693" t="s">
        <v>1208</v>
      </c>
      <c r="BB693" t="s">
        <v>1209</v>
      </c>
      <c r="BD693" t="s">
        <v>1967</v>
      </c>
      <c r="BE693" s="15">
        <v>42656</v>
      </c>
      <c r="BG693" t="s">
        <v>1968</v>
      </c>
      <c r="BH693">
        <v>0.08</v>
      </c>
      <c r="BI693" t="s">
        <v>139</v>
      </c>
      <c r="BJ693" s="15"/>
      <c r="BK693" t="s">
        <v>146</v>
      </c>
      <c r="BL693">
        <v>8</v>
      </c>
      <c r="BM693" s="16">
        <v>42654.758333333302</v>
      </c>
      <c r="BO693" s="16"/>
      <c r="BP693" t="s">
        <v>147</v>
      </c>
      <c r="BQ693" t="s">
        <v>147</v>
      </c>
      <c r="BR693">
        <v>0.5</v>
      </c>
      <c r="BS693">
        <v>0.08</v>
      </c>
      <c r="BT693" t="b">
        <v>0</v>
      </c>
      <c r="BU693">
        <v>0.5</v>
      </c>
      <c r="BV693">
        <v>0.08</v>
      </c>
      <c r="BW693">
        <v>0.5</v>
      </c>
      <c r="BX693" t="s">
        <v>148</v>
      </c>
      <c r="BY693" t="s">
        <v>1955</v>
      </c>
      <c r="BZ693" t="s">
        <v>1956</v>
      </c>
      <c r="CA693" t="s">
        <v>1986</v>
      </c>
      <c r="CB693" t="s">
        <v>150</v>
      </c>
      <c r="CC693" t="s">
        <v>1970</v>
      </c>
      <c r="CD693" t="s">
        <v>1422</v>
      </c>
      <c r="CI693">
        <v>45.67777194</v>
      </c>
      <c r="CJ693">
        <v>-122.6231756</v>
      </c>
      <c r="CN693" t="s">
        <v>1971</v>
      </c>
      <c r="CO693" t="s">
        <v>298</v>
      </c>
      <c r="CP693" t="s">
        <v>1987</v>
      </c>
      <c r="CQ693" t="s">
        <v>130</v>
      </c>
      <c r="CT693" t="s">
        <v>1973</v>
      </c>
      <c r="CU693" t="s">
        <v>302</v>
      </c>
      <c r="CV693" t="s">
        <v>154</v>
      </c>
      <c r="CW693" t="s">
        <v>1220</v>
      </c>
      <c r="CX693" t="s">
        <v>1801</v>
      </c>
      <c r="DC693" s="15"/>
      <c r="DF693">
        <v>32.630000000000003</v>
      </c>
      <c r="DG693" t="s">
        <v>130</v>
      </c>
      <c r="DH693" t="s">
        <v>146</v>
      </c>
    </row>
    <row r="694" spans="1:112" x14ac:dyDescent="0.25">
      <c r="A694" t="s">
        <v>1955</v>
      </c>
      <c r="B694" t="s">
        <v>1956</v>
      </c>
      <c r="C694" t="s">
        <v>2377</v>
      </c>
      <c r="D694" t="s">
        <v>124</v>
      </c>
      <c r="E694" t="s">
        <v>125</v>
      </c>
      <c r="F694" t="s">
        <v>126</v>
      </c>
      <c r="G694" s="15">
        <v>42654</v>
      </c>
      <c r="H694" t="s">
        <v>2378</v>
      </c>
      <c r="I694" t="s">
        <v>1197</v>
      </c>
      <c r="J694" s="15"/>
      <c r="M694" t="s">
        <v>213</v>
      </c>
      <c r="N694" t="s">
        <v>130</v>
      </c>
      <c r="T694" t="s">
        <v>2332</v>
      </c>
      <c r="U694" t="s">
        <v>1961</v>
      </c>
      <c r="V694" t="s">
        <v>2379</v>
      </c>
      <c r="AA694" t="s">
        <v>1963</v>
      </c>
      <c r="AB694" t="s">
        <v>1955</v>
      </c>
      <c r="AC694" t="s">
        <v>1964</v>
      </c>
      <c r="AD694" t="s">
        <v>1965</v>
      </c>
      <c r="AF694" t="s">
        <v>137</v>
      </c>
      <c r="AG694" t="s">
        <v>1966</v>
      </c>
      <c r="AH694">
        <v>0.5</v>
      </c>
      <c r="AI694" t="s">
        <v>139</v>
      </c>
      <c r="AJ694" t="s">
        <v>1205</v>
      </c>
      <c r="AK694" t="s">
        <v>140</v>
      </c>
      <c r="AM694" t="s">
        <v>141</v>
      </c>
      <c r="AZ694" t="s">
        <v>1207</v>
      </c>
      <c r="BA694" t="s">
        <v>1208</v>
      </c>
      <c r="BB694" t="s">
        <v>1209</v>
      </c>
      <c r="BD694" t="s">
        <v>1967</v>
      </c>
      <c r="BE694" s="15">
        <v>42657</v>
      </c>
      <c r="BG694" t="s">
        <v>1968</v>
      </c>
      <c r="BH694">
        <v>0.08</v>
      </c>
      <c r="BI694" t="s">
        <v>139</v>
      </c>
      <c r="BJ694" s="15"/>
      <c r="BK694" t="s">
        <v>146</v>
      </c>
      <c r="BL694">
        <v>8</v>
      </c>
      <c r="BM694" s="16">
        <v>42654.772916666698</v>
      </c>
      <c r="BO694" s="16"/>
      <c r="BP694" t="s">
        <v>147</v>
      </c>
      <c r="BQ694" t="s">
        <v>147</v>
      </c>
      <c r="BR694">
        <v>0.5</v>
      </c>
      <c r="BS694">
        <v>0.08</v>
      </c>
      <c r="BT694" t="b">
        <v>0</v>
      </c>
      <c r="BU694">
        <v>0.5</v>
      </c>
      <c r="BV694">
        <v>0.08</v>
      </c>
      <c r="BW694">
        <v>0.5</v>
      </c>
      <c r="BX694" t="s">
        <v>148</v>
      </c>
      <c r="BY694" t="s">
        <v>1955</v>
      </c>
      <c r="BZ694" t="s">
        <v>1956</v>
      </c>
      <c r="CA694" t="s">
        <v>2380</v>
      </c>
      <c r="CB694" t="s">
        <v>150</v>
      </c>
      <c r="CC694" t="s">
        <v>1970</v>
      </c>
      <c r="CD694" t="s">
        <v>1422</v>
      </c>
      <c r="CI694">
        <v>45.679354179999997</v>
      </c>
      <c r="CJ694">
        <v>-122.62786440000001</v>
      </c>
      <c r="CN694" t="s">
        <v>1971</v>
      </c>
      <c r="CO694" t="s">
        <v>298</v>
      </c>
      <c r="CP694" t="s">
        <v>2381</v>
      </c>
      <c r="CQ694" t="s">
        <v>130</v>
      </c>
      <c r="CT694" t="s">
        <v>1973</v>
      </c>
      <c r="CU694" t="s">
        <v>302</v>
      </c>
      <c r="CV694" t="s">
        <v>154</v>
      </c>
      <c r="CW694" t="s">
        <v>1220</v>
      </c>
      <c r="CX694" t="s">
        <v>1801</v>
      </c>
      <c r="DC694" s="15"/>
      <c r="DF694">
        <v>84</v>
      </c>
      <c r="DG694" t="s">
        <v>130</v>
      </c>
      <c r="DH694" t="s">
        <v>146</v>
      </c>
    </row>
    <row r="695" spans="1:112" x14ac:dyDescent="0.25">
      <c r="A695" t="s">
        <v>1955</v>
      </c>
      <c r="B695" t="s">
        <v>1956</v>
      </c>
      <c r="C695" t="s">
        <v>2382</v>
      </c>
      <c r="D695" t="s">
        <v>124</v>
      </c>
      <c r="E695" t="s">
        <v>125</v>
      </c>
      <c r="F695" t="s">
        <v>126</v>
      </c>
      <c r="G695" s="15">
        <v>42654</v>
      </c>
      <c r="H695" t="s">
        <v>2383</v>
      </c>
      <c r="I695" t="s">
        <v>1197</v>
      </c>
      <c r="J695" s="15"/>
      <c r="M695" t="s">
        <v>671</v>
      </c>
      <c r="N695" t="s">
        <v>130</v>
      </c>
      <c r="T695" t="s">
        <v>2332</v>
      </c>
      <c r="U695" t="s">
        <v>1961</v>
      </c>
      <c r="V695" t="s">
        <v>2075</v>
      </c>
      <c r="AA695" t="s">
        <v>1963</v>
      </c>
      <c r="AB695" t="s">
        <v>1955</v>
      </c>
      <c r="AC695" t="s">
        <v>1964</v>
      </c>
      <c r="AD695" t="s">
        <v>1965</v>
      </c>
      <c r="AF695" t="s">
        <v>137</v>
      </c>
      <c r="AG695" t="s">
        <v>1966</v>
      </c>
      <c r="AH695">
        <v>0.5</v>
      </c>
      <c r="AI695" t="s">
        <v>139</v>
      </c>
      <c r="AJ695" t="s">
        <v>1205</v>
      </c>
      <c r="AK695" t="s">
        <v>140</v>
      </c>
      <c r="AM695" t="s">
        <v>141</v>
      </c>
      <c r="AZ695" t="s">
        <v>1207</v>
      </c>
      <c r="BA695" t="s">
        <v>1208</v>
      </c>
      <c r="BB695" t="s">
        <v>1209</v>
      </c>
      <c r="BD695" t="s">
        <v>1967</v>
      </c>
      <c r="BE695" s="15">
        <v>42657</v>
      </c>
      <c r="BG695" t="s">
        <v>1968</v>
      </c>
      <c r="BH695">
        <v>0.08</v>
      </c>
      <c r="BI695" t="s">
        <v>139</v>
      </c>
      <c r="BJ695" s="15"/>
      <c r="BK695" t="s">
        <v>146</v>
      </c>
      <c r="BL695">
        <v>8</v>
      </c>
      <c r="BM695" s="16">
        <v>42654.775694444397</v>
      </c>
      <c r="BO695" s="16"/>
      <c r="BP695" t="s">
        <v>147</v>
      </c>
      <c r="BQ695" t="s">
        <v>147</v>
      </c>
      <c r="BR695">
        <v>0.5</v>
      </c>
      <c r="BS695">
        <v>0.08</v>
      </c>
      <c r="BT695" t="b">
        <v>0</v>
      </c>
      <c r="BU695">
        <v>0.5</v>
      </c>
      <c r="BV695">
        <v>0.08</v>
      </c>
      <c r="BW695">
        <v>0.5</v>
      </c>
      <c r="BX695" t="s">
        <v>148</v>
      </c>
      <c r="BY695" t="s">
        <v>1955</v>
      </c>
      <c r="BZ695" t="s">
        <v>1956</v>
      </c>
      <c r="CA695" t="s">
        <v>2076</v>
      </c>
      <c r="CB695" t="s">
        <v>150</v>
      </c>
      <c r="CC695" t="s">
        <v>1970</v>
      </c>
      <c r="CD695" t="s">
        <v>1422</v>
      </c>
      <c r="CI695">
        <v>45.679354179999997</v>
      </c>
      <c r="CJ695">
        <v>-122.62786440000001</v>
      </c>
      <c r="CN695" t="s">
        <v>1971</v>
      </c>
      <c r="CO695" t="s">
        <v>298</v>
      </c>
      <c r="CP695" t="s">
        <v>2077</v>
      </c>
      <c r="CQ695" t="s">
        <v>130</v>
      </c>
      <c r="CT695" t="s">
        <v>1973</v>
      </c>
      <c r="CU695" t="s">
        <v>302</v>
      </c>
      <c r="CV695" t="s">
        <v>154</v>
      </c>
      <c r="CW695" t="s">
        <v>1220</v>
      </c>
      <c r="CX695" t="s">
        <v>1801</v>
      </c>
      <c r="DC695" s="15"/>
      <c r="DF695">
        <v>90.55</v>
      </c>
      <c r="DG695" t="s">
        <v>130</v>
      </c>
      <c r="DH695" t="s">
        <v>146</v>
      </c>
    </row>
    <row r="696" spans="1:112" x14ac:dyDescent="0.25">
      <c r="A696" t="s">
        <v>1955</v>
      </c>
      <c r="B696" t="s">
        <v>1956</v>
      </c>
      <c r="C696" t="s">
        <v>2384</v>
      </c>
      <c r="D696" t="s">
        <v>124</v>
      </c>
      <c r="E696" t="s">
        <v>125</v>
      </c>
      <c r="F696" t="s">
        <v>126</v>
      </c>
      <c r="G696" s="15">
        <v>42654</v>
      </c>
      <c r="H696" t="s">
        <v>2385</v>
      </c>
      <c r="I696" t="s">
        <v>1197</v>
      </c>
      <c r="J696" s="15"/>
      <c r="M696" t="s">
        <v>2093</v>
      </c>
      <c r="N696" t="s">
        <v>130</v>
      </c>
      <c r="T696" t="s">
        <v>2332</v>
      </c>
      <c r="U696" t="s">
        <v>1961</v>
      </c>
      <c r="V696" t="s">
        <v>2094</v>
      </c>
      <c r="AA696" t="s">
        <v>1963</v>
      </c>
      <c r="AB696" t="s">
        <v>1955</v>
      </c>
      <c r="AC696" t="s">
        <v>1964</v>
      </c>
      <c r="AD696" t="s">
        <v>1965</v>
      </c>
      <c r="AF696" t="s">
        <v>137</v>
      </c>
      <c r="AG696" t="s">
        <v>1966</v>
      </c>
      <c r="AH696">
        <v>0.5</v>
      </c>
      <c r="AI696" t="s">
        <v>139</v>
      </c>
      <c r="AJ696" t="s">
        <v>1205</v>
      </c>
      <c r="AK696" t="s">
        <v>140</v>
      </c>
      <c r="AM696" t="s">
        <v>141</v>
      </c>
      <c r="AZ696" t="s">
        <v>1207</v>
      </c>
      <c r="BA696" t="s">
        <v>1208</v>
      </c>
      <c r="BB696" t="s">
        <v>1209</v>
      </c>
      <c r="BD696" t="s">
        <v>1967</v>
      </c>
      <c r="BE696" s="15">
        <v>42657</v>
      </c>
      <c r="BG696" t="s">
        <v>1968</v>
      </c>
      <c r="BH696">
        <v>0.08</v>
      </c>
      <c r="BI696" t="s">
        <v>139</v>
      </c>
      <c r="BJ696" s="15"/>
      <c r="BK696" t="s">
        <v>146</v>
      </c>
      <c r="BL696">
        <v>8</v>
      </c>
      <c r="BM696" s="16">
        <v>42654.787499999999</v>
      </c>
      <c r="BO696" s="16"/>
      <c r="BP696" t="s">
        <v>147</v>
      </c>
      <c r="BQ696" t="s">
        <v>147</v>
      </c>
      <c r="BR696">
        <v>0.5</v>
      </c>
      <c r="BS696">
        <v>0.08</v>
      </c>
      <c r="BT696" t="b">
        <v>0</v>
      </c>
      <c r="BU696">
        <v>0.5</v>
      </c>
      <c r="BV696">
        <v>0.08</v>
      </c>
      <c r="BW696">
        <v>0.5</v>
      </c>
      <c r="BX696" t="s">
        <v>148</v>
      </c>
      <c r="BY696" t="s">
        <v>1955</v>
      </c>
      <c r="BZ696" t="s">
        <v>1956</v>
      </c>
      <c r="CA696" t="s">
        <v>2095</v>
      </c>
      <c r="CB696" t="s">
        <v>150</v>
      </c>
      <c r="CC696" t="s">
        <v>1970</v>
      </c>
      <c r="CD696" t="s">
        <v>1422</v>
      </c>
      <c r="CI696">
        <v>45.679809650000003</v>
      </c>
      <c r="CJ696">
        <v>-122.62837589999999</v>
      </c>
      <c r="CN696" t="s">
        <v>1971</v>
      </c>
      <c r="CO696" t="s">
        <v>298</v>
      </c>
      <c r="CP696" t="s">
        <v>2096</v>
      </c>
      <c r="CQ696" t="s">
        <v>130</v>
      </c>
      <c r="CT696" t="s">
        <v>1973</v>
      </c>
      <c r="CU696" t="s">
        <v>302</v>
      </c>
      <c r="CV696" t="s">
        <v>154</v>
      </c>
      <c r="CW696" t="s">
        <v>1220</v>
      </c>
      <c r="CX696" t="s">
        <v>1801</v>
      </c>
      <c r="DC696" s="15"/>
      <c r="DF696">
        <v>98.7</v>
      </c>
      <c r="DG696" t="s">
        <v>130</v>
      </c>
      <c r="DH696" t="s">
        <v>146</v>
      </c>
    </row>
    <row r="697" spans="1:112" x14ac:dyDescent="0.25">
      <c r="A697" t="s">
        <v>1955</v>
      </c>
      <c r="B697" t="s">
        <v>1956</v>
      </c>
      <c r="C697" t="s">
        <v>2386</v>
      </c>
      <c r="D697" t="s">
        <v>124</v>
      </c>
      <c r="E697" t="s">
        <v>125</v>
      </c>
      <c r="F697" t="s">
        <v>126</v>
      </c>
      <c r="G697" s="15">
        <v>42654</v>
      </c>
      <c r="H697" t="s">
        <v>1110</v>
      </c>
      <c r="I697" t="s">
        <v>1197</v>
      </c>
      <c r="J697" s="15"/>
      <c r="M697" t="s">
        <v>2130</v>
      </c>
      <c r="N697" t="s">
        <v>130</v>
      </c>
      <c r="T697" t="s">
        <v>2332</v>
      </c>
      <c r="U697" t="s">
        <v>1961</v>
      </c>
      <c r="V697" t="s">
        <v>2131</v>
      </c>
      <c r="AA697" t="s">
        <v>1963</v>
      </c>
      <c r="AB697" t="s">
        <v>1955</v>
      </c>
      <c r="AC697" t="s">
        <v>1964</v>
      </c>
      <c r="AD697" t="s">
        <v>1965</v>
      </c>
      <c r="AF697" t="s">
        <v>137</v>
      </c>
      <c r="AG697" t="s">
        <v>1966</v>
      </c>
      <c r="AH697">
        <v>0.5</v>
      </c>
      <c r="AI697" t="s">
        <v>139</v>
      </c>
      <c r="AJ697" t="s">
        <v>1205</v>
      </c>
      <c r="AK697" t="s">
        <v>140</v>
      </c>
      <c r="AM697" t="s">
        <v>141</v>
      </c>
      <c r="AZ697" t="s">
        <v>1207</v>
      </c>
      <c r="BA697" t="s">
        <v>1208</v>
      </c>
      <c r="BB697" t="s">
        <v>1209</v>
      </c>
      <c r="BD697" t="s">
        <v>1967</v>
      </c>
      <c r="BE697" s="15">
        <v>42657</v>
      </c>
      <c r="BG697" t="s">
        <v>1968</v>
      </c>
      <c r="BH697">
        <v>0.08</v>
      </c>
      <c r="BI697" t="s">
        <v>139</v>
      </c>
      <c r="BJ697" s="15"/>
      <c r="BK697" t="s">
        <v>146</v>
      </c>
      <c r="BL697">
        <v>8</v>
      </c>
      <c r="BM697" s="16">
        <v>42654.8</v>
      </c>
      <c r="BO697" s="16"/>
      <c r="BP697" t="s">
        <v>147</v>
      </c>
      <c r="BQ697" t="s">
        <v>147</v>
      </c>
      <c r="BR697">
        <v>0.5</v>
      </c>
      <c r="BS697">
        <v>0.08</v>
      </c>
      <c r="BT697" t="b">
        <v>0</v>
      </c>
      <c r="BU697">
        <v>0.5</v>
      </c>
      <c r="BV697">
        <v>0.08</v>
      </c>
      <c r="BW697">
        <v>0.5</v>
      </c>
      <c r="BX697" t="s">
        <v>148</v>
      </c>
      <c r="BY697" t="s">
        <v>1955</v>
      </c>
      <c r="BZ697" t="s">
        <v>1956</v>
      </c>
      <c r="CA697" t="s">
        <v>2132</v>
      </c>
      <c r="CB697" t="s">
        <v>150</v>
      </c>
      <c r="CC697" t="s">
        <v>1970</v>
      </c>
      <c r="CD697" t="s">
        <v>1422</v>
      </c>
      <c r="CI697">
        <v>45.679673479999998</v>
      </c>
      <c r="CJ697">
        <v>-122.6301615</v>
      </c>
      <c r="CN697" t="s">
        <v>1971</v>
      </c>
      <c r="CO697" t="s">
        <v>298</v>
      </c>
      <c r="CP697" t="s">
        <v>2133</v>
      </c>
      <c r="CQ697" t="s">
        <v>130</v>
      </c>
      <c r="CT697" t="s">
        <v>1973</v>
      </c>
      <c r="CU697" t="s">
        <v>302</v>
      </c>
      <c r="CV697" t="s">
        <v>154</v>
      </c>
      <c r="CW697" t="s">
        <v>1220</v>
      </c>
      <c r="CX697" t="s">
        <v>1801</v>
      </c>
      <c r="DC697" s="15"/>
      <c r="DF697">
        <v>92.13</v>
      </c>
      <c r="DG697" t="s">
        <v>130</v>
      </c>
      <c r="DH697" t="s">
        <v>146</v>
      </c>
    </row>
    <row r="698" spans="1:112" x14ac:dyDescent="0.25">
      <c r="A698" t="s">
        <v>1955</v>
      </c>
      <c r="B698" t="s">
        <v>1956</v>
      </c>
      <c r="C698" t="s">
        <v>2387</v>
      </c>
      <c r="D698" t="s">
        <v>124</v>
      </c>
      <c r="E698" t="s">
        <v>125</v>
      </c>
      <c r="F698" t="s">
        <v>126</v>
      </c>
      <c r="G698" s="15">
        <v>42654</v>
      </c>
      <c r="H698" t="s">
        <v>266</v>
      </c>
      <c r="I698" t="s">
        <v>1197</v>
      </c>
      <c r="J698" s="15"/>
      <c r="M698" t="s">
        <v>608</v>
      </c>
      <c r="N698" t="s">
        <v>130</v>
      </c>
      <c r="T698" t="s">
        <v>2332</v>
      </c>
      <c r="U698" t="s">
        <v>1961</v>
      </c>
      <c r="V698" t="s">
        <v>2388</v>
      </c>
      <c r="AA698" t="s">
        <v>1963</v>
      </c>
      <c r="AB698" t="s">
        <v>1955</v>
      </c>
      <c r="AC698" t="s">
        <v>1964</v>
      </c>
      <c r="AD698" t="s">
        <v>1965</v>
      </c>
      <c r="AF698" t="s">
        <v>137</v>
      </c>
      <c r="AG698" t="s">
        <v>1966</v>
      </c>
      <c r="AH698">
        <v>0.5</v>
      </c>
      <c r="AI698" t="s">
        <v>139</v>
      </c>
      <c r="AJ698" t="s">
        <v>1205</v>
      </c>
      <c r="AK698" t="s">
        <v>140</v>
      </c>
      <c r="AM698" t="s">
        <v>141</v>
      </c>
      <c r="AZ698" t="s">
        <v>1207</v>
      </c>
      <c r="BA698" t="s">
        <v>1208</v>
      </c>
      <c r="BB698" t="s">
        <v>1209</v>
      </c>
      <c r="BD698" t="s">
        <v>1967</v>
      </c>
      <c r="BE698" s="15">
        <v>42656</v>
      </c>
      <c r="BG698" t="s">
        <v>1968</v>
      </c>
      <c r="BH698">
        <v>0.08</v>
      </c>
      <c r="BI698" t="s">
        <v>139</v>
      </c>
      <c r="BJ698" s="15"/>
      <c r="BK698" t="s">
        <v>146</v>
      </c>
      <c r="BL698">
        <v>8</v>
      </c>
      <c r="BM698" s="16">
        <v>42654.809027777803</v>
      </c>
      <c r="BO698" s="16"/>
      <c r="BP698" t="s">
        <v>147</v>
      </c>
      <c r="BQ698" t="s">
        <v>147</v>
      </c>
      <c r="BR698">
        <v>0.5</v>
      </c>
      <c r="BS698">
        <v>0.08</v>
      </c>
      <c r="BT698" t="b">
        <v>0</v>
      </c>
      <c r="BU698">
        <v>0.5</v>
      </c>
      <c r="BV698">
        <v>0.08</v>
      </c>
      <c r="BW698">
        <v>0.5</v>
      </c>
      <c r="BX698" t="s">
        <v>148</v>
      </c>
      <c r="BY698" t="s">
        <v>1955</v>
      </c>
      <c r="BZ698" t="s">
        <v>1956</v>
      </c>
      <c r="CA698" t="s">
        <v>2389</v>
      </c>
      <c r="CB698" t="s">
        <v>150</v>
      </c>
      <c r="CC698" t="s">
        <v>1970</v>
      </c>
      <c r="CD698" t="s">
        <v>1422</v>
      </c>
      <c r="CI698">
        <v>45.679948789999997</v>
      </c>
      <c r="CJ698">
        <v>-122.6319761</v>
      </c>
      <c r="CN698" t="s">
        <v>1971</v>
      </c>
      <c r="CO698" t="s">
        <v>298</v>
      </c>
      <c r="CP698" t="s">
        <v>2207</v>
      </c>
      <c r="CQ698" t="s">
        <v>130</v>
      </c>
      <c r="CT698" t="s">
        <v>1973</v>
      </c>
      <c r="CU698" t="s">
        <v>302</v>
      </c>
      <c r="CV698" t="s">
        <v>154</v>
      </c>
      <c r="CW698" t="s">
        <v>1220</v>
      </c>
      <c r="CX698" t="s">
        <v>1801</v>
      </c>
      <c r="DC698" s="15"/>
      <c r="DF698">
        <v>85</v>
      </c>
      <c r="DG698" t="s">
        <v>130</v>
      </c>
      <c r="DH698" t="s">
        <v>146</v>
      </c>
    </row>
    <row r="699" spans="1:112" x14ac:dyDescent="0.25">
      <c r="A699" t="s">
        <v>1955</v>
      </c>
      <c r="B699" t="s">
        <v>1956</v>
      </c>
      <c r="C699" t="s">
        <v>2390</v>
      </c>
      <c r="D699" t="s">
        <v>124</v>
      </c>
      <c r="E699" t="s">
        <v>125</v>
      </c>
      <c r="F699" t="s">
        <v>126</v>
      </c>
      <c r="G699" s="15">
        <v>42654</v>
      </c>
      <c r="H699" t="s">
        <v>1325</v>
      </c>
      <c r="I699" t="s">
        <v>1197</v>
      </c>
      <c r="J699" s="15"/>
      <c r="M699" t="s">
        <v>2204</v>
      </c>
      <c r="N699" t="s">
        <v>130</v>
      </c>
      <c r="T699" t="s">
        <v>2332</v>
      </c>
      <c r="U699" t="s">
        <v>1961</v>
      </c>
      <c r="V699" t="s">
        <v>2205</v>
      </c>
      <c r="AA699" t="s">
        <v>1963</v>
      </c>
      <c r="AB699" t="s">
        <v>1955</v>
      </c>
      <c r="AC699" t="s">
        <v>1964</v>
      </c>
      <c r="AD699" t="s">
        <v>1965</v>
      </c>
      <c r="AF699" t="s">
        <v>137</v>
      </c>
      <c r="AG699" t="s">
        <v>1966</v>
      </c>
      <c r="AH699">
        <v>0.5</v>
      </c>
      <c r="AI699" t="s">
        <v>139</v>
      </c>
      <c r="AJ699" t="s">
        <v>1205</v>
      </c>
      <c r="AK699" t="s">
        <v>140</v>
      </c>
      <c r="AM699" t="s">
        <v>141</v>
      </c>
      <c r="AZ699" t="s">
        <v>1207</v>
      </c>
      <c r="BA699" t="s">
        <v>1208</v>
      </c>
      <c r="BB699" t="s">
        <v>1209</v>
      </c>
      <c r="BD699" t="s">
        <v>1967</v>
      </c>
      <c r="BE699" s="15">
        <v>42658</v>
      </c>
      <c r="BG699" t="s">
        <v>1968</v>
      </c>
      <c r="BH699">
        <v>0.08</v>
      </c>
      <c r="BI699" t="s">
        <v>139</v>
      </c>
      <c r="BJ699" s="15"/>
      <c r="BK699" t="s">
        <v>146</v>
      </c>
      <c r="BL699">
        <v>8</v>
      </c>
      <c r="BM699" s="16">
        <v>42654.8125</v>
      </c>
      <c r="BO699" s="16"/>
      <c r="BP699" t="s">
        <v>147</v>
      </c>
      <c r="BQ699" t="s">
        <v>147</v>
      </c>
      <c r="BR699">
        <v>0.5</v>
      </c>
      <c r="BS699">
        <v>0.08</v>
      </c>
      <c r="BT699" t="b">
        <v>0</v>
      </c>
      <c r="BU699">
        <v>0.5</v>
      </c>
      <c r="BV699">
        <v>0.08</v>
      </c>
      <c r="BW699">
        <v>0.5</v>
      </c>
      <c r="BX699" t="s">
        <v>148</v>
      </c>
      <c r="BY699" t="s">
        <v>1955</v>
      </c>
      <c r="BZ699" t="s">
        <v>1956</v>
      </c>
      <c r="CA699" t="s">
        <v>2206</v>
      </c>
      <c r="CB699" t="s">
        <v>150</v>
      </c>
      <c r="CC699" t="s">
        <v>1970</v>
      </c>
      <c r="CD699" t="s">
        <v>1422</v>
      </c>
      <c r="CI699">
        <v>45.679948789999997</v>
      </c>
      <c r="CJ699">
        <v>-122.6319761</v>
      </c>
      <c r="CN699" t="s">
        <v>1971</v>
      </c>
      <c r="CO699" t="s">
        <v>298</v>
      </c>
      <c r="CP699" t="s">
        <v>2207</v>
      </c>
      <c r="CQ699" t="s">
        <v>130</v>
      </c>
      <c r="CT699" t="s">
        <v>1973</v>
      </c>
      <c r="CU699" t="s">
        <v>302</v>
      </c>
      <c r="CV699" t="s">
        <v>154</v>
      </c>
      <c r="CW699" t="s">
        <v>1220</v>
      </c>
      <c r="CX699" t="s">
        <v>1801</v>
      </c>
      <c r="DC699" s="15"/>
      <c r="DF699">
        <v>88.06</v>
      </c>
      <c r="DG699" t="s">
        <v>130</v>
      </c>
      <c r="DH699" t="s">
        <v>146</v>
      </c>
    </row>
    <row r="700" spans="1:112" x14ac:dyDescent="0.25">
      <c r="A700" t="s">
        <v>1955</v>
      </c>
      <c r="B700" t="s">
        <v>1956</v>
      </c>
      <c r="C700" t="s">
        <v>2391</v>
      </c>
      <c r="D700" t="s">
        <v>124</v>
      </c>
      <c r="E700" t="s">
        <v>125</v>
      </c>
      <c r="F700" t="s">
        <v>126</v>
      </c>
      <c r="G700" s="15">
        <v>42654</v>
      </c>
      <c r="H700" t="s">
        <v>806</v>
      </c>
      <c r="I700" t="s">
        <v>1197</v>
      </c>
      <c r="J700" s="15"/>
      <c r="M700" t="s">
        <v>364</v>
      </c>
      <c r="N700" t="s">
        <v>130</v>
      </c>
      <c r="T700" t="s">
        <v>2332</v>
      </c>
      <c r="U700" t="s">
        <v>1961</v>
      </c>
      <c r="V700" t="s">
        <v>2392</v>
      </c>
      <c r="AA700" t="s">
        <v>1963</v>
      </c>
      <c r="AB700" t="s">
        <v>1955</v>
      </c>
      <c r="AC700" t="s">
        <v>1964</v>
      </c>
      <c r="AD700" t="s">
        <v>1965</v>
      </c>
      <c r="AF700" t="s">
        <v>137</v>
      </c>
      <c r="AG700" t="s">
        <v>1966</v>
      </c>
      <c r="AH700">
        <v>0.5</v>
      </c>
      <c r="AI700" t="s">
        <v>139</v>
      </c>
      <c r="AJ700" t="s">
        <v>1205</v>
      </c>
      <c r="AK700" t="s">
        <v>140</v>
      </c>
      <c r="AM700" t="s">
        <v>141</v>
      </c>
      <c r="AZ700" t="s">
        <v>1207</v>
      </c>
      <c r="BA700" t="s">
        <v>1208</v>
      </c>
      <c r="BB700" t="s">
        <v>1209</v>
      </c>
      <c r="BD700" t="s">
        <v>1967</v>
      </c>
      <c r="BE700" s="15">
        <v>42657</v>
      </c>
      <c r="BG700" t="s">
        <v>1968</v>
      </c>
      <c r="BH700">
        <v>0.08</v>
      </c>
      <c r="BI700" t="s">
        <v>139</v>
      </c>
      <c r="BJ700" s="15"/>
      <c r="BK700" t="s">
        <v>146</v>
      </c>
      <c r="BL700">
        <v>8</v>
      </c>
      <c r="BM700" s="16">
        <v>42654.820833333302</v>
      </c>
      <c r="BO700" s="16"/>
      <c r="BP700" t="s">
        <v>147</v>
      </c>
      <c r="BQ700" t="s">
        <v>147</v>
      </c>
      <c r="BR700">
        <v>0.5</v>
      </c>
      <c r="BS700">
        <v>0.08</v>
      </c>
      <c r="BT700" t="b">
        <v>0</v>
      </c>
      <c r="BU700">
        <v>0.5</v>
      </c>
      <c r="BV700">
        <v>0.08</v>
      </c>
      <c r="BW700">
        <v>0.5</v>
      </c>
      <c r="BX700" t="s">
        <v>148</v>
      </c>
      <c r="BY700" t="s">
        <v>1955</v>
      </c>
      <c r="BZ700" t="s">
        <v>1956</v>
      </c>
      <c r="CA700" t="s">
        <v>2393</v>
      </c>
      <c r="CB700" t="s">
        <v>150</v>
      </c>
      <c r="CC700" t="s">
        <v>1970</v>
      </c>
      <c r="CD700" t="s">
        <v>1422</v>
      </c>
      <c r="CI700">
        <v>45.680846109999997</v>
      </c>
      <c r="CJ700">
        <v>-122.6367954</v>
      </c>
      <c r="CN700" t="s">
        <v>1971</v>
      </c>
      <c r="CO700" t="s">
        <v>298</v>
      </c>
      <c r="CP700" t="s">
        <v>2394</v>
      </c>
      <c r="CQ700" t="s">
        <v>130</v>
      </c>
      <c r="CT700" t="s">
        <v>1973</v>
      </c>
      <c r="CU700" t="s">
        <v>302</v>
      </c>
      <c r="CV700" t="s">
        <v>154</v>
      </c>
      <c r="CW700" t="s">
        <v>1220</v>
      </c>
      <c r="CX700" t="s">
        <v>1801</v>
      </c>
      <c r="DC700" s="15"/>
      <c r="DF700">
        <v>85</v>
      </c>
      <c r="DG700" t="s">
        <v>130</v>
      </c>
      <c r="DH700" t="s">
        <v>146</v>
      </c>
    </row>
    <row r="701" spans="1:112" x14ac:dyDescent="0.25">
      <c r="A701" t="s">
        <v>1955</v>
      </c>
      <c r="B701" t="s">
        <v>1956</v>
      </c>
      <c r="C701" t="s">
        <v>2395</v>
      </c>
      <c r="D701" t="s">
        <v>124</v>
      </c>
      <c r="E701" t="s">
        <v>125</v>
      </c>
      <c r="F701" t="s">
        <v>126</v>
      </c>
      <c r="G701" s="15">
        <v>42654</v>
      </c>
      <c r="H701" t="s">
        <v>751</v>
      </c>
      <c r="I701" t="s">
        <v>1197</v>
      </c>
      <c r="J701" s="15"/>
      <c r="M701" t="s">
        <v>2396</v>
      </c>
      <c r="N701" t="s">
        <v>130</v>
      </c>
      <c r="T701" t="s">
        <v>2332</v>
      </c>
      <c r="U701" t="s">
        <v>1961</v>
      </c>
      <c r="V701" t="s">
        <v>2247</v>
      </c>
      <c r="AA701" t="s">
        <v>1963</v>
      </c>
      <c r="AB701" t="s">
        <v>1955</v>
      </c>
      <c r="AC701" t="s">
        <v>1964</v>
      </c>
      <c r="AD701" t="s">
        <v>1965</v>
      </c>
      <c r="AF701" t="s">
        <v>137</v>
      </c>
      <c r="AG701" t="s">
        <v>1966</v>
      </c>
      <c r="AH701">
        <v>0.5</v>
      </c>
      <c r="AI701" t="s">
        <v>139</v>
      </c>
      <c r="AJ701" t="s">
        <v>1205</v>
      </c>
      <c r="AK701" t="s">
        <v>140</v>
      </c>
      <c r="AM701" t="s">
        <v>141</v>
      </c>
      <c r="AZ701" t="s">
        <v>1207</v>
      </c>
      <c r="BA701" t="s">
        <v>1208</v>
      </c>
      <c r="BB701" t="s">
        <v>1209</v>
      </c>
      <c r="BD701" t="s">
        <v>1967</v>
      </c>
      <c r="BE701" s="15">
        <v>42656</v>
      </c>
      <c r="BG701" t="s">
        <v>1968</v>
      </c>
      <c r="BH701">
        <v>0.08</v>
      </c>
      <c r="BI701" t="s">
        <v>139</v>
      </c>
      <c r="BJ701" s="15"/>
      <c r="BK701" t="s">
        <v>146</v>
      </c>
      <c r="BL701">
        <v>8</v>
      </c>
      <c r="BM701" s="16">
        <v>42654.836805555598</v>
      </c>
      <c r="BO701" s="16"/>
      <c r="BP701" t="s">
        <v>147</v>
      </c>
      <c r="BQ701" t="s">
        <v>147</v>
      </c>
      <c r="BR701">
        <v>0.5</v>
      </c>
      <c r="BS701">
        <v>0.08</v>
      </c>
      <c r="BT701" t="b">
        <v>0</v>
      </c>
      <c r="BU701">
        <v>0.5</v>
      </c>
      <c r="BV701">
        <v>0.08</v>
      </c>
      <c r="BW701">
        <v>0.5</v>
      </c>
      <c r="BX701" t="s">
        <v>148</v>
      </c>
      <c r="BY701" t="s">
        <v>1955</v>
      </c>
      <c r="BZ701" t="s">
        <v>1956</v>
      </c>
      <c r="CA701" t="s">
        <v>2248</v>
      </c>
      <c r="CB701" t="s">
        <v>150</v>
      </c>
      <c r="CC701" t="s">
        <v>1970</v>
      </c>
      <c r="CD701" t="s">
        <v>1422</v>
      </c>
      <c r="CI701">
        <v>45.67904764</v>
      </c>
      <c r="CJ701">
        <v>-122.6364421</v>
      </c>
      <c r="CN701" t="s">
        <v>1971</v>
      </c>
      <c r="CO701" t="s">
        <v>298</v>
      </c>
      <c r="CP701" t="s">
        <v>2249</v>
      </c>
      <c r="CQ701" t="s">
        <v>130</v>
      </c>
      <c r="CT701" t="s">
        <v>1973</v>
      </c>
      <c r="CU701" t="s">
        <v>302</v>
      </c>
      <c r="CV701" t="s">
        <v>154</v>
      </c>
      <c r="CW701" t="s">
        <v>1220</v>
      </c>
      <c r="CX701" t="s">
        <v>1801</v>
      </c>
      <c r="DC701" s="15"/>
      <c r="DF701">
        <v>97.16</v>
      </c>
      <c r="DG701" t="s">
        <v>130</v>
      </c>
      <c r="DH701" t="s">
        <v>146</v>
      </c>
    </row>
    <row r="702" spans="1:112" x14ac:dyDescent="0.25">
      <c r="A702" t="s">
        <v>1955</v>
      </c>
      <c r="B702" t="s">
        <v>1956</v>
      </c>
      <c r="C702" t="s">
        <v>2397</v>
      </c>
      <c r="D702" t="s">
        <v>124</v>
      </c>
      <c r="E702" t="s">
        <v>125</v>
      </c>
      <c r="F702" t="s">
        <v>126</v>
      </c>
      <c r="G702" s="15">
        <v>42654</v>
      </c>
      <c r="H702" t="s">
        <v>2398</v>
      </c>
      <c r="I702" t="s">
        <v>1197</v>
      </c>
      <c r="J702" s="15"/>
      <c r="M702" t="s">
        <v>2261</v>
      </c>
      <c r="N702" t="s">
        <v>130</v>
      </c>
      <c r="T702" t="s">
        <v>2332</v>
      </c>
      <c r="U702" t="s">
        <v>1961</v>
      </c>
      <c r="V702" t="s">
        <v>2262</v>
      </c>
      <c r="AA702" t="s">
        <v>1963</v>
      </c>
      <c r="AB702" t="s">
        <v>1955</v>
      </c>
      <c r="AC702" t="s">
        <v>1964</v>
      </c>
      <c r="AD702" t="s">
        <v>1965</v>
      </c>
      <c r="AF702" t="s">
        <v>137</v>
      </c>
      <c r="AG702" t="s">
        <v>1966</v>
      </c>
      <c r="AH702">
        <v>0.5</v>
      </c>
      <c r="AI702" t="s">
        <v>139</v>
      </c>
      <c r="AJ702" t="s">
        <v>1205</v>
      </c>
      <c r="AK702" t="s">
        <v>140</v>
      </c>
      <c r="AM702" t="s">
        <v>141</v>
      </c>
      <c r="AZ702" t="s">
        <v>1207</v>
      </c>
      <c r="BA702" t="s">
        <v>1208</v>
      </c>
      <c r="BB702" t="s">
        <v>1209</v>
      </c>
      <c r="BD702" t="s">
        <v>1967</v>
      </c>
      <c r="BE702" s="15">
        <v>42656</v>
      </c>
      <c r="BG702" t="s">
        <v>1968</v>
      </c>
      <c r="BH702">
        <v>0.08</v>
      </c>
      <c r="BI702" t="s">
        <v>139</v>
      </c>
      <c r="BJ702" s="15"/>
      <c r="BK702" t="s">
        <v>146</v>
      </c>
      <c r="BL702">
        <v>8</v>
      </c>
      <c r="BM702" s="16">
        <v>42654.895138888904</v>
      </c>
      <c r="BO702" s="16"/>
      <c r="BP702" t="s">
        <v>147</v>
      </c>
      <c r="BQ702" t="s">
        <v>147</v>
      </c>
      <c r="BR702">
        <v>0.5</v>
      </c>
      <c r="BS702">
        <v>0.08</v>
      </c>
      <c r="BT702" t="b">
        <v>0</v>
      </c>
      <c r="BU702">
        <v>0.5</v>
      </c>
      <c r="BV702">
        <v>0.08</v>
      </c>
      <c r="BW702">
        <v>0.5</v>
      </c>
      <c r="BX702" t="s">
        <v>148</v>
      </c>
      <c r="BY702" t="s">
        <v>1955</v>
      </c>
      <c r="BZ702" t="s">
        <v>1956</v>
      </c>
      <c r="CA702" t="s">
        <v>2263</v>
      </c>
      <c r="CB702" t="s">
        <v>150</v>
      </c>
      <c r="CC702" t="s">
        <v>1970</v>
      </c>
      <c r="CD702" t="s">
        <v>1422</v>
      </c>
      <c r="CI702">
        <v>45.678629229999999</v>
      </c>
      <c r="CJ702">
        <v>-122.62696320000001</v>
      </c>
      <c r="CN702" t="s">
        <v>1971</v>
      </c>
      <c r="CO702" t="s">
        <v>298</v>
      </c>
      <c r="CP702" t="s">
        <v>2264</v>
      </c>
      <c r="CQ702" t="s">
        <v>130</v>
      </c>
      <c r="CT702" t="s">
        <v>1973</v>
      </c>
      <c r="CU702" t="s">
        <v>302</v>
      </c>
      <c r="CV702" t="s">
        <v>154</v>
      </c>
      <c r="CW702" t="s">
        <v>1220</v>
      </c>
      <c r="CX702" t="s">
        <v>1801</v>
      </c>
      <c r="DC702" s="15"/>
      <c r="DF702">
        <v>107.22</v>
      </c>
      <c r="DG702" t="s">
        <v>130</v>
      </c>
      <c r="DH702" t="s">
        <v>146</v>
      </c>
    </row>
    <row r="703" spans="1:112" x14ac:dyDescent="0.25">
      <c r="A703" t="s">
        <v>1955</v>
      </c>
      <c r="B703" t="s">
        <v>1956</v>
      </c>
      <c r="C703" t="s">
        <v>2399</v>
      </c>
      <c r="D703" t="s">
        <v>124</v>
      </c>
      <c r="E703" t="s">
        <v>125</v>
      </c>
      <c r="F703" t="s">
        <v>126</v>
      </c>
      <c r="G703" s="15">
        <v>42654</v>
      </c>
      <c r="H703" t="s">
        <v>2291</v>
      </c>
      <c r="I703" t="s">
        <v>1197</v>
      </c>
      <c r="J703" s="15"/>
      <c r="M703" t="s">
        <v>2267</v>
      </c>
      <c r="N703" t="s">
        <v>130</v>
      </c>
      <c r="T703" t="s">
        <v>2332</v>
      </c>
      <c r="U703" t="s">
        <v>1961</v>
      </c>
      <c r="V703" t="s">
        <v>2268</v>
      </c>
      <c r="AA703" t="s">
        <v>1963</v>
      </c>
      <c r="AB703" t="s">
        <v>1955</v>
      </c>
      <c r="AC703" t="s">
        <v>1964</v>
      </c>
      <c r="AD703" t="s">
        <v>1965</v>
      </c>
      <c r="AF703" t="s">
        <v>137</v>
      </c>
      <c r="AG703" t="s">
        <v>1966</v>
      </c>
      <c r="AH703">
        <v>0.5</v>
      </c>
      <c r="AI703" t="s">
        <v>139</v>
      </c>
      <c r="AJ703" t="s">
        <v>1205</v>
      </c>
      <c r="AK703" t="s">
        <v>140</v>
      </c>
      <c r="AM703" t="s">
        <v>141</v>
      </c>
      <c r="AZ703" t="s">
        <v>1207</v>
      </c>
      <c r="BA703" t="s">
        <v>1208</v>
      </c>
      <c r="BB703" t="s">
        <v>1209</v>
      </c>
      <c r="BD703" t="s">
        <v>1967</v>
      </c>
      <c r="BE703" s="15">
        <v>42656</v>
      </c>
      <c r="BG703" t="s">
        <v>1968</v>
      </c>
      <c r="BH703">
        <v>0.08</v>
      </c>
      <c r="BI703" t="s">
        <v>139</v>
      </c>
      <c r="BJ703" s="15"/>
      <c r="BK703" t="s">
        <v>146</v>
      </c>
      <c r="BL703">
        <v>8</v>
      </c>
      <c r="BM703" s="16">
        <v>42654.90625</v>
      </c>
      <c r="BO703" s="16"/>
      <c r="BP703" t="s">
        <v>147</v>
      </c>
      <c r="BQ703" t="s">
        <v>147</v>
      </c>
      <c r="BR703">
        <v>0.5</v>
      </c>
      <c r="BS703">
        <v>0.08</v>
      </c>
      <c r="BT703" t="b">
        <v>0</v>
      </c>
      <c r="BU703">
        <v>0.5</v>
      </c>
      <c r="BV703">
        <v>0.08</v>
      </c>
      <c r="BW703">
        <v>0.5</v>
      </c>
      <c r="BX703" t="s">
        <v>148</v>
      </c>
      <c r="BY703" t="s">
        <v>1955</v>
      </c>
      <c r="BZ703" t="s">
        <v>1956</v>
      </c>
      <c r="CA703" t="s">
        <v>2269</v>
      </c>
      <c r="CB703" t="s">
        <v>150</v>
      </c>
      <c r="CC703" t="s">
        <v>1970</v>
      </c>
      <c r="CD703" t="s">
        <v>1422</v>
      </c>
      <c r="CI703">
        <v>45.67827097</v>
      </c>
      <c r="CJ703">
        <v>-122.6268937</v>
      </c>
      <c r="CN703" t="s">
        <v>1971</v>
      </c>
      <c r="CO703" t="s">
        <v>298</v>
      </c>
      <c r="CP703" t="s">
        <v>2270</v>
      </c>
      <c r="CQ703" t="s">
        <v>130</v>
      </c>
      <c r="CT703" t="s">
        <v>1973</v>
      </c>
      <c r="CU703" t="s">
        <v>302</v>
      </c>
      <c r="CV703" t="s">
        <v>154</v>
      </c>
      <c r="CW703" t="s">
        <v>1220</v>
      </c>
      <c r="CX703" t="s">
        <v>1801</v>
      </c>
      <c r="DC703" s="15"/>
      <c r="DF703">
        <v>123.69</v>
      </c>
      <c r="DG703" t="s">
        <v>130</v>
      </c>
      <c r="DH703" t="s">
        <v>146</v>
      </c>
    </row>
    <row r="704" spans="1:112" x14ac:dyDescent="0.25">
      <c r="A704" t="s">
        <v>1955</v>
      </c>
      <c r="B704" t="s">
        <v>1956</v>
      </c>
      <c r="C704" t="s">
        <v>2400</v>
      </c>
      <c r="D704" t="s">
        <v>124</v>
      </c>
      <c r="E704" t="s">
        <v>125</v>
      </c>
      <c r="F704" t="s">
        <v>126</v>
      </c>
      <c r="G704" s="15">
        <v>42654</v>
      </c>
      <c r="H704" t="s">
        <v>2293</v>
      </c>
      <c r="I704" t="s">
        <v>1197</v>
      </c>
      <c r="J704" s="15"/>
      <c r="M704" t="s">
        <v>2401</v>
      </c>
      <c r="N704" t="s">
        <v>130</v>
      </c>
      <c r="T704" t="s">
        <v>2332</v>
      </c>
      <c r="U704" t="s">
        <v>1961</v>
      </c>
      <c r="V704" t="s">
        <v>2402</v>
      </c>
      <c r="AA704" t="s">
        <v>1963</v>
      </c>
      <c r="AB704" t="s">
        <v>1955</v>
      </c>
      <c r="AC704" t="s">
        <v>1964</v>
      </c>
      <c r="AD704" t="s">
        <v>1965</v>
      </c>
      <c r="AF704" t="s">
        <v>137</v>
      </c>
      <c r="AG704" t="s">
        <v>1966</v>
      </c>
      <c r="AH704">
        <v>0.5</v>
      </c>
      <c r="AI704" t="s">
        <v>139</v>
      </c>
      <c r="AJ704" t="s">
        <v>1205</v>
      </c>
      <c r="AK704" t="s">
        <v>140</v>
      </c>
      <c r="AM704" t="s">
        <v>141</v>
      </c>
      <c r="AZ704" t="s">
        <v>1207</v>
      </c>
      <c r="BA704" t="s">
        <v>1208</v>
      </c>
      <c r="BB704" t="s">
        <v>1209</v>
      </c>
      <c r="BD704" t="s">
        <v>1967</v>
      </c>
      <c r="BE704" s="15">
        <v>42657</v>
      </c>
      <c r="BG704" t="s">
        <v>1968</v>
      </c>
      <c r="BH704">
        <v>0.08</v>
      </c>
      <c r="BI704" t="s">
        <v>139</v>
      </c>
      <c r="BJ704" s="15"/>
      <c r="BK704" t="s">
        <v>146</v>
      </c>
      <c r="BL704">
        <v>8</v>
      </c>
      <c r="BM704" s="16">
        <v>42654.909722222197</v>
      </c>
      <c r="BO704" s="16"/>
      <c r="BP704" t="s">
        <v>147</v>
      </c>
      <c r="BQ704" t="s">
        <v>147</v>
      </c>
      <c r="BR704">
        <v>0.5</v>
      </c>
      <c r="BS704">
        <v>0.08</v>
      </c>
      <c r="BT704" t="b">
        <v>0</v>
      </c>
      <c r="BU704">
        <v>0.5</v>
      </c>
      <c r="BV704">
        <v>0.08</v>
      </c>
      <c r="BW704">
        <v>0.5</v>
      </c>
      <c r="BX704" t="s">
        <v>148</v>
      </c>
      <c r="BY704" t="s">
        <v>1955</v>
      </c>
      <c r="BZ704" t="s">
        <v>1956</v>
      </c>
      <c r="CA704" t="s">
        <v>2403</v>
      </c>
      <c r="CB704" t="s">
        <v>150</v>
      </c>
      <c r="CC704" t="s">
        <v>1970</v>
      </c>
      <c r="CD704" t="s">
        <v>1422</v>
      </c>
      <c r="CI704">
        <v>45.678104099999999</v>
      </c>
      <c r="CJ704">
        <v>-122.6260419</v>
      </c>
      <c r="CN704" t="s">
        <v>1971</v>
      </c>
      <c r="CO704" t="s">
        <v>298</v>
      </c>
      <c r="CP704" t="s">
        <v>2404</v>
      </c>
      <c r="CQ704" t="s">
        <v>130</v>
      </c>
      <c r="CT704" t="s">
        <v>1973</v>
      </c>
      <c r="CU704" t="s">
        <v>302</v>
      </c>
      <c r="CV704" t="s">
        <v>154</v>
      </c>
      <c r="CW704" t="s">
        <v>1220</v>
      </c>
      <c r="CX704" t="s">
        <v>1801</v>
      </c>
      <c r="DC704" s="15"/>
      <c r="DF704">
        <v>140.04</v>
      </c>
      <c r="DG704" t="s">
        <v>130</v>
      </c>
      <c r="DH704" t="s">
        <v>146</v>
      </c>
    </row>
    <row r="705" spans="1:112" x14ac:dyDescent="0.25">
      <c r="A705" t="s">
        <v>1955</v>
      </c>
      <c r="B705" t="s">
        <v>1956</v>
      </c>
      <c r="C705" t="s">
        <v>2405</v>
      </c>
      <c r="D705" t="s">
        <v>124</v>
      </c>
      <c r="E705" t="s">
        <v>125</v>
      </c>
      <c r="F705" t="s">
        <v>126</v>
      </c>
      <c r="G705" s="15">
        <v>42654</v>
      </c>
      <c r="H705" t="s">
        <v>2295</v>
      </c>
      <c r="I705" t="s">
        <v>1197</v>
      </c>
      <c r="J705" s="15"/>
      <c r="M705" t="s">
        <v>2087</v>
      </c>
      <c r="N705" t="s">
        <v>130</v>
      </c>
      <c r="T705" t="s">
        <v>2332</v>
      </c>
      <c r="U705" t="s">
        <v>1961</v>
      </c>
      <c r="V705" t="s">
        <v>2088</v>
      </c>
      <c r="AA705" t="s">
        <v>1963</v>
      </c>
      <c r="AB705" t="s">
        <v>1955</v>
      </c>
      <c r="AC705" t="s">
        <v>1964</v>
      </c>
      <c r="AD705" t="s">
        <v>1965</v>
      </c>
      <c r="AF705" t="s">
        <v>137</v>
      </c>
      <c r="AG705" t="s">
        <v>1966</v>
      </c>
      <c r="AH705">
        <v>0.5</v>
      </c>
      <c r="AI705" t="s">
        <v>139</v>
      </c>
      <c r="AJ705" t="s">
        <v>1205</v>
      </c>
      <c r="AK705" t="s">
        <v>140</v>
      </c>
      <c r="AM705" t="s">
        <v>141</v>
      </c>
      <c r="AZ705" t="s">
        <v>1207</v>
      </c>
      <c r="BA705" t="s">
        <v>1208</v>
      </c>
      <c r="BB705" t="s">
        <v>1209</v>
      </c>
      <c r="BD705" t="s">
        <v>1967</v>
      </c>
      <c r="BE705" s="15">
        <v>42656</v>
      </c>
      <c r="BG705" t="s">
        <v>1968</v>
      </c>
      <c r="BH705">
        <v>0.08</v>
      </c>
      <c r="BI705" t="s">
        <v>139</v>
      </c>
      <c r="BJ705" s="15"/>
      <c r="BK705" t="s">
        <v>146</v>
      </c>
      <c r="BL705">
        <v>8</v>
      </c>
      <c r="BM705" s="16">
        <v>42654.920138888898</v>
      </c>
      <c r="BO705" s="16"/>
      <c r="BP705" t="s">
        <v>147</v>
      </c>
      <c r="BQ705" t="s">
        <v>147</v>
      </c>
      <c r="BR705">
        <v>0.5</v>
      </c>
      <c r="BS705">
        <v>0.08</v>
      </c>
      <c r="BT705" t="b">
        <v>0</v>
      </c>
      <c r="BU705">
        <v>0.5</v>
      </c>
      <c r="BV705">
        <v>0.08</v>
      </c>
      <c r="BW705">
        <v>0.5</v>
      </c>
      <c r="BX705" t="s">
        <v>148</v>
      </c>
      <c r="BY705" t="s">
        <v>1955</v>
      </c>
      <c r="BZ705" t="s">
        <v>1956</v>
      </c>
      <c r="CA705" t="s">
        <v>2089</v>
      </c>
      <c r="CB705" t="s">
        <v>150</v>
      </c>
      <c r="CC705" t="s">
        <v>1970</v>
      </c>
      <c r="CD705" t="s">
        <v>1422</v>
      </c>
      <c r="CI705">
        <v>45.678277559999998</v>
      </c>
      <c r="CJ705">
        <v>-122.63223840000001</v>
      </c>
      <c r="CN705" t="s">
        <v>1971</v>
      </c>
      <c r="CO705" t="s">
        <v>298</v>
      </c>
      <c r="CP705" t="s">
        <v>2090</v>
      </c>
      <c r="CQ705" t="s">
        <v>130</v>
      </c>
      <c r="CT705" t="s">
        <v>1973</v>
      </c>
      <c r="CU705" t="s">
        <v>302</v>
      </c>
      <c r="CV705" t="s">
        <v>154</v>
      </c>
      <c r="CW705" t="s">
        <v>1220</v>
      </c>
      <c r="CX705" t="s">
        <v>1801</v>
      </c>
      <c r="DC705" s="15"/>
      <c r="DF705">
        <v>72.2</v>
      </c>
      <c r="DG705" t="s">
        <v>130</v>
      </c>
      <c r="DH705" t="s">
        <v>146</v>
      </c>
    </row>
    <row r="706" spans="1:112" x14ac:dyDescent="0.25">
      <c r="A706" t="s">
        <v>1955</v>
      </c>
      <c r="B706" t="s">
        <v>1956</v>
      </c>
      <c r="C706" t="s">
        <v>2406</v>
      </c>
      <c r="D706" t="s">
        <v>124</v>
      </c>
      <c r="E706" t="s">
        <v>125</v>
      </c>
      <c r="F706" t="s">
        <v>126</v>
      </c>
      <c r="G706" s="15">
        <v>42654</v>
      </c>
      <c r="H706" t="s">
        <v>2407</v>
      </c>
      <c r="I706" t="s">
        <v>1197</v>
      </c>
      <c r="J706" s="15"/>
      <c r="M706" t="s">
        <v>2080</v>
      </c>
      <c r="N706" t="s">
        <v>130</v>
      </c>
      <c r="T706" t="s">
        <v>2332</v>
      </c>
      <c r="U706" t="s">
        <v>1961</v>
      </c>
      <c r="V706" t="s">
        <v>2081</v>
      </c>
      <c r="AA706" t="s">
        <v>1963</v>
      </c>
      <c r="AB706" t="s">
        <v>1955</v>
      </c>
      <c r="AC706" t="s">
        <v>1964</v>
      </c>
      <c r="AD706" t="s">
        <v>1965</v>
      </c>
      <c r="AF706" t="s">
        <v>137</v>
      </c>
      <c r="AG706" t="s">
        <v>1966</v>
      </c>
      <c r="AH706">
        <v>0.5</v>
      </c>
      <c r="AI706" t="s">
        <v>139</v>
      </c>
      <c r="AJ706" t="s">
        <v>1205</v>
      </c>
      <c r="AK706" t="s">
        <v>140</v>
      </c>
      <c r="AM706" t="s">
        <v>141</v>
      </c>
      <c r="AZ706" t="s">
        <v>1207</v>
      </c>
      <c r="BA706" t="s">
        <v>1208</v>
      </c>
      <c r="BB706" t="s">
        <v>1209</v>
      </c>
      <c r="BD706" t="s">
        <v>1967</v>
      </c>
      <c r="BE706" s="15">
        <v>42657</v>
      </c>
      <c r="BG706" t="s">
        <v>1968</v>
      </c>
      <c r="BH706">
        <v>0.08</v>
      </c>
      <c r="BI706" t="s">
        <v>139</v>
      </c>
      <c r="BJ706" s="15"/>
      <c r="BK706" t="s">
        <v>146</v>
      </c>
      <c r="BL706">
        <v>8</v>
      </c>
      <c r="BM706" s="16">
        <v>42654.936111111099</v>
      </c>
      <c r="BO706" s="16"/>
      <c r="BP706" t="s">
        <v>147</v>
      </c>
      <c r="BQ706" t="s">
        <v>147</v>
      </c>
      <c r="BR706">
        <v>0.5</v>
      </c>
      <c r="BS706">
        <v>0.08</v>
      </c>
      <c r="BT706" t="b">
        <v>0</v>
      </c>
      <c r="BU706">
        <v>0.5</v>
      </c>
      <c r="BV706">
        <v>0.08</v>
      </c>
      <c r="BW706">
        <v>0.5</v>
      </c>
      <c r="BX706" t="s">
        <v>148</v>
      </c>
      <c r="BY706" t="s">
        <v>1955</v>
      </c>
      <c r="BZ706" t="s">
        <v>1956</v>
      </c>
      <c r="CA706" t="s">
        <v>2082</v>
      </c>
      <c r="CB706" t="s">
        <v>150</v>
      </c>
      <c r="CC706" t="s">
        <v>1970</v>
      </c>
      <c r="CD706" t="s">
        <v>1422</v>
      </c>
      <c r="CI706">
        <v>45.679066380000002</v>
      </c>
      <c r="CJ706">
        <v>-122.6262328</v>
      </c>
      <c r="CN706" t="s">
        <v>1971</v>
      </c>
      <c r="CO706" t="s">
        <v>298</v>
      </c>
      <c r="CP706" t="s">
        <v>2083</v>
      </c>
      <c r="CQ706" t="s">
        <v>130</v>
      </c>
      <c r="CT706" t="s">
        <v>1973</v>
      </c>
      <c r="CU706" t="s">
        <v>302</v>
      </c>
      <c r="CV706" t="s">
        <v>154</v>
      </c>
      <c r="CW706" t="s">
        <v>1220</v>
      </c>
      <c r="CX706" t="s">
        <v>1801</v>
      </c>
      <c r="DC706" s="15"/>
      <c r="DF706">
        <v>103.65</v>
      </c>
      <c r="DG706" t="s">
        <v>130</v>
      </c>
      <c r="DH706" t="s">
        <v>146</v>
      </c>
    </row>
    <row r="707" spans="1:112" x14ac:dyDescent="0.25">
      <c r="A707" t="s">
        <v>1955</v>
      </c>
      <c r="B707" t="s">
        <v>1956</v>
      </c>
      <c r="C707" t="s">
        <v>2408</v>
      </c>
      <c r="D707" t="s">
        <v>1980</v>
      </c>
      <c r="E707" t="s">
        <v>125</v>
      </c>
      <c r="F707" t="s">
        <v>126</v>
      </c>
      <c r="G707" s="15">
        <v>42654</v>
      </c>
      <c r="H707" t="s">
        <v>2409</v>
      </c>
      <c r="I707" t="s">
        <v>1197</v>
      </c>
      <c r="J707" s="15"/>
      <c r="M707" t="s">
        <v>2080</v>
      </c>
      <c r="N707" t="s">
        <v>130</v>
      </c>
      <c r="T707" t="s">
        <v>2332</v>
      </c>
      <c r="U707" t="s">
        <v>1961</v>
      </c>
      <c r="V707" t="s">
        <v>2081</v>
      </c>
      <c r="AA707" t="s">
        <v>1963</v>
      </c>
      <c r="AB707" t="s">
        <v>1955</v>
      </c>
      <c r="AC707" t="s">
        <v>1964</v>
      </c>
      <c r="AD707" t="s">
        <v>1965</v>
      </c>
      <c r="AF707" t="s">
        <v>137</v>
      </c>
      <c r="AG707" t="s">
        <v>1966</v>
      </c>
      <c r="AH707">
        <v>0.5</v>
      </c>
      <c r="AI707" t="s">
        <v>139</v>
      </c>
      <c r="AJ707" t="s">
        <v>1205</v>
      </c>
      <c r="AK707" t="s">
        <v>140</v>
      </c>
      <c r="AM707" t="s">
        <v>141</v>
      </c>
      <c r="AZ707" t="s">
        <v>1207</v>
      </c>
      <c r="BA707" t="s">
        <v>1208</v>
      </c>
      <c r="BB707" t="s">
        <v>1209</v>
      </c>
      <c r="BD707" t="s">
        <v>1967</v>
      </c>
      <c r="BE707" s="15">
        <v>42657</v>
      </c>
      <c r="BG707" t="s">
        <v>1968</v>
      </c>
      <c r="BH707">
        <v>0.08</v>
      </c>
      <c r="BI707" t="s">
        <v>139</v>
      </c>
      <c r="BJ707" s="15"/>
      <c r="BK707" t="s">
        <v>146</v>
      </c>
      <c r="BL707">
        <v>8</v>
      </c>
      <c r="BM707" s="16">
        <v>42654.938194444403</v>
      </c>
      <c r="BO707" s="16"/>
      <c r="BP707" t="s">
        <v>147</v>
      </c>
      <c r="BQ707" t="s">
        <v>147</v>
      </c>
      <c r="BR707">
        <v>0.5</v>
      </c>
      <c r="BS707">
        <v>0.08</v>
      </c>
      <c r="BT707" t="b">
        <v>0</v>
      </c>
      <c r="BU707">
        <v>0.5</v>
      </c>
      <c r="BV707">
        <v>0.08</v>
      </c>
      <c r="BW707">
        <v>0.5</v>
      </c>
      <c r="BX707" t="s">
        <v>148</v>
      </c>
      <c r="BY707" t="s">
        <v>1955</v>
      </c>
      <c r="BZ707" t="s">
        <v>1956</v>
      </c>
      <c r="CA707" t="s">
        <v>2082</v>
      </c>
      <c r="CB707" t="s">
        <v>150</v>
      </c>
      <c r="CC707" t="s">
        <v>1970</v>
      </c>
      <c r="CD707" t="s">
        <v>1422</v>
      </c>
      <c r="CI707">
        <v>45.679066380000002</v>
      </c>
      <c r="CJ707">
        <v>-122.6262328</v>
      </c>
      <c r="CN707" t="s">
        <v>1971</v>
      </c>
      <c r="CO707" t="s">
        <v>298</v>
      </c>
      <c r="CP707" t="s">
        <v>2083</v>
      </c>
      <c r="CQ707" t="s">
        <v>130</v>
      </c>
      <c r="CT707" t="s">
        <v>1973</v>
      </c>
      <c r="CU707" t="s">
        <v>302</v>
      </c>
      <c r="CV707" t="s">
        <v>154</v>
      </c>
      <c r="CW707" t="s">
        <v>1220</v>
      </c>
      <c r="CX707" t="s">
        <v>1801</v>
      </c>
      <c r="DC707" s="15"/>
      <c r="DF707">
        <v>103.65</v>
      </c>
      <c r="DG707" t="s">
        <v>130</v>
      </c>
      <c r="DH707" t="s">
        <v>146</v>
      </c>
    </row>
    <row r="708" spans="1:112" x14ac:dyDescent="0.25">
      <c r="A708" t="s">
        <v>1955</v>
      </c>
      <c r="B708" t="s">
        <v>1956</v>
      </c>
      <c r="C708" t="s">
        <v>2410</v>
      </c>
      <c r="D708" t="s">
        <v>124</v>
      </c>
      <c r="E708" t="s">
        <v>125</v>
      </c>
      <c r="F708" t="s">
        <v>126</v>
      </c>
      <c r="G708" s="15">
        <v>42654</v>
      </c>
      <c r="H708" t="s">
        <v>2411</v>
      </c>
      <c r="I708" t="s">
        <v>1197</v>
      </c>
      <c r="J708" s="15"/>
      <c r="M708" t="s">
        <v>2199</v>
      </c>
      <c r="N708" t="s">
        <v>130</v>
      </c>
      <c r="T708" t="s">
        <v>2332</v>
      </c>
      <c r="U708" t="s">
        <v>1961</v>
      </c>
      <c r="V708" t="s">
        <v>2115</v>
      </c>
      <c r="AA708" t="s">
        <v>1963</v>
      </c>
      <c r="AB708" t="s">
        <v>1955</v>
      </c>
      <c r="AC708" t="s">
        <v>1964</v>
      </c>
      <c r="AD708" t="s">
        <v>1965</v>
      </c>
      <c r="AF708" t="s">
        <v>137</v>
      </c>
      <c r="AG708" t="s">
        <v>1966</v>
      </c>
      <c r="AH708">
        <v>0.5</v>
      </c>
      <c r="AI708" t="s">
        <v>139</v>
      </c>
      <c r="AJ708" t="s">
        <v>1205</v>
      </c>
      <c r="AK708" t="s">
        <v>140</v>
      </c>
      <c r="AM708" t="s">
        <v>141</v>
      </c>
      <c r="AZ708" t="s">
        <v>1207</v>
      </c>
      <c r="BA708" t="s">
        <v>1208</v>
      </c>
      <c r="BB708" t="s">
        <v>1209</v>
      </c>
      <c r="BD708" t="s">
        <v>1967</v>
      </c>
      <c r="BE708" s="15">
        <v>42657</v>
      </c>
      <c r="BG708" t="s">
        <v>1968</v>
      </c>
      <c r="BH708">
        <v>0.08</v>
      </c>
      <c r="BI708" t="s">
        <v>139</v>
      </c>
      <c r="BJ708" s="15"/>
      <c r="BK708" t="s">
        <v>146</v>
      </c>
      <c r="BL708">
        <v>8</v>
      </c>
      <c r="BM708" s="16">
        <v>42654.948611111096</v>
      </c>
      <c r="BO708" s="16"/>
      <c r="BP708" t="s">
        <v>147</v>
      </c>
      <c r="BQ708" t="s">
        <v>147</v>
      </c>
      <c r="BR708">
        <v>0.5</v>
      </c>
      <c r="BS708">
        <v>0.08</v>
      </c>
      <c r="BT708" t="b">
        <v>0</v>
      </c>
      <c r="BU708">
        <v>0.5</v>
      </c>
      <c r="BV708">
        <v>0.08</v>
      </c>
      <c r="BW708">
        <v>0.5</v>
      </c>
      <c r="BX708" t="s">
        <v>148</v>
      </c>
      <c r="BY708" t="s">
        <v>1955</v>
      </c>
      <c r="BZ708" t="s">
        <v>1956</v>
      </c>
      <c r="CA708" t="s">
        <v>2116</v>
      </c>
      <c r="CB708" t="s">
        <v>150</v>
      </c>
      <c r="CC708" t="s">
        <v>1970</v>
      </c>
      <c r="CD708" t="s">
        <v>1422</v>
      </c>
      <c r="CI708">
        <v>45.677542629999998</v>
      </c>
      <c r="CJ708">
        <v>-122.6231669</v>
      </c>
      <c r="CN708" t="s">
        <v>1971</v>
      </c>
      <c r="CO708" t="s">
        <v>298</v>
      </c>
      <c r="CP708" t="s">
        <v>2117</v>
      </c>
      <c r="CQ708" t="s">
        <v>130</v>
      </c>
      <c r="CT708" t="s">
        <v>1973</v>
      </c>
      <c r="CU708" t="s">
        <v>302</v>
      </c>
      <c r="CV708" t="s">
        <v>154</v>
      </c>
      <c r="CW708" t="s">
        <v>1220</v>
      </c>
      <c r="CX708" t="s">
        <v>1801</v>
      </c>
      <c r="DC708" s="15"/>
      <c r="DF708">
        <v>38.57</v>
      </c>
      <c r="DG708" t="s">
        <v>130</v>
      </c>
      <c r="DH708" t="s">
        <v>146</v>
      </c>
    </row>
    <row r="709" spans="1:112" x14ac:dyDescent="0.25">
      <c r="A709" t="s">
        <v>1955</v>
      </c>
      <c r="B709" t="s">
        <v>1956</v>
      </c>
      <c r="C709" t="s">
        <v>2412</v>
      </c>
      <c r="D709" t="s">
        <v>124</v>
      </c>
      <c r="E709" t="s">
        <v>125</v>
      </c>
      <c r="F709" t="s">
        <v>126</v>
      </c>
      <c r="G709" s="15">
        <v>42654</v>
      </c>
      <c r="H709" t="s">
        <v>2413</v>
      </c>
      <c r="I709" t="s">
        <v>1197</v>
      </c>
      <c r="J709" s="15"/>
      <c r="M709" t="s">
        <v>2230</v>
      </c>
      <c r="N709" t="s">
        <v>130</v>
      </c>
      <c r="T709" t="s">
        <v>2332</v>
      </c>
      <c r="U709" t="s">
        <v>1961</v>
      </c>
      <c r="V709" t="s">
        <v>2414</v>
      </c>
      <c r="AA709" t="s">
        <v>1963</v>
      </c>
      <c r="AB709" t="s">
        <v>1955</v>
      </c>
      <c r="AC709" t="s">
        <v>1964</v>
      </c>
      <c r="AD709" t="s">
        <v>1965</v>
      </c>
      <c r="AF709" t="s">
        <v>137</v>
      </c>
      <c r="AG709" t="s">
        <v>1966</v>
      </c>
      <c r="AH709">
        <v>0.5</v>
      </c>
      <c r="AI709" t="s">
        <v>139</v>
      </c>
      <c r="AJ709" t="s">
        <v>1205</v>
      </c>
      <c r="AK709" t="s">
        <v>140</v>
      </c>
      <c r="AM709" t="s">
        <v>141</v>
      </c>
      <c r="AZ709" t="s">
        <v>1207</v>
      </c>
      <c r="BA709" t="s">
        <v>1208</v>
      </c>
      <c r="BB709" t="s">
        <v>1209</v>
      </c>
      <c r="BD709" t="s">
        <v>1967</v>
      </c>
      <c r="BE709" s="15">
        <v>42657</v>
      </c>
      <c r="BG709" t="s">
        <v>1968</v>
      </c>
      <c r="BH709">
        <v>0.08</v>
      </c>
      <c r="BI709" t="s">
        <v>139</v>
      </c>
      <c r="BJ709" s="15"/>
      <c r="BK709" t="s">
        <v>146</v>
      </c>
      <c r="BL709">
        <v>8</v>
      </c>
      <c r="BM709" s="16">
        <v>42654.979861111096</v>
      </c>
      <c r="BO709" s="16"/>
      <c r="BP709" t="s">
        <v>147</v>
      </c>
      <c r="BQ709" t="s">
        <v>147</v>
      </c>
      <c r="BR709">
        <v>0.5</v>
      </c>
      <c r="BS709">
        <v>0.08</v>
      </c>
      <c r="BT709" t="b">
        <v>0</v>
      </c>
      <c r="BU709">
        <v>0.5</v>
      </c>
      <c r="BV709">
        <v>0.08</v>
      </c>
      <c r="BW709">
        <v>0.5</v>
      </c>
      <c r="BX709" t="s">
        <v>148</v>
      </c>
      <c r="BY709" t="s">
        <v>1955</v>
      </c>
      <c r="BZ709" t="s">
        <v>1956</v>
      </c>
      <c r="CA709" t="s">
        <v>2415</v>
      </c>
      <c r="CB709" t="s">
        <v>150</v>
      </c>
      <c r="CC709" t="s">
        <v>1970</v>
      </c>
      <c r="CD709" t="s">
        <v>1422</v>
      </c>
      <c r="CI709">
        <v>45.678321850000003</v>
      </c>
      <c r="CJ709">
        <v>-122.6200243</v>
      </c>
      <c r="CN709" t="s">
        <v>1971</v>
      </c>
      <c r="CO709" t="s">
        <v>298</v>
      </c>
      <c r="CP709" t="s">
        <v>2117</v>
      </c>
      <c r="CQ709" t="s">
        <v>130</v>
      </c>
      <c r="CT709" t="s">
        <v>1973</v>
      </c>
      <c r="CU709" t="s">
        <v>302</v>
      </c>
      <c r="CV709" t="s">
        <v>154</v>
      </c>
      <c r="CW709" t="s">
        <v>1220</v>
      </c>
      <c r="CX709" t="s">
        <v>1801</v>
      </c>
      <c r="DC709" s="15"/>
      <c r="DF709">
        <v>34.5</v>
      </c>
      <c r="DG709" t="s">
        <v>130</v>
      </c>
      <c r="DH709" t="s">
        <v>146</v>
      </c>
    </row>
    <row r="710" spans="1:112" x14ac:dyDescent="0.25">
      <c r="A710" t="s">
        <v>1955</v>
      </c>
      <c r="B710" t="s">
        <v>1956</v>
      </c>
      <c r="C710" t="s">
        <v>2416</v>
      </c>
      <c r="D710" t="s">
        <v>124</v>
      </c>
      <c r="E710" t="s">
        <v>125</v>
      </c>
      <c r="F710" t="s">
        <v>126</v>
      </c>
      <c r="G710" s="15">
        <v>42654</v>
      </c>
      <c r="H710" t="s">
        <v>2417</v>
      </c>
      <c r="I710" t="s">
        <v>1197</v>
      </c>
      <c r="J710" s="15"/>
      <c r="M710" t="s">
        <v>2105</v>
      </c>
      <c r="N710" t="s">
        <v>130</v>
      </c>
      <c r="T710" t="s">
        <v>2332</v>
      </c>
      <c r="U710" t="s">
        <v>1961</v>
      </c>
      <c r="V710" t="s">
        <v>2106</v>
      </c>
      <c r="AA710" t="s">
        <v>1963</v>
      </c>
      <c r="AB710" t="s">
        <v>1955</v>
      </c>
      <c r="AC710" t="s">
        <v>1964</v>
      </c>
      <c r="AD710" t="s">
        <v>1965</v>
      </c>
      <c r="AF710" t="s">
        <v>137</v>
      </c>
      <c r="AG710" t="s">
        <v>1966</v>
      </c>
      <c r="AH710">
        <v>0.5</v>
      </c>
      <c r="AI710" t="s">
        <v>139</v>
      </c>
      <c r="AJ710" t="s">
        <v>1205</v>
      </c>
      <c r="AK710" t="s">
        <v>140</v>
      </c>
      <c r="AM710" t="s">
        <v>141</v>
      </c>
      <c r="AZ710" t="s">
        <v>1207</v>
      </c>
      <c r="BA710" t="s">
        <v>1208</v>
      </c>
      <c r="BB710" t="s">
        <v>1209</v>
      </c>
      <c r="BD710" t="s">
        <v>1967</v>
      </c>
      <c r="BE710" s="15">
        <v>42657</v>
      </c>
      <c r="BG710" t="s">
        <v>1968</v>
      </c>
      <c r="BH710">
        <v>0.08</v>
      </c>
      <c r="BI710" t="s">
        <v>139</v>
      </c>
      <c r="BJ710" s="15"/>
      <c r="BK710" t="s">
        <v>146</v>
      </c>
      <c r="BL710">
        <v>8</v>
      </c>
      <c r="BM710" s="16">
        <v>42654.989583333299</v>
      </c>
      <c r="BO710" s="16"/>
      <c r="BP710" t="s">
        <v>147</v>
      </c>
      <c r="BQ710" t="s">
        <v>147</v>
      </c>
      <c r="BR710">
        <v>0.5</v>
      </c>
      <c r="BS710">
        <v>0.08</v>
      </c>
      <c r="BT710" t="b">
        <v>0</v>
      </c>
      <c r="BU710">
        <v>0.5</v>
      </c>
      <c r="BV710">
        <v>0.08</v>
      </c>
      <c r="BW710">
        <v>0.5</v>
      </c>
      <c r="BX710" t="s">
        <v>148</v>
      </c>
      <c r="BY710" t="s">
        <v>1955</v>
      </c>
      <c r="BZ710" t="s">
        <v>1956</v>
      </c>
      <c r="CA710" t="s">
        <v>2107</v>
      </c>
      <c r="CB710" t="s">
        <v>150</v>
      </c>
      <c r="CC710" t="s">
        <v>1970</v>
      </c>
      <c r="CD710" t="s">
        <v>1422</v>
      </c>
      <c r="CI710">
        <v>45.677730660000002</v>
      </c>
      <c r="CJ710">
        <v>-122.62278070000001</v>
      </c>
      <c r="CN710" t="s">
        <v>1971</v>
      </c>
      <c r="CO710" t="s">
        <v>298</v>
      </c>
      <c r="CP710" t="s">
        <v>2108</v>
      </c>
      <c r="CQ710" t="s">
        <v>130</v>
      </c>
      <c r="CT710" t="s">
        <v>1973</v>
      </c>
      <c r="CU710" t="s">
        <v>302</v>
      </c>
      <c r="CV710" t="s">
        <v>154</v>
      </c>
      <c r="CW710" t="s">
        <v>1220</v>
      </c>
      <c r="CX710" t="s">
        <v>1801</v>
      </c>
      <c r="DC710" s="15"/>
      <c r="DF710">
        <v>34.86</v>
      </c>
      <c r="DG710" t="s">
        <v>130</v>
      </c>
      <c r="DH710" t="s">
        <v>146</v>
      </c>
    </row>
    <row r="711" spans="1:112" x14ac:dyDescent="0.25">
      <c r="A711" t="s">
        <v>1955</v>
      </c>
      <c r="B711" t="s">
        <v>1956</v>
      </c>
      <c r="C711" t="s">
        <v>2418</v>
      </c>
      <c r="D711" t="s">
        <v>124</v>
      </c>
      <c r="E711" t="s">
        <v>125</v>
      </c>
      <c r="F711" t="s">
        <v>126</v>
      </c>
      <c r="G711" s="15">
        <v>42654</v>
      </c>
      <c r="H711" t="s">
        <v>1983</v>
      </c>
      <c r="I711" t="s">
        <v>1197</v>
      </c>
      <c r="J711" s="15"/>
      <c r="M711" t="s">
        <v>1975</v>
      </c>
      <c r="N711" t="s">
        <v>130</v>
      </c>
      <c r="T711" t="s">
        <v>2332</v>
      </c>
      <c r="U711" t="s">
        <v>1961</v>
      </c>
      <c r="V711" t="s">
        <v>1976</v>
      </c>
      <c r="AA711" t="s">
        <v>1963</v>
      </c>
      <c r="AB711" t="s">
        <v>1955</v>
      </c>
      <c r="AC711" t="s">
        <v>1964</v>
      </c>
      <c r="AD711" t="s">
        <v>1965</v>
      </c>
      <c r="AF711" t="s">
        <v>137</v>
      </c>
      <c r="AG711" t="s">
        <v>1966</v>
      </c>
      <c r="AH711">
        <v>0.5</v>
      </c>
      <c r="AI711" t="s">
        <v>139</v>
      </c>
      <c r="AJ711" t="s">
        <v>1205</v>
      </c>
      <c r="AK711" t="s">
        <v>140</v>
      </c>
      <c r="AM711" t="s">
        <v>141</v>
      </c>
      <c r="AZ711" t="s">
        <v>1207</v>
      </c>
      <c r="BA711" t="s">
        <v>1208</v>
      </c>
      <c r="BB711" t="s">
        <v>1209</v>
      </c>
      <c r="BD711" t="s">
        <v>1967</v>
      </c>
      <c r="BE711" s="15">
        <v>42657</v>
      </c>
      <c r="BG711" t="s">
        <v>1968</v>
      </c>
      <c r="BH711">
        <v>0.08</v>
      </c>
      <c r="BI711" t="s">
        <v>139</v>
      </c>
      <c r="BJ711" s="15"/>
      <c r="BK711" t="s">
        <v>146</v>
      </c>
      <c r="BL711">
        <v>8</v>
      </c>
      <c r="BM711" s="16">
        <v>42654.993055555598</v>
      </c>
      <c r="BO711" s="16"/>
      <c r="BP711" t="s">
        <v>147</v>
      </c>
      <c r="BQ711" t="s">
        <v>147</v>
      </c>
      <c r="BR711">
        <v>0.5</v>
      </c>
      <c r="BS711">
        <v>0.08</v>
      </c>
      <c r="BT711" t="b">
        <v>0</v>
      </c>
      <c r="BU711">
        <v>0.5</v>
      </c>
      <c r="BV711">
        <v>0.08</v>
      </c>
      <c r="BW711">
        <v>0.5</v>
      </c>
      <c r="BX711" t="s">
        <v>148</v>
      </c>
      <c r="BY711" t="s">
        <v>1955</v>
      </c>
      <c r="BZ711" t="s">
        <v>1956</v>
      </c>
      <c r="CA711" t="s">
        <v>1977</v>
      </c>
      <c r="CB711" t="s">
        <v>150</v>
      </c>
      <c r="CC711" t="s">
        <v>1970</v>
      </c>
      <c r="CD711" t="s">
        <v>1422</v>
      </c>
      <c r="CI711">
        <v>45.677531389999999</v>
      </c>
      <c r="CJ711">
        <v>-122.6228248</v>
      </c>
      <c r="CN711" t="s">
        <v>1971</v>
      </c>
      <c r="CO711" t="s">
        <v>298</v>
      </c>
      <c r="CP711" t="s">
        <v>1978</v>
      </c>
      <c r="CQ711" t="s">
        <v>130</v>
      </c>
      <c r="CT711" t="s">
        <v>1973</v>
      </c>
      <c r="CU711" t="s">
        <v>302</v>
      </c>
      <c r="CV711" t="s">
        <v>154</v>
      </c>
      <c r="CW711" t="s">
        <v>1220</v>
      </c>
      <c r="CX711" t="s">
        <v>1801</v>
      </c>
      <c r="DC711" s="15"/>
      <c r="DF711">
        <v>34.51</v>
      </c>
      <c r="DG711" t="s">
        <v>130</v>
      </c>
      <c r="DH711" t="s">
        <v>146</v>
      </c>
    </row>
    <row r="712" spans="1:112" x14ac:dyDescent="0.25">
      <c r="A712" t="s">
        <v>1955</v>
      </c>
      <c r="B712" t="s">
        <v>1956</v>
      </c>
      <c r="C712" t="s">
        <v>2419</v>
      </c>
      <c r="D712" t="s">
        <v>1980</v>
      </c>
      <c r="E712" t="s">
        <v>125</v>
      </c>
      <c r="F712" t="s">
        <v>126</v>
      </c>
      <c r="G712" s="15">
        <v>42654</v>
      </c>
      <c r="H712" t="s">
        <v>2056</v>
      </c>
      <c r="I712" t="s">
        <v>1197</v>
      </c>
      <c r="J712" s="15"/>
      <c r="M712" t="s">
        <v>1975</v>
      </c>
      <c r="N712" t="s">
        <v>130</v>
      </c>
      <c r="T712" t="s">
        <v>2332</v>
      </c>
      <c r="U712" t="s">
        <v>1961</v>
      </c>
      <c r="V712" t="s">
        <v>1976</v>
      </c>
      <c r="AA712" t="s">
        <v>1963</v>
      </c>
      <c r="AB712" t="s">
        <v>1955</v>
      </c>
      <c r="AC712" t="s">
        <v>1964</v>
      </c>
      <c r="AD712" t="s">
        <v>1965</v>
      </c>
      <c r="AF712" t="s">
        <v>137</v>
      </c>
      <c r="AG712" t="s">
        <v>1966</v>
      </c>
      <c r="AH712">
        <v>0.5</v>
      </c>
      <c r="AI712" t="s">
        <v>139</v>
      </c>
      <c r="AJ712" t="s">
        <v>1205</v>
      </c>
      <c r="AK712" t="s">
        <v>140</v>
      </c>
      <c r="AM712" t="s">
        <v>141</v>
      </c>
      <c r="AZ712" t="s">
        <v>1207</v>
      </c>
      <c r="BA712" t="s">
        <v>1208</v>
      </c>
      <c r="BB712" t="s">
        <v>1209</v>
      </c>
      <c r="BD712" t="s">
        <v>1967</v>
      </c>
      <c r="BE712" s="15">
        <v>42657</v>
      </c>
      <c r="BG712" t="s">
        <v>1968</v>
      </c>
      <c r="BH712">
        <v>0.08</v>
      </c>
      <c r="BI712" t="s">
        <v>139</v>
      </c>
      <c r="BJ712" s="15"/>
      <c r="BK712" t="s">
        <v>146</v>
      </c>
      <c r="BL712">
        <v>8</v>
      </c>
      <c r="BM712" s="16">
        <v>42654.996527777803</v>
      </c>
      <c r="BO712" s="16"/>
      <c r="BP712" t="s">
        <v>147</v>
      </c>
      <c r="BQ712" t="s">
        <v>147</v>
      </c>
      <c r="BR712">
        <v>0.5</v>
      </c>
      <c r="BS712">
        <v>0.08</v>
      </c>
      <c r="BT712" t="b">
        <v>0</v>
      </c>
      <c r="BU712">
        <v>0.5</v>
      </c>
      <c r="BV712">
        <v>0.08</v>
      </c>
      <c r="BW712">
        <v>0.5</v>
      </c>
      <c r="BX712" t="s">
        <v>148</v>
      </c>
      <c r="BY712" t="s">
        <v>1955</v>
      </c>
      <c r="BZ712" t="s">
        <v>1956</v>
      </c>
      <c r="CA712" t="s">
        <v>1977</v>
      </c>
      <c r="CB712" t="s">
        <v>150</v>
      </c>
      <c r="CC712" t="s">
        <v>1970</v>
      </c>
      <c r="CD712" t="s">
        <v>1422</v>
      </c>
      <c r="CI712">
        <v>45.677531389999999</v>
      </c>
      <c r="CJ712">
        <v>-122.6228248</v>
      </c>
      <c r="CN712" t="s">
        <v>1971</v>
      </c>
      <c r="CO712" t="s">
        <v>298</v>
      </c>
      <c r="CP712" t="s">
        <v>1978</v>
      </c>
      <c r="CQ712" t="s">
        <v>130</v>
      </c>
      <c r="CT712" t="s">
        <v>1973</v>
      </c>
      <c r="CU712" t="s">
        <v>302</v>
      </c>
      <c r="CV712" t="s">
        <v>154</v>
      </c>
      <c r="CW712" t="s">
        <v>1220</v>
      </c>
      <c r="CX712" t="s">
        <v>1801</v>
      </c>
      <c r="DC712" s="15"/>
      <c r="DF712">
        <v>34.51</v>
      </c>
      <c r="DG712" t="s">
        <v>130</v>
      </c>
      <c r="DH712" t="s">
        <v>146</v>
      </c>
    </row>
    <row r="713" spans="1:112" x14ac:dyDescent="0.25">
      <c r="A713" t="s">
        <v>1955</v>
      </c>
      <c r="B713" t="s">
        <v>1956</v>
      </c>
      <c r="C713" t="s">
        <v>2420</v>
      </c>
      <c r="D713" t="s">
        <v>124</v>
      </c>
      <c r="E713" t="s">
        <v>125</v>
      </c>
      <c r="F713" t="s">
        <v>126</v>
      </c>
      <c r="G713" s="15">
        <v>42654</v>
      </c>
      <c r="H713" t="s">
        <v>2421</v>
      </c>
      <c r="I713" t="s">
        <v>1197</v>
      </c>
      <c r="J713" s="15"/>
      <c r="M713" t="s">
        <v>2099</v>
      </c>
      <c r="N713" t="s">
        <v>130</v>
      </c>
      <c r="T713" t="s">
        <v>2332</v>
      </c>
      <c r="U713" t="s">
        <v>1961</v>
      </c>
      <c r="V713" t="s">
        <v>2100</v>
      </c>
      <c r="AA713" t="s">
        <v>1963</v>
      </c>
      <c r="AB713" t="s">
        <v>1955</v>
      </c>
      <c r="AC713" t="s">
        <v>1964</v>
      </c>
      <c r="AD713" t="s">
        <v>1965</v>
      </c>
      <c r="AF713" t="s">
        <v>137</v>
      </c>
      <c r="AG713" t="s">
        <v>1966</v>
      </c>
      <c r="AH713">
        <v>0.5</v>
      </c>
      <c r="AI713" t="s">
        <v>139</v>
      </c>
      <c r="AJ713" t="s">
        <v>1205</v>
      </c>
      <c r="AK713" t="s">
        <v>140</v>
      </c>
      <c r="AM713" t="s">
        <v>141</v>
      </c>
      <c r="AZ713" t="s">
        <v>1207</v>
      </c>
      <c r="BA713" t="s">
        <v>1208</v>
      </c>
      <c r="BB713" t="s">
        <v>1209</v>
      </c>
      <c r="BD713" t="s">
        <v>1967</v>
      </c>
      <c r="BE713" s="15">
        <v>42657</v>
      </c>
      <c r="BG713" t="s">
        <v>1968</v>
      </c>
      <c r="BH713">
        <v>0.08</v>
      </c>
      <c r="BI713" t="s">
        <v>139</v>
      </c>
      <c r="BJ713" s="15"/>
      <c r="BK713" t="s">
        <v>146</v>
      </c>
      <c r="BL713">
        <v>8</v>
      </c>
      <c r="BM713" s="16">
        <v>42655.003472222197</v>
      </c>
      <c r="BO713" s="16"/>
      <c r="BP713" t="s">
        <v>147</v>
      </c>
      <c r="BQ713" t="s">
        <v>147</v>
      </c>
      <c r="BR713">
        <v>0.5</v>
      </c>
      <c r="BS713">
        <v>0.08</v>
      </c>
      <c r="BT713" t="b">
        <v>0</v>
      </c>
      <c r="BU713">
        <v>0.5</v>
      </c>
      <c r="BV713">
        <v>0.08</v>
      </c>
      <c r="BW713">
        <v>0.5</v>
      </c>
      <c r="BX713" t="s">
        <v>148</v>
      </c>
      <c r="BY713" t="s">
        <v>1955</v>
      </c>
      <c r="BZ713" t="s">
        <v>1956</v>
      </c>
      <c r="CA713" t="s">
        <v>2101</v>
      </c>
      <c r="CB713" t="s">
        <v>150</v>
      </c>
      <c r="CC713" t="s">
        <v>1970</v>
      </c>
      <c r="CD713" t="s">
        <v>1422</v>
      </c>
      <c r="CI713">
        <v>45.677386720000001</v>
      </c>
      <c r="CJ713">
        <v>-122.6225857</v>
      </c>
      <c r="CN713" t="s">
        <v>1971</v>
      </c>
      <c r="CO713" t="s">
        <v>298</v>
      </c>
      <c r="CP713" t="s">
        <v>2102</v>
      </c>
      <c r="CQ713" t="s">
        <v>130</v>
      </c>
      <c r="CT713" t="s">
        <v>1973</v>
      </c>
      <c r="CU713" t="s">
        <v>302</v>
      </c>
      <c r="CV713" t="s">
        <v>154</v>
      </c>
      <c r="CW713" t="s">
        <v>1220</v>
      </c>
      <c r="CX713" t="s">
        <v>1801</v>
      </c>
      <c r="DC713" s="15"/>
      <c r="DF713">
        <v>34.85</v>
      </c>
      <c r="DG713" t="s">
        <v>130</v>
      </c>
      <c r="DH713" t="s">
        <v>146</v>
      </c>
    </row>
    <row r="714" spans="1:112" x14ac:dyDescent="0.25">
      <c r="A714" t="s">
        <v>1955</v>
      </c>
      <c r="B714" t="s">
        <v>1956</v>
      </c>
      <c r="C714" t="s">
        <v>2422</v>
      </c>
      <c r="D714" t="s">
        <v>124</v>
      </c>
      <c r="E714" t="s">
        <v>125</v>
      </c>
      <c r="F714" t="s">
        <v>126</v>
      </c>
      <c r="G714" s="15">
        <v>42654</v>
      </c>
      <c r="H714" t="s">
        <v>2257</v>
      </c>
      <c r="I714" t="s">
        <v>1197</v>
      </c>
      <c r="J714" s="15"/>
      <c r="M714" t="s">
        <v>2245</v>
      </c>
      <c r="N714" t="s">
        <v>130</v>
      </c>
      <c r="T714" t="s">
        <v>2332</v>
      </c>
      <c r="U714" t="s">
        <v>1961</v>
      </c>
      <c r="V714" t="s">
        <v>1962</v>
      </c>
      <c r="AA714" t="s">
        <v>1963</v>
      </c>
      <c r="AB714" t="s">
        <v>1955</v>
      </c>
      <c r="AC714" t="s">
        <v>1964</v>
      </c>
      <c r="AD714" t="s">
        <v>1965</v>
      </c>
      <c r="AF714" t="s">
        <v>137</v>
      </c>
      <c r="AG714" t="s">
        <v>1966</v>
      </c>
      <c r="AH714">
        <v>0.5</v>
      </c>
      <c r="AI714" t="s">
        <v>139</v>
      </c>
      <c r="AJ714" t="s">
        <v>1205</v>
      </c>
      <c r="AK714" t="s">
        <v>140</v>
      </c>
      <c r="AM714" t="s">
        <v>141</v>
      </c>
      <c r="AZ714" t="s">
        <v>1207</v>
      </c>
      <c r="BA714" t="s">
        <v>1208</v>
      </c>
      <c r="BB714" t="s">
        <v>1209</v>
      </c>
      <c r="BD714" t="s">
        <v>1967</v>
      </c>
      <c r="BE714" s="15">
        <v>42657</v>
      </c>
      <c r="BG714" t="s">
        <v>1968</v>
      </c>
      <c r="BH714">
        <v>0.08</v>
      </c>
      <c r="BI714" t="s">
        <v>139</v>
      </c>
      <c r="BJ714" s="15"/>
      <c r="BK714" t="s">
        <v>146</v>
      </c>
      <c r="BL714">
        <v>8</v>
      </c>
      <c r="BM714" s="16">
        <v>42655.017361111102</v>
      </c>
      <c r="BO714" s="16"/>
      <c r="BP714" t="s">
        <v>147</v>
      </c>
      <c r="BQ714" t="s">
        <v>147</v>
      </c>
      <c r="BR714">
        <v>0.5</v>
      </c>
      <c r="BS714">
        <v>0.08</v>
      </c>
      <c r="BT714" t="b">
        <v>0</v>
      </c>
      <c r="BU714">
        <v>0.5</v>
      </c>
      <c r="BV714">
        <v>0.08</v>
      </c>
      <c r="BW714">
        <v>0.5</v>
      </c>
      <c r="BX714" t="s">
        <v>148</v>
      </c>
      <c r="BY714" t="s">
        <v>1955</v>
      </c>
      <c r="BZ714" t="s">
        <v>1956</v>
      </c>
      <c r="CA714" t="s">
        <v>1969</v>
      </c>
      <c r="CB714" t="s">
        <v>150</v>
      </c>
      <c r="CC714" t="s">
        <v>1970</v>
      </c>
      <c r="CD714" t="s">
        <v>1422</v>
      </c>
      <c r="CI714">
        <v>45.679181659999998</v>
      </c>
      <c r="CJ714">
        <v>-122.63637369999999</v>
      </c>
      <c r="CN714" t="s">
        <v>1971</v>
      </c>
      <c r="CO714" t="s">
        <v>298</v>
      </c>
      <c r="CP714" t="s">
        <v>1972</v>
      </c>
      <c r="CQ714" t="s">
        <v>130</v>
      </c>
      <c r="CT714" t="s">
        <v>1973</v>
      </c>
      <c r="CU714" t="s">
        <v>302</v>
      </c>
      <c r="CV714" t="s">
        <v>154</v>
      </c>
      <c r="CW714" t="s">
        <v>1220</v>
      </c>
      <c r="CX714" t="s">
        <v>1801</v>
      </c>
      <c r="DC714" s="15"/>
      <c r="DF714">
        <v>88</v>
      </c>
      <c r="DG714" t="s">
        <v>130</v>
      </c>
      <c r="DH714" t="s">
        <v>146</v>
      </c>
    </row>
    <row r="715" spans="1:112" x14ac:dyDescent="0.25">
      <c r="A715" t="s">
        <v>1955</v>
      </c>
      <c r="B715" t="s">
        <v>1956</v>
      </c>
      <c r="C715" t="s">
        <v>2423</v>
      </c>
      <c r="D715" t="s">
        <v>124</v>
      </c>
      <c r="E715" t="s">
        <v>125</v>
      </c>
      <c r="F715" t="s">
        <v>126</v>
      </c>
      <c r="G715" s="15">
        <v>42656</v>
      </c>
      <c r="H715" t="s">
        <v>2424</v>
      </c>
      <c r="I715" t="s">
        <v>1197</v>
      </c>
      <c r="J715" s="15"/>
      <c r="M715" t="s">
        <v>2425</v>
      </c>
      <c r="N715" t="s">
        <v>130</v>
      </c>
      <c r="T715" t="s">
        <v>2332</v>
      </c>
      <c r="U715" t="s">
        <v>1961</v>
      </c>
      <c r="V715" t="s">
        <v>2426</v>
      </c>
      <c r="AA715" t="s">
        <v>2065</v>
      </c>
      <c r="AB715" t="s">
        <v>1955</v>
      </c>
      <c r="AC715" t="s">
        <v>2066</v>
      </c>
      <c r="AD715" t="s">
        <v>1204</v>
      </c>
      <c r="AF715" t="s">
        <v>137</v>
      </c>
      <c r="AG715" t="s">
        <v>1966</v>
      </c>
      <c r="AH715">
        <v>0.5</v>
      </c>
      <c r="AI715" t="s">
        <v>139</v>
      </c>
      <c r="AJ715" t="s">
        <v>1205</v>
      </c>
      <c r="AK715" t="s">
        <v>140</v>
      </c>
      <c r="AM715" t="s">
        <v>141</v>
      </c>
      <c r="AZ715" t="s">
        <v>1207</v>
      </c>
      <c r="BA715" t="s">
        <v>1208</v>
      </c>
      <c r="BB715" t="s">
        <v>1209</v>
      </c>
      <c r="BD715" t="s">
        <v>1967</v>
      </c>
      <c r="BE715" s="15">
        <v>42663</v>
      </c>
      <c r="BG715" t="s">
        <v>1968</v>
      </c>
      <c r="BH715">
        <v>0.08</v>
      </c>
      <c r="BI715" t="s">
        <v>139</v>
      </c>
      <c r="BJ715" s="15"/>
      <c r="BK715" t="s">
        <v>146</v>
      </c>
      <c r="BL715">
        <v>8</v>
      </c>
      <c r="BM715" s="16">
        <v>42656.806944444397</v>
      </c>
      <c r="BO715" s="16"/>
      <c r="BP715" t="s">
        <v>147</v>
      </c>
      <c r="BQ715" t="s">
        <v>147</v>
      </c>
      <c r="BR715">
        <v>0.5</v>
      </c>
      <c r="BS715">
        <v>0.08</v>
      </c>
      <c r="BT715" t="b">
        <v>0</v>
      </c>
      <c r="BU715">
        <v>0.5</v>
      </c>
      <c r="BV715">
        <v>0.08</v>
      </c>
      <c r="BW715">
        <v>0.5</v>
      </c>
      <c r="BX715" t="s">
        <v>148</v>
      </c>
      <c r="BY715" t="s">
        <v>1955</v>
      </c>
      <c r="BZ715" t="s">
        <v>1956</v>
      </c>
      <c r="CA715" t="s">
        <v>2427</v>
      </c>
      <c r="CB715" t="s">
        <v>150</v>
      </c>
      <c r="CC715" t="s">
        <v>1970</v>
      </c>
      <c r="CD715" t="s">
        <v>1422</v>
      </c>
      <c r="CI715">
        <v>45.677387260000003</v>
      </c>
      <c r="CJ715">
        <v>-122.62110269999999</v>
      </c>
      <c r="CN715" t="s">
        <v>1971</v>
      </c>
      <c r="CO715" t="s">
        <v>298</v>
      </c>
      <c r="CP715" t="s">
        <v>2428</v>
      </c>
      <c r="CQ715" t="s">
        <v>130</v>
      </c>
      <c r="CT715" t="s">
        <v>1973</v>
      </c>
      <c r="CU715" t="s">
        <v>302</v>
      </c>
      <c r="CV715" t="s">
        <v>154</v>
      </c>
      <c r="CW715" t="s">
        <v>1220</v>
      </c>
      <c r="CX715" t="s">
        <v>1801</v>
      </c>
      <c r="DC715" s="15"/>
      <c r="DF715">
        <v>34</v>
      </c>
      <c r="DG715" t="s">
        <v>130</v>
      </c>
      <c r="DH715" t="s">
        <v>146</v>
      </c>
    </row>
    <row r="716" spans="1:112" x14ac:dyDescent="0.25">
      <c r="A716" t="s">
        <v>1955</v>
      </c>
      <c r="B716" t="s">
        <v>1956</v>
      </c>
      <c r="C716" t="s">
        <v>2429</v>
      </c>
      <c r="D716" t="s">
        <v>124</v>
      </c>
      <c r="E716" t="s">
        <v>125</v>
      </c>
      <c r="F716" t="s">
        <v>126</v>
      </c>
      <c r="G716" s="15">
        <v>42656</v>
      </c>
      <c r="H716" t="s">
        <v>2430</v>
      </c>
      <c r="I716" t="s">
        <v>1197</v>
      </c>
      <c r="J716" s="15"/>
      <c r="M716" t="s">
        <v>2431</v>
      </c>
      <c r="N716" t="s">
        <v>130</v>
      </c>
      <c r="T716" t="s">
        <v>2332</v>
      </c>
      <c r="U716" t="s">
        <v>1961</v>
      </c>
      <c r="V716" t="s">
        <v>2432</v>
      </c>
      <c r="AA716" t="s">
        <v>2065</v>
      </c>
      <c r="AB716" t="s">
        <v>1955</v>
      </c>
      <c r="AC716" t="s">
        <v>2066</v>
      </c>
      <c r="AD716" t="s">
        <v>1204</v>
      </c>
      <c r="AF716" t="s">
        <v>137</v>
      </c>
      <c r="AG716" t="s">
        <v>1966</v>
      </c>
      <c r="AH716">
        <v>0.5</v>
      </c>
      <c r="AI716" t="s">
        <v>139</v>
      </c>
      <c r="AJ716" t="s">
        <v>1205</v>
      </c>
      <c r="AK716" t="s">
        <v>140</v>
      </c>
      <c r="AM716" t="s">
        <v>141</v>
      </c>
      <c r="AZ716" t="s">
        <v>1207</v>
      </c>
      <c r="BA716" t="s">
        <v>1208</v>
      </c>
      <c r="BB716" t="s">
        <v>1209</v>
      </c>
      <c r="BD716" t="s">
        <v>1967</v>
      </c>
      <c r="BE716" s="15">
        <v>42663</v>
      </c>
      <c r="BG716" t="s">
        <v>1968</v>
      </c>
      <c r="BH716">
        <v>0.08</v>
      </c>
      <c r="BI716" t="s">
        <v>139</v>
      </c>
      <c r="BJ716" s="15"/>
      <c r="BK716" t="s">
        <v>146</v>
      </c>
      <c r="BL716">
        <v>8</v>
      </c>
      <c r="BM716" s="16">
        <v>42656.843055555597</v>
      </c>
      <c r="BO716" s="16"/>
      <c r="BP716" t="s">
        <v>147</v>
      </c>
      <c r="BQ716" t="s">
        <v>147</v>
      </c>
      <c r="BR716">
        <v>0.5</v>
      </c>
      <c r="BS716">
        <v>0.08</v>
      </c>
      <c r="BT716" t="b">
        <v>0</v>
      </c>
      <c r="BU716">
        <v>0.5</v>
      </c>
      <c r="BV716">
        <v>0.08</v>
      </c>
      <c r="BW716">
        <v>0.5</v>
      </c>
      <c r="BX716" t="s">
        <v>148</v>
      </c>
      <c r="BY716" t="s">
        <v>1955</v>
      </c>
      <c r="BZ716" t="s">
        <v>1956</v>
      </c>
      <c r="CA716" t="s">
        <v>2433</v>
      </c>
      <c r="CB716" t="s">
        <v>150</v>
      </c>
      <c r="CC716" t="s">
        <v>1970</v>
      </c>
      <c r="CD716" t="s">
        <v>1422</v>
      </c>
      <c r="CI716">
        <v>45.676912160000001</v>
      </c>
      <c r="CJ716">
        <v>-122.6209089</v>
      </c>
      <c r="CN716" t="s">
        <v>1971</v>
      </c>
      <c r="CO716" t="s">
        <v>298</v>
      </c>
      <c r="CP716" t="s">
        <v>2434</v>
      </c>
      <c r="CQ716" t="s">
        <v>130</v>
      </c>
      <c r="CT716" t="s">
        <v>1973</v>
      </c>
      <c r="CU716" t="s">
        <v>302</v>
      </c>
      <c r="CV716" t="s">
        <v>154</v>
      </c>
      <c r="CW716" t="s">
        <v>1220</v>
      </c>
      <c r="CX716" t="s">
        <v>1801</v>
      </c>
      <c r="DC716" s="15"/>
      <c r="DF716">
        <v>34</v>
      </c>
      <c r="DG716" t="s">
        <v>130</v>
      </c>
      <c r="DH716" t="s">
        <v>146</v>
      </c>
    </row>
    <row r="717" spans="1:112" x14ac:dyDescent="0.25">
      <c r="A717" t="s">
        <v>1955</v>
      </c>
      <c r="B717" t="s">
        <v>1956</v>
      </c>
      <c r="C717" t="s">
        <v>2435</v>
      </c>
      <c r="D717" t="s">
        <v>124</v>
      </c>
      <c r="E717" t="s">
        <v>125</v>
      </c>
      <c r="F717" t="s">
        <v>126</v>
      </c>
      <c r="G717" s="15">
        <v>42656</v>
      </c>
      <c r="H717" t="s">
        <v>2339</v>
      </c>
      <c r="I717" t="s">
        <v>1197</v>
      </c>
      <c r="J717" s="15"/>
      <c r="M717" t="s">
        <v>2135</v>
      </c>
      <c r="N717" t="s">
        <v>130</v>
      </c>
      <c r="T717" t="s">
        <v>2332</v>
      </c>
      <c r="U717" t="s">
        <v>1961</v>
      </c>
      <c r="V717" t="s">
        <v>2136</v>
      </c>
      <c r="AA717" t="s">
        <v>1999</v>
      </c>
      <c r="AB717" t="s">
        <v>1955</v>
      </c>
      <c r="AC717" t="s">
        <v>2000</v>
      </c>
      <c r="AD717" t="s">
        <v>1204</v>
      </c>
      <c r="AF717" t="s">
        <v>137</v>
      </c>
      <c r="AG717" t="s">
        <v>1966</v>
      </c>
      <c r="AH717">
        <v>0.5</v>
      </c>
      <c r="AI717" t="s">
        <v>139</v>
      </c>
      <c r="AJ717" t="s">
        <v>1205</v>
      </c>
      <c r="AK717" t="s">
        <v>140</v>
      </c>
      <c r="AM717" t="s">
        <v>141</v>
      </c>
      <c r="AZ717" t="s">
        <v>1207</v>
      </c>
      <c r="BA717" t="s">
        <v>1208</v>
      </c>
      <c r="BB717" t="s">
        <v>1209</v>
      </c>
      <c r="BD717" t="s">
        <v>1967</v>
      </c>
      <c r="BE717" s="15">
        <v>42663</v>
      </c>
      <c r="BG717" t="s">
        <v>1968</v>
      </c>
      <c r="BH717">
        <v>0.08</v>
      </c>
      <c r="BI717" t="s">
        <v>139</v>
      </c>
      <c r="BJ717" s="15"/>
      <c r="BK717" t="s">
        <v>146</v>
      </c>
      <c r="BL717">
        <v>8</v>
      </c>
      <c r="BM717" s="16">
        <v>42656.894444444399</v>
      </c>
      <c r="BO717" s="16"/>
      <c r="BP717" t="s">
        <v>147</v>
      </c>
      <c r="BQ717" t="s">
        <v>147</v>
      </c>
      <c r="BR717">
        <v>0.5</v>
      </c>
      <c r="BS717">
        <v>0.08</v>
      </c>
      <c r="BT717" t="b">
        <v>0</v>
      </c>
      <c r="BU717">
        <v>0.5</v>
      </c>
      <c r="BV717">
        <v>0.08</v>
      </c>
      <c r="BW717">
        <v>0.5</v>
      </c>
      <c r="BX717" t="s">
        <v>148</v>
      </c>
      <c r="BY717" t="s">
        <v>1955</v>
      </c>
      <c r="BZ717" t="s">
        <v>1956</v>
      </c>
      <c r="CA717" t="s">
        <v>2137</v>
      </c>
      <c r="CB717" t="s">
        <v>2138</v>
      </c>
      <c r="CC717" t="s">
        <v>1970</v>
      </c>
      <c r="CD717" t="s">
        <v>1422</v>
      </c>
      <c r="CI717">
        <v>45.676366999999999</v>
      </c>
      <c r="CJ717">
        <v>-122.62917299999999</v>
      </c>
      <c r="CN717" t="s">
        <v>1971</v>
      </c>
      <c r="CO717" t="s">
        <v>298</v>
      </c>
      <c r="CP717" t="s">
        <v>2139</v>
      </c>
      <c r="CQ717" t="s">
        <v>130</v>
      </c>
      <c r="CT717" t="s">
        <v>1973</v>
      </c>
      <c r="CU717" t="s">
        <v>302</v>
      </c>
      <c r="CV717" t="s">
        <v>154</v>
      </c>
      <c r="CW717" t="s">
        <v>1220</v>
      </c>
      <c r="CX717" t="s">
        <v>1801</v>
      </c>
      <c r="DC717" s="15"/>
      <c r="DF717">
        <v>197</v>
      </c>
      <c r="DG717" t="s">
        <v>130</v>
      </c>
      <c r="DH717" t="s">
        <v>146</v>
      </c>
    </row>
    <row r="718" spans="1:112" x14ac:dyDescent="0.25">
      <c r="A718" t="s">
        <v>1955</v>
      </c>
      <c r="B718" t="s">
        <v>1956</v>
      </c>
      <c r="C718" t="s">
        <v>2436</v>
      </c>
      <c r="D718" t="s">
        <v>124</v>
      </c>
      <c r="E718" t="s">
        <v>125</v>
      </c>
      <c r="F718" t="s">
        <v>126</v>
      </c>
      <c r="G718" s="15">
        <v>42656</v>
      </c>
      <c r="H718" t="s">
        <v>2437</v>
      </c>
      <c r="I718" t="s">
        <v>1197</v>
      </c>
      <c r="J718" s="15"/>
      <c r="M718" t="s">
        <v>2438</v>
      </c>
      <c r="N718" t="s">
        <v>130</v>
      </c>
      <c r="T718" t="s">
        <v>2332</v>
      </c>
      <c r="U718" t="s">
        <v>1961</v>
      </c>
      <c r="V718" t="s">
        <v>2439</v>
      </c>
      <c r="AA718" t="s">
        <v>2065</v>
      </c>
      <c r="AB718" t="s">
        <v>1955</v>
      </c>
      <c r="AC718" t="s">
        <v>2066</v>
      </c>
      <c r="AD718" t="s">
        <v>1204</v>
      </c>
      <c r="AF718" t="s">
        <v>137</v>
      </c>
      <c r="AG718" t="s">
        <v>1966</v>
      </c>
      <c r="AH718">
        <v>0.5</v>
      </c>
      <c r="AI718" t="s">
        <v>139</v>
      </c>
      <c r="AJ718" t="s">
        <v>1205</v>
      </c>
      <c r="AK718" t="s">
        <v>140</v>
      </c>
      <c r="AM718" t="s">
        <v>141</v>
      </c>
      <c r="AZ718" t="s">
        <v>1207</v>
      </c>
      <c r="BA718" t="s">
        <v>1208</v>
      </c>
      <c r="BB718" t="s">
        <v>1209</v>
      </c>
      <c r="BD718" t="s">
        <v>1967</v>
      </c>
      <c r="BE718" s="15">
        <v>42663</v>
      </c>
      <c r="BG718" t="s">
        <v>1968</v>
      </c>
      <c r="BH718">
        <v>0.08</v>
      </c>
      <c r="BI718" t="s">
        <v>139</v>
      </c>
      <c r="BJ718" s="15"/>
      <c r="BK718" t="s">
        <v>146</v>
      </c>
      <c r="BL718">
        <v>8</v>
      </c>
      <c r="BM718" s="16">
        <v>42656.981249999997</v>
      </c>
      <c r="BO718" s="16"/>
      <c r="BP718" t="s">
        <v>147</v>
      </c>
      <c r="BQ718" t="s">
        <v>147</v>
      </c>
      <c r="BR718">
        <v>0.5</v>
      </c>
      <c r="BS718">
        <v>0.08</v>
      </c>
      <c r="BT718" t="b">
        <v>0</v>
      </c>
      <c r="BU718">
        <v>0.5</v>
      </c>
      <c r="BV718">
        <v>0.08</v>
      </c>
      <c r="BW718">
        <v>0.5</v>
      </c>
      <c r="BX718" t="s">
        <v>148</v>
      </c>
      <c r="BY718" t="s">
        <v>1955</v>
      </c>
      <c r="BZ718" t="s">
        <v>1956</v>
      </c>
      <c r="CA718" t="s">
        <v>2440</v>
      </c>
      <c r="CB718" t="s">
        <v>150</v>
      </c>
      <c r="CC718" t="s">
        <v>1970</v>
      </c>
      <c r="CD718" t="s">
        <v>1422</v>
      </c>
      <c r="CI718">
        <v>45.677844649999997</v>
      </c>
      <c r="CJ718">
        <v>-122.6211376</v>
      </c>
      <c r="CN718" t="s">
        <v>1971</v>
      </c>
      <c r="CO718" t="s">
        <v>298</v>
      </c>
      <c r="CP718" t="s">
        <v>2441</v>
      </c>
      <c r="CQ718" t="s">
        <v>130</v>
      </c>
      <c r="CT718" t="s">
        <v>1973</v>
      </c>
      <c r="CU718" t="s">
        <v>302</v>
      </c>
      <c r="CV718" t="s">
        <v>154</v>
      </c>
      <c r="CW718" t="s">
        <v>1220</v>
      </c>
      <c r="CX718" t="s">
        <v>1801</v>
      </c>
      <c r="DC718" s="15"/>
      <c r="DF718">
        <v>31.5</v>
      </c>
      <c r="DG718" t="s">
        <v>130</v>
      </c>
      <c r="DH718" t="s">
        <v>146</v>
      </c>
    </row>
    <row r="719" spans="1:112" x14ac:dyDescent="0.25">
      <c r="A719" t="s">
        <v>1955</v>
      </c>
      <c r="B719" t="s">
        <v>1956</v>
      </c>
      <c r="C719" t="s">
        <v>2442</v>
      </c>
      <c r="D719" t="s">
        <v>124</v>
      </c>
      <c r="E719" t="s">
        <v>125</v>
      </c>
      <c r="F719" t="s">
        <v>126</v>
      </c>
      <c r="G719" s="15">
        <v>42656</v>
      </c>
      <c r="H719" t="s">
        <v>2443</v>
      </c>
      <c r="I719" t="s">
        <v>1197</v>
      </c>
      <c r="J719" s="15"/>
      <c r="M719" t="s">
        <v>2431</v>
      </c>
      <c r="N719" t="s">
        <v>130</v>
      </c>
      <c r="T719" t="s">
        <v>2332</v>
      </c>
      <c r="U719" t="s">
        <v>1961</v>
      </c>
      <c r="V719" t="s">
        <v>2444</v>
      </c>
      <c r="AA719" t="s">
        <v>2065</v>
      </c>
      <c r="AB719" t="s">
        <v>1955</v>
      </c>
      <c r="AC719" t="s">
        <v>2066</v>
      </c>
      <c r="AD719" t="s">
        <v>1204</v>
      </c>
      <c r="AF719" t="s">
        <v>137</v>
      </c>
      <c r="AG719" t="s">
        <v>1966</v>
      </c>
      <c r="AH719">
        <v>0.5</v>
      </c>
      <c r="AI719" t="s">
        <v>139</v>
      </c>
      <c r="AJ719" t="s">
        <v>1205</v>
      </c>
      <c r="AK719" t="s">
        <v>140</v>
      </c>
      <c r="AM719" t="s">
        <v>141</v>
      </c>
      <c r="AZ719" t="s">
        <v>1207</v>
      </c>
      <c r="BA719" t="s">
        <v>1208</v>
      </c>
      <c r="BB719" t="s">
        <v>1209</v>
      </c>
      <c r="BD719" t="s">
        <v>1967</v>
      </c>
      <c r="BE719" s="15">
        <v>42663</v>
      </c>
      <c r="BG719" t="s">
        <v>1968</v>
      </c>
      <c r="BH719">
        <v>0.08</v>
      </c>
      <c r="BI719" t="s">
        <v>139</v>
      </c>
      <c r="BJ719" s="15"/>
      <c r="BK719" t="s">
        <v>146</v>
      </c>
      <c r="BL719">
        <v>8</v>
      </c>
      <c r="BM719" s="16">
        <v>42657.025000000001</v>
      </c>
      <c r="BO719" s="16"/>
      <c r="BP719" t="s">
        <v>147</v>
      </c>
      <c r="BQ719" t="s">
        <v>147</v>
      </c>
      <c r="BR719">
        <v>0.5</v>
      </c>
      <c r="BS719">
        <v>0.08</v>
      </c>
      <c r="BT719" t="b">
        <v>0</v>
      </c>
      <c r="BU719">
        <v>0.5</v>
      </c>
      <c r="BV719">
        <v>0.08</v>
      </c>
      <c r="BW719">
        <v>0.5</v>
      </c>
      <c r="BX719" t="s">
        <v>148</v>
      </c>
      <c r="BY719" t="s">
        <v>1955</v>
      </c>
      <c r="BZ719" t="s">
        <v>1956</v>
      </c>
      <c r="CA719" t="s">
        <v>2445</v>
      </c>
      <c r="CB719" t="s">
        <v>150</v>
      </c>
      <c r="CC719" t="s">
        <v>1970</v>
      </c>
      <c r="CD719" t="s">
        <v>1422</v>
      </c>
      <c r="CI719">
        <v>45.67719743</v>
      </c>
      <c r="CJ719">
        <v>-122.62003300000001</v>
      </c>
      <c r="CN719" t="s">
        <v>1971</v>
      </c>
      <c r="CO719" t="s">
        <v>298</v>
      </c>
      <c r="CP719" t="s">
        <v>2446</v>
      </c>
      <c r="CQ719" t="s">
        <v>130</v>
      </c>
      <c r="CT719" t="s">
        <v>1973</v>
      </c>
      <c r="CU719" t="s">
        <v>302</v>
      </c>
      <c r="CV719" t="s">
        <v>154</v>
      </c>
      <c r="CW719" t="s">
        <v>1220</v>
      </c>
      <c r="CX719" t="s">
        <v>1801</v>
      </c>
      <c r="DC719" s="15"/>
      <c r="DF719">
        <v>34.25</v>
      </c>
      <c r="DG719" t="s">
        <v>130</v>
      </c>
      <c r="DH719" t="s">
        <v>146</v>
      </c>
    </row>
    <row r="720" spans="1:112" x14ac:dyDescent="0.25">
      <c r="A720" t="s">
        <v>1955</v>
      </c>
      <c r="B720" t="s">
        <v>1956</v>
      </c>
      <c r="C720" t="s">
        <v>2447</v>
      </c>
      <c r="D720" t="s">
        <v>124</v>
      </c>
      <c r="E720" t="s">
        <v>125</v>
      </c>
      <c r="F720" t="s">
        <v>126</v>
      </c>
      <c r="G720" s="15">
        <v>42657</v>
      </c>
      <c r="H720" t="s">
        <v>2448</v>
      </c>
      <c r="I720" t="s">
        <v>1197</v>
      </c>
      <c r="J720" s="15"/>
      <c r="M720" t="s">
        <v>2449</v>
      </c>
      <c r="N720" t="s">
        <v>130</v>
      </c>
      <c r="T720" t="s">
        <v>2332</v>
      </c>
      <c r="U720" t="s">
        <v>1961</v>
      </c>
      <c r="V720" t="s">
        <v>2071</v>
      </c>
      <c r="AA720" t="s">
        <v>1963</v>
      </c>
      <c r="AB720" t="s">
        <v>1955</v>
      </c>
      <c r="AC720" t="s">
        <v>1964</v>
      </c>
      <c r="AD720" t="s">
        <v>1965</v>
      </c>
      <c r="AF720" t="s">
        <v>137</v>
      </c>
      <c r="AG720" t="s">
        <v>1966</v>
      </c>
      <c r="AH720">
        <v>0.5</v>
      </c>
      <c r="AI720" t="s">
        <v>139</v>
      </c>
      <c r="AJ720" t="s">
        <v>1205</v>
      </c>
      <c r="AK720" t="s">
        <v>140</v>
      </c>
      <c r="AM720" t="s">
        <v>141</v>
      </c>
      <c r="AZ720" t="s">
        <v>1207</v>
      </c>
      <c r="BA720" t="s">
        <v>1208</v>
      </c>
      <c r="BB720" t="s">
        <v>1209</v>
      </c>
      <c r="BD720" t="s">
        <v>1967</v>
      </c>
      <c r="BE720" s="15">
        <v>42663</v>
      </c>
      <c r="BG720" t="s">
        <v>1968</v>
      </c>
      <c r="BH720">
        <v>0.08</v>
      </c>
      <c r="BI720" t="s">
        <v>139</v>
      </c>
      <c r="BJ720" s="15"/>
      <c r="BK720" t="s">
        <v>146</v>
      </c>
      <c r="BL720">
        <v>8</v>
      </c>
      <c r="BM720" s="16">
        <v>42657.718055555597</v>
      </c>
      <c r="BO720" s="16"/>
      <c r="BP720" t="s">
        <v>147</v>
      </c>
      <c r="BQ720" t="s">
        <v>147</v>
      </c>
      <c r="BR720">
        <v>0.5</v>
      </c>
      <c r="BS720">
        <v>0.08</v>
      </c>
      <c r="BT720" t="b">
        <v>0</v>
      </c>
      <c r="BU720">
        <v>0.5</v>
      </c>
      <c r="BV720">
        <v>0.08</v>
      </c>
      <c r="BW720">
        <v>0.5</v>
      </c>
      <c r="BX720" t="s">
        <v>148</v>
      </c>
      <c r="BY720" t="s">
        <v>1955</v>
      </c>
      <c r="BZ720" t="s">
        <v>1956</v>
      </c>
      <c r="CA720" t="s">
        <v>2072</v>
      </c>
      <c r="CB720" t="s">
        <v>150</v>
      </c>
      <c r="CC720" t="s">
        <v>1970</v>
      </c>
      <c r="CD720" t="s">
        <v>1422</v>
      </c>
      <c r="CI720">
        <v>45.678314870000001</v>
      </c>
      <c r="CJ720">
        <v>-122.6295128</v>
      </c>
      <c r="CN720" t="s">
        <v>1971</v>
      </c>
      <c r="CO720" t="s">
        <v>298</v>
      </c>
      <c r="CP720" t="s">
        <v>2073</v>
      </c>
      <c r="CQ720" t="s">
        <v>130</v>
      </c>
      <c r="CT720" t="s">
        <v>1973</v>
      </c>
      <c r="CU720" t="s">
        <v>302</v>
      </c>
      <c r="CV720" t="s">
        <v>154</v>
      </c>
      <c r="CW720" t="s">
        <v>1220</v>
      </c>
      <c r="CX720" t="s">
        <v>1801</v>
      </c>
      <c r="DC720" s="15"/>
      <c r="DF720">
        <v>71.430000000000007</v>
      </c>
      <c r="DG720" t="s">
        <v>130</v>
      </c>
      <c r="DH720" t="s">
        <v>146</v>
      </c>
    </row>
    <row r="721" spans="1:112" x14ac:dyDescent="0.25">
      <c r="A721" t="s">
        <v>1955</v>
      </c>
      <c r="B721" t="s">
        <v>1956</v>
      </c>
      <c r="C721" t="s">
        <v>2450</v>
      </c>
      <c r="D721" t="s">
        <v>124</v>
      </c>
      <c r="E721" t="s">
        <v>125</v>
      </c>
      <c r="F721" t="s">
        <v>126</v>
      </c>
      <c r="G721" s="15">
        <v>42657</v>
      </c>
      <c r="H721" t="s">
        <v>891</v>
      </c>
      <c r="I721" t="s">
        <v>1197</v>
      </c>
      <c r="J721" s="15"/>
      <c r="M721" t="s">
        <v>2451</v>
      </c>
      <c r="N721" t="s">
        <v>130</v>
      </c>
      <c r="T721" t="s">
        <v>2332</v>
      </c>
      <c r="U721" t="s">
        <v>1961</v>
      </c>
      <c r="V721" t="s">
        <v>2452</v>
      </c>
      <c r="AA721" t="s">
        <v>2065</v>
      </c>
      <c r="AB721" t="s">
        <v>1955</v>
      </c>
      <c r="AC721" t="s">
        <v>2066</v>
      </c>
      <c r="AD721" t="s">
        <v>1204</v>
      </c>
      <c r="AF721" t="s">
        <v>137</v>
      </c>
      <c r="AG721" t="s">
        <v>1966</v>
      </c>
      <c r="AH721">
        <v>0.5</v>
      </c>
      <c r="AI721" t="s">
        <v>139</v>
      </c>
      <c r="AJ721" t="s">
        <v>1205</v>
      </c>
      <c r="AK721" t="s">
        <v>140</v>
      </c>
      <c r="AM721" t="s">
        <v>141</v>
      </c>
      <c r="AZ721" t="s">
        <v>1207</v>
      </c>
      <c r="BA721" t="s">
        <v>1208</v>
      </c>
      <c r="BB721" t="s">
        <v>1209</v>
      </c>
      <c r="BD721" t="s">
        <v>1967</v>
      </c>
      <c r="BE721" s="15">
        <v>42663</v>
      </c>
      <c r="BG721" t="s">
        <v>1968</v>
      </c>
      <c r="BH721">
        <v>0.08</v>
      </c>
      <c r="BI721" t="s">
        <v>139</v>
      </c>
      <c r="BJ721" s="15"/>
      <c r="BK721" t="s">
        <v>146</v>
      </c>
      <c r="BL721">
        <v>8</v>
      </c>
      <c r="BM721" s="16">
        <v>42657.8347222222</v>
      </c>
      <c r="BO721" s="16"/>
      <c r="BP721" t="s">
        <v>147</v>
      </c>
      <c r="BQ721" t="s">
        <v>147</v>
      </c>
      <c r="BR721">
        <v>0.5</v>
      </c>
      <c r="BS721">
        <v>0.08</v>
      </c>
      <c r="BT721" t="b">
        <v>0</v>
      </c>
      <c r="BU721">
        <v>0.5</v>
      </c>
      <c r="BV721">
        <v>0.08</v>
      </c>
      <c r="BW721">
        <v>0.5</v>
      </c>
      <c r="BX721" t="s">
        <v>148</v>
      </c>
      <c r="BY721" t="s">
        <v>1955</v>
      </c>
      <c r="BZ721" t="s">
        <v>1956</v>
      </c>
      <c r="CA721" t="s">
        <v>2453</v>
      </c>
      <c r="CB721" t="s">
        <v>150</v>
      </c>
      <c r="CC721" t="s">
        <v>1970</v>
      </c>
      <c r="CD721" t="s">
        <v>1422</v>
      </c>
      <c r="CI721">
        <v>45.677364699999998</v>
      </c>
      <c r="CJ721">
        <v>-122.6239444</v>
      </c>
      <c r="CN721" t="s">
        <v>1971</v>
      </c>
      <c r="CO721" t="s">
        <v>298</v>
      </c>
      <c r="CP721" t="s">
        <v>2454</v>
      </c>
      <c r="CQ721" t="s">
        <v>130</v>
      </c>
      <c r="CT721" t="s">
        <v>1973</v>
      </c>
      <c r="CU721" t="s">
        <v>302</v>
      </c>
      <c r="CV721" t="s">
        <v>154</v>
      </c>
      <c r="CW721" t="s">
        <v>1220</v>
      </c>
      <c r="CX721" t="s">
        <v>1801</v>
      </c>
      <c r="DC721" s="15"/>
      <c r="DF721">
        <v>37.39</v>
      </c>
      <c r="DG721" t="s">
        <v>130</v>
      </c>
      <c r="DH721" t="s">
        <v>146</v>
      </c>
    </row>
    <row r="722" spans="1:112" x14ac:dyDescent="0.25">
      <c r="A722" t="s">
        <v>1955</v>
      </c>
      <c r="B722" t="s">
        <v>1956</v>
      </c>
      <c r="C722" t="s">
        <v>2455</v>
      </c>
      <c r="D722" t="s">
        <v>1980</v>
      </c>
      <c r="E722" t="s">
        <v>125</v>
      </c>
      <c r="F722" t="s">
        <v>126</v>
      </c>
      <c r="G722" s="15">
        <v>42657</v>
      </c>
      <c r="H722" t="s">
        <v>2456</v>
      </c>
      <c r="I722" t="s">
        <v>1197</v>
      </c>
      <c r="J722" s="15"/>
      <c r="M722" t="s">
        <v>2451</v>
      </c>
      <c r="N722" t="s">
        <v>130</v>
      </c>
      <c r="T722" t="s">
        <v>2332</v>
      </c>
      <c r="U722" t="s">
        <v>1961</v>
      </c>
      <c r="V722" t="s">
        <v>2452</v>
      </c>
      <c r="AA722" t="s">
        <v>2065</v>
      </c>
      <c r="AB722" t="s">
        <v>1955</v>
      </c>
      <c r="AC722" t="s">
        <v>2066</v>
      </c>
      <c r="AD722" t="s">
        <v>1204</v>
      </c>
      <c r="AF722" t="s">
        <v>137</v>
      </c>
      <c r="AG722" t="s">
        <v>1966</v>
      </c>
      <c r="AH722">
        <v>0.5</v>
      </c>
      <c r="AI722" t="s">
        <v>139</v>
      </c>
      <c r="AJ722" t="s">
        <v>1205</v>
      </c>
      <c r="AK722" t="s">
        <v>140</v>
      </c>
      <c r="AM722" t="s">
        <v>141</v>
      </c>
      <c r="AZ722" t="s">
        <v>1207</v>
      </c>
      <c r="BA722" t="s">
        <v>1208</v>
      </c>
      <c r="BB722" t="s">
        <v>1209</v>
      </c>
      <c r="BD722" t="s">
        <v>1967</v>
      </c>
      <c r="BE722" s="15">
        <v>42663</v>
      </c>
      <c r="BG722" t="s">
        <v>1968</v>
      </c>
      <c r="BH722">
        <v>0.08</v>
      </c>
      <c r="BI722" t="s">
        <v>139</v>
      </c>
      <c r="BJ722" s="15"/>
      <c r="BK722" t="s">
        <v>146</v>
      </c>
      <c r="BL722">
        <v>8</v>
      </c>
      <c r="BM722" s="16">
        <v>42657.837500000001</v>
      </c>
      <c r="BO722" s="16"/>
      <c r="BP722" t="s">
        <v>147</v>
      </c>
      <c r="BQ722" t="s">
        <v>147</v>
      </c>
      <c r="BR722">
        <v>0.5</v>
      </c>
      <c r="BS722">
        <v>0.08</v>
      </c>
      <c r="BT722" t="b">
        <v>0</v>
      </c>
      <c r="BU722">
        <v>0.5</v>
      </c>
      <c r="BV722">
        <v>0.08</v>
      </c>
      <c r="BW722">
        <v>0.5</v>
      </c>
      <c r="BX722" t="s">
        <v>148</v>
      </c>
      <c r="BY722" t="s">
        <v>1955</v>
      </c>
      <c r="BZ722" t="s">
        <v>1956</v>
      </c>
      <c r="CA722" t="s">
        <v>2453</v>
      </c>
      <c r="CB722" t="s">
        <v>150</v>
      </c>
      <c r="CC722" t="s">
        <v>1970</v>
      </c>
      <c r="CD722" t="s">
        <v>1422</v>
      </c>
      <c r="CI722">
        <v>45.677364699999998</v>
      </c>
      <c r="CJ722">
        <v>-122.6239444</v>
      </c>
      <c r="CN722" t="s">
        <v>1971</v>
      </c>
      <c r="CO722" t="s">
        <v>298</v>
      </c>
      <c r="CP722" t="s">
        <v>2454</v>
      </c>
      <c r="CQ722" t="s">
        <v>130</v>
      </c>
      <c r="CT722" t="s">
        <v>1973</v>
      </c>
      <c r="CU722" t="s">
        <v>302</v>
      </c>
      <c r="CV722" t="s">
        <v>154</v>
      </c>
      <c r="CW722" t="s">
        <v>1220</v>
      </c>
      <c r="CX722" t="s">
        <v>1801</v>
      </c>
      <c r="DC722" s="15"/>
      <c r="DF722">
        <v>37.39</v>
      </c>
      <c r="DG722" t="s">
        <v>130</v>
      </c>
      <c r="DH722" t="s">
        <v>146</v>
      </c>
    </row>
    <row r="723" spans="1:112" x14ac:dyDescent="0.25">
      <c r="A723" t="s">
        <v>1955</v>
      </c>
      <c r="B723" t="s">
        <v>1956</v>
      </c>
      <c r="C723" t="s">
        <v>2457</v>
      </c>
      <c r="D723" t="s">
        <v>124</v>
      </c>
      <c r="E723" t="s">
        <v>125</v>
      </c>
      <c r="F723" t="s">
        <v>126</v>
      </c>
      <c r="G723" s="15">
        <v>42660</v>
      </c>
      <c r="H723" t="s">
        <v>2458</v>
      </c>
      <c r="I723" t="s">
        <v>1197</v>
      </c>
      <c r="J723" s="15"/>
      <c r="M723" t="s">
        <v>2459</v>
      </c>
      <c r="N723" t="s">
        <v>130</v>
      </c>
      <c r="T723" t="s">
        <v>2332</v>
      </c>
      <c r="U723" t="s">
        <v>1961</v>
      </c>
      <c r="V723" t="s">
        <v>2177</v>
      </c>
      <c r="AA723" t="s">
        <v>2065</v>
      </c>
      <c r="AB723" t="s">
        <v>1955</v>
      </c>
      <c r="AC723" t="s">
        <v>2066</v>
      </c>
      <c r="AD723" t="s">
        <v>1204</v>
      </c>
      <c r="AF723" t="s">
        <v>137</v>
      </c>
      <c r="AG723" t="s">
        <v>1966</v>
      </c>
      <c r="AH723">
        <v>0.5</v>
      </c>
      <c r="AI723" t="s">
        <v>139</v>
      </c>
      <c r="AJ723" t="s">
        <v>1205</v>
      </c>
      <c r="AK723" t="s">
        <v>140</v>
      </c>
      <c r="AM723" t="s">
        <v>141</v>
      </c>
      <c r="AZ723" t="s">
        <v>1207</v>
      </c>
      <c r="BA723" t="s">
        <v>1208</v>
      </c>
      <c r="BB723" t="s">
        <v>1209</v>
      </c>
      <c r="BD723" t="s">
        <v>1967</v>
      </c>
      <c r="BE723" s="15">
        <v>42663</v>
      </c>
      <c r="BG723" t="s">
        <v>1968</v>
      </c>
      <c r="BH723">
        <v>0.08</v>
      </c>
      <c r="BI723" t="s">
        <v>139</v>
      </c>
      <c r="BJ723" s="15"/>
      <c r="BK723" t="s">
        <v>146</v>
      </c>
      <c r="BL723">
        <v>8</v>
      </c>
      <c r="BM723" s="16">
        <v>42660.749305555597</v>
      </c>
      <c r="BO723" s="16"/>
      <c r="BP723" t="s">
        <v>147</v>
      </c>
      <c r="BQ723" t="s">
        <v>147</v>
      </c>
      <c r="BR723">
        <v>0.5</v>
      </c>
      <c r="BS723">
        <v>0.08</v>
      </c>
      <c r="BT723" t="b">
        <v>0</v>
      </c>
      <c r="BU723">
        <v>0.5</v>
      </c>
      <c r="BV723">
        <v>0.08</v>
      </c>
      <c r="BW723">
        <v>0.5</v>
      </c>
      <c r="BX723" t="s">
        <v>148</v>
      </c>
      <c r="BY723" t="s">
        <v>1955</v>
      </c>
      <c r="BZ723" t="s">
        <v>1956</v>
      </c>
      <c r="CA723" t="s">
        <v>2178</v>
      </c>
      <c r="CB723" t="s">
        <v>150</v>
      </c>
      <c r="CC723" t="s">
        <v>1970</v>
      </c>
      <c r="CD723" t="s">
        <v>1422</v>
      </c>
      <c r="CI723">
        <v>45.67662369</v>
      </c>
      <c r="CJ723">
        <v>-122.62534460000001</v>
      </c>
      <c r="CN723" t="s">
        <v>1971</v>
      </c>
      <c r="CO723" t="s">
        <v>298</v>
      </c>
      <c r="CP723" t="s">
        <v>2179</v>
      </c>
      <c r="CQ723" t="s">
        <v>130</v>
      </c>
      <c r="CT723" t="s">
        <v>1973</v>
      </c>
      <c r="CU723" t="s">
        <v>302</v>
      </c>
      <c r="CV723" t="s">
        <v>154</v>
      </c>
      <c r="CW723" t="s">
        <v>1220</v>
      </c>
      <c r="CX723" t="s">
        <v>1801</v>
      </c>
      <c r="DC723" s="15"/>
      <c r="DF723">
        <v>215</v>
      </c>
      <c r="DG723" t="s">
        <v>130</v>
      </c>
      <c r="DH723" t="s">
        <v>146</v>
      </c>
    </row>
    <row r="724" spans="1:112" x14ac:dyDescent="0.25">
      <c r="A724" t="s">
        <v>1955</v>
      </c>
      <c r="B724" t="s">
        <v>1956</v>
      </c>
      <c r="C724" t="s">
        <v>2460</v>
      </c>
      <c r="D724" t="s">
        <v>124</v>
      </c>
      <c r="E724" t="s">
        <v>125</v>
      </c>
      <c r="F724" t="s">
        <v>126</v>
      </c>
      <c r="G724" s="15">
        <v>42660</v>
      </c>
      <c r="H724" t="s">
        <v>1584</v>
      </c>
      <c r="I724" t="s">
        <v>1197</v>
      </c>
      <c r="J724" s="15"/>
      <c r="M724" t="s">
        <v>2168</v>
      </c>
      <c r="N724" t="s">
        <v>130</v>
      </c>
      <c r="T724" t="s">
        <v>2332</v>
      </c>
      <c r="U724" t="s">
        <v>1961</v>
      </c>
      <c r="V724" t="s">
        <v>2169</v>
      </c>
      <c r="AA724" t="s">
        <v>2065</v>
      </c>
      <c r="AB724" t="s">
        <v>1955</v>
      </c>
      <c r="AC724" t="s">
        <v>2066</v>
      </c>
      <c r="AD724" t="s">
        <v>1204</v>
      </c>
      <c r="AF724" t="s">
        <v>137</v>
      </c>
      <c r="AG724" t="s">
        <v>1966</v>
      </c>
      <c r="AH724">
        <v>0.5</v>
      </c>
      <c r="AI724" t="s">
        <v>139</v>
      </c>
      <c r="AJ724" t="s">
        <v>1205</v>
      </c>
      <c r="AK724" t="s">
        <v>140</v>
      </c>
      <c r="AM724" t="s">
        <v>141</v>
      </c>
      <c r="AZ724" t="s">
        <v>1207</v>
      </c>
      <c r="BA724" t="s">
        <v>1208</v>
      </c>
      <c r="BB724" t="s">
        <v>1209</v>
      </c>
      <c r="BD724" t="s">
        <v>1967</v>
      </c>
      <c r="BE724" s="15">
        <v>42663</v>
      </c>
      <c r="BG724" t="s">
        <v>1968</v>
      </c>
      <c r="BH724">
        <v>0.08</v>
      </c>
      <c r="BI724" t="s">
        <v>139</v>
      </c>
      <c r="BJ724" s="15"/>
      <c r="BK724" t="s">
        <v>146</v>
      </c>
      <c r="BL724">
        <v>8</v>
      </c>
      <c r="BM724" s="16">
        <v>42660.826388888898</v>
      </c>
      <c r="BO724" s="16"/>
      <c r="BP724" t="s">
        <v>147</v>
      </c>
      <c r="BQ724" t="s">
        <v>147</v>
      </c>
      <c r="BR724">
        <v>0.5</v>
      </c>
      <c r="BS724">
        <v>0.08</v>
      </c>
      <c r="BT724" t="b">
        <v>0</v>
      </c>
      <c r="BU724">
        <v>0.5</v>
      </c>
      <c r="BV724">
        <v>0.08</v>
      </c>
      <c r="BW724">
        <v>0.5</v>
      </c>
      <c r="BX724" t="s">
        <v>148</v>
      </c>
      <c r="BY724" t="s">
        <v>1955</v>
      </c>
      <c r="BZ724" t="s">
        <v>1956</v>
      </c>
      <c r="CA724" t="s">
        <v>2170</v>
      </c>
      <c r="CB724" t="s">
        <v>150</v>
      </c>
      <c r="CC724" t="s">
        <v>1970</v>
      </c>
      <c r="CD724" t="s">
        <v>1422</v>
      </c>
      <c r="CI724">
        <v>45.67657655</v>
      </c>
      <c r="CJ724">
        <v>-122.6272274</v>
      </c>
      <c r="CN724" t="s">
        <v>1971</v>
      </c>
      <c r="CO724" t="s">
        <v>298</v>
      </c>
      <c r="CP724" t="s">
        <v>2171</v>
      </c>
      <c r="CQ724" t="s">
        <v>130</v>
      </c>
      <c r="CT724" t="s">
        <v>1973</v>
      </c>
      <c r="CU724" t="s">
        <v>302</v>
      </c>
      <c r="CV724" t="s">
        <v>154</v>
      </c>
      <c r="CW724" t="s">
        <v>1220</v>
      </c>
      <c r="CX724" t="s">
        <v>1801</v>
      </c>
      <c r="DC724" s="15"/>
      <c r="DF724">
        <v>200</v>
      </c>
      <c r="DG724" t="s">
        <v>130</v>
      </c>
      <c r="DH724" t="s">
        <v>146</v>
      </c>
    </row>
    <row r="725" spans="1:112" x14ac:dyDescent="0.25">
      <c r="A725" t="s">
        <v>1955</v>
      </c>
      <c r="B725" t="s">
        <v>1956</v>
      </c>
      <c r="C725" t="s">
        <v>2461</v>
      </c>
      <c r="D725" t="s">
        <v>1980</v>
      </c>
      <c r="E725" t="s">
        <v>125</v>
      </c>
      <c r="F725" t="s">
        <v>126</v>
      </c>
      <c r="G725" s="15">
        <v>42660</v>
      </c>
      <c r="H725" t="s">
        <v>508</v>
      </c>
      <c r="I725" t="s">
        <v>1197</v>
      </c>
      <c r="J725" s="15"/>
      <c r="M725" t="s">
        <v>2168</v>
      </c>
      <c r="N725" t="s">
        <v>130</v>
      </c>
      <c r="T725" t="s">
        <v>2332</v>
      </c>
      <c r="U725" t="s">
        <v>1961</v>
      </c>
      <c r="V725" t="s">
        <v>2169</v>
      </c>
      <c r="AA725" t="s">
        <v>2065</v>
      </c>
      <c r="AB725" t="s">
        <v>1955</v>
      </c>
      <c r="AC725" t="s">
        <v>2066</v>
      </c>
      <c r="AD725" t="s">
        <v>1204</v>
      </c>
      <c r="AF725" t="s">
        <v>137</v>
      </c>
      <c r="AG725" t="s">
        <v>1966</v>
      </c>
      <c r="AH725">
        <v>0.5</v>
      </c>
      <c r="AI725" t="s">
        <v>139</v>
      </c>
      <c r="AJ725" t="s">
        <v>1205</v>
      </c>
      <c r="AK725" t="s">
        <v>140</v>
      </c>
      <c r="AM725" t="s">
        <v>141</v>
      </c>
      <c r="AZ725" t="s">
        <v>1207</v>
      </c>
      <c r="BA725" t="s">
        <v>1208</v>
      </c>
      <c r="BB725" t="s">
        <v>1209</v>
      </c>
      <c r="BD725" t="s">
        <v>1967</v>
      </c>
      <c r="BE725" s="15">
        <v>42663</v>
      </c>
      <c r="BG725" t="s">
        <v>1968</v>
      </c>
      <c r="BH725">
        <v>0.08</v>
      </c>
      <c r="BI725" t="s">
        <v>139</v>
      </c>
      <c r="BJ725" s="15"/>
      <c r="BK725" t="s">
        <v>146</v>
      </c>
      <c r="BL725">
        <v>8</v>
      </c>
      <c r="BM725" s="16">
        <v>42660.831250000003</v>
      </c>
      <c r="BO725" s="16"/>
      <c r="BP725" t="s">
        <v>147</v>
      </c>
      <c r="BQ725" t="s">
        <v>147</v>
      </c>
      <c r="BR725">
        <v>0.5</v>
      </c>
      <c r="BS725">
        <v>0.08</v>
      </c>
      <c r="BT725" t="b">
        <v>0</v>
      </c>
      <c r="BU725">
        <v>0.5</v>
      </c>
      <c r="BV725">
        <v>0.08</v>
      </c>
      <c r="BW725">
        <v>0.5</v>
      </c>
      <c r="BX725" t="s">
        <v>148</v>
      </c>
      <c r="BY725" t="s">
        <v>1955</v>
      </c>
      <c r="BZ725" t="s">
        <v>1956</v>
      </c>
      <c r="CA725" t="s">
        <v>2170</v>
      </c>
      <c r="CB725" t="s">
        <v>150</v>
      </c>
      <c r="CC725" t="s">
        <v>1970</v>
      </c>
      <c r="CD725" t="s">
        <v>1422</v>
      </c>
      <c r="CI725">
        <v>45.67657655</v>
      </c>
      <c r="CJ725">
        <v>-122.6272274</v>
      </c>
      <c r="CN725" t="s">
        <v>1971</v>
      </c>
      <c r="CO725" t="s">
        <v>298</v>
      </c>
      <c r="CP725" t="s">
        <v>2171</v>
      </c>
      <c r="CQ725" t="s">
        <v>130</v>
      </c>
      <c r="CT725" t="s">
        <v>1973</v>
      </c>
      <c r="CU725" t="s">
        <v>302</v>
      </c>
      <c r="CV725" t="s">
        <v>154</v>
      </c>
      <c r="CW725" t="s">
        <v>1220</v>
      </c>
      <c r="CX725" t="s">
        <v>1801</v>
      </c>
      <c r="DC725" s="15"/>
      <c r="DF725">
        <v>200</v>
      </c>
      <c r="DG725" t="s">
        <v>130</v>
      </c>
      <c r="DH725" t="s">
        <v>146</v>
      </c>
    </row>
    <row r="726" spans="1:112" x14ac:dyDescent="0.25">
      <c r="A726" t="s">
        <v>1955</v>
      </c>
      <c r="B726" t="s">
        <v>1956</v>
      </c>
      <c r="C726" t="s">
        <v>2462</v>
      </c>
      <c r="D726" t="s">
        <v>124</v>
      </c>
      <c r="E726" t="s">
        <v>125</v>
      </c>
      <c r="F726" t="s">
        <v>126</v>
      </c>
      <c r="G726" s="15">
        <v>42660</v>
      </c>
      <c r="H726" t="s">
        <v>2463</v>
      </c>
      <c r="I726" t="s">
        <v>1197</v>
      </c>
      <c r="J726" s="15"/>
      <c r="M726" t="s">
        <v>2464</v>
      </c>
      <c r="N726" t="s">
        <v>130</v>
      </c>
      <c r="T726" t="s">
        <v>2332</v>
      </c>
      <c r="U726" t="s">
        <v>1961</v>
      </c>
      <c r="V726" t="s">
        <v>2465</v>
      </c>
      <c r="AA726" t="s">
        <v>2065</v>
      </c>
      <c r="AB726" t="s">
        <v>1955</v>
      </c>
      <c r="AC726" t="s">
        <v>2066</v>
      </c>
      <c r="AD726" t="s">
        <v>1204</v>
      </c>
      <c r="AF726" t="s">
        <v>137</v>
      </c>
      <c r="AG726" t="s">
        <v>1966</v>
      </c>
      <c r="AH726">
        <v>0.5</v>
      </c>
      <c r="AI726" t="s">
        <v>139</v>
      </c>
      <c r="AJ726" t="s">
        <v>1205</v>
      </c>
      <c r="AK726" t="s">
        <v>140</v>
      </c>
      <c r="AM726" t="s">
        <v>141</v>
      </c>
      <c r="AZ726" t="s">
        <v>1207</v>
      </c>
      <c r="BA726" t="s">
        <v>1208</v>
      </c>
      <c r="BB726" t="s">
        <v>1209</v>
      </c>
      <c r="BD726" t="s">
        <v>1967</v>
      </c>
      <c r="BE726" s="15">
        <v>42664</v>
      </c>
      <c r="BG726" t="s">
        <v>1968</v>
      </c>
      <c r="BH726">
        <v>0.08</v>
      </c>
      <c r="BI726" t="s">
        <v>139</v>
      </c>
      <c r="BJ726" s="15"/>
      <c r="BK726" t="s">
        <v>146</v>
      </c>
      <c r="BL726">
        <v>8</v>
      </c>
      <c r="BM726" s="16">
        <v>42660.8972222222</v>
      </c>
      <c r="BO726" s="16"/>
      <c r="BP726" t="s">
        <v>147</v>
      </c>
      <c r="BQ726" t="s">
        <v>147</v>
      </c>
      <c r="BR726">
        <v>0.5</v>
      </c>
      <c r="BS726">
        <v>0.08</v>
      </c>
      <c r="BT726" t="b">
        <v>0</v>
      </c>
      <c r="BU726">
        <v>0.5</v>
      </c>
      <c r="BV726">
        <v>0.08</v>
      </c>
      <c r="BW726">
        <v>0.5</v>
      </c>
      <c r="BX726" t="s">
        <v>148</v>
      </c>
      <c r="BY726" t="s">
        <v>1955</v>
      </c>
      <c r="BZ726" t="s">
        <v>1956</v>
      </c>
      <c r="CA726" t="s">
        <v>2466</v>
      </c>
      <c r="CB726" t="s">
        <v>150</v>
      </c>
      <c r="CC726" t="s">
        <v>1970</v>
      </c>
      <c r="CD726" t="s">
        <v>1422</v>
      </c>
      <c r="CI726">
        <v>45.677634490000003</v>
      </c>
      <c r="CJ726">
        <v>-122.6242922</v>
      </c>
      <c r="CN726" t="s">
        <v>1971</v>
      </c>
      <c r="CO726" t="s">
        <v>298</v>
      </c>
      <c r="CP726" t="s">
        <v>2467</v>
      </c>
      <c r="CQ726" t="s">
        <v>130</v>
      </c>
      <c r="CT726" t="s">
        <v>1973</v>
      </c>
      <c r="CU726" t="s">
        <v>302</v>
      </c>
      <c r="CV726" t="s">
        <v>154</v>
      </c>
      <c r="CW726" t="s">
        <v>1220</v>
      </c>
      <c r="CX726" t="s">
        <v>1801</v>
      </c>
      <c r="DC726" s="15"/>
      <c r="DF726">
        <v>45</v>
      </c>
      <c r="DG726" t="s">
        <v>130</v>
      </c>
      <c r="DH726" t="s">
        <v>146</v>
      </c>
    </row>
    <row r="727" spans="1:112" x14ac:dyDescent="0.25">
      <c r="A727" t="s">
        <v>1955</v>
      </c>
      <c r="B727" t="s">
        <v>1956</v>
      </c>
      <c r="C727" t="s">
        <v>2468</v>
      </c>
      <c r="D727" t="s">
        <v>124</v>
      </c>
      <c r="E727" t="s">
        <v>125</v>
      </c>
      <c r="F727" t="s">
        <v>126</v>
      </c>
      <c r="G727" s="15">
        <v>42849</v>
      </c>
      <c r="H727" t="s">
        <v>2215</v>
      </c>
      <c r="I727" t="s">
        <v>1197</v>
      </c>
      <c r="J727" s="15"/>
      <c r="M727" t="s">
        <v>1220</v>
      </c>
      <c r="N727" t="s">
        <v>130</v>
      </c>
      <c r="T727" t="s">
        <v>2469</v>
      </c>
      <c r="U727" t="s">
        <v>1961</v>
      </c>
      <c r="V727" t="s">
        <v>1998</v>
      </c>
      <c r="AA727" t="s">
        <v>1999</v>
      </c>
      <c r="AB727" t="s">
        <v>1955</v>
      </c>
      <c r="AC727" t="s">
        <v>2000</v>
      </c>
      <c r="AD727" t="s">
        <v>1204</v>
      </c>
      <c r="AF727" t="s">
        <v>137</v>
      </c>
      <c r="AG727" t="s">
        <v>1966</v>
      </c>
      <c r="AH727">
        <v>0.5</v>
      </c>
      <c r="AI727" t="s">
        <v>139</v>
      </c>
      <c r="AJ727" t="s">
        <v>1205</v>
      </c>
      <c r="AK727" t="s">
        <v>140</v>
      </c>
      <c r="AM727" t="s">
        <v>141</v>
      </c>
      <c r="AZ727" t="s">
        <v>1207</v>
      </c>
      <c r="BA727" t="s">
        <v>1208</v>
      </c>
      <c r="BB727" t="s">
        <v>1209</v>
      </c>
      <c r="BD727" t="s">
        <v>1967</v>
      </c>
      <c r="BE727" s="15">
        <v>42853</v>
      </c>
      <c r="BG727" t="s">
        <v>1968</v>
      </c>
      <c r="BH727">
        <v>0.08</v>
      </c>
      <c r="BI727" t="s">
        <v>139</v>
      </c>
      <c r="BJ727" s="15"/>
      <c r="BK727" t="s">
        <v>146</v>
      </c>
      <c r="BL727">
        <v>8</v>
      </c>
      <c r="BM727" s="16">
        <v>42849.797222222202</v>
      </c>
      <c r="BO727" s="16"/>
      <c r="BP727" t="s">
        <v>147</v>
      </c>
      <c r="BQ727" t="s">
        <v>147</v>
      </c>
      <c r="BR727">
        <v>0.5</v>
      </c>
      <c r="BS727">
        <v>0.08</v>
      </c>
      <c r="BT727" t="b">
        <v>0</v>
      </c>
      <c r="BU727">
        <v>0.5</v>
      </c>
      <c r="BV727">
        <v>0.08</v>
      </c>
      <c r="BW727">
        <v>0.5</v>
      </c>
      <c r="BX727" t="s">
        <v>148</v>
      </c>
      <c r="BY727" t="s">
        <v>1955</v>
      </c>
      <c r="BZ727" t="s">
        <v>1956</v>
      </c>
      <c r="CA727" t="s">
        <v>2001</v>
      </c>
      <c r="CB727" t="s">
        <v>150</v>
      </c>
      <c r="CC727" t="s">
        <v>1970</v>
      </c>
      <c r="CD727" t="s">
        <v>1422</v>
      </c>
      <c r="CI727">
        <v>45.67764176</v>
      </c>
      <c r="CJ727">
        <v>-122.62425450000001</v>
      </c>
      <c r="CN727" t="s">
        <v>1971</v>
      </c>
      <c r="CO727" t="s">
        <v>298</v>
      </c>
      <c r="CP727" t="s">
        <v>2002</v>
      </c>
      <c r="CQ727" t="s">
        <v>130</v>
      </c>
      <c r="CT727" t="s">
        <v>1973</v>
      </c>
      <c r="CU727" t="s">
        <v>302</v>
      </c>
      <c r="CV727" t="s">
        <v>154</v>
      </c>
      <c r="CW727" t="s">
        <v>1220</v>
      </c>
      <c r="CX727" t="s">
        <v>1801</v>
      </c>
      <c r="DC727" s="15"/>
      <c r="DF727">
        <v>58</v>
      </c>
      <c r="DG727" t="s">
        <v>130</v>
      </c>
      <c r="DH727" t="s">
        <v>146</v>
      </c>
    </row>
    <row r="728" spans="1:112" x14ac:dyDescent="0.25">
      <c r="A728" t="s">
        <v>1955</v>
      </c>
      <c r="B728" t="s">
        <v>1956</v>
      </c>
      <c r="C728" t="s">
        <v>2470</v>
      </c>
      <c r="D728" t="s">
        <v>1980</v>
      </c>
      <c r="E728" t="s">
        <v>125</v>
      </c>
      <c r="F728" t="s">
        <v>126</v>
      </c>
      <c r="G728" s="15">
        <v>42849</v>
      </c>
      <c r="H728" t="s">
        <v>1110</v>
      </c>
      <c r="I728" t="s">
        <v>1197</v>
      </c>
      <c r="J728" s="15"/>
      <c r="M728" t="s">
        <v>1220</v>
      </c>
      <c r="N728" t="s">
        <v>130</v>
      </c>
      <c r="T728" t="s">
        <v>2469</v>
      </c>
      <c r="U728" t="s">
        <v>1961</v>
      </c>
      <c r="V728" t="s">
        <v>1998</v>
      </c>
      <c r="AA728" t="s">
        <v>1999</v>
      </c>
      <c r="AB728" t="s">
        <v>1955</v>
      </c>
      <c r="AC728" t="s">
        <v>2000</v>
      </c>
      <c r="AD728" t="s">
        <v>1204</v>
      </c>
      <c r="AF728" t="s">
        <v>137</v>
      </c>
      <c r="AG728" t="s">
        <v>1966</v>
      </c>
      <c r="AH728">
        <v>0.5</v>
      </c>
      <c r="AI728" t="s">
        <v>139</v>
      </c>
      <c r="AJ728" t="s">
        <v>1205</v>
      </c>
      <c r="AK728" t="s">
        <v>140</v>
      </c>
      <c r="AM728" t="s">
        <v>141</v>
      </c>
      <c r="AZ728" t="s">
        <v>1207</v>
      </c>
      <c r="BA728" t="s">
        <v>1208</v>
      </c>
      <c r="BB728" t="s">
        <v>1209</v>
      </c>
      <c r="BD728" t="s">
        <v>1967</v>
      </c>
      <c r="BE728" s="15">
        <v>42853</v>
      </c>
      <c r="BG728" t="s">
        <v>1968</v>
      </c>
      <c r="BH728">
        <v>0.08</v>
      </c>
      <c r="BI728" t="s">
        <v>139</v>
      </c>
      <c r="BJ728" s="15"/>
      <c r="BK728" t="s">
        <v>146</v>
      </c>
      <c r="BL728">
        <v>8</v>
      </c>
      <c r="BM728" s="16">
        <v>42849.8</v>
      </c>
      <c r="BO728" s="16"/>
      <c r="BP728" t="s">
        <v>147</v>
      </c>
      <c r="BQ728" t="s">
        <v>147</v>
      </c>
      <c r="BR728">
        <v>0.5</v>
      </c>
      <c r="BS728">
        <v>0.08</v>
      </c>
      <c r="BT728" t="b">
        <v>0</v>
      </c>
      <c r="BU728">
        <v>0.5</v>
      </c>
      <c r="BV728">
        <v>0.08</v>
      </c>
      <c r="BW728">
        <v>0.5</v>
      </c>
      <c r="BX728" t="s">
        <v>148</v>
      </c>
      <c r="BY728" t="s">
        <v>1955</v>
      </c>
      <c r="BZ728" t="s">
        <v>1956</v>
      </c>
      <c r="CA728" t="s">
        <v>2001</v>
      </c>
      <c r="CB728" t="s">
        <v>150</v>
      </c>
      <c r="CC728" t="s">
        <v>1970</v>
      </c>
      <c r="CD728" t="s">
        <v>1422</v>
      </c>
      <c r="CI728">
        <v>45.67764176</v>
      </c>
      <c r="CJ728">
        <v>-122.62425450000001</v>
      </c>
      <c r="CN728" t="s">
        <v>1971</v>
      </c>
      <c r="CO728" t="s">
        <v>298</v>
      </c>
      <c r="CP728" t="s">
        <v>2002</v>
      </c>
      <c r="CQ728" t="s">
        <v>130</v>
      </c>
      <c r="CT728" t="s">
        <v>1973</v>
      </c>
      <c r="CU728" t="s">
        <v>302</v>
      </c>
      <c r="CV728" t="s">
        <v>154</v>
      </c>
      <c r="CW728" t="s">
        <v>1220</v>
      </c>
      <c r="CX728" t="s">
        <v>1801</v>
      </c>
      <c r="DC728" s="15"/>
      <c r="DF728">
        <v>58</v>
      </c>
      <c r="DG728" t="s">
        <v>130</v>
      </c>
      <c r="DH728" t="s">
        <v>146</v>
      </c>
    </row>
    <row r="729" spans="1:112" x14ac:dyDescent="0.25">
      <c r="A729" t="s">
        <v>1955</v>
      </c>
      <c r="B729" t="s">
        <v>1956</v>
      </c>
      <c r="C729" t="s">
        <v>2471</v>
      </c>
      <c r="D729" t="s">
        <v>124</v>
      </c>
      <c r="E729" t="s">
        <v>125</v>
      </c>
      <c r="F729" t="s">
        <v>126</v>
      </c>
      <c r="G729" s="15">
        <v>42849</v>
      </c>
      <c r="H729" t="s">
        <v>1325</v>
      </c>
      <c r="I729" t="s">
        <v>1197</v>
      </c>
      <c r="J729" s="15"/>
      <c r="M729" t="s">
        <v>2006</v>
      </c>
      <c r="N729" t="s">
        <v>130</v>
      </c>
      <c r="T729" t="s">
        <v>2469</v>
      </c>
      <c r="U729" t="s">
        <v>1961</v>
      </c>
      <c r="V729" t="s">
        <v>2007</v>
      </c>
      <c r="AA729" t="s">
        <v>1999</v>
      </c>
      <c r="AB729" t="s">
        <v>1955</v>
      </c>
      <c r="AC729" t="s">
        <v>2000</v>
      </c>
      <c r="AD729" t="s">
        <v>1204</v>
      </c>
      <c r="AF729" t="s">
        <v>137</v>
      </c>
      <c r="AG729" t="s">
        <v>1966</v>
      </c>
      <c r="AH729">
        <v>0.5</v>
      </c>
      <c r="AI729" t="s">
        <v>139</v>
      </c>
      <c r="AJ729" t="s">
        <v>1205</v>
      </c>
      <c r="AK729" t="s">
        <v>140</v>
      </c>
      <c r="AM729" t="s">
        <v>141</v>
      </c>
      <c r="AZ729" t="s">
        <v>1207</v>
      </c>
      <c r="BA729" t="s">
        <v>1208</v>
      </c>
      <c r="BB729" t="s">
        <v>1209</v>
      </c>
      <c r="BD729" t="s">
        <v>1967</v>
      </c>
      <c r="BE729" s="15">
        <v>42853</v>
      </c>
      <c r="BG729" t="s">
        <v>1968</v>
      </c>
      <c r="BH729">
        <v>0.08</v>
      </c>
      <c r="BI729" t="s">
        <v>139</v>
      </c>
      <c r="BJ729" s="15"/>
      <c r="BK729" t="s">
        <v>146</v>
      </c>
      <c r="BL729">
        <v>8</v>
      </c>
      <c r="BM729" s="16">
        <v>42849.8125</v>
      </c>
      <c r="BO729" s="16"/>
      <c r="BP729" t="s">
        <v>147</v>
      </c>
      <c r="BQ729" t="s">
        <v>147</v>
      </c>
      <c r="BR729">
        <v>0.5</v>
      </c>
      <c r="BS729">
        <v>0.08</v>
      </c>
      <c r="BT729" t="b">
        <v>0</v>
      </c>
      <c r="BU729">
        <v>0.5</v>
      </c>
      <c r="BV729">
        <v>0.08</v>
      </c>
      <c r="BW729">
        <v>0.5</v>
      </c>
      <c r="BX729" t="s">
        <v>148</v>
      </c>
      <c r="BY729" t="s">
        <v>1955</v>
      </c>
      <c r="BZ729" t="s">
        <v>1956</v>
      </c>
      <c r="CA729" t="s">
        <v>2008</v>
      </c>
      <c r="CB729" t="s">
        <v>150</v>
      </c>
      <c r="CC729" t="s">
        <v>1970</v>
      </c>
      <c r="CD729" t="s">
        <v>1422</v>
      </c>
      <c r="CI729">
        <v>45.677795529999997</v>
      </c>
      <c r="CJ729">
        <v>-122.62460179999999</v>
      </c>
      <c r="CN729" t="s">
        <v>1971</v>
      </c>
      <c r="CO729" t="s">
        <v>298</v>
      </c>
      <c r="CP729" t="s">
        <v>2009</v>
      </c>
      <c r="CQ729" t="s">
        <v>130</v>
      </c>
      <c r="CT729" t="s">
        <v>1973</v>
      </c>
      <c r="CU729" t="s">
        <v>302</v>
      </c>
      <c r="CV729" t="s">
        <v>154</v>
      </c>
      <c r="CW729" t="s">
        <v>1220</v>
      </c>
      <c r="CX729" t="s">
        <v>1801</v>
      </c>
      <c r="DC729" s="15"/>
      <c r="DF729">
        <v>59</v>
      </c>
      <c r="DG729" t="s">
        <v>130</v>
      </c>
      <c r="DH729" t="s">
        <v>146</v>
      </c>
    </row>
    <row r="730" spans="1:112" x14ac:dyDescent="0.25">
      <c r="A730" t="s">
        <v>1955</v>
      </c>
      <c r="B730" t="s">
        <v>1956</v>
      </c>
      <c r="C730" t="s">
        <v>2472</v>
      </c>
      <c r="D730" t="s">
        <v>124</v>
      </c>
      <c r="E730" t="s">
        <v>125</v>
      </c>
      <c r="F730" t="s">
        <v>126</v>
      </c>
      <c r="G730" s="15">
        <v>42849</v>
      </c>
      <c r="H730" t="s">
        <v>1567</v>
      </c>
      <c r="I730" t="s">
        <v>1197</v>
      </c>
      <c r="J730" s="15"/>
      <c r="M730" t="s">
        <v>2012</v>
      </c>
      <c r="N730" t="s">
        <v>130</v>
      </c>
      <c r="T730" t="s">
        <v>2469</v>
      </c>
      <c r="U730" t="s">
        <v>1961</v>
      </c>
      <c r="V730" t="s">
        <v>2013</v>
      </c>
      <c r="AA730" t="s">
        <v>1999</v>
      </c>
      <c r="AB730" t="s">
        <v>1955</v>
      </c>
      <c r="AC730" t="s">
        <v>2000</v>
      </c>
      <c r="AD730" t="s">
        <v>1204</v>
      </c>
      <c r="AF730" t="s">
        <v>137</v>
      </c>
      <c r="AG730" t="s">
        <v>1966</v>
      </c>
      <c r="AH730">
        <v>0.5</v>
      </c>
      <c r="AI730" t="s">
        <v>139</v>
      </c>
      <c r="AJ730" t="s">
        <v>1205</v>
      </c>
      <c r="AK730" t="s">
        <v>140</v>
      </c>
      <c r="AM730" t="s">
        <v>141</v>
      </c>
      <c r="AZ730" t="s">
        <v>1207</v>
      </c>
      <c r="BA730" t="s">
        <v>1208</v>
      </c>
      <c r="BB730" t="s">
        <v>1209</v>
      </c>
      <c r="BD730" t="s">
        <v>1967</v>
      </c>
      <c r="BE730" s="15">
        <v>42853</v>
      </c>
      <c r="BG730" t="s">
        <v>1968</v>
      </c>
      <c r="BH730">
        <v>0.08</v>
      </c>
      <c r="BI730" t="s">
        <v>139</v>
      </c>
      <c r="BJ730" s="15"/>
      <c r="BK730" t="s">
        <v>146</v>
      </c>
      <c r="BL730">
        <v>8</v>
      </c>
      <c r="BM730" s="16">
        <v>42849.819444444402</v>
      </c>
      <c r="BO730" s="16"/>
      <c r="BP730" t="s">
        <v>147</v>
      </c>
      <c r="BQ730" t="s">
        <v>147</v>
      </c>
      <c r="BR730">
        <v>0.5</v>
      </c>
      <c r="BS730">
        <v>0.08</v>
      </c>
      <c r="BT730" t="b">
        <v>0</v>
      </c>
      <c r="BU730">
        <v>0.5</v>
      </c>
      <c r="BV730">
        <v>0.08</v>
      </c>
      <c r="BW730">
        <v>0.5</v>
      </c>
      <c r="BX730" t="s">
        <v>148</v>
      </c>
      <c r="BY730" t="s">
        <v>1955</v>
      </c>
      <c r="BZ730" t="s">
        <v>1956</v>
      </c>
      <c r="CA730" t="s">
        <v>2014</v>
      </c>
      <c r="CB730" t="s">
        <v>150</v>
      </c>
      <c r="CC730" t="s">
        <v>1970</v>
      </c>
      <c r="CD730" t="s">
        <v>1422</v>
      </c>
      <c r="CI730">
        <v>45.677900180000002</v>
      </c>
      <c r="CJ730">
        <v>-122.625101</v>
      </c>
      <c r="CN730" t="s">
        <v>1971</v>
      </c>
      <c r="CO730" t="s">
        <v>298</v>
      </c>
      <c r="CP730" t="s">
        <v>2015</v>
      </c>
      <c r="CQ730" t="s">
        <v>130</v>
      </c>
      <c r="CT730" t="s">
        <v>1973</v>
      </c>
      <c r="CU730" t="s">
        <v>302</v>
      </c>
      <c r="CV730" t="s">
        <v>154</v>
      </c>
      <c r="CW730" t="s">
        <v>1220</v>
      </c>
      <c r="CX730" t="s">
        <v>1801</v>
      </c>
      <c r="DC730" s="15"/>
      <c r="DF730">
        <v>61.5</v>
      </c>
      <c r="DG730" t="s">
        <v>130</v>
      </c>
      <c r="DH730" t="s">
        <v>146</v>
      </c>
    </row>
    <row r="731" spans="1:112" x14ac:dyDescent="0.25">
      <c r="A731" t="s">
        <v>1955</v>
      </c>
      <c r="B731" t="s">
        <v>1956</v>
      </c>
      <c r="C731" t="s">
        <v>2473</v>
      </c>
      <c r="D731" t="s">
        <v>124</v>
      </c>
      <c r="E731" t="s">
        <v>125</v>
      </c>
      <c r="F731" t="s">
        <v>126</v>
      </c>
      <c r="G731" s="15">
        <v>42849</v>
      </c>
      <c r="H731" t="s">
        <v>819</v>
      </c>
      <c r="I731" t="s">
        <v>1197</v>
      </c>
      <c r="J731" s="15"/>
      <c r="M731" t="s">
        <v>2018</v>
      </c>
      <c r="N731" t="s">
        <v>130</v>
      </c>
      <c r="T731" t="s">
        <v>2469</v>
      </c>
      <c r="U731" t="s">
        <v>1961</v>
      </c>
      <c r="V731" t="s">
        <v>2019</v>
      </c>
      <c r="AA731" t="s">
        <v>1999</v>
      </c>
      <c r="AB731" t="s">
        <v>1955</v>
      </c>
      <c r="AC731" t="s">
        <v>2000</v>
      </c>
      <c r="AD731" t="s">
        <v>1204</v>
      </c>
      <c r="AF731" t="s">
        <v>137</v>
      </c>
      <c r="AG731" t="s">
        <v>1966</v>
      </c>
      <c r="AH731">
        <v>0.5</v>
      </c>
      <c r="AI731" t="s">
        <v>139</v>
      </c>
      <c r="AJ731" t="s">
        <v>1205</v>
      </c>
      <c r="AK731" t="s">
        <v>140</v>
      </c>
      <c r="AM731" t="s">
        <v>141</v>
      </c>
      <c r="AZ731" t="s">
        <v>1207</v>
      </c>
      <c r="BA731" t="s">
        <v>1208</v>
      </c>
      <c r="BB731" t="s">
        <v>1209</v>
      </c>
      <c r="BD731" t="s">
        <v>1967</v>
      </c>
      <c r="BE731" s="15">
        <v>42853</v>
      </c>
      <c r="BG731" t="s">
        <v>1968</v>
      </c>
      <c r="BH731">
        <v>0.08</v>
      </c>
      <c r="BI731" t="s">
        <v>139</v>
      </c>
      <c r="BJ731" s="15"/>
      <c r="BK731" t="s">
        <v>146</v>
      </c>
      <c r="BL731">
        <v>8</v>
      </c>
      <c r="BM731" s="16">
        <v>42849.822916666701</v>
      </c>
      <c r="BO731" s="16"/>
      <c r="BP731" t="s">
        <v>147</v>
      </c>
      <c r="BQ731" t="s">
        <v>147</v>
      </c>
      <c r="BR731">
        <v>0.5</v>
      </c>
      <c r="BS731">
        <v>0.08</v>
      </c>
      <c r="BT731" t="b">
        <v>0</v>
      </c>
      <c r="BU731">
        <v>0.5</v>
      </c>
      <c r="BV731">
        <v>0.08</v>
      </c>
      <c r="BW731">
        <v>0.5</v>
      </c>
      <c r="BX731" t="s">
        <v>148</v>
      </c>
      <c r="BY731" t="s">
        <v>1955</v>
      </c>
      <c r="BZ731" t="s">
        <v>1956</v>
      </c>
      <c r="CA731" t="s">
        <v>2020</v>
      </c>
      <c r="CB731" t="s">
        <v>150</v>
      </c>
      <c r="CC731" t="s">
        <v>1970</v>
      </c>
      <c r="CD731" t="s">
        <v>1422</v>
      </c>
      <c r="CI731">
        <v>45.677901310000003</v>
      </c>
      <c r="CJ731">
        <v>-122.62511360000001</v>
      </c>
      <c r="CN731" t="s">
        <v>1971</v>
      </c>
      <c r="CO731" t="s">
        <v>298</v>
      </c>
      <c r="CP731" t="s">
        <v>2021</v>
      </c>
      <c r="CQ731" t="s">
        <v>130</v>
      </c>
      <c r="CT731" t="s">
        <v>1973</v>
      </c>
      <c r="CU731" t="s">
        <v>302</v>
      </c>
      <c r="CV731" t="s">
        <v>154</v>
      </c>
      <c r="CW731" t="s">
        <v>1220</v>
      </c>
      <c r="CX731" t="s">
        <v>1801</v>
      </c>
      <c r="DC731" s="15"/>
      <c r="DF731">
        <v>81.5</v>
      </c>
      <c r="DG731" t="s">
        <v>130</v>
      </c>
      <c r="DH731" t="s">
        <v>146</v>
      </c>
    </row>
    <row r="732" spans="1:112" x14ac:dyDescent="0.25">
      <c r="A732" t="s">
        <v>1955</v>
      </c>
      <c r="B732" t="s">
        <v>1956</v>
      </c>
      <c r="C732" t="s">
        <v>2474</v>
      </c>
      <c r="D732" t="s">
        <v>124</v>
      </c>
      <c r="E732" t="s">
        <v>125</v>
      </c>
      <c r="F732" t="s">
        <v>126</v>
      </c>
      <c r="G732" s="15">
        <v>42849</v>
      </c>
      <c r="H732" t="s">
        <v>2475</v>
      </c>
      <c r="I732" t="s">
        <v>1197</v>
      </c>
      <c r="J732" s="15"/>
      <c r="M732" t="s">
        <v>223</v>
      </c>
      <c r="N732" t="s">
        <v>130</v>
      </c>
      <c r="T732" t="s">
        <v>2469</v>
      </c>
      <c r="U732" t="s">
        <v>1961</v>
      </c>
      <c r="V732" t="s">
        <v>2025</v>
      </c>
      <c r="AA732" t="s">
        <v>1999</v>
      </c>
      <c r="AB732" t="s">
        <v>1955</v>
      </c>
      <c r="AC732" t="s">
        <v>2000</v>
      </c>
      <c r="AD732" t="s">
        <v>1204</v>
      </c>
      <c r="AF732" t="s">
        <v>137</v>
      </c>
      <c r="AG732" t="s">
        <v>1966</v>
      </c>
      <c r="AH732">
        <v>0.5</v>
      </c>
      <c r="AI732" t="s">
        <v>139</v>
      </c>
      <c r="AJ732" t="s">
        <v>1205</v>
      </c>
      <c r="AK732" t="s">
        <v>140</v>
      </c>
      <c r="AM732" t="s">
        <v>141</v>
      </c>
      <c r="AZ732" t="s">
        <v>1207</v>
      </c>
      <c r="BA732" t="s">
        <v>1208</v>
      </c>
      <c r="BB732" t="s">
        <v>1209</v>
      </c>
      <c r="BD732" t="s">
        <v>1967</v>
      </c>
      <c r="BE732" s="15">
        <v>42853</v>
      </c>
      <c r="BG732" t="s">
        <v>1968</v>
      </c>
      <c r="BH732">
        <v>0.08</v>
      </c>
      <c r="BI732" t="s">
        <v>139</v>
      </c>
      <c r="BJ732" s="15"/>
      <c r="BK732" t="s">
        <v>146</v>
      </c>
      <c r="BL732">
        <v>8</v>
      </c>
      <c r="BM732" s="16">
        <v>42849.897916666698</v>
      </c>
      <c r="BO732" s="16"/>
      <c r="BP732" t="s">
        <v>147</v>
      </c>
      <c r="BQ732" t="s">
        <v>147</v>
      </c>
      <c r="BR732">
        <v>0.5</v>
      </c>
      <c r="BS732">
        <v>0.08</v>
      </c>
      <c r="BT732" t="b">
        <v>0</v>
      </c>
      <c r="BU732">
        <v>0.5</v>
      </c>
      <c r="BV732">
        <v>0.08</v>
      </c>
      <c r="BW732">
        <v>0.5</v>
      </c>
      <c r="BX732" t="s">
        <v>148</v>
      </c>
      <c r="BY732" t="s">
        <v>1955</v>
      </c>
      <c r="BZ732" t="s">
        <v>1956</v>
      </c>
      <c r="CA732" t="s">
        <v>2026</v>
      </c>
      <c r="CB732" t="s">
        <v>150</v>
      </c>
      <c r="CC732" t="s">
        <v>1970</v>
      </c>
      <c r="CD732" t="s">
        <v>1422</v>
      </c>
      <c r="CI732">
        <v>45.679403890000003</v>
      </c>
      <c r="CJ732">
        <v>-122.63206479999999</v>
      </c>
      <c r="CN732" t="s">
        <v>1971</v>
      </c>
      <c r="CO732" t="s">
        <v>298</v>
      </c>
      <c r="CP732" t="s">
        <v>2027</v>
      </c>
      <c r="CQ732" t="s">
        <v>130</v>
      </c>
      <c r="CT732" t="s">
        <v>1973</v>
      </c>
      <c r="CU732" t="s">
        <v>302</v>
      </c>
      <c r="CV732" t="s">
        <v>154</v>
      </c>
      <c r="CW732" t="s">
        <v>1220</v>
      </c>
      <c r="CX732" t="s">
        <v>1801</v>
      </c>
      <c r="DC732" s="15"/>
      <c r="DF732">
        <v>75.42</v>
      </c>
      <c r="DG732" t="s">
        <v>130</v>
      </c>
      <c r="DH732" t="s">
        <v>146</v>
      </c>
    </row>
    <row r="733" spans="1:112" x14ac:dyDescent="0.25">
      <c r="A733" t="s">
        <v>1955</v>
      </c>
      <c r="B733" t="s">
        <v>1956</v>
      </c>
      <c r="C733" t="s">
        <v>2476</v>
      </c>
      <c r="D733" t="s">
        <v>124</v>
      </c>
      <c r="E733" t="s">
        <v>125</v>
      </c>
      <c r="F733" t="s">
        <v>126</v>
      </c>
      <c r="G733" s="15">
        <v>42849</v>
      </c>
      <c r="H733" t="s">
        <v>2291</v>
      </c>
      <c r="I733" t="s">
        <v>1197</v>
      </c>
      <c r="J733" s="15"/>
      <c r="M733" t="s">
        <v>2030</v>
      </c>
      <c r="N733" t="s">
        <v>130</v>
      </c>
      <c r="T733" t="s">
        <v>2469</v>
      </c>
      <c r="U733" t="s">
        <v>1961</v>
      </c>
      <c r="V733" t="s">
        <v>2031</v>
      </c>
      <c r="AA733" t="s">
        <v>1999</v>
      </c>
      <c r="AB733" t="s">
        <v>1955</v>
      </c>
      <c r="AC733" t="s">
        <v>2000</v>
      </c>
      <c r="AD733" t="s">
        <v>1204</v>
      </c>
      <c r="AF733" t="s">
        <v>137</v>
      </c>
      <c r="AG733" t="s">
        <v>1966</v>
      </c>
      <c r="AH733">
        <v>0.5</v>
      </c>
      <c r="AI733" t="s">
        <v>139</v>
      </c>
      <c r="AJ733" t="s">
        <v>1205</v>
      </c>
      <c r="AK733" t="s">
        <v>140</v>
      </c>
      <c r="AM733" t="s">
        <v>141</v>
      </c>
      <c r="AZ733" t="s">
        <v>1207</v>
      </c>
      <c r="BA733" t="s">
        <v>1208</v>
      </c>
      <c r="BB733" t="s">
        <v>1209</v>
      </c>
      <c r="BD733" t="s">
        <v>1967</v>
      </c>
      <c r="BE733" s="15">
        <v>42853</v>
      </c>
      <c r="BG733" t="s">
        <v>1968</v>
      </c>
      <c r="BH733">
        <v>0.08</v>
      </c>
      <c r="BI733" t="s">
        <v>139</v>
      </c>
      <c r="BJ733" s="15"/>
      <c r="BK733" t="s">
        <v>146</v>
      </c>
      <c r="BL733">
        <v>8</v>
      </c>
      <c r="BM733" s="16">
        <v>42849.90625</v>
      </c>
      <c r="BO733" s="16"/>
      <c r="BP733" t="s">
        <v>147</v>
      </c>
      <c r="BQ733" t="s">
        <v>147</v>
      </c>
      <c r="BR733">
        <v>0.5</v>
      </c>
      <c r="BS733">
        <v>0.08</v>
      </c>
      <c r="BT733" t="b">
        <v>0</v>
      </c>
      <c r="BU733">
        <v>0.5</v>
      </c>
      <c r="BV733">
        <v>0.08</v>
      </c>
      <c r="BW733">
        <v>0.5</v>
      </c>
      <c r="BX733" t="s">
        <v>148</v>
      </c>
      <c r="BY733" t="s">
        <v>1955</v>
      </c>
      <c r="BZ733" t="s">
        <v>1956</v>
      </c>
      <c r="CA733" t="s">
        <v>2032</v>
      </c>
      <c r="CB733" t="s">
        <v>150</v>
      </c>
      <c r="CC733" t="s">
        <v>1970</v>
      </c>
      <c r="CD733" t="s">
        <v>1422</v>
      </c>
      <c r="CI733">
        <v>45.678857299999997</v>
      </c>
      <c r="CJ733">
        <v>-122.6321762</v>
      </c>
      <c r="CN733" t="s">
        <v>1971</v>
      </c>
      <c r="CO733" t="s">
        <v>298</v>
      </c>
      <c r="CP733" t="s">
        <v>2033</v>
      </c>
      <c r="CQ733" t="s">
        <v>130</v>
      </c>
      <c r="CT733" t="s">
        <v>1973</v>
      </c>
      <c r="CU733" t="s">
        <v>302</v>
      </c>
      <c r="CV733" t="s">
        <v>154</v>
      </c>
      <c r="CW733" t="s">
        <v>1220</v>
      </c>
      <c r="CX733" t="s">
        <v>1801</v>
      </c>
      <c r="DC733" s="15"/>
      <c r="DF733">
        <v>65.2</v>
      </c>
      <c r="DG733" t="s">
        <v>130</v>
      </c>
      <c r="DH733" t="s">
        <v>146</v>
      </c>
    </row>
    <row r="734" spans="1:112" x14ac:dyDescent="0.25">
      <c r="A734" t="s">
        <v>1955</v>
      </c>
      <c r="B734" t="s">
        <v>1956</v>
      </c>
      <c r="C734" t="s">
        <v>2477</v>
      </c>
      <c r="D734" t="s">
        <v>124</v>
      </c>
      <c r="E734" t="s">
        <v>125</v>
      </c>
      <c r="F734" t="s">
        <v>126</v>
      </c>
      <c r="G734" s="15">
        <v>42849</v>
      </c>
      <c r="H734" t="s">
        <v>2478</v>
      </c>
      <c r="I734" t="s">
        <v>1197</v>
      </c>
      <c r="J734" s="15"/>
      <c r="M734" t="s">
        <v>2036</v>
      </c>
      <c r="N734" t="s">
        <v>130</v>
      </c>
      <c r="T734" t="s">
        <v>2469</v>
      </c>
      <c r="U734" t="s">
        <v>1961</v>
      </c>
      <c r="V734" t="s">
        <v>2037</v>
      </c>
      <c r="AA734" t="s">
        <v>1999</v>
      </c>
      <c r="AB734" t="s">
        <v>1955</v>
      </c>
      <c r="AC734" t="s">
        <v>2000</v>
      </c>
      <c r="AD734" t="s">
        <v>1204</v>
      </c>
      <c r="AF734" t="s">
        <v>137</v>
      </c>
      <c r="AG734" t="s">
        <v>1966</v>
      </c>
      <c r="AH734">
        <v>0.5</v>
      </c>
      <c r="AI734" t="s">
        <v>139</v>
      </c>
      <c r="AJ734" t="s">
        <v>1205</v>
      </c>
      <c r="AK734" t="s">
        <v>140</v>
      </c>
      <c r="AM734" t="s">
        <v>141</v>
      </c>
      <c r="AZ734" t="s">
        <v>1207</v>
      </c>
      <c r="BA734" t="s">
        <v>1208</v>
      </c>
      <c r="BB734" t="s">
        <v>1209</v>
      </c>
      <c r="BD734" t="s">
        <v>1967</v>
      </c>
      <c r="BE734" s="15">
        <v>42853</v>
      </c>
      <c r="BG734" t="s">
        <v>1968</v>
      </c>
      <c r="BH734">
        <v>0.08</v>
      </c>
      <c r="BI734" t="s">
        <v>139</v>
      </c>
      <c r="BJ734" s="15"/>
      <c r="BK734" t="s">
        <v>146</v>
      </c>
      <c r="BL734">
        <v>8</v>
      </c>
      <c r="BM734" s="16">
        <v>42849.923611111102</v>
      </c>
      <c r="BO734" s="16"/>
      <c r="BP734" t="s">
        <v>147</v>
      </c>
      <c r="BQ734" t="s">
        <v>147</v>
      </c>
      <c r="BR734">
        <v>0.5</v>
      </c>
      <c r="BS734">
        <v>0.08</v>
      </c>
      <c r="BT734" t="b">
        <v>0</v>
      </c>
      <c r="BU734">
        <v>0.5</v>
      </c>
      <c r="BV734">
        <v>0.08</v>
      </c>
      <c r="BW734">
        <v>0.5</v>
      </c>
      <c r="BX734" t="s">
        <v>148</v>
      </c>
      <c r="BY734" t="s">
        <v>1955</v>
      </c>
      <c r="BZ734" t="s">
        <v>1956</v>
      </c>
      <c r="CA734" t="s">
        <v>2038</v>
      </c>
      <c r="CB734" t="s">
        <v>150</v>
      </c>
      <c r="CC734" t="s">
        <v>1970</v>
      </c>
      <c r="CD734" t="s">
        <v>1422</v>
      </c>
      <c r="CI734">
        <v>45.679006510000001</v>
      </c>
      <c r="CJ734">
        <v>-122.6302008</v>
      </c>
      <c r="CN734" t="s">
        <v>1971</v>
      </c>
      <c r="CO734" t="s">
        <v>298</v>
      </c>
      <c r="CP734" t="s">
        <v>2039</v>
      </c>
      <c r="CQ734" t="s">
        <v>130</v>
      </c>
      <c r="CT734" t="s">
        <v>1973</v>
      </c>
      <c r="CU734" t="s">
        <v>302</v>
      </c>
      <c r="CV734" t="s">
        <v>154</v>
      </c>
      <c r="CW734" t="s">
        <v>1220</v>
      </c>
      <c r="CX734" t="s">
        <v>1801</v>
      </c>
      <c r="DC734" s="15"/>
      <c r="DF734">
        <v>87</v>
      </c>
      <c r="DG734" t="s">
        <v>130</v>
      </c>
      <c r="DH734" t="s">
        <v>146</v>
      </c>
    </row>
    <row r="735" spans="1:112" x14ac:dyDescent="0.25">
      <c r="A735" t="s">
        <v>1955</v>
      </c>
      <c r="B735" t="s">
        <v>1956</v>
      </c>
      <c r="C735" t="s">
        <v>2479</v>
      </c>
      <c r="D735" t="s">
        <v>124</v>
      </c>
      <c r="E735" t="s">
        <v>125</v>
      </c>
      <c r="F735" t="s">
        <v>126</v>
      </c>
      <c r="G735" s="15">
        <v>42849</v>
      </c>
      <c r="H735" t="s">
        <v>2029</v>
      </c>
      <c r="I735" t="s">
        <v>1197</v>
      </c>
      <c r="J735" s="15"/>
      <c r="M735" t="s">
        <v>213</v>
      </c>
      <c r="N735" t="s">
        <v>130</v>
      </c>
      <c r="T735" t="s">
        <v>2469</v>
      </c>
      <c r="U735" t="s">
        <v>1961</v>
      </c>
      <c r="V735" t="s">
        <v>2042</v>
      </c>
      <c r="AA735" t="s">
        <v>1999</v>
      </c>
      <c r="AB735" t="s">
        <v>1955</v>
      </c>
      <c r="AC735" t="s">
        <v>2000</v>
      </c>
      <c r="AD735" t="s">
        <v>1204</v>
      </c>
      <c r="AF735" t="s">
        <v>137</v>
      </c>
      <c r="AG735" t="s">
        <v>1966</v>
      </c>
      <c r="AH735">
        <v>0.5</v>
      </c>
      <c r="AI735" t="s">
        <v>139</v>
      </c>
      <c r="AJ735" t="s">
        <v>1205</v>
      </c>
      <c r="AK735" t="s">
        <v>140</v>
      </c>
      <c r="AM735" t="s">
        <v>141</v>
      </c>
      <c r="AZ735" t="s">
        <v>1207</v>
      </c>
      <c r="BA735" t="s">
        <v>1208</v>
      </c>
      <c r="BB735" t="s">
        <v>1209</v>
      </c>
      <c r="BD735" t="s">
        <v>1967</v>
      </c>
      <c r="BE735" s="15">
        <v>42853</v>
      </c>
      <c r="BG735" t="s">
        <v>1968</v>
      </c>
      <c r="BH735">
        <v>0.08</v>
      </c>
      <c r="BI735" t="s">
        <v>139</v>
      </c>
      <c r="BJ735" s="15"/>
      <c r="BK735" t="s">
        <v>146</v>
      </c>
      <c r="BL735">
        <v>8</v>
      </c>
      <c r="BM735" s="16">
        <v>42849.940972222197</v>
      </c>
      <c r="BO735" s="16"/>
      <c r="BP735" t="s">
        <v>147</v>
      </c>
      <c r="BQ735" t="s">
        <v>147</v>
      </c>
      <c r="BR735">
        <v>0.5</v>
      </c>
      <c r="BS735">
        <v>0.08</v>
      </c>
      <c r="BT735" t="b">
        <v>0</v>
      </c>
      <c r="BU735">
        <v>0.5</v>
      </c>
      <c r="BV735">
        <v>0.08</v>
      </c>
      <c r="BW735">
        <v>0.5</v>
      </c>
      <c r="BX735" t="s">
        <v>148</v>
      </c>
      <c r="BY735" t="s">
        <v>1955</v>
      </c>
      <c r="BZ735" t="s">
        <v>1956</v>
      </c>
      <c r="CA735" t="s">
        <v>2043</v>
      </c>
      <c r="CB735" t="s">
        <v>150</v>
      </c>
      <c r="CC735" t="s">
        <v>1970</v>
      </c>
      <c r="CD735" t="s">
        <v>1422</v>
      </c>
      <c r="CI735">
        <v>45.678616069999997</v>
      </c>
      <c r="CJ735">
        <v>-122.6284581</v>
      </c>
      <c r="CN735" t="s">
        <v>1971</v>
      </c>
      <c r="CO735" t="s">
        <v>298</v>
      </c>
      <c r="CP735" t="s">
        <v>2044</v>
      </c>
      <c r="CQ735" t="s">
        <v>130</v>
      </c>
      <c r="CT735" t="s">
        <v>1973</v>
      </c>
      <c r="CU735" t="s">
        <v>302</v>
      </c>
      <c r="CV735" t="s">
        <v>154</v>
      </c>
      <c r="CW735" t="s">
        <v>1220</v>
      </c>
      <c r="CX735" t="s">
        <v>1801</v>
      </c>
      <c r="DC735" s="15"/>
      <c r="DF735">
        <v>92.2</v>
      </c>
      <c r="DG735" t="s">
        <v>130</v>
      </c>
      <c r="DH735" t="s">
        <v>146</v>
      </c>
    </row>
    <row r="736" spans="1:112" x14ac:dyDescent="0.25">
      <c r="A736" t="s">
        <v>1955</v>
      </c>
      <c r="B736" t="s">
        <v>1956</v>
      </c>
      <c r="C736" t="s">
        <v>2480</v>
      </c>
      <c r="D736" t="s">
        <v>124</v>
      </c>
      <c r="E736" t="s">
        <v>125</v>
      </c>
      <c r="F736" t="s">
        <v>126</v>
      </c>
      <c r="G736" s="15">
        <v>42849</v>
      </c>
      <c r="H736" t="s">
        <v>1403</v>
      </c>
      <c r="I736" t="s">
        <v>1197</v>
      </c>
      <c r="J736" s="15"/>
      <c r="M736" t="s">
        <v>2047</v>
      </c>
      <c r="N736" t="s">
        <v>130</v>
      </c>
      <c r="T736" t="s">
        <v>2469</v>
      </c>
      <c r="U736" t="s">
        <v>1961</v>
      </c>
      <c r="V736" t="s">
        <v>2048</v>
      </c>
      <c r="AA736" t="s">
        <v>1999</v>
      </c>
      <c r="AB736" t="s">
        <v>1955</v>
      </c>
      <c r="AC736" t="s">
        <v>2000</v>
      </c>
      <c r="AD736" t="s">
        <v>1204</v>
      </c>
      <c r="AF736" t="s">
        <v>137</v>
      </c>
      <c r="AG736" t="s">
        <v>1966</v>
      </c>
      <c r="AH736">
        <v>0.5</v>
      </c>
      <c r="AI736" t="s">
        <v>139</v>
      </c>
      <c r="AJ736" t="s">
        <v>1205</v>
      </c>
      <c r="AK736" t="s">
        <v>140</v>
      </c>
      <c r="AM736" t="s">
        <v>141</v>
      </c>
      <c r="AZ736" t="s">
        <v>1207</v>
      </c>
      <c r="BA736" t="s">
        <v>1208</v>
      </c>
      <c r="BB736" t="s">
        <v>1209</v>
      </c>
      <c r="BD736" t="s">
        <v>1967</v>
      </c>
      <c r="BE736" s="15">
        <v>42853</v>
      </c>
      <c r="BG736" t="s">
        <v>1968</v>
      </c>
      <c r="BH736">
        <v>0.08</v>
      </c>
      <c r="BI736" t="s">
        <v>139</v>
      </c>
      <c r="BJ736" s="15"/>
      <c r="BK736" t="s">
        <v>146</v>
      </c>
      <c r="BL736">
        <v>8</v>
      </c>
      <c r="BM736" s="16">
        <v>42849.958333333299</v>
      </c>
      <c r="BO736" s="16"/>
      <c r="BP736" t="s">
        <v>147</v>
      </c>
      <c r="BQ736" t="s">
        <v>147</v>
      </c>
      <c r="BR736">
        <v>0.5</v>
      </c>
      <c r="BS736">
        <v>0.08</v>
      </c>
      <c r="BT736" t="b">
        <v>0</v>
      </c>
      <c r="BU736">
        <v>0.5</v>
      </c>
      <c r="BV736">
        <v>0.08</v>
      </c>
      <c r="BW736">
        <v>0.5</v>
      </c>
      <c r="BX736" t="s">
        <v>148</v>
      </c>
      <c r="BY736" t="s">
        <v>1955</v>
      </c>
      <c r="BZ736" t="s">
        <v>1956</v>
      </c>
      <c r="CA736" t="s">
        <v>2049</v>
      </c>
      <c r="CB736" t="s">
        <v>150</v>
      </c>
      <c r="CC736" t="s">
        <v>1970</v>
      </c>
      <c r="CD736" t="s">
        <v>1422</v>
      </c>
      <c r="CI736">
        <v>45.678256840000003</v>
      </c>
      <c r="CJ736">
        <v>-122.6269717</v>
      </c>
      <c r="CN736" t="s">
        <v>1971</v>
      </c>
      <c r="CO736" t="s">
        <v>298</v>
      </c>
      <c r="CP736" t="s">
        <v>2050</v>
      </c>
      <c r="CQ736" t="s">
        <v>130</v>
      </c>
      <c r="CT736" t="s">
        <v>1973</v>
      </c>
      <c r="CU736" t="s">
        <v>302</v>
      </c>
      <c r="CV736" t="s">
        <v>154</v>
      </c>
      <c r="CW736" t="s">
        <v>1220</v>
      </c>
      <c r="CX736" t="s">
        <v>1801</v>
      </c>
      <c r="DC736" s="15"/>
      <c r="DF736">
        <v>94.4</v>
      </c>
      <c r="DG736" t="s">
        <v>130</v>
      </c>
      <c r="DH736" t="s">
        <v>146</v>
      </c>
    </row>
    <row r="737" spans="1:112" x14ac:dyDescent="0.25">
      <c r="A737" t="s">
        <v>1955</v>
      </c>
      <c r="B737" t="s">
        <v>1956</v>
      </c>
      <c r="C737" t="s">
        <v>2481</v>
      </c>
      <c r="D737" t="s">
        <v>124</v>
      </c>
      <c r="E737" t="s">
        <v>125</v>
      </c>
      <c r="F737" t="s">
        <v>126</v>
      </c>
      <c r="G737" s="15">
        <v>42849</v>
      </c>
      <c r="H737" t="s">
        <v>2041</v>
      </c>
      <c r="I737" t="s">
        <v>1197</v>
      </c>
      <c r="J737" s="15"/>
      <c r="M737" t="s">
        <v>2018</v>
      </c>
      <c r="N737" t="s">
        <v>130</v>
      </c>
      <c r="T737" t="s">
        <v>2469</v>
      </c>
      <c r="U737" t="s">
        <v>1961</v>
      </c>
      <c r="V737" t="s">
        <v>2052</v>
      </c>
      <c r="AA737" t="s">
        <v>1999</v>
      </c>
      <c r="AB737" t="s">
        <v>1955</v>
      </c>
      <c r="AC737" t="s">
        <v>2000</v>
      </c>
      <c r="AD737" t="s">
        <v>1204</v>
      </c>
      <c r="AF737" t="s">
        <v>137</v>
      </c>
      <c r="AG737" t="s">
        <v>1966</v>
      </c>
      <c r="AH737">
        <v>0.5</v>
      </c>
      <c r="AI737" t="s">
        <v>139</v>
      </c>
      <c r="AJ737" t="s">
        <v>1205</v>
      </c>
      <c r="AK737" t="s">
        <v>140</v>
      </c>
      <c r="AM737" t="s">
        <v>141</v>
      </c>
      <c r="AZ737" t="s">
        <v>1207</v>
      </c>
      <c r="BA737" t="s">
        <v>1208</v>
      </c>
      <c r="BB737" t="s">
        <v>1209</v>
      </c>
      <c r="BD737" t="s">
        <v>1967</v>
      </c>
      <c r="BE737" s="15">
        <v>42854</v>
      </c>
      <c r="BG737" t="s">
        <v>1968</v>
      </c>
      <c r="BH737">
        <v>0.08</v>
      </c>
      <c r="BI737" t="s">
        <v>139</v>
      </c>
      <c r="BJ737" s="15"/>
      <c r="BK737" t="s">
        <v>146</v>
      </c>
      <c r="BL737">
        <v>8</v>
      </c>
      <c r="BM737" s="16">
        <v>42849.965277777803</v>
      </c>
      <c r="BO737" s="16"/>
      <c r="BP737" t="s">
        <v>147</v>
      </c>
      <c r="BQ737" t="s">
        <v>147</v>
      </c>
      <c r="BR737">
        <v>0.5</v>
      </c>
      <c r="BS737">
        <v>0.08</v>
      </c>
      <c r="BT737" t="b">
        <v>0</v>
      </c>
      <c r="BU737">
        <v>0.5</v>
      </c>
      <c r="BV737">
        <v>0.08</v>
      </c>
      <c r="BW737">
        <v>0.5</v>
      </c>
      <c r="BX737" t="s">
        <v>148</v>
      </c>
      <c r="BY737" t="s">
        <v>1955</v>
      </c>
      <c r="BZ737" t="s">
        <v>1956</v>
      </c>
      <c r="CA737" t="s">
        <v>2053</v>
      </c>
      <c r="CB737" t="s">
        <v>150</v>
      </c>
      <c r="CC737" t="s">
        <v>1970</v>
      </c>
      <c r="CD737" t="s">
        <v>1422</v>
      </c>
      <c r="CI737">
        <v>45.678159530000002</v>
      </c>
      <c r="CJ737">
        <v>-122.6258948</v>
      </c>
      <c r="CN737" t="s">
        <v>1971</v>
      </c>
      <c r="CO737" t="s">
        <v>298</v>
      </c>
      <c r="CP737" t="s">
        <v>2054</v>
      </c>
      <c r="CQ737" t="s">
        <v>130</v>
      </c>
      <c r="CT737" t="s">
        <v>1973</v>
      </c>
      <c r="CU737" t="s">
        <v>302</v>
      </c>
      <c r="CV737" t="s">
        <v>154</v>
      </c>
      <c r="CW737" t="s">
        <v>1220</v>
      </c>
      <c r="CX737" t="s">
        <v>1801</v>
      </c>
      <c r="DC737" s="15"/>
      <c r="DF737">
        <v>81.5</v>
      </c>
      <c r="DG737" t="s">
        <v>130</v>
      </c>
      <c r="DH737" t="s">
        <v>146</v>
      </c>
    </row>
    <row r="738" spans="1:112" x14ac:dyDescent="0.25">
      <c r="A738" t="s">
        <v>1955</v>
      </c>
      <c r="B738" t="s">
        <v>1956</v>
      </c>
      <c r="C738" t="s">
        <v>2482</v>
      </c>
      <c r="D738" t="s">
        <v>1980</v>
      </c>
      <c r="E738" t="s">
        <v>125</v>
      </c>
      <c r="F738" t="s">
        <v>126</v>
      </c>
      <c r="G738" s="15">
        <v>42849</v>
      </c>
      <c r="H738" t="s">
        <v>2244</v>
      </c>
      <c r="I738" t="s">
        <v>1197</v>
      </c>
      <c r="J738" s="15"/>
      <c r="M738" t="s">
        <v>2018</v>
      </c>
      <c r="N738" t="s">
        <v>130</v>
      </c>
      <c r="T738" t="s">
        <v>2469</v>
      </c>
      <c r="U738" t="s">
        <v>1961</v>
      </c>
      <c r="V738" t="s">
        <v>2052</v>
      </c>
      <c r="AA738" t="s">
        <v>1999</v>
      </c>
      <c r="AB738" t="s">
        <v>1955</v>
      </c>
      <c r="AC738" t="s">
        <v>2000</v>
      </c>
      <c r="AD738" t="s">
        <v>1204</v>
      </c>
      <c r="AF738" t="s">
        <v>137</v>
      </c>
      <c r="AG738" t="s">
        <v>1966</v>
      </c>
      <c r="AH738">
        <v>0.5</v>
      </c>
      <c r="AI738" t="s">
        <v>139</v>
      </c>
      <c r="AJ738" t="s">
        <v>1205</v>
      </c>
      <c r="AK738" t="s">
        <v>140</v>
      </c>
      <c r="AM738" t="s">
        <v>141</v>
      </c>
      <c r="AZ738" t="s">
        <v>1207</v>
      </c>
      <c r="BA738" t="s">
        <v>1208</v>
      </c>
      <c r="BB738" t="s">
        <v>1209</v>
      </c>
      <c r="BD738" t="s">
        <v>1967</v>
      </c>
      <c r="BE738" s="15">
        <v>42854</v>
      </c>
      <c r="BG738" t="s">
        <v>1968</v>
      </c>
      <c r="BH738">
        <v>0.08</v>
      </c>
      <c r="BI738" t="s">
        <v>139</v>
      </c>
      <c r="BJ738" s="15"/>
      <c r="BK738" t="s">
        <v>146</v>
      </c>
      <c r="BL738">
        <v>8</v>
      </c>
      <c r="BM738" s="16">
        <v>42849.96875</v>
      </c>
      <c r="BO738" s="16"/>
      <c r="BP738" t="s">
        <v>147</v>
      </c>
      <c r="BQ738" t="s">
        <v>147</v>
      </c>
      <c r="BR738">
        <v>0.5</v>
      </c>
      <c r="BS738">
        <v>0.08</v>
      </c>
      <c r="BT738" t="b">
        <v>0</v>
      </c>
      <c r="BU738">
        <v>0.5</v>
      </c>
      <c r="BV738">
        <v>0.08</v>
      </c>
      <c r="BW738">
        <v>0.5</v>
      </c>
      <c r="BX738" t="s">
        <v>148</v>
      </c>
      <c r="BY738" t="s">
        <v>1955</v>
      </c>
      <c r="BZ738" t="s">
        <v>1956</v>
      </c>
      <c r="CA738" t="s">
        <v>2053</v>
      </c>
      <c r="CB738" t="s">
        <v>150</v>
      </c>
      <c r="CC738" t="s">
        <v>1970</v>
      </c>
      <c r="CD738" t="s">
        <v>1422</v>
      </c>
      <c r="CI738">
        <v>45.678159530000002</v>
      </c>
      <c r="CJ738">
        <v>-122.6258948</v>
      </c>
      <c r="CN738" t="s">
        <v>1971</v>
      </c>
      <c r="CO738" t="s">
        <v>298</v>
      </c>
      <c r="CP738" t="s">
        <v>2054</v>
      </c>
      <c r="CQ738" t="s">
        <v>130</v>
      </c>
      <c r="CT738" t="s">
        <v>1973</v>
      </c>
      <c r="CU738" t="s">
        <v>302</v>
      </c>
      <c r="CV738" t="s">
        <v>154</v>
      </c>
      <c r="CW738" t="s">
        <v>1220</v>
      </c>
      <c r="CX738" t="s">
        <v>1801</v>
      </c>
      <c r="DC738" s="15"/>
      <c r="DF738">
        <v>81.5</v>
      </c>
      <c r="DG738" t="s">
        <v>130</v>
      </c>
      <c r="DH738" t="s">
        <v>146</v>
      </c>
    </row>
    <row r="739" spans="1:112" x14ac:dyDescent="0.25">
      <c r="A739" t="s">
        <v>1955</v>
      </c>
      <c r="B739" t="s">
        <v>1956</v>
      </c>
      <c r="C739" t="s">
        <v>2483</v>
      </c>
      <c r="D739" t="s">
        <v>124</v>
      </c>
      <c r="E739" t="s">
        <v>125</v>
      </c>
      <c r="F739" t="s">
        <v>126</v>
      </c>
      <c r="G739" s="15">
        <v>42850</v>
      </c>
      <c r="H739" t="s">
        <v>802</v>
      </c>
      <c r="I739" t="s">
        <v>1197</v>
      </c>
      <c r="J739" s="15"/>
      <c r="M739" t="s">
        <v>671</v>
      </c>
      <c r="N739" t="s">
        <v>130</v>
      </c>
      <c r="T739" t="s">
        <v>2469</v>
      </c>
      <c r="U739" t="s">
        <v>1961</v>
      </c>
      <c r="V739" t="s">
        <v>2075</v>
      </c>
      <c r="AA739" t="s">
        <v>1963</v>
      </c>
      <c r="AB739" t="s">
        <v>1955</v>
      </c>
      <c r="AC739" t="s">
        <v>1964</v>
      </c>
      <c r="AD739" t="s">
        <v>1965</v>
      </c>
      <c r="AF739" t="s">
        <v>137</v>
      </c>
      <c r="AG739" t="s">
        <v>1966</v>
      </c>
      <c r="AH739">
        <v>0.5</v>
      </c>
      <c r="AI739" t="s">
        <v>139</v>
      </c>
      <c r="AJ739" t="s">
        <v>1205</v>
      </c>
      <c r="AK739" t="s">
        <v>140</v>
      </c>
      <c r="AM739" t="s">
        <v>141</v>
      </c>
      <c r="AZ739" t="s">
        <v>1207</v>
      </c>
      <c r="BA739" t="s">
        <v>1208</v>
      </c>
      <c r="BB739" t="s">
        <v>1209</v>
      </c>
      <c r="BD739" t="s">
        <v>1967</v>
      </c>
      <c r="BE739" s="15">
        <v>42854</v>
      </c>
      <c r="BG739" t="s">
        <v>1968</v>
      </c>
      <c r="BH739">
        <v>0.08</v>
      </c>
      <c r="BI739" t="s">
        <v>139</v>
      </c>
      <c r="BJ739" s="15"/>
      <c r="BK739" t="s">
        <v>146</v>
      </c>
      <c r="BL739">
        <v>8</v>
      </c>
      <c r="BM739" s="16">
        <v>42850.720833333296</v>
      </c>
      <c r="BO739" s="16"/>
      <c r="BP739" t="s">
        <v>147</v>
      </c>
      <c r="BQ739" t="s">
        <v>147</v>
      </c>
      <c r="BR739">
        <v>0.5</v>
      </c>
      <c r="BS739">
        <v>0.08</v>
      </c>
      <c r="BT739" t="b">
        <v>0</v>
      </c>
      <c r="BU739">
        <v>0.5</v>
      </c>
      <c r="BV739">
        <v>0.08</v>
      </c>
      <c r="BW739">
        <v>0.5</v>
      </c>
      <c r="BX739" t="s">
        <v>148</v>
      </c>
      <c r="BY739" t="s">
        <v>1955</v>
      </c>
      <c r="BZ739" t="s">
        <v>1956</v>
      </c>
      <c r="CA739" t="s">
        <v>2076</v>
      </c>
      <c r="CB739" t="s">
        <v>150</v>
      </c>
      <c r="CC739" t="s">
        <v>1970</v>
      </c>
      <c r="CD739" t="s">
        <v>1422</v>
      </c>
      <c r="CI739">
        <v>45.679354179999997</v>
      </c>
      <c r="CJ739">
        <v>-122.62786440000001</v>
      </c>
      <c r="CN739" t="s">
        <v>1971</v>
      </c>
      <c r="CO739" t="s">
        <v>298</v>
      </c>
      <c r="CP739" t="s">
        <v>2077</v>
      </c>
      <c r="CQ739" t="s">
        <v>130</v>
      </c>
      <c r="CT739" t="s">
        <v>1973</v>
      </c>
      <c r="CU739" t="s">
        <v>302</v>
      </c>
      <c r="CV739" t="s">
        <v>154</v>
      </c>
      <c r="CW739" t="s">
        <v>1220</v>
      </c>
      <c r="CX739" t="s">
        <v>1801</v>
      </c>
      <c r="DC739" s="15"/>
      <c r="DF739">
        <v>90.55</v>
      </c>
      <c r="DG739" t="s">
        <v>130</v>
      </c>
      <c r="DH739" t="s">
        <v>146</v>
      </c>
    </row>
    <row r="740" spans="1:112" x14ac:dyDescent="0.25">
      <c r="A740" t="s">
        <v>1955</v>
      </c>
      <c r="B740" t="s">
        <v>1956</v>
      </c>
      <c r="C740" t="s">
        <v>2484</v>
      </c>
      <c r="D740" t="s">
        <v>124</v>
      </c>
      <c r="E740" t="s">
        <v>125</v>
      </c>
      <c r="F740" t="s">
        <v>126</v>
      </c>
      <c r="G740" s="15">
        <v>42850</v>
      </c>
      <c r="H740" t="s">
        <v>654</v>
      </c>
      <c r="I740" t="s">
        <v>1197</v>
      </c>
      <c r="J740" s="15"/>
      <c r="M740" t="s">
        <v>2485</v>
      </c>
      <c r="N740" t="s">
        <v>130</v>
      </c>
      <c r="T740" t="s">
        <v>2469</v>
      </c>
      <c r="U740" t="s">
        <v>1961</v>
      </c>
      <c r="V740" t="s">
        <v>2094</v>
      </c>
      <c r="AA740" t="s">
        <v>1963</v>
      </c>
      <c r="AB740" t="s">
        <v>1955</v>
      </c>
      <c r="AC740" t="s">
        <v>1964</v>
      </c>
      <c r="AD740" t="s">
        <v>1965</v>
      </c>
      <c r="AF740" t="s">
        <v>137</v>
      </c>
      <c r="AG740" t="s">
        <v>1966</v>
      </c>
      <c r="AH740">
        <v>0.5</v>
      </c>
      <c r="AI740" t="s">
        <v>139</v>
      </c>
      <c r="AJ740" t="s">
        <v>1205</v>
      </c>
      <c r="AK740" t="s">
        <v>140</v>
      </c>
      <c r="AM740" t="s">
        <v>141</v>
      </c>
      <c r="AZ740" t="s">
        <v>1207</v>
      </c>
      <c r="BA740" t="s">
        <v>1208</v>
      </c>
      <c r="BB740" t="s">
        <v>1209</v>
      </c>
      <c r="BD740" t="s">
        <v>1967</v>
      </c>
      <c r="BE740" s="15">
        <v>42854</v>
      </c>
      <c r="BG740" t="s">
        <v>1968</v>
      </c>
      <c r="BH740">
        <v>0.08</v>
      </c>
      <c r="BI740" t="s">
        <v>139</v>
      </c>
      <c r="BJ740" s="15"/>
      <c r="BK740" t="s">
        <v>146</v>
      </c>
      <c r="BL740">
        <v>8</v>
      </c>
      <c r="BM740" s="16">
        <v>42850.734722222202</v>
      </c>
      <c r="BO740" s="16"/>
      <c r="BP740" t="s">
        <v>147</v>
      </c>
      <c r="BQ740" t="s">
        <v>147</v>
      </c>
      <c r="BR740">
        <v>0.5</v>
      </c>
      <c r="BS740">
        <v>0.08</v>
      </c>
      <c r="BT740" t="b">
        <v>0</v>
      </c>
      <c r="BU740">
        <v>0.5</v>
      </c>
      <c r="BV740">
        <v>0.08</v>
      </c>
      <c r="BW740">
        <v>0.5</v>
      </c>
      <c r="BX740" t="s">
        <v>148</v>
      </c>
      <c r="BY740" t="s">
        <v>1955</v>
      </c>
      <c r="BZ740" t="s">
        <v>1956</v>
      </c>
      <c r="CA740" t="s">
        <v>2095</v>
      </c>
      <c r="CB740" t="s">
        <v>150</v>
      </c>
      <c r="CC740" t="s">
        <v>1970</v>
      </c>
      <c r="CD740" t="s">
        <v>1422</v>
      </c>
      <c r="CI740">
        <v>45.679809650000003</v>
      </c>
      <c r="CJ740">
        <v>-122.62837589999999</v>
      </c>
      <c r="CN740" t="s">
        <v>1971</v>
      </c>
      <c r="CO740" t="s">
        <v>298</v>
      </c>
      <c r="CP740" t="s">
        <v>2096</v>
      </c>
      <c r="CQ740" t="s">
        <v>130</v>
      </c>
      <c r="CT740" t="s">
        <v>1973</v>
      </c>
      <c r="CU740" t="s">
        <v>302</v>
      </c>
      <c r="CV740" t="s">
        <v>154</v>
      </c>
      <c r="CW740" t="s">
        <v>1220</v>
      </c>
      <c r="CX740" t="s">
        <v>1801</v>
      </c>
      <c r="DC740" s="15"/>
      <c r="DF740">
        <v>98.7</v>
      </c>
      <c r="DG740" t="s">
        <v>130</v>
      </c>
      <c r="DH740" t="s">
        <v>146</v>
      </c>
    </row>
    <row r="741" spans="1:112" x14ac:dyDescent="0.25">
      <c r="A741" t="s">
        <v>1955</v>
      </c>
      <c r="B741" t="s">
        <v>1956</v>
      </c>
      <c r="C741" t="s">
        <v>2486</v>
      </c>
      <c r="D741" t="s">
        <v>124</v>
      </c>
      <c r="E741" t="s">
        <v>125</v>
      </c>
      <c r="F741" t="s">
        <v>126</v>
      </c>
      <c r="G741" s="15">
        <v>42850</v>
      </c>
      <c r="H741" t="s">
        <v>607</v>
      </c>
      <c r="I741" t="s">
        <v>1197</v>
      </c>
      <c r="J741" s="15"/>
      <c r="M741" t="s">
        <v>2119</v>
      </c>
      <c r="N741" t="s">
        <v>130</v>
      </c>
      <c r="T741" t="s">
        <v>2469</v>
      </c>
      <c r="U741" t="s">
        <v>1961</v>
      </c>
      <c r="V741" t="s">
        <v>2120</v>
      </c>
      <c r="AA741" t="s">
        <v>1963</v>
      </c>
      <c r="AB741" t="s">
        <v>1955</v>
      </c>
      <c r="AC741" t="s">
        <v>1964</v>
      </c>
      <c r="AD741" t="s">
        <v>1965</v>
      </c>
      <c r="AF741" t="s">
        <v>137</v>
      </c>
      <c r="AG741" t="s">
        <v>1966</v>
      </c>
      <c r="AH741">
        <v>0.5</v>
      </c>
      <c r="AI741" t="s">
        <v>139</v>
      </c>
      <c r="AJ741" t="s">
        <v>1205</v>
      </c>
      <c r="AK741" t="s">
        <v>140</v>
      </c>
      <c r="AM741" t="s">
        <v>141</v>
      </c>
      <c r="AZ741" t="s">
        <v>1207</v>
      </c>
      <c r="BA741" t="s">
        <v>1208</v>
      </c>
      <c r="BB741" t="s">
        <v>1209</v>
      </c>
      <c r="BD741" t="s">
        <v>1967</v>
      </c>
      <c r="BE741" s="15">
        <v>42854</v>
      </c>
      <c r="BG741" t="s">
        <v>1968</v>
      </c>
      <c r="BH741">
        <v>0.08</v>
      </c>
      <c r="BI741" t="s">
        <v>139</v>
      </c>
      <c r="BJ741" s="15"/>
      <c r="BK741" t="s">
        <v>146</v>
      </c>
      <c r="BL741">
        <v>8</v>
      </c>
      <c r="BM741" s="16">
        <v>42850.746527777803</v>
      </c>
      <c r="BO741" s="16"/>
      <c r="BP741" t="s">
        <v>147</v>
      </c>
      <c r="BQ741" t="s">
        <v>147</v>
      </c>
      <c r="BR741">
        <v>0.5</v>
      </c>
      <c r="BS741">
        <v>0.08</v>
      </c>
      <c r="BT741" t="b">
        <v>0</v>
      </c>
      <c r="BU741">
        <v>0.5</v>
      </c>
      <c r="BV741">
        <v>0.08</v>
      </c>
      <c r="BW741">
        <v>0.5</v>
      </c>
      <c r="BX741" t="s">
        <v>148</v>
      </c>
      <c r="BY741" t="s">
        <v>1955</v>
      </c>
      <c r="BZ741" t="s">
        <v>1956</v>
      </c>
      <c r="CA741" t="s">
        <v>2121</v>
      </c>
      <c r="CB741" t="s">
        <v>2122</v>
      </c>
      <c r="CC741" t="s">
        <v>1970</v>
      </c>
      <c r="CD741" t="s">
        <v>1422</v>
      </c>
      <c r="CI741">
        <v>45.678930010000002</v>
      </c>
      <c r="CJ741">
        <v>-122.6292986</v>
      </c>
      <c r="CN741" t="s">
        <v>1971</v>
      </c>
      <c r="CO741" t="s">
        <v>298</v>
      </c>
      <c r="CP741" t="s">
        <v>2123</v>
      </c>
      <c r="CQ741" t="s">
        <v>130</v>
      </c>
      <c r="CT741" t="s">
        <v>1973</v>
      </c>
      <c r="CU741" t="s">
        <v>302</v>
      </c>
      <c r="CV741" t="s">
        <v>154</v>
      </c>
      <c r="CW741" t="s">
        <v>1220</v>
      </c>
      <c r="CX741" t="s">
        <v>1801</v>
      </c>
      <c r="DC741" s="15"/>
      <c r="DF741">
        <v>91.2</v>
      </c>
      <c r="DG741" t="s">
        <v>130</v>
      </c>
      <c r="DH741" t="s">
        <v>146</v>
      </c>
    </row>
    <row r="742" spans="1:112" x14ac:dyDescent="0.25">
      <c r="A742" t="s">
        <v>1955</v>
      </c>
      <c r="B742" t="s">
        <v>1956</v>
      </c>
      <c r="C742" t="s">
        <v>2487</v>
      </c>
      <c r="D742" t="s">
        <v>124</v>
      </c>
      <c r="E742" t="s">
        <v>125</v>
      </c>
      <c r="F742" t="s">
        <v>126</v>
      </c>
      <c r="G742" s="15">
        <v>42850</v>
      </c>
      <c r="H742" t="s">
        <v>991</v>
      </c>
      <c r="I742" t="s">
        <v>1197</v>
      </c>
      <c r="J742" s="15"/>
      <c r="M742" t="s">
        <v>2125</v>
      </c>
      <c r="N742" t="s">
        <v>130</v>
      </c>
      <c r="T742" t="s">
        <v>2469</v>
      </c>
      <c r="U742" t="s">
        <v>1961</v>
      </c>
      <c r="V742" t="s">
        <v>2126</v>
      </c>
      <c r="AA742" t="s">
        <v>1963</v>
      </c>
      <c r="AB742" t="s">
        <v>1955</v>
      </c>
      <c r="AC742" t="s">
        <v>1964</v>
      </c>
      <c r="AD742" t="s">
        <v>1965</v>
      </c>
      <c r="AF742" t="s">
        <v>137</v>
      </c>
      <c r="AG742" t="s">
        <v>1966</v>
      </c>
      <c r="AH742">
        <v>0.5</v>
      </c>
      <c r="AI742" t="s">
        <v>139</v>
      </c>
      <c r="AJ742" t="s">
        <v>1205</v>
      </c>
      <c r="AK742" t="s">
        <v>140</v>
      </c>
      <c r="AM742" t="s">
        <v>141</v>
      </c>
      <c r="AZ742" t="s">
        <v>1207</v>
      </c>
      <c r="BA742" t="s">
        <v>1208</v>
      </c>
      <c r="BB742" t="s">
        <v>1209</v>
      </c>
      <c r="BD742" t="s">
        <v>1967</v>
      </c>
      <c r="BE742" s="15">
        <v>42854</v>
      </c>
      <c r="BG742" t="s">
        <v>1968</v>
      </c>
      <c r="BH742">
        <v>0.08</v>
      </c>
      <c r="BI742" t="s">
        <v>139</v>
      </c>
      <c r="BJ742" s="15"/>
      <c r="BK742" t="s">
        <v>146</v>
      </c>
      <c r="BL742">
        <v>8</v>
      </c>
      <c r="BM742" s="16">
        <v>42850.753472222197</v>
      </c>
      <c r="BO742" s="16"/>
      <c r="BP742" t="s">
        <v>147</v>
      </c>
      <c r="BQ742" t="s">
        <v>147</v>
      </c>
      <c r="BR742">
        <v>0.5</v>
      </c>
      <c r="BS742">
        <v>0.08</v>
      </c>
      <c r="BT742" t="b">
        <v>0</v>
      </c>
      <c r="BU742">
        <v>0.5</v>
      </c>
      <c r="BV742">
        <v>0.08</v>
      </c>
      <c r="BW742">
        <v>0.5</v>
      </c>
      <c r="BX742" t="s">
        <v>148</v>
      </c>
      <c r="BY742" t="s">
        <v>1955</v>
      </c>
      <c r="BZ742" t="s">
        <v>1956</v>
      </c>
      <c r="CA742" t="s">
        <v>2127</v>
      </c>
      <c r="CB742" t="s">
        <v>150</v>
      </c>
      <c r="CC742" t="s">
        <v>1970</v>
      </c>
      <c r="CD742" t="s">
        <v>1422</v>
      </c>
      <c r="CI742">
        <v>45.679105210000003</v>
      </c>
      <c r="CJ742">
        <v>-122.6293342</v>
      </c>
      <c r="CN742" t="s">
        <v>1971</v>
      </c>
      <c r="CO742" t="s">
        <v>298</v>
      </c>
      <c r="CP742" t="s">
        <v>2128</v>
      </c>
      <c r="CQ742" t="s">
        <v>130</v>
      </c>
      <c r="CT742" t="s">
        <v>1973</v>
      </c>
      <c r="CU742" t="s">
        <v>302</v>
      </c>
      <c r="CV742" t="s">
        <v>154</v>
      </c>
      <c r="CW742" t="s">
        <v>1220</v>
      </c>
      <c r="CX742" t="s">
        <v>1801</v>
      </c>
      <c r="DC742" s="15"/>
      <c r="DF742">
        <v>81.92</v>
      </c>
      <c r="DG742" t="s">
        <v>130</v>
      </c>
      <c r="DH742" t="s">
        <v>146</v>
      </c>
    </row>
    <row r="743" spans="1:112" x14ac:dyDescent="0.25">
      <c r="A743" t="s">
        <v>1955</v>
      </c>
      <c r="B743" t="s">
        <v>1956</v>
      </c>
      <c r="C743" t="s">
        <v>2488</v>
      </c>
      <c r="D743" t="s">
        <v>124</v>
      </c>
      <c r="E743" t="s">
        <v>125</v>
      </c>
      <c r="F743" t="s">
        <v>126</v>
      </c>
      <c r="G743" s="15">
        <v>42850</v>
      </c>
      <c r="H743" t="s">
        <v>1922</v>
      </c>
      <c r="I743" t="s">
        <v>1197</v>
      </c>
      <c r="J743" s="15"/>
      <c r="M743" t="s">
        <v>2130</v>
      </c>
      <c r="N743" t="s">
        <v>130</v>
      </c>
      <c r="T743" t="s">
        <v>2469</v>
      </c>
      <c r="U743" t="s">
        <v>1961</v>
      </c>
      <c r="V743" t="s">
        <v>2131</v>
      </c>
      <c r="AA743" t="s">
        <v>1963</v>
      </c>
      <c r="AB743" t="s">
        <v>1955</v>
      </c>
      <c r="AC743" t="s">
        <v>1964</v>
      </c>
      <c r="AD743" t="s">
        <v>1965</v>
      </c>
      <c r="AF743" t="s">
        <v>137</v>
      </c>
      <c r="AG743" t="s">
        <v>1966</v>
      </c>
      <c r="AH743">
        <v>0.5</v>
      </c>
      <c r="AI743" t="s">
        <v>139</v>
      </c>
      <c r="AJ743" t="s">
        <v>1205</v>
      </c>
      <c r="AK743" t="s">
        <v>140</v>
      </c>
      <c r="AM743" t="s">
        <v>141</v>
      </c>
      <c r="AZ743" t="s">
        <v>1207</v>
      </c>
      <c r="BA743" t="s">
        <v>1208</v>
      </c>
      <c r="BB743" t="s">
        <v>1209</v>
      </c>
      <c r="BD743" t="s">
        <v>1967</v>
      </c>
      <c r="BE743" s="15">
        <v>42859</v>
      </c>
      <c r="BG743" t="s">
        <v>1968</v>
      </c>
      <c r="BH743">
        <v>0.08</v>
      </c>
      <c r="BI743" t="s">
        <v>139</v>
      </c>
      <c r="BJ743" s="15"/>
      <c r="BK743" t="s">
        <v>146</v>
      </c>
      <c r="BL743">
        <v>8</v>
      </c>
      <c r="BM743" s="16">
        <v>42850.7680555556</v>
      </c>
      <c r="BO743" s="16"/>
      <c r="BP743" t="s">
        <v>147</v>
      </c>
      <c r="BQ743" t="s">
        <v>147</v>
      </c>
      <c r="BR743">
        <v>0.5</v>
      </c>
      <c r="BS743">
        <v>0.08</v>
      </c>
      <c r="BT743" t="b">
        <v>0</v>
      </c>
      <c r="BU743">
        <v>0.5</v>
      </c>
      <c r="BV743">
        <v>0.08</v>
      </c>
      <c r="BW743">
        <v>0.5</v>
      </c>
      <c r="BX743" t="s">
        <v>148</v>
      </c>
      <c r="BY743" t="s">
        <v>1955</v>
      </c>
      <c r="BZ743" t="s">
        <v>1956</v>
      </c>
      <c r="CA743" t="s">
        <v>2132</v>
      </c>
      <c r="CB743" t="s">
        <v>150</v>
      </c>
      <c r="CC743" t="s">
        <v>1970</v>
      </c>
      <c r="CD743" t="s">
        <v>1422</v>
      </c>
      <c r="CI743">
        <v>45.679673479999998</v>
      </c>
      <c r="CJ743">
        <v>-122.6301615</v>
      </c>
      <c r="CN743" t="s">
        <v>1971</v>
      </c>
      <c r="CO743" t="s">
        <v>298</v>
      </c>
      <c r="CP743" t="s">
        <v>2133</v>
      </c>
      <c r="CQ743" t="s">
        <v>130</v>
      </c>
      <c r="CT743" t="s">
        <v>1973</v>
      </c>
      <c r="CU743" t="s">
        <v>302</v>
      </c>
      <c r="CV743" t="s">
        <v>154</v>
      </c>
      <c r="CW743" t="s">
        <v>1220</v>
      </c>
      <c r="CX743" t="s">
        <v>1801</v>
      </c>
      <c r="DC743" s="15"/>
      <c r="DF743">
        <v>92.13</v>
      </c>
      <c r="DG743" t="s">
        <v>130</v>
      </c>
      <c r="DH743" t="s">
        <v>146</v>
      </c>
    </row>
    <row r="744" spans="1:112" x14ac:dyDescent="0.25">
      <c r="A744" t="s">
        <v>1955</v>
      </c>
      <c r="B744" t="s">
        <v>1956</v>
      </c>
      <c r="C744" t="s">
        <v>2489</v>
      </c>
      <c r="D744" t="s">
        <v>124</v>
      </c>
      <c r="E744" t="s">
        <v>125</v>
      </c>
      <c r="F744" t="s">
        <v>126</v>
      </c>
      <c r="G744" s="15">
        <v>42850</v>
      </c>
      <c r="H744" t="s">
        <v>2490</v>
      </c>
      <c r="I744" t="s">
        <v>1197</v>
      </c>
      <c r="J744" s="15"/>
      <c r="M744" t="s">
        <v>2204</v>
      </c>
      <c r="N744" t="s">
        <v>130</v>
      </c>
      <c r="T744" t="s">
        <v>2469</v>
      </c>
      <c r="U744" t="s">
        <v>1961</v>
      </c>
      <c r="V744" t="s">
        <v>2205</v>
      </c>
      <c r="AA744" t="s">
        <v>1963</v>
      </c>
      <c r="AB744" t="s">
        <v>1955</v>
      </c>
      <c r="AC744" t="s">
        <v>1964</v>
      </c>
      <c r="AD744" t="s">
        <v>1965</v>
      </c>
      <c r="AF744" t="s">
        <v>137</v>
      </c>
      <c r="AG744" t="s">
        <v>1966</v>
      </c>
      <c r="AH744">
        <v>0.5</v>
      </c>
      <c r="AI744" t="s">
        <v>139</v>
      </c>
      <c r="AJ744" t="s">
        <v>1205</v>
      </c>
      <c r="AK744" t="s">
        <v>140</v>
      </c>
      <c r="AM744" t="s">
        <v>141</v>
      </c>
      <c r="AZ744" t="s">
        <v>1207</v>
      </c>
      <c r="BA744" t="s">
        <v>1208</v>
      </c>
      <c r="BB744" t="s">
        <v>1209</v>
      </c>
      <c r="BD744" t="s">
        <v>1967</v>
      </c>
      <c r="BE744" s="15">
        <v>42854</v>
      </c>
      <c r="BG744" t="s">
        <v>1968</v>
      </c>
      <c r="BH744">
        <v>0.08</v>
      </c>
      <c r="BI744" t="s">
        <v>139</v>
      </c>
      <c r="BJ744" s="15"/>
      <c r="BK744" t="s">
        <v>146</v>
      </c>
      <c r="BL744">
        <v>8</v>
      </c>
      <c r="BM744" s="16">
        <v>42850.779166666704</v>
      </c>
      <c r="BO744" s="16"/>
      <c r="BP744" t="s">
        <v>147</v>
      </c>
      <c r="BQ744" t="s">
        <v>147</v>
      </c>
      <c r="BR744">
        <v>0.5</v>
      </c>
      <c r="BS744">
        <v>0.08</v>
      </c>
      <c r="BT744" t="b">
        <v>0</v>
      </c>
      <c r="BU744">
        <v>0.5</v>
      </c>
      <c r="BV744">
        <v>0.08</v>
      </c>
      <c r="BW744">
        <v>0.5</v>
      </c>
      <c r="BX744" t="s">
        <v>148</v>
      </c>
      <c r="BY744" t="s">
        <v>1955</v>
      </c>
      <c r="BZ744" t="s">
        <v>1956</v>
      </c>
      <c r="CA744" t="s">
        <v>2206</v>
      </c>
      <c r="CB744" t="s">
        <v>150</v>
      </c>
      <c r="CC744" t="s">
        <v>1970</v>
      </c>
      <c r="CD744" t="s">
        <v>1422</v>
      </c>
      <c r="CI744">
        <v>45.679948789999997</v>
      </c>
      <c r="CJ744">
        <v>-122.6319761</v>
      </c>
      <c r="CN744" t="s">
        <v>1971</v>
      </c>
      <c r="CO744" t="s">
        <v>298</v>
      </c>
      <c r="CP744" t="s">
        <v>2207</v>
      </c>
      <c r="CQ744" t="s">
        <v>130</v>
      </c>
      <c r="CT744" t="s">
        <v>1973</v>
      </c>
      <c r="CU744" t="s">
        <v>302</v>
      </c>
      <c r="CV744" t="s">
        <v>154</v>
      </c>
      <c r="CW744" t="s">
        <v>1220</v>
      </c>
      <c r="CX744" t="s">
        <v>1801</v>
      </c>
      <c r="DC744" s="15"/>
      <c r="DF744">
        <v>88.06</v>
      </c>
      <c r="DG744" t="s">
        <v>130</v>
      </c>
      <c r="DH744" t="s">
        <v>146</v>
      </c>
    </row>
    <row r="745" spans="1:112" x14ac:dyDescent="0.25">
      <c r="A745" t="s">
        <v>1955</v>
      </c>
      <c r="B745" t="s">
        <v>1956</v>
      </c>
      <c r="C745" t="s">
        <v>2491</v>
      </c>
      <c r="D745" t="s">
        <v>124</v>
      </c>
      <c r="E745" t="s">
        <v>125</v>
      </c>
      <c r="F745" t="s">
        <v>126</v>
      </c>
      <c r="G745" s="15">
        <v>42850</v>
      </c>
      <c r="H745" t="s">
        <v>2492</v>
      </c>
      <c r="I745" t="s">
        <v>1197</v>
      </c>
      <c r="J745" s="15"/>
      <c r="M745" t="s">
        <v>2319</v>
      </c>
      <c r="N745" t="s">
        <v>130</v>
      </c>
      <c r="T745" t="s">
        <v>2469</v>
      </c>
      <c r="U745" t="s">
        <v>1961</v>
      </c>
      <c r="V745" t="s">
        <v>2064</v>
      </c>
      <c r="AA745" t="s">
        <v>1963</v>
      </c>
      <c r="AB745" t="s">
        <v>1955</v>
      </c>
      <c r="AC745" t="s">
        <v>1964</v>
      </c>
      <c r="AD745" t="s">
        <v>1965</v>
      </c>
      <c r="AF745" t="s">
        <v>137</v>
      </c>
      <c r="AG745" t="s">
        <v>1966</v>
      </c>
      <c r="AH745">
        <v>0.5</v>
      </c>
      <c r="AI745" t="s">
        <v>139</v>
      </c>
      <c r="AJ745" t="s">
        <v>1205</v>
      </c>
      <c r="AK745" t="s">
        <v>140</v>
      </c>
      <c r="AM745" t="s">
        <v>141</v>
      </c>
      <c r="AZ745" t="s">
        <v>1207</v>
      </c>
      <c r="BA745" t="s">
        <v>1208</v>
      </c>
      <c r="BB745" t="s">
        <v>1209</v>
      </c>
      <c r="BD745" t="s">
        <v>1967</v>
      </c>
      <c r="BE745" s="15">
        <v>42854</v>
      </c>
      <c r="BG745" t="s">
        <v>1968</v>
      </c>
      <c r="BH745">
        <v>0.08</v>
      </c>
      <c r="BI745" t="s">
        <v>139</v>
      </c>
      <c r="BJ745" s="15"/>
      <c r="BK745" t="s">
        <v>146</v>
      </c>
      <c r="BL745">
        <v>8</v>
      </c>
      <c r="BM745" s="16">
        <v>42850.814583333296</v>
      </c>
      <c r="BO745" s="16"/>
      <c r="BP745" t="s">
        <v>147</v>
      </c>
      <c r="BQ745" t="s">
        <v>147</v>
      </c>
      <c r="BR745">
        <v>0.5</v>
      </c>
      <c r="BS745">
        <v>0.08</v>
      </c>
      <c r="BT745" t="b">
        <v>0</v>
      </c>
      <c r="BU745">
        <v>0.5</v>
      </c>
      <c r="BV745">
        <v>0.08</v>
      </c>
      <c r="BW745">
        <v>0.5</v>
      </c>
      <c r="BX745" t="s">
        <v>148</v>
      </c>
      <c r="BY745" t="s">
        <v>1955</v>
      </c>
      <c r="BZ745" t="s">
        <v>1956</v>
      </c>
      <c r="CA745" t="s">
        <v>2067</v>
      </c>
      <c r="CB745" t="s">
        <v>150</v>
      </c>
      <c r="CC745" t="s">
        <v>1970</v>
      </c>
      <c r="CD745" t="s">
        <v>1422</v>
      </c>
      <c r="CI745">
        <v>45.679758300000003</v>
      </c>
      <c r="CJ745">
        <v>-122.6391759</v>
      </c>
      <c r="CN745" t="s">
        <v>1971</v>
      </c>
      <c r="CO745" t="s">
        <v>298</v>
      </c>
      <c r="CP745" t="s">
        <v>2068</v>
      </c>
      <c r="CQ745" t="s">
        <v>130</v>
      </c>
      <c r="CT745" t="s">
        <v>1973</v>
      </c>
      <c r="CU745" t="s">
        <v>302</v>
      </c>
      <c r="CV745" t="s">
        <v>154</v>
      </c>
      <c r="CW745" t="s">
        <v>1220</v>
      </c>
      <c r="CX745" t="s">
        <v>1801</v>
      </c>
      <c r="DC745" s="15"/>
      <c r="DF745">
        <v>89.8</v>
      </c>
      <c r="DG745" t="s">
        <v>130</v>
      </c>
      <c r="DH745" t="s">
        <v>146</v>
      </c>
    </row>
    <row r="746" spans="1:112" x14ac:dyDescent="0.25">
      <c r="A746" t="s">
        <v>1955</v>
      </c>
      <c r="B746" t="s">
        <v>1956</v>
      </c>
      <c r="C746" t="s">
        <v>2493</v>
      </c>
      <c r="D746" t="s">
        <v>124</v>
      </c>
      <c r="E746" t="s">
        <v>125</v>
      </c>
      <c r="F746" t="s">
        <v>126</v>
      </c>
      <c r="G746" s="15">
        <v>42850</v>
      </c>
      <c r="H746" t="s">
        <v>2011</v>
      </c>
      <c r="I746" t="s">
        <v>1197</v>
      </c>
      <c r="J746" s="15"/>
      <c r="M746" t="s">
        <v>2494</v>
      </c>
      <c r="N746" t="s">
        <v>130</v>
      </c>
      <c r="T746" t="s">
        <v>2469</v>
      </c>
      <c r="U746" t="s">
        <v>1961</v>
      </c>
      <c r="V746" t="s">
        <v>2100</v>
      </c>
      <c r="AA746" t="s">
        <v>1963</v>
      </c>
      <c r="AB746" t="s">
        <v>1955</v>
      </c>
      <c r="AC746" t="s">
        <v>1964</v>
      </c>
      <c r="AD746" t="s">
        <v>1965</v>
      </c>
      <c r="AF746" t="s">
        <v>137</v>
      </c>
      <c r="AG746" t="s">
        <v>1966</v>
      </c>
      <c r="AH746">
        <v>0.5</v>
      </c>
      <c r="AI746" t="s">
        <v>139</v>
      </c>
      <c r="AJ746" t="s">
        <v>1205</v>
      </c>
      <c r="AK746" t="s">
        <v>140</v>
      </c>
      <c r="AM746" t="s">
        <v>141</v>
      </c>
      <c r="AZ746" t="s">
        <v>1207</v>
      </c>
      <c r="BA746" t="s">
        <v>1208</v>
      </c>
      <c r="BB746" t="s">
        <v>1209</v>
      </c>
      <c r="BD746" t="s">
        <v>1967</v>
      </c>
      <c r="BE746" s="15">
        <v>42854</v>
      </c>
      <c r="BG746" t="s">
        <v>1968</v>
      </c>
      <c r="BH746">
        <v>0.08</v>
      </c>
      <c r="BI746" t="s">
        <v>139</v>
      </c>
      <c r="BJ746" s="15"/>
      <c r="BK746" t="s">
        <v>146</v>
      </c>
      <c r="BL746">
        <v>8</v>
      </c>
      <c r="BM746" s="16">
        <v>42850.888888888898</v>
      </c>
      <c r="BO746" s="16"/>
      <c r="BP746" t="s">
        <v>147</v>
      </c>
      <c r="BQ746" t="s">
        <v>147</v>
      </c>
      <c r="BR746">
        <v>0.5</v>
      </c>
      <c r="BS746">
        <v>0.08</v>
      </c>
      <c r="BT746" t="b">
        <v>0</v>
      </c>
      <c r="BU746">
        <v>0.5</v>
      </c>
      <c r="BV746">
        <v>0.08</v>
      </c>
      <c r="BW746">
        <v>0.5</v>
      </c>
      <c r="BX746" t="s">
        <v>148</v>
      </c>
      <c r="BY746" t="s">
        <v>1955</v>
      </c>
      <c r="BZ746" t="s">
        <v>1956</v>
      </c>
      <c r="CA746" t="s">
        <v>2101</v>
      </c>
      <c r="CB746" t="s">
        <v>150</v>
      </c>
      <c r="CC746" t="s">
        <v>1970</v>
      </c>
      <c r="CD746" t="s">
        <v>1422</v>
      </c>
      <c r="CI746">
        <v>45.677386720000001</v>
      </c>
      <c r="CJ746">
        <v>-122.6225857</v>
      </c>
      <c r="CN746" t="s">
        <v>1971</v>
      </c>
      <c r="CO746" t="s">
        <v>298</v>
      </c>
      <c r="CP746" t="s">
        <v>2102</v>
      </c>
      <c r="CQ746" t="s">
        <v>130</v>
      </c>
      <c r="CT746" t="s">
        <v>1973</v>
      </c>
      <c r="CU746" t="s">
        <v>302</v>
      </c>
      <c r="CV746" t="s">
        <v>154</v>
      </c>
      <c r="CW746" t="s">
        <v>1220</v>
      </c>
      <c r="CX746" t="s">
        <v>1801</v>
      </c>
      <c r="DC746" s="15"/>
      <c r="DF746">
        <v>34.85</v>
      </c>
      <c r="DG746" t="s">
        <v>130</v>
      </c>
      <c r="DH746" t="s">
        <v>146</v>
      </c>
    </row>
    <row r="747" spans="1:112" x14ac:dyDescent="0.25">
      <c r="A747" t="s">
        <v>1955</v>
      </c>
      <c r="B747" t="s">
        <v>1956</v>
      </c>
      <c r="C747" t="s">
        <v>2495</v>
      </c>
      <c r="D747" t="s">
        <v>124</v>
      </c>
      <c r="E747" t="s">
        <v>125</v>
      </c>
      <c r="F747" t="s">
        <v>126</v>
      </c>
      <c r="G747" s="15">
        <v>42850</v>
      </c>
      <c r="H747" t="s">
        <v>1417</v>
      </c>
      <c r="I747" t="s">
        <v>1197</v>
      </c>
      <c r="J747" s="15"/>
      <c r="M747" t="s">
        <v>2496</v>
      </c>
      <c r="N747" t="s">
        <v>130</v>
      </c>
      <c r="T747" t="s">
        <v>2469</v>
      </c>
      <c r="U747" t="s">
        <v>1961</v>
      </c>
      <c r="V747" t="s">
        <v>2106</v>
      </c>
      <c r="AA747" t="s">
        <v>1963</v>
      </c>
      <c r="AB747" t="s">
        <v>1955</v>
      </c>
      <c r="AC747" t="s">
        <v>1964</v>
      </c>
      <c r="AD747" t="s">
        <v>1965</v>
      </c>
      <c r="AF747" t="s">
        <v>137</v>
      </c>
      <c r="AG747" t="s">
        <v>1966</v>
      </c>
      <c r="AH747">
        <v>0.5</v>
      </c>
      <c r="AI747" t="s">
        <v>139</v>
      </c>
      <c r="AJ747" t="s">
        <v>1205</v>
      </c>
      <c r="AK747" t="s">
        <v>140</v>
      </c>
      <c r="AM747" t="s">
        <v>141</v>
      </c>
      <c r="AZ747" t="s">
        <v>1207</v>
      </c>
      <c r="BA747" t="s">
        <v>1208</v>
      </c>
      <c r="BB747" t="s">
        <v>1209</v>
      </c>
      <c r="BD747" t="s">
        <v>1967</v>
      </c>
      <c r="BE747" s="15">
        <v>42854</v>
      </c>
      <c r="BG747" t="s">
        <v>1968</v>
      </c>
      <c r="BH747">
        <v>0.08</v>
      </c>
      <c r="BI747" t="s">
        <v>139</v>
      </c>
      <c r="BJ747" s="15"/>
      <c r="BK747" t="s">
        <v>146</v>
      </c>
      <c r="BL747">
        <v>8</v>
      </c>
      <c r="BM747" s="16">
        <v>42850.899305555598</v>
      </c>
      <c r="BO747" s="16"/>
      <c r="BP747" t="s">
        <v>147</v>
      </c>
      <c r="BQ747" t="s">
        <v>147</v>
      </c>
      <c r="BR747">
        <v>0.5</v>
      </c>
      <c r="BS747">
        <v>0.08</v>
      </c>
      <c r="BT747" t="b">
        <v>0</v>
      </c>
      <c r="BU747">
        <v>0.5</v>
      </c>
      <c r="BV747">
        <v>0.08</v>
      </c>
      <c r="BW747">
        <v>0.5</v>
      </c>
      <c r="BX747" t="s">
        <v>148</v>
      </c>
      <c r="BY747" t="s">
        <v>1955</v>
      </c>
      <c r="BZ747" t="s">
        <v>1956</v>
      </c>
      <c r="CA747" t="s">
        <v>2107</v>
      </c>
      <c r="CB747" t="s">
        <v>150</v>
      </c>
      <c r="CC747" t="s">
        <v>1970</v>
      </c>
      <c r="CD747" t="s">
        <v>1422</v>
      </c>
      <c r="CI747">
        <v>45.677730660000002</v>
      </c>
      <c r="CJ747">
        <v>-122.62278070000001</v>
      </c>
      <c r="CN747" t="s">
        <v>1971</v>
      </c>
      <c r="CO747" t="s">
        <v>298</v>
      </c>
      <c r="CP747" t="s">
        <v>2108</v>
      </c>
      <c r="CQ747" t="s">
        <v>130</v>
      </c>
      <c r="CT747" t="s">
        <v>1973</v>
      </c>
      <c r="CU747" t="s">
        <v>302</v>
      </c>
      <c r="CV747" t="s">
        <v>154</v>
      </c>
      <c r="CW747" t="s">
        <v>1220</v>
      </c>
      <c r="CX747" t="s">
        <v>1801</v>
      </c>
      <c r="DC747" s="15"/>
      <c r="DF747">
        <v>34.86</v>
      </c>
      <c r="DG747" t="s">
        <v>130</v>
      </c>
      <c r="DH747" t="s">
        <v>146</v>
      </c>
    </row>
    <row r="748" spans="1:112" x14ac:dyDescent="0.25">
      <c r="A748" t="s">
        <v>1955</v>
      </c>
      <c r="B748" t="s">
        <v>1956</v>
      </c>
      <c r="C748" t="s">
        <v>2497</v>
      </c>
      <c r="D748" t="s">
        <v>124</v>
      </c>
      <c r="E748" t="s">
        <v>125</v>
      </c>
      <c r="F748" t="s">
        <v>126</v>
      </c>
      <c r="G748" s="15">
        <v>42850</v>
      </c>
      <c r="H748" t="s">
        <v>2291</v>
      </c>
      <c r="I748" t="s">
        <v>1197</v>
      </c>
      <c r="J748" s="15"/>
      <c r="M748" t="s">
        <v>1975</v>
      </c>
      <c r="N748" t="s">
        <v>130</v>
      </c>
      <c r="T748" t="s">
        <v>2469</v>
      </c>
      <c r="U748" t="s">
        <v>1961</v>
      </c>
      <c r="V748" t="s">
        <v>1976</v>
      </c>
      <c r="AA748" t="s">
        <v>1963</v>
      </c>
      <c r="AB748" t="s">
        <v>1955</v>
      </c>
      <c r="AC748" t="s">
        <v>1964</v>
      </c>
      <c r="AD748" t="s">
        <v>1965</v>
      </c>
      <c r="AF748" t="s">
        <v>137</v>
      </c>
      <c r="AG748" t="s">
        <v>1966</v>
      </c>
      <c r="AH748">
        <v>0.5</v>
      </c>
      <c r="AI748" t="s">
        <v>139</v>
      </c>
      <c r="AJ748" t="s">
        <v>1205</v>
      </c>
      <c r="AK748" t="s">
        <v>140</v>
      </c>
      <c r="AM748" t="s">
        <v>141</v>
      </c>
      <c r="AZ748" t="s">
        <v>1207</v>
      </c>
      <c r="BA748" t="s">
        <v>1208</v>
      </c>
      <c r="BB748" t="s">
        <v>1209</v>
      </c>
      <c r="BD748" t="s">
        <v>1967</v>
      </c>
      <c r="BE748" s="15">
        <v>42854</v>
      </c>
      <c r="BG748" t="s">
        <v>1968</v>
      </c>
      <c r="BH748">
        <v>0.08</v>
      </c>
      <c r="BI748" t="s">
        <v>139</v>
      </c>
      <c r="BJ748" s="15"/>
      <c r="BK748" t="s">
        <v>146</v>
      </c>
      <c r="BL748">
        <v>8</v>
      </c>
      <c r="BM748" s="16">
        <v>42850.90625</v>
      </c>
      <c r="BO748" s="16"/>
      <c r="BP748" t="s">
        <v>147</v>
      </c>
      <c r="BQ748" t="s">
        <v>147</v>
      </c>
      <c r="BR748">
        <v>0.5</v>
      </c>
      <c r="BS748">
        <v>0.08</v>
      </c>
      <c r="BT748" t="b">
        <v>0</v>
      </c>
      <c r="BU748">
        <v>0.5</v>
      </c>
      <c r="BV748">
        <v>0.08</v>
      </c>
      <c r="BW748">
        <v>0.5</v>
      </c>
      <c r="BX748" t="s">
        <v>148</v>
      </c>
      <c r="BY748" t="s">
        <v>1955</v>
      </c>
      <c r="BZ748" t="s">
        <v>1956</v>
      </c>
      <c r="CA748" t="s">
        <v>1977</v>
      </c>
      <c r="CB748" t="s">
        <v>150</v>
      </c>
      <c r="CC748" t="s">
        <v>1970</v>
      </c>
      <c r="CD748" t="s">
        <v>1422</v>
      </c>
      <c r="CI748">
        <v>45.677531389999999</v>
      </c>
      <c r="CJ748">
        <v>-122.6228248</v>
      </c>
      <c r="CN748" t="s">
        <v>1971</v>
      </c>
      <c r="CO748" t="s">
        <v>298</v>
      </c>
      <c r="CP748" t="s">
        <v>1978</v>
      </c>
      <c r="CQ748" t="s">
        <v>130</v>
      </c>
      <c r="CT748" t="s">
        <v>1973</v>
      </c>
      <c r="CU748" t="s">
        <v>302</v>
      </c>
      <c r="CV748" t="s">
        <v>154</v>
      </c>
      <c r="CW748" t="s">
        <v>1220</v>
      </c>
      <c r="CX748" t="s">
        <v>1801</v>
      </c>
      <c r="DC748" s="15"/>
      <c r="DF748">
        <v>34.51</v>
      </c>
      <c r="DG748" t="s">
        <v>130</v>
      </c>
      <c r="DH748" t="s">
        <v>146</v>
      </c>
    </row>
    <row r="749" spans="1:112" x14ac:dyDescent="0.25">
      <c r="A749" t="s">
        <v>1955</v>
      </c>
      <c r="B749" t="s">
        <v>1956</v>
      </c>
      <c r="C749" t="s">
        <v>2498</v>
      </c>
      <c r="D749" t="s">
        <v>1980</v>
      </c>
      <c r="E749" t="s">
        <v>125</v>
      </c>
      <c r="F749" t="s">
        <v>126</v>
      </c>
      <c r="G749" s="15">
        <v>42850</v>
      </c>
      <c r="H749" t="s">
        <v>2293</v>
      </c>
      <c r="I749" t="s">
        <v>1197</v>
      </c>
      <c r="J749" s="15"/>
      <c r="M749" t="s">
        <v>1975</v>
      </c>
      <c r="N749" t="s">
        <v>130</v>
      </c>
      <c r="T749" t="s">
        <v>2469</v>
      </c>
      <c r="U749" t="s">
        <v>1961</v>
      </c>
      <c r="V749" t="s">
        <v>1976</v>
      </c>
      <c r="AA749" t="s">
        <v>1963</v>
      </c>
      <c r="AB749" t="s">
        <v>1955</v>
      </c>
      <c r="AC749" t="s">
        <v>1964</v>
      </c>
      <c r="AD749" t="s">
        <v>1965</v>
      </c>
      <c r="AF749" t="s">
        <v>137</v>
      </c>
      <c r="AG749" t="s">
        <v>1966</v>
      </c>
      <c r="AH749">
        <v>0.5</v>
      </c>
      <c r="AI749" t="s">
        <v>139</v>
      </c>
      <c r="AJ749" t="s">
        <v>1205</v>
      </c>
      <c r="AK749" t="s">
        <v>140</v>
      </c>
      <c r="AM749" t="s">
        <v>141</v>
      </c>
      <c r="AZ749" t="s">
        <v>1207</v>
      </c>
      <c r="BA749" t="s">
        <v>1208</v>
      </c>
      <c r="BB749" t="s">
        <v>1209</v>
      </c>
      <c r="BD749" t="s">
        <v>1967</v>
      </c>
      <c r="BE749" s="15">
        <v>42854</v>
      </c>
      <c r="BG749" t="s">
        <v>1968</v>
      </c>
      <c r="BH749">
        <v>0.08</v>
      </c>
      <c r="BI749" t="s">
        <v>139</v>
      </c>
      <c r="BJ749" s="15"/>
      <c r="BK749" t="s">
        <v>146</v>
      </c>
      <c r="BL749">
        <v>8</v>
      </c>
      <c r="BM749" s="16">
        <v>42850.909722222197</v>
      </c>
      <c r="BO749" s="16"/>
      <c r="BP749" t="s">
        <v>147</v>
      </c>
      <c r="BQ749" t="s">
        <v>147</v>
      </c>
      <c r="BR749">
        <v>0.5</v>
      </c>
      <c r="BS749">
        <v>0.08</v>
      </c>
      <c r="BT749" t="b">
        <v>0</v>
      </c>
      <c r="BU749">
        <v>0.5</v>
      </c>
      <c r="BV749">
        <v>0.08</v>
      </c>
      <c r="BW749">
        <v>0.5</v>
      </c>
      <c r="BX749" t="s">
        <v>148</v>
      </c>
      <c r="BY749" t="s">
        <v>1955</v>
      </c>
      <c r="BZ749" t="s">
        <v>1956</v>
      </c>
      <c r="CA749" t="s">
        <v>1977</v>
      </c>
      <c r="CB749" t="s">
        <v>150</v>
      </c>
      <c r="CC749" t="s">
        <v>1970</v>
      </c>
      <c r="CD749" t="s">
        <v>1422</v>
      </c>
      <c r="CI749">
        <v>45.677531389999999</v>
      </c>
      <c r="CJ749">
        <v>-122.6228248</v>
      </c>
      <c r="CN749" t="s">
        <v>1971</v>
      </c>
      <c r="CO749" t="s">
        <v>298</v>
      </c>
      <c r="CP749" t="s">
        <v>1978</v>
      </c>
      <c r="CQ749" t="s">
        <v>130</v>
      </c>
      <c r="CT749" t="s">
        <v>1973</v>
      </c>
      <c r="CU749" t="s">
        <v>302</v>
      </c>
      <c r="CV749" t="s">
        <v>154</v>
      </c>
      <c r="CW749" t="s">
        <v>1220</v>
      </c>
      <c r="CX749" t="s">
        <v>1801</v>
      </c>
      <c r="DC749" s="15"/>
      <c r="DF749">
        <v>34.51</v>
      </c>
      <c r="DG749" t="s">
        <v>130</v>
      </c>
      <c r="DH749" t="s">
        <v>146</v>
      </c>
    </row>
    <row r="750" spans="1:112" x14ac:dyDescent="0.25">
      <c r="A750" t="s">
        <v>1955</v>
      </c>
      <c r="B750" t="s">
        <v>1956</v>
      </c>
      <c r="C750" t="s">
        <v>2499</v>
      </c>
      <c r="D750" t="s">
        <v>124</v>
      </c>
      <c r="E750" t="s">
        <v>125</v>
      </c>
      <c r="F750" t="s">
        <v>126</v>
      </c>
      <c r="G750" s="15">
        <v>42850</v>
      </c>
      <c r="H750" t="s">
        <v>2046</v>
      </c>
      <c r="I750" t="s">
        <v>1197</v>
      </c>
      <c r="J750" s="15"/>
      <c r="M750" t="s">
        <v>2080</v>
      </c>
      <c r="N750" t="s">
        <v>130</v>
      </c>
      <c r="T750" t="s">
        <v>2469</v>
      </c>
      <c r="U750" t="s">
        <v>1961</v>
      </c>
      <c r="V750" t="s">
        <v>2081</v>
      </c>
      <c r="AA750" t="s">
        <v>1963</v>
      </c>
      <c r="AB750" t="s">
        <v>1955</v>
      </c>
      <c r="AC750" t="s">
        <v>1964</v>
      </c>
      <c r="AD750" t="s">
        <v>1965</v>
      </c>
      <c r="AF750" t="s">
        <v>137</v>
      </c>
      <c r="AG750" t="s">
        <v>1966</v>
      </c>
      <c r="AH750">
        <v>0.5</v>
      </c>
      <c r="AI750" t="s">
        <v>139</v>
      </c>
      <c r="AJ750" t="s">
        <v>1205</v>
      </c>
      <c r="AK750" t="s">
        <v>140</v>
      </c>
      <c r="AM750" t="s">
        <v>141</v>
      </c>
      <c r="AZ750" t="s">
        <v>1207</v>
      </c>
      <c r="BA750" t="s">
        <v>1208</v>
      </c>
      <c r="BB750" t="s">
        <v>1209</v>
      </c>
      <c r="BD750" t="s">
        <v>1967</v>
      </c>
      <c r="BE750" s="15">
        <v>42854</v>
      </c>
      <c r="BG750" t="s">
        <v>1968</v>
      </c>
      <c r="BH750">
        <v>0.08</v>
      </c>
      <c r="BI750" t="s">
        <v>139</v>
      </c>
      <c r="BJ750" s="15"/>
      <c r="BK750" t="s">
        <v>146</v>
      </c>
      <c r="BL750">
        <v>8</v>
      </c>
      <c r="BM750" s="16">
        <v>42850.975694444402</v>
      </c>
      <c r="BO750" s="16"/>
      <c r="BP750" t="s">
        <v>147</v>
      </c>
      <c r="BQ750" t="s">
        <v>147</v>
      </c>
      <c r="BR750">
        <v>0.5</v>
      </c>
      <c r="BS750">
        <v>0.08</v>
      </c>
      <c r="BT750" t="b">
        <v>0</v>
      </c>
      <c r="BU750">
        <v>0.5</v>
      </c>
      <c r="BV750">
        <v>0.08</v>
      </c>
      <c r="BW750">
        <v>0.5</v>
      </c>
      <c r="BX750" t="s">
        <v>148</v>
      </c>
      <c r="BY750" t="s">
        <v>1955</v>
      </c>
      <c r="BZ750" t="s">
        <v>1956</v>
      </c>
      <c r="CA750" t="s">
        <v>2082</v>
      </c>
      <c r="CB750" t="s">
        <v>150</v>
      </c>
      <c r="CC750" t="s">
        <v>1970</v>
      </c>
      <c r="CD750" t="s">
        <v>1422</v>
      </c>
      <c r="CI750">
        <v>45.679066380000002</v>
      </c>
      <c r="CJ750">
        <v>-122.6262328</v>
      </c>
      <c r="CN750" t="s">
        <v>1971</v>
      </c>
      <c r="CO750" t="s">
        <v>298</v>
      </c>
      <c r="CP750" t="s">
        <v>2083</v>
      </c>
      <c r="CQ750" t="s">
        <v>130</v>
      </c>
      <c r="CT750" t="s">
        <v>1973</v>
      </c>
      <c r="CU750" t="s">
        <v>302</v>
      </c>
      <c r="CV750" t="s">
        <v>154</v>
      </c>
      <c r="CW750" t="s">
        <v>1220</v>
      </c>
      <c r="CX750" t="s">
        <v>1801</v>
      </c>
      <c r="DC750" s="15"/>
      <c r="DF750">
        <v>103.65</v>
      </c>
      <c r="DG750" t="s">
        <v>130</v>
      </c>
      <c r="DH750" t="s">
        <v>146</v>
      </c>
    </row>
    <row r="751" spans="1:112" x14ac:dyDescent="0.25">
      <c r="A751" t="s">
        <v>1955</v>
      </c>
      <c r="B751" t="s">
        <v>1956</v>
      </c>
      <c r="C751" t="s">
        <v>2500</v>
      </c>
      <c r="D751" t="s">
        <v>124</v>
      </c>
      <c r="E751" t="s">
        <v>125</v>
      </c>
      <c r="F751" t="s">
        <v>126</v>
      </c>
      <c r="G751" s="15">
        <v>42851</v>
      </c>
      <c r="H751" t="s">
        <v>1453</v>
      </c>
      <c r="I751" t="s">
        <v>1197</v>
      </c>
      <c r="J751" s="15"/>
      <c r="M751" t="s">
        <v>2199</v>
      </c>
      <c r="N751" t="s">
        <v>130</v>
      </c>
      <c r="T751" t="s">
        <v>2469</v>
      </c>
      <c r="U751" t="s">
        <v>1961</v>
      </c>
      <c r="V751" t="s">
        <v>2115</v>
      </c>
      <c r="AA751" t="s">
        <v>1963</v>
      </c>
      <c r="AB751" t="s">
        <v>1955</v>
      </c>
      <c r="AC751" t="s">
        <v>1964</v>
      </c>
      <c r="AD751" t="s">
        <v>1965</v>
      </c>
      <c r="AF751" t="s">
        <v>137</v>
      </c>
      <c r="AG751" t="s">
        <v>1966</v>
      </c>
      <c r="AH751">
        <v>0.5</v>
      </c>
      <c r="AI751" t="s">
        <v>139</v>
      </c>
      <c r="AJ751" t="s">
        <v>1205</v>
      </c>
      <c r="AK751" t="s">
        <v>140</v>
      </c>
      <c r="AM751" t="s">
        <v>141</v>
      </c>
      <c r="AZ751" t="s">
        <v>1207</v>
      </c>
      <c r="BA751" t="s">
        <v>1208</v>
      </c>
      <c r="BB751" t="s">
        <v>1209</v>
      </c>
      <c r="BD751" t="s">
        <v>1967</v>
      </c>
      <c r="BE751" s="15">
        <v>42854</v>
      </c>
      <c r="BG751" t="s">
        <v>1968</v>
      </c>
      <c r="BH751">
        <v>0.08</v>
      </c>
      <c r="BI751" t="s">
        <v>139</v>
      </c>
      <c r="BJ751" s="15"/>
      <c r="BK751" t="s">
        <v>146</v>
      </c>
      <c r="BL751">
        <v>8</v>
      </c>
      <c r="BM751" s="16">
        <v>42851.697916666701</v>
      </c>
      <c r="BO751" s="16"/>
      <c r="BP751" t="s">
        <v>147</v>
      </c>
      <c r="BQ751" t="s">
        <v>147</v>
      </c>
      <c r="BR751">
        <v>0.5</v>
      </c>
      <c r="BS751">
        <v>0.08</v>
      </c>
      <c r="BT751" t="b">
        <v>0</v>
      </c>
      <c r="BU751">
        <v>0.5</v>
      </c>
      <c r="BV751">
        <v>0.08</v>
      </c>
      <c r="BW751">
        <v>0.5</v>
      </c>
      <c r="BX751" t="s">
        <v>148</v>
      </c>
      <c r="BY751" t="s">
        <v>1955</v>
      </c>
      <c r="BZ751" t="s">
        <v>1956</v>
      </c>
      <c r="CA751" t="s">
        <v>2116</v>
      </c>
      <c r="CB751" t="s">
        <v>150</v>
      </c>
      <c r="CC751" t="s">
        <v>1970</v>
      </c>
      <c r="CD751" t="s">
        <v>1422</v>
      </c>
      <c r="CI751">
        <v>45.677542629999998</v>
      </c>
      <c r="CJ751">
        <v>-122.6231669</v>
      </c>
      <c r="CN751" t="s">
        <v>1971</v>
      </c>
      <c r="CO751" t="s">
        <v>298</v>
      </c>
      <c r="CP751" t="s">
        <v>2117</v>
      </c>
      <c r="CQ751" t="s">
        <v>130</v>
      </c>
      <c r="CT751" t="s">
        <v>1973</v>
      </c>
      <c r="CU751" t="s">
        <v>302</v>
      </c>
      <c r="CV751" t="s">
        <v>154</v>
      </c>
      <c r="CW751" t="s">
        <v>1220</v>
      </c>
      <c r="CX751" t="s">
        <v>1801</v>
      </c>
      <c r="DC751" s="15"/>
      <c r="DF751">
        <v>38.57</v>
      </c>
      <c r="DG751" t="s">
        <v>130</v>
      </c>
      <c r="DH751" t="s">
        <v>146</v>
      </c>
    </row>
    <row r="752" spans="1:112" x14ac:dyDescent="0.25">
      <c r="A752" t="s">
        <v>1955</v>
      </c>
      <c r="B752" t="s">
        <v>1956</v>
      </c>
      <c r="C752" t="s">
        <v>2501</v>
      </c>
      <c r="D752" t="s">
        <v>124</v>
      </c>
      <c r="E752" t="s">
        <v>125</v>
      </c>
      <c r="F752" t="s">
        <v>126</v>
      </c>
      <c r="G752" s="15">
        <v>42851</v>
      </c>
      <c r="H752" t="s">
        <v>232</v>
      </c>
      <c r="I752" t="s">
        <v>1197</v>
      </c>
      <c r="J752" s="15"/>
      <c r="M752" t="s">
        <v>2135</v>
      </c>
      <c r="N752" t="s">
        <v>130</v>
      </c>
      <c r="T752" t="s">
        <v>2469</v>
      </c>
      <c r="U752" t="s">
        <v>1961</v>
      </c>
      <c r="V752" t="s">
        <v>2136</v>
      </c>
      <c r="AA752" t="s">
        <v>1999</v>
      </c>
      <c r="AB752" t="s">
        <v>1955</v>
      </c>
      <c r="AC752" t="s">
        <v>2000</v>
      </c>
      <c r="AD752" t="s">
        <v>1204</v>
      </c>
      <c r="AF752" t="s">
        <v>137</v>
      </c>
      <c r="AG752" t="s">
        <v>1966</v>
      </c>
      <c r="AH752">
        <v>0.5</v>
      </c>
      <c r="AI752" t="s">
        <v>139</v>
      </c>
      <c r="AJ752" t="s">
        <v>1205</v>
      </c>
      <c r="AK752" t="s">
        <v>140</v>
      </c>
      <c r="AM752" t="s">
        <v>141</v>
      </c>
      <c r="AZ752" t="s">
        <v>1207</v>
      </c>
      <c r="BA752" t="s">
        <v>1208</v>
      </c>
      <c r="BB752" t="s">
        <v>1209</v>
      </c>
      <c r="BD752" t="s">
        <v>1967</v>
      </c>
      <c r="BE752" s="15">
        <v>42854</v>
      </c>
      <c r="BG752" t="s">
        <v>1968</v>
      </c>
      <c r="BH752">
        <v>0.08</v>
      </c>
      <c r="BI752" t="s">
        <v>139</v>
      </c>
      <c r="BJ752" s="15"/>
      <c r="BK752" t="s">
        <v>146</v>
      </c>
      <c r="BL752">
        <v>8</v>
      </c>
      <c r="BM752" s="16">
        <v>42851.739583333299</v>
      </c>
      <c r="BO752" s="16"/>
      <c r="BP752" t="s">
        <v>147</v>
      </c>
      <c r="BQ752" t="s">
        <v>147</v>
      </c>
      <c r="BR752">
        <v>0.5</v>
      </c>
      <c r="BS752">
        <v>0.08</v>
      </c>
      <c r="BT752" t="b">
        <v>0</v>
      </c>
      <c r="BU752">
        <v>0.5</v>
      </c>
      <c r="BV752">
        <v>0.08</v>
      </c>
      <c r="BW752">
        <v>0.5</v>
      </c>
      <c r="BX752" t="s">
        <v>148</v>
      </c>
      <c r="BY752" t="s">
        <v>1955</v>
      </c>
      <c r="BZ752" t="s">
        <v>1956</v>
      </c>
      <c r="CA752" t="s">
        <v>2137</v>
      </c>
      <c r="CB752" t="s">
        <v>2138</v>
      </c>
      <c r="CC752" t="s">
        <v>1970</v>
      </c>
      <c r="CD752" t="s">
        <v>1422</v>
      </c>
      <c r="CI752">
        <v>45.676366999999999</v>
      </c>
      <c r="CJ752">
        <v>-122.62917299999999</v>
      </c>
      <c r="CN752" t="s">
        <v>1971</v>
      </c>
      <c r="CO752" t="s">
        <v>298</v>
      </c>
      <c r="CP752" t="s">
        <v>2139</v>
      </c>
      <c r="CQ752" t="s">
        <v>130</v>
      </c>
      <c r="CT752" t="s">
        <v>1973</v>
      </c>
      <c r="CU752" t="s">
        <v>302</v>
      </c>
      <c r="CV752" t="s">
        <v>154</v>
      </c>
      <c r="CW752" t="s">
        <v>1220</v>
      </c>
      <c r="CX752" t="s">
        <v>1801</v>
      </c>
      <c r="DC752" s="15"/>
      <c r="DF752">
        <v>197</v>
      </c>
      <c r="DG752" t="s">
        <v>130</v>
      </c>
      <c r="DH752" t="s">
        <v>146</v>
      </c>
    </row>
    <row r="753" spans="1:112" x14ac:dyDescent="0.25">
      <c r="A753" t="s">
        <v>1955</v>
      </c>
      <c r="B753" t="s">
        <v>1956</v>
      </c>
      <c r="C753" t="s">
        <v>2502</v>
      </c>
      <c r="D753" t="s">
        <v>124</v>
      </c>
      <c r="E753" t="s">
        <v>125</v>
      </c>
      <c r="F753" t="s">
        <v>126</v>
      </c>
      <c r="G753" s="15">
        <v>42851</v>
      </c>
      <c r="H753" t="s">
        <v>1403</v>
      </c>
      <c r="I753" t="s">
        <v>1197</v>
      </c>
      <c r="J753" s="15"/>
      <c r="M753" t="s">
        <v>1984</v>
      </c>
      <c r="N753" t="s">
        <v>130</v>
      </c>
      <c r="T753" t="s">
        <v>2469</v>
      </c>
      <c r="U753" t="s">
        <v>1961</v>
      </c>
      <c r="V753" t="s">
        <v>1985</v>
      </c>
      <c r="AA753" t="s">
        <v>1963</v>
      </c>
      <c r="AB753" t="s">
        <v>1955</v>
      </c>
      <c r="AC753" t="s">
        <v>1964</v>
      </c>
      <c r="AD753" t="s">
        <v>1965</v>
      </c>
      <c r="AF753" t="s">
        <v>137</v>
      </c>
      <c r="AG753" t="s">
        <v>1966</v>
      </c>
      <c r="AH753">
        <v>0.5</v>
      </c>
      <c r="AI753" t="s">
        <v>139</v>
      </c>
      <c r="AJ753" t="s">
        <v>1205</v>
      </c>
      <c r="AK753" t="s">
        <v>140</v>
      </c>
      <c r="AM753" t="s">
        <v>141</v>
      </c>
      <c r="AZ753" t="s">
        <v>1207</v>
      </c>
      <c r="BA753" t="s">
        <v>1208</v>
      </c>
      <c r="BB753" t="s">
        <v>1209</v>
      </c>
      <c r="BD753" t="s">
        <v>1967</v>
      </c>
      <c r="BE753" s="15">
        <v>42854</v>
      </c>
      <c r="BG753" t="s">
        <v>1968</v>
      </c>
      <c r="BH753">
        <v>0.08</v>
      </c>
      <c r="BI753" t="s">
        <v>139</v>
      </c>
      <c r="BJ753" s="15"/>
      <c r="BK753" t="s">
        <v>146</v>
      </c>
      <c r="BL753">
        <v>8</v>
      </c>
      <c r="BM753" s="16">
        <v>42851.958333333299</v>
      </c>
      <c r="BO753" s="16"/>
      <c r="BP753" t="s">
        <v>147</v>
      </c>
      <c r="BQ753" t="s">
        <v>147</v>
      </c>
      <c r="BR753">
        <v>0.5</v>
      </c>
      <c r="BS753">
        <v>0.08</v>
      </c>
      <c r="BT753" t="b">
        <v>0</v>
      </c>
      <c r="BU753">
        <v>0.5</v>
      </c>
      <c r="BV753">
        <v>0.08</v>
      </c>
      <c r="BW753">
        <v>0.5</v>
      </c>
      <c r="BX753" t="s">
        <v>148</v>
      </c>
      <c r="BY753" t="s">
        <v>1955</v>
      </c>
      <c r="BZ753" t="s">
        <v>1956</v>
      </c>
      <c r="CA753" t="s">
        <v>1986</v>
      </c>
      <c r="CB753" t="s">
        <v>150</v>
      </c>
      <c r="CC753" t="s">
        <v>1970</v>
      </c>
      <c r="CD753" t="s">
        <v>1422</v>
      </c>
      <c r="CI753">
        <v>45.67777194</v>
      </c>
      <c r="CJ753">
        <v>-122.6231756</v>
      </c>
      <c r="CN753" t="s">
        <v>1971</v>
      </c>
      <c r="CO753" t="s">
        <v>298</v>
      </c>
      <c r="CP753" t="s">
        <v>1987</v>
      </c>
      <c r="CQ753" t="s">
        <v>130</v>
      </c>
      <c r="CT753" t="s">
        <v>1973</v>
      </c>
      <c r="CU753" t="s">
        <v>302</v>
      </c>
      <c r="CV753" t="s">
        <v>154</v>
      </c>
      <c r="CW753" t="s">
        <v>1220</v>
      </c>
      <c r="CX753" t="s">
        <v>1801</v>
      </c>
      <c r="DC753" s="15"/>
      <c r="DF753">
        <v>32.630000000000003</v>
      </c>
      <c r="DG753" t="s">
        <v>130</v>
      </c>
      <c r="DH753" t="s">
        <v>146</v>
      </c>
    </row>
    <row r="754" spans="1:112" x14ac:dyDescent="0.25">
      <c r="A754" t="s">
        <v>1955</v>
      </c>
      <c r="B754" t="s">
        <v>1956</v>
      </c>
      <c r="C754" t="s">
        <v>2503</v>
      </c>
      <c r="D754" t="s">
        <v>124</v>
      </c>
      <c r="E754" t="s">
        <v>125</v>
      </c>
      <c r="F754" t="s">
        <v>126</v>
      </c>
      <c r="G754" s="15">
        <v>42858</v>
      </c>
      <c r="H754" t="s">
        <v>212</v>
      </c>
      <c r="I754" t="s">
        <v>1197</v>
      </c>
      <c r="J754" s="15"/>
      <c r="M754" t="s">
        <v>2058</v>
      </c>
      <c r="N754" t="s">
        <v>130</v>
      </c>
      <c r="T754" t="s">
        <v>2469</v>
      </c>
      <c r="U754" t="s">
        <v>1961</v>
      </c>
      <c r="V754" t="s">
        <v>2059</v>
      </c>
      <c r="AA754" t="s">
        <v>1999</v>
      </c>
      <c r="AB754" t="s">
        <v>1955</v>
      </c>
      <c r="AC754" t="s">
        <v>2000</v>
      </c>
      <c r="AD754" t="s">
        <v>1204</v>
      </c>
      <c r="AF754" t="s">
        <v>137</v>
      </c>
      <c r="AG754" t="s">
        <v>1966</v>
      </c>
      <c r="AH754">
        <v>0.5</v>
      </c>
      <c r="AI754" t="s">
        <v>139</v>
      </c>
      <c r="AJ754" t="s">
        <v>1205</v>
      </c>
      <c r="AK754" t="s">
        <v>140</v>
      </c>
      <c r="AM754" t="s">
        <v>141</v>
      </c>
      <c r="AZ754" t="s">
        <v>1207</v>
      </c>
      <c r="BA754" t="s">
        <v>1208</v>
      </c>
      <c r="BB754" t="s">
        <v>1209</v>
      </c>
      <c r="BD754" t="s">
        <v>1967</v>
      </c>
      <c r="BE754" s="15">
        <v>42863</v>
      </c>
      <c r="BG754" t="s">
        <v>1968</v>
      </c>
      <c r="BH754">
        <v>0.08</v>
      </c>
      <c r="BI754" t="s">
        <v>139</v>
      </c>
      <c r="BJ754" s="15"/>
      <c r="BK754" t="s">
        <v>146</v>
      </c>
      <c r="BL754">
        <v>8</v>
      </c>
      <c r="BM754" s="16">
        <v>42858.798611111102</v>
      </c>
      <c r="BO754" s="16"/>
      <c r="BP754" t="s">
        <v>147</v>
      </c>
      <c r="BQ754" t="s">
        <v>147</v>
      </c>
      <c r="BR754">
        <v>0.5</v>
      </c>
      <c r="BS754">
        <v>0.08</v>
      </c>
      <c r="BT754" t="b">
        <v>0</v>
      </c>
      <c r="BU754">
        <v>0.5</v>
      </c>
      <c r="BV754">
        <v>0.08</v>
      </c>
      <c r="BW754">
        <v>0.5</v>
      </c>
      <c r="BX754" t="s">
        <v>148</v>
      </c>
      <c r="BY754" t="s">
        <v>1955</v>
      </c>
      <c r="BZ754" t="s">
        <v>1956</v>
      </c>
      <c r="CA754" t="s">
        <v>2060</v>
      </c>
      <c r="CB754" t="s">
        <v>150</v>
      </c>
      <c r="CC754" t="s">
        <v>1970</v>
      </c>
      <c r="CD754" t="s">
        <v>1422</v>
      </c>
      <c r="CI754">
        <v>45.678055790000002</v>
      </c>
      <c r="CJ754">
        <v>-122.6258333</v>
      </c>
      <c r="CN754" t="s">
        <v>1971</v>
      </c>
      <c r="CO754" t="s">
        <v>298</v>
      </c>
      <c r="CP754" t="s">
        <v>2061</v>
      </c>
      <c r="CQ754" t="s">
        <v>130</v>
      </c>
      <c r="CT754" t="s">
        <v>1973</v>
      </c>
      <c r="CU754" t="s">
        <v>302</v>
      </c>
      <c r="CV754" t="s">
        <v>154</v>
      </c>
      <c r="CW754" t="s">
        <v>1220</v>
      </c>
      <c r="CX754" t="s">
        <v>1801</v>
      </c>
      <c r="DC754" s="15"/>
      <c r="DF754">
        <v>126</v>
      </c>
      <c r="DG754" t="s">
        <v>130</v>
      </c>
      <c r="DH754" t="s">
        <v>146</v>
      </c>
    </row>
    <row r="755" spans="1:112" x14ac:dyDescent="0.25">
      <c r="A755" t="s">
        <v>1955</v>
      </c>
      <c r="B755" t="s">
        <v>1956</v>
      </c>
      <c r="C755" t="s">
        <v>2504</v>
      </c>
      <c r="D755" t="s">
        <v>124</v>
      </c>
      <c r="E755" t="s">
        <v>125</v>
      </c>
      <c r="F755" t="s">
        <v>126</v>
      </c>
      <c r="G755" s="15">
        <v>43010</v>
      </c>
      <c r="H755" t="s">
        <v>2339</v>
      </c>
      <c r="I755" t="s">
        <v>1223</v>
      </c>
      <c r="J755" s="15"/>
      <c r="M755" t="s">
        <v>1220</v>
      </c>
      <c r="N755" t="s">
        <v>130</v>
      </c>
      <c r="T755" t="s">
        <v>2505</v>
      </c>
      <c r="U755" t="s">
        <v>1961</v>
      </c>
      <c r="V755" t="s">
        <v>1998</v>
      </c>
      <c r="AA755" t="s">
        <v>1999</v>
      </c>
      <c r="AB755" t="s">
        <v>1955</v>
      </c>
      <c r="AC755" t="s">
        <v>2000</v>
      </c>
      <c r="AD755" t="s">
        <v>1204</v>
      </c>
      <c r="AF755" t="s">
        <v>137</v>
      </c>
      <c r="AG755" t="s">
        <v>1966</v>
      </c>
      <c r="AH755">
        <v>0.5</v>
      </c>
      <c r="AI755" t="s">
        <v>139</v>
      </c>
      <c r="AJ755" t="s">
        <v>1205</v>
      </c>
      <c r="AK755" t="s">
        <v>140</v>
      </c>
      <c r="AM755" t="s">
        <v>141</v>
      </c>
      <c r="AZ755" t="s">
        <v>1207</v>
      </c>
      <c r="BA755" t="s">
        <v>1208</v>
      </c>
      <c r="BB755" t="s">
        <v>1209</v>
      </c>
      <c r="BD755" t="s">
        <v>1967</v>
      </c>
      <c r="BE755" s="15">
        <v>43024</v>
      </c>
      <c r="BG755" t="s">
        <v>1968</v>
      </c>
      <c r="BH755">
        <v>4.7000000000000002E-3</v>
      </c>
      <c r="BI755" t="s">
        <v>139</v>
      </c>
      <c r="BJ755" s="15"/>
      <c r="BK755" t="s">
        <v>146</v>
      </c>
      <c r="BL755">
        <v>7</v>
      </c>
      <c r="BM755" s="16">
        <v>43010.8527777778</v>
      </c>
      <c r="BO755" s="16"/>
      <c r="BP755" t="s">
        <v>147</v>
      </c>
      <c r="BQ755" t="s">
        <v>147</v>
      </c>
      <c r="BR755">
        <v>0.5</v>
      </c>
      <c r="BS755">
        <v>4.7000000000000002E-3</v>
      </c>
      <c r="BT755" t="b">
        <v>0</v>
      </c>
      <c r="BU755">
        <v>0.5</v>
      </c>
      <c r="BV755">
        <v>4.7000000000000002E-3</v>
      </c>
      <c r="BW755">
        <v>0.5</v>
      </c>
      <c r="BX755" t="s">
        <v>148</v>
      </c>
      <c r="BY755" t="s">
        <v>1955</v>
      </c>
      <c r="BZ755" t="s">
        <v>1956</v>
      </c>
      <c r="CA755" t="s">
        <v>2001</v>
      </c>
      <c r="CB755" t="s">
        <v>150</v>
      </c>
      <c r="CC755" t="s">
        <v>1970</v>
      </c>
      <c r="CD755" t="s">
        <v>1422</v>
      </c>
      <c r="CI755">
        <v>45.67764176</v>
      </c>
      <c r="CJ755">
        <v>-122.62425450000001</v>
      </c>
      <c r="CN755" t="s">
        <v>1971</v>
      </c>
      <c r="CO755" t="s">
        <v>298</v>
      </c>
      <c r="CP755" t="s">
        <v>2002</v>
      </c>
      <c r="CQ755" t="s">
        <v>130</v>
      </c>
      <c r="CT755" t="s">
        <v>1973</v>
      </c>
      <c r="CU755" t="s">
        <v>302</v>
      </c>
      <c r="CV755" t="s">
        <v>154</v>
      </c>
      <c r="CW755" t="s">
        <v>1220</v>
      </c>
      <c r="CX755" t="s">
        <v>1801</v>
      </c>
      <c r="DC755" s="15"/>
      <c r="DF755">
        <v>58</v>
      </c>
      <c r="DG755" t="s">
        <v>130</v>
      </c>
      <c r="DH755" t="s">
        <v>146</v>
      </c>
    </row>
    <row r="756" spans="1:112" x14ac:dyDescent="0.25">
      <c r="A756" t="s">
        <v>1955</v>
      </c>
      <c r="B756" t="s">
        <v>1956</v>
      </c>
      <c r="C756" t="s">
        <v>2506</v>
      </c>
      <c r="D756" t="s">
        <v>1980</v>
      </c>
      <c r="E756" t="s">
        <v>125</v>
      </c>
      <c r="F756" t="s">
        <v>126</v>
      </c>
      <c r="G756" s="15">
        <v>43010</v>
      </c>
      <c r="H756" t="s">
        <v>2017</v>
      </c>
      <c r="I756" t="s">
        <v>1223</v>
      </c>
      <c r="J756" s="15"/>
      <c r="M756" t="s">
        <v>1220</v>
      </c>
      <c r="N756" t="s">
        <v>130</v>
      </c>
      <c r="T756" t="s">
        <v>2505</v>
      </c>
      <c r="U756" t="s">
        <v>1961</v>
      </c>
      <c r="V756" t="s">
        <v>1998</v>
      </c>
      <c r="AA756" t="s">
        <v>1999</v>
      </c>
      <c r="AB756" t="s">
        <v>1955</v>
      </c>
      <c r="AC756" t="s">
        <v>2000</v>
      </c>
      <c r="AD756" t="s">
        <v>1204</v>
      </c>
      <c r="AF756" t="s">
        <v>137</v>
      </c>
      <c r="AG756" t="s">
        <v>1966</v>
      </c>
      <c r="AH756">
        <v>0.5</v>
      </c>
      <c r="AI756" t="s">
        <v>139</v>
      </c>
      <c r="AJ756" t="s">
        <v>1205</v>
      </c>
      <c r="AK756" t="s">
        <v>140</v>
      </c>
      <c r="AM756" t="s">
        <v>141</v>
      </c>
      <c r="AZ756" t="s">
        <v>1207</v>
      </c>
      <c r="BA756" t="s">
        <v>1208</v>
      </c>
      <c r="BB756" t="s">
        <v>1209</v>
      </c>
      <c r="BD756" t="s">
        <v>1967</v>
      </c>
      <c r="BE756" s="15">
        <v>43024</v>
      </c>
      <c r="BG756" t="s">
        <v>1968</v>
      </c>
      <c r="BH756">
        <v>4.7000000000000002E-3</v>
      </c>
      <c r="BI756" t="s">
        <v>139</v>
      </c>
      <c r="BJ756" s="15"/>
      <c r="BK756" t="s">
        <v>146</v>
      </c>
      <c r="BL756">
        <v>7</v>
      </c>
      <c r="BM756" s="16">
        <v>43010.854166666701</v>
      </c>
      <c r="BO756" s="16"/>
      <c r="BP756" t="s">
        <v>147</v>
      </c>
      <c r="BQ756" t="s">
        <v>147</v>
      </c>
      <c r="BR756">
        <v>0.5</v>
      </c>
      <c r="BS756">
        <v>4.7000000000000002E-3</v>
      </c>
      <c r="BT756" t="b">
        <v>0</v>
      </c>
      <c r="BU756">
        <v>0.5</v>
      </c>
      <c r="BV756">
        <v>4.7000000000000002E-3</v>
      </c>
      <c r="BW756">
        <v>0.5</v>
      </c>
      <c r="BX756" t="s">
        <v>148</v>
      </c>
      <c r="BY756" t="s">
        <v>1955</v>
      </c>
      <c r="BZ756" t="s">
        <v>1956</v>
      </c>
      <c r="CA756" t="s">
        <v>2001</v>
      </c>
      <c r="CB756" t="s">
        <v>150</v>
      </c>
      <c r="CC756" t="s">
        <v>1970</v>
      </c>
      <c r="CD756" t="s">
        <v>1422</v>
      </c>
      <c r="CI756">
        <v>45.67764176</v>
      </c>
      <c r="CJ756">
        <v>-122.62425450000001</v>
      </c>
      <c r="CN756" t="s">
        <v>1971</v>
      </c>
      <c r="CO756" t="s">
        <v>298</v>
      </c>
      <c r="CP756" t="s">
        <v>2002</v>
      </c>
      <c r="CQ756" t="s">
        <v>130</v>
      </c>
      <c r="CT756" t="s">
        <v>1973</v>
      </c>
      <c r="CU756" t="s">
        <v>302</v>
      </c>
      <c r="CV756" t="s">
        <v>154</v>
      </c>
      <c r="CW756" t="s">
        <v>1220</v>
      </c>
      <c r="CX756" t="s">
        <v>1801</v>
      </c>
      <c r="DC756" s="15"/>
      <c r="DF756">
        <v>58</v>
      </c>
      <c r="DG756" t="s">
        <v>130</v>
      </c>
      <c r="DH756" t="s">
        <v>146</v>
      </c>
    </row>
    <row r="757" spans="1:112" x14ac:dyDescent="0.25">
      <c r="A757" t="s">
        <v>1955</v>
      </c>
      <c r="B757" t="s">
        <v>1956</v>
      </c>
      <c r="C757" t="s">
        <v>2507</v>
      </c>
      <c r="D757" t="s">
        <v>124</v>
      </c>
      <c r="E757" t="s">
        <v>125</v>
      </c>
      <c r="F757" t="s">
        <v>126</v>
      </c>
      <c r="G757" s="15">
        <v>43010</v>
      </c>
      <c r="H757" t="s">
        <v>2343</v>
      </c>
      <c r="I757" t="s">
        <v>1223</v>
      </c>
      <c r="J757" s="15"/>
      <c r="M757" t="s">
        <v>2438</v>
      </c>
      <c r="N757" t="s">
        <v>130</v>
      </c>
      <c r="T757" t="s">
        <v>2505</v>
      </c>
      <c r="U757" t="s">
        <v>1961</v>
      </c>
      <c r="V757" t="s">
        <v>2508</v>
      </c>
      <c r="AA757" t="s">
        <v>1963</v>
      </c>
      <c r="AB757" t="s">
        <v>1955</v>
      </c>
      <c r="AC757" t="s">
        <v>1964</v>
      </c>
      <c r="AD757" t="s">
        <v>1965</v>
      </c>
      <c r="AF757" t="s">
        <v>137</v>
      </c>
      <c r="AG757" t="s">
        <v>1966</v>
      </c>
      <c r="AH757">
        <v>0.5</v>
      </c>
      <c r="AI757" t="s">
        <v>139</v>
      </c>
      <c r="AJ757" t="s">
        <v>1205</v>
      </c>
      <c r="AK757" t="s">
        <v>140</v>
      </c>
      <c r="AM757" t="s">
        <v>141</v>
      </c>
      <c r="AZ757" t="s">
        <v>1207</v>
      </c>
      <c r="BA757" t="s">
        <v>1208</v>
      </c>
      <c r="BB757" t="s">
        <v>1209</v>
      </c>
      <c r="BD757" t="s">
        <v>1967</v>
      </c>
      <c r="BE757" s="15">
        <v>43021</v>
      </c>
      <c r="BG757" t="s">
        <v>1968</v>
      </c>
      <c r="BH757">
        <v>4.7000000000000002E-3</v>
      </c>
      <c r="BI757" t="s">
        <v>139</v>
      </c>
      <c r="BJ757" s="15"/>
      <c r="BK757" t="s">
        <v>146</v>
      </c>
      <c r="BL757">
        <v>7</v>
      </c>
      <c r="BM757" s="16">
        <v>43010.872222222199</v>
      </c>
      <c r="BO757" s="16"/>
      <c r="BP757" t="s">
        <v>147</v>
      </c>
      <c r="BQ757" t="s">
        <v>147</v>
      </c>
      <c r="BR757">
        <v>0.5</v>
      </c>
      <c r="BS757">
        <v>4.7000000000000002E-3</v>
      </c>
      <c r="BT757" t="b">
        <v>0</v>
      </c>
      <c r="BU757">
        <v>0.5</v>
      </c>
      <c r="BV757">
        <v>4.7000000000000002E-3</v>
      </c>
      <c r="BW757">
        <v>0.5</v>
      </c>
      <c r="BX757" t="s">
        <v>148</v>
      </c>
      <c r="BY757" t="s">
        <v>1955</v>
      </c>
      <c r="BZ757" t="s">
        <v>1956</v>
      </c>
      <c r="CA757" t="s">
        <v>2509</v>
      </c>
      <c r="CB757" t="s">
        <v>150</v>
      </c>
      <c r="CC757" t="s">
        <v>1970</v>
      </c>
      <c r="CD757" t="s">
        <v>1422</v>
      </c>
      <c r="CI757">
        <v>45.678423000000002</v>
      </c>
      <c r="CJ757">
        <v>-122.6227222</v>
      </c>
      <c r="CN757" t="s">
        <v>1971</v>
      </c>
      <c r="CO757" t="s">
        <v>298</v>
      </c>
      <c r="CP757" t="s">
        <v>2102</v>
      </c>
      <c r="CQ757" t="s">
        <v>130</v>
      </c>
      <c r="CT757" t="s">
        <v>1973</v>
      </c>
      <c r="CU757" t="s">
        <v>302</v>
      </c>
      <c r="CV757" t="s">
        <v>154</v>
      </c>
      <c r="CW757" t="s">
        <v>1220</v>
      </c>
      <c r="CX757" t="s">
        <v>1801</v>
      </c>
      <c r="DC757" s="15"/>
      <c r="DF757">
        <v>34.200000000000003</v>
      </c>
      <c r="DG757" t="s">
        <v>130</v>
      </c>
      <c r="DH757" t="s">
        <v>146</v>
      </c>
    </row>
    <row r="758" spans="1:112" x14ac:dyDescent="0.25">
      <c r="A758" t="s">
        <v>1955</v>
      </c>
      <c r="B758" t="s">
        <v>1956</v>
      </c>
      <c r="C758" t="s">
        <v>2510</v>
      </c>
      <c r="D758" t="s">
        <v>124</v>
      </c>
      <c r="E758" t="s">
        <v>125</v>
      </c>
      <c r="F758" t="s">
        <v>126</v>
      </c>
      <c r="G758" s="15">
        <v>43010</v>
      </c>
      <c r="H758" t="s">
        <v>2511</v>
      </c>
      <c r="I758" t="s">
        <v>1223</v>
      </c>
      <c r="J758" s="15"/>
      <c r="M758" t="s">
        <v>2006</v>
      </c>
      <c r="N758" t="s">
        <v>130</v>
      </c>
      <c r="T758" t="s">
        <v>2505</v>
      </c>
      <c r="U758" t="s">
        <v>1961</v>
      </c>
      <c r="V758" t="s">
        <v>2007</v>
      </c>
      <c r="AA758" t="s">
        <v>1999</v>
      </c>
      <c r="AB758" t="s">
        <v>1955</v>
      </c>
      <c r="AC758" t="s">
        <v>2000</v>
      </c>
      <c r="AD758" t="s">
        <v>1204</v>
      </c>
      <c r="AF758" t="s">
        <v>137</v>
      </c>
      <c r="AG758" t="s">
        <v>1966</v>
      </c>
      <c r="AH758">
        <v>0.5</v>
      </c>
      <c r="AI758" t="s">
        <v>139</v>
      </c>
      <c r="AJ758" t="s">
        <v>1205</v>
      </c>
      <c r="AK758" t="s">
        <v>140</v>
      </c>
      <c r="AM758" t="s">
        <v>141</v>
      </c>
      <c r="AZ758" t="s">
        <v>1207</v>
      </c>
      <c r="BA758" t="s">
        <v>1208</v>
      </c>
      <c r="BB758" t="s">
        <v>1209</v>
      </c>
      <c r="BD758" t="s">
        <v>1967</v>
      </c>
      <c r="BE758" s="15">
        <v>43024</v>
      </c>
      <c r="BG758" t="s">
        <v>1968</v>
      </c>
      <c r="BH758">
        <v>4.7000000000000002E-3</v>
      </c>
      <c r="BI758" t="s">
        <v>139</v>
      </c>
      <c r="BJ758" s="15"/>
      <c r="BK758" t="s">
        <v>146</v>
      </c>
      <c r="BL758">
        <v>7</v>
      </c>
      <c r="BM758" s="16">
        <v>43010.880555555603</v>
      </c>
      <c r="BO758" s="16"/>
      <c r="BP758" t="s">
        <v>147</v>
      </c>
      <c r="BQ758" t="s">
        <v>147</v>
      </c>
      <c r="BR758">
        <v>0.5</v>
      </c>
      <c r="BS758">
        <v>4.7000000000000002E-3</v>
      </c>
      <c r="BT758" t="b">
        <v>0</v>
      </c>
      <c r="BU758">
        <v>0.5</v>
      </c>
      <c r="BV758">
        <v>4.7000000000000002E-3</v>
      </c>
      <c r="BW758">
        <v>0.5</v>
      </c>
      <c r="BX758" t="s">
        <v>148</v>
      </c>
      <c r="BY758" t="s">
        <v>1955</v>
      </c>
      <c r="BZ758" t="s">
        <v>1956</v>
      </c>
      <c r="CA758" t="s">
        <v>2008</v>
      </c>
      <c r="CB758" t="s">
        <v>150</v>
      </c>
      <c r="CC758" t="s">
        <v>1970</v>
      </c>
      <c r="CD758" t="s">
        <v>1422</v>
      </c>
      <c r="CI758">
        <v>45.677795529999997</v>
      </c>
      <c r="CJ758">
        <v>-122.62460179999999</v>
      </c>
      <c r="CN758" t="s">
        <v>1971</v>
      </c>
      <c r="CO758" t="s">
        <v>298</v>
      </c>
      <c r="CP758" t="s">
        <v>2009</v>
      </c>
      <c r="CQ758" t="s">
        <v>130</v>
      </c>
      <c r="CT758" t="s">
        <v>1973</v>
      </c>
      <c r="CU758" t="s">
        <v>302</v>
      </c>
      <c r="CV758" t="s">
        <v>154</v>
      </c>
      <c r="CW758" t="s">
        <v>1220</v>
      </c>
      <c r="CX758" t="s">
        <v>1801</v>
      </c>
      <c r="DC758" s="15"/>
      <c r="DF758">
        <v>59</v>
      </c>
      <c r="DG758" t="s">
        <v>130</v>
      </c>
      <c r="DH758" t="s">
        <v>146</v>
      </c>
    </row>
    <row r="759" spans="1:112" x14ac:dyDescent="0.25">
      <c r="A759" t="s">
        <v>1955</v>
      </c>
      <c r="B759" t="s">
        <v>1956</v>
      </c>
      <c r="C759" t="s">
        <v>2512</v>
      </c>
      <c r="D759" t="s">
        <v>124</v>
      </c>
      <c r="E759" t="s">
        <v>125</v>
      </c>
      <c r="F759" t="s">
        <v>126</v>
      </c>
      <c r="G759" s="15">
        <v>43010</v>
      </c>
      <c r="H759" t="s">
        <v>2513</v>
      </c>
      <c r="I759" t="s">
        <v>1223</v>
      </c>
      <c r="J759" s="15"/>
      <c r="M759" t="s">
        <v>2514</v>
      </c>
      <c r="N759" t="s">
        <v>130</v>
      </c>
      <c r="T759" t="s">
        <v>2505</v>
      </c>
      <c r="U759" t="s">
        <v>1961</v>
      </c>
      <c r="V759" t="s">
        <v>2515</v>
      </c>
      <c r="AA759" t="s">
        <v>1963</v>
      </c>
      <c r="AB759" t="s">
        <v>1955</v>
      </c>
      <c r="AC759" t="s">
        <v>1964</v>
      </c>
      <c r="AD759" t="s">
        <v>1965</v>
      </c>
      <c r="AF759" t="s">
        <v>137</v>
      </c>
      <c r="AG759" t="s">
        <v>1966</v>
      </c>
      <c r="AH759">
        <v>0.5</v>
      </c>
      <c r="AI759" t="s">
        <v>139</v>
      </c>
      <c r="AJ759" t="s">
        <v>1205</v>
      </c>
      <c r="AK759" t="s">
        <v>140</v>
      </c>
      <c r="AM759" t="s">
        <v>141</v>
      </c>
      <c r="AZ759" t="s">
        <v>1207</v>
      </c>
      <c r="BA759" t="s">
        <v>1208</v>
      </c>
      <c r="BB759" t="s">
        <v>1209</v>
      </c>
      <c r="BD759" t="s">
        <v>1967</v>
      </c>
      <c r="BE759" s="15">
        <v>43021</v>
      </c>
      <c r="BG759" t="s">
        <v>1968</v>
      </c>
      <c r="BH759">
        <v>4.7000000000000002E-3</v>
      </c>
      <c r="BI759" t="s">
        <v>139</v>
      </c>
      <c r="BJ759" s="15"/>
      <c r="BK759" t="s">
        <v>146</v>
      </c>
      <c r="BL759">
        <v>7</v>
      </c>
      <c r="BM759" s="16">
        <v>43010.881249999999</v>
      </c>
      <c r="BO759" s="16"/>
      <c r="BP759" t="s">
        <v>147</v>
      </c>
      <c r="BQ759" t="s">
        <v>147</v>
      </c>
      <c r="BR759">
        <v>0.5</v>
      </c>
      <c r="BS759">
        <v>4.7000000000000002E-3</v>
      </c>
      <c r="BT759" t="b">
        <v>0</v>
      </c>
      <c r="BU759">
        <v>0.5</v>
      </c>
      <c r="BV759">
        <v>4.7000000000000002E-3</v>
      </c>
      <c r="BW759">
        <v>0.5</v>
      </c>
      <c r="BX759" t="s">
        <v>148</v>
      </c>
      <c r="BY759" t="s">
        <v>1955</v>
      </c>
      <c r="BZ759" t="s">
        <v>1956</v>
      </c>
      <c r="CA759" t="s">
        <v>2516</v>
      </c>
      <c r="CB759" t="s">
        <v>150</v>
      </c>
      <c r="CC759" t="s">
        <v>1970</v>
      </c>
      <c r="CD759" t="s">
        <v>1422</v>
      </c>
      <c r="CI759">
        <v>45.677815639999999</v>
      </c>
      <c r="CJ759">
        <v>-122.62278000000001</v>
      </c>
      <c r="CN759" t="s">
        <v>1971</v>
      </c>
      <c r="CO759" t="s">
        <v>298</v>
      </c>
      <c r="CP759" t="s">
        <v>2517</v>
      </c>
      <c r="CQ759" t="s">
        <v>130</v>
      </c>
      <c r="CT759" t="s">
        <v>1973</v>
      </c>
      <c r="CU759" t="s">
        <v>302</v>
      </c>
      <c r="CV759" t="s">
        <v>154</v>
      </c>
      <c r="CW759" t="s">
        <v>1220</v>
      </c>
      <c r="CX759" t="s">
        <v>1801</v>
      </c>
      <c r="DC759" s="15"/>
      <c r="DF759">
        <v>34.5</v>
      </c>
      <c r="DG759" t="s">
        <v>130</v>
      </c>
      <c r="DH759" t="s">
        <v>146</v>
      </c>
    </row>
    <row r="760" spans="1:112" x14ac:dyDescent="0.25">
      <c r="A760" t="s">
        <v>1955</v>
      </c>
      <c r="B760" t="s">
        <v>1956</v>
      </c>
      <c r="C760" t="s">
        <v>2518</v>
      </c>
      <c r="D760" t="s">
        <v>124</v>
      </c>
      <c r="E760" t="s">
        <v>125</v>
      </c>
      <c r="F760" t="s">
        <v>126</v>
      </c>
      <c r="G760" s="15">
        <v>43010</v>
      </c>
      <c r="H760" t="s">
        <v>2519</v>
      </c>
      <c r="I760" t="s">
        <v>1223</v>
      </c>
      <c r="J760" s="15"/>
      <c r="M760" t="s">
        <v>2520</v>
      </c>
      <c r="N760" t="s">
        <v>130</v>
      </c>
      <c r="T760" t="s">
        <v>2505</v>
      </c>
      <c r="U760" t="s">
        <v>1961</v>
      </c>
      <c r="V760" t="s">
        <v>2231</v>
      </c>
      <c r="AA760" t="s">
        <v>1963</v>
      </c>
      <c r="AB760" t="s">
        <v>1955</v>
      </c>
      <c r="AC760" t="s">
        <v>1964</v>
      </c>
      <c r="AD760" t="s">
        <v>1965</v>
      </c>
      <c r="AF760" t="s">
        <v>137</v>
      </c>
      <c r="AG760" t="s">
        <v>1966</v>
      </c>
      <c r="AH760">
        <v>0.5</v>
      </c>
      <c r="AI760" t="s">
        <v>139</v>
      </c>
      <c r="AJ760" t="s">
        <v>1205</v>
      </c>
      <c r="AK760" t="s">
        <v>140</v>
      </c>
      <c r="AM760" t="s">
        <v>141</v>
      </c>
      <c r="AZ760" t="s">
        <v>1207</v>
      </c>
      <c r="BA760" t="s">
        <v>1208</v>
      </c>
      <c r="BB760" t="s">
        <v>1209</v>
      </c>
      <c r="BD760" t="s">
        <v>1967</v>
      </c>
      <c r="BE760" s="15">
        <v>43021</v>
      </c>
      <c r="BG760" t="s">
        <v>1968</v>
      </c>
      <c r="BH760">
        <v>4.7000000000000002E-3</v>
      </c>
      <c r="BI760" t="s">
        <v>139</v>
      </c>
      <c r="BJ760" s="15"/>
      <c r="BK760" t="s">
        <v>146</v>
      </c>
      <c r="BL760">
        <v>7</v>
      </c>
      <c r="BM760" s="16">
        <v>43010.890972222202</v>
      </c>
      <c r="BO760" s="16"/>
      <c r="BP760" t="s">
        <v>147</v>
      </c>
      <c r="BQ760" t="s">
        <v>147</v>
      </c>
      <c r="BR760">
        <v>0.5</v>
      </c>
      <c r="BS760">
        <v>4.7000000000000002E-3</v>
      </c>
      <c r="BT760" t="b">
        <v>0</v>
      </c>
      <c r="BU760">
        <v>0.5</v>
      </c>
      <c r="BV760">
        <v>4.7000000000000002E-3</v>
      </c>
      <c r="BW760">
        <v>0.5</v>
      </c>
      <c r="BX760" t="s">
        <v>148</v>
      </c>
      <c r="BY760" t="s">
        <v>1955</v>
      </c>
      <c r="BZ760" t="s">
        <v>1956</v>
      </c>
      <c r="CA760" t="s">
        <v>2232</v>
      </c>
      <c r="CB760" t="s">
        <v>150</v>
      </c>
      <c r="CC760" t="s">
        <v>1970</v>
      </c>
      <c r="CD760" t="s">
        <v>1422</v>
      </c>
      <c r="CI760">
        <v>45.677032869999998</v>
      </c>
      <c r="CJ760">
        <v>-122.62256859999999</v>
      </c>
      <c r="CN760" t="s">
        <v>1971</v>
      </c>
      <c r="CO760" t="s">
        <v>298</v>
      </c>
      <c r="CP760" t="s">
        <v>2233</v>
      </c>
      <c r="CQ760" t="s">
        <v>130</v>
      </c>
      <c r="CT760" t="s">
        <v>1973</v>
      </c>
      <c r="CU760" t="s">
        <v>302</v>
      </c>
      <c r="CV760" t="s">
        <v>154</v>
      </c>
      <c r="CW760" t="s">
        <v>1220</v>
      </c>
      <c r="CX760" t="s">
        <v>1801</v>
      </c>
      <c r="DC760" s="15"/>
      <c r="DF760">
        <v>34</v>
      </c>
      <c r="DG760" t="s">
        <v>130</v>
      </c>
      <c r="DH760" t="s">
        <v>146</v>
      </c>
    </row>
    <row r="761" spans="1:112" x14ac:dyDescent="0.25">
      <c r="A761" t="s">
        <v>1955</v>
      </c>
      <c r="B761" t="s">
        <v>1956</v>
      </c>
      <c r="C761" t="s">
        <v>2521</v>
      </c>
      <c r="D761" t="s">
        <v>124</v>
      </c>
      <c r="E761" t="s">
        <v>125</v>
      </c>
      <c r="F761" t="s">
        <v>126</v>
      </c>
      <c r="G761" s="15">
        <v>43010</v>
      </c>
      <c r="H761" t="s">
        <v>2522</v>
      </c>
      <c r="I761" t="s">
        <v>1223</v>
      </c>
      <c r="J761" s="15"/>
      <c r="M761" t="s">
        <v>2523</v>
      </c>
      <c r="N761" t="s">
        <v>130</v>
      </c>
      <c r="T761" t="s">
        <v>2505</v>
      </c>
      <c r="U761" t="s">
        <v>1961</v>
      </c>
      <c r="V761" t="s">
        <v>2235</v>
      </c>
      <c r="AA761" t="s">
        <v>1963</v>
      </c>
      <c r="AB761" t="s">
        <v>1955</v>
      </c>
      <c r="AC761" t="s">
        <v>1964</v>
      </c>
      <c r="AD761" t="s">
        <v>1965</v>
      </c>
      <c r="AF761" t="s">
        <v>137</v>
      </c>
      <c r="AG761" t="s">
        <v>1966</v>
      </c>
      <c r="AH761">
        <v>0.5</v>
      </c>
      <c r="AI761" t="s">
        <v>139</v>
      </c>
      <c r="AJ761" t="s">
        <v>1205</v>
      </c>
      <c r="AK761" t="s">
        <v>140</v>
      </c>
      <c r="AM761" t="s">
        <v>141</v>
      </c>
      <c r="AZ761" t="s">
        <v>1207</v>
      </c>
      <c r="BA761" t="s">
        <v>1208</v>
      </c>
      <c r="BB761" t="s">
        <v>1209</v>
      </c>
      <c r="BD761" t="s">
        <v>1967</v>
      </c>
      <c r="BE761" s="15">
        <v>43021</v>
      </c>
      <c r="BG761" t="s">
        <v>1968</v>
      </c>
      <c r="BH761">
        <v>4.7000000000000002E-3</v>
      </c>
      <c r="BI761" t="s">
        <v>139</v>
      </c>
      <c r="BJ761" s="15"/>
      <c r="BK761" t="s">
        <v>146</v>
      </c>
      <c r="BL761">
        <v>7</v>
      </c>
      <c r="BM761" s="16">
        <v>43010.898611111101</v>
      </c>
      <c r="BO761" s="16"/>
      <c r="BP761" t="s">
        <v>147</v>
      </c>
      <c r="BQ761" t="s">
        <v>147</v>
      </c>
      <c r="BR761">
        <v>0.5</v>
      </c>
      <c r="BS761">
        <v>4.7000000000000002E-3</v>
      </c>
      <c r="BT761" t="b">
        <v>0</v>
      </c>
      <c r="BU761">
        <v>0.5</v>
      </c>
      <c r="BV761">
        <v>4.7000000000000002E-3</v>
      </c>
      <c r="BW761">
        <v>0.5</v>
      </c>
      <c r="BX761" t="s">
        <v>148</v>
      </c>
      <c r="BY761" t="s">
        <v>1955</v>
      </c>
      <c r="BZ761" t="s">
        <v>1956</v>
      </c>
      <c r="CA761" t="s">
        <v>2236</v>
      </c>
      <c r="CB761" t="s">
        <v>150</v>
      </c>
      <c r="CC761" t="s">
        <v>1970</v>
      </c>
      <c r="CD761" t="s">
        <v>1422</v>
      </c>
      <c r="CI761">
        <v>45.677333509999997</v>
      </c>
      <c r="CJ761">
        <v>-122.62231079999999</v>
      </c>
      <c r="CN761" t="s">
        <v>1971</v>
      </c>
      <c r="CO761" t="s">
        <v>298</v>
      </c>
      <c r="CP761" t="s">
        <v>2237</v>
      </c>
      <c r="CQ761" t="s">
        <v>130</v>
      </c>
      <c r="CT761" t="s">
        <v>1973</v>
      </c>
      <c r="CU761" t="s">
        <v>302</v>
      </c>
      <c r="CV761" t="s">
        <v>154</v>
      </c>
      <c r="CW761" t="s">
        <v>1220</v>
      </c>
      <c r="CX761" t="s">
        <v>1801</v>
      </c>
      <c r="DC761" s="15"/>
      <c r="DF761">
        <v>35</v>
      </c>
      <c r="DG761" t="s">
        <v>130</v>
      </c>
      <c r="DH761" t="s">
        <v>146</v>
      </c>
    </row>
    <row r="762" spans="1:112" x14ac:dyDescent="0.25">
      <c r="A762" t="s">
        <v>1955</v>
      </c>
      <c r="B762" t="s">
        <v>1956</v>
      </c>
      <c r="C762" t="s">
        <v>2524</v>
      </c>
      <c r="D762" t="s">
        <v>124</v>
      </c>
      <c r="E762" t="s">
        <v>125</v>
      </c>
      <c r="F762" t="s">
        <v>126</v>
      </c>
      <c r="G762" s="15">
        <v>43010</v>
      </c>
      <c r="H762" t="s">
        <v>2525</v>
      </c>
      <c r="I762" t="s">
        <v>1223</v>
      </c>
      <c r="J762" s="15"/>
      <c r="M762" t="s">
        <v>213</v>
      </c>
      <c r="N762" t="s">
        <v>130</v>
      </c>
      <c r="T762" t="s">
        <v>2505</v>
      </c>
      <c r="U762" t="s">
        <v>1961</v>
      </c>
      <c r="V762" t="s">
        <v>2042</v>
      </c>
      <c r="AA762" t="s">
        <v>1999</v>
      </c>
      <c r="AB762" t="s">
        <v>1955</v>
      </c>
      <c r="AC762" t="s">
        <v>2000</v>
      </c>
      <c r="AD762" t="s">
        <v>1204</v>
      </c>
      <c r="AF762" t="s">
        <v>137</v>
      </c>
      <c r="AG762" t="s">
        <v>1966</v>
      </c>
      <c r="AH762">
        <v>0.5</v>
      </c>
      <c r="AI762" t="s">
        <v>139</v>
      </c>
      <c r="AJ762" t="s">
        <v>1205</v>
      </c>
      <c r="AK762" t="s">
        <v>140</v>
      </c>
      <c r="AM762" t="s">
        <v>141</v>
      </c>
      <c r="AZ762" t="s">
        <v>1207</v>
      </c>
      <c r="BA762" t="s">
        <v>1208</v>
      </c>
      <c r="BB762" t="s">
        <v>1209</v>
      </c>
      <c r="BD762" t="s">
        <v>1967</v>
      </c>
      <c r="BE762" s="15">
        <v>43021</v>
      </c>
      <c r="BG762" t="s">
        <v>1968</v>
      </c>
      <c r="BH762">
        <v>4.7000000000000002E-3</v>
      </c>
      <c r="BI762" t="s">
        <v>139</v>
      </c>
      <c r="BJ762" s="15"/>
      <c r="BK762" t="s">
        <v>146</v>
      </c>
      <c r="BL762">
        <v>7</v>
      </c>
      <c r="BM762" s="16">
        <v>43010.905555555597</v>
      </c>
      <c r="BO762" s="16"/>
      <c r="BP762" t="s">
        <v>147</v>
      </c>
      <c r="BQ762" t="s">
        <v>147</v>
      </c>
      <c r="BR762">
        <v>0.5</v>
      </c>
      <c r="BS762">
        <v>4.7000000000000002E-3</v>
      </c>
      <c r="BT762" t="b">
        <v>0</v>
      </c>
      <c r="BU762">
        <v>0.5</v>
      </c>
      <c r="BV762">
        <v>4.7000000000000002E-3</v>
      </c>
      <c r="BW762">
        <v>0.5</v>
      </c>
      <c r="BX762" t="s">
        <v>148</v>
      </c>
      <c r="BY762" t="s">
        <v>1955</v>
      </c>
      <c r="BZ762" t="s">
        <v>1956</v>
      </c>
      <c r="CA762" t="s">
        <v>2043</v>
      </c>
      <c r="CB762" t="s">
        <v>150</v>
      </c>
      <c r="CC762" t="s">
        <v>1970</v>
      </c>
      <c r="CD762" t="s">
        <v>1422</v>
      </c>
      <c r="CI762">
        <v>45.678616069999997</v>
      </c>
      <c r="CJ762">
        <v>-122.6284581</v>
      </c>
      <c r="CN762" t="s">
        <v>1971</v>
      </c>
      <c r="CO762" t="s">
        <v>298</v>
      </c>
      <c r="CP762" t="s">
        <v>2044</v>
      </c>
      <c r="CQ762" t="s">
        <v>130</v>
      </c>
      <c r="CT762" t="s">
        <v>1973</v>
      </c>
      <c r="CU762" t="s">
        <v>302</v>
      </c>
      <c r="CV762" t="s">
        <v>154</v>
      </c>
      <c r="CW762" t="s">
        <v>1220</v>
      </c>
      <c r="CX762" t="s">
        <v>1801</v>
      </c>
      <c r="DC762" s="15"/>
      <c r="DF762">
        <v>92.2</v>
      </c>
      <c r="DG762" t="s">
        <v>130</v>
      </c>
      <c r="DH762" t="s">
        <v>146</v>
      </c>
    </row>
    <row r="763" spans="1:112" x14ac:dyDescent="0.25">
      <c r="A763" t="s">
        <v>1955</v>
      </c>
      <c r="B763" t="s">
        <v>1956</v>
      </c>
      <c r="C763" t="s">
        <v>2526</v>
      </c>
      <c r="D763" t="s">
        <v>124</v>
      </c>
      <c r="E763" t="s">
        <v>125</v>
      </c>
      <c r="F763" t="s">
        <v>126</v>
      </c>
      <c r="G763" s="15">
        <v>43010</v>
      </c>
      <c r="H763" t="s">
        <v>2411</v>
      </c>
      <c r="I763" t="s">
        <v>1223</v>
      </c>
      <c r="J763" s="15"/>
      <c r="M763" t="s">
        <v>2494</v>
      </c>
      <c r="N763" t="s">
        <v>130</v>
      </c>
      <c r="T763" t="s">
        <v>2505</v>
      </c>
      <c r="U763" t="s">
        <v>1961</v>
      </c>
      <c r="V763" t="s">
        <v>2100</v>
      </c>
      <c r="AA763" t="s">
        <v>1963</v>
      </c>
      <c r="AB763" t="s">
        <v>1955</v>
      </c>
      <c r="AC763" t="s">
        <v>1964</v>
      </c>
      <c r="AD763" t="s">
        <v>1965</v>
      </c>
      <c r="AF763" t="s">
        <v>137</v>
      </c>
      <c r="AG763" t="s">
        <v>1966</v>
      </c>
      <c r="AH763">
        <v>0.5</v>
      </c>
      <c r="AI763" t="s">
        <v>139</v>
      </c>
      <c r="AJ763" t="s">
        <v>1205</v>
      </c>
      <c r="AK763" t="s">
        <v>140</v>
      </c>
      <c r="AM763" t="s">
        <v>141</v>
      </c>
      <c r="AZ763" t="s">
        <v>1207</v>
      </c>
      <c r="BA763" t="s">
        <v>1208</v>
      </c>
      <c r="BB763" t="s">
        <v>1209</v>
      </c>
      <c r="BD763" t="s">
        <v>1967</v>
      </c>
      <c r="BE763" s="15">
        <v>43021</v>
      </c>
      <c r="BG763" t="s">
        <v>1968</v>
      </c>
      <c r="BH763">
        <v>4.7000000000000002E-3</v>
      </c>
      <c r="BI763" t="s">
        <v>139</v>
      </c>
      <c r="BJ763" s="15"/>
      <c r="BK763" t="s">
        <v>146</v>
      </c>
      <c r="BL763">
        <v>7</v>
      </c>
      <c r="BM763" s="16">
        <v>43010.906944444403</v>
      </c>
      <c r="BO763" s="16"/>
      <c r="BP763" t="s">
        <v>147</v>
      </c>
      <c r="BQ763" t="s">
        <v>147</v>
      </c>
      <c r="BR763">
        <v>0.5</v>
      </c>
      <c r="BS763">
        <v>4.7000000000000002E-3</v>
      </c>
      <c r="BT763" t="b">
        <v>0</v>
      </c>
      <c r="BU763">
        <v>0.5</v>
      </c>
      <c r="BV763">
        <v>4.7000000000000002E-3</v>
      </c>
      <c r="BW763">
        <v>0.5</v>
      </c>
      <c r="BX763" t="s">
        <v>148</v>
      </c>
      <c r="BY763" t="s">
        <v>1955</v>
      </c>
      <c r="BZ763" t="s">
        <v>1956</v>
      </c>
      <c r="CA763" t="s">
        <v>2101</v>
      </c>
      <c r="CB763" t="s">
        <v>150</v>
      </c>
      <c r="CC763" t="s">
        <v>1970</v>
      </c>
      <c r="CD763" t="s">
        <v>1422</v>
      </c>
      <c r="CI763">
        <v>45.677386720000001</v>
      </c>
      <c r="CJ763">
        <v>-122.6225857</v>
      </c>
      <c r="CN763" t="s">
        <v>1971</v>
      </c>
      <c r="CO763" t="s">
        <v>298</v>
      </c>
      <c r="CP763" t="s">
        <v>2102</v>
      </c>
      <c r="CQ763" t="s">
        <v>130</v>
      </c>
      <c r="CT763" t="s">
        <v>1973</v>
      </c>
      <c r="CU763" t="s">
        <v>302</v>
      </c>
      <c r="CV763" t="s">
        <v>154</v>
      </c>
      <c r="CW763" t="s">
        <v>1220</v>
      </c>
      <c r="CX763" t="s">
        <v>1801</v>
      </c>
      <c r="DC763" s="15"/>
      <c r="DF763">
        <v>34.85</v>
      </c>
      <c r="DG763" t="s">
        <v>130</v>
      </c>
      <c r="DH763" t="s">
        <v>146</v>
      </c>
    </row>
    <row r="764" spans="1:112" x14ac:dyDescent="0.25">
      <c r="A764" t="s">
        <v>1955</v>
      </c>
      <c r="B764" t="s">
        <v>1956</v>
      </c>
      <c r="C764" t="s">
        <v>2527</v>
      </c>
      <c r="D764" t="s">
        <v>124</v>
      </c>
      <c r="E764" t="s">
        <v>125</v>
      </c>
      <c r="F764" t="s">
        <v>126</v>
      </c>
      <c r="G764" s="15">
        <v>43010</v>
      </c>
      <c r="H764" t="s">
        <v>2349</v>
      </c>
      <c r="I764" t="s">
        <v>1223</v>
      </c>
      <c r="J764" s="15"/>
      <c r="M764" t="s">
        <v>1975</v>
      </c>
      <c r="N764" t="s">
        <v>130</v>
      </c>
      <c r="T764" t="s">
        <v>2505</v>
      </c>
      <c r="U764" t="s">
        <v>1961</v>
      </c>
      <c r="V764" t="s">
        <v>1976</v>
      </c>
      <c r="AA764" t="s">
        <v>1963</v>
      </c>
      <c r="AB764" t="s">
        <v>1955</v>
      </c>
      <c r="AC764" t="s">
        <v>1964</v>
      </c>
      <c r="AD764" t="s">
        <v>1965</v>
      </c>
      <c r="AF764" t="s">
        <v>137</v>
      </c>
      <c r="AG764" t="s">
        <v>1966</v>
      </c>
      <c r="AH764">
        <v>0.5</v>
      </c>
      <c r="AI764" t="s">
        <v>139</v>
      </c>
      <c r="AJ764" t="s">
        <v>1205</v>
      </c>
      <c r="AK764" t="s">
        <v>140</v>
      </c>
      <c r="AM764" t="s">
        <v>141</v>
      </c>
      <c r="AZ764" t="s">
        <v>1207</v>
      </c>
      <c r="BA764" t="s">
        <v>1208</v>
      </c>
      <c r="BB764" t="s">
        <v>1209</v>
      </c>
      <c r="BD764" t="s">
        <v>1967</v>
      </c>
      <c r="BE764" s="15">
        <v>43021</v>
      </c>
      <c r="BG764" t="s">
        <v>1968</v>
      </c>
      <c r="BH764">
        <v>4.7000000000000002E-3</v>
      </c>
      <c r="BI764" t="s">
        <v>139</v>
      </c>
      <c r="BJ764" s="15"/>
      <c r="BK764" t="s">
        <v>146</v>
      </c>
      <c r="BL764">
        <v>7</v>
      </c>
      <c r="BM764" s="16">
        <v>43010.915972222203</v>
      </c>
      <c r="BO764" s="16"/>
      <c r="BP764" t="s">
        <v>147</v>
      </c>
      <c r="BQ764" t="s">
        <v>147</v>
      </c>
      <c r="BR764">
        <v>0.5</v>
      </c>
      <c r="BS764">
        <v>4.7000000000000002E-3</v>
      </c>
      <c r="BT764" t="b">
        <v>0</v>
      </c>
      <c r="BU764">
        <v>0.5</v>
      </c>
      <c r="BV764">
        <v>4.7000000000000002E-3</v>
      </c>
      <c r="BW764">
        <v>0.5</v>
      </c>
      <c r="BX764" t="s">
        <v>148</v>
      </c>
      <c r="BY764" t="s">
        <v>1955</v>
      </c>
      <c r="BZ764" t="s">
        <v>1956</v>
      </c>
      <c r="CA764" t="s">
        <v>1977</v>
      </c>
      <c r="CB764" t="s">
        <v>150</v>
      </c>
      <c r="CC764" t="s">
        <v>1970</v>
      </c>
      <c r="CD764" t="s">
        <v>1422</v>
      </c>
      <c r="CI764">
        <v>45.677531389999999</v>
      </c>
      <c r="CJ764">
        <v>-122.6228248</v>
      </c>
      <c r="CN764" t="s">
        <v>1971</v>
      </c>
      <c r="CO764" t="s">
        <v>298</v>
      </c>
      <c r="CP764" t="s">
        <v>1978</v>
      </c>
      <c r="CQ764" t="s">
        <v>130</v>
      </c>
      <c r="CT764" t="s">
        <v>1973</v>
      </c>
      <c r="CU764" t="s">
        <v>302</v>
      </c>
      <c r="CV764" t="s">
        <v>154</v>
      </c>
      <c r="CW764" t="s">
        <v>1220</v>
      </c>
      <c r="CX764" t="s">
        <v>1801</v>
      </c>
      <c r="DC764" s="15"/>
      <c r="DF764">
        <v>34.51</v>
      </c>
      <c r="DG764" t="s">
        <v>130</v>
      </c>
      <c r="DH764" t="s">
        <v>146</v>
      </c>
    </row>
    <row r="765" spans="1:112" x14ac:dyDescent="0.25">
      <c r="A765" t="s">
        <v>1955</v>
      </c>
      <c r="B765" t="s">
        <v>1956</v>
      </c>
      <c r="C765" t="s">
        <v>2528</v>
      </c>
      <c r="D765" t="s">
        <v>1980</v>
      </c>
      <c r="E765" t="s">
        <v>125</v>
      </c>
      <c r="F765" t="s">
        <v>126</v>
      </c>
      <c r="G765" s="15">
        <v>43010</v>
      </c>
      <c r="H765" t="s">
        <v>2529</v>
      </c>
      <c r="I765" t="s">
        <v>1223</v>
      </c>
      <c r="J765" s="15"/>
      <c r="M765" t="s">
        <v>1975</v>
      </c>
      <c r="N765" t="s">
        <v>130</v>
      </c>
      <c r="T765" t="s">
        <v>2505</v>
      </c>
      <c r="U765" t="s">
        <v>1961</v>
      </c>
      <c r="V765" t="s">
        <v>1976</v>
      </c>
      <c r="AA765" t="s">
        <v>1963</v>
      </c>
      <c r="AB765" t="s">
        <v>1955</v>
      </c>
      <c r="AC765" t="s">
        <v>1964</v>
      </c>
      <c r="AD765" t="s">
        <v>1965</v>
      </c>
      <c r="AF765" t="s">
        <v>137</v>
      </c>
      <c r="AG765" t="s">
        <v>1966</v>
      </c>
      <c r="AH765">
        <v>0.5</v>
      </c>
      <c r="AI765" t="s">
        <v>139</v>
      </c>
      <c r="AJ765" t="s">
        <v>1205</v>
      </c>
      <c r="AK765" t="s">
        <v>140</v>
      </c>
      <c r="AM765" t="s">
        <v>141</v>
      </c>
      <c r="AZ765" t="s">
        <v>1207</v>
      </c>
      <c r="BA765" t="s">
        <v>1208</v>
      </c>
      <c r="BB765" t="s">
        <v>1209</v>
      </c>
      <c r="BD765" t="s">
        <v>1967</v>
      </c>
      <c r="BE765" s="15">
        <v>43021</v>
      </c>
      <c r="BG765" t="s">
        <v>1968</v>
      </c>
      <c r="BH765">
        <v>4.7000000000000002E-3</v>
      </c>
      <c r="BI765" t="s">
        <v>139</v>
      </c>
      <c r="BJ765" s="15"/>
      <c r="BK765" t="s">
        <v>146</v>
      </c>
      <c r="BL765">
        <v>7</v>
      </c>
      <c r="BM765" s="16">
        <v>43010.918055555601</v>
      </c>
      <c r="BO765" s="16"/>
      <c r="BP765" t="s">
        <v>147</v>
      </c>
      <c r="BQ765" t="s">
        <v>147</v>
      </c>
      <c r="BR765">
        <v>0.5</v>
      </c>
      <c r="BS765">
        <v>4.7000000000000002E-3</v>
      </c>
      <c r="BT765" t="b">
        <v>0</v>
      </c>
      <c r="BU765">
        <v>0.5</v>
      </c>
      <c r="BV765">
        <v>4.7000000000000002E-3</v>
      </c>
      <c r="BW765">
        <v>0.5</v>
      </c>
      <c r="BX765" t="s">
        <v>148</v>
      </c>
      <c r="BY765" t="s">
        <v>1955</v>
      </c>
      <c r="BZ765" t="s">
        <v>1956</v>
      </c>
      <c r="CA765" t="s">
        <v>1977</v>
      </c>
      <c r="CB765" t="s">
        <v>150</v>
      </c>
      <c r="CC765" t="s">
        <v>1970</v>
      </c>
      <c r="CD765" t="s">
        <v>1422</v>
      </c>
      <c r="CI765">
        <v>45.677531389999999</v>
      </c>
      <c r="CJ765">
        <v>-122.6228248</v>
      </c>
      <c r="CN765" t="s">
        <v>1971</v>
      </c>
      <c r="CO765" t="s">
        <v>298</v>
      </c>
      <c r="CP765" t="s">
        <v>1978</v>
      </c>
      <c r="CQ765" t="s">
        <v>130</v>
      </c>
      <c r="CT765" t="s">
        <v>1973</v>
      </c>
      <c r="CU765" t="s">
        <v>302</v>
      </c>
      <c r="CV765" t="s">
        <v>154</v>
      </c>
      <c r="CW765" t="s">
        <v>1220</v>
      </c>
      <c r="CX765" t="s">
        <v>1801</v>
      </c>
      <c r="DC765" s="15"/>
      <c r="DF765">
        <v>34.51</v>
      </c>
      <c r="DG765" t="s">
        <v>130</v>
      </c>
      <c r="DH765" t="s">
        <v>146</v>
      </c>
    </row>
    <row r="766" spans="1:112" x14ac:dyDescent="0.25">
      <c r="A766" t="s">
        <v>1955</v>
      </c>
      <c r="B766" t="s">
        <v>1956</v>
      </c>
      <c r="C766" t="s">
        <v>2530</v>
      </c>
      <c r="D766" t="s">
        <v>124</v>
      </c>
      <c r="E766" t="s">
        <v>125</v>
      </c>
      <c r="F766" t="s">
        <v>126</v>
      </c>
      <c r="G766" s="15">
        <v>43010</v>
      </c>
      <c r="H766" t="s">
        <v>2531</v>
      </c>
      <c r="I766" t="s">
        <v>1223</v>
      </c>
      <c r="J766" s="15"/>
      <c r="M766" t="s">
        <v>2018</v>
      </c>
      <c r="N766" t="s">
        <v>130</v>
      </c>
      <c r="T766" t="s">
        <v>2505</v>
      </c>
      <c r="U766" t="s">
        <v>1961</v>
      </c>
      <c r="V766" t="s">
        <v>2052</v>
      </c>
      <c r="AA766" t="s">
        <v>1999</v>
      </c>
      <c r="AB766" t="s">
        <v>1955</v>
      </c>
      <c r="AC766" t="s">
        <v>2000</v>
      </c>
      <c r="AD766" t="s">
        <v>1204</v>
      </c>
      <c r="AF766" t="s">
        <v>137</v>
      </c>
      <c r="AG766" t="s">
        <v>1966</v>
      </c>
      <c r="AH766">
        <v>0.5</v>
      </c>
      <c r="AI766" t="s">
        <v>139</v>
      </c>
      <c r="AJ766" t="s">
        <v>1205</v>
      </c>
      <c r="AK766" t="s">
        <v>140</v>
      </c>
      <c r="AM766" t="s">
        <v>141</v>
      </c>
      <c r="AZ766" t="s">
        <v>1207</v>
      </c>
      <c r="BA766" t="s">
        <v>1208</v>
      </c>
      <c r="BB766" t="s">
        <v>1209</v>
      </c>
      <c r="BD766" t="s">
        <v>1967</v>
      </c>
      <c r="BE766" s="15">
        <v>43021</v>
      </c>
      <c r="BG766" t="s">
        <v>1968</v>
      </c>
      <c r="BH766">
        <v>4.7000000000000002E-3</v>
      </c>
      <c r="BI766" t="s">
        <v>139</v>
      </c>
      <c r="BJ766" s="15"/>
      <c r="BK766" t="s">
        <v>146</v>
      </c>
      <c r="BL766">
        <v>7</v>
      </c>
      <c r="BM766" s="16">
        <v>43010.920138888898</v>
      </c>
      <c r="BO766" s="16"/>
      <c r="BP766" t="s">
        <v>147</v>
      </c>
      <c r="BQ766" t="s">
        <v>147</v>
      </c>
      <c r="BR766">
        <v>0.5</v>
      </c>
      <c r="BS766">
        <v>4.7000000000000002E-3</v>
      </c>
      <c r="BT766" t="b">
        <v>0</v>
      </c>
      <c r="BU766">
        <v>0.5</v>
      </c>
      <c r="BV766">
        <v>4.7000000000000002E-3</v>
      </c>
      <c r="BW766">
        <v>0.5</v>
      </c>
      <c r="BX766" t="s">
        <v>148</v>
      </c>
      <c r="BY766" t="s">
        <v>1955</v>
      </c>
      <c r="BZ766" t="s">
        <v>1956</v>
      </c>
      <c r="CA766" t="s">
        <v>2053</v>
      </c>
      <c r="CB766" t="s">
        <v>150</v>
      </c>
      <c r="CC766" t="s">
        <v>1970</v>
      </c>
      <c r="CD766" t="s">
        <v>1422</v>
      </c>
      <c r="CI766">
        <v>45.678159530000002</v>
      </c>
      <c r="CJ766">
        <v>-122.6258948</v>
      </c>
      <c r="CN766" t="s">
        <v>1971</v>
      </c>
      <c r="CO766" t="s">
        <v>298</v>
      </c>
      <c r="CP766" t="s">
        <v>2054</v>
      </c>
      <c r="CQ766" t="s">
        <v>130</v>
      </c>
      <c r="CT766" t="s">
        <v>1973</v>
      </c>
      <c r="CU766" t="s">
        <v>302</v>
      </c>
      <c r="CV766" t="s">
        <v>154</v>
      </c>
      <c r="CW766" t="s">
        <v>1220</v>
      </c>
      <c r="CX766" t="s">
        <v>1801</v>
      </c>
      <c r="DC766" s="15"/>
      <c r="DF766">
        <v>81.5</v>
      </c>
      <c r="DG766" t="s">
        <v>130</v>
      </c>
      <c r="DH766" t="s">
        <v>146</v>
      </c>
    </row>
    <row r="767" spans="1:112" x14ac:dyDescent="0.25">
      <c r="A767" t="s">
        <v>1955</v>
      </c>
      <c r="B767" t="s">
        <v>1956</v>
      </c>
      <c r="C767" t="s">
        <v>2532</v>
      </c>
      <c r="D767" t="s">
        <v>1980</v>
      </c>
      <c r="E767" t="s">
        <v>125</v>
      </c>
      <c r="F767" t="s">
        <v>126</v>
      </c>
      <c r="G767" s="15">
        <v>43010</v>
      </c>
      <c r="H767" t="s">
        <v>2041</v>
      </c>
      <c r="I767" t="s">
        <v>1223</v>
      </c>
      <c r="J767" s="15"/>
      <c r="M767" t="s">
        <v>2018</v>
      </c>
      <c r="N767" t="s">
        <v>130</v>
      </c>
      <c r="T767" t="s">
        <v>2505</v>
      </c>
      <c r="U767" t="s">
        <v>1961</v>
      </c>
      <c r="V767" t="s">
        <v>2052</v>
      </c>
      <c r="AA767" t="s">
        <v>1999</v>
      </c>
      <c r="AB767" t="s">
        <v>1955</v>
      </c>
      <c r="AC767" t="s">
        <v>2000</v>
      </c>
      <c r="AD767" t="s">
        <v>1204</v>
      </c>
      <c r="AF767" t="s">
        <v>137</v>
      </c>
      <c r="AG767" t="s">
        <v>1966</v>
      </c>
      <c r="AH767">
        <v>0.5</v>
      </c>
      <c r="AI767" t="s">
        <v>139</v>
      </c>
      <c r="AJ767" t="s">
        <v>1205</v>
      </c>
      <c r="AK767" t="s">
        <v>140</v>
      </c>
      <c r="AM767" t="s">
        <v>141</v>
      </c>
      <c r="AZ767" t="s">
        <v>1207</v>
      </c>
      <c r="BA767" t="s">
        <v>1208</v>
      </c>
      <c r="BB767" t="s">
        <v>1209</v>
      </c>
      <c r="BD767" t="s">
        <v>1967</v>
      </c>
      <c r="BE767" s="15">
        <v>43021</v>
      </c>
      <c r="BG767" t="s">
        <v>1968</v>
      </c>
      <c r="BH767">
        <v>4.7000000000000002E-3</v>
      </c>
      <c r="BI767" t="s">
        <v>139</v>
      </c>
      <c r="BJ767" s="15"/>
      <c r="BK767" t="s">
        <v>146</v>
      </c>
      <c r="BL767">
        <v>7</v>
      </c>
      <c r="BM767" s="16">
        <v>43010.923611111102</v>
      </c>
      <c r="BO767" s="16"/>
      <c r="BP767" t="s">
        <v>147</v>
      </c>
      <c r="BQ767" t="s">
        <v>147</v>
      </c>
      <c r="BR767">
        <v>0.5</v>
      </c>
      <c r="BS767">
        <v>4.7000000000000002E-3</v>
      </c>
      <c r="BT767" t="b">
        <v>0</v>
      </c>
      <c r="BU767">
        <v>0.5</v>
      </c>
      <c r="BV767">
        <v>4.7000000000000002E-3</v>
      </c>
      <c r="BW767">
        <v>0.5</v>
      </c>
      <c r="BX767" t="s">
        <v>148</v>
      </c>
      <c r="BY767" t="s">
        <v>1955</v>
      </c>
      <c r="BZ767" t="s">
        <v>1956</v>
      </c>
      <c r="CA767" t="s">
        <v>2053</v>
      </c>
      <c r="CB767" t="s">
        <v>150</v>
      </c>
      <c r="CC767" t="s">
        <v>1970</v>
      </c>
      <c r="CD767" t="s">
        <v>1422</v>
      </c>
      <c r="CI767">
        <v>45.678159530000002</v>
      </c>
      <c r="CJ767">
        <v>-122.6258948</v>
      </c>
      <c r="CN767" t="s">
        <v>1971</v>
      </c>
      <c r="CO767" t="s">
        <v>298</v>
      </c>
      <c r="CP767" t="s">
        <v>2054</v>
      </c>
      <c r="CQ767" t="s">
        <v>130</v>
      </c>
      <c r="CT767" t="s">
        <v>1973</v>
      </c>
      <c r="CU767" t="s">
        <v>302</v>
      </c>
      <c r="CV767" t="s">
        <v>154</v>
      </c>
      <c r="CW767" t="s">
        <v>1220</v>
      </c>
      <c r="CX767" t="s">
        <v>1801</v>
      </c>
      <c r="DC767" s="15"/>
      <c r="DF767">
        <v>81.5</v>
      </c>
      <c r="DG767" t="s">
        <v>130</v>
      </c>
      <c r="DH767" t="s">
        <v>146</v>
      </c>
    </row>
    <row r="768" spans="1:112" x14ac:dyDescent="0.25">
      <c r="A768" t="s">
        <v>1955</v>
      </c>
      <c r="B768" t="s">
        <v>1956</v>
      </c>
      <c r="C768" t="s">
        <v>2533</v>
      </c>
      <c r="D768" t="s">
        <v>124</v>
      </c>
      <c r="E768" t="s">
        <v>125</v>
      </c>
      <c r="F768" t="s">
        <v>126</v>
      </c>
      <c r="G768" s="15">
        <v>43010</v>
      </c>
      <c r="H768" t="s">
        <v>2244</v>
      </c>
      <c r="I768" t="s">
        <v>1223</v>
      </c>
      <c r="J768" s="15"/>
      <c r="M768" t="s">
        <v>2058</v>
      </c>
      <c r="N768" t="s">
        <v>130</v>
      </c>
      <c r="T768" t="s">
        <v>2505</v>
      </c>
      <c r="U768" t="s">
        <v>1961</v>
      </c>
      <c r="V768" t="s">
        <v>2059</v>
      </c>
      <c r="AA768" t="s">
        <v>1999</v>
      </c>
      <c r="AB768" t="s">
        <v>1955</v>
      </c>
      <c r="AC768" t="s">
        <v>2000</v>
      </c>
      <c r="AD768" t="s">
        <v>1204</v>
      </c>
      <c r="AF768" t="s">
        <v>137</v>
      </c>
      <c r="AG768" t="s">
        <v>1966</v>
      </c>
      <c r="AH768">
        <v>0.5</v>
      </c>
      <c r="AI768" t="s">
        <v>139</v>
      </c>
      <c r="AJ768" t="s">
        <v>1205</v>
      </c>
      <c r="AK768" t="s">
        <v>140</v>
      </c>
      <c r="AM768" t="s">
        <v>141</v>
      </c>
      <c r="AZ768" t="s">
        <v>1207</v>
      </c>
      <c r="BA768" t="s">
        <v>1208</v>
      </c>
      <c r="BB768" t="s">
        <v>1209</v>
      </c>
      <c r="BD768" t="s">
        <v>1967</v>
      </c>
      <c r="BE768" s="15">
        <v>43024</v>
      </c>
      <c r="BG768" t="s">
        <v>1968</v>
      </c>
      <c r="BH768">
        <v>4.7000000000000002E-3</v>
      </c>
      <c r="BI768" t="s">
        <v>139</v>
      </c>
      <c r="BJ768" s="15"/>
      <c r="BK768" t="s">
        <v>146</v>
      </c>
      <c r="BL768">
        <v>7</v>
      </c>
      <c r="BM768" s="16">
        <v>43010.927083333299</v>
      </c>
      <c r="BO768" s="16"/>
      <c r="BP768" t="s">
        <v>147</v>
      </c>
      <c r="BQ768" t="s">
        <v>147</v>
      </c>
      <c r="BR768">
        <v>0.5</v>
      </c>
      <c r="BS768">
        <v>4.7000000000000002E-3</v>
      </c>
      <c r="BT768" t="b">
        <v>0</v>
      </c>
      <c r="BU768">
        <v>0.5</v>
      </c>
      <c r="BV768">
        <v>4.7000000000000002E-3</v>
      </c>
      <c r="BW768">
        <v>0.5</v>
      </c>
      <c r="BX768" t="s">
        <v>148</v>
      </c>
      <c r="BY768" t="s">
        <v>1955</v>
      </c>
      <c r="BZ768" t="s">
        <v>1956</v>
      </c>
      <c r="CA768" t="s">
        <v>2060</v>
      </c>
      <c r="CB768" t="s">
        <v>150</v>
      </c>
      <c r="CC768" t="s">
        <v>1970</v>
      </c>
      <c r="CD768" t="s">
        <v>1422</v>
      </c>
      <c r="CI768">
        <v>45.678055790000002</v>
      </c>
      <c r="CJ768">
        <v>-122.6258333</v>
      </c>
      <c r="CN768" t="s">
        <v>1971</v>
      </c>
      <c r="CO768" t="s">
        <v>298</v>
      </c>
      <c r="CP768" t="s">
        <v>2061</v>
      </c>
      <c r="CQ768" t="s">
        <v>130</v>
      </c>
      <c r="CT768" t="s">
        <v>1973</v>
      </c>
      <c r="CU768" t="s">
        <v>302</v>
      </c>
      <c r="CV768" t="s">
        <v>154</v>
      </c>
      <c r="CW768" t="s">
        <v>1220</v>
      </c>
      <c r="CX768" t="s">
        <v>1801</v>
      </c>
      <c r="DC768" s="15"/>
      <c r="DF768">
        <v>126</v>
      </c>
      <c r="DG768" t="s">
        <v>130</v>
      </c>
      <c r="DH768" t="s">
        <v>146</v>
      </c>
    </row>
    <row r="769" spans="1:112" x14ac:dyDescent="0.25">
      <c r="A769" t="s">
        <v>1955</v>
      </c>
      <c r="B769" t="s">
        <v>1956</v>
      </c>
      <c r="C769" t="s">
        <v>2534</v>
      </c>
      <c r="D769" t="s">
        <v>124</v>
      </c>
      <c r="E769" t="s">
        <v>125</v>
      </c>
      <c r="F769" t="s">
        <v>126</v>
      </c>
      <c r="G769" s="15">
        <v>43010</v>
      </c>
      <c r="H769" t="s">
        <v>2535</v>
      </c>
      <c r="I769" t="s">
        <v>1223</v>
      </c>
      <c r="J769" s="15"/>
      <c r="M769" t="s">
        <v>2536</v>
      </c>
      <c r="N769" t="s">
        <v>130</v>
      </c>
      <c r="T769" t="s">
        <v>2505</v>
      </c>
      <c r="U769" t="s">
        <v>1961</v>
      </c>
      <c r="V769" t="s">
        <v>2226</v>
      </c>
      <c r="AA769" t="s">
        <v>1963</v>
      </c>
      <c r="AB769" t="s">
        <v>1955</v>
      </c>
      <c r="AC769" t="s">
        <v>1964</v>
      </c>
      <c r="AD769" t="s">
        <v>1965</v>
      </c>
      <c r="AF769" t="s">
        <v>137</v>
      </c>
      <c r="AG769" t="s">
        <v>1966</v>
      </c>
      <c r="AH769">
        <v>0.5</v>
      </c>
      <c r="AI769" t="s">
        <v>139</v>
      </c>
      <c r="AJ769" t="s">
        <v>1205</v>
      </c>
      <c r="AK769" t="s">
        <v>140</v>
      </c>
      <c r="AM769" t="s">
        <v>141</v>
      </c>
      <c r="AZ769" t="s">
        <v>1207</v>
      </c>
      <c r="BA769" t="s">
        <v>1208</v>
      </c>
      <c r="BB769" t="s">
        <v>1209</v>
      </c>
      <c r="BD769" t="s">
        <v>1967</v>
      </c>
      <c r="BE769" s="15">
        <v>43021</v>
      </c>
      <c r="BG769" t="s">
        <v>1968</v>
      </c>
      <c r="BH769">
        <v>4.7000000000000002E-3</v>
      </c>
      <c r="BI769" t="s">
        <v>139</v>
      </c>
      <c r="BJ769" s="15"/>
      <c r="BK769" t="s">
        <v>146</v>
      </c>
      <c r="BL769">
        <v>7</v>
      </c>
      <c r="BM769" s="16">
        <v>43010.929166666698</v>
      </c>
      <c r="BO769" s="16"/>
      <c r="BP769" t="s">
        <v>147</v>
      </c>
      <c r="BQ769" t="s">
        <v>147</v>
      </c>
      <c r="BR769">
        <v>0.5</v>
      </c>
      <c r="BS769">
        <v>4.7000000000000002E-3</v>
      </c>
      <c r="BT769" t="b">
        <v>0</v>
      </c>
      <c r="BU769">
        <v>0.5</v>
      </c>
      <c r="BV769">
        <v>4.7000000000000002E-3</v>
      </c>
      <c r="BW769">
        <v>0.5</v>
      </c>
      <c r="BX769" t="s">
        <v>148</v>
      </c>
      <c r="BY769" t="s">
        <v>1955</v>
      </c>
      <c r="BZ769" t="s">
        <v>1956</v>
      </c>
      <c r="CA769" t="s">
        <v>2227</v>
      </c>
      <c r="CB769" t="s">
        <v>150</v>
      </c>
      <c r="CC769" t="s">
        <v>1970</v>
      </c>
      <c r="CD769" t="s">
        <v>1422</v>
      </c>
      <c r="CI769">
        <v>45.677366200000002</v>
      </c>
      <c r="CJ769">
        <v>-122.6227708</v>
      </c>
      <c r="CN769" t="s">
        <v>1971</v>
      </c>
      <c r="CO769" t="s">
        <v>298</v>
      </c>
      <c r="CP769" t="s">
        <v>2228</v>
      </c>
      <c r="CQ769" t="s">
        <v>130</v>
      </c>
      <c r="CT769" t="s">
        <v>1973</v>
      </c>
      <c r="CU769" t="s">
        <v>302</v>
      </c>
      <c r="CV769" t="s">
        <v>154</v>
      </c>
      <c r="CW769" t="s">
        <v>1220</v>
      </c>
      <c r="CX769" t="s">
        <v>1801</v>
      </c>
      <c r="DC769" s="15"/>
      <c r="DF769">
        <v>35.24</v>
      </c>
      <c r="DG769" t="s">
        <v>130</v>
      </c>
      <c r="DH769" t="s">
        <v>146</v>
      </c>
    </row>
    <row r="770" spans="1:112" x14ac:dyDescent="0.25">
      <c r="A770" t="s">
        <v>1955</v>
      </c>
      <c r="B770" t="s">
        <v>1956</v>
      </c>
      <c r="C770" t="s">
        <v>2537</v>
      </c>
      <c r="D770" t="s">
        <v>124</v>
      </c>
      <c r="E770" t="s">
        <v>125</v>
      </c>
      <c r="F770" t="s">
        <v>126</v>
      </c>
      <c r="G770" s="15">
        <v>43010</v>
      </c>
      <c r="H770" t="s">
        <v>2538</v>
      </c>
      <c r="I770" t="s">
        <v>1223</v>
      </c>
      <c r="J770" s="15"/>
      <c r="M770" t="s">
        <v>2047</v>
      </c>
      <c r="N770" t="s">
        <v>130</v>
      </c>
      <c r="T770" t="s">
        <v>2505</v>
      </c>
      <c r="U770" t="s">
        <v>1961</v>
      </c>
      <c r="V770" t="s">
        <v>2048</v>
      </c>
      <c r="AA770" t="s">
        <v>1999</v>
      </c>
      <c r="AB770" t="s">
        <v>1955</v>
      </c>
      <c r="AC770" t="s">
        <v>2000</v>
      </c>
      <c r="AD770" t="s">
        <v>1204</v>
      </c>
      <c r="AF770" t="s">
        <v>137</v>
      </c>
      <c r="AG770" t="s">
        <v>1966</v>
      </c>
      <c r="AH770">
        <v>0.5</v>
      </c>
      <c r="AI770" t="s">
        <v>139</v>
      </c>
      <c r="AJ770" t="s">
        <v>1205</v>
      </c>
      <c r="AK770" t="s">
        <v>140</v>
      </c>
      <c r="AM770" t="s">
        <v>141</v>
      </c>
      <c r="AZ770" t="s">
        <v>1207</v>
      </c>
      <c r="BA770" t="s">
        <v>1208</v>
      </c>
      <c r="BB770" t="s">
        <v>1209</v>
      </c>
      <c r="BD770" t="s">
        <v>1967</v>
      </c>
      <c r="BE770" s="15">
        <v>43021</v>
      </c>
      <c r="BG770" t="s">
        <v>1968</v>
      </c>
      <c r="BH770">
        <v>4.7000000000000002E-3</v>
      </c>
      <c r="BI770" t="s">
        <v>139</v>
      </c>
      <c r="BJ770" s="15"/>
      <c r="BK770" t="s">
        <v>146</v>
      </c>
      <c r="BL770">
        <v>7</v>
      </c>
      <c r="BM770" s="16">
        <v>43010.932638888902</v>
      </c>
      <c r="BO770" s="16"/>
      <c r="BP770" t="s">
        <v>147</v>
      </c>
      <c r="BQ770" t="s">
        <v>147</v>
      </c>
      <c r="BR770">
        <v>0.5</v>
      </c>
      <c r="BS770">
        <v>4.7000000000000002E-3</v>
      </c>
      <c r="BT770" t="b">
        <v>0</v>
      </c>
      <c r="BU770">
        <v>0.5</v>
      </c>
      <c r="BV770">
        <v>4.7000000000000002E-3</v>
      </c>
      <c r="BW770">
        <v>0.5</v>
      </c>
      <c r="BX770" t="s">
        <v>148</v>
      </c>
      <c r="BY770" t="s">
        <v>1955</v>
      </c>
      <c r="BZ770" t="s">
        <v>1956</v>
      </c>
      <c r="CA770" t="s">
        <v>2049</v>
      </c>
      <c r="CB770" t="s">
        <v>150</v>
      </c>
      <c r="CC770" t="s">
        <v>1970</v>
      </c>
      <c r="CD770" t="s">
        <v>1422</v>
      </c>
      <c r="CI770">
        <v>45.678256840000003</v>
      </c>
      <c r="CJ770">
        <v>-122.6269717</v>
      </c>
      <c r="CN770" t="s">
        <v>1971</v>
      </c>
      <c r="CO770" t="s">
        <v>298</v>
      </c>
      <c r="CP770" t="s">
        <v>2050</v>
      </c>
      <c r="CQ770" t="s">
        <v>130</v>
      </c>
      <c r="CT770" t="s">
        <v>1973</v>
      </c>
      <c r="CU770" t="s">
        <v>302</v>
      </c>
      <c r="CV770" t="s">
        <v>154</v>
      </c>
      <c r="CW770" t="s">
        <v>1220</v>
      </c>
      <c r="CX770" t="s">
        <v>1801</v>
      </c>
      <c r="DC770" s="15"/>
      <c r="DF770">
        <v>94.4</v>
      </c>
      <c r="DG770" t="s">
        <v>130</v>
      </c>
      <c r="DH770" t="s">
        <v>146</v>
      </c>
    </row>
    <row r="771" spans="1:112" x14ac:dyDescent="0.25">
      <c r="A771" t="s">
        <v>1955</v>
      </c>
      <c r="B771" t="s">
        <v>1956</v>
      </c>
      <c r="C771" t="s">
        <v>2539</v>
      </c>
      <c r="D771" t="s">
        <v>124</v>
      </c>
      <c r="E771" t="s">
        <v>125</v>
      </c>
      <c r="F771" t="s">
        <v>126</v>
      </c>
      <c r="G771" s="15">
        <v>43010</v>
      </c>
      <c r="H771" t="s">
        <v>2304</v>
      </c>
      <c r="I771" t="s">
        <v>1223</v>
      </c>
      <c r="J771" s="15"/>
      <c r="M771" t="s">
        <v>2030</v>
      </c>
      <c r="N771" t="s">
        <v>130</v>
      </c>
      <c r="T771" t="s">
        <v>2505</v>
      </c>
      <c r="U771" t="s">
        <v>1961</v>
      </c>
      <c r="V771" t="s">
        <v>2031</v>
      </c>
      <c r="AA771" t="s">
        <v>1999</v>
      </c>
      <c r="AB771" t="s">
        <v>1955</v>
      </c>
      <c r="AC771" t="s">
        <v>2000</v>
      </c>
      <c r="AD771" t="s">
        <v>1204</v>
      </c>
      <c r="AF771" t="s">
        <v>137</v>
      </c>
      <c r="AG771" t="s">
        <v>1966</v>
      </c>
      <c r="AH771">
        <v>0.5</v>
      </c>
      <c r="AI771" t="s">
        <v>139</v>
      </c>
      <c r="AJ771" t="s">
        <v>1205</v>
      </c>
      <c r="AK771" t="s">
        <v>140</v>
      </c>
      <c r="AM771" t="s">
        <v>141</v>
      </c>
      <c r="AZ771" t="s">
        <v>1207</v>
      </c>
      <c r="BA771" t="s">
        <v>1208</v>
      </c>
      <c r="BB771" t="s">
        <v>1209</v>
      </c>
      <c r="BD771" t="s">
        <v>1967</v>
      </c>
      <c r="BE771" s="15">
        <v>43022</v>
      </c>
      <c r="BG771" t="s">
        <v>1968</v>
      </c>
      <c r="BH771">
        <v>4.7000000000000002E-3</v>
      </c>
      <c r="BI771" t="s">
        <v>139</v>
      </c>
      <c r="BJ771" s="15"/>
      <c r="BK771" t="s">
        <v>146</v>
      </c>
      <c r="BL771">
        <v>7</v>
      </c>
      <c r="BM771" s="16">
        <v>43010.979166666701</v>
      </c>
      <c r="BO771" s="16"/>
      <c r="BP771" t="s">
        <v>147</v>
      </c>
      <c r="BQ771" t="s">
        <v>147</v>
      </c>
      <c r="BR771">
        <v>0.5</v>
      </c>
      <c r="BS771">
        <v>4.7000000000000002E-3</v>
      </c>
      <c r="BT771" t="b">
        <v>0</v>
      </c>
      <c r="BU771">
        <v>0.5</v>
      </c>
      <c r="BV771">
        <v>4.7000000000000002E-3</v>
      </c>
      <c r="BW771">
        <v>0.5</v>
      </c>
      <c r="BX771" t="s">
        <v>148</v>
      </c>
      <c r="BY771" t="s">
        <v>1955</v>
      </c>
      <c r="BZ771" t="s">
        <v>1956</v>
      </c>
      <c r="CA771" t="s">
        <v>2032</v>
      </c>
      <c r="CB771" t="s">
        <v>150</v>
      </c>
      <c r="CC771" t="s">
        <v>1970</v>
      </c>
      <c r="CD771" t="s">
        <v>1422</v>
      </c>
      <c r="CI771">
        <v>45.678857299999997</v>
      </c>
      <c r="CJ771">
        <v>-122.6321762</v>
      </c>
      <c r="CN771" t="s">
        <v>1971</v>
      </c>
      <c r="CO771" t="s">
        <v>298</v>
      </c>
      <c r="CP771" t="s">
        <v>2033</v>
      </c>
      <c r="CQ771" t="s">
        <v>130</v>
      </c>
      <c r="CT771" t="s">
        <v>1973</v>
      </c>
      <c r="CU771" t="s">
        <v>302</v>
      </c>
      <c r="CV771" t="s">
        <v>154</v>
      </c>
      <c r="CW771" t="s">
        <v>1220</v>
      </c>
      <c r="CX771" t="s">
        <v>1801</v>
      </c>
      <c r="DC771" s="15"/>
      <c r="DF771">
        <v>65.2</v>
      </c>
      <c r="DG771" t="s">
        <v>130</v>
      </c>
      <c r="DH771" t="s">
        <v>146</v>
      </c>
    </row>
    <row r="772" spans="1:112" x14ac:dyDescent="0.25">
      <c r="A772" t="s">
        <v>1955</v>
      </c>
      <c r="B772" t="s">
        <v>1956</v>
      </c>
      <c r="C772" t="s">
        <v>2540</v>
      </c>
      <c r="D772" t="s">
        <v>124</v>
      </c>
      <c r="E772" t="s">
        <v>125</v>
      </c>
      <c r="F772" t="s">
        <v>126</v>
      </c>
      <c r="G772" s="15">
        <v>43010</v>
      </c>
      <c r="H772" t="s">
        <v>2541</v>
      </c>
      <c r="I772" t="s">
        <v>1223</v>
      </c>
      <c r="J772" s="15"/>
      <c r="M772" t="s">
        <v>2012</v>
      </c>
      <c r="N772" t="s">
        <v>130</v>
      </c>
      <c r="T772" t="s">
        <v>2505</v>
      </c>
      <c r="U772" t="s">
        <v>1961</v>
      </c>
      <c r="V772" t="s">
        <v>2013</v>
      </c>
      <c r="AA772" t="s">
        <v>1999</v>
      </c>
      <c r="AB772" t="s">
        <v>1955</v>
      </c>
      <c r="AC772" t="s">
        <v>2000</v>
      </c>
      <c r="AD772" t="s">
        <v>1204</v>
      </c>
      <c r="AF772" t="s">
        <v>137</v>
      </c>
      <c r="AG772" t="s">
        <v>1966</v>
      </c>
      <c r="AH772">
        <v>0.5</v>
      </c>
      <c r="AI772" t="s">
        <v>139</v>
      </c>
      <c r="AJ772" t="s">
        <v>1205</v>
      </c>
      <c r="AK772" t="s">
        <v>140</v>
      </c>
      <c r="AM772" t="s">
        <v>141</v>
      </c>
      <c r="AZ772" t="s">
        <v>1207</v>
      </c>
      <c r="BA772" t="s">
        <v>1208</v>
      </c>
      <c r="BB772" t="s">
        <v>1209</v>
      </c>
      <c r="BD772" t="s">
        <v>1967</v>
      </c>
      <c r="BE772" s="15">
        <v>43022</v>
      </c>
      <c r="BG772" t="s">
        <v>1968</v>
      </c>
      <c r="BH772">
        <v>4.7000000000000002E-3</v>
      </c>
      <c r="BI772" t="s">
        <v>139</v>
      </c>
      <c r="BJ772" s="15"/>
      <c r="BK772" t="s">
        <v>146</v>
      </c>
      <c r="BL772">
        <v>7</v>
      </c>
      <c r="BM772" s="16">
        <v>43010.990277777797</v>
      </c>
      <c r="BO772" s="16"/>
      <c r="BP772" t="s">
        <v>147</v>
      </c>
      <c r="BQ772" t="s">
        <v>147</v>
      </c>
      <c r="BR772">
        <v>0.5</v>
      </c>
      <c r="BS772">
        <v>4.7000000000000002E-3</v>
      </c>
      <c r="BT772" t="b">
        <v>0</v>
      </c>
      <c r="BU772">
        <v>0.5</v>
      </c>
      <c r="BV772">
        <v>4.7000000000000002E-3</v>
      </c>
      <c r="BW772">
        <v>0.5</v>
      </c>
      <c r="BX772" t="s">
        <v>148</v>
      </c>
      <c r="BY772" t="s">
        <v>1955</v>
      </c>
      <c r="BZ772" t="s">
        <v>1956</v>
      </c>
      <c r="CA772" t="s">
        <v>2014</v>
      </c>
      <c r="CB772" t="s">
        <v>150</v>
      </c>
      <c r="CC772" t="s">
        <v>1970</v>
      </c>
      <c r="CD772" t="s">
        <v>1422</v>
      </c>
      <c r="CI772">
        <v>45.677900180000002</v>
      </c>
      <c r="CJ772">
        <v>-122.625101</v>
      </c>
      <c r="CN772" t="s">
        <v>1971</v>
      </c>
      <c r="CO772" t="s">
        <v>298</v>
      </c>
      <c r="CP772" t="s">
        <v>2015</v>
      </c>
      <c r="CQ772" t="s">
        <v>130</v>
      </c>
      <c r="CT772" t="s">
        <v>1973</v>
      </c>
      <c r="CU772" t="s">
        <v>302</v>
      </c>
      <c r="CV772" t="s">
        <v>154</v>
      </c>
      <c r="CW772" t="s">
        <v>1220</v>
      </c>
      <c r="CX772" t="s">
        <v>1801</v>
      </c>
      <c r="DC772" s="15"/>
      <c r="DF772">
        <v>61.5</v>
      </c>
      <c r="DG772" t="s">
        <v>130</v>
      </c>
      <c r="DH772" t="s">
        <v>146</v>
      </c>
    </row>
    <row r="773" spans="1:112" x14ac:dyDescent="0.25">
      <c r="A773" t="s">
        <v>1955</v>
      </c>
      <c r="B773" t="s">
        <v>1956</v>
      </c>
      <c r="C773" t="s">
        <v>2542</v>
      </c>
      <c r="D773" t="s">
        <v>124</v>
      </c>
      <c r="E773" t="s">
        <v>125</v>
      </c>
      <c r="F773" t="s">
        <v>126</v>
      </c>
      <c r="G773" s="15">
        <v>43010</v>
      </c>
      <c r="H773" t="s">
        <v>2308</v>
      </c>
      <c r="I773" t="s">
        <v>1223</v>
      </c>
      <c r="J773" s="15"/>
      <c r="M773" t="s">
        <v>2018</v>
      </c>
      <c r="N773" t="s">
        <v>130</v>
      </c>
      <c r="T773" t="s">
        <v>2505</v>
      </c>
      <c r="U773" t="s">
        <v>1961</v>
      </c>
      <c r="V773" t="s">
        <v>2019</v>
      </c>
      <c r="AA773" t="s">
        <v>1999</v>
      </c>
      <c r="AB773" t="s">
        <v>1955</v>
      </c>
      <c r="AC773" t="s">
        <v>2000</v>
      </c>
      <c r="AD773" t="s">
        <v>1204</v>
      </c>
      <c r="AF773" t="s">
        <v>137</v>
      </c>
      <c r="AG773" t="s">
        <v>1966</v>
      </c>
      <c r="AH773">
        <v>0.5</v>
      </c>
      <c r="AI773" t="s">
        <v>139</v>
      </c>
      <c r="AJ773" t="s">
        <v>1205</v>
      </c>
      <c r="AK773" t="s">
        <v>140</v>
      </c>
      <c r="AM773" t="s">
        <v>141</v>
      </c>
      <c r="AZ773" t="s">
        <v>1207</v>
      </c>
      <c r="BA773" t="s">
        <v>1208</v>
      </c>
      <c r="BB773" t="s">
        <v>1209</v>
      </c>
      <c r="BD773" t="s">
        <v>1967</v>
      </c>
      <c r="BE773" s="15">
        <v>43022</v>
      </c>
      <c r="BG773" t="s">
        <v>1968</v>
      </c>
      <c r="BH773">
        <v>4.7000000000000002E-3</v>
      </c>
      <c r="BI773" t="s">
        <v>139</v>
      </c>
      <c r="BJ773" s="15"/>
      <c r="BK773" t="s">
        <v>146</v>
      </c>
      <c r="BL773">
        <v>7</v>
      </c>
      <c r="BM773" s="16">
        <v>43011</v>
      </c>
      <c r="BO773" s="16"/>
      <c r="BP773" t="s">
        <v>147</v>
      </c>
      <c r="BQ773" t="s">
        <v>147</v>
      </c>
      <c r="BR773">
        <v>0.5</v>
      </c>
      <c r="BS773">
        <v>4.7000000000000002E-3</v>
      </c>
      <c r="BT773" t="b">
        <v>0</v>
      </c>
      <c r="BU773">
        <v>0.5</v>
      </c>
      <c r="BV773">
        <v>4.7000000000000002E-3</v>
      </c>
      <c r="BW773">
        <v>0.5</v>
      </c>
      <c r="BX773" t="s">
        <v>148</v>
      </c>
      <c r="BY773" t="s">
        <v>1955</v>
      </c>
      <c r="BZ773" t="s">
        <v>1956</v>
      </c>
      <c r="CA773" t="s">
        <v>2020</v>
      </c>
      <c r="CB773" t="s">
        <v>150</v>
      </c>
      <c r="CC773" t="s">
        <v>1970</v>
      </c>
      <c r="CD773" t="s">
        <v>1422</v>
      </c>
      <c r="CI773">
        <v>45.677901310000003</v>
      </c>
      <c r="CJ773">
        <v>-122.62511360000001</v>
      </c>
      <c r="CN773" t="s">
        <v>1971</v>
      </c>
      <c r="CO773" t="s">
        <v>298</v>
      </c>
      <c r="CP773" t="s">
        <v>2021</v>
      </c>
      <c r="CQ773" t="s">
        <v>130</v>
      </c>
      <c r="CT773" t="s">
        <v>1973</v>
      </c>
      <c r="CU773" t="s">
        <v>302</v>
      </c>
      <c r="CV773" t="s">
        <v>154</v>
      </c>
      <c r="CW773" t="s">
        <v>1220</v>
      </c>
      <c r="CX773" t="s">
        <v>1801</v>
      </c>
      <c r="DC773" s="15"/>
      <c r="DF773">
        <v>81.5</v>
      </c>
      <c r="DG773" t="s">
        <v>130</v>
      </c>
      <c r="DH773" t="s">
        <v>146</v>
      </c>
    </row>
    <row r="774" spans="1:112" x14ac:dyDescent="0.25">
      <c r="A774" t="s">
        <v>1955</v>
      </c>
      <c r="B774" t="s">
        <v>1956</v>
      </c>
      <c r="C774" t="s">
        <v>2543</v>
      </c>
      <c r="D774" t="s">
        <v>124</v>
      </c>
      <c r="E774" t="s">
        <v>125</v>
      </c>
      <c r="F774" t="s">
        <v>126</v>
      </c>
      <c r="G774" s="15">
        <v>43011</v>
      </c>
      <c r="H774" t="s">
        <v>2544</v>
      </c>
      <c r="I774" t="s">
        <v>1223</v>
      </c>
      <c r="J774" s="15"/>
      <c r="M774" t="s">
        <v>1187</v>
      </c>
      <c r="N774" t="s">
        <v>130</v>
      </c>
      <c r="T774" t="s">
        <v>2505</v>
      </c>
      <c r="U774" t="s">
        <v>1961</v>
      </c>
      <c r="V774" t="s">
        <v>2126</v>
      </c>
      <c r="AA774" t="s">
        <v>1963</v>
      </c>
      <c r="AB774" t="s">
        <v>1955</v>
      </c>
      <c r="AC774" t="s">
        <v>1964</v>
      </c>
      <c r="AD774" t="s">
        <v>1965</v>
      </c>
      <c r="AF774" t="s">
        <v>137</v>
      </c>
      <c r="AG774" t="s">
        <v>1966</v>
      </c>
      <c r="AH774">
        <v>0.5</v>
      </c>
      <c r="AI774" t="s">
        <v>139</v>
      </c>
      <c r="AJ774" t="s">
        <v>1205</v>
      </c>
      <c r="AK774" t="s">
        <v>140</v>
      </c>
      <c r="AM774" t="s">
        <v>141</v>
      </c>
      <c r="AZ774" t="s">
        <v>1207</v>
      </c>
      <c r="BA774" t="s">
        <v>1208</v>
      </c>
      <c r="BB774" t="s">
        <v>1209</v>
      </c>
      <c r="BD774" t="s">
        <v>1967</v>
      </c>
      <c r="BE774" s="15">
        <v>43021</v>
      </c>
      <c r="BG774" t="s">
        <v>1968</v>
      </c>
      <c r="BH774">
        <v>4.7000000000000002E-3</v>
      </c>
      <c r="BI774" t="s">
        <v>139</v>
      </c>
      <c r="BJ774" s="15"/>
      <c r="BK774" t="s">
        <v>146</v>
      </c>
      <c r="BL774">
        <v>7</v>
      </c>
      <c r="BM774" s="16">
        <v>43011.7277777778</v>
      </c>
      <c r="BO774" s="16"/>
      <c r="BP774" t="s">
        <v>147</v>
      </c>
      <c r="BQ774" t="s">
        <v>147</v>
      </c>
      <c r="BR774">
        <v>0.5</v>
      </c>
      <c r="BS774">
        <v>4.7000000000000002E-3</v>
      </c>
      <c r="BT774" t="b">
        <v>0</v>
      </c>
      <c r="BU774">
        <v>0.5</v>
      </c>
      <c r="BV774">
        <v>4.7000000000000002E-3</v>
      </c>
      <c r="BW774">
        <v>0.5</v>
      </c>
      <c r="BX774" t="s">
        <v>148</v>
      </c>
      <c r="BY774" t="s">
        <v>1955</v>
      </c>
      <c r="BZ774" t="s">
        <v>1956</v>
      </c>
      <c r="CA774" t="s">
        <v>2127</v>
      </c>
      <c r="CB774" t="s">
        <v>150</v>
      </c>
      <c r="CC774" t="s">
        <v>1970</v>
      </c>
      <c r="CD774" t="s">
        <v>1422</v>
      </c>
      <c r="CI774">
        <v>45.679105210000003</v>
      </c>
      <c r="CJ774">
        <v>-122.6293342</v>
      </c>
      <c r="CN774" t="s">
        <v>1971</v>
      </c>
      <c r="CO774" t="s">
        <v>298</v>
      </c>
      <c r="CP774" t="s">
        <v>2128</v>
      </c>
      <c r="CQ774" t="s">
        <v>130</v>
      </c>
      <c r="CT774" t="s">
        <v>1973</v>
      </c>
      <c r="CU774" t="s">
        <v>302</v>
      </c>
      <c r="CV774" t="s">
        <v>154</v>
      </c>
      <c r="CW774" t="s">
        <v>1220</v>
      </c>
      <c r="CX774" t="s">
        <v>1801</v>
      </c>
      <c r="DC774" s="15"/>
      <c r="DF774">
        <v>81.92</v>
      </c>
      <c r="DG774" t="s">
        <v>130</v>
      </c>
      <c r="DH774" t="s">
        <v>146</v>
      </c>
    </row>
    <row r="775" spans="1:112" x14ac:dyDescent="0.25">
      <c r="A775" t="s">
        <v>1955</v>
      </c>
      <c r="B775" t="s">
        <v>1956</v>
      </c>
      <c r="C775" t="s">
        <v>2545</v>
      </c>
      <c r="D775" t="s">
        <v>124</v>
      </c>
      <c r="E775" t="s">
        <v>125</v>
      </c>
      <c r="F775" t="s">
        <v>126</v>
      </c>
      <c r="G775" s="15">
        <v>43011</v>
      </c>
      <c r="H775" t="s">
        <v>543</v>
      </c>
      <c r="I775" t="s">
        <v>1223</v>
      </c>
      <c r="J775" s="15"/>
      <c r="M775" t="s">
        <v>2546</v>
      </c>
      <c r="N775" t="s">
        <v>130</v>
      </c>
      <c r="T775" t="s">
        <v>2505</v>
      </c>
      <c r="U775" t="s">
        <v>1961</v>
      </c>
      <c r="V775" t="s">
        <v>2547</v>
      </c>
      <c r="AA775" t="s">
        <v>1999</v>
      </c>
      <c r="AB775" t="s">
        <v>1955</v>
      </c>
      <c r="AC775" t="s">
        <v>2000</v>
      </c>
      <c r="AD775" t="s">
        <v>1204</v>
      </c>
      <c r="AF775" t="s">
        <v>137</v>
      </c>
      <c r="AG775" t="s">
        <v>1966</v>
      </c>
      <c r="AH775">
        <v>0.5</v>
      </c>
      <c r="AI775" t="s">
        <v>139</v>
      </c>
      <c r="AJ775" t="s">
        <v>1205</v>
      </c>
      <c r="AK775" t="s">
        <v>140</v>
      </c>
      <c r="AM775" t="s">
        <v>141</v>
      </c>
      <c r="AZ775" t="s">
        <v>1207</v>
      </c>
      <c r="BA775" t="s">
        <v>1208</v>
      </c>
      <c r="BB775" t="s">
        <v>1209</v>
      </c>
      <c r="BD775" t="s">
        <v>1967</v>
      </c>
      <c r="BE775" s="15">
        <v>43022</v>
      </c>
      <c r="BG775" t="s">
        <v>1968</v>
      </c>
      <c r="BH775">
        <v>4.7000000000000002E-3</v>
      </c>
      <c r="BI775" t="s">
        <v>139</v>
      </c>
      <c r="BJ775" s="15"/>
      <c r="BK775" t="s">
        <v>146</v>
      </c>
      <c r="BL775">
        <v>7</v>
      </c>
      <c r="BM775" s="16">
        <v>43011.734722222202</v>
      </c>
      <c r="BO775" s="16"/>
      <c r="BP775" t="s">
        <v>147</v>
      </c>
      <c r="BQ775" t="s">
        <v>147</v>
      </c>
      <c r="BR775">
        <v>0.5</v>
      </c>
      <c r="BS775">
        <v>4.7000000000000002E-3</v>
      </c>
      <c r="BT775" t="b">
        <v>0</v>
      </c>
      <c r="BU775">
        <v>0.5</v>
      </c>
      <c r="BV775">
        <v>4.7000000000000002E-3</v>
      </c>
      <c r="BW775">
        <v>0.5</v>
      </c>
      <c r="BX775" t="s">
        <v>148</v>
      </c>
      <c r="BY775" t="s">
        <v>1955</v>
      </c>
      <c r="BZ775" t="s">
        <v>1956</v>
      </c>
      <c r="CA775" t="s">
        <v>2548</v>
      </c>
      <c r="CB775" t="s">
        <v>150</v>
      </c>
      <c r="CC775" t="s">
        <v>1970</v>
      </c>
      <c r="CD775" t="s">
        <v>1422</v>
      </c>
      <c r="CI775">
        <v>45.678971789999999</v>
      </c>
      <c r="CJ775">
        <v>-122.62954089999999</v>
      </c>
      <c r="CN775" t="s">
        <v>1971</v>
      </c>
      <c r="CO775" t="s">
        <v>298</v>
      </c>
      <c r="CP775" t="s">
        <v>2549</v>
      </c>
      <c r="CQ775" t="s">
        <v>130</v>
      </c>
      <c r="CT775" t="s">
        <v>1973</v>
      </c>
      <c r="CU775" t="s">
        <v>302</v>
      </c>
      <c r="CV775" t="s">
        <v>154</v>
      </c>
      <c r="CW775" t="s">
        <v>1220</v>
      </c>
      <c r="CX775" t="s">
        <v>1801</v>
      </c>
      <c r="DC775" s="15"/>
      <c r="DF775">
        <v>66</v>
      </c>
      <c r="DG775" t="s">
        <v>130</v>
      </c>
      <c r="DH775" t="s">
        <v>146</v>
      </c>
    </row>
    <row r="776" spans="1:112" x14ac:dyDescent="0.25">
      <c r="A776" t="s">
        <v>1955</v>
      </c>
      <c r="B776" t="s">
        <v>1956</v>
      </c>
      <c r="C776" t="s">
        <v>2550</v>
      </c>
      <c r="D776" t="s">
        <v>124</v>
      </c>
      <c r="E776" t="s">
        <v>125</v>
      </c>
      <c r="F776" t="s">
        <v>126</v>
      </c>
      <c r="G776" s="15">
        <v>43011</v>
      </c>
      <c r="H776" t="s">
        <v>2551</v>
      </c>
      <c r="I776" t="s">
        <v>1223</v>
      </c>
      <c r="J776" s="15"/>
      <c r="M776" t="s">
        <v>2552</v>
      </c>
      <c r="N776" t="s">
        <v>130</v>
      </c>
      <c r="T776" t="s">
        <v>2505</v>
      </c>
      <c r="U776" t="s">
        <v>1961</v>
      </c>
      <c r="V776" t="s">
        <v>2131</v>
      </c>
      <c r="AA776" t="s">
        <v>1963</v>
      </c>
      <c r="AB776" t="s">
        <v>1955</v>
      </c>
      <c r="AC776" t="s">
        <v>1964</v>
      </c>
      <c r="AD776" t="s">
        <v>1965</v>
      </c>
      <c r="AF776" t="s">
        <v>137</v>
      </c>
      <c r="AG776" t="s">
        <v>1966</v>
      </c>
      <c r="AH776">
        <v>0.5</v>
      </c>
      <c r="AI776" t="s">
        <v>139</v>
      </c>
      <c r="AJ776" t="s">
        <v>1205</v>
      </c>
      <c r="AK776" t="s">
        <v>140</v>
      </c>
      <c r="AM776" t="s">
        <v>141</v>
      </c>
      <c r="AZ776" t="s">
        <v>1207</v>
      </c>
      <c r="BA776" t="s">
        <v>1208</v>
      </c>
      <c r="BB776" t="s">
        <v>1209</v>
      </c>
      <c r="BD776" t="s">
        <v>1967</v>
      </c>
      <c r="BE776" s="15">
        <v>43024</v>
      </c>
      <c r="BG776" t="s">
        <v>1968</v>
      </c>
      <c r="BH776">
        <v>4.7000000000000002E-3</v>
      </c>
      <c r="BI776" t="s">
        <v>139</v>
      </c>
      <c r="BJ776" s="15"/>
      <c r="BK776" t="s">
        <v>146</v>
      </c>
      <c r="BL776">
        <v>7</v>
      </c>
      <c r="BM776" s="16">
        <v>43011.7722222222</v>
      </c>
      <c r="BO776" s="16"/>
      <c r="BP776" t="s">
        <v>147</v>
      </c>
      <c r="BQ776" t="s">
        <v>147</v>
      </c>
      <c r="BR776">
        <v>0.5</v>
      </c>
      <c r="BS776">
        <v>4.7000000000000002E-3</v>
      </c>
      <c r="BT776" t="b">
        <v>0</v>
      </c>
      <c r="BU776">
        <v>0.5</v>
      </c>
      <c r="BV776">
        <v>4.7000000000000002E-3</v>
      </c>
      <c r="BW776">
        <v>0.5</v>
      </c>
      <c r="BX776" t="s">
        <v>148</v>
      </c>
      <c r="BY776" t="s">
        <v>1955</v>
      </c>
      <c r="BZ776" t="s">
        <v>1956</v>
      </c>
      <c r="CA776" t="s">
        <v>2132</v>
      </c>
      <c r="CB776" t="s">
        <v>150</v>
      </c>
      <c r="CC776" t="s">
        <v>1970</v>
      </c>
      <c r="CD776" t="s">
        <v>1422</v>
      </c>
      <c r="CI776">
        <v>45.679673479999998</v>
      </c>
      <c r="CJ776">
        <v>-122.6301615</v>
      </c>
      <c r="CN776" t="s">
        <v>1971</v>
      </c>
      <c r="CO776" t="s">
        <v>298</v>
      </c>
      <c r="CP776" t="s">
        <v>2133</v>
      </c>
      <c r="CQ776" t="s">
        <v>130</v>
      </c>
      <c r="CT776" t="s">
        <v>1973</v>
      </c>
      <c r="CU776" t="s">
        <v>302</v>
      </c>
      <c r="CV776" t="s">
        <v>154</v>
      </c>
      <c r="CW776" t="s">
        <v>1220</v>
      </c>
      <c r="CX776" t="s">
        <v>1801</v>
      </c>
      <c r="DC776" s="15"/>
      <c r="DF776">
        <v>92.13</v>
      </c>
      <c r="DG776" t="s">
        <v>130</v>
      </c>
      <c r="DH776" t="s">
        <v>146</v>
      </c>
    </row>
    <row r="777" spans="1:112" x14ac:dyDescent="0.25">
      <c r="A777" t="s">
        <v>1955</v>
      </c>
      <c r="B777" t="s">
        <v>1956</v>
      </c>
      <c r="C777" t="s">
        <v>2553</v>
      </c>
      <c r="D777" t="s">
        <v>124</v>
      </c>
      <c r="E777" t="s">
        <v>125</v>
      </c>
      <c r="F777" t="s">
        <v>126</v>
      </c>
      <c r="G777" s="15">
        <v>43011</v>
      </c>
      <c r="H777" t="s">
        <v>2554</v>
      </c>
      <c r="I777" t="s">
        <v>1223</v>
      </c>
      <c r="J777" s="15"/>
      <c r="M777" t="s">
        <v>2204</v>
      </c>
      <c r="N777" t="s">
        <v>130</v>
      </c>
      <c r="T777" t="s">
        <v>2505</v>
      </c>
      <c r="U777" t="s">
        <v>1961</v>
      </c>
      <c r="V777" t="s">
        <v>2205</v>
      </c>
      <c r="AA777" t="s">
        <v>1963</v>
      </c>
      <c r="AB777" t="s">
        <v>1955</v>
      </c>
      <c r="AC777" t="s">
        <v>1964</v>
      </c>
      <c r="AD777" t="s">
        <v>1965</v>
      </c>
      <c r="AF777" t="s">
        <v>137</v>
      </c>
      <c r="AG777" t="s">
        <v>1966</v>
      </c>
      <c r="AH777">
        <v>0.5</v>
      </c>
      <c r="AI777" t="s">
        <v>139</v>
      </c>
      <c r="AJ777" t="s">
        <v>1205</v>
      </c>
      <c r="AK777" t="s">
        <v>140</v>
      </c>
      <c r="AM777" t="s">
        <v>141</v>
      </c>
      <c r="AZ777" t="s">
        <v>1207</v>
      </c>
      <c r="BA777" t="s">
        <v>1208</v>
      </c>
      <c r="BB777" t="s">
        <v>1209</v>
      </c>
      <c r="BD777" t="s">
        <v>1967</v>
      </c>
      <c r="BE777" s="15">
        <v>43024</v>
      </c>
      <c r="BG777" t="s">
        <v>1968</v>
      </c>
      <c r="BH777">
        <v>4.7000000000000002E-3</v>
      </c>
      <c r="BI777" t="s">
        <v>139</v>
      </c>
      <c r="BJ777" s="15"/>
      <c r="BK777" t="s">
        <v>146</v>
      </c>
      <c r="BL777">
        <v>7</v>
      </c>
      <c r="BM777" s="16">
        <v>43011.783333333296</v>
      </c>
      <c r="BO777" s="16"/>
      <c r="BP777" t="s">
        <v>147</v>
      </c>
      <c r="BQ777" t="s">
        <v>147</v>
      </c>
      <c r="BR777">
        <v>0.5</v>
      </c>
      <c r="BS777">
        <v>4.7000000000000002E-3</v>
      </c>
      <c r="BT777" t="b">
        <v>0</v>
      </c>
      <c r="BU777">
        <v>0.5</v>
      </c>
      <c r="BV777">
        <v>4.7000000000000002E-3</v>
      </c>
      <c r="BW777">
        <v>0.5</v>
      </c>
      <c r="BX777" t="s">
        <v>148</v>
      </c>
      <c r="BY777" t="s">
        <v>1955</v>
      </c>
      <c r="BZ777" t="s">
        <v>1956</v>
      </c>
      <c r="CA777" t="s">
        <v>2206</v>
      </c>
      <c r="CB777" t="s">
        <v>150</v>
      </c>
      <c r="CC777" t="s">
        <v>1970</v>
      </c>
      <c r="CD777" t="s">
        <v>1422</v>
      </c>
      <c r="CI777">
        <v>45.679948789999997</v>
      </c>
      <c r="CJ777">
        <v>-122.6319761</v>
      </c>
      <c r="CN777" t="s">
        <v>1971</v>
      </c>
      <c r="CO777" t="s">
        <v>298</v>
      </c>
      <c r="CP777" t="s">
        <v>2207</v>
      </c>
      <c r="CQ777" t="s">
        <v>130</v>
      </c>
      <c r="CT777" t="s">
        <v>1973</v>
      </c>
      <c r="CU777" t="s">
        <v>302</v>
      </c>
      <c r="CV777" t="s">
        <v>154</v>
      </c>
      <c r="CW777" t="s">
        <v>1220</v>
      </c>
      <c r="CX777" t="s">
        <v>1801</v>
      </c>
      <c r="DC777" s="15"/>
      <c r="DF777">
        <v>88.06</v>
      </c>
      <c r="DG777" t="s">
        <v>130</v>
      </c>
      <c r="DH777" t="s">
        <v>146</v>
      </c>
    </row>
    <row r="778" spans="1:112" x14ac:dyDescent="0.25">
      <c r="A778" t="s">
        <v>1955</v>
      </c>
      <c r="B778" t="s">
        <v>1956</v>
      </c>
      <c r="C778" t="s">
        <v>2555</v>
      </c>
      <c r="D778" t="s">
        <v>124</v>
      </c>
      <c r="E778" t="s">
        <v>125</v>
      </c>
      <c r="F778" t="s">
        <v>126</v>
      </c>
      <c r="G778" s="15">
        <v>43011</v>
      </c>
      <c r="H778" t="s">
        <v>2556</v>
      </c>
      <c r="I778" t="s">
        <v>1223</v>
      </c>
      <c r="J778" s="15"/>
      <c r="M778" t="s">
        <v>2485</v>
      </c>
      <c r="N778" t="s">
        <v>130</v>
      </c>
      <c r="T778" t="s">
        <v>2505</v>
      </c>
      <c r="U778" t="s">
        <v>1961</v>
      </c>
      <c r="V778" t="s">
        <v>2094</v>
      </c>
      <c r="AA778" t="s">
        <v>1963</v>
      </c>
      <c r="AB778" t="s">
        <v>1955</v>
      </c>
      <c r="AC778" t="s">
        <v>1964</v>
      </c>
      <c r="AD778" t="s">
        <v>1965</v>
      </c>
      <c r="AF778" t="s">
        <v>137</v>
      </c>
      <c r="AG778" t="s">
        <v>1966</v>
      </c>
      <c r="AH778">
        <v>0.5</v>
      </c>
      <c r="AI778" t="s">
        <v>139</v>
      </c>
      <c r="AJ778" t="s">
        <v>1205</v>
      </c>
      <c r="AK778" t="s">
        <v>140</v>
      </c>
      <c r="AM778" t="s">
        <v>141</v>
      </c>
      <c r="AZ778" t="s">
        <v>1207</v>
      </c>
      <c r="BA778" t="s">
        <v>1208</v>
      </c>
      <c r="BB778" t="s">
        <v>1209</v>
      </c>
      <c r="BD778" t="s">
        <v>1967</v>
      </c>
      <c r="BE778" s="15">
        <v>43024</v>
      </c>
      <c r="BG778" t="s">
        <v>1968</v>
      </c>
      <c r="BH778">
        <v>4.7000000000000002E-3</v>
      </c>
      <c r="BI778" t="s">
        <v>139</v>
      </c>
      <c r="BJ778" s="15"/>
      <c r="BK778" t="s">
        <v>146</v>
      </c>
      <c r="BL778">
        <v>7</v>
      </c>
      <c r="BM778" s="16">
        <v>43011.814583333296</v>
      </c>
      <c r="BO778" s="16"/>
      <c r="BP778" t="s">
        <v>147</v>
      </c>
      <c r="BQ778" t="s">
        <v>147</v>
      </c>
      <c r="BR778">
        <v>0.5</v>
      </c>
      <c r="BS778">
        <v>4.7000000000000002E-3</v>
      </c>
      <c r="BT778" t="b">
        <v>0</v>
      </c>
      <c r="BU778">
        <v>0.5</v>
      </c>
      <c r="BV778">
        <v>4.7000000000000002E-3</v>
      </c>
      <c r="BW778">
        <v>0.5</v>
      </c>
      <c r="BX778" t="s">
        <v>148</v>
      </c>
      <c r="BY778" t="s">
        <v>1955</v>
      </c>
      <c r="BZ778" t="s">
        <v>1956</v>
      </c>
      <c r="CA778" t="s">
        <v>2095</v>
      </c>
      <c r="CB778" t="s">
        <v>150</v>
      </c>
      <c r="CC778" t="s">
        <v>1970</v>
      </c>
      <c r="CD778" t="s">
        <v>1422</v>
      </c>
      <c r="CI778">
        <v>45.679809650000003</v>
      </c>
      <c r="CJ778">
        <v>-122.62837589999999</v>
      </c>
      <c r="CN778" t="s">
        <v>1971</v>
      </c>
      <c r="CO778" t="s">
        <v>298</v>
      </c>
      <c r="CP778" t="s">
        <v>2096</v>
      </c>
      <c r="CQ778" t="s">
        <v>130</v>
      </c>
      <c r="CT778" t="s">
        <v>1973</v>
      </c>
      <c r="CU778" t="s">
        <v>302</v>
      </c>
      <c r="CV778" t="s">
        <v>154</v>
      </c>
      <c r="CW778" t="s">
        <v>1220</v>
      </c>
      <c r="CX778" t="s">
        <v>1801</v>
      </c>
      <c r="DC778" s="15"/>
      <c r="DF778">
        <v>98.7</v>
      </c>
      <c r="DG778" t="s">
        <v>130</v>
      </c>
      <c r="DH778" t="s">
        <v>146</v>
      </c>
    </row>
    <row r="779" spans="1:112" x14ac:dyDescent="0.25">
      <c r="A779" t="s">
        <v>1955</v>
      </c>
      <c r="B779" t="s">
        <v>1956</v>
      </c>
      <c r="C779" t="s">
        <v>2557</v>
      </c>
      <c r="D779" t="s">
        <v>124</v>
      </c>
      <c r="E779" t="s">
        <v>125</v>
      </c>
      <c r="F779" t="s">
        <v>126</v>
      </c>
      <c r="G779" s="15">
        <v>43011</v>
      </c>
      <c r="H779" t="s">
        <v>2558</v>
      </c>
      <c r="I779" t="s">
        <v>1223</v>
      </c>
      <c r="J779" s="15"/>
      <c r="M779" t="s">
        <v>2199</v>
      </c>
      <c r="N779" t="s">
        <v>130</v>
      </c>
      <c r="T779" t="s">
        <v>2505</v>
      </c>
      <c r="U779" t="s">
        <v>1961</v>
      </c>
      <c r="V779" t="s">
        <v>2115</v>
      </c>
      <c r="AA779" t="s">
        <v>1963</v>
      </c>
      <c r="AB779" t="s">
        <v>1955</v>
      </c>
      <c r="AC779" t="s">
        <v>1964</v>
      </c>
      <c r="AD779" t="s">
        <v>1965</v>
      </c>
      <c r="AF779" t="s">
        <v>137</v>
      </c>
      <c r="AG779" t="s">
        <v>1966</v>
      </c>
      <c r="AH779">
        <v>0.5</v>
      </c>
      <c r="AI779" t="s">
        <v>139</v>
      </c>
      <c r="AJ779" t="s">
        <v>1205</v>
      </c>
      <c r="AK779" t="s">
        <v>140</v>
      </c>
      <c r="AM779" t="s">
        <v>141</v>
      </c>
      <c r="AZ779" t="s">
        <v>1207</v>
      </c>
      <c r="BA779" t="s">
        <v>1208</v>
      </c>
      <c r="BB779" t="s">
        <v>1209</v>
      </c>
      <c r="BD779" t="s">
        <v>1967</v>
      </c>
      <c r="BE779" s="15">
        <v>43021</v>
      </c>
      <c r="BG779" t="s">
        <v>1968</v>
      </c>
      <c r="BH779">
        <v>4.7000000000000002E-3</v>
      </c>
      <c r="BI779" t="s">
        <v>139</v>
      </c>
      <c r="BJ779" s="15"/>
      <c r="BK779" t="s">
        <v>146</v>
      </c>
      <c r="BL779">
        <v>7</v>
      </c>
      <c r="BM779" s="16">
        <v>43011.871527777803</v>
      </c>
      <c r="BO779" s="16"/>
      <c r="BP779" t="s">
        <v>147</v>
      </c>
      <c r="BQ779" t="s">
        <v>147</v>
      </c>
      <c r="BR779">
        <v>0.5</v>
      </c>
      <c r="BS779">
        <v>4.7000000000000002E-3</v>
      </c>
      <c r="BT779" t="b">
        <v>0</v>
      </c>
      <c r="BU779">
        <v>0.5</v>
      </c>
      <c r="BV779">
        <v>4.7000000000000002E-3</v>
      </c>
      <c r="BW779">
        <v>0.5</v>
      </c>
      <c r="BX779" t="s">
        <v>148</v>
      </c>
      <c r="BY779" t="s">
        <v>1955</v>
      </c>
      <c r="BZ779" t="s">
        <v>1956</v>
      </c>
      <c r="CA779" t="s">
        <v>2116</v>
      </c>
      <c r="CB779" t="s">
        <v>150</v>
      </c>
      <c r="CC779" t="s">
        <v>1970</v>
      </c>
      <c r="CD779" t="s">
        <v>1422</v>
      </c>
      <c r="CI779">
        <v>45.677542629999998</v>
      </c>
      <c r="CJ779">
        <v>-122.6231669</v>
      </c>
      <c r="CN779" t="s">
        <v>1971</v>
      </c>
      <c r="CO779" t="s">
        <v>298</v>
      </c>
      <c r="CP779" t="s">
        <v>2117</v>
      </c>
      <c r="CQ779" t="s">
        <v>130</v>
      </c>
      <c r="CT779" t="s">
        <v>1973</v>
      </c>
      <c r="CU779" t="s">
        <v>302</v>
      </c>
      <c r="CV779" t="s">
        <v>154</v>
      </c>
      <c r="CW779" t="s">
        <v>1220</v>
      </c>
      <c r="CX779" t="s">
        <v>1801</v>
      </c>
      <c r="DC779" s="15"/>
      <c r="DF779">
        <v>38.57</v>
      </c>
      <c r="DG779" t="s">
        <v>130</v>
      </c>
      <c r="DH779" t="s">
        <v>146</v>
      </c>
    </row>
    <row r="780" spans="1:112" x14ac:dyDescent="0.25">
      <c r="A780" t="s">
        <v>1955</v>
      </c>
      <c r="B780" t="s">
        <v>1956</v>
      </c>
      <c r="C780" t="s">
        <v>2559</v>
      </c>
      <c r="D780" t="s">
        <v>124</v>
      </c>
      <c r="E780" t="s">
        <v>125</v>
      </c>
      <c r="F780" t="s">
        <v>126</v>
      </c>
      <c r="G780" s="15">
        <v>43011</v>
      </c>
      <c r="H780" t="s">
        <v>2560</v>
      </c>
      <c r="I780" t="s">
        <v>1223</v>
      </c>
      <c r="J780" s="15"/>
      <c r="M780" t="s">
        <v>2080</v>
      </c>
      <c r="N780" t="s">
        <v>130</v>
      </c>
      <c r="T780" t="s">
        <v>2505</v>
      </c>
      <c r="U780" t="s">
        <v>1961</v>
      </c>
      <c r="V780" t="s">
        <v>2081</v>
      </c>
      <c r="AA780" t="s">
        <v>1963</v>
      </c>
      <c r="AB780" t="s">
        <v>1955</v>
      </c>
      <c r="AC780" t="s">
        <v>1964</v>
      </c>
      <c r="AD780" t="s">
        <v>1965</v>
      </c>
      <c r="AF780" t="s">
        <v>137</v>
      </c>
      <c r="AG780" t="s">
        <v>1966</v>
      </c>
      <c r="AH780">
        <v>0.5</v>
      </c>
      <c r="AI780" t="s">
        <v>139</v>
      </c>
      <c r="AJ780" t="s">
        <v>1205</v>
      </c>
      <c r="AK780" t="s">
        <v>140</v>
      </c>
      <c r="AM780" t="s">
        <v>141</v>
      </c>
      <c r="AZ780" t="s">
        <v>1207</v>
      </c>
      <c r="BA780" t="s">
        <v>1208</v>
      </c>
      <c r="BB780" t="s">
        <v>1209</v>
      </c>
      <c r="BD780" t="s">
        <v>1967</v>
      </c>
      <c r="BE780" s="15">
        <v>43024</v>
      </c>
      <c r="BG780" t="s">
        <v>1968</v>
      </c>
      <c r="BH780">
        <v>4.7000000000000002E-3</v>
      </c>
      <c r="BI780" t="s">
        <v>139</v>
      </c>
      <c r="BJ780" s="15"/>
      <c r="BK780" t="s">
        <v>146</v>
      </c>
      <c r="BL780">
        <v>7</v>
      </c>
      <c r="BM780" s="16">
        <v>43011.877083333296</v>
      </c>
      <c r="BO780" s="16"/>
      <c r="BP780" t="s">
        <v>147</v>
      </c>
      <c r="BQ780" t="s">
        <v>147</v>
      </c>
      <c r="BR780">
        <v>0.5</v>
      </c>
      <c r="BS780">
        <v>4.7000000000000002E-3</v>
      </c>
      <c r="BT780" t="b">
        <v>0</v>
      </c>
      <c r="BU780">
        <v>0.5</v>
      </c>
      <c r="BV780">
        <v>4.7000000000000002E-3</v>
      </c>
      <c r="BW780">
        <v>0.5</v>
      </c>
      <c r="BX780" t="s">
        <v>148</v>
      </c>
      <c r="BY780" t="s">
        <v>1955</v>
      </c>
      <c r="BZ780" t="s">
        <v>1956</v>
      </c>
      <c r="CA780" t="s">
        <v>2082</v>
      </c>
      <c r="CB780" t="s">
        <v>150</v>
      </c>
      <c r="CC780" t="s">
        <v>1970</v>
      </c>
      <c r="CD780" t="s">
        <v>1422</v>
      </c>
      <c r="CI780">
        <v>45.679066380000002</v>
      </c>
      <c r="CJ780">
        <v>-122.6262328</v>
      </c>
      <c r="CN780" t="s">
        <v>1971</v>
      </c>
      <c r="CO780" t="s">
        <v>298</v>
      </c>
      <c r="CP780" t="s">
        <v>2083</v>
      </c>
      <c r="CQ780" t="s">
        <v>130</v>
      </c>
      <c r="CT780" t="s">
        <v>1973</v>
      </c>
      <c r="CU780" t="s">
        <v>302</v>
      </c>
      <c r="CV780" t="s">
        <v>154</v>
      </c>
      <c r="CW780" t="s">
        <v>1220</v>
      </c>
      <c r="CX780" t="s">
        <v>1801</v>
      </c>
      <c r="DC780" s="15"/>
      <c r="DF780">
        <v>103.65</v>
      </c>
      <c r="DG780" t="s">
        <v>130</v>
      </c>
      <c r="DH780" t="s">
        <v>146</v>
      </c>
    </row>
    <row r="781" spans="1:112" x14ac:dyDescent="0.25">
      <c r="A781" t="s">
        <v>1955</v>
      </c>
      <c r="B781" t="s">
        <v>1956</v>
      </c>
      <c r="C781" t="s">
        <v>2561</v>
      </c>
      <c r="D781" t="s">
        <v>124</v>
      </c>
      <c r="E781" t="s">
        <v>125</v>
      </c>
      <c r="F781" t="s">
        <v>126</v>
      </c>
      <c r="G781" s="15">
        <v>43011</v>
      </c>
      <c r="H781" t="s">
        <v>2562</v>
      </c>
      <c r="I781" t="s">
        <v>1223</v>
      </c>
      <c r="J781" s="15"/>
      <c r="M781" t="s">
        <v>671</v>
      </c>
      <c r="N781" t="s">
        <v>130</v>
      </c>
      <c r="T781" t="s">
        <v>2505</v>
      </c>
      <c r="U781" t="s">
        <v>1961</v>
      </c>
      <c r="V781" t="s">
        <v>2075</v>
      </c>
      <c r="AA781" t="s">
        <v>1963</v>
      </c>
      <c r="AB781" t="s">
        <v>1955</v>
      </c>
      <c r="AC781" t="s">
        <v>1964</v>
      </c>
      <c r="AD781" t="s">
        <v>1965</v>
      </c>
      <c r="AF781" t="s">
        <v>137</v>
      </c>
      <c r="AG781" t="s">
        <v>1966</v>
      </c>
      <c r="AH781">
        <v>0.5</v>
      </c>
      <c r="AI781" t="s">
        <v>139</v>
      </c>
      <c r="AJ781" t="s">
        <v>1205</v>
      </c>
      <c r="AK781" t="s">
        <v>140</v>
      </c>
      <c r="AM781" t="s">
        <v>141</v>
      </c>
      <c r="AZ781" t="s">
        <v>1207</v>
      </c>
      <c r="BA781" t="s">
        <v>1208</v>
      </c>
      <c r="BB781" t="s">
        <v>1209</v>
      </c>
      <c r="BD781" t="s">
        <v>1967</v>
      </c>
      <c r="BE781" s="15">
        <v>43024</v>
      </c>
      <c r="BG781" t="s">
        <v>1968</v>
      </c>
      <c r="BH781">
        <v>4.7000000000000002E-3</v>
      </c>
      <c r="BI781" t="s">
        <v>139</v>
      </c>
      <c r="BJ781" s="15"/>
      <c r="BK781" t="s">
        <v>146</v>
      </c>
      <c r="BL781">
        <v>7</v>
      </c>
      <c r="BM781" s="16">
        <v>43011.891666666699</v>
      </c>
      <c r="BO781" s="16"/>
      <c r="BP781" t="s">
        <v>147</v>
      </c>
      <c r="BQ781" t="s">
        <v>147</v>
      </c>
      <c r="BR781">
        <v>0.5</v>
      </c>
      <c r="BS781">
        <v>4.7000000000000002E-3</v>
      </c>
      <c r="BT781" t="b">
        <v>0</v>
      </c>
      <c r="BU781">
        <v>0.5</v>
      </c>
      <c r="BV781">
        <v>4.7000000000000002E-3</v>
      </c>
      <c r="BW781">
        <v>0.5</v>
      </c>
      <c r="BX781" t="s">
        <v>148</v>
      </c>
      <c r="BY781" t="s">
        <v>1955</v>
      </c>
      <c r="BZ781" t="s">
        <v>1956</v>
      </c>
      <c r="CA781" t="s">
        <v>2076</v>
      </c>
      <c r="CB781" t="s">
        <v>150</v>
      </c>
      <c r="CC781" t="s">
        <v>1970</v>
      </c>
      <c r="CD781" t="s">
        <v>1422</v>
      </c>
      <c r="CI781">
        <v>45.679354179999997</v>
      </c>
      <c r="CJ781">
        <v>-122.62786440000001</v>
      </c>
      <c r="CN781" t="s">
        <v>1971</v>
      </c>
      <c r="CO781" t="s">
        <v>298</v>
      </c>
      <c r="CP781" t="s">
        <v>2077</v>
      </c>
      <c r="CQ781" t="s">
        <v>130</v>
      </c>
      <c r="CT781" t="s">
        <v>1973</v>
      </c>
      <c r="CU781" t="s">
        <v>302</v>
      </c>
      <c r="CV781" t="s">
        <v>154</v>
      </c>
      <c r="CW781" t="s">
        <v>1220</v>
      </c>
      <c r="CX781" t="s">
        <v>1801</v>
      </c>
      <c r="DC781" s="15"/>
      <c r="DF781">
        <v>90.55</v>
      </c>
      <c r="DG781" t="s">
        <v>130</v>
      </c>
      <c r="DH781" t="s">
        <v>146</v>
      </c>
    </row>
    <row r="782" spans="1:112" x14ac:dyDescent="0.25">
      <c r="A782" t="s">
        <v>1955</v>
      </c>
      <c r="B782" t="s">
        <v>1956</v>
      </c>
      <c r="C782" t="s">
        <v>2563</v>
      </c>
      <c r="D782" t="s">
        <v>124</v>
      </c>
      <c r="E782" t="s">
        <v>125</v>
      </c>
      <c r="F782" t="s">
        <v>126</v>
      </c>
      <c r="G782" s="15">
        <v>43011</v>
      </c>
      <c r="H782" t="s">
        <v>2564</v>
      </c>
      <c r="I782" t="s">
        <v>1223</v>
      </c>
      <c r="J782" s="15"/>
      <c r="M782" t="s">
        <v>2565</v>
      </c>
      <c r="N782" t="s">
        <v>130</v>
      </c>
      <c r="T782" t="s">
        <v>2505</v>
      </c>
      <c r="U782" t="s">
        <v>1961</v>
      </c>
      <c r="V782" t="s">
        <v>2088</v>
      </c>
      <c r="AA782" t="s">
        <v>1999</v>
      </c>
      <c r="AB782" t="s">
        <v>1955</v>
      </c>
      <c r="AC782" t="s">
        <v>2000</v>
      </c>
      <c r="AD782" t="s">
        <v>1204</v>
      </c>
      <c r="AF782" t="s">
        <v>137</v>
      </c>
      <c r="AG782" t="s">
        <v>1966</v>
      </c>
      <c r="AH782">
        <v>0.5</v>
      </c>
      <c r="AI782" t="s">
        <v>139</v>
      </c>
      <c r="AJ782" t="s">
        <v>1205</v>
      </c>
      <c r="AK782" t="s">
        <v>140</v>
      </c>
      <c r="AM782" t="s">
        <v>141</v>
      </c>
      <c r="AZ782" t="s">
        <v>1207</v>
      </c>
      <c r="BA782" t="s">
        <v>1208</v>
      </c>
      <c r="BB782" t="s">
        <v>1209</v>
      </c>
      <c r="BD782" t="s">
        <v>1967</v>
      </c>
      <c r="BE782" s="15">
        <v>43022</v>
      </c>
      <c r="BG782" t="s">
        <v>1968</v>
      </c>
      <c r="BH782">
        <v>4.7000000000000002E-3</v>
      </c>
      <c r="BI782" t="s">
        <v>139</v>
      </c>
      <c r="BJ782" s="15"/>
      <c r="BK782" t="s">
        <v>146</v>
      </c>
      <c r="BL782">
        <v>7</v>
      </c>
      <c r="BM782" s="16">
        <v>43011.901388888902</v>
      </c>
      <c r="BO782" s="16"/>
      <c r="BP782" t="s">
        <v>147</v>
      </c>
      <c r="BQ782" t="s">
        <v>147</v>
      </c>
      <c r="BR782">
        <v>0.5</v>
      </c>
      <c r="BS782">
        <v>4.7000000000000002E-3</v>
      </c>
      <c r="BT782" t="b">
        <v>0</v>
      </c>
      <c r="BU782">
        <v>0.5</v>
      </c>
      <c r="BV782">
        <v>4.7000000000000002E-3</v>
      </c>
      <c r="BW782">
        <v>0.5</v>
      </c>
      <c r="BX782" t="s">
        <v>148</v>
      </c>
      <c r="BY782" t="s">
        <v>1955</v>
      </c>
      <c r="BZ782" t="s">
        <v>1956</v>
      </c>
      <c r="CA782" t="s">
        <v>2089</v>
      </c>
      <c r="CB782" t="s">
        <v>150</v>
      </c>
      <c r="CC782" t="s">
        <v>1970</v>
      </c>
      <c r="CD782" t="s">
        <v>1422</v>
      </c>
      <c r="CI782">
        <v>45.678277559999998</v>
      </c>
      <c r="CJ782">
        <v>-122.63223840000001</v>
      </c>
      <c r="CN782" t="s">
        <v>1971</v>
      </c>
      <c r="CO782" t="s">
        <v>298</v>
      </c>
      <c r="CP782" t="s">
        <v>2090</v>
      </c>
      <c r="CQ782" t="s">
        <v>130</v>
      </c>
      <c r="CT782" t="s">
        <v>1973</v>
      </c>
      <c r="CU782" t="s">
        <v>302</v>
      </c>
      <c r="CV782" t="s">
        <v>154</v>
      </c>
      <c r="CW782" t="s">
        <v>1220</v>
      </c>
      <c r="CX782" t="s">
        <v>1801</v>
      </c>
      <c r="DC782" s="15"/>
      <c r="DF782">
        <v>72.2</v>
      </c>
      <c r="DG782" t="s">
        <v>130</v>
      </c>
      <c r="DH782" t="s">
        <v>146</v>
      </c>
    </row>
    <row r="783" spans="1:112" x14ac:dyDescent="0.25">
      <c r="A783" t="s">
        <v>1955</v>
      </c>
      <c r="B783" t="s">
        <v>1956</v>
      </c>
      <c r="C783" t="s">
        <v>2566</v>
      </c>
      <c r="D783" t="s">
        <v>124</v>
      </c>
      <c r="E783" t="s">
        <v>125</v>
      </c>
      <c r="F783" t="s">
        <v>126</v>
      </c>
      <c r="G783" s="15">
        <v>43011</v>
      </c>
      <c r="H783" t="s">
        <v>1958</v>
      </c>
      <c r="I783" t="s">
        <v>1223</v>
      </c>
      <c r="J783" s="15"/>
      <c r="M783" t="s">
        <v>2119</v>
      </c>
      <c r="N783" t="s">
        <v>130</v>
      </c>
      <c r="T783" t="s">
        <v>2505</v>
      </c>
      <c r="U783" t="s">
        <v>1961</v>
      </c>
      <c r="V783" t="s">
        <v>2120</v>
      </c>
      <c r="AA783" t="s">
        <v>1963</v>
      </c>
      <c r="AB783" t="s">
        <v>1955</v>
      </c>
      <c r="AC783" t="s">
        <v>1964</v>
      </c>
      <c r="AD783" t="s">
        <v>1965</v>
      </c>
      <c r="AF783" t="s">
        <v>137</v>
      </c>
      <c r="AG783" t="s">
        <v>1966</v>
      </c>
      <c r="AH783">
        <v>0.5</v>
      </c>
      <c r="AI783" t="s">
        <v>139</v>
      </c>
      <c r="AJ783" t="s">
        <v>1205</v>
      </c>
      <c r="AK783" t="s">
        <v>140</v>
      </c>
      <c r="AM783" t="s">
        <v>141</v>
      </c>
      <c r="AZ783" t="s">
        <v>1207</v>
      </c>
      <c r="BA783" t="s">
        <v>1208</v>
      </c>
      <c r="BB783" t="s">
        <v>1209</v>
      </c>
      <c r="BD783" t="s">
        <v>1967</v>
      </c>
      <c r="BE783" s="15">
        <v>43021</v>
      </c>
      <c r="BG783" t="s">
        <v>1968</v>
      </c>
      <c r="BH783">
        <v>4.7000000000000002E-3</v>
      </c>
      <c r="BI783" t="s">
        <v>139</v>
      </c>
      <c r="BJ783" s="15"/>
      <c r="BK783" t="s">
        <v>146</v>
      </c>
      <c r="BL783">
        <v>7</v>
      </c>
      <c r="BM783" s="16">
        <v>43011.902777777803</v>
      </c>
      <c r="BO783" s="16"/>
      <c r="BP783" t="s">
        <v>147</v>
      </c>
      <c r="BQ783" t="s">
        <v>147</v>
      </c>
      <c r="BR783">
        <v>0.5</v>
      </c>
      <c r="BS783">
        <v>4.7000000000000002E-3</v>
      </c>
      <c r="BT783" t="b">
        <v>0</v>
      </c>
      <c r="BU783">
        <v>0.5</v>
      </c>
      <c r="BV783">
        <v>4.7000000000000002E-3</v>
      </c>
      <c r="BW783">
        <v>0.5</v>
      </c>
      <c r="BX783" t="s">
        <v>148</v>
      </c>
      <c r="BY783" t="s">
        <v>1955</v>
      </c>
      <c r="BZ783" t="s">
        <v>1956</v>
      </c>
      <c r="CA783" t="s">
        <v>2121</v>
      </c>
      <c r="CB783" t="s">
        <v>2122</v>
      </c>
      <c r="CC783" t="s">
        <v>1970</v>
      </c>
      <c r="CD783" t="s">
        <v>1422</v>
      </c>
      <c r="CI783">
        <v>45.678930010000002</v>
      </c>
      <c r="CJ783">
        <v>-122.6292986</v>
      </c>
      <c r="CN783" t="s">
        <v>1971</v>
      </c>
      <c r="CO783" t="s">
        <v>298</v>
      </c>
      <c r="CP783" t="s">
        <v>2123</v>
      </c>
      <c r="CQ783" t="s">
        <v>130</v>
      </c>
      <c r="CT783" t="s">
        <v>1973</v>
      </c>
      <c r="CU783" t="s">
        <v>302</v>
      </c>
      <c r="CV783" t="s">
        <v>154</v>
      </c>
      <c r="CW783" t="s">
        <v>1220</v>
      </c>
      <c r="CX783" t="s">
        <v>1801</v>
      </c>
      <c r="DC783" s="15"/>
      <c r="DF783">
        <v>91.2</v>
      </c>
      <c r="DG783" t="s">
        <v>130</v>
      </c>
      <c r="DH783" t="s">
        <v>146</v>
      </c>
    </row>
    <row r="784" spans="1:112" x14ac:dyDescent="0.25">
      <c r="A784" t="s">
        <v>1955</v>
      </c>
      <c r="B784" t="s">
        <v>1956</v>
      </c>
      <c r="C784" t="s">
        <v>2567</v>
      </c>
      <c r="D784" t="s">
        <v>1980</v>
      </c>
      <c r="E784" t="s">
        <v>125</v>
      </c>
      <c r="F784" t="s">
        <v>126</v>
      </c>
      <c r="G784" s="15">
        <v>43011</v>
      </c>
      <c r="H784" t="s">
        <v>1958</v>
      </c>
      <c r="I784" t="s">
        <v>1223</v>
      </c>
      <c r="J784" s="15"/>
      <c r="M784" t="s">
        <v>1975</v>
      </c>
      <c r="N784" t="s">
        <v>130</v>
      </c>
      <c r="T784" t="s">
        <v>2505</v>
      </c>
      <c r="U784" t="s">
        <v>1961</v>
      </c>
      <c r="V784" t="s">
        <v>2088</v>
      </c>
      <c r="AA784" t="s">
        <v>1999</v>
      </c>
      <c r="AB784" t="s">
        <v>1955</v>
      </c>
      <c r="AC784" t="s">
        <v>2000</v>
      </c>
      <c r="AD784" t="s">
        <v>1204</v>
      </c>
      <c r="AF784" t="s">
        <v>137</v>
      </c>
      <c r="AG784" t="s">
        <v>1966</v>
      </c>
      <c r="AH784">
        <v>0.5</v>
      </c>
      <c r="AI784" t="s">
        <v>139</v>
      </c>
      <c r="AJ784" t="s">
        <v>1205</v>
      </c>
      <c r="AK784" t="s">
        <v>140</v>
      </c>
      <c r="AM784" t="s">
        <v>141</v>
      </c>
      <c r="AZ784" t="s">
        <v>1207</v>
      </c>
      <c r="BA784" t="s">
        <v>1208</v>
      </c>
      <c r="BB784" t="s">
        <v>1209</v>
      </c>
      <c r="BD784" t="s">
        <v>1967</v>
      </c>
      <c r="BE784" s="15">
        <v>43022</v>
      </c>
      <c r="BG784" t="s">
        <v>1968</v>
      </c>
      <c r="BH784">
        <v>4.7000000000000002E-3</v>
      </c>
      <c r="BI784" t="s">
        <v>139</v>
      </c>
      <c r="BJ784" s="15"/>
      <c r="BK784" t="s">
        <v>146</v>
      </c>
      <c r="BL784">
        <v>7</v>
      </c>
      <c r="BM784" s="16">
        <v>43011.902777777803</v>
      </c>
      <c r="BO784" s="16"/>
      <c r="BP784" t="s">
        <v>147</v>
      </c>
      <c r="BQ784" t="s">
        <v>147</v>
      </c>
      <c r="BR784">
        <v>0.5</v>
      </c>
      <c r="BS784">
        <v>4.7000000000000002E-3</v>
      </c>
      <c r="BT784" t="b">
        <v>0</v>
      </c>
      <c r="BU784">
        <v>0.5</v>
      </c>
      <c r="BV784">
        <v>4.7000000000000002E-3</v>
      </c>
      <c r="BW784">
        <v>0.5</v>
      </c>
      <c r="BX784" t="s">
        <v>148</v>
      </c>
      <c r="BY784" t="s">
        <v>1955</v>
      </c>
      <c r="BZ784" t="s">
        <v>1956</v>
      </c>
      <c r="CA784" t="s">
        <v>2089</v>
      </c>
      <c r="CB784" t="s">
        <v>150</v>
      </c>
      <c r="CC784" t="s">
        <v>1970</v>
      </c>
      <c r="CD784" t="s">
        <v>1422</v>
      </c>
      <c r="CI784">
        <v>45.678277559999998</v>
      </c>
      <c r="CJ784">
        <v>-122.63223840000001</v>
      </c>
      <c r="CN784" t="s">
        <v>1971</v>
      </c>
      <c r="CO784" t="s">
        <v>298</v>
      </c>
      <c r="CP784" t="s">
        <v>2090</v>
      </c>
      <c r="CQ784" t="s">
        <v>130</v>
      </c>
      <c r="CT784" t="s">
        <v>1973</v>
      </c>
      <c r="CU784" t="s">
        <v>302</v>
      </c>
      <c r="CV784" t="s">
        <v>154</v>
      </c>
      <c r="CW784" t="s">
        <v>1220</v>
      </c>
      <c r="CX784" t="s">
        <v>1801</v>
      </c>
      <c r="DC784" s="15"/>
      <c r="DF784">
        <v>72.2</v>
      </c>
      <c r="DG784" t="s">
        <v>130</v>
      </c>
      <c r="DH784" t="s">
        <v>146</v>
      </c>
    </row>
    <row r="785" spans="1:112" x14ac:dyDescent="0.25">
      <c r="A785" t="s">
        <v>1955</v>
      </c>
      <c r="B785" t="s">
        <v>1956</v>
      </c>
      <c r="C785" t="s">
        <v>2568</v>
      </c>
      <c r="D785" t="s">
        <v>124</v>
      </c>
      <c r="E785" t="s">
        <v>125</v>
      </c>
      <c r="F785" t="s">
        <v>126</v>
      </c>
      <c r="G785" s="15">
        <v>43011</v>
      </c>
      <c r="H785" t="s">
        <v>1403</v>
      </c>
      <c r="I785" t="s">
        <v>1223</v>
      </c>
      <c r="J785" s="15"/>
      <c r="M785" t="s">
        <v>2267</v>
      </c>
      <c r="N785" t="s">
        <v>130</v>
      </c>
      <c r="T785" t="s">
        <v>2505</v>
      </c>
      <c r="U785" t="s">
        <v>1961</v>
      </c>
      <c r="V785" t="s">
        <v>2268</v>
      </c>
      <c r="AA785" t="s">
        <v>1963</v>
      </c>
      <c r="AB785" t="s">
        <v>1955</v>
      </c>
      <c r="AC785" t="s">
        <v>1964</v>
      </c>
      <c r="AD785" t="s">
        <v>1965</v>
      </c>
      <c r="AF785" t="s">
        <v>137</v>
      </c>
      <c r="AG785" t="s">
        <v>1966</v>
      </c>
      <c r="AH785">
        <v>0.5</v>
      </c>
      <c r="AI785" t="s">
        <v>139</v>
      </c>
      <c r="AJ785" t="s">
        <v>1205</v>
      </c>
      <c r="AK785" t="s">
        <v>140</v>
      </c>
      <c r="AM785" t="s">
        <v>141</v>
      </c>
      <c r="AZ785" t="s">
        <v>1207</v>
      </c>
      <c r="BA785" t="s">
        <v>1208</v>
      </c>
      <c r="BB785" t="s">
        <v>1209</v>
      </c>
      <c r="BD785" t="s">
        <v>1967</v>
      </c>
      <c r="BE785" s="15">
        <v>43021</v>
      </c>
      <c r="BG785" t="s">
        <v>1968</v>
      </c>
      <c r="BH785">
        <v>4.7000000000000002E-3</v>
      </c>
      <c r="BI785" t="s">
        <v>139</v>
      </c>
      <c r="BJ785" s="15"/>
      <c r="BK785" t="s">
        <v>146</v>
      </c>
      <c r="BL785">
        <v>7</v>
      </c>
      <c r="BM785" s="16">
        <v>43011.916666666701</v>
      </c>
      <c r="BO785" s="16"/>
      <c r="BP785" t="s">
        <v>147</v>
      </c>
      <c r="BQ785" t="s">
        <v>147</v>
      </c>
      <c r="BR785">
        <v>0.5</v>
      </c>
      <c r="BS785">
        <v>4.7000000000000002E-3</v>
      </c>
      <c r="BT785" t="b">
        <v>0</v>
      </c>
      <c r="BU785">
        <v>0.5</v>
      </c>
      <c r="BV785">
        <v>4.7000000000000002E-3</v>
      </c>
      <c r="BW785">
        <v>0.5</v>
      </c>
      <c r="BX785" t="s">
        <v>148</v>
      </c>
      <c r="BY785" t="s">
        <v>1955</v>
      </c>
      <c r="BZ785" t="s">
        <v>1956</v>
      </c>
      <c r="CA785" t="s">
        <v>2269</v>
      </c>
      <c r="CB785" t="s">
        <v>150</v>
      </c>
      <c r="CC785" t="s">
        <v>1970</v>
      </c>
      <c r="CD785" t="s">
        <v>1422</v>
      </c>
      <c r="CI785">
        <v>45.67827097</v>
      </c>
      <c r="CJ785">
        <v>-122.6268937</v>
      </c>
      <c r="CN785" t="s">
        <v>1971</v>
      </c>
      <c r="CO785" t="s">
        <v>298</v>
      </c>
      <c r="CP785" t="s">
        <v>2270</v>
      </c>
      <c r="CQ785" t="s">
        <v>130</v>
      </c>
      <c r="CT785" t="s">
        <v>1973</v>
      </c>
      <c r="CU785" t="s">
        <v>302</v>
      </c>
      <c r="CV785" t="s">
        <v>154</v>
      </c>
      <c r="CW785" t="s">
        <v>1220</v>
      </c>
      <c r="CX785" t="s">
        <v>1801</v>
      </c>
      <c r="DC785" s="15"/>
      <c r="DF785">
        <v>123.69</v>
      </c>
      <c r="DG785" t="s">
        <v>130</v>
      </c>
      <c r="DH785" t="s">
        <v>146</v>
      </c>
    </row>
    <row r="786" spans="1:112" x14ac:dyDescent="0.25">
      <c r="A786" t="s">
        <v>1955</v>
      </c>
      <c r="B786" t="s">
        <v>1956</v>
      </c>
      <c r="C786" t="s">
        <v>2569</v>
      </c>
      <c r="D786" t="s">
        <v>124</v>
      </c>
      <c r="E786" t="s">
        <v>125</v>
      </c>
      <c r="F786" t="s">
        <v>126</v>
      </c>
      <c r="G786" s="15">
        <v>43011</v>
      </c>
      <c r="H786" t="s">
        <v>2244</v>
      </c>
      <c r="I786" t="s">
        <v>1223</v>
      </c>
      <c r="J786" s="15"/>
      <c r="M786" t="s">
        <v>2570</v>
      </c>
      <c r="N786" t="s">
        <v>130</v>
      </c>
      <c r="T786" t="s">
        <v>2505</v>
      </c>
      <c r="U786" t="s">
        <v>1961</v>
      </c>
      <c r="V786" t="s">
        <v>2402</v>
      </c>
      <c r="AA786" t="s">
        <v>1963</v>
      </c>
      <c r="AB786" t="s">
        <v>1955</v>
      </c>
      <c r="AC786" t="s">
        <v>1964</v>
      </c>
      <c r="AD786" t="s">
        <v>1965</v>
      </c>
      <c r="AF786" t="s">
        <v>137</v>
      </c>
      <c r="AG786" t="s">
        <v>1966</v>
      </c>
      <c r="AH786">
        <v>0.5</v>
      </c>
      <c r="AI786" t="s">
        <v>139</v>
      </c>
      <c r="AJ786" t="s">
        <v>1205</v>
      </c>
      <c r="AK786" t="s">
        <v>140</v>
      </c>
      <c r="AM786" t="s">
        <v>141</v>
      </c>
      <c r="AZ786" t="s">
        <v>1207</v>
      </c>
      <c r="BA786" t="s">
        <v>1208</v>
      </c>
      <c r="BB786" t="s">
        <v>1209</v>
      </c>
      <c r="BD786" t="s">
        <v>1967</v>
      </c>
      <c r="BE786" s="15">
        <v>43021</v>
      </c>
      <c r="BG786" t="s">
        <v>1968</v>
      </c>
      <c r="BH786">
        <v>4.7000000000000002E-3</v>
      </c>
      <c r="BI786" t="s">
        <v>139</v>
      </c>
      <c r="BJ786" s="15"/>
      <c r="BK786" t="s">
        <v>146</v>
      </c>
      <c r="BL786">
        <v>7</v>
      </c>
      <c r="BM786" s="16">
        <v>43011.927083333299</v>
      </c>
      <c r="BO786" s="16"/>
      <c r="BP786" t="s">
        <v>147</v>
      </c>
      <c r="BQ786" t="s">
        <v>147</v>
      </c>
      <c r="BR786">
        <v>0.5</v>
      </c>
      <c r="BS786">
        <v>4.7000000000000002E-3</v>
      </c>
      <c r="BT786" t="b">
        <v>0</v>
      </c>
      <c r="BU786">
        <v>0.5</v>
      </c>
      <c r="BV786">
        <v>4.7000000000000002E-3</v>
      </c>
      <c r="BW786">
        <v>0.5</v>
      </c>
      <c r="BX786" t="s">
        <v>148</v>
      </c>
      <c r="BY786" t="s">
        <v>1955</v>
      </c>
      <c r="BZ786" t="s">
        <v>1956</v>
      </c>
      <c r="CA786" t="s">
        <v>2403</v>
      </c>
      <c r="CB786" t="s">
        <v>150</v>
      </c>
      <c r="CC786" t="s">
        <v>1970</v>
      </c>
      <c r="CD786" t="s">
        <v>1422</v>
      </c>
      <c r="CI786">
        <v>45.678104099999999</v>
      </c>
      <c r="CJ786">
        <v>-122.6260419</v>
      </c>
      <c r="CN786" t="s">
        <v>1971</v>
      </c>
      <c r="CO786" t="s">
        <v>298</v>
      </c>
      <c r="CP786" t="s">
        <v>2404</v>
      </c>
      <c r="CQ786" t="s">
        <v>130</v>
      </c>
      <c r="CT786" t="s">
        <v>1973</v>
      </c>
      <c r="CU786" t="s">
        <v>302</v>
      </c>
      <c r="CV786" t="s">
        <v>154</v>
      </c>
      <c r="CW786" t="s">
        <v>1220</v>
      </c>
      <c r="CX786" t="s">
        <v>1801</v>
      </c>
      <c r="DC786" s="15"/>
      <c r="DF786">
        <v>140.04</v>
      </c>
      <c r="DG786" t="s">
        <v>130</v>
      </c>
      <c r="DH786" t="s">
        <v>146</v>
      </c>
    </row>
    <row r="787" spans="1:112" x14ac:dyDescent="0.25">
      <c r="A787" t="s">
        <v>1955</v>
      </c>
      <c r="B787" t="s">
        <v>1956</v>
      </c>
      <c r="C787" t="s">
        <v>2571</v>
      </c>
      <c r="D787" t="s">
        <v>124</v>
      </c>
      <c r="E787" t="s">
        <v>125</v>
      </c>
      <c r="F787" t="s">
        <v>126</v>
      </c>
      <c r="G787" s="15">
        <v>43011</v>
      </c>
      <c r="H787" t="s">
        <v>2572</v>
      </c>
      <c r="I787" t="s">
        <v>1223</v>
      </c>
      <c r="J787" s="15"/>
      <c r="M787" t="s">
        <v>2431</v>
      </c>
      <c r="N787" t="s">
        <v>130</v>
      </c>
      <c r="T787" t="s">
        <v>2505</v>
      </c>
      <c r="U787" t="s">
        <v>1961</v>
      </c>
      <c r="V787" t="s">
        <v>2432</v>
      </c>
      <c r="AA787" t="s">
        <v>1999</v>
      </c>
      <c r="AB787" t="s">
        <v>1955</v>
      </c>
      <c r="AC787" t="s">
        <v>2000</v>
      </c>
      <c r="AD787" t="s">
        <v>1204</v>
      </c>
      <c r="AF787" t="s">
        <v>137</v>
      </c>
      <c r="AG787" t="s">
        <v>1966</v>
      </c>
      <c r="AH787">
        <v>0.5</v>
      </c>
      <c r="AI787" t="s">
        <v>139</v>
      </c>
      <c r="AJ787" t="s">
        <v>1205</v>
      </c>
      <c r="AK787" t="s">
        <v>140</v>
      </c>
      <c r="AM787" t="s">
        <v>141</v>
      </c>
      <c r="AZ787" t="s">
        <v>1207</v>
      </c>
      <c r="BA787" t="s">
        <v>1208</v>
      </c>
      <c r="BB787" t="s">
        <v>1209</v>
      </c>
      <c r="BD787" t="s">
        <v>1967</v>
      </c>
      <c r="BE787" s="15">
        <v>43021</v>
      </c>
      <c r="BG787" t="s">
        <v>1968</v>
      </c>
      <c r="BH787">
        <v>4.7000000000000002E-3</v>
      </c>
      <c r="BI787" t="s">
        <v>139</v>
      </c>
      <c r="BJ787" s="15"/>
      <c r="BK787" t="s">
        <v>146</v>
      </c>
      <c r="BL787">
        <v>7</v>
      </c>
      <c r="BM787" s="16">
        <v>43011.934722222199</v>
      </c>
      <c r="BO787" s="16"/>
      <c r="BP787" t="s">
        <v>147</v>
      </c>
      <c r="BQ787" t="s">
        <v>147</v>
      </c>
      <c r="BR787">
        <v>0.5</v>
      </c>
      <c r="BS787">
        <v>4.7000000000000002E-3</v>
      </c>
      <c r="BT787" t="b">
        <v>0</v>
      </c>
      <c r="BU787">
        <v>0.5</v>
      </c>
      <c r="BV787">
        <v>4.7000000000000002E-3</v>
      </c>
      <c r="BW787">
        <v>0.5</v>
      </c>
      <c r="BX787" t="s">
        <v>148</v>
      </c>
      <c r="BY787" t="s">
        <v>1955</v>
      </c>
      <c r="BZ787" t="s">
        <v>1956</v>
      </c>
      <c r="CA787" t="s">
        <v>2433</v>
      </c>
      <c r="CB787" t="s">
        <v>150</v>
      </c>
      <c r="CC787" t="s">
        <v>1970</v>
      </c>
      <c r="CD787" t="s">
        <v>1422</v>
      </c>
      <c r="CI787">
        <v>45.676912160000001</v>
      </c>
      <c r="CJ787">
        <v>-122.6209089</v>
      </c>
      <c r="CN787" t="s">
        <v>1971</v>
      </c>
      <c r="CO787" t="s">
        <v>298</v>
      </c>
      <c r="CP787" t="s">
        <v>2434</v>
      </c>
      <c r="CQ787" t="s">
        <v>130</v>
      </c>
      <c r="CT787" t="s">
        <v>1973</v>
      </c>
      <c r="CU787" t="s">
        <v>302</v>
      </c>
      <c r="CV787" t="s">
        <v>154</v>
      </c>
      <c r="CW787" t="s">
        <v>1220</v>
      </c>
      <c r="CX787" t="s">
        <v>1801</v>
      </c>
      <c r="DC787" s="15"/>
      <c r="DF787">
        <v>34</v>
      </c>
      <c r="DG787" t="s">
        <v>130</v>
      </c>
      <c r="DH787" t="s">
        <v>146</v>
      </c>
    </row>
    <row r="788" spans="1:112" x14ac:dyDescent="0.25">
      <c r="A788" t="s">
        <v>1955</v>
      </c>
      <c r="B788" t="s">
        <v>1956</v>
      </c>
      <c r="C788" t="s">
        <v>2573</v>
      </c>
      <c r="D788" t="s">
        <v>1980</v>
      </c>
      <c r="E788" t="s">
        <v>125</v>
      </c>
      <c r="F788" t="s">
        <v>126</v>
      </c>
      <c r="G788" s="15">
        <v>43011</v>
      </c>
      <c r="H788" t="s">
        <v>2574</v>
      </c>
      <c r="I788" t="s">
        <v>1223</v>
      </c>
      <c r="J788" s="15"/>
      <c r="M788" t="s">
        <v>2431</v>
      </c>
      <c r="N788" t="s">
        <v>130</v>
      </c>
      <c r="T788" t="s">
        <v>2505</v>
      </c>
      <c r="U788" t="s">
        <v>1961</v>
      </c>
      <c r="V788" t="s">
        <v>2432</v>
      </c>
      <c r="AA788" t="s">
        <v>1999</v>
      </c>
      <c r="AB788" t="s">
        <v>1955</v>
      </c>
      <c r="AC788" t="s">
        <v>2000</v>
      </c>
      <c r="AD788" t="s">
        <v>1204</v>
      </c>
      <c r="AF788" t="s">
        <v>137</v>
      </c>
      <c r="AG788" t="s">
        <v>1966</v>
      </c>
      <c r="AH788">
        <v>0.5</v>
      </c>
      <c r="AI788" t="s">
        <v>139</v>
      </c>
      <c r="AJ788" t="s">
        <v>1205</v>
      </c>
      <c r="AK788" t="s">
        <v>140</v>
      </c>
      <c r="AM788" t="s">
        <v>141</v>
      </c>
      <c r="AZ788" t="s">
        <v>1207</v>
      </c>
      <c r="BA788" t="s">
        <v>1208</v>
      </c>
      <c r="BB788" t="s">
        <v>1209</v>
      </c>
      <c r="BD788" t="s">
        <v>1967</v>
      </c>
      <c r="BE788" s="15">
        <v>43021</v>
      </c>
      <c r="BG788" t="s">
        <v>1968</v>
      </c>
      <c r="BH788">
        <v>4.7000000000000002E-3</v>
      </c>
      <c r="BI788" t="s">
        <v>139</v>
      </c>
      <c r="BJ788" s="15"/>
      <c r="BK788" t="s">
        <v>146</v>
      </c>
      <c r="BL788">
        <v>7</v>
      </c>
      <c r="BM788" s="16">
        <v>43011.936805555597</v>
      </c>
      <c r="BO788" s="16"/>
      <c r="BP788" t="s">
        <v>147</v>
      </c>
      <c r="BQ788" t="s">
        <v>147</v>
      </c>
      <c r="BR788">
        <v>0.5</v>
      </c>
      <c r="BS788">
        <v>4.7000000000000002E-3</v>
      </c>
      <c r="BT788" t="b">
        <v>0</v>
      </c>
      <c r="BU788">
        <v>0.5</v>
      </c>
      <c r="BV788">
        <v>4.7000000000000002E-3</v>
      </c>
      <c r="BW788">
        <v>0.5</v>
      </c>
      <c r="BX788" t="s">
        <v>148</v>
      </c>
      <c r="BY788" t="s">
        <v>1955</v>
      </c>
      <c r="BZ788" t="s">
        <v>1956</v>
      </c>
      <c r="CA788" t="s">
        <v>2433</v>
      </c>
      <c r="CB788" t="s">
        <v>150</v>
      </c>
      <c r="CC788" t="s">
        <v>1970</v>
      </c>
      <c r="CD788" t="s">
        <v>1422</v>
      </c>
      <c r="CI788">
        <v>45.676912160000001</v>
      </c>
      <c r="CJ788">
        <v>-122.6209089</v>
      </c>
      <c r="CN788" t="s">
        <v>1971</v>
      </c>
      <c r="CO788" t="s">
        <v>298</v>
      </c>
      <c r="CP788" t="s">
        <v>2434</v>
      </c>
      <c r="CQ788" t="s">
        <v>130</v>
      </c>
      <c r="CT788" t="s">
        <v>1973</v>
      </c>
      <c r="CU788" t="s">
        <v>302</v>
      </c>
      <c r="CV788" t="s">
        <v>154</v>
      </c>
      <c r="CW788" t="s">
        <v>1220</v>
      </c>
      <c r="CX788" t="s">
        <v>1801</v>
      </c>
      <c r="DC788" s="15"/>
      <c r="DF788">
        <v>34</v>
      </c>
      <c r="DG788" t="s">
        <v>130</v>
      </c>
      <c r="DH788" t="s">
        <v>146</v>
      </c>
    </row>
    <row r="789" spans="1:112" x14ac:dyDescent="0.25">
      <c r="A789" t="s">
        <v>1955</v>
      </c>
      <c r="B789" t="s">
        <v>1956</v>
      </c>
      <c r="C789" t="s">
        <v>2575</v>
      </c>
      <c r="D789" t="s">
        <v>124</v>
      </c>
      <c r="E789" t="s">
        <v>125</v>
      </c>
      <c r="F789" t="s">
        <v>126</v>
      </c>
      <c r="G789" s="15">
        <v>43011</v>
      </c>
      <c r="H789" t="s">
        <v>2056</v>
      </c>
      <c r="I789" t="s">
        <v>1223</v>
      </c>
      <c r="J789" s="15"/>
      <c r="M789" t="s">
        <v>2576</v>
      </c>
      <c r="N789" t="s">
        <v>130</v>
      </c>
      <c r="T789" t="s">
        <v>2505</v>
      </c>
      <c r="U789" t="s">
        <v>1961</v>
      </c>
      <c r="V789" t="s">
        <v>2071</v>
      </c>
      <c r="AA789" t="s">
        <v>1963</v>
      </c>
      <c r="AB789" t="s">
        <v>1955</v>
      </c>
      <c r="AC789" t="s">
        <v>1964</v>
      </c>
      <c r="AD789" t="s">
        <v>1965</v>
      </c>
      <c r="AF789" t="s">
        <v>137</v>
      </c>
      <c r="AG789" t="s">
        <v>1966</v>
      </c>
      <c r="AH789">
        <v>0.5</v>
      </c>
      <c r="AI789" t="s">
        <v>139</v>
      </c>
      <c r="AJ789" t="s">
        <v>1205</v>
      </c>
      <c r="AK789" t="s">
        <v>140</v>
      </c>
      <c r="AM789" t="s">
        <v>141</v>
      </c>
      <c r="AZ789" t="s">
        <v>1207</v>
      </c>
      <c r="BA789" t="s">
        <v>1208</v>
      </c>
      <c r="BB789" t="s">
        <v>1209</v>
      </c>
      <c r="BD789" t="s">
        <v>1967</v>
      </c>
      <c r="BE789" s="15">
        <v>43021</v>
      </c>
      <c r="BG789" t="s">
        <v>1968</v>
      </c>
      <c r="BH789">
        <v>4.7000000000000002E-3</v>
      </c>
      <c r="BI789" t="s">
        <v>139</v>
      </c>
      <c r="BJ789" s="15"/>
      <c r="BK789" t="s">
        <v>146</v>
      </c>
      <c r="BL789">
        <v>7</v>
      </c>
      <c r="BM789" s="16">
        <v>43011.954861111102</v>
      </c>
      <c r="BO789" s="16"/>
      <c r="BP789" t="s">
        <v>147</v>
      </c>
      <c r="BQ789" t="s">
        <v>147</v>
      </c>
      <c r="BR789">
        <v>0.5</v>
      </c>
      <c r="BS789">
        <v>4.7000000000000002E-3</v>
      </c>
      <c r="BT789" t="b">
        <v>0</v>
      </c>
      <c r="BU789">
        <v>0.5</v>
      </c>
      <c r="BV789">
        <v>4.7000000000000002E-3</v>
      </c>
      <c r="BW789">
        <v>0.5</v>
      </c>
      <c r="BX789" t="s">
        <v>148</v>
      </c>
      <c r="BY789" t="s">
        <v>1955</v>
      </c>
      <c r="BZ789" t="s">
        <v>1956</v>
      </c>
      <c r="CA789" t="s">
        <v>2072</v>
      </c>
      <c r="CB789" t="s">
        <v>150</v>
      </c>
      <c r="CC789" t="s">
        <v>1970</v>
      </c>
      <c r="CD789" t="s">
        <v>1422</v>
      </c>
      <c r="CI789">
        <v>45.678314870000001</v>
      </c>
      <c r="CJ789">
        <v>-122.6295128</v>
      </c>
      <c r="CN789" t="s">
        <v>1971</v>
      </c>
      <c r="CO789" t="s">
        <v>298</v>
      </c>
      <c r="CP789" t="s">
        <v>2073</v>
      </c>
      <c r="CQ789" t="s">
        <v>130</v>
      </c>
      <c r="CT789" t="s">
        <v>1973</v>
      </c>
      <c r="CU789" t="s">
        <v>302</v>
      </c>
      <c r="CV789" t="s">
        <v>154</v>
      </c>
      <c r="CW789" t="s">
        <v>1220</v>
      </c>
      <c r="CX789" t="s">
        <v>1801</v>
      </c>
      <c r="DC789" s="15"/>
      <c r="DF789">
        <v>71.430000000000007</v>
      </c>
      <c r="DG789" t="s">
        <v>130</v>
      </c>
      <c r="DH789" t="s">
        <v>146</v>
      </c>
    </row>
    <row r="790" spans="1:112" x14ac:dyDescent="0.25">
      <c r="A790" t="s">
        <v>1955</v>
      </c>
      <c r="B790" t="s">
        <v>1956</v>
      </c>
      <c r="C790" t="s">
        <v>2577</v>
      </c>
      <c r="D790" t="s">
        <v>124</v>
      </c>
      <c r="E790" t="s">
        <v>125</v>
      </c>
      <c r="F790" t="s">
        <v>126</v>
      </c>
      <c r="G790" s="15">
        <v>43011</v>
      </c>
      <c r="H790" t="s">
        <v>2111</v>
      </c>
      <c r="I790" t="s">
        <v>1223</v>
      </c>
      <c r="J790" s="15"/>
      <c r="M790" t="s">
        <v>1984</v>
      </c>
      <c r="N790" t="s">
        <v>130</v>
      </c>
      <c r="T790" t="s">
        <v>2505</v>
      </c>
      <c r="U790" t="s">
        <v>1961</v>
      </c>
      <c r="V790" t="s">
        <v>1985</v>
      </c>
      <c r="AA790" t="s">
        <v>1963</v>
      </c>
      <c r="AB790" t="s">
        <v>1955</v>
      </c>
      <c r="AC790" t="s">
        <v>1964</v>
      </c>
      <c r="AD790" t="s">
        <v>1965</v>
      </c>
      <c r="AF790" t="s">
        <v>137</v>
      </c>
      <c r="AG790" t="s">
        <v>1966</v>
      </c>
      <c r="AH790">
        <v>0.5</v>
      </c>
      <c r="AI790" t="s">
        <v>139</v>
      </c>
      <c r="AJ790" t="s">
        <v>1205</v>
      </c>
      <c r="AK790" t="s">
        <v>140</v>
      </c>
      <c r="AM790" t="s">
        <v>141</v>
      </c>
      <c r="AZ790" t="s">
        <v>1207</v>
      </c>
      <c r="BA790" t="s">
        <v>1208</v>
      </c>
      <c r="BB790" t="s">
        <v>1209</v>
      </c>
      <c r="BD790" t="s">
        <v>1967</v>
      </c>
      <c r="BE790" s="15">
        <v>43022</v>
      </c>
      <c r="BG790" t="s">
        <v>1968</v>
      </c>
      <c r="BH790">
        <v>4.7000000000000002E-3</v>
      </c>
      <c r="BI790" t="s">
        <v>139</v>
      </c>
      <c r="BJ790" s="15"/>
      <c r="BK790" t="s">
        <v>146</v>
      </c>
      <c r="BL790">
        <v>7</v>
      </c>
      <c r="BM790" s="16">
        <v>43011.972222222197</v>
      </c>
      <c r="BO790" s="16"/>
      <c r="BP790" t="s">
        <v>147</v>
      </c>
      <c r="BQ790" t="s">
        <v>147</v>
      </c>
      <c r="BR790">
        <v>0.5</v>
      </c>
      <c r="BS790">
        <v>4.7000000000000002E-3</v>
      </c>
      <c r="BT790" t="b">
        <v>0</v>
      </c>
      <c r="BU790">
        <v>0.5</v>
      </c>
      <c r="BV790">
        <v>4.7000000000000002E-3</v>
      </c>
      <c r="BW790">
        <v>0.5</v>
      </c>
      <c r="BX790" t="s">
        <v>148</v>
      </c>
      <c r="BY790" t="s">
        <v>1955</v>
      </c>
      <c r="BZ790" t="s">
        <v>1956</v>
      </c>
      <c r="CA790" t="s">
        <v>1986</v>
      </c>
      <c r="CB790" t="s">
        <v>150</v>
      </c>
      <c r="CC790" t="s">
        <v>1970</v>
      </c>
      <c r="CD790" t="s">
        <v>1422</v>
      </c>
      <c r="CI790">
        <v>45.67777194</v>
      </c>
      <c r="CJ790">
        <v>-122.6231756</v>
      </c>
      <c r="CN790" t="s">
        <v>1971</v>
      </c>
      <c r="CO790" t="s">
        <v>298</v>
      </c>
      <c r="CP790" t="s">
        <v>1987</v>
      </c>
      <c r="CQ790" t="s">
        <v>130</v>
      </c>
      <c r="CT790" t="s">
        <v>1973</v>
      </c>
      <c r="CU790" t="s">
        <v>302</v>
      </c>
      <c r="CV790" t="s">
        <v>154</v>
      </c>
      <c r="CW790" t="s">
        <v>1220</v>
      </c>
      <c r="CX790" t="s">
        <v>1801</v>
      </c>
      <c r="DC790" s="15"/>
      <c r="DF790">
        <v>32.630000000000003</v>
      </c>
      <c r="DG790" t="s">
        <v>130</v>
      </c>
      <c r="DH790" t="s">
        <v>146</v>
      </c>
    </row>
    <row r="791" spans="1:112" x14ac:dyDescent="0.25">
      <c r="A791" t="s">
        <v>1955</v>
      </c>
      <c r="B791" t="s">
        <v>1956</v>
      </c>
      <c r="C791" t="s">
        <v>2578</v>
      </c>
      <c r="D791" t="s">
        <v>124</v>
      </c>
      <c r="E791" t="s">
        <v>125</v>
      </c>
      <c r="F791" t="s">
        <v>126</v>
      </c>
      <c r="G791" s="15">
        <v>43011</v>
      </c>
      <c r="H791" t="s">
        <v>2304</v>
      </c>
      <c r="I791" t="s">
        <v>1223</v>
      </c>
      <c r="J791" s="15"/>
      <c r="M791" t="s">
        <v>2431</v>
      </c>
      <c r="N791" t="s">
        <v>130</v>
      </c>
      <c r="T791" t="s">
        <v>2505</v>
      </c>
      <c r="U791" t="s">
        <v>1961</v>
      </c>
      <c r="V791" t="s">
        <v>2444</v>
      </c>
      <c r="AA791" t="s">
        <v>1999</v>
      </c>
      <c r="AB791" t="s">
        <v>1955</v>
      </c>
      <c r="AC791" t="s">
        <v>2000</v>
      </c>
      <c r="AD791" t="s">
        <v>1204</v>
      </c>
      <c r="AF791" t="s">
        <v>137</v>
      </c>
      <c r="AG791" t="s">
        <v>1966</v>
      </c>
      <c r="AH791">
        <v>0.5</v>
      </c>
      <c r="AI791" t="s">
        <v>139</v>
      </c>
      <c r="AJ791" t="s">
        <v>1205</v>
      </c>
      <c r="AK791" t="s">
        <v>140</v>
      </c>
      <c r="AM791" t="s">
        <v>141</v>
      </c>
      <c r="AZ791" t="s">
        <v>1207</v>
      </c>
      <c r="BA791" t="s">
        <v>1208</v>
      </c>
      <c r="BB791" t="s">
        <v>1209</v>
      </c>
      <c r="BD791" t="s">
        <v>1967</v>
      </c>
      <c r="BE791" s="15">
        <v>43022</v>
      </c>
      <c r="BG791" t="s">
        <v>1968</v>
      </c>
      <c r="BH791">
        <v>4.7000000000000002E-3</v>
      </c>
      <c r="BI791" t="s">
        <v>139</v>
      </c>
      <c r="BJ791" s="15"/>
      <c r="BK791" t="s">
        <v>146</v>
      </c>
      <c r="BL791">
        <v>7</v>
      </c>
      <c r="BM791" s="16">
        <v>43011.979166666701</v>
      </c>
      <c r="BO791" s="16"/>
      <c r="BP791" t="s">
        <v>147</v>
      </c>
      <c r="BQ791" t="s">
        <v>147</v>
      </c>
      <c r="BR791">
        <v>0.5</v>
      </c>
      <c r="BS791">
        <v>4.7000000000000002E-3</v>
      </c>
      <c r="BT791" t="b">
        <v>0</v>
      </c>
      <c r="BU791">
        <v>0.5</v>
      </c>
      <c r="BV791">
        <v>4.7000000000000002E-3</v>
      </c>
      <c r="BW791">
        <v>0.5</v>
      </c>
      <c r="BX791" t="s">
        <v>148</v>
      </c>
      <c r="BY791" t="s">
        <v>1955</v>
      </c>
      <c r="BZ791" t="s">
        <v>1956</v>
      </c>
      <c r="CA791" t="s">
        <v>2445</v>
      </c>
      <c r="CB791" t="s">
        <v>150</v>
      </c>
      <c r="CC791" t="s">
        <v>1970</v>
      </c>
      <c r="CD791" t="s">
        <v>1422</v>
      </c>
      <c r="CI791">
        <v>45.67719743</v>
      </c>
      <c r="CJ791">
        <v>-122.62003300000001</v>
      </c>
      <c r="CN791" t="s">
        <v>1971</v>
      </c>
      <c r="CO791" t="s">
        <v>298</v>
      </c>
      <c r="CP791" t="s">
        <v>2446</v>
      </c>
      <c r="CQ791" t="s">
        <v>130</v>
      </c>
      <c r="CT791" t="s">
        <v>1973</v>
      </c>
      <c r="CU791" t="s">
        <v>302</v>
      </c>
      <c r="CV791" t="s">
        <v>154</v>
      </c>
      <c r="CW791" t="s">
        <v>1220</v>
      </c>
      <c r="CX791" t="s">
        <v>1801</v>
      </c>
      <c r="DC791" s="15"/>
      <c r="DF791">
        <v>34.25</v>
      </c>
      <c r="DG791" t="s">
        <v>130</v>
      </c>
      <c r="DH791" t="s">
        <v>146</v>
      </c>
    </row>
    <row r="792" spans="1:112" x14ac:dyDescent="0.25">
      <c r="A792" t="s">
        <v>1955</v>
      </c>
      <c r="B792" t="s">
        <v>1956</v>
      </c>
      <c r="C792" t="s">
        <v>2579</v>
      </c>
      <c r="D792" t="s">
        <v>124</v>
      </c>
      <c r="E792" t="s">
        <v>125</v>
      </c>
      <c r="F792" t="s">
        <v>126</v>
      </c>
      <c r="G792" s="15">
        <v>43011</v>
      </c>
      <c r="H792" t="s">
        <v>2580</v>
      </c>
      <c r="I792" t="s">
        <v>1223</v>
      </c>
      <c r="J792" s="15"/>
      <c r="M792" t="s">
        <v>364</v>
      </c>
      <c r="N792" t="s">
        <v>130</v>
      </c>
      <c r="T792" t="s">
        <v>2505</v>
      </c>
      <c r="U792" t="s">
        <v>1961</v>
      </c>
      <c r="V792" t="s">
        <v>2392</v>
      </c>
      <c r="AA792" t="s">
        <v>1963</v>
      </c>
      <c r="AB792" t="s">
        <v>1955</v>
      </c>
      <c r="AC792" t="s">
        <v>1964</v>
      </c>
      <c r="AD792" t="s">
        <v>1965</v>
      </c>
      <c r="AF792" t="s">
        <v>137</v>
      </c>
      <c r="AG792" t="s">
        <v>1966</v>
      </c>
      <c r="AH792">
        <v>0.5</v>
      </c>
      <c r="AI792" t="s">
        <v>139</v>
      </c>
      <c r="AJ792" t="s">
        <v>1205</v>
      </c>
      <c r="AK792" t="s">
        <v>140</v>
      </c>
      <c r="AM792" t="s">
        <v>141</v>
      </c>
      <c r="AZ792" t="s">
        <v>1207</v>
      </c>
      <c r="BA792" t="s">
        <v>1208</v>
      </c>
      <c r="BB792" t="s">
        <v>1209</v>
      </c>
      <c r="BD792" t="s">
        <v>1967</v>
      </c>
      <c r="BE792" s="15">
        <v>43021</v>
      </c>
      <c r="BG792" t="s">
        <v>1968</v>
      </c>
      <c r="BH792">
        <v>4.7000000000000002E-3</v>
      </c>
      <c r="BI792" t="s">
        <v>139</v>
      </c>
      <c r="BJ792" s="15"/>
      <c r="BK792" t="s">
        <v>146</v>
      </c>
      <c r="BL792">
        <v>7</v>
      </c>
      <c r="BM792" s="16">
        <v>43011.982638888898</v>
      </c>
      <c r="BO792" s="16"/>
      <c r="BP792" t="s">
        <v>147</v>
      </c>
      <c r="BQ792" t="s">
        <v>147</v>
      </c>
      <c r="BR792">
        <v>0.5</v>
      </c>
      <c r="BS792">
        <v>4.7000000000000002E-3</v>
      </c>
      <c r="BT792" t="b">
        <v>0</v>
      </c>
      <c r="BU792">
        <v>0.5</v>
      </c>
      <c r="BV792">
        <v>4.7000000000000002E-3</v>
      </c>
      <c r="BW792">
        <v>0.5</v>
      </c>
      <c r="BX792" t="s">
        <v>148</v>
      </c>
      <c r="BY792" t="s">
        <v>1955</v>
      </c>
      <c r="BZ792" t="s">
        <v>1956</v>
      </c>
      <c r="CA792" t="s">
        <v>2393</v>
      </c>
      <c r="CB792" t="s">
        <v>150</v>
      </c>
      <c r="CC792" t="s">
        <v>1970</v>
      </c>
      <c r="CD792" t="s">
        <v>1422</v>
      </c>
      <c r="CI792">
        <v>45.680846109999997</v>
      </c>
      <c r="CJ792">
        <v>-122.6367954</v>
      </c>
      <c r="CN792" t="s">
        <v>1971</v>
      </c>
      <c r="CO792" t="s">
        <v>298</v>
      </c>
      <c r="CP792" t="s">
        <v>2394</v>
      </c>
      <c r="CQ792" t="s">
        <v>130</v>
      </c>
      <c r="CT792" t="s">
        <v>1973</v>
      </c>
      <c r="CU792" t="s">
        <v>302</v>
      </c>
      <c r="CV792" t="s">
        <v>154</v>
      </c>
      <c r="CW792" t="s">
        <v>1220</v>
      </c>
      <c r="CX792" t="s">
        <v>1801</v>
      </c>
      <c r="DC792" s="15"/>
      <c r="DF792">
        <v>85</v>
      </c>
      <c r="DG792" t="s">
        <v>130</v>
      </c>
      <c r="DH792" t="s">
        <v>146</v>
      </c>
    </row>
    <row r="793" spans="1:112" x14ac:dyDescent="0.25">
      <c r="A793" t="s">
        <v>1955</v>
      </c>
      <c r="B793" t="s">
        <v>1956</v>
      </c>
      <c r="C793" t="s">
        <v>2581</v>
      </c>
      <c r="D793" t="s">
        <v>124</v>
      </c>
      <c r="E793" t="s">
        <v>125</v>
      </c>
      <c r="F793" t="s">
        <v>126</v>
      </c>
      <c r="G793" s="15">
        <v>43012</v>
      </c>
      <c r="H793" t="s">
        <v>2582</v>
      </c>
      <c r="I793" t="s">
        <v>1223</v>
      </c>
      <c r="J793" s="15"/>
      <c r="M793" t="s">
        <v>2583</v>
      </c>
      <c r="N793" t="s">
        <v>130</v>
      </c>
      <c r="T793" t="s">
        <v>2505</v>
      </c>
      <c r="U793" t="s">
        <v>1961</v>
      </c>
      <c r="V793" t="s">
        <v>2584</v>
      </c>
      <c r="AA793" t="s">
        <v>1963</v>
      </c>
      <c r="AB793" t="s">
        <v>1955</v>
      </c>
      <c r="AC793" t="s">
        <v>1964</v>
      </c>
      <c r="AD793" t="s">
        <v>1965</v>
      </c>
      <c r="AF793" t="s">
        <v>137</v>
      </c>
      <c r="AG793" t="s">
        <v>1966</v>
      </c>
      <c r="AH793">
        <v>0.5</v>
      </c>
      <c r="AI793" t="s">
        <v>139</v>
      </c>
      <c r="AJ793" t="s">
        <v>1205</v>
      </c>
      <c r="AK793" t="s">
        <v>140</v>
      </c>
      <c r="AM793" t="s">
        <v>141</v>
      </c>
      <c r="AZ793" t="s">
        <v>1207</v>
      </c>
      <c r="BA793" t="s">
        <v>1208</v>
      </c>
      <c r="BB793" t="s">
        <v>1209</v>
      </c>
      <c r="BD793" t="s">
        <v>1967</v>
      </c>
      <c r="BE793" s="15">
        <v>43021</v>
      </c>
      <c r="BG793" t="s">
        <v>1968</v>
      </c>
      <c r="BH793">
        <v>4.7000000000000002E-3</v>
      </c>
      <c r="BI793" t="s">
        <v>139</v>
      </c>
      <c r="BJ793" s="15"/>
      <c r="BK793" t="s">
        <v>146</v>
      </c>
      <c r="BL793">
        <v>7</v>
      </c>
      <c r="BM793" s="16">
        <v>43012.686805555597</v>
      </c>
      <c r="BO793" s="16"/>
      <c r="BP793" t="s">
        <v>147</v>
      </c>
      <c r="BQ793" t="s">
        <v>147</v>
      </c>
      <c r="BR793">
        <v>0.5</v>
      </c>
      <c r="BS793">
        <v>4.7000000000000002E-3</v>
      </c>
      <c r="BT793" t="b">
        <v>0</v>
      </c>
      <c r="BU793">
        <v>0.5</v>
      </c>
      <c r="BV793">
        <v>4.7000000000000002E-3</v>
      </c>
      <c r="BW793">
        <v>0.5</v>
      </c>
      <c r="BX793" t="s">
        <v>148</v>
      </c>
      <c r="BY793" t="s">
        <v>1955</v>
      </c>
      <c r="BZ793" t="s">
        <v>1956</v>
      </c>
      <c r="CA793" t="s">
        <v>2585</v>
      </c>
      <c r="CB793" t="s">
        <v>150</v>
      </c>
      <c r="CC793" t="s">
        <v>1970</v>
      </c>
      <c r="CD793" t="s">
        <v>1422</v>
      </c>
      <c r="CI793">
        <v>45.677652670000001</v>
      </c>
      <c r="CJ793">
        <v>-122.6242632</v>
      </c>
      <c r="CN793" t="s">
        <v>1971</v>
      </c>
      <c r="CO793" t="s">
        <v>298</v>
      </c>
      <c r="CP793" t="s">
        <v>2586</v>
      </c>
      <c r="CQ793" t="s">
        <v>130</v>
      </c>
      <c r="CT793" t="s">
        <v>1973</v>
      </c>
      <c r="CU793" t="s">
        <v>302</v>
      </c>
      <c r="CV793" t="s">
        <v>154</v>
      </c>
      <c r="CW793" t="s">
        <v>1220</v>
      </c>
      <c r="CX793" t="s">
        <v>1801</v>
      </c>
      <c r="DC793" s="15"/>
      <c r="DF793">
        <v>57.7</v>
      </c>
      <c r="DG793" t="s">
        <v>130</v>
      </c>
      <c r="DH793" t="s">
        <v>146</v>
      </c>
    </row>
    <row r="794" spans="1:112" x14ac:dyDescent="0.25">
      <c r="A794" t="s">
        <v>1955</v>
      </c>
      <c r="B794" t="s">
        <v>1956</v>
      </c>
      <c r="C794" t="s">
        <v>2587</v>
      </c>
      <c r="D794" t="s">
        <v>124</v>
      </c>
      <c r="E794" t="s">
        <v>125</v>
      </c>
      <c r="F794" t="s">
        <v>126</v>
      </c>
      <c r="G794" s="15">
        <v>43012</v>
      </c>
      <c r="H794" t="s">
        <v>2588</v>
      </c>
      <c r="I794" t="s">
        <v>1223</v>
      </c>
      <c r="J794" s="15"/>
      <c r="M794" t="s">
        <v>2261</v>
      </c>
      <c r="N794" t="s">
        <v>130</v>
      </c>
      <c r="T794" t="s">
        <v>2505</v>
      </c>
      <c r="U794" t="s">
        <v>1961</v>
      </c>
      <c r="V794" t="s">
        <v>2262</v>
      </c>
      <c r="AA794" t="s">
        <v>1963</v>
      </c>
      <c r="AB794" t="s">
        <v>1955</v>
      </c>
      <c r="AC794" t="s">
        <v>1964</v>
      </c>
      <c r="AD794" t="s">
        <v>1965</v>
      </c>
      <c r="AF794" t="s">
        <v>137</v>
      </c>
      <c r="AG794" t="s">
        <v>1966</v>
      </c>
      <c r="AH794">
        <v>0.5</v>
      </c>
      <c r="AI794" t="s">
        <v>139</v>
      </c>
      <c r="AJ794" t="s">
        <v>1205</v>
      </c>
      <c r="AK794" t="s">
        <v>140</v>
      </c>
      <c r="AM794" t="s">
        <v>141</v>
      </c>
      <c r="AZ794" t="s">
        <v>1207</v>
      </c>
      <c r="BA794" t="s">
        <v>1208</v>
      </c>
      <c r="BB794" t="s">
        <v>1209</v>
      </c>
      <c r="BD794" t="s">
        <v>1967</v>
      </c>
      <c r="BE794" s="15">
        <v>43022</v>
      </c>
      <c r="BG794" t="s">
        <v>1968</v>
      </c>
      <c r="BH794">
        <v>4.7000000000000002E-3</v>
      </c>
      <c r="BI794" t="s">
        <v>139</v>
      </c>
      <c r="BJ794" s="15"/>
      <c r="BK794" t="s">
        <v>146</v>
      </c>
      <c r="BL794">
        <v>7</v>
      </c>
      <c r="BM794" s="16">
        <v>43012.7006944444</v>
      </c>
      <c r="BO794" s="16"/>
      <c r="BP794" t="s">
        <v>147</v>
      </c>
      <c r="BQ794" t="s">
        <v>147</v>
      </c>
      <c r="BR794">
        <v>0.5</v>
      </c>
      <c r="BS794">
        <v>4.7000000000000002E-3</v>
      </c>
      <c r="BT794" t="b">
        <v>0</v>
      </c>
      <c r="BU794">
        <v>0.5</v>
      </c>
      <c r="BV794">
        <v>4.7000000000000002E-3</v>
      </c>
      <c r="BW794">
        <v>0.5</v>
      </c>
      <c r="BX794" t="s">
        <v>148</v>
      </c>
      <c r="BY794" t="s">
        <v>1955</v>
      </c>
      <c r="BZ794" t="s">
        <v>1956</v>
      </c>
      <c r="CA794" t="s">
        <v>2263</v>
      </c>
      <c r="CB794" t="s">
        <v>150</v>
      </c>
      <c r="CC794" t="s">
        <v>1970</v>
      </c>
      <c r="CD794" t="s">
        <v>1422</v>
      </c>
      <c r="CI794">
        <v>45.678629229999999</v>
      </c>
      <c r="CJ794">
        <v>-122.62696320000001</v>
      </c>
      <c r="CN794" t="s">
        <v>1971</v>
      </c>
      <c r="CO794" t="s">
        <v>298</v>
      </c>
      <c r="CP794" t="s">
        <v>2264</v>
      </c>
      <c r="CQ794" t="s">
        <v>130</v>
      </c>
      <c r="CT794" t="s">
        <v>1973</v>
      </c>
      <c r="CU794" t="s">
        <v>302</v>
      </c>
      <c r="CV794" t="s">
        <v>154</v>
      </c>
      <c r="CW794" t="s">
        <v>1220</v>
      </c>
      <c r="CX794" t="s">
        <v>1801</v>
      </c>
      <c r="DC794" s="15"/>
      <c r="DF794">
        <v>107.22</v>
      </c>
      <c r="DG794" t="s">
        <v>130</v>
      </c>
      <c r="DH794" t="s">
        <v>146</v>
      </c>
    </row>
    <row r="795" spans="1:112" x14ac:dyDescent="0.25">
      <c r="A795" t="s">
        <v>1955</v>
      </c>
      <c r="B795" t="s">
        <v>1956</v>
      </c>
      <c r="C795" t="s">
        <v>2589</v>
      </c>
      <c r="D795" t="s">
        <v>124</v>
      </c>
      <c r="E795" t="s">
        <v>125</v>
      </c>
      <c r="F795" t="s">
        <v>126</v>
      </c>
      <c r="G795" s="15">
        <v>43012</v>
      </c>
      <c r="H795" t="s">
        <v>1637</v>
      </c>
      <c r="I795" t="s">
        <v>1223</v>
      </c>
      <c r="J795" s="15"/>
      <c r="M795" t="s">
        <v>2590</v>
      </c>
      <c r="N795" t="s">
        <v>130</v>
      </c>
      <c r="T795" t="s">
        <v>2505</v>
      </c>
      <c r="U795" t="s">
        <v>1961</v>
      </c>
      <c r="V795" t="s">
        <v>2591</v>
      </c>
      <c r="AA795" t="s">
        <v>1963</v>
      </c>
      <c r="AB795" t="s">
        <v>1955</v>
      </c>
      <c r="AC795" t="s">
        <v>1964</v>
      </c>
      <c r="AD795" t="s">
        <v>1965</v>
      </c>
      <c r="AF795" t="s">
        <v>137</v>
      </c>
      <c r="AG795" t="s">
        <v>1966</v>
      </c>
      <c r="AH795">
        <v>0.5</v>
      </c>
      <c r="AI795" t="s">
        <v>139</v>
      </c>
      <c r="AJ795" t="s">
        <v>1205</v>
      </c>
      <c r="AK795" t="s">
        <v>140</v>
      </c>
      <c r="AM795" t="s">
        <v>141</v>
      </c>
      <c r="AZ795" t="s">
        <v>1207</v>
      </c>
      <c r="BA795" t="s">
        <v>1208</v>
      </c>
      <c r="BB795" t="s">
        <v>1209</v>
      </c>
      <c r="BD795" t="s">
        <v>1967</v>
      </c>
      <c r="BE795" s="15">
        <v>43022</v>
      </c>
      <c r="BG795" t="s">
        <v>1968</v>
      </c>
      <c r="BH795">
        <v>4.7000000000000002E-3</v>
      </c>
      <c r="BI795" t="s">
        <v>139</v>
      </c>
      <c r="BJ795" s="15"/>
      <c r="BK795" t="s">
        <v>146</v>
      </c>
      <c r="BL795">
        <v>7</v>
      </c>
      <c r="BM795" s="16">
        <v>43012.712500000001</v>
      </c>
      <c r="BO795" s="16"/>
      <c r="BP795" t="s">
        <v>147</v>
      </c>
      <c r="BQ795" t="s">
        <v>147</v>
      </c>
      <c r="BR795">
        <v>0.5</v>
      </c>
      <c r="BS795">
        <v>4.7000000000000002E-3</v>
      </c>
      <c r="BT795" t="b">
        <v>0</v>
      </c>
      <c r="BU795">
        <v>0.5</v>
      </c>
      <c r="BV795">
        <v>4.7000000000000002E-3</v>
      </c>
      <c r="BW795">
        <v>0.5</v>
      </c>
      <c r="BX795" t="s">
        <v>148</v>
      </c>
      <c r="BY795" t="s">
        <v>1955</v>
      </c>
      <c r="BZ795" t="s">
        <v>1956</v>
      </c>
      <c r="CA795" t="s">
        <v>2592</v>
      </c>
      <c r="CB795" t="s">
        <v>150</v>
      </c>
      <c r="CC795" t="s">
        <v>1970</v>
      </c>
      <c r="CD795" t="s">
        <v>1422</v>
      </c>
      <c r="CI795">
        <v>45.678014060000002</v>
      </c>
      <c r="CJ795">
        <v>-122.6241404</v>
      </c>
      <c r="CN795" t="s">
        <v>1971</v>
      </c>
      <c r="CO795" t="s">
        <v>298</v>
      </c>
      <c r="CP795" t="s">
        <v>2593</v>
      </c>
      <c r="CQ795" t="s">
        <v>130</v>
      </c>
      <c r="CT795" t="s">
        <v>1973</v>
      </c>
      <c r="CU795" t="s">
        <v>302</v>
      </c>
      <c r="CV795" t="s">
        <v>154</v>
      </c>
      <c r="CW795" t="s">
        <v>1220</v>
      </c>
      <c r="CX795" t="s">
        <v>1801</v>
      </c>
      <c r="DC795" s="15"/>
      <c r="DF795">
        <v>60</v>
      </c>
      <c r="DG795" t="s">
        <v>130</v>
      </c>
      <c r="DH795" t="s">
        <v>146</v>
      </c>
    </row>
    <row r="796" spans="1:112" x14ac:dyDescent="0.25">
      <c r="A796" t="s">
        <v>1955</v>
      </c>
      <c r="B796" t="s">
        <v>1956</v>
      </c>
      <c r="C796" t="s">
        <v>2594</v>
      </c>
      <c r="D796" t="s">
        <v>124</v>
      </c>
      <c r="E796" t="s">
        <v>125</v>
      </c>
      <c r="F796" t="s">
        <v>126</v>
      </c>
      <c r="G796" s="15">
        <v>43012</v>
      </c>
      <c r="H796" t="s">
        <v>1389</v>
      </c>
      <c r="I796" t="s">
        <v>1223</v>
      </c>
      <c r="J796" s="15"/>
      <c r="M796" t="s">
        <v>2353</v>
      </c>
      <c r="N796" t="s">
        <v>130</v>
      </c>
      <c r="T796" t="s">
        <v>2505</v>
      </c>
      <c r="U796" t="s">
        <v>1961</v>
      </c>
      <c r="V796" t="s">
        <v>2354</v>
      </c>
      <c r="AA796" t="s">
        <v>1963</v>
      </c>
      <c r="AB796" t="s">
        <v>1955</v>
      </c>
      <c r="AC796" t="s">
        <v>1964</v>
      </c>
      <c r="AD796" t="s">
        <v>1965</v>
      </c>
      <c r="AF796" t="s">
        <v>137</v>
      </c>
      <c r="AG796" t="s">
        <v>1966</v>
      </c>
      <c r="AH796">
        <v>0.5</v>
      </c>
      <c r="AI796" t="s">
        <v>139</v>
      </c>
      <c r="AJ796" t="s">
        <v>1205</v>
      </c>
      <c r="AK796" t="s">
        <v>140</v>
      </c>
      <c r="AM796" t="s">
        <v>141</v>
      </c>
      <c r="AZ796" t="s">
        <v>1207</v>
      </c>
      <c r="BA796" t="s">
        <v>1208</v>
      </c>
      <c r="BB796" t="s">
        <v>1209</v>
      </c>
      <c r="BD796" t="s">
        <v>1967</v>
      </c>
      <c r="BE796" s="15">
        <v>43022</v>
      </c>
      <c r="BG796" t="s">
        <v>1968</v>
      </c>
      <c r="BH796">
        <v>4.7000000000000002E-3</v>
      </c>
      <c r="BI796" t="s">
        <v>139</v>
      </c>
      <c r="BJ796" s="15"/>
      <c r="BK796" t="s">
        <v>146</v>
      </c>
      <c r="BL796">
        <v>7</v>
      </c>
      <c r="BM796" s="16">
        <v>43012.720833333296</v>
      </c>
      <c r="BO796" s="16"/>
      <c r="BP796" t="s">
        <v>147</v>
      </c>
      <c r="BQ796" t="s">
        <v>147</v>
      </c>
      <c r="BR796">
        <v>0.5</v>
      </c>
      <c r="BS796">
        <v>4.7000000000000002E-3</v>
      </c>
      <c r="BT796" t="b">
        <v>0</v>
      </c>
      <c r="BU796">
        <v>0.5</v>
      </c>
      <c r="BV796">
        <v>4.7000000000000002E-3</v>
      </c>
      <c r="BW796">
        <v>0.5</v>
      </c>
      <c r="BX796" t="s">
        <v>148</v>
      </c>
      <c r="BY796" t="s">
        <v>1955</v>
      </c>
      <c r="BZ796" t="s">
        <v>1956</v>
      </c>
      <c r="CA796" t="s">
        <v>2355</v>
      </c>
      <c r="CB796" t="s">
        <v>150</v>
      </c>
      <c r="CC796" t="s">
        <v>1970</v>
      </c>
      <c r="CD796" t="s">
        <v>1422</v>
      </c>
      <c r="CI796">
        <v>45.678065539999999</v>
      </c>
      <c r="CJ796">
        <v>-122.6248205</v>
      </c>
      <c r="CN796" t="s">
        <v>1971</v>
      </c>
      <c r="CO796" t="s">
        <v>298</v>
      </c>
      <c r="CP796" t="s">
        <v>2356</v>
      </c>
      <c r="CQ796" t="s">
        <v>130</v>
      </c>
      <c r="CT796" t="s">
        <v>1973</v>
      </c>
      <c r="CU796" t="s">
        <v>302</v>
      </c>
      <c r="CV796" t="s">
        <v>154</v>
      </c>
      <c r="CW796" t="s">
        <v>1220</v>
      </c>
      <c r="CX796" t="s">
        <v>1801</v>
      </c>
      <c r="DC796" s="15"/>
      <c r="DF796">
        <v>58</v>
      </c>
      <c r="DG796" t="s">
        <v>130</v>
      </c>
      <c r="DH796" t="s">
        <v>146</v>
      </c>
    </row>
    <row r="797" spans="1:112" x14ac:dyDescent="0.25">
      <c r="A797" t="s">
        <v>1955</v>
      </c>
      <c r="B797" t="s">
        <v>1956</v>
      </c>
      <c r="C797" t="s">
        <v>2595</v>
      </c>
      <c r="D797" t="s">
        <v>124</v>
      </c>
      <c r="E797" t="s">
        <v>125</v>
      </c>
      <c r="F797" t="s">
        <v>126</v>
      </c>
      <c r="G797" s="15">
        <v>43012</v>
      </c>
      <c r="H797" t="s">
        <v>1922</v>
      </c>
      <c r="I797" t="s">
        <v>1223</v>
      </c>
      <c r="J797" s="15"/>
      <c r="M797" t="s">
        <v>2596</v>
      </c>
      <c r="N797" t="s">
        <v>130</v>
      </c>
      <c r="T797" t="s">
        <v>2505</v>
      </c>
      <c r="U797" t="s">
        <v>1961</v>
      </c>
      <c r="V797" t="s">
        <v>2597</v>
      </c>
      <c r="AA797" t="s">
        <v>1963</v>
      </c>
      <c r="AB797" t="s">
        <v>1955</v>
      </c>
      <c r="AC797" t="s">
        <v>1964</v>
      </c>
      <c r="AD797" t="s">
        <v>1965</v>
      </c>
      <c r="AF797" t="s">
        <v>137</v>
      </c>
      <c r="AG797" t="s">
        <v>1966</v>
      </c>
      <c r="AH797">
        <v>0.5</v>
      </c>
      <c r="AI797" t="s">
        <v>139</v>
      </c>
      <c r="AJ797" t="s">
        <v>1205</v>
      </c>
      <c r="AK797" t="s">
        <v>140</v>
      </c>
      <c r="AM797" t="s">
        <v>141</v>
      </c>
      <c r="AZ797" t="s">
        <v>1207</v>
      </c>
      <c r="BA797" t="s">
        <v>1208</v>
      </c>
      <c r="BB797" t="s">
        <v>1209</v>
      </c>
      <c r="BD797" t="s">
        <v>1967</v>
      </c>
      <c r="BE797" s="15">
        <v>43022</v>
      </c>
      <c r="BG797" t="s">
        <v>1968</v>
      </c>
      <c r="BH797">
        <v>4.7000000000000002E-3</v>
      </c>
      <c r="BI797" t="s">
        <v>139</v>
      </c>
      <c r="BJ797" s="15"/>
      <c r="BK797" t="s">
        <v>146</v>
      </c>
      <c r="BL797">
        <v>7</v>
      </c>
      <c r="BM797" s="16">
        <v>43012.726388888899</v>
      </c>
      <c r="BO797" s="16"/>
      <c r="BP797" t="s">
        <v>147</v>
      </c>
      <c r="BQ797" t="s">
        <v>147</v>
      </c>
      <c r="BR797">
        <v>0.5</v>
      </c>
      <c r="BS797">
        <v>4.7000000000000002E-3</v>
      </c>
      <c r="BT797" t="b">
        <v>0</v>
      </c>
      <c r="BU797">
        <v>0.5</v>
      </c>
      <c r="BV797">
        <v>4.7000000000000002E-3</v>
      </c>
      <c r="BW797">
        <v>0.5</v>
      </c>
      <c r="BX797" t="s">
        <v>148</v>
      </c>
      <c r="BY797" t="s">
        <v>1955</v>
      </c>
      <c r="BZ797" t="s">
        <v>1956</v>
      </c>
      <c r="CA797" t="s">
        <v>2598</v>
      </c>
      <c r="CB797" t="s">
        <v>150</v>
      </c>
      <c r="CC797" t="s">
        <v>1970</v>
      </c>
      <c r="CD797" t="s">
        <v>1422</v>
      </c>
      <c r="CI797">
        <v>45.678087740000002</v>
      </c>
      <c r="CJ797">
        <v>-122.62481440000001</v>
      </c>
      <c r="CN797" t="s">
        <v>1971</v>
      </c>
      <c r="CO797" t="s">
        <v>298</v>
      </c>
      <c r="CP797" t="s">
        <v>2599</v>
      </c>
      <c r="CQ797" t="s">
        <v>130</v>
      </c>
      <c r="CT797" t="s">
        <v>1973</v>
      </c>
      <c r="CU797" t="s">
        <v>302</v>
      </c>
      <c r="CV797" t="s">
        <v>154</v>
      </c>
      <c r="CW797" t="s">
        <v>1220</v>
      </c>
      <c r="CX797" t="s">
        <v>1801</v>
      </c>
      <c r="DC797" s="15"/>
      <c r="DF797">
        <v>76.5</v>
      </c>
      <c r="DG797" t="s">
        <v>130</v>
      </c>
      <c r="DH797" t="s">
        <v>146</v>
      </c>
    </row>
    <row r="798" spans="1:112" x14ac:dyDescent="0.25">
      <c r="A798" t="s">
        <v>1955</v>
      </c>
      <c r="B798" t="s">
        <v>1956</v>
      </c>
      <c r="C798" t="s">
        <v>2600</v>
      </c>
      <c r="D798" t="s">
        <v>124</v>
      </c>
      <c r="E798" t="s">
        <v>125</v>
      </c>
      <c r="F798" t="s">
        <v>126</v>
      </c>
      <c r="G798" s="15">
        <v>43012</v>
      </c>
      <c r="H798" t="s">
        <v>393</v>
      </c>
      <c r="I798" t="s">
        <v>1223</v>
      </c>
      <c r="J798" s="15"/>
      <c r="M798" t="s">
        <v>2363</v>
      </c>
      <c r="N798" t="s">
        <v>130</v>
      </c>
      <c r="T798" t="s">
        <v>2505</v>
      </c>
      <c r="U798" t="s">
        <v>1961</v>
      </c>
      <c r="V798" t="s">
        <v>2364</v>
      </c>
      <c r="AA798" t="s">
        <v>1963</v>
      </c>
      <c r="AB798" t="s">
        <v>1955</v>
      </c>
      <c r="AC798" t="s">
        <v>1964</v>
      </c>
      <c r="AD798" t="s">
        <v>1965</v>
      </c>
      <c r="AF798" t="s">
        <v>137</v>
      </c>
      <c r="AG798" t="s">
        <v>1966</v>
      </c>
      <c r="AH798">
        <v>0.5</v>
      </c>
      <c r="AI798" t="s">
        <v>139</v>
      </c>
      <c r="AJ798" t="s">
        <v>1205</v>
      </c>
      <c r="AK798" t="s">
        <v>140</v>
      </c>
      <c r="AM798" t="s">
        <v>141</v>
      </c>
      <c r="AZ798" t="s">
        <v>1207</v>
      </c>
      <c r="BA798" t="s">
        <v>1208</v>
      </c>
      <c r="BB798" t="s">
        <v>1209</v>
      </c>
      <c r="BD798" t="s">
        <v>1967</v>
      </c>
      <c r="BE798" s="15">
        <v>43022</v>
      </c>
      <c r="BG798" t="s">
        <v>1968</v>
      </c>
      <c r="BH798">
        <v>4.7000000000000002E-3</v>
      </c>
      <c r="BI798" t="s">
        <v>139</v>
      </c>
      <c r="BJ798" s="15"/>
      <c r="BK798" t="s">
        <v>146</v>
      </c>
      <c r="BL798">
        <v>7</v>
      </c>
      <c r="BM798" s="16">
        <v>43012.7319444444</v>
      </c>
      <c r="BO798" s="16"/>
      <c r="BP798" t="s">
        <v>147</v>
      </c>
      <c r="BQ798" t="s">
        <v>147</v>
      </c>
      <c r="BR798">
        <v>0.5</v>
      </c>
      <c r="BS798">
        <v>4.7000000000000002E-3</v>
      </c>
      <c r="BT798" t="b">
        <v>0</v>
      </c>
      <c r="BU798">
        <v>0.5</v>
      </c>
      <c r="BV798">
        <v>4.7000000000000002E-3</v>
      </c>
      <c r="BW798">
        <v>0.5</v>
      </c>
      <c r="BX798" t="s">
        <v>148</v>
      </c>
      <c r="BY798" t="s">
        <v>1955</v>
      </c>
      <c r="BZ798" t="s">
        <v>1956</v>
      </c>
      <c r="CA798" t="s">
        <v>2365</v>
      </c>
      <c r="CB798" t="s">
        <v>150</v>
      </c>
      <c r="CC798" t="s">
        <v>1970</v>
      </c>
      <c r="CD798" t="s">
        <v>1422</v>
      </c>
      <c r="CI798">
        <v>45.677624209999998</v>
      </c>
      <c r="CJ798">
        <v>-122.6256379</v>
      </c>
      <c r="CN798" t="s">
        <v>1971</v>
      </c>
      <c r="CO798" t="s">
        <v>298</v>
      </c>
      <c r="CP798" t="s">
        <v>2366</v>
      </c>
      <c r="CQ798" t="s">
        <v>130</v>
      </c>
      <c r="CT798" t="s">
        <v>1973</v>
      </c>
      <c r="CU798" t="s">
        <v>302</v>
      </c>
      <c r="CV798" t="s">
        <v>154</v>
      </c>
      <c r="CW798" t="s">
        <v>1220</v>
      </c>
      <c r="CX798" t="s">
        <v>1801</v>
      </c>
      <c r="DC798" s="15"/>
      <c r="DF798">
        <v>76.53</v>
      </c>
      <c r="DG798" t="s">
        <v>130</v>
      </c>
      <c r="DH798" t="s">
        <v>146</v>
      </c>
    </row>
    <row r="799" spans="1:112" x14ac:dyDescent="0.25">
      <c r="A799" t="s">
        <v>1955</v>
      </c>
      <c r="B799" t="s">
        <v>1956</v>
      </c>
      <c r="C799" t="s">
        <v>2601</v>
      </c>
      <c r="D799" t="s">
        <v>124</v>
      </c>
      <c r="E799" t="s">
        <v>125</v>
      </c>
      <c r="F799" t="s">
        <v>126</v>
      </c>
      <c r="G799" s="15">
        <v>43012</v>
      </c>
      <c r="H799" t="s">
        <v>357</v>
      </c>
      <c r="I799" t="s">
        <v>1223</v>
      </c>
      <c r="J799" s="15"/>
      <c r="M799" t="s">
        <v>2358</v>
      </c>
      <c r="N799" t="s">
        <v>130</v>
      </c>
      <c r="T799" t="s">
        <v>2505</v>
      </c>
      <c r="U799" t="s">
        <v>1961</v>
      </c>
      <c r="V799" t="s">
        <v>2359</v>
      </c>
      <c r="AA799" t="s">
        <v>1963</v>
      </c>
      <c r="AB799" t="s">
        <v>1955</v>
      </c>
      <c r="AC799" t="s">
        <v>1964</v>
      </c>
      <c r="AD799" t="s">
        <v>1965</v>
      </c>
      <c r="AF799" t="s">
        <v>137</v>
      </c>
      <c r="AG799" t="s">
        <v>1966</v>
      </c>
      <c r="AH799">
        <v>0.5</v>
      </c>
      <c r="AI799" t="s">
        <v>139</v>
      </c>
      <c r="AJ799" t="s">
        <v>1205</v>
      </c>
      <c r="AK799" t="s">
        <v>140</v>
      </c>
      <c r="AM799" t="s">
        <v>141</v>
      </c>
      <c r="AZ799" t="s">
        <v>1207</v>
      </c>
      <c r="BA799" t="s">
        <v>1208</v>
      </c>
      <c r="BB799" t="s">
        <v>1209</v>
      </c>
      <c r="BD799" t="s">
        <v>1967</v>
      </c>
      <c r="BE799" s="15">
        <v>43022</v>
      </c>
      <c r="BG799" t="s">
        <v>1968</v>
      </c>
      <c r="BH799">
        <v>4.7000000000000002E-3</v>
      </c>
      <c r="BI799" t="s">
        <v>139</v>
      </c>
      <c r="BJ799" s="15"/>
      <c r="BK799" t="s">
        <v>146</v>
      </c>
      <c r="BL799">
        <v>7</v>
      </c>
      <c r="BM799" s="16">
        <v>43012.735416666699</v>
      </c>
      <c r="BO799" s="16"/>
      <c r="BP799" t="s">
        <v>147</v>
      </c>
      <c r="BQ799" t="s">
        <v>147</v>
      </c>
      <c r="BR799">
        <v>0.5</v>
      </c>
      <c r="BS799">
        <v>4.7000000000000002E-3</v>
      </c>
      <c r="BT799" t="b">
        <v>0</v>
      </c>
      <c r="BU799">
        <v>0.5</v>
      </c>
      <c r="BV799">
        <v>4.7000000000000002E-3</v>
      </c>
      <c r="BW799">
        <v>0.5</v>
      </c>
      <c r="BX799" t="s">
        <v>148</v>
      </c>
      <c r="BY799" t="s">
        <v>1955</v>
      </c>
      <c r="BZ799" t="s">
        <v>1956</v>
      </c>
      <c r="CA799" t="s">
        <v>2360</v>
      </c>
      <c r="CB799" t="s">
        <v>150</v>
      </c>
      <c r="CC799" t="s">
        <v>1970</v>
      </c>
      <c r="CD799" t="s">
        <v>1422</v>
      </c>
      <c r="CI799">
        <v>45.678180249999997</v>
      </c>
      <c r="CJ799">
        <v>-122.6253924</v>
      </c>
      <c r="CN799" t="s">
        <v>1971</v>
      </c>
      <c r="CO799" t="s">
        <v>298</v>
      </c>
      <c r="CP799" t="s">
        <v>2361</v>
      </c>
      <c r="CQ799" t="s">
        <v>130</v>
      </c>
      <c r="CT799" t="s">
        <v>1973</v>
      </c>
      <c r="CU799" t="s">
        <v>302</v>
      </c>
      <c r="CV799" t="s">
        <v>154</v>
      </c>
      <c r="CW799" t="s">
        <v>1220</v>
      </c>
      <c r="CX799" t="s">
        <v>1801</v>
      </c>
      <c r="DC799" s="15"/>
      <c r="DF799">
        <v>82.7</v>
      </c>
      <c r="DG799" t="s">
        <v>130</v>
      </c>
      <c r="DH799" t="s">
        <v>146</v>
      </c>
    </row>
    <row r="800" spans="1:112" x14ac:dyDescent="0.25">
      <c r="A800" t="s">
        <v>1955</v>
      </c>
      <c r="B800" t="s">
        <v>1956</v>
      </c>
      <c r="C800" t="s">
        <v>2602</v>
      </c>
      <c r="D800" t="s">
        <v>124</v>
      </c>
      <c r="E800" t="s">
        <v>125</v>
      </c>
      <c r="F800" t="s">
        <v>126</v>
      </c>
      <c r="G800" s="15">
        <v>43012</v>
      </c>
      <c r="H800" t="s">
        <v>828</v>
      </c>
      <c r="I800" t="s">
        <v>1223</v>
      </c>
      <c r="J800" s="15"/>
      <c r="M800" t="s">
        <v>2425</v>
      </c>
      <c r="N800" t="s">
        <v>130</v>
      </c>
      <c r="T800" t="s">
        <v>2505</v>
      </c>
      <c r="U800" t="s">
        <v>1961</v>
      </c>
      <c r="V800" t="s">
        <v>2426</v>
      </c>
      <c r="AA800" t="s">
        <v>1999</v>
      </c>
      <c r="AB800" t="s">
        <v>1955</v>
      </c>
      <c r="AC800" t="s">
        <v>2000</v>
      </c>
      <c r="AD800" t="s">
        <v>1204</v>
      </c>
      <c r="AF800" t="s">
        <v>137</v>
      </c>
      <c r="AG800" t="s">
        <v>1966</v>
      </c>
      <c r="AH800">
        <v>0.5</v>
      </c>
      <c r="AI800" t="s">
        <v>139</v>
      </c>
      <c r="AJ800" t="s">
        <v>1205</v>
      </c>
      <c r="AK800" t="s">
        <v>140</v>
      </c>
      <c r="AM800" t="s">
        <v>141</v>
      </c>
      <c r="AZ800" t="s">
        <v>1207</v>
      </c>
      <c r="BA800" t="s">
        <v>1208</v>
      </c>
      <c r="BB800" t="s">
        <v>1209</v>
      </c>
      <c r="BD800" t="s">
        <v>1967</v>
      </c>
      <c r="BE800" s="15">
        <v>43022</v>
      </c>
      <c r="BG800" t="s">
        <v>1968</v>
      </c>
      <c r="BH800">
        <v>4.7000000000000002E-3</v>
      </c>
      <c r="BI800" t="s">
        <v>139</v>
      </c>
      <c r="BJ800" s="15"/>
      <c r="BK800" t="s">
        <v>146</v>
      </c>
      <c r="BL800">
        <v>7</v>
      </c>
      <c r="BM800" s="16">
        <v>43012.746527777803</v>
      </c>
      <c r="BO800" s="16"/>
      <c r="BP800" t="s">
        <v>147</v>
      </c>
      <c r="BQ800" t="s">
        <v>147</v>
      </c>
      <c r="BR800">
        <v>0.5</v>
      </c>
      <c r="BS800">
        <v>4.7000000000000002E-3</v>
      </c>
      <c r="BT800" t="b">
        <v>0</v>
      </c>
      <c r="BU800">
        <v>0.5</v>
      </c>
      <c r="BV800">
        <v>4.7000000000000002E-3</v>
      </c>
      <c r="BW800">
        <v>0.5</v>
      </c>
      <c r="BX800" t="s">
        <v>148</v>
      </c>
      <c r="BY800" t="s">
        <v>1955</v>
      </c>
      <c r="BZ800" t="s">
        <v>1956</v>
      </c>
      <c r="CA800" t="s">
        <v>2427</v>
      </c>
      <c r="CB800" t="s">
        <v>150</v>
      </c>
      <c r="CC800" t="s">
        <v>1970</v>
      </c>
      <c r="CD800" t="s">
        <v>1422</v>
      </c>
      <c r="CI800">
        <v>45.677387260000003</v>
      </c>
      <c r="CJ800">
        <v>-122.62110269999999</v>
      </c>
      <c r="CN800" t="s">
        <v>1971</v>
      </c>
      <c r="CO800" t="s">
        <v>298</v>
      </c>
      <c r="CP800" t="s">
        <v>2428</v>
      </c>
      <c r="CQ800" t="s">
        <v>130</v>
      </c>
      <c r="CT800" t="s">
        <v>1973</v>
      </c>
      <c r="CU800" t="s">
        <v>302</v>
      </c>
      <c r="CV800" t="s">
        <v>154</v>
      </c>
      <c r="CW800" t="s">
        <v>1220</v>
      </c>
      <c r="CX800" t="s">
        <v>1801</v>
      </c>
      <c r="DC800" s="15"/>
      <c r="DF800">
        <v>34</v>
      </c>
      <c r="DG800" t="s">
        <v>130</v>
      </c>
      <c r="DH800" t="s">
        <v>146</v>
      </c>
    </row>
    <row r="801" spans="1:112" x14ac:dyDescent="0.25">
      <c r="A801" t="s">
        <v>1955</v>
      </c>
      <c r="B801" t="s">
        <v>1956</v>
      </c>
      <c r="C801" t="s">
        <v>2603</v>
      </c>
      <c r="D801" t="s">
        <v>124</v>
      </c>
      <c r="E801" t="s">
        <v>125</v>
      </c>
      <c r="F801" t="s">
        <v>126</v>
      </c>
      <c r="G801" s="15">
        <v>43012</v>
      </c>
      <c r="H801" t="s">
        <v>751</v>
      </c>
      <c r="I801" t="s">
        <v>1223</v>
      </c>
      <c r="J801" s="15"/>
      <c r="M801" t="s">
        <v>2438</v>
      </c>
      <c r="N801" t="s">
        <v>130</v>
      </c>
      <c r="T801" t="s">
        <v>2505</v>
      </c>
      <c r="U801" t="s">
        <v>1961</v>
      </c>
      <c r="V801" t="s">
        <v>2439</v>
      </c>
      <c r="AA801" t="s">
        <v>1999</v>
      </c>
      <c r="AB801" t="s">
        <v>1955</v>
      </c>
      <c r="AC801" t="s">
        <v>2000</v>
      </c>
      <c r="AD801" t="s">
        <v>1204</v>
      </c>
      <c r="AF801" t="s">
        <v>137</v>
      </c>
      <c r="AG801" t="s">
        <v>1966</v>
      </c>
      <c r="AH801">
        <v>0.5</v>
      </c>
      <c r="AI801" t="s">
        <v>139</v>
      </c>
      <c r="AJ801" t="s">
        <v>1205</v>
      </c>
      <c r="AK801" t="s">
        <v>140</v>
      </c>
      <c r="AM801" t="s">
        <v>141</v>
      </c>
      <c r="AZ801" t="s">
        <v>1207</v>
      </c>
      <c r="BA801" t="s">
        <v>1208</v>
      </c>
      <c r="BB801" t="s">
        <v>1209</v>
      </c>
      <c r="BD801" t="s">
        <v>1967</v>
      </c>
      <c r="BE801" s="15">
        <v>43022</v>
      </c>
      <c r="BG801" t="s">
        <v>1968</v>
      </c>
      <c r="BH801">
        <v>4.7000000000000002E-3</v>
      </c>
      <c r="BI801" t="s">
        <v>139</v>
      </c>
      <c r="BJ801" s="15"/>
      <c r="BK801" t="s">
        <v>146</v>
      </c>
      <c r="BL801">
        <v>7</v>
      </c>
      <c r="BM801" s="16">
        <v>43012.795138888898</v>
      </c>
      <c r="BO801" s="16"/>
      <c r="BP801" t="s">
        <v>147</v>
      </c>
      <c r="BQ801" t="s">
        <v>147</v>
      </c>
      <c r="BR801">
        <v>0.5</v>
      </c>
      <c r="BS801">
        <v>4.7000000000000002E-3</v>
      </c>
      <c r="BT801" t="b">
        <v>0</v>
      </c>
      <c r="BU801">
        <v>0.5</v>
      </c>
      <c r="BV801">
        <v>4.7000000000000002E-3</v>
      </c>
      <c r="BW801">
        <v>0.5</v>
      </c>
      <c r="BX801" t="s">
        <v>148</v>
      </c>
      <c r="BY801" t="s">
        <v>1955</v>
      </c>
      <c r="BZ801" t="s">
        <v>1956</v>
      </c>
      <c r="CA801" t="s">
        <v>2440</v>
      </c>
      <c r="CB801" t="s">
        <v>150</v>
      </c>
      <c r="CC801" t="s">
        <v>1970</v>
      </c>
      <c r="CD801" t="s">
        <v>1422</v>
      </c>
      <c r="CI801">
        <v>45.677844649999997</v>
      </c>
      <c r="CJ801">
        <v>-122.6211376</v>
      </c>
      <c r="CN801" t="s">
        <v>1971</v>
      </c>
      <c r="CO801" t="s">
        <v>298</v>
      </c>
      <c r="CP801" t="s">
        <v>2441</v>
      </c>
      <c r="CQ801" t="s">
        <v>130</v>
      </c>
      <c r="CT801" t="s">
        <v>1973</v>
      </c>
      <c r="CU801" t="s">
        <v>302</v>
      </c>
      <c r="CV801" t="s">
        <v>154</v>
      </c>
      <c r="CW801" t="s">
        <v>1220</v>
      </c>
      <c r="CX801" t="s">
        <v>1801</v>
      </c>
      <c r="DC801" s="15"/>
      <c r="DF801">
        <v>31.5</v>
      </c>
      <c r="DG801" t="s">
        <v>130</v>
      </c>
      <c r="DH801" t="s">
        <v>146</v>
      </c>
    </row>
    <row r="802" spans="1:112" x14ac:dyDescent="0.25">
      <c r="A802" t="s">
        <v>1955</v>
      </c>
      <c r="B802" t="s">
        <v>1956</v>
      </c>
      <c r="C802" t="s">
        <v>2604</v>
      </c>
      <c r="D802" t="s">
        <v>124</v>
      </c>
      <c r="E802" t="s">
        <v>125</v>
      </c>
      <c r="F802" t="s">
        <v>126</v>
      </c>
      <c r="G802" s="15">
        <v>43012</v>
      </c>
      <c r="H802" t="s">
        <v>1403</v>
      </c>
      <c r="I802" t="s">
        <v>1223</v>
      </c>
      <c r="J802" s="15"/>
      <c r="M802" t="s">
        <v>2605</v>
      </c>
      <c r="N802" t="s">
        <v>130</v>
      </c>
      <c r="T802" t="s">
        <v>2505</v>
      </c>
      <c r="U802" t="s">
        <v>1961</v>
      </c>
      <c r="V802" t="s">
        <v>2188</v>
      </c>
      <c r="AA802" t="s">
        <v>1999</v>
      </c>
      <c r="AB802" t="s">
        <v>1955</v>
      </c>
      <c r="AC802" t="s">
        <v>2000</v>
      </c>
      <c r="AD802" t="s">
        <v>1204</v>
      </c>
      <c r="AF802" t="s">
        <v>137</v>
      </c>
      <c r="AG802" t="s">
        <v>1966</v>
      </c>
      <c r="AH802">
        <v>0.5</v>
      </c>
      <c r="AI802" t="s">
        <v>139</v>
      </c>
      <c r="AJ802" t="s">
        <v>1205</v>
      </c>
      <c r="AK802" t="s">
        <v>140</v>
      </c>
      <c r="AM802" t="s">
        <v>141</v>
      </c>
      <c r="AZ802" t="s">
        <v>1207</v>
      </c>
      <c r="BA802" t="s">
        <v>1208</v>
      </c>
      <c r="BB802" t="s">
        <v>1209</v>
      </c>
      <c r="BD802" t="s">
        <v>1967</v>
      </c>
      <c r="BE802" s="15">
        <v>43022</v>
      </c>
      <c r="BG802" t="s">
        <v>1968</v>
      </c>
      <c r="BH802">
        <v>4.7000000000000002E-3</v>
      </c>
      <c r="BI802" t="s">
        <v>139</v>
      </c>
      <c r="BJ802" s="15"/>
      <c r="BK802" t="s">
        <v>146</v>
      </c>
      <c r="BL802">
        <v>7</v>
      </c>
      <c r="BM802" s="16">
        <v>43012.916666666701</v>
      </c>
      <c r="BO802" s="16"/>
      <c r="BP802" t="s">
        <v>147</v>
      </c>
      <c r="BQ802" t="s">
        <v>147</v>
      </c>
      <c r="BR802">
        <v>0.5</v>
      </c>
      <c r="BS802">
        <v>4.7000000000000002E-3</v>
      </c>
      <c r="BT802" t="b">
        <v>0</v>
      </c>
      <c r="BU802">
        <v>0.5</v>
      </c>
      <c r="BV802">
        <v>4.7000000000000002E-3</v>
      </c>
      <c r="BW802">
        <v>0.5</v>
      </c>
      <c r="BX802" t="s">
        <v>148</v>
      </c>
      <c r="BY802" t="s">
        <v>1955</v>
      </c>
      <c r="BZ802" t="s">
        <v>1956</v>
      </c>
      <c r="CA802" t="s">
        <v>2189</v>
      </c>
      <c r="CB802" t="s">
        <v>150</v>
      </c>
      <c r="CC802" t="s">
        <v>1970</v>
      </c>
      <c r="CD802" t="s">
        <v>1422</v>
      </c>
      <c r="CI802">
        <v>45.677385530000002</v>
      </c>
      <c r="CJ802">
        <v>-122.6231578</v>
      </c>
      <c r="CN802" t="s">
        <v>1971</v>
      </c>
      <c r="CO802" t="s">
        <v>298</v>
      </c>
      <c r="CP802" t="s">
        <v>2190</v>
      </c>
      <c r="CQ802" t="s">
        <v>130</v>
      </c>
      <c r="CT802" t="s">
        <v>1973</v>
      </c>
      <c r="CU802" t="s">
        <v>302</v>
      </c>
      <c r="CV802" t="s">
        <v>154</v>
      </c>
      <c r="CW802" t="s">
        <v>1220</v>
      </c>
      <c r="CX802" t="s">
        <v>1801</v>
      </c>
      <c r="DC802" s="15"/>
      <c r="DF802">
        <v>34.299999999999997</v>
      </c>
      <c r="DG802" t="s">
        <v>130</v>
      </c>
      <c r="DH802" t="s">
        <v>146</v>
      </c>
    </row>
    <row r="803" spans="1:112" x14ac:dyDescent="0.25">
      <c r="A803" t="s">
        <v>1955</v>
      </c>
      <c r="B803" t="s">
        <v>1956</v>
      </c>
      <c r="C803" t="s">
        <v>2606</v>
      </c>
      <c r="D803" t="s">
        <v>124</v>
      </c>
      <c r="E803" t="s">
        <v>125</v>
      </c>
      <c r="F803" t="s">
        <v>126</v>
      </c>
      <c r="G803" s="15">
        <v>43012</v>
      </c>
      <c r="H803" t="s">
        <v>2607</v>
      </c>
      <c r="I803" t="s">
        <v>1223</v>
      </c>
      <c r="J803" s="15"/>
      <c r="M803" t="s">
        <v>2608</v>
      </c>
      <c r="N803" t="s">
        <v>130</v>
      </c>
      <c r="T803" t="s">
        <v>2505</v>
      </c>
      <c r="U803" t="s">
        <v>1961</v>
      </c>
      <c r="V803" t="s">
        <v>2609</v>
      </c>
      <c r="AA803" t="s">
        <v>1999</v>
      </c>
      <c r="AB803" t="s">
        <v>1955</v>
      </c>
      <c r="AC803" t="s">
        <v>2000</v>
      </c>
      <c r="AD803" t="s">
        <v>1204</v>
      </c>
      <c r="AF803" t="s">
        <v>137</v>
      </c>
      <c r="AG803" t="s">
        <v>1966</v>
      </c>
      <c r="AH803">
        <v>0.5</v>
      </c>
      <c r="AI803" t="s">
        <v>139</v>
      </c>
      <c r="AJ803" t="s">
        <v>1205</v>
      </c>
      <c r="AK803" t="s">
        <v>140</v>
      </c>
      <c r="AM803" t="s">
        <v>141</v>
      </c>
      <c r="AZ803" t="s">
        <v>1207</v>
      </c>
      <c r="BA803" t="s">
        <v>1208</v>
      </c>
      <c r="BB803" t="s">
        <v>1209</v>
      </c>
      <c r="BD803" t="s">
        <v>1967</v>
      </c>
      <c r="BE803" s="15">
        <v>43022</v>
      </c>
      <c r="BG803" t="s">
        <v>1968</v>
      </c>
      <c r="BH803">
        <v>4.7000000000000002E-3</v>
      </c>
      <c r="BI803" t="s">
        <v>139</v>
      </c>
      <c r="BJ803" s="15"/>
      <c r="BK803" t="s">
        <v>146</v>
      </c>
      <c r="BL803">
        <v>7</v>
      </c>
      <c r="BM803" s="16">
        <v>43012.940277777801</v>
      </c>
      <c r="BO803" s="16"/>
      <c r="BP803" t="s">
        <v>147</v>
      </c>
      <c r="BQ803" t="s">
        <v>147</v>
      </c>
      <c r="BR803">
        <v>0.5</v>
      </c>
      <c r="BS803">
        <v>4.7000000000000002E-3</v>
      </c>
      <c r="BT803" t="b">
        <v>0</v>
      </c>
      <c r="BU803">
        <v>0.5</v>
      </c>
      <c r="BV803">
        <v>4.7000000000000002E-3</v>
      </c>
      <c r="BW803">
        <v>0.5</v>
      </c>
      <c r="BX803" t="s">
        <v>148</v>
      </c>
      <c r="BY803" t="s">
        <v>1955</v>
      </c>
      <c r="BZ803" t="s">
        <v>1956</v>
      </c>
      <c r="CA803" t="s">
        <v>2610</v>
      </c>
      <c r="CB803" t="s">
        <v>150</v>
      </c>
      <c r="CC803" t="s">
        <v>1970</v>
      </c>
      <c r="CD803" t="s">
        <v>1422</v>
      </c>
      <c r="CI803">
        <v>45.677364699999998</v>
      </c>
      <c r="CJ803">
        <v>-122.6239444</v>
      </c>
      <c r="CN803" t="s">
        <v>1971</v>
      </c>
      <c r="CO803" t="s">
        <v>298</v>
      </c>
      <c r="CP803" t="s">
        <v>2611</v>
      </c>
      <c r="CQ803" t="s">
        <v>130</v>
      </c>
      <c r="CT803" t="s">
        <v>1973</v>
      </c>
      <c r="CU803" t="s">
        <v>302</v>
      </c>
      <c r="CV803" t="s">
        <v>154</v>
      </c>
      <c r="CW803" t="s">
        <v>1220</v>
      </c>
      <c r="CX803" t="s">
        <v>1801</v>
      </c>
      <c r="DC803" s="15"/>
      <c r="DF803">
        <v>57.94</v>
      </c>
      <c r="DG803" t="s">
        <v>130</v>
      </c>
      <c r="DH803" t="s">
        <v>146</v>
      </c>
    </row>
    <row r="804" spans="1:112" x14ac:dyDescent="0.25">
      <c r="A804" t="s">
        <v>1955</v>
      </c>
      <c r="B804" t="s">
        <v>1956</v>
      </c>
      <c r="C804" t="s">
        <v>2612</v>
      </c>
      <c r="D804" t="s">
        <v>124</v>
      </c>
      <c r="E804" t="s">
        <v>125</v>
      </c>
      <c r="F804" t="s">
        <v>126</v>
      </c>
      <c r="G804" s="15">
        <v>43014</v>
      </c>
      <c r="H804" t="s">
        <v>1629</v>
      </c>
      <c r="I804" t="s">
        <v>1223</v>
      </c>
      <c r="J804" s="15"/>
      <c r="M804" t="s">
        <v>2135</v>
      </c>
      <c r="N804" t="s">
        <v>130</v>
      </c>
      <c r="T804" t="s">
        <v>2505</v>
      </c>
      <c r="U804" t="s">
        <v>1961</v>
      </c>
      <c r="V804" t="s">
        <v>2136</v>
      </c>
      <c r="AA804" t="s">
        <v>1999</v>
      </c>
      <c r="AB804" t="s">
        <v>1955</v>
      </c>
      <c r="AC804" t="s">
        <v>2000</v>
      </c>
      <c r="AD804" t="s">
        <v>1204</v>
      </c>
      <c r="AF804" t="s">
        <v>137</v>
      </c>
      <c r="AG804" t="s">
        <v>1966</v>
      </c>
      <c r="AH804">
        <v>0.5</v>
      </c>
      <c r="AI804" t="s">
        <v>139</v>
      </c>
      <c r="AJ804" t="s">
        <v>1205</v>
      </c>
      <c r="AK804" t="s">
        <v>140</v>
      </c>
      <c r="AM804" t="s">
        <v>141</v>
      </c>
      <c r="AZ804" t="s">
        <v>1207</v>
      </c>
      <c r="BA804" t="s">
        <v>1208</v>
      </c>
      <c r="BB804" t="s">
        <v>1209</v>
      </c>
      <c r="BD804" t="s">
        <v>1967</v>
      </c>
      <c r="BE804" s="15">
        <v>43025</v>
      </c>
      <c r="BG804" t="s">
        <v>1968</v>
      </c>
      <c r="BH804">
        <v>4.7000000000000002E-3</v>
      </c>
      <c r="BI804" t="s">
        <v>139</v>
      </c>
      <c r="BJ804" s="15"/>
      <c r="BK804" t="s">
        <v>146</v>
      </c>
      <c r="BL804">
        <v>7</v>
      </c>
      <c r="BM804" s="16">
        <v>43014.722222222197</v>
      </c>
      <c r="BO804" s="16"/>
      <c r="BP804" t="s">
        <v>147</v>
      </c>
      <c r="BQ804" t="s">
        <v>147</v>
      </c>
      <c r="BR804">
        <v>0.5</v>
      </c>
      <c r="BS804">
        <v>4.7000000000000002E-3</v>
      </c>
      <c r="BT804" t="b">
        <v>0</v>
      </c>
      <c r="BU804">
        <v>0.5</v>
      </c>
      <c r="BV804">
        <v>4.7000000000000002E-3</v>
      </c>
      <c r="BW804">
        <v>0.5</v>
      </c>
      <c r="BX804" t="s">
        <v>148</v>
      </c>
      <c r="BY804" t="s">
        <v>1955</v>
      </c>
      <c r="BZ804" t="s">
        <v>1956</v>
      </c>
      <c r="CA804" t="s">
        <v>2137</v>
      </c>
      <c r="CB804" t="s">
        <v>2138</v>
      </c>
      <c r="CC804" t="s">
        <v>1970</v>
      </c>
      <c r="CD804" t="s">
        <v>1422</v>
      </c>
      <c r="CI804">
        <v>45.676366999999999</v>
      </c>
      <c r="CJ804">
        <v>-122.62917299999999</v>
      </c>
      <c r="CN804" t="s">
        <v>1971</v>
      </c>
      <c r="CO804" t="s">
        <v>298</v>
      </c>
      <c r="CP804" t="s">
        <v>2139</v>
      </c>
      <c r="CQ804" t="s">
        <v>130</v>
      </c>
      <c r="CT804" t="s">
        <v>1973</v>
      </c>
      <c r="CU804" t="s">
        <v>302</v>
      </c>
      <c r="CV804" t="s">
        <v>154</v>
      </c>
      <c r="CW804" t="s">
        <v>1220</v>
      </c>
      <c r="CX804" t="s">
        <v>1801</v>
      </c>
      <c r="DC804" s="15"/>
      <c r="DF804">
        <v>197</v>
      </c>
      <c r="DG804" t="s">
        <v>130</v>
      </c>
      <c r="DH804" t="s">
        <v>146</v>
      </c>
    </row>
    <row r="805" spans="1:112" x14ac:dyDescent="0.25">
      <c r="A805" t="s">
        <v>1955</v>
      </c>
      <c r="B805" t="s">
        <v>1956</v>
      </c>
      <c r="C805" t="s">
        <v>2613</v>
      </c>
      <c r="D805" t="s">
        <v>124</v>
      </c>
      <c r="E805" t="s">
        <v>125</v>
      </c>
      <c r="F805" t="s">
        <v>126</v>
      </c>
      <c r="G805" s="15">
        <v>43014</v>
      </c>
      <c r="H805" t="s">
        <v>1567</v>
      </c>
      <c r="I805" t="s">
        <v>1223</v>
      </c>
      <c r="J805" s="15"/>
      <c r="M805" t="s">
        <v>227</v>
      </c>
      <c r="N805" t="s">
        <v>130</v>
      </c>
      <c r="T805" t="s">
        <v>2505</v>
      </c>
      <c r="U805" t="s">
        <v>1961</v>
      </c>
      <c r="V805" t="s">
        <v>2614</v>
      </c>
      <c r="AA805" t="s">
        <v>1999</v>
      </c>
      <c r="AB805" t="s">
        <v>1955</v>
      </c>
      <c r="AC805" t="s">
        <v>2000</v>
      </c>
      <c r="AD805" t="s">
        <v>1204</v>
      </c>
      <c r="AF805" t="s">
        <v>137</v>
      </c>
      <c r="AG805" t="s">
        <v>1966</v>
      </c>
      <c r="AH805">
        <v>0.5</v>
      </c>
      <c r="AI805" t="s">
        <v>139</v>
      </c>
      <c r="AJ805" t="s">
        <v>1205</v>
      </c>
      <c r="AK805" t="s">
        <v>140</v>
      </c>
      <c r="AM805" t="s">
        <v>141</v>
      </c>
      <c r="AZ805" t="s">
        <v>1207</v>
      </c>
      <c r="BA805" t="s">
        <v>1208</v>
      </c>
      <c r="BB805" t="s">
        <v>1209</v>
      </c>
      <c r="BD805" t="s">
        <v>1967</v>
      </c>
      <c r="BE805" s="15">
        <v>43026</v>
      </c>
      <c r="BG805" t="s">
        <v>1968</v>
      </c>
      <c r="BH805">
        <v>4.7000000000000002E-3</v>
      </c>
      <c r="BI805" t="s">
        <v>139</v>
      </c>
      <c r="BJ805" s="15"/>
      <c r="BK805" t="s">
        <v>146</v>
      </c>
      <c r="BL805">
        <v>7</v>
      </c>
      <c r="BM805" s="16">
        <v>43014.777777777803</v>
      </c>
      <c r="BO805" s="16"/>
      <c r="BP805" t="s">
        <v>147</v>
      </c>
      <c r="BQ805" t="s">
        <v>147</v>
      </c>
      <c r="BR805">
        <v>0.5</v>
      </c>
      <c r="BS805">
        <v>4.7000000000000002E-3</v>
      </c>
      <c r="BT805" t="b">
        <v>0</v>
      </c>
      <c r="BU805">
        <v>0.5</v>
      </c>
      <c r="BV805">
        <v>4.7000000000000002E-3</v>
      </c>
      <c r="BW805">
        <v>0.5</v>
      </c>
      <c r="BX805" t="s">
        <v>148</v>
      </c>
      <c r="BY805" t="s">
        <v>1955</v>
      </c>
      <c r="BZ805" t="s">
        <v>1956</v>
      </c>
      <c r="CA805" t="s">
        <v>2615</v>
      </c>
      <c r="CB805" t="s">
        <v>150</v>
      </c>
      <c r="CC805" t="s">
        <v>1970</v>
      </c>
      <c r="CD805" t="s">
        <v>1422</v>
      </c>
      <c r="CI805">
        <v>45.677624549999997</v>
      </c>
      <c r="CJ805">
        <v>-122.6242883</v>
      </c>
      <c r="CN805" t="s">
        <v>1971</v>
      </c>
      <c r="CO805" t="s">
        <v>298</v>
      </c>
      <c r="CP805" t="s">
        <v>2616</v>
      </c>
      <c r="CQ805" t="s">
        <v>130</v>
      </c>
      <c r="CT805" t="s">
        <v>1973</v>
      </c>
      <c r="CU805" t="s">
        <v>302</v>
      </c>
      <c r="CV805" t="s">
        <v>154</v>
      </c>
      <c r="CW805" t="s">
        <v>1220</v>
      </c>
      <c r="CX805" t="s">
        <v>1801</v>
      </c>
      <c r="DC805" s="15"/>
      <c r="DF805">
        <v>58.2</v>
      </c>
      <c r="DG805" t="s">
        <v>130</v>
      </c>
      <c r="DH805" t="s">
        <v>146</v>
      </c>
    </row>
    <row r="806" spans="1:112" x14ac:dyDescent="0.25">
      <c r="A806" t="s">
        <v>1955</v>
      </c>
      <c r="B806" t="s">
        <v>1956</v>
      </c>
      <c r="C806" t="s">
        <v>2617</v>
      </c>
      <c r="D806" t="s">
        <v>124</v>
      </c>
      <c r="E806" t="s">
        <v>125</v>
      </c>
      <c r="F806" t="s">
        <v>126</v>
      </c>
      <c r="G806" s="15">
        <v>43017</v>
      </c>
      <c r="H806" t="s">
        <v>1182</v>
      </c>
      <c r="I806" t="s">
        <v>1223</v>
      </c>
      <c r="J806" s="15"/>
      <c r="M806" t="s">
        <v>2618</v>
      </c>
      <c r="N806" t="s">
        <v>130</v>
      </c>
      <c r="T806" t="s">
        <v>2505</v>
      </c>
      <c r="U806" t="s">
        <v>1961</v>
      </c>
      <c r="V806" t="s">
        <v>2619</v>
      </c>
      <c r="AA806" t="s">
        <v>1999</v>
      </c>
      <c r="AB806" t="s">
        <v>1955</v>
      </c>
      <c r="AC806" t="s">
        <v>2000</v>
      </c>
      <c r="AD806" t="s">
        <v>1204</v>
      </c>
      <c r="AF806" t="s">
        <v>137</v>
      </c>
      <c r="AG806" t="s">
        <v>1966</v>
      </c>
      <c r="AH806">
        <v>0.5</v>
      </c>
      <c r="AI806" t="s">
        <v>139</v>
      </c>
      <c r="AJ806" t="s">
        <v>1205</v>
      </c>
      <c r="AK806" t="s">
        <v>140</v>
      </c>
      <c r="AM806" t="s">
        <v>141</v>
      </c>
      <c r="AZ806" t="s">
        <v>1207</v>
      </c>
      <c r="BA806" t="s">
        <v>1208</v>
      </c>
      <c r="BB806" t="s">
        <v>1209</v>
      </c>
      <c r="BD806" t="s">
        <v>1967</v>
      </c>
      <c r="BE806" s="15">
        <v>43025</v>
      </c>
      <c r="BG806" t="s">
        <v>1968</v>
      </c>
      <c r="BH806">
        <v>4.7000000000000002E-3</v>
      </c>
      <c r="BI806" t="s">
        <v>139</v>
      </c>
      <c r="BJ806" s="15"/>
      <c r="BK806" t="s">
        <v>146</v>
      </c>
      <c r="BL806">
        <v>7</v>
      </c>
      <c r="BM806" s="16">
        <v>43017.747222222199</v>
      </c>
      <c r="BO806" s="16"/>
      <c r="BP806" t="s">
        <v>147</v>
      </c>
      <c r="BQ806" t="s">
        <v>147</v>
      </c>
      <c r="BR806">
        <v>0.5</v>
      </c>
      <c r="BS806">
        <v>4.7000000000000002E-3</v>
      </c>
      <c r="BT806" t="b">
        <v>0</v>
      </c>
      <c r="BU806">
        <v>0.5</v>
      </c>
      <c r="BV806">
        <v>4.7000000000000002E-3</v>
      </c>
      <c r="BW806">
        <v>0.5</v>
      </c>
      <c r="BX806" t="s">
        <v>148</v>
      </c>
      <c r="BY806" t="s">
        <v>1955</v>
      </c>
      <c r="BZ806" t="s">
        <v>1956</v>
      </c>
      <c r="CA806" t="s">
        <v>2620</v>
      </c>
      <c r="CB806" t="s">
        <v>150</v>
      </c>
      <c r="CC806" t="s">
        <v>1970</v>
      </c>
      <c r="CD806" t="s">
        <v>1422</v>
      </c>
      <c r="CI806">
        <v>45.677799159999999</v>
      </c>
      <c r="CJ806">
        <v>-122.62457999999999</v>
      </c>
      <c r="CN806" t="s">
        <v>1971</v>
      </c>
      <c r="CO806" t="s">
        <v>298</v>
      </c>
      <c r="CP806" t="s">
        <v>2621</v>
      </c>
      <c r="CQ806" t="s">
        <v>130</v>
      </c>
      <c r="CT806" t="s">
        <v>1973</v>
      </c>
      <c r="CU806" t="s">
        <v>302</v>
      </c>
      <c r="CV806" t="s">
        <v>154</v>
      </c>
      <c r="CW806" t="s">
        <v>1220</v>
      </c>
      <c r="CX806" t="s">
        <v>1801</v>
      </c>
      <c r="DC806" s="15"/>
      <c r="DF806">
        <v>31.5</v>
      </c>
      <c r="DG806" t="s">
        <v>130</v>
      </c>
      <c r="DH806" t="s">
        <v>146</v>
      </c>
    </row>
    <row r="807" spans="1:112" x14ac:dyDescent="0.25">
      <c r="A807" t="s">
        <v>1955</v>
      </c>
      <c r="B807" t="s">
        <v>1956</v>
      </c>
      <c r="C807" t="s">
        <v>2622</v>
      </c>
      <c r="D807" t="s">
        <v>124</v>
      </c>
      <c r="E807" t="s">
        <v>125</v>
      </c>
      <c r="F807" t="s">
        <v>126</v>
      </c>
      <c r="G807" s="15">
        <v>43017</v>
      </c>
      <c r="H807" t="s">
        <v>1584</v>
      </c>
      <c r="I807" t="s">
        <v>1223</v>
      </c>
      <c r="J807" s="15"/>
      <c r="M807" t="s">
        <v>2623</v>
      </c>
      <c r="N807" t="s">
        <v>130</v>
      </c>
      <c r="T807" t="s">
        <v>2505</v>
      </c>
      <c r="U807" t="s">
        <v>1961</v>
      </c>
      <c r="V807" t="s">
        <v>2624</v>
      </c>
      <c r="AA807" t="s">
        <v>1999</v>
      </c>
      <c r="AB807" t="s">
        <v>1955</v>
      </c>
      <c r="AC807" t="s">
        <v>2000</v>
      </c>
      <c r="AD807" t="s">
        <v>1204</v>
      </c>
      <c r="AF807" t="s">
        <v>137</v>
      </c>
      <c r="AG807" t="s">
        <v>1966</v>
      </c>
      <c r="AH807">
        <v>0.5</v>
      </c>
      <c r="AI807" t="s">
        <v>139</v>
      </c>
      <c r="AJ807" t="s">
        <v>1205</v>
      </c>
      <c r="AK807" t="s">
        <v>140</v>
      </c>
      <c r="AM807" t="s">
        <v>141</v>
      </c>
      <c r="AZ807" t="s">
        <v>1207</v>
      </c>
      <c r="BA807" t="s">
        <v>1208</v>
      </c>
      <c r="BB807" t="s">
        <v>1209</v>
      </c>
      <c r="BD807" t="s">
        <v>1967</v>
      </c>
      <c r="BE807" s="15">
        <v>43025</v>
      </c>
      <c r="BG807" t="s">
        <v>1968</v>
      </c>
      <c r="BH807">
        <v>4.7000000000000002E-3</v>
      </c>
      <c r="BI807" t="s">
        <v>139</v>
      </c>
      <c r="BJ807" s="15"/>
      <c r="BK807" t="s">
        <v>146</v>
      </c>
      <c r="BL807">
        <v>7</v>
      </c>
      <c r="BM807" s="16">
        <v>43017.784722222197</v>
      </c>
      <c r="BO807" s="16"/>
      <c r="BP807" t="s">
        <v>147</v>
      </c>
      <c r="BQ807" t="s">
        <v>147</v>
      </c>
      <c r="BR807">
        <v>0.5</v>
      </c>
      <c r="BS807">
        <v>4.7000000000000002E-3</v>
      </c>
      <c r="BT807" t="b">
        <v>0</v>
      </c>
      <c r="BU807">
        <v>0.5</v>
      </c>
      <c r="BV807">
        <v>4.7000000000000002E-3</v>
      </c>
      <c r="BW807">
        <v>0.5</v>
      </c>
      <c r="BX807" t="s">
        <v>148</v>
      </c>
      <c r="BY807" t="s">
        <v>1955</v>
      </c>
      <c r="BZ807" t="s">
        <v>1956</v>
      </c>
      <c r="CA807" t="s">
        <v>2625</v>
      </c>
      <c r="CB807" t="s">
        <v>150</v>
      </c>
      <c r="CC807" t="s">
        <v>1970</v>
      </c>
      <c r="CD807" t="s">
        <v>1422</v>
      </c>
      <c r="CI807">
        <v>45.677813980000003</v>
      </c>
      <c r="CJ807">
        <v>-122.62460249999999</v>
      </c>
      <c r="CN807" t="s">
        <v>1971</v>
      </c>
      <c r="CO807" t="s">
        <v>298</v>
      </c>
      <c r="CP807" t="s">
        <v>2626</v>
      </c>
      <c r="CQ807" t="s">
        <v>130</v>
      </c>
      <c r="CT807" t="s">
        <v>1973</v>
      </c>
      <c r="CU807" t="s">
        <v>302</v>
      </c>
      <c r="CV807" t="s">
        <v>154</v>
      </c>
      <c r="CW807" t="s">
        <v>1220</v>
      </c>
      <c r="CX807" t="s">
        <v>1801</v>
      </c>
      <c r="DC807" s="15"/>
      <c r="DF807">
        <v>84.8</v>
      </c>
      <c r="DG807" t="s">
        <v>130</v>
      </c>
      <c r="DH807" t="s">
        <v>146</v>
      </c>
    </row>
    <row r="808" spans="1:112" x14ac:dyDescent="0.25">
      <c r="A808" t="s">
        <v>1955</v>
      </c>
      <c r="B808" t="s">
        <v>1956</v>
      </c>
      <c r="C808" t="s">
        <v>2627</v>
      </c>
      <c r="D808" t="s">
        <v>124</v>
      </c>
      <c r="E808" t="s">
        <v>125</v>
      </c>
      <c r="F808" t="s">
        <v>126</v>
      </c>
      <c r="G808" s="15">
        <v>43017</v>
      </c>
      <c r="H808" t="s">
        <v>2023</v>
      </c>
      <c r="I808" t="s">
        <v>1223</v>
      </c>
      <c r="J808" s="15"/>
      <c r="M808" t="s">
        <v>2628</v>
      </c>
      <c r="N808" t="s">
        <v>130</v>
      </c>
      <c r="T808" t="s">
        <v>2505</v>
      </c>
      <c r="U808" t="s">
        <v>1961</v>
      </c>
      <c r="V808" t="s">
        <v>2629</v>
      </c>
      <c r="AA808" t="s">
        <v>1999</v>
      </c>
      <c r="AB808" t="s">
        <v>1955</v>
      </c>
      <c r="AC808" t="s">
        <v>2000</v>
      </c>
      <c r="AD808" t="s">
        <v>1204</v>
      </c>
      <c r="AF808" t="s">
        <v>137</v>
      </c>
      <c r="AG808" t="s">
        <v>1966</v>
      </c>
      <c r="AH808">
        <v>0.5</v>
      </c>
      <c r="AI808" t="s">
        <v>139</v>
      </c>
      <c r="AJ808" t="s">
        <v>1205</v>
      </c>
      <c r="AK808" t="s">
        <v>140</v>
      </c>
      <c r="AM808" t="s">
        <v>141</v>
      </c>
      <c r="AZ808" t="s">
        <v>1207</v>
      </c>
      <c r="BA808" t="s">
        <v>1208</v>
      </c>
      <c r="BB808" t="s">
        <v>1209</v>
      </c>
      <c r="BD808" t="s">
        <v>1967</v>
      </c>
      <c r="BE808" s="15">
        <v>43025</v>
      </c>
      <c r="BG808" t="s">
        <v>1968</v>
      </c>
      <c r="BH808">
        <v>4.7000000000000002E-3</v>
      </c>
      <c r="BI808" t="s">
        <v>139</v>
      </c>
      <c r="BJ808" s="15"/>
      <c r="BK808" t="s">
        <v>146</v>
      </c>
      <c r="BL808">
        <v>7</v>
      </c>
      <c r="BM808" s="16">
        <v>43017.885416666701</v>
      </c>
      <c r="BO808" s="16"/>
      <c r="BP808" t="s">
        <v>147</v>
      </c>
      <c r="BQ808" t="s">
        <v>147</v>
      </c>
      <c r="BR808">
        <v>0.5</v>
      </c>
      <c r="BS808">
        <v>4.7000000000000002E-3</v>
      </c>
      <c r="BT808" t="b">
        <v>0</v>
      </c>
      <c r="BU808">
        <v>0.5</v>
      </c>
      <c r="BV808">
        <v>4.7000000000000002E-3</v>
      </c>
      <c r="BW808">
        <v>0.5</v>
      </c>
      <c r="BX808" t="s">
        <v>148</v>
      </c>
      <c r="BY808" t="s">
        <v>1955</v>
      </c>
      <c r="BZ808" t="s">
        <v>1956</v>
      </c>
      <c r="CA808" t="s">
        <v>2630</v>
      </c>
      <c r="CB808" t="s">
        <v>150</v>
      </c>
      <c r="CC808" t="s">
        <v>1970</v>
      </c>
      <c r="CD808" t="s">
        <v>1422</v>
      </c>
      <c r="CI808">
        <v>45.677822280000001</v>
      </c>
      <c r="CJ808">
        <v>-122.62457430000001</v>
      </c>
      <c r="CN808" t="s">
        <v>1971</v>
      </c>
      <c r="CO808" t="s">
        <v>298</v>
      </c>
      <c r="CP808" t="s">
        <v>2631</v>
      </c>
      <c r="CQ808" t="s">
        <v>130</v>
      </c>
      <c r="CT808" t="s">
        <v>1973</v>
      </c>
      <c r="CU808" t="s">
        <v>302</v>
      </c>
      <c r="CV808" t="s">
        <v>154</v>
      </c>
      <c r="CW808" t="s">
        <v>1220</v>
      </c>
      <c r="CX808" t="s">
        <v>1801</v>
      </c>
      <c r="DC808" s="15"/>
      <c r="DF808">
        <v>113.7</v>
      </c>
      <c r="DG808" t="s">
        <v>130</v>
      </c>
      <c r="DH808" t="s">
        <v>146</v>
      </c>
    </row>
    <row r="809" spans="1:112" x14ac:dyDescent="0.25">
      <c r="A809" t="s">
        <v>1955</v>
      </c>
      <c r="B809" t="s">
        <v>1956</v>
      </c>
      <c r="C809" t="s">
        <v>2632</v>
      </c>
      <c r="D809" t="s">
        <v>124</v>
      </c>
      <c r="E809" t="s">
        <v>125</v>
      </c>
      <c r="F809" t="s">
        <v>126</v>
      </c>
      <c r="G809" s="15">
        <v>43017</v>
      </c>
      <c r="H809" t="s">
        <v>1981</v>
      </c>
      <c r="I809" t="s">
        <v>1223</v>
      </c>
      <c r="J809" s="15"/>
      <c r="M809" t="s">
        <v>2623</v>
      </c>
      <c r="N809" t="s">
        <v>130</v>
      </c>
      <c r="T809" t="s">
        <v>2505</v>
      </c>
      <c r="U809" t="s">
        <v>1961</v>
      </c>
      <c r="V809" t="s">
        <v>2633</v>
      </c>
      <c r="AA809" t="s">
        <v>1999</v>
      </c>
      <c r="AB809" t="s">
        <v>1955</v>
      </c>
      <c r="AC809" t="s">
        <v>2000</v>
      </c>
      <c r="AD809" t="s">
        <v>1204</v>
      </c>
      <c r="AF809" t="s">
        <v>137</v>
      </c>
      <c r="AG809" t="s">
        <v>1966</v>
      </c>
      <c r="AH809">
        <v>0.5</v>
      </c>
      <c r="AI809" t="s">
        <v>139</v>
      </c>
      <c r="AJ809" t="s">
        <v>1205</v>
      </c>
      <c r="AK809" t="s">
        <v>140</v>
      </c>
      <c r="AM809" t="s">
        <v>141</v>
      </c>
      <c r="AZ809" t="s">
        <v>1207</v>
      </c>
      <c r="BA809" t="s">
        <v>1208</v>
      </c>
      <c r="BB809" t="s">
        <v>1209</v>
      </c>
      <c r="BD809" t="s">
        <v>1967</v>
      </c>
      <c r="BE809" s="15">
        <v>43025</v>
      </c>
      <c r="BG809" t="s">
        <v>1968</v>
      </c>
      <c r="BH809">
        <v>4.7000000000000002E-3</v>
      </c>
      <c r="BI809" t="s">
        <v>139</v>
      </c>
      <c r="BJ809" s="15"/>
      <c r="BK809" t="s">
        <v>146</v>
      </c>
      <c r="BL809">
        <v>7</v>
      </c>
      <c r="BM809" s="16">
        <v>43017.940972222197</v>
      </c>
      <c r="BO809" s="16"/>
      <c r="BP809" t="s">
        <v>147</v>
      </c>
      <c r="BQ809" t="s">
        <v>147</v>
      </c>
      <c r="BR809">
        <v>0.5</v>
      </c>
      <c r="BS809">
        <v>4.7000000000000002E-3</v>
      </c>
      <c r="BT809" t="b">
        <v>0</v>
      </c>
      <c r="BU809">
        <v>0.5</v>
      </c>
      <c r="BV809">
        <v>4.7000000000000002E-3</v>
      </c>
      <c r="BW809">
        <v>0.5</v>
      </c>
      <c r="BX809" t="s">
        <v>148</v>
      </c>
      <c r="BY809" t="s">
        <v>1955</v>
      </c>
      <c r="BZ809" t="s">
        <v>1956</v>
      </c>
      <c r="CA809" t="s">
        <v>2634</v>
      </c>
      <c r="CB809" t="s">
        <v>150</v>
      </c>
      <c r="CC809" t="s">
        <v>1970</v>
      </c>
      <c r="CD809" t="s">
        <v>1422</v>
      </c>
      <c r="CI809">
        <v>45.680023769999998</v>
      </c>
      <c r="CJ809">
        <v>-122.6400155</v>
      </c>
      <c r="CN809" t="s">
        <v>1971</v>
      </c>
      <c r="CO809" t="s">
        <v>298</v>
      </c>
      <c r="CP809" t="s">
        <v>2635</v>
      </c>
      <c r="CQ809" t="s">
        <v>130</v>
      </c>
      <c r="CT809" t="s">
        <v>1973</v>
      </c>
      <c r="CU809" t="s">
        <v>302</v>
      </c>
      <c r="CV809" t="s">
        <v>154</v>
      </c>
      <c r="CW809" t="s">
        <v>1220</v>
      </c>
      <c r="CX809" t="s">
        <v>1801</v>
      </c>
      <c r="DC809" s="15"/>
      <c r="DF809">
        <v>81.7</v>
      </c>
      <c r="DG809" t="s">
        <v>130</v>
      </c>
      <c r="DH809" t="s">
        <v>146</v>
      </c>
    </row>
    <row r="810" spans="1:112" x14ac:dyDescent="0.25">
      <c r="A810" t="s">
        <v>1955</v>
      </c>
      <c r="B810" t="s">
        <v>1956</v>
      </c>
      <c r="C810" t="s">
        <v>2636</v>
      </c>
      <c r="D810" t="s">
        <v>124</v>
      </c>
      <c r="E810" t="s">
        <v>125</v>
      </c>
      <c r="F810" t="s">
        <v>126</v>
      </c>
      <c r="G810" s="15">
        <v>43018</v>
      </c>
      <c r="H810" t="s">
        <v>2193</v>
      </c>
      <c r="I810" t="s">
        <v>1223</v>
      </c>
      <c r="J810" s="15"/>
      <c r="M810" t="s">
        <v>485</v>
      </c>
      <c r="N810" t="s">
        <v>130</v>
      </c>
      <c r="T810" t="s">
        <v>2505</v>
      </c>
      <c r="U810" t="s">
        <v>1961</v>
      </c>
      <c r="V810" t="s">
        <v>2637</v>
      </c>
      <c r="AA810" t="s">
        <v>1999</v>
      </c>
      <c r="AB810" t="s">
        <v>1955</v>
      </c>
      <c r="AC810" t="s">
        <v>2000</v>
      </c>
      <c r="AD810" t="s">
        <v>1204</v>
      </c>
      <c r="AF810" t="s">
        <v>137</v>
      </c>
      <c r="AG810" t="s">
        <v>1966</v>
      </c>
      <c r="AH810">
        <v>0.5</v>
      </c>
      <c r="AI810" t="s">
        <v>139</v>
      </c>
      <c r="AJ810" t="s">
        <v>1205</v>
      </c>
      <c r="AK810" t="s">
        <v>140</v>
      </c>
      <c r="AM810" t="s">
        <v>141</v>
      </c>
      <c r="AZ810" t="s">
        <v>1207</v>
      </c>
      <c r="BA810" t="s">
        <v>1208</v>
      </c>
      <c r="BB810" t="s">
        <v>1209</v>
      </c>
      <c r="BD810" t="s">
        <v>1967</v>
      </c>
      <c r="BE810" s="15">
        <v>43025</v>
      </c>
      <c r="BG810" t="s">
        <v>1968</v>
      </c>
      <c r="BH810">
        <v>4.7000000000000002E-3</v>
      </c>
      <c r="BI810" t="s">
        <v>139</v>
      </c>
      <c r="BJ810" s="15"/>
      <c r="BK810" t="s">
        <v>146</v>
      </c>
      <c r="BL810">
        <v>7</v>
      </c>
      <c r="BM810" s="16">
        <v>43018.680555555598</v>
      </c>
      <c r="BO810" s="16"/>
      <c r="BP810" t="s">
        <v>147</v>
      </c>
      <c r="BQ810" t="s">
        <v>147</v>
      </c>
      <c r="BR810">
        <v>0.5</v>
      </c>
      <c r="BS810">
        <v>4.7000000000000002E-3</v>
      </c>
      <c r="BT810" t="b">
        <v>0</v>
      </c>
      <c r="BU810">
        <v>0.5</v>
      </c>
      <c r="BV810">
        <v>4.7000000000000002E-3</v>
      </c>
      <c r="BW810">
        <v>0.5</v>
      </c>
      <c r="BX810" t="s">
        <v>148</v>
      </c>
      <c r="BY810" t="s">
        <v>1955</v>
      </c>
      <c r="BZ810" t="s">
        <v>1956</v>
      </c>
      <c r="CA810" t="s">
        <v>2638</v>
      </c>
      <c r="CB810" t="s">
        <v>150</v>
      </c>
      <c r="CC810" t="s">
        <v>1970</v>
      </c>
      <c r="CD810" t="s">
        <v>1422</v>
      </c>
      <c r="CI810">
        <v>45.679938309999997</v>
      </c>
      <c r="CJ810">
        <v>-122.6398283</v>
      </c>
      <c r="CN810" t="s">
        <v>1971</v>
      </c>
      <c r="CO810" t="s">
        <v>298</v>
      </c>
      <c r="CP810" t="s">
        <v>2639</v>
      </c>
      <c r="CQ810" t="s">
        <v>130</v>
      </c>
      <c r="CT810" t="s">
        <v>1973</v>
      </c>
      <c r="CU810" t="s">
        <v>302</v>
      </c>
      <c r="CV810" t="s">
        <v>154</v>
      </c>
      <c r="CW810" t="s">
        <v>1220</v>
      </c>
      <c r="CX810" t="s">
        <v>1801</v>
      </c>
      <c r="DC810" s="15"/>
      <c r="DF810">
        <v>86.43</v>
      </c>
      <c r="DG810" t="s">
        <v>130</v>
      </c>
      <c r="DH810" t="s">
        <v>146</v>
      </c>
    </row>
    <row r="811" spans="1:112" x14ac:dyDescent="0.25">
      <c r="A811" t="s">
        <v>1955</v>
      </c>
      <c r="B811" t="s">
        <v>1956</v>
      </c>
      <c r="C811" t="s">
        <v>2640</v>
      </c>
      <c r="D811" t="s">
        <v>124</v>
      </c>
      <c r="E811" t="s">
        <v>125</v>
      </c>
      <c r="F811" t="s">
        <v>126</v>
      </c>
      <c r="G811" s="15">
        <v>43018</v>
      </c>
      <c r="H811" t="s">
        <v>2463</v>
      </c>
      <c r="I811" t="s">
        <v>1223</v>
      </c>
      <c r="J811" s="15"/>
      <c r="M811" t="s">
        <v>2641</v>
      </c>
      <c r="N811" t="s">
        <v>130</v>
      </c>
      <c r="T811" t="s">
        <v>2505</v>
      </c>
      <c r="U811" t="s">
        <v>1961</v>
      </c>
      <c r="V811" t="s">
        <v>2642</v>
      </c>
      <c r="AA811" t="s">
        <v>1999</v>
      </c>
      <c r="AB811" t="s">
        <v>1955</v>
      </c>
      <c r="AC811" t="s">
        <v>2000</v>
      </c>
      <c r="AD811" t="s">
        <v>1204</v>
      </c>
      <c r="AF811" t="s">
        <v>137</v>
      </c>
      <c r="AG811" t="s">
        <v>1966</v>
      </c>
      <c r="AH811">
        <v>0.5</v>
      </c>
      <c r="AI811" t="s">
        <v>139</v>
      </c>
      <c r="AJ811" t="s">
        <v>1205</v>
      </c>
      <c r="AK811" t="s">
        <v>140</v>
      </c>
      <c r="AM811" t="s">
        <v>141</v>
      </c>
      <c r="AZ811" t="s">
        <v>1207</v>
      </c>
      <c r="BA811" t="s">
        <v>1208</v>
      </c>
      <c r="BB811" t="s">
        <v>1209</v>
      </c>
      <c r="BD811" t="s">
        <v>1967</v>
      </c>
      <c r="BE811" s="15">
        <v>43025</v>
      </c>
      <c r="BG811" t="s">
        <v>1968</v>
      </c>
      <c r="BH811">
        <v>4.7000000000000002E-3</v>
      </c>
      <c r="BI811" t="s">
        <v>139</v>
      </c>
      <c r="BJ811" s="15"/>
      <c r="BK811" t="s">
        <v>146</v>
      </c>
      <c r="BL811">
        <v>7</v>
      </c>
      <c r="BM811" s="16">
        <v>43018.855555555601</v>
      </c>
      <c r="BO811" s="16"/>
      <c r="BP811" t="s">
        <v>147</v>
      </c>
      <c r="BQ811" t="s">
        <v>147</v>
      </c>
      <c r="BR811">
        <v>0.5</v>
      </c>
      <c r="BS811">
        <v>4.7000000000000002E-3</v>
      </c>
      <c r="BT811" t="b">
        <v>0</v>
      </c>
      <c r="BU811">
        <v>0.5</v>
      </c>
      <c r="BV811">
        <v>4.7000000000000002E-3</v>
      </c>
      <c r="BW811">
        <v>0.5</v>
      </c>
      <c r="BX811" t="s">
        <v>148</v>
      </c>
      <c r="BY811" t="s">
        <v>1955</v>
      </c>
      <c r="BZ811" t="s">
        <v>1956</v>
      </c>
      <c r="CA811" t="s">
        <v>2643</v>
      </c>
      <c r="CB811" t="s">
        <v>150</v>
      </c>
      <c r="CC811" t="s">
        <v>1970</v>
      </c>
      <c r="CD811" t="s">
        <v>1422</v>
      </c>
      <c r="CI811">
        <v>45.677634490000003</v>
      </c>
      <c r="CJ811">
        <v>-122.6242922</v>
      </c>
      <c r="CN811" t="s">
        <v>1971</v>
      </c>
      <c r="CO811" t="s">
        <v>298</v>
      </c>
      <c r="CP811" t="s">
        <v>2644</v>
      </c>
      <c r="CQ811" t="s">
        <v>130</v>
      </c>
      <c r="CT811" t="s">
        <v>1973</v>
      </c>
      <c r="CU811" t="s">
        <v>302</v>
      </c>
      <c r="CV811" t="s">
        <v>154</v>
      </c>
      <c r="CW811" t="s">
        <v>1220</v>
      </c>
      <c r="CX811" t="s">
        <v>1801</v>
      </c>
      <c r="DC811" s="15"/>
      <c r="DF811">
        <v>80</v>
      </c>
      <c r="DG811" t="s">
        <v>130</v>
      </c>
      <c r="DH811" t="s">
        <v>146</v>
      </c>
    </row>
    <row r="812" spans="1:112" x14ac:dyDescent="0.25">
      <c r="A812" t="s">
        <v>1955</v>
      </c>
      <c r="B812" t="s">
        <v>1956</v>
      </c>
      <c r="C812" t="s">
        <v>2645</v>
      </c>
      <c r="D812" t="s">
        <v>124</v>
      </c>
      <c r="E812" t="s">
        <v>125</v>
      </c>
      <c r="F812" t="s">
        <v>126</v>
      </c>
      <c r="G812" s="15">
        <v>43018</v>
      </c>
      <c r="H812" t="s">
        <v>2165</v>
      </c>
      <c r="I812" t="s">
        <v>1223</v>
      </c>
      <c r="J812" s="15"/>
      <c r="M812" t="s">
        <v>1198</v>
      </c>
      <c r="N812" t="s">
        <v>130</v>
      </c>
      <c r="T812" t="s">
        <v>2505</v>
      </c>
      <c r="U812" t="s">
        <v>1961</v>
      </c>
      <c r="V812" t="s">
        <v>2646</v>
      </c>
      <c r="AA812" t="s">
        <v>1999</v>
      </c>
      <c r="AB812" t="s">
        <v>1955</v>
      </c>
      <c r="AC812" t="s">
        <v>2000</v>
      </c>
      <c r="AD812" t="s">
        <v>1204</v>
      </c>
      <c r="AF812" t="s">
        <v>137</v>
      </c>
      <c r="AG812" t="s">
        <v>1966</v>
      </c>
      <c r="AH812">
        <v>0.5</v>
      </c>
      <c r="AI812" t="s">
        <v>139</v>
      </c>
      <c r="AJ812" t="s">
        <v>1205</v>
      </c>
      <c r="AK812" t="s">
        <v>140</v>
      </c>
      <c r="AM812" t="s">
        <v>141</v>
      </c>
      <c r="AZ812" t="s">
        <v>1207</v>
      </c>
      <c r="BA812" t="s">
        <v>1208</v>
      </c>
      <c r="BB812" t="s">
        <v>1209</v>
      </c>
      <c r="BD812" t="s">
        <v>1967</v>
      </c>
      <c r="BE812" s="15">
        <v>43026</v>
      </c>
      <c r="BG812" t="s">
        <v>1968</v>
      </c>
      <c r="BH812">
        <v>4.7000000000000002E-3</v>
      </c>
      <c r="BI812" t="s">
        <v>139</v>
      </c>
      <c r="BJ812" s="15"/>
      <c r="BK812" t="s">
        <v>146</v>
      </c>
      <c r="BL812">
        <v>7</v>
      </c>
      <c r="BM812" s="16">
        <v>43018.895833333299</v>
      </c>
      <c r="BO812" s="16"/>
      <c r="BP812" t="s">
        <v>147</v>
      </c>
      <c r="BQ812" t="s">
        <v>147</v>
      </c>
      <c r="BR812">
        <v>0.5</v>
      </c>
      <c r="BS812">
        <v>4.7000000000000002E-3</v>
      </c>
      <c r="BT812" t="b">
        <v>0</v>
      </c>
      <c r="BU812">
        <v>0.5</v>
      </c>
      <c r="BV812">
        <v>4.7000000000000002E-3</v>
      </c>
      <c r="BW812">
        <v>0.5</v>
      </c>
      <c r="BX812" t="s">
        <v>148</v>
      </c>
      <c r="BY812" t="s">
        <v>1955</v>
      </c>
      <c r="BZ812" t="s">
        <v>1956</v>
      </c>
      <c r="CA812" t="s">
        <v>2647</v>
      </c>
      <c r="CB812" t="s">
        <v>150</v>
      </c>
      <c r="CC812" t="s">
        <v>1970</v>
      </c>
      <c r="CD812" t="s">
        <v>1422</v>
      </c>
      <c r="CI812">
        <v>45.677634490000003</v>
      </c>
      <c r="CJ812">
        <v>-122.6242922</v>
      </c>
      <c r="CN812" t="s">
        <v>1971</v>
      </c>
      <c r="CO812" t="s">
        <v>298</v>
      </c>
      <c r="CP812" t="s">
        <v>2648</v>
      </c>
      <c r="CQ812" t="s">
        <v>130</v>
      </c>
      <c r="CT812" t="s">
        <v>1973</v>
      </c>
      <c r="CU812" t="s">
        <v>302</v>
      </c>
      <c r="CV812" t="s">
        <v>154</v>
      </c>
      <c r="CW812" t="s">
        <v>1220</v>
      </c>
      <c r="CX812" t="s">
        <v>1801</v>
      </c>
      <c r="DC812" s="15"/>
      <c r="DF812">
        <v>37.1</v>
      </c>
      <c r="DG812" t="s">
        <v>130</v>
      </c>
      <c r="DH812" t="s">
        <v>146</v>
      </c>
    </row>
    <row r="813" spans="1:112" x14ac:dyDescent="0.25">
      <c r="A813" t="s">
        <v>1955</v>
      </c>
      <c r="B813" t="s">
        <v>1956</v>
      </c>
      <c r="C813" t="s">
        <v>2649</v>
      </c>
      <c r="D813" t="s">
        <v>124</v>
      </c>
      <c r="E813" t="s">
        <v>125</v>
      </c>
      <c r="F813" t="s">
        <v>126</v>
      </c>
      <c r="G813" s="15">
        <v>43027</v>
      </c>
      <c r="H813" t="s">
        <v>2160</v>
      </c>
      <c r="I813" t="s">
        <v>1223</v>
      </c>
      <c r="J813" s="15"/>
      <c r="M813" t="s">
        <v>2230</v>
      </c>
      <c r="N813" t="s">
        <v>130</v>
      </c>
      <c r="T813" t="s">
        <v>2505</v>
      </c>
      <c r="U813" t="s">
        <v>1961</v>
      </c>
      <c r="V813" t="s">
        <v>2414</v>
      </c>
      <c r="AA813" t="s">
        <v>1963</v>
      </c>
      <c r="AB813" t="s">
        <v>1955</v>
      </c>
      <c r="AC813" t="s">
        <v>1964</v>
      </c>
      <c r="AD813" t="s">
        <v>1965</v>
      </c>
      <c r="AF813" t="s">
        <v>137</v>
      </c>
      <c r="AG813" t="s">
        <v>1966</v>
      </c>
      <c r="AH813">
        <v>0.5</v>
      </c>
      <c r="AI813" t="s">
        <v>139</v>
      </c>
      <c r="AJ813" t="s">
        <v>1205</v>
      </c>
      <c r="AK813" t="s">
        <v>140</v>
      </c>
      <c r="AM813" t="s">
        <v>141</v>
      </c>
      <c r="AZ813" t="s">
        <v>1207</v>
      </c>
      <c r="BA813" t="s">
        <v>1208</v>
      </c>
      <c r="BB813" t="s">
        <v>1209</v>
      </c>
      <c r="BD813" t="s">
        <v>1967</v>
      </c>
      <c r="BE813" s="15">
        <v>43033</v>
      </c>
      <c r="BG813" t="s">
        <v>1968</v>
      </c>
      <c r="BH813">
        <v>4.7000000000000002E-3</v>
      </c>
      <c r="BI813" t="s">
        <v>139</v>
      </c>
      <c r="BJ813" s="15"/>
      <c r="BK813" t="s">
        <v>146</v>
      </c>
      <c r="BL813">
        <v>7</v>
      </c>
      <c r="BM813" s="16">
        <v>43027.84375</v>
      </c>
      <c r="BO813" s="16"/>
      <c r="BP813" t="s">
        <v>147</v>
      </c>
      <c r="BQ813" t="s">
        <v>147</v>
      </c>
      <c r="BR813">
        <v>0.5</v>
      </c>
      <c r="BS813">
        <v>4.7000000000000002E-3</v>
      </c>
      <c r="BT813" t="b">
        <v>0</v>
      </c>
      <c r="BU813">
        <v>0.5</v>
      </c>
      <c r="BV813">
        <v>4.7000000000000002E-3</v>
      </c>
      <c r="BW813">
        <v>0.5</v>
      </c>
      <c r="BX813" t="s">
        <v>148</v>
      </c>
      <c r="BY813" t="s">
        <v>1955</v>
      </c>
      <c r="BZ813" t="s">
        <v>1956</v>
      </c>
      <c r="CA813" t="s">
        <v>2415</v>
      </c>
      <c r="CB813" t="s">
        <v>150</v>
      </c>
      <c r="CC813" t="s">
        <v>1970</v>
      </c>
      <c r="CD813" t="s">
        <v>1422</v>
      </c>
      <c r="CI813">
        <v>45.678321850000003</v>
      </c>
      <c r="CJ813">
        <v>-122.6200243</v>
      </c>
      <c r="CN813" t="s">
        <v>1971</v>
      </c>
      <c r="CO813" t="s">
        <v>298</v>
      </c>
      <c r="CP813" t="s">
        <v>2117</v>
      </c>
      <c r="CQ813" t="s">
        <v>130</v>
      </c>
      <c r="CT813" t="s">
        <v>1973</v>
      </c>
      <c r="CU813" t="s">
        <v>302</v>
      </c>
      <c r="CV813" t="s">
        <v>154</v>
      </c>
      <c r="CW813" t="s">
        <v>1220</v>
      </c>
      <c r="CX813" t="s">
        <v>1801</v>
      </c>
      <c r="DC813" s="15"/>
      <c r="DF813">
        <v>34.5</v>
      </c>
      <c r="DG813" t="s">
        <v>130</v>
      </c>
      <c r="DH813" t="s">
        <v>146</v>
      </c>
    </row>
    <row r="814" spans="1:112" x14ac:dyDescent="0.25">
      <c r="A814" t="s">
        <v>1955</v>
      </c>
      <c r="B814" t="s">
        <v>1956</v>
      </c>
      <c r="C814" t="s">
        <v>2650</v>
      </c>
      <c r="D814" t="s">
        <v>124</v>
      </c>
      <c r="E814" t="s">
        <v>125</v>
      </c>
      <c r="F814" t="s">
        <v>126</v>
      </c>
      <c r="G814" s="15">
        <v>43214</v>
      </c>
      <c r="H814" t="s">
        <v>441</v>
      </c>
      <c r="I814" t="s">
        <v>1223</v>
      </c>
      <c r="J814" s="15"/>
      <c r="M814" t="s">
        <v>1174</v>
      </c>
      <c r="N814" t="s">
        <v>130</v>
      </c>
      <c r="T814" t="s">
        <v>2651</v>
      </c>
      <c r="U814" t="s">
        <v>1961</v>
      </c>
      <c r="V814" t="s">
        <v>2052</v>
      </c>
      <c r="AA814" t="s">
        <v>1999</v>
      </c>
      <c r="AB814" t="s">
        <v>1955</v>
      </c>
      <c r="AC814" t="s">
        <v>2000</v>
      </c>
      <c r="AD814" t="s">
        <v>1204</v>
      </c>
      <c r="AF814" t="s">
        <v>137</v>
      </c>
      <c r="AG814" t="s">
        <v>1966</v>
      </c>
      <c r="AH814">
        <v>0.5</v>
      </c>
      <c r="AI814" t="s">
        <v>139</v>
      </c>
      <c r="AJ814" t="s">
        <v>1205</v>
      </c>
      <c r="AK814" t="s">
        <v>140</v>
      </c>
      <c r="AM814" t="s">
        <v>141</v>
      </c>
      <c r="AZ814" t="s">
        <v>1207</v>
      </c>
      <c r="BA814" t="s">
        <v>1208</v>
      </c>
      <c r="BB814" t="s">
        <v>1209</v>
      </c>
      <c r="BD814" t="s">
        <v>1967</v>
      </c>
      <c r="BE814" s="15">
        <v>43216</v>
      </c>
      <c r="BG814" t="s">
        <v>1968</v>
      </c>
      <c r="BH814">
        <v>0.08</v>
      </c>
      <c r="BI814" t="s">
        <v>139</v>
      </c>
      <c r="BJ814" s="15"/>
      <c r="BK814" t="s">
        <v>146</v>
      </c>
      <c r="BL814">
        <v>7</v>
      </c>
      <c r="BM814" s="16">
        <v>43214.736111111102</v>
      </c>
      <c r="BO814" s="16"/>
      <c r="BP814" t="s">
        <v>147</v>
      </c>
      <c r="BQ814" t="s">
        <v>147</v>
      </c>
      <c r="BR814">
        <v>0.5</v>
      </c>
      <c r="BS814">
        <v>0.08</v>
      </c>
      <c r="BT814" t="b">
        <v>0</v>
      </c>
      <c r="BU814">
        <v>0.5</v>
      </c>
      <c r="BV814">
        <v>0.08</v>
      </c>
      <c r="BW814">
        <v>0.5</v>
      </c>
      <c r="BX814" t="s">
        <v>148</v>
      </c>
      <c r="BY814" t="s">
        <v>1955</v>
      </c>
      <c r="BZ814" t="s">
        <v>1956</v>
      </c>
      <c r="CA814" t="s">
        <v>2053</v>
      </c>
      <c r="CB814" t="s">
        <v>150</v>
      </c>
      <c r="CC814" t="s">
        <v>1970</v>
      </c>
      <c r="CD814" t="s">
        <v>1422</v>
      </c>
      <c r="CI814">
        <v>45.678159530000002</v>
      </c>
      <c r="CJ814">
        <v>-122.6258948</v>
      </c>
      <c r="CN814" t="s">
        <v>1971</v>
      </c>
      <c r="CO814" t="s">
        <v>298</v>
      </c>
      <c r="CP814" t="s">
        <v>2054</v>
      </c>
      <c r="CQ814" t="s">
        <v>130</v>
      </c>
      <c r="CT814" t="s">
        <v>1973</v>
      </c>
      <c r="CU814" t="s">
        <v>302</v>
      </c>
      <c r="CV814" t="s">
        <v>154</v>
      </c>
      <c r="CW814" t="s">
        <v>1220</v>
      </c>
      <c r="CX814" t="s">
        <v>1801</v>
      </c>
      <c r="DC814" s="15"/>
      <c r="DF814">
        <v>81.5</v>
      </c>
      <c r="DG814" t="s">
        <v>130</v>
      </c>
      <c r="DH814" t="s">
        <v>146</v>
      </c>
    </row>
    <row r="815" spans="1:112" x14ac:dyDescent="0.25">
      <c r="A815" t="s">
        <v>1955</v>
      </c>
      <c r="B815" t="s">
        <v>1956</v>
      </c>
      <c r="C815" t="s">
        <v>2652</v>
      </c>
      <c r="D815" t="s">
        <v>124</v>
      </c>
      <c r="E815" t="s">
        <v>125</v>
      </c>
      <c r="F815" t="s">
        <v>126</v>
      </c>
      <c r="G815" s="15">
        <v>43214</v>
      </c>
      <c r="H815" t="s">
        <v>186</v>
      </c>
      <c r="I815" t="s">
        <v>1223</v>
      </c>
      <c r="J815" s="15"/>
      <c r="M815" t="s">
        <v>2058</v>
      </c>
      <c r="N815" t="s">
        <v>130</v>
      </c>
      <c r="T815" t="s">
        <v>2651</v>
      </c>
      <c r="U815" t="s">
        <v>1961</v>
      </c>
      <c r="V815" t="s">
        <v>2059</v>
      </c>
      <c r="AA815" t="s">
        <v>1999</v>
      </c>
      <c r="AB815" t="s">
        <v>1955</v>
      </c>
      <c r="AC815" t="s">
        <v>2000</v>
      </c>
      <c r="AD815" t="s">
        <v>1204</v>
      </c>
      <c r="AF815" t="s">
        <v>137</v>
      </c>
      <c r="AG815" t="s">
        <v>1966</v>
      </c>
      <c r="AH815">
        <v>0.5</v>
      </c>
      <c r="AI815" t="s">
        <v>139</v>
      </c>
      <c r="AJ815" t="s">
        <v>1205</v>
      </c>
      <c r="AK815" t="s">
        <v>140</v>
      </c>
      <c r="AM815" t="s">
        <v>141</v>
      </c>
      <c r="AZ815" t="s">
        <v>1207</v>
      </c>
      <c r="BA815" t="s">
        <v>1208</v>
      </c>
      <c r="BB815" t="s">
        <v>1209</v>
      </c>
      <c r="BD815" t="s">
        <v>1967</v>
      </c>
      <c r="BE815" s="15">
        <v>43216</v>
      </c>
      <c r="BG815" t="s">
        <v>1968</v>
      </c>
      <c r="BH815">
        <v>0.08</v>
      </c>
      <c r="BI815" t="s">
        <v>139</v>
      </c>
      <c r="BJ815" s="15"/>
      <c r="BK815" t="s">
        <v>146</v>
      </c>
      <c r="BL815">
        <v>7</v>
      </c>
      <c r="BM815" s="16">
        <v>43214.743055555598</v>
      </c>
      <c r="BO815" s="16"/>
      <c r="BP815" t="s">
        <v>147</v>
      </c>
      <c r="BQ815" t="s">
        <v>147</v>
      </c>
      <c r="BR815">
        <v>0.5</v>
      </c>
      <c r="BS815">
        <v>0.08</v>
      </c>
      <c r="BT815" t="b">
        <v>0</v>
      </c>
      <c r="BU815">
        <v>0.5</v>
      </c>
      <c r="BV815">
        <v>0.08</v>
      </c>
      <c r="BW815">
        <v>0.5</v>
      </c>
      <c r="BX815" t="s">
        <v>148</v>
      </c>
      <c r="BY815" t="s">
        <v>1955</v>
      </c>
      <c r="BZ815" t="s">
        <v>1956</v>
      </c>
      <c r="CA815" t="s">
        <v>2060</v>
      </c>
      <c r="CB815" t="s">
        <v>150</v>
      </c>
      <c r="CC815" t="s">
        <v>1970</v>
      </c>
      <c r="CD815" t="s">
        <v>1422</v>
      </c>
      <c r="CI815">
        <v>45.678055790000002</v>
      </c>
      <c r="CJ815">
        <v>-122.6258333</v>
      </c>
      <c r="CN815" t="s">
        <v>1971</v>
      </c>
      <c r="CO815" t="s">
        <v>298</v>
      </c>
      <c r="CP815" t="s">
        <v>2061</v>
      </c>
      <c r="CQ815" t="s">
        <v>130</v>
      </c>
      <c r="CT815" t="s">
        <v>1973</v>
      </c>
      <c r="CU815" t="s">
        <v>302</v>
      </c>
      <c r="CV815" t="s">
        <v>154</v>
      </c>
      <c r="CW815" t="s">
        <v>1220</v>
      </c>
      <c r="CX815" t="s">
        <v>1801</v>
      </c>
      <c r="DC815" s="15"/>
      <c r="DF815">
        <v>126</v>
      </c>
      <c r="DG815" t="s">
        <v>130</v>
      </c>
      <c r="DH815" t="s">
        <v>146</v>
      </c>
    </row>
    <row r="816" spans="1:112" x14ac:dyDescent="0.25">
      <c r="A816" t="s">
        <v>1955</v>
      </c>
      <c r="B816" t="s">
        <v>1956</v>
      </c>
      <c r="C816" t="s">
        <v>2653</v>
      </c>
      <c r="D816" t="s">
        <v>124</v>
      </c>
      <c r="E816" t="s">
        <v>125</v>
      </c>
      <c r="F816" t="s">
        <v>126</v>
      </c>
      <c r="G816" s="15">
        <v>43214</v>
      </c>
      <c r="H816" t="s">
        <v>212</v>
      </c>
      <c r="I816" t="s">
        <v>1223</v>
      </c>
      <c r="J816" s="15"/>
      <c r="M816" t="s">
        <v>2654</v>
      </c>
      <c r="N816" t="s">
        <v>130</v>
      </c>
      <c r="T816" t="s">
        <v>2651</v>
      </c>
      <c r="U816" t="s">
        <v>1961</v>
      </c>
      <c r="V816" t="s">
        <v>2048</v>
      </c>
      <c r="AA816" t="s">
        <v>1999</v>
      </c>
      <c r="AB816" t="s">
        <v>1955</v>
      </c>
      <c r="AC816" t="s">
        <v>2000</v>
      </c>
      <c r="AD816" t="s">
        <v>1204</v>
      </c>
      <c r="AF816" t="s">
        <v>137</v>
      </c>
      <c r="AG816" t="s">
        <v>1966</v>
      </c>
      <c r="AH816">
        <v>0.5</v>
      </c>
      <c r="AI816" t="s">
        <v>139</v>
      </c>
      <c r="AJ816" t="s">
        <v>1205</v>
      </c>
      <c r="AK816" t="s">
        <v>140</v>
      </c>
      <c r="AM816" t="s">
        <v>141</v>
      </c>
      <c r="AZ816" t="s">
        <v>1207</v>
      </c>
      <c r="BA816" t="s">
        <v>1208</v>
      </c>
      <c r="BB816" t="s">
        <v>1209</v>
      </c>
      <c r="BD816" t="s">
        <v>1967</v>
      </c>
      <c r="BE816" s="15">
        <v>43216</v>
      </c>
      <c r="BG816" t="s">
        <v>1968</v>
      </c>
      <c r="BH816">
        <v>0.08</v>
      </c>
      <c r="BI816" t="s">
        <v>139</v>
      </c>
      <c r="BJ816" s="15"/>
      <c r="BK816" t="s">
        <v>146</v>
      </c>
      <c r="BL816">
        <v>7</v>
      </c>
      <c r="BM816" s="16">
        <v>43214.756944444402</v>
      </c>
      <c r="BO816" s="16"/>
      <c r="BP816" t="s">
        <v>147</v>
      </c>
      <c r="BQ816" t="s">
        <v>147</v>
      </c>
      <c r="BR816">
        <v>0.5</v>
      </c>
      <c r="BS816">
        <v>0.08</v>
      </c>
      <c r="BT816" t="b">
        <v>0</v>
      </c>
      <c r="BU816">
        <v>0.5</v>
      </c>
      <c r="BV816">
        <v>0.08</v>
      </c>
      <c r="BW816">
        <v>0.5</v>
      </c>
      <c r="BX816" t="s">
        <v>148</v>
      </c>
      <c r="BY816" t="s">
        <v>1955</v>
      </c>
      <c r="BZ816" t="s">
        <v>1956</v>
      </c>
      <c r="CA816" t="s">
        <v>2049</v>
      </c>
      <c r="CB816" t="s">
        <v>150</v>
      </c>
      <c r="CC816" t="s">
        <v>1970</v>
      </c>
      <c r="CD816" t="s">
        <v>1422</v>
      </c>
      <c r="CI816">
        <v>45.678256840000003</v>
      </c>
      <c r="CJ816">
        <v>-122.6269717</v>
      </c>
      <c r="CN816" t="s">
        <v>1971</v>
      </c>
      <c r="CO816" t="s">
        <v>298</v>
      </c>
      <c r="CP816" t="s">
        <v>2050</v>
      </c>
      <c r="CQ816" t="s">
        <v>130</v>
      </c>
      <c r="CT816" t="s">
        <v>1973</v>
      </c>
      <c r="CU816" t="s">
        <v>302</v>
      </c>
      <c r="CV816" t="s">
        <v>154</v>
      </c>
      <c r="CW816" t="s">
        <v>1220</v>
      </c>
      <c r="CX816" t="s">
        <v>1801</v>
      </c>
      <c r="DC816" s="15"/>
      <c r="DF816">
        <v>94.4</v>
      </c>
      <c r="DG816" t="s">
        <v>130</v>
      </c>
      <c r="DH816" t="s">
        <v>146</v>
      </c>
    </row>
    <row r="817" spans="1:112" x14ac:dyDescent="0.25">
      <c r="A817" t="s">
        <v>1955</v>
      </c>
      <c r="B817" t="s">
        <v>1956</v>
      </c>
      <c r="C817" t="s">
        <v>2655</v>
      </c>
      <c r="D817" t="s">
        <v>1980</v>
      </c>
      <c r="E817" t="s">
        <v>125</v>
      </c>
      <c r="F817" t="s">
        <v>126</v>
      </c>
      <c r="G817" s="15">
        <v>43214</v>
      </c>
      <c r="H817" t="s">
        <v>266</v>
      </c>
      <c r="I817" t="s">
        <v>1223</v>
      </c>
      <c r="J817" s="15"/>
      <c r="M817" t="s">
        <v>2654</v>
      </c>
      <c r="N817" t="s">
        <v>130</v>
      </c>
      <c r="T817" t="s">
        <v>2651</v>
      </c>
      <c r="U817" t="s">
        <v>1961</v>
      </c>
      <c r="V817" t="s">
        <v>2048</v>
      </c>
      <c r="AA817" t="s">
        <v>1999</v>
      </c>
      <c r="AB817" t="s">
        <v>1955</v>
      </c>
      <c r="AC817" t="s">
        <v>2000</v>
      </c>
      <c r="AD817" t="s">
        <v>1204</v>
      </c>
      <c r="AF817" t="s">
        <v>137</v>
      </c>
      <c r="AG817" t="s">
        <v>1966</v>
      </c>
      <c r="AH817">
        <v>0.5</v>
      </c>
      <c r="AI817" t="s">
        <v>139</v>
      </c>
      <c r="AJ817" t="s">
        <v>1205</v>
      </c>
      <c r="AK817" t="s">
        <v>140</v>
      </c>
      <c r="AM817" t="s">
        <v>141</v>
      </c>
      <c r="AZ817" t="s">
        <v>1207</v>
      </c>
      <c r="BA817" t="s">
        <v>1208</v>
      </c>
      <c r="BB817" t="s">
        <v>1209</v>
      </c>
      <c r="BD817" t="s">
        <v>1967</v>
      </c>
      <c r="BE817" s="15">
        <v>43216</v>
      </c>
      <c r="BG817" t="s">
        <v>1968</v>
      </c>
      <c r="BH817">
        <v>0.08</v>
      </c>
      <c r="BI817" t="s">
        <v>139</v>
      </c>
      <c r="BJ817" s="15"/>
      <c r="BK817" t="s">
        <v>146</v>
      </c>
      <c r="BL817">
        <v>7</v>
      </c>
      <c r="BM817" s="16">
        <v>43214.767361111102</v>
      </c>
      <c r="BO817" s="16"/>
      <c r="BP817" t="s">
        <v>147</v>
      </c>
      <c r="BQ817" t="s">
        <v>147</v>
      </c>
      <c r="BR817">
        <v>0.5</v>
      </c>
      <c r="BS817">
        <v>0.08</v>
      </c>
      <c r="BT817" t="b">
        <v>0</v>
      </c>
      <c r="BU817">
        <v>0.5</v>
      </c>
      <c r="BV817">
        <v>0.08</v>
      </c>
      <c r="BW817">
        <v>0.5</v>
      </c>
      <c r="BX817" t="s">
        <v>148</v>
      </c>
      <c r="BY817" t="s">
        <v>1955</v>
      </c>
      <c r="BZ817" t="s">
        <v>1956</v>
      </c>
      <c r="CA817" t="s">
        <v>2049</v>
      </c>
      <c r="CB817" t="s">
        <v>150</v>
      </c>
      <c r="CC817" t="s">
        <v>1970</v>
      </c>
      <c r="CD817" t="s">
        <v>1422</v>
      </c>
      <c r="CI817">
        <v>45.678256840000003</v>
      </c>
      <c r="CJ817">
        <v>-122.6269717</v>
      </c>
      <c r="CN817" t="s">
        <v>1971</v>
      </c>
      <c r="CO817" t="s">
        <v>298</v>
      </c>
      <c r="CP817" t="s">
        <v>2050</v>
      </c>
      <c r="CQ817" t="s">
        <v>130</v>
      </c>
      <c r="CT817" t="s">
        <v>1973</v>
      </c>
      <c r="CU817" t="s">
        <v>302</v>
      </c>
      <c r="CV817" t="s">
        <v>154</v>
      </c>
      <c r="CW817" t="s">
        <v>1220</v>
      </c>
      <c r="CX817" t="s">
        <v>1801</v>
      </c>
      <c r="DC817" s="15"/>
      <c r="DF817">
        <v>94.4</v>
      </c>
      <c r="DG817" t="s">
        <v>130</v>
      </c>
      <c r="DH817" t="s">
        <v>146</v>
      </c>
    </row>
    <row r="818" spans="1:112" x14ac:dyDescent="0.25">
      <c r="A818" t="s">
        <v>1955</v>
      </c>
      <c r="B818" t="s">
        <v>1956</v>
      </c>
      <c r="C818" t="s">
        <v>2656</v>
      </c>
      <c r="D818" t="s">
        <v>124</v>
      </c>
      <c r="E818" t="s">
        <v>125</v>
      </c>
      <c r="F818" t="s">
        <v>126</v>
      </c>
      <c r="G818" s="15">
        <v>43214</v>
      </c>
      <c r="H818" t="s">
        <v>1325</v>
      </c>
      <c r="I818" t="s">
        <v>1223</v>
      </c>
      <c r="J818" s="15"/>
      <c r="M818" t="s">
        <v>2657</v>
      </c>
      <c r="N818" t="s">
        <v>130</v>
      </c>
      <c r="T818" t="s">
        <v>2651</v>
      </c>
      <c r="U818" t="s">
        <v>1961</v>
      </c>
      <c r="V818" t="s">
        <v>2042</v>
      </c>
      <c r="AA818" t="s">
        <v>1999</v>
      </c>
      <c r="AB818" t="s">
        <v>1955</v>
      </c>
      <c r="AC818" t="s">
        <v>2000</v>
      </c>
      <c r="AD818" t="s">
        <v>1204</v>
      </c>
      <c r="AF818" t="s">
        <v>137</v>
      </c>
      <c r="AG818" t="s">
        <v>1966</v>
      </c>
      <c r="AH818">
        <v>0.5</v>
      </c>
      <c r="AI818" t="s">
        <v>139</v>
      </c>
      <c r="AJ818" t="s">
        <v>1205</v>
      </c>
      <c r="AK818" t="s">
        <v>140</v>
      </c>
      <c r="AM818" t="s">
        <v>141</v>
      </c>
      <c r="AZ818" t="s">
        <v>1207</v>
      </c>
      <c r="BA818" t="s">
        <v>1208</v>
      </c>
      <c r="BB818" t="s">
        <v>1209</v>
      </c>
      <c r="BD818" t="s">
        <v>1967</v>
      </c>
      <c r="BE818" s="15">
        <v>43216</v>
      </c>
      <c r="BG818" t="s">
        <v>1968</v>
      </c>
      <c r="BH818">
        <v>0.08</v>
      </c>
      <c r="BI818" t="s">
        <v>139</v>
      </c>
      <c r="BJ818" s="15"/>
      <c r="BK818" t="s">
        <v>146</v>
      </c>
      <c r="BL818">
        <v>7</v>
      </c>
      <c r="BM818" s="16">
        <v>43214.770833333299</v>
      </c>
      <c r="BO818" s="16"/>
      <c r="BP818" t="s">
        <v>147</v>
      </c>
      <c r="BQ818" t="s">
        <v>147</v>
      </c>
      <c r="BR818">
        <v>0.5</v>
      </c>
      <c r="BS818">
        <v>0.08</v>
      </c>
      <c r="BT818" t="b">
        <v>0</v>
      </c>
      <c r="BU818">
        <v>0.5</v>
      </c>
      <c r="BV818">
        <v>0.08</v>
      </c>
      <c r="BW818">
        <v>0.5</v>
      </c>
      <c r="BX818" t="s">
        <v>148</v>
      </c>
      <c r="BY818" t="s">
        <v>1955</v>
      </c>
      <c r="BZ818" t="s">
        <v>1956</v>
      </c>
      <c r="CA818" t="s">
        <v>2043</v>
      </c>
      <c r="CB818" t="s">
        <v>150</v>
      </c>
      <c r="CC818" t="s">
        <v>1970</v>
      </c>
      <c r="CD818" t="s">
        <v>1422</v>
      </c>
      <c r="CI818">
        <v>45.678616069999997</v>
      </c>
      <c r="CJ818">
        <v>-122.6284581</v>
      </c>
      <c r="CN818" t="s">
        <v>1971</v>
      </c>
      <c r="CO818" t="s">
        <v>298</v>
      </c>
      <c r="CP818" t="s">
        <v>2044</v>
      </c>
      <c r="CQ818" t="s">
        <v>130</v>
      </c>
      <c r="CT818" t="s">
        <v>1973</v>
      </c>
      <c r="CU818" t="s">
        <v>302</v>
      </c>
      <c r="CV818" t="s">
        <v>154</v>
      </c>
      <c r="CW818" t="s">
        <v>1220</v>
      </c>
      <c r="CX818" t="s">
        <v>1801</v>
      </c>
      <c r="DC818" s="15"/>
      <c r="DF818">
        <v>92.2</v>
      </c>
      <c r="DG818" t="s">
        <v>130</v>
      </c>
      <c r="DH818" t="s">
        <v>146</v>
      </c>
    </row>
    <row r="819" spans="1:112" x14ac:dyDescent="0.25">
      <c r="A819" t="s">
        <v>1955</v>
      </c>
      <c r="B819" t="s">
        <v>1956</v>
      </c>
      <c r="C819" t="s">
        <v>2658</v>
      </c>
      <c r="D819" t="s">
        <v>124</v>
      </c>
      <c r="E819" t="s">
        <v>125</v>
      </c>
      <c r="F819" t="s">
        <v>126</v>
      </c>
      <c r="G819" s="15">
        <v>43214</v>
      </c>
      <c r="H819" t="s">
        <v>819</v>
      </c>
      <c r="I819" t="s">
        <v>1223</v>
      </c>
      <c r="J819" s="15"/>
      <c r="M819" t="s">
        <v>2659</v>
      </c>
      <c r="N819" t="s">
        <v>130</v>
      </c>
      <c r="T819" t="s">
        <v>2651</v>
      </c>
      <c r="U819" t="s">
        <v>1961</v>
      </c>
      <c r="V819" t="s">
        <v>2037</v>
      </c>
      <c r="AA819" t="s">
        <v>1999</v>
      </c>
      <c r="AB819" t="s">
        <v>1955</v>
      </c>
      <c r="AC819" t="s">
        <v>2000</v>
      </c>
      <c r="AD819" t="s">
        <v>1204</v>
      </c>
      <c r="AF819" t="s">
        <v>137</v>
      </c>
      <c r="AG819" t="s">
        <v>1966</v>
      </c>
      <c r="AH819">
        <v>0.5</v>
      </c>
      <c r="AI819" t="s">
        <v>139</v>
      </c>
      <c r="AJ819" t="s">
        <v>1205</v>
      </c>
      <c r="AK819" t="s">
        <v>140</v>
      </c>
      <c r="AM819" t="s">
        <v>141</v>
      </c>
      <c r="AZ819" t="s">
        <v>1207</v>
      </c>
      <c r="BA819" t="s">
        <v>1208</v>
      </c>
      <c r="BB819" t="s">
        <v>1209</v>
      </c>
      <c r="BD819" t="s">
        <v>1967</v>
      </c>
      <c r="BE819" s="15">
        <v>43216</v>
      </c>
      <c r="BG819" t="s">
        <v>1968</v>
      </c>
      <c r="BH819">
        <v>0.08</v>
      </c>
      <c r="BI819" t="s">
        <v>139</v>
      </c>
      <c r="BJ819" s="15"/>
      <c r="BK819" t="s">
        <v>146</v>
      </c>
      <c r="BL819">
        <v>7</v>
      </c>
      <c r="BM819" s="16">
        <v>43214.78125</v>
      </c>
      <c r="BO819" s="16"/>
      <c r="BP819" t="s">
        <v>147</v>
      </c>
      <c r="BQ819" t="s">
        <v>147</v>
      </c>
      <c r="BR819">
        <v>0.5</v>
      </c>
      <c r="BS819">
        <v>0.08</v>
      </c>
      <c r="BT819" t="b">
        <v>0</v>
      </c>
      <c r="BU819">
        <v>0.5</v>
      </c>
      <c r="BV819">
        <v>0.08</v>
      </c>
      <c r="BW819">
        <v>0.5</v>
      </c>
      <c r="BX819" t="s">
        <v>148</v>
      </c>
      <c r="BY819" t="s">
        <v>1955</v>
      </c>
      <c r="BZ819" t="s">
        <v>1956</v>
      </c>
      <c r="CA819" t="s">
        <v>2038</v>
      </c>
      <c r="CB819" t="s">
        <v>150</v>
      </c>
      <c r="CC819" t="s">
        <v>1970</v>
      </c>
      <c r="CD819" t="s">
        <v>1422</v>
      </c>
      <c r="CI819">
        <v>45.679006510000001</v>
      </c>
      <c r="CJ819">
        <v>-122.6302008</v>
      </c>
      <c r="CN819" t="s">
        <v>1971</v>
      </c>
      <c r="CO819" t="s">
        <v>298</v>
      </c>
      <c r="CP819" t="s">
        <v>2039</v>
      </c>
      <c r="CQ819" t="s">
        <v>130</v>
      </c>
      <c r="CT819" t="s">
        <v>1973</v>
      </c>
      <c r="CU819" t="s">
        <v>302</v>
      </c>
      <c r="CV819" t="s">
        <v>154</v>
      </c>
      <c r="CW819" t="s">
        <v>1220</v>
      </c>
      <c r="CX819" t="s">
        <v>1801</v>
      </c>
      <c r="DC819" s="15"/>
      <c r="DF819">
        <v>87</v>
      </c>
      <c r="DG819" t="s">
        <v>130</v>
      </c>
      <c r="DH819" t="s">
        <v>146</v>
      </c>
    </row>
    <row r="820" spans="1:112" x14ac:dyDescent="0.25">
      <c r="A820" t="s">
        <v>1955</v>
      </c>
      <c r="B820" t="s">
        <v>1956</v>
      </c>
      <c r="C820" t="s">
        <v>2660</v>
      </c>
      <c r="D820" t="s">
        <v>124</v>
      </c>
      <c r="E820" t="s">
        <v>125</v>
      </c>
      <c r="F820" t="s">
        <v>126</v>
      </c>
      <c r="G820" s="15">
        <v>43214</v>
      </c>
      <c r="H820" t="s">
        <v>1385</v>
      </c>
      <c r="I820" t="s">
        <v>1223</v>
      </c>
      <c r="J820" s="15"/>
      <c r="M820" t="s">
        <v>2661</v>
      </c>
      <c r="N820" t="s">
        <v>130</v>
      </c>
      <c r="T820" t="s">
        <v>2651</v>
      </c>
      <c r="U820" t="s">
        <v>1961</v>
      </c>
      <c r="V820" t="s">
        <v>2025</v>
      </c>
      <c r="AA820" t="s">
        <v>1999</v>
      </c>
      <c r="AB820" t="s">
        <v>1955</v>
      </c>
      <c r="AC820" t="s">
        <v>2000</v>
      </c>
      <c r="AD820" t="s">
        <v>1204</v>
      </c>
      <c r="AF820" t="s">
        <v>137</v>
      </c>
      <c r="AG820" t="s">
        <v>1966</v>
      </c>
      <c r="AH820">
        <v>0.5</v>
      </c>
      <c r="AI820" t="s">
        <v>139</v>
      </c>
      <c r="AJ820" t="s">
        <v>1205</v>
      </c>
      <c r="AK820" t="s">
        <v>140</v>
      </c>
      <c r="AM820" t="s">
        <v>141</v>
      </c>
      <c r="AZ820" t="s">
        <v>1207</v>
      </c>
      <c r="BA820" t="s">
        <v>1208</v>
      </c>
      <c r="BB820" t="s">
        <v>1209</v>
      </c>
      <c r="BD820" t="s">
        <v>1967</v>
      </c>
      <c r="BE820" s="15">
        <v>43216</v>
      </c>
      <c r="BG820" t="s">
        <v>1968</v>
      </c>
      <c r="BH820">
        <v>0.08</v>
      </c>
      <c r="BI820" t="s">
        <v>139</v>
      </c>
      <c r="BJ820" s="15"/>
      <c r="BK820" t="s">
        <v>146</v>
      </c>
      <c r="BL820">
        <v>7</v>
      </c>
      <c r="BM820" s="16">
        <v>43214.791666666701</v>
      </c>
      <c r="BO820" s="16"/>
      <c r="BP820" t="s">
        <v>147</v>
      </c>
      <c r="BQ820" t="s">
        <v>147</v>
      </c>
      <c r="BR820">
        <v>0.5</v>
      </c>
      <c r="BS820">
        <v>0.08</v>
      </c>
      <c r="BT820" t="b">
        <v>0</v>
      </c>
      <c r="BU820">
        <v>0.5</v>
      </c>
      <c r="BV820">
        <v>0.08</v>
      </c>
      <c r="BW820">
        <v>0.5</v>
      </c>
      <c r="BX820" t="s">
        <v>148</v>
      </c>
      <c r="BY820" t="s">
        <v>1955</v>
      </c>
      <c r="BZ820" t="s">
        <v>1956</v>
      </c>
      <c r="CA820" t="s">
        <v>2026</v>
      </c>
      <c r="CB820" t="s">
        <v>150</v>
      </c>
      <c r="CC820" t="s">
        <v>1970</v>
      </c>
      <c r="CD820" t="s">
        <v>1422</v>
      </c>
      <c r="CI820">
        <v>45.679403890000003</v>
      </c>
      <c r="CJ820">
        <v>-122.63206479999999</v>
      </c>
      <c r="CN820" t="s">
        <v>1971</v>
      </c>
      <c r="CO820" t="s">
        <v>298</v>
      </c>
      <c r="CP820" t="s">
        <v>2027</v>
      </c>
      <c r="CQ820" t="s">
        <v>130</v>
      </c>
      <c r="CT820" t="s">
        <v>1973</v>
      </c>
      <c r="CU820" t="s">
        <v>302</v>
      </c>
      <c r="CV820" t="s">
        <v>154</v>
      </c>
      <c r="CW820" t="s">
        <v>1220</v>
      </c>
      <c r="CX820" t="s">
        <v>1801</v>
      </c>
      <c r="DC820" s="15"/>
      <c r="DF820">
        <v>75.42</v>
      </c>
      <c r="DG820" t="s">
        <v>130</v>
      </c>
      <c r="DH820" t="s">
        <v>146</v>
      </c>
    </row>
    <row r="821" spans="1:112" x14ac:dyDescent="0.25">
      <c r="A821" t="s">
        <v>1955</v>
      </c>
      <c r="B821" t="s">
        <v>1956</v>
      </c>
      <c r="C821" t="s">
        <v>2662</v>
      </c>
      <c r="D821" t="s">
        <v>124</v>
      </c>
      <c r="E821" t="s">
        <v>125</v>
      </c>
      <c r="F821" t="s">
        <v>126</v>
      </c>
      <c r="G821" s="15">
        <v>43214</v>
      </c>
      <c r="H821" t="s">
        <v>309</v>
      </c>
      <c r="I821" t="s">
        <v>1223</v>
      </c>
      <c r="J821" s="15"/>
      <c r="M821" t="s">
        <v>2204</v>
      </c>
      <c r="N821" t="s">
        <v>130</v>
      </c>
      <c r="T821" t="s">
        <v>2651</v>
      </c>
      <c r="U821" t="s">
        <v>1961</v>
      </c>
      <c r="V821" t="s">
        <v>2205</v>
      </c>
      <c r="AA821" t="s">
        <v>1963</v>
      </c>
      <c r="AB821" t="s">
        <v>1955</v>
      </c>
      <c r="AC821" t="s">
        <v>1964</v>
      </c>
      <c r="AD821" t="s">
        <v>1965</v>
      </c>
      <c r="AF821" t="s">
        <v>137</v>
      </c>
      <c r="AG821" t="s">
        <v>1966</v>
      </c>
      <c r="AH821">
        <v>0.5</v>
      </c>
      <c r="AI821" t="s">
        <v>139</v>
      </c>
      <c r="AJ821" t="s">
        <v>1205</v>
      </c>
      <c r="AK821" t="s">
        <v>140</v>
      </c>
      <c r="AM821" t="s">
        <v>141</v>
      </c>
      <c r="AZ821" t="s">
        <v>1207</v>
      </c>
      <c r="BA821" t="s">
        <v>1208</v>
      </c>
      <c r="BB821" t="s">
        <v>1209</v>
      </c>
      <c r="BD821" t="s">
        <v>1967</v>
      </c>
      <c r="BE821" s="15">
        <v>43216</v>
      </c>
      <c r="BG821" t="s">
        <v>1968</v>
      </c>
      <c r="BH821">
        <v>0.08</v>
      </c>
      <c r="BI821" t="s">
        <v>139</v>
      </c>
      <c r="BJ821" s="15"/>
      <c r="BK821" t="s">
        <v>146</v>
      </c>
      <c r="BL821">
        <v>7</v>
      </c>
      <c r="BM821" s="16">
        <v>43214.802083333299</v>
      </c>
      <c r="BO821" s="16"/>
      <c r="BP821" t="s">
        <v>147</v>
      </c>
      <c r="BQ821" t="s">
        <v>147</v>
      </c>
      <c r="BR821">
        <v>0.5</v>
      </c>
      <c r="BS821">
        <v>0.08</v>
      </c>
      <c r="BT821" t="b">
        <v>0</v>
      </c>
      <c r="BU821">
        <v>0.5</v>
      </c>
      <c r="BV821">
        <v>0.08</v>
      </c>
      <c r="BW821">
        <v>0.5</v>
      </c>
      <c r="BX821" t="s">
        <v>148</v>
      </c>
      <c r="BY821" t="s">
        <v>1955</v>
      </c>
      <c r="BZ821" t="s">
        <v>1956</v>
      </c>
      <c r="CA821" t="s">
        <v>2206</v>
      </c>
      <c r="CB821" t="s">
        <v>150</v>
      </c>
      <c r="CC821" t="s">
        <v>1970</v>
      </c>
      <c r="CD821" t="s">
        <v>1422</v>
      </c>
      <c r="CI821">
        <v>45.679948789999997</v>
      </c>
      <c r="CJ821">
        <v>-122.6319761</v>
      </c>
      <c r="CN821" t="s">
        <v>1971</v>
      </c>
      <c r="CO821" t="s">
        <v>298</v>
      </c>
      <c r="CP821" t="s">
        <v>2207</v>
      </c>
      <c r="CQ821" t="s">
        <v>130</v>
      </c>
      <c r="CT821" t="s">
        <v>1973</v>
      </c>
      <c r="CU821" t="s">
        <v>302</v>
      </c>
      <c r="CV821" t="s">
        <v>154</v>
      </c>
      <c r="CW821" t="s">
        <v>1220</v>
      </c>
      <c r="CX821" t="s">
        <v>1801</v>
      </c>
      <c r="DC821" s="15"/>
      <c r="DF821">
        <v>88.06</v>
      </c>
      <c r="DG821" t="s">
        <v>130</v>
      </c>
      <c r="DH821" t="s">
        <v>146</v>
      </c>
    </row>
    <row r="822" spans="1:112" x14ac:dyDescent="0.25">
      <c r="A822" t="s">
        <v>1955</v>
      </c>
      <c r="B822" t="s">
        <v>1956</v>
      </c>
      <c r="C822" t="s">
        <v>2663</v>
      </c>
      <c r="D822" t="s">
        <v>124</v>
      </c>
      <c r="E822" t="s">
        <v>125</v>
      </c>
      <c r="F822" t="s">
        <v>126</v>
      </c>
      <c r="G822" s="15">
        <v>43214</v>
      </c>
      <c r="H822" t="s">
        <v>1053</v>
      </c>
      <c r="I822" t="s">
        <v>1223</v>
      </c>
      <c r="J822" s="15"/>
      <c r="M822" t="s">
        <v>2130</v>
      </c>
      <c r="N822" t="s">
        <v>130</v>
      </c>
      <c r="T822" t="s">
        <v>2651</v>
      </c>
      <c r="U822" t="s">
        <v>1961</v>
      </c>
      <c r="V822" t="s">
        <v>2131</v>
      </c>
      <c r="AA822" t="s">
        <v>1963</v>
      </c>
      <c r="AB822" t="s">
        <v>1955</v>
      </c>
      <c r="AC822" t="s">
        <v>1964</v>
      </c>
      <c r="AD822" t="s">
        <v>1965</v>
      </c>
      <c r="AF822" t="s">
        <v>137</v>
      </c>
      <c r="AG822" t="s">
        <v>1966</v>
      </c>
      <c r="AH822">
        <v>0.5</v>
      </c>
      <c r="AI822" t="s">
        <v>139</v>
      </c>
      <c r="AJ822" t="s">
        <v>1205</v>
      </c>
      <c r="AK822" t="s">
        <v>140</v>
      </c>
      <c r="AM822" t="s">
        <v>141</v>
      </c>
      <c r="AZ822" t="s">
        <v>1207</v>
      </c>
      <c r="BA822" t="s">
        <v>1208</v>
      </c>
      <c r="BB822" t="s">
        <v>1209</v>
      </c>
      <c r="BD822" t="s">
        <v>1967</v>
      </c>
      <c r="BE822" s="15">
        <v>43216</v>
      </c>
      <c r="BG822" t="s">
        <v>1968</v>
      </c>
      <c r="BH822">
        <v>0.08</v>
      </c>
      <c r="BI822" t="s">
        <v>139</v>
      </c>
      <c r="BJ822" s="15"/>
      <c r="BK822" t="s">
        <v>146</v>
      </c>
      <c r="BL822">
        <v>7</v>
      </c>
      <c r="BM822" s="16">
        <v>43214.815972222197</v>
      </c>
      <c r="BO822" s="16"/>
      <c r="BP822" t="s">
        <v>147</v>
      </c>
      <c r="BQ822" t="s">
        <v>147</v>
      </c>
      <c r="BR822">
        <v>0.5</v>
      </c>
      <c r="BS822">
        <v>0.08</v>
      </c>
      <c r="BT822" t="b">
        <v>0</v>
      </c>
      <c r="BU822">
        <v>0.5</v>
      </c>
      <c r="BV822">
        <v>0.08</v>
      </c>
      <c r="BW822">
        <v>0.5</v>
      </c>
      <c r="BX822" t="s">
        <v>148</v>
      </c>
      <c r="BY822" t="s">
        <v>1955</v>
      </c>
      <c r="BZ822" t="s">
        <v>1956</v>
      </c>
      <c r="CA822" t="s">
        <v>2132</v>
      </c>
      <c r="CB822" t="s">
        <v>150</v>
      </c>
      <c r="CC822" t="s">
        <v>1970</v>
      </c>
      <c r="CD822" t="s">
        <v>1422</v>
      </c>
      <c r="CI822">
        <v>45.679673479999998</v>
      </c>
      <c r="CJ822">
        <v>-122.6301615</v>
      </c>
      <c r="CN822" t="s">
        <v>1971</v>
      </c>
      <c r="CO822" t="s">
        <v>298</v>
      </c>
      <c r="CP822" t="s">
        <v>2133</v>
      </c>
      <c r="CQ822" t="s">
        <v>130</v>
      </c>
      <c r="CT822" t="s">
        <v>1973</v>
      </c>
      <c r="CU822" t="s">
        <v>302</v>
      </c>
      <c r="CV822" t="s">
        <v>154</v>
      </c>
      <c r="CW822" t="s">
        <v>1220</v>
      </c>
      <c r="CX822" t="s">
        <v>1801</v>
      </c>
      <c r="DC822" s="15"/>
      <c r="DF822">
        <v>92.13</v>
      </c>
      <c r="DG822" t="s">
        <v>130</v>
      </c>
      <c r="DH822" t="s">
        <v>146</v>
      </c>
    </row>
    <row r="823" spans="1:112" x14ac:dyDescent="0.25">
      <c r="A823" t="s">
        <v>1955</v>
      </c>
      <c r="B823" t="s">
        <v>1956</v>
      </c>
      <c r="C823" t="s">
        <v>2664</v>
      </c>
      <c r="D823" t="s">
        <v>124</v>
      </c>
      <c r="E823" t="s">
        <v>125</v>
      </c>
      <c r="F823" t="s">
        <v>126</v>
      </c>
      <c r="G823" s="15">
        <v>43214</v>
      </c>
      <c r="H823" t="s">
        <v>2330</v>
      </c>
      <c r="I823" t="s">
        <v>1223</v>
      </c>
      <c r="J823" s="15"/>
      <c r="M823" t="s">
        <v>2080</v>
      </c>
      <c r="N823" t="s">
        <v>130</v>
      </c>
      <c r="T823" t="s">
        <v>2651</v>
      </c>
      <c r="U823" t="s">
        <v>1961</v>
      </c>
      <c r="V823" t="s">
        <v>2081</v>
      </c>
      <c r="AA823" t="s">
        <v>1963</v>
      </c>
      <c r="AB823" t="s">
        <v>1955</v>
      </c>
      <c r="AC823" t="s">
        <v>1964</v>
      </c>
      <c r="AD823" t="s">
        <v>1965</v>
      </c>
      <c r="AF823" t="s">
        <v>137</v>
      </c>
      <c r="AG823" t="s">
        <v>1966</v>
      </c>
      <c r="AH823">
        <v>0.5</v>
      </c>
      <c r="AI823" t="s">
        <v>139</v>
      </c>
      <c r="AJ823" t="s">
        <v>1205</v>
      </c>
      <c r="AK823" t="s">
        <v>140</v>
      </c>
      <c r="AM823" t="s">
        <v>141</v>
      </c>
      <c r="AZ823" t="s">
        <v>1207</v>
      </c>
      <c r="BA823" t="s">
        <v>1208</v>
      </c>
      <c r="BB823" t="s">
        <v>1209</v>
      </c>
      <c r="BD823" t="s">
        <v>1967</v>
      </c>
      <c r="BE823" s="15">
        <v>43216</v>
      </c>
      <c r="BG823" t="s">
        <v>1968</v>
      </c>
      <c r="BH823">
        <v>0.08</v>
      </c>
      <c r="BI823" t="s">
        <v>139</v>
      </c>
      <c r="BJ823" s="15"/>
      <c r="BK823" t="s">
        <v>146</v>
      </c>
      <c r="BL823">
        <v>7</v>
      </c>
      <c r="BM823" s="16">
        <v>43214.90625</v>
      </c>
      <c r="BO823" s="16"/>
      <c r="BP823" t="s">
        <v>147</v>
      </c>
      <c r="BQ823" t="s">
        <v>147</v>
      </c>
      <c r="BR823">
        <v>0.5</v>
      </c>
      <c r="BS823">
        <v>0.08</v>
      </c>
      <c r="BT823" t="b">
        <v>0</v>
      </c>
      <c r="BU823">
        <v>0.5</v>
      </c>
      <c r="BV823">
        <v>0.08</v>
      </c>
      <c r="BW823">
        <v>0.5</v>
      </c>
      <c r="BX823" t="s">
        <v>148</v>
      </c>
      <c r="BY823" t="s">
        <v>1955</v>
      </c>
      <c r="BZ823" t="s">
        <v>1956</v>
      </c>
      <c r="CA823" t="s">
        <v>2082</v>
      </c>
      <c r="CB823" t="s">
        <v>150</v>
      </c>
      <c r="CC823" t="s">
        <v>1970</v>
      </c>
      <c r="CD823" t="s">
        <v>1422</v>
      </c>
      <c r="CI823">
        <v>45.679066380000002</v>
      </c>
      <c r="CJ823">
        <v>-122.6262328</v>
      </c>
      <c r="CN823" t="s">
        <v>1971</v>
      </c>
      <c r="CO823" t="s">
        <v>298</v>
      </c>
      <c r="CP823" t="s">
        <v>2083</v>
      </c>
      <c r="CQ823" t="s">
        <v>130</v>
      </c>
      <c r="CT823" t="s">
        <v>1973</v>
      </c>
      <c r="CU823" t="s">
        <v>302</v>
      </c>
      <c r="CV823" t="s">
        <v>154</v>
      </c>
      <c r="CW823" t="s">
        <v>1220</v>
      </c>
      <c r="CX823" t="s">
        <v>1801</v>
      </c>
      <c r="DC823" s="15"/>
      <c r="DF823">
        <v>103.65</v>
      </c>
      <c r="DG823" t="s">
        <v>130</v>
      </c>
      <c r="DH823" t="s">
        <v>146</v>
      </c>
    </row>
    <row r="824" spans="1:112" x14ac:dyDescent="0.25">
      <c r="A824" t="s">
        <v>1955</v>
      </c>
      <c r="B824" t="s">
        <v>1956</v>
      </c>
      <c r="C824" t="s">
        <v>2665</v>
      </c>
      <c r="D824" t="s">
        <v>124</v>
      </c>
      <c r="E824" t="s">
        <v>125</v>
      </c>
      <c r="F824" t="s">
        <v>126</v>
      </c>
      <c r="G824" s="15">
        <v>43214</v>
      </c>
      <c r="H824" t="s">
        <v>1403</v>
      </c>
      <c r="I824" t="s">
        <v>1223</v>
      </c>
      <c r="J824" s="15"/>
      <c r="M824" t="s">
        <v>671</v>
      </c>
      <c r="N824" t="s">
        <v>130</v>
      </c>
      <c r="T824" t="s">
        <v>2651</v>
      </c>
      <c r="U824" t="s">
        <v>1961</v>
      </c>
      <c r="V824" t="s">
        <v>2075</v>
      </c>
      <c r="AA824" t="s">
        <v>1963</v>
      </c>
      <c r="AB824" t="s">
        <v>1955</v>
      </c>
      <c r="AC824" t="s">
        <v>1964</v>
      </c>
      <c r="AD824" t="s">
        <v>1965</v>
      </c>
      <c r="AF824" t="s">
        <v>137</v>
      </c>
      <c r="AG824" t="s">
        <v>1966</v>
      </c>
      <c r="AH824">
        <v>0.5</v>
      </c>
      <c r="AI824" t="s">
        <v>139</v>
      </c>
      <c r="AJ824" t="s">
        <v>1205</v>
      </c>
      <c r="AK824" t="s">
        <v>140</v>
      </c>
      <c r="AM824" t="s">
        <v>141</v>
      </c>
      <c r="AZ824" t="s">
        <v>1207</v>
      </c>
      <c r="BA824" t="s">
        <v>1208</v>
      </c>
      <c r="BB824" t="s">
        <v>1209</v>
      </c>
      <c r="BD824" t="s">
        <v>1967</v>
      </c>
      <c r="BE824" s="15">
        <v>43216</v>
      </c>
      <c r="BG824" t="s">
        <v>1968</v>
      </c>
      <c r="BH824">
        <v>0.08</v>
      </c>
      <c r="BI824" t="s">
        <v>139</v>
      </c>
      <c r="BJ824" s="15"/>
      <c r="BK824" t="s">
        <v>146</v>
      </c>
      <c r="BL824">
        <v>7</v>
      </c>
      <c r="BM824" s="16">
        <v>43214.916666666701</v>
      </c>
      <c r="BO824" s="16"/>
      <c r="BP824" t="s">
        <v>147</v>
      </c>
      <c r="BQ824" t="s">
        <v>147</v>
      </c>
      <c r="BR824">
        <v>0.5</v>
      </c>
      <c r="BS824">
        <v>0.08</v>
      </c>
      <c r="BT824" t="b">
        <v>0</v>
      </c>
      <c r="BU824">
        <v>0.5</v>
      </c>
      <c r="BV824">
        <v>0.08</v>
      </c>
      <c r="BW824">
        <v>0.5</v>
      </c>
      <c r="BX824" t="s">
        <v>148</v>
      </c>
      <c r="BY824" t="s">
        <v>1955</v>
      </c>
      <c r="BZ824" t="s">
        <v>1956</v>
      </c>
      <c r="CA824" t="s">
        <v>2076</v>
      </c>
      <c r="CB824" t="s">
        <v>150</v>
      </c>
      <c r="CC824" t="s">
        <v>1970</v>
      </c>
      <c r="CD824" t="s">
        <v>1422</v>
      </c>
      <c r="CI824">
        <v>45.679354179999997</v>
      </c>
      <c r="CJ824">
        <v>-122.62786440000001</v>
      </c>
      <c r="CN824" t="s">
        <v>1971</v>
      </c>
      <c r="CO824" t="s">
        <v>298</v>
      </c>
      <c r="CP824" t="s">
        <v>2077</v>
      </c>
      <c r="CQ824" t="s">
        <v>130</v>
      </c>
      <c r="CT824" t="s">
        <v>1973</v>
      </c>
      <c r="CU824" t="s">
        <v>302</v>
      </c>
      <c r="CV824" t="s">
        <v>154</v>
      </c>
      <c r="CW824" t="s">
        <v>1220</v>
      </c>
      <c r="CX824" t="s">
        <v>1801</v>
      </c>
      <c r="DC824" s="15"/>
      <c r="DF824">
        <v>90.55</v>
      </c>
      <c r="DG824" t="s">
        <v>130</v>
      </c>
      <c r="DH824" t="s">
        <v>146</v>
      </c>
    </row>
    <row r="825" spans="1:112" x14ac:dyDescent="0.25">
      <c r="A825" t="s">
        <v>1955</v>
      </c>
      <c r="B825" t="s">
        <v>1956</v>
      </c>
      <c r="C825" t="s">
        <v>2666</v>
      </c>
      <c r="D825" t="s">
        <v>124</v>
      </c>
      <c r="E825" t="s">
        <v>125</v>
      </c>
      <c r="F825" t="s">
        <v>126</v>
      </c>
      <c r="G825" s="15">
        <v>43214</v>
      </c>
      <c r="H825" t="s">
        <v>2244</v>
      </c>
      <c r="I825" t="s">
        <v>1223</v>
      </c>
      <c r="J825" s="15"/>
      <c r="M825" t="s">
        <v>2485</v>
      </c>
      <c r="N825" t="s">
        <v>130</v>
      </c>
      <c r="T825" t="s">
        <v>2651</v>
      </c>
      <c r="U825" t="s">
        <v>1961</v>
      </c>
      <c r="V825" t="s">
        <v>2094</v>
      </c>
      <c r="AA825" t="s">
        <v>1963</v>
      </c>
      <c r="AB825" t="s">
        <v>1955</v>
      </c>
      <c r="AC825" t="s">
        <v>1964</v>
      </c>
      <c r="AD825" t="s">
        <v>1965</v>
      </c>
      <c r="AF825" t="s">
        <v>137</v>
      </c>
      <c r="AG825" t="s">
        <v>1966</v>
      </c>
      <c r="AH825">
        <v>0.5</v>
      </c>
      <c r="AI825" t="s">
        <v>139</v>
      </c>
      <c r="AJ825" t="s">
        <v>1205</v>
      </c>
      <c r="AK825" t="s">
        <v>140</v>
      </c>
      <c r="AM825" t="s">
        <v>141</v>
      </c>
      <c r="AZ825" t="s">
        <v>1207</v>
      </c>
      <c r="BA825" t="s">
        <v>1208</v>
      </c>
      <c r="BB825" t="s">
        <v>1209</v>
      </c>
      <c r="BD825" t="s">
        <v>1967</v>
      </c>
      <c r="BE825" s="15">
        <v>43227</v>
      </c>
      <c r="BG825" t="s">
        <v>1968</v>
      </c>
      <c r="BH825">
        <v>0.08</v>
      </c>
      <c r="BI825" t="s">
        <v>139</v>
      </c>
      <c r="BJ825" s="15"/>
      <c r="BK825" t="s">
        <v>146</v>
      </c>
      <c r="BL825">
        <v>7</v>
      </c>
      <c r="BM825" s="16">
        <v>43214.927083333299</v>
      </c>
      <c r="BO825" s="16"/>
      <c r="BP825" t="s">
        <v>147</v>
      </c>
      <c r="BQ825" t="s">
        <v>147</v>
      </c>
      <c r="BR825">
        <v>0.5</v>
      </c>
      <c r="BS825">
        <v>0.08</v>
      </c>
      <c r="BT825" t="b">
        <v>0</v>
      </c>
      <c r="BU825">
        <v>0.5</v>
      </c>
      <c r="BV825">
        <v>0.08</v>
      </c>
      <c r="BW825">
        <v>0.5</v>
      </c>
      <c r="BX825" t="s">
        <v>148</v>
      </c>
      <c r="BY825" t="s">
        <v>1955</v>
      </c>
      <c r="BZ825" t="s">
        <v>1956</v>
      </c>
      <c r="CA825" t="s">
        <v>2095</v>
      </c>
      <c r="CB825" t="s">
        <v>150</v>
      </c>
      <c r="CC825" t="s">
        <v>1970</v>
      </c>
      <c r="CD825" t="s">
        <v>1422</v>
      </c>
      <c r="CI825">
        <v>45.679809650000003</v>
      </c>
      <c r="CJ825">
        <v>-122.62837589999999</v>
      </c>
      <c r="CN825" t="s">
        <v>1971</v>
      </c>
      <c r="CO825" t="s">
        <v>298</v>
      </c>
      <c r="CP825" t="s">
        <v>2096</v>
      </c>
      <c r="CQ825" t="s">
        <v>130</v>
      </c>
      <c r="CT825" t="s">
        <v>1973</v>
      </c>
      <c r="CU825" t="s">
        <v>302</v>
      </c>
      <c r="CV825" t="s">
        <v>154</v>
      </c>
      <c r="CW825" t="s">
        <v>1220</v>
      </c>
      <c r="CX825" t="s">
        <v>1801</v>
      </c>
      <c r="DC825" s="15"/>
      <c r="DF825">
        <v>98.7</v>
      </c>
      <c r="DG825" t="s">
        <v>130</v>
      </c>
      <c r="DH825" t="s">
        <v>146</v>
      </c>
    </row>
    <row r="826" spans="1:112" x14ac:dyDescent="0.25">
      <c r="A826" t="s">
        <v>1955</v>
      </c>
      <c r="B826" t="s">
        <v>1956</v>
      </c>
      <c r="C826" t="s">
        <v>2667</v>
      </c>
      <c r="D826" t="s">
        <v>124</v>
      </c>
      <c r="E826" t="s">
        <v>125</v>
      </c>
      <c r="F826" t="s">
        <v>126</v>
      </c>
      <c r="G826" s="15">
        <v>43214</v>
      </c>
      <c r="H826" t="s">
        <v>2251</v>
      </c>
      <c r="I826" t="s">
        <v>1223</v>
      </c>
      <c r="J826" s="15"/>
      <c r="M826" t="s">
        <v>2496</v>
      </c>
      <c r="N826" t="s">
        <v>130</v>
      </c>
      <c r="T826" t="s">
        <v>2651</v>
      </c>
      <c r="U826" t="s">
        <v>1961</v>
      </c>
      <c r="V826" t="s">
        <v>2106</v>
      </c>
      <c r="AA826" t="s">
        <v>1963</v>
      </c>
      <c r="AB826" t="s">
        <v>1955</v>
      </c>
      <c r="AC826" t="s">
        <v>1964</v>
      </c>
      <c r="AD826" t="s">
        <v>1965</v>
      </c>
      <c r="AF826" t="s">
        <v>137</v>
      </c>
      <c r="AG826" t="s">
        <v>1966</v>
      </c>
      <c r="AH826">
        <v>0.5</v>
      </c>
      <c r="AI826" t="s">
        <v>139</v>
      </c>
      <c r="AJ826" t="s">
        <v>1205</v>
      </c>
      <c r="AK826" t="s">
        <v>140</v>
      </c>
      <c r="AM826" t="s">
        <v>141</v>
      </c>
      <c r="AZ826" t="s">
        <v>1207</v>
      </c>
      <c r="BA826" t="s">
        <v>1208</v>
      </c>
      <c r="BB826" t="s">
        <v>1209</v>
      </c>
      <c r="BD826" t="s">
        <v>1967</v>
      </c>
      <c r="BE826" s="15">
        <v>43227</v>
      </c>
      <c r="BG826" t="s">
        <v>1968</v>
      </c>
      <c r="BH826">
        <v>0.08</v>
      </c>
      <c r="BI826" t="s">
        <v>139</v>
      </c>
      <c r="BJ826" s="15"/>
      <c r="BK826" t="s">
        <v>146</v>
      </c>
      <c r="BL826">
        <v>7</v>
      </c>
      <c r="BM826" s="16">
        <v>43214.944444444402</v>
      </c>
      <c r="BO826" s="16"/>
      <c r="BP826" t="s">
        <v>147</v>
      </c>
      <c r="BQ826" t="s">
        <v>147</v>
      </c>
      <c r="BR826">
        <v>0.5</v>
      </c>
      <c r="BS826">
        <v>0.08</v>
      </c>
      <c r="BT826" t="b">
        <v>0</v>
      </c>
      <c r="BU826">
        <v>0.5</v>
      </c>
      <c r="BV826">
        <v>0.08</v>
      </c>
      <c r="BW826">
        <v>0.5</v>
      </c>
      <c r="BX826" t="s">
        <v>148</v>
      </c>
      <c r="BY826" t="s">
        <v>1955</v>
      </c>
      <c r="BZ826" t="s">
        <v>1956</v>
      </c>
      <c r="CA826" t="s">
        <v>2107</v>
      </c>
      <c r="CB826" t="s">
        <v>150</v>
      </c>
      <c r="CC826" t="s">
        <v>1970</v>
      </c>
      <c r="CD826" t="s">
        <v>1422</v>
      </c>
      <c r="CI826">
        <v>45.677730660000002</v>
      </c>
      <c r="CJ826">
        <v>-122.62278070000001</v>
      </c>
      <c r="CN826" t="s">
        <v>1971</v>
      </c>
      <c r="CO826" t="s">
        <v>298</v>
      </c>
      <c r="CP826" t="s">
        <v>2108</v>
      </c>
      <c r="CQ826" t="s">
        <v>130</v>
      </c>
      <c r="CT826" t="s">
        <v>1973</v>
      </c>
      <c r="CU826" t="s">
        <v>302</v>
      </c>
      <c r="CV826" t="s">
        <v>154</v>
      </c>
      <c r="CW826" t="s">
        <v>1220</v>
      </c>
      <c r="CX826" t="s">
        <v>1801</v>
      </c>
      <c r="DC826" s="15"/>
      <c r="DF826">
        <v>34.86</v>
      </c>
      <c r="DG826" t="s">
        <v>130</v>
      </c>
      <c r="DH826" t="s">
        <v>146</v>
      </c>
    </row>
    <row r="827" spans="1:112" x14ac:dyDescent="0.25">
      <c r="A827" t="s">
        <v>1955</v>
      </c>
      <c r="B827" t="s">
        <v>1956</v>
      </c>
      <c r="C827" t="s">
        <v>2668</v>
      </c>
      <c r="D827" t="s">
        <v>124</v>
      </c>
      <c r="E827" t="s">
        <v>125</v>
      </c>
      <c r="F827" t="s">
        <v>126</v>
      </c>
      <c r="G827" s="15">
        <v>43214</v>
      </c>
      <c r="H827" t="s">
        <v>1983</v>
      </c>
      <c r="I827" t="s">
        <v>1223</v>
      </c>
      <c r="J827" s="15"/>
      <c r="M827" t="s">
        <v>1975</v>
      </c>
      <c r="N827" t="s">
        <v>130</v>
      </c>
      <c r="T827" t="s">
        <v>2651</v>
      </c>
      <c r="U827" t="s">
        <v>1961</v>
      </c>
      <c r="V827" t="s">
        <v>1976</v>
      </c>
      <c r="AA827" t="s">
        <v>1963</v>
      </c>
      <c r="AB827" t="s">
        <v>1955</v>
      </c>
      <c r="AC827" t="s">
        <v>1964</v>
      </c>
      <c r="AD827" t="s">
        <v>1965</v>
      </c>
      <c r="AF827" t="s">
        <v>137</v>
      </c>
      <c r="AG827" t="s">
        <v>1966</v>
      </c>
      <c r="AH827">
        <v>0.5</v>
      </c>
      <c r="AI827" t="s">
        <v>139</v>
      </c>
      <c r="AJ827" t="s">
        <v>1205</v>
      </c>
      <c r="AK827" t="s">
        <v>140</v>
      </c>
      <c r="AM827" t="s">
        <v>141</v>
      </c>
      <c r="AZ827" t="s">
        <v>1207</v>
      </c>
      <c r="BA827" t="s">
        <v>1208</v>
      </c>
      <c r="BB827" t="s">
        <v>1209</v>
      </c>
      <c r="BD827" t="s">
        <v>1967</v>
      </c>
      <c r="BE827" s="15">
        <v>43227</v>
      </c>
      <c r="BG827" t="s">
        <v>1968</v>
      </c>
      <c r="BH827">
        <v>0.08</v>
      </c>
      <c r="BI827" t="s">
        <v>139</v>
      </c>
      <c r="BJ827" s="15"/>
      <c r="BK827" t="s">
        <v>146</v>
      </c>
      <c r="BL827">
        <v>7</v>
      </c>
      <c r="BM827" s="16">
        <v>43214.951388888898</v>
      </c>
      <c r="BO827" s="16"/>
      <c r="BP827" t="s">
        <v>147</v>
      </c>
      <c r="BQ827" t="s">
        <v>147</v>
      </c>
      <c r="BR827">
        <v>0.5</v>
      </c>
      <c r="BS827">
        <v>0.08</v>
      </c>
      <c r="BT827" t="b">
        <v>0</v>
      </c>
      <c r="BU827">
        <v>0.5</v>
      </c>
      <c r="BV827">
        <v>0.08</v>
      </c>
      <c r="BW827">
        <v>0.5</v>
      </c>
      <c r="BX827" t="s">
        <v>148</v>
      </c>
      <c r="BY827" t="s">
        <v>1955</v>
      </c>
      <c r="BZ827" t="s">
        <v>1956</v>
      </c>
      <c r="CA827" t="s">
        <v>1977</v>
      </c>
      <c r="CB827" t="s">
        <v>150</v>
      </c>
      <c r="CC827" t="s">
        <v>1970</v>
      </c>
      <c r="CD827" t="s">
        <v>1422</v>
      </c>
      <c r="CI827">
        <v>45.677531389999999</v>
      </c>
      <c r="CJ827">
        <v>-122.6228248</v>
      </c>
      <c r="CN827" t="s">
        <v>1971</v>
      </c>
      <c r="CO827" t="s">
        <v>298</v>
      </c>
      <c r="CP827" t="s">
        <v>1978</v>
      </c>
      <c r="CQ827" t="s">
        <v>130</v>
      </c>
      <c r="CT827" t="s">
        <v>1973</v>
      </c>
      <c r="CU827" t="s">
        <v>302</v>
      </c>
      <c r="CV827" t="s">
        <v>154</v>
      </c>
      <c r="CW827" t="s">
        <v>1220</v>
      </c>
      <c r="CX827" t="s">
        <v>1801</v>
      </c>
      <c r="DC827" s="15"/>
      <c r="DF827">
        <v>34.51</v>
      </c>
      <c r="DG827" t="s">
        <v>130</v>
      </c>
      <c r="DH827" t="s">
        <v>146</v>
      </c>
    </row>
    <row r="828" spans="1:112" x14ac:dyDescent="0.25">
      <c r="A828" t="s">
        <v>1955</v>
      </c>
      <c r="B828" t="s">
        <v>1956</v>
      </c>
      <c r="C828" t="s">
        <v>2669</v>
      </c>
      <c r="D828" t="s">
        <v>1980</v>
      </c>
      <c r="E828" t="s">
        <v>125</v>
      </c>
      <c r="F828" t="s">
        <v>126</v>
      </c>
      <c r="G828" s="15">
        <v>43214</v>
      </c>
      <c r="H828" t="s">
        <v>2104</v>
      </c>
      <c r="I828" t="s">
        <v>1223</v>
      </c>
      <c r="J828" s="15"/>
      <c r="M828" t="s">
        <v>1975</v>
      </c>
      <c r="N828" t="s">
        <v>130</v>
      </c>
      <c r="T828" t="s">
        <v>2651</v>
      </c>
      <c r="U828" t="s">
        <v>1961</v>
      </c>
      <c r="V828" t="s">
        <v>1976</v>
      </c>
      <c r="AA828" t="s">
        <v>1963</v>
      </c>
      <c r="AB828" t="s">
        <v>1955</v>
      </c>
      <c r="AC828" t="s">
        <v>1964</v>
      </c>
      <c r="AD828" t="s">
        <v>1965</v>
      </c>
      <c r="AF828" t="s">
        <v>137</v>
      </c>
      <c r="AG828" t="s">
        <v>1966</v>
      </c>
      <c r="AH828">
        <v>0.5</v>
      </c>
      <c r="AI828" t="s">
        <v>139</v>
      </c>
      <c r="AJ828" t="s">
        <v>1205</v>
      </c>
      <c r="AK828" t="s">
        <v>140</v>
      </c>
      <c r="AM828" t="s">
        <v>141</v>
      </c>
      <c r="AZ828" t="s">
        <v>1207</v>
      </c>
      <c r="BA828" t="s">
        <v>1208</v>
      </c>
      <c r="BB828" t="s">
        <v>1209</v>
      </c>
      <c r="BD828" t="s">
        <v>1967</v>
      </c>
      <c r="BE828" s="15">
        <v>43227</v>
      </c>
      <c r="BG828" t="s">
        <v>1968</v>
      </c>
      <c r="BH828">
        <v>0.08</v>
      </c>
      <c r="BI828" t="s">
        <v>139</v>
      </c>
      <c r="BJ828" s="15"/>
      <c r="BK828" t="s">
        <v>146</v>
      </c>
      <c r="BL828">
        <v>7</v>
      </c>
      <c r="BM828" s="16">
        <v>43214.958333333299</v>
      </c>
      <c r="BO828" s="16"/>
      <c r="BP828" t="s">
        <v>147</v>
      </c>
      <c r="BQ828" t="s">
        <v>147</v>
      </c>
      <c r="BR828">
        <v>0.5</v>
      </c>
      <c r="BS828">
        <v>0.08</v>
      </c>
      <c r="BT828" t="b">
        <v>0</v>
      </c>
      <c r="BU828">
        <v>0.5</v>
      </c>
      <c r="BV828">
        <v>0.08</v>
      </c>
      <c r="BW828">
        <v>0.5</v>
      </c>
      <c r="BX828" t="s">
        <v>148</v>
      </c>
      <c r="BY828" t="s">
        <v>1955</v>
      </c>
      <c r="BZ828" t="s">
        <v>1956</v>
      </c>
      <c r="CA828" t="s">
        <v>1977</v>
      </c>
      <c r="CB828" t="s">
        <v>150</v>
      </c>
      <c r="CC828" t="s">
        <v>1970</v>
      </c>
      <c r="CD828" t="s">
        <v>1422</v>
      </c>
      <c r="CI828">
        <v>45.677531389999999</v>
      </c>
      <c r="CJ828">
        <v>-122.6228248</v>
      </c>
      <c r="CN828" t="s">
        <v>1971</v>
      </c>
      <c r="CO828" t="s">
        <v>298</v>
      </c>
      <c r="CP828" t="s">
        <v>1978</v>
      </c>
      <c r="CQ828" t="s">
        <v>130</v>
      </c>
      <c r="CT828" t="s">
        <v>1973</v>
      </c>
      <c r="CU828" t="s">
        <v>302</v>
      </c>
      <c r="CV828" t="s">
        <v>154</v>
      </c>
      <c r="CW828" t="s">
        <v>1220</v>
      </c>
      <c r="CX828" t="s">
        <v>1801</v>
      </c>
      <c r="DC828" s="15"/>
      <c r="DF828">
        <v>34.51</v>
      </c>
      <c r="DG828" t="s">
        <v>130</v>
      </c>
      <c r="DH828" t="s">
        <v>146</v>
      </c>
    </row>
    <row r="829" spans="1:112" x14ac:dyDescent="0.25">
      <c r="A829" t="s">
        <v>1955</v>
      </c>
      <c r="B829" t="s">
        <v>1956</v>
      </c>
      <c r="C829" t="s">
        <v>2670</v>
      </c>
      <c r="D829" t="s">
        <v>124</v>
      </c>
      <c r="E829" t="s">
        <v>125</v>
      </c>
      <c r="F829" t="s">
        <v>126</v>
      </c>
      <c r="G829" s="15">
        <v>43214</v>
      </c>
      <c r="H829" t="s">
        <v>1989</v>
      </c>
      <c r="I829" t="s">
        <v>1223</v>
      </c>
      <c r="J829" s="15"/>
      <c r="M829" t="s">
        <v>2494</v>
      </c>
      <c r="N829" t="s">
        <v>130</v>
      </c>
      <c r="T829" t="s">
        <v>2651</v>
      </c>
      <c r="U829" t="s">
        <v>1961</v>
      </c>
      <c r="V829" t="s">
        <v>2100</v>
      </c>
      <c r="AA829" t="s">
        <v>1963</v>
      </c>
      <c r="AB829" t="s">
        <v>1955</v>
      </c>
      <c r="AC829" t="s">
        <v>1964</v>
      </c>
      <c r="AD829" t="s">
        <v>1965</v>
      </c>
      <c r="AF829" t="s">
        <v>137</v>
      </c>
      <c r="AG829" t="s">
        <v>1966</v>
      </c>
      <c r="AH829">
        <v>0.5</v>
      </c>
      <c r="AI829" t="s">
        <v>139</v>
      </c>
      <c r="AJ829" t="s">
        <v>1205</v>
      </c>
      <c r="AK829" t="s">
        <v>140</v>
      </c>
      <c r="AM829" t="s">
        <v>141</v>
      </c>
      <c r="AZ829" t="s">
        <v>1207</v>
      </c>
      <c r="BA829" t="s">
        <v>1208</v>
      </c>
      <c r="BB829" t="s">
        <v>1209</v>
      </c>
      <c r="BD829" t="s">
        <v>1967</v>
      </c>
      <c r="BE829" s="15">
        <v>43227</v>
      </c>
      <c r="BG829" t="s">
        <v>1968</v>
      </c>
      <c r="BH829">
        <v>0.08</v>
      </c>
      <c r="BI829" t="s">
        <v>139</v>
      </c>
      <c r="BJ829" s="15"/>
      <c r="BK829" t="s">
        <v>146</v>
      </c>
      <c r="BL829">
        <v>7</v>
      </c>
      <c r="BM829" s="16">
        <v>43214.965277777803</v>
      </c>
      <c r="BO829" s="16"/>
      <c r="BP829" t="s">
        <v>147</v>
      </c>
      <c r="BQ829" t="s">
        <v>147</v>
      </c>
      <c r="BR829">
        <v>0.5</v>
      </c>
      <c r="BS829">
        <v>0.08</v>
      </c>
      <c r="BT829" t="b">
        <v>0</v>
      </c>
      <c r="BU829">
        <v>0.5</v>
      </c>
      <c r="BV829">
        <v>0.08</v>
      </c>
      <c r="BW829">
        <v>0.5</v>
      </c>
      <c r="BX829" t="s">
        <v>148</v>
      </c>
      <c r="BY829" t="s">
        <v>1955</v>
      </c>
      <c r="BZ829" t="s">
        <v>1956</v>
      </c>
      <c r="CA829" t="s">
        <v>2101</v>
      </c>
      <c r="CB829" t="s">
        <v>150</v>
      </c>
      <c r="CC829" t="s">
        <v>1970</v>
      </c>
      <c r="CD829" t="s">
        <v>1422</v>
      </c>
      <c r="CI829">
        <v>45.677386720000001</v>
      </c>
      <c r="CJ829">
        <v>-122.6225857</v>
      </c>
      <c r="CN829" t="s">
        <v>1971</v>
      </c>
      <c r="CO829" t="s">
        <v>298</v>
      </c>
      <c r="CP829" t="s">
        <v>2102</v>
      </c>
      <c r="CQ829" t="s">
        <v>130</v>
      </c>
      <c r="CT829" t="s">
        <v>1973</v>
      </c>
      <c r="CU829" t="s">
        <v>302</v>
      </c>
      <c r="CV829" t="s">
        <v>154</v>
      </c>
      <c r="CW829" t="s">
        <v>1220</v>
      </c>
      <c r="CX829" t="s">
        <v>1801</v>
      </c>
      <c r="DC829" s="15"/>
      <c r="DF829">
        <v>34.85</v>
      </c>
      <c r="DG829" t="s">
        <v>130</v>
      </c>
      <c r="DH829" t="s">
        <v>146</v>
      </c>
    </row>
    <row r="830" spans="1:112" x14ac:dyDescent="0.25">
      <c r="A830" t="s">
        <v>1955</v>
      </c>
      <c r="B830" t="s">
        <v>1956</v>
      </c>
      <c r="C830" t="s">
        <v>2671</v>
      </c>
      <c r="D830" t="s">
        <v>124</v>
      </c>
      <c r="E830" t="s">
        <v>125</v>
      </c>
      <c r="F830" t="s">
        <v>126</v>
      </c>
      <c r="G830" s="15">
        <v>43214</v>
      </c>
      <c r="H830" t="s">
        <v>2111</v>
      </c>
      <c r="I830" t="s">
        <v>1223</v>
      </c>
      <c r="J830" s="15"/>
      <c r="M830" t="s">
        <v>2199</v>
      </c>
      <c r="N830" t="s">
        <v>130</v>
      </c>
      <c r="T830" t="s">
        <v>2651</v>
      </c>
      <c r="U830" t="s">
        <v>1961</v>
      </c>
      <c r="V830" t="s">
        <v>2115</v>
      </c>
      <c r="AA830" t="s">
        <v>1963</v>
      </c>
      <c r="AB830" t="s">
        <v>1955</v>
      </c>
      <c r="AC830" t="s">
        <v>1964</v>
      </c>
      <c r="AD830" t="s">
        <v>1965</v>
      </c>
      <c r="AF830" t="s">
        <v>137</v>
      </c>
      <c r="AG830" t="s">
        <v>1966</v>
      </c>
      <c r="AH830">
        <v>0.5</v>
      </c>
      <c r="AI830" t="s">
        <v>139</v>
      </c>
      <c r="AJ830" t="s">
        <v>1205</v>
      </c>
      <c r="AK830" t="s">
        <v>140</v>
      </c>
      <c r="AM830" t="s">
        <v>141</v>
      </c>
      <c r="AZ830" t="s">
        <v>1207</v>
      </c>
      <c r="BA830" t="s">
        <v>1208</v>
      </c>
      <c r="BB830" t="s">
        <v>1209</v>
      </c>
      <c r="BD830" t="s">
        <v>1967</v>
      </c>
      <c r="BE830" s="15">
        <v>43227</v>
      </c>
      <c r="BG830" t="s">
        <v>1968</v>
      </c>
      <c r="BH830">
        <v>0.08</v>
      </c>
      <c r="BI830" t="s">
        <v>139</v>
      </c>
      <c r="BJ830" s="15"/>
      <c r="BK830" t="s">
        <v>146</v>
      </c>
      <c r="BL830">
        <v>7</v>
      </c>
      <c r="BM830" s="16">
        <v>43214.972222222197</v>
      </c>
      <c r="BO830" s="16"/>
      <c r="BP830" t="s">
        <v>147</v>
      </c>
      <c r="BQ830" t="s">
        <v>147</v>
      </c>
      <c r="BR830">
        <v>0.5</v>
      </c>
      <c r="BS830">
        <v>0.08</v>
      </c>
      <c r="BT830" t="b">
        <v>0</v>
      </c>
      <c r="BU830">
        <v>0.5</v>
      </c>
      <c r="BV830">
        <v>0.08</v>
      </c>
      <c r="BW830">
        <v>0.5</v>
      </c>
      <c r="BX830" t="s">
        <v>148</v>
      </c>
      <c r="BY830" t="s">
        <v>1955</v>
      </c>
      <c r="BZ830" t="s">
        <v>1956</v>
      </c>
      <c r="CA830" t="s">
        <v>2116</v>
      </c>
      <c r="CB830" t="s">
        <v>150</v>
      </c>
      <c r="CC830" t="s">
        <v>1970</v>
      </c>
      <c r="CD830" t="s">
        <v>1422</v>
      </c>
      <c r="CI830">
        <v>45.677542629999998</v>
      </c>
      <c r="CJ830">
        <v>-122.6231669</v>
      </c>
      <c r="CN830" t="s">
        <v>1971</v>
      </c>
      <c r="CO830" t="s">
        <v>298</v>
      </c>
      <c r="CP830" t="s">
        <v>2117</v>
      </c>
      <c r="CQ830" t="s">
        <v>130</v>
      </c>
      <c r="CT830" t="s">
        <v>1973</v>
      </c>
      <c r="CU830" t="s">
        <v>302</v>
      </c>
      <c r="CV830" t="s">
        <v>154</v>
      </c>
      <c r="CW830" t="s">
        <v>1220</v>
      </c>
      <c r="CX830" t="s">
        <v>1801</v>
      </c>
      <c r="DC830" s="15"/>
      <c r="DF830">
        <v>38.57</v>
      </c>
      <c r="DG830" t="s">
        <v>130</v>
      </c>
      <c r="DH830" t="s">
        <v>146</v>
      </c>
    </row>
    <row r="831" spans="1:112" x14ac:dyDescent="0.25">
      <c r="A831" t="s">
        <v>1955</v>
      </c>
      <c r="B831" t="s">
        <v>1956</v>
      </c>
      <c r="C831" t="s">
        <v>2672</v>
      </c>
      <c r="D831" t="s">
        <v>124</v>
      </c>
      <c r="E831" t="s">
        <v>125</v>
      </c>
      <c r="F831" t="s">
        <v>126</v>
      </c>
      <c r="G831" s="15">
        <v>43214</v>
      </c>
      <c r="H831" t="s">
        <v>2673</v>
      </c>
      <c r="I831" t="s">
        <v>1223</v>
      </c>
      <c r="J831" s="15"/>
      <c r="M831" t="s">
        <v>1984</v>
      </c>
      <c r="N831" t="s">
        <v>130</v>
      </c>
      <c r="T831" t="s">
        <v>2651</v>
      </c>
      <c r="U831" t="s">
        <v>1961</v>
      </c>
      <c r="V831" t="s">
        <v>1985</v>
      </c>
      <c r="AA831" t="s">
        <v>1963</v>
      </c>
      <c r="AB831" t="s">
        <v>1955</v>
      </c>
      <c r="AC831" t="s">
        <v>1964</v>
      </c>
      <c r="AD831" t="s">
        <v>1965</v>
      </c>
      <c r="AF831" t="s">
        <v>137</v>
      </c>
      <c r="AG831" t="s">
        <v>1966</v>
      </c>
      <c r="AH831">
        <v>0.5</v>
      </c>
      <c r="AI831" t="s">
        <v>139</v>
      </c>
      <c r="AJ831" t="s">
        <v>1205</v>
      </c>
      <c r="AK831" t="s">
        <v>140</v>
      </c>
      <c r="AM831" t="s">
        <v>141</v>
      </c>
      <c r="AZ831" t="s">
        <v>1207</v>
      </c>
      <c r="BA831" t="s">
        <v>1208</v>
      </c>
      <c r="BB831" t="s">
        <v>1209</v>
      </c>
      <c r="BD831" t="s">
        <v>1967</v>
      </c>
      <c r="BE831" s="15">
        <v>43227</v>
      </c>
      <c r="BG831" t="s">
        <v>1968</v>
      </c>
      <c r="BH831">
        <v>0.08</v>
      </c>
      <c r="BI831" t="s">
        <v>139</v>
      </c>
      <c r="BJ831" s="15"/>
      <c r="BK831" t="s">
        <v>146</v>
      </c>
      <c r="BL831">
        <v>7</v>
      </c>
      <c r="BM831" s="16">
        <v>43214.980555555601</v>
      </c>
      <c r="BO831" s="16"/>
      <c r="BP831" t="s">
        <v>147</v>
      </c>
      <c r="BQ831" t="s">
        <v>147</v>
      </c>
      <c r="BR831">
        <v>0.5</v>
      </c>
      <c r="BS831">
        <v>0.08</v>
      </c>
      <c r="BT831" t="b">
        <v>0</v>
      </c>
      <c r="BU831">
        <v>0.5</v>
      </c>
      <c r="BV831">
        <v>0.08</v>
      </c>
      <c r="BW831">
        <v>0.5</v>
      </c>
      <c r="BX831" t="s">
        <v>148</v>
      </c>
      <c r="BY831" t="s">
        <v>1955</v>
      </c>
      <c r="BZ831" t="s">
        <v>1956</v>
      </c>
      <c r="CA831" t="s">
        <v>1986</v>
      </c>
      <c r="CB831" t="s">
        <v>150</v>
      </c>
      <c r="CC831" t="s">
        <v>1970</v>
      </c>
      <c r="CD831" t="s">
        <v>1422</v>
      </c>
      <c r="CI831">
        <v>45.67777194</v>
      </c>
      <c r="CJ831">
        <v>-122.6231756</v>
      </c>
      <c r="CN831" t="s">
        <v>1971</v>
      </c>
      <c r="CO831" t="s">
        <v>298</v>
      </c>
      <c r="CP831" t="s">
        <v>1987</v>
      </c>
      <c r="CQ831" t="s">
        <v>130</v>
      </c>
      <c r="CT831" t="s">
        <v>1973</v>
      </c>
      <c r="CU831" t="s">
        <v>302</v>
      </c>
      <c r="CV831" t="s">
        <v>154</v>
      </c>
      <c r="CW831" t="s">
        <v>1220</v>
      </c>
      <c r="CX831" t="s">
        <v>1801</v>
      </c>
      <c r="DC831" s="15"/>
      <c r="DF831">
        <v>32.630000000000003</v>
      </c>
      <c r="DG831" t="s">
        <v>130</v>
      </c>
      <c r="DH831" t="s">
        <v>146</v>
      </c>
    </row>
    <row r="832" spans="1:112" x14ac:dyDescent="0.25">
      <c r="A832" t="s">
        <v>1955</v>
      </c>
      <c r="B832" t="s">
        <v>1956</v>
      </c>
      <c r="C832" t="s">
        <v>2674</v>
      </c>
      <c r="D832" t="s">
        <v>124</v>
      </c>
      <c r="E832" t="s">
        <v>125</v>
      </c>
      <c r="F832" t="s">
        <v>126</v>
      </c>
      <c r="G832" s="15">
        <v>43381</v>
      </c>
      <c r="H832" t="s">
        <v>2291</v>
      </c>
      <c r="I832" t="s">
        <v>1197</v>
      </c>
      <c r="J832" s="15"/>
      <c r="M832" t="s">
        <v>1220</v>
      </c>
      <c r="N832" t="s">
        <v>130</v>
      </c>
      <c r="T832" t="s">
        <v>2675</v>
      </c>
      <c r="U832" t="s">
        <v>1961</v>
      </c>
      <c r="V832" t="s">
        <v>1998</v>
      </c>
      <c r="AA832" t="s">
        <v>1999</v>
      </c>
      <c r="AB832" t="s">
        <v>1955</v>
      </c>
      <c r="AC832" t="s">
        <v>2000</v>
      </c>
      <c r="AD832" t="s">
        <v>1204</v>
      </c>
      <c r="AF832" t="s">
        <v>137</v>
      </c>
      <c r="AG832" t="s">
        <v>1966</v>
      </c>
      <c r="AH832">
        <v>0.5</v>
      </c>
      <c r="AI832" t="s">
        <v>139</v>
      </c>
      <c r="AJ832" t="s">
        <v>1205</v>
      </c>
      <c r="AK832" t="s">
        <v>140</v>
      </c>
      <c r="AM832" t="s">
        <v>141</v>
      </c>
      <c r="AZ832" t="s">
        <v>1207</v>
      </c>
      <c r="BA832" t="s">
        <v>1208</v>
      </c>
      <c r="BB832" t="s">
        <v>1209</v>
      </c>
      <c r="BD832" t="s">
        <v>1967</v>
      </c>
      <c r="BE832" s="15">
        <v>43392</v>
      </c>
      <c r="BG832" t="s">
        <v>1968</v>
      </c>
      <c r="BH832">
        <v>0.08</v>
      </c>
      <c r="BI832" t="s">
        <v>139</v>
      </c>
      <c r="BJ832" s="15"/>
      <c r="BK832" t="s">
        <v>146</v>
      </c>
      <c r="BL832">
        <v>8</v>
      </c>
      <c r="BM832" s="16">
        <v>43381.90625</v>
      </c>
      <c r="BO832" s="16"/>
      <c r="BP832" t="s">
        <v>147</v>
      </c>
      <c r="BQ832" t="s">
        <v>147</v>
      </c>
      <c r="BR832">
        <v>0.5</v>
      </c>
      <c r="BS832">
        <v>0.08</v>
      </c>
      <c r="BT832" t="b">
        <v>0</v>
      </c>
      <c r="BU832">
        <v>0.5</v>
      </c>
      <c r="BV832">
        <v>0.08</v>
      </c>
      <c r="BW832">
        <v>0.5</v>
      </c>
      <c r="BX832" t="s">
        <v>148</v>
      </c>
      <c r="BY832" t="s">
        <v>1955</v>
      </c>
      <c r="BZ832" t="s">
        <v>1956</v>
      </c>
      <c r="CA832" t="s">
        <v>2001</v>
      </c>
      <c r="CB832" t="s">
        <v>150</v>
      </c>
      <c r="CC832" t="s">
        <v>1970</v>
      </c>
      <c r="CD832" t="s">
        <v>1422</v>
      </c>
      <c r="CI832">
        <v>45.67764176</v>
      </c>
      <c r="CJ832">
        <v>-122.62425450000001</v>
      </c>
      <c r="CN832" t="s">
        <v>1971</v>
      </c>
      <c r="CO832" t="s">
        <v>298</v>
      </c>
      <c r="CP832" t="s">
        <v>2002</v>
      </c>
      <c r="CQ832" t="s">
        <v>130</v>
      </c>
      <c r="CT832" t="s">
        <v>1973</v>
      </c>
      <c r="CU832" t="s">
        <v>302</v>
      </c>
      <c r="CV832" t="s">
        <v>154</v>
      </c>
      <c r="CW832" t="s">
        <v>1220</v>
      </c>
      <c r="CX832" t="s">
        <v>1801</v>
      </c>
      <c r="DC832" s="15"/>
      <c r="DF832">
        <v>58</v>
      </c>
      <c r="DG832" t="s">
        <v>130</v>
      </c>
      <c r="DH832" t="s">
        <v>146</v>
      </c>
    </row>
    <row r="833" spans="1:112" x14ac:dyDescent="0.25">
      <c r="A833" t="s">
        <v>1955</v>
      </c>
      <c r="B833" t="s">
        <v>1956</v>
      </c>
      <c r="C833" t="s">
        <v>2676</v>
      </c>
      <c r="D833" t="s">
        <v>124</v>
      </c>
      <c r="E833" t="s">
        <v>125</v>
      </c>
      <c r="F833" t="s">
        <v>126</v>
      </c>
      <c r="G833" s="15">
        <v>43381</v>
      </c>
      <c r="H833" t="s">
        <v>2295</v>
      </c>
      <c r="I833" t="s">
        <v>1197</v>
      </c>
      <c r="J833" s="15"/>
      <c r="M833" t="s">
        <v>2036</v>
      </c>
      <c r="N833" t="s">
        <v>130</v>
      </c>
      <c r="T833" t="s">
        <v>2675</v>
      </c>
      <c r="U833" t="s">
        <v>1961</v>
      </c>
      <c r="V833" t="s">
        <v>2037</v>
      </c>
      <c r="AA833" t="s">
        <v>1999</v>
      </c>
      <c r="AB833" t="s">
        <v>1955</v>
      </c>
      <c r="AC833" t="s">
        <v>2000</v>
      </c>
      <c r="AD833" t="s">
        <v>1204</v>
      </c>
      <c r="AF833" t="s">
        <v>137</v>
      </c>
      <c r="AG833" t="s">
        <v>1966</v>
      </c>
      <c r="AH833">
        <v>0.5</v>
      </c>
      <c r="AI833" t="s">
        <v>139</v>
      </c>
      <c r="AJ833" t="s">
        <v>1205</v>
      </c>
      <c r="AK833" t="s">
        <v>140</v>
      </c>
      <c r="AM833" t="s">
        <v>141</v>
      </c>
      <c r="AZ833" t="s">
        <v>1207</v>
      </c>
      <c r="BA833" t="s">
        <v>1208</v>
      </c>
      <c r="BB833" t="s">
        <v>1209</v>
      </c>
      <c r="BD833" t="s">
        <v>1967</v>
      </c>
      <c r="BE833" s="15">
        <v>43392</v>
      </c>
      <c r="BG833" t="s">
        <v>1968</v>
      </c>
      <c r="BH833">
        <v>0.08</v>
      </c>
      <c r="BI833" t="s">
        <v>139</v>
      </c>
      <c r="BJ833" s="15"/>
      <c r="BK833" t="s">
        <v>146</v>
      </c>
      <c r="BL833">
        <v>8</v>
      </c>
      <c r="BM833" s="16">
        <v>43381.920138888898</v>
      </c>
      <c r="BO833" s="16"/>
      <c r="BP833" t="s">
        <v>147</v>
      </c>
      <c r="BQ833" t="s">
        <v>147</v>
      </c>
      <c r="BR833">
        <v>0.5</v>
      </c>
      <c r="BS833">
        <v>0.08</v>
      </c>
      <c r="BT833" t="b">
        <v>0</v>
      </c>
      <c r="BU833">
        <v>0.5</v>
      </c>
      <c r="BV833">
        <v>0.08</v>
      </c>
      <c r="BW833">
        <v>0.5</v>
      </c>
      <c r="BX833" t="s">
        <v>148</v>
      </c>
      <c r="BY833" t="s">
        <v>1955</v>
      </c>
      <c r="BZ833" t="s">
        <v>1956</v>
      </c>
      <c r="CA833" t="s">
        <v>2038</v>
      </c>
      <c r="CB833" t="s">
        <v>150</v>
      </c>
      <c r="CC833" t="s">
        <v>1970</v>
      </c>
      <c r="CD833" t="s">
        <v>1422</v>
      </c>
      <c r="CI833">
        <v>45.679006510000001</v>
      </c>
      <c r="CJ833">
        <v>-122.6302008</v>
      </c>
      <c r="CN833" t="s">
        <v>1971</v>
      </c>
      <c r="CO833" t="s">
        <v>298</v>
      </c>
      <c r="CP833" t="s">
        <v>2039</v>
      </c>
      <c r="CQ833" t="s">
        <v>130</v>
      </c>
      <c r="CT833" t="s">
        <v>1973</v>
      </c>
      <c r="CU833" t="s">
        <v>302</v>
      </c>
      <c r="CV833" t="s">
        <v>154</v>
      </c>
      <c r="CW833" t="s">
        <v>1220</v>
      </c>
      <c r="CX833" t="s">
        <v>1801</v>
      </c>
      <c r="DC833" s="15"/>
      <c r="DF833">
        <v>87</v>
      </c>
      <c r="DG833" t="s">
        <v>130</v>
      </c>
      <c r="DH833" t="s">
        <v>146</v>
      </c>
    </row>
    <row r="834" spans="1:112" x14ac:dyDescent="0.25">
      <c r="A834" t="s">
        <v>1955</v>
      </c>
      <c r="B834" t="s">
        <v>1956</v>
      </c>
      <c r="C834" t="s">
        <v>2677</v>
      </c>
      <c r="D834" t="s">
        <v>1980</v>
      </c>
      <c r="E834" t="s">
        <v>125</v>
      </c>
      <c r="F834" t="s">
        <v>126</v>
      </c>
      <c r="G834" s="15">
        <v>43381</v>
      </c>
      <c r="H834" t="s">
        <v>2478</v>
      </c>
      <c r="I834" t="s">
        <v>1197</v>
      </c>
      <c r="J834" s="15"/>
      <c r="M834" t="s">
        <v>2036</v>
      </c>
      <c r="N834" t="s">
        <v>130</v>
      </c>
      <c r="T834" t="s">
        <v>2675</v>
      </c>
      <c r="U834" t="s">
        <v>1961</v>
      </c>
      <c r="V834" t="s">
        <v>2037</v>
      </c>
      <c r="AA834" t="s">
        <v>1999</v>
      </c>
      <c r="AB834" t="s">
        <v>1955</v>
      </c>
      <c r="AC834" t="s">
        <v>2000</v>
      </c>
      <c r="AD834" t="s">
        <v>1204</v>
      </c>
      <c r="AF834" t="s">
        <v>137</v>
      </c>
      <c r="AG834" t="s">
        <v>1966</v>
      </c>
      <c r="AH834">
        <v>0.5</v>
      </c>
      <c r="AI834" t="s">
        <v>139</v>
      </c>
      <c r="AJ834" t="s">
        <v>1205</v>
      </c>
      <c r="AK834" t="s">
        <v>140</v>
      </c>
      <c r="AM834" t="s">
        <v>141</v>
      </c>
      <c r="AZ834" t="s">
        <v>1207</v>
      </c>
      <c r="BA834" t="s">
        <v>1208</v>
      </c>
      <c r="BB834" t="s">
        <v>1209</v>
      </c>
      <c r="BD834" t="s">
        <v>1967</v>
      </c>
      <c r="BE834" s="15">
        <v>43392</v>
      </c>
      <c r="BG834" t="s">
        <v>1968</v>
      </c>
      <c r="BH834">
        <v>0.08</v>
      </c>
      <c r="BI834" t="s">
        <v>139</v>
      </c>
      <c r="BJ834" s="15"/>
      <c r="BK834" t="s">
        <v>146</v>
      </c>
      <c r="BL834">
        <v>8</v>
      </c>
      <c r="BM834" s="16">
        <v>43381.923611111102</v>
      </c>
      <c r="BO834" s="16"/>
      <c r="BP834" t="s">
        <v>147</v>
      </c>
      <c r="BQ834" t="s">
        <v>147</v>
      </c>
      <c r="BR834">
        <v>0.5</v>
      </c>
      <c r="BS834">
        <v>0.08</v>
      </c>
      <c r="BT834" t="b">
        <v>0</v>
      </c>
      <c r="BU834">
        <v>0.5</v>
      </c>
      <c r="BV834">
        <v>0.08</v>
      </c>
      <c r="BW834">
        <v>0.5</v>
      </c>
      <c r="BX834" t="s">
        <v>148</v>
      </c>
      <c r="BY834" t="s">
        <v>1955</v>
      </c>
      <c r="BZ834" t="s">
        <v>1956</v>
      </c>
      <c r="CA834" t="s">
        <v>2038</v>
      </c>
      <c r="CB834" t="s">
        <v>150</v>
      </c>
      <c r="CC834" t="s">
        <v>1970</v>
      </c>
      <c r="CD834" t="s">
        <v>1422</v>
      </c>
      <c r="CI834">
        <v>45.679006510000001</v>
      </c>
      <c r="CJ834">
        <v>-122.6302008</v>
      </c>
      <c r="CN834" t="s">
        <v>1971</v>
      </c>
      <c r="CO834" t="s">
        <v>298</v>
      </c>
      <c r="CP834" t="s">
        <v>2039</v>
      </c>
      <c r="CQ834" t="s">
        <v>130</v>
      </c>
      <c r="CT834" t="s">
        <v>1973</v>
      </c>
      <c r="CU834" t="s">
        <v>302</v>
      </c>
      <c r="CV834" t="s">
        <v>154</v>
      </c>
      <c r="CW834" t="s">
        <v>1220</v>
      </c>
      <c r="CX834" t="s">
        <v>1801</v>
      </c>
      <c r="DC834" s="15"/>
      <c r="DF834">
        <v>87</v>
      </c>
      <c r="DG834" t="s">
        <v>130</v>
      </c>
      <c r="DH834" t="s">
        <v>146</v>
      </c>
    </row>
    <row r="835" spans="1:112" x14ac:dyDescent="0.25">
      <c r="A835" t="s">
        <v>1955</v>
      </c>
      <c r="B835" t="s">
        <v>1956</v>
      </c>
      <c r="C835" t="s">
        <v>2678</v>
      </c>
      <c r="D835" t="s">
        <v>124</v>
      </c>
      <c r="E835" t="s">
        <v>125</v>
      </c>
      <c r="F835" t="s">
        <v>126</v>
      </c>
      <c r="G835" s="15">
        <v>43381</v>
      </c>
      <c r="H835" t="s">
        <v>2079</v>
      </c>
      <c r="I835" t="s">
        <v>1197</v>
      </c>
      <c r="J835" s="15"/>
      <c r="M835" t="s">
        <v>223</v>
      </c>
      <c r="N835" t="s">
        <v>130</v>
      </c>
      <c r="T835" t="s">
        <v>2675</v>
      </c>
      <c r="U835" t="s">
        <v>1961</v>
      </c>
      <c r="V835" t="s">
        <v>2025</v>
      </c>
      <c r="AA835" t="s">
        <v>1999</v>
      </c>
      <c r="AB835" t="s">
        <v>1955</v>
      </c>
      <c r="AC835" t="s">
        <v>2000</v>
      </c>
      <c r="AD835" t="s">
        <v>1204</v>
      </c>
      <c r="AF835" t="s">
        <v>137</v>
      </c>
      <c r="AG835" t="s">
        <v>1966</v>
      </c>
      <c r="AH835">
        <v>0.5</v>
      </c>
      <c r="AI835" t="s">
        <v>139</v>
      </c>
      <c r="AJ835" t="s">
        <v>1205</v>
      </c>
      <c r="AK835" t="s">
        <v>140</v>
      </c>
      <c r="AM835" t="s">
        <v>141</v>
      </c>
      <c r="AZ835" t="s">
        <v>1207</v>
      </c>
      <c r="BA835" t="s">
        <v>1208</v>
      </c>
      <c r="BB835" t="s">
        <v>1209</v>
      </c>
      <c r="BD835" t="s">
        <v>1967</v>
      </c>
      <c r="BE835" s="15">
        <v>43392</v>
      </c>
      <c r="BG835" t="s">
        <v>1968</v>
      </c>
      <c r="BH835">
        <v>0.08</v>
      </c>
      <c r="BI835" t="s">
        <v>139</v>
      </c>
      <c r="BJ835" s="15"/>
      <c r="BK835" t="s">
        <v>146</v>
      </c>
      <c r="BL835">
        <v>8</v>
      </c>
      <c r="BM835" s="16">
        <v>43381.930555555598</v>
      </c>
      <c r="BO835" s="16"/>
      <c r="BP835" t="s">
        <v>147</v>
      </c>
      <c r="BQ835" t="s">
        <v>147</v>
      </c>
      <c r="BR835">
        <v>0.5</v>
      </c>
      <c r="BS835">
        <v>0.08</v>
      </c>
      <c r="BT835" t="b">
        <v>0</v>
      </c>
      <c r="BU835">
        <v>0.5</v>
      </c>
      <c r="BV835">
        <v>0.08</v>
      </c>
      <c r="BW835">
        <v>0.5</v>
      </c>
      <c r="BX835" t="s">
        <v>148</v>
      </c>
      <c r="BY835" t="s">
        <v>1955</v>
      </c>
      <c r="BZ835" t="s">
        <v>1956</v>
      </c>
      <c r="CA835" t="s">
        <v>2026</v>
      </c>
      <c r="CB835" t="s">
        <v>150</v>
      </c>
      <c r="CC835" t="s">
        <v>1970</v>
      </c>
      <c r="CD835" t="s">
        <v>1422</v>
      </c>
      <c r="CI835">
        <v>45.679403890000003</v>
      </c>
      <c r="CJ835">
        <v>-122.63206479999999</v>
      </c>
      <c r="CN835" t="s">
        <v>1971</v>
      </c>
      <c r="CO835" t="s">
        <v>298</v>
      </c>
      <c r="CP835" t="s">
        <v>2027</v>
      </c>
      <c r="CQ835" t="s">
        <v>130</v>
      </c>
      <c r="CT835" t="s">
        <v>1973</v>
      </c>
      <c r="CU835" t="s">
        <v>302</v>
      </c>
      <c r="CV835" t="s">
        <v>154</v>
      </c>
      <c r="CW835" t="s">
        <v>1220</v>
      </c>
      <c r="CX835" t="s">
        <v>1801</v>
      </c>
      <c r="DC835" s="15"/>
      <c r="DF835">
        <v>75.42</v>
      </c>
      <c r="DG835" t="s">
        <v>130</v>
      </c>
      <c r="DH835" t="s">
        <v>146</v>
      </c>
    </row>
    <row r="836" spans="1:112" x14ac:dyDescent="0.25">
      <c r="A836" t="s">
        <v>1955</v>
      </c>
      <c r="B836" t="s">
        <v>1956</v>
      </c>
      <c r="C836" t="s">
        <v>2679</v>
      </c>
      <c r="D836" t="s">
        <v>124</v>
      </c>
      <c r="E836" t="s">
        <v>125</v>
      </c>
      <c r="F836" t="s">
        <v>126</v>
      </c>
      <c r="G836" s="15">
        <v>43381</v>
      </c>
      <c r="H836" t="s">
        <v>2165</v>
      </c>
      <c r="I836" t="s">
        <v>1197</v>
      </c>
      <c r="J836" s="15"/>
      <c r="M836" t="s">
        <v>2030</v>
      </c>
      <c r="N836" t="s">
        <v>130</v>
      </c>
      <c r="T836" t="s">
        <v>2675</v>
      </c>
      <c r="U836" t="s">
        <v>1961</v>
      </c>
      <c r="V836" t="s">
        <v>2031</v>
      </c>
      <c r="AA836" t="s">
        <v>1999</v>
      </c>
      <c r="AB836" t="s">
        <v>1955</v>
      </c>
      <c r="AC836" t="s">
        <v>2000</v>
      </c>
      <c r="AD836" t="s">
        <v>1204</v>
      </c>
      <c r="AF836" t="s">
        <v>137</v>
      </c>
      <c r="AG836" t="s">
        <v>1966</v>
      </c>
      <c r="AH836">
        <v>0.5</v>
      </c>
      <c r="AI836" t="s">
        <v>139</v>
      </c>
      <c r="AJ836" t="s">
        <v>1205</v>
      </c>
      <c r="AK836" t="s">
        <v>140</v>
      </c>
      <c r="AM836" t="s">
        <v>141</v>
      </c>
      <c r="AZ836" t="s">
        <v>1207</v>
      </c>
      <c r="BA836" t="s">
        <v>1208</v>
      </c>
      <c r="BB836" t="s">
        <v>1209</v>
      </c>
      <c r="BD836" t="s">
        <v>1967</v>
      </c>
      <c r="BE836" s="15">
        <v>43392</v>
      </c>
      <c r="BG836" t="s">
        <v>1968</v>
      </c>
      <c r="BH836">
        <v>0.08</v>
      </c>
      <c r="BI836" t="s">
        <v>139</v>
      </c>
      <c r="BJ836" s="15"/>
      <c r="BK836" t="s">
        <v>146</v>
      </c>
      <c r="BL836">
        <v>8</v>
      </c>
      <c r="BM836" s="16">
        <v>43381.9375</v>
      </c>
      <c r="BO836" s="16"/>
      <c r="BP836" t="s">
        <v>147</v>
      </c>
      <c r="BQ836" t="s">
        <v>147</v>
      </c>
      <c r="BR836">
        <v>0.5</v>
      </c>
      <c r="BS836">
        <v>0.08</v>
      </c>
      <c r="BT836" t="b">
        <v>0</v>
      </c>
      <c r="BU836">
        <v>0.5</v>
      </c>
      <c r="BV836">
        <v>0.08</v>
      </c>
      <c r="BW836">
        <v>0.5</v>
      </c>
      <c r="BX836" t="s">
        <v>148</v>
      </c>
      <c r="BY836" t="s">
        <v>1955</v>
      </c>
      <c r="BZ836" t="s">
        <v>1956</v>
      </c>
      <c r="CA836" t="s">
        <v>2032</v>
      </c>
      <c r="CB836" t="s">
        <v>150</v>
      </c>
      <c r="CC836" t="s">
        <v>1970</v>
      </c>
      <c r="CD836" t="s">
        <v>1422</v>
      </c>
      <c r="CI836">
        <v>45.678857299999997</v>
      </c>
      <c r="CJ836">
        <v>-122.6321762</v>
      </c>
      <c r="CN836" t="s">
        <v>1971</v>
      </c>
      <c r="CO836" t="s">
        <v>298</v>
      </c>
      <c r="CP836" t="s">
        <v>2033</v>
      </c>
      <c r="CQ836" t="s">
        <v>130</v>
      </c>
      <c r="CT836" t="s">
        <v>1973</v>
      </c>
      <c r="CU836" t="s">
        <v>302</v>
      </c>
      <c r="CV836" t="s">
        <v>154</v>
      </c>
      <c r="CW836" t="s">
        <v>1220</v>
      </c>
      <c r="CX836" t="s">
        <v>1801</v>
      </c>
      <c r="DC836" s="15"/>
      <c r="DF836">
        <v>65.2</v>
      </c>
      <c r="DG836" t="s">
        <v>130</v>
      </c>
      <c r="DH836" t="s">
        <v>146</v>
      </c>
    </row>
    <row r="837" spans="1:112" x14ac:dyDescent="0.25">
      <c r="A837" t="s">
        <v>1955</v>
      </c>
      <c r="B837" t="s">
        <v>1956</v>
      </c>
      <c r="C837" t="s">
        <v>2680</v>
      </c>
      <c r="D837" t="s">
        <v>124</v>
      </c>
      <c r="E837" t="s">
        <v>125</v>
      </c>
      <c r="F837" t="s">
        <v>126</v>
      </c>
      <c r="G837" s="15">
        <v>43381</v>
      </c>
      <c r="H837" t="s">
        <v>2242</v>
      </c>
      <c r="I837" t="s">
        <v>1197</v>
      </c>
      <c r="J837" s="15"/>
      <c r="M837" t="s">
        <v>213</v>
      </c>
      <c r="N837" t="s">
        <v>130</v>
      </c>
      <c r="T837" t="s">
        <v>2675</v>
      </c>
      <c r="U837" t="s">
        <v>1961</v>
      </c>
      <c r="V837" t="s">
        <v>2042</v>
      </c>
      <c r="AA837" t="s">
        <v>1999</v>
      </c>
      <c r="AB837" t="s">
        <v>1955</v>
      </c>
      <c r="AC837" t="s">
        <v>2000</v>
      </c>
      <c r="AD837" t="s">
        <v>1204</v>
      </c>
      <c r="AF837" t="s">
        <v>137</v>
      </c>
      <c r="AG837" t="s">
        <v>1966</v>
      </c>
      <c r="AH837">
        <v>0.5</v>
      </c>
      <c r="AI837" t="s">
        <v>139</v>
      </c>
      <c r="AJ837" t="s">
        <v>1205</v>
      </c>
      <c r="AK837" t="s">
        <v>140</v>
      </c>
      <c r="AM837" t="s">
        <v>141</v>
      </c>
      <c r="AZ837" t="s">
        <v>1207</v>
      </c>
      <c r="BA837" t="s">
        <v>1208</v>
      </c>
      <c r="BB837" t="s">
        <v>1209</v>
      </c>
      <c r="BD837" t="s">
        <v>1967</v>
      </c>
      <c r="BE837" s="15">
        <v>43392</v>
      </c>
      <c r="BG837" t="s">
        <v>1968</v>
      </c>
      <c r="BH837">
        <v>0.08</v>
      </c>
      <c r="BI837" t="s">
        <v>139</v>
      </c>
      <c r="BJ837" s="15"/>
      <c r="BK837" t="s">
        <v>146</v>
      </c>
      <c r="BL837">
        <v>8</v>
      </c>
      <c r="BM837" s="16">
        <v>43381.951388888898</v>
      </c>
      <c r="BO837" s="16"/>
      <c r="BP837" t="s">
        <v>147</v>
      </c>
      <c r="BQ837" t="s">
        <v>147</v>
      </c>
      <c r="BR837">
        <v>0.5</v>
      </c>
      <c r="BS837">
        <v>0.08</v>
      </c>
      <c r="BT837" t="b">
        <v>0</v>
      </c>
      <c r="BU837">
        <v>0.5</v>
      </c>
      <c r="BV837">
        <v>0.08</v>
      </c>
      <c r="BW837">
        <v>0.5</v>
      </c>
      <c r="BX837" t="s">
        <v>148</v>
      </c>
      <c r="BY837" t="s">
        <v>1955</v>
      </c>
      <c r="BZ837" t="s">
        <v>1956</v>
      </c>
      <c r="CA837" t="s">
        <v>2043</v>
      </c>
      <c r="CB837" t="s">
        <v>150</v>
      </c>
      <c r="CC837" t="s">
        <v>1970</v>
      </c>
      <c r="CD837" t="s">
        <v>1422</v>
      </c>
      <c r="CI837">
        <v>45.678616069999997</v>
      </c>
      <c r="CJ837">
        <v>-122.6284581</v>
      </c>
      <c r="CN837" t="s">
        <v>1971</v>
      </c>
      <c r="CO837" t="s">
        <v>298</v>
      </c>
      <c r="CP837" t="s">
        <v>2044</v>
      </c>
      <c r="CQ837" t="s">
        <v>130</v>
      </c>
      <c r="CT837" t="s">
        <v>1973</v>
      </c>
      <c r="CU837" t="s">
        <v>302</v>
      </c>
      <c r="CV837" t="s">
        <v>154</v>
      </c>
      <c r="CW837" t="s">
        <v>1220</v>
      </c>
      <c r="CX837" t="s">
        <v>1801</v>
      </c>
      <c r="DC837" s="15"/>
      <c r="DF837">
        <v>92.2</v>
      </c>
      <c r="DG837" t="s">
        <v>130</v>
      </c>
      <c r="DH837" t="s">
        <v>146</v>
      </c>
    </row>
    <row r="838" spans="1:112" x14ac:dyDescent="0.25">
      <c r="A838" t="s">
        <v>1955</v>
      </c>
      <c r="B838" t="s">
        <v>1956</v>
      </c>
      <c r="C838" t="s">
        <v>2681</v>
      </c>
      <c r="D838" t="s">
        <v>124</v>
      </c>
      <c r="E838" t="s">
        <v>125</v>
      </c>
      <c r="F838" t="s">
        <v>126</v>
      </c>
      <c r="G838" s="15">
        <v>43381</v>
      </c>
      <c r="H838" t="s">
        <v>2531</v>
      </c>
      <c r="I838" t="s">
        <v>1197</v>
      </c>
      <c r="J838" s="15"/>
      <c r="M838" t="s">
        <v>2018</v>
      </c>
      <c r="N838" t="s">
        <v>130</v>
      </c>
      <c r="T838" t="s">
        <v>2675</v>
      </c>
      <c r="U838" t="s">
        <v>1961</v>
      </c>
      <c r="V838" t="s">
        <v>2052</v>
      </c>
      <c r="AA838" t="s">
        <v>1999</v>
      </c>
      <c r="AB838" t="s">
        <v>1955</v>
      </c>
      <c r="AC838" t="s">
        <v>2000</v>
      </c>
      <c r="AD838" t="s">
        <v>1204</v>
      </c>
      <c r="AF838" t="s">
        <v>137</v>
      </c>
      <c r="AG838" t="s">
        <v>1966</v>
      </c>
      <c r="AH838">
        <v>0.5</v>
      </c>
      <c r="AI838" t="s">
        <v>139</v>
      </c>
      <c r="AJ838" t="s">
        <v>1205</v>
      </c>
      <c r="AK838" t="s">
        <v>140</v>
      </c>
      <c r="AM838" t="s">
        <v>141</v>
      </c>
      <c r="AZ838" t="s">
        <v>1207</v>
      </c>
      <c r="BA838" t="s">
        <v>1208</v>
      </c>
      <c r="BB838" t="s">
        <v>1209</v>
      </c>
      <c r="BD838" t="s">
        <v>1967</v>
      </c>
      <c r="BE838" s="15">
        <v>43392</v>
      </c>
      <c r="BG838" t="s">
        <v>1968</v>
      </c>
      <c r="BH838">
        <v>0.08</v>
      </c>
      <c r="BI838" t="s">
        <v>139</v>
      </c>
      <c r="BJ838" s="15"/>
      <c r="BK838" t="s">
        <v>146</v>
      </c>
      <c r="BL838">
        <v>8</v>
      </c>
      <c r="BM838" s="16">
        <v>43381.961805555598</v>
      </c>
      <c r="BO838" s="16"/>
      <c r="BP838" t="s">
        <v>147</v>
      </c>
      <c r="BQ838" t="s">
        <v>147</v>
      </c>
      <c r="BR838">
        <v>0.5</v>
      </c>
      <c r="BS838">
        <v>0.08</v>
      </c>
      <c r="BT838" t="b">
        <v>0</v>
      </c>
      <c r="BU838">
        <v>0.5</v>
      </c>
      <c r="BV838">
        <v>0.08</v>
      </c>
      <c r="BW838">
        <v>0.5</v>
      </c>
      <c r="BX838" t="s">
        <v>148</v>
      </c>
      <c r="BY838" t="s">
        <v>1955</v>
      </c>
      <c r="BZ838" t="s">
        <v>1956</v>
      </c>
      <c r="CA838" t="s">
        <v>2053</v>
      </c>
      <c r="CB838" t="s">
        <v>150</v>
      </c>
      <c r="CC838" t="s">
        <v>1970</v>
      </c>
      <c r="CD838" t="s">
        <v>1422</v>
      </c>
      <c r="CI838">
        <v>45.678159530000002</v>
      </c>
      <c r="CJ838">
        <v>-122.6258948</v>
      </c>
      <c r="CN838" t="s">
        <v>1971</v>
      </c>
      <c r="CO838" t="s">
        <v>298</v>
      </c>
      <c r="CP838" t="s">
        <v>2054</v>
      </c>
      <c r="CQ838" t="s">
        <v>130</v>
      </c>
      <c r="CT838" t="s">
        <v>1973</v>
      </c>
      <c r="CU838" t="s">
        <v>302</v>
      </c>
      <c r="CV838" t="s">
        <v>154</v>
      </c>
      <c r="CW838" t="s">
        <v>1220</v>
      </c>
      <c r="CX838" t="s">
        <v>1801</v>
      </c>
      <c r="DC838" s="15"/>
      <c r="DF838">
        <v>81.5</v>
      </c>
      <c r="DG838" t="s">
        <v>130</v>
      </c>
      <c r="DH838" t="s">
        <v>146</v>
      </c>
    </row>
    <row r="839" spans="1:112" x14ac:dyDescent="0.25">
      <c r="A839" t="s">
        <v>1955</v>
      </c>
      <c r="B839" t="s">
        <v>1956</v>
      </c>
      <c r="C839" t="s">
        <v>2682</v>
      </c>
      <c r="D839" t="s">
        <v>124</v>
      </c>
      <c r="E839" t="s">
        <v>125</v>
      </c>
      <c r="F839" t="s">
        <v>126</v>
      </c>
      <c r="G839" s="15">
        <v>43381</v>
      </c>
      <c r="H839" t="s">
        <v>2244</v>
      </c>
      <c r="I839" t="s">
        <v>1197</v>
      </c>
      <c r="J839" s="15"/>
      <c r="M839" t="s">
        <v>2058</v>
      </c>
      <c r="N839" t="s">
        <v>130</v>
      </c>
      <c r="T839" t="s">
        <v>2675</v>
      </c>
      <c r="U839" t="s">
        <v>1961</v>
      </c>
      <c r="V839" t="s">
        <v>2059</v>
      </c>
      <c r="AA839" t="s">
        <v>1999</v>
      </c>
      <c r="AB839" t="s">
        <v>1955</v>
      </c>
      <c r="AC839" t="s">
        <v>2000</v>
      </c>
      <c r="AD839" t="s">
        <v>1204</v>
      </c>
      <c r="AF839" t="s">
        <v>137</v>
      </c>
      <c r="AG839" t="s">
        <v>1966</v>
      </c>
      <c r="AH839">
        <v>0.5</v>
      </c>
      <c r="AI839" t="s">
        <v>139</v>
      </c>
      <c r="AJ839" t="s">
        <v>1205</v>
      </c>
      <c r="AK839" t="s">
        <v>140</v>
      </c>
      <c r="AM839" t="s">
        <v>141</v>
      </c>
      <c r="AZ839" t="s">
        <v>1207</v>
      </c>
      <c r="BA839" t="s">
        <v>1208</v>
      </c>
      <c r="BB839" t="s">
        <v>1209</v>
      </c>
      <c r="BD839" t="s">
        <v>1967</v>
      </c>
      <c r="BE839" s="15">
        <v>43392</v>
      </c>
      <c r="BG839" t="s">
        <v>1968</v>
      </c>
      <c r="BH839">
        <v>0.08</v>
      </c>
      <c r="BI839" t="s">
        <v>139</v>
      </c>
      <c r="BJ839" s="15"/>
      <c r="BK839" t="s">
        <v>146</v>
      </c>
      <c r="BL839">
        <v>8</v>
      </c>
      <c r="BM839" s="16">
        <v>43381.96875</v>
      </c>
      <c r="BO839" s="16"/>
      <c r="BP839" t="s">
        <v>147</v>
      </c>
      <c r="BQ839" t="s">
        <v>147</v>
      </c>
      <c r="BR839">
        <v>0.5</v>
      </c>
      <c r="BS839">
        <v>0.08</v>
      </c>
      <c r="BT839" t="b">
        <v>0</v>
      </c>
      <c r="BU839">
        <v>0.5</v>
      </c>
      <c r="BV839">
        <v>0.08</v>
      </c>
      <c r="BW839">
        <v>0.5</v>
      </c>
      <c r="BX839" t="s">
        <v>148</v>
      </c>
      <c r="BY839" t="s">
        <v>1955</v>
      </c>
      <c r="BZ839" t="s">
        <v>1956</v>
      </c>
      <c r="CA839" t="s">
        <v>2060</v>
      </c>
      <c r="CB839" t="s">
        <v>150</v>
      </c>
      <c r="CC839" t="s">
        <v>1970</v>
      </c>
      <c r="CD839" t="s">
        <v>1422</v>
      </c>
      <c r="CI839">
        <v>45.678055790000002</v>
      </c>
      <c r="CJ839">
        <v>-122.6258333</v>
      </c>
      <c r="CN839" t="s">
        <v>1971</v>
      </c>
      <c r="CO839" t="s">
        <v>298</v>
      </c>
      <c r="CP839" t="s">
        <v>2061</v>
      </c>
      <c r="CQ839" t="s">
        <v>130</v>
      </c>
      <c r="CT839" t="s">
        <v>1973</v>
      </c>
      <c r="CU839" t="s">
        <v>302</v>
      </c>
      <c r="CV839" t="s">
        <v>154</v>
      </c>
      <c r="CW839" t="s">
        <v>1220</v>
      </c>
      <c r="CX839" t="s">
        <v>1801</v>
      </c>
      <c r="DC839" s="15"/>
      <c r="DF839">
        <v>126</v>
      </c>
      <c r="DG839" t="s">
        <v>130</v>
      </c>
      <c r="DH839" t="s">
        <v>146</v>
      </c>
    </row>
    <row r="840" spans="1:112" x14ac:dyDescent="0.25">
      <c r="A840" t="s">
        <v>1955</v>
      </c>
      <c r="B840" t="s">
        <v>1956</v>
      </c>
      <c r="C840" t="s">
        <v>2683</v>
      </c>
      <c r="D840" t="s">
        <v>124</v>
      </c>
      <c r="E840" t="s">
        <v>125</v>
      </c>
      <c r="F840" t="s">
        <v>126</v>
      </c>
      <c r="G840" s="15">
        <v>43381</v>
      </c>
      <c r="H840" t="s">
        <v>1551</v>
      </c>
      <c r="I840" t="s">
        <v>1197</v>
      </c>
      <c r="J840" s="15"/>
      <c r="M840" t="s">
        <v>2012</v>
      </c>
      <c r="N840" t="s">
        <v>130</v>
      </c>
      <c r="T840" t="s">
        <v>2675</v>
      </c>
      <c r="U840" t="s">
        <v>1961</v>
      </c>
      <c r="V840" t="s">
        <v>2013</v>
      </c>
      <c r="AA840" t="s">
        <v>1999</v>
      </c>
      <c r="AB840" t="s">
        <v>1955</v>
      </c>
      <c r="AC840" t="s">
        <v>2000</v>
      </c>
      <c r="AD840" t="s">
        <v>1204</v>
      </c>
      <c r="AF840" t="s">
        <v>137</v>
      </c>
      <c r="AG840" t="s">
        <v>1966</v>
      </c>
      <c r="AH840">
        <v>0.5</v>
      </c>
      <c r="AI840" t="s">
        <v>139</v>
      </c>
      <c r="AJ840" t="s">
        <v>1205</v>
      </c>
      <c r="AK840" t="s">
        <v>140</v>
      </c>
      <c r="AM840" t="s">
        <v>141</v>
      </c>
      <c r="AZ840" t="s">
        <v>1207</v>
      </c>
      <c r="BA840" t="s">
        <v>1208</v>
      </c>
      <c r="BB840" t="s">
        <v>1209</v>
      </c>
      <c r="BD840" t="s">
        <v>1967</v>
      </c>
      <c r="BE840" s="15">
        <v>43392</v>
      </c>
      <c r="BG840" t="s">
        <v>1968</v>
      </c>
      <c r="BH840">
        <v>0.08</v>
      </c>
      <c r="BI840" t="s">
        <v>139</v>
      </c>
      <c r="BJ840" s="15"/>
      <c r="BK840" t="s">
        <v>146</v>
      </c>
      <c r="BL840">
        <v>8</v>
      </c>
      <c r="BM840" s="16">
        <v>43381.979166666701</v>
      </c>
      <c r="BO840" s="16"/>
      <c r="BP840" t="s">
        <v>147</v>
      </c>
      <c r="BQ840" t="s">
        <v>147</v>
      </c>
      <c r="BR840">
        <v>0.5</v>
      </c>
      <c r="BS840">
        <v>0.08</v>
      </c>
      <c r="BT840" t="b">
        <v>0</v>
      </c>
      <c r="BU840">
        <v>0.5</v>
      </c>
      <c r="BV840">
        <v>0.08</v>
      </c>
      <c r="BW840">
        <v>0.5</v>
      </c>
      <c r="BX840" t="s">
        <v>148</v>
      </c>
      <c r="BY840" t="s">
        <v>1955</v>
      </c>
      <c r="BZ840" t="s">
        <v>1956</v>
      </c>
      <c r="CA840" t="s">
        <v>2014</v>
      </c>
      <c r="CB840" t="s">
        <v>150</v>
      </c>
      <c r="CC840" t="s">
        <v>1970</v>
      </c>
      <c r="CD840" t="s">
        <v>1422</v>
      </c>
      <c r="CI840">
        <v>45.677900180000002</v>
      </c>
      <c r="CJ840">
        <v>-122.625101</v>
      </c>
      <c r="CN840" t="s">
        <v>1971</v>
      </c>
      <c r="CO840" t="s">
        <v>298</v>
      </c>
      <c r="CP840" t="s">
        <v>2015</v>
      </c>
      <c r="CQ840" t="s">
        <v>130</v>
      </c>
      <c r="CT840" t="s">
        <v>1973</v>
      </c>
      <c r="CU840" t="s">
        <v>302</v>
      </c>
      <c r="CV840" t="s">
        <v>154</v>
      </c>
      <c r="CW840" t="s">
        <v>1220</v>
      </c>
      <c r="CX840" t="s">
        <v>1801</v>
      </c>
      <c r="DC840" s="15"/>
      <c r="DF840">
        <v>61.5</v>
      </c>
      <c r="DG840" t="s">
        <v>130</v>
      </c>
      <c r="DH840" t="s">
        <v>146</v>
      </c>
    </row>
    <row r="841" spans="1:112" x14ac:dyDescent="0.25">
      <c r="A841" t="s">
        <v>1955</v>
      </c>
      <c r="B841" t="s">
        <v>1956</v>
      </c>
      <c r="C841" t="s">
        <v>2684</v>
      </c>
      <c r="D841" t="s">
        <v>124</v>
      </c>
      <c r="E841" t="s">
        <v>125</v>
      </c>
      <c r="F841" t="s">
        <v>126</v>
      </c>
      <c r="G841" s="15">
        <v>43381</v>
      </c>
      <c r="H841" t="s">
        <v>2251</v>
      </c>
      <c r="I841" t="s">
        <v>1197</v>
      </c>
      <c r="J841" s="15"/>
      <c r="M841" t="s">
        <v>2018</v>
      </c>
      <c r="N841" t="s">
        <v>130</v>
      </c>
      <c r="T841" t="s">
        <v>2675</v>
      </c>
      <c r="U841" t="s">
        <v>1961</v>
      </c>
      <c r="V841" t="s">
        <v>2019</v>
      </c>
      <c r="AA841" t="s">
        <v>1999</v>
      </c>
      <c r="AB841" t="s">
        <v>1955</v>
      </c>
      <c r="AC841" t="s">
        <v>2000</v>
      </c>
      <c r="AD841" t="s">
        <v>1204</v>
      </c>
      <c r="AF841" t="s">
        <v>137</v>
      </c>
      <c r="AG841" t="s">
        <v>1966</v>
      </c>
      <c r="AH841">
        <v>0.5</v>
      </c>
      <c r="AI841" t="s">
        <v>139</v>
      </c>
      <c r="AJ841" t="s">
        <v>1205</v>
      </c>
      <c r="AK841" t="s">
        <v>140</v>
      </c>
      <c r="AM841" t="s">
        <v>141</v>
      </c>
      <c r="AZ841" t="s">
        <v>1207</v>
      </c>
      <c r="BA841" t="s">
        <v>1208</v>
      </c>
      <c r="BB841" t="s">
        <v>1209</v>
      </c>
      <c r="BD841" t="s">
        <v>1967</v>
      </c>
      <c r="BE841" s="15">
        <v>43392</v>
      </c>
      <c r="BG841" t="s">
        <v>1968</v>
      </c>
      <c r="BH841">
        <v>0.08</v>
      </c>
      <c r="BI841" t="s">
        <v>139</v>
      </c>
      <c r="BJ841" s="15"/>
      <c r="BK841" t="s">
        <v>146</v>
      </c>
      <c r="BL841">
        <v>8</v>
      </c>
      <c r="BM841" s="16">
        <v>43381.986111111102</v>
      </c>
      <c r="BO841" s="16"/>
      <c r="BP841" t="s">
        <v>147</v>
      </c>
      <c r="BQ841" t="s">
        <v>147</v>
      </c>
      <c r="BR841">
        <v>0.5</v>
      </c>
      <c r="BS841">
        <v>0.08</v>
      </c>
      <c r="BT841" t="b">
        <v>0</v>
      </c>
      <c r="BU841">
        <v>0.5</v>
      </c>
      <c r="BV841">
        <v>0.08</v>
      </c>
      <c r="BW841">
        <v>0.5</v>
      </c>
      <c r="BX841" t="s">
        <v>148</v>
      </c>
      <c r="BY841" t="s">
        <v>1955</v>
      </c>
      <c r="BZ841" t="s">
        <v>1956</v>
      </c>
      <c r="CA841" t="s">
        <v>2020</v>
      </c>
      <c r="CB841" t="s">
        <v>150</v>
      </c>
      <c r="CC841" t="s">
        <v>1970</v>
      </c>
      <c r="CD841" t="s">
        <v>1422</v>
      </c>
      <c r="CI841">
        <v>45.677901310000003</v>
      </c>
      <c r="CJ841">
        <v>-122.62511360000001</v>
      </c>
      <c r="CN841" t="s">
        <v>1971</v>
      </c>
      <c r="CO841" t="s">
        <v>298</v>
      </c>
      <c r="CP841" t="s">
        <v>2021</v>
      </c>
      <c r="CQ841" t="s">
        <v>130</v>
      </c>
      <c r="CT841" t="s">
        <v>1973</v>
      </c>
      <c r="CU841" t="s">
        <v>302</v>
      </c>
      <c r="CV841" t="s">
        <v>154</v>
      </c>
      <c r="CW841" t="s">
        <v>1220</v>
      </c>
      <c r="CX841" t="s">
        <v>1801</v>
      </c>
      <c r="DC841" s="15"/>
      <c r="DF841">
        <v>81.5</v>
      </c>
      <c r="DG841" t="s">
        <v>130</v>
      </c>
      <c r="DH841" t="s">
        <v>146</v>
      </c>
    </row>
    <row r="842" spans="1:112" x14ac:dyDescent="0.25">
      <c r="A842" t="s">
        <v>1955</v>
      </c>
      <c r="B842" t="s">
        <v>1956</v>
      </c>
      <c r="C842" t="s">
        <v>2685</v>
      </c>
      <c r="D842" t="s">
        <v>124</v>
      </c>
      <c r="E842" t="s">
        <v>125</v>
      </c>
      <c r="F842" t="s">
        <v>126</v>
      </c>
      <c r="G842" s="15">
        <v>43381</v>
      </c>
      <c r="H842" t="s">
        <v>1983</v>
      </c>
      <c r="I842" t="s">
        <v>1197</v>
      </c>
      <c r="J842" s="15"/>
      <c r="M842" t="s">
        <v>2006</v>
      </c>
      <c r="N842" t="s">
        <v>130</v>
      </c>
      <c r="T842" t="s">
        <v>2675</v>
      </c>
      <c r="U842" t="s">
        <v>1961</v>
      </c>
      <c r="V842" t="s">
        <v>2007</v>
      </c>
      <c r="AA842" t="s">
        <v>1999</v>
      </c>
      <c r="AB842" t="s">
        <v>1955</v>
      </c>
      <c r="AC842" t="s">
        <v>2000</v>
      </c>
      <c r="AD842" t="s">
        <v>1204</v>
      </c>
      <c r="AF842" t="s">
        <v>137</v>
      </c>
      <c r="AG842" t="s">
        <v>1966</v>
      </c>
      <c r="AH842">
        <v>0.5</v>
      </c>
      <c r="AI842" t="s">
        <v>139</v>
      </c>
      <c r="AJ842" t="s">
        <v>1205</v>
      </c>
      <c r="AK842" t="s">
        <v>140</v>
      </c>
      <c r="AM842" t="s">
        <v>141</v>
      </c>
      <c r="AZ842" t="s">
        <v>1207</v>
      </c>
      <c r="BA842" t="s">
        <v>1208</v>
      </c>
      <c r="BB842" t="s">
        <v>1209</v>
      </c>
      <c r="BD842" t="s">
        <v>1967</v>
      </c>
      <c r="BE842" s="15">
        <v>43392</v>
      </c>
      <c r="BG842" t="s">
        <v>1968</v>
      </c>
      <c r="BH842">
        <v>0.08</v>
      </c>
      <c r="BI842" t="s">
        <v>139</v>
      </c>
      <c r="BJ842" s="15"/>
      <c r="BK842" t="s">
        <v>146</v>
      </c>
      <c r="BL842">
        <v>8</v>
      </c>
      <c r="BM842" s="16">
        <v>43381.993055555598</v>
      </c>
      <c r="BO842" s="16"/>
      <c r="BP842" t="s">
        <v>147</v>
      </c>
      <c r="BQ842" t="s">
        <v>147</v>
      </c>
      <c r="BR842">
        <v>0.5</v>
      </c>
      <c r="BS842">
        <v>0.08</v>
      </c>
      <c r="BT842" t="b">
        <v>0</v>
      </c>
      <c r="BU842">
        <v>0.5</v>
      </c>
      <c r="BV842">
        <v>0.08</v>
      </c>
      <c r="BW842">
        <v>0.5</v>
      </c>
      <c r="BX842" t="s">
        <v>148</v>
      </c>
      <c r="BY842" t="s">
        <v>1955</v>
      </c>
      <c r="BZ842" t="s">
        <v>1956</v>
      </c>
      <c r="CA842" t="s">
        <v>2008</v>
      </c>
      <c r="CB842" t="s">
        <v>150</v>
      </c>
      <c r="CC842" t="s">
        <v>1970</v>
      </c>
      <c r="CD842" t="s">
        <v>1422</v>
      </c>
      <c r="CI842">
        <v>45.677795529999997</v>
      </c>
      <c r="CJ842">
        <v>-122.62460179999999</v>
      </c>
      <c r="CN842" t="s">
        <v>1971</v>
      </c>
      <c r="CO842" t="s">
        <v>298</v>
      </c>
      <c r="CP842" t="s">
        <v>2009</v>
      </c>
      <c r="CQ842" t="s">
        <v>130</v>
      </c>
      <c r="CT842" t="s">
        <v>1973</v>
      </c>
      <c r="CU842" t="s">
        <v>302</v>
      </c>
      <c r="CV842" t="s">
        <v>154</v>
      </c>
      <c r="CW842" t="s">
        <v>1220</v>
      </c>
      <c r="CX842" t="s">
        <v>1801</v>
      </c>
      <c r="DC842" s="15"/>
      <c r="DF842">
        <v>59</v>
      </c>
      <c r="DG842" t="s">
        <v>130</v>
      </c>
      <c r="DH842" t="s">
        <v>146</v>
      </c>
    </row>
    <row r="843" spans="1:112" x14ac:dyDescent="0.25">
      <c r="A843" t="s">
        <v>1955</v>
      </c>
      <c r="B843" t="s">
        <v>1956</v>
      </c>
      <c r="C843" t="s">
        <v>2686</v>
      </c>
      <c r="D843" t="s">
        <v>124</v>
      </c>
      <c r="E843" t="s">
        <v>125</v>
      </c>
      <c r="F843" t="s">
        <v>126</v>
      </c>
      <c r="G843" s="15">
        <v>43381</v>
      </c>
      <c r="H843" t="s">
        <v>2104</v>
      </c>
      <c r="I843" t="s">
        <v>1197</v>
      </c>
      <c r="J843" s="15"/>
      <c r="M843" t="s">
        <v>1187</v>
      </c>
      <c r="N843" t="s">
        <v>130</v>
      </c>
      <c r="T843" t="s">
        <v>2675</v>
      </c>
      <c r="U843" t="s">
        <v>1961</v>
      </c>
      <c r="V843" t="s">
        <v>2624</v>
      </c>
      <c r="AA843" t="s">
        <v>1963</v>
      </c>
      <c r="AB843" t="s">
        <v>1955</v>
      </c>
      <c r="AC843" t="s">
        <v>1964</v>
      </c>
      <c r="AD843" t="s">
        <v>1965</v>
      </c>
      <c r="AF843" t="s">
        <v>137</v>
      </c>
      <c r="AG843" t="s">
        <v>1966</v>
      </c>
      <c r="AH843">
        <v>0.5</v>
      </c>
      <c r="AI843" t="s">
        <v>139</v>
      </c>
      <c r="AJ843" t="s">
        <v>1205</v>
      </c>
      <c r="AK843" t="s">
        <v>140</v>
      </c>
      <c r="AM843" t="s">
        <v>141</v>
      </c>
      <c r="AZ843" t="s">
        <v>1207</v>
      </c>
      <c r="BA843" t="s">
        <v>1208</v>
      </c>
      <c r="BB843" t="s">
        <v>1209</v>
      </c>
      <c r="BD843" t="s">
        <v>1967</v>
      </c>
      <c r="BE843" s="15">
        <v>43392</v>
      </c>
      <c r="BG843" t="s">
        <v>1968</v>
      </c>
      <c r="BH843">
        <v>0.08</v>
      </c>
      <c r="BI843" t="s">
        <v>139</v>
      </c>
      <c r="BJ843" s="15"/>
      <c r="BK843" t="s">
        <v>146</v>
      </c>
      <c r="BL843">
        <v>8</v>
      </c>
      <c r="BM843" s="16">
        <v>43382</v>
      </c>
      <c r="BO843" s="16"/>
      <c r="BP843" t="s">
        <v>147</v>
      </c>
      <c r="BQ843" t="s">
        <v>147</v>
      </c>
      <c r="BR843">
        <v>0.5</v>
      </c>
      <c r="BS843">
        <v>0.08</v>
      </c>
      <c r="BT843" t="b">
        <v>0</v>
      </c>
      <c r="BU843">
        <v>0.5</v>
      </c>
      <c r="BV843">
        <v>0.08</v>
      </c>
      <c r="BW843">
        <v>0.5</v>
      </c>
      <c r="BX843" t="s">
        <v>148</v>
      </c>
      <c r="BY843" t="s">
        <v>1955</v>
      </c>
      <c r="BZ843" t="s">
        <v>1956</v>
      </c>
      <c r="CA843" t="s">
        <v>2625</v>
      </c>
      <c r="CB843" t="s">
        <v>150</v>
      </c>
      <c r="CC843" t="s">
        <v>1970</v>
      </c>
      <c r="CD843" t="s">
        <v>1422</v>
      </c>
      <c r="CI843">
        <v>45.677813980000003</v>
      </c>
      <c r="CJ843">
        <v>-122.62460249999999</v>
      </c>
      <c r="CN843" t="s">
        <v>1971</v>
      </c>
      <c r="CO843" t="s">
        <v>298</v>
      </c>
      <c r="CP843" t="s">
        <v>2626</v>
      </c>
      <c r="CQ843" t="s">
        <v>130</v>
      </c>
      <c r="CT843" t="s">
        <v>1973</v>
      </c>
      <c r="CU843" t="s">
        <v>302</v>
      </c>
      <c r="CV843" t="s">
        <v>154</v>
      </c>
      <c r="CW843" t="s">
        <v>1220</v>
      </c>
      <c r="CX843" t="s">
        <v>1801</v>
      </c>
      <c r="DC843" s="15"/>
      <c r="DF843">
        <v>84.8</v>
      </c>
      <c r="DG843" t="s">
        <v>130</v>
      </c>
      <c r="DH843" t="s">
        <v>146</v>
      </c>
    </row>
    <row r="844" spans="1:112" x14ac:dyDescent="0.25">
      <c r="A844" t="s">
        <v>1955</v>
      </c>
      <c r="B844" t="s">
        <v>1956</v>
      </c>
      <c r="C844" t="s">
        <v>2687</v>
      </c>
      <c r="D844" t="s">
        <v>124</v>
      </c>
      <c r="E844" t="s">
        <v>125</v>
      </c>
      <c r="F844" t="s">
        <v>126</v>
      </c>
      <c r="G844" s="15">
        <v>43381</v>
      </c>
      <c r="H844" t="s">
        <v>1989</v>
      </c>
      <c r="I844" t="s">
        <v>1197</v>
      </c>
      <c r="J844" s="15"/>
      <c r="M844" t="s">
        <v>2688</v>
      </c>
      <c r="N844" t="s">
        <v>130</v>
      </c>
      <c r="T844" t="s">
        <v>2675</v>
      </c>
      <c r="U844" t="s">
        <v>1961</v>
      </c>
      <c r="V844" t="s">
        <v>2629</v>
      </c>
      <c r="AA844" t="s">
        <v>1963</v>
      </c>
      <c r="AB844" t="s">
        <v>1955</v>
      </c>
      <c r="AC844" t="s">
        <v>1964</v>
      </c>
      <c r="AD844" t="s">
        <v>1965</v>
      </c>
      <c r="AF844" t="s">
        <v>137</v>
      </c>
      <c r="AG844" t="s">
        <v>1966</v>
      </c>
      <c r="AH844">
        <v>0.5</v>
      </c>
      <c r="AI844" t="s">
        <v>139</v>
      </c>
      <c r="AJ844" t="s">
        <v>1205</v>
      </c>
      <c r="AK844" t="s">
        <v>140</v>
      </c>
      <c r="AM844" t="s">
        <v>141</v>
      </c>
      <c r="AZ844" t="s">
        <v>1207</v>
      </c>
      <c r="BA844" t="s">
        <v>1208</v>
      </c>
      <c r="BB844" t="s">
        <v>1209</v>
      </c>
      <c r="BD844" t="s">
        <v>1967</v>
      </c>
      <c r="BE844" s="15">
        <v>43392</v>
      </c>
      <c r="BG844" t="s">
        <v>1968</v>
      </c>
      <c r="BH844">
        <v>0.08</v>
      </c>
      <c r="BI844" t="s">
        <v>139</v>
      </c>
      <c r="BJ844" s="15"/>
      <c r="BK844" t="s">
        <v>146</v>
      </c>
      <c r="BL844">
        <v>8</v>
      </c>
      <c r="BM844" s="16">
        <v>43382.006944444402</v>
      </c>
      <c r="BO844" s="16"/>
      <c r="BP844" t="s">
        <v>147</v>
      </c>
      <c r="BQ844" t="s">
        <v>147</v>
      </c>
      <c r="BR844">
        <v>0.5</v>
      </c>
      <c r="BS844">
        <v>0.08</v>
      </c>
      <c r="BT844" t="b">
        <v>0</v>
      </c>
      <c r="BU844">
        <v>0.5</v>
      </c>
      <c r="BV844">
        <v>0.08</v>
      </c>
      <c r="BW844">
        <v>0.5</v>
      </c>
      <c r="BX844" t="s">
        <v>148</v>
      </c>
      <c r="BY844" t="s">
        <v>1955</v>
      </c>
      <c r="BZ844" t="s">
        <v>1956</v>
      </c>
      <c r="CA844" t="s">
        <v>2630</v>
      </c>
      <c r="CB844" t="s">
        <v>150</v>
      </c>
      <c r="CC844" t="s">
        <v>1970</v>
      </c>
      <c r="CD844" t="s">
        <v>1422</v>
      </c>
      <c r="CI844">
        <v>45.677822280000001</v>
      </c>
      <c r="CJ844">
        <v>-122.62457430000001</v>
      </c>
      <c r="CN844" t="s">
        <v>1971</v>
      </c>
      <c r="CO844" t="s">
        <v>298</v>
      </c>
      <c r="CP844" t="s">
        <v>2631</v>
      </c>
      <c r="CQ844" t="s">
        <v>130</v>
      </c>
      <c r="CT844" t="s">
        <v>1973</v>
      </c>
      <c r="CU844" t="s">
        <v>302</v>
      </c>
      <c r="CV844" t="s">
        <v>154</v>
      </c>
      <c r="CW844" t="s">
        <v>1220</v>
      </c>
      <c r="CX844" t="s">
        <v>1801</v>
      </c>
      <c r="DC844" s="15"/>
      <c r="DF844">
        <v>113.7</v>
      </c>
      <c r="DG844" t="s">
        <v>130</v>
      </c>
      <c r="DH844" t="s">
        <v>146</v>
      </c>
    </row>
    <row r="845" spans="1:112" x14ac:dyDescent="0.25">
      <c r="A845" t="s">
        <v>1955</v>
      </c>
      <c r="B845" t="s">
        <v>1956</v>
      </c>
      <c r="C845" t="s">
        <v>2689</v>
      </c>
      <c r="D845" t="s">
        <v>124</v>
      </c>
      <c r="E845" t="s">
        <v>125</v>
      </c>
      <c r="F845" t="s">
        <v>126</v>
      </c>
      <c r="G845" s="15">
        <v>43381</v>
      </c>
      <c r="H845" t="s">
        <v>2304</v>
      </c>
      <c r="I845" t="s">
        <v>1197</v>
      </c>
      <c r="J845" s="15"/>
      <c r="M845" t="s">
        <v>2596</v>
      </c>
      <c r="N845" t="s">
        <v>130</v>
      </c>
      <c r="T845" t="s">
        <v>2675</v>
      </c>
      <c r="U845" t="s">
        <v>1961</v>
      </c>
      <c r="V845" t="s">
        <v>2597</v>
      </c>
      <c r="AA845" t="s">
        <v>1963</v>
      </c>
      <c r="AB845" t="s">
        <v>1955</v>
      </c>
      <c r="AC845" t="s">
        <v>1964</v>
      </c>
      <c r="AD845" t="s">
        <v>1965</v>
      </c>
      <c r="AF845" t="s">
        <v>137</v>
      </c>
      <c r="AG845" t="s">
        <v>1966</v>
      </c>
      <c r="AH845">
        <v>0.5</v>
      </c>
      <c r="AI845" t="s">
        <v>139</v>
      </c>
      <c r="AJ845" t="s">
        <v>1205</v>
      </c>
      <c r="AK845" t="s">
        <v>140</v>
      </c>
      <c r="AM845" t="s">
        <v>141</v>
      </c>
      <c r="AZ845" t="s">
        <v>1207</v>
      </c>
      <c r="BA845" t="s">
        <v>1208</v>
      </c>
      <c r="BB845" t="s">
        <v>1209</v>
      </c>
      <c r="BD845" t="s">
        <v>1967</v>
      </c>
      <c r="BE845" s="15">
        <v>43393</v>
      </c>
      <c r="BG845" t="s">
        <v>1968</v>
      </c>
      <c r="BH845">
        <v>0.08</v>
      </c>
      <c r="BI845" t="s">
        <v>139</v>
      </c>
      <c r="BJ845" s="15"/>
      <c r="BK845" t="s">
        <v>146</v>
      </c>
      <c r="BL845">
        <v>8</v>
      </c>
      <c r="BM845" s="16">
        <v>43382.020833333299</v>
      </c>
      <c r="BO845" s="16"/>
      <c r="BP845" t="s">
        <v>147</v>
      </c>
      <c r="BQ845" t="s">
        <v>147</v>
      </c>
      <c r="BR845">
        <v>0.5</v>
      </c>
      <c r="BS845">
        <v>0.08</v>
      </c>
      <c r="BT845" t="b">
        <v>0</v>
      </c>
      <c r="BU845">
        <v>0.5</v>
      </c>
      <c r="BV845">
        <v>0.08</v>
      </c>
      <c r="BW845">
        <v>0.5</v>
      </c>
      <c r="BX845" t="s">
        <v>148</v>
      </c>
      <c r="BY845" t="s">
        <v>1955</v>
      </c>
      <c r="BZ845" t="s">
        <v>1956</v>
      </c>
      <c r="CA845" t="s">
        <v>2598</v>
      </c>
      <c r="CB845" t="s">
        <v>150</v>
      </c>
      <c r="CC845" t="s">
        <v>1970</v>
      </c>
      <c r="CD845" t="s">
        <v>1422</v>
      </c>
      <c r="CI845">
        <v>45.678087740000002</v>
      </c>
      <c r="CJ845">
        <v>-122.62481440000001</v>
      </c>
      <c r="CN845" t="s">
        <v>1971</v>
      </c>
      <c r="CO845" t="s">
        <v>298</v>
      </c>
      <c r="CP845" t="s">
        <v>2599</v>
      </c>
      <c r="CQ845" t="s">
        <v>130</v>
      </c>
      <c r="CT845" t="s">
        <v>1973</v>
      </c>
      <c r="CU845" t="s">
        <v>302</v>
      </c>
      <c r="CV845" t="s">
        <v>154</v>
      </c>
      <c r="CW845" t="s">
        <v>1220</v>
      </c>
      <c r="CX845" t="s">
        <v>1801</v>
      </c>
      <c r="DC845" s="15"/>
      <c r="DF845">
        <v>76.5</v>
      </c>
      <c r="DG845" t="s">
        <v>130</v>
      </c>
      <c r="DH845" t="s">
        <v>146</v>
      </c>
    </row>
    <row r="846" spans="1:112" x14ac:dyDescent="0.25">
      <c r="A846" t="s">
        <v>1955</v>
      </c>
      <c r="B846" t="s">
        <v>1956</v>
      </c>
      <c r="C846" t="s">
        <v>2690</v>
      </c>
      <c r="D846" t="s">
        <v>124</v>
      </c>
      <c r="E846" t="s">
        <v>125</v>
      </c>
      <c r="F846" t="s">
        <v>126</v>
      </c>
      <c r="G846" s="15">
        <v>43381</v>
      </c>
      <c r="H846" t="s">
        <v>2260</v>
      </c>
      <c r="I846" t="s">
        <v>1197</v>
      </c>
      <c r="J846" s="15"/>
      <c r="M846" t="s">
        <v>2691</v>
      </c>
      <c r="N846" t="s">
        <v>130</v>
      </c>
      <c r="T846" t="s">
        <v>2675</v>
      </c>
      <c r="U846" t="s">
        <v>1961</v>
      </c>
      <c r="V846" t="s">
        <v>2364</v>
      </c>
      <c r="AA846" t="s">
        <v>1963</v>
      </c>
      <c r="AB846" t="s">
        <v>1955</v>
      </c>
      <c r="AC846" t="s">
        <v>1964</v>
      </c>
      <c r="AD846" t="s">
        <v>1965</v>
      </c>
      <c r="AF846" t="s">
        <v>137</v>
      </c>
      <c r="AG846" t="s">
        <v>1966</v>
      </c>
      <c r="AH846">
        <v>0.5</v>
      </c>
      <c r="AI846" t="s">
        <v>139</v>
      </c>
      <c r="AJ846" t="s">
        <v>1205</v>
      </c>
      <c r="AK846" t="s">
        <v>140</v>
      </c>
      <c r="AM846" t="s">
        <v>141</v>
      </c>
      <c r="AZ846" t="s">
        <v>1207</v>
      </c>
      <c r="BA846" t="s">
        <v>1208</v>
      </c>
      <c r="BB846" t="s">
        <v>1209</v>
      </c>
      <c r="BD846" t="s">
        <v>1967</v>
      </c>
      <c r="BE846" s="15">
        <v>43393</v>
      </c>
      <c r="BG846" t="s">
        <v>1968</v>
      </c>
      <c r="BH846">
        <v>0.08</v>
      </c>
      <c r="BI846" t="s">
        <v>139</v>
      </c>
      <c r="BJ846" s="15"/>
      <c r="BK846" t="s">
        <v>146</v>
      </c>
      <c r="BL846">
        <v>8</v>
      </c>
      <c r="BM846" s="16">
        <v>43382.027777777803</v>
      </c>
      <c r="BO846" s="16"/>
      <c r="BP846" t="s">
        <v>147</v>
      </c>
      <c r="BQ846" t="s">
        <v>147</v>
      </c>
      <c r="BR846">
        <v>0.5</v>
      </c>
      <c r="BS846">
        <v>0.08</v>
      </c>
      <c r="BT846" t="b">
        <v>0</v>
      </c>
      <c r="BU846">
        <v>0.5</v>
      </c>
      <c r="BV846">
        <v>0.08</v>
      </c>
      <c r="BW846">
        <v>0.5</v>
      </c>
      <c r="BX846" t="s">
        <v>148</v>
      </c>
      <c r="BY846" t="s">
        <v>1955</v>
      </c>
      <c r="BZ846" t="s">
        <v>1956</v>
      </c>
      <c r="CA846" t="s">
        <v>2365</v>
      </c>
      <c r="CB846" t="s">
        <v>150</v>
      </c>
      <c r="CC846" t="s">
        <v>1970</v>
      </c>
      <c r="CD846" t="s">
        <v>1422</v>
      </c>
      <c r="CI846">
        <v>45.677624209999998</v>
      </c>
      <c r="CJ846">
        <v>-122.6256379</v>
      </c>
      <c r="CN846" t="s">
        <v>1971</v>
      </c>
      <c r="CO846" t="s">
        <v>298</v>
      </c>
      <c r="CP846" t="s">
        <v>2366</v>
      </c>
      <c r="CQ846" t="s">
        <v>130</v>
      </c>
      <c r="CT846" t="s">
        <v>1973</v>
      </c>
      <c r="CU846" t="s">
        <v>302</v>
      </c>
      <c r="CV846" t="s">
        <v>154</v>
      </c>
      <c r="CW846" t="s">
        <v>1220</v>
      </c>
      <c r="CX846" t="s">
        <v>1801</v>
      </c>
      <c r="DC846" s="15"/>
      <c r="DF846">
        <v>76.53</v>
      </c>
      <c r="DG846" t="s">
        <v>130</v>
      </c>
      <c r="DH846" t="s">
        <v>146</v>
      </c>
    </row>
    <row r="847" spans="1:112" x14ac:dyDescent="0.25">
      <c r="A847" t="s">
        <v>1955</v>
      </c>
      <c r="B847" t="s">
        <v>1956</v>
      </c>
      <c r="C847" t="s">
        <v>2692</v>
      </c>
      <c r="D847" t="s">
        <v>124</v>
      </c>
      <c r="E847" t="s">
        <v>125</v>
      </c>
      <c r="F847" t="s">
        <v>126</v>
      </c>
      <c r="G847" s="15">
        <v>43382</v>
      </c>
      <c r="H847" t="s">
        <v>342</v>
      </c>
      <c r="I847" t="s">
        <v>1197</v>
      </c>
      <c r="J847" s="15"/>
      <c r="M847" t="s">
        <v>2583</v>
      </c>
      <c r="N847" t="s">
        <v>130</v>
      </c>
      <c r="T847" t="s">
        <v>2675</v>
      </c>
      <c r="U847" t="s">
        <v>1961</v>
      </c>
      <c r="V847" t="s">
        <v>2584</v>
      </c>
      <c r="AA847" t="s">
        <v>1963</v>
      </c>
      <c r="AB847" t="s">
        <v>1955</v>
      </c>
      <c r="AC847" t="s">
        <v>1964</v>
      </c>
      <c r="AD847" t="s">
        <v>1965</v>
      </c>
      <c r="AF847" t="s">
        <v>137</v>
      </c>
      <c r="AG847" t="s">
        <v>1966</v>
      </c>
      <c r="AH847">
        <v>0.5</v>
      </c>
      <c r="AI847" t="s">
        <v>139</v>
      </c>
      <c r="AJ847" t="s">
        <v>1205</v>
      </c>
      <c r="AK847" t="s">
        <v>140</v>
      </c>
      <c r="AM847" t="s">
        <v>141</v>
      </c>
      <c r="AZ847" t="s">
        <v>1207</v>
      </c>
      <c r="BA847" t="s">
        <v>1208</v>
      </c>
      <c r="BB847" t="s">
        <v>1209</v>
      </c>
      <c r="BD847" t="s">
        <v>1967</v>
      </c>
      <c r="BE847" s="15">
        <v>43393</v>
      </c>
      <c r="BG847" t="s">
        <v>1968</v>
      </c>
      <c r="BH847">
        <v>0.08</v>
      </c>
      <c r="BI847" t="s">
        <v>139</v>
      </c>
      <c r="BJ847" s="15"/>
      <c r="BK847" t="s">
        <v>146</v>
      </c>
      <c r="BL847">
        <v>8</v>
      </c>
      <c r="BM847" s="16">
        <v>43382.711805555598</v>
      </c>
      <c r="BO847" s="16"/>
      <c r="BP847" t="s">
        <v>147</v>
      </c>
      <c r="BQ847" t="s">
        <v>147</v>
      </c>
      <c r="BR847">
        <v>0.5</v>
      </c>
      <c r="BS847">
        <v>0.08</v>
      </c>
      <c r="BT847" t="b">
        <v>0</v>
      </c>
      <c r="BU847">
        <v>0.5</v>
      </c>
      <c r="BV847">
        <v>0.08</v>
      </c>
      <c r="BW847">
        <v>0.5</v>
      </c>
      <c r="BX847" t="s">
        <v>148</v>
      </c>
      <c r="BY847" t="s">
        <v>1955</v>
      </c>
      <c r="BZ847" t="s">
        <v>1956</v>
      </c>
      <c r="CA847" t="s">
        <v>2585</v>
      </c>
      <c r="CB847" t="s">
        <v>150</v>
      </c>
      <c r="CC847" t="s">
        <v>1970</v>
      </c>
      <c r="CD847" t="s">
        <v>1422</v>
      </c>
      <c r="CI847">
        <v>45.677652670000001</v>
      </c>
      <c r="CJ847">
        <v>-122.6242632</v>
      </c>
      <c r="CN847" t="s">
        <v>1971</v>
      </c>
      <c r="CO847" t="s">
        <v>298</v>
      </c>
      <c r="CP847" t="s">
        <v>2586</v>
      </c>
      <c r="CQ847" t="s">
        <v>130</v>
      </c>
      <c r="CT847" t="s">
        <v>1973</v>
      </c>
      <c r="CU847" t="s">
        <v>302</v>
      </c>
      <c r="CV847" t="s">
        <v>154</v>
      </c>
      <c r="CW847" t="s">
        <v>1220</v>
      </c>
      <c r="CX847" t="s">
        <v>1801</v>
      </c>
      <c r="DC847" s="15"/>
      <c r="DF847">
        <v>57.7</v>
      </c>
      <c r="DG847" t="s">
        <v>130</v>
      </c>
      <c r="DH847" t="s">
        <v>146</v>
      </c>
    </row>
    <row r="848" spans="1:112" x14ac:dyDescent="0.25">
      <c r="A848" t="s">
        <v>1955</v>
      </c>
      <c r="B848" t="s">
        <v>1956</v>
      </c>
      <c r="C848" t="s">
        <v>2693</v>
      </c>
      <c r="D848" t="s">
        <v>124</v>
      </c>
      <c r="E848" t="s">
        <v>125</v>
      </c>
      <c r="F848" t="s">
        <v>126</v>
      </c>
      <c r="G848" s="15">
        <v>43382</v>
      </c>
      <c r="H848" t="s">
        <v>1022</v>
      </c>
      <c r="I848" t="s">
        <v>1197</v>
      </c>
      <c r="J848" s="15"/>
      <c r="M848" t="s">
        <v>2012</v>
      </c>
      <c r="N848" t="s">
        <v>130</v>
      </c>
      <c r="T848" t="s">
        <v>2675</v>
      </c>
      <c r="U848" t="s">
        <v>1961</v>
      </c>
      <c r="V848" t="s">
        <v>2609</v>
      </c>
      <c r="AA848" t="s">
        <v>1963</v>
      </c>
      <c r="AB848" t="s">
        <v>1955</v>
      </c>
      <c r="AC848" t="s">
        <v>1964</v>
      </c>
      <c r="AD848" t="s">
        <v>1965</v>
      </c>
      <c r="AF848" t="s">
        <v>137</v>
      </c>
      <c r="AG848" t="s">
        <v>1966</v>
      </c>
      <c r="AH848">
        <v>0.5</v>
      </c>
      <c r="AI848" t="s">
        <v>139</v>
      </c>
      <c r="AJ848" t="s">
        <v>1205</v>
      </c>
      <c r="AK848" t="s">
        <v>140</v>
      </c>
      <c r="AM848" t="s">
        <v>141</v>
      </c>
      <c r="AZ848" t="s">
        <v>1207</v>
      </c>
      <c r="BA848" t="s">
        <v>1208</v>
      </c>
      <c r="BB848" t="s">
        <v>1209</v>
      </c>
      <c r="BD848" t="s">
        <v>1967</v>
      </c>
      <c r="BE848" s="15">
        <v>43393</v>
      </c>
      <c r="BG848" t="s">
        <v>1968</v>
      </c>
      <c r="BH848">
        <v>0.08</v>
      </c>
      <c r="BI848" t="s">
        <v>139</v>
      </c>
      <c r="BJ848" s="15"/>
      <c r="BK848" t="s">
        <v>146</v>
      </c>
      <c r="BL848">
        <v>8</v>
      </c>
      <c r="BM848" s="16">
        <v>43382.729166666701</v>
      </c>
      <c r="BO848" s="16"/>
      <c r="BP848" t="s">
        <v>147</v>
      </c>
      <c r="BQ848" t="s">
        <v>147</v>
      </c>
      <c r="BR848">
        <v>0.5</v>
      </c>
      <c r="BS848">
        <v>0.08</v>
      </c>
      <c r="BT848" t="b">
        <v>0</v>
      </c>
      <c r="BU848">
        <v>0.5</v>
      </c>
      <c r="BV848">
        <v>0.08</v>
      </c>
      <c r="BW848">
        <v>0.5</v>
      </c>
      <c r="BX848" t="s">
        <v>148</v>
      </c>
      <c r="BY848" t="s">
        <v>1955</v>
      </c>
      <c r="BZ848" t="s">
        <v>1956</v>
      </c>
      <c r="CA848" t="s">
        <v>2610</v>
      </c>
      <c r="CB848" t="s">
        <v>150</v>
      </c>
      <c r="CC848" t="s">
        <v>1970</v>
      </c>
      <c r="CD848" t="s">
        <v>1422</v>
      </c>
      <c r="CI848">
        <v>45.677364699999998</v>
      </c>
      <c r="CJ848">
        <v>-122.6239444</v>
      </c>
      <c r="CN848" t="s">
        <v>1971</v>
      </c>
      <c r="CO848" t="s">
        <v>298</v>
      </c>
      <c r="CP848" t="s">
        <v>2611</v>
      </c>
      <c r="CQ848" t="s">
        <v>130</v>
      </c>
      <c r="CT848" t="s">
        <v>1973</v>
      </c>
      <c r="CU848" t="s">
        <v>302</v>
      </c>
      <c r="CV848" t="s">
        <v>154</v>
      </c>
      <c r="CW848" t="s">
        <v>1220</v>
      </c>
      <c r="CX848" t="s">
        <v>1801</v>
      </c>
      <c r="DC848" s="15"/>
      <c r="DF848">
        <v>57.94</v>
      </c>
      <c r="DG848" t="s">
        <v>130</v>
      </c>
      <c r="DH848" t="s">
        <v>146</v>
      </c>
    </row>
    <row r="849" spans="1:112" x14ac:dyDescent="0.25">
      <c r="A849" t="s">
        <v>1955</v>
      </c>
      <c r="B849" t="s">
        <v>1956</v>
      </c>
      <c r="C849" t="s">
        <v>2694</v>
      </c>
      <c r="D849" t="s">
        <v>124</v>
      </c>
      <c r="E849" t="s">
        <v>125</v>
      </c>
      <c r="F849" t="s">
        <v>126</v>
      </c>
      <c r="G849" s="15">
        <v>43382</v>
      </c>
      <c r="H849" t="s">
        <v>232</v>
      </c>
      <c r="I849" t="s">
        <v>1197</v>
      </c>
      <c r="J849" s="15"/>
      <c r="M849" t="s">
        <v>1456</v>
      </c>
      <c r="N849" t="s">
        <v>130</v>
      </c>
      <c r="T849" t="s">
        <v>2675</v>
      </c>
      <c r="U849" t="s">
        <v>1961</v>
      </c>
      <c r="V849" t="s">
        <v>2695</v>
      </c>
      <c r="AA849" t="s">
        <v>1963</v>
      </c>
      <c r="AB849" t="s">
        <v>1955</v>
      </c>
      <c r="AC849" t="s">
        <v>1964</v>
      </c>
      <c r="AD849" t="s">
        <v>1965</v>
      </c>
      <c r="AF849" t="s">
        <v>137</v>
      </c>
      <c r="AG849" t="s">
        <v>1966</v>
      </c>
      <c r="AH849">
        <v>0.5</v>
      </c>
      <c r="AI849" t="s">
        <v>139</v>
      </c>
      <c r="AJ849" t="s">
        <v>1205</v>
      </c>
      <c r="AK849" t="s">
        <v>140</v>
      </c>
      <c r="AM849" t="s">
        <v>141</v>
      </c>
      <c r="AZ849" t="s">
        <v>1207</v>
      </c>
      <c r="BA849" t="s">
        <v>1208</v>
      </c>
      <c r="BB849" t="s">
        <v>1209</v>
      </c>
      <c r="BD849" t="s">
        <v>1967</v>
      </c>
      <c r="BE849" s="15">
        <v>43393</v>
      </c>
      <c r="BG849" t="s">
        <v>1968</v>
      </c>
      <c r="BH849">
        <v>0.08</v>
      </c>
      <c r="BI849" t="s">
        <v>139</v>
      </c>
      <c r="BJ849" s="15"/>
      <c r="BK849" t="s">
        <v>146</v>
      </c>
      <c r="BL849">
        <v>8</v>
      </c>
      <c r="BM849" s="16">
        <v>43382.739583333299</v>
      </c>
      <c r="BO849" s="16"/>
      <c r="BP849" t="s">
        <v>147</v>
      </c>
      <c r="BQ849" t="s">
        <v>147</v>
      </c>
      <c r="BR849">
        <v>0.5</v>
      </c>
      <c r="BS849">
        <v>0.08</v>
      </c>
      <c r="BT849" t="b">
        <v>0</v>
      </c>
      <c r="BU849">
        <v>0.5</v>
      </c>
      <c r="BV849">
        <v>0.08</v>
      </c>
      <c r="BW849">
        <v>0.5</v>
      </c>
      <c r="BX849" t="s">
        <v>148</v>
      </c>
      <c r="BY849" t="s">
        <v>1955</v>
      </c>
      <c r="BZ849" t="s">
        <v>1956</v>
      </c>
      <c r="CA849" t="s">
        <v>2696</v>
      </c>
      <c r="CB849" t="s">
        <v>150</v>
      </c>
      <c r="CC849" t="s">
        <v>1970</v>
      </c>
      <c r="CD849" t="s">
        <v>1422</v>
      </c>
      <c r="CI849">
        <v>45.677422290000003</v>
      </c>
      <c r="CJ849">
        <v>-122.62429109999999</v>
      </c>
      <c r="CN849" t="s">
        <v>1971</v>
      </c>
      <c r="CO849" t="s">
        <v>298</v>
      </c>
      <c r="CP849" t="s">
        <v>2697</v>
      </c>
      <c r="CQ849" t="s">
        <v>130</v>
      </c>
      <c r="CT849" t="s">
        <v>1973</v>
      </c>
      <c r="CU849" t="s">
        <v>302</v>
      </c>
      <c r="CV849" t="s">
        <v>154</v>
      </c>
      <c r="CW849" t="s">
        <v>1220</v>
      </c>
      <c r="CX849" t="s">
        <v>1801</v>
      </c>
      <c r="DC849" s="15"/>
      <c r="DF849">
        <v>83.69</v>
      </c>
      <c r="DG849" t="s">
        <v>130</v>
      </c>
      <c r="DH849" t="s">
        <v>146</v>
      </c>
    </row>
    <row r="850" spans="1:112" x14ac:dyDescent="0.25">
      <c r="A850" t="s">
        <v>1955</v>
      </c>
      <c r="B850" t="s">
        <v>1956</v>
      </c>
      <c r="C850" t="s">
        <v>2698</v>
      </c>
      <c r="D850" t="s">
        <v>124</v>
      </c>
      <c r="E850" t="s">
        <v>125</v>
      </c>
      <c r="F850" t="s">
        <v>126</v>
      </c>
      <c r="G850" s="15">
        <v>43382</v>
      </c>
      <c r="H850" t="s">
        <v>1629</v>
      </c>
      <c r="I850" t="s">
        <v>1197</v>
      </c>
      <c r="J850" s="15"/>
      <c r="M850" t="s">
        <v>2494</v>
      </c>
      <c r="N850" t="s">
        <v>130</v>
      </c>
      <c r="T850" t="s">
        <v>2675</v>
      </c>
      <c r="U850" t="s">
        <v>1961</v>
      </c>
      <c r="V850" t="s">
        <v>2100</v>
      </c>
      <c r="AA850" t="s">
        <v>1963</v>
      </c>
      <c r="AB850" t="s">
        <v>1955</v>
      </c>
      <c r="AC850" t="s">
        <v>1964</v>
      </c>
      <c r="AD850" t="s">
        <v>1965</v>
      </c>
      <c r="AF850" t="s">
        <v>137</v>
      </c>
      <c r="AG850" t="s">
        <v>1966</v>
      </c>
      <c r="AH850">
        <v>0.5</v>
      </c>
      <c r="AI850" t="s">
        <v>139</v>
      </c>
      <c r="AJ850" t="s">
        <v>1205</v>
      </c>
      <c r="AK850" t="s">
        <v>140</v>
      </c>
      <c r="AM850" t="s">
        <v>141</v>
      </c>
      <c r="AZ850" t="s">
        <v>1207</v>
      </c>
      <c r="BA850" t="s">
        <v>1208</v>
      </c>
      <c r="BB850" t="s">
        <v>1209</v>
      </c>
      <c r="BD850" t="s">
        <v>1967</v>
      </c>
      <c r="BE850" s="15">
        <v>43393</v>
      </c>
      <c r="BG850" t="s">
        <v>1968</v>
      </c>
      <c r="BH850">
        <v>0.08</v>
      </c>
      <c r="BI850" t="s">
        <v>139</v>
      </c>
      <c r="BJ850" s="15"/>
      <c r="BK850" t="s">
        <v>146</v>
      </c>
      <c r="BL850">
        <v>8</v>
      </c>
      <c r="BM850" s="16">
        <v>43382.763888888898</v>
      </c>
      <c r="BO850" s="16"/>
      <c r="BP850" t="s">
        <v>147</v>
      </c>
      <c r="BQ850" t="s">
        <v>147</v>
      </c>
      <c r="BR850">
        <v>0.5</v>
      </c>
      <c r="BS850">
        <v>0.08</v>
      </c>
      <c r="BT850" t="b">
        <v>0</v>
      </c>
      <c r="BU850">
        <v>0.5</v>
      </c>
      <c r="BV850">
        <v>0.08</v>
      </c>
      <c r="BW850">
        <v>0.5</v>
      </c>
      <c r="BX850" t="s">
        <v>148</v>
      </c>
      <c r="BY850" t="s">
        <v>1955</v>
      </c>
      <c r="BZ850" t="s">
        <v>1956</v>
      </c>
      <c r="CA850" t="s">
        <v>2101</v>
      </c>
      <c r="CB850" t="s">
        <v>150</v>
      </c>
      <c r="CC850" t="s">
        <v>1970</v>
      </c>
      <c r="CD850" t="s">
        <v>1422</v>
      </c>
      <c r="CI850">
        <v>45.677386720000001</v>
      </c>
      <c r="CJ850">
        <v>-122.6225857</v>
      </c>
      <c r="CN850" t="s">
        <v>1971</v>
      </c>
      <c r="CO850" t="s">
        <v>298</v>
      </c>
      <c r="CP850" t="s">
        <v>2102</v>
      </c>
      <c r="CQ850" t="s">
        <v>130</v>
      </c>
      <c r="CT850" t="s">
        <v>1973</v>
      </c>
      <c r="CU850" t="s">
        <v>302</v>
      </c>
      <c r="CV850" t="s">
        <v>154</v>
      </c>
      <c r="CW850" t="s">
        <v>1220</v>
      </c>
      <c r="CX850" t="s">
        <v>1801</v>
      </c>
      <c r="DC850" s="15"/>
      <c r="DF850">
        <v>34.85</v>
      </c>
      <c r="DG850" t="s">
        <v>130</v>
      </c>
      <c r="DH850" t="s">
        <v>146</v>
      </c>
    </row>
    <row r="851" spans="1:112" x14ac:dyDescent="0.25">
      <c r="A851" t="s">
        <v>1955</v>
      </c>
      <c r="B851" t="s">
        <v>1956</v>
      </c>
      <c r="C851" t="s">
        <v>2699</v>
      </c>
      <c r="D851" t="s">
        <v>124</v>
      </c>
      <c r="E851" t="s">
        <v>125</v>
      </c>
      <c r="F851" t="s">
        <v>126</v>
      </c>
      <c r="G851" s="15">
        <v>43382</v>
      </c>
      <c r="H851" t="s">
        <v>1629</v>
      </c>
      <c r="I851" t="s">
        <v>1197</v>
      </c>
      <c r="J851" s="15"/>
      <c r="M851" t="s">
        <v>2135</v>
      </c>
      <c r="N851" t="s">
        <v>130</v>
      </c>
      <c r="T851" t="s">
        <v>2675</v>
      </c>
      <c r="U851" t="s">
        <v>1961</v>
      </c>
      <c r="V851" t="s">
        <v>2136</v>
      </c>
      <c r="AA851" t="s">
        <v>1999</v>
      </c>
      <c r="AB851" t="s">
        <v>1955</v>
      </c>
      <c r="AC851" t="s">
        <v>2000</v>
      </c>
      <c r="AD851" t="s">
        <v>1204</v>
      </c>
      <c r="AF851" t="s">
        <v>137</v>
      </c>
      <c r="AG851" t="s">
        <v>1966</v>
      </c>
      <c r="AH851">
        <v>0.5</v>
      </c>
      <c r="AI851" t="s">
        <v>139</v>
      </c>
      <c r="AJ851" t="s">
        <v>1205</v>
      </c>
      <c r="AK851" t="s">
        <v>140</v>
      </c>
      <c r="AM851" t="s">
        <v>141</v>
      </c>
      <c r="AZ851" t="s">
        <v>1207</v>
      </c>
      <c r="BA851" t="s">
        <v>1208</v>
      </c>
      <c r="BB851" t="s">
        <v>1209</v>
      </c>
      <c r="BD851" t="s">
        <v>1967</v>
      </c>
      <c r="BE851" s="15">
        <v>43393</v>
      </c>
      <c r="BG851" t="s">
        <v>1968</v>
      </c>
      <c r="BH851">
        <v>0.08</v>
      </c>
      <c r="BI851" t="s">
        <v>139</v>
      </c>
      <c r="BJ851" s="15"/>
      <c r="BK851" t="s">
        <v>146</v>
      </c>
      <c r="BL851">
        <v>8</v>
      </c>
      <c r="BM851" s="16">
        <v>43382.763888888898</v>
      </c>
      <c r="BO851" s="16"/>
      <c r="BP851" t="s">
        <v>147</v>
      </c>
      <c r="BQ851" t="s">
        <v>147</v>
      </c>
      <c r="BR851">
        <v>0.5</v>
      </c>
      <c r="BS851">
        <v>0.08</v>
      </c>
      <c r="BT851" t="b">
        <v>0</v>
      </c>
      <c r="BU851">
        <v>0.5</v>
      </c>
      <c r="BV851">
        <v>0.08</v>
      </c>
      <c r="BW851">
        <v>0.5</v>
      </c>
      <c r="BX851" t="s">
        <v>148</v>
      </c>
      <c r="BY851" t="s">
        <v>1955</v>
      </c>
      <c r="BZ851" t="s">
        <v>1956</v>
      </c>
      <c r="CA851" t="s">
        <v>2137</v>
      </c>
      <c r="CB851" t="s">
        <v>2138</v>
      </c>
      <c r="CC851" t="s">
        <v>1970</v>
      </c>
      <c r="CD851" t="s">
        <v>1422</v>
      </c>
      <c r="CI851">
        <v>45.676366999999999</v>
      </c>
      <c r="CJ851">
        <v>-122.62917299999999</v>
      </c>
      <c r="CN851" t="s">
        <v>1971</v>
      </c>
      <c r="CO851" t="s">
        <v>298</v>
      </c>
      <c r="CP851" t="s">
        <v>2139</v>
      </c>
      <c r="CQ851" t="s">
        <v>130</v>
      </c>
      <c r="CT851" t="s">
        <v>1973</v>
      </c>
      <c r="CU851" t="s">
        <v>302</v>
      </c>
      <c r="CV851" t="s">
        <v>154</v>
      </c>
      <c r="CW851" t="s">
        <v>1220</v>
      </c>
      <c r="CX851" t="s">
        <v>1801</v>
      </c>
      <c r="DC851" s="15"/>
      <c r="DF851">
        <v>197</v>
      </c>
      <c r="DG851" t="s">
        <v>130</v>
      </c>
      <c r="DH851" t="s">
        <v>146</v>
      </c>
    </row>
    <row r="852" spans="1:112" x14ac:dyDescent="0.25">
      <c r="A852" t="s">
        <v>1955</v>
      </c>
      <c r="B852" t="s">
        <v>1956</v>
      </c>
      <c r="C852" t="s">
        <v>2700</v>
      </c>
      <c r="D852" t="s">
        <v>1980</v>
      </c>
      <c r="E852" t="s">
        <v>125</v>
      </c>
      <c r="F852" t="s">
        <v>126</v>
      </c>
      <c r="G852" s="15">
        <v>43382</v>
      </c>
      <c r="H852" t="s">
        <v>2311</v>
      </c>
      <c r="I852" t="s">
        <v>1197</v>
      </c>
      <c r="J852" s="15"/>
      <c r="M852" t="s">
        <v>2135</v>
      </c>
      <c r="N852" t="s">
        <v>130</v>
      </c>
      <c r="T852" t="s">
        <v>2675</v>
      </c>
      <c r="U852" t="s">
        <v>1961</v>
      </c>
      <c r="V852" t="s">
        <v>2136</v>
      </c>
      <c r="AA852" t="s">
        <v>1999</v>
      </c>
      <c r="AB852" t="s">
        <v>1955</v>
      </c>
      <c r="AC852" t="s">
        <v>2000</v>
      </c>
      <c r="AD852" t="s">
        <v>1204</v>
      </c>
      <c r="AF852" t="s">
        <v>137</v>
      </c>
      <c r="AG852" t="s">
        <v>1966</v>
      </c>
      <c r="AH852">
        <v>0.5</v>
      </c>
      <c r="AI852" t="s">
        <v>139</v>
      </c>
      <c r="AJ852" t="s">
        <v>1205</v>
      </c>
      <c r="AK852" t="s">
        <v>140</v>
      </c>
      <c r="AM852" t="s">
        <v>141</v>
      </c>
      <c r="AZ852" t="s">
        <v>1207</v>
      </c>
      <c r="BA852" t="s">
        <v>1208</v>
      </c>
      <c r="BB852" t="s">
        <v>1209</v>
      </c>
      <c r="BD852" t="s">
        <v>1967</v>
      </c>
      <c r="BE852" s="15">
        <v>43393</v>
      </c>
      <c r="BG852" t="s">
        <v>1968</v>
      </c>
      <c r="BH852">
        <v>0.08</v>
      </c>
      <c r="BI852" t="s">
        <v>139</v>
      </c>
      <c r="BJ852" s="15"/>
      <c r="BK852" t="s">
        <v>146</v>
      </c>
      <c r="BL852">
        <v>8</v>
      </c>
      <c r="BM852" s="16">
        <v>43382.767361111102</v>
      </c>
      <c r="BO852" s="16"/>
      <c r="BP852" t="s">
        <v>147</v>
      </c>
      <c r="BQ852" t="s">
        <v>147</v>
      </c>
      <c r="BR852">
        <v>0.5</v>
      </c>
      <c r="BS852">
        <v>0.08</v>
      </c>
      <c r="BT852" t="b">
        <v>0</v>
      </c>
      <c r="BU852">
        <v>0.5</v>
      </c>
      <c r="BV852">
        <v>0.08</v>
      </c>
      <c r="BW852">
        <v>0.5</v>
      </c>
      <c r="BX852" t="s">
        <v>148</v>
      </c>
      <c r="BY852" t="s">
        <v>1955</v>
      </c>
      <c r="BZ852" t="s">
        <v>1956</v>
      </c>
      <c r="CA852" t="s">
        <v>2137</v>
      </c>
      <c r="CB852" t="s">
        <v>2138</v>
      </c>
      <c r="CC852" t="s">
        <v>1970</v>
      </c>
      <c r="CD852" t="s">
        <v>1422</v>
      </c>
      <c r="CI852">
        <v>45.676366999999999</v>
      </c>
      <c r="CJ852">
        <v>-122.62917299999999</v>
      </c>
      <c r="CN852" t="s">
        <v>1971</v>
      </c>
      <c r="CO852" t="s">
        <v>298</v>
      </c>
      <c r="CP852" t="s">
        <v>2139</v>
      </c>
      <c r="CQ852" t="s">
        <v>130</v>
      </c>
      <c r="CT852" t="s">
        <v>1973</v>
      </c>
      <c r="CU852" t="s">
        <v>302</v>
      </c>
      <c r="CV852" t="s">
        <v>154</v>
      </c>
      <c r="CW852" t="s">
        <v>1220</v>
      </c>
      <c r="CX852" t="s">
        <v>1801</v>
      </c>
      <c r="DC852" s="15"/>
      <c r="DF852">
        <v>197</v>
      </c>
      <c r="DG852" t="s">
        <v>130</v>
      </c>
      <c r="DH852" t="s">
        <v>146</v>
      </c>
    </row>
    <row r="853" spans="1:112" x14ac:dyDescent="0.25">
      <c r="A853" t="s">
        <v>1955</v>
      </c>
      <c r="B853" t="s">
        <v>1956</v>
      </c>
      <c r="C853" t="s">
        <v>2701</v>
      </c>
      <c r="D853" t="s">
        <v>124</v>
      </c>
      <c r="E853" t="s">
        <v>125</v>
      </c>
      <c r="F853" t="s">
        <v>126</v>
      </c>
      <c r="G853" s="15">
        <v>43382</v>
      </c>
      <c r="H853" t="s">
        <v>973</v>
      </c>
      <c r="I853" t="s">
        <v>1197</v>
      </c>
      <c r="J853" s="15"/>
      <c r="M853" t="s">
        <v>1975</v>
      </c>
      <c r="N853" t="s">
        <v>130</v>
      </c>
      <c r="T853" t="s">
        <v>2675</v>
      </c>
      <c r="U853" t="s">
        <v>1961</v>
      </c>
      <c r="V853" t="s">
        <v>1976</v>
      </c>
      <c r="AA853" t="s">
        <v>1963</v>
      </c>
      <c r="AB853" t="s">
        <v>1955</v>
      </c>
      <c r="AC853" t="s">
        <v>1964</v>
      </c>
      <c r="AD853" t="s">
        <v>1965</v>
      </c>
      <c r="AF853" t="s">
        <v>137</v>
      </c>
      <c r="AG853" t="s">
        <v>1966</v>
      </c>
      <c r="AH853">
        <v>0.5</v>
      </c>
      <c r="AI853" t="s">
        <v>139</v>
      </c>
      <c r="AJ853" t="s">
        <v>1205</v>
      </c>
      <c r="AK853" t="s">
        <v>140</v>
      </c>
      <c r="AM853" t="s">
        <v>141</v>
      </c>
      <c r="AZ853" t="s">
        <v>1207</v>
      </c>
      <c r="BA853" t="s">
        <v>1208</v>
      </c>
      <c r="BB853" t="s">
        <v>1209</v>
      </c>
      <c r="BD853" t="s">
        <v>1967</v>
      </c>
      <c r="BE853" s="15">
        <v>43393</v>
      </c>
      <c r="BG853" t="s">
        <v>1968</v>
      </c>
      <c r="BH853">
        <v>0.08</v>
      </c>
      <c r="BI853" t="s">
        <v>139</v>
      </c>
      <c r="BJ853" s="15"/>
      <c r="BK853" t="s">
        <v>146</v>
      </c>
      <c r="BL853">
        <v>8</v>
      </c>
      <c r="BM853" s="16">
        <v>43382.770833333299</v>
      </c>
      <c r="BO853" s="16"/>
      <c r="BP853" t="s">
        <v>147</v>
      </c>
      <c r="BQ853" t="s">
        <v>147</v>
      </c>
      <c r="BR853">
        <v>0.5</v>
      </c>
      <c r="BS853">
        <v>0.08</v>
      </c>
      <c r="BT853" t="b">
        <v>0</v>
      </c>
      <c r="BU853">
        <v>0.5</v>
      </c>
      <c r="BV853">
        <v>0.08</v>
      </c>
      <c r="BW853">
        <v>0.5</v>
      </c>
      <c r="BX853" t="s">
        <v>148</v>
      </c>
      <c r="BY853" t="s">
        <v>1955</v>
      </c>
      <c r="BZ853" t="s">
        <v>1956</v>
      </c>
      <c r="CA853" t="s">
        <v>1977</v>
      </c>
      <c r="CB853" t="s">
        <v>150</v>
      </c>
      <c r="CC853" t="s">
        <v>1970</v>
      </c>
      <c r="CD853" t="s">
        <v>1422</v>
      </c>
      <c r="CI853">
        <v>45.677531389999999</v>
      </c>
      <c r="CJ853">
        <v>-122.6228248</v>
      </c>
      <c r="CN853" t="s">
        <v>1971</v>
      </c>
      <c r="CO853" t="s">
        <v>298</v>
      </c>
      <c r="CP853" t="s">
        <v>1978</v>
      </c>
      <c r="CQ853" t="s">
        <v>130</v>
      </c>
      <c r="CT853" t="s">
        <v>1973</v>
      </c>
      <c r="CU853" t="s">
        <v>302</v>
      </c>
      <c r="CV853" t="s">
        <v>154</v>
      </c>
      <c r="CW853" t="s">
        <v>1220</v>
      </c>
      <c r="CX853" t="s">
        <v>1801</v>
      </c>
      <c r="DC853" s="15"/>
      <c r="DF853">
        <v>34.51</v>
      </c>
      <c r="DG853" t="s">
        <v>130</v>
      </c>
      <c r="DH853" t="s">
        <v>146</v>
      </c>
    </row>
    <row r="854" spans="1:112" x14ac:dyDescent="0.25">
      <c r="A854" t="s">
        <v>1955</v>
      </c>
      <c r="B854" t="s">
        <v>1956</v>
      </c>
      <c r="C854" t="s">
        <v>2702</v>
      </c>
      <c r="D854" t="s">
        <v>1980</v>
      </c>
      <c r="E854" t="s">
        <v>125</v>
      </c>
      <c r="F854" t="s">
        <v>126</v>
      </c>
      <c r="G854" s="15">
        <v>43382</v>
      </c>
      <c r="H854" t="s">
        <v>682</v>
      </c>
      <c r="I854" t="s">
        <v>1197</v>
      </c>
      <c r="J854" s="15"/>
      <c r="M854" t="s">
        <v>1975</v>
      </c>
      <c r="N854" t="s">
        <v>130</v>
      </c>
      <c r="T854" t="s">
        <v>2675</v>
      </c>
      <c r="U854" t="s">
        <v>1961</v>
      </c>
      <c r="V854" t="s">
        <v>1976</v>
      </c>
      <c r="AA854" t="s">
        <v>1963</v>
      </c>
      <c r="AB854" t="s">
        <v>1955</v>
      </c>
      <c r="AC854" t="s">
        <v>1964</v>
      </c>
      <c r="AD854" t="s">
        <v>1965</v>
      </c>
      <c r="AF854" t="s">
        <v>137</v>
      </c>
      <c r="AG854" t="s">
        <v>1966</v>
      </c>
      <c r="AH854">
        <v>0.5</v>
      </c>
      <c r="AI854" t="s">
        <v>139</v>
      </c>
      <c r="AJ854" t="s">
        <v>1205</v>
      </c>
      <c r="AK854" t="s">
        <v>140</v>
      </c>
      <c r="AM854" t="s">
        <v>141</v>
      </c>
      <c r="AZ854" t="s">
        <v>1207</v>
      </c>
      <c r="BA854" t="s">
        <v>1208</v>
      </c>
      <c r="BB854" t="s">
        <v>1209</v>
      </c>
      <c r="BD854" t="s">
        <v>1967</v>
      </c>
      <c r="BE854" s="15">
        <v>43393</v>
      </c>
      <c r="BG854" t="s">
        <v>1968</v>
      </c>
      <c r="BH854">
        <v>0.08</v>
      </c>
      <c r="BI854" t="s">
        <v>139</v>
      </c>
      <c r="BJ854" s="15"/>
      <c r="BK854" t="s">
        <v>146</v>
      </c>
      <c r="BL854">
        <v>8</v>
      </c>
      <c r="BM854" s="16">
        <v>43382.774305555598</v>
      </c>
      <c r="BO854" s="16"/>
      <c r="BP854" t="s">
        <v>147</v>
      </c>
      <c r="BQ854" t="s">
        <v>147</v>
      </c>
      <c r="BR854">
        <v>0.5</v>
      </c>
      <c r="BS854">
        <v>0.08</v>
      </c>
      <c r="BT854" t="b">
        <v>0</v>
      </c>
      <c r="BU854">
        <v>0.5</v>
      </c>
      <c r="BV854">
        <v>0.08</v>
      </c>
      <c r="BW854">
        <v>0.5</v>
      </c>
      <c r="BX854" t="s">
        <v>148</v>
      </c>
      <c r="BY854" t="s">
        <v>1955</v>
      </c>
      <c r="BZ854" t="s">
        <v>1956</v>
      </c>
      <c r="CA854" t="s">
        <v>1977</v>
      </c>
      <c r="CB854" t="s">
        <v>150</v>
      </c>
      <c r="CC854" t="s">
        <v>1970</v>
      </c>
      <c r="CD854" t="s">
        <v>1422</v>
      </c>
      <c r="CI854">
        <v>45.677531389999999</v>
      </c>
      <c r="CJ854">
        <v>-122.6228248</v>
      </c>
      <c r="CN854" t="s">
        <v>1971</v>
      </c>
      <c r="CO854" t="s">
        <v>298</v>
      </c>
      <c r="CP854" t="s">
        <v>1978</v>
      </c>
      <c r="CQ854" t="s">
        <v>130</v>
      </c>
      <c r="CT854" t="s">
        <v>1973</v>
      </c>
      <c r="CU854" t="s">
        <v>302</v>
      </c>
      <c r="CV854" t="s">
        <v>154</v>
      </c>
      <c r="CW854" t="s">
        <v>1220</v>
      </c>
      <c r="CX854" t="s">
        <v>1801</v>
      </c>
      <c r="DC854" s="15"/>
      <c r="DF854">
        <v>34.51</v>
      </c>
      <c r="DG854" t="s">
        <v>130</v>
      </c>
      <c r="DH854" t="s">
        <v>146</v>
      </c>
    </row>
    <row r="855" spans="1:112" x14ac:dyDescent="0.25">
      <c r="A855" t="s">
        <v>1955</v>
      </c>
      <c r="B855" t="s">
        <v>1956</v>
      </c>
      <c r="C855" t="s">
        <v>2703</v>
      </c>
      <c r="D855" t="s">
        <v>124</v>
      </c>
      <c r="E855" t="s">
        <v>125</v>
      </c>
      <c r="F855" t="s">
        <v>126</v>
      </c>
      <c r="G855" s="15">
        <v>43382</v>
      </c>
      <c r="H855" t="s">
        <v>828</v>
      </c>
      <c r="I855" t="s">
        <v>1197</v>
      </c>
      <c r="J855" s="15"/>
      <c r="M855" t="s">
        <v>2520</v>
      </c>
      <c r="N855" t="s">
        <v>130</v>
      </c>
      <c r="T855" t="s">
        <v>2675</v>
      </c>
      <c r="U855" t="s">
        <v>1961</v>
      </c>
      <c r="V855" t="s">
        <v>2231</v>
      </c>
      <c r="AA855" t="s">
        <v>1963</v>
      </c>
      <c r="AB855" t="s">
        <v>1955</v>
      </c>
      <c r="AC855" t="s">
        <v>1964</v>
      </c>
      <c r="AD855" t="s">
        <v>1965</v>
      </c>
      <c r="AF855" t="s">
        <v>137</v>
      </c>
      <c r="AG855" t="s">
        <v>1966</v>
      </c>
      <c r="AH855">
        <v>0.5</v>
      </c>
      <c r="AI855" t="s">
        <v>139</v>
      </c>
      <c r="AJ855" t="s">
        <v>1205</v>
      </c>
      <c r="AK855" t="s">
        <v>140</v>
      </c>
      <c r="AM855" t="s">
        <v>141</v>
      </c>
      <c r="AZ855" t="s">
        <v>1207</v>
      </c>
      <c r="BA855" t="s">
        <v>1208</v>
      </c>
      <c r="BB855" t="s">
        <v>1209</v>
      </c>
      <c r="BD855" t="s">
        <v>1967</v>
      </c>
      <c r="BE855" s="15">
        <v>43393</v>
      </c>
      <c r="BG855" t="s">
        <v>1968</v>
      </c>
      <c r="BH855">
        <v>0.08</v>
      </c>
      <c r="BI855" t="s">
        <v>139</v>
      </c>
      <c r="BJ855" s="15"/>
      <c r="BK855" t="s">
        <v>146</v>
      </c>
      <c r="BL855">
        <v>8</v>
      </c>
      <c r="BM855" s="16">
        <v>43382.788194444402</v>
      </c>
      <c r="BO855" s="16"/>
      <c r="BP855" t="s">
        <v>147</v>
      </c>
      <c r="BQ855" t="s">
        <v>147</v>
      </c>
      <c r="BR855">
        <v>0.5</v>
      </c>
      <c r="BS855">
        <v>0.08</v>
      </c>
      <c r="BT855" t="b">
        <v>0</v>
      </c>
      <c r="BU855">
        <v>0.5</v>
      </c>
      <c r="BV855">
        <v>0.08</v>
      </c>
      <c r="BW855">
        <v>0.5</v>
      </c>
      <c r="BX855" t="s">
        <v>148</v>
      </c>
      <c r="BY855" t="s">
        <v>1955</v>
      </c>
      <c r="BZ855" t="s">
        <v>1956</v>
      </c>
      <c r="CA855" t="s">
        <v>2232</v>
      </c>
      <c r="CB855" t="s">
        <v>150</v>
      </c>
      <c r="CC855" t="s">
        <v>1970</v>
      </c>
      <c r="CD855" t="s">
        <v>1422</v>
      </c>
      <c r="CI855">
        <v>45.677032869999998</v>
      </c>
      <c r="CJ855">
        <v>-122.62256859999999</v>
      </c>
      <c r="CN855" t="s">
        <v>1971</v>
      </c>
      <c r="CO855" t="s">
        <v>298</v>
      </c>
      <c r="CP855" t="s">
        <v>2233</v>
      </c>
      <c r="CQ855" t="s">
        <v>130</v>
      </c>
      <c r="CT855" t="s">
        <v>1973</v>
      </c>
      <c r="CU855" t="s">
        <v>302</v>
      </c>
      <c r="CV855" t="s">
        <v>154</v>
      </c>
      <c r="CW855" t="s">
        <v>1220</v>
      </c>
      <c r="CX855" t="s">
        <v>1801</v>
      </c>
      <c r="DC855" s="15"/>
      <c r="DF855">
        <v>34</v>
      </c>
      <c r="DG855" t="s">
        <v>130</v>
      </c>
      <c r="DH855" t="s">
        <v>146</v>
      </c>
    </row>
    <row r="856" spans="1:112" x14ac:dyDescent="0.25">
      <c r="A856" t="s">
        <v>1955</v>
      </c>
      <c r="B856" t="s">
        <v>1956</v>
      </c>
      <c r="C856" t="s">
        <v>2704</v>
      </c>
      <c r="D856" t="s">
        <v>124</v>
      </c>
      <c r="E856" t="s">
        <v>125</v>
      </c>
      <c r="F856" t="s">
        <v>126</v>
      </c>
      <c r="G856" s="15">
        <v>43382</v>
      </c>
      <c r="H856" t="s">
        <v>212</v>
      </c>
      <c r="I856" t="s">
        <v>1197</v>
      </c>
      <c r="J856" s="15"/>
      <c r="M856" t="s">
        <v>2438</v>
      </c>
      <c r="N856" t="s">
        <v>130</v>
      </c>
      <c r="T856" t="s">
        <v>2675</v>
      </c>
      <c r="U856" t="s">
        <v>1961</v>
      </c>
      <c r="V856" t="s">
        <v>2508</v>
      </c>
      <c r="AA856" t="s">
        <v>1963</v>
      </c>
      <c r="AB856" t="s">
        <v>1955</v>
      </c>
      <c r="AC856" t="s">
        <v>1964</v>
      </c>
      <c r="AD856" t="s">
        <v>1965</v>
      </c>
      <c r="AF856" t="s">
        <v>137</v>
      </c>
      <c r="AG856" t="s">
        <v>1966</v>
      </c>
      <c r="AH856">
        <v>0.5</v>
      </c>
      <c r="AI856" t="s">
        <v>139</v>
      </c>
      <c r="AJ856" t="s">
        <v>1205</v>
      </c>
      <c r="AK856" t="s">
        <v>140</v>
      </c>
      <c r="AM856" t="s">
        <v>141</v>
      </c>
      <c r="AZ856" t="s">
        <v>1207</v>
      </c>
      <c r="BA856" t="s">
        <v>1208</v>
      </c>
      <c r="BB856" t="s">
        <v>1209</v>
      </c>
      <c r="BD856" t="s">
        <v>1967</v>
      </c>
      <c r="BE856" s="15">
        <v>43393</v>
      </c>
      <c r="BG856" t="s">
        <v>1968</v>
      </c>
      <c r="BH856">
        <v>0.08</v>
      </c>
      <c r="BI856" t="s">
        <v>139</v>
      </c>
      <c r="BJ856" s="15"/>
      <c r="BK856" t="s">
        <v>146</v>
      </c>
      <c r="BL856">
        <v>8</v>
      </c>
      <c r="BM856" s="16">
        <v>43382.798611111102</v>
      </c>
      <c r="BO856" s="16"/>
      <c r="BP856" t="s">
        <v>147</v>
      </c>
      <c r="BQ856" t="s">
        <v>147</v>
      </c>
      <c r="BR856">
        <v>0.5</v>
      </c>
      <c r="BS856">
        <v>0.08</v>
      </c>
      <c r="BT856" t="b">
        <v>0</v>
      </c>
      <c r="BU856">
        <v>0.5</v>
      </c>
      <c r="BV856">
        <v>0.08</v>
      </c>
      <c r="BW856">
        <v>0.5</v>
      </c>
      <c r="BX856" t="s">
        <v>148</v>
      </c>
      <c r="BY856" t="s">
        <v>1955</v>
      </c>
      <c r="BZ856" t="s">
        <v>1956</v>
      </c>
      <c r="CA856" t="s">
        <v>2509</v>
      </c>
      <c r="CB856" t="s">
        <v>150</v>
      </c>
      <c r="CC856" t="s">
        <v>1970</v>
      </c>
      <c r="CD856" t="s">
        <v>1422</v>
      </c>
      <c r="CI856">
        <v>45.678423000000002</v>
      </c>
      <c r="CJ856">
        <v>-122.6227222</v>
      </c>
      <c r="CN856" t="s">
        <v>1971</v>
      </c>
      <c r="CO856" t="s">
        <v>298</v>
      </c>
      <c r="CP856" t="s">
        <v>2102</v>
      </c>
      <c r="CQ856" t="s">
        <v>130</v>
      </c>
      <c r="CT856" t="s">
        <v>1973</v>
      </c>
      <c r="CU856" t="s">
        <v>302</v>
      </c>
      <c r="CV856" t="s">
        <v>154</v>
      </c>
      <c r="CW856" t="s">
        <v>1220</v>
      </c>
      <c r="CX856" t="s">
        <v>1801</v>
      </c>
      <c r="DC856" s="15"/>
      <c r="DF856">
        <v>34.200000000000003</v>
      </c>
      <c r="DG856" t="s">
        <v>130</v>
      </c>
      <c r="DH856" t="s">
        <v>146</v>
      </c>
    </row>
    <row r="857" spans="1:112" x14ac:dyDescent="0.25">
      <c r="A857" t="s">
        <v>1955</v>
      </c>
      <c r="B857" t="s">
        <v>1956</v>
      </c>
      <c r="C857" t="s">
        <v>2705</v>
      </c>
      <c r="D857" t="s">
        <v>124</v>
      </c>
      <c r="E857" t="s">
        <v>125</v>
      </c>
      <c r="F857" t="s">
        <v>126</v>
      </c>
      <c r="G857" s="15">
        <v>43382</v>
      </c>
      <c r="H857" t="s">
        <v>1584</v>
      </c>
      <c r="I857" t="s">
        <v>1197</v>
      </c>
      <c r="J857" s="15"/>
      <c r="M857" t="s">
        <v>1775</v>
      </c>
      <c r="N857" t="s">
        <v>130</v>
      </c>
      <c r="T857" t="s">
        <v>2675</v>
      </c>
      <c r="U857" t="s">
        <v>1961</v>
      </c>
      <c r="V857" t="s">
        <v>2169</v>
      </c>
      <c r="AA857" t="s">
        <v>1999</v>
      </c>
      <c r="AB857" t="s">
        <v>1955</v>
      </c>
      <c r="AC857" t="s">
        <v>2000</v>
      </c>
      <c r="AD857" t="s">
        <v>1204</v>
      </c>
      <c r="AF857" t="s">
        <v>137</v>
      </c>
      <c r="AG857" t="s">
        <v>1966</v>
      </c>
      <c r="AH857">
        <v>0.5</v>
      </c>
      <c r="AI857" t="s">
        <v>139</v>
      </c>
      <c r="AJ857" t="s">
        <v>1205</v>
      </c>
      <c r="AK857" t="s">
        <v>140</v>
      </c>
      <c r="AM857" t="s">
        <v>141</v>
      </c>
      <c r="AZ857" t="s">
        <v>1207</v>
      </c>
      <c r="BA857" t="s">
        <v>1208</v>
      </c>
      <c r="BB857" t="s">
        <v>1209</v>
      </c>
      <c r="BD857" t="s">
        <v>1967</v>
      </c>
      <c r="BE857" s="15">
        <v>43394</v>
      </c>
      <c r="BG857" t="s">
        <v>1968</v>
      </c>
      <c r="BH857">
        <v>0.08</v>
      </c>
      <c r="BI857" t="s">
        <v>139</v>
      </c>
      <c r="BJ857" s="15"/>
      <c r="BK857" t="s">
        <v>146</v>
      </c>
      <c r="BL857">
        <v>8</v>
      </c>
      <c r="BM857" s="16">
        <v>43382.826388888898</v>
      </c>
      <c r="BO857" s="16"/>
      <c r="BP857" t="s">
        <v>147</v>
      </c>
      <c r="BQ857" t="s">
        <v>147</v>
      </c>
      <c r="BR857">
        <v>0.5</v>
      </c>
      <c r="BS857">
        <v>0.08</v>
      </c>
      <c r="BT857" t="b">
        <v>0</v>
      </c>
      <c r="BU857">
        <v>0.5</v>
      </c>
      <c r="BV857">
        <v>0.08</v>
      </c>
      <c r="BW857">
        <v>0.5</v>
      </c>
      <c r="BX857" t="s">
        <v>148</v>
      </c>
      <c r="BY857" t="s">
        <v>1955</v>
      </c>
      <c r="BZ857" t="s">
        <v>1956</v>
      </c>
      <c r="CA857" t="s">
        <v>2170</v>
      </c>
      <c r="CB857" t="s">
        <v>150</v>
      </c>
      <c r="CC857" t="s">
        <v>1970</v>
      </c>
      <c r="CD857" t="s">
        <v>1422</v>
      </c>
      <c r="CI857">
        <v>45.67657655</v>
      </c>
      <c r="CJ857">
        <v>-122.6272274</v>
      </c>
      <c r="CN857" t="s">
        <v>1971</v>
      </c>
      <c r="CO857" t="s">
        <v>298</v>
      </c>
      <c r="CP857" t="s">
        <v>2171</v>
      </c>
      <c r="CQ857" t="s">
        <v>130</v>
      </c>
      <c r="CT857" t="s">
        <v>1973</v>
      </c>
      <c r="CU857" t="s">
        <v>302</v>
      </c>
      <c r="CV857" t="s">
        <v>154</v>
      </c>
      <c r="CW857" t="s">
        <v>1220</v>
      </c>
      <c r="CX857" t="s">
        <v>1801</v>
      </c>
      <c r="DC857" s="15"/>
      <c r="DF857">
        <v>200</v>
      </c>
      <c r="DG857" t="s">
        <v>130</v>
      </c>
      <c r="DH857" t="s">
        <v>146</v>
      </c>
    </row>
    <row r="858" spans="1:112" x14ac:dyDescent="0.25">
      <c r="A858" t="s">
        <v>1955</v>
      </c>
      <c r="B858" t="s">
        <v>1956</v>
      </c>
      <c r="C858" t="s">
        <v>2706</v>
      </c>
      <c r="D858" t="s">
        <v>1980</v>
      </c>
      <c r="E858" t="s">
        <v>125</v>
      </c>
      <c r="F858" t="s">
        <v>126</v>
      </c>
      <c r="G858" s="15">
        <v>43382</v>
      </c>
      <c r="H858" t="s">
        <v>1996</v>
      </c>
      <c r="I858" t="s">
        <v>1197</v>
      </c>
      <c r="J858" s="15"/>
      <c r="M858" t="s">
        <v>1775</v>
      </c>
      <c r="N858" t="s">
        <v>130</v>
      </c>
      <c r="T858" t="s">
        <v>2675</v>
      </c>
      <c r="U858" t="s">
        <v>1961</v>
      </c>
      <c r="V858" t="s">
        <v>2169</v>
      </c>
      <c r="AA858" t="s">
        <v>1999</v>
      </c>
      <c r="AB858" t="s">
        <v>1955</v>
      </c>
      <c r="AC858" t="s">
        <v>2000</v>
      </c>
      <c r="AD858" t="s">
        <v>1204</v>
      </c>
      <c r="AF858" t="s">
        <v>137</v>
      </c>
      <c r="AG858" t="s">
        <v>1966</v>
      </c>
      <c r="AH858">
        <v>0.5</v>
      </c>
      <c r="AI858" t="s">
        <v>139</v>
      </c>
      <c r="AJ858" t="s">
        <v>1205</v>
      </c>
      <c r="AK858" t="s">
        <v>140</v>
      </c>
      <c r="AM858" t="s">
        <v>141</v>
      </c>
      <c r="AZ858" t="s">
        <v>1207</v>
      </c>
      <c r="BA858" t="s">
        <v>1208</v>
      </c>
      <c r="BB858" t="s">
        <v>1209</v>
      </c>
      <c r="BD858" t="s">
        <v>1967</v>
      </c>
      <c r="BE858" s="15">
        <v>43393</v>
      </c>
      <c r="BG858" t="s">
        <v>1968</v>
      </c>
      <c r="BH858">
        <v>0.08</v>
      </c>
      <c r="BI858" t="s">
        <v>139</v>
      </c>
      <c r="BJ858" s="15"/>
      <c r="BK858" t="s">
        <v>146</v>
      </c>
      <c r="BL858">
        <v>8</v>
      </c>
      <c r="BM858" s="16">
        <v>43382.829861111102</v>
      </c>
      <c r="BO858" s="16"/>
      <c r="BP858" t="s">
        <v>147</v>
      </c>
      <c r="BQ858" t="s">
        <v>147</v>
      </c>
      <c r="BR858">
        <v>0.5</v>
      </c>
      <c r="BS858">
        <v>0.08</v>
      </c>
      <c r="BT858" t="b">
        <v>0</v>
      </c>
      <c r="BU858">
        <v>0.5</v>
      </c>
      <c r="BV858">
        <v>0.08</v>
      </c>
      <c r="BW858">
        <v>0.5</v>
      </c>
      <c r="BX858" t="s">
        <v>148</v>
      </c>
      <c r="BY858" t="s">
        <v>1955</v>
      </c>
      <c r="BZ858" t="s">
        <v>1956</v>
      </c>
      <c r="CA858" t="s">
        <v>2170</v>
      </c>
      <c r="CB858" t="s">
        <v>150</v>
      </c>
      <c r="CC858" t="s">
        <v>1970</v>
      </c>
      <c r="CD858" t="s">
        <v>1422</v>
      </c>
      <c r="CI858">
        <v>45.67657655</v>
      </c>
      <c r="CJ858">
        <v>-122.6272274</v>
      </c>
      <c r="CN858" t="s">
        <v>1971</v>
      </c>
      <c r="CO858" t="s">
        <v>298</v>
      </c>
      <c r="CP858" t="s">
        <v>2171</v>
      </c>
      <c r="CQ858" t="s">
        <v>130</v>
      </c>
      <c r="CT858" t="s">
        <v>1973</v>
      </c>
      <c r="CU858" t="s">
        <v>302</v>
      </c>
      <c r="CV858" t="s">
        <v>154</v>
      </c>
      <c r="CW858" t="s">
        <v>1220</v>
      </c>
      <c r="CX858" t="s">
        <v>1801</v>
      </c>
      <c r="DC858" s="15"/>
      <c r="DF858">
        <v>200</v>
      </c>
      <c r="DG858" t="s">
        <v>130</v>
      </c>
      <c r="DH858" t="s">
        <v>146</v>
      </c>
    </row>
    <row r="859" spans="1:112" x14ac:dyDescent="0.25">
      <c r="A859" t="s">
        <v>1955</v>
      </c>
      <c r="B859" t="s">
        <v>1956</v>
      </c>
      <c r="C859" t="s">
        <v>2707</v>
      </c>
      <c r="D859" t="s">
        <v>124</v>
      </c>
      <c r="E859" t="s">
        <v>125</v>
      </c>
      <c r="F859" t="s">
        <v>126</v>
      </c>
      <c r="G859" s="15">
        <v>43382</v>
      </c>
      <c r="H859" t="s">
        <v>2017</v>
      </c>
      <c r="I859" t="s">
        <v>1197</v>
      </c>
      <c r="J859" s="15"/>
      <c r="M859" t="s">
        <v>671</v>
      </c>
      <c r="N859" t="s">
        <v>130</v>
      </c>
      <c r="T859" t="s">
        <v>2675</v>
      </c>
      <c r="U859" t="s">
        <v>1961</v>
      </c>
      <c r="V859" t="s">
        <v>2075</v>
      </c>
      <c r="AA859" t="s">
        <v>1963</v>
      </c>
      <c r="AB859" t="s">
        <v>1955</v>
      </c>
      <c r="AC859" t="s">
        <v>1964</v>
      </c>
      <c r="AD859" t="s">
        <v>1965</v>
      </c>
      <c r="AF859" t="s">
        <v>137</v>
      </c>
      <c r="AG859" t="s">
        <v>1966</v>
      </c>
      <c r="AH859">
        <v>0.5</v>
      </c>
      <c r="AI859" t="s">
        <v>139</v>
      </c>
      <c r="AJ859" t="s">
        <v>1205</v>
      </c>
      <c r="AK859" t="s">
        <v>140</v>
      </c>
      <c r="AM859" t="s">
        <v>141</v>
      </c>
      <c r="AZ859" t="s">
        <v>1207</v>
      </c>
      <c r="BA859" t="s">
        <v>1208</v>
      </c>
      <c r="BB859" t="s">
        <v>1209</v>
      </c>
      <c r="BD859" t="s">
        <v>1967</v>
      </c>
      <c r="BE859" s="15">
        <v>43394</v>
      </c>
      <c r="BG859" t="s">
        <v>1968</v>
      </c>
      <c r="BH859">
        <v>0.08</v>
      </c>
      <c r="BI859" t="s">
        <v>139</v>
      </c>
      <c r="BJ859" s="15"/>
      <c r="BK859" t="s">
        <v>146</v>
      </c>
      <c r="BL859">
        <v>8</v>
      </c>
      <c r="BM859" s="16">
        <v>43382.895833333299</v>
      </c>
      <c r="BO859" s="16"/>
      <c r="BP859" t="s">
        <v>147</v>
      </c>
      <c r="BQ859" t="s">
        <v>147</v>
      </c>
      <c r="BR859">
        <v>0.5</v>
      </c>
      <c r="BS859">
        <v>0.08</v>
      </c>
      <c r="BT859" t="b">
        <v>0</v>
      </c>
      <c r="BU859">
        <v>0.5</v>
      </c>
      <c r="BV859">
        <v>0.08</v>
      </c>
      <c r="BW859">
        <v>0.5</v>
      </c>
      <c r="BX859" t="s">
        <v>148</v>
      </c>
      <c r="BY859" t="s">
        <v>1955</v>
      </c>
      <c r="BZ859" t="s">
        <v>1956</v>
      </c>
      <c r="CA859" t="s">
        <v>2076</v>
      </c>
      <c r="CB859" t="s">
        <v>150</v>
      </c>
      <c r="CC859" t="s">
        <v>1970</v>
      </c>
      <c r="CD859" t="s">
        <v>1422</v>
      </c>
      <c r="CI859">
        <v>45.679354179999997</v>
      </c>
      <c r="CJ859">
        <v>-122.62786440000001</v>
      </c>
      <c r="CN859" t="s">
        <v>1971</v>
      </c>
      <c r="CO859" t="s">
        <v>298</v>
      </c>
      <c r="CP859" t="s">
        <v>2077</v>
      </c>
      <c r="CQ859" t="s">
        <v>130</v>
      </c>
      <c r="CT859" t="s">
        <v>1973</v>
      </c>
      <c r="CU859" t="s">
        <v>302</v>
      </c>
      <c r="CV859" t="s">
        <v>154</v>
      </c>
      <c r="CW859" t="s">
        <v>1220</v>
      </c>
      <c r="CX859" t="s">
        <v>1801</v>
      </c>
      <c r="DC859" s="15"/>
      <c r="DF859">
        <v>90.55</v>
      </c>
      <c r="DG859" t="s">
        <v>130</v>
      </c>
      <c r="DH859" t="s">
        <v>146</v>
      </c>
    </row>
    <row r="860" spans="1:112" x14ac:dyDescent="0.25">
      <c r="A860" t="s">
        <v>1955</v>
      </c>
      <c r="B860" t="s">
        <v>1956</v>
      </c>
      <c r="C860" t="s">
        <v>2708</v>
      </c>
      <c r="D860" t="s">
        <v>124</v>
      </c>
      <c r="E860" t="s">
        <v>125</v>
      </c>
      <c r="F860" t="s">
        <v>126</v>
      </c>
      <c r="G860" s="15">
        <v>43382</v>
      </c>
      <c r="H860" t="s">
        <v>2293</v>
      </c>
      <c r="I860" t="s">
        <v>1197</v>
      </c>
      <c r="J860" s="15"/>
      <c r="M860" t="s">
        <v>2130</v>
      </c>
      <c r="N860" t="s">
        <v>130</v>
      </c>
      <c r="T860" t="s">
        <v>2675</v>
      </c>
      <c r="U860" t="s">
        <v>1961</v>
      </c>
      <c r="V860" t="s">
        <v>2131</v>
      </c>
      <c r="AA860" t="s">
        <v>1963</v>
      </c>
      <c r="AB860" t="s">
        <v>1955</v>
      </c>
      <c r="AC860" t="s">
        <v>1964</v>
      </c>
      <c r="AD860" t="s">
        <v>1965</v>
      </c>
      <c r="AF860" t="s">
        <v>137</v>
      </c>
      <c r="AG860" t="s">
        <v>1966</v>
      </c>
      <c r="AH860">
        <v>0.5</v>
      </c>
      <c r="AI860" t="s">
        <v>139</v>
      </c>
      <c r="AJ860" t="s">
        <v>1205</v>
      </c>
      <c r="AK860" t="s">
        <v>140</v>
      </c>
      <c r="AM860" t="s">
        <v>141</v>
      </c>
      <c r="AZ860" t="s">
        <v>1207</v>
      </c>
      <c r="BA860" t="s">
        <v>1208</v>
      </c>
      <c r="BB860" t="s">
        <v>1209</v>
      </c>
      <c r="BD860" t="s">
        <v>1967</v>
      </c>
      <c r="BE860" s="15">
        <v>43394</v>
      </c>
      <c r="BG860" t="s">
        <v>1968</v>
      </c>
      <c r="BH860">
        <v>0.08</v>
      </c>
      <c r="BI860" t="s">
        <v>139</v>
      </c>
      <c r="BJ860" s="15"/>
      <c r="BK860" t="s">
        <v>146</v>
      </c>
      <c r="BL860">
        <v>8</v>
      </c>
      <c r="BM860" s="16">
        <v>43382.909722222197</v>
      </c>
      <c r="BO860" s="16"/>
      <c r="BP860" t="s">
        <v>147</v>
      </c>
      <c r="BQ860" t="s">
        <v>147</v>
      </c>
      <c r="BR860">
        <v>0.5</v>
      </c>
      <c r="BS860">
        <v>0.08</v>
      </c>
      <c r="BT860" t="b">
        <v>0</v>
      </c>
      <c r="BU860">
        <v>0.5</v>
      </c>
      <c r="BV860">
        <v>0.08</v>
      </c>
      <c r="BW860">
        <v>0.5</v>
      </c>
      <c r="BX860" t="s">
        <v>148</v>
      </c>
      <c r="BY860" t="s">
        <v>1955</v>
      </c>
      <c r="BZ860" t="s">
        <v>1956</v>
      </c>
      <c r="CA860" t="s">
        <v>2132</v>
      </c>
      <c r="CB860" t="s">
        <v>150</v>
      </c>
      <c r="CC860" t="s">
        <v>1970</v>
      </c>
      <c r="CD860" t="s">
        <v>1422</v>
      </c>
      <c r="CI860">
        <v>45.679673479999998</v>
      </c>
      <c r="CJ860">
        <v>-122.6301615</v>
      </c>
      <c r="CN860" t="s">
        <v>1971</v>
      </c>
      <c r="CO860" t="s">
        <v>298</v>
      </c>
      <c r="CP860" t="s">
        <v>2133</v>
      </c>
      <c r="CQ860" t="s">
        <v>130</v>
      </c>
      <c r="CT860" t="s">
        <v>1973</v>
      </c>
      <c r="CU860" t="s">
        <v>302</v>
      </c>
      <c r="CV860" t="s">
        <v>154</v>
      </c>
      <c r="CW860" t="s">
        <v>1220</v>
      </c>
      <c r="CX860" t="s">
        <v>1801</v>
      </c>
      <c r="DC860" s="15"/>
      <c r="DF860">
        <v>92.13</v>
      </c>
      <c r="DG860" t="s">
        <v>130</v>
      </c>
      <c r="DH860" t="s">
        <v>146</v>
      </c>
    </row>
    <row r="861" spans="1:112" x14ac:dyDescent="0.25">
      <c r="A861" t="s">
        <v>1955</v>
      </c>
      <c r="B861" t="s">
        <v>1956</v>
      </c>
      <c r="C861" t="s">
        <v>2709</v>
      </c>
      <c r="D861" t="s">
        <v>124</v>
      </c>
      <c r="E861" t="s">
        <v>125</v>
      </c>
      <c r="F861" t="s">
        <v>126</v>
      </c>
      <c r="G861" s="15">
        <v>43382</v>
      </c>
      <c r="H861" t="s">
        <v>2295</v>
      </c>
      <c r="I861" t="s">
        <v>1197</v>
      </c>
      <c r="J861" s="15"/>
      <c r="M861" t="s">
        <v>1187</v>
      </c>
      <c r="N861" t="s">
        <v>130</v>
      </c>
      <c r="T861" t="s">
        <v>2675</v>
      </c>
      <c r="U861" t="s">
        <v>1961</v>
      </c>
      <c r="V861" t="s">
        <v>2126</v>
      </c>
      <c r="AA861" t="s">
        <v>1963</v>
      </c>
      <c r="AB861" t="s">
        <v>1955</v>
      </c>
      <c r="AC861" t="s">
        <v>1964</v>
      </c>
      <c r="AD861" t="s">
        <v>1965</v>
      </c>
      <c r="AF861" t="s">
        <v>137</v>
      </c>
      <c r="AG861" t="s">
        <v>1966</v>
      </c>
      <c r="AH861">
        <v>0.5</v>
      </c>
      <c r="AI861" t="s">
        <v>139</v>
      </c>
      <c r="AJ861" t="s">
        <v>1205</v>
      </c>
      <c r="AK861" t="s">
        <v>140</v>
      </c>
      <c r="AM861" t="s">
        <v>141</v>
      </c>
      <c r="AZ861" t="s">
        <v>1207</v>
      </c>
      <c r="BA861" t="s">
        <v>1208</v>
      </c>
      <c r="BB861" t="s">
        <v>1209</v>
      </c>
      <c r="BD861" t="s">
        <v>1967</v>
      </c>
      <c r="BE861" s="15">
        <v>43393</v>
      </c>
      <c r="BG861" t="s">
        <v>1968</v>
      </c>
      <c r="BH861">
        <v>0.08</v>
      </c>
      <c r="BI861" t="s">
        <v>139</v>
      </c>
      <c r="BJ861" s="15"/>
      <c r="BK861" t="s">
        <v>146</v>
      </c>
      <c r="BL861">
        <v>8</v>
      </c>
      <c r="BM861" s="16">
        <v>43382.920138888898</v>
      </c>
      <c r="BO861" s="16"/>
      <c r="BP861" t="s">
        <v>147</v>
      </c>
      <c r="BQ861" t="s">
        <v>147</v>
      </c>
      <c r="BR861">
        <v>0.5</v>
      </c>
      <c r="BS861">
        <v>0.08</v>
      </c>
      <c r="BT861" t="b">
        <v>0</v>
      </c>
      <c r="BU861">
        <v>0.5</v>
      </c>
      <c r="BV861">
        <v>0.08</v>
      </c>
      <c r="BW861">
        <v>0.5</v>
      </c>
      <c r="BX861" t="s">
        <v>148</v>
      </c>
      <c r="BY861" t="s">
        <v>1955</v>
      </c>
      <c r="BZ861" t="s">
        <v>1956</v>
      </c>
      <c r="CA861" t="s">
        <v>2127</v>
      </c>
      <c r="CB861" t="s">
        <v>150</v>
      </c>
      <c r="CC861" t="s">
        <v>1970</v>
      </c>
      <c r="CD861" t="s">
        <v>1422</v>
      </c>
      <c r="CI861">
        <v>45.679105210000003</v>
      </c>
      <c r="CJ861">
        <v>-122.6293342</v>
      </c>
      <c r="CN861" t="s">
        <v>1971</v>
      </c>
      <c r="CO861" t="s">
        <v>298</v>
      </c>
      <c r="CP861" t="s">
        <v>2128</v>
      </c>
      <c r="CQ861" t="s">
        <v>130</v>
      </c>
      <c r="CT861" t="s">
        <v>1973</v>
      </c>
      <c r="CU861" t="s">
        <v>302</v>
      </c>
      <c r="CV861" t="s">
        <v>154</v>
      </c>
      <c r="CW861" t="s">
        <v>1220</v>
      </c>
      <c r="CX861" t="s">
        <v>1801</v>
      </c>
      <c r="DC861" s="15"/>
      <c r="DF861">
        <v>81.92</v>
      </c>
      <c r="DG861" t="s">
        <v>130</v>
      </c>
      <c r="DH861" t="s">
        <v>146</v>
      </c>
    </row>
    <row r="862" spans="1:112" x14ac:dyDescent="0.25">
      <c r="A862" t="s">
        <v>1955</v>
      </c>
      <c r="B862" t="s">
        <v>1956</v>
      </c>
      <c r="C862" t="s">
        <v>2710</v>
      </c>
      <c r="D862" t="s">
        <v>124</v>
      </c>
      <c r="E862" t="s">
        <v>125</v>
      </c>
      <c r="F862" t="s">
        <v>126</v>
      </c>
      <c r="G862" s="15">
        <v>43382</v>
      </c>
      <c r="H862" t="s">
        <v>2165</v>
      </c>
      <c r="I862" t="s">
        <v>1197</v>
      </c>
      <c r="J862" s="15"/>
      <c r="M862" t="s">
        <v>2204</v>
      </c>
      <c r="N862" t="s">
        <v>130</v>
      </c>
      <c r="T862" t="s">
        <v>2675</v>
      </c>
      <c r="U862" t="s">
        <v>1961</v>
      </c>
      <c r="V862" t="s">
        <v>2205</v>
      </c>
      <c r="AA862" t="s">
        <v>1963</v>
      </c>
      <c r="AB862" t="s">
        <v>1955</v>
      </c>
      <c r="AC862" t="s">
        <v>1964</v>
      </c>
      <c r="AD862" t="s">
        <v>1965</v>
      </c>
      <c r="AF862" t="s">
        <v>137</v>
      </c>
      <c r="AG862" t="s">
        <v>1966</v>
      </c>
      <c r="AH862">
        <v>0.5</v>
      </c>
      <c r="AI862" t="s">
        <v>139</v>
      </c>
      <c r="AJ862" t="s">
        <v>1205</v>
      </c>
      <c r="AK862" t="s">
        <v>140</v>
      </c>
      <c r="AM862" t="s">
        <v>141</v>
      </c>
      <c r="AZ862" t="s">
        <v>1207</v>
      </c>
      <c r="BA862" t="s">
        <v>1208</v>
      </c>
      <c r="BB862" t="s">
        <v>1209</v>
      </c>
      <c r="BD862" t="s">
        <v>1967</v>
      </c>
      <c r="BE862" s="15">
        <v>43393</v>
      </c>
      <c r="BG862" t="s">
        <v>1968</v>
      </c>
      <c r="BH862">
        <v>0.08</v>
      </c>
      <c r="BI862" t="s">
        <v>139</v>
      </c>
      <c r="BJ862" s="15"/>
      <c r="BK862" t="s">
        <v>146</v>
      </c>
      <c r="BL862">
        <v>8</v>
      </c>
      <c r="BM862" s="16">
        <v>43382.9375</v>
      </c>
      <c r="BO862" s="16"/>
      <c r="BP862" t="s">
        <v>147</v>
      </c>
      <c r="BQ862" t="s">
        <v>147</v>
      </c>
      <c r="BR862">
        <v>0.5</v>
      </c>
      <c r="BS862">
        <v>0.08</v>
      </c>
      <c r="BT862" t="b">
        <v>0</v>
      </c>
      <c r="BU862">
        <v>0.5</v>
      </c>
      <c r="BV862">
        <v>0.08</v>
      </c>
      <c r="BW862">
        <v>0.5</v>
      </c>
      <c r="BX862" t="s">
        <v>148</v>
      </c>
      <c r="BY862" t="s">
        <v>1955</v>
      </c>
      <c r="BZ862" t="s">
        <v>1956</v>
      </c>
      <c r="CA862" t="s">
        <v>2206</v>
      </c>
      <c r="CB862" t="s">
        <v>150</v>
      </c>
      <c r="CC862" t="s">
        <v>1970</v>
      </c>
      <c r="CD862" t="s">
        <v>1422</v>
      </c>
      <c r="CI862">
        <v>45.679948789999997</v>
      </c>
      <c r="CJ862">
        <v>-122.6319761</v>
      </c>
      <c r="CN862" t="s">
        <v>1971</v>
      </c>
      <c r="CO862" t="s">
        <v>298</v>
      </c>
      <c r="CP862" t="s">
        <v>2207</v>
      </c>
      <c r="CQ862" t="s">
        <v>130</v>
      </c>
      <c r="CT862" t="s">
        <v>1973</v>
      </c>
      <c r="CU862" t="s">
        <v>302</v>
      </c>
      <c r="CV862" t="s">
        <v>154</v>
      </c>
      <c r="CW862" t="s">
        <v>1220</v>
      </c>
      <c r="CX862" t="s">
        <v>1801</v>
      </c>
      <c r="DC862" s="15"/>
      <c r="DF862">
        <v>88.06</v>
      </c>
      <c r="DG862" t="s">
        <v>130</v>
      </c>
      <c r="DH862" t="s">
        <v>146</v>
      </c>
    </row>
    <row r="863" spans="1:112" x14ac:dyDescent="0.25">
      <c r="A863" t="s">
        <v>1955</v>
      </c>
      <c r="B863" t="s">
        <v>1956</v>
      </c>
      <c r="C863" t="s">
        <v>2711</v>
      </c>
      <c r="D863" t="s">
        <v>124</v>
      </c>
      <c r="E863" t="s">
        <v>125</v>
      </c>
      <c r="F863" t="s">
        <v>126</v>
      </c>
      <c r="G863" s="15">
        <v>43382</v>
      </c>
      <c r="H863" t="s">
        <v>2165</v>
      </c>
      <c r="I863" t="s">
        <v>1197</v>
      </c>
      <c r="J863" s="15"/>
      <c r="M863" t="s">
        <v>2459</v>
      </c>
      <c r="N863" t="s">
        <v>130</v>
      </c>
      <c r="T863" t="s">
        <v>2675</v>
      </c>
      <c r="U863" t="s">
        <v>1961</v>
      </c>
      <c r="V863" t="s">
        <v>2177</v>
      </c>
      <c r="AA863" t="s">
        <v>1999</v>
      </c>
      <c r="AB863" t="s">
        <v>1955</v>
      </c>
      <c r="AC863" t="s">
        <v>2000</v>
      </c>
      <c r="AD863" t="s">
        <v>1204</v>
      </c>
      <c r="AF863" t="s">
        <v>137</v>
      </c>
      <c r="AG863" t="s">
        <v>1966</v>
      </c>
      <c r="AH863">
        <v>0.5</v>
      </c>
      <c r="AI863" t="s">
        <v>139</v>
      </c>
      <c r="AJ863" t="s">
        <v>1205</v>
      </c>
      <c r="AK863" t="s">
        <v>140</v>
      </c>
      <c r="AM863" t="s">
        <v>141</v>
      </c>
      <c r="AZ863" t="s">
        <v>1207</v>
      </c>
      <c r="BA863" t="s">
        <v>1208</v>
      </c>
      <c r="BB863" t="s">
        <v>1209</v>
      </c>
      <c r="BD863" t="s">
        <v>1967</v>
      </c>
      <c r="BE863" s="15">
        <v>43394</v>
      </c>
      <c r="BG863" t="s">
        <v>1968</v>
      </c>
      <c r="BH863">
        <v>0.08</v>
      </c>
      <c r="BI863" t="s">
        <v>139</v>
      </c>
      <c r="BJ863" s="15"/>
      <c r="BK863" t="s">
        <v>146</v>
      </c>
      <c r="BL863">
        <v>8</v>
      </c>
      <c r="BM863" s="16">
        <v>43382.9375</v>
      </c>
      <c r="BO863" s="16"/>
      <c r="BP863" t="s">
        <v>147</v>
      </c>
      <c r="BQ863" t="s">
        <v>147</v>
      </c>
      <c r="BR863">
        <v>0.5</v>
      </c>
      <c r="BS863">
        <v>0.08</v>
      </c>
      <c r="BT863" t="b">
        <v>0</v>
      </c>
      <c r="BU863">
        <v>0.5</v>
      </c>
      <c r="BV863">
        <v>0.08</v>
      </c>
      <c r="BW863">
        <v>0.5</v>
      </c>
      <c r="BX863" t="s">
        <v>148</v>
      </c>
      <c r="BY863" t="s">
        <v>1955</v>
      </c>
      <c r="BZ863" t="s">
        <v>1956</v>
      </c>
      <c r="CA863" t="s">
        <v>2178</v>
      </c>
      <c r="CB863" t="s">
        <v>150</v>
      </c>
      <c r="CC863" t="s">
        <v>1970</v>
      </c>
      <c r="CD863" t="s">
        <v>1422</v>
      </c>
      <c r="CI863">
        <v>45.67662369</v>
      </c>
      <c r="CJ863">
        <v>-122.62534460000001</v>
      </c>
      <c r="CN863" t="s">
        <v>1971</v>
      </c>
      <c r="CO863" t="s">
        <v>298</v>
      </c>
      <c r="CP863" t="s">
        <v>2179</v>
      </c>
      <c r="CQ863" t="s">
        <v>130</v>
      </c>
      <c r="CT863" t="s">
        <v>1973</v>
      </c>
      <c r="CU863" t="s">
        <v>302</v>
      </c>
      <c r="CV863" t="s">
        <v>154</v>
      </c>
      <c r="CW863" t="s">
        <v>1220</v>
      </c>
      <c r="CX863" t="s">
        <v>1801</v>
      </c>
      <c r="DC863" s="15"/>
      <c r="DF863">
        <v>215</v>
      </c>
      <c r="DG863" t="s">
        <v>130</v>
      </c>
      <c r="DH863" t="s">
        <v>146</v>
      </c>
    </row>
    <row r="864" spans="1:112" x14ac:dyDescent="0.25">
      <c r="A864" t="s">
        <v>1955</v>
      </c>
      <c r="B864" t="s">
        <v>1956</v>
      </c>
      <c r="C864" t="s">
        <v>2712</v>
      </c>
      <c r="D864" t="s">
        <v>124</v>
      </c>
      <c r="E864" t="s">
        <v>125</v>
      </c>
      <c r="F864" t="s">
        <v>126</v>
      </c>
      <c r="G864" s="15">
        <v>43382</v>
      </c>
      <c r="H864" t="s">
        <v>2713</v>
      </c>
      <c r="I864" t="s">
        <v>1197</v>
      </c>
      <c r="J864" s="15"/>
      <c r="M864" t="s">
        <v>2080</v>
      </c>
      <c r="N864" t="s">
        <v>130</v>
      </c>
      <c r="T864" t="s">
        <v>2675</v>
      </c>
      <c r="U864" t="s">
        <v>1961</v>
      </c>
      <c r="V864" t="s">
        <v>2081</v>
      </c>
      <c r="AA864" t="s">
        <v>1963</v>
      </c>
      <c r="AB864" t="s">
        <v>1955</v>
      </c>
      <c r="AC864" t="s">
        <v>1964</v>
      </c>
      <c r="AD864" t="s">
        <v>1965</v>
      </c>
      <c r="AF864" t="s">
        <v>137</v>
      </c>
      <c r="AG864" t="s">
        <v>1966</v>
      </c>
      <c r="AH864">
        <v>0.5</v>
      </c>
      <c r="AI864" t="s">
        <v>139</v>
      </c>
      <c r="AJ864" t="s">
        <v>1205</v>
      </c>
      <c r="AK864" t="s">
        <v>140</v>
      </c>
      <c r="AM864" t="s">
        <v>141</v>
      </c>
      <c r="AZ864" t="s">
        <v>1207</v>
      </c>
      <c r="BA864" t="s">
        <v>1208</v>
      </c>
      <c r="BB864" t="s">
        <v>1209</v>
      </c>
      <c r="BD864" t="s">
        <v>1967</v>
      </c>
      <c r="BE864" s="15">
        <v>43394</v>
      </c>
      <c r="BG864" t="s">
        <v>1968</v>
      </c>
      <c r="BH864">
        <v>0.08</v>
      </c>
      <c r="BI864" t="s">
        <v>139</v>
      </c>
      <c r="BJ864" s="15"/>
      <c r="BK864" t="s">
        <v>146</v>
      </c>
      <c r="BL864">
        <v>8</v>
      </c>
      <c r="BM864" s="16">
        <v>43382.954861111102</v>
      </c>
      <c r="BO864" s="16"/>
      <c r="BP864" t="s">
        <v>147</v>
      </c>
      <c r="BQ864" t="s">
        <v>147</v>
      </c>
      <c r="BR864">
        <v>0.5</v>
      </c>
      <c r="BS864">
        <v>0.08</v>
      </c>
      <c r="BT864" t="b">
        <v>0</v>
      </c>
      <c r="BU864">
        <v>0.5</v>
      </c>
      <c r="BV864">
        <v>0.08</v>
      </c>
      <c r="BW864">
        <v>0.5</v>
      </c>
      <c r="BX864" t="s">
        <v>148</v>
      </c>
      <c r="BY864" t="s">
        <v>1955</v>
      </c>
      <c r="BZ864" t="s">
        <v>1956</v>
      </c>
      <c r="CA864" t="s">
        <v>2082</v>
      </c>
      <c r="CB864" t="s">
        <v>150</v>
      </c>
      <c r="CC864" t="s">
        <v>1970</v>
      </c>
      <c r="CD864" t="s">
        <v>1422</v>
      </c>
      <c r="CI864">
        <v>45.679066380000002</v>
      </c>
      <c r="CJ864">
        <v>-122.6262328</v>
      </c>
      <c r="CN864" t="s">
        <v>1971</v>
      </c>
      <c r="CO864" t="s">
        <v>298</v>
      </c>
      <c r="CP864" t="s">
        <v>2083</v>
      </c>
      <c r="CQ864" t="s">
        <v>130</v>
      </c>
      <c r="CT864" t="s">
        <v>1973</v>
      </c>
      <c r="CU864" t="s">
        <v>302</v>
      </c>
      <c r="CV864" t="s">
        <v>154</v>
      </c>
      <c r="CW864" t="s">
        <v>1220</v>
      </c>
      <c r="CX864" t="s">
        <v>1801</v>
      </c>
      <c r="DC864" s="15"/>
      <c r="DF864">
        <v>103.65</v>
      </c>
      <c r="DG864" t="s">
        <v>130</v>
      </c>
      <c r="DH864" t="s">
        <v>146</v>
      </c>
    </row>
    <row r="865" spans="1:112" x14ac:dyDescent="0.25">
      <c r="A865" t="s">
        <v>1955</v>
      </c>
      <c r="B865" t="s">
        <v>1956</v>
      </c>
      <c r="C865" t="s">
        <v>2714</v>
      </c>
      <c r="D865" t="s">
        <v>124</v>
      </c>
      <c r="E865" t="s">
        <v>125</v>
      </c>
      <c r="F865" t="s">
        <v>126</v>
      </c>
      <c r="G865" s="15">
        <v>43382</v>
      </c>
      <c r="H865" t="s">
        <v>2715</v>
      </c>
      <c r="I865" t="s">
        <v>1197</v>
      </c>
      <c r="J865" s="15"/>
      <c r="M865" t="s">
        <v>2485</v>
      </c>
      <c r="N865" t="s">
        <v>130</v>
      </c>
      <c r="T865" t="s">
        <v>2675</v>
      </c>
      <c r="U865" t="s">
        <v>1961</v>
      </c>
      <c r="V865" t="s">
        <v>2094</v>
      </c>
      <c r="AA865" t="s">
        <v>1963</v>
      </c>
      <c r="AB865" t="s">
        <v>1955</v>
      </c>
      <c r="AC865" t="s">
        <v>1964</v>
      </c>
      <c r="AD865" t="s">
        <v>1965</v>
      </c>
      <c r="AF865" t="s">
        <v>137</v>
      </c>
      <c r="AG865" t="s">
        <v>1966</v>
      </c>
      <c r="AH865">
        <v>0.5</v>
      </c>
      <c r="AI865" t="s">
        <v>139</v>
      </c>
      <c r="AJ865" t="s">
        <v>1205</v>
      </c>
      <c r="AK865" t="s">
        <v>140</v>
      </c>
      <c r="AM865" t="s">
        <v>141</v>
      </c>
      <c r="AZ865" t="s">
        <v>1207</v>
      </c>
      <c r="BA865" t="s">
        <v>1208</v>
      </c>
      <c r="BB865" t="s">
        <v>1209</v>
      </c>
      <c r="BD865" t="s">
        <v>1967</v>
      </c>
      <c r="BE865" s="15">
        <v>43394</v>
      </c>
      <c r="BG865" t="s">
        <v>1968</v>
      </c>
      <c r="BH865">
        <v>0.08</v>
      </c>
      <c r="BI865" t="s">
        <v>139</v>
      </c>
      <c r="BJ865" s="15"/>
      <c r="BK865" t="s">
        <v>146</v>
      </c>
      <c r="BL865">
        <v>8</v>
      </c>
      <c r="BM865" s="16">
        <v>43382.972222222197</v>
      </c>
      <c r="BO865" s="16"/>
      <c r="BP865" t="s">
        <v>147</v>
      </c>
      <c r="BQ865" t="s">
        <v>147</v>
      </c>
      <c r="BR865">
        <v>0.5</v>
      </c>
      <c r="BS865">
        <v>0.08</v>
      </c>
      <c r="BT865" t="b">
        <v>0</v>
      </c>
      <c r="BU865">
        <v>0.5</v>
      </c>
      <c r="BV865">
        <v>0.08</v>
      </c>
      <c r="BW865">
        <v>0.5</v>
      </c>
      <c r="BX865" t="s">
        <v>148</v>
      </c>
      <c r="BY865" t="s">
        <v>1955</v>
      </c>
      <c r="BZ865" t="s">
        <v>1956</v>
      </c>
      <c r="CA865" t="s">
        <v>2095</v>
      </c>
      <c r="CB865" t="s">
        <v>150</v>
      </c>
      <c r="CC865" t="s">
        <v>1970</v>
      </c>
      <c r="CD865" t="s">
        <v>1422</v>
      </c>
      <c r="CI865">
        <v>45.679809650000003</v>
      </c>
      <c r="CJ865">
        <v>-122.62837589999999</v>
      </c>
      <c r="CN865" t="s">
        <v>1971</v>
      </c>
      <c r="CO865" t="s">
        <v>298</v>
      </c>
      <c r="CP865" t="s">
        <v>2096</v>
      </c>
      <c r="CQ865" t="s">
        <v>130</v>
      </c>
      <c r="CT865" t="s">
        <v>1973</v>
      </c>
      <c r="CU865" t="s">
        <v>302</v>
      </c>
      <c r="CV865" t="s">
        <v>154</v>
      </c>
      <c r="CW865" t="s">
        <v>1220</v>
      </c>
      <c r="CX865" t="s">
        <v>1801</v>
      </c>
      <c r="DC865" s="15"/>
      <c r="DF865">
        <v>98.7</v>
      </c>
      <c r="DG865" t="s">
        <v>130</v>
      </c>
      <c r="DH865" t="s">
        <v>146</v>
      </c>
    </row>
    <row r="866" spans="1:112" x14ac:dyDescent="0.25">
      <c r="A866" t="s">
        <v>1955</v>
      </c>
      <c r="B866" t="s">
        <v>1956</v>
      </c>
      <c r="C866" t="s">
        <v>2716</v>
      </c>
      <c r="D866" t="s">
        <v>124</v>
      </c>
      <c r="E866" t="s">
        <v>125</v>
      </c>
      <c r="F866" t="s">
        <v>126</v>
      </c>
      <c r="G866" s="15">
        <v>43382</v>
      </c>
      <c r="H866" t="s">
        <v>2715</v>
      </c>
      <c r="I866" t="s">
        <v>1197</v>
      </c>
      <c r="J866" s="15"/>
      <c r="M866" t="s">
        <v>2717</v>
      </c>
      <c r="N866" t="s">
        <v>130</v>
      </c>
      <c r="T866" t="s">
        <v>2675</v>
      </c>
      <c r="U866" t="s">
        <v>1961</v>
      </c>
      <c r="V866" t="s">
        <v>2619</v>
      </c>
      <c r="AA866" t="s">
        <v>1999</v>
      </c>
      <c r="AB866" t="s">
        <v>1955</v>
      </c>
      <c r="AC866" t="s">
        <v>2000</v>
      </c>
      <c r="AD866" t="s">
        <v>1204</v>
      </c>
      <c r="AF866" t="s">
        <v>137</v>
      </c>
      <c r="AG866" t="s">
        <v>1966</v>
      </c>
      <c r="AH866">
        <v>0.5</v>
      </c>
      <c r="AI866" t="s">
        <v>139</v>
      </c>
      <c r="AJ866" t="s">
        <v>1205</v>
      </c>
      <c r="AK866" t="s">
        <v>140</v>
      </c>
      <c r="AM866" t="s">
        <v>141</v>
      </c>
      <c r="AZ866" t="s">
        <v>1207</v>
      </c>
      <c r="BA866" t="s">
        <v>1208</v>
      </c>
      <c r="BB866" t="s">
        <v>1209</v>
      </c>
      <c r="BD866" t="s">
        <v>1967</v>
      </c>
      <c r="BE866" s="15">
        <v>43393</v>
      </c>
      <c r="BG866" t="s">
        <v>1968</v>
      </c>
      <c r="BH866">
        <v>0.08</v>
      </c>
      <c r="BI866" t="s">
        <v>139</v>
      </c>
      <c r="BJ866" s="15"/>
      <c r="BK866" t="s">
        <v>146</v>
      </c>
      <c r="BL866">
        <v>8</v>
      </c>
      <c r="BM866" s="16">
        <v>43382.972222222197</v>
      </c>
      <c r="BO866" s="16"/>
      <c r="BP866" t="s">
        <v>147</v>
      </c>
      <c r="BQ866" t="s">
        <v>147</v>
      </c>
      <c r="BR866">
        <v>0.5</v>
      </c>
      <c r="BS866">
        <v>0.08</v>
      </c>
      <c r="BT866" t="b">
        <v>0</v>
      </c>
      <c r="BU866">
        <v>0.5</v>
      </c>
      <c r="BV866">
        <v>0.08</v>
      </c>
      <c r="BW866">
        <v>0.5</v>
      </c>
      <c r="BX866" t="s">
        <v>148</v>
      </c>
      <c r="BY866" t="s">
        <v>1955</v>
      </c>
      <c r="BZ866" t="s">
        <v>1956</v>
      </c>
      <c r="CA866" t="s">
        <v>2620</v>
      </c>
      <c r="CB866" t="s">
        <v>150</v>
      </c>
      <c r="CC866" t="s">
        <v>1970</v>
      </c>
      <c r="CD866" t="s">
        <v>1422</v>
      </c>
      <c r="CI866">
        <v>45.677799159999999</v>
      </c>
      <c r="CJ866">
        <v>-122.62457999999999</v>
      </c>
      <c r="CN866" t="s">
        <v>1971</v>
      </c>
      <c r="CO866" t="s">
        <v>298</v>
      </c>
      <c r="CP866" t="s">
        <v>2621</v>
      </c>
      <c r="CQ866" t="s">
        <v>130</v>
      </c>
      <c r="CT866" t="s">
        <v>1973</v>
      </c>
      <c r="CU866" t="s">
        <v>302</v>
      </c>
      <c r="CV866" t="s">
        <v>154</v>
      </c>
      <c r="CW866" t="s">
        <v>1220</v>
      </c>
      <c r="CX866" t="s">
        <v>1801</v>
      </c>
      <c r="DC866" s="15"/>
      <c r="DF866">
        <v>31.5</v>
      </c>
      <c r="DG866" t="s">
        <v>130</v>
      </c>
      <c r="DH866" t="s">
        <v>146</v>
      </c>
    </row>
    <row r="867" spans="1:112" x14ac:dyDescent="0.25">
      <c r="A867" t="s">
        <v>1955</v>
      </c>
      <c r="B867" t="s">
        <v>1956</v>
      </c>
      <c r="C867" t="s">
        <v>2718</v>
      </c>
      <c r="D867" t="s">
        <v>124</v>
      </c>
      <c r="E867" t="s">
        <v>125</v>
      </c>
      <c r="F867" t="s">
        <v>126</v>
      </c>
      <c r="G867" s="15">
        <v>43382</v>
      </c>
      <c r="H867" t="s">
        <v>2056</v>
      </c>
      <c r="I867" t="s">
        <v>1197</v>
      </c>
      <c r="J867" s="15"/>
      <c r="M867" t="s">
        <v>364</v>
      </c>
      <c r="N867" t="s">
        <v>130</v>
      </c>
      <c r="T867" t="s">
        <v>2675</v>
      </c>
      <c r="U867" t="s">
        <v>1961</v>
      </c>
      <c r="V867" t="s">
        <v>2392</v>
      </c>
      <c r="AA867" t="s">
        <v>1963</v>
      </c>
      <c r="AB867" t="s">
        <v>1955</v>
      </c>
      <c r="AC867" t="s">
        <v>1964</v>
      </c>
      <c r="AD867" t="s">
        <v>1965</v>
      </c>
      <c r="AF867" t="s">
        <v>137</v>
      </c>
      <c r="AG867" t="s">
        <v>1966</v>
      </c>
      <c r="AH867">
        <v>0.5</v>
      </c>
      <c r="AI867" t="s">
        <v>139</v>
      </c>
      <c r="AJ867" t="s">
        <v>1205</v>
      </c>
      <c r="AK867" t="s">
        <v>140</v>
      </c>
      <c r="AM867" t="s">
        <v>141</v>
      </c>
      <c r="AZ867" t="s">
        <v>1207</v>
      </c>
      <c r="BA867" t="s">
        <v>1208</v>
      </c>
      <c r="BB867" t="s">
        <v>1209</v>
      </c>
      <c r="BD867" t="s">
        <v>1967</v>
      </c>
      <c r="BE867" s="15">
        <v>43394</v>
      </c>
      <c r="BG867" t="s">
        <v>1968</v>
      </c>
      <c r="BH867">
        <v>0.08</v>
      </c>
      <c r="BI867" t="s">
        <v>139</v>
      </c>
      <c r="BJ867" s="15"/>
      <c r="BK867" t="s">
        <v>146</v>
      </c>
      <c r="BL867">
        <v>8</v>
      </c>
      <c r="BM867" s="16">
        <v>43382.996527777803</v>
      </c>
      <c r="BO867" s="16"/>
      <c r="BP867" t="s">
        <v>147</v>
      </c>
      <c r="BQ867" t="s">
        <v>147</v>
      </c>
      <c r="BR867">
        <v>0.5</v>
      </c>
      <c r="BS867">
        <v>0.08</v>
      </c>
      <c r="BT867" t="b">
        <v>0</v>
      </c>
      <c r="BU867">
        <v>0.5</v>
      </c>
      <c r="BV867">
        <v>0.08</v>
      </c>
      <c r="BW867">
        <v>0.5</v>
      </c>
      <c r="BX867" t="s">
        <v>148</v>
      </c>
      <c r="BY867" t="s">
        <v>1955</v>
      </c>
      <c r="BZ867" t="s">
        <v>1956</v>
      </c>
      <c r="CA867" t="s">
        <v>2393</v>
      </c>
      <c r="CB867" t="s">
        <v>150</v>
      </c>
      <c r="CC867" t="s">
        <v>1970</v>
      </c>
      <c r="CD867" t="s">
        <v>1422</v>
      </c>
      <c r="CI867">
        <v>45.680846109999997</v>
      </c>
      <c r="CJ867">
        <v>-122.6367954</v>
      </c>
      <c r="CN867" t="s">
        <v>1971</v>
      </c>
      <c r="CO867" t="s">
        <v>298</v>
      </c>
      <c r="CP867" t="s">
        <v>2394</v>
      </c>
      <c r="CQ867" t="s">
        <v>130</v>
      </c>
      <c r="CT867" t="s">
        <v>1973</v>
      </c>
      <c r="CU867" t="s">
        <v>302</v>
      </c>
      <c r="CV867" t="s">
        <v>154</v>
      </c>
      <c r="CW867" t="s">
        <v>1220</v>
      </c>
      <c r="CX867" t="s">
        <v>1801</v>
      </c>
      <c r="DC867" s="15"/>
      <c r="DF867">
        <v>85</v>
      </c>
      <c r="DG867" t="s">
        <v>130</v>
      </c>
      <c r="DH867" t="s">
        <v>146</v>
      </c>
    </row>
    <row r="868" spans="1:112" x14ac:dyDescent="0.25">
      <c r="A868" t="s">
        <v>1955</v>
      </c>
      <c r="B868" t="s">
        <v>1956</v>
      </c>
      <c r="C868" t="s">
        <v>2719</v>
      </c>
      <c r="D868" t="s">
        <v>124</v>
      </c>
      <c r="E868" t="s">
        <v>125</v>
      </c>
      <c r="F868" t="s">
        <v>126</v>
      </c>
      <c r="G868" s="15">
        <v>43383</v>
      </c>
      <c r="H868" t="s">
        <v>607</v>
      </c>
      <c r="I868" t="s">
        <v>1197</v>
      </c>
      <c r="J868" s="15"/>
      <c r="M868" t="s">
        <v>2546</v>
      </c>
      <c r="N868" t="s">
        <v>130</v>
      </c>
      <c r="T868" t="s">
        <v>2675</v>
      </c>
      <c r="U868" t="s">
        <v>1961</v>
      </c>
      <c r="V868" t="s">
        <v>2547</v>
      </c>
      <c r="AA868" t="s">
        <v>1999</v>
      </c>
      <c r="AB868" t="s">
        <v>1955</v>
      </c>
      <c r="AC868" t="s">
        <v>2000</v>
      </c>
      <c r="AD868" t="s">
        <v>1204</v>
      </c>
      <c r="AF868" t="s">
        <v>137</v>
      </c>
      <c r="AG868" t="s">
        <v>1966</v>
      </c>
      <c r="AH868">
        <v>0.5</v>
      </c>
      <c r="AI868" t="s">
        <v>139</v>
      </c>
      <c r="AJ868" t="s">
        <v>1205</v>
      </c>
      <c r="AK868" t="s">
        <v>140</v>
      </c>
      <c r="AM868" t="s">
        <v>141</v>
      </c>
      <c r="AZ868" t="s">
        <v>1207</v>
      </c>
      <c r="BA868" t="s">
        <v>1208</v>
      </c>
      <c r="BB868" t="s">
        <v>1209</v>
      </c>
      <c r="BD868" t="s">
        <v>1967</v>
      </c>
      <c r="BE868" s="15">
        <v>43394</v>
      </c>
      <c r="BG868" t="s">
        <v>1968</v>
      </c>
      <c r="BH868">
        <v>0.08</v>
      </c>
      <c r="BI868" t="s">
        <v>139</v>
      </c>
      <c r="BJ868" s="15"/>
      <c r="BK868" t="s">
        <v>146</v>
      </c>
      <c r="BL868">
        <v>8</v>
      </c>
      <c r="BM868" s="16">
        <v>43383.746527777803</v>
      </c>
      <c r="BO868" s="16"/>
      <c r="BP868" t="s">
        <v>147</v>
      </c>
      <c r="BQ868" t="s">
        <v>147</v>
      </c>
      <c r="BR868">
        <v>0.5</v>
      </c>
      <c r="BS868">
        <v>0.08</v>
      </c>
      <c r="BT868" t="b">
        <v>0</v>
      </c>
      <c r="BU868">
        <v>0.5</v>
      </c>
      <c r="BV868">
        <v>0.08</v>
      </c>
      <c r="BW868">
        <v>0.5</v>
      </c>
      <c r="BX868" t="s">
        <v>148</v>
      </c>
      <c r="BY868" t="s">
        <v>1955</v>
      </c>
      <c r="BZ868" t="s">
        <v>1956</v>
      </c>
      <c r="CA868" t="s">
        <v>2548</v>
      </c>
      <c r="CB868" t="s">
        <v>150</v>
      </c>
      <c r="CC868" t="s">
        <v>1970</v>
      </c>
      <c r="CD868" t="s">
        <v>1422</v>
      </c>
      <c r="CI868">
        <v>45.678971789999999</v>
      </c>
      <c r="CJ868">
        <v>-122.62954089999999</v>
      </c>
      <c r="CN868" t="s">
        <v>1971</v>
      </c>
      <c r="CO868" t="s">
        <v>298</v>
      </c>
      <c r="CP868" t="s">
        <v>2549</v>
      </c>
      <c r="CQ868" t="s">
        <v>130</v>
      </c>
      <c r="CT868" t="s">
        <v>1973</v>
      </c>
      <c r="CU868" t="s">
        <v>302</v>
      </c>
      <c r="CV868" t="s">
        <v>154</v>
      </c>
      <c r="CW868" t="s">
        <v>1220</v>
      </c>
      <c r="CX868" t="s">
        <v>1801</v>
      </c>
      <c r="DC868" s="15"/>
      <c r="DF868">
        <v>66</v>
      </c>
      <c r="DG868" t="s">
        <v>130</v>
      </c>
      <c r="DH868" t="s">
        <v>146</v>
      </c>
    </row>
    <row r="869" spans="1:112" x14ac:dyDescent="0.25">
      <c r="A869" t="s">
        <v>1955</v>
      </c>
      <c r="B869" t="s">
        <v>1956</v>
      </c>
      <c r="C869" t="s">
        <v>2720</v>
      </c>
      <c r="D869" t="s">
        <v>124</v>
      </c>
      <c r="E869" t="s">
        <v>125</v>
      </c>
      <c r="F869" t="s">
        <v>126</v>
      </c>
      <c r="G869" s="15">
        <v>43383</v>
      </c>
      <c r="H869" t="s">
        <v>778</v>
      </c>
      <c r="I869" t="s">
        <v>1197</v>
      </c>
      <c r="J869" s="15"/>
      <c r="M869" t="s">
        <v>2721</v>
      </c>
      <c r="N869" t="s">
        <v>130</v>
      </c>
      <c r="T869" t="s">
        <v>2675</v>
      </c>
      <c r="U869" t="s">
        <v>1961</v>
      </c>
      <c r="V869" t="s">
        <v>2120</v>
      </c>
      <c r="AA869" t="s">
        <v>1963</v>
      </c>
      <c r="AB869" t="s">
        <v>1955</v>
      </c>
      <c r="AC869" t="s">
        <v>1964</v>
      </c>
      <c r="AD869" t="s">
        <v>1965</v>
      </c>
      <c r="AF869" t="s">
        <v>137</v>
      </c>
      <c r="AG869" t="s">
        <v>1966</v>
      </c>
      <c r="AH869">
        <v>0.5</v>
      </c>
      <c r="AI869" t="s">
        <v>139</v>
      </c>
      <c r="AJ869" t="s">
        <v>1205</v>
      </c>
      <c r="AK869" t="s">
        <v>140</v>
      </c>
      <c r="AM869" t="s">
        <v>141</v>
      </c>
      <c r="AZ869" t="s">
        <v>1207</v>
      </c>
      <c r="BA869" t="s">
        <v>1208</v>
      </c>
      <c r="BB869" t="s">
        <v>1209</v>
      </c>
      <c r="BD869" t="s">
        <v>1967</v>
      </c>
      <c r="BE869" s="15">
        <v>43393</v>
      </c>
      <c r="BG869" t="s">
        <v>1968</v>
      </c>
      <c r="BH869">
        <v>0.08</v>
      </c>
      <c r="BI869" t="s">
        <v>139</v>
      </c>
      <c r="BJ869" s="15"/>
      <c r="BK869" t="s">
        <v>146</v>
      </c>
      <c r="BL869">
        <v>8</v>
      </c>
      <c r="BM869" s="16">
        <v>43383.760416666701</v>
      </c>
      <c r="BO869" s="16"/>
      <c r="BP869" t="s">
        <v>147</v>
      </c>
      <c r="BQ869" t="s">
        <v>147</v>
      </c>
      <c r="BR869">
        <v>0.5</v>
      </c>
      <c r="BS869">
        <v>0.08</v>
      </c>
      <c r="BT869" t="b">
        <v>0</v>
      </c>
      <c r="BU869">
        <v>0.5</v>
      </c>
      <c r="BV869">
        <v>0.08</v>
      </c>
      <c r="BW869">
        <v>0.5</v>
      </c>
      <c r="BX869" t="s">
        <v>148</v>
      </c>
      <c r="BY869" t="s">
        <v>1955</v>
      </c>
      <c r="BZ869" t="s">
        <v>1956</v>
      </c>
      <c r="CA869" t="s">
        <v>2121</v>
      </c>
      <c r="CB869" t="s">
        <v>2122</v>
      </c>
      <c r="CC869" t="s">
        <v>1970</v>
      </c>
      <c r="CD869" t="s">
        <v>1422</v>
      </c>
      <c r="CI869">
        <v>45.678930010000002</v>
      </c>
      <c r="CJ869">
        <v>-122.6292986</v>
      </c>
      <c r="CN869" t="s">
        <v>1971</v>
      </c>
      <c r="CO869" t="s">
        <v>298</v>
      </c>
      <c r="CP869" t="s">
        <v>2123</v>
      </c>
      <c r="CQ869" t="s">
        <v>130</v>
      </c>
      <c r="CT869" t="s">
        <v>1973</v>
      </c>
      <c r="CU869" t="s">
        <v>302</v>
      </c>
      <c r="CV869" t="s">
        <v>154</v>
      </c>
      <c r="CW869" t="s">
        <v>1220</v>
      </c>
      <c r="CX869" t="s">
        <v>1801</v>
      </c>
      <c r="DC869" s="15"/>
      <c r="DF869">
        <v>91.2</v>
      </c>
      <c r="DG869" t="s">
        <v>130</v>
      </c>
      <c r="DH869" t="s">
        <v>146</v>
      </c>
    </row>
    <row r="870" spans="1:112" x14ac:dyDescent="0.25">
      <c r="A870" t="s">
        <v>1955</v>
      </c>
      <c r="B870" t="s">
        <v>1956</v>
      </c>
      <c r="C870" t="s">
        <v>2722</v>
      </c>
      <c r="D870" t="s">
        <v>124</v>
      </c>
      <c r="E870" t="s">
        <v>125</v>
      </c>
      <c r="F870" t="s">
        <v>126</v>
      </c>
      <c r="G870" s="15">
        <v>43383</v>
      </c>
      <c r="H870" t="s">
        <v>605</v>
      </c>
      <c r="I870" t="s">
        <v>1197</v>
      </c>
      <c r="J870" s="15"/>
      <c r="M870" t="s">
        <v>2723</v>
      </c>
      <c r="N870" t="s">
        <v>130</v>
      </c>
      <c r="T870" t="s">
        <v>2675</v>
      </c>
      <c r="U870" t="s">
        <v>1961</v>
      </c>
      <c r="V870" t="s">
        <v>2268</v>
      </c>
      <c r="AA870" t="s">
        <v>1999</v>
      </c>
      <c r="AB870" t="s">
        <v>1955</v>
      </c>
      <c r="AC870" t="s">
        <v>2000</v>
      </c>
      <c r="AD870" t="s">
        <v>1204</v>
      </c>
      <c r="AF870" t="s">
        <v>137</v>
      </c>
      <c r="AG870" t="s">
        <v>1966</v>
      </c>
      <c r="AH870">
        <v>0.5</v>
      </c>
      <c r="AI870" t="s">
        <v>139</v>
      </c>
      <c r="AJ870" t="s">
        <v>1205</v>
      </c>
      <c r="AK870" t="s">
        <v>140</v>
      </c>
      <c r="AM870" t="s">
        <v>141</v>
      </c>
      <c r="AZ870" t="s">
        <v>1207</v>
      </c>
      <c r="BA870" t="s">
        <v>1208</v>
      </c>
      <c r="BB870" t="s">
        <v>1209</v>
      </c>
      <c r="BD870" t="s">
        <v>1967</v>
      </c>
      <c r="BE870" s="15">
        <v>43394</v>
      </c>
      <c r="BG870" t="s">
        <v>1968</v>
      </c>
      <c r="BH870">
        <v>0.08</v>
      </c>
      <c r="BI870" t="s">
        <v>139</v>
      </c>
      <c r="BJ870" s="15"/>
      <c r="BK870" t="s">
        <v>146</v>
      </c>
      <c r="BL870">
        <v>8</v>
      </c>
      <c r="BM870" s="16">
        <v>43383.805555555598</v>
      </c>
      <c r="BO870" s="16"/>
      <c r="BP870" t="s">
        <v>147</v>
      </c>
      <c r="BQ870" t="s">
        <v>147</v>
      </c>
      <c r="BR870">
        <v>0.5</v>
      </c>
      <c r="BS870">
        <v>0.08</v>
      </c>
      <c r="BT870" t="b">
        <v>0</v>
      </c>
      <c r="BU870">
        <v>0.5</v>
      </c>
      <c r="BV870">
        <v>0.08</v>
      </c>
      <c r="BW870">
        <v>0.5</v>
      </c>
      <c r="BX870" t="s">
        <v>148</v>
      </c>
      <c r="BY870" t="s">
        <v>1955</v>
      </c>
      <c r="BZ870" t="s">
        <v>1956</v>
      </c>
      <c r="CA870" t="s">
        <v>2269</v>
      </c>
      <c r="CB870" t="s">
        <v>150</v>
      </c>
      <c r="CC870" t="s">
        <v>1970</v>
      </c>
      <c r="CD870" t="s">
        <v>1422</v>
      </c>
      <c r="CI870">
        <v>45.67827097</v>
      </c>
      <c r="CJ870">
        <v>-122.6268937</v>
      </c>
      <c r="CN870" t="s">
        <v>1971</v>
      </c>
      <c r="CO870" t="s">
        <v>298</v>
      </c>
      <c r="CP870" t="s">
        <v>2270</v>
      </c>
      <c r="CQ870" t="s">
        <v>130</v>
      </c>
      <c r="CT870" t="s">
        <v>1973</v>
      </c>
      <c r="CU870" t="s">
        <v>302</v>
      </c>
      <c r="CV870" t="s">
        <v>154</v>
      </c>
      <c r="CW870" t="s">
        <v>1220</v>
      </c>
      <c r="CX870" t="s">
        <v>1801</v>
      </c>
      <c r="DC870" s="15"/>
      <c r="DF870">
        <v>123.69</v>
      </c>
      <c r="DG870" t="s">
        <v>130</v>
      </c>
      <c r="DH870" t="s">
        <v>146</v>
      </c>
    </row>
    <row r="871" spans="1:112" x14ac:dyDescent="0.25">
      <c r="A871" t="s">
        <v>1955</v>
      </c>
      <c r="B871" t="s">
        <v>1956</v>
      </c>
      <c r="C871" t="s">
        <v>2724</v>
      </c>
      <c r="D871" t="s">
        <v>124</v>
      </c>
      <c r="E871" t="s">
        <v>125</v>
      </c>
      <c r="F871" t="s">
        <v>126</v>
      </c>
      <c r="G871" s="15">
        <v>43383</v>
      </c>
      <c r="H871" t="s">
        <v>1996</v>
      </c>
      <c r="I871" t="s">
        <v>1197</v>
      </c>
      <c r="J871" s="15"/>
      <c r="M871" t="s">
        <v>2576</v>
      </c>
      <c r="N871" t="s">
        <v>130</v>
      </c>
      <c r="T871" t="s">
        <v>2675</v>
      </c>
      <c r="U871" t="s">
        <v>1961</v>
      </c>
      <c r="V871" t="s">
        <v>2071</v>
      </c>
      <c r="AA871" t="s">
        <v>1963</v>
      </c>
      <c r="AB871" t="s">
        <v>1955</v>
      </c>
      <c r="AC871" t="s">
        <v>1964</v>
      </c>
      <c r="AD871" t="s">
        <v>1965</v>
      </c>
      <c r="AF871" t="s">
        <v>137</v>
      </c>
      <c r="AG871" t="s">
        <v>1966</v>
      </c>
      <c r="AH871">
        <v>0.5</v>
      </c>
      <c r="AI871" t="s">
        <v>139</v>
      </c>
      <c r="AJ871" t="s">
        <v>1205</v>
      </c>
      <c r="AK871" t="s">
        <v>140</v>
      </c>
      <c r="AM871" t="s">
        <v>141</v>
      </c>
      <c r="AZ871" t="s">
        <v>1207</v>
      </c>
      <c r="BA871" t="s">
        <v>1208</v>
      </c>
      <c r="BB871" t="s">
        <v>1209</v>
      </c>
      <c r="BD871" t="s">
        <v>1967</v>
      </c>
      <c r="BE871" s="15">
        <v>43393</v>
      </c>
      <c r="BG871" t="s">
        <v>1968</v>
      </c>
      <c r="BH871">
        <v>0.08</v>
      </c>
      <c r="BI871" t="s">
        <v>139</v>
      </c>
      <c r="BJ871" s="15"/>
      <c r="BK871" t="s">
        <v>146</v>
      </c>
      <c r="BL871">
        <v>8</v>
      </c>
      <c r="BM871" s="16">
        <v>43383.829861111102</v>
      </c>
      <c r="BO871" s="16"/>
      <c r="BP871" t="s">
        <v>147</v>
      </c>
      <c r="BQ871" t="s">
        <v>147</v>
      </c>
      <c r="BR871">
        <v>0.5</v>
      </c>
      <c r="BS871">
        <v>0.08</v>
      </c>
      <c r="BT871" t="b">
        <v>0</v>
      </c>
      <c r="BU871">
        <v>0.5</v>
      </c>
      <c r="BV871">
        <v>0.08</v>
      </c>
      <c r="BW871">
        <v>0.5</v>
      </c>
      <c r="BX871" t="s">
        <v>148</v>
      </c>
      <c r="BY871" t="s">
        <v>1955</v>
      </c>
      <c r="BZ871" t="s">
        <v>1956</v>
      </c>
      <c r="CA871" t="s">
        <v>2072</v>
      </c>
      <c r="CB871" t="s">
        <v>150</v>
      </c>
      <c r="CC871" t="s">
        <v>1970</v>
      </c>
      <c r="CD871" t="s">
        <v>1422</v>
      </c>
      <c r="CI871">
        <v>45.678314870000001</v>
      </c>
      <c r="CJ871">
        <v>-122.6295128</v>
      </c>
      <c r="CN871" t="s">
        <v>1971</v>
      </c>
      <c r="CO871" t="s">
        <v>298</v>
      </c>
      <c r="CP871" t="s">
        <v>2073</v>
      </c>
      <c r="CQ871" t="s">
        <v>130</v>
      </c>
      <c r="CT871" t="s">
        <v>1973</v>
      </c>
      <c r="CU871" t="s">
        <v>302</v>
      </c>
      <c r="CV871" t="s">
        <v>154</v>
      </c>
      <c r="CW871" t="s">
        <v>1220</v>
      </c>
      <c r="CX871" t="s">
        <v>1801</v>
      </c>
      <c r="DC871" s="15"/>
      <c r="DF871">
        <v>71.430000000000007</v>
      </c>
      <c r="DG871" t="s">
        <v>130</v>
      </c>
      <c r="DH871" t="s">
        <v>146</v>
      </c>
    </row>
    <row r="872" spans="1:112" x14ac:dyDescent="0.25">
      <c r="A872" t="s">
        <v>1955</v>
      </c>
      <c r="B872" t="s">
        <v>1956</v>
      </c>
      <c r="C872" t="s">
        <v>2725</v>
      </c>
      <c r="D872" t="s">
        <v>124</v>
      </c>
      <c r="E872" t="s">
        <v>125</v>
      </c>
      <c r="F872" t="s">
        <v>126</v>
      </c>
      <c r="G872" s="15">
        <v>43383</v>
      </c>
      <c r="H872" t="s">
        <v>1562</v>
      </c>
      <c r="I872" t="s">
        <v>1197</v>
      </c>
      <c r="J872" s="15"/>
      <c r="M872" t="s">
        <v>863</v>
      </c>
      <c r="N872" t="s">
        <v>130</v>
      </c>
      <c r="T872" t="s">
        <v>2675</v>
      </c>
      <c r="U872" t="s">
        <v>1961</v>
      </c>
      <c r="V872" t="s">
        <v>2048</v>
      </c>
      <c r="AA872" t="s">
        <v>1999</v>
      </c>
      <c r="AB872" t="s">
        <v>1955</v>
      </c>
      <c r="AC872" t="s">
        <v>2000</v>
      </c>
      <c r="AD872" t="s">
        <v>1204</v>
      </c>
      <c r="AF872" t="s">
        <v>137</v>
      </c>
      <c r="AG872" t="s">
        <v>1966</v>
      </c>
      <c r="AH872">
        <v>0.5</v>
      </c>
      <c r="AI872" t="s">
        <v>139</v>
      </c>
      <c r="AJ872" t="s">
        <v>1205</v>
      </c>
      <c r="AK872" t="s">
        <v>140</v>
      </c>
      <c r="AM872" t="s">
        <v>141</v>
      </c>
      <c r="AZ872" t="s">
        <v>1207</v>
      </c>
      <c r="BA872" t="s">
        <v>1208</v>
      </c>
      <c r="BB872" t="s">
        <v>1209</v>
      </c>
      <c r="BD872" t="s">
        <v>1967</v>
      </c>
      <c r="BE872" s="15">
        <v>43394</v>
      </c>
      <c r="BG872" t="s">
        <v>1968</v>
      </c>
      <c r="BH872">
        <v>0.08</v>
      </c>
      <c r="BI872" t="s">
        <v>139</v>
      </c>
      <c r="BJ872" s="15"/>
      <c r="BK872" t="s">
        <v>146</v>
      </c>
      <c r="BL872">
        <v>8</v>
      </c>
      <c r="BM872" s="16">
        <v>43383.850694444402</v>
      </c>
      <c r="BO872" s="16"/>
      <c r="BP872" t="s">
        <v>147</v>
      </c>
      <c r="BQ872" t="s">
        <v>147</v>
      </c>
      <c r="BR872">
        <v>0.5</v>
      </c>
      <c r="BS872">
        <v>0.08</v>
      </c>
      <c r="BT872" t="b">
        <v>0</v>
      </c>
      <c r="BU872">
        <v>0.5</v>
      </c>
      <c r="BV872">
        <v>0.08</v>
      </c>
      <c r="BW872">
        <v>0.5</v>
      </c>
      <c r="BX872" t="s">
        <v>148</v>
      </c>
      <c r="BY872" t="s">
        <v>1955</v>
      </c>
      <c r="BZ872" t="s">
        <v>1956</v>
      </c>
      <c r="CA872" t="s">
        <v>2049</v>
      </c>
      <c r="CB872" t="s">
        <v>150</v>
      </c>
      <c r="CC872" t="s">
        <v>1970</v>
      </c>
      <c r="CD872" t="s">
        <v>1422</v>
      </c>
      <c r="CI872">
        <v>45.678256840000003</v>
      </c>
      <c r="CJ872">
        <v>-122.6269717</v>
      </c>
      <c r="CN872" t="s">
        <v>1971</v>
      </c>
      <c r="CO872" t="s">
        <v>298</v>
      </c>
      <c r="CP872" t="s">
        <v>2050</v>
      </c>
      <c r="CQ872" t="s">
        <v>130</v>
      </c>
      <c r="CT872" t="s">
        <v>1973</v>
      </c>
      <c r="CU872" t="s">
        <v>302</v>
      </c>
      <c r="CV872" t="s">
        <v>154</v>
      </c>
      <c r="CW872" t="s">
        <v>1220</v>
      </c>
      <c r="CX872" t="s">
        <v>1801</v>
      </c>
      <c r="DC872" s="15"/>
      <c r="DF872">
        <v>94.4</v>
      </c>
      <c r="DG872" t="s">
        <v>130</v>
      </c>
      <c r="DH872" t="s">
        <v>146</v>
      </c>
    </row>
    <row r="873" spans="1:112" x14ac:dyDescent="0.25">
      <c r="A873" t="s">
        <v>1955</v>
      </c>
      <c r="B873" t="s">
        <v>1956</v>
      </c>
      <c r="C873" t="s">
        <v>2726</v>
      </c>
      <c r="D873" t="s">
        <v>124</v>
      </c>
      <c r="E873" t="s">
        <v>125</v>
      </c>
      <c r="F873" t="s">
        <v>126</v>
      </c>
      <c r="G873" s="15">
        <v>43383</v>
      </c>
      <c r="H873" t="s">
        <v>1958</v>
      </c>
      <c r="I873" t="s">
        <v>1197</v>
      </c>
      <c r="J873" s="15"/>
      <c r="M873" t="s">
        <v>303</v>
      </c>
      <c r="N873" t="s">
        <v>130</v>
      </c>
      <c r="T873" t="s">
        <v>2675</v>
      </c>
      <c r="U873" t="s">
        <v>1961</v>
      </c>
      <c r="V873" t="s">
        <v>2115</v>
      </c>
      <c r="AA873" t="s">
        <v>1999</v>
      </c>
      <c r="AB873" t="s">
        <v>1955</v>
      </c>
      <c r="AC873" t="s">
        <v>2000</v>
      </c>
      <c r="AD873" t="s">
        <v>1204</v>
      </c>
      <c r="AF873" t="s">
        <v>137</v>
      </c>
      <c r="AG873" t="s">
        <v>1966</v>
      </c>
      <c r="AH873">
        <v>0.5</v>
      </c>
      <c r="AI873" t="s">
        <v>139</v>
      </c>
      <c r="AJ873" t="s">
        <v>1205</v>
      </c>
      <c r="AK873" t="s">
        <v>140</v>
      </c>
      <c r="AM873" t="s">
        <v>141</v>
      </c>
      <c r="AZ873" t="s">
        <v>1207</v>
      </c>
      <c r="BA873" t="s">
        <v>1208</v>
      </c>
      <c r="BB873" t="s">
        <v>1209</v>
      </c>
      <c r="BD873" t="s">
        <v>1967</v>
      </c>
      <c r="BE873" s="15">
        <v>43394</v>
      </c>
      <c r="BG873" t="s">
        <v>1968</v>
      </c>
      <c r="BH873">
        <v>0.08</v>
      </c>
      <c r="BI873" t="s">
        <v>139</v>
      </c>
      <c r="BJ873" s="15"/>
      <c r="BK873" t="s">
        <v>146</v>
      </c>
      <c r="BL873">
        <v>8</v>
      </c>
      <c r="BM873" s="16">
        <v>43383.944444444402</v>
      </c>
      <c r="BO873" s="16"/>
      <c r="BP873" t="s">
        <v>147</v>
      </c>
      <c r="BQ873" t="s">
        <v>147</v>
      </c>
      <c r="BR873">
        <v>0.5</v>
      </c>
      <c r="BS873">
        <v>0.08</v>
      </c>
      <c r="BT873" t="b">
        <v>0</v>
      </c>
      <c r="BU873">
        <v>0.5</v>
      </c>
      <c r="BV873">
        <v>0.08</v>
      </c>
      <c r="BW873">
        <v>0.5</v>
      </c>
      <c r="BX873" t="s">
        <v>148</v>
      </c>
      <c r="BY873" t="s">
        <v>1955</v>
      </c>
      <c r="BZ873" t="s">
        <v>1956</v>
      </c>
      <c r="CA873" t="s">
        <v>2116</v>
      </c>
      <c r="CB873" t="s">
        <v>150</v>
      </c>
      <c r="CC873" t="s">
        <v>1970</v>
      </c>
      <c r="CD873" t="s">
        <v>1422</v>
      </c>
      <c r="CI873">
        <v>45.677542629999998</v>
      </c>
      <c r="CJ873">
        <v>-122.6231669</v>
      </c>
      <c r="CN873" t="s">
        <v>1971</v>
      </c>
      <c r="CO873" t="s">
        <v>298</v>
      </c>
      <c r="CP873" t="s">
        <v>2117</v>
      </c>
      <c r="CQ873" t="s">
        <v>130</v>
      </c>
      <c r="CT873" t="s">
        <v>1973</v>
      </c>
      <c r="CU873" t="s">
        <v>302</v>
      </c>
      <c r="CV873" t="s">
        <v>154</v>
      </c>
      <c r="CW873" t="s">
        <v>1220</v>
      </c>
      <c r="CX873" t="s">
        <v>1801</v>
      </c>
      <c r="DC873" s="15"/>
      <c r="DF873">
        <v>38.57</v>
      </c>
      <c r="DG873" t="s">
        <v>130</v>
      </c>
      <c r="DH873" t="s">
        <v>146</v>
      </c>
    </row>
    <row r="874" spans="1:112" x14ac:dyDescent="0.25">
      <c r="A874" t="s">
        <v>1955</v>
      </c>
      <c r="B874" t="s">
        <v>1956</v>
      </c>
      <c r="C874" t="s">
        <v>2727</v>
      </c>
      <c r="D874" t="s">
        <v>124</v>
      </c>
      <c r="E874" t="s">
        <v>125</v>
      </c>
      <c r="F874" t="s">
        <v>126</v>
      </c>
      <c r="G874" s="15">
        <v>43383</v>
      </c>
      <c r="H874" t="s">
        <v>1983</v>
      </c>
      <c r="I874" t="s">
        <v>1197</v>
      </c>
      <c r="J874" s="15"/>
      <c r="M874" t="s">
        <v>2230</v>
      </c>
      <c r="N874" t="s">
        <v>130</v>
      </c>
      <c r="T874" t="s">
        <v>2675</v>
      </c>
      <c r="U874" t="s">
        <v>1961</v>
      </c>
      <c r="V874" t="s">
        <v>1985</v>
      </c>
      <c r="AA874" t="s">
        <v>1999</v>
      </c>
      <c r="AB874" t="s">
        <v>1955</v>
      </c>
      <c r="AC874" t="s">
        <v>2000</v>
      </c>
      <c r="AD874" t="s">
        <v>1204</v>
      </c>
      <c r="AF874" t="s">
        <v>137</v>
      </c>
      <c r="AG874" t="s">
        <v>1966</v>
      </c>
      <c r="AH874">
        <v>0.5</v>
      </c>
      <c r="AI874" t="s">
        <v>139</v>
      </c>
      <c r="AJ874" t="s">
        <v>1205</v>
      </c>
      <c r="AK874" t="s">
        <v>140</v>
      </c>
      <c r="AM874" t="s">
        <v>141</v>
      </c>
      <c r="AZ874" t="s">
        <v>1207</v>
      </c>
      <c r="BA874" t="s">
        <v>1208</v>
      </c>
      <c r="BB874" t="s">
        <v>1209</v>
      </c>
      <c r="BD874" t="s">
        <v>1967</v>
      </c>
      <c r="BE874" s="15">
        <v>43394</v>
      </c>
      <c r="BG874" t="s">
        <v>1968</v>
      </c>
      <c r="BH874">
        <v>0.08</v>
      </c>
      <c r="BI874" t="s">
        <v>139</v>
      </c>
      <c r="BJ874" s="15"/>
      <c r="BK874" t="s">
        <v>146</v>
      </c>
      <c r="BL874">
        <v>8</v>
      </c>
      <c r="BM874" s="16">
        <v>43383.993055555598</v>
      </c>
      <c r="BO874" s="16"/>
      <c r="BP874" t="s">
        <v>147</v>
      </c>
      <c r="BQ874" t="s">
        <v>147</v>
      </c>
      <c r="BR874">
        <v>0.5</v>
      </c>
      <c r="BS874">
        <v>0.08</v>
      </c>
      <c r="BT874" t="b">
        <v>0</v>
      </c>
      <c r="BU874">
        <v>0.5</v>
      </c>
      <c r="BV874">
        <v>0.08</v>
      </c>
      <c r="BW874">
        <v>0.5</v>
      </c>
      <c r="BX874" t="s">
        <v>148</v>
      </c>
      <c r="BY874" t="s">
        <v>1955</v>
      </c>
      <c r="BZ874" t="s">
        <v>1956</v>
      </c>
      <c r="CA874" t="s">
        <v>1986</v>
      </c>
      <c r="CB874" t="s">
        <v>150</v>
      </c>
      <c r="CC874" t="s">
        <v>1970</v>
      </c>
      <c r="CD874" t="s">
        <v>1422</v>
      </c>
      <c r="CI874">
        <v>45.67777194</v>
      </c>
      <c r="CJ874">
        <v>-122.6231756</v>
      </c>
      <c r="CN874" t="s">
        <v>1971</v>
      </c>
      <c r="CO874" t="s">
        <v>298</v>
      </c>
      <c r="CP874" t="s">
        <v>1987</v>
      </c>
      <c r="CQ874" t="s">
        <v>130</v>
      </c>
      <c r="CT874" t="s">
        <v>1973</v>
      </c>
      <c r="CU874" t="s">
        <v>302</v>
      </c>
      <c r="CV874" t="s">
        <v>154</v>
      </c>
      <c r="CW874" t="s">
        <v>1220</v>
      </c>
      <c r="CX874" t="s">
        <v>1801</v>
      </c>
      <c r="DC874" s="15"/>
      <c r="DF874">
        <v>32.630000000000003</v>
      </c>
      <c r="DG874" t="s">
        <v>130</v>
      </c>
      <c r="DH874" t="s">
        <v>146</v>
      </c>
    </row>
    <row r="875" spans="1:112" x14ac:dyDescent="0.25">
      <c r="A875" t="s">
        <v>1955</v>
      </c>
      <c r="B875" t="s">
        <v>1956</v>
      </c>
      <c r="C875" t="s">
        <v>2728</v>
      </c>
      <c r="D875" t="s">
        <v>124</v>
      </c>
      <c r="E875" t="s">
        <v>125</v>
      </c>
      <c r="F875" t="s">
        <v>126</v>
      </c>
      <c r="G875" s="15">
        <v>43384</v>
      </c>
      <c r="H875" t="s">
        <v>338</v>
      </c>
      <c r="I875" t="s">
        <v>1197</v>
      </c>
      <c r="J875" s="15"/>
      <c r="M875" t="s">
        <v>1198</v>
      </c>
      <c r="N875" t="s">
        <v>130</v>
      </c>
      <c r="T875" t="s">
        <v>2675</v>
      </c>
      <c r="U875" t="s">
        <v>1961</v>
      </c>
      <c r="V875" t="s">
        <v>2646</v>
      </c>
      <c r="AA875" t="s">
        <v>1999</v>
      </c>
      <c r="AB875" t="s">
        <v>1955</v>
      </c>
      <c r="AC875" t="s">
        <v>2000</v>
      </c>
      <c r="AD875" t="s">
        <v>1204</v>
      </c>
      <c r="AF875" t="s">
        <v>137</v>
      </c>
      <c r="AG875" t="s">
        <v>1966</v>
      </c>
      <c r="AH875">
        <v>0.5</v>
      </c>
      <c r="AI875" t="s">
        <v>139</v>
      </c>
      <c r="AJ875" t="s">
        <v>1205</v>
      </c>
      <c r="AK875" t="s">
        <v>140</v>
      </c>
      <c r="AM875" t="s">
        <v>141</v>
      </c>
      <c r="AZ875" t="s">
        <v>1207</v>
      </c>
      <c r="BA875" t="s">
        <v>1208</v>
      </c>
      <c r="BB875" t="s">
        <v>1209</v>
      </c>
      <c r="BD875" t="s">
        <v>1967</v>
      </c>
      <c r="BE875" s="15">
        <v>43394</v>
      </c>
      <c r="BG875" t="s">
        <v>1968</v>
      </c>
      <c r="BH875">
        <v>0.08</v>
      </c>
      <c r="BI875" t="s">
        <v>139</v>
      </c>
      <c r="BJ875" s="15"/>
      <c r="BK875" t="s">
        <v>146</v>
      </c>
      <c r="BL875">
        <v>8</v>
      </c>
      <c r="BM875" s="16">
        <v>43384.793749999997</v>
      </c>
      <c r="BO875" s="16"/>
      <c r="BP875" t="s">
        <v>147</v>
      </c>
      <c r="BQ875" t="s">
        <v>147</v>
      </c>
      <c r="BR875">
        <v>0.5</v>
      </c>
      <c r="BS875">
        <v>0.08</v>
      </c>
      <c r="BT875" t="b">
        <v>0</v>
      </c>
      <c r="BU875">
        <v>0.5</v>
      </c>
      <c r="BV875">
        <v>0.08</v>
      </c>
      <c r="BW875">
        <v>0.5</v>
      </c>
      <c r="BX875" t="s">
        <v>148</v>
      </c>
      <c r="BY875" t="s">
        <v>1955</v>
      </c>
      <c r="BZ875" t="s">
        <v>1956</v>
      </c>
      <c r="CA875" t="s">
        <v>2647</v>
      </c>
      <c r="CB875" t="s">
        <v>150</v>
      </c>
      <c r="CC875" t="s">
        <v>1970</v>
      </c>
      <c r="CD875" t="s">
        <v>1422</v>
      </c>
      <c r="CI875">
        <v>45.677634490000003</v>
      </c>
      <c r="CJ875">
        <v>-122.6242922</v>
      </c>
      <c r="CN875" t="s">
        <v>1971</v>
      </c>
      <c r="CO875" t="s">
        <v>298</v>
      </c>
      <c r="CP875" t="s">
        <v>2648</v>
      </c>
      <c r="CQ875" t="s">
        <v>130</v>
      </c>
      <c r="CT875" t="s">
        <v>1973</v>
      </c>
      <c r="CU875" t="s">
        <v>302</v>
      </c>
      <c r="CV875" t="s">
        <v>154</v>
      </c>
      <c r="CW875" t="s">
        <v>1220</v>
      </c>
      <c r="CX875" t="s">
        <v>1801</v>
      </c>
      <c r="DC875" s="15"/>
      <c r="DF875">
        <v>37.1</v>
      </c>
      <c r="DG875" t="s">
        <v>130</v>
      </c>
      <c r="DH875" t="s">
        <v>146</v>
      </c>
    </row>
    <row r="876" spans="1:112" x14ac:dyDescent="0.25">
      <c r="A876" t="s">
        <v>1955</v>
      </c>
      <c r="B876" t="s">
        <v>1956</v>
      </c>
      <c r="C876" t="s">
        <v>2729</v>
      </c>
      <c r="D876" t="s">
        <v>124</v>
      </c>
      <c r="E876" t="s">
        <v>125</v>
      </c>
      <c r="F876" t="s">
        <v>126</v>
      </c>
      <c r="G876" s="15">
        <v>43384</v>
      </c>
      <c r="H876" t="s">
        <v>2478</v>
      </c>
      <c r="I876" t="s">
        <v>1197</v>
      </c>
      <c r="J876" s="15"/>
      <c r="M876" t="s">
        <v>506</v>
      </c>
      <c r="N876" t="s">
        <v>130</v>
      </c>
      <c r="T876" t="s">
        <v>2675</v>
      </c>
      <c r="U876" t="s">
        <v>1961</v>
      </c>
      <c r="V876" t="s">
        <v>2642</v>
      </c>
      <c r="AA876" t="s">
        <v>1999</v>
      </c>
      <c r="AB876" t="s">
        <v>1955</v>
      </c>
      <c r="AC876" t="s">
        <v>2000</v>
      </c>
      <c r="AD876" t="s">
        <v>1204</v>
      </c>
      <c r="AF876" t="s">
        <v>137</v>
      </c>
      <c r="AG876" t="s">
        <v>1966</v>
      </c>
      <c r="AH876">
        <v>0.5</v>
      </c>
      <c r="AI876" t="s">
        <v>139</v>
      </c>
      <c r="AJ876" t="s">
        <v>1205</v>
      </c>
      <c r="AK876" t="s">
        <v>140</v>
      </c>
      <c r="AM876" t="s">
        <v>141</v>
      </c>
      <c r="AZ876" t="s">
        <v>1207</v>
      </c>
      <c r="BA876" t="s">
        <v>1208</v>
      </c>
      <c r="BB876" t="s">
        <v>1209</v>
      </c>
      <c r="BD876" t="s">
        <v>1967</v>
      </c>
      <c r="BE876" s="15">
        <v>43394</v>
      </c>
      <c r="BG876" t="s">
        <v>1968</v>
      </c>
      <c r="BH876">
        <v>0.08</v>
      </c>
      <c r="BI876" t="s">
        <v>139</v>
      </c>
      <c r="BJ876" s="15"/>
      <c r="BK876" t="s">
        <v>146</v>
      </c>
      <c r="BL876">
        <v>8</v>
      </c>
      <c r="BM876" s="16">
        <v>43384.923611111102</v>
      </c>
      <c r="BO876" s="16"/>
      <c r="BP876" t="s">
        <v>147</v>
      </c>
      <c r="BQ876" t="s">
        <v>147</v>
      </c>
      <c r="BR876">
        <v>0.5</v>
      </c>
      <c r="BS876">
        <v>0.08</v>
      </c>
      <c r="BT876" t="b">
        <v>0</v>
      </c>
      <c r="BU876">
        <v>0.5</v>
      </c>
      <c r="BV876">
        <v>0.08</v>
      </c>
      <c r="BW876">
        <v>0.5</v>
      </c>
      <c r="BX876" t="s">
        <v>148</v>
      </c>
      <c r="BY876" t="s">
        <v>1955</v>
      </c>
      <c r="BZ876" t="s">
        <v>1956</v>
      </c>
      <c r="CA876" t="s">
        <v>2643</v>
      </c>
      <c r="CB876" t="s">
        <v>150</v>
      </c>
      <c r="CC876" t="s">
        <v>1970</v>
      </c>
      <c r="CD876" t="s">
        <v>1422</v>
      </c>
      <c r="CI876">
        <v>45.677634490000003</v>
      </c>
      <c r="CJ876">
        <v>-122.6242922</v>
      </c>
      <c r="CN876" t="s">
        <v>1971</v>
      </c>
      <c r="CO876" t="s">
        <v>298</v>
      </c>
      <c r="CP876" t="s">
        <v>2644</v>
      </c>
      <c r="CQ876" t="s">
        <v>130</v>
      </c>
      <c r="CT876" t="s">
        <v>1973</v>
      </c>
      <c r="CU876" t="s">
        <v>302</v>
      </c>
      <c r="CV876" t="s">
        <v>154</v>
      </c>
      <c r="CW876" t="s">
        <v>1220</v>
      </c>
      <c r="CX876" t="s">
        <v>1801</v>
      </c>
      <c r="DC876" s="15"/>
      <c r="DF876">
        <v>80</v>
      </c>
      <c r="DG876" t="s">
        <v>130</v>
      </c>
      <c r="DH876" t="s">
        <v>146</v>
      </c>
    </row>
    <row r="877" spans="1:112" x14ac:dyDescent="0.25">
      <c r="A877" t="s">
        <v>1955</v>
      </c>
      <c r="B877" t="s">
        <v>1956</v>
      </c>
      <c r="C877" t="s">
        <v>2730</v>
      </c>
      <c r="D877" t="s">
        <v>1980</v>
      </c>
      <c r="E877" t="s">
        <v>125</v>
      </c>
      <c r="F877" t="s">
        <v>126</v>
      </c>
      <c r="G877" s="15">
        <v>43384</v>
      </c>
      <c r="H877" t="s">
        <v>2023</v>
      </c>
      <c r="I877" t="s">
        <v>1197</v>
      </c>
      <c r="J877" s="15"/>
      <c r="M877" t="s">
        <v>506</v>
      </c>
      <c r="N877" t="s">
        <v>130</v>
      </c>
      <c r="T877" t="s">
        <v>2675</v>
      </c>
      <c r="U877" t="s">
        <v>1961</v>
      </c>
      <c r="V877" t="s">
        <v>2642</v>
      </c>
      <c r="AA877" t="s">
        <v>1999</v>
      </c>
      <c r="AB877" t="s">
        <v>1955</v>
      </c>
      <c r="AC877" t="s">
        <v>2000</v>
      </c>
      <c r="AD877" t="s">
        <v>1204</v>
      </c>
      <c r="AF877" t="s">
        <v>137</v>
      </c>
      <c r="AG877" t="s">
        <v>1966</v>
      </c>
      <c r="AH877">
        <v>0.5</v>
      </c>
      <c r="AI877" t="s">
        <v>139</v>
      </c>
      <c r="AJ877" t="s">
        <v>1205</v>
      </c>
      <c r="AK877" t="s">
        <v>140</v>
      </c>
      <c r="AM877" t="s">
        <v>141</v>
      </c>
      <c r="AZ877" t="s">
        <v>1207</v>
      </c>
      <c r="BA877" t="s">
        <v>1208</v>
      </c>
      <c r="BB877" t="s">
        <v>1209</v>
      </c>
      <c r="BD877" t="s">
        <v>1967</v>
      </c>
      <c r="BE877" s="15">
        <v>43394</v>
      </c>
      <c r="BG877" t="s">
        <v>1968</v>
      </c>
      <c r="BH877">
        <v>0.08</v>
      </c>
      <c r="BI877" t="s">
        <v>139</v>
      </c>
      <c r="BJ877" s="15"/>
      <c r="BK877" t="s">
        <v>146</v>
      </c>
      <c r="BL877">
        <v>8</v>
      </c>
      <c r="BM877" s="16">
        <v>43384.927083333299</v>
      </c>
      <c r="BO877" s="16"/>
      <c r="BP877" t="s">
        <v>147</v>
      </c>
      <c r="BQ877" t="s">
        <v>147</v>
      </c>
      <c r="BR877">
        <v>0.5</v>
      </c>
      <c r="BS877">
        <v>0.08</v>
      </c>
      <c r="BT877" t="b">
        <v>0</v>
      </c>
      <c r="BU877">
        <v>0.5</v>
      </c>
      <c r="BV877">
        <v>0.08</v>
      </c>
      <c r="BW877">
        <v>0.5</v>
      </c>
      <c r="BX877" t="s">
        <v>148</v>
      </c>
      <c r="BY877" t="s">
        <v>1955</v>
      </c>
      <c r="BZ877" t="s">
        <v>1956</v>
      </c>
      <c r="CA877" t="s">
        <v>2643</v>
      </c>
      <c r="CB877" t="s">
        <v>150</v>
      </c>
      <c r="CC877" t="s">
        <v>1970</v>
      </c>
      <c r="CD877" t="s">
        <v>1422</v>
      </c>
      <c r="CI877">
        <v>45.677634490000003</v>
      </c>
      <c r="CJ877">
        <v>-122.6242922</v>
      </c>
      <c r="CN877" t="s">
        <v>1971</v>
      </c>
      <c r="CO877" t="s">
        <v>298</v>
      </c>
      <c r="CP877" t="s">
        <v>2644</v>
      </c>
      <c r="CQ877" t="s">
        <v>130</v>
      </c>
      <c r="CT877" t="s">
        <v>1973</v>
      </c>
      <c r="CU877" t="s">
        <v>302</v>
      </c>
      <c r="CV877" t="s">
        <v>154</v>
      </c>
      <c r="CW877" t="s">
        <v>1220</v>
      </c>
      <c r="CX877" t="s">
        <v>1801</v>
      </c>
      <c r="DC877" s="15"/>
      <c r="DF877">
        <v>80</v>
      </c>
      <c r="DG877" t="s">
        <v>130</v>
      </c>
      <c r="DH877" t="s">
        <v>146</v>
      </c>
    </row>
    <row r="878" spans="1:112" x14ac:dyDescent="0.25">
      <c r="A878" t="s">
        <v>1955</v>
      </c>
      <c r="B878" t="s">
        <v>1956</v>
      </c>
      <c r="C878" t="s">
        <v>2731</v>
      </c>
      <c r="D878" t="s">
        <v>124</v>
      </c>
      <c r="E878" t="s">
        <v>125</v>
      </c>
      <c r="F878" t="s">
        <v>126</v>
      </c>
      <c r="G878" s="15">
        <v>43571</v>
      </c>
      <c r="H878" t="s">
        <v>2490</v>
      </c>
      <c r="I878" t="s">
        <v>1223</v>
      </c>
      <c r="J878" s="15"/>
      <c r="M878" t="s">
        <v>2494</v>
      </c>
      <c r="N878" t="s">
        <v>130</v>
      </c>
      <c r="T878" t="s">
        <v>2732</v>
      </c>
      <c r="U878" t="s">
        <v>1961</v>
      </c>
      <c r="V878" t="s">
        <v>2100</v>
      </c>
      <c r="AA878" t="s">
        <v>1963</v>
      </c>
      <c r="AB878" t="s">
        <v>1955</v>
      </c>
      <c r="AC878" t="s">
        <v>1964</v>
      </c>
      <c r="AD878" t="s">
        <v>1965</v>
      </c>
      <c r="AF878" t="s">
        <v>137</v>
      </c>
      <c r="AG878" t="s">
        <v>1966</v>
      </c>
      <c r="AH878">
        <v>0.5</v>
      </c>
      <c r="AI878" t="s">
        <v>139</v>
      </c>
      <c r="AJ878" t="s">
        <v>1205</v>
      </c>
      <c r="AK878" t="s">
        <v>140</v>
      </c>
      <c r="AM878" t="s">
        <v>141</v>
      </c>
      <c r="AZ878" t="s">
        <v>1207</v>
      </c>
      <c r="BA878" t="s">
        <v>1208</v>
      </c>
      <c r="BB878" t="s">
        <v>1209</v>
      </c>
      <c r="BD878" t="s">
        <v>1967</v>
      </c>
      <c r="BE878" s="15">
        <v>43584</v>
      </c>
      <c r="BG878" t="s">
        <v>1968</v>
      </c>
      <c r="BH878">
        <v>0.08</v>
      </c>
      <c r="BI878" t="s">
        <v>139</v>
      </c>
      <c r="BJ878" s="15"/>
      <c r="BK878" t="s">
        <v>146</v>
      </c>
      <c r="BL878">
        <v>7</v>
      </c>
      <c r="BM878" s="16">
        <v>43571.737500000003</v>
      </c>
      <c r="BO878" s="16"/>
      <c r="BP878" t="s">
        <v>147</v>
      </c>
      <c r="BQ878" t="s">
        <v>147</v>
      </c>
      <c r="BR878">
        <v>0.5</v>
      </c>
      <c r="BS878">
        <v>0.08</v>
      </c>
      <c r="BT878" t="b">
        <v>0</v>
      </c>
      <c r="BU878">
        <v>0.5</v>
      </c>
      <c r="BV878">
        <v>0.08</v>
      </c>
      <c r="BW878">
        <v>0.5</v>
      </c>
      <c r="BX878" t="s">
        <v>148</v>
      </c>
      <c r="BY878" t="s">
        <v>1955</v>
      </c>
      <c r="BZ878" t="s">
        <v>1956</v>
      </c>
      <c r="CA878" t="s">
        <v>2101</v>
      </c>
      <c r="CB878" t="s">
        <v>150</v>
      </c>
      <c r="CC878" t="s">
        <v>1970</v>
      </c>
      <c r="CD878" t="s">
        <v>1422</v>
      </c>
      <c r="CI878">
        <v>45.677386720000001</v>
      </c>
      <c r="CJ878">
        <v>-122.6225857</v>
      </c>
      <c r="CN878" t="s">
        <v>1971</v>
      </c>
      <c r="CO878" t="s">
        <v>298</v>
      </c>
      <c r="CP878" t="s">
        <v>2102</v>
      </c>
      <c r="CQ878" t="s">
        <v>130</v>
      </c>
      <c r="CT878" t="s">
        <v>1973</v>
      </c>
      <c r="CU878" t="s">
        <v>302</v>
      </c>
      <c r="CV878" t="s">
        <v>154</v>
      </c>
      <c r="CW878" t="s">
        <v>1220</v>
      </c>
      <c r="CX878" t="s">
        <v>1801</v>
      </c>
      <c r="DC878" s="15"/>
      <c r="DF878">
        <v>34.85</v>
      </c>
      <c r="DG878" t="s">
        <v>130</v>
      </c>
      <c r="DH878" t="s">
        <v>146</v>
      </c>
    </row>
    <row r="879" spans="1:112" x14ac:dyDescent="0.25">
      <c r="A879" t="s">
        <v>1955</v>
      </c>
      <c r="B879" t="s">
        <v>1956</v>
      </c>
      <c r="C879" t="s">
        <v>2733</v>
      </c>
      <c r="D879" t="s">
        <v>124</v>
      </c>
      <c r="E879" t="s">
        <v>125</v>
      </c>
      <c r="F879" t="s">
        <v>126</v>
      </c>
      <c r="G879" s="15">
        <v>43571</v>
      </c>
      <c r="H879" t="s">
        <v>858</v>
      </c>
      <c r="I879" t="s">
        <v>1223</v>
      </c>
      <c r="J879" s="15"/>
      <c r="M879" t="s">
        <v>2496</v>
      </c>
      <c r="N879" t="s">
        <v>130</v>
      </c>
      <c r="T879" t="s">
        <v>2732</v>
      </c>
      <c r="U879" t="s">
        <v>1961</v>
      </c>
      <c r="V879" t="s">
        <v>2106</v>
      </c>
      <c r="AA879" t="s">
        <v>1963</v>
      </c>
      <c r="AB879" t="s">
        <v>1955</v>
      </c>
      <c r="AC879" t="s">
        <v>1964</v>
      </c>
      <c r="AD879" t="s">
        <v>1965</v>
      </c>
      <c r="AF879" t="s">
        <v>137</v>
      </c>
      <c r="AG879" t="s">
        <v>1966</v>
      </c>
      <c r="AH879">
        <v>0.5</v>
      </c>
      <c r="AI879" t="s">
        <v>139</v>
      </c>
      <c r="AJ879" t="s">
        <v>1205</v>
      </c>
      <c r="AK879" t="s">
        <v>140</v>
      </c>
      <c r="AM879" t="s">
        <v>141</v>
      </c>
      <c r="AZ879" t="s">
        <v>1207</v>
      </c>
      <c r="BA879" t="s">
        <v>1208</v>
      </c>
      <c r="BB879" t="s">
        <v>1209</v>
      </c>
      <c r="BD879" t="s">
        <v>1967</v>
      </c>
      <c r="BE879" s="15">
        <v>43584</v>
      </c>
      <c r="BG879" t="s">
        <v>1968</v>
      </c>
      <c r="BH879">
        <v>0.08</v>
      </c>
      <c r="BI879" t="s">
        <v>139</v>
      </c>
      <c r="BJ879" s="15"/>
      <c r="BK879" t="s">
        <v>146</v>
      </c>
      <c r="BL879">
        <v>7</v>
      </c>
      <c r="BM879" s="16">
        <v>43571.744444444397</v>
      </c>
      <c r="BO879" s="16"/>
      <c r="BP879" t="s">
        <v>147</v>
      </c>
      <c r="BQ879" t="s">
        <v>147</v>
      </c>
      <c r="BR879">
        <v>0.5</v>
      </c>
      <c r="BS879">
        <v>0.08</v>
      </c>
      <c r="BT879" t="b">
        <v>0</v>
      </c>
      <c r="BU879">
        <v>0.5</v>
      </c>
      <c r="BV879">
        <v>0.08</v>
      </c>
      <c r="BW879">
        <v>0.5</v>
      </c>
      <c r="BX879" t="s">
        <v>148</v>
      </c>
      <c r="BY879" t="s">
        <v>1955</v>
      </c>
      <c r="BZ879" t="s">
        <v>1956</v>
      </c>
      <c r="CA879" t="s">
        <v>2107</v>
      </c>
      <c r="CB879" t="s">
        <v>150</v>
      </c>
      <c r="CC879" t="s">
        <v>1970</v>
      </c>
      <c r="CD879" t="s">
        <v>1422</v>
      </c>
      <c r="CI879">
        <v>45.677730660000002</v>
      </c>
      <c r="CJ879">
        <v>-122.62278070000001</v>
      </c>
      <c r="CN879" t="s">
        <v>1971</v>
      </c>
      <c r="CO879" t="s">
        <v>298</v>
      </c>
      <c r="CP879" t="s">
        <v>2108</v>
      </c>
      <c r="CQ879" t="s">
        <v>130</v>
      </c>
      <c r="CT879" t="s">
        <v>1973</v>
      </c>
      <c r="CU879" t="s">
        <v>302</v>
      </c>
      <c r="CV879" t="s">
        <v>154</v>
      </c>
      <c r="CW879" t="s">
        <v>1220</v>
      </c>
      <c r="CX879" t="s">
        <v>1801</v>
      </c>
      <c r="DC879" s="15"/>
      <c r="DF879">
        <v>34.86</v>
      </c>
      <c r="DG879" t="s">
        <v>130</v>
      </c>
      <c r="DH879" t="s">
        <v>146</v>
      </c>
    </row>
    <row r="880" spans="1:112" x14ac:dyDescent="0.25">
      <c r="A880" t="s">
        <v>1955</v>
      </c>
      <c r="B880" t="s">
        <v>1956</v>
      </c>
      <c r="C880" t="s">
        <v>2734</v>
      </c>
      <c r="D880" t="s">
        <v>124</v>
      </c>
      <c r="E880" t="s">
        <v>125</v>
      </c>
      <c r="F880" t="s">
        <v>126</v>
      </c>
      <c r="G880" s="15">
        <v>43571</v>
      </c>
      <c r="H880" t="s">
        <v>2735</v>
      </c>
      <c r="I880" t="s">
        <v>1223</v>
      </c>
      <c r="J880" s="15"/>
      <c r="M880" t="s">
        <v>1975</v>
      </c>
      <c r="N880" t="s">
        <v>130</v>
      </c>
      <c r="T880" t="s">
        <v>2732</v>
      </c>
      <c r="U880" t="s">
        <v>1961</v>
      </c>
      <c r="V880" t="s">
        <v>1976</v>
      </c>
      <c r="AA880" t="s">
        <v>1963</v>
      </c>
      <c r="AB880" t="s">
        <v>1955</v>
      </c>
      <c r="AC880" t="s">
        <v>1964</v>
      </c>
      <c r="AD880" t="s">
        <v>1965</v>
      </c>
      <c r="AF880" t="s">
        <v>137</v>
      </c>
      <c r="AG880" t="s">
        <v>1966</v>
      </c>
      <c r="AH880">
        <v>0.5</v>
      </c>
      <c r="AI880" t="s">
        <v>139</v>
      </c>
      <c r="AJ880" t="s">
        <v>1205</v>
      </c>
      <c r="AK880" t="s">
        <v>140</v>
      </c>
      <c r="AM880" t="s">
        <v>141</v>
      </c>
      <c r="AZ880" t="s">
        <v>1207</v>
      </c>
      <c r="BA880" t="s">
        <v>1208</v>
      </c>
      <c r="BB880" t="s">
        <v>1209</v>
      </c>
      <c r="BD880" t="s">
        <v>1967</v>
      </c>
      <c r="BE880" s="15">
        <v>43584</v>
      </c>
      <c r="BG880" t="s">
        <v>1968</v>
      </c>
      <c r="BH880">
        <v>0.08</v>
      </c>
      <c r="BI880" t="s">
        <v>139</v>
      </c>
      <c r="BJ880" s="15"/>
      <c r="BK880" t="s">
        <v>146</v>
      </c>
      <c r="BL880">
        <v>7</v>
      </c>
      <c r="BM880" s="16">
        <v>43571.749305555597</v>
      </c>
      <c r="BO880" s="16"/>
      <c r="BP880" t="s">
        <v>147</v>
      </c>
      <c r="BQ880" t="s">
        <v>147</v>
      </c>
      <c r="BR880">
        <v>0.5</v>
      </c>
      <c r="BS880">
        <v>0.08</v>
      </c>
      <c r="BT880" t="b">
        <v>0</v>
      </c>
      <c r="BU880">
        <v>0.5</v>
      </c>
      <c r="BV880">
        <v>0.08</v>
      </c>
      <c r="BW880">
        <v>0.5</v>
      </c>
      <c r="BX880" t="s">
        <v>148</v>
      </c>
      <c r="BY880" t="s">
        <v>1955</v>
      </c>
      <c r="BZ880" t="s">
        <v>1956</v>
      </c>
      <c r="CA880" t="s">
        <v>1977</v>
      </c>
      <c r="CB880" t="s">
        <v>150</v>
      </c>
      <c r="CC880" t="s">
        <v>1970</v>
      </c>
      <c r="CD880" t="s">
        <v>1422</v>
      </c>
      <c r="CI880">
        <v>45.677531389999999</v>
      </c>
      <c r="CJ880">
        <v>-122.6228248</v>
      </c>
      <c r="CN880" t="s">
        <v>1971</v>
      </c>
      <c r="CO880" t="s">
        <v>298</v>
      </c>
      <c r="CP880" t="s">
        <v>1978</v>
      </c>
      <c r="CQ880" t="s">
        <v>130</v>
      </c>
      <c r="CT880" t="s">
        <v>1973</v>
      </c>
      <c r="CU880" t="s">
        <v>302</v>
      </c>
      <c r="CV880" t="s">
        <v>154</v>
      </c>
      <c r="CW880" t="s">
        <v>1220</v>
      </c>
      <c r="CX880" t="s">
        <v>1801</v>
      </c>
      <c r="DC880" s="15"/>
      <c r="DF880">
        <v>34.51</v>
      </c>
      <c r="DG880" t="s">
        <v>130</v>
      </c>
      <c r="DH880" t="s">
        <v>146</v>
      </c>
    </row>
    <row r="881" spans="1:112" x14ac:dyDescent="0.25">
      <c r="A881" t="s">
        <v>1955</v>
      </c>
      <c r="B881" t="s">
        <v>1956</v>
      </c>
      <c r="C881" t="s">
        <v>2736</v>
      </c>
      <c r="D881" t="s">
        <v>1980</v>
      </c>
      <c r="E881" t="s">
        <v>125</v>
      </c>
      <c r="F881" t="s">
        <v>126</v>
      </c>
      <c r="G881" s="15">
        <v>43571</v>
      </c>
      <c r="H881" t="s">
        <v>1505</v>
      </c>
      <c r="I881" t="s">
        <v>1223</v>
      </c>
      <c r="J881" s="15"/>
      <c r="M881" t="s">
        <v>1975</v>
      </c>
      <c r="N881" t="s">
        <v>130</v>
      </c>
      <c r="T881" t="s">
        <v>2732</v>
      </c>
      <c r="U881" t="s">
        <v>1961</v>
      </c>
      <c r="V881" t="s">
        <v>1976</v>
      </c>
      <c r="AA881" t="s">
        <v>1963</v>
      </c>
      <c r="AB881" t="s">
        <v>1955</v>
      </c>
      <c r="AC881" t="s">
        <v>1964</v>
      </c>
      <c r="AD881" t="s">
        <v>1965</v>
      </c>
      <c r="AF881" t="s">
        <v>137</v>
      </c>
      <c r="AG881" t="s">
        <v>1966</v>
      </c>
      <c r="AH881">
        <v>0.5</v>
      </c>
      <c r="AI881" t="s">
        <v>139</v>
      </c>
      <c r="AJ881" t="s">
        <v>1205</v>
      </c>
      <c r="AK881" t="s">
        <v>140</v>
      </c>
      <c r="AM881" t="s">
        <v>141</v>
      </c>
      <c r="AZ881" t="s">
        <v>1207</v>
      </c>
      <c r="BA881" t="s">
        <v>1208</v>
      </c>
      <c r="BB881" t="s">
        <v>1209</v>
      </c>
      <c r="BD881" t="s">
        <v>1967</v>
      </c>
      <c r="BE881" s="15">
        <v>43584</v>
      </c>
      <c r="BG881" t="s">
        <v>1968</v>
      </c>
      <c r="BH881">
        <v>0.08</v>
      </c>
      <c r="BI881" t="s">
        <v>139</v>
      </c>
      <c r="BJ881" s="15"/>
      <c r="BK881" t="s">
        <v>146</v>
      </c>
      <c r="BL881">
        <v>7</v>
      </c>
      <c r="BM881" s="16">
        <v>43571.752777777801</v>
      </c>
      <c r="BO881" s="16"/>
      <c r="BP881" t="s">
        <v>147</v>
      </c>
      <c r="BQ881" t="s">
        <v>147</v>
      </c>
      <c r="BR881">
        <v>0.5</v>
      </c>
      <c r="BS881">
        <v>0.08</v>
      </c>
      <c r="BT881" t="b">
        <v>0</v>
      </c>
      <c r="BU881">
        <v>0.5</v>
      </c>
      <c r="BV881">
        <v>0.08</v>
      </c>
      <c r="BW881">
        <v>0.5</v>
      </c>
      <c r="BX881" t="s">
        <v>148</v>
      </c>
      <c r="BY881" t="s">
        <v>1955</v>
      </c>
      <c r="BZ881" t="s">
        <v>1956</v>
      </c>
      <c r="CA881" t="s">
        <v>1977</v>
      </c>
      <c r="CB881" t="s">
        <v>150</v>
      </c>
      <c r="CC881" t="s">
        <v>1970</v>
      </c>
      <c r="CD881" t="s">
        <v>1422</v>
      </c>
      <c r="CI881">
        <v>45.677531389999999</v>
      </c>
      <c r="CJ881">
        <v>-122.6228248</v>
      </c>
      <c r="CN881" t="s">
        <v>1971</v>
      </c>
      <c r="CO881" t="s">
        <v>298</v>
      </c>
      <c r="CP881" t="s">
        <v>1978</v>
      </c>
      <c r="CQ881" t="s">
        <v>130</v>
      </c>
      <c r="CT881" t="s">
        <v>1973</v>
      </c>
      <c r="CU881" t="s">
        <v>302</v>
      </c>
      <c r="CV881" t="s">
        <v>154</v>
      </c>
      <c r="CW881" t="s">
        <v>1220</v>
      </c>
      <c r="CX881" t="s">
        <v>1801</v>
      </c>
      <c r="DC881" s="15"/>
      <c r="DF881">
        <v>34.51</v>
      </c>
      <c r="DG881" t="s">
        <v>130</v>
      </c>
      <c r="DH881" t="s">
        <v>146</v>
      </c>
    </row>
    <row r="882" spans="1:112" x14ac:dyDescent="0.25">
      <c r="A882" t="s">
        <v>1955</v>
      </c>
      <c r="B882" t="s">
        <v>1956</v>
      </c>
      <c r="C882" t="s">
        <v>2737</v>
      </c>
      <c r="D882" t="s">
        <v>124</v>
      </c>
      <c r="E882" t="s">
        <v>125</v>
      </c>
      <c r="F882" t="s">
        <v>126</v>
      </c>
      <c r="G882" s="15">
        <v>43571</v>
      </c>
      <c r="H882" t="s">
        <v>819</v>
      </c>
      <c r="I882" t="s">
        <v>1223</v>
      </c>
      <c r="J882" s="15"/>
      <c r="M882" t="s">
        <v>671</v>
      </c>
      <c r="N882" t="s">
        <v>130</v>
      </c>
      <c r="T882" t="s">
        <v>2732</v>
      </c>
      <c r="U882" t="s">
        <v>1961</v>
      </c>
      <c r="V882" t="s">
        <v>2075</v>
      </c>
      <c r="AA882" t="s">
        <v>1963</v>
      </c>
      <c r="AB882" t="s">
        <v>1955</v>
      </c>
      <c r="AC882" t="s">
        <v>1964</v>
      </c>
      <c r="AD882" t="s">
        <v>1965</v>
      </c>
      <c r="AF882" t="s">
        <v>137</v>
      </c>
      <c r="AG882" t="s">
        <v>1966</v>
      </c>
      <c r="AH882">
        <v>0.5</v>
      </c>
      <c r="AI882" t="s">
        <v>139</v>
      </c>
      <c r="AJ882" t="s">
        <v>1205</v>
      </c>
      <c r="AK882" t="s">
        <v>140</v>
      </c>
      <c r="AM882" t="s">
        <v>141</v>
      </c>
      <c r="AZ882" t="s">
        <v>1207</v>
      </c>
      <c r="BA882" t="s">
        <v>1208</v>
      </c>
      <c r="BB882" t="s">
        <v>1209</v>
      </c>
      <c r="BD882" t="s">
        <v>1967</v>
      </c>
      <c r="BE882" s="15">
        <v>43578</v>
      </c>
      <c r="BG882" t="s">
        <v>1968</v>
      </c>
      <c r="BH882">
        <v>0.08</v>
      </c>
      <c r="BI882" t="s">
        <v>139</v>
      </c>
      <c r="BJ882" s="15"/>
      <c r="BK882" t="s">
        <v>146</v>
      </c>
      <c r="BL882">
        <v>7</v>
      </c>
      <c r="BM882" s="16">
        <v>43571.78125</v>
      </c>
      <c r="BO882" s="16"/>
      <c r="BP882" t="s">
        <v>147</v>
      </c>
      <c r="BQ882" t="s">
        <v>147</v>
      </c>
      <c r="BR882">
        <v>0.5</v>
      </c>
      <c r="BS882">
        <v>0.08</v>
      </c>
      <c r="BT882" t="b">
        <v>0</v>
      </c>
      <c r="BU882">
        <v>0.5</v>
      </c>
      <c r="BV882">
        <v>0.08</v>
      </c>
      <c r="BW882">
        <v>0.5</v>
      </c>
      <c r="BX882" t="s">
        <v>148</v>
      </c>
      <c r="BY882" t="s">
        <v>1955</v>
      </c>
      <c r="BZ882" t="s">
        <v>1956</v>
      </c>
      <c r="CA882" t="s">
        <v>2076</v>
      </c>
      <c r="CB882" t="s">
        <v>150</v>
      </c>
      <c r="CC882" t="s">
        <v>1970</v>
      </c>
      <c r="CD882" t="s">
        <v>1422</v>
      </c>
      <c r="CI882">
        <v>45.679354179999997</v>
      </c>
      <c r="CJ882">
        <v>-122.62786440000001</v>
      </c>
      <c r="CN882" t="s">
        <v>1971</v>
      </c>
      <c r="CO882" t="s">
        <v>298</v>
      </c>
      <c r="CP882" t="s">
        <v>2077</v>
      </c>
      <c r="CQ882" t="s">
        <v>130</v>
      </c>
      <c r="CT882" t="s">
        <v>1973</v>
      </c>
      <c r="CU882" t="s">
        <v>302</v>
      </c>
      <c r="CV882" t="s">
        <v>154</v>
      </c>
      <c r="CW882" t="s">
        <v>1220</v>
      </c>
      <c r="CX882" t="s">
        <v>1801</v>
      </c>
      <c r="DC882" s="15"/>
      <c r="DF882">
        <v>90.55</v>
      </c>
      <c r="DG882" t="s">
        <v>130</v>
      </c>
      <c r="DH882" t="s">
        <v>146</v>
      </c>
    </row>
    <row r="883" spans="1:112" x14ac:dyDescent="0.25">
      <c r="A883" t="s">
        <v>1955</v>
      </c>
      <c r="B883" t="s">
        <v>1956</v>
      </c>
      <c r="C883" t="s">
        <v>2738</v>
      </c>
      <c r="D883" t="s">
        <v>1980</v>
      </c>
      <c r="E883" t="s">
        <v>125</v>
      </c>
      <c r="F883" t="s">
        <v>126</v>
      </c>
      <c r="G883" s="15">
        <v>43571</v>
      </c>
      <c r="H883" t="s">
        <v>508</v>
      </c>
      <c r="I883" t="s">
        <v>1223</v>
      </c>
      <c r="J883" s="15"/>
      <c r="M883" t="s">
        <v>2485</v>
      </c>
      <c r="N883" t="s">
        <v>130</v>
      </c>
      <c r="T883" t="s">
        <v>2732</v>
      </c>
      <c r="U883" t="s">
        <v>1961</v>
      </c>
      <c r="V883" t="s">
        <v>2094</v>
      </c>
      <c r="AA883" t="s">
        <v>1963</v>
      </c>
      <c r="AB883" t="s">
        <v>1955</v>
      </c>
      <c r="AC883" t="s">
        <v>1964</v>
      </c>
      <c r="AD883" t="s">
        <v>1965</v>
      </c>
      <c r="AF883" t="s">
        <v>137</v>
      </c>
      <c r="AG883" t="s">
        <v>1966</v>
      </c>
      <c r="AH883">
        <v>0.5</v>
      </c>
      <c r="AI883" t="s">
        <v>139</v>
      </c>
      <c r="AJ883" t="s">
        <v>1205</v>
      </c>
      <c r="AK883" t="s">
        <v>140</v>
      </c>
      <c r="AM883" t="s">
        <v>141</v>
      </c>
      <c r="AZ883" t="s">
        <v>1207</v>
      </c>
      <c r="BA883" t="s">
        <v>1208</v>
      </c>
      <c r="BB883" t="s">
        <v>1209</v>
      </c>
      <c r="BD883" t="s">
        <v>1967</v>
      </c>
      <c r="BE883" s="15">
        <v>43578</v>
      </c>
      <c r="BG883" t="s">
        <v>1968</v>
      </c>
      <c r="BH883">
        <v>0.08</v>
      </c>
      <c r="BI883" t="s">
        <v>139</v>
      </c>
      <c r="BJ883" s="15"/>
      <c r="BK883" t="s">
        <v>146</v>
      </c>
      <c r="BL883">
        <v>7</v>
      </c>
      <c r="BM883" s="16">
        <v>43571.789583333302</v>
      </c>
      <c r="BO883" s="16"/>
      <c r="BP883" t="s">
        <v>147</v>
      </c>
      <c r="BQ883" t="s">
        <v>147</v>
      </c>
      <c r="BR883">
        <v>0.5</v>
      </c>
      <c r="BS883">
        <v>0.08</v>
      </c>
      <c r="BT883" t="b">
        <v>0</v>
      </c>
      <c r="BU883">
        <v>0.5</v>
      </c>
      <c r="BV883">
        <v>0.08</v>
      </c>
      <c r="BW883">
        <v>0.5</v>
      </c>
      <c r="BX883" t="s">
        <v>148</v>
      </c>
      <c r="BY883" t="s">
        <v>1955</v>
      </c>
      <c r="BZ883" t="s">
        <v>1956</v>
      </c>
      <c r="CA883" t="s">
        <v>2095</v>
      </c>
      <c r="CB883" t="s">
        <v>150</v>
      </c>
      <c r="CC883" t="s">
        <v>1970</v>
      </c>
      <c r="CD883" t="s">
        <v>1422</v>
      </c>
      <c r="CI883">
        <v>45.679809650000003</v>
      </c>
      <c r="CJ883">
        <v>-122.62837589999999</v>
      </c>
      <c r="CN883" t="s">
        <v>1971</v>
      </c>
      <c r="CO883" t="s">
        <v>298</v>
      </c>
      <c r="CP883" t="s">
        <v>2096</v>
      </c>
      <c r="CQ883" t="s">
        <v>130</v>
      </c>
      <c r="CT883" t="s">
        <v>1973</v>
      </c>
      <c r="CU883" t="s">
        <v>302</v>
      </c>
      <c r="CV883" t="s">
        <v>154</v>
      </c>
      <c r="CW883" t="s">
        <v>1220</v>
      </c>
      <c r="CX883" t="s">
        <v>1801</v>
      </c>
      <c r="DC883" s="15"/>
      <c r="DF883">
        <v>98.7</v>
      </c>
      <c r="DG883" t="s">
        <v>130</v>
      </c>
      <c r="DH883" t="s">
        <v>146</v>
      </c>
    </row>
    <row r="884" spans="1:112" x14ac:dyDescent="0.25">
      <c r="A884" t="s">
        <v>1955</v>
      </c>
      <c r="B884" t="s">
        <v>1956</v>
      </c>
      <c r="C884" t="s">
        <v>2739</v>
      </c>
      <c r="D884" t="s">
        <v>124</v>
      </c>
      <c r="E884" t="s">
        <v>125</v>
      </c>
      <c r="F884" t="s">
        <v>126</v>
      </c>
      <c r="G884" s="15">
        <v>43571</v>
      </c>
      <c r="H884" t="s">
        <v>2291</v>
      </c>
      <c r="I884" t="s">
        <v>1223</v>
      </c>
      <c r="J884" s="15"/>
      <c r="M884" t="s">
        <v>2130</v>
      </c>
      <c r="N884" t="s">
        <v>130</v>
      </c>
      <c r="T884" t="s">
        <v>2732</v>
      </c>
      <c r="U884" t="s">
        <v>1961</v>
      </c>
      <c r="V884" t="s">
        <v>2131</v>
      </c>
      <c r="AA884" t="s">
        <v>1963</v>
      </c>
      <c r="AB884" t="s">
        <v>1955</v>
      </c>
      <c r="AC884" t="s">
        <v>1964</v>
      </c>
      <c r="AD884" t="s">
        <v>1965</v>
      </c>
      <c r="AF884" t="s">
        <v>137</v>
      </c>
      <c r="AG884" t="s">
        <v>1966</v>
      </c>
      <c r="AH884">
        <v>0.5</v>
      </c>
      <c r="AI884" t="s">
        <v>139</v>
      </c>
      <c r="AJ884" t="s">
        <v>1205</v>
      </c>
      <c r="AK884" t="s">
        <v>140</v>
      </c>
      <c r="AM884" t="s">
        <v>141</v>
      </c>
      <c r="AZ884" t="s">
        <v>1207</v>
      </c>
      <c r="BA884" t="s">
        <v>1208</v>
      </c>
      <c r="BB884" t="s">
        <v>1209</v>
      </c>
      <c r="BD884" t="s">
        <v>1967</v>
      </c>
      <c r="BE884" s="15">
        <v>43578</v>
      </c>
      <c r="BG884" t="s">
        <v>1968</v>
      </c>
      <c r="BH884">
        <v>0.08</v>
      </c>
      <c r="BI884" t="s">
        <v>139</v>
      </c>
      <c r="BJ884" s="15"/>
      <c r="BK884" t="s">
        <v>146</v>
      </c>
      <c r="BL884">
        <v>7</v>
      </c>
      <c r="BM884" s="16">
        <v>43571.864583333299</v>
      </c>
      <c r="BO884" s="16"/>
      <c r="BP884" t="s">
        <v>147</v>
      </c>
      <c r="BQ884" t="s">
        <v>147</v>
      </c>
      <c r="BR884">
        <v>0.5</v>
      </c>
      <c r="BS884">
        <v>0.08</v>
      </c>
      <c r="BT884" t="b">
        <v>0</v>
      </c>
      <c r="BU884">
        <v>0.5</v>
      </c>
      <c r="BV884">
        <v>0.08</v>
      </c>
      <c r="BW884">
        <v>0.5</v>
      </c>
      <c r="BX884" t="s">
        <v>148</v>
      </c>
      <c r="BY884" t="s">
        <v>1955</v>
      </c>
      <c r="BZ884" t="s">
        <v>1956</v>
      </c>
      <c r="CA884" t="s">
        <v>2132</v>
      </c>
      <c r="CB884" t="s">
        <v>150</v>
      </c>
      <c r="CC884" t="s">
        <v>1970</v>
      </c>
      <c r="CD884" t="s">
        <v>1422</v>
      </c>
      <c r="CI884">
        <v>45.679673479999998</v>
      </c>
      <c r="CJ884">
        <v>-122.6301615</v>
      </c>
      <c r="CN884" t="s">
        <v>1971</v>
      </c>
      <c r="CO884" t="s">
        <v>298</v>
      </c>
      <c r="CP884" t="s">
        <v>2133</v>
      </c>
      <c r="CQ884" t="s">
        <v>130</v>
      </c>
      <c r="CT884" t="s">
        <v>1973</v>
      </c>
      <c r="CU884" t="s">
        <v>302</v>
      </c>
      <c r="CV884" t="s">
        <v>154</v>
      </c>
      <c r="CW884" t="s">
        <v>1220</v>
      </c>
      <c r="CX884" t="s">
        <v>1801</v>
      </c>
      <c r="DC884" s="15"/>
      <c r="DF884">
        <v>92.13</v>
      </c>
      <c r="DG884" t="s">
        <v>130</v>
      </c>
      <c r="DH884" t="s">
        <v>146</v>
      </c>
    </row>
    <row r="885" spans="1:112" x14ac:dyDescent="0.25">
      <c r="A885" t="s">
        <v>1955</v>
      </c>
      <c r="B885" t="s">
        <v>1956</v>
      </c>
      <c r="C885" t="s">
        <v>2740</v>
      </c>
      <c r="D885" t="s">
        <v>124</v>
      </c>
      <c r="E885" t="s">
        <v>125</v>
      </c>
      <c r="F885" t="s">
        <v>126</v>
      </c>
      <c r="G885" s="15">
        <v>43571</v>
      </c>
      <c r="H885" t="s">
        <v>2741</v>
      </c>
      <c r="I885" t="s">
        <v>1223</v>
      </c>
      <c r="J885" s="15"/>
      <c r="M885" t="s">
        <v>2036</v>
      </c>
      <c r="N885" t="s">
        <v>130</v>
      </c>
      <c r="T885" t="s">
        <v>2732</v>
      </c>
      <c r="U885" t="s">
        <v>1961</v>
      </c>
      <c r="V885" t="s">
        <v>2037</v>
      </c>
      <c r="AA885" t="s">
        <v>1999</v>
      </c>
      <c r="AB885" t="s">
        <v>1955</v>
      </c>
      <c r="AC885" t="s">
        <v>2000</v>
      </c>
      <c r="AD885" t="s">
        <v>1204</v>
      </c>
      <c r="AF885" t="s">
        <v>137</v>
      </c>
      <c r="AG885" t="s">
        <v>1966</v>
      </c>
      <c r="AH885">
        <v>0.5</v>
      </c>
      <c r="AI885" t="s">
        <v>139</v>
      </c>
      <c r="AJ885" t="s">
        <v>1205</v>
      </c>
      <c r="AK885" t="s">
        <v>140</v>
      </c>
      <c r="AM885" t="s">
        <v>141</v>
      </c>
      <c r="AZ885" t="s">
        <v>1207</v>
      </c>
      <c r="BA885" t="s">
        <v>1208</v>
      </c>
      <c r="BB885" t="s">
        <v>1209</v>
      </c>
      <c r="BD885" t="s">
        <v>1967</v>
      </c>
      <c r="BE885" s="15">
        <v>43584</v>
      </c>
      <c r="BG885" t="s">
        <v>1968</v>
      </c>
      <c r="BH885">
        <v>0.08</v>
      </c>
      <c r="BI885" t="s">
        <v>139</v>
      </c>
      <c r="BJ885" s="15"/>
      <c r="BK885" t="s">
        <v>146</v>
      </c>
      <c r="BL885">
        <v>7</v>
      </c>
      <c r="BM885" s="16">
        <v>43571.872916666704</v>
      </c>
      <c r="BO885" s="16"/>
      <c r="BP885" t="s">
        <v>147</v>
      </c>
      <c r="BQ885" t="s">
        <v>147</v>
      </c>
      <c r="BR885">
        <v>0.5</v>
      </c>
      <c r="BS885">
        <v>0.08</v>
      </c>
      <c r="BT885" t="b">
        <v>0</v>
      </c>
      <c r="BU885">
        <v>0.5</v>
      </c>
      <c r="BV885">
        <v>0.08</v>
      </c>
      <c r="BW885">
        <v>0.5</v>
      </c>
      <c r="BX885" t="s">
        <v>148</v>
      </c>
      <c r="BY885" t="s">
        <v>1955</v>
      </c>
      <c r="BZ885" t="s">
        <v>1956</v>
      </c>
      <c r="CA885" t="s">
        <v>2038</v>
      </c>
      <c r="CB885" t="s">
        <v>150</v>
      </c>
      <c r="CC885" t="s">
        <v>1970</v>
      </c>
      <c r="CD885" t="s">
        <v>1422</v>
      </c>
      <c r="CI885">
        <v>45.679006510000001</v>
      </c>
      <c r="CJ885">
        <v>-122.6302008</v>
      </c>
      <c r="CN885" t="s">
        <v>1971</v>
      </c>
      <c r="CO885" t="s">
        <v>298</v>
      </c>
      <c r="CP885" t="s">
        <v>2039</v>
      </c>
      <c r="CQ885" t="s">
        <v>130</v>
      </c>
      <c r="CT885" t="s">
        <v>1973</v>
      </c>
      <c r="CU885" t="s">
        <v>302</v>
      </c>
      <c r="CV885" t="s">
        <v>154</v>
      </c>
      <c r="CW885" t="s">
        <v>1220</v>
      </c>
      <c r="CX885" t="s">
        <v>1801</v>
      </c>
      <c r="DC885" s="15"/>
      <c r="DF885">
        <v>87</v>
      </c>
      <c r="DG885" t="s">
        <v>130</v>
      </c>
      <c r="DH885" t="s">
        <v>146</v>
      </c>
    </row>
    <row r="886" spans="1:112" x14ac:dyDescent="0.25">
      <c r="A886" t="s">
        <v>1955</v>
      </c>
      <c r="B886" t="s">
        <v>1956</v>
      </c>
      <c r="C886" t="s">
        <v>2742</v>
      </c>
      <c r="D886" t="s">
        <v>124</v>
      </c>
      <c r="E886" t="s">
        <v>125</v>
      </c>
      <c r="F886" t="s">
        <v>126</v>
      </c>
      <c r="G886" s="15">
        <v>43571</v>
      </c>
      <c r="H886" t="s">
        <v>2743</v>
      </c>
      <c r="I886" t="s">
        <v>1223</v>
      </c>
      <c r="J886" s="15"/>
      <c r="M886" t="s">
        <v>2204</v>
      </c>
      <c r="N886" t="s">
        <v>130</v>
      </c>
      <c r="T886" t="s">
        <v>2732</v>
      </c>
      <c r="U886" t="s">
        <v>1961</v>
      </c>
      <c r="V886" t="s">
        <v>2205</v>
      </c>
      <c r="AA886" t="s">
        <v>1963</v>
      </c>
      <c r="AB886" t="s">
        <v>1955</v>
      </c>
      <c r="AC886" t="s">
        <v>1964</v>
      </c>
      <c r="AD886" t="s">
        <v>1965</v>
      </c>
      <c r="AF886" t="s">
        <v>137</v>
      </c>
      <c r="AG886" t="s">
        <v>1966</v>
      </c>
      <c r="AH886">
        <v>0.5</v>
      </c>
      <c r="AI886" t="s">
        <v>139</v>
      </c>
      <c r="AJ886" t="s">
        <v>1205</v>
      </c>
      <c r="AK886" t="s">
        <v>140</v>
      </c>
      <c r="AM886" t="s">
        <v>141</v>
      </c>
      <c r="AZ886" t="s">
        <v>1207</v>
      </c>
      <c r="BA886" t="s">
        <v>1208</v>
      </c>
      <c r="BB886" t="s">
        <v>1209</v>
      </c>
      <c r="BD886" t="s">
        <v>1967</v>
      </c>
      <c r="BE886" s="15">
        <v>43578</v>
      </c>
      <c r="BG886" t="s">
        <v>1968</v>
      </c>
      <c r="BH886">
        <v>0.08</v>
      </c>
      <c r="BI886" t="s">
        <v>139</v>
      </c>
      <c r="BJ886" s="15"/>
      <c r="BK886" t="s">
        <v>146</v>
      </c>
      <c r="BL886">
        <v>7</v>
      </c>
      <c r="BM886" s="16">
        <v>43571.8881944444</v>
      </c>
      <c r="BO886" s="16"/>
      <c r="BP886" t="s">
        <v>147</v>
      </c>
      <c r="BQ886" t="s">
        <v>147</v>
      </c>
      <c r="BR886">
        <v>0.5</v>
      </c>
      <c r="BS886">
        <v>0.08</v>
      </c>
      <c r="BT886" t="b">
        <v>0</v>
      </c>
      <c r="BU886">
        <v>0.5</v>
      </c>
      <c r="BV886">
        <v>0.08</v>
      </c>
      <c r="BW886">
        <v>0.5</v>
      </c>
      <c r="BX886" t="s">
        <v>148</v>
      </c>
      <c r="BY886" t="s">
        <v>1955</v>
      </c>
      <c r="BZ886" t="s">
        <v>1956</v>
      </c>
      <c r="CA886" t="s">
        <v>2206</v>
      </c>
      <c r="CB886" t="s">
        <v>150</v>
      </c>
      <c r="CC886" t="s">
        <v>1970</v>
      </c>
      <c r="CD886" t="s">
        <v>1422</v>
      </c>
      <c r="CI886">
        <v>45.679948789999997</v>
      </c>
      <c r="CJ886">
        <v>-122.6319761</v>
      </c>
      <c r="CN886" t="s">
        <v>1971</v>
      </c>
      <c r="CO886" t="s">
        <v>298</v>
      </c>
      <c r="CP886" t="s">
        <v>2207</v>
      </c>
      <c r="CQ886" t="s">
        <v>130</v>
      </c>
      <c r="CT886" t="s">
        <v>1973</v>
      </c>
      <c r="CU886" t="s">
        <v>302</v>
      </c>
      <c r="CV886" t="s">
        <v>154</v>
      </c>
      <c r="CW886" t="s">
        <v>1220</v>
      </c>
      <c r="CX886" t="s">
        <v>1801</v>
      </c>
      <c r="DC886" s="15"/>
      <c r="DF886">
        <v>88.06</v>
      </c>
      <c r="DG886" t="s">
        <v>130</v>
      </c>
      <c r="DH886" t="s">
        <v>146</v>
      </c>
    </row>
    <row r="887" spans="1:112" x14ac:dyDescent="0.25">
      <c r="A887" t="s">
        <v>1955</v>
      </c>
      <c r="B887" t="s">
        <v>1956</v>
      </c>
      <c r="C887" t="s">
        <v>2744</v>
      </c>
      <c r="D887" t="s">
        <v>124</v>
      </c>
      <c r="E887" t="s">
        <v>125</v>
      </c>
      <c r="F887" t="s">
        <v>126</v>
      </c>
      <c r="G887" s="15">
        <v>43571</v>
      </c>
      <c r="H887" t="s">
        <v>2745</v>
      </c>
      <c r="I887" t="s">
        <v>1223</v>
      </c>
      <c r="J887" s="15"/>
      <c r="M887" t="s">
        <v>364</v>
      </c>
      <c r="N887" t="s">
        <v>130</v>
      </c>
      <c r="T887" t="s">
        <v>2732</v>
      </c>
      <c r="U887" t="s">
        <v>1961</v>
      </c>
      <c r="V887" t="s">
        <v>2392</v>
      </c>
      <c r="AA887" t="s">
        <v>1963</v>
      </c>
      <c r="AB887" t="s">
        <v>1955</v>
      </c>
      <c r="AC887" t="s">
        <v>1964</v>
      </c>
      <c r="AD887" t="s">
        <v>1965</v>
      </c>
      <c r="AF887" t="s">
        <v>137</v>
      </c>
      <c r="AG887" t="s">
        <v>1966</v>
      </c>
      <c r="AH887">
        <v>0.5</v>
      </c>
      <c r="AI887" t="s">
        <v>139</v>
      </c>
      <c r="AJ887" t="s">
        <v>1205</v>
      </c>
      <c r="AK887" t="s">
        <v>140</v>
      </c>
      <c r="AM887" t="s">
        <v>141</v>
      </c>
      <c r="AZ887" t="s">
        <v>1207</v>
      </c>
      <c r="BA887" t="s">
        <v>1208</v>
      </c>
      <c r="BB887" t="s">
        <v>1209</v>
      </c>
      <c r="BD887" t="s">
        <v>1967</v>
      </c>
      <c r="BE887" s="15">
        <v>43578</v>
      </c>
      <c r="BG887" t="s">
        <v>1968</v>
      </c>
      <c r="BH887">
        <v>0.08</v>
      </c>
      <c r="BI887" t="s">
        <v>139</v>
      </c>
      <c r="BJ887" s="15"/>
      <c r="BK887" t="s">
        <v>146</v>
      </c>
      <c r="BL887">
        <v>7</v>
      </c>
      <c r="BM887" s="16">
        <v>43571.8972222222</v>
      </c>
      <c r="BO887" s="16"/>
      <c r="BP887" t="s">
        <v>147</v>
      </c>
      <c r="BQ887" t="s">
        <v>147</v>
      </c>
      <c r="BR887">
        <v>0.5</v>
      </c>
      <c r="BS887">
        <v>0.08</v>
      </c>
      <c r="BT887" t="b">
        <v>0</v>
      </c>
      <c r="BU887">
        <v>0.5</v>
      </c>
      <c r="BV887">
        <v>0.08</v>
      </c>
      <c r="BW887">
        <v>0.5</v>
      </c>
      <c r="BX887" t="s">
        <v>148</v>
      </c>
      <c r="BY887" t="s">
        <v>1955</v>
      </c>
      <c r="BZ887" t="s">
        <v>1956</v>
      </c>
      <c r="CA887" t="s">
        <v>2393</v>
      </c>
      <c r="CB887" t="s">
        <v>150</v>
      </c>
      <c r="CC887" t="s">
        <v>1970</v>
      </c>
      <c r="CD887" t="s">
        <v>1422</v>
      </c>
      <c r="CI887">
        <v>45.680846109999997</v>
      </c>
      <c r="CJ887">
        <v>-122.6367954</v>
      </c>
      <c r="CN887" t="s">
        <v>1971</v>
      </c>
      <c r="CO887" t="s">
        <v>298</v>
      </c>
      <c r="CP887" t="s">
        <v>2394</v>
      </c>
      <c r="CQ887" t="s">
        <v>130</v>
      </c>
      <c r="CT887" t="s">
        <v>1973</v>
      </c>
      <c r="CU887" t="s">
        <v>302</v>
      </c>
      <c r="CV887" t="s">
        <v>154</v>
      </c>
      <c r="CW887" t="s">
        <v>1220</v>
      </c>
      <c r="CX887" t="s">
        <v>1801</v>
      </c>
      <c r="DC887" s="15"/>
      <c r="DF887">
        <v>85</v>
      </c>
      <c r="DG887" t="s">
        <v>130</v>
      </c>
      <c r="DH887" t="s">
        <v>146</v>
      </c>
    </row>
    <row r="888" spans="1:112" x14ac:dyDescent="0.25">
      <c r="A888" t="s">
        <v>1955</v>
      </c>
      <c r="B888" t="s">
        <v>1956</v>
      </c>
      <c r="C888" t="s">
        <v>2746</v>
      </c>
      <c r="D888" t="s">
        <v>124</v>
      </c>
      <c r="E888" t="s">
        <v>125</v>
      </c>
      <c r="F888" t="s">
        <v>126</v>
      </c>
      <c r="G888" s="15">
        <v>43571</v>
      </c>
      <c r="H888" t="s">
        <v>2330</v>
      </c>
      <c r="I888" t="s">
        <v>1223</v>
      </c>
      <c r="J888" s="15"/>
      <c r="M888" t="s">
        <v>2080</v>
      </c>
      <c r="N888" t="s">
        <v>130</v>
      </c>
      <c r="T888" t="s">
        <v>2732</v>
      </c>
      <c r="U888" t="s">
        <v>1961</v>
      </c>
      <c r="V888" t="s">
        <v>2081</v>
      </c>
      <c r="AA888" t="s">
        <v>1963</v>
      </c>
      <c r="AB888" t="s">
        <v>1955</v>
      </c>
      <c r="AC888" t="s">
        <v>1964</v>
      </c>
      <c r="AD888" t="s">
        <v>1965</v>
      </c>
      <c r="AF888" t="s">
        <v>137</v>
      </c>
      <c r="AG888" t="s">
        <v>1966</v>
      </c>
      <c r="AH888">
        <v>0.5</v>
      </c>
      <c r="AI888" t="s">
        <v>139</v>
      </c>
      <c r="AJ888" t="s">
        <v>1205</v>
      </c>
      <c r="AK888" t="s">
        <v>140</v>
      </c>
      <c r="AM888" t="s">
        <v>141</v>
      </c>
      <c r="AZ888" t="s">
        <v>1207</v>
      </c>
      <c r="BA888" t="s">
        <v>1208</v>
      </c>
      <c r="BB888" t="s">
        <v>1209</v>
      </c>
      <c r="BD888" t="s">
        <v>1967</v>
      </c>
      <c r="BE888" s="15">
        <v>43578</v>
      </c>
      <c r="BG888" t="s">
        <v>1968</v>
      </c>
      <c r="BH888">
        <v>0.08</v>
      </c>
      <c r="BI888" t="s">
        <v>139</v>
      </c>
      <c r="BJ888" s="15"/>
      <c r="BK888" t="s">
        <v>146</v>
      </c>
      <c r="BL888">
        <v>7</v>
      </c>
      <c r="BM888" s="16">
        <v>43571.90625</v>
      </c>
      <c r="BO888" s="16"/>
      <c r="BP888" t="s">
        <v>147</v>
      </c>
      <c r="BQ888" t="s">
        <v>147</v>
      </c>
      <c r="BR888">
        <v>0.5</v>
      </c>
      <c r="BS888">
        <v>0.08</v>
      </c>
      <c r="BT888" t="b">
        <v>0</v>
      </c>
      <c r="BU888">
        <v>0.5</v>
      </c>
      <c r="BV888">
        <v>0.08</v>
      </c>
      <c r="BW888">
        <v>0.5</v>
      </c>
      <c r="BX888" t="s">
        <v>148</v>
      </c>
      <c r="BY888" t="s">
        <v>1955</v>
      </c>
      <c r="BZ888" t="s">
        <v>1956</v>
      </c>
      <c r="CA888" t="s">
        <v>2082</v>
      </c>
      <c r="CB888" t="s">
        <v>150</v>
      </c>
      <c r="CC888" t="s">
        <v>1970</v>
      </c>
      <c r="CD888" t="s">
        <v>1422</v>
      </c>
      <c r="CI888">
        <v>45.679066380000002</v>
      </c>
      <c r="CJ888">
        <v>-122.6262328</v>
      </c>
      <c r="CN888" t="s">
        <v>1971</v>
      </c>
      <c r="CO888" t="s">
        <v>298</v>
      </c>
      <c r="CP888" t="s">
        <v>2083</v>
      </c>
      <c r="CQ888" t="s">
        <v>130</v>
      </c>
      <c r="CT888" t="s">
        <v>1973</v>
      </c>
      <c r="CU888" t="s">
        <v>302</v>
      </c>
      <c r="CV888" t="s">
        <v>154</v>
      </c>
      <c r="CW888" t="s">
        <v>1220</v>
      </c>
      <c r="CX888" t="s">
        <v>1801</v>
      </c>
      <c r="DC888" s="15"/>
      <c r="DF888">
        <v>103.65</v>
      </c>
      <c r="DG888" t="s">
        <v>130</v>
      </c>
      <c r="DH888" t="s">
        <v>146</v>
      </c>
    </row>
    <row r="889" spans="1:112" x14ac:dyDescent="0.25">
      <c r="A889" t="s">
        <v>1955</v>
      </c>
      <c r="B889" t="s">
        <v>1956</v>
      </c>
      <c r="C889" t="s">
        <v>2747</v>
      </c>
      <c r="D889" t="s">
        <v>124</v>
      </c>
      <c r="E889" t="s">
        <v>125</v>
      </c>
      <c r="F889" t="s">
        <v>126</v>
      </c>
      <c r="G889" s="15">
        <v>43571</v>
      </c>
      <c r="H889" t="s">
        <v>2035</v>
      </c>
      <c r="I889" t="s">
        <v>1223</v>
      </c>
      <c r="J889" s="15"/>
      <c r="M889" t="s">
        <v>223</v>
      </c>
      <c r="N889" t="s">
        <v>130</v>
      </c>
      <c r="T889" t="s">
        <v>2732</v>
      </c>
      <c r="U889" t="s">
        <v>1961</v>
      </c>
      <c r="V889" t="s">
        <v>2025</v>
      </c>
      <c r="AA889" t="s">
        <v>1999</v>
      </c>
      <c r="AB889" t="s">
        <v>1955</v>
      </c>
      <c r="AC889" t="s">
        <v>2000</v>
      </c>
      <c r="AD889" t="s">
        <v>1204</v>
      </c>
      <c r="AF889" t="s">
        <v>137</v>
      </c>
      <c r="AG889" t="s">
        <v>1966</v>
      </c>
      <c r="AH889">
        <v>0.5</v>
      </c>
      <c r="AI889" t="s">
        <v>139</v>
      </c>
      <c r="AJ889" t="s">
        <v>1205</v>
      </c>
      <c r="AK889" t="s">
        <v>140</v>
      </c>
      <c r="AM889" t="s">
        <v>141</v>
      </c>
      <c r="AZ889" t="s">
        <v>1207</v>
      </c>
      <c r="BA889" t="s">
        <v>1208</v>
      </c>
      <c r="BB889" t="s">
        <v>1209</v>
      </c>
      <c r="BD889" t="s">
        <v>1967</v>
      </c>
      <c r="BE889" s="15">
        <v>43584</v>
      </c>
      <c r="BG889" t="s">
        <v>1968</v>
      </c>
      <c r="BH889">
        <v>0.08</v>
      </c>
      <c r="BI889" t="s">
        <v>139</v>
      </c>
      <c r="BJ889" s="15"/>
      <c r="BK889" t="s">
        <v>146</v>
      </c>
      <c r="BL889">
        <v>7</v>
      </c>
      <c r="BM889" s="16">
        <v>43571.9152777778</v>
      </c>
      <c r="BO889" s="16"/>
      <c r="BP889" t="s">
        <v>147</v>
      </c>
      <c r="BQ889" t="s">
        <v>147</v>
      </c>
      <c r="BR889">
        <v>0.5</v>
      </c>
      <c r="BS889">
        <v>0.08</v>
      </c>
      <c r="BT889" t="b">
        <v>0</v>
      </c>
      <c r="BU889">
        <v>0.5</v>
      </c>
      <c r="BV889">
        <v>0.08</v>
      </c>
      <c r="BW889">
        <v>0.5</v>
      </c>
      <c r="BX889" t="s">
        <v>148</v>
      </c>
      <c r="BY889" t="s">
        <v>1955</v>
      </c>
      <c r="BZ889" t="s">
        <v>1956</v>
      </c>
      <c r="CA889" t="s">
        <v>2026</v>
      </c>
      <c r="CB889" t="s">
        <v>150</v>
      </c>
      <c r="CC889" t="s">
        <v>1970</v>
      </c>
      <c r="CD889" t="s">
        <v>1422</v>
      </c>
      <c r="CI889">
        <v>45.679403890000003</v>
      </c>
      <c r="CJ889">
        <v>-122.63206479999999</v>
      </c>
      <c r="CN889" t="s">
        <v>1971</v>
      </c>
      <c r="CO889" t="s">
        <v>298</v>
      </c>
      <c r="CP889" t="s">
        <v>2027</v>
      </c>
      <c r="CQ889" t="s">
        <v>130</v>
      </c>
      <c r="CT889" t="s">
        <v>1973</v>
      </c>
      <c r="CU889" t="s">
        <v>302</v>
      </c>
      <c r="CV889" t="s">
        <v>154</v>
      </c>
      <c r="CW889" t="s">
        <v>1220</v>
      </c>
      <c r="CX889" t="s">
        <v>1801</v>
      </c>
      <c r="DC889" s="15"/>
      <c r="DF889">
        <v>75.42</v>
      </c>
      <c r="DG889" t="s">
        <v>130</v>
      </c>
      <c r="DH889" t="s">
        <v>146</v>
      </c>
    </row>
    <row r="890" spans="1:112" x14ac:dyDescent="0.25">
      <c r="A890" t="s">
        <v>1955</v>
      </c>
      <c r="B890" t="s">
        <v>1956</v>
      </c>
      <c r="C890" t="s">
        <v>2748</v>
      </c>
      <c r="D890" t="s">
        <v>124</v>
      </c>
      <c r="E890" t="s">
        <v>125</v>
      </c>
      <c r="F890" t="s">
        <v>126</v>
      </c>
      <c r="G890" s="15">
        <v>43571</v>
      </c>
      <c r="H890" t="s">
        <v>2749</v>
      </c>
      <c r="I890" t="s">
        <v>1223</v>
      </c>
      <c r="J890" s="15"/>
      <c r="M890" t="s">
        <v>2012</v>
      </c>
      <c r="N890" t="s">
        <v>130</v>
      </c>
      <c r="T890" t="s">
        <v>2732</v>
      </c>
      <c r="U890" t="s">
        <v>1961</v>
      </c>
      <c r="V890" t="s">
        <v>2013</v>
      </c>
      <c r="AA890" t="s">
        <v>1999</v>
      </c>
      <c r="AB890" t="s">
        <v>1955</v>
      </c>
      <c r="AC890" t="s">
        <v>2000</v>
      </c>
      <c r="AD890" t="s">
        <v>1204</v>
      </c>
      <c r="AF890" t="s">
        <v>137</v>
      </c>
      <c r="AG890" t="s">
        <v>1966</v>
      </c>
      <c r="AH890">
        <v>0.5</v>
      </c>
      <c r="AI890" t="s">
        <v>139</v>
      </c>
      <c r="AJ890" t="s">
        <v>1205</v>
      </c>
      <c r="AK890" t="s">
        <v>140</v>
      </c>
      <c r="AM890" t="s">
        <v>141</v>
      </c>
      <c r="AZ890" t="s">
        <v>1207</v>
      </c>
      <c r="BA890" t="s">
        <v>1208</v>
      </c>
      <c r="BB890" t="s">
        <v>1209</v>
      </c>
      <c r="BD890" t="s">
        <v>1967</v>
      </c>
      <c r="BE890" s="15">
        <v>43584</v>
      </c>
      <c r="BG890" t="s">
        <v>1968</v>
      </c>
      <c r="BH890">
        <v>0.08</v>
      </c>
      <c r="BI890" t="s">
        <v>139</v>
      </c>
      <c r="BJ890" s="15"/>
      <c r="BK890" t="s">
        <v>146</v>
      </c>
      <c r="BL890">
        <v>7</v>
      </c>
      <c r="BM890" s="16">
        <v>43571.927777777797</v>
      </c>
      <c r="BO890" s="16"/>
      <c r="BP890" t="s">
        <v>147</v>
      </c>
      <c r="BQ890" t="s">
        <v>147</v>
      </c>
      <c r="BR890">
        <v>0.5</v>
      </c>
      <c r="BS890">
        <v>0.08</v>
      </c>
      <c r="BT890" t="b">
        <v>0</v>
      </c>
      <c r="BU890">
        <v>0.5</v>
      </c>
      <c r="BV890">
        <v>0.08</v>
      </c>
      <c r="BW890">
        <v>0.5</v>
      </c>
      <c r="BX890" t="s">
        <v>148</v>
      </c>
      <c r="BY890" t="s">
        <v>1955</v>
      </c>
      <c r="BZ890" t="s">
        <v>1956</v>
      </c>
      <c r="CA890" t="s">
        <v>2014</v>
      </c>
      <c r="CB890" t="s">
        <v>150</v>
      </c>
      <c r="CC890" t="s">
        <v>1970</v>
      </c>
      <c r="CD890" t="s">
        <v>1422</v>
      </c>
      <c r="CI890">
        <v>45.677900180000002</v>
      </c>
      <c r="CJ890">
        <v>-122.625101</v>
      </c>
      <c r="CN890" t="s">
        <v>1971</v>
      </c>
      <c r="CO890" t="s">
        <v>298</v>
      </c>
      <c r="CP890" t="s">
        <v>2015</v>
      </c>
      <c r="CQ890" t="s">
        <v>130</v>
      </c>
      <c r="CT890" t="s">
        <v>1973</v>
      </c>
      <c r="CU890" t="s">
        <v>302</v>
      </c>
      <c r="CV890" t="s">
        <v>154</v>
      </c>
      <c r="CW890" t="s">
        <v>1220</v>
      </c>
      <c r="CX890" t="s">
        <v>1801</v>
      </c>
      <c r="DC890" s="15"/>
      <c r="DF890">
        <v>61.5</v>
      </c>
      <c r="DG890" t="s">
        <v>130</v>
      </c>
      <c r="DH890" t="s">
        <v>146</v>
      </c>
    </row>
    <row r="891" spans="1:112" x14ac:dyDescent="0.25">
      <c r="A891" t="s">
        <v>1955</v>
      </c>
      <c r="B891" t="s">
        <v>1956</v>
      </c>
      <c r="C891" t="s">
        <v>2750</v>
      </c>
      <c r="D891" t="s">
        <v>124</v>
      </c>
      <c r="E891" t="s">
        <v>125</v>
      </c>
      <c r="F891" t="s">
        <v>126</v>
      </c>
      <c r="G891" s="15">
        <v>43572</v>
      </c>
      <c r="H891" t="s">
        <v>2160</v>
      </c>
      <c r="I891" t="s">
        <v>1223</v>
      </c>
      <c r="J891" s="15"/>
      <c r="M891" t="s">
        <v>2018</v>
      </c>
      <c r="N891" t="s">
        <v>130</v>
      </c>
      <c r="T891" t="s">
        <v>2732</v>
      </c>
      <c r="U891" t="s">
        <v>1961</v>
      </c>
      <c r="V891" t="s">
        <v>2052</v>
      </c>
      <c r="AA891" t="s">
        <v>1999</v>
      </c>
      <c r="AB891" t="s">
        <v>1955</v>
      </c>
      <c r="AC891" t="s">
        <v>2000</v>
      </c>
      <c r="AD891" t="s">
        <v>1204</v>
      </c>
      <c r="AF891" t="s">
        <v>137</v>
      </c>
      <c r="AG891" t="s">
        <v>1966</v>
      </c>
      <c r="AH891">
        <v>0.5</v>
      </c>
      <c r="AI891" t="s">
        <v>139</v>
      </c>
      <c r="AJ891" t="s">
        <v>1205</v>
      </c>
      <c r="AK891" t="s">
        <v>140</v>
      </c>
      <c r="AM891" t="s">
        <v>141</v>
      </c>
      <c r="AZ891" t="s">
        <v>1207</v>
      </c>
      <c r="BA891" t="s">
        <v>1208</v>
      </c>
      <c r="BB891" t="s">
        <v>1209</v>
      </c>
      <c r="BD891" t="s">
        <v>1967</v>
      </c>
      <c r="BE891" s="15">
        <v>43584</v>
      </c>
      <c r="BG891" t="s">
        <v>1968</v>
      </c>
      <c r="BH891">
        <v>0.08</v>
      </c>
      <c r="BI891" t="s">
        <v>139</v>
      </c>
      <c r="BJ891" s="15"/>
      <c r="BK891" t="s">
        <v>146</v>
      </c>
      <c r="BL891">
        <v>7</v>
      </c>
      <c r="BM891" s="16">
        <v>43572.84375</v>
      </c>
      <c r="BO891" s="16"/>
      <c r="BP891" t="s">
        <v>147</v>
      </c>
      <c r="BQ891" t="s">
        <v>147</v>
      </c>
      <c r="BR891">
        <v>0.5</v>
      </c>
      <c r="BS891">
        <v>0.08</v>
      </c>
      <c r="BT891" t="b">
        <v>0</v>
      </c>
      <c r="BU891">
        <v>0.5</v>
      </c>
      <c r="BV891">
        <v>0.08</v>
      </c>
      <c r="BW891">
        <v>0.5</v>
      </c>
      <c r="BX891" t="s">
        <v>148</v>
      </c>
      <c r="BY891" t="s">
        <v>1955</v>
      </c>
      <c r="BZ891" t="s">
        <v>1956</v>
      </c>
      <c r="CA891" t="s">
        <v>2053</v>
      </c>
      <c r="CB891" t="s">
        <v>150</v>
      </c>
      <c r="CC891" t="s">
        <v>1970</v>
      </c>
      <c r="CD891" t="s">
        <v>1422</v>
      </c>
      <c r="CI891">
        <v>45.678159530000002</v>
      </c>
      <c r="CJ891">
        <v>-122.6258948</v>
      </c>
      <c r="CN891" t="s">
        <v>1971</v>
      </c>
      <c r="CO891" t="s">
        <v>298</v>
      </c>
      <c r="CP891" t="s">
        <v>2054</v>
      </c>
      <c r="CQ891" t="s">
        <v>130</v>
      </c>
      <c r="CT891" t="s">
        <v>1973</v>
      </c>
      <c r="CU891" t="s">
        <v>302</v>
      </c>
      <c r="CV891" t="s">
        <v>154</v>
      </c>
      <c r="CW891" t="s">
        <v>1220</v>
      </c>
      <c r="CX891" t="s">
        <v>1801</v>
      </c>
      <c r="DC891" s="15"/>
      <c r="DF891">
        <v>81.5</v>
      </c>
      <c r="DG891" t="s">
        <v>130</v>
      </c>
      <c r="DH891" t="s">
        <v>146</v>
      </c>
    </row>
    <row r="892" spans="1:112" x14ac:dyDescent="0.25">
      <c r="A892" t="s">
        <v>1955</v>
      </c>
      <c r="B892" t="s">
        <v>1956</v>
      </c>
      <c r="C892" t="s">
        <v>2751</v>
      </c>
      <c r="D892" t="s">
        <v>124</v>
      </c>
      <c r="E892" t="s">
        <v>125</v>
      </c>
      <c r="F892" t="s">
        <v>126</v>
      </c>
      <c r="G892" s="15">
        <v>43572</v>
      </c>
      <c r="H892" t="s">
        <v>2011</v>
      </c>
      <c r="I892" t="s">
        <v>1223</v>
      </c>
      <c r="J892" s="15"/>
      <c r="M892" t="s">
        <v>2058</v>
      </c>
      <c r="N892" t="s">
        <v>130</v>
      </c>
      <c r="T892" t="s">
        <v>2732</v>
      </c>
      <c r="U892" t="s">
        <v>1961</v>
      </c>
      <c r="V892" t="s">
        <v>2059</v>
      </c>
      <c r="AA892" t="s">
        <v>1999</v>
      </c>
      <c r="AB892" t="s">
        <v>1955</v>
      </c>
      <c r="AC892" t="s">
        <v>2000</v>
      </c>
      <c r="AD892" t="s">
        <v>1204</v>
      </c>
      <c r="AF892" t="s">
        <v>137</v>
      </c>
      <c r="AG892" t="s">
        <v>1966</v>
      </c>
      <c r="AH892">
        <v>0.5</v>
      </c>
      <c r="AI892" t="s">
        <v>139</v>
      </c>
      <c r="AJ892" t="s">
        <v>1205</v>
      </c>
      <c r="AK892" t="s">
        <v>140</v>
      </c>
      <c r="AM892" t="s">
        <v>141</v>
      </c>
      <c r="AZ892" t="s">
        <v>1207</v>
      </c>
      <c r="BA892" t="s">
        <v>1208</v>
      </c>
      <c r="BB892" t="s">
        <v>1209</v>
      </c>
      <c r="BD892" t="s">
        <v>1967</v>
      </c>
      <c r="BE892" s="15">
        <v>43584</v>
      </c>
      <c r="BG892" t="s">
        <v>1968</v>
      </c>
      <c r="BH892">
        <v>0.08</v>
      </c>
      <c r="BI892" t="s">
        <v>139</v>
      </c>
      <c r="BJ892" s="15"/>
      <c r="BK892" t="s">
        <v>146</v>
      </c>
      <c r="BL892">
        <v>7</v>
      </c>
      <c r="BM892" s="16">
        <v>43572.847222222197</v>
      </c>
      <c r="BO892" s="16"/>
      <c r="BP892" t="s">
        <v>147</v>
      </c>
      <c r="BQ892" t="s">
        <v>147</v>
      </c>
      <c r="BR892">
        <v>0.5</v>
      </c>
      <c r="BS892">
        <v>0.08</v>
      </c>
      <c r="BT892" t="b">
        <v>0</v>
      </c>
      <c r="BU892">
        <v>0.5</v>
      </c>
      <c r="BV892">
        <v>0.08</v>
      </c>
      <c r="BW892">
        <v>0.5</v>
      </c>
      <c r="BX892" t="s">
        <v>148</v>
      </c>
      <c r="BY892" t="s">
        <v>1955</v>
      </c>
      <c r="BZ892" t="s">
        <v>1956</v>
      </c>
      <c r="CA892" t="s">
        <v>2060</v>
      </c>
      <c r="CB892" t="s">
        <v>150</v>
      </c>
      <c r="CC892" t="s">
        <v>1970</v>
      </c>
      <c r="CD892" t="s">
        <v>1422</v>
      </c>
      <c r="CI892">
        <v>45.678055790000002</v>
      </c>
      <c r="CJ892">
        <v>-122.6258333</v>
      </c>
      <c r="CN892" t="s">
        <v>1971</v>
      </c>
      <c r="CO892" t="s">
        <v>298</v>
      </c>
      <c r="CP892" t="s">
        <v>2061</v>
      </c>
      <c r="CQ892" t="s">
        <v>130</v>
      </c>
      <c r="CT892" t="s">
        <v>1973</v>
      </c>
      <c r="CU892" t="s">
        <v>302</v>
      </c>
      <c r="CV892" t="s">
        <v>154</v>
      </c>
      <c r="CW892" t="s">
        <v>1220</v>
      </c>
      <c r="CX892" t="s">
        <v>1801</v>
      </c>
      <c r="DC892" s="15"/>
      <c r="DF892">
        <v>126</v>
      </c>
      <c r="DG892" t="s">
        <v>130</v>
      </c>
      <c r="DH892" t="s">
        <v>146</v>
      </c>
    </row>
    <row r="893" spans="1:112" x14ac:dyDescent="0.25">
      <c r="A893" t="s">
        <v>1955</v>
      </c>
      <c r="B893" t="s">
        <v>1956</v>
      </c>
      <c r="C893" t="s">
        <v>2752</v>
      </c>
      <c r="D893" t="s">
        <v>124</v>
      </c>
      <c r="E893" t="s">
        <v>125</v>
      </c>
      <c r="F893" t="s">
        <v>126</v>
      </c>
      <c r="G893" s="15">
        <v>43572</v>
      </c>
      <c r="H893" t="s">
        <v>2017</v>
      </c>
      <c r="I893" t="s">
        <v>1223</v>
      </c>
      <c r="J893" s="15"/>
      <c r="M893" t="s">
        <v>213</v>
      </c>
      <c r="N893" t="s">
        <v>130</v>
      </c>
      <c r="T893" t="s">
        <v>2732</v>
      </c>
      <c r="U893" t="s">
        <v>1961</v>
      </c>
      <c r="V893" t="s">
        <v>2042</v>
      </c>
      <c r="AA893" t="s">
        <v>1999</v>
      </c>
      <c r="AB893" t="s">
        <v>1955</v>
      </c>
      <c r="AC893" t="s">
        <v>2000</v>
      </c>
      <c r="AD893" t="s">
        <v>1204</v>
      </c>
      <c r="AF893" t="s">
        <v>137</v>
      </c>
      <c r="AG893" t="s">
        <v>1966</v>
      </c>
      <c r="AH893">
        <v>0.5</v>
      </c>
      <c r="AI893" t="s">
        <v>139</v>
      </c>
      <c r="AJ893" t="s">
        <v>1205</v>
      </c>
      <c r="AK893" t="s">
        <v>140</v>
      </c>
      <c r="AM893" t="s">
        <v>141</v>
      </c>
      <c r="AZ893" t="s">
        <v>1207</v>
      </c>
      <c r="BA893" t="s">
        <v>1208</v>
      </c>
      <c r="BB893" t="s">
        <v>1209</v>
      </c>
      <c r="BD893" t="s">
        <v>1967</v>
      </c>
      <c r="BE893" s="15">
        <v>43584</v>
      </c>
      <c r="BG893" t="s">
        <v>1968</v>
      </c>
      <c r="BH893">
        <v>0.08</v>
      </c>
      <c r="BI893" t="s">
        <v>139</v>
      </c>
      <c r="BJ893" s="15"/>
      <c r="BK893" t="s">
        <v>146</v>
      </c>
      <c r="BL893">
        <v>7</v>
      </c>
      <c r="BM893" s="16">
        <v>43572.854166666701</v>
      </c>
      <c r="BO893" s="16"/>
      <c r="BP893" t="s">
        <v>147</v>
      </c>
      <c r="BQ893" t="s">
        <v>147</v>
      </c>
      <c r="BR893">
        <v>0.5</v>
      </c>
      <c r="BS893">
        <v>0.08</v>
      </c>
      <c r="BT893" t="b">
        <v>0</v>
      </c>
      <c r="BU893">
        <v>0.5</v>
      </c>
      <c r="BV893">
        <v>0.08</v>
      </c>
      <c r="BW893">
        <v>0.5</v>
      </c>
      <c r="BX893" t="s">
        <v>148</v>
      </c>
      <c r="BY893" t="s">
        <v>1955</v>
      </c>
      <c r="BZ893" t="s">
        <v>1956</v>
      </c>
      <c r="CA893" t="s">
        <v>2043</v>
      </c>
      <c r="CB893" t="s">
        <v>150</v>
      </c>
      <c r="CC893" t="s">
        <v>1970</v>
      </c>
      <c r="CD893" t="s">
        <v>1422</v>
      </c>
      <c r="CI893">
        <v>45.678616069999997</v>
      </c>
      <c r="CJ893">
        <v>-122.6284581</v>
      </c>
      <c r="CN893" t="s">
        <v>1971</v>
      </c>
      <c r="CO893" t="s">
        <v>298</v>
      </c>
      <c r="CP893" t="s">
        <v>2044</v>
      </c>
      <c r="CQ893" t="s">
        <v>130</v>
      </c>
      <c r="CT893" t="s">
        <v>1973</v>
      </c>
      <c r="CU893" t="s">
        <v>302</v>
      </c>
      <c r="CV893" t="s">
        <v>154</v>
      </c>
      <c r="CW893" t="s">
        <v>1220</v>
      </c>
      <c r="CX893" t="s">
        <v>1801</v>
      </c>
      <c r="DC893" s="15"/>
      <c r="DF893">
        <v>92.2</v>
      </c>
      <c r="DG893" t="s">
        <v>130</v>
      </c>
      <c r="DH893" t="s">
        <v>146</v>
      </c>
    </row>
    <row r="894" spans="1:112" x14ac:dyDescent="0.25">
      <c r="A894" t="s">
        <v>1955</v>
      </c>
      <c r="B894" t="s">
        <v>1956</v>
      </c>
      <c r="C894" t="s">
        <v>2753</v>
      </c>
      <c r="D894" t="s">
        <v>124</v>
      </c>
      <c r="E894" t="s">
        <v>125</v>
      </c>
      <c r="F894" t="s">
        <v>126</v>
      </c>
      <c r="G894" s="15">
        <v>43572</v>
      </c>
      <c r="H894" t="s">
        <v>2023</v>
      </c>
      <c r="I894" t="s">
        <v>1223</v>
      </c>
      <c r="J894" s="15"/>
      <c r="M894" t="s">
        <v>863</v>
      </c>
      <c r="N894" t="s">
        <v>130</v>
      </c>
      <c r="T894" t="s">
        <v>2732</v>
      </c>
      <c r="U894" t="s">
        <v>1961</v>
      </c>
      <c r="V894" t="s">
        <v>2048</v>
      </c>
      <c r="AA894" t="s">
        <v>1999</v>
      </c>
      <c r="AB894" t="s">
        <v>1955</v>
      </c>
      <c r="AC894" t="s">
        <v>2000</v>
      </c>
      <c r="AD894" t="s">
        <v>1204</v>
      </c>
      <c r="AF894" t="s">
        <v>137</v>
      </c>
      <c r="AG894" t="s">
        <v>1966</v>
      </c>
      <c r="AH894">
        <v>0.5</v>
      </c>
      <c r="AI894" t="s">
        <v>139</v>
      </c>
      <c r="AJ894" t="s">
        <v>1205</v>
      </c>
      <c r="AK894" t="s">
        <v>140</v>
      </c>
      <c r="AM894" t="s">
        <v>141</v>
      </c>
      <c r="AZ894" t="s">
        <v>1207</v>
      </c>
      <c r="BA894" t="s">
        <v>1208</v>
      </c>
      <c r="BB894" t="s">
        <v>1209</v>
      </c>
      <c r="BD894" t="s">
        <v>1967</v>
      </c>
      <c r="BE894" s="15">
        <v>43584</v>
      </c>
      <c r="BG894" t="s">
        <v>1968</v>
      </c>
      <c r="BH894">
        <v>0.08</v>
      </c>
      <c r="BI894" t="s">
        <v>139</v>
      </c>
      <c r="BJ894" s="15"/>
      <c r="BK894" t="s">
        <v>146</v>
      </c>
      <c r="BL894">
        <v>7</v>
      </c>
      <c r="BM894" s="16">
        <v>43572.885416666701</v>
      </c>
      <c r="BO894" s="16"/>
      <c r="BP894" t="s">
        <v>147</v>
      </c>
      <c r="BQ894" t="s">
        <v>147</v>
      </c>
      <c r="BR894">
        <v>0.5</v>
      </c>
      <c r="BS894">
        <v>0.08</v>
      </c>
      <c r="BT894" t="b">
        <v>0</v>
      </c>
      <c r="BU894">
        <v>0.5</v>
      </c>
      <c r="BV894">
        <v>0.08</v>
      </c>
      <c r="BW894">
        <v>0.5</v>
      </c>
      <c r="BX894" t="s">
        <v>148</v>
      </c>
      <c r="BY894" t="s">
        <v>1955</v>
      </c>
      <c r="BZ894" t="s">
        <v>1956</v>
      </c>
      <c r="CA894" t="s">
        <v>2049</v>
      </c>
      <c r="CB894" t="s">
        <v>150</v>
      </c>
      <c r="CC894" t="s">
        <v>1970</v>
      </c>
      <c r="CD894" t="s">
        <v>1422</v>
      </c>
      <c r="CI894">
        <v>45.678256840000003</v>
      </c>
      <c r="CJ894">
        <v>-122.6269717</v>
      </c>
      <c r="CN894" t="s">
        <v>1971</v>
      </c>
      <c r="CO894" t="s">
        <v>298</v>
      </c>
      <c r="CP894" t="s">
        <v>2050</v>
      </c>
      <c r="CQ894" t="s">
        <v>130</v>
      </c>
      <c r="CT894" t="s">
        <v>1973</v>
      </c>
      <c r="CU894" t="s">
        <v>302</v>
      </c>
      <c r="CV894" t="s">
        <v>154</v>
      </c>
      <c r="CW894" t="s">
        <v>1220</v>
      </c>
      <c r="CX894" t="s">
        <v>1801</v>
      </c>
      <c r="DC894" s="15"/>
      <c r="DF894">
        <v>94.4</v>
      </c>
      <c r="DG894" t="s">
        <v>130</v>
      </c>
      <c r="DH894" t="s">
        <v>146</v>
      </c>
    </row>
    <row r="895" spans="1:112" x14ac:dyDescent="0.25">
      <c r="A895" t="s">
        <v>1955</v>
      </c>
      <c r="B895" t="s">
        <v>1956</v>
      </c>
      <c r="C895" t="s">
        <v>2754</v>
      </c>
      <c r="D895" t="s">
        <v>1980</v>
      </c>
      <c r="E895" t="s">
        <v>125</v>
      </c>
      <c r="F895" t="s">
        <v>126</v>
      </c>
      <c r="G895" s="15">
        <v>43572</v>
      </c>
      <c r="H895" t="s">
        <v>2079</v>
      </c>
      <c r="I895" t="s">
        <v>1223</v>
      </c>
      <c r="J895" s="15"/>
      <c r="M895" t="s">
        <v>863</v>
      </c>
      <c r="N895" t="s">
        <v>130</v>
      </c>
      <c r="T895" t="s">
        <v>2732</v>
      </c>
      <c r="U895" t="s">
        <v>1961</v>
      </c>
      <c r="V895" t="s">
        <v>2048</v>
      </c>
      <c r="AA895" t="s">
        <v>1999</v>
      </c>
      <c r="AB895" t="s">
        <v>1955</v>
      </c>
      <c r="AC895" t="s">
        <v>2000</v>
      </c>
      <c r="AD895" t="s">
        <v>1204</v>
      </c>
      <c r="AF895" t="s">
        <v>137</v>
      </c>
      <c r="AG895" t="s">
        <v>1966</v>
      </c>
      <c r="AH895">
        <v>0.5</v>
      </c>
      <c r="AI895" t="s">
        <v>139</v>
      </c>
      <c r="AJ895" t="s">
        <v>1205</v>
      </c>
      <c r="AK895" t="s">
        <v>140</v>
      </c>
      <c r="AM895" t="s">
        <v>141</v>
      </c>
      <c r="AZ895" t="s">
        <v>1207</v>
      </c>
      <c r="BA895" t="s">
        <v>1208</v>
      </c>
      <c r="BB895" t="s">
        <v>1209</v>
      </c>
      <c r="BD895" t="s">
        <v>1967</v>
      </c>
      <c r="BE895" s="15">
        <v>43584</v>
      </c>
      <c r="BG895" t="s">
        <v>1968</v>
      </c>
      <c r="BH895">
        <v>0.08</v>
      </c>
      <c r="BI895" t="s">
        <v>139</v>
      </c>
      <c r="BJ895" s="15"/>
      <c r="BK895" t="s">
        <v>146</v>
      </c>
      <c r="BL895">
        <v>7</v>
      </c>
      <c r="BM895" s="16">
        <v>43572.888888888898</v>
      </c>
      <c r="BO895" s="16"/>
      <c r="BP895" t="s">
        <v>147</v>
      </c>
      <c r="BQ895" t="s">
        <v>147</v>
      </c>
      <c r="BR895">
        <v>0.5</v>
      </c>
      <c r="BS895">
        <v>0.08</v>
      </c>
      <c r="BT895" t="b">
        <v>0</v>
      </c>
      <c r="BU895">
        <v>0.5</v>
      </c>
      <c r="BV895">
        <v>0.08</v>
      </c>
      <c r="BW895">
        <v>0.5</v>
      </c>
      <c r="BX895" t="s">
        <v>148</v>
      </c>
      <c r="BY895" t="s">
        <v>1955</v>
      </c>
      <c r="BZ895" t="s">
        <v>1956</v>
      </c>
      <c r="CA895" t="s">
        <v>2049</v>
      </c>
      <c r="CB895" t="s">
        <v>150</v>
      </c>
      <c r="CC895" t="s">
        <v>1970</v>
      </c>
      <c r="CD895" t="s">
        <v>1422</v>
      </c>
      <c r="CI895">
        <v>45.678256840000003</v>
      </c>
      <c r="CJ895">
        <v>-122.6269717</v>
      </c>
      <c r="CN895" t="s">
        <v>1971</v>
      </c>
      <c r="CO895" t="s">
        <v>298</v>
      </c>
      <c r="CP895" t="s">
        <v>2050</v>
      </c>
      <c r="CQ895" t="s">
        <v>130</v>
      </c>
      <c r="CT895" t="s">
        <v>1973</v>
      </c>
      <c r="CU895" t="s">
        <v>302</v>
      </c>
      <c r="CV895" t="s">
        <v>154</v>
      </c>
      <c r="CW895" t="s">
        <v>1220</v>
      </c>
      <c r="CX895" t="s">
        <v>1801</v>
      </c>
      <c r="DC895" s="15"/>
      <c r="DF895">
        <v>94.4</v>
      </c>
      <c r="DG895" t="s">
        <v>130</v>
      </c>
      <c r="DH895" t="s">
        <v>146</v>
      </c>
    </row>
    <row r="896" spans="1:112" x14ac:dyDescent="0.25">
      <c r="A896" t="s">
        <v>1955</v>
      </c>
      <c r="B896" t="s">
        <v>1956</v>
      </c>
      <c r="C896" t="s">
        <v>2755</v>
      </c>
      <c r="D896" t="s">
        <v>124</v>
      </c>
      <c r="E896" t="s">
        <v>125</v>
      </c>
      <c r="F896" t="s">
        <v>126</v>
      </c>
      <c r="G896" s="15">
        <v>43572</v>
      </c>
      <c r="H896" t="s">
        <v>2756</v>
      </c>
      <c r="I896" t="s">
        <v>1223</v>
      </c>
      <c r="J896" s="15"/>
      <c r="M896" t="s">
        <v>2723</v>
      </c>
      <c r="N896" t="s">
        <v>130</v>
      </c>
      <c r="T896" t="s">
        <v>2732</v>
      </c>
      <c r="U896" t="s">
        <v>1961</v>
      </c>
      <c r="V896" t="s">
        <v>2268</v>
      </c>
      <c r="AA896" t="s">
        <v>1999</v>
      </c>
      <c r="AB896" t="s">
        <v>1955</v>
      </c>
      <c r="AC896" t="s">
        <v>2000</v>
      </c>
      <c r="AD896" t="s">
        <v>1204</v>
      </c>
      <c r="AF896" t="s">
        <v>137</v>
      </c>
      <c r="AG896" t="s">
        <v>1966</v>
      </c>
      <c r="AH896">
        <v>0.5</v>
      </c>
      <c r="AI896" t="s">
        <v>139</v>
      </c>
      <c r="AJ896" t="s">
        <v>1205</v>
      </c>
      <c r="AK896" t="s">
        <v>140</v>
      </c>
      <c r="AM896" t="s">
        <v>141</v>
      </c>
      <c r="AZ896" t="s">
        <v>1207</v>
      </c>
      <c r="BA896" t="s">
        <v>1208</v>
      </c>
      <c r="BB896" t="s">
        <v>1209</v>
      </c>
      <c r="BD896" t="s">
        <v>1967</v>
      </c>
      <c r="BE896" s="15">
        <v>43586</v>
      </c>
      <c r="BG896" t="s">
        <v>1968</v>
      </c>
      <c r="BH896">
        <v>0.08</v>
      </c>
      <c r="BI896" t="s">
        <v>139</v>
      </c>
      <c r="BJ896" s="15"/>
      <c r="BK896" t="s">
        <v>146</v>
      </c>
      <c r="BL896">
        <v>7</v>
      </c>
      <c r="BM896" s="16">
        <v>43572.942361111098</v>
      </c>
      <c r="BO896" s="16"/>
      <c r="BP896" t="s">
        <v>147</v>
      </c>
      <c r="BQ896" t="s">
        <v>147</v>
      </c>
      <c r="BR896">
        <v>0.5</v>
      </c>
      <c r="BS896">
        <v>0.08</v>
      </c>
      <c r="BT896" t="b">
        <v>0</v>
      </c>
      <c r="BU896">
        <v>0.5</v>
      </c>
      <c r="BV896">
        <v>0.08</v>
      </c>
      <c r="BW896">
        <v>0.5</v>
      </c>
      <c r="BX896" t="s">
        <v>148</v>
      </c>
      <c r="BY896" t="s">
        <v>1955</v>
      </c>
      <c r="BZ896" t="s">
        <v>1956</v>
      </c>
      <c r="CA896" t="s">
        <v>2269</v>
      </c>
      <c r="CB896" t="s">
        <v>150</v>
      </c>
      <c r="CC896" t="s">
        <v>1970</v>
      </c>
      <c r="CD896" t="s">
        <v>1422</v>
      </c>
      <c r="CI896">
        <v>45.67827097</v>
      </c>
      <c r="CJ896">
        <v>-122.6268937</v>
      </c>
      <c r="CN896" t="s">
        <v>1971</v>
      </c>
      <c r="CO896" t="s">
        <v>298</v>
      </c>
      <c r="CP896" t="s">
        <v>2270</v>
      </c>
      <c r="CQ896" t="s">
        <v>130</v>
      </c>
      <c r="CT896" t="s">
        <v>1973</v>
      </c>
      <c r="CU896" t="s">
        <v>302</v>
      </c>
      <c r="CV896" t="s">
        <v>154</v>
      </c>
      <c r="CW896" t="s">
        <v>1220</v>
      </c>
      <c r="CX896" t="s">
        <v>1801</v>
      </c>
      <c r="DC896" s="15"/>
      <c r="DF896">
        <v>123.69</v>
      </c>
      <c r="DG896" t="s">
        <v>130</v>
      </c>
      <c r="DH896" t="s">
        <v>146</v>
      </c>
    </row>
    <row r="897" spans="1:112" x14ac:dyDescent="0.25">
      <c r="A897" t="s">
        <v>1955</v>
      </c>
      <c r="B897" t="s">
        <v>1956</v>
      </c>
      <c r="C897" t="s">
        <v>2757</v>
      </c>
      <c r="D897" t="s">
        <v>124</v>
      </c>
      <c r="E897" t="s">
        <v>125</v>
      </c>
      <c r="F897" t="s">
        <v>126</v>
      </c>
      <c r="G897" s="15">
        <v>43586</v>
      </c>
      <c r="H897" t="s">
        <v>1453</v>
      </c>
      <c r="I897" t="s">
        <v>1223</v>
      </c>
      <c r="J897" s="15"/>
      <c r="M897" t="s">
        <v>303</v>
      </c>
      <c r="N897" t="s">
        <v>130</v>
      </c>
      <c r="T897" t="s">
        <v>2732</v>
      </c>
      <c r="U897" t="s">
        <v>1961</v>
      </c>
      <c r="V897" t="s">
        <v>2115</v>
      </c>
      <c r="AA897" t="s">
        <v>1963</v>
      </c>
      <c r="AB897" t="s">
        <v>1955</v>
      </c>
      <c r="AC897" t="s">
        <v>1964</v>
      </c>
      <c r="AD897" t="s">
        <v>1965</v>
      </c>
      <c r="AF897" t="s">
        <v>137</v>
      </c>
      <c r="AG897" t="s">
        <v>1966</v>
      </c>
      <c r="AH897">
        <v>0.5</v>
      </c>
      <c r="AI897" t="s">
        <v>139</v>
      </c>
      <c r="AJ897" t="s">
        <v>1205</v>
      </c>
      <c r="AK897" t="s">
        <v>140</v>
      </c>
      <c r="AM897" t="s">
        <v>141</v>
      </c>
      <c r="AZ897" t="s">
        <v>1207</v>
      </c>
      <c r="BA897" t="s">
        <v>1208</v>
      </c>
      <c r="BB897" t="s">
        <v>1209</v>
      </c>
      <c r="BD897" t="s">
        <v>1967</v>
      </c>
      <c r="BE897" s="15">
        <v>43591</v>
      </c>
      <c r="BG897" t="s">
        <v>1968</v>
      </c>
      <c r="BH897">
        <v>0.08</v>
      </c>
      <c r="BI897" t="s">
        <v>139</v>
      </c>
      <c r="BJ897" s="15"/>
      <c r="BK897" t="s">
        <v>146</v>
      </c>
      <c r="BL897">
        <v>7</v>
      </c>
      <c r="BM897" s="16">
        <v>43586.65625</v>
      </c>
      <c r="BO897" s="16"/>
      <c r="BP897" t="s">
        <v>147</v>
      </c>
      <c r="BQ897" t="s">
        <v>147</v>
      </c>
      <c r="BR897">
        <v>0.5</v>
      </c>
      <c r="BS897">
        <v>0.08</v>
      </c>
      <c r="BT897" t="b">
        <v>0</v>
      </c>
      <c r="BU897">
        <v>0.5</v>
      </c>
      <c r="BV897">
        <v>0.08</v>
      </c>
      <c r="BW897">
        <v>0.5</v>
      </c>
      <c r="BX897" t="s">
        <v>148</v>
      </c>
      <c r="BY897" t="s">
        <v>1955</v>
      </c>
      <c r="BZ897" t="s">
        <v>1956</v>
      </c>
      <c r="CA897" t="s">
        <v>2116</v>
      </c>
      <c r="CB897" t="s">
        <v>150</v>
      </c>
      <c r="CC897" t="s">
        <v>1970</v>
      </c>
      <c r="CD897" t="s">
        <v>1422</v>
      </c>
      <c r="CI897">
        <v>45.677542629999998</v>
      </c>
      <c r="CJ897">
        <v>-122.6231669</v>
      </c>
      <c r="CN897" t="s">
        <v>1971</v>
      </c>
      <c r="CO897" t="s">
        <v>298</v>
      </c>
      <c r="CP897" t="s">
        <v>2117</v>
      </c>
      <c r="CQ897" t="s">
        <v>130</v>
      </c>
      <c r="CT897" t="s">
        <v>1973</v>
      </c>
      <c r="CU897" t="s">
        <v>302</v>
      </c>
      <c r="CV897" t="s">
        <v>154</v>
      </c>
      <c r="CW897" t="s">
        <v>1220</v>
      </c>
      <c r="CX897" t="s">
        <v>1801</v>
      </c>
      <c r="DC897" s="15"/>
      <c r="DF897">
        <v>38.57</v>
      </c>
      <c r="DG897" t="s">
        <v>130</v>
      </c>
      <c r="DH897" t="s">
        <v>146</v>
      </c>
    </row>
    <row r="898" spans="1:112" x14ac:dyDescent="0.25">
      <c r="A898" t="s">
        <v>1955</v>
      </c>
      <c r="B898" t="s">
        <v>1956</v>
      </c>
      <c r="C898" t="s">
        <v>2758</v>
      </c>
      <c r="D898" t="s">
        <v>124</v>
      </c>
      <c r="E898" t="s">
        <v>125</v>
      </c>
      <c r="F898" t="s">
        <v>126</v>
      </c>
      <c r="G898" s="15">
        <v>43586</v>
      </c>
      <c r="H898" t="s">
        <v>2113</v>
      </c>
      <c r="I898" t="s">
        <v>1223</v>
      </c>
      <c r="J898" s="15"/>
      <c r="M898" t="s">
        <v>2230</v>
      </c>
      <c r="N898" t="s">
        <v>130</v>
      </c>
      <c r="T898" t="s">
        <v>2732</v>
      </c>
      <c r="U898" t="s">
        <v>1961</v>
      </c>
      <c r="V898" t="s">
        <v>1985</v>
      </c>
      <c r="AA898" t="s">
        <v>1963</v>
      </c>
      <c r="AB898" t="s">
        <v>1955</v>
      </c>
      <c r="AC898" t="s">
        <v>1964</v>
      </c>
      <c r="AD898" t="s">
        <v>1965</v>
      </c>
      <c r="AF898" t="s">
        <v>137</v>
      </c>
      <c r="AG898" t="s">
        <v>1966</v>
      </c>
      <c r="AH898">
        <v>0.5</v>
      </c>
      <c r="AI898" t="s">
        <v>139</v>
      </c>
      <c r="AJ898" t="s">
        <v>1205</v>
      </c>
      <c r="AK898" t="s">
        <v>140</v>
      </c>
      <c r="AM898" t="s">
        <v>141</v>
      </c>
      <c r="AZ898" t="s">
        <v>1207</v>
      </c>
      <c r="BA898" t="s">
        <v>1208</v>
      </c>
      <c r="BB898" t="s">
        <v>1209</v>
      </c>
      <c r="BD898" t="s">
        <v>1967</v>
      </c>
      <c r="BE898" s="15">
        <v>43591</v>
      </c>
      <c r="BG898" t="s">
        <v>1968</v>
      </c>
      <c r="BH898">
        <v>0.08</v>
      </c>
      <c r="BI898" t="s">
        <v>139</v>
      </c>
      <c r="BJ898" s="15"/>
      <c r="BK898" t="s">
        <v>146</v>
      </c>
      <c r="BL898">
        <v>7</v>
      </c>
      <c r="BM898" s="16">
        <v>43586.663194444402</v>
      </c>
      <c r="BO898" s="16"/>
      <c r="BP898" t="s">
        <v>147</v>
      </c>
      <c r="BQ898" t="s">
        <v>147</v>
      </c>
      <c r="BR898">
        <v>0.5</v>
      </c>
      <c r="BS898">
        <v>0.08</v>
      </c>
      <c r="BT898" t="b">
        <v>0</v>
      </c>
      <c r="BU898">
        <v>0.5</v>
      </c>
      <c r="BV898">
        <v>0.08</v>
      </c>
      <c r="BW898">
        <v>0.5</v>
      </c>
      <c r="BX898" t="s">
        <v>148</v>
      </c>
      <c r="BY898" t="s">
        <v>1955</v>
      </c>
      <c r="BZ898" t="s">
        <v>1956</v>
      </c>
      <c r="CA898" t="s">
        <v>1986</v>
      </c>
      <c r="CB898" t="s">
        <v>150</v>
      </c>
      <c r="CC898" t="s">
        <v>1970</v>
      </c>
      <c r="CD898" t="s">
        <v>1422</v>
      </c>
      <c r="CI898">
        <v>45.67777194</v>
      </c>
      <c r="CJ898">
        <v>-122.6231756</v>
      </c>
      <c r="CN898" t="s">
        <v>1971</v>
      </c>
      <c r="CO898" t="s">
        <v>298</v>
      </c>
      <c r="CP898" t="s">
        <v>1987</v>
      </c>
      <c r="CQ898" t="s">
        <v>130</v>
      </c>
      <c r="CT898" t="s">
        <v>1973</v>
      </c>
      <c r="CU898" t="s">
        <v>302</v>
      </c>
      <c r="CV898" t="s">
        <v>154</v>
      </c>
      <c r="CW898" t="s">
        <v>1220</v>
      </c>
      <c r="CX898" t="s">
        <v>1801</v>
      </c>
      <c r="DC898" s="15"/>
      <c r="DF898">
        <v>32.630000000000003</v>
      </c>
      <c r="DG898" t="s">
        <v>130</v>
      </c>
      <c r="DH898" t="s">
        <v>146</v>
      </c>
    </row>
    <row r="899" spans="1:112" x14ac:dyDescent="0.25">
      <c r="A899" t="s">
        <v>1400</v>
      </c>
      <c r="B899" t="s">
        <v>1401</v>
      </c>
      <c r="C899" t="s">
        <v>2759</v>
      </c>
      <c r="D899" t="s">
        <v>124</v>
      </c>
      <c r="E899" t="s">
        <v>125</v>
      </c>
      <c r="F899" t="s">
        <v>126</v>
      </c>
      <c r="G899" s="15">
        <v>43669</v>
      </c>
      <c r="H899" t="s">
        <v>582</v>
      </c>
      <c r="I899" t="s">
        <v>1197</v>
      </c>
      <c r="J899" s="15">
        <v>43669</v>
      </c>
      <c r="K899" t="s">
        <v>582</v>
      </c>
      <c r="L899" t="s">
        <v>1197</v>
      </c>
      <c r="T899" t="s">
        <v>1404</v>
      </c>
      <c r="V899" t="s">
        <v>2760</v>
      </c>
      <c r="W899" t="s">
        <v>2761</v>
      </c>
      <c r="AA899" t="s">
        <v>1406</v>
      </c>
      <c r="AB899" t="s">
        <v>1400</v>
      </c>
      <c r="AC899" t="s">
        <v>1406</v>
      </c>
      <c r="AD899" t="s">
        <v>1407</v>
      </c>
      <c r="AF899" t="s">
        <v>137</v>
      </c>
      <c r="AG899" t="s">
        <v>1408</v>
      </c>
      <c r="AI899" t="s">
        <v>139</v>
      </c>
      <c r="AK899" t="s">
        <v>140</v>
      </c>
      <c r="AM899" t="s">
        <v>141</v>
      </c>
      <c r="AZ899" t="s">
        <v>2762</v>
      </c>
      <c r="BA899" t="s">
        <v>1208</v>
      </c>
      <c r="BB899" t="s">
        <v>2763</v>
      </c>
      <c r="BC899" t="s">
        <v>2764</v>
      </c>
      <c r="BD899" t="s">
        <v>2765</v>
      </c>
      <c r="BE899" s="15">
        <v>43675</v>
      </c>
      <c r="BG899" t="s">
        <v>1410</v>
      </c>
      <c r="BH899">
        <v>1</v>
      </c>
      <c r="BI899" t="s">
        <v>139</v>
      </c>
      <c r="BJ899" s="15"/>
      <c r="BK899" t="s">
        <v>146</v>
      </c>
      <c r="BL899">
        <v>8</v>
      </c>
      <c r="BM899" s="16">
        <v>43669.732638888898</v>
      </c>
      <c r="BN899">
        <v>8</v>
      </c>
      <c r="BO899" s="16">
        <v>43669.732638888898</v>
      </c>
      <c r="BP899" t="s">
        <v>147</v>
      </c>
      <c r="BQ899" t="s">
        <v>147</v>
      </c>
      <c r="BS899">
        <v>1</v>
      </c>
      <c r="BT899" t="b">
        <v>0</v>
      </c>
      <c r="BV899">
        <v>1</v>
      </c>
      <c r="BW899">
        <v>0.5</v>
      </c>
      <c r="BX899" t="s">
        <v>1103</v>
      </c>
      <c r="BY899" t="s">
        <v>1400</v>
      </c>
      <c r="BZ899" t="s">
        <v>1401</v>
      </c>
      <c r="CA899" t="s">
        <v>2766</v>
      </c>
      <c r="CB899" t="s">
        <v>150</v>
      </c>
      <c r="CC899" t="s">
        <v>1421</v>
      </c>
      <c r="CD899" t="s">
        <v>1413</v>
      </c>
      <c r="CI899">
        <v>45.282221999999997</v>
      </c>
      <c r="CJ899">
        <v>-122.975556</v>
      </c>
      <c r="CN899" t="s">
        <v>135</v>
      </c>
      <c r="CO899" t="s">
        <v>298</v>
      </c>
      <c r="CV899" t="s">
        <v>154</v>
      </c>
      <c r="CW899" t="s">
        <v>524</v>
      </c>
      <c r="CX899" t="s">
        <v>2767</v>
      </c>
      <c r="DC899" s="15"/>
      <c r="DH899" t="s">
        <v>146</v>
      </c>
    </row>
    <row r="900" spans="1:112" x14ac:dyDescent="0.25">
      <c r="A900" t="s">
        <v>1400</v>
      </c>
      <c r="B900" t="s">
        <v>1401</v>
      </c>
      <c r="C900" t="s">
        <v>2768</v>
      </c>
      <c r="D900" t="s">
        <v>124</v>
      </c>
      <c r="E900" t="s">
        <v>125</v>
      </c>
      <c r="F900" t="s">
        <v>126</v>
      </c>
      <c r="G900" s="15">
        <v>43669</v>
      </c>
      <c r="H900" t="s">
        <v>309</v>
      </c>
      <c r="I900" t="s">
        <v>1197</v>
      </c>
      <c r="J900" s="15">
        <v>43669</v>
      </c>
      <c r="K900" t="s">
        <v>309</v>
      </c>
      <c r="L900" t="s">
        <v>1197</v>
      </c>
      <c r="T900" t="s">
        <v>1404</v>
      </c>
      <c r="V900" t="s">
        <v>2769</v>
      </c>
      <c r="AA900" t="s">
        <v>1406</v>
      </c>
      <c r="AB900" t="s">
        <v>1400</v>
      </c>
      <c r="AC900" t="s">
        <v>1406</v>
      </c>
      <c r="AD900" t="s">
        <v>1407</v>
      </c>
      <c r="AF900" t="s">
        <v>137</v>
      </c>
      <c r="AG900" t="s">
        <v>1408</v>
      </c>
      <c r="AI900" t="s">
        <v>139</v>
      </c>
      <c r="AK900" t="s">
        <v>140</v>
      </c>
      <c r="AM900" t="s">
        <v>141</v>
      </c>
      <c r="AZ900" t="s">
        <v>2762</v>
      </c>
      <c r="BA900" t="s">
        <v>1208</v>
      </c>
      <c r="BB900" t="s">
        <v>2763</v>
      </c>
      <c r="BC900" t="s">
        <v>2764</v>
      </c>
      <c r="BD900" t="s">
        <v>2765</v>
      </c>
      <c r="BE900" s="15">
        <v>43675</v>
      </c>
      <c r="BG900" t="s">
        <v>1410</v>
      </c>
      <c r="BH900">
        <v>1</v>
      </c>
      <c r="BI900" t="s">
        <v>139</v>
      </c>
      <c r="BJ900" s="15"/>
      <c r="BK900" t="s">
        <v>146</v>
      </c>
      <c r="BL900">
        <v>8</v>
      </c>
      <c r="BM900" s="16">
        <v>43669.84375</v>
      </c>
      <c r="BN900">
        <v>8</v>
      </c>
      <c r="BO900" s="16">
        <v>43669.84375</v>
      </c>
      <c r="BP900" t="s">
        <v>147</v>
      </c>
      <c r="BQ900" t="s">
        <v>147</v>
      </c>
      <c r="BS900">
        <v>1</v>
      </c>
      <c r="BT900" t="b">
        <v>0</v>
      </c>
      <c r="BV900">
        <v>1</v>
      </c>
      <c r="BW900">
        <v>0.5</v>
      </c>
      <c r="BX900" t="s">
        <v>1103</v>
      </c>
      <c r="BY900" t="s">
        <v>1400</v>
      </c>
      <c r="BZ900" t="s">
        <v>1401</v>
      </c>
      <c r="CA900" t="s">
        <v>2770</v>
      </c>
      <c r="CB900" t="s">
        <v>150</v>
      </c>
      <c r="CC900" t="s">
        <v>1421</v>
      </c>
      <c r="CD900" t="s">
        <v>1413</v>
      </c>
      <c r="CI900">
        <v>45.282499999999999</v>
      </c>
      <c r="CJ900">
        <v>-122.973889</v>
      </c>
      <c r="CN900" t="s">
        <v>135</v>
      </c>
      <c r="CO900" t="s">
        <v>298</v>
      </c>
      <c r="CV900" t="s">
        <v>154</v>
      </c>
      <c r="CW900" t="s">
        <v>524</v>
      </c>
      <c r="CX900" t="s">
        <v>2767</v>
      </c>
      <c r="DC900" s="15"/>
      <c r="DH900" t="s">
        <v>146</v>
      </c>
    </row>
    <row r="901" spans="1:112" x14ac:dyDescent="0.25">
      <c r="A901" t="s">
        <v>1400</v>
      </c>
      <c r="B901" t="s">
        <v>1401</v>
      </c>
      <c r="C901" t="s">
        <v>2771</v>
      </c>
      <c r="D901" t="s">
        <v>124</v>
      </c>
      <c r="E901" t="s">
        <v>125</v>
      </c>
      <c r="F901" t="s">
        <v>126</v>
      </c>
      <c r="G901" s="15">
        <v>43761</v>
      </c>
      <c r="H901" t="s">
        <v>1236</v>
      </c>
      <c r="I901" t="s">
        <v>1197</v>
      </c>
      <c r="J901" s="15">
        <v>43761</v>
      </c>
      <c r="K901" t="s">
        <v>1236</v>
      </c>
      <c r="L901" t="s">
        <v>1197</v>
      </c>
      <c r="T901" t="s">
        <v>2772</v>
      </c>
      <c r="V901" t="s">
        <v>2773</v>
      </c>
      <c r="AA901" t="s">
        <v>1406</v>
      </c>
      <c r="AB901" t="s">
        <v>1400</v>
      </c>
      <c r="AC901" t="s">
        <v>1406</v>
      </c>
      <c r="AD901" t="s">
        <v>1407</v>
      </c>
      <c r="AF901" t="s">
        <v>137</v>
      </c>
      <c r="AG901" t="s">
        <v>1408</v>
      </c>
      <c r="AI901" t="s">
        <v>139</v>
      </c>
      <c r="AK901" t="s">
        <v>140</v>
      </c>
      <c r="AM901" t="s">
        <v>141</v>
      </c>
      <c r="AZ901" t="s">
        <v>1207</v>
      </c>
      <c r="BA901" t="s">
        <v>1208</v>
      </c>
      <c r="BB901" t="s">
        <v>1209</v>
      </c>
      <c r="BD901" t="s">
        <v>2774</v>
      </c>
      <c r="BE901" s="15">
        <v>43774</v>
      </c>
      <c r="BG901" t="s">
        <v>1410</v>
      </c>
      <c r="BH901">
        <v>1</v>
      </c>
      <c r="BI901" t="s">
        <v>139</v>
      </c>
      <c r="BJ901" s="15"/>
      <c r="BK901" t="s">
        <v>146</v>
      </c>
      <c r="BL901">
        <v>8</v>
      </c>
      <c r="BM901" s="16">
        <v>43761.708333333299</v>
      </c>
      <c r="BN901">
        <v>8</v>
      </c>
      <c r="BO901" s="16">
        <v>43761.708333333299</v>
      </c>
      <c r="BP901" t="s">
        <v>147</v>
      </c>
      <c r="BQ901" t="s">
        <v>147</v>
      </c>
      <c r="BS901">
        <v>1</v>
      </c>
      <c r="BT901" t="b">
        <v>0</v>
      </c>
      <c r="BV901">
        <v>1</v>
      </c>
      <c r="BW901">
        <v>0.5</v>
      </c>
      <c r="BX901" t="s">
        <v>1103</v>
      </c>
      <c r="BY901" t="s">
        <v>1400</v>
      </c>
      <c r="BZ901" t="s">
        <v>1401</v>
      </c>
      <c r="CA901" t="s">
        <v>2775</v>
      </c>
      <c r="CB901" t="s">
        <v>150</v>
      </c>
      <c r="CD901" t="s">
        <v>2776</v>
      </c>
      <c r="CI901">
        <v>42.193128999999999</v>
      </c>
      <c r="CJ901">
        <v>-121.655388</v>
      </c>
      <c r="CN901" t="s">
        <v>1971</v>
      </c>
      <c r="CO901" t="s">
        <v>298</v>
      </c>
      <c r="CV901" t="s">
        <v>154</v>
      </c>
      <c r="CW901" t="s">
        <v>524</v>
      </c>
      <c r="CX901" t="s">
        <v>2777</v>
      </c>
      <c r="DC901" s="15"/>
      <c r="DH901" t="s">
        <v>146</v>
      </c>
    </row>
    <row r="902" spans="1:112" x14ac:dyDescent="0.25">
      <c r="A902" t="s">
        <v>1400</v>
      </c>
      <c r="B902" t="s">
        <v>1401</v>
      </c>
      <c r="C902" t="s">
        <v>2778</v>
      </c>
      <c r="D902" t="s">
        <v>124</v>
      </c>
      <c r="E902" t="s">
        <v>125</v>
      </c>
      <c r="F902" t="s">
        <v>126</v>
      </c>
      <c r="G902" s="15">
        <v>43761</v>
      </c>
      <c r="H902" t="s">
        <v>1587</v>
      </c>
      <c r="I902" t="s">
        <v>1197</v>
      </c>
      <c r="J902" s="15">
        <v>43761</v>
      </c>
      <c r="K902" t="s">
        <v>1587</v>
      </c>
      <c r="L902" t="s">
        <v>1197</v>
      </c>
      <c r="T902" t="s">
        <v>2772</v>
      </c>
      <c r="V902" t="s">
        <v>2779</v>
      </c>
      <c r="AA902" t="s">
        <v>1406</v>
      </c>
      <c r="AB902" t="s">
        <v>1400</v>
      </c>
      <c r="AC902" t="s">
        <v>1406</v>
      </c>
      <c r="AD902" t="s">
        <v>1407</v>
      </c>
      <c r="AF902" t="s">
        <v>137</v>
      </c>
      <c r="AG902" t="s">
        <v>1408</v>
      </c>
      <c r="AI902" t="s">
        <v>139</v>
      </c>
      <c r="AK902" t="s">
        <v>140</v>
      </c>
      <c r="AM902" t="s">
        <v>141</v>
      </c>
      <c r="AZ902" t="s">
        <v>1207</v>
      </c>
      <c r="BA902" t="s">
        <v>1208</v>
      </c>
      <c r="BB902" t="s">
        <v>1209</v>
      </c>
      <c r="BD902" t="s">
        <v>2774</v>
      </c>
      <c r="BE902" s="15">
        <v>43774</v>
      </c>
      <c r="BG902" t="s">
        <v>1410</v>
      </c>
      <c r="BH902">
        <v>1</v>
      </c>
      <c r="BI902" t="s">
        <v>139</v>
      </c>
      <c r="BJ902" s="15"/>
      <c r="BK902" t="s">
        <v>146</v>
      </c>
      <c r="BL902">
        <v>8</v>
      </c>
      <c r="BM902" s="16">
        <v>43761.71875</v>
      </c>
      <c r="BN902">
        <v>8</v>
      </c>
      <c r="BO902" s="16">
        <v>43761.71875</v>
      </c>
      <c r="BP902" t="s">
        <v>147</v>
      </c>
      <c r="BQ902" t="s">
        <v>147</v>
      </c>
      <c r="BS902">
        <v>1</v>
      </c>
      <c r="BT902" t="b">
        <v>0</v>
      </c>
      <c r="BV902">
        <v>1</v>
      </c>
      <c r="BW902">
        <v>0.5</v>
      </c>
      <c r="BX902" t="s">
        <v>1103</v>
      </c>
      <c r="BY902" t="s">
        <v>1400</v>
      </c>
      <c r="BZ902" t="s">
        <v>1401</v>
      </c>
      <c r="CA902" t="s">
        <v>2780</v>
      </c>
      <c r="CB902" t="s">
        <v>150</v>
      </c>
      <c r="CD902" t="s">
        <v>2776</v>
      </c>
      <c r="CI902">
        <v>42.119073999999998</v>
      </c>
      <c r="CJ902">
        <v>-121.776132</v>
      </c>
      <c r="CN902" t="s">
        <v>1971</v>
      </c>
      <c r="CO902" t="s">
        <v>298</v>
      </c>
      <c r="CV902" t="s">
        <v>154</v>
      </c>
      <c r="CW902" t="s">
        <v>524</v>
      </c>
      <c r="CX902" t="s">
        <v>2777</v>
      </c>
      <c r="DC902" s="15"/>
      <c r="DH902" t="s">
        <v>146</v>
      </c>
    </row>
    <row r="903" spans="1:112" x14ac:dyDescent="0.25">
      <c r="A903" t="s">
        <v>1400</v>
      </c>
      <c r="B903" t="s">
        <v>1401</v>
      </c>
      <c r="C903" t="s">
        <v>2781</v>
      </c>
      <c r="D903" t="s">
        <v>124</v>
      </c>
      <c r="E903" t="s">
        <v>125</v>
      </c>
      <c r="F903" t="s">
        <v>126</v>
      </c>
      <c r="G903" s="15">
        <v>43761</v>
      </c>
      <c r="H903" t="s">
        <v>991</v>
      </c>
      <c r="I903" t="s">
        <v>1197</v>
      </c>
      <c r="J903" s="15">
        <v>43761</v>
      </c>
      <c r="K903" t="s">
        <v>991</v>
      </c>
      <c r="L903" t="s">
        <v>1197</v>
      </c>
      <c r="T903" t="s">
        <v>2772</v>
      </c>
      <c r="V903" t="s">
        <v>2782</v>
      </c>
      <c r="AA903" t="s">
        <v>1406</v>
      </c>
      <c r="AB903" t="s">
        <v>1400</v>
      </c>
      <c r="AC903" t="s">
        <v>1406</v>
      </c>
      <c r="AD903" t="s">
        <v>1407</v>
      </c>
      <c r="AF903" t="s">
        <v>137</v>
      </c>
      <c r="AG903" t="s">
        <v>1408</v>
      </c>
      <c r="AI903" t="s">
        <v>139</v>
      </c>
      <c r="AK903" t="s">
        <v>140</v>
      </c>
      <c r="AM903" t="s">
        <v>141</v>
      </c>
      <c r="AZ903" t="s">
        <v>1207</v>
      </c>
      <c r="BA903" t="s">
        <v>1208</v>
      </c>
      <c r="BB903" t="s">
        <v>1209</v>
      </c>
      <c r="BD903" t="s">
        <v>2774</v>
      </c>
      <c r="BE903" s="15">
        <v>43774</v>
      </c>
      <c r="BG903" t="s">
        <v>1410</v>
      </c>
      <c r="BH903">
        <v>1</v>
      </c>
      <c r="BI903" t="s">
        <v>139</v>
      </c>
      <c r="BJ903" s="15"/>
      <c r="BK903" t="s">
        <v>146</v>
      </c>
      <c r="BL903">
        <v>8</v>
      </c>
      <c r="BM903" s="16">
        <v>43761.753472222197</v>
      </c>
      <c r="BN903">
        <v>8</v>
      </c>
      <c r="BO903" s="16">
        <v>43761.753472222197</v>
      </c>
      <c r="BP903" t="s">
        <v>147</v>
      </c>
      <c r="BQ903" t="s">
        <v>147</v>
      </c>
      <c r="BS903">
        <v>1</v>
      </c>
      <c r="BT903" t="b">
        <v>0</v>
      </c>
      <c r="BV903">
        <v>1</v>
      </c>
      <c r="BW903">
        <v>0.5</v>
      </c>
      <c r="BX903" t="s">
        <v>1103</v>
      </c>
      <c r="BY903" t="s">
        <v>1400</v>
      </c>
      <c r="BZ903" t="s">
        <v>1401</v>
      </c>
      <c r="CA903" t="s">
        <v>2783</v>
      </c>
      <c r="CB903" t="s">
        <v>150</v>
      </c>
      <c r="CD903" t="s">
        <v>2776</v>
      </c>
      <c r="CI903">
        <v>42.192517000000002</v>
      </c>
      <c r="CJ903">
        <v>-121.658102</v>
      </c>
      <c r="CN903" t="s">
        <v>1971</v>
      </c>
      <c r="CO903" t="s">
        <v>298</v>
      </c>
      <c r="CV903" t="s">
        <v>154</v>
      </c>
      <c r="CW903" t="s">
        <v>524</v>
      </c>
      <c r="CX903" t="s">
        <v>2777</v>
      </c>
      <c r="DC903" s="15"/>
      <c r="DH903" t="s">
        <v>146</v>
      </c>
    </row>
    <row r="904" spans="1:112" x14ac:dyDescent="0.25">
      <c r="A904" t="s">
        <v>1400</v>
      </c>
      <c r="B904" t="s">
        <v>1401</v>
      </c>
      <c r="C904" t="s">
        <v>2784</v>
      </c>
      <c r="D904" t="s">
        <v>124</v>
      </c>
      <c r="E904" t="s">
        <v>125</v>
      </c>
      <c r="F904" t="s">
        <v>126</v>
      </c>
      <c r="G904" s="15">
        <v>43761</v>
      </c>
      <c r="H904" t="s">
        <v>186</v>
      </c>
      <c r="I904" t="s">
        <v>1197</v>
      </c>
      <c r="J904" s="15">
        <v>43761</v>
      </c>
      <c r="K904" t="s">
        <v>186</v>
      </c>
      <c r="L904" t="s">
        <v>1197</v>
      </c>
      <c r="T904" t="s">
        <v>2772</v>
      </c>
      <c r="V904" t="s">
        <v>2785</v>
      </c>
      <c r="AA904" t="s">
        <v>1406</v>
      </c>
      <c r="AB904" t="s">
        <v>1400</v>
      </c>
      <c r="AC904" t="s">
        <v>1406</v>
      </c>
      <c r="AD904" t="s">
        <v>1407</v>
      </c>
      <c r="AF904" t="s">
        <v>137</v>
      </c>
      <c r="AG904" t="s">
        <v>1408</v>
      </c>
      <c r="AI904" t="s">
        <v>139</v>
      </c>
      <c r="AK904" t="s">
        <v>140</v>
      </c>
      <c r="AM904" t="s">
        <v>141</v>
      </c>
      <c r="AZ904" t="s">
        <v>1207</v>
      </c>
      <c r="BA904" t="s">
        <v>1208</v>
      </c>
      <c r="BB904" t="s">
        <v>1209</v>
      </c>
      <c r="BD904" t="s">
        <v>2774</v>
      </c>
      <c r="BE904" s="15">
        <v>43774</v>
      </c>
      <c r="BG904" t="s">
        <v>1410</v>
      </c>
      <c r="BH904">
        <v>1</v>
      </c>
      <c r="BI904" t="s">
        <v>139</v>
      </c>
      <c r="BJ904" s="15"/>
      <c r="BK904" t="s">
        <v>146</v>
      </c>
      <c r="BL904">
        <v>8</v>
      </c>
      <c r="BM904" s="16">
        <v>43761.784722222197</v>
      </c>
      <c r="BN904">
        <v>8</v>
      </c>
      <c r="BO904" s="16">
        <v>43761.784722222197</v>
      </c>
      <c r="BP904" t="s">
        <v>147</v>
      </c>
      <c r="BQ904" t="s">
        <v>147</v>
      </c>
      <c r="BS904">
        <v>1</v>
      </c>
      <c r="BT904" t="b">
        <v>0</v>
      </c>
      <c r="BV904">
        <v>1</v>
      </c>
      <c r="BW904">
        <v>0.5</v>
      </c>
      <c r="BX904" t="s">
        <v>1103</v>
      </c>
      <c r="BY904" t="s">
        <v>1400</v>
      </c>
      <c r="BZ904" t="s">
        <v>1401</v>
      </c>
      <c r="CA904" t="s">
        <v>2786</v>
      </c>
      <c r="CB904" t="s">
        <v>150</v>
      </c>
      <c r="CD904" t="s">
        <v>2776</v>
      </c>
      <c r="CI904">
        <v>42.125726</v>
      </c>
      <c r="CJ904">
        <v>-121.748109</v>
      </c>
      <c r="CN904" t="s">
        <v>1971</v>
      </c>
      <c r="CO904" t="s">
        <v>298</v>
      </c>
      <c r="CV904" t="s">
        <v>154</v>
      </c>
      <c r="CW904" t="s">
        <v>524</v>
      </c>
      <c r="CX904" t="s">
        <v>2777</v>
      </c>
      <c r="DC904" s="15"/>
      <c r="DH904" t="s">
        <v>146</v>
      </c>
    </row>
    <row r="905" spans="1:112" x14ac:dyDescent="0.25">
      <c r="A905" t="s">
        <v>1400</v>
      </c>
      <c r="B905" t="s">
        <v>1401</v>
      </c>
      <c r="C905" t="s">
        <v>2787</v>
      </c>
      <c r="D905" t="s">
        <v>124</v>
      </c>
      <c r="E905" t="s">
        <v>125</v>
      </c>
      <c r="F905" t="s">
        <v>126</v>
      </c>
      <c r="G905" s="15">
        <v>43761</v>
      </c>
      <c r="H905" t="s">
        <v>266</v>
      </c>
      <c r="I905" t="s">
        <v>1197</v>
      </c>
      <c r="J905" s="15">
        <v>43761</v>
      </c>
      <c r="K905" t="s">
        <v>266</v>
      </c>
      <c r="L905" t="s">
        <v>1197</v>
      </c>
      <c r="T905" t="s">
        <v>2772</v>
      </c>
      <c r="V905" t="s">
        <v>2788</v>
      </c>
      <c r="AA905" t="s">
        <v>1406</v>
      </c>
      <c r="AB905" t="s">
        <v>1400</v>
      </c>
      <c r="AC905" t="s">
        <v>1406</v>
      </c>
      <c r="AD905" t="s">
        <v>1407</v>
      </c>
      <c r="AF905" t="s">
        <v>137</v>
      </c>
      <c r="AG905" t="s">
        <v>1408</v>
      </c>
      <c r="AI905" t="s">
        <v>139</v>
      </c>
      <c r="AK905" t="s">
        <v>140</v>
      </c>
      <c r="AM905" t="s">
        <v>141</v>
      </c>
      <c r="AZ905" t="s">
        <v>1207</v>
      </c>
      <c r="BA905" t="s">
        <v>1208</v>
      </c>
      <c r="BB905" t="s">
        <v>1209</v>
      </c>
      <c r="BD905" t="s">
        <v>2774</v>
      </c>
      <c r="BE905" s="15">
        <v>43774</v>
      </c>
      <c r="BG905" t="s">
        <v>1410</v>
      </c>
      <c r="BH905">
        <v>1</v>
      </c>
      <c r="BI905" t="s">
        <v>139</v>
      </c>
      <c r="BJ905" s="15"/>
      <c r="BK905" t="s">
        <v>146</v>
      </c>
      <c r="BL905">
        <v>8</v>
      </c>
      <c r="BM905" s="16">
        <v>43761.809027777803</v>
      </c>
      <c r="BN905">
        <v>8</v>
      </c>
      <c r="BO905" s="16">
        <v>43761.809027777803</v>
      </c>
      <c r="BP905" t="s">
        <v>147</v>
      </c>
      <c r="BQ905" t="s">
        <v>147</v>
      </c>
      <c r="BS905">
        <v>1</v>
      </c>
      <c r="BT905" t="b">
        <v>0</v>
      </c>
      <c r="BV905">
        <v>1</v>
      </c>
      <c r="BW905">
        <v>0.5</v>
      </c>
      <c r="BX905" t="s">
        <v>1103</v>
      </c>
      <c r="BY905" t="s">
        <v>1400</v>
      </c>
      <c r="BZ905" t="s">
        <v>1401</v>
      </c>
      <c r="CA905" t="s">
        <v>2789</v>
      </c>
      <c r="CB905" t="s">
        <v>150</v>
      </c>
      <c r="CD905" t="s">
        <v>2776</v>
      </c>
      <c r="CI905">
        <v>42.197308999999997</v>
      </c>
      <c r="CJ905">
        <v>-121.67950399999999</v>
      </c>
      <c r="CN905" t="s">
        <v>1971</v>
      </c>
      <c r="CO905" t="s">
        <v>298</v>
      </c>
      <c r="CV905" t="s">
        <v>154</v>
      </c>
      <c r="CW905" t="s">
        <v>524</v>
      </c>
      <c r="CX905" t="s">
        <v>2777</v>
      </c>
      <c r="DC905" s="15"/>
      <c r="DH905" t="s">
        <v>146</v>
      </c>
    </row>
    <row r="906" spans="1:112" x14ac:dyDescent="0.25">
      <c r="A906" t="s">
        <v>1400</v>
      </c>
      <c r="B906" t="s">
        <v>1401</v>
      </c>
      <c r="C906" t="s">
        <v>2790</v>
      </c>
      <c r="D906" t="s">
        <v>124</v>
      </c>
      <c r="E906" t="s">
        <v>125</v>
      </c>
      <c r="F906" t="s">
        <v>126</v>
      </c>
      <c r="G906" s="15">
        <v>43761</v>
      </c>
      <c r="H906" t="s">
        <v>1567</v>
      </c>
      <c r="I906" t="s">
        <v>1197</v>
      </c>
      <c r="J906" s="15">
        <v>43761</v>
      </c>
      <c r="K906" t="s">
        <v>1567</v>
      </c>
      <c r="L906" t="s">
        <v>1197</v>
      </c>
      <c r="T906" t="s">
        <v>2772</v>
      </c>
      <c r="V906" t="s">
        <v>2791</v>
      </c>
      <c r="AA906" t="s">
        <v>1406</v>
      </c>
      <c r="AB906" t="s">
        <v>1400</v>
      </c>
      <c r="AC906" t="s">
        <v>1406</v>
      </c>
      <c r="AD906" t="s">
        <v>1407</v>
      </c>
      <c r="AF906" t="s">
        <v>137</v>
      </c>
      <c r="AG906" t="s">
        <v>1408</v>
      </c>
      <c r="AI906" t="s">
        <v>139</v>
      </c>
      <c r="AK906" t="s">
        <v>140</v>
      </c>
      <c r="AM906" t="s">
        <v>141</v>
      </c>
      <c r="AZ906" t="s">
        <v>1207</v>
      </c>
      <c r="BA906" t="s">
        <v>1208</v>
      </c>
      <c r="BB906" t="s">
        <v>1209</v>
      </c>
      <c r="BD906" t="s">
        <v>2774</v>
      </c>
      <c r="BE906" s="15">
        <v>43774</v>
      </c>
      <c r="BG906" t="s">
        <v>1410</v>
      </c>
      <c r="BH906">
        <v>1</v>
      </c>
      <c r="BI906" t="s">
        <v>139</v>
      </c>
      <c r="BJ906" s="15"/>
      <c r="BK906" t="s">
        <v>146</v>
      </c>
      <c r="BL906">
        <v>8</v>
      </c>
      <c r="BM906" s="16">
        <v>43761.819444444402</v>
      </c>
      <c r="BN906">
        <v>8</v>
      </c>
      <c r="BO906" s="16">
        <v>43761.819444444402</v>
      </c>
      <c r="BP906" t="s">
        <v>147</v>
      </c>
      <c r="BQ906" t="s">
        <v>147</v>
      </c>
      <c r="BS906">
        <v>1</v>
      </c>
      <c r="BT906" t="b">
        <v>0</v>
      </c>
      <c r="BV906">
        <v>1</v>
      </c>
      <c r="BW906">
        <v>0.5</v>
      </c>
      <c r="BX906" t="s">
        <v>1103</v>
      </c>
      <c r="BY906" t="s">
        <v>1400</v>
      </c>
      <c r="BZ906" t="s">
        <v>1401</v>
      </c>
      <c r="CA906" t="s">
        <v>2792</v>
      </c>
      <c r="CB906" t="s">
        <v>150</v>
      </c>
      <c r="CD906" t="s">
        <v>2776</v>
      </c>
      <c r="CI906">
        <v>42.198996000000001</v>
      </c>
      <c r="CJ906">
        <v>-121.67961699999999</v>
      </c>
      <c r="CN906" t="s">
        <v>1971</v>
      </c>
      <c r="CO906" t="s">
        <v>298</v>
      </c>
      <c r="CV906" t="s">
        <v>154</v>
      </c>
      <c r="CW906" t="s">
        <v>524</v>
      </c>
      <c r="CX906" t="s">
        <v>2777</v>
      </c>
      <c r="DC906" s="15"/>
      <c r="DH906" t="s">
        <v>146</v>
      </c>
    </row>
    <row r="907" spans="1:112" x14ac:dyDescent="0.25">
      <c r="A907" t="s">
        <v>1400</v>
      </c>
      <c r="B907" t="s">
        <v>1401</v>
      </c>
      <c r="C907" t="s">
        <v>2793</v>
      </c>
      <c r="D907" t="s">
        <v>124</v>
      </c>
      <c r="E907" t="s">
        <v>125</v>
      </c>
      <c r="F907" t="s">
        <v>126</v>
      </c>
      <c r="G907" s="15">
        <v>43761</v>
      </c>
      <c r="H907" t="s">
        <v>2794</v>
      </c>
      <c r="I907" t="s">
        <v>1197</v>
      </c>
      <c r="J907" s="15">
        <v>43761</v>
      </c>
      <c r="K907" t="s">
        <v>2794</v>
      </c>
      <c r="L907" t="s">
        <v>1197</v>
      </c>
      <c r="T907" t="s">
        <v>2772</v>
      </c>
      <c r="V907" t="s">
        <v>2795</v>
      </c>
      <c r="AA907" t="s">
        <v>1406</v>
      </c>
      <c r="AB907" t="s">
        <v>1400</v>
      </c>
      <c r="AC907" t="s">
        <v>1406</v>
      </c>
      <c r="AD907" t="s">
        <v>1407</v>
      </c>
      <c r="AF907" t="s">
        <v>137</v>
      </c>
      <c r="AG907" t="s">
        <v>1408</v>
      </c>
      <c r="AI907" t="s">
        <v>139</v>
      </c>
      <c r="AK907" t="s">
        <v>140</v>
      </c>
      <c r="AM907" t="s">
        <v>141</v>
      </c>
      <c r="AZ907" t="s">
        <v>1207</v>
      </c>
      <c r="BA907" t="s">
        <v>1208</v>
      </c>
      <c r="BB907" t="s">
        <v>1209</v>
      </c>
      <c r="BD907" t="s">
        <v>2774</v>
      </c>
      <c r="BE907" s="15">
        <v>43774</v>
      </c>
      <c r="BG907" t="s">
        <v>1410</v>
      </c>
      <c r="BH907">
        <v>1</v>
      </c>
      <c r="BI907" t="s">
        <v>139</v>
      </c>
      <c r="BJ907" s="15"/>
      <c r="BK907" t="s">
        <v>146</v>
      </c>
      <c r="BL907">
        <v>8</v>
      </c>
      <c r="BM907" s="16">
        <v>43761.824305555601</v>
      </c>
      <c r="BN907">
        <v>8</v>
      </c>
      <c r="BO907" s="16">
        <v>43761.824305555601</v>
      </c>
      <c r="BP907" t="s">
        <v>147</v>
      </c>
      <c r="BQ907" t="s">
        <v>147</v>
      </c>
      <c r="BS907">
        <v>1</v>
      </c>
      <c r="BT907" t="b">
        <v>0</v>
      </c>
      <c r="BV907">
        <v>1</v>
      </c>
      <c r="BW907">
        <v>0.5</v>
      </c>
      <c r="BX907" t="s">
        <v>1103</v>
      </c>
      <c r="BY907" t="s">
        <v>1400</v>
      </c>
      <c r="BZ907" t="s">
        <v>1401</v>
      </c>
      <c r="CA907" t="s">
        <v>2796</v>
      </c>
      <c r="CB907" t="s">
        <v>150</v>
      </c>
      <c r="CD907" t="s">
        <v>2776</v>
      </c>
      <c r="CI907">
        <v>42.146051999999997</v>
      </c>
      <c r="CJ907">
        <v>-121.777624</v>
      </c>
      <c r="CN907" t="s">
        <v>1971</v>
      </c>
      <c r="CO907" t="s">
        <v>298</v>
      </c>
      <c r="CV907" t="s">
        <v>154</v>
      </c>
      <c r="CW907" t="s">
        <v>524</v>
      </c>
      <c r="CX907" t="s">
        <v>2777</v>
      </c>
      <c r="DC907" s="15"/>
      <c r="DH907" t="s">
        <v>146</v>
      </c>
    </row>
    <row r="908" spans="1:112" x14ac:dyDescent="0.25">
      <c r="A908" t="s">
        <v>1400</v>
      </c>
      <c r="B908" t="s">
        <v>1401</v>
      </c>
      <c r="C908" t="s">
        <v>2797</v>
      </c>
      <c r="D908" t="s">
        <v>124</v>
      </c>
      <c r="E908" t="s">
        <v>125</v>
      </c>
      <c r="F908" t="s">
        <v>126</v>
      </c>
      <c r="G908" s="15">
        <v>43761</v>
      </c>
      <c r="H908" t="s">
        <v>2558</v>
      </c>
      <c r="I908" t="s">
        <v>1197</v>
      </c>
      <c r="J908" s="15">
        <v>43761</v>
      </c>
      <c r="K908" t="s">
        <v>2558</v>
      </c>
      <c r="L908" t="s">
        <v>1197</v>
      </c>
      <c r="T908" t="s">
        <v>2772</v>
      </c>
      <c r="V908" t="s">
        <v>2798</v>
      </c>
      <c r="AA908" t="s">
        <v>1406</v>
      </c>
      <c r="AB908" t="s">
        <v>1400</v>
      </c>
      <c r="AC908" t="s">
        <v>1406</v>
      </c>
      <c r="AD908" t="s">
        <v>1407</v>
      </c>
      <c r="AF908" t="s">
        <v>137</v>
      </c>
      <c r="AG908" t="s">
        <v>1408</v>
      </c>
      <c r="AI908" t="s">
        <v>139</v>
      </c>
      <c r="AK908" t="s">
        <v>140</v>
      </c>
      <c r="AM908" t="s">
        <v>141</v>
      </c>
      <c r="AZ908" t="s">
        <v>1207</v>
      </c>
      <c r="BA908" t="s">
        <v>1208</v>
      </c>
      <c r="BB908" t="s">
        <v>1209</v>
      </c>
      <c r="BD908" t="s">
        <v>2774</v>
      </c>
      <c r="BE908" s="15">
        <v>43774</v>
      </c>
      <c r="BG908" t="s">
        <v>1410</v>
      </c>
      <c r="BH908">
        <v>1</v>
      </c>
      <c r="BI908" t="s">
        <v>139</v>
      </c>
      <c r="BJ908" s="15"/>
      <c r="BK908" t="s">
        <v>146</v>
      </c>
      <c r="BL908">
        <v>8</v>
      </c>
      <c r="BM908" s="16">
        <v>43761.913194444402</v>
      </c>
      <c r="BN908">
        <v>8</v>
      </c>
      <c r="BO908" s="16">
        <v>43761.913194444402</v>
      </c>
      <c r="BP908" t="s">
        <v>147</v>
      </c>
      <c r="BQ908" t="s">
        <v>147</v>
      </c>
      <c r="BS908">
        <v>1</v>
      </c>
      <c r="BT908" t="b">
        <v>0</v>
      </c>
      <c r="BV908">
        <v>1</v>
      </c>
      <c r="BW908">
        <v>0.5</v>
      </c>
      <c r="BX908" t="s">
        <v>1103</v>
      </c>
      <c r="BY908" t="s">
        <v>1400</v>
      </c>
      <c r="BZ908" t="s">
        <v>1401</v>
      </c>
      <c r="CA908" t="s">
        <v>2799</v>
      </c>
      <c r="CB908" t="s">
        <v>150</v>
      </c>
      <c r="CD908" t="s">
        <v>2776</v>
      </c>
      <c r="CI908">
        <v>42.163587999999997</v>
      </c>
      <c r="CJ908">
        <v>-121.77103</v>
      </c>
      <c r="CN908" t="s">
        <v>1971</v>
      </c>
      <c r="CO908" t="s">
        <v>298</v>
      </c>
      <c r="CV908" t="s">
        <v>154</v>
      </c>
      <c r="CW908" t="s">
        <v>524</v>
      </c>
      <c r="CX908" t="s">
        <v>2777</v>
      </c>
      <c r="DC908" s="15"/>
      <c r="DH908" t="s">
        <v>146</v>
      </c>
    </row>
    <row r="909" spans="1:112" x14ac:dyDescent="0.25">
      <c r="A909" t="s">
        <v>1400</v>
      </c>
      <c r="B909" t="s">
        <v>1401</v>
      </c>
      <c r="C909" t="s">
        <v>2800</v>
      </c>
      <c r="D909" t="s">
        <v>124</v>
      </c>
      <c r="E909" t="s">
        <v>125</v>
      </c>
      <c r="F909" t="s">
        <v>126</v>
      </c>
      <c r="G909" s="15">
        <v>43761</v>
      </c>
      <c r="H909" t="s">
        <v>2801</v>
      </c>
      <c r="I909" t="s">
        <v>1197</v>
      </c>
      <c r="J909" s="15">
        <v>43761</v>
      </c>
      <c r="K909" t="s">
        <v>2801</v>
      </c>
      <c r="L909" t="s">
        <v>1197</v>
      </c>
      <c r="T909" t="s">
        <v>2772</v>
      </c>
      <c r="V909" t="s">
        <v>2802</v>
      </c>
      <c r="AA909" t="s">
        <v>1406</v>
      </c>
      <c r="AB909" t="s">
        <v>1400</v>
      </c>
      <c r="AC909" t="s">
        <v>1406</v>
      </c>
      <c r="AD909" t="s">
        <v>1407</v>
      </c>
      <c r="AF909" t="s">
        <v>137</v>
      </c>
      <c r="AG909" t="s">
        <v>1408</v>
      </c>
      <c r="AI909" t="s">
        <v>139</v>
      </c>
      <c r="AK909" t="s">
        <v>140</v>
      </c>
      <c r="AM909" t="s">
        <v>141</v>
      </c>
      <c r="AZ909" t="s">
        <v>1207</v>
      </c>
      <c r="BA909" t="s">
        <v>1208</v>
      </c>
      <c r="BB909" t="s">
        <v>1209</v>
      </c>
      <c r="BD909" t="s">
        <v>2774</v>
      </c>
      <c r="BE909" s="15">
        <v>43774</v>
      </c>
      <c r="BG909" t="s">
        <v>1410</v>
      </c>
      <c r="BH909">
        <v>1</v>
      </c>
      <c r="BI909" t="s">
        <v>139</v>
      </c>
      <c r="BJ909" s="15"/>
      <c r="BK909" t="s">
        <v>146</v>
      </c>
      <c r="BL909">
        <v>8</v>
      </c>
      <c r="BM909" s="16">
        <v>43761.915972222203</v>
      </c>
      <c r="BN909">
        <v>8</v>
      </c>
      <c r="BO909" s="16">
        <v>43761.915972222203</v>
      </c>
      <c r="BP909" t="s">
        <v>147</v>
      </c>
      <c r="BQ909" t="s">
        <v>147</v>
      </c>
      <c r="BS909">
        <v>1</v>
      </c>
      <c r="BT909" t="b">
        <v>0</v>
      </c>
      <c r="BV909">
        <v>1</v>
      </c>
      <c r="BW909">
        <v>0.5</v>
      </c>
      <c r="BX909" t="s">
        <v>1103</v>
      </c>
      <c r="BY909" t="s">
        <v>1400</v>
      </c>
      <c r="BZ909" t="s">
        <v>1401</v>
      </c>
      <c r="CA909" t="s">
        <v>2803</v>
      </c>
      <c r="CB909" t="s">
        <v>150</v>
      </c>
      <c r="CD909" t="s">
        <v>2804</v>
      </c>
      <c r="CI909">
        <v>42.535468000000002</v>
      </c>
      <c r="CJ909">
        <v>-121.905005</v>
      </c>
      <c r="CN909" t="s">
        <v>1971</v>
      </c>
      <c r="CO909" t="s">
        <v>298</v>
      </c>
      <c r="CV909" t="s">
        <v>154</v>
      </c>
      <c r="CW909" t="s">
        <v>524</v>
      </c>
      <c r="CX909" t="s">
        <v>2777</v>
      </c>
      <c r="DC909" s="15"/>
      <c r="DH909" t="s">
        <v>146</v>
      </c>
    </row>
    <row r="910" spans="1:112" x14ac:dyDescent="0.25">
      <c r="A910" t="s">
        <v>1400</v>
      </c>
      <c r="B910" t="s">
        <v>1401</v>
      </c>
      <c r="C910" t="s">
        <v>2805</v>
      </c>
      <c r="D910" t="s">
        <v>124</v>
      </c>
      <c r="E910" t="s">
        <v>125</v>
      </c>
      <c r="F910" t="s">
        <v>126</v>
      </c>
      <c r="G910" s="15">
        <v>43761</v>
      </c>
      <c r="H910" t="s">
        <v>1403</v>
      </c>
      <c r="I910" t="s">
        <v>1197</v>
      </c>
      <c r="J910" s="15">
        <v>43761</v>
      </c>
      <c r="K910" t="s">
        <v>1403</v>
      </c>
      <c r="L910" t="s">
        <v>1197</v>
      </c>
      <c r="T910" t="s">
        <v>2772</v>
      </c>
      <c r="V910" t="s">
        <v>2806</v>
      </c>
      <c r="AA910" t="s">
        <v>1406</v>
      </c>
      <c r="AB910" t="s">
        <v>1400</v>
      </c>
      <c r="AC910" t="s">
        <v>1406</v>
      </c>
      <c r="AD910" t="s">
        <v>1407</v>
      </c>
      <c r="AF910" t="s">
        <v>137</v>
      </c>
      <c r="AG910" t="s">
        <v>1408</v>
      </c>
      <c r="AI910" t="s">
        <v>139</v>
      </c>
      <c r="AK910" t="s">
        <v>140</v>
      </c>
      <c r="AM910" t="s">
        <v>141</v>
      </c>
      <c r="AZ910" t="s">
        <v>1207</v>
      </c>
      <c r="BA910" t="s">
        <v>1208</v>
      </c>
      <c r="BB910" t="s">
        <v>1209</v>
      </c>
      <c r="BD910" t="s">
        <v>2774</v>
      </c>
      <c r="BE910" s="15">
        <v>43774</v>
      </c>
      <c r="BG910" t="s">
        <v>1410</v>
      </c>
      <c r="BH910">
        <v>1</v>
      </c>
      <c r="BI910" t="s">
        <v>139</v>
      </c>
      <c r="BJ910" s="15"/>
      <c r="BK910" t="s">
        <v>146</v>
      </c>
      <c r="BL910">
        <v>8</v>
      </c>
      <c r="BM910" s="16">
        <v>43761.958333333299</v>
      </c>
      <c r="BN910">
        <v>8</v>
      </c>
      <c r="BO910" s="16">
        <v>43761.958333333299</v>
      </c>
      <c r="BP910" t="s">
        <v>147</v>
      </c>
      <c r="BQ910" t="s">
        <v>147</v>
      </c>
      <c r="BS910">
        <v>1</v>
      </c>
      <c r="BT910" t="b">
        <v>0</v>
      </c>
      <c r="BV910">
        <v>1</v>
      </c>
      <c r="BW910">
        <v>0.5</v>
      </c>
      <c r="BX910" t="s">
        <v>1103</v>
      </c>
      <c r="BY910" t="s">
        <v>1400</v>
      </c>
      <c r="BZ910" t="s">
        <v>1401</v>
      </c>
      <c r="CA910" t="s">
        <v>2807</v>
      </c>
      <c r="CB910" t="s">
        <v>150</v>
      </c>
      <c r="CD910" t="s">
        <v>2808</v>
      </c>
      <c r="CI910">
        <v>42.182765000000003</v>
      </c>
      <c r="CJ910">
        <v>-121.907886</v>
      </c>
      <c r="CN910" t="s">
        <v>1971</v>
      </c>
      <c r="CO910" t="s">
        <v>298</v>
      </c>
      <c r="CV910" t="s">
        <v>154</v>
      </c>
      <c r="CW910" t="s">
        <v>524</v>
      </c>
      <c r="CX910" t="s">
        <v>2777</v>
      </c>
      <c r="DC910" s="15"/>
      <c r="DH910" t="s">
        <v>146</v>
      </c>
    </row>
    <row r="911" spans="1:112" x14ac:dyDescent="0.25">
      <c r="A911" t="s">
        <v>1400</v>
      </c>
      <c r="B911" t="s">
        <v>1401</v>
      </c>
      <c r="C911" t="s">
        <v>2809</v>
      </c>
      <c r="D911" t="s">
        <v>124</v>
      </c>
      <c r="E911" t="s">
        <v>125</v>
      </c>
      <c r="F911" t="s">
        <v>126</v>
      </c>
      <c r="G911" s="15">
        <v>43761</v>
      </c>
      <c r="H911" t="s">
        <v>2749</v>
      </c>
      <c r="I911" t="s">
        <v>1197</v>
      </c>
      <c r="J911" s="15">
        <v>43761</v>
      </c>
      <c r="K911" t="s">
        <v>2749</v>
      </c>
      <c r="L911" t="s">
        <v>1197</v>
      </c>
      <c r="T911" t="s">
        <v>2772</v>
      </c>
      <c r="V911" t="s">
        <v>2810</v>
      </c>
      <c r="AA911" t="s">
        <v>1406</v>
      </c>
      <c r="AB911" t="s">
        <v>1400</v>
      </c>
      <c r="AC911" t="s">
        <v>1406</v>
      </c>
      <c r="AD911" t="s">
        <v>1407</v>
      </c>
      <c r="AF911" t="s">
        <v>137</v>
      </c>
      <c r="AG911" t="s">
        <v>1408</v>
      </c>
      <c r="AI911" t="s">
        <v>139</v>
      </c>
      <c r="AK911" t="s">
        <v>140</v>
      </c>
      <c r="AM911" t="s">
        <v>141</v>
      </c>
      <c r="AZ911" t="s">
        <v>1207</v>
      </c>
      <c r="BA911" t="s">
        <v>1208</v>
      </c>
      <c r="BB911" t="s">
        <v>1209</v>
      </c>
      <c r="BD911" t="s">
        <v>2774</v>
      </c>
      <c r="BE911" s="15">
        <v>43774</v>
      </c>
      <c r="BG911" t="s">
        <v>1410</v>
      </c>
      <c r="BH911">
        <v>1</v>
      </c>
      <c r="BI911" t="s">
        <v>139</v>
      </c>
      <c r="BJ911" s="15"/>
      <c r="BK911" t="s">
        <v>146</v>
      </c>
      <c r="BL911">
        <v>8</v>
      </c>
      <c r="BM911" s="16">
        <v>43761.969444444403</v>
      </c>
      <c r="BN911">
        <v>8</v>
      </c>
      <c r="BO911" s="16">
        <v>43761.969444444403</v>
      </c>
      <c r="BP911" t="s">
        <v>147</v>
      </c>
      <c r="BQ911" t="s">
        <v>147</v>
      </c>
      <c r="BS911">
        <v>1</v>
      </c>
      <c r="BT911" t="b">
        <v>0</v>
      </c>
      <c r="BV911">
        <v>1</v>
      </c>
      <c r="BW911">
        <v>0.5</v>
      </c>
      <c r="BX911" t="s">
        <v>1103</v>
      </c>
      <c r="BY911" t="s">
        <v>1400</v>
      </c>
      <c r="BZ911" t="s">
        <v>1401</v>
      </c>
      <c r="CA911" t="s">
        <v>2811</v>
      </c>
      <c r="CB911" t="s">
        <v>150</v>
      </c>
      <c r="CD911" t="s">
        <v>2776</v>
      </c>
      <c r="CI911">
        <v>42.218950999999997</v>
      </c>
      <c r="CJ911">
        <v>-121.718568</v>
      </c>
      <c r="CN911" t="s">
        <v>1971</v>
      </c>
      <c r="CO911" t="s">
        <v>298</v>
      </c>
      <c r="CV911" t="s">
        <v>154</v>
      </c>
      <c r="CW911" t="s">
        <v>524</v>
      </c>
      <c r="CX911" t="s">
        <v>2777</v>
      </c>
      <c r="DC911" s="15"/>
      <c r="DH911" t="s">
        <v>146</v>
      </c>
    </row>
    <row r="912" spans="1:112" x14ac:dyDescent="0.25">
      <c r="A912" t="s">
        <v>1400</v>
      </c>
      <c r="B912" t="s">
        <v>1401</v>
      </c>
      <c r="C912" t="s">
        <v>2812</v>
      </c>
      <c r="D912" t="s">
        <v>124</v>
      </c>
      <c r="E912" t="s">
        <v>125</v>
      </c>
      <c r="F912" t="s">
        <v>126</v>
      </c>
      <c r="G912" s="15">
        <v>43762</v>
      </c>
      <c r="H912" t="s">
        <v>1041</v>
      </c>
      <c r="I912" t="s">
        <v>1197</v>
      </c>
      <c r="J912" s="15">
        <v>43762</v>
      </c>
      <c r="K912" t="s">
        <v>1041</v>
      </c>
      <c r="L912" t="s">
        <v>1197</v>
      </c>
      <c r="T912" t="s">
        <v>2772</v>
      </c>
      <c r="V912" t="s">
        <v>2813</v>
      </c>
      <c r="AA912" t="s">
        <v>1406</v>
      </c>
      <c r="AB912" t="s">
        <v>1400</v>
      </c>
      <c r="AC912" t="s">
        <v>1406</v>
      </c>
      <c r="AD912" t="s">
        <v>1407</v>
      </c>
      <c r="AF912" t="s">
        <v>137</v>
      </c>
      <c r="AG912" t="s">
        <v>1408</v>
      </c>
      <c r="AI912" t="s">
        <v>139</v>
      </c>
      <c r="AK912" t="s">
        <v>140</v>
      </c>
      <c r="AM912" t="s">
        <v>141</v>
      </c>
      <c r="AZ912" t="s">
        <v>1207</v>
      </c>
      <c r="BA912" t="s">
        <v>1208</v>
      </c>
      <c r="BB912" t="s">
        <v>1209</v>
      </c>
      <c r="BD912" t="s">
        <v>2774</v>
      </c>
      <c r="BE912" s="15">
        <v>43774</v>
      </c>
      <c r="BG912" t="s">
        <v>1410</v>
      </c>
      <c r="BH912">
        <v>1</v>
      </c>
      <c r="BI912" t="s">
        <v>139</v>
      </c>
      <c r="BJ912" s="15"/>
      <c r="BK912" t="s">
        <v>146</v>
      </c>
      <c r="BL912">
        <v>8</v>
      </c>
      <c r="BM912" s="16">
        <v>43762.722916666702</v>
      </c>
      <c r="BN912">
        <v>8</v>
      </c>
      <c r="BO912" s="16">
        <v>43762.722916666702</v>
      </c>
      <c r="BP912" t="s">
        <v>147</v>
      </c>
      <c r="BQ912" t="s">
        <v>147</v>
      </c>
      <c r="BS912">
        <v>1</v>
      </c>
      <c r="BT912" t="b">
        <v>0</v>
      </c>
      <c r="BV912">
        <v>1</v>
      </c>
      <c r="BW912">
        <v>0.5</v>
      </c>
      <c r="BX912" t="s">
        <v>1103</v>
      </c>
      <c r="BY912" t="s">
        <v>1400</v>
      </c>
      <c r="BZ912" t="s">
        <v>1401</v>
      </c>
      <c r="CA912" t="s">
        <v>2814</v>
      </c>
      <c r="CB912" t="s">
        <v>150</v>
      </c>
      <c r="CD912" t="s">
        <v>2808</v>
      </c>
      <c r="CI912">
        <v>42.485894000000002</v>
      </c>
      <c r="CJ912">
        <v>-122.083752</v>
      </c>
      <c r="CN912" t="s">
        <v>1971</v>
      </c>
      <c r="CO912" t="s">
        <v>298</v>
      </c>
      <c r="CV912" t="s">
        <v>154</v>
      </c>
      <c r="CW912" t="s">
        <v>524</v>
      </c>
      <c r="CX912" t="s">
        <v>2777</v>
      </c>
      <c r="DC912" s="15"/>
      <c r="DH912" t="s">
        <v>146</v>
      </c>
    </row>
    <row r="913" spans="1:112" x14ac:dyDescent="0.25">
      <c r="A913" t="s">
        <v>1400</v>
      </c>
      <c r="B913" t="s">
        <v>1401</v>
      </c>
      <c r="C913" t="s">
        <v>2815</v>
      </c>
      <c r="D913" t="s">
        <v>124</v>
      </c>
      <c r="E913" t="s">
        <v>125</v>
      </c>
      <c r="F913" t="s">
        <v>126</v>
      </c>
      <c r="G913" s="15">
        <v>43762</v>
      </c>
      <c r="H913" t="s">
        <v>344</v>
      </c>
      <c r="I913" t="s">
        <v>1197</v>
      </c>
      <c r="J913" s="15">
        <v>43762</v>
      </c>
      <c r="K913" t="s">
        <v>344</v>
      </c>
      <c r="L913" t="s">
        <v>1197</v>
      </c>
      <c r="T913" t="s">
        <v>2772</v>
      </c>
      <c r="V913" t="s">
        <v>2816</v>
      </c>
      <c r="AA913" t="s">
        <v>1406</v>
      </c>
      <c r="AB913" t="s">
        <v>1400</v>
      </c>
      <c r="AC913" t="s">
        <v>1406</v>
      </c>
      <c r="AD913" t="s">
        <v>1407</v>
      </c>
      <c r="AF913" t="s">
        <v>137</v>
      </c>
      <c r="AG913" t="s">
        <v>1408</v>
      </c>
      <c r="AI913" t="s">
        <v>139</v>
      </c>
      <c r="AK913" t="s">
        <v>140</v>
      </c>
      <c r="AM913" t="s">
        <v>141</v>
      </c>
      <c r="AZ913" t="s">
        <v>1207</v>
      </c>
      <c r="BA913" t="s">
        <v>1208</v>
      </c>
      <c r="BB913" t="s">
        <v>1209</v>
      </c>
      <c r="BD913" t="s">
        <v>2774</v>
      </c>
      <c r="BE913" s="15">
        <v>43775</v>
      </c>
      <c r="BG913" t="s">
        <v>1410</v>
      </c>
      <c r="BH913">
        <v>1</v>
      </c>
      <c r="BI913" t="s">
        <v>139</v>
      </c>
      <c r="BJ913" s="15"/>
      <c r="BK913" t="s">
        <v>146</v>
      </c>
      <c r="BL913">
        <v>8</v>
      </c>
      <c r="BM913" s="16">
        <v>43762.736111111102</v>
      </c>
      <c r="BN913">
        <v>8</v>
      </c>
      <c r="BO913" s="16">
        <v>43762.736111111102</v>
      </c>
      <c r="BP913" t="s">
        <v>147</v>
      </c>
      <c r="BQ913" t="s">
        <v>147</v>
      </c>
      <c r="BS913">
        <v>1</v>
      </c>
      <c r="BT913" t="b">
        <v>0</v>
      </c>
      <c r="BV913">
        <v>1</v>
      </c>
      <c r="BW913">
        <v>0.5</v>
      </c>
      <c r="BX913" t="s">
        <v>1103</v>
      </c>
      <c r="BY913" t="s">
        <v>1400</v>
      </c>
      <c r="BZ913" t="s">
        <v>1401</v>
      </c>
      <c r="CA913" t="s">
        <v>2817</v>
      </c>
      <c r="CB913" t="s">
        <v>150</v>
      </c>
      <c r="CD913" t="s">
        <v>2808</v>
      </c>
      <c r="CI913">
        <v>42.590933999999997</v>
      </c>
      <c r="CJ913">
        <v>-121.923789</v>
      </c>
      <c r="CN913" t="s">
        <v>1971</v>
      </c>
      <c r="CO913" t="s">
        <v>298</v>
      </c>
      <c r="CV913" t="s">
        <v>154</v>
      </c>
      <c r="CW913" t="s">
        <v>524</v>
      </c>
      <c r="CX913" t="s">
        <v>2777</v>
      </c>
      <c r="DC913" s="15"/>
      <c r="DH913" t="s">
        <v>146</v>
      </c>
    </row>
    <row r="914" spans="1:112" x14ac:dyDescent="0.25">
      <c r="A914" t="s">
        <v>1400</v>
      </c>
      <c r="B914" t="s">
        <v>1401</v>
      </c>
      <c r="C914" t="s">
        <v>2818</v>
      </c>
      <c r="D914" t="s">
        <v>124</v>
      </c>
      <c r="E914" t="s">
        <v>125</v>
      </c>
      <c r="F914" t="s">
        <v>126</v>
      </c>
      <c r="G914" s="15">
        <v>43762</v>
      </c>
      <c r="H914" t="s">
        <v>973</v>
      </c>
      <c r="I914" t="s">
        <v>1197</v>
      </c>
      <c r="J914" s="15">
        <v>43762</v>
      </c>
      <c r="K914" t="s">
        <v>973</v>
      </c>
      <c r="L914" t="s">
        <v>1197</v>
      </c>
      <c r="T914" t="s">
        <v>2772</v>
      </c>
      <c r="V914" t="s">
        <v>2819</v>
      </c>
      <c r="AA914" t="s">
        <v>1406</v>
      </c>
      <c r="AB914" t="s">
        <v>1400</v>
      </c>
      <c r="AC914" t="s">
        <v>1406</v>
      </c>
      <c r="AD914" t="s">
        <v>1407</v>
      </c>
      <c r="AF914" t="s">
        <v>137</v>
      </c>
      <c r="AG914" t="s">
        <v>1408</v>
      </c>
      <c r="AI914" t="s">
        <v>139</v>
      </c>
      <c r="AK914" t="s">
        <v>140</v>
      </c>
      <c r="AM914" t="s">
        <v>141</v>
      </c>
      <c r="AZ914" t="s">
        <v>1207</v>
      </c>
      <c r="BA914" t="s">
        <v>1208</v>
      </c>
      <c r="BB914" t="s">
        <v>1209</v>
      </c>
      <c r="BD914" t="s">
        <v>2774</v>
      </c>
      <c r="BE914" s="15">
        <v>43775</v>
      </c>
      <c r="BG914" t="s">
        <v>1410</v>
      </c>
      <c r="BH914">
        <v>1</v>
      </c>
      <c r="BI914" t="s">
        <v>139</v>
      </c>
      <c r="BJ914" s="15"/>
      <c r="BK914" t="s">
        <v>146</v>
      </c>
      <c r="BL914">
        <v>8</v>
      </c>
      <c r="BM914" s="16">
        <v>43762.770833333299</v>
      </c>
      <c r="BN914">
        <v>8</v>
      </c>
      <c r="BO914" s="16">
        <v>43762.770833333299</v>
      </c>
      <c r="BP914" t="s">
        <v>147</v>
      </c>
      <c r="BQ914" t="s">
        <v>147</v>
      </c>
      <c r="BS914">
        <v>1</v>
      </c>
      <c r="BT914" t="b">
        <v>0</v>
      </c>
      <c r="BV914">
        <v>1</v>
      </c>
      <c r="BW914">
        <v>0.5</v>
      </c>
      <c r="BX914" t="s">
        <v>1103</v>
      </c>
      <c r="BY914" t="s">
        <v>1400</v>
      </c>
      <c r="BZ914" t="s">
        <v>1401</v>
      </c>
      <c r="CA914" t="s">
        <v>2820</v>
      </c>
      <c r="CB914" t="s">
        <v>150</v>
      </c>
      <c r="CD914" t="s">
        <v>2808</v>
      </c>
      <c r="CI914">
        <v>42.583430999999997</v>
      </c>
      <c r="CJ914">
        <v>-121.92888600000001</v>
      </c>
      <c r="CN914" t="s">
        <v>1971</v>
      </c>
      <c r="CO914" t="s">
        <v>298</v>
      </c>
      <c r="CV914" t="s">
        <v>154</v>
      </c>
      <c r="CW914" t="s">
        <v>524</v>
      </c>
      <c r="CX914" t="s">
        <v>2777</v>
      </c>
      <c r="DC914" s="15"/>
      <c r="DH914" t="s">
        <v>146</v>
      </c>
    </row>
    <row r="915" spans="1:112" x14ac:dyDescent="0.25">
      <c r="A915" t="s">
        <v>1400</v>
      </c>
      <c r="B915" t="s">
        <v>1401</v>
      </c>
      <c r="C915" t="s">
        <v>2821</v>
      </c>
      <c r="D915" t="s">
        <v>124</v>
      </c>
      <c r="E915" t="s">
        <v>125</v>
      </c>
      <c r="F915" t="s">
        <v>126</v>
      </c>
      <c r="G915" s="15">
        <v>43762</v>
      </c>
      <c r="H915" t="s">
        <v>1167</v>
      </c>
      <c r="I915" t="s">
        <v>1197</v>
      </c>
      <c r="J915" s="15">
        <v>43762</v>
      </c>
      <c r="K915" t="s">
        <v>1167</v>
      </c>
      <c r="L915" t="s">
        <v>1197</v>
      </c>
      <c r="T915" t="s">
        <v>2772</v>
      </c>
      <c r="V915" t="s">
        <v>2822</v>
      </c>
      <c r="AA915" t="s">
        <v>1406</v>
      </c>
      <c r="AB915" t="s">
        <v>1400</v>
      </c>
      <c r="AC915" t="s">
        <v>1406</v>
      </c>
      <c r="AD915" t="s">
        <v>1407</v>
      </c>
      <c r="AF915" t="s">
        <v>137</v>
      </c>
      <c r="AG915" t="s">
        <v>1408</v>
      </c>
      <c r="AI915" t="s">
        <v>139</v>
      </c>
      <c r="AK915" t="s">
        <v>140</v>
      </c>
      <c r="AM915" t="s">
        <v>141</v>
      </c>
      <c r="AZ915" t="s">
        <v>1207</v>
      </c>
      <c r="BA915" t="s">
        <v>1208</v>
      </c>
      <c r="BB915" t="s">
        <v>1209</v>
      </c>
      <c r="BD915" t="s">
        <v>2774</v>
      </c>
      <c r="BE915" s="15">
        <v>43774</v>
      </c>
      <c r="BG915" t="s">
        <v>1410</v>
      </c>
      <c r="BH915">
        <v>1</v>
      </c>
      <c r="BI915" t="s">
        <v>139</v>
      </c>
      <c r="BJ915" s="15"/>
      <c r="BK915" t="s">
        <v>146</v>
      </c>
      <c r="BL915">
        <v>8</v>
      </c>
      <c r="BM915" s="16">
        <v>43762.771527777797</v>
      </c>
      <c r="BN915">
        <v>8</v>
      </c>
      <c r="BO915" s="16">
        <v>43762.771527777797</v>
      </c>
      <c r="BP915" t="s">
        <v>147</v>
      </c>
      <c r="BQ915" t="s">
        <v>147</v>
      </c>
      <c r="BS915">
        <v>1</v>
      </c>
      <c r="BT915" t="b">
        <v>0</v>
      </c>
      <c r="BV915">
        <v>1</v>
      </c>
      <c r="BW915">
        <v>0.5</v>
      </c>
      <c r="BX915" t="s">
        <v>1103</v>
      </c>
      <c r="BY915" t="s">
        <v>1400</v>
      </c>
      <c r="BZ915" t="s">
        <v>1401</v>
      </c>
      <c r="CA915" t="s">
        <v>2823</v>
      </c>
      <c r="CB915" t="s">
        <v>150</v>
      </c>
      <c r="CD915" t="s">
        <v>2808</v>
      </c>
      <c r="CI915">
        <v>42.550221999999998</v>
      </c>
      <c r="CJ915">
        <v>-121.925989</v>
      </c>
      <c r="CN915" t="s">
        <v>1971</v>
      </c>
      <c r="CO915" t="s">
        <v>298</v>
      </c>
      <c r="CV915" t="s">
        <v>154</v>
      </c>
      <c r="CW915" t="s">
        <v>524</v>
      </c>
      <c r="CX915" t="s">
        <v>2777</v>
      </c>
      <c r="DC915" s="15"/>
      <c r="DH915" t="s">
        <v>146</v>
      </c>
    </row>
    <row r="916" spans="1:112" x14ac:dyDescent="0.25">
      <c r="A916" t="s">
        <v>1400</v>
      </c>
      <c r="B916" t="s">
        <v>1401</v>
      </c>
      <c r="C916" t="s">
        <v>2824</v>
      </c>
      <c r="D916" t="s">
        <v>124</v>
      </c>
      <c r="E916" t="s">
        <v>125</v>
      </c>
      <c r="F916" t="s">
        <v>126</v>
      </c>
      <c r="G916" s="15">
        <v>43762</v>
      </c>
      <c r="H916" t="s">
        <v>2825</v>
      </c>
      <c r="I916" t="s">
        <v>1197</v>
      </c>
      <c r="J916" s="15">
        <v>43762</v>
      </c>
      <c r="K916" t="s">
        <v>2825</v>
      </c>
      <c r="L916" t="s">
        <v>1197</v>
      </c>
      <c r="T916" t="s">
        <v>2772</v>
      </c>
      <c r="V916" t="s">
        <v>2826</v>
      </c>
      <c r="AA916" t="s">
        <v>1406</v>
      </c>
      <c r="AB916" t="s">
        <v>1400</v>
      </c>
      <c r="AC916" t="s">
        <v>1406</v>
      </c>
      <c r="AD916" t="s">
        <v>1407</v>
      </c>
      <c r="AF916" t="s">
        <v>137</v>
      </c>
      <c r="AG916" t="s">
        <v>1408</v>
      </c>
      <c r="AI916" t="s">
        <v>139</v>
      </c>
      <c r="AK916" t="s">
        <v>140</v>
      </c>
      <c r="AM916" t="s">
        <v>141</v>
      </c>
      <c r="AZ916" t="s">
        <v>1207</v>
      </c>
      <c r="BA916" t="s">
        <v>1208</v>
      </c>
      <c r="BB916" t="s">
        <v>1209</v>
      </c>
      <c r="BD916" t="s">
        <v>2774</v>
      </c>
      <c r="BE916" s="15">
        <v>43774</v>
      </c>
      <c r="BG916" t="s">
        <v>1410</v>
      </c>
      <c r="BH916">
        <v>1</v>
      </c>
      <c r="BI916" t="s">
        <v>139</v>
      </c>
      <c r="BJ916" s="15"/>
      <c r="BK916" t="s">
        <v>146</v>
      </c>
      <c r="BL916">
        <v>8</v>
      </c>
      <c r="BM916" s="16">
        <v>43762.806250000001</v>
      </c>
      <c r="BN916">
        <v>8</v>
      </c>
      <c r="BO916" s="16">
        <v>43762.806250000001</v>
      </c>
      <c r="BP916" t="s">
        <v>147</v>
      </c>
      <c r="BQ916" t="s">
        <v>147</v>
      </c>
      <c r="BS916">
        <v>1</v>
      </c>
      <c r="BT916" t="b">
        <v>0</v>
      </c>
      <c r="BV916">
        <v>1</v>
      </c>
      <c r="BW916">
        <v>0.5</v>
      </c>
      <c r="BX916" t="s">
        <v>1103</v>
      </c>
      <c r="BY916" t="s">
        <v>1400</v>
      </c>
      <c r="BZ916" t="s">
        <v>1401</v>
      </c>
      <c r="CA916" t="s">
        <v>2827</v>
      </c>
      <c r="CB916" t="s">
        <v>150</v>
      </c>
      <c r="CD916" t="s">
        <v>2808</v>
      </c>
      <c r="CI916">
        <v>42.549560999999997</v>
      </c>
      <c r="CJ916">
        <v>-121.92056700000001</v>
      </c>
      <c r="CN916" t="s">
        <v>1971</v>
      </c>
      <c r="CO916" t="s">
        <v>298</v>
      </c>
      <c r="CV916" t="s">
        <v>154</v>
      </c>
      <c r="CW916" t="s">
        <v>524</v>
      </c>
      <c r="CX916" t="s">
        <v>2777</v>
      </c>
      <c r="DC916" s="15"/>
      <c r="DH916" t="s">
        <v>146</v>
      </c>
    </row>
    <row r="917" spans="1:112" x14ac:dyDescent="0.25">
      <c r="A917" t="s">
        <v>1400</v>
      </c>
      <c r="B917" t="s">
        <v>1401</v>
      </c>
      <c r="C917" t="s">
        <v>2828</v>
      </c>
      <c r="D917" t="s">
        <v>124</v>
      </c>
      <c r="E917" t="s">
        <v>125</v>
      </c>
      <c r="F917" t="s">
        <v>126</v>
      </c>
      <c r="G917" s="15">
        <v>43762</v>
      </c>
      <c r="H917" t="s">
        <v>819</v>
      </c>
      <c r="I917" t="s">
        <v>1197</v>
      </c>
      <c r="J917" s="15">
        <v>43762</v>
      </c>
      <c r="K917" t="s">
        <v>819</v>
      </c>
      <c r="L917" t="s">
        <v>1197</v>
      </c>
      <c r="T917" t="s">
        <v>2772</v>
      </c>
      <c r="V917" t="s">
        <v>2829</v>
      </c>
      <c r="AA917" t="s">
        <v>1406</v>
      </c>
      <c r="AB917" t="s">
        <v>1400</v>
      </c>
      <c r="AC917" t="s">
        <v>1406</v>
      </c>
      <c r="AD917" t="s">
        <v>1407</v>
      </c>
      <c r="AF917" t="s">
        <v>137</v>
      </c>
      <c r="AG917" t="s">
        <v>1408</v>
      </c>
      <c r="AI917" t="s">
        <v>139</v>
      </c>
      <c r="AK917" t="s">
        <v>140</v>
      </c>
      <c r="AM917" t="s">
        <v>141</v>
      </c>
      <c r="AZ917" t="s">
        <v>1207</v>
      </c>
      <c r="BA917" t="s">
        <v>1208</v>
      </c>
      <c r="BB917" t="s">
        <v>1209</v>
      </c>
      <c r="BD917" t="s">
        <v>2774</v>
      </c>
      <c r="BE917" s="15">
        <v>43775</v>
      </c>
      <c r="BG917" t="s">
        <v>1410</v>
      </c>
      <c r="BH917">
        <v>1</v>
      </c>
      <c r="BI917" t="s">
        <v>139</v>
      </c>
      <c r="BJ917" s="15"/>
      <c r="BK917" t="s">
        <v>146</v>
      </c>
      <c r="BL917">
        <v>8</v>
      </c>
      <c r="BM917" s="16">
        <v>43762.822916666701</v>
      </c>
      <c r="BN917">
        <v>8</v>
      </c>
      <c r="BO917" s="16">
        <v>43762.822916666701</v>
      </c>
      <c r="BP917" t="s">
        <v>147</v>
      </c>
      <c r="BQ917" t="s">
        <v>147</v>
      </c>
      <c r="BS917">
        <v>1</v>
      </c>
      <c r="BT917" t="b">
        <v>0</v>
      </c>
      <c r="BV917">
        <v>1</v>
      </c>
      <c r="BW917">
        <v>0.5</v>
      </c>
      <c r="BX917" t="s">
        <v>1103</v>
      </c>
      <c r="BY917" t="s">
        <v>1400</v>
      </c>
      <c r="BZ917" t="s">
        <v>1401</v>
      </c>
      <c r="CA917" t="s">
        <v>2830</v>
      </c>
      <c r="CB917" t="s">
        <v>150</v>
      </c>
      <c r="CD917" t="s">
        <v>2831</v>
      </c>
      <c r="CI917">
        <v>42.604962999999998</v>
      </c>
      <c r="CJ917">
        <v>-121.760733</v>
      </c>
      <c r="CN917" t="s">
        <v>1971</v>
      </c>
      <c r="CO917" t="s">
        <v>298</v>
      </c>
      <c r="CV917" t="s">
        <v>154</v>
      </c>
      <c r="CW917" t="s">
        <v>524</v>
      </c>
      <c r="CX917" t="s">
        <v>2777</v>
      </c>
      <c r="DC917" s="15"/>
      <c r="DH917" t="s">
        <v>146</v>
      </c>
    </row>
    <row r="918" spans="1:112" x14ac:dyDescent="0.25">
      <c r="A918" t="s">
        <v>1400</v>
      </c>
      <c r="B918" t="s">
        <v>1401</v>
      </c>
      <c r="C918" t="s">
        <v>2832</v>
      </c>
      <c r="D918" t="s">
        <v>124</v>
      </c>
      <c r="E918" t="s">
        <v>125</v>
      </c>
      <c r="F918" t="s">
        <v>126</v>
      </c>
      <c r="G918" s="15">
        <v>43762</v>
      </c>
      <c r="H918" t="s">
        <v>2833</v>
      </c>
      <c r="I918" t="s">
        <v>1197</v>
      </c>
      <c r="J918" s="15">
        <v>43762</v>
      </c>
      <c r="K918" t="s">
        <v>2833</v>
      </c>
      <c r="L918" t="s">
        <v>1197</v>
      </c>
      <c r="T918" t="s">
        <v>2772</v>
      </c>
      <c r="V918" t="s">
        <v>2834</v>
      </c>
      <c r="AA918" t="s">
        <v>1406</v>
      </c>
      <c r="AB918" t="s">
        <v>1400</v>
      </c>
      <c r="AC918" t="s">
        <v>1406</v>
      </c>
      <c r="AD918" t="s">
        <v>1407</v>
      </c>
      <c r="AF918" t="s">
        <v>137</v>
      </c>
      <c r="AG918" t="s">
        <v>1408</v>
      </c>
      <c r="AI918" t="s">
        <v>139</v>
      </c>
      <c r="AK918" t="s">
        <v>140</v>
      </c>
      <c r="AM918" t="s">
        <v>141</v>
      </c>
      <c r="AZ918" t="s">
        <v>1207</v>
      </c>
      <c r="BA918" t="s">
        <v>1208</v>
      </c>
      <c r="BB918" t="s">
        <v>1209</v>
      </c>
      <c r="BD918" t="s">
        <v>2774</v>
      </c>
      <c r="BE918" s="15">
        <v>43775</v>
      </c>
      <c r="BG918" t="s">
        <v>1410</v>
      </c>
      <c r="BH918">
        <v>1</v>
      </c>
      <c r="BI918" t="s">
        <v>139</v>
      </c>
      <c r="BJ918" s="15"/>
      <c r="BK918" t="s">
        <v>146</v>
      </c>
      <c r="BL918">
        <v>8</v>
      </c>
      <c r="BM918" s="16">
        <v>43762.866666666698</v>
      </c>
      <c r="BN918">
        <v>8</v>
      </c>
      <c r="BO918" s="16">
        <v>43762.866666666698</v>
      </c>
      <c r="BP918" t="s">
        <v>147</v>
      </c>
      <c r="BQ918" t="s">
        <v>147</v>
      </c>
      <c r="BS918">
        <v>1</v>
      </c>
      <c r="BT918" t="b">
        <v>0</v>
      </c>
      <c r="BV918">
        <v>1</v>
      </c>
      <c r="BW918">
        <v>0.5</v>
      </c>
      <c r="BX918" t="s">
        <v>1103</v>
      </c>
      <c r="BY918" t="s">
        <v>1400</v>
      </c>
      <c r="BZ918" t="s">
        <v>1401</v>
      </c>
      <c r="CA918" t="s">
        <v>2835</v>
      </c>
      <c r="CB918" t="s">
        <v>150</v>
      </c>
      <c r="CD918" t="s">
        <v>2804</v>
      </c>
      <c r="CI918">
        <v>42.901643</v>
      </c>
      <c r="CJ918">
        <v>-121.821088</v>
      </c>
      <c r="CN918" t="s">
        <v>1971</v>
      </c>
      <c r="CO918" t="s">
        <v>298</v>
      </c>
      <c r="CV918" t="s">
        <v>154</v>
      </c>
      <c r="CW918" t="s">
        <v>524</v>
      </c>
      <c r="CX918" t="s">
        <v>2777</v>
      </c>
      <c r="DC918" s="15"/>
      <c r="DH918" t="s">
        <v>146</v>
      </c>
    </row>
    <row r="919" spans="1:112" x14ac:dyDescent="0.25">
      <c r="A919" t="s">
        <v>1400</v>
      </c>
      <c r="B919" t="s">
        <v>1401</v>
      </c>
      <c r="C919" t="s">
        <v>2836</v>
      </c>
      <c r="D919" t="s">
        <v>124</v>
      </c>
      <c r="E919" t="s">
        <v>125</v>
      </c>
      <c r="F919" t="s">
        <v>126</v>
      </c>
      <c r="G919" s="15">
        <v>43762</v>
      </c>
      <c r="H919" t="s">
        <v>2165</v>
      </c>
      <c r="I919" t="s">
        <v>1197</v>
      </c>
      <c r="J919" s="15">
        <v>43762</v>
      </c>
      <c r="K919" t="s">
        <v>2165</v>
      </c>
      <c r="L919" t="s">
        <v>1197</v>
      </c>
      <c r="T919" t="s">
        <v>2772</v>
      </c>
      <c r="V919" t="s">
        <v>2837</v>
      </c>
      <c r="AA919" t="s">
        <v>1406</v>
      </c>
      <c r="AB919" t="s">
        <v>1400</v>
      </c>
      <c r="AC919" t="s">
        <v>1406</v>
      </c>
      <c r="AD919" t="s">
        <v>1407</v>
      </c>
      <c r="AF919" t="s">
        <v>137</v>
      </c>
      <c r="AG919" t="s">
        <v>1408</v>
      </c>
      <c r="AI919" t="s">
        <v>139</v>
      </c>
      <c r="AK919" t="s">
        <v>140</v>
      </c>
      <c r="AM919" t="s">
        <v>141</v>
      </c>
      <c r="AZ919" t="s">
        <v>1207</v>
      </c>
      <c r="BA919" t="s">
        <v>1208</v>
      </c>
      <c r="BB919" t="s">
        <v>1209</v>
      </c>
      <c r="BD919" t="s">
        <v>2774</v>
      </c>
      <c r="BE919" s="15">
        <v>43775</v>
      </c>
      <c r="BG919" t="s">
        <v>1410</v>
      </c>
      <c r="BH919">
        <v>1</v>
      </c>
      <c r="BI919" t="s">
        <v>139</v>
      </c>
      <c r="BJ919" s="15"/>
      <c r="BK919" t="s">
        <v>146</v>
      </c>
      <c r="BL919">
        <v>8</v>
      </c>
      <c r="BM919" s="16">
        <v>43762.9375</v>
      </c>
      <c r="BN919">
        <v>8</v>
      </c>
      <c r="BO919" s="16">
        <v>43762.9375</v>
      </c>
      <c r="BP919" t="s">
        <v>147</v>
      </c>
      <c r="BQ919" t="s">
        <v>147</v>
      </c>
      <c r="BS919">
        <v>1</v>
      </c>
      <c r="BT919" t="b">
        <v>0</v>
      </c>
      <c r="BV919">
        <v>1</v>
      </c>
      <c r="BW919">
        <v>0.5</v>
      </c>
      <c r="BX919" t="s">
        <v>1103</v>
      </c>
      <c r="BY919" t="s">
        <v>1400</v>
      </c>
      <c r="BZ919" t="s">
        <v>1401</v>
      </c>
      <c r="CA919" t="s">
        <v>2838</v>
      </c>
      <c r="CB919" t="s">
        <v>150</v>
      </c>
      <c r="CD919" t="s">
        <v>2776</v>
      </c>
      <c r="CI919">
        <v>42.307250000000003</v>
      </c>
      <c r="CJ919">
        <v>-121.43138399999999</v>
      </c>
      <c r="CN919" t="s">
        <v>1971</v>
      </c>
      <c r="CO919" t="s">
        <v>298</v>
      </c>
      <c r="CV919" t="s">
        <v>154</v>
      </c>
      <c r="CW919" t="s">
        <v>524</v>
      </c>
      <c r="CX919" t="s">
        <v>2777</v>
      </c>
      <c r="DC919" s="15"/>
      <c r="DH919" t="s">
        <v>146</v>
      </c>
    </row>
    <row r="920" spans="1:112" x14ac:dyDescent="0.25">
      <c r="A920" t="s">
        <v>1400</v>
      </c>
      <c r="B920" t="s">
        <v>1401</v>
      </c>
      <c r="C920" t="s">
        <v>2839</v>
      </c>
      <c r="D920" t="s">
        <v>124</v>
      </c>
      <c r="E920" t="s">
        <v>125</v>
      </c>
      <c r="F920" t="s">
        <v>126</v>
      </c>
      <c r="G920" s="15">
        <v>43762</v>
      </c>
      <c r="H920" t="s">
        <v>1981</v>
      </c>
      <c r="I920" t="s">
        <v>1197</v>
      </c>
      <c r="J920" s="15">
        <v>43762</v>
      </c>
      <c r="K920" t="s">
        <v>1981</v>
      </c>
      <c r="L920" t="s">
        <v>1197</v>
      </c>
      <c r="T920" t="s">
        <v>2772</v>
      </c>
      <c r="V920" t="s">
        <v>2840</v>
      </c>
      <c r="AA920" t="s">
        <v>1406</v>
      </c>
      <c r="AB920" t="s">
        <v>1400</v>
      </c>
      <c r="AC920" t="s">
        <v>1406</v>
      </c>
      <c r="AD920" t="s">
        <v>1407</v>
      </c>
      <c r="AF920" t="s">
        <v>137</v>
      </c>
      <c r="AG920" t="s">
        <v>1408</v>
      </c>
      <c r="AI920" t="s">
        <v>139</v>
      </c>
      <c r="AK920" t="s">
        <v>140</v>
      </c>
      <c r="AM920" t="s">
        <v>141</v>
      </c>
      <c r="AZ920" t="s">
        <v>1207</v>
      </c>
      <c r="BA920" t="s">
        <v>1208</v>
      </c>
      <c r="BB920" t="s">
        <v>1209</v>
      </c>
      <c r="BD920" t="s">
        <v>2774</v>
      </c>
      <c r="BE920" s="15">
        <v>43775</v>
      </c>
      <c r="BG920" t="s">
        <v>1410</v>
      </c>
      <c r="BH920">
        <v>1</v>
      </c>
      <c r="BI920" t="s">
        <v>139</v>
      </c>
      <c r="BJ920" s="15"/>
      <c r="BK920" t="s">
        <v>146</v>
      </c>
      <c r="BL920">
        <v>8</v>
      </c>
      <c r="BM920" s="16">
        <v>43762.982638888898</v>
      </c>
      <c r="BN920">
        <v>8</v>
      </c>
      <c r="BO920" s="16">
        <v>43762.982638888898</v>
      </c>
      <c r="BP920" t="s">
        <v>147</v>
      </c>
      <c r="BQ920" t="s">
        <v>147</v>
      </c>
      <c r="BS920">
        <v>1</v>
      </c>
      <c r="BT920" t="b">
        <v>0</v>
      </c>
      <c r="BV920">
        <v>1</v>
      </c>
      <c r="BW920">
        <v>0.5</v>
      </c>
      <c r="BX920" t="s">
        <v>1103</v>
      </c>
      <c r="BY920" t="s">
        <v>1400</v>
      </c>
      <c r="BZ920" t="s">
        <v>1401</v>
      </c>
      <c r="CA920" t="s">
        <v>2841</v>
      </c>
      <c r="CB920" t="s">
        <v>150</v>
      </c>
      <c r="CD920" t="s">
        <v>2831</v>
      </c>
      <c r="CI920">
        <v>42.464629000000002</v>
      </c>
      <c r="CJ920">
        <v>-121.47823099999999</v>
      </c>
      <c r="CN920" t="s">
        <v>1971</v>
      </c>
      <c r="CO920" t="s">
        <v>298</v>
      </c>
      <c r="CV920" t="s">
        <v>154</v>
      </c>
      <c r="CW920" t="s">
        <v>524</v>
      </c>
      <c r="CX920" t="s">
        <v>2777</v>
      </c>
      <c r="DC920" s="15"/>
      <c r="DH920" t="s">
        <v>146</v>
      </c>
    </row>
    <row r="921" spans="1:112" x14ac:dyDescent="0.25">
      <c r="A921" t="s">
        <v>1400</v>
      </c>
      <c r="B921" t="s">
        <v>1401</v>
      </c>
      <c r="C921" t="s">
        <v>2842</v>
      </c>
      <c r="D921" t="s">
        <v>124</v>
      </c>
      <c r="E921" t="s">
        <v>125</v>
      </c>
      <c r="F921" t="s">
        <v>126</v>
      </c>
      <c r="G921" s="15">
        <v>43767</v>
      </c>
      <c r="H921" t="s">
        <v>965</v>
      </c>
      <c r="I921" t="s">
        <v>1197</v>
      </c>
      <c r="J921" s="15">
        <v>43767</v>
      </c>
      <c r="K921" t="s">
        <v>965</v>
      </c>
      <c r="L921" t="s">
        <v>1197</v>
      </c>
      <c r="T921" t="s">
        <v>1404</v>
      </c>
      <c r="V921" t="s">
        <v>2843</v>
      </c>
      <c r="AA921" t="s">
        <v>1406</v>
      </c>
      <c r="AB921" t="s">
        <v>1400</v>
      </c>
      <c r="AC921" t="s">
        <v>1406</v>
      </c>
      <c r="AD921" t="s">
        <v>1407</v>
      </c>
      <c r="AF921" t="s">
        <v>137</v>
      </c>
      <c r="AG921" t="s">
        <v>1408</v>
      </c>
      <c r="AI921" t="s">
        <v>139</v>
      </c>
      <c r="AK921" t="s">
        <v>140</v>
      </c>
      <c r="AM921" t="s">
        <v>141</v>
      </c>
      <c r="AZ921" t="s">
        <v>1207</v>
      </c>
      <c r="BA921" t="s">
        <v>1208</v>
      </c>
      <c r="BB921" t="s">
        <v>1209</v>
      </c>
      <c r="BD921" t="s">
        <v>2765</v>
      </c>
      <c r="BE921" s="15">
        <v>43779</v>
      </c>
      <c r="BG921" t="s">
        <v>1410</v>
      </c>
      <c r="BH921">
        <v>1</v>
      </c>
      <c r="BI921" t="s">
        <v>139</v>
      </c>
      <c r="BJ921" s="15"/>
      <c r="BK921" t="s">
        <v>146</v>
      </c>
      <c r="BL921">
        <v>8</v>
      </c>
      <c r="BM921" s="16">
        <v>43767.690972222197</v>
      </c>
      <c r="BN921">
        <v>8</v>
      </c>
      <c r="BO921" s="16">
        <v>43767.690972222197</v>
      </c>
      <c r="BP921" t="s">
        <v>147</v>
      </c>
      <c r="BQ921" t="s">
        <v>147</v>
      </c>
      <c r="BS921">
        <v>1</v>
      </c>
      <c r="BT921" t="b">
        <v>0</v>
      </c>
      <c r="BV921">
        <v>1</v>
      </c>
      <c r="BW921">
        <v>0.5</v>
      </c>
      <c r="BX921" t="s">
        <v>1103</v>
      </c>
      <c r="BY921" t="s">
        <v>1400</v>
      </c>
      <c r="BZ921" t="s">
        <v>1401</v>
      </c>
      <c r="CA921" t="s">
        <v>2844</v>
      </c>
      <c r="CB921" t="s">
        <v>150</v>
      </c>
      <c r="CD921" t="s">
        <v>2845</v>
      </c>
      <c r="CI921">
        <v>43.205278</v>
      </c>
      <c r="CJ921">
        <v>-124.31611100000001</v>
      </c>
      <c r="CN921" t="s">
        <v>135</v>
      </c>
      <c r="CO921" t="s">
        <v>298</v>
      </c>
      <c r="CV921" t="s">
        <v>154</v>
      </c>
      <c r="CW921" t="s">
        <v>524</v>
      </c>
      <c r="CX921" t="s">
        <v>1801</v>
      </c>
      <c r="DC921" s="15"/>
      <c r="DH921" t="s">
        <v>146</v>
      </c>
    </row>
    <row r="922" spans="1:112" x14ac:dyDescent="0.25">
      <c r="A922" t="s">
        <v>1400</v>
      </c>
      <c r="B922" t="s">
        <v>1401</v>
      </c>
      <c r="C922" t="s">
        <v>2846</v>
      </c>
      <c r="D922" t="s">
        <v>124</v>
      </c>
      <c r="E922" t="s">
        <v>125</v>
      </c>
      <c r="F922" t="s">
        <v>126</v>
      </c>
      <c r="G922" s="15">
        <v>43767</v>
      </c>
      <c r="H922" t="s">
        <v>2383</v>
      </c>
      <c r="I922" t="s">
        <v>1197</v>
      </c>
      <c r="J922" s="15">
        <v>43767</v>
      </c>
      <c r="K922" t="s">
        <v>2383</v>
      </c>
      <c r="L922" t="s">
        <v>1197</v>
      </c>
      <c r="T922" t="s">
        <v>1404</v>
      </c>
      <c r="V922" t="s">
        <v>2847</v>
      </c>
      <c r="AA922" t="s">
        <v>1406</v>
      </c>
      <c r="AB922" t="s">
        <v>1400</v>
      </c>
      <c r="AC922" t="s">
        <v>1406</v>
      </c>
      <c r="AD922" t="s">
        <v>1407</v>
      </c>
      <c r="AF922" t="s">
        <v>137</v>
      </c>
      <c r="AG922" t="s">
        <v>1408</v>
      </c>
      <c r="AI922" t="s">
        <v>139</v>
      </c>
      <c r="AK922" t="s">
        <v>140</v>
      </c>
      <c r="AM922" t="s">
        <v>141</v>
      </c>
      <c r="AZ922" t="s">
        <v>1207</v>
      </c>
      <c r="BA922" t="s">
        <v>1208</v>
      </c>
      <c r="BB922" t="s">
        <v>1209</v>
      </c>
      <c r="BD922" t="s">
        <v>2765</v>
      </c>
      <c r="BE922" s="15">
        <v>43779</v>
      </c>
      <c r="BG922" t="s">
        <v>1410</v>
      </c>
      <c r="BH922">
        <v>1</v>
      </c>
      <c r="BI922" t="s">
        <v>139</v>
      </c>
      <c r="BJ922" s="15"/>
      <c r="BK922" t="s">
        <v>146</v>
      </c>
      <c r="BL922">
        <v>8</v>
      </c>
      <c r="BM922" s="16">
        <v>43767.775694444397</v>
      </c>
      <c r="BN922">
        <v>8</v>
      </c>
      <c r="BO922" s="16">
        <v>43767.775694444397</v>
      </c>
      <c r="BP922" t="s">
        <v>147</v>
      </c>
      <c r="BQ922" t="s">
        <v>147</v>
      </c>
      <c r="BS922">
        <v>1</v>
      </c>
      <c r="BT922" t="b">
        <v>0</v>
      </c>
      <c r="BV922">
        <v>1</v>
      </c>
      <c r="BW922">
        <v>0.5</v>
      </c>
      <c r="BX922" t="s">
        <v>1103</v>
      </c>
      <c r="BY922" t="s">
        <v>1400</v>
      </c>
      <c r="BZ922" t="s">
        <v>1401</v>
      </c>
      <c r="CA922" t="s">
        <v>2848</v>
      </c>
      <c r="CB922" t="s">
        <v>150</v>
      </c>
      <c r="CC922" t="s">
        <v>1421</v>
      </c>
      <c r="CD922" t="s">
        <v>2845</v>
      </c>
      <c r="CI922">
        <v>43.209443999999998</v>
      </c>
      <c r="CJ922">
        <v>-124.316389</v>
      </c>
      <c r="CN922" t="s">
        <v>135</v>
      </c>
      <c r="CO922" t="s">
        <v>298</v>
      </c>
      <c r="CV922" t="s">
        <v>154</v>
      </c>
      <c r="CW922" t="s">
        <v>524</v>
      </c>
      <c r="CX922" t="s">
        <v>1801</v>
      </c>
      <c r="DC922" s="15"/>
      <c r="DH922" t="s">
        <v>146</v>
      </c>
    </row>
    <row r="923" spans="1:112" x14ac:dyDescent="0.25">
      <c r="A923" t="s">
        <v>1400</v>
      </c>
      <c r="B923" t="s">
        <v>1401</v>
      </c>
      <c r="C923" t="s">
        <v>2849</v>
      </c>
      <c r="D923" t="s">
        <v>124</v>
      </c>
      <c r="E923" t="s">
        <v>125</v>
      </c>
      <c r="F923" t="s">
        <v>126</v>
      </c>
      <c r="G923" s="15">
        <v>43767</v>
      </c>
      <c r="H923" t="s">
        <v>2850</v>
      </c>
      <c r="I923" t="s">
        <v>1197</v>
      </c>
      <c r="J923" s="15">
        <v>43767</v>
      </c>
      <c r="K923" t="s">
        <v>2850</v>
      </c>
      <c r="L923" t="s">
        <v>1197</v>
      </c>
      <c r="T923" t="s">
        <v>1404</v>
      </c>
      <c r="V923" t="s">
        <v>2851</v>
      </c>
      <c r="AA923" t="s">
        <v>1406</v>
      </c>
      <c r="AB923" t="s">
        <v>1400</v>
      </c>
      <c r="AC923" t="s">
        <v>1406</v>
      </c>
      <c r="AD923" t="s">
        <v>1407</v>
      </c>
      <c r="AF923" t="s">
        <v>137</v>
      </c>
      <c r="AG923" t="s">
        <v>1408</v>
      </c>
      <c r="AI923" t="s">
        <v>139</v>
      </c>
      <c r="AK923" t="s">
        <v>140</v>
      </c>
      <c r="AM923" t="s">
        <v>141</v>
      </c>
      <c r="AZ923" t="s">
        <v>1207</v>
      </c>
      <c r="BA923" t="s">
        <v>1208</v>
      </c>
      <c r="BB923" t="s">
        <v>1209</v>
      </c>
      <c r="BD923" t="s">
        <v>2765</v>
      </c>
      <c r="BE923" s="15">
        <v>43779</v>
      </c>
      <c r="BG923" t="s">
        <v>1410</v>
      </c>
      <c r="BH923">
        <v>1</v>
      </c>
      <c r="BI923" t="s">
        <v>139</v>
      </c>
      <c r="BJ923" s="15"/>
      <c r="BK923" t="s">
        <v>146</v>
      </c>
      <c r="BL923">
        <v>8</v>
      </c>
      <c r="BM923" s="16">
        <v>43767.887499999997</v>
      </c>
      <c r="BN923">
        <v>8</v>
      </c>
      <c r="BO923" s="16">
        <v>43767.887499999997</v>
      </c>
      <c r="BP923" t="s">
        <v>147</v>
      </c>
      <c r="BQ923" t="s">
        <v>147</v>
      </c>
      <c r="BS923">
        <v>1</v>
      </c>
      <c r="BT923" t="b">
        <v>0</v>
      </c>
      <c r="BV923">
        <v>1</v>
      </c>
      <c r="BW923">
        <v>0.5</v>
      </c>
      <c r="BX923" t="s">
        <v>1103</v>
      </c>
      <c r="BY923" t="s">
        <v>1400</v>
      </c>
      <c r="BZ923" t="s">
        <v>1401</v>
      </c>
      <c r="CA923" t="s">
        <v>1742</v>
      </c>
      <c r="CB923" t="s">
        <v>150</v>
      </c>
      <c r="CD923" t="s">
        <v>2845</v>
      </c>
      <c r="CI923">
        <v>43.209167000000001</v>
      </c>
      <c r="CJ923">
        <v>-124.318333</v>
      </c>
      <c r="CN923" t="s">
        <v>135</v>
      </c>
      <c r="CO923" t="s">
        <v>298</v>
      </c>
      <c r="CV923" t="s">
        <v>154</v>
      </c>
      <c r="CW923" t="s">
        <v>524</v>
      </c>
      <c r="CX923" t="s">
        <v>1801</v>
      </c>
      <c r="DC923" s="15"/>
      <c r="DH923" t="s">
        <v>146</v>
      </c>
    </row>
    <row r="924" spans="1:112" x14ac:dyDescent="0.25">
      <c r="A924" t="s">
        <v>1400</v>
      </c>
      <c r="B924" t="s">
        <v>1401</v>
      </c>
      <c r="C924" t="s">
        <v>2852</v>
      </c>
      <c r="D924" t="s">
        <v>124</v>
      </c>
      <c r="E924" t="s">
        <v>125</v>
      </c>
      <c r="F924" t="s">
        <v>126</v>
      </c>
      <c r="G924" s="15">
        <v>43767</v>
      </c>
      <c r="H924" t="s">
        <v>1551</v>
      </c>
      <c r="I924" t="s">
        <v>1197</v>
      </c>
      <c r="J924" s="15">
        <v>43767</v>
      </c>
      <c r="K924" t="s">
        <v>1551</v>
      </c>
      <c r="L924" t="s">
        <v>1197</v>
      </c>
      <c r="T924" t="s">
        <v>1404</v>
      </c>
      <c r="V924" t="s">
        <v>2853</v>
      </c>
      <c r="AA924" t="s">
        <v>1406</v>
      </c>
      <c r="AB924" t="s">
        <v>1400</v>
      </c>
      <c r="AC924" t="s">
        <v>1406</v>
      </c>
      <c r="AD924" t="s">
        <v>1407</v>
      </c>
      <c r="AF924" t="s">
        <v>137</v>
      </c>
      <c r="AG924" t="s">
        <v>1408</v>
      </c>
      <c r="AI924" t="s">
        <v>139</v>
      </c>
      <c r="AK924" t="s">
        <v>140</v>
      </c>
      <c r="AM924" t="s">
        <v>141</v>
      </c>
      <c r="AZ924" t="s">
        <v>1207</v>
      </c>
      <c r="BA924" t="s">
        <v>1208</v>
      </c>
      <c r="BB924" t="s">
        <v>1209</v>
      </c>
      <c r="BD924" t="s">
        <v>2765</v>
      </c>
      <c r="BE924" s="15">
        <v>43779</v>
      </c>
      <c r="BG924" t="s">
        <v>1410</v>
      </c>
      <c r="BH924">
        <v>1</v>
      </c>
      <c r="BI924" t="s">
        <v>139</v>
      </c>
      <c r="BJ924" s="15"/>
      <c r="BK924" t="s">
        <v>146</v>
      </c>
      <c r="BL924">
        <v>8</v>
      </c>
      <c r="BM924" s="16">
        <v>43767.979166666701</v>
      </c>
      <c r="BN924">
        <v>8</v>
      </c>
      <c r="BO924" s="16">
        <v>43767.979166666701</v>
      </c>
      <c r="BP924" t="s">
        <v>147</v>
      </c>
      <c r="BQ924" t="s">
        <v>147</v>
      </c>
      <c r="BS924">
        <v>1</v>
      </c>
      <c r="BT924" t="b">
        <v>0</v>
      </c>
      <c r="BV924">
        <v>1</v>
      </c>
      <c r="BW924">
        <v>0.5</v>
      </c>
      <c r="BX924" t="s">
        <v>1103</v>
      </c>
      <c r="BY924" t="s">
        <v>1400</v>
      </c>
      <c r="BZ924" t="s">
        <v>1401</v>
      </c>
      <c r="CA924" t="s">
        <v>1515</v>
      </c>
      <c r="CB924" t="s">
        <v>150</v>
      </c>
      <c r="CC924" t="s">
        <v>1421</v>
      </c>
      <c r="CD924" t="s">
        <v>2845</v>
      </c>
      <c r="CI924">
        <v>43.208610999999998</v>
      </c>
      <c r="CJ924">
        <v>-124.31694400000001</v>
      </c>
      <c r="CN924" t="s">
        <v>135</v>
      </c>
      <c r="CO924" t="s">
        <v>298</v>
      </c>
      <c r="CV924" t="s">
        <v>154</v>
      </c>
      <c r="CW924" t="s">
        <v>524</v>
      </c>
      <c r="CX924" t="s">
        <v>1801</v>
      </c>
      <c r="DC924" s="15"/>
      <c r="DH924" t="s">
        <v>146</v>
      </c>
    </row>
    <row r="925" spans="1:112" x14ac:dyDescent="0.25">
      <c r="A925" t="s">
        <v>1400</v>
      </c>
      <c r="B925" t="s">
        <v>1401</v>
      </c>
      <c r="C925" t="s">
        <v>2854</v>
      </c>
      <c r="D925" t="s">
        <v>124</v>
      </c>
      <c r="E925" t="s">
        <v>125</v>
      </c>
      <c r="F925" t="s">
        <v>126</v>
      </c>
      <c r="G925" s="15">
        <v>43773</v>
      </c>
      <c r="H925" t="s">
        <v>1362</v>
      </c>
      <c r="I925" t="s">
        <v>1197</v>
      </c>
      <c r="J925" s="15">
        <v>43773</v>
      </c>
      <c r="K925" t="s">
        <v>1362</v>
      </c>
      <c r="L925" t="s">
        <v>1197</v>
      </c>
      <c r="T925" t="s">
        <v>2772</v>
      </c>
      <c r="V925" t="s">
        <v>2855</v>
      </c>
      <c r="AA925" t="s">
        <v>1406</v>
      </c>
      <c r="AB925" t="s">
        <v>1400</v>
      </c>
      <c r="AC925" t="s">
        <v>1406</v>
      </c>
      <c r="AD925" t="s">
        <v>1407</v>
      </c>
      <c r="AF925" t="s">
        <v>137</v>
      </c>
      <c r="AG925" t="s">
        <v>1408</v>
      </c>
      <c r="AI925" t="s">
        <v>139</v>
      </c>
      <c r="AK925" t="s">
        <v>140</v>
      </c>
      <c r="AM925" t="s">
        <v>141</v>
      </c>
      <c r="AZ925" t="s">
        <v>1207</v>
      </c>
      <c r="BA925" t="s">
        <v>1208</v>
      </c>
      <c r="BB925" t="s">
        <v>1209</v>
      </c>
      <c r="BD925" t="s">
        <v>2774</v>
      </c>
      <c r="BE925" s="15">
        <v>43783</v>
      </c>
      <c r="BG925" t="s">
        <v>1410</v>
      </c>
      <c r="BH925">
        <v>1</v>
      </c>
      <c r="BI925" t="s">
        <v>139</v>
      </c>
      <c r="BJ925" s="15"/>
      <c r="BK925" t="s">
        <v>146</v>
      </c>
      <c r="BL925">
        <v>8</v>
      </c>
      <c r="BM925" s="16">
        <v>43773.743055555598</v>
      </c>
      <c r="BN925">
        <v>8</v>
      </c>
      <c r="BO925" s="16">
        <v>43773.743055555598</v>
      </c>
      <c r="BP925" t="s">
        <v>147</v>
      </c>
      <c r="BQ925" t="s">
        <v>147</v>
      </c>
      <c r="BS925">
        <v>1</v>
      </c>
      <c r="BT925" t="b">
        <v>0</v>
      </c>
      <c r="BV925">
        <v>1</v>
      </c>
      <c r="BW925">
        <v>0.5</v>
      </c>
      <c r="BX925" t="s">
        <v>1103</v>
      </c>
      <c r="BY925" t="s">
        <v>1400</v>
      </c>
      <c r="BZ925" t="s">
        <v>1401</v>
      </c>
      <c r="CA925" t="s">
        <v>2856</v>
      </c>
      <c r="CB925" t="s">
        <v>150</v>
      </c>
      <c r="CD925" t="s">
        <v>2776</v>
      </c>
      <c r="CI925">
        <v>42.083150000000003</v>
      </c>
      <c r="CJ925">
        <v>-121.66088000000001</v>
      </c>
      <c r="CN925" t="s">
        <v>1971</v>
      </c>
      <c r="CO925" t="s">
        <v>298</v>
      </c>
      <c r="CV925" t="s">
        <v>154</v>
      </c>
      <c r="CW925" t="s">
        <v>524</v>
      </c>
      <c r="CX925" t="s">
        <v>2777</v>
      </c>
      <c r="DC925" s="15"/>
      <c r="DH925" t="s">
        <v>146</v>
      </c>
    </row>
    <row r="926" spans="1:112" x14ac:dyDescent="0.25">
      <c r="A926" t="s">
        <v>1400</v>
      </c>
      <c r="B926" t="s">
        <v>1401</v>
      </c>
      <c r="C926" t="s">
        <v>2857</v>
      </c>
      <c r="D926" t="s">
        <v>124</v>
      </c>
      <c r="E926" t="s">
        <v>125</v>
      </c>
      <c r="F926" t="s">
        <v>126</v>
      </c>
      <c r="G926" s="15">
        <v>43773</v>
      </c>
      <c r="H926" t="s">
        <v>940</v>
      </c>
      <c r="I926" t="s">
        <v>1197</v>
      </c>
      <c r="J926" s="15">
        <v>43773</v>
      </c>
      <c r="K926" t="s">
        <v>940</v>
      </c>
      <c r="L926" t="s">
        <v>1197</v>
      </c>
      <c r="T926" t="s">
        <v>2772</v>
      </c>
      <c r="V926" t="s">
        <v>2858</v>
      </c>
      <c r="AA926" t="s">
        <v>1406</v>
      </c>
      <c r="AB926" t="s">
        <v>1400</v>
      </c>
      <c r="AC926" t="s">
        <v>1406</v>
      </c>
      <c r="AD926" t="s">
        <v>1407</v>
      </c>
      <c r="AF926" t="s">
        <v>137</v>
      </c>
      <c r="AG926" t="s">
        <v>1408</v>
      </c>
      <c r="AI926" t="s">
        <v>139</v>
      </c>
      <c r="AK926" t="s">
        <v>140</v>
      </c>
      <c r="AM926" t="s">
        <v>141</v>
      </c>
      <c r="AZ926" t="s">
        <v>1207</v>
      </c>
      <c r="BA926" t="s">
        <v>1208</v>
      </c>
      <c r="BB926" t="s">
        <v>1209</v>
      </c>
      <c r="BD926" t="s">
        <v>2774</v>
      </c>
      <c r="BE926" s="15">
        <v>43784</v>
      </c>
      <c r="BG926" t="s">
        <v>1410</v>
      </c>
      <c r="BH926">
        <v>1</v>
      </c>
      <c r="BI926" t="s">
        <v>139</v>
      </c>
      <c r="BJ926" s="15"/>
      <c r="BK926" t="s">
        <v>146</v>
      </c>
      <c r="BL926">
        <v>8</v>
      </c>
      <c r="BM926" s="16">
        <v>43773.770138888904</v>
      </c>
      <c r="BN926">
        <v>8</v>
      </c>
      <c r="BO926" s="16">
        <v>43773.770138888904</v>
      </c>
      <c r="BP926" t="s">
        <v>147</v>
      </c>
      <c r="BQ926" t="s">
        <v>147</v>
      </c>
      <c r="BS926">
        <v>1</v>
      </c>
      <c r="BT926" t="b">
        <v>0</v>
      </c>
      <c r="BV926">
        <v>1</v>
      </c>
      <c r="BW926">
        <v>0.5</v>
      </c>
      <c r="BX926" t="s">
        <v>1103</v>
      </c>
      <c r="BY926" t="s">
        <v>1400</v>
      </c>
      <c r="BZ926" t="s">
        <v>1401</v>
      </c>
      <c r="CA926" t="s">
        <v>2859</v>
      </c>
      <c r="CB926" t="s">
        <v>150</v>
      </c>
      <c r="CD926" t="s">
        <v>2804</v>
      </c>
      <c r="CI926">
        <v>43.080168</v>
      </c>
      <c r="CJ926">
        <v>-121.826292</v>
      </c>
      <c r="CN926" t="s">
        <v>1971</v>
      </c>
      <c r="CO926" t="s">
        <v>298</v>
      </c>
      <c r="CV926" t="s">
        <v>154</v>
      </c>
      <c r="CW926" t="s">
        <v>524</v>
      </c>
      <c r="CX926" t="s">
        <v>2777</v>
      </c>
      <c r="DC926" s="15"/>
      <c r="DH926" t="s">
        <v>146</v>
      </c>
    </row>
    <row r="927" spans="1:112" x14ac:dyDescent="0.25">
      <c r="A927" t="s">
        <v>1400</v>
      </c>
      <c r="B927" t="s">
        <v>1401</v>
      </c>
      <c r="C927" t="s">
        <v>2860</v>
      </c>
      <c r="D927" t="s">
        <v>124</v>
      </c>
      <c r="E927" t="s">
        <v>125</v>
      </c>
      <c r="F927" t="s">
        <v>126</v>
      </c>
      <c r="G927" s="15">
        <v>43773</v>
      </c>
      <c r="H927" t="s">
        <v>424</v>
      </c>
      <c r="I927" t="s">
        <v>1197</v>
      </c>
      <c r="J927" s="15">
        <v>43773</v>
      </c>
      <c r="K927" t="s">
        <v>424</v>
      </c>
      <c r="L927" t="s">
        <v>1197</v>
      </c>
      <c r="T927" t="s">
        <v>2772</v>
      </c>
      <c r="V927" t="s">
        <v>2861</v>
      </c>
      <c r="AA927" t="s">
        <v>1406</v>
      </c>
      <c r="AB927" t="s">
        <v>1400</v>
      </c>
      <c r="AC927" t="s">
        <v>1406</v>
      </c>
      <c r="AD927" t="s">
        <v>1407</v>
      </c>
      <c r="AF927" t="s">
        <v>137</v>
      </c>
      <c r="AG927" t="s">
        <v>1408</v>
      </c>
      <c r="AI927" t="s">
        <v>139</v>
      </c>
      <c r="AK927" t="s">
        <v>140</v>
      </c>
      <c r="AM927" t="s">
        <v>141</v>
      </c>
      <c r="AZ927" t="s">
        <v>1207</v>
      </c>
      <c r="BA927" t="s">
        <v>1208</v>
      </c>
      <c r="BB927" t="s">
        <v>1209</v>
      </c>
      <c r="BD927" t="s">
        <v>2774</v>
      </c>
      <c r="BE927" s="15">
        <v>43787</v>
      </c>
      <c r="BG927" t="s">
        <v>1410</v>
      </c>
      <c r="BH927">
        <v>1</v>
      </c>
      <c r="BI927" t="s">
        <v>139</v>
      </c>
      <c r="BJ927" s="15"/>
      <c r="BK927" t="s">
        <v>146</v>
      </c>
      <c r="BL927">
        <v>8</v>
      </c>
      <c r="BM927" s="16">
        <v>43773.802083333299</v>
      </c>
      <c r="BN927">
        <v>8</v>
      </c>
      <c r="BO927" s="16">
        <v>43773.802083333299</v>
      </c>
      <c r="BP927" t="s">
        <v>147</v>
      </c>
      <c r="BQ927" t="s">
        <v>147</v>
      </c>
      <c r="BS927">
        <v>1</v>
      </c>
      <c r="BT927" t="b">
        <v>0</v>
      </c>
      <c r="BV927">
        <v>1</v>
      </c>
      <c r="BW927">
        <v>0.5</v>
      </c>
      <c r="BX927" t="s">
        <v>1103</v>
      </c>
      <c r="BY927" t="s">
        <v>1400</v>
      </c>
      <c r="BZ927" t="s">
        <v>1401</v>
      </c>
      <c r="CA927" t="s">
        <v>2862</v>
      </c>
      <c r="CB927" t="s">
        <v>150</v>
      </c>
      <c r="CD927" t="s">
        <v>2776</v>
      </c>
      <c r="CI927">
        <v>42.149974</v>
      </c>
      <c r="CJ927">
        <v>-121.674886</v>
      </c>
      <c r="CN927" t="s">
        <v>1971</v>
      </c>
      <c r="CO927" t="s">
        <v>298</v>
      </c>
      <c r="CV927" t="s">
        <v>154</v>
      </c>
      <c r="CW927" t="s">
        <v>524</v>
      </c>
      <c r="CX927" t="s">
        <v>2777</v>
      </c>
      <c r="DC927" s="15"/>
      <c r="DH927" t="s">
        <v>146</v>
      </c>
    </row>
    <row r="928" spans="1:112" x14ac:dyDescent="0.25">
      <c r="A928" t="s">
        <v>1400</v>
      </c>
      <c r="B928" t="s">
        <v>1401</v>
      </c>
      <c r="C928" t="s">
        <v>2863</v>
      </c>
      <c r="D928" t="s">
        <v>124</v>
      </c>
      <c r="E928" t="s">
        <v>125</v>
      </c>
      <c r="F928" t="s">
        <v>126</v>
      </c>
      <c r="G928" s="15">
        <v>43773</v>
      </c>
      <c r="H928" t="s">
        <v>1385</v>
      </c>
      <c r="I928" t="s">
        <v>1197</v>
      </c>
      <c r="J928" s="15">
        <v>43773</v>
      </c>
      <c r="K928" t="s">
        <v>1385</v>
      </c>
      <c r="L928" t="s">
        <v>1197</v>
      </c>
      <c r="T928" t="s">
        <v>2772</v>
      </c>
      <c r="V928" t="s">
        <v>2864</v>
      </c>
      <c r="AA928" t="s">
        <v>1406</v>
      </c>
      <c r="AB928" t="s">
        <v>1400</v>
      </c>
      <c r="AC928" t="s">
        <v>1406</v>
      </c>
      <c r="AD928" t="s">
        <v>1407</v>
      </c>
      <c r="AF928" t="s">
        <v>137</v>
      </c>
      <c r="AG928" t="s">
        <v>1408</v>
      </c>
      <c r="AI928" t="s">
        <v>139</v>
      </c>
      <c r="AK928" t="s">
        <v>140</v>
      </c>
      <c r="AM928" t="s">
        <v>141</v>
      </c>
      <c r="AZ928" t="s">
        <v>1207</v>
      </c>
      <c r="BA928" t="s">
        <v>1208</v>
      </c>
      <c r="BB928" t="s">
        <v>1209</v>
      </c>
      <c r="BD928" t="s">
        <v>2774</v>
      </c>
      <c r="BE928" s="15">
        <v>43784</v>
      </c>
      <c r="BG928" t="s">
        <v>1410</v>
      </c>
      <c r="BH928">
        <v>1</v>
      </c>
      <c r="BI928" t="s">
        <v>139</v>
      </c>
      <c r="BJ928" s="15"/>
      <c r="BK928" t="s">
        <v>146</v>
      </c>
      <c r="BL928">
        <v>8</v>
      </c>
      <c r="BM928" s="16">
        <v>43773.833333333299</v>
      </c>
      <c r="BN928">
        <v>8</v>
      </c>
      <c r="BO928" s="16">
        <v>43773.833333333299</v>
      </c>
      <c r="BP928" t="s">
        <v>147</v>
      </c>
      <c r="BQ928" t="s">
        <v>147</v>
      </c>
      <c r="BS928">
        <v>1</v>
      </c>
      <c r="BT928" t="b">
        <v>0</v>
      </c>
      <c r="BV928">
        <v>1</v>
      </c>
      <c r="BW928">
        <v>0.5</v>
      </c>
      <c r="BX928" t="s">
        <v>1103</v>
      </c>
      <c r="BY928" t="s">
        <v>1400</v>
      </c>
      <c r="BZ928" t="s">
        <v>1401</v>
      </c>
      <c r="CA928" t="s">
        <v>2865</v>
      </c>
      <c r="CB928" t="s">
        <v>150</v>
      </c>
      <c r="CD928" t="s">
        <v>2776</v>
      </c>
      <c r="CI928">
        <v>42.154207</v>
      </c>
      <c r="CJ928">
        <v>-121.66077900000001</v>
      </c>
      <c r="CN928" t="s">
        <v>1971</v>
      </c>
      <c r="CO928" t="s">
        <v>298</v>
      </c>
      <c r="CV928" t="s">
        <v>154</v>
      </c>
      <c r="CW928" t="s">
        <v>524</v>
      </c>
      <c r="CX928" t="s">
        <v>2777</v>
      </c>
      <c r="DC928" s="15"/>
      <c r="DH928" t="s">
        <v>146</v>
      </c>
    </row>
    <row r="929" spans="1:112" x14ac:dyDescent="0.25">
      <c r="A929" t="s">
        <v>1400</v>
      </c>
      <c r="B929" t="s">
        <v>1401</v>
      </c>
      <c r="C929" t="s">
        <v>2866</v>
      </c>
      <c r="D929" t="s">
        <v>124</v>
      </c>
      <c r="E929" t="s">
        <v>125</v>
      </c>
      <c r="F929" t="s">
        <v>126</v>
      </c>
      <c r="G929" s="15">
        <v>43773</v>
      </c>
      <c r="H929" t="s">
        <v>903</v>
      </c>
      <c r="I929" t="s">
        <v>1197</v>
      </c>
      <c r="J929" s="15">
        <v>43773</v>
      </c>
      <c r="K929" t="s">
        <v>903</v>
      </c>
      <c r="L929" t="s">
        <v>1197</v>
      </c>
      <c r="T929" t="s">
        <v>2772</v>
      </c>
      <c r="V929" t="s">
        <v>2867</v>
      </c>
      <c r="AA929" t="s">
        <v>1406</v>
      </c>
      <c r="AB929" t="s">
        <v>1400</v>
      </c>
      <c r="AC929" t="s">
        <v>1406</v>
      </c>
      <c r="AD929" t="s">
        <v>1407</v>
      </c>
      <c r="AF929" t="s">
        <v>137</v>
      </c>
      <c r="AG929" t="s">
        <v>1408</v>
      </c>
      <c r="AI929" t="s">
        <v>139</v>
      </c>
      <c r="AK929" t="s">
        <v>140</v>
      </c>
      <c r="AM929" t="s">
        <v>141</v>
      </c>
      <c r="AZ929" t="s">
        <v>1207</v>
      </c>
      <c r="BA929" t="s">
        <v>1208</v>
      </c>
      <c r="BB929" t="s">
        <v>1209</v>
      </c>
      <c r="BD929" t="s">
        <v>2774</v>
      </c>
      <c r="BE929" s="15">
        <v>43784</v>
      </c>
      <c r="BG929" t="s">
        <v>1410</v>
      </c>
      <c r="BH929">
        <v>1</v>
      </c>
      <c r="BI929" t="s">
        <v>139</v>
      </c>
      <c r="BJ929" s="15"/>
      <c r="BK929" t="s">
        <v>146</v>
      </c>
      <c r="BL929">
        <v>8</v>
      </c>
      <c r="BM929" s="16">
        <v>43773.838194444397</v>
      </c>
      <c r="BN929">
        <v>8</v>
      </c>
      <c r="BO929" s="16">
        <v>43773.838194444397</v>
      </c>
      <c r="BP929" t="s">
        <v>147</v>
      </c>
      <c r="BQ929" t="s">
        <v>147</v>
      </c>
      <c r="BS929">
        <v>1</v>
      </c>
      <c r="BT929" t="b">
        <v>0</v>
      </c>
      <c r="BV929">
        <v>1</v>
      </c>
      <c r="BW929">
        <v>0.5</v>
      </c>
      <c r="BX929" t="s">
        <v>1103</v>
      </c>
      <c r="BY929" t="s">
        <v>1400</v>
      </c>
      <c r="BZ929" t="s">
        <v>1401</v>
      </c>
      <c r="CA929" t="s">
        <v>2868</v>
      </c>
      <c r="CB929" t="s">
        <v>150</v>
      </c>
      <c r="CD929" t="s">
        <v>2804</v>
      </c>
      <c r="CI929">
        <v>42.641902000000002</v>
      </c>
      <c r="CJ929">
        <v>-121.88117</v>
      </c>
      <c r="CN929" t="s">
        <v>1971</v>
      </c>
      <c r="CO929" t="s">
        <v>298</v>
      </c>
      <c r="CV929" t="s">
        <v>154</v>
      </c>
      <c r="CW929" t="s">
        <v>524</v>
      </c>
      <c r="CX929" t="s">
        <v>2777</v>
      </c>
      <c r="DC929" s="15"/>
      <c r="DH929" t="s">
        <v>146</v>
      </c>
    </row>
    <row r="930" spans="1:112" x14ac:dyDescent="0.25">
      <c r="A930" t="s">
        <v>1400</v>
      </c>
      <c r="B930" t="s">
        <v>1401</v>
      </c>
      <c r="C930" t="s">
        <v>2869</v>
      </c>
      <c r="D930" t="s">
        <v>124</v>
      </c>
      <c r="E930" t="s">
        <v>125</v>
      </c>
      <c r="F930" t="s">
        <v>126</v>
      </c>
      <c r="G930" s="15">
        <v>43773</v>
      </c>
      <c r="H930" t="s">
        <v>2160</v>
      </c>
      <c r="I930" t="s">
        <v>1197</v>
      </c>
      <c r="J930" s="15">
        <v>43773</v>
      </c>
      <c r="K930" t="s">
        <v>2160</v>
      </c>
      <c r="L930" t="s">
        <v>1197</v>
      </c>
      <c r="T930" t="s">
        <v>2772</v>
      </c>
      <c r="V930" t="s">
        <v>2870</v>
      </c>
      <c r="AA930" t="s">
        <v>1406</v>
      </c>
      <c r="AB930" t="s">
        <v>1400</v>
      </c>
      <c r="AC930" t="s">
        <v>1406</v>
      </c>
      <c r="AD930" t="s">
        <v>1407</v>
      </c>
      <c r="AF930" t="s">
        <v>137</v>
      </c>
      <c r="AG930" t="s">
        <v>1408</v>
      </c>
      <c r="AI930" t="s">
        <v>139</v>
      </c>
      <c r="AK930" t="s">
        <v>140</v>
      </c>
      <c r="AM930" t="s">
        <v>141</v>
      </c>
      <c r="AZ930" t="s">
        <v>1207</v>
      </c>
      <c r="BA930" t="s">
        <v>1208</v>
      </c>
      <c r="BB930" t="s">
        <v>1209</v>
      </c>
      <c r="BD930" t="s">
        <v>2774</v>
      </c>
      <c r="BE930" s="15">
        <v>43784</v>
      </c>
      <c r="BG930" t="s">
        <v>1410</v>
      </c>
      <c r="BH930">
        <v>1</v>
      </c>
      <c r="BI930" t="s">
        <v>139</v>
      </c>
      <c r="BJ930" s="15"/>
      <c r="BK930" t="s">
        <v>146</v>
      </c>
      <c r="BL930">
        <v>8</v>
      </c>
      <c r="BM930" s="16">
        <v>43773.885416666701</v>
      </c>
      <c r="BN930">
        <v>8</v>
      </c>
      <c r="BO930" s="16">
        <v>43773.885416666701</v>
      </c>
      <c r="BP930" t="s">
        <v>147</v>
      </c>
      <c r="BQ930" t="s">
        <v>147</v>
      </c>
      <c r="BS930">
        <v>1</v>
      </c>
      <c r="BT930" t="b">
        <v>0</v>
      </c>
      <c r="BV930">
        <v>1</v>
      </c>
      <c r="BW930">
        <v>0.5</v>
      </c>
      <c r="BX930" t="s">
        <v>1103</v>
      </c>
      <c r="BY930" t="s">
        <v>1400</v>
      </c>
      <c r="BZ930" t="s">
        <v>1401</v>
      </c>
      <c r="CA930" t="s">
        <v>2871</v>
      </c>
      <c r="CB930" t="s">
        <v>150</v>
      </c>
      <c r="CD930" t="s">
        <v>2804</v>
      </c>
      <c r="CI930">
        <v>42.581493999999999</v>
      </c>
      <c r="CJ930">
        <v>-121.856948</v>
      </c>
      <c r="CN930" t="s">
        <v>1971</v>
      </c>
      <c r="CO930" t="s">
        <v>298</v>
      </c>
      <c r="CV930" t="s">
        <v>154</v>
      </c>
      <c r="CW930" t="s">
        <v>524</v>
      </c>
      <c r="CX930" t="s">
        <v>2777</v>
      </c>
      <c r="DC930" s="15"/>
      <c r="DH930" t="s">
        <v>146</v>
      </c>
    </row>
    <row r="931" spans="1:112" x14ac:dyDescent="0.25">
      <c r="A931" t="s">
        <v>1400</v>
      </c>
      <c r="B931" t="s">
        <v>1401</v>
      </c>
      <c r="C931" t="s">
        <v>2872</v>
      </c>
      <c r="D931" t="s">
        <v>124</v>
      </c>
      <c r="E931" t="s">
        <v>125</v>
      </c>
      <c r="F931" t="s">
        <v>126</v>
      </c>
      <c r="G931" s="15">
        <v>43773</v>
      </c>
      <c r="H931" t="s">
        <v>2017</v>
      </c>
      <c r="I931" t="s">
        <v>1197</v>
      </c>
      <c r="J931" s="15">
        <v>43773</v>
      </c>
      <c r="K931" t="s">
        <v>2017</v>
      </c>
      <c r="L931" t="s">
        <v>1197</v>
      </c>
      <c r="T931" t="s">
        <v>2772</v>
      </c>
      <c r="V931" t="s">
        <v>2873</v>
      </c>
      <c r="AA931" t="s">
        <v>1406</v>
      </c>
      <c r="AB931" t="s">
        <v>1400</v>
      </c>
      <c r="AC931" t="s">
        <v>1406</v>
      </c>
      <c r="AD931" t="s">
        <v>1407</v>
      </c>
      <c r="AF931" t="s">
        <v>137</v>
      </c>
      <c r="AG931" t="s">
        <v>1408</v>
      </c>
      <c r="AI931" t="s">
        <v>139</v>
      </c>
      <c r="AK931" t="s">
        <v>140</v>
      </c>
      <c r="AM931" t="s">
        <v>141</v>
      </c>
      <c r="AZ931" t="s">
        <v>1207</v>
      </c>
      <c r="BA931" t="s">
        <v>1208</v>
      </c>
      <c r="BB931" t="s">
        <v>1209</v>
      </c>
      <c r="BD931" t="s">
        <v>2774</v>
      </c>
      <c r="BE931" s="15">
        <v>43784</v>
      </c>
      <c r="BG931" t="s">
        <v>1410</v>
      </c>
      <c r="BH931">
        <v>1</v>
      </c>
      <c r="BI931" t="s">
        <v>139</v>
      </c>
      <c r="BJ931" s="15"/>
      <c r="BK931" t="s">
        <v>146</v>
      </c>
      <c r="BL931">
        <v>8</v>
      </c>
      <c r="BM931" s="16">
        <v>43773.895833333299</v>
      </c>
      <c r="BN931">
        <v>8</v>
      </c>
      <c r="BO931" s="16">
        <v>43773.895833333299</v>
      </c>
      <c r="BP931" t="s">
        <v>147</v>
      </c>
      <c r="BQ931" t="s">
        <v>147</v>
      </c>
      <c r="BS931">
        <v>1</v>
      </c>
      <c r="BT931" t="b">
        <v>0</v>
      </c>
      <c r="BV931">
        <v>1</v>
      </c>
      <c r="BW931">
        <v>0.5</v>
      </c>
      <c r="BX931" t="s">
        <v>1103</v>
      </c>
      <c r="BY931" t="s">
        <v>1400</v>
      </c>
      <c r="BZ931" t="s">
        <v>1401</v>
      </c>
      <c r="CA931" t="s">
        <v>2874</v>
      </c>
      <c r="CB931" t="s">
        <v>150</v>
      </c>
      <c r="CD931" t="s">
        <v>2776</v>
      </c>
      <c r="CI931">
        <v>42.074216</v>
      </c>
      <c r="CJ931">
        <v>-121.686195</v>
      </c>
      <c r="CN931" t="s">
        <v>1971</v>
      </c>
      <c r="CO931" t="s">
        <v>298</v>
      </c>
      <c r="CV931" t="s">
        <v>154</v>
      </c>
      <c r="CW931" t="s">
        <v>524</v>
      </c>
      <c r="CX931" t="s">
        <v>2777</v>
      </c>
      <c r="DC931" s="15"/>
      <c r="DH931" t="s">
        <v>146</v>
      </c>
    </row>
    <row r="932" spans="1:112" x14ac:dyDescent="0.25">
      <c r="A932" t="s">
        <v>1400</v>
      </c>
      <c r="B932" t="s">
        <v>1401</v>
      </c>
      <c r="C932" t="s">
        <v>2875</v>
      </c>
      <c r="D932" t="s">
        <v>124</v>
      </c>
      <c r="E932" t="s">
        <v>125</v>
      </c>
      <c r="F932" t="s">
        <v>126</v>
      </c>
      <c r="G932" s="15">
        <v>43773</v>
      </c>
      <c r="H932" t="s">
        <v>2165</v>
      </c>
      <c r="I932" t="s">
        <v>1197</v>
      </c>
      <c r="J932" s="15">
        <v>43773</v>
      </c>
      <c r="K932" t="s">
        <v>2165</v>
      </c>
      <c r="L932" t="s">
        <v>1197</v>
      </c>
      <c r="T932" t="s">
        <v>2772</v>
      </c>
      <c r="V932" t="s">
        <v>2876</v>
      </c>
      <c r="AA932" t="s">
        <v>1406</v>
      </c>
      <c r="AB932" t="s">
        <v>1400</v>
      </c>
      <c r="AC932" t="s">
        <v>1406</v>
      </c>
      <c r="AD932" t="s">
        <v>1407</v>
      </c>
      <c r="AF932" t="s">
        <v>137</v>
      </c>
      <c r="AG932" t="s">
        <v>1408</v>
      </c>
      <c r="AI932" t="s">
        <v>139</v>
      </c>
      <c r="AK932" t="s">
        <v>140</v>
      </c>
      <c r="AM932" t="s">
        <v>141</v>
      </c>
      <c r="AZ932" t="s">
        <v>1207</v>
      </c>
      <c r="BA932" t="s">
        <v>1208</v>
      </c>
      <c r="BB932" t="s">
        <v>1209</v>
      </c>
      <c r="BD932" t="s">
        <v>2774</v>
      </c>
      <c r="BE932" s="15">
        <v>43784</v>
      </c>
      <c r="BG932" t="s">
        <v>1410</v>
      </c>
      <c r="BH932">
        <v>1</v>
      </c>
      <c r="BI932" t="s">
        <v>139</v>
      </c>
      <c r="BJ932" s="15"/>
      <c r="BK932" t="s">
        <v>146</v>
      </c>
      <c r="BL932">
        <v>8</v>
      </c>
      <c r="BM932" s="16">
        <v>43773.9375</v>
      </c>
      <c r="BN932">
        <v>8</v>
      </c>
      <c r="BO932" s="16">
        <v>43773.9375</v>
      </c>
      <c r="BP932" t="s">
        <v>147</v>
      </c>
      <c r="BQ932" t="s">
        <v>147</v>
      </c>
      <c r="BS932">
        <v>1</v>
      </c>
      <c r="BT932" t="b">
        <v>0</v>
      </c>
      <c r="BV932">
        <v>1</v>
      </c>
      <c r="BW932">
        <v>0.5</v>
      </c>
      <c r="BX932" t="s">
        <v>1103</v>
      </c>
      <c r="BY932" t="s">
        <v>1400</v>
      </c>
      <c r="BZ932" t="s">
        <v>1401</v>
      </c>
      <c r="CA932" t="s">
        <v>2877</v>
      </c>
      <c r="CB932" t="s">
        <v>150</v>
      </c>
      <c r="CD932" t="s">
        <v>2776</v>
      </c>
      <c r="CI932">
        <v>42.167071</v>
      </c>
      <c r="CJ932">
        <v>-121.681513</v>
      </c>
      <c r="CN932" t="s">
        <v>1971</v>
      </c>
      <c r="CO932" t="s">
        <v>298</v>
      </c>
      <c r="CV932" t="s">
        <v>154</v>
      </c>
      <c r="CW932" t="s">
        <v>524</v>
      </c>
      <c r="CX932" t="s">
        <v>2777</v>
      </c>
      <c r="DC932" s="15"/>
      <c r="DH932" t="s">
        <v>146</v>
      </c>
    </row>
    <row r="933" spans="1:112" x14ac:dyDescent="0.25">
      <c r="A933" t="s">
        <v>1400</v>
      </c>
      <c r="B933" t="s">
        <v>1401</v>
      </c>
      <c r="C933" t="s">
        <v>2878</v>
      </c>
      <c r="D933" t="s">
        <v>124</v>
      </c>
      <c r="E933" t="s">
        <v>125</v>
      </c>
      <c r="F933" t="s">
        <v>126</v>
      </c>
      <c r="G933" s="15">
        <v>43773</v>
      </c>
      <c r="H933" t="s">
        <v>2879</v>
      </c>
      <c r="I933" t="s">
        <v>1197</v>
      </c>
      <c r="J933" s="15">
        <v>43773</v>
      </c>
      <c r="K933" t="s">
        <v>2879</v>
      </c>
      <c r="L933" t="s">
        <v>1197</v>
      </c>
      <c r="T933" t="s">
        <v>2772</v>
      </c>
      <c r="V933" t="s">
        <v>2880</v>
      </c>
      <c r="AA933" t="s">
        <v>1406</v>
      </c>
      <c r="AB933" t="s">
        <v>1400</v>
      </c>
      <c r="AC933" t="s">
        <v>1406</v>
      </c>
      <c r="AD933" t="s">
        <v>1407</v>
      </c>
      <c r="AF933" t="s">
        <v>137</v>
      </c>
      <c r="AG933" t="s">
        <v>1408</v>
      </c>
      <c r="AI933" t="s">
        <v>139</v>
      </c>
      <c r="AK933" t="s">
        <v>140</v>
      </c>
      <c r="AM933" t="s">
        <v>141</v>
      </c>
      <c r="AZ933" t="s">
        <v>1207</v>
      </c>
      <c r="BA933" t="s">
        <v>1208</v>
      </c>
      <c r="BB933" t="s">
        <v>1209</v>
      </c>
      <c r="BD933" t="s">
        <v>2774</v>
      </c>
      <c r="BE933" s="15">
        <v>43784</v>
      </c>
      <c r="BG933" t="s">
        <v>1410</v>
      </c>
      <c r="BH933">
        <v>1</v>
      </c>
      <c r="BI933" t="s">
        <v>139</v>
      </c>
      <c r="BJ933" s="15"/>
      <c r="BK933" t="s">
        <v>146</v>
      </c>
      <c r="BL933">
        <v>8</v>
      </c>
      <c r="BM933" s="16">
        <v>43773.9777777778</v>
      </c>
      <c r="BN933">
        <v>8</v>
      </c>
      <c r="BO933" s="16">
        <v>43773.9777777778</v>
      </c>
      <c r="BP933" t="s">
        <v>147</v>
      </c>
      <c r="BQ933" t="s">
        <v>147</v>
      </c>
      <c r="BS933">
        <v>1</v>
      </c>
      <c r="BT933" t="b">
        <v>0</v>
      </c>
      <c r="BV933">
        <v>1</v>
      </c>
      <c r="BW933">
        <v>0.5</v>
      </c>
      <c r="BX933" t="s">
        <v>1103</v>
      </c>
      <c r="BY933" t="s">
        <v>1400</v>
      </c>
      <c r="BZ933" t="s">
        <v>1401</v>
      </c>
      <c r="CA933" t="s">
        <v>2881</v>
      </c>
      <c r="CB933" t="s">
        <v>150</v>
      </c>
      <c r="CD933" t="s">
        <v>2804</v>
      </c>
      <c r="CI933">
        <v>42.557242000000002</v>
      </c>
      <c r="CJ933">
        <v>-121.886517</v>
      </c>
      <c r="CN933" t="s">
        <v>1971</v>
      </c>
      <c r="CO933" t="s">
        <v>298</v>
      </c>
      <c r="CV933" t="s">
        <v>154</v>
      </c>
      <c r="CW933" t="s">
        <v>524</v>
      </c>
      <c r="CX933" t="s">
        <v>2777</v>
      </c>
      <c r="DC933" s="15"/>
      <c r="DH933" t="s">
        <v>146</v>
      </c>
    </row>
    <row r="934" spans="1:112" x14ac:dyDescent="0.25">
      <c r="A934" t="s">
        <v>1400</v>
      </c>
      <c r="B934" t="s">
        <v>1401</v>
      </c>
      <c r="C934" t="s">
        <v>2882</v>
      </c>
      <c r="D934" t="s">
        <v>124</v>
      </c>
      <c r="E934" t="s">
        <v>125</v>
      </c>
      <c r="F934" t="s">
        <v>126</v>
      </c>
      <c r="G934" s="15">
        <v>43773</v>
      </c>
      <c r="H934" t="s">
        <v>2883</v>
      </c>
      <c r="I934" t="s">
        <v>1197</v>
      </c>
      <c r="J934" s="15">
        <v>43773</v>
      </c>
      <c r="K934" t="s">
        <v>2883</v>
      </c>
      <c r="L934" t="s">
        <v>1197</v>
      </c>
      <c r="T934" t="s">
        <v>2772</v>
      </c>
      <c r="V934" t="s">
        <v>2884</v>
      </c>
      <c r="AA934" t="s">
        <v>1406</v>
      </c>
      <c r="AB934" t="s">
        <v>1400</v>
      </c>
      <c r="AC934" t="s">
        <v>1406</v>
      </c>
      <c r="AD934" t="s">
        <v>1407</v>
      </c>
      <c r="AF934" t="s">
        <v>137</v>
      </c>
      <c r="AG934" t="s">
        <v>1408</v>
      </c>
      <c r="AI934" t="s">
        <v>139</v>
      </c>
      <c r="AK934" t="s">
        <v>140</v>
      </c>
      <c r="AM934" t="s">
        <v>141</v>
      </c>
      <c r="AZ934" t="s">
        <v>1207</v>
      </c>
      <c r="BA934" t="s">
        <v>1208</v>
      </c>
      <c r="BB934" t="s">
        <v>1209</v>
      </c>
      <c r="BD934" t="s">
        <v>2774</v>
      </c>
      <c r="BE934" s="15">
        <v>43784</v>
      </c>
      <c r="BG934" t="s">
        <v>1410</v>
      </c>
      <c r="BH934">
        <v>1</v>
      </c>
      <c r="BI934" t="s">
        <v>139</v>
      </c>
      <c r="BJ934" s="15"/>
      <c r="BK934" t="s">
        <v>146</v>
      </c>
      <c r="BL934">
        <v>8</v>
      </c>
      <c r="BM934" s="16">
        <v>43774.002083333296</v>
      </c>
      <c r="BN934">
        <v>8</v>
      </c>
      <c r="BO934" s="16">
        <v>43774.002083333296</v>
      </c>
      <c r="BP934" t="s">
        <v>147</v>
      </c>
      <c r="BQ934" t="s">
        <v>147</v>
      </c>
      <c r="BS934">
        <v>1</v>
      </c>
      <c r="BT934" t="b">
        <v>0</v>
      </c>
      <c r="BV934">
        <v>1</v>
      </c>
      <c r="BW934">
        <v>0.5</v>
      </c>
      <c r="BX934" t="s">
        <v>1103</v>
      </c>
      <c r="BY934" t="s">
        <v>1400</v>
      </c>
      <c r="BZ934" t="s">
        <v>1401</v>
      </c>
      <c r="CA934" t="s">
        <v>2885</v>
      </c>
      <c r="CB934" t="s">
        <v>150</v>
      </c>
      <c r="CD934" t="s">
        <v>2804</v>
      </c>
      <c r="CI934">
        <v>42.558238000000003</v>
      </c>
      <c r="CJ934">
        <v>-121.887219</v>
      </c>
      <c r="CN934" t="s">
        <v>1971</v>
      </c>
      <c r="CO934" t="s">
        <v>298</v>
      </c>
      <c r="CV934" t="s">
        <v>154</v>
      </c>
      <c r="CW934" t="s">
        <v>524</v>
      </c>
      <c r="CX934" t="s">
        <v>2777</v>
      </c>
      <c r="DC934" s="15"/>
      <c r="DH934" t="s">
        <v>146</v>
      </c>
    </row>
    <row r="935" spans="1:112" x14ac:dyDescent="0.25">
      <c r="A935" t="s">
        <v>1400</v>
      </c>
      <c r="B935" t="s">
        <v>1401</v>
      </c>
      <c r="C935" t="s">
        <v>2886</v>
      </c>
      <c r="D935" t="s">
        <v>124</v>
      </c>
      <c r="E935" t="s">
        <v>125</v>
      </c>
      <c r="F935" t="s">
        <v>126</v>
      </c>
      <c r="G935" s="15">
        <v>43774</v>
      </c>
      <c r="H935" t="s">
        <v>1022</v>
      </c>
      <c r="I935" t="s">
        <v>1197</v>
      </c>
      <c r="J935" s="15">
        <v>43774</v>
      </c>
      <c r="K935" t="s">
        <v>1022</v>
      </c>
      <c r="L935" t="s">
        <v>1197</v>
      </c>
      <c r="T935" t="s">
        <v>2772</v>
      </c>
      <c r="V935" t="s">
        <v>2887</v>
      </c>
      <c r="AA935" t="s">
        <v>1406</v>
      </c>
      <c r="AB935" t="s">
        <v>1400</v>
      </c>
      <c r="AC935" t="s">
        <v>1406</v>
      </c>
      <c r="AD935" t="s">
        <v>1407</v>
      </c>
      <c r="AF935" t="s">
        <v>137</v>
      </c>
      <c r="AG935" t="s">
        <v>1408</v>
      </c>
      <c r="AI935" t="s">
        <v>139</v>
      </c>
      <c r="AK935" t="s">
        <v>140</v>
      </c>
      <c r="AM935" t="s">
        <v>141</v>
      </c>
      <c r="AZ935" t="s">
        <v>1207</v>
      </c>
      <c r="BA935" t="s">
        <v>1208</v>
      </c>
      <c r="BB935" t="s">
        <v>1209</v>
      </c>
      <c r="BD935" t="s">
        <v>2774</v>
      </c>
      <c r="BE935" s="15">
        <v>43786</v>
      </c>
      <c r="BG935" t="s">
        <v>1410</v>
      </c>
      <c r="BH935">
        <v>1</v>
      </c>
      <c r="BI935" t="s">
        <v>139</v>
      </c>
      <c r="BJ935" s="15"/>
      <c r="BK935" t="s">
        <v>146</v>
      </c>
      <c r="BL935">
        <v>8</v>
      </c>
      <c r="BM935" s="16">
        <v>43774.729166666701</v>
      </c>
      <c r="BN935">
        <v>8</v>
      </c>
      <c r="BO935" s="16">
        <v>43774.729166666701</v>
      </c>
      <c r="BP935" t="s">
        <v>147</v>
      </c>
      <c r="BQ935" t="s">
        <v>147</v>
      </c>
      <c r="BS935">
        <v>1</v>
      </c>
      <c r="BT935" t="b">
        <v>0</v>
      </c>
      <c r="BV935">
        <v>1</v>
      </c>
      <c r="BW935">
        <v>0.5</v>
      </c>
      <c r="BX935" t="s">
        <v>1103</v>
      </c>
      <c r="BY935" t="s">
        <v>1400</v>
      </c>
      <c r="BZ935" t="s">
        <v>1401</v>
      </c>
      <c r="CA935" t="s">
        <v>2888</v>
      </c>
      <c r="CB935" t="s">
        <v>150</v>
      </c>
      <c r="CD935" t="s">
        <v>2776</v>
      </c>
      <c r="CI935">
        <v>42.155431</v>
      </c>
      <c r="CJ935">
        <v>-121.78216</v>
      </c>
      <c r="CN935" t="s">
        <v>1971</v>
      </c>
      <c r="CO935" t="s">
        <v>298</v>
      </c>
      <c r="CV935" t="s">
        <v>154</v>
      </c>
      <c r="CW935" t="s">
        <v>524</v>
      </c>
      <c r="CX935" t="s">
        <v>2777</v>
      </c>
      <c r="DC935" s="15"/>
      <c r="DH935" t="s">
        <v>146</v>
      </c>
    </row>
    <row r="936" spans="1:112" x14ac:dyDescent="0.25">
      <c r="A936" t="s">
        <v>1400</v>
      </c>
      <c r="B936" t="s">
        <v>1401</v>
      </c>
      <c r="C936" t="s">
        <v>2889</v>
      </c>
      <c r="D936" t="s">
        <v>124</v>
      </c>
      <c r="E936" t="s">
        <v>125</v>
      </c>
      <c r="F936" t="s">
        <v>126</v>
      </c>
      <c r="G936" s="15">
        <v>43774</v>
      </c>
      <c r="H936" t="s">
        <v>1362</v>
      </c>
      <c r="I936" t="s">
        <v>1197</v>
      </c>
      <c r="J936" s="15">
        <v>43774</v>
      </c>
      <c r="K936" t="s">
        <v>1362</v>
      </c>
      <c r="L936" t="s">
        <v>1197</v>
      </c>
      <c r="T936" t="s">
        <v>2772</v>
      </c>
      <c r="V936" t="s">
        <v>2890</v>
      </c>
      <c r="AA936" t="s">
        <v>1406</v>
      </c>
      <c r="AB936" t="s">
        <v>1400</v>
      </c>
      <c r="AC936" t="s">
        <v>1406</v>
      </c>
      <c r="AD936" t="s">
        <v>1407</v>
      </c>
      <c r="AF936" t="s">
        <v>137</v>
      </c>
      <c r="AG936" t="s">
        <v>1408</v>
      </c>
      <c r="AI936" t="s">
        <v>139</v>
      </c>
      <c r="AK936" t="s">
        <v>140</v>
      </c>
      <c r="AM936" t="s">
        <v>141</v>
      </c>
      <c r="AZ936" t="s">
        <v>1207</v>
      </c>
      <c r="BA936" t="s">
        <v>1208</v>
      </c>
      <c r="BB936" t="s">
        <v>1209</v>
      </c>
      <c r="BD936" t="s">
        <v>2774</v>
      </c>
      <c r="BE936" s="15">
        <v>43787</v>
      </c>
      <c r="BG936" t="s">
        <v>1410</v>
      </c>
      <c r="BH936">
        <v>1</v>
      </c>
      <c r="BI936" t="s">
        <v>139</v>
      </c>
      <c r="BJ936" s="15"/>
      <c r="BK936" t="s">
        <v>146</v>
      </c>
      <c r="BL936">
        <v>8</v>
      </c>
      <c r="BM936" s="16">
        <v>43774.743055555598</v>
      </c>
      <c r="BN936">
        <v>8</v>
      </c>
      <c r="BO936" s="16">
        <v>43774.743055555598</v>
      </c>
      <c r="BP936" t="s">
        <v>147</v>
      </c>
      <c r="BQ936" t="s">
        <v>147</v>
      </c>
      <c r="BS936">
        <v>1</v>
      </c>
      <c r="BT936" t="b">
        <v>0</v>
      </c>
      <c r="BV936">
        <v>1</v>
      </c>
      <c r="BW936">
        <v>0.5</v>
      </c>
      <c r="BX936" t="s">
        <v>1103</v>
      </c>
      <c r="BY936" t="s">
        <v>1400</v>
      </c>
      <c r="BZ936" t="s">
        <v>1401</v>
      </c>
      <c r="CA936" t="s">
        <v>2891</v>
      </c>
      <c r="CB936" t="s">
        <v>150</v>
      </c>
      <c r="CD936" t="s">
        <v>2831</v>
      </c>
      <c r="CI936">
        <v>42.465626999999998</v>
      </c>
      <c r="CJ936">
        <v>-121.468509</v>
      </c>
      <c r="CN936" t="s">
        <v>1971</v>
      </c>
      <c r="CO936" t="s">
        <v>298</v>
      </c>
      <c r="CV936" t="s">
        <v>154</v>
      </c>
      <c r="CW936" t="s">
        <v>524</v>
      </c>
      <c r="CX936" t="s">
        <v>2777</v>
      </c>
      <c r="DC936" s="15"/>
      <c r="DH936" t="s">
        <v>146</v>
      </c>
    </row>
    <row r="937" spans="1:112" x14ac:dyDescent="0.25">
      <c r="A937" t="s">
        <v>1400</v>
      </c>
      <c r="B937" t="s">
        <v>1401</v>
      </c>
      <c r="C937" t="s">
        <v>2892</v>
      </c>
      <c r="D937" t="s">
        <v>124</v>
      </c>
      <c r="E937" t="s">
        <v>125</v>
      </c>
      <c r="F937" t="s">
        <v>126</v>
      </c>
      <c r="G937" s="15">
        <v>43774</v>
      </c>
      <c r="H937" t="s">
        <v>778</v>
      </c>
      <c r="I937" t="s">
        <v>1197</v>
      </c>
      <c r="J937" s="15">
        <v>43774</v>
      </c>
      <c r="K937" t="s">
        <v>778</v>
      </c>
      <c r="L937" t="s">
        <v>1197</v>
      </c>
      <c r="T937" t="s">
        <v>2772</v>
      </c>
      <c r="V937" t="s">
        <v>2893</v>
      </c>
      <c r="AA937" t="s">
        <v>1406</v>
      </c>
      <c r="AB937" t="s">
        <v>1400</v>
      </c>
      <c r="AC937" t="s">
        <v>1406</v>
      </c>
      <c r="AD937" t="s">
        <v>1407</v>
      </c>
      <c r="AF937" t="s">
        <v>137</v>
      </c>
      <c r="AG937" t="s">
        <v>1408</v>
      </c>
      <c r="AI937" t="s">
        <v>139</v>
      </c>
      <c r="AK937" t="s">
        <v>140</v>
      </c>
      <c r="AM937" t="s">
        <v>141</v>
      </c>
      <c r="AZ937" t="s">
        <v>1207</v>
      </c>
      <c r="BA937" t="s">
        <v>1208</v>
      </c>
      <c r="BB937" t="s">
        <v>1209</v>
      </c>
      <c r="BD937" t="s">
        <v>2774</v>
      </c>
      <c r="BE937" s="15">
        <v>43786</v>
      </c>
      <c r="BG937" t="s">
        <v>1410</v>
      </c>
      <c r="BH937">
        <v>1</v>
      </c>
      <c r="BI937" t="s">
        <v>139</v>
      </c>
      <c r="BJ937" s="15"/>
      <c r="BK937" t="s">
        <v>146</v>
      </c>
      <c r="BL937">
        <v>8</v>
      </c>
      <c r="BM937" s="16">
        <v>43774.760416666701</v>
      </c>
      <c r="BN937">
        <v>8</v>
      </c>
      <c r="BO937" s="16">
        <v>43774.760416666701</v>
      </c>
      <c r="BP937" t="s">
        <v>147</v>
      </c>
      <c r="BQ937" t="s">
        <v>147</v>
      </c>
      <c r="BS937">
        <v>1</v>
      </c>
      <c r="BT937" t="b">
        <v>0</v>
      </c>
      <c r="BV937">
        <v>1</v>
      </c>
      <c r="BW937">
        <v>0.5</v>
      </c>
      <c r="BX937" t="s">
        <v>1103</v>
      </c>
      <c r="BY937" t="s">
        <v>1400</v>
      </c>
      <c r="BZ937" t="s">
        <v>1401</v>
      </c>
      <c r="CA937" t="s">
        <v>2894</v>
      </c>
      <c r="CB937" t="s">
        <v>150</v>
      </c>
      <c r="CD937" t="s">
        <v>2776</v>
      </c>
      <c r="CI937">
        <v>42.142077999999998</v>
      </c>
      <c r="CJ937">
        <v>-121.785005</v>
      </c>
      <c r="CN937" t="s">
        <v>1971</v>
      </c>
      <c r="CO937" t="s">
        <v>298</v>
      </c>
      <c r="CV937" t="s">
        <v>154</v>
      </c>
      <c r="CW937" t="s">
        <v>524</v>
      </c>
      <c r="CX937" t="s">
        <v>2777</v>
      </c>
      <c r="DC937" s="15"/>
      <c r="DH937" t="s">
        <v>146</v>
      </c>
    </row>
    <row r="938" spans="1:112" x14ac:dyDescent="0.25">
      <c r="A938" t="s">
        <v>1400</v>
      </c>
      <c r="B938" t="s">
        <v>1401</v>
      </c>
      <c r="C938" t="s">
        <v>2895</v>
      </c>
      <c r="D938" t="s">
        <v>124</v>
      </c>
      <c r="E938" t="s">
        <v>125</v>
      </c>
      <c r="F938" t="s">
        <v>126</v>
      </c>
      <c r="G938" s="15">
        <v>43774</v>
      </c>
      <c r="H938" t="s">
        <v>424</v>
      </c>
      <c r="I938" t="s">
        <v>1197</v>
      </c>
      <c r="J938" s="15">
        <v>43774</v>
      </c>
      <c r="K938" t="s">
        <v>424</v>
      </c>
      <c r="L938" t="s">
        <v>1197</v>
      </c>
      <c r="T938" t="s">
        <v>2772</v>
      </c>
      <c r="V938" t="s">
        <v>2896</v>
      </c>
      <c r="AA938" t="s">
        <v>1406</v>
      </c>
      <c r="AB938" t="s">
        <v>1400</v>
      </c>
      <c r="AC938" t="s">
        <v>1406</v>
      </c>
      <c r="AD938" t="s">
        <v>1407</v>
      </c>
      <c r="AF938" t="s">
        <v>137</v>
      </c>
      <c r="AG938" t="s">
        <v>1408</v>
      </c>
      <c r="AI938" t="s">
        <v>139</v>
      </c>
      <c r="AK938" t="s">
        <v>140</v>
      </c>
      <c r="AM938" t="s">
        <v>141</v>
      </c>
      <c r="AZ938" t="s">
        <v>1207</v>
      </c>
      <c r="BA938" t="s">
        <v>1208</v>
      </c>
      <c r="BB938" t="s">
        <v>1209</v>
      </c>
      <c r="BD938" t="s">
        <v>2774</v>
      </c>
      <c r="BE938" s="15">
        <v>43786</v>
      </c>
      <c r="BG938" t="s">
        <v>1410</v>
      </c>
      <c r="BH938">
        <v>1</v>
      </c>
      <c r="BI938" t="s">
        <v>139</v>
      </c>
      <c r="BJ938" s="15"/>
      <c r="BK938" t="s">
        <v>146</v>
      </c>
      <c r="BL938">
        <v>8</v>
      </c>
      <c r="BM938" s="16">
        <v>43774.802083333299</v>
      </c>
      <c r="BN938">
        <v>8</v>
      </c>
      <c r="BO938" s="16">
        <v>43774.802083333299</v>
      </c>
      <c r="BP938" t="s">
        <v>147</v>
      </c>
      <c r="BQ938" t="s">
        <v>147</v>
      </c>
      <c r="BS938">
        <v>1</v>
      </c>
      <c r="BT938" t="b">
        <v>0</v>
      </c>
      <c r="BV938">
        <v>1</v>
      </c>
      <c r="BW938">
        <v>0.5</v>
      </c>
      <c r="BX938" t="s">
        <v>1103</v>
      </c>
      <c r="BY938" t="s">
        <v>1400</v>
      </c>
      <c r="BZ938" t="s">
        <v>1401</v>
      </c>
      <c r="CA938" t="s">
        <v>2897</v>
      </c>
      <c r="CB938" t="s">
        <v>150</v>
      </c>
      <c r="CD938" t="s">
        <v>2776</v>
      </c>
      <c r="CI938">
        <v>42.180289000000002</v>
      </c>
      <c r="CJ938">
        <v>-121.69085200000001</v>
      </c>
      <c r="CN938" t="s">
        <v>1971</v>
      </c>
      <c r="CO938" t="s">
        <v>298</v>
      </c>
      <c r="CV938" t="s">
        <v>154</v>
      </c>
      <c r="CW938" t="s">
        <v>524</v>
      </c>
      <c r="CX938" t="s">
        <v>2777</v>
      </c>
      <c r="DC938" s="15"/>
      <c r="DH938" t="s">
        <v>146</v>
      </c>
    </row>
    <row r="939" spans="1:112" x14ac:dyDescent="0.25">
      <c r="A939" t="s">
        <v>1400</v>
      </c>
      <c r="B939" t="s">
        <v>1401</v>
      </c>
      <c r="C939" t="s">
        <v>2898</v>
      </c>
      <c r="D939" t="s">
        <v>124</v>
      </c>
      <c r="E939" t="s">
        <v>125</v>
      </c>
      <c r="F939" t="s">
        <v>126</v>
      </c>
      <c r="G939" s="15">
        <v>43774</v>
      </c>
      <c r="H939" t="s">
        <v>605</v>
      </c>
      <c r="I939" t="s">
        <v>1197</v>
      </c>
      <c r="J939" s="15">
        <v>43774</v>
      </c>
      <c r="K939" t="s">
        <v>605</v>
      </c>
      <c r="L939" t="s">
        <v>1197</v>
      </c>
      <c r="T939" t="s">
        <v>2772</v>
      </c>
      <c r="V939" t="s">
        <v>2899</v>
      </c>
      <c r="AA939" t="s">
        <v>1406</v>
      </c>
      <c r="AB939" t="s">
        <v>1400</v>
      </c>
      <c r="AC939" t="s">
        <v>1406</v>
      </c>
      <c r="AD939" t="s">
        <v>1407</v>
      </c>
      <c r="AF939" t="s">
        <v>137</v>
      </c>
      <c r="AG939" t="s">
        <v>1408</v>
      </c>
      <c r="AI939" t="s">
        <v>139</v>
      </c>
      <c r="AK939" t="s">
        <v>140</v>
      </c>
      <c r="AM939" t="s">
        <v>141</v>
      </c>
      <c r="AZ939" t="s">
        <v>1207</v>
      </c>
      <c r="BA939" t="s">
        <v>1208</v>
      </c>
      <c r="BB939" t="s">
        <v>1209</v>
      </c>
      <c r="BD939" t="s">
        <v>2774</v>
      </c>
      <c r="BE939" s="15">
        <v>43787</v>
      </c>
      <c r="BG939" t="s">
        <v>1410</v>
      </c>
      <c r="BH939">
        <v>1</v>
      </c>
      <c r="BI939" t="s">
        <v>139</v>
      </c>
      <c r="BJ939" s="15"/>
      <c r="BK939" t="s">
        <v>146</v>
      </c>
      <c r="BL939">
        <v>8</v>
      </c>
      <c r="BM939" s="16">
        <v>43774.805555555598</v>
      </c>
      <c r="BN939">
        <v>8</v>
      </c>
      <c r="BO939" s="16">
        <v>43774.805555555598</v>
      </c>
      <c r="BP939" t="s">
        <v>147</v>
      </c>
      <c r="BQ939" t="s">
        <v>147</v>
      </c>
      <c r="BS939">
        <v>1</v>
      </c>
      <c r="BT939" t="b">
        <v>0</v>
      </c>
      <c r="BV939">
        <v>1</v>
      </c>
      <c r="BW939">
        <v>0.5</v>
      </c>
      <c r="BX939" t="s">
        <v>1103</v>
      </c>
      <c r="BY939" t="s">
        <v>1400</v>
      </c>
      <c r="BZ939" t="s">
        <v>1401</v>
      </c>
      <c r="CA939" t="s">
        <v>2900</v>
      </c>
      <c r="CB939" t="s">
        <v>150</v>
      </c>
      <c r="CD939" t="s">
        <v>2776</v>
      </c>
      <c r="CI939">
        <v>42.308821000000002</v>
      </c>
      <c r="CJ939">
        <v>-121.418702</v>
      </c>
      <c r="CN939" t="s">
        <v>1971</v>
      </c>
      <c r="CO939" t="s">
        <v>298</v>
      </c>
      <c r="CV939" t="s">
        <v>154</v>
      </c>
      <c r="CW939" t="s">
        <v>524</v>
      </c>
      <c r="CX939" t="s">
        <v>2777</v>
      </c>
      <c r="DC939" s="15"/>
      <c r="DH939" t="s">
        <v>146</v>
      </c>
    </row>
    <row r="940" spans="1:112" x14ac:dyDescent="0.25">
      <c r="A940" t="s">
        <v>1400</v>
      </c>
      <c r="B940" t="s">
        <v>1401</v>
      </c>
      <c r="C940" t="s">
        <v>2901</v>
      </c>
      <c r="D940" t="s">
        <v>124</v>
      </c>
      <c r="E940" t="s">
        <v>125</v>
      </c>
      <c r="F940" t="s">
        <v>126</v>
      </c>
      <c r="G940" s="15">
        <v>43774</v>
      </c>
      <c r="H940" t="s">
        <v>1425</v>
      </c>
      <c r="I940" t="s">
        <v>1197</v>
      </c>
      <c r="J940" s="15">
        <v>43774</v>
      </c>
      <c r="K940" t="s">
        <v>1425</v>
      </c>
      <c r="L940" t="s">
        <v>1197</v>
      </c>
      <c r="T940" t="s">
        <v>2772</v>
      </c>
      <c r="V940" t="s">
        <v>2902</v>
      </c>
      <c r="AA940" t="s">
        <v>1406</v>
      </c>
      <c r="AB940" t="s">
        <v>1400</v>
      </c>
      <c r="AC940" t="s">
        <v>1406</v>
      </c>
      <c r="AD940" t="s">
        <v>1407</v>
      </c>
      <c r="AF940" t="s">
        <v>137</v>
      </c>
      <c r="AG940" t="s">
        <v>1408</v>
      </c>
      <c r="AI940" t="s">
        <v>139</v>
      </c>
      <c r="AK940" t="s">
        <v>140</v>
      </c>
      <c r="AM940" t="s">
        <v>141</v>
      </c>
      <c r="AZ940" t="s">
        <v>1207</v>
      </c>
      <c r="BA940" t="s">
        <v>1208</v>
      </c>
      <c r="BB940" t="s">
        <v>1209</v>
      </c>
      <c r="BD940" t="s">
        <v>2774</v>
      </c>
      <c r="BE940" s="15">
        <v>43787</v>
      </c>
      <c r="BG940" t="s">
        <v>1410</v>
      </c>
      <c r="BH940">
        <v>1</v>
      </c>
      <c r="BI940" t="s">
        <v>139</v>
      </c>
      <c r="BJ940" s="15"/>
      <c r="BK940" t="s">
        <v>146</v>
      </c>
      <c r="BL940">
        <v>8</v>
      </c>
      <c r="BM940" s="16">
        <v>43774.840972222199</v>
      </c>
      <c r="BN940">
        <v>8</v>
      </c>
      <c r="BO940" s="16">
        <v>43774.840972222199</v>
      </c>
      <c r="BP940" t="s">
        <v>147</v>
      </c>
      <c r="BQ940" t="s">
        <v>147</v>
      </c>
      <c r="BS940">
        <v>1</v>
      </c>
      <c r="BT940" t="b">
        <v>0</v>
      </c>
      <c r="BV940">
        <v>1</v>
      </c>
      <c r="BW940">
        <v>0.5</v>
      </c>
      <c r="BX940" t="s">
        <v>1103</v>
      </c>
      <c r="BY940" t="s">
        <v>1400</v>
      </c>
      <c r="BZ940" t="s">
        <v>1401</v>
      </c>
      <c r="CA940" t="s">
        <v>2903</v>
      </c>
      <c r="CB940" t="s">
        <v>150</v>
      </c>
      <c r="CD940" t="s">
        <v>2776</v>
      </c>
      <c r="CI940">
        <v>42.323574000000001</v>
      </c>
      <c r="CJ940">
        <v>-121.46811599999999</v>
      </c>
      <c r="CN940" t="s">
        <v>1971</v>
      </c>
      <c r="CO940" t="s">
        <v>298</v>
      </c>
      <c r="CV940" t="s">
        <v>154</v>
      </c>
      <c r="CW940" t="s">
        <v>524</v>
      </c>
      <c r="CX940" t="s">
        <v>2777</v>
      </c>
      <c r="DC940" s="15"/>
      <c r="DH940" t="s">
        <v>146</v>
      </c>
    </row>
    <row r="941" spans="1:112" x14ac:dyDescent="0.25">
      <c r="A941" t="s">
        <v>1400</v>
      </c>
      <c r="B941" t="s">
        <v>1401</v>
      </c>
      <c r="C941" t="s">
        <v>2904</v>
      </c>
      <c r="D941" t="s">
        <v>124</v>
      </c>
      <c r="E941" t="s">
        <v>125</v>
      </c>
      <c r="F941" t="s">
        <v>126</v>
      </c>
      <c r="G941" s="15">
        <v>43774</v>
      </c>
      <c r="H941" t="s">
        <v>2905</v>
      </c>
      <c r="I941" t="s">
        <v>1197</v>
      </c>
      <c r="J941" s="15">
        <v>43774</v>
      </c>
      <c r="K941" t="s">
        <v>2905</v>
      </c>
      <c r="L941" t="s">
        <v>1197</v>
      </c>
      <c r="T941" t="s">
        <v>2772</v>
      </c>
      <c r="V941" t="s">
        <v>2906</v>
      </c>
      <c r="AA941" t="s">
        <v>1406</v>
      </c>
      <c r="AB941" t="s">
        <v>1400</v>
      </c>
      <c r="AC941" t="s">
        <v>1406</v>
      </c>
      <c r="AD941" t="s">
        <v>1407</v>
      </c>
      <c r="AF941" t="s">
        <v>137</v>
      </c>
      <c r="AG941" t="s">
        <v>1408</v>
      </c>
      <c r="AI941" t="s">
        <v>139</v>
      </c>
      <c r="AK941" t="s">
        <v>140</v>
      </c>
      <c r="AM941" t="s">
        <v>141</v>
      </c>
      <c r="AZ941" t="s">
        <v>1207</v>
      </c>
      <c r="BA941" t="s">
        <v>1208</v>
      </c>
      <c r="BB941" t="s">
        <v>1209</v>
      </c>
      <c r="BD941" t="s">
        <v>2774</v>
      </c>
      <c r="BE941" s="15">
        <v>43786</v>
      </c>
      <c r="BG941" t="s">
        <v>1410</v>
      </c>
      <c r="BH941">
        <v>1</v>
      </c>
      <c r="BI941" t="s">
        <v>139</v>
      </c>
      <c r="BJ941" s="15"/>
      <c r="BK941" t="s">
        <v>146</v>
      </c>
      <c r="BL941">
        <v>8</v>
      </c>
      <c r="BM941" s="16">
        <v>43774.867361111101</v>
      </c>
      <c r="BN941">
        <v>8</v>
      </c>
      <c r="BO941" s="16">
        <v>43774.867361111101</v>
      </c>
      <c r="BP941" t="s">
        <v>147</v>
      </c>
      <c r="BQ941" t="s">
        <v>147</v>
      </c>
      <c r="BS941">
        <v>1</v>
      </c>
      <c r="BT941" t="b">
        <v>0</v>
      </c>
      <c r="BV941">
        <v>1</v>
      </c>
      <c r="BW941">
        <v>0.5</v>
      </c>
      <c r="BX941" t="s">
        <v>1103</v>
      </c>
      <c r="BY941" t="s">
        <v>1400</v>
      </c>
      <c r="BZ941" t="s">
        <v>1401</v>
      </c>
      <c r="CA941" t="s">
        <v>2907</v>
      </c>
      <c r="CB941" t="s">
        <v>150</v>
      </c>
      <c r="CD941" t="s">
        <v>2776</v>
      </c>
      <c r="CI941">
        <v>42.191276000000002</v>
      </c>
      <c r="CJ941">
        <v>-121.80532700000001</v>
      </c>
      <c r="CN941" t="s">
        <v>1971</v>
      </c>
      <c r="CO941" t="s">
        <v>298</v>
      </c>
      <c r="CV941" t="s">
        <v>154</v>
      </c>
      <c r="CW941" t="s">
        <v>524</v>
      </c>
      <c r="CX941" t="s">
        <v>2777</v>
      </c>
      <c r="DC941" s="15"/>
      <c r="DH941" t="s">
        <v>146</v>
      </c>
    </row>
    <row r="942" spans="1:112" x14ac:dyDescent="0.25">
      <c r="A942" t="s">
        <v>1400</v>
      </c>
      <c r="B942" t="s">
        <v>1401</v>
      </c>
      <c r="C942" t="s">
        <v>2908</v>
      </c>
      <c r="D942" t="s">
        <v>124</v>
      </c>
      <c r="E942" t="s">
        <v>125</v>
      </c>
      <c r="F942" t="s">
        <v>126</v>
      </c>
      <c r="G942" s="15">
        <v>43774</v>
      </c>
      <c r="H942" t="s">
        <v>2158</v>
      </c>
      <c r="I942" t="s">
        <v>1197</v>
      </c>
      <c r="J942" s="15">
        <v>43774</v>
      </c>
      <c r="K942" t="s">
        <v>2158</v>
      </c>
      <c r="L942" t="s">
        <v>1197</v>
      </c>
      <c r="T942" t="s">
        <v>2772</v>
      </c>
      <c r="V942" t="s">
        <v>2909</v>
      </c>
      <c r="AA942" t="s">
        <v>1406</v>
      </c>
      <c r="AB942" t="s">
        <v>1400</v>
      </c>
      <c r="AC942" t="s">
        <v>1406</v>
      </c>
      <c r="AD942" t="s">
        <v>1407</v>
      </c>
      <c r="AF942" t="s">
        <v>137</v>
      </c>
      <c r="AG942" t="s">
        <v>1408</v>
      </c>
      <c r="AI942" t="s">
        <v>139</v>
      </c>
      <c r="AK942" t="s">
        <v>140</v>
      </c>
      <c r="AM942" t="s">
        <v>141</v>
      </c>
      <c r="AZ942" t="s">
        <v>1207</v>
      </c>
      <c r="BA942" t="s">
        <v>1208</v>
      </c>
      <c r="BB942" t="s">
        <v>1209</v>
      </c>
      <c r="BD942" t="s">
        <v>2774</v>
      </c>
      <c r="BE942" s="15">
        <v>43787</v>
      </c>
      <c r="BG942" t="s">
        <v>1410</v>
      </c>
      <c r="BH942">
        <v>1</v>
      </c>
      <c r="BI942" t="s">
        <v>139</v>
      </c>
      <c r="BJ942" s="15"/>
      <c r="BK942" t="s">
        <v>146</v>
      </c>
      <c r="BL942">
        <v>8</v>
      </c>
      <c r="BM942" s="16">
        <v>43774.875</v>
      </c>
      <c r="BN942">
        <v>8</v>
      </c>
      <c r="BO942" s="16">
        <v>43774.875</v>
      </c>
      <c r="BP942" t="s">
        <v>147</v>
      </c>
      <c r="BQ942" t="s">
        <v>147</v>
      </c>
      <c r="BS942">
        <v>1</v>
      </c>
      <c r="BT942" t="b">
        <v>0</v>
      </c>
      <c r="BV942">
        <v>1</v>
      </c>
      <c r="BW942">
        <v>0.5</v>
      </c>
      <c r="BX942" t="s">
        <v>1103</v>
      </c>
      <c r="BY942" t="s">
        <v>1400</v>
      </c>
      <c r="BZ942" t="s">
        <v>1401</v>
      </c>
      <c r="CA942" t="s">
        <v>2910</v>
      </c>
      <c r="CB942" t="s">
        <v>150</v>
      </c>
      <c r="CD942" t="s">
        <v>2776</v>
      </c>
      <c r="CI942">
        <v>42.302219999999998</v>
      </c>
      <c r="CJ942">
        <v>-121.451435</v>
      </c>
      <c r="CN942" t="s">
        <v>1971</v>
      </c>
      <c r="CO942" t="s">
        <v>298</v>
      </c>
      <c r="CV942" t="s">
        <v>154</v>
      </c>
      <c r="CW942" t="s">
        <v>524</v>
      </c>
      <c r="CX942" t="s">
        <v>2777</v>
      </c>
      <c r="DC942" s="15"/>
      <c r="DH942" t="s">
        <v>146</v>
      </c>
    </row>
    <row r="943" spans="1:112" x14ac:dyDescent="0.25">
      <c r="A943" t="s">
        <v>1400</v>
      </c>
      <c r="B943" t="s">
        <v>1401</v>
      </c>
      <c r="C943" t="s">
        <v>2911</v>
      </c>
      <c r="D943" t="s">
        <v>124</v>
      </c>
      <c r="E943" t="s">
        <v>125</v>
      </c>
      <c r="F943" t="s">
        <v>126</v>
      </c>
      <c r="G943" s="15">
        <v>43774</v>
      </c>
      <c r="H943" t="s">
        <v>2005</v>
      </c>
      <c r="I943" t="s">
        <v>1197</v>
      </c>
      <c r="J943" s="15">
        <v>43774</v>
      </c>
      <c r="K943" t="s">
        <v>2005</v>
      </c>
      <c r="L943" t="s">
        <v>1197</v>
      </c>
      <c r="T943" t="s">
        <v>1404</v>
      </c>
      <c r="V943" t="s">
        <v>2912</v>
      </c>
      <c r="AA943" t="s">
        <v>1406</v>
      </c>
      <c r="AB943" t="s">
        <v>1400</v>
      </c>
      <c r="AC943" t="s">
        <v>1406</v>
      </c>
      <c r="AD943" t="s">
        <v>1407</v>
      </c>
      <c r="AF943" t="s">
        <v>137</v>
      </c>
      <c r="AG943" t="s">
        <v>1408</v>
      </c>
      <c r="AI943" t="s">
        <v>139</v>
      </c>
      <c r="AK943" t="s">
        <v>140</v>
      </c>
      <c r="AM943" t="s">
        <v>141</v>
      </c>
      <c r="AZ943" t="s">
        <v>1207</v>
      </c>
      <c r="BA943" t="s">
        <v>1208</v>
      </c>
      <c r="BB943" t="s">
        <v>1209</v>
      </c>
      <c r="BD943" t="s">
        <v>2765</v>
      </c>
      <c r="BE943" s="15">
        <v>43786</v>
      </c>
      <c r="BG943" t="s">
        <v>1410</v>
      </c>
      <c r="BH943">
        <v>1</v>
      </c>
      <c r="BI943" t="s">
        <v>139</v>
      </c>
      <c r="BJ943" s="15"/>
      <c r="BK943" t="s">
        <v>146</v>
      </c>
      <c r="BL943">
        <v>8</v>
      </c>
      <c r="BM943" s="16">
        <v>43774.881944444402</v>
      </c>
      <c r="BN943">
        <v>8</v>
      </c>
      <c r="BO943" s="16">
        <v>43774.881944444402</v>
      </c>
      <c r="BP943" t="s">
        <v>147</v>
      </c>
      <c r="BQ943" t="s">
        <v>147</v>
      </c>
      <c r="BS943">
        <v>1</v>
      </c>
      <c r="BT943" t="b">
        <v>0</v>
      </c>
      <c r="BV943">
        <v>1</v>
      </c>
      <c r="BW943">
        <v>0.5</v>
      </c>
      <c r="BX943" t="s">
        <v>1103</v>
      </c>
      <c r="BY943" t="s">
        <v>1400</v>
      </c>
      <c r="BZ943" t="s">
        <v>1401</v>
      </c>
      <c r="CA943" t="s">
        <v>2913</v>
      </c>
      <c r="CB943" t="s">
        <v>150</v>
      </c>
      <c r="CC943" t="s">
        <v>1421</v>
      </c>
      <c r="CD943" t="s">
        <v>2914</v>
      </c>
      <c r="CI943">
        <v>43.185833000000002</v>
      </c>
      <c r="CJ943">
        <v>-123.37861100000001</v>
      </c>
      <c r="CN943" t="s">
        <v>135</v>
      </c>
      <c r="CO943" t="s">
        <v>298</v>
      </c>
      <c r="CV943" t="s">
        <v>154</v>
      </c>
      <c r="CW943" t="s">
        <v>524</v>
      </c>
      <c r="CX943" t="s">
        <v>400</v>
      </c>
      <c r="DC943" s="15"/>
      <c r="DH943" t="s">
        <v>146</v>
      </c>
    </row>
    <row r="944" spans="1:112" x14ac:dyDescent="0.25">
      <c r="A944" t="s">
        <v>1400</v>
      </c>
      <c r="B944" t="s">
        <v>1401</v>
      </c>
      <c r="C944" t="s">
        <v>2915</v>
      </c>
      <c r="D944" t="s">
        <v>124</v>
      </c>
      <c r="E944" t="s">
        <v>125</v>
      </c>
      <c r="F944" t="s">
        <v>126</v>
      </c>
      <c r="G944" s="15">
        <v>43774</v>
      </c>
      <c r="H944" t="s">
        <v>2916</v>
      </c>
      <c r="I944" t="s">
        <v>1197</v>
      </c>
      <c r="J944" s="15">
        <v>43774</v>
      </c>
      <c r="K944" t="s">
        <v>2916</v>
      </c>
      <c r="L944" t="s">
        <v>1197</v>
      </c>
      <c r="T944" t="s">
        <v>2772</v>
      </c>
      <c r="V944" t="s">
        <v>2917</v>
      </c>
      <c r="AA944" t="s">
        <v>1406</v>
      </c>
      <c r="AB944" t="s">
        <v>1400</v>
      </c>
      <c r="AC944" t="s">
        <v>1406</v>
      </c>
      <c r="AD944" t="s">
        <v>1407</v>
      </c>
      <c r="AF944" t="s">
        <v>137</v>
      </c>
      <c r="AG944" t="s">
        <v>1408</v>
      </c>
      <c r="AI944" t="s">
        <v>139</v>
      </c>
      <c r="AK944" t="s">
        <v>140</v>
      </c>
      <c r="AM944" t="s">
        <v>141</v>
      </c>
      <c r="AZ944" t="s">
        <v>1207</v>
      </c>
      <c r="BA944" t="s">
        <v>1208</v>
      </c>
      <c r="BB944" t="s">
        <v>1209</v>
      </c>
      <c r="BD944" t="s">
        <v>2774</v>
      </c>
      <c r="BE944" s="15">
        <v>43786</v>
      </c>
      <c r="BG944" t="s">
        <v>1410</v>
      </c>
      <c r="BH944">
        <v>1</v>
      </c>
      <c r="BI944" t="s">
        <v>139</v>
      </c>
      <c r="BJ944" s="15"/>
      <c r="BK944" t="s">
        <v>146</v>
      </c>
      <c r="BL944">
        <v>8</v>
      </c>
      <c r="BM944" s="16">
        <v>43774.911805555603</v>
      </c>
      <c r="BN944">
        <v>8</v>
      </c>
      <c r="BO944" s="16">
        <v>43774.911805555603</v>
      </c>
      <c r="BP944" t="s">
        <v>147</v>
      </c>
      <c r="BQ944" t="s">
        <v>147</v>
      </c>
      <c r="BS944">
        <v>1</v>
      </c>
      <c r="BT944" t="b">
        <v>0</v>
      </c>
      <c r="BV944">
        <v>1</v>
      </c>
      <c r="BW944">
        <v>0.5</v>
      </c>
      <c r="BX944" t="s">
        <v>1103</v>
      </c>
      <c r="BY944" t="s">
        <v>1400</v>
      </c>
      <c r="BZ944" t="s">
        <v>1401</v>
      </c>
      <c r="CA944" t="s">
        <v>2918</v>
      </c>
      <c r="CB944" t="s">
        <v>150</v>
      </c>
      <c r="CD944" t="s">
        <v>2776</v>
      </c>
      <c r="CI944">
        <v>42.204044000000003</v>
      </c>
      <c r="CJ944">
        <v>-121.71516099999999</v>
      </c>
      <c r="CN944" t="s">
        <v>1971</v>
      </c>
      <c r="CO944" t="s">
        <v>298</v>
      </c>
      <c r="CV944" t="s">
        <v>154</v>
      </c>
      <c r="CW944" t="s">
        <v>524</v>
      </c>
      <c r="CX944" t="s">
        <v>2777</v>
      </c>
      <c r="DC944" s="15"/>
      <c r="DH944" t="s">
        <v>146</v>
      </c>
    </row>
    <row r="945" spans="1:112" x14ac:dyDescent="0.25">
      <c r="A945" t="s">
        <v>1400</v>
      </c>
      <c r="B945" t="s">
        <v>1401</v>
      </c>
      <c r="C945" t="s">
        <v>2919</v>
      </c>
      <c r="D945" t="s">
        <v>124</v>
      </c>
      <c r="E945" t="s">
        <v>125</v>
      </c>
      <c r="F945" t="s">
        <v>126</v>
      </c>
      <c r="G945" s="15">
        <v>43774</v>
      </c>
      <c r="H945" t="s">
        <v>1539</v>
      </c>
      <c r="I945" t="s">
        <v>1197</v>
      </c>
      <c r="J945" s="15">
        <v>43774</v>
      </c>
      <c r="K945" t="s">
        <v>1539</v>
      </c>
      <c r="L945" t="s">
        <v>1197</v>
      </c>
      <c r="T945" t="s">
        <v>1404</v>
      </c>
      <c r="V945" t="s">
        <v>2920</v>
      </c>
      <c r="AA945" t="s">
        <v>1406</v>
      </c>
      <c r="AB945" t="s">
        <v>1400</v>
      </c>
      <c r="AC945" t="s">
        <v>1406</v>
      </c>
      <c r="AD945" t="s">
        <v>1407</v>
      </c>
      <c r="AF945" t="s">
        <v>137</v>
      </c>
      <c r="AG945" t="s">
        <v>1408</v>
      </c>
      <c r="AI945" t="s">
        <v>139</v>
      </c>
      <c r="AK945" t="s">
        <v>140</v>
      </c>
      <c r="AM945" t="s">
        <v>141</v>
      </c>
      <c r="AZ945" t="s">
        <v>1207</v>
      </c>
      <c r="BA945" t="s">
        <v>1208</v>
      </c>
      <c r="BB945" t="s">
        <v>1209</v>
      </c>
      <c r="BD945" t="s">
        <v>2765</v>
      </c>
      <c r="BE945" s="15">
        <v>43786</v>
      </c>
      <c r="BG945" t="s">
        <v>1410</v>
      </c>
      <c r="BH945">
        <v>1</v>
      </c>
      <c r="BI945" t="s">
        <v>139</v>
      </c>
      <c r="BJ945" s="15"/>
      <c r="BK945" t="s">
        <v>146</v>
      </c>
      <c r="BL945">
        <v>8</v>
      </c>
      <c r="BM945" s="16">
        <v>43774.916666666701</v>
      </c>
      <c r="BN945">
        <v>8</v>
      </c>
      <c r="BO945" s="16">
        <v>43774.916666666701</v>
      </c>
      <c r="BP945" t="s">
        <v>147</v>
      </c>
      <c r="BQ945" t="s">
        <v>147</v>
      </c>
      <c r="BS945">
        <v>1</v>
      </c>
      <c r="BT945" t="b">
        <v>0</v>
      </c>
      <c r="BV945">
        <v>1</v>
      </c>
      <c r="BW945">
        <v>0.5</v>
      </c>
      <c r="BX945" t="s">
        <v>1103</v>
      </c>
      <c r="BY945" t="s">
        <v>1400</v>
      </c>
      <c r="BZ945" t="s">
        <v>1401</v>
      </c>
      <c r="CA945" t="s">
        <v>2921</v>
      </c>
      <c r="CB945" t="s">
        <v>150</v>
      </c>
      <c r="CC945" t="s">
        <v>1421</v>
      </c>
      <c r="CD945" t="s">
        <v>2914</v>
      </c>
      <c r="CI945">
        <v>43.185833000000002</v>
      </c>
      <c r="CJ945">
        <v>-123.37861100000001</v>
      </c>
      <c r="CN945" t="s">
        <v>135</v>
      </c>
      <c r="CO945" t="s">
        <v>298</v>
      </c>
      <c r="CV945" t="s">
        <v>154</v>
      </c>
      <c r="CW945" t="s">
        <v>524</v>
      </c>
      <c r="CX945" t="s">
        <v>400</v>
      </c>
      <c r="DC945" s="15"/>
      <c r="DH945" t="s">
        <v>146</v>
      </c>
    </row>
    <row r="946" spans="1:112" x14ac:dyDescent="0.25">
      <c r="A946" t="s">
        <v>1400</v>
      </c>
      <c r="B946" t="s">
        <v>1401</v>
      </c>
      <c r="C946" t="s">
        <v>2922</v>
      </c>
      <c r="D946" t="s">
        <v>124</v>
      </c>
      <c r="E946" t="s">
        <v>125</v>
      </c>
      <c r="F946" t="s">
        <v>126</v>
      </c>
      <c r="G946" s="15">
        <v>43774</v>
      </c>
      <c r="H946" t="s">
        <v>2923</v>
      </c>
      <c r="I946" t="s">
        <v>1197</v>
      </c>
      <c r="J946" s="15">
        <v>43774</v>
      </c>
      <c r="K946" t="s">
        <v>2923</v>
      </c>
      <c r="L946" t="s">
        <v>1197</v>
      </c>
      <c r="T946" t="s">
        <v>2772</v>
      </c>
      <c r="V946" t="s">
        <v>2924</v>
      </c>
      <c r="AA946" t="s">
        <v>1406</v>
      </c>
      <c r="AB946" t="s">
        <v>1400</v>
      </c>
      <c r="AC946" t="s">
        <v>1406</v>
      </c>
      <c r="AD946" t="s">
        <v>1407</v>
      </c>
      <c r="AF946" t="s">
        <v>137</v>
      </c>
      <c r="AG946" t="s">
        <v>1408</v>
      </c>
      <c r="AI946" t="s">
        <v>139</v>
      </c>
      <c r="AK946" t="s">
        <v>140</v>
      </c>
      <c r="AM946" t="s">
        <v>141</v>
      </c>
      <c r="AZ946" t="s">
        <v>1207</v>
      </c>
      <c r="BA946" t="s">
        <v>1208</v>
      </c>
      <c r="BB946" t="s">
        <v>1209</v>
      </c>
      <c r="BD946" t="s">
        <v>2774</v>
      </c>
      <c r="BE946" s="15">
        <v>43787</v>
      </c>
      <c r="BG946" t="s">
        <v>1410</v>
      </c>
      <c r="BH946">
        <v>1</v>
      </c>
      <c r="BI946" t="s">
        <v>139</v>
      </c>
      <c r="BJ946" s="15"/>
      <c r="BK946" t="s">
        <v>146</v>
      </c>
      <c r="BL946">
        <v>8</v>
      </c>
      <c r="BM946" s="16">
        <v>43774.926388888904</v>
      </c>
      <c r="BN946">
        <v>8</v>
      </c>
      <c r="BO946" s="16">
        <v>43774.926388888904</v>
      </c>
      <c r="BP946" t="s">
        <v>147</v>
      </c>
      <c r="BQ946" t="s">
        <v>147</v>
      </c>
      <c r="BS946">
        <v>1</v>
      </c>
      <c r="BT946" t="b">
        <v>0</v>
      </c>
      <c r="BV946">
        <v>1</v>
      </c>
      <c r="BW946">
        <v>0.5</v>
      </c>
      <c r="BX946" t="s">
        <v>1103</v>
      </c>
      <c r="BY946" t="s">
        <v>1400</v>
      </c>
      <c r="BZ946" t="s">
        <v>1401</v>
      </c>
      <c r="CA946" t="s">
        <v>2925</v>
      </c>
      <c r="CB946" t="s">
        <v>150</v>
      </c>
      <c r="CD946" t="s">
        <v>2776</v>
      </c>
      <c r="CI946">
        <v>42.195199000000002</v>
      </c>
      <c r="CJ946">
        <v>-121.692273</v>
      </c>
      <c r="CN946" t="s">
        <v>1971</v>
      </c>
      <c r="CO946" t="s">
        <v>298</v>
      </c>
      <c r="CV946" t="s">
        <v>154</v>
      </c>
      <c r="CW946" t="s">
        <v>524</v>
      </c>
      <c r="CX946" t="s">
        <v>2777</v>
      </c>
      <c r="DC946" s="15"/>
      <c r="DH946" t="s">
        <v>146</v>
      </c>
    </row>
    <row r="947" spans="1:112" x14ac:dyDescent="0.25">
      <c r="A947" t="s">
        <v>1400</v>
      </c>
      <c r="B947" t="s">
        <v>1401</v>
      </c>
      <c r="C947" t="s">
        <v>2926</v>
      </c>
      <c r="D947" t="s">
        <v>124</v>
      </c>
      <c r="E947" t="s">
        <v>125</v>
      </c>
      <c r="F947" t="s">
        <v>126</v>
      </c>
      <c r="G947" s="15">
        <v>43775</v>
      </c>
      <c r="H947" t="s">
        <v>2113</v>
      </c>
      <c r="I947" t="s">
        <v>1197</v>
      </c>
      <c r="J947" s="15">
        <v>43775</v>
      </c>
      <c r="K947" t="s">
        <v>2113</v>
      </c>
      <c r="L947" t="s">
        <v>1197</v>
      </c>
      <c r="T947" t="s">
        <v>1404</v>
      </c>
      <c r="V947" t="s">
        <v>2927</v>
      </c>
      <c r="AA947" t="s">
        <v>1406</v>
      </c>
      <c r="AB947" t="s">
        <v>1400</v>
      </c>
      <c r="AC947" t="s">
        <v>1406</v>
      </c>
      <c r="AD947" t="s">
        <v>1407</v>
      </c>
      <c r="AF947" t="s">
        <v>137</v>
      </c>
      <c r="AG947" t="s">
        <v>1408</v>
      </c>
      <c r="AI947" t="s">
        <v>139</v>
      </c>
      <c r="AK947" t="s">
        <v>140</v>
      </c>
      <c r="AM947" t="s">
        <v>141</v>
      </c>
      <c r="AZ947" t="s">
        <v>1207</v>
      </c>
      <c r="BA947" t="s">
        <v>1208</v>
      </c>
      <c r="BB947" t="s">
        <v>1209</v>
      </c>
      <c r="BD947" t="s">
        <v>2765</v>
      </c>
      <c r="BE947" s="15">
        <v>43786</v>
      </c>
      <c r="BG947" t="s">
        <v>1410</v>
      </c>
      <c r="BH947">
        <v>1</v>
      </c>
      <c r="BI947" t="s">
        <v>139</v>
      </c>
      <c r="BJ947" s="15"/>
      <c r="BK947" t="s">
        <v>146</v>
      </c>
      <c r="BL947">
        <v>8</v>
      </c>
      <c r="BM947" s="16">
        <v>43775.704861111102</v>
      </c>
      <c r="BN947">
        <v>8</v>
      </c>
      <c r="BO947" s="16">
        <v>43775.704861111102</v>
      </c>
      <c r="BP947" t="s">
        <v>147</v>
      </c>
      <c r="BQ947" t="s">
        <v>147</v>
      </c>
      <c r="BS947">
        <v>1</v>
      </c>
      <c r="BT947" t="b">
        <v>0</v>
      </c>
      <c r="BV947">
        <v>1</v>
      </c>
      <c r="BW947">
        <v>0.5</v>
      </c>
      <c r="BX947" t="s">
        <v>1103</v>
      </c>
      <c r="BY947" t="s">
        <v>1400</v>
      </c>
      <c r="BZ947" t="s">
        <v>1401</v>
      </c>
      <c r="CA947" t="s">
        <v>2928</v>
      </c>
      <c r="CB947" t="s">
        <v>150</v>
      </c>
      <c r="CD947" t="s">
        <v>2914</v>
      </c>
      <c r="CI947">
        <v>43.184722000000001</v>
      </c>
      <c r="CJ947">
        <v>-123.37611099999999</v>
      </c>
      <c r="CN947" t="s">
        <v>135</v>
      </c>
      <c r="CO947" t="s">
        <v>298</v>
      </c>
      <c r="CV947" t="s">
        <v>154</v>
      </c>
      <c r="CW947" t="s">
        <v>524</v>
      </c>
      <c r="CX947" t="s">
        <v>400</v>
      </c>
      <c r="DC947" s="15"/>
      <c r="DH947" t="s">
        <v>146</v>
      </c>
    </row>
    <row r="948" spans="1:112" x14ac:dyDescent="0.25">
      <c r="A948" t="s">
        <v>1400</v>
      </c>
      <c r="B948" t="s">
        <v>1401</v>
      </c>
      <c r="C948" t="s">
        <v>2929</v>
      </c>
      <c r="D948" t="s">
        <v>124</v>
      </c>
      <c r="E948" t="s">
        <v>125</v>
      </c>
      <c r="F948" t="s">
        <v>126</v>
      </c>
      <c r="G948" s="15">
        <v>43775</v>
      </c>
      <c r="H948" t="s">
        <v>266</v>
      </c>
      <c r="I948" t="s">
        <v>1197</v>
      </c>
      <c r="J948" s="15">
        <v>43775</v>
      </c>
      <c r="K948" t="s">
        <v>266</v>
      </c>
      <c r="L948" t="s">
        <v>1197</v>
      </c>
      <c r="T948" t="s">
        <v>1404</v>
      </c>
      <c r="V948" t="s">
        <v>2930</v>
      </c>
      <c r="AA948" t="s">
        <v>1406</v>
      </c>
      <c r="AB948" t="s">
        <v>1400</v>
      </c>
      <c r="AC948" t="s">
        <v>1406</v>
      </c>
      <c r="AD948" t="s">
        <v>1407</v>
      </c>
      <c r="AF948" t="s">
        <v>137</v>
      </c>
      <c r="AG948" t="s">
        <v>1408</v>
      </c>
      <c r="AI948" t="s">
        <v>139</v>
      </c>
      <c r="AK948" t="s">
        <v>140</v>
      </c>
      <c r="AM948" t="s">
        <v>141</v>
      </c>
      <c r="AZ948" t="s">
        <v>1207</v>
      </c>
      <c r="BA948" t="s">
        <v>1208</v>
      </c>
      <c r="BB948" t="s">
        <v>1209</v>
      </c>
      <c r="BD948" t="s">
        <v>2765</v>
      </c>
      <c r="BE948" s="15">
        <v>43786</v>
      </c>
      <c r="BG948" t="s">
        <v>1410</v>
      </c>
      <c r="BH948">
        <v>1</v>
      </c>
      <c r="BI948" t="s">
        <v>139</v>
      </c>
      <c r="BJ948" s="15"/>
      <c r="BK948" t="s">
        <v>146</v>
      </c>
      <c r="BL948">
        <v>8</v>
      </c>
      <c r="BM948" s="16">
        <v>43775.809027777803</v>
      </c>
      <c r="BN948">
        <v>8</v>
      </c>
      <c r="BO948" s="16">
        <v>43775.809027777803</v>
      </c>
      <c r="BP948" t="s">
        <v>147</v>
      </c>
      <c r="BQ948" t="s">
        <v>147</v>
      </c>
      <c r="BS948">
        <v>1</v>
      </c>
      <c r="BT948" t="b">
        <v>0</v>
      </c>
      <c r="BV948">
        <v>1</v>
      </c>
      <c r="BW948">
        <v>0.5</v>
      </c>
      <c r="BX948" t="s">
        <v>1103</v>
      </c>
      <c r="BY948" t="s">
        <v>1400</v>
      </c>
      <c r="BZ948" t="s">
        <v>1401</v>
      </c>
      <c r="CA948" t="s">
        <v>2931</v>
      </c>
      <c r="CB948" t="s">
        <v>150</v>
      </c>
      <c r="CD948" t="s">
        <v>2914</v>
      </c>
      <c r="CI948">
        <v>43.184722000000001</v>
      </c>
      <c r="CJ948">
        <v>-123.37777800000001</v>
      </c>
      <c r="CN948" t="s">
        <v>135</v>
      </c>
      <c r="CO948" t="s">
        <v>298</v>
      </c>
      <c r="CV948" t="s">
        <v>154</v>
      </c>
      <c r="CW948" t="s">
        <v>524</v>
      </c>
      <c r="CX948" t="s">
        <v>400</v>
      </c>
      <c r="DC948" s="15"/>
      <c r="DH948" t="s">
        <v>146</v>
      </c>
    </row>
    <row r="949" spans="1:112" x14ac:dyDescent="0.25">
      <c r="A949" t="s">
        <v>1400</v>
      </c>
      <c r="B949" t="s">
        <v>1401</v>
      </c>
      <c r="C949" t="s">
        <v>2932</v>
      </c>
      <c r="D949" t="s">
        <v>124</v>
      </c>
      <c r="E949" t="s">
        <v>125</v>
      </c>
      <c r="F949" t="s">
        <v>126</v>
      </c>
      <c r="G949" s="15">
        <v>43789</v>
      </c>
      <c r="H949" t="s">
        <v>2193</v>
      </c>
      <c r="I949" t="s">
        <v>1197</v>
      </c>
      <c r="J949" s="15">
        <v>43789</v>
      </c>
      <c r="K949" t="s">
        <v>2193</v>
      </c>
      <c r="L949" t="s">
        <v>1197</v>
      </c>
      <c r="T949" t="s">
        <v>2772</v>
      </c>
      <c r="V949" t="s">
        <v>2933</v>
      </c>
      <c r="AA949" t="s">
        <v>1406</v>
      </c>
      <c r="AB949" t="s">
        <v>1400</v>
      </c>
      <c r="AC949" t="s">
        <v>1406</v>
      </c>
      <c r="AD949" t="s">
        <v>1407</v>
      </c>
      <c r="AF949" t="s">
        <v>137</v>
      </c>
      <c r="AG949" t="s">
        <v>1408</v>
      </c>
      <c r="AI949" t="s">
        <v>139</v>
      </c>
      <c r="AK949" t="s">
        <v>140</v>
      </c>
      <c r="AM949" t="s">
        <v>141</v>
      </c>
      <c r="AZ949" t="s">
        <v>1207</v>
      </c>
      <c r="BA949" t="s">
        <v>1208</v>
      </c>
      <c r="BB949" t="s">
        <v>1209</v>
      </c>
      <c r="BD949" t="s">
        <v>2774</v>
      </c>
      <c r="BE949" s="15">
        <v>43801</v>
      </c>
      <c r="BG949" t="s">
        <v>1410</v>
      </c>
      <c r="BH949">
        <v>1</v>
      </c>
      <c r="BI949" t="s">
        <v>139</v>
      </c>
      <c r="BJ949" s="15"/>
      <c r="BK949" t="s">
        <v>146</v>
      </c>
      <c r="BL949">
        <v>8</v>
      </c>
      <c r="BM949" s="16">
        <v>43789.722222222197</v>
      </c>
      <c r="BN949">
        <v>8</v>
      </c>
      <c r="BO949" s="16">
        <v>43789.722222222197</v>
      </c>
      <c r="BP949" t="s">
        <v>147</v>
      </c>
      <c r="BQ949" t="s">
        <v>147</v>
      </c>
      <c r="BS949">
        <v>1</v>
      </c>
      <c r="BT949" t="b">
        <v>0</v>
      </c>
      <c r="BV949">
        <v>1</v>
      </c>
      <c r="BW949">
        <v>0.5</v>
      </c>
      <c r="BX949" t="s">
        <v>1103</v>
      </c>
      <c r="BY949" t="s">
        <v>1400</v>
      </c>
      <c r="BZ949" t="s">
        <v>1401</v>
      </c>
      <c r="CA949" t="s">
        <v>2934</v>
      </c>
      <c r="CB949" t="s">
        <v>150</v>
      </c>
      <c r="CD949" t="s">
        <v>2776</v>
      </c>
      <c r="CI949">
        <v>42.049781000000003</v>
      </c>
      <c r="CJ949">
        <v>-121.738647</v>
      </c>
      <c r="CN949" t="s">
        <v>1971</v>
      </c>
      <c r="CO949" t="s">
        <v>298</v>
      </c>
      <c r="CV949" t="s">
        <v>154</v>
      </c>
      <c r="CW949" t="s">
        <v>524</v>
      </c>
      <c r="CX949" t="s">
        <v>2777</v>
      </c>
      <c r="DC949" s="15"/>
      <c r="DH949" t="s">
        <v>146</v>
      </c>
    </row>
    <row r="950" spans="1:112" x14ac:dyDescent="0.25">
      <c r="A950" t="s">
        <v>1400</v>
      </c>
      <c r="B950" t="s">
        <v>1401</v>
      </c>
      <c r="C950" t="s">
        <v>2935</v>
      </c>
      <c r="D950" t="s">
        <v>124</v>
      </c>
      <c r="E950" t="s">
        <v>125</v>
      </c>
      <c r="F950" t="s">
        <v>126</v>
      </c>
      <c r="G950" s="15">
        <v>43789</v>
      </c>
      <c r="H950" t="s">
        <v>1022</v>
      </c>
      <c r="I950" t="s">
        <v>1197</v>
      </c>
      <c r="J950" s="15">
        <v>43789</v>
      </c>
      <c r="K950" t="s">
        <v>1022</v>
      </c>
      <c r="L950" t="s">
        <v>1197</v>
      </c>
      <c r="T950" t="s">
        <v>2772</v>
      </c>
      <c r="V950" t="s">
        <v>2936</v>
      </c>
      <c r="AA950" t="s">
        <v>1406</v>
      </c>
      <c r="AB950" t="s">
        <v>1400</v>
      </c>
      <c r="AC950" t="s">
        <v>1406</v>
      </c>
      <c r="AD950" t="s">
        <v>1407</v>
      </c>
      <c r="AF950" t="s">
        <v>137</v>
      </c>
      <c r="AG950" t="s">
        <v>1408</v>
      </c>
      <c r="AI950" t="s">
        <v>139</v>
      </c>
      <c r="AK950" t="s">
        <v>140</v>
      </c>
      <c r="AM950" t="s">
        <v>141</v>
      </c>
      <c r="AZ950" t="s">
        <v>1207</v>
      </c>
      <c r="BA950" t="s">
        <v>1208</v>
      </c>
      <c r="BB950" t="s">
        <v>1209</v>
      </c>
      <c r="BD950" t="s">
        <v>2774</v>
      </c>
      <c r="BE950" s="15">
        <v>43801</v>
      </c>
      <c r="BG950" t="s">
        <v>1410</v>
      </c>
      <c r="BH950">
        <v>1</v>
      </c>
      <c r="BI950" t="s">
        <v>139</v>
      </c>
      <c r="BJ950" s="15"/>
      <c r="BK950" t="s">
        <v>146</v>
      </c>
      <c r="BL950">
        <v>8</v>
      </c>
      <c r="BM950" s="16">
        <v>43789.729166666701</v>
      </c>
      <c r="BN950">
        <v>8</v>
      </c>
      <c r="BO950" s="16">
        <v>43789.729166666701</v>
      </c>
      <c r="BP950" t="s">
        <v>147</v>
      </c>
      <c r="BQ950" t="s">
        <v>147</v>
      </c>
      <c r="BS950">
        <v>1</v>
      </c>
      <c r="BT950" t="b">
        <v>0</v>
      </c>
      <c r="BV950">
        <v>1</v>
      </c>
      <c r="BW950">
        <v>0.5</v>
      </c>
      <c r="BX950" t="s">
        <v>1103</v>
      </c>
      <c r="BY950" t="s">
        <v>1400</v>
      </c>
      <c r="BZ950" t="s">
        <v>1401</v>
      </c>
      <c r="CA950" t="s">
        <v>2937</v>
      </c>
      <c r="CB950" t="s">
        <v>150</v>
      </c>
      <c r="CD950" t="s">
        <v>2831</v>
      </c>
      <c r="CI950">
        <v>42.616368000000001</v>
      </c>
      <c r="CJ950">
        <v>-121.721006</v>
      </c>
      <c r="CN950" t="s">
        <v>1971</v>
      </c>
      <c r="CO950" t="s">
        <v>298</v>
      </c>
      <c r="CV950" t="s">
        <v>154</v>
      </c>
      <c r="CW950" t="s">
        <v>524</v>
      </c>
      <c r="CX950" t="s">
        <v>2777</v>
      </c>
      <c r="DC950" s="15"/>
      <c r="DH950" t="s">
        <v>146</v>
      </c>
    </row>
    <row r="951" spans="1:112" x14ac:dyDescent="0.25">
      <c r="A951" t="s">
        <v>1400</v>
      </c>
      <c r="B951" t="s">
        <v>1401</v>
      </c>
      <c r="C951" t="s">
        <v>2938</v>
      </c>
      <c r="D951" t="s">
        <v>124</v>
      </c>
      <c r="E951" t="s">
        <v>125</v>
      </c>
      <c r="F951" t="s">
        <v>126</v>
      </c>
      <c r="G951" s="15">
        <v>43789</v>
      </c>
      <c r="H951" t="s">
        <v>2939</v>
      </c>
      <c r="I951" t="s">
        <v>1197</v>
      </c>
      <c r="J951" s="15">
        <v>43789</v>
      </c>
      <c r="K951" t="s">
        <v>2939</v>
      </c>
      <c r="L951" t="s">
        <v>1197</v>
      </c>
      <c r="T951" t="s">
        <v>2772</v>
      </c>
      <c r="V951" t="s">
        <v>2940</v>
      </c>
      <c r="AA951" t="s">
        <v>1406</v>
      </c>
      <c r="AB951" t="s">
        <v>1400</v>
      </c>
      <c r="AC951" t="s">
        <v>1406</v>
      </c>
      <c r="AD951" t="s">
        <v>1407</v>
      </c>
      <c r="AF951" t="s">
        <v>137</v>
      </c>
      <c r="AG951" t="s">
        <v>1408</v>
      </c>
      <c r="AI951" t="s">
        <v>139</v>
      </c>
      <c r="AK951" t="s">
        <v>140</v>
      </c>
      <c r="AM951" t="s">
        <v>141</v>
      </c>
      <c r="AZ951" t="s">
        <v>1207</v>
      </c>
      <c r="BA951" t="s">
        <v>1208</v>
      </c>
      <c r="BB951" t="s">
        <v>1209</v>
      </c>
      <c r="BD951" t="s">
        <v>2774</v>
      </c>
      <c r="BE951" s="15">
        <v>43801</v>
      </c>
      <c r="BG951" t="s">
        <v>1410</v>
      </c>
      <c r="BH951">
        <v>1</v>
      </c>
      <c r="BI951" t="s">
        <v>139</v>
      </c>
      <c r="BJ951" s="15"/>
      <c r="BK951" t="s">
        <v>146</v>
      </c>
      <c r="BL951">
        <v>8</v>
      </c>
      <c r="BM951" s="16">
        <v>43789.778472222199</v>
      </c>
      <c r="BN951">
        <v>8</v>
      </c>
      <c r="BO951" s="16">
        <v>43789.778472222199</v>
      </c>
      <c r="BP951" t="s">
        <v>147</v>
      </c>
      <c r="BQ951" t="s">
        <v>147</v>
      </c>
      <c r="BS951">
        <v>1</v>
      </c>
      <c r="BT951" t="b">
        <v>0</v>
      </c>
      <c r="BV951">
        <v>1</v>
      </c>
      <c r="BW951">
        <v>0.5</v>
      </c>
      <c r="BX951" t="s">
        <v>1103</v>
      </c>
      <c r="BY951" t="s">
        <v>1400</v>
      </c>
      <c r="BZ951" t="s">
        <v>1401</v>
      </c>
      <c r="CA951" t="s">
        <v>2941</v>
      </c>
      <c r="CB951" t="s">
        <v>150</v>
      </c>
      <c r="CD951" t="s">
        <v>2831</v>
      </c>
      <c r="CI951">
        <v>42.579282999999997</v>
      </c>
      <c r="CJ951">
        <v>-121.711628</v>
      </c>
      <c r="CN951" t="s">
        <v>1971</v>
      </c>
      <c r="CO951" t="s">
        <v>298</v>
      </c>
      <c r="CV951" t="s">
        <v>154</v>
      </c>
      <c r="CW951" t="s">
        <v>524</v>
      </c>
      <c r="CX951" t="s">
        <v>2777</v>
      </c>
      <c r="DC951" s="15"/>
      <c r="DH951" t="s">
        <v>146</v>
      </c>
    </row>
    <row r="952" spans="1:112" x14ac:dyDescent="0.25">
      <c r="A952" t="s">
        <v>1400</v>
      </c>
      <c r="B952" t="s">
        <v>1401</v>
      </c>
      <c r="C952" t="s">
        <v>2942</v>
      </c>
      <c r="D952" t="s">
        <v>124</v>
      </c>
      <c r="E952" t="s">
        <v>125</v>
      </c>
      <c r="F952" t="s">
        <v>126</v>
      </c>
      <c r="G952" s="15">
        <v>43789</v>
      </c>
      <c r="H952" t="s">
        <v>2943</v>
      </c>
      <c r="I952" t="s">
        <v>1197</v>
      </c>
      <c r="J952" s="15">
        <v>43789</v>
      </c>
      <c r="K952" t="s">
        <v>2943</v>
      </c>
      <c r="L952" t="s">
        <v>1197</v>
      </c>
      <c r="T952" t="s">
        <v>2772</v>
      </c>
      <c r="V952" t="s">
        <v>2944</v>
      </c>
      <c r="AA952" t="s">
        <v>1406</v>
      </c>
      <c r="AB952" t="s">
        <v>1400</v>
      </c>
      <c r="AC952" t="s">
        <v>1406</v>
      </c>
      <c r="AD952" t="s">
        <v>1407</v>
      </c>
      <c r="AF952" t="s">
        <v>137</v>
      </c>
      <c r="AG952" t="s">
        <v>1408</v>
      </c>
      <c r="AI952" t="s">
        <v>139</v>
      </c>
      <c r="AK952" t="s">
        <v>140</v>
      </c>
      <c r="AM952" t="s">
        <v>141</v>
      </c>
      <c r="AS952" t="s">
        <v>2945</v>
      </c>
      <c r="AZ952" t="s">
        <v>1207</v>
      </c>
      <c r="BA952" t="s">
        <v>1208</v>
      </c>
      <c r="BB952" t="s">
        <v>1209</v>
      </c>
      <c r="BD952" t="s">
        <v>2774</v>
      </c>
      <c r="BE952" s="15">
        <v>43801</v>
      </c>
      <c r="BG952" t="s">
        <v>1410</v>
      </c>
      <c r="BH952">
        <v>1</v>
      </c>
      <c r="BI952" t="s">
        <v>139</v>
      </c>
      <c r="BJ952" s="15"/>
      <c r="BK952" t="s">
        <v>146</v>
      </c>
      <c r="BL952">
        <v>8</v>
      </c>
      <c r="BM952" s="16">
        <v>43789.795138888898</v>
      </c>
      <c r="BN952">
        <v>8</v>
      </c>
      <c r="BO952" s="16">
        <v>43789.795138888898</v>
      </c>
      <c r="BP952" t="s">
        <v>147</v>
      </c>
      <c r="BQ952" t="s">
        <v>147</v>
      </c>
      <c r="BS952">
        <v>1</v>
      </c>
      <c r="BT952" t="b">
        <v>0</v>
      </c>
      <c r="BV952">
        <v>1</v>
      </c>
      <c r="BW952">
        <v>0.5</v>
      </c>
      <c r="BX952" t="s">
        <v>1103</v>
      </c>
      <c r="BY952" t="s">
        <v>1400</v>
      </c>
      <c r="BZ952" t="s">
        <v>1401</v>
      </c>
      <c r="CA952" t="s">
        <v>2946</v>
      </c>
      <c r="CB952" t="s">
        <v>150</v>
      </c>
      <c r="CD952" t="s">
        <v>2776</v>
      </c>
      <c r="CI952">
        <v>42.011977999999999</v>
      </c>
      <c r="CJ952">
        <v>-121.411354</v>
      </c>
      <c r="CN952" t="s">
        <v>1971</v>
      </c>
      <c r="CO952" t="s">
        <v>298</v>
      </c>
      <c r="CV952" t="s">
        <v>154</v>
      </c>
      <c r="CW952" t="s">
        <v>524</v>
      </c>
      <c r="CX952" t="s">
        <v>2777</v>
      </c>
      <c r="DC952" s="15"/>
      <c r="DH952" t="s">
        <v>146</v>
      </c>
    </row>
    <row r="953" spans="1:112" x14ac:dyDescent="0.25">
      <c r="A953" t="s">
        <v>1400</v>
      </c>
      <c r="B953" t="s">
        <v>1401</v>
      </c>
      <c r="C953" t="s">
        <v>2947</v>
      </c>
      <c r="D953" t="s">
        <v>124</v>
      </c>
      <c r="E953" t="s">
        <v>125</v>
      </c>
      <c r="F953" t="s">
        <v>126</v>
      </c>
      <c r="G953" s="15">
        <v>43789</v>
      </c>
      <c r="H953" t="s">
        <v>1325</v>
      </c>
      <c r="I953" t="s">
        <v>1197</v>
      </c>
      <c r="J953" s="15">
        <v>43789</v>
      </c>
      <c r="K953" t="s">
        <v>1325</v>
      </c>
      <c r="L953" t="s">
        <v>1197</v>
      </c>
      <c r="T953" t="s">
        <v>2772</v>
      </c>
      <c r="V953" t="s">
        <v>2948</v>
      </c>
      <c r="AA953" t="s">
        <v>1406</v>
      </c>
      <c r="AB953" t="s">
        <v>1400</v>
      </c>
      <c r="AC953" t="s">
        <v>1406</v>
      </c>
      <c r="AD953" t="s">
        <v>1407</v>
      </c>
      <c r="AF953" t="s">
        <v>137</v>
      </c>
      <c r="AG953" t="s">
        <v>1408</v>
      </c>
      <c r="AI953" t="s">
        <v>139</v>
      </c>
      <c r="AK953" t="s">
        <v>140</v>
      </c>
      <c r="AM953" t="s">
        <v>141</v>
      </c>
      <c r="AZ953" t="s">
        <v>1207</v>
      </c>
      <c r="BA953" t="s">
        <v>1208</v>
      </c>
      <c r="BB953" t="s">
        <v>1209</v>
      </c>
      <c r="BD953" t="s">
        <v>2774</v>
      </c>
      <c r="BE953" s="15">
        <v>43801</v>
      </c>
      <c r="BG953" t="s">
        <v>1410</v>
      </c>
      <c r="BH953">
        <v>1</v>
      </c>
      <c r="BI953" t="s">
        <v>139</v>
      </c>
      <c r="BJ953" s="15"/>
      <c r="BK953" t="s">
        <v>146</v>
      </c>
      <c r="BL953">
        <v>8</v>
      </c>
      <c r="BM953" s="16">
        <v>43789.8125</v>
      </c>
      <c r="BN953">
        <v>8</v>
      </c>
      <c r="BO953" s="16">
        <v>43789.8125</v>
      </c>
      <c r="BP953" t="s">
        <v>147</v>
      </c>
      <c r="BQ953" t="s">
        <v>147</v>
      </c>
      <c r="BS953">
        <v>1</v>
      </c>
      <c r="BT953" t="b">
        <v>0</v>
      </c>
      <c r="BV953">
        <v>1</v>
      </c>
      <c r="BW953">
        <v>0.5</v>
      </c>
      <c r="BX953" t="s">
        <v>1103</v>
      </c>
      <c r="BY953" t="s">
        <v>1400</v>
      </c>
      <c r="BZ953" t="s">
        <v>1401</v>
      </c>
      <c r="CA953" t="s">
        <v>2949</v>
      </c>
      <c r="CB953" t="s">
        <v>150</v>
      </c>
      <c r="CD953" t="s">
        <v>2776</v>
      </c>
      <c r="CI953">
        <v>42.012757999999998</v>
      </c>
      <c r="CJ953">
        <v>-121.406554</v>
      </c>
      <c r="CN953" t="s">
        <v>1971</v>
      </c>
      <c r="CO953" t="s">
        <v>298</v>
      </c>
      <c r="CV953" t="s">
        <v>154</v>
      </c>
      <c r="CW953" t="s">
        <v>524</v>
      </c>
      <c r="CX953" t="s">
        <v>2777</v>
      </c>
      <c r="DC953" s="15"/>
      <c r="DH953" t="s">
        <v>146</v>
      </c>
    </row>
    <row r="954" spans="1:112" x14ac:dyDescent="0.25">
      <c r="A954" t="s">
        <v>1400</v>
      </c>
      <c r="B954" t="s">
        <v>1401</v>
      </c>
      <c r="C954" t="s">
        <v>2950</v>
      </c>
      <c r="D954" t="s">
        <v>124</v>
      </c>
      <c r="E954" t="s">
        <v>125</v>
      </c>
      <c r="F954" t="s">
        <v>126</v>
      </c>
      <c r="G954" s="15">
        <v>43789</v>
      </c>
      <c r="H954" t="s">
        <v>1053</v>
      </c>
      <c r="I954" t="s">
        <v>1197</v>
      </c>
      <c r="J954" s="15">
        <v>43789</v>
      </c>
      <c r="K954" t="s">
        <v>1053</v>
      </c>
      <c r="L954" t="s">
        <v>1197</v>
      </c>
      <c r="T954" t="s">
        <v>2772</v>
      </c>
      <c r="V954" t="s">
        <v>2951</v>
      </c>
      <c r="AA954" t="s">
        <v>1406</v>
      </c>
      <c r="AB954" t="s">
        <v>1400</v>
      </c>
      <c r="AC954" t="s">
        <v>1406</v>
      </c>
      <c r="AD954" t="s">
        <v>1407</v>
      </c>
      <c r="AF954" t="s">
        <v>137</v>
      </c>
      <c r="AG954" t="s">
        <v>1408</v>
      </c>
      <c r="AI954" t="s">
        <v>139</v>
      </c>
      <c r="AK954" t="s">
        <v>140</v>
      </c>
      <c r="AM954" t="s">
        <v>141</v>
      </c>
      <c r="AZ954" t="s">
        <v>1207</v>
      </c>
      <c r="BA954" t="s">
        <v>1208</v>
      </c>
      <c r="BB954" t="s">
        <v>1209</v>
      </c>
      <c r="BD954" t="s">
        <v>2774</v>
      </c>
      <c r="BE954" s="15">
        <v>43801</v>
      </c>
      <c r="BG954" t="s">
        <v>1410</v>
      </c>
      <c r="BH954">
        <v>1</v>
      </c>
      <c r="BI954" t="s">
        <v>139</v>
      </c>
      <c r="BJ954" s="15"/>
      <c r="BK954" t="s">
        <v>146</v>
      </c>
      <c r="BL954">
        <v>8</v>
      </c>
      <c r="BM954" s="16">
        <v>43789.857638888898</v>
      </c>
      <c r="BN954">
        <v>8</v>
      </c>
      <c r="BO954" s="16">
        <v>43789.857638888898</v>
      </c>
      <c r="BP954" t="s">
        <v>147</v>
      </c>
      <c r="BQ954" t="s">
        <v>147</v>
      </c>
      <c r="BS954">
        <v>1</v>
      </c>
      <c r="BT954" t="b">
        <v>0</v>
      </c>
      <c r="BV954">
        <v>1</v>
      </c>
      <c r="BW954">
        <v>0.5</v>
      </c>
      <c r="BX954" t="s">
        <v>1103</v>
      </c>
      <c r="BY954" t="s">
        <v>1400</v>
      </c>
      <c r="BZ954" t="s">
        <v>1401</v>
      </c>
      <c r="CA954" t="s">
        <v>2952</v>
      </c>
      <c r="CB954" t="s">
        <v>150</v>
      </c>
      <c r="CD954" t="s">
        <v>2804</v>
      </c>
      <c r="CI954">
        <v>42.523093000000003</v>
      </c>
      <c r="CJ954">
        <v>-121.912886</v>
      </c>
      <c r="CN954" t="s">
        <v>1971</v>
      </c>
      <c r="CO954" t="s">
        <v>298</v>
      </c>
      <c r="CV954" t="s">
        <v>154</v>
      </c>
      <c r="CW954" t="s">
        <v>524</v>
      </c>
      <c r="CX954" t="s">
        <v>2777</v>
      </c>
      <c r="DC954" s="15"/>
      <c r="DH954" t="s">
        <v>146</v>
      </c>
    </row>
    <row r="955" spans="1:112" x14ac:dyDescent="0.25">
      <c r="A955" t="s">
        <v>1400</v>
      </c>
      <c r="B955" t="s">
        <v>1401</v>
      </c>
      <c r="C955" t="s">
        <v>2953</v>
      </c>
      <c r="D955" t="s">
        <v>124</v>
      </c>
      <c r="E955" t="s">
        <v>125</v>
      </c>
      <c r="F955" t="s">
        <v>126</v>
      </c>
      <c r="G955" s="15">
        <v>43789</v>
      </c>
      <c r="H955" t="s">
        <v>529</v>
      </c>
      <c r="I955" t="s">
        <v>1197</v>
      </c>
      <c r="J955" s="15">
        <v>43789</v>
      </c>
      <c r="K955" t="s">
        <v>529</v>
      </c>
      <c r="L955" t="s">
        <v>1197</v>
      </c>
      <c r="T955" t="s">
        <v>2772</v>
      </c>
      <c r="V955" t="s">
        <v>2954</v>
      </c>
      <c r="AA955" t="s">
        <v>1406</v>
      </c>
      <c r="AB955" t="s">
        <v>1400</v>
      </c>
      <c r="AC955" t="s">
        <v>1406</v>
      </c>
      <c r="AD955" t="s">
        <v>1407</v>
      </c>
      <c r="AF955" t="s">
        <v>137</v>
      </c>
      <c r="AG955" t="s">
        <v>1408</v>
      </c>
      <c r="AI955" t="s">
        <v>139</v>
      </c>
      <c r="AK955" t="s">
        <v>140</v>
      </c>
      <c r="AM955" t="s">
        <v>141</v>
      </c>
      <c r="AZ955" t="s">
        <v>1207</v>
      </c>
      <c r="BA955" t="s">
        <v>1208</v>
      </c>
      <c r="BB955" t="s">
        <v>1209</v>
      </c>
      <c r="BD955" t="s">
        <v>2774</v>
      </c>
      <c r="BE955" s="15">
        <v>43801</v>
      </c>
      <c r="BG955" t="s">
        <v>1410</v>
      </c>
      <c r="BH955">
        <v>1</v>
      </c>
      <c r="BI955" t="s">
        <v>139</v>
      </c>
      <c r="BJ955" s="15"/>
      <c r="BK955" t="s">
        <v>146</v>
      </c>
      <c r="BL955">
        <v>8</v>
      </c>
      <c r="BM955" s="16">
        <v>43789.864583333299</v>
      </c>
      <c r="BN955">
        <v>8</v>
      </c>
      <c r="BO955" s="16">
        <v>43789.864583333299</v>
      </c>
      <c r="BP955" t="s">
        <v>147</v>
      </c>
      <c r="BQ955" t="s">
        <v>147</v>
      </c>
      <c r="BS955">
        <v>1</v>
      </c>
      <c r="BT955" t="b">
        <v>0</v>
      </c>
      <c r="BV955">
        <v>1</v>
      </c>
      <c r="BW955">
        <v>0.5</v>
      </c>
      <c r="BX955" t="s">
        <v>1103</v>
      </c>
      <c r="BY955" t="s">
        <v>1400</v>
      </c>
      <c r="BZ955" t="s">
        <v>1401</v>
      </c>
      <c r="CA955" t="s">
        <v>2955</v>
      </c>
      <c r="CB955" t="s">
        <v>150</v>
      </c>
      <c r="CD955" t="s">
        <v>2776</v>
      </c>
      <c r="CI955">
        <v>42.135295999999997</v>
      </c>
      <c r="CJ955">
        <v>-121.756013</v>
      </c>
      <c r="CN955" t="s">
        <v>1971</v>
      </c>
      <c r="CO955" t="s">
        <v>298</v>
      </c>
      <c r="CV955" t="s">
        <v>154</v>
      </c>
      <c r="CW955" t="s">
        <v>524</v>
      </c>
      <c r="CX955" t="s">
        <v>2777</v>
      </c>
      <c r="DC955" s="15"/>
      <c r="DH955" t="s">
        <v>146</v>
      </c>
    </row>
    <row r="956" spans="1:112" x14ac:dyDescent="0.25">
      <c r="A956" t="s">
        <v>1400</v>
      </c>
      <c r="B956" t="s">
        <v>1401</v>
      </c>
      <c r="C956" t="s">
        <v>2956</v>
      </c>
      <c r="D956" t="s">
        <v>124</v>
      </c>
      <c r="E956" t="s">
        <v>125</v>
      </c>
      <c r="F956" t="s">
        <v>126</v>
      </c>
      <c r="G956" s="15">
        <v>43789</v>
      </c>
      <c r="H956" t="s">
        <v>2291</v>
      </c>
      <c r="I956" t="s">
        <v>1197</v>
      </c>
      <c r="J956" s="15">
        <v>43789</v>
      </c>
      <c r="K956" t="s">
        <v>2291</v>
      </c>
      <c r="L956" t="s">
        <v>1197</v>
      </c>
      <c r="T956" t="s">
        <v>2772</v>
      </c>
      <c r="V956" t="s">
        <v>2957</v>
      </c>
      <c r="AA956" t="s">
        <v>1406</v>
      </c>
      <c r="AB956" t="s">
        <v>1400</v>
      </c>
      <c r="AC956" t="s">
        <v>1406</v>
      </c>
      <c r="AD956" t="s">
        <v>1407</v>
      </c>
      <c r="AF956" t="s">
        <v>137</v>
      </c>
      <c r="AG956" t="s">
        <v>1408</v>
      </c>
      <c r="AI956" t="s">
        <v>139</v>
      </c>
      <c r="AK956" t="s">
        <v>140</v>
      </c>
      <c r="AM956" t="s">
        <v>141</v>
      </c>
      <c r="AZ956" t="s">
        <v>1207</v>
      </c>
      <c r="BA956" t="s">
        <v>1208</v>
      </c>
      <c r="BB956" t="s">
        <v>1209</v>
      </c>
      <c r="BD956" t="s">
        <v>2774</v>
      </c>
      <c r="BE956" s="15">
        <v>43801</v>
      </c>
      <c r="BG956" t="s">
        <v>1410</v>
      </c>
      <c r="BH956">
        <v>1</v>
      </c>
      <c r="BI956" t="s">
        <v>139</v>
      </c>
      <c r="BJ956" s="15"/>
      <c r="BK956" t="s">
        <v>146</v>
      </c>
      <c r="BL956">
        <v>8</v>
      </c>
      <c r="BM956" s="16">
        <v>43789.90625</v>
      </c>
      <c r="BN956">
        <v>8</v>
      </c>
      <c r="BO956" s="16">
        <v>43789.90625</v>
      </c>
      <c r="BP956" t="s">
        <v>147</v>
      </c>
      <c r="BQ956" t="s">
        <v>147</v>
      </c>
      <c r="BS956">
        <v>1</v>
      </c>
      <c r="BT956" t="b">
        <v>0</v>
      </c>
      <c r="BV956">
        <v>1</v>
      </c>
      <c r="BW956">
        <v>0.5</v>
      </c>
      <c r="BX956" t="s">
        <v>1103</v>
      </c>
      <c r="BY956" t="s">
        <v>1400</v>
      </c>
      <c r="BZ956" t="s">
        <v>1401</v>
      </c>
      <c r="CA956" t="s">
        <v>2958</v>
      </c>
      <c r="CB956" t="s">
        <v>150</v>
      </c>
      <c r="CD956" t="s">
        <v>2776</v>
      </c>
      <c r="CI956">
        <v>42.082188000000002</v>
      </c>
      <c r="CJ956">
        <v>-121.68133899999999</v>
      </c>
      <c r="CN956" t="s">
        <v>1971</v>
      </c>
      <c r="CO956" t="s">
        <v>298</v>
      </c>
      <c r="CV956" t="s">
        <v>154</v>
      </c>
      <c r="CW956" t="s">
        <v>524</v>
      </c>
      <c r="CX956" t="s">
        <v>2777</v>
      </c>
      <c r="DC956" s="15"/>
      <c r="DH956" t="s">
        <v>146</v>
      </c>
    </row>
    <row r="957" spans="1:112" x14ac:dyDescent="0.25">
      <c r="A957" t="s">
        <v>1400</v>
      </c>
      <c r="B957" t="s">
        <v>1401</v>
      </c>
      <c r="C957" t="s">
        <v>2959</v>
      </c>
      <c r="D957" t="s">
        <v>124</v>
      </c>
      <c r="E957" t="s">
        <v>125</v>
      </c>
      <c r="F957" t="s">
        <v>126</v>
      </c>
      <c r="G957" s="15">
        <v>43789</v>
      </c>
      <c r="H957" t="s">
        <v>2960</v>
      </c>
      <c r="I957" t="s">
        <v>1197</v>
      </c>
      <c r="J957" s="15">
        <v>43789</v>
      </c>
      <c r="K957" t="s">
        <v>2960</v>
      </c>
      <c r="L957" t="s">
        <v>1197</v>
      </c>
      <c r="T957" t="s">
        <v>2772</v>
      </c>
      <c r="V957" t="s">
        <v>2961</v>
      </c>
      <c r="AA957" t="s">
        <v>1406</v>
      </c>
      <c r="AB957" t="s">
        <v>1400</v>
      </c>
      <c r="AC957" t="s">
        <v>1406</v>
      </c>
      <c r="AD957" t="s">
        <v>1407</v>
      </c>
      <c r="AF957" t="s">
        <v>137</v>
      </c>
      <c r="AG957" t="s">
        <v>1408</v>
      </c>
      <c r="AI957" t="s">
        <v>139</v>
      </c>
      <c r="AK957" t="s">
        <v>140</v>
      </c>
      <c r="AM957" t="s">
        <v>141</v>
      </c>
      <c r="AZ957" t="s">
        <v>1207</v>
      </c>
      <c r="BA957" t="s">
        <v>1208</v>
      </c>
      <c r="BB957" t="s">
        <v>1209</v>
      </c>
      <c r="BD957" t="s">
        <v>2774</v>
      </c>
      <c r="BE957" s="15">
        <v>43801</v>
      </c>
      <c r="BG957" t="s">
        <v>1410</v>
      </c>
      <c r="BH957">
        <v>1</v>
      </c>
      <c r="BI957" t="s">
        <v>139</v>
      </c>
      <c r="BJ957" s="15"/>
      <c r="BK957" t="s">
        <v>146</v>
      </c>
      <c r="BL957">
        <v>8</v>
      </c>
      <c r="BM957" s="16">
        <v>43789.908333333296</v>
      </c>
      <c r="BN957">
        <v>8</v>
      </c>
      <c r="BO957" s="16">
        <v>43789.908333333296</v>
      </c>
      <c r="BP957" t="s">
        <v>147</v>
      </c>
      <c r="BQ957" t="s">
        <v>147</v>
      </c>
      <c r="BS957">
        <v>1</v>
      </c>
      <c r="BT957" t="b">
        <v>0</v>
      </c>
      <c r="BV957">
        <v>1</v>
      </c>
      <c r="BW957">
        <v>0.5</v>
      </c>
      <c r="BX957" t="s">
        <v>1103</v>
      </c>
      <c r="BY957" t="s">
        <v>1400</v>
      </c>
      <c r="BZ957" t="s">
        <v>1401</v>
      </c>
      <c r="CA957" t="s">
        <v>2962</v>
      </c>
      <c r="CB957" t="s">
        <v>150</v>
      </c>
      <c r="CD957" t="s">
        <v>2808</v>
      </c>
      <c r="CI957">
        <v>42.471400000000003</v>
      </c>
      <c r="CJ957">
        <v>-121.89303099999999</v>
      </c>
      <c r="CN957" t="s">
        <v>1971</v>
      </c>
      <c r="CO957" t="s">
        <v>298</v>
      </c>
      <c r="CV957" t="s">
        <v>154</v>
      </c>
      <c r="CW957" t="s">
        <v>524</v>
      </c>
      <c r="CX957" t="s">
        <v>2777</v>
      </c>
      <c r="DC957" s="15"/>
      <c r="DH957" t="s">
        <v>146</v>
      </c>
    </row>
    <row r="958" spans="1:112" x14ac:dyDescent="0.25">
      <c r="A958" t="s">
        <v>1400</v>
      </c>
      <c r="B958" t="s">
        <v>1401</v>
      </c>
      <c r="C958" t="s">
        <v>2963</v>
      </c>
      <c r="D958" t="s">
        <v>124</v>
      </c>
      <c r="E958" t="s">
        <v>125</v>
      </c>
      <c r="F958" t="s">
        <v>126</v>
      </c>
      <c r="G958" s="15">
        <v>43789</v>
      </c>
      <c r="H958" t="s">
        <v>2964</v>
      </c>
      <c r="I958" t="s">
        <v>1197</v>
      </c>
      <c r="J958" s="15">
        <v>43789</v>
      </c>
      <c r="K958" t="s">
        <v>2964</v>
      </c>
      <c r="L958" t="s">
        <v>1197</v>
      </c>
      <c r="T958" t="s">
        <v>2772</v>
      </c>
      <c r="V958" t="s">
        <v>2965</v>
      </c>
      <c r="AA958" t="s">
        <v>1406</v>
      </c>
      <c r="AB958" t="s">
        <v>1400</v>
      </c>
      <c r="AC958" t="s">
        <v>1406</v>
      </c>
      <c r="AD958" t="s">
        <v>1407</v>
      </c>
      <c r="AF958" t="s">
        <v>137</v>
      </c>
      <c r="AG958" t="s">
        <v>1408</v>
      </c>
      <c r="AI958" t="s">
        <v>139</v>
      </c>
      <c r="AK958" t="s">
        <v>140</v>
      </c>
      <c r="AM958" t="s">
        <v>141</v>
      </c>
      <c r="AZ958" t="s">
        <v>1207</v>
      </c>
      <c r="BA958" t="s">
        <v>1208</v>
      </c>
      <c r="BB958" t="s">
        <v>1209</v>
      </c>
      <c r="BD958" t="s">
        <v>2774</v>
      </c>
      <c r="BE958" s="15">
        <v>43801</v>
      </c>
      <c r="BG958" t="s">
        <v>1410</v>
      </c>
      <c r="BH958">
        <v>1</v>
      </c>
      <c r="BI958" t="s">
        <v>139</v>
      </c>
      <c r="BJ958" s="15"/>
      <c r="BK958" t="s">
        <v>146</v>
      </c>
      <c r="BL958">
        <v>8</v>
      </c>
      <c r="BM958" s="16">
        <v>43789.952083333301</v>
      </c>
      <c r="BN958">
        <v>8</v>
      </c>
      <c r="BO958" s="16">
        <v>43789.952083333301</v>
      </c>
      <c r="BP958" t="s">
        <v>147</v>
      </c>
      <c r="BQ958" t="s">
        <v>147</v>
      </c>
      <c r="BS958">
        <v>1</v>
      </c>
      <c r="BT958" t="b">
        <v>0</v>
      </c>
      <c r="BV958">
        <v>1</v>
      </c>
      <c r="BW958">
        <v>0.5</v>
      </c>
      <c r="BX958" t="s">
        <v>1103</v>
      </c>
      <c r="BY958" t="s">
        <v>1400</v>
      </c>
      <c r="BZ958" t="s">
        <v>1401</v>
      </c>
      <c r="CA958" t="s">
        <v>2966</v>
      </c>
      <c r="CB958" t="s">
        <v>150</v>
      </c>
      <c r="CD958" t="s">
        <v>2808</v>
      </c>
      <c r="CI958">
        <v>42.311427999999999</v>
      </c>
      <c r="CJ958">
        <v>-121.802407</v>
      </c>
      <c r="CN958" t="s">
        <v>1971</v>
      </c>
      <c r="CO958" t="s">
        <v>298</v>
      </c>
      <c r="CV958" t="s">
        <v>154</v>
      </c>
      <c r="CW958" t="s">
        <v>524</v>
      </c>
      <c r="CX958" t="s">
        <v>2777</v>
      </c>
      <c r="DC958" s="15"/>
      <c r="DH958" t="s">
        <v>146</v>
      </c>
    </row>
    <row r="959" spans="1:112" x14ac:dyDescent="0.25">
      <c r="A959" t="s">
        <v>1400</v>
      </c>
      <c r="B959" t="s">
        <v>1401</v>
      </c>
      <c r="C959" t="s">
        <v>2967</v>
      </c>
      <c r="D959" t="s">
        <v>124</v>
      </c>
      <c r="E959" t="s">
        <v>125</v>
      </c>
      <c r="F959" t="s">
        <v>126</v>
      </c>
      <c r="G959" s="15">
        <v>43790</v>
      </c>
      <c r="H959" t="s">
        <v>582</v>
      </c>
      <c r="I959" t="s">
        <v>1197</v>
      </c>
      <c r="J959" s="15">
        <v>43790</v>
      </c>
      <c r="K959" t="s">
        <v>582</v>
      </c>
      <c r="L959" t="s">
        <v>1197</v>
      </c>
      <c r="T959" t="s">
        <v>2772</v>
      </c>
      <c r="V959" t="s">
        <v>2968</v>
      </c>
      <c r="AA959" t="s">
        <v>1406</v>
      </c>
      <c r="AB959" t="s">
        <v>1400</v>
      </c>
      <c r="AC959" t="s">
        <v>1406</v>
      </c>
      <c r="AD959" t="s">
        <v>1407</v>
      </c>
      <c r="AF959" t="s">
        <v>137</v>
      </c>
      <c r="AG959" t="s">
        <v>1408</v>
      </c>
      <c r="AI959" t="s">
        <v>139</v>
      </c>
      <c r="AK959" t="s">
        <v>140</v>
      </c>
      <c r="AM959" t="s">
        <v>141</v>
      </c>
      <c r="AZ959" t="s">
        <v>1207</v>
      </c>
      <c r="BA959" t="s">
        <v>1208</v>
      </c>
      <c r="BB959" t="s">
        <v>1209</v>
      </c>
      <c r="BD959" t="s">
        <v>2774</v>
      </c>
      <c r="BE959" s="15">
        <v>43803</v>
      </c>
      <c r="BG959" t="s">
        <v>1410</v>
      </c>
      <c r="BH959">
        <v>1</v>
      </c>
      <c r="BI959" t="s">
        <v>139</v>
      </c>
      <c r="BJ959" s="15"/>
      <c r="BK959" t="s">
        <v>146</v>
      </c>
      <c r="BL959">
        <v>8</v>
      </c>
      <c r="BM959" s="16">
        <v>43790.732638888898</v>
      </c>
      <c r="BN959">
        <v>8</v>
      </c>
      <c r="BO959" s="16">
        <v>43790.732638888898</v>
      </c>
      <c r="BP959" t="s">
        <v>147</v>
      </c>
      <c r="BQ959" t="s">
        <v>147</v>
      </c>
      <c r="BS959">
        <v>1</v>
      </c>
      <c r="BT959" t="b">
        <v>0</v>
      </c>
      <c r="BV959">
        <v>1</v>
      </c>
      <c r="BW959">
        <v>0.5</v>
      </c>
      <c r="BX959" t="s">
        <v>1103</v>
      </c>
      <c r="BY959" t="s">
        <v>1400</v>
      </c>
      <c r="BZ959" t="s">
        <v>1401</v>
      </c>
      <c r="CA959" t="s">
        <v>2969</v>
      </c>
      <c r="CB959" t="s">
        <v>150</v>
      </c>
      <c r="CD959" t="s">
        <v>2808</v>
      </c>
      <c r="CI959">
        <v>42.268073000000001</v>
      </c>
      <c r="CJ959">
        <v>-121.870953</v>
      </c>
      <c r="CN959" t="s">
        <v>1971</v>
      </c>
      <c r="CO959" t="s">
        <v>298</v>
      </c>
      <c r="CV959" t="s">
        <v>154</v>
      </c>
      <c r="CW959" t="s">
        <v>524</v>
      </c>
      <c r="CX959" t="s">
        <v>2777</v>
      </c>
      <c r="DC959" s="15"/>
      <c r="DH959" t="s">
        <v>146</v>
      </c>
    </row>
    <row r="960" spans="1:112" x14ac:dyDescent="0.25">
      <c r="A960" t="s">
        <v>1400</v>
      </c>
      <c r="B960" t="s">
        <v>1401</v>
      </c>
      <c r="C960" t="s">
        <v>2970</v>
      </c>
      <c r="D960" t="s">
        <v>124</v>
      </c>
      <c r="E960" t="s">
        <v>125</v>
      </c>
      <c r="F960" t="s">
        <v>126</v>
      </c>
      <c r="G960" s="15">
        <v>43790</v>
      </c>
      <c r="H960" t="s">
        <v>1362</v>
      </c>
      <c r="I960" t="s">
        <v>1197</v>
      </c>
      <c r="J960" s="15">
        <v>43790</v>
      </c>
      <c r="K960" t="s">
        <v>1362</v>
      </c>
      <c r="L960" t="s">
        <v>1197</v>
      </c>
      <c r="T960" t="s">
        <v>2772</v>
      </c>
      <c r="V960" t="s">
        <v>2971</v>
      </c>
      <c r="AA960" t="s">
        <v>1406</v>
      </c>
      <c r="AB960" t="s">
        <v>1400</v>
      </c>
      <c r="AC960" t="s">
        <v>1406</v>
      </c>
      <c r="AD960" t="s">
        <v>1407</v>
      </c>
      <c r="AF960" t="s">
        <v>137</v>
      </c>
      <c r="AG960" t="s">
        <v>1408</v>
      </c>
      <c r="AI960" t="s">
        <v>139</v>
      </c>
      <c r="AK960" t="s">
        <v>140</v>
      </c>
      <c r="AM960" t="s">
        <v>141</v>
      </c>
      <c r="AZ960" t="s">
        <v>1207</v>
      </c>
      <c r="BA960" t="s">
        <v>1208</v>
      </c>
      <c r="BB960" t="s">
        <v>1209</v>
      </c>
      <c r="BD960" t="s">
        <v>2774</v>
      </c>
      <c r="BE960" s="15">
        <v>43803</v>
      </c>
      <c r="BG960" t="s">
        <v>1410</v>
      </c>
      <c r="BH960">
        <v>1</v>
      </c>
      <c r="BI960" t="s">
        <v>139</v>
      </c>
      <c r="BJ960" s="15"/>
      <c r="BK960" t="s">
        <v>146</v>
      </c>
      <c r="BL960">
        <v>8</v>
      </c>
      <c r="BM960" s="16">
        <v>43790.743055555598</v>
      </c>
      <c r="BN960">
        <v>8</v>
      </c>
      <c r="BO960" s="16">
        <v>43790.743055555598</v>
      </c>
      <c r="BP960" t="s">
        <v>147</v>
      </c>
      <c r="BQ960" t="s">
        <v>147</v>
      </c>
      <c r="BS960">
        <v>1</v>
      </c>
      <c r="BT960" t="b">
        <v>0</v>
      </c>
      <c r="BV960">
        <v>1</v>
      </c>
      <c r="BW960">
        <v>0.5</v>
      </c>
      <c r="BX960" t="s">
        <v>1103</v>
      </c>
      <c r="BY960" t="s">
        <v>1400</v>
      </c>
      <c r="BZ960" t="s">
        <v>1401</v>
      </c>
      <c r="CA960" t="s">
        <v>2972</v>
      </c>
      <c r="CB960" t="s">
        <v>150</v>
      </c>
      <c r="CD960" t="s">
        <v>2776</v>
      </c>
      <c r="CI960">
        <v>42.136716</v>
      </c>
      <c r="CJ960">
        <v>-121.933322</v>
      </c>
      <c r="CN960" t="s">
        <v>1971</v>
      </c>
      <c r="CO960" t="s">
        <v>298</v>
      </c>
      <c r="CV960" t="s">
        <v>154</v>
      </c>
      <c r="CW960" t="s">
        <v>524</v>
      </c>
      <c r="CX960" t="s">
        <v>2777</v>
      </c>
      <c r="DC960" s="15"/>
      <c r="DH960" t="s">
        <v>146</v>
      </c>
    </row>
    <row r="961" spans="1:112" x14ac:dyDescent="0.25">
      <c r="A961" t="s">
        <v>1400</v>
      </c>
      <c r="B961" t="s">
        <v>1401</v>
      </c>
      <c r="C961" t="s">
        <v>2973</v>
      </c>
      <c r="D961" t="s">
        <v>124</v>
      </c>
      <c r="E961" t="s">
        <v>125</v>
      </c>
      <c r="F961" t="s">
        <v>126</v>
      </c>
      <c r="G961" s="15">
        <v>43790</v>
      </c>
      <c r="H961" t="s">
        <v>2378</v>
      </c>
      <c r="I961" t="s">
        <v>1197</v>
      </c>
      <c r="J961" s="15">
        <v>43790</v>
      </c>
      <c r="K961" t="s">
        <v>2378</v>
      </c>
      <c r="L961" t="s">
        <v>1197</v>
      </c>
      <c r="T961" t="s">
        <v>2772</v>
      </c>
      <c r="V961" t="s">
        <v>2974</v>
      </c>
      <c r="AA961" t="s">
        <v>1406</v>
      </c>
      <c r="AB961" t="s">
        <v>1400</v>
      </c>
      <c r="AC961" t="s">
        <v>1406</v>
      </c>
      <c r="AD961" t="s">
        <v>1407</v>
      </c>
      <c r="AF961" t="s">
        <v>137</v>
      </c>
      <c r="AG961" t="s">
        <v>1408</v>
      </c>
      <c r="AI961" t="s">
        <v>139</v>
      </c>
      <c r="AK961" t="s">
        <v>140</v>
      </c>
      <c r="AM961" t="s">
        <v>141</v>
      </c>
      <c r="AZ961" t="s">
        <v>1207</v>
      </c>
      <c r="BA961" t="s">
        <v>1208</v>
      </c>
      <c r="BB961" t="s">
        <v>1209</v>
      </c>
      <c r="BD961" t="s">
        <v>2774</v>
      </c>
      <c r="BE961" s="15">
        <v>43803</v>
      </c>
      <c r="BG961" t="s">
        <v>1410</v>
      </c>
      <c r="BH961">
        <v>1</v>
      </c>
      <c r="BI961" t="s">
        <v>139</v>
      </c>
      <c r="BJ961" s="15"/>
      <c r="BK961" t="s">
        <v>146</v>
      </c>
      <c r="BL961">
        <v>8</v>
      </c>
      <c r="BM961" s="16">
        <v>43790.772916666698</v>
      </c>
      <c r="BN961">
        <v>8</v>
      </c>
      <c r="BO961" s="16">
        <v>43790.772916666698</v>
      </c>
      <c r="BP961" t="s">
        <v>147</v>
      </c>
      <c r="BQ961" t="s">
        <v>147</v>
      </c>
      <c r="BS961">
        <v>1</v>
      </c>
      <c r="BT961" t="b">
        <v>0</v>
      </c>
      <c r="BV961">
        <v>1</v>
      </c>
      <c r="BW961">
        <v>0.5</v>
      </c>
      <c r="BX961" t="s">
        <v>1103</v>
      </c>
      <c r="BY961" t="s">
        <v>1400</v>
      </c>
      <c r="BZ961" t="s">
        <v>1401</v>
      </c>
      <c r="CA961" t="s">
        <v>2975</v>
      </c>
      <c r="CB961" t="s">
        <v>150</v>
      </c>
      <c r="CD961" t="s">
        <v>2808</v>
      </c>
      <c r="CI961">
        <v>42.229998000000002</v>
      </c>
      <c r="CJ961">
        <v>-121.84125400000001</v>
      </c>
      <c r="CN961" t="s">
        <v>1971</v>
      </c>
      <c r="CO961" t="s">
        <v>298</v>
      </c>
      <c r="CV961" t="s">
        <v>154</v>
      </c>
      <c r="CW961" t="s">
        <v>524</v>
      </c>
      <c r="CX961" t="s">
        <v>2777</v>
      </c>
      <c r="DC961" s="15"/>
      <c r="DH961" t="s">
        <v>146</v>
      </c>
    </row>
    <row r="962" spans="1:112" x14ac:dyDescent="0.25">
      <c r="A962" t="s">
        <v>1400</v>
      </c>
      <c r="B962" t="s">
        <v>1401</v>
      </c>
      <c r="C962" t="s">
        <v>2976</v>
      </c>
      <c r="D962" t="s">
        <v>124</v>
      </c>
      <c r="E962" t="s">
        <v>125</v>
      </c>
      <c r="F962" t="s">
        <v>126</v>
      </c>
      <c r="G962" s="15">
        <v>43790</v>
      </c>
      <c r="H962" t="s">
        <v>484</v>
      </c>
      <c r="I962" t="s">
        <v>1197</v>
      </c>
      <c r="J962" s="15">
        <v>43790</v>
      </c>
      <c r="K962" t="s">
        <v>484</v>
      </c>
      <c r="L962" t="s">
        <v>1197</v>
      </c>
      <c r="T962" t="s">
        <v>2772</v>
      </c>
      <c r="V962" t="s">
        <v>2977</v>
      </c>
      <c r="AA962" t="s">
        <v>1406</v>
      </c>
      <c r="AB962" t="s">
        <v>1400</v>
      </c>
      <c r="AC962" t="s">
        <v>1406</v>
      </c>
      <c r="AD962" t="s">
        <v>1407</v>
      </c>
      <c r="AF962" t="s">
        <v>137</v>
      </c>
      <c r="AG962" t="s">
        <v>1408</v>
      </c>
      <c r="AI962" t="s">
        <v>139</v>
      </c>
      <c r="AK962" t="s">
        <v>140</v>
      </c>
      <c r="AM962" t="s">
        <v>141</v>
      </c>
      <c r="AZ962" t="s">
        <v>1207</v>
      </c>
      <c r="BA962" t="s">
        <v>1208</v>
      </c>
      <c r="BB962" t="s">
        <v>1209</v>
      </c>
      <c r="BD962" t="s">
        <v>2774</v>
      </c>
      <c r="BE962" s="15">
        <v>43803</v>
      </c>
      <c r="BG962" t="s">
        <v>1410</v>
      </c>
      <c r="BH962">
        <v>1</v>
      </c>
      <c r="BI962" t="s">
        <v>139</v>
      </c>
      <c r="BJ962" s="15"/>
      <c r="BK962" t="s">
        <v>146</v>
      </c>
      <c r="BL962">
        <v>8</v>
      </c>
      <c r="BM962" s="16">
        <v>43790.78125</v>
      </c>
      <c r="BN962">
        <v>8</v>
      </c>
      <c r="BO962" s="16">
        <v>43790.78125</v>
      </c>
      <c r="BP962" t="s">
        <v>147</v>
      </c>
      <c r="BQ962" t="s">
        <v>147</v>
      </c>
      <c r="BS962">
        <v>1</v>
      </c>
      <c r="BT962" t="b">
        <v>0</v>
      </c>
      <c r="BV962">
        <v>1</v>
      </c>
      <c r="BW962">
        <v>0.5</v>
      </c>
      <c r="BX962" t="s">
        <v>1103</v>
      </c>
      <c r="BY962" t="s">
        <v>1400</v>
      </c>
      <c r="BZ962" t="s">
        <v>1401</v>
      </c>
      <c r="CA962" t="s">
        <v>2978</v>
      </c>
      <c r="CB962" t="s">
        <v>150</v>
      </c>
      <c r="CD962" t="s">
        <v>2776</v>
      </c>
      <c r="CI962">
        <v>42.154313999999999</v>
      </c>
      <c r="CJ962">
        <v>-121.93657899999999</v>
      </c>
      <c r="CN962" t="s">
        <v>1971</v>
      </c>
      <c r="CO962" t="s">
        <v>298</v>
      </c>
      <c r="CV962" t="s">
        <v>154</v>
      </c>
      <c r="CW962" t="s">
        <v>524</v>
      </c>
      <c r="CX962" t="s">
        <v>2777</v>
      </c>
      <c r="DC962" s="15"/>
      <c r="DH962" t="s">
        <v>146</v>
      </c>
    </row>
    <row r="963" spans="1:112" x14ac:dyDescent="0.25">
      <c r="A963" t="s">
        <v>1400</v>
      </c>
      <c r="B963" t="s">
        <v>1401</v>
      </c>
      <c r="C963" t="s">
        <v>2979</v>
      </c>
      <c r="D963" t="s">
        <v>124</v>
      </c>
      <c r="E963" t="s">
        <v>125</v>
      </c>
      <c r="F963" t="s">
        <v>126</v>
      </c>
      <c r="G963" s="15">
        <v>43790</v>
      </c>
      <c r="H963" t="s">
        <v>1385</v>
      </c>
      <c r="I963" t="s">
        <v>1197</v>
      </c>
      <c r="J963" s="15">
        <v>43790</v>
      </c>
      <c r="K963" t="s">
        <v>1385</v>
      </c>
      <c r="L963" t="s">
        <v>1197</v>
      </c>
      <c r="T963" t="s">
        <v>2772</v>
      </c>
      <c r="V963" t="s">
        <v>2980</v>
      </c>
      <c r="AA963" t="s">
        <v>1406</v>
      </c>
      <c r="AB963" t="s">
        <v>1400</v>
      </c>
      <c r="AC963" t="s">
        <v>1406</v>
      </c>
      <c r="AD963" t="s">
        <v>1407</v>
      </c>
      <c r="AF963" t="s">
        <v>137</v>
      </c>
      <c r="AG963" t="s">
        <v>1408</v>
      </c>
      <c r="AI963" t="s">
        <v>139</v>
      </c>
      <c r="AK963" t="s">
        <v>140</v>
      </c>
      <c r="AM963" t="s">
        <v>141</v>
      </c>
      <c r="AZ963" t="s">
        <v>1207</v>
      </c>
      <c r="BA963" t="s">
        <v>1208</v>
      </c>
      <c r="BB963" t="s">
        <v>1209</v>
      </c>
      <c r="BD963" t="s">
        <v>2774</v>
      </c>
      <c r="BE963" s="15">
        <v>43803</v>
      </c>
      <c r="BG963" t="s">
        <v>1410</v>
      </c>
      <c r="BH963">
        <v>1</v>
      </c>
      <c r="BI963" t="s">
        <v>139</v>
      </c>
      <c r="BJ963" s="15"/>
      <c r="BK963" t="s">
        <v>146</v>
      </c>
      <c r="BL963">
        <v>8</v>
      </c>
      <c r="BM963" s="16">
        <v>43790.833333333299</v>
      </c>
      <c r="BN963">
        <v>8</v>
      </c>
      <c r="BO963" s="16">
        <v>43790.833333333299</v>
      </c>
      <c r="BP963" t="s">
        <v>147</v>
      </c>
      <c r="BQ963" t="s">
        <v>147</v>
      </c>
      <c r="BS963">
        <v>1</v>
      </c>
      <c r="BT963" t="b">
        <v>0</v>
      </c>
      <c r="BV963">
        <v>1</v>
      </c>
      <c r="BW963">
        <v>0.5</v>
      </c>
      <c r="BX963" t="s">
        <v>1103</v>
      </c>
      <c r="BY963" t="s">
        <v>1400</v>
      </c>
      <c r="BZ963" t="s">
        <v>1401</v>
      </c>
      <c r="CA963" t="s">
        <v>2981</v>
      </c>
      <c r="CB963" t="s">
        <v>150</v>
      </c>
      <c r="CD963" t="s">
        <v>2776</v>
      </c>
      <c r="CI963">
        <v>42.192244000000002</v>
      </c>
      <c r="CJ963">
        <v>-121.828988</v>
      </c>
      <c r="CN963" t="s">
        <v>1971</v>
      </c>
      <c r="CO963" t="s">
        <v>298</v>
      </c>
      <c r="CV963" t="s">
        <v>154</v>
      </c>
      <c r="CW963" t="s">
        <v>524</v>
      </c>
      <c r="CX963" t="s">
        <v>2777</v>
      </c>
      <c r="DC963" s="15"/>
      <c r="DH963" t="s">
        <v>146</v>
      </c>
    </row>
    <row r="964" spans="1:112" x14ac:dyDescent="0.25">
      <c r="A964" t="s">
        <v>1400</v>
      </c>
      <c r="B964" t="s">
        <v>1401</v>
      </c>
      <c r="C964" t="s">
        <v>2982</v>
      </c>
      <c r="D964" t="s">
        <v>124</v>
      </c>
      <c r="E964" t="s">
        <v>125</v>
      </c>
      <c r="F964" t="s">
        <v>126</v>
      </c>
      <c r="G964" s="15">
        <v>43790</v>
      </c>
      <c r="H964" t="s">
        <v>751</v>
      </c>
      <c r="I964" t="s">
        <v>1197</v>
      </c>
      <c r="J964" s="15">
        <v>43790</v>
      </c>
      <c r="K964" t="s">
        <v>751</v>
      </c>
      <c r="L964" t="s">
        <v>1197</v>
      </c>
      <c r="T964" t="s">
        <v>2772</v>
      </c>
      <c r="V964" t="s">
        <v>2983</v>
      </c>
      <c r="AA964" t="s">
        <v>1406</v>
      </c>
      <c r="AB964" t="s">
        <v>1400</v>
      </c>
      <c r="AC964" t="s">
        <v>1406</v>
      </c>
      <c r="AD964" t="s">
        <v>1407</v>
      </c>
      <c r="AF964" t="s">
        <v>137</v>
      </c>
      <c r="AG964" t="s">
        <v>1408</v>
      </c>
      <c r="AI964" t="s">
        <v>139</v>
      </c>
      <c r="AK964" t="s">
        <v>140</v>
      </c>
      <c r="AM964" t="s">
        <v>141</v>
      </c>
      <c r="AZ964" t="s">
        <v>1207</v>
      </c>
      <c r="BA964" t="s">
        <v>1208</v>
      </c>
      <c r="BB964" t="s">
        <v>1209</v>
      </c>
      <c r="BD964" t="s">
        <v>2774</v>
      </c>
      <c r="BE964" s="15">
        <v>43803</v>
      </c>
      <c r="BG964" t="s">
        <v>1410</v>
      </c>
      <c r="BH964">
        <v>1</v>
      </c>
      <c r="BI964" t="s">
        <v>139</v>
      </c>
      <c r="BJ964" s="15"/>
      <c r="BK964" t="s">
        <v>146</v>
      </c>
      <c r="BL964">
        <v>8</v>
      </c>
      <c r="BM964" s="16">
        <v>43790.836805555598</v>
      </c>
      <c r="BN964">
        <v>8</v>
      </c>
      <c r="BO964" s="16">
        <v>43790.836805555598</v>
      </c>
      <c r="BP964" t="s">
        <v>147</v>
      </c>
      <c r="BQ964" t="s">
        <v>147</v>
      </c>
      <c r="BS964">
        <v>1</v>
      </c>
      <c r="BT964" t="b">
        <v>0</v>
      </c>
      <c r="BV964">
        <v>1</v>
      </c>
      <c r="BW964">
        <v>0.5</v>
      </c>
      <c r="BX964" t="s">
        <v>1103</v>
      </c>
      <c r="BY964" t="s">
        <v>1400</v>
      </c>
      <c r="BZ964" t="s">
        <v>1401</v>
      </c>
      <c r="CA964" t="s">
        <v>2984</v>
      </c>
      <c r="CB964" t="s">
        <v>150</v>
      </c>
      <c r="CD964" t="s">
        <v>2804</v>
      </c>
      <c r="CI964">
        <v>42.543827</v>
      </c>
      <c r="CJ964">
        <v>-121.901268</v>
      </c>
      <c r="CN964" t="s">
        <v>1971</v>
      </c>
      <c r="CO964" t="s">
        <v>298</v>
      </c>
      <c r="CV964" t="s">
        <v>154</v>
      </c>
      <c r="CW964" t="s">
        <v>524</v>
      </c>
      <c r="CX964" t="s">
        <v>2777</v>
      </c>
      <c r="DC964" s="15"/>
      <c r="DH964" t="s">
        <v>146</v>
      </c>
    </row>
    <row r="965" spans="1:112" x14ac:dyDescent="0.25">
      <c r="A965" t="s">
        <v>1400</v>
      </c>
      <c r="B965" t="s">
        <v>1401</v>
      </c>
      <c r="C965" t="s">
        <v>2985</v>
      </c>
      <c r="D965" t="s">
        <v>124</v>
      </c>
      <c r="E965" t="s">
        <v>125</v>
      </c>
      <c r="F965" t="s">
        <v>126</v>
      </c>
      <c r="G965" s="15">
        <v>43790</v>
      </c>
      <c r="H965" t="s">
        <v>2511</v>
      </c>
      <c r="I965" t="s">
        <v>1197</v>
      </c>
      <c r="J965" s="15">
        <v>43790</v>
      </c>
      <c r="K965" t="s">
        <v>2511</v>
      </c>
      <c r="L965" t="s">
        <v>1197</v>
      </c>
      <c r="T965" t="s">
        <v>2772</v>
      </c>
      <c r="V965" t="s">
        <v>2986</v>
      </c>
      <c r="AA965" t="s">
        <v>1406</v>
      </c>
      <c r="AB965" t="s">
        <v>1400</v>
      </c>
      <c r="AC965" t="s">
        <v>1406</v>
      </c>
      <c r="AD965" t="s">
        <v>1407</v>
      </c>
      <c r="AF965" t="s">
        <v>137</v>
      </c>
      <c r="AG965" t="s">
        <v>1408</v>
      </c>
      <c r="AI965" t="s">
        <v>139</v>
      </c>
      <c r="AK965" t="s">
        <v>140</v>
      </c>
      <c r="AM965" t="s">
        <v>141</v>
      </c>
      <c r="AZ965" t="s">
        <v>1207</v>
      </c>
      <c r="BA965" t="s">
        <v>1208</v>
      </c>
      <c r="BB965" t="s">
        <v>1209</v>
      </c>
      <c r="BD965" t="s">
        <v>2774</v>
      </c>
      <c r="BE965" s="15">
        <v>43803</v>
      </c>
      <c r="BG965" t="s">
        <v>1410</v>
      </c>
      <c r="BH965">
        <v>1</v>
      </c>
      <c r="BI965" t="s">
        <v>139</v>
      </c>
      <c r="BJ965" s="15"/>
      <c r="BK965" t="s">
        <v>146</v>
      </c>
      <c r="BL965">
        <v>8</v>
      </c>
      <c r="BM965" s="16">
        <v>43790.922222222202</v>
      </c>
      <c r="BN965">
        <v>8</v>
      </c>
      <c r="BO965" s="16">
        <v>43790.922222222202</v>
      </c>
      <c r="BP965" t="s">
        <v>147</v>
      </c>
      <c r="BQ965" t="s">
        <v>147</v>
      </c>
      <c r="BS965">
        <v>1</v>
      </c>
      <c r="BT965" t="b">
        <v>0</v>
      </c>
      <c r="BV965">
        <v>1</v>
      </c>
      <c r="BW965">
        <v>0.5</v>
      </c>
      <c r="BX965" t="s">
        <v>1103</v>
      </c>
      <c r="BY965" t="s">
        <v>1400</v>
      </c>
      <c r="BZ965" t="s">
        <v>1401</v>
      </c>
      <c r="CA965" t="s">
        <v>2987</v>
      </c>
      <c r="CB965" t="s">
        <v>150</v>
      </c>
      <c r="CD965" t="s">
        <v>2831</v>
      </c>
      <c r="CI965">
        <v>42.383569000000001</v>
      </c>
      <c r="CJ965">
        <v>-121.050952</v>
      </c>
      <c r="CN965" t="s">
        <v>1971</v>
      </c>
      <c r="CO965" t="s">
        <v>298</v>
      </c>
      <c r="CV965" t="s">
        <v>154</v>
      </c>
      <c r="CW965" t="s">
        <v>524</v>
      </c>
      <c r="CX965" t="s">
        <v>2777</v>
      </c>
      <c r="DC965" s="15"/>
      <c r="DH965" t="s">
        <v>146</v>
      </c>
    </row>
    <row r="966" spans="1:112" x14ac:dyDescent="0.25">
      <c r="A966" t="s">
        <v>1400</v>
      </c>
      <c r="B966" t="s">
        <v>1401</v>
      </c>
      <c r="C966" t="s">
        <v>2988</v>
      </c>
      <c r="D966" t="s">
        <v>124</v>
      </c>
      <c r="E966" t="s">
        <v>125</v>
      </c>
      <c r="F966" t="s">
        <v>126</v>
      </c>
      <c r="G966" s="15">
        <v>43790</v>
      </c>
      <c r="H966" t="s">
        <v>2079</v>
      </c>
      <c r="I966" t="s">
        <v>1197</v>
      </c>
      <c r="J966" s="15">
        <v>43790</v>
      </c>
      <c r="K966" t="s">
        <v>2079</v>
      </c>
      <c r="L966" t="s">
        <v>1197</v>
      </c>
      <c r="T966" t="s">
        <v>2772</v>
      </c>
      <c r="V966" t="s">
        <v>2989</v>
      </c>
      <c r="AA966" t="s">
        <v>1406</v>
      </c>
      <c r="AB966" t="s">
        <v>1400</v>
      </c>
      <c r="AC966" t="s">
        <v>1406</v>
      </c>
      <c r="AD966" t="s">
        <v>1407</v>
      </c>
      <c r="AF966" t="s">
        <v>137</v>
      </c>
      <c r="AG966" t="s">
        <v>1408</v>
      </c>
      <c r="AI966" t="s">
        <v>139</v>
      </c>
      <c r="AK966" t="s">
        <v>140</v>
      </c>
      <c r="AM966" t="s">
        <v>141</v>
      </c>
      <c r="AZ966" t="s">
        <v>1207</v>
      </c>
      <c r="BA966" t="s">
        <v>1208</v>
      </c>
      <c r="BB966" t="s">
        <v>1209</v>
      </c>
      <c r="BD966" t="s">
        <v>2774</v>
      </c>
      <c r="BE966" s="15">
        <v>43803</v>
      </c>
      <c r="BG966" t="s">
        <v>1410</v>
      </c>
      <c r="BH966">
        <v>1</v>
      </c>
      <c r="BI966" t="s">
        <v>139</v>
      </c>
      <c r="BJ966" s="15"/>
      <c r="BK966" t="s">
        <v>146</v>
      </c>
      <c r="BL966">
        <v>8</v>
      </c>
      <c r="BM966" s="16">
        <v>43790.930555555598</v>
      </c>
      <c r="BN966">
        <v>8</v>
      </c>
      <c r="BO966" s="16">
        <v>43790.930555555598</v>
      </c>
      <c r="BP966" t="s">
        <v>147</v>
      </c>
      <c r="BQ966" t="s">
        <v>147</v>
      </c>
      <c r="BS966">
        <v>1</v>
      </c>
      <c r="BT966" t="b">
        <v>0</v>
      </c>
      <c r="BV966">
        <v>1</v>
      </c>
      <c r="BW966">
        <v>0.5</v>
      </c>
      <c r="BX966" t="s">
        <v>1103</v>
      </c>
      <c r="BY966" t="s">
        <v>1400</v>
      </c>
      <c r="BZ966" t="s">
        <v>1401</v>
      </c>
      <c r="CA966" t="s">
        <v>2990</v>
      </c>
      <c r="CB966" t="s">
        <v>150</v>
      </c>
      <c r="CD966" t="s">
        <v>2776</v>
      </c>
      <c r="CI966">
        <v>42.204684</v>
      </c>
      <c r="CJ966">
        <v>-121.131547</v>
      </c>
      <c r="CN966" t="s">
        <v>1971</v>
      </c>
      <c r="CO966" t="s">
        <v>298</v>
      </c>
      <c r="CV966" t="s">
        <v>154</v>
      </c>
      <c r="CW966" t="s">
        <v>524</v>
      </c>
      <c r="CX966" t="s">
        <v>2777</v>
      </c>
      <c r="DC966" s="15"/>
      <c r="DH966" t="s">
        <v>146</v>
      </c>
    </row>
    <row r="967" spans="1:112" x14ac:dyDescent="0.25">
      <c r="A967" t="s">
        <v>1400</v>
      </c>
      <c r="B967" t="s">
        <v>1401</v>
      </c>
      <c r="C967" t="s">
        <v>2991</v>
      </c>
      <c r="D967" t="s">
        <v>124</v>
      </c>
      <c r="E967" t="s">
        <v>125</v>
      </c>
      <c r="F967" t="s">
        <v>126</v>
      </c>
      <c r="G967" s="15">
        <v>43790</v>
      </c>
      <c r="H967" t="s">
        <v>1989</v>
      </c>
      <c r="I967" t="s">
        <v>1197</v>
      </c>
      <c r="J967" s="15">
        <v>43790</v>
      </c>
      <c r="K967" t="s">
        <v>1989</v>
      </c>
      <c r="L967" t="s">
        <v>1197</v>
      </c>
      <c r="T967" t="s">
        <v>2772</v>
      </c>
      <c r="V967" t="s">
        <v>2992</v>
      </c>
      <c r="AA967" t="s">
        <v>1406</v>
      </c>
      <c r="AB967" t="s">
        <v>1400</v>
      </c>
      <c r="AC967" t="s">
        <v>1406</v>
      </c>
      <c r="AD967" t="s">
        <v>1407</v>
      </c>
      <c r="AF967" t="s">
        <v>137</v>
      </c>
      <c r="AG967" t="s">
        <v>1408</v>
      </c>
      <c r="AI967" t="s">
        <v>139</v>
      </c>
      <c r="AK967" t="s">
        <v>140</v>
      </c>
      <c r="AM967" t="s">
        <v>141</v>
      </c>
      <c r="AZ967" t="s">
        <v>1207</v>
      </c>
      <c r="BA967" t="s">
        <v>1208</v>
      </c>
      <c r="BB967" t="s">
        <v>1209</v>
      </c>
      <c r="BD967" t="s">
        <v>2774</v>
      </c>
      <c r="BE967" s="15">
        <v>43803</v>
      </c>
      <c r="BG967" t="s">
        <v>1410</v>
      </c>
      <c r="BH967">
        <v>1</v>
      </c>
      <c r="BI967" t="s">
        <v>139</v>
      </c>
      <c r="BJ967" s="15"/>
      <c r="BK967" t="s">
        <v>146</v>
      </c>
      <c r="BL967">
        <v>8</v>
      </c>
      <c r="BM967" s="16">
        <v>43791.006944444402</v>
      </c>
      <c r="BN967">
        <v>8</v>
      </c>
      <c r="BO967" s="16">
        <v>43791.006944444402</v>
      </c>
      <c r="BP967" t="s">
        <v>147</v>
      </c>
      <c r="BQ967" t="s">
        <v>147</v>
      </c>
      <c r="BS967">
        <v>1</v>
      </c>
      <c r="BT967" t="b">
        <v>0</v>
      </c>
      <c r="BV967">
        <v>1</v>
      </c>
      <c r="BW967">
        <v>0.5</v>
      </c>
      <c r="BX967" t="s">
        <v>1103</v>
      </c>
      <c r="BY967" t="s">
        <v>1400</v>
      </c>
      <c r="BZ967" t="s">
        <v>1401</v>
      </c>
      <c r="CA967" t="s">
        <v>2993</v>
      </c>
      <c r="CB967" t="s">
        <v>150</v>
      </c>
      <c r="CD967" t="s">
        <v>2808</v>
      </c>
      <c r="CI967">
        <v>42.274222000000002</v>
      </c>
      <c r="CJ967">
        <v>-121.80799</v>
      </c>
      <c r="CN967" t="s">
        <v>1971</v>
      </c>
      <c r="CO967" t="s">
        <v>298</v>
      </c>
      <c r="CV967" t="s">
        <v>154</v>
      </c>
      <c r="CW967" t="s">
        <v>524</v>
      </c>
      <c r="CX967" t="s">
        <v>2777</v>
      </c>
      <c r="DC967" s="15"/>
      <c r="DH967" t="s">
        <v>146</v>
      </c>
    </row>
    <row r="968" spans="1:112" x14ac:dyDescent="0.25">
      <c r="A968" t="s">
        <v>1400</v>
      </c>
      <c r="B968" t="s">
        <v>1401</v>
      </c>
      <c r="C968" t="s">
        <v>2994</v>
      </c>
      <c r="D968" t="s">
        <v>124</v>
      </c>
      <c r="E968" t="s">
        <v>125</v>
      </c>
      <c r="F968" t="s">
        <v>126</v>
      </c>
      <c r="G968" s="15">
        <v>44257</v>
      </c>
      <c r="H968" t="s">
        <v>1362</v>
      </c>
      <c r="I968" t="s">
        <v>1197</v>
      </c>
      <c r="J968" s="15">
        <v>44257</v>
      </c>
      <c r="K968" t="s">
        <v>1362</v>
      </c>
      <c r="L968" t="s">
        <v>1197</v>
      </c>
      <c r="T968" t="s">
        <v>1404</v>
      </c>
      <c r="V968" t="s">
        <v>2995</v>
      </c>
      <c r="AA968" t="s">
        <v>1406</v>
      </c>
      <c r="AB968" t="s">
        <v>1400</v>
      </c>
      <c r="AC968" t="s">
        <v>1406</v>
      </c>
      <c r="AD968" t="s">
        <v>1407</v>
      </c>
      <c r="AF968" t="s">
        <v>137</v>
      </c>
      <c r="AG968" t="s">
        <v>1408</v>
      </c>
      <c r="AI968" t="s">
        <v>139</v>
      </c>
      <c r="AK968" t="s">
        <v>140</v>
      </c>
      <c r="AM968" t="s">
        <v>141</v>
      </c>
      <c r="AZ968" t="s">
        <v>1207</v>
      </c>
      <c r="BA968" t="s">
        <v>1208</v>
      </c>
      <c r="BB968" t="s">
        <v>1209</v>
      </c>
      <c r="BD968" t="s">
        <v>2996</v>
      </c>
      <c r="BE968" s="15">
        <v>44270</v>
      </c>
      <c r="BG968" t="s">
        <v>1410</v>
      </c>
      <c r="BH968">
        <v>1</v>
      </c>
      <c r="BI968" t="s">
        <v>139</v>
      </c>
      <c r="BJ968" s="15"/>
      <c r="BK968" t="s">
        <v>146</v>
      </c>
      <c r="BL968">
        <v>8</v>
      </c>
      <c r="BM968" s="16">
        <v>44257.743055555598</v>
      </c>
      <c r="BN968">
        <v>8</v>
      </c>
      <c r="BO968" s="16">
        <v>44257.743055555598</v>
      </c>
      <c r="BP968" t="s">
        <v>147</v>
      </c>
      <c r="BQ968" t="s">
        <v>147</v>
      </c>
      <c r="BS968">
        <v>1</v>
      </c>
      <c r="BT968" t="b">
        <v>0</v>
      </c>
      <c r="BV968">
        <v>1</v>
      </c>
      <c r="BW968">
        <v>0.5</v>
      </c>
      <c r="BX968" t="s">
        <v>1103</v>
      </c>
      <c r="BY968" t="s">
        <v>1400</v>
      </c>
      <c r="BZ968" t="s">
        <v>1401</v>
      </c>
      <c r="CA968" t="s">
        <v>2997</v>
      </c>
      <c r="CB968" t="s">
        <v>150</v>
      </c>
      <c r="CC968" t="s">
        <v>1421</v>
      </c>
      <c r="CD968" t="s">
        <v>2998</v>
      </c>
      <c r="CI968">
        <v>42.261944</v>
      </c>
      <c r="CJ968">
        <v>-122.735</v>
      </c>
      <c r="CN968" t="s">
        <v>135</v>
      </c>
      <c r="CO968" t="s">
        <v>298</v>
      </c>
      <c r="CV968" t="s">
        <v>154</v>
      </c>
      <c r="CW968" t="s">
        <v>524</v>
      </c>
      <c r="CX968" t="s">
        <v>2999</v>
      </c>
      <c r="DC968" s="15"/>
      <c r="DH968" t="s">
        <v>146</v>
      </c>
    </row>
    <row r="969" spans="1:112" x14ac:dyDescent="0.25">
      <c r="A969" t="s">
        <v>1400</v>
      </c>
      <c r="B969" t="s">
        <v>1401</v>
      </c>
      <c r="C969" t="s">
        <v>3000</v>
      </c>
      <c r="D969" t="s">
        <v>124</v>
      </c>
      <c r="E969" t="s">
        <v>125</v>
      </c>
      <c r="F969" t="s">
        <v>126</v>
      </c>
      <c r="G969" s="15">
        <v>44257</v>
      </c>
      <c r="H969" t="s">
        <v>386</v>
      </c>
      <c r="I969" t="s">
        <v>1197</v>
      </c>
      <c r="J969" s="15">
        <v>44257</v>
      </c>
      <c r="K969" t="s">
        <v>386</v>
      </c>
      <c r="L969" t="s">
        <v>1197</v>
      </c>
      <c r="T969" t="s">
        <v>1404</v>
      </c>
      <c r="V969" t="s">
        <v>3001</v>
      </c>
      <c r="AA969" t="s">
        <v>1406</v>
      </c>
      <c r="AB969" t="s">
        <v>1400</v>
      </c>
      <c r="AC969" t="s">
        <v>1406</v>
      </c>
      <c r="AD969" t="s">
        <v>1407</v>
      </c>
      <c r="AF969" t="s">
        <v>137</v>
      </c>
      <c r="AG969" t="s">
        <v>1408</v>
      </c>
      <c r="AI969" t="s">
        <v>139</v>
      </c>
      <c r="AK969" t="s">
        <v>140</v>
      </c>
      <c r="AM969" t="s">
        <v>141</v>
      </c>
      <c r="AZ969" t="s">
        <v>1207</v>
      </c>
      <c r="BA969" t="s">
        <v>1208</v>
      </c>
      <c r="BB969" t="s">
        <v>1209</v>
      </c>
      <c r="BD969" t="s">
        <v>2996</v>
      </c>
      <c r="BE969" s="15">
        <v>44270</v>
      </c>
      <c r="BG969" t="s">
        <v>1410</v>
      </c>
      <c r="BH969">
        <v>1</v>
      </c>
      <c r="BI969" t="s">
        <v>139</v>
      </c>
      <c r="BJ969" s="15"/>
      <c r="BK969" t="s">
        <v>146</v>
      </c>
      <c r="BL969">
        <v>8</v>
      </c>
      <c r="BM969" s="16">
        <v>44257.847222222197</v>
      </c>
      <c r="BN969">
        <v>8</v>
      </c>
      <c r="BO969" s="16">
        <v>44257.847222222197</v>
      </c>
      <c r="BP969" t="s">
        <v>147</v>
      </c>
      <c r="BQ969" t="s">
        <v>147</v>
      </c>
      <c r="BS969">
        <v>1</v>
      </c>
      <c r="BT969" t="b">
        <v>0</v>
      </c>
      <c r="BV969">
        <v>1</v>
      </c>
      <c r="BW969">
        <v>0.5</v>
      </c>
      <c r="BX969" t="s">
        <v>1103</v>
      </c>
      <c r="BY969" t="s">
        <v>1400</v>
      </c>
      <c r="BZ969" t="s">
        <v>1401</v>
      </c>
      <c r="CA969" t="s">
        <v>3002</v>
      </c>
      <c r="CB969" t="s">
        <v>150</v>
      </c>
      <c r="CD969" t="s">
        <v>2998</v>
      </c>
      <c r="CI969">
        <v>42.261947900000003</v>
      </c>
      <c r="CJ969">
        <v>-122.73504533000001</v>
      </c>
      <c r="CN969" t="s">
        <v>3003</v>
      </c>
      <c r="CO969" t="s">
        <v>298</v>
      </c>
      <c r="CV969" t="s">
        <v>154</v>
      </c>
      <c r="CW969" t="s">
        <v>524</v>
      </c>
      <c r="CX969" t="s">
        <v>2999</v>
      </c>
      <c r="DC969" s="15"/>
      <c r="DH969" t="s">
        <v>146</v>
      </c>
    </row>
    <row r="970" spans="1:112" x14ac:dyDescent="0.25">
      <c r="A970" t="s">
        <v>1400</v>
      </c>
      <c r="B970" t="s">
        <v>1401</v>
      </c>
      <c r="C970" t="s">
        <v>3004</v>
      </c>
      <c r="D970" t="s">
        <v>124</v>
      </c>
      <c r="E970" t="s">
        <v>125</v>
      </c>
      <c r="F970" t="s">
        <v>126</v>
      </c>
      <c r="G970" s="15">
        <v>44257</v>
      </c>
      <c r="H970" t="s">
        <v>2023</v>
      </c>
      <c r="I970" t="s">
        <v>1197</v>
      </c>
      <c r="J970" s="15">
        <v>44257</v>
      </c>
      <c r="K970" t="s">
        <v>2023</v>
      </c>
      <c r="L970" t="s">
        <v>1197</v>
      </c>
      <c r="T970" t="s">
        <v>1404</v>
      </c>
      <c r="V970" t="s">
        <v>3005</v>
      </c>
      <c r="AA970" t="s">
        <v>1406</v>
      </c>
      <c r="AB970" t="s">
        <v>1400</v>
      </c>
      <c r="AC970" t="s">
        <v>1406</v>
      </c>
      <c r="AD970" t="s">
        <v>1407</v>
      </c>
      <c r="AF970" t="s">
        <v>137</v>
      </c>
      <c r="AG970" t="s">
        <v>1408</v>
      </c>
      <c r="AI970" t="s">
        <v>139</v>
      </c>
      <c r="AK970" t="s">
        <v>140</v>
      </c>
      <c r="AM970" t="s">
        <v>141</v>
      </c>
      <c r="AZ970" t="s">
        <v>1207</v>
      </c>
      <c r="BA970" t="s">
        <v>1208</v>
      </c>
      <c r="BB970" t="s">
        <v>1209</v>
      </c>
      <c r="BD970" t="s">
        <v>2996</v>
      </c>
      <c r="BE970" s="15">
        <v>44270</v>
      </c>
      <c r="BG970" t="s">
        <v>1410</v>
      </c>
      <c r="BH970">
        <v>1</v>
      </c>
      <c r="BI970" t="s">
        <v>139</v>
      </c>
      <c r="BJ970" s="15"/>
      <c r="BK970" t="s">
        <v>146</v>
      </c>
      <c r="BL970">
        <v>8</v>
      </c>
      <c r="BM970" s="16">
        <v>44257.927083333299</v>
      </c>
      <c r="BN970">
        <v>8</v>
      </c>
      <c r="BO970" s="16">
        <v>44257.927083333299</v>
      </c>
      <c r="BP970" t="s">
        <v>147</v>
      </c>
      <c r="BQ970" t="s">
        <v>147</v>
      </c>
      <c r="BS970">
        <v>1</v>
      </c>
      <c r="BT970" t="b">
        <v>0</v>
      </c>
      <c r="BV970">
        <v>1</v>
      </c>
      <c r="BW970">
        <v>0.5</v>
      </c>
      <c r="BX970" t="s">
        <v>1103</v>
      </c>
      <c r="BY970" t="s">
        <v>1400</v>
      </c>
      <c r="BZ970" t="s">
        <v>1401</v>
      </c>
      <c r="CA970" t="s">
        <v>3006</v>
      </c>
      <c r="CB970" t="s">
        <v>150</v>
      </c>
      <c r="CC970" t="s">
        <v>1421</v>
      </c>
      <c r="CD970" t="s">
        <v>2998</v>
      </c>
      <c r="CI970">
        <v>42.263610999999997</v>
      </c>
      <c r="CJ970">
        <v>-122.7325</v>
      </c>
      <c r="CN970" t="s">
        <v>135</v>
      </c>
      <c r="CO970" t="s">
        <v>298</v>
      </c>
      <c r="CV970" t="s">
        <v>154</v>
      </c>
      <c r="CW970" t="s">
        <v>524</v>
      </c>
      <c r="CX970" t="s">
        <v>2999</v>
      </c>
      <c r="DC970" s="15"/>
      <c r="DH970" t="s">
        <v>146</v>
      </c>
    </row>
    <row r="971" spans="1:112" x14ac:dyDescent="0.25">
      <c r="A971" t="s">
        <v>1400</v>
      </c>
      <c r="B971" t="s">
        <v>1401</v>
      </c>
      <c r="C971" t="s">
        <v>3007</v>
      </c>
      <c r="D971" t="s">
        <v>124</v>
      </c>
      <c r="E971" t="s">
        <v>125</v>
      </c>
      <c r="F971" t="s">
        <v>126</v>
      </c>
      <c r="G971" s="15">
        <v>44257</v>
      </c>
      <c r="H971" t="s">
        <v>2257</v>
      </c>
      <c r="I971" t="s">
        <v>1197</v>
      </c>
      <c r="J971" s="15">
        <v>44257</v>
      </c>
      <c r="K971" t="s">
        <v>2257</v>
      </c>
      <c r="L971" t="s">
        <v>1197</v>
      </c>
      <c r="T971" t="s">
        <v>1404</v>
      </c>
      <c r="V971" t="s">
        <v>3008</v>
      </c>
      <c r="AA971" t="s">
        <v>1406</v>
      </c>
      <c r="AB971" t="s">
        <v>1400</v>
      </c>
      <c r="AC971" t="s">
        <v>1406</v>
      </c>
      <c r="AD971" t="s">
        <v>1407</v>
      </c>
      <c r="AF971" t="s">
        <v>137</v>
      </c>
      <c r="AG971" t="s">
        <v>1408</v>
      </c>
      <c r="AI971" t="s">
        <v>139</v>
      </c>
      <c r="AK971" t="s">
        <v>140</v>
      </c>
      <c r="AM971" t="s">
        <v>141</v>
      </c>
      <c r="AZ971" t="s">
        <v>1207</v>
      </c>
      <c r="BA971" t="s">
        <v>1208</v>
      </c>
      <c r="BB971" t="s">
        <v>1209</v>
      </c>
      <c r="BD971" t="s">
        <v>2996</v>
      </c>
      <c r="BE971" s="15">
        <v>44270</v>
      </c>
      <c r="BG971" t="s">
        <v>1410</v>
      </c>
      <c r="BH971">
        <v>1</v>
      </c>
      <c r="BI971" t="s">
        <v>139</v>
      </c>
      <c r="BJ971" s="15"/>
      <c r="BK971" t="s">
        <v>146</v>
      </c>
      <c r="BL971">
        <v>8</v>
      </c>
      <c r="BM971" s="16">
        <v>44258.017361111102</v>
      </c>
      <c r="BN971">
        <v>8</v>
      </c>
      <c r="BO971" s="16">
        <v>44258.017361111102</v>
      </c>
      <c r="BP971" t="s">
        <v>147</v>
      </c>
      <c r="BQ971" t="s">
        <v>147</v>
      </c>
      <c r="BS971">
        <v>1</v>
      </c>
      <c r="BT971" t="b">
        <v>0</v>
      </c>
      <c r="BV971">
        <v>1</v>
      </c>
      <c r="BW971">
        <v>0.5</v>
      </c>
      <c r="BX971" t="s">
        <v>1103</v>
      </c>
      <c r="BY971" t="s">
        <v>1400</v>
      </c>
      <c r="BZ971" t="s">
        <v>1401</v>
      </c>
      <c r="CA971" t="s">
        <v>3009</v>
      </c>
      <c r="CB971" t="s">
        <v>150</v>
      </c>
      <c r="CD971" t="s">
        <v>2998</v>
      </c>
      <c r="CI971">
        <v>42.263480000000001</v>
      </c>
      <c r="CJ971">
        <v>-122.73526</v>
      </c>
      <c r="CN971" t="s">
        <v>1971</v>
      </c>
      <c r="CO971" t="s">
        <v>298</v>
      </c>
      <c r="CV971" t="s">
        <v>154</v>
      </c>
      <c r="CW971" t="s">
        <v>524</v>
      </c>
      <c r="CX971" t="s">
        <v>2999</v>
      </c>
      <c r="DC971" s="15"/>
      <c r="DH971" t="s">
        <v>146</v>
      </c>
    </row>
    <row r="972" spans="1:112" x14ac:dyDescent="0.25">
      <c r="A972" t="s">
        <v>1400</v>
      </c>
      <c r="B972" t="s">
        <v>1401</v>
      </c>
      <c r="C972" t="s">
        <v>3010</v>
      </c>
      <c r="D972" t="s">
        <v>124</v>
      </c>
      <c r="E972" t="s">
        <v>125</v>
      </c>
      <c r="F972" t="s">
        <v>126</v>
      </c>
      <c r="G972" s="15">
        <v>44258</v>
      </c>
      <c r="H972" t="s">
        <v>2311</v>
      </c>
      <c r="I972" t="s">
        <v>1197</v>
      </c>
      <c r="J972" s="15">
        <v>44258</v>
      </c>
      <c r="K972" t="s">
        <v>2311</v>
      </c>
      <c r="L972" t="s">
        <v>1197</v>
      </c>
      <c r="T972" t="s">
        <v>1404</v>
      </c>
      <c r="V972" t="s">
        <v>3011</v>
      </c>
      <c r="AA972" t="s">
        <v>1406</v>
      </c>
      <c r="AB972" t="s">
        <v>1400</v>
      </c>
      <c r="AC972" t="s">
        <v>1406</v>
      </c>
      <c r="AD972" t="s">
        <v>1407</v>
      </c>
      <c r="AF972" t="s">
        <v>137</v>
      </c>
      <c r="AG972" t="s">
        <v>1408</v>
      </c>
      <c r="AI972" t="s">
        <v>139</v>
      </c>
      <c r="AK972" t="s">
        <v>140</v>
      </c>
      <c r="AM972" t="s">
        <v>141</v>
      </c>
      <c r="AZ972" t="s">
        <v>1207</v>
      </c>
      <c r="BA972" t="s">
        <v>1208</v>
      </c>
      <c r="BB972" t="s">
        <v>1209</v>
      </c>
      <c r="BD972" t="s">
        <v>2996</v>
      </c>
      <c r="BE972" s="15">
        <v>44270</v>
      </c>
      <c r="BG972" t="s">
        <v>1410</v>
      </c>
      <c r="BH972">
        <v>1</v>
      </c>
      <c r="BI972" t="s">
        <v>139</v>
      </c>
      <c r="BJ972" s="15"/>
      <c r="BK972" t="s">
        <v>146</v>
      </c>
      <c r="BL972">
        <v>8</v>
      </c>
      <c r="BM972" s="16">
        <v>44258.767361111102</v>
      </c>
      <c r="BN972">
        <v>8</v>
      </c>
      <c r="BO972" s="16">
        <v>44258.767361111102</v>
      </c>
      <c r="BP972" t="s">
        <v>147</v>
      </c>
      <c r="BQ972" t="s">
        <v>147</v>
      </c>
      <c r="BS972">
        <v>1</v>
      </c>
      <c r="BT972" t="b">
        <v>0</v>
      </c>
      <c r="BV972">
        <v>1</v>
      </c>
      <c r="BW972">
        <v>0.5</v>
      </c>
      <c r="BX972" t="s">
        <v>1103</v>
      </c>
      <c r="BY972" t="s">
        <v>1400</v>
      </c>
      <c r="BZ972" t="s">
        <v>1401</v>
      </c>
      <c r="CA972" t="s">
        <v>3012</v>
      </c>
      <c r="CB972" t="s">
        <v>150</v>
      </c>
      <c r="CD972" t="s">
        <v>2998</v>
      </c>
      <c r="CI972">
        <v>42.260832999999998</v>
      </c>
      <c r="CJ972">
        <v>-122.738333</v>
      </c>
      <c r="CN972" t="s">
        <v>135</v>
      </c>
      <c r="CO972" t="s">
        <v>298</v>
      </c>
      <c r="CV972" t="s">
        <v>154</v>
      </c>
      <c r="CW972" t="s">
        <v>524</v>
      </c>
      <c r="CX972" t="s">
        <v>2999</v>
      </c>
      <c r="DC972" s="15"/>
      <c r="DH972" t="s">
        <v>146</v>
      </c>
    </row>
    <row r="973" spans="1:112" x14ac:dyDescent="0.25">
      <c r="A973" t="s">
        <v>1400</v>
      </c>
      <c r="B973" t="s">
        <v>1401</v>
      </c>
      <c r="C973" t="s">
        <v>3013</v>
      </c>
      <c r="D973" t="s">
        <v>124</v>
      </c>
      <c r="E973" t="s">
        <v>125</v>
      </c>
      <c r="F973" t="s">
        <v>126</v>
      </c>
      <c r="G973" s="15">
        <v>44258</v>
      </c>
      <c r="H973" t="s">
        <v>751</v>
      </c>
      <c r="I973" t="s">
        <v>1197</v>
      </c>
      <c r="J973" s="15">
        <v>44258</v>
      </c>
      <c r="K973" t="s">
        <v>751</v>
      </c>
      <c r="L973" t="s">
        <v>1197</v>
      </c>
      <c r="T973" t="s">
        <v>1404</v>
      </c>
      <c r="V973" t="s">
        <v>3014</v>
      </c>
      <c r="AA973" t="s">
        <v>1406</v>
      </c>
      <c r="AB973" t="s">
        <v>1400</v>
      </c>
      <c r="AC973" t="s">
        <v>1406</v>
      </c>
      <c r="AD973" t="s">
        <v>1407</v>
      </c>
      <c r="AF973" t="s">
        <v>137</v>
      </c>
      <c r="AG973" t="s">
        <v>1408</v>
      </c>
      <c r="AI973" t="s">
        <v>139</v>
      </c>
      <c r="AK973" t="s">
        <v>140</v>
      </c>
      <c r="AM973" t="s">
        <v>141</v>
      </c>
      <c r="AZ973" t="s">
        <v>1207</v>
      </c>
      <c r="BA973" t="s">
        <v>1208</v>
      </c>
      <c r="BB973" t="s">
        <v>1209</v>
      </c>
      <c r="BD973" t="s">
        <v>2996</v>
      </c>
      <c r="BE973" s="15">
        <v>44271</v>
      </c>
      <c r="BG973" t="s">
        <v>1410</v>
      </c>
      <c r="BH973">
        <v>1</v>
      </c>
      <c r="BI973" t="s">
        <v>139</v>
      </c>
      <c r="BJ973" s="15"/>
      <c r="BK973" t="s">
        <v>146</v>
      </c>
      <c r="BL973">
        <v>8</v>
      </c>
      <c r="BM973" s="16">
        <v>44258.836805555598</v>
      </c>
      <c r="BN973">
        <v>8</v>
      </c>
      <c r="BO973" s="16">
        <v>44258.836805555598</v>
      </c>
      <c r="BP973" t="s">
        <v>147</v>
      </c>
      <c r="BQ973" t="s">
        <v>147</v>
      </c>
      <c r="BS973">
        <v>1</v>
      </c>
      <c r="BT973" t="b">
        <v>0</v>
      </c>
      <c r="BV973">
        <v>1</v>
      </c>
      <c r="BW973">
        <v>0.5</v>
      </c>
      <c r="BX973" t="s">
        <v>1103</v>
      </c>
      <c r="BY973" t="s">
        <v>1400</v>
      </c>
      <c r="BZ973" t="s">
        <v>1401</v>
      </c>
      <c r="CA973" t="s">
        <v>3015</v>
      </c>
      <c r="CB973" t="s">
        <v>150</v>
      </c>
      <c r="CC973" t="s">
        <v>1421</v>
      </c>
      <c r="CD973" t="s">
        <v>2998</v>
      </c>
      <c r="CI973">
        <v>42.261389000000001</v>
      </c>
      <c r="CJ973">
        <v>-122.73611099999999</v>
      </c>
      <c r="CN973" t="s">
        <v>135</v>
      </c>
      <c r="CO973" t="s">
        <v>298</v>
      </c>
      <c r="CV973" t="s">
        <v>154</v>
      </c>
      <c r="CW973" t="s">
        <v>524</v>
      </c>
      <c r="CX973" t="s">
        <v>2999</v>
      </c>
      <c r="DC973" s="15"/>
      <c r="DH973" t="s">
        <v>146</v>
      </c>
    </row>
    <row r="974" spans="1:112" x14ac:dyDescent="0.25">
      <c r="A974" t="s">
        <v>1400</v>
      </c>
      <c r="B974" t="s">
        <v>1401</v>
      </c>
      <c r="C974" t="s">
        <v>3016</v>
      </c>
      <c r="D974" t="s">
        <v>124</v>
      </c>
      <c r="E974" t="s">
        <v>125</v>
      </c>
      <c r="F974" t="s">
        <v>126</v>
      </c>
      <c r="G974" s="15">
        <v>44258</v>
      </c>
      <c r="H974" t="s">
        <v>529</v>
      </c>
      <c r="I974" t="s">
        <v>1197</v>
      </c>
      <c r="J974" s="15">
        <v>44258</v>
      </c>
      <c r="K974" t="s">
        <v>529</v>
      </c>
      <c r="L974" t="s">
        <v>1197</v>
      </c>
      <c r="T974" t="s">
        <v>1404</v>
      </c>
      <c r="V974" t="s">
        <v>3017</v>
      </c>
      <c r="AA974" t="s">
        <v>1406</v>
      </c>
      <c r="AB974" t="s">
        <v>1400</v>
      </c>
      <c r="AC974" t="s">
        <v>1406</v>
      </c>
      <c r="AD974" t="s">
        <v>1407</v>
      </c>
      <c r="AF974" t="s">
        <v>137</v>
      </c>
      <c r="AG974" t="s">
        <v>1408</v>
      </c>
      <c r="AI974" t="s">
        <v>139</v>
      </c>
      <c r="AK974" t="s">
        <v>140</v>
      </c>
      <c r="AM974" t="s">
        <v>141</v>
      </c>
      <c r="AZ974" t="s">
        <v>1207</v>
      </c>
      <c r="BA974" t="s">
        <v>1208</v>
      </c>
      <c r="BB974" t="s">
        <v>1209</v>
      </c>
      <c r="BD974" t="s">
        <v>2996</v>
      </c>
      <c r="BE974" s="15">
        <v>44271</v>
      </c>
      <c r="BG974" t="s">
        <v>1410</v>
      </c>
      <c r="BH974">
        <v>1</v>
      </c>
      <c r="BI974" t="s">
        <v>139</v>
      </c>
      <c r="BJ974" s="15"/>
      <c r="BK974" t="s">
        <v>146</v>
      </c>
      <c r="BL974">
        <v>8</v>
      </c>
      <c r="BM974" s="16">
        <v>44258.864583333299</v>
      </c>
      <c r="BN974">
        <v>8</v>
      </c>
      <c r="BO974" s="16">
        <v>44258.864583333299</v>
      </c>
      <c r="BP974" t="s">
        <v>147</v>
      </c>
      <c r="BQ974" t="s">
        <v>147</v>
      </c>
      <c r="BS974">
        <v>1</v>
      </c>
      <c r="BT974" t="b">
        <v>0</v>
      </c>
      <c r="BV974">
        <v>1</v>
      </c>
      <c r="BW974">
        <v>0.5</v>
      </c>
      <c r="BX974" t="s">
        <v>1103</v>
      </c>
      <c r="BY974" t="s">
        <v>1400</v>
      </c>
      <c r="BZ974" t="s">
        <v>1401</v>
      </c>
      <c r="CA974" t="s">
        <v>3018</v>
      </c>
      <c r="CB974" t="s">
        <v>150</v>
      </c>
      <c r="CC974" t="s">
        <v>1421</v>
      </c>
      <c r="CD974" t="s">
        <v>2998</v>
      </c>
      <c r="CI974">
        <v>42.262777999999997</v>
      </c>
      <c r="CJ974">
        <v>-122.736389</v>
      </c>
      <c r="CN974" t="s">
        <v>135</v>
      </c>
      <c r="CO974" t="s">
        <v>298</v>
      </c>
      <c r="CV974" t="s">
        <v>154</v>
      </c>
      <c r="CW974" t="s">
        <v>524</v>
      </c>
      <c r="CX974" t="s">
        <v>2999</v>
      </c>
      <c r="DC974" s="15"/>
      <c r="DH974" t="s">
        <v>146</v>
      </c>
    </row>
    <row r="975" spans="1:112" x14ac:dyDescent="0.25">
      <c r="A975" t="s">
        <v>1400</v>
      </c>
      <c r="B975" t="s">
        <v>1401</v>
      </c>
      <c r="C975" t="s">
        <v>3019</v>
      </c>
      <c r="D975" t="s">
        <v>124</v>
      </c>
      <c r="E975" t="s">
        <v>125</v>
      </c>
      <c r="F975" t="s">
        <v>126</v>
      </c>
      <c r="G975" s="15">
        <v>44278</v>
      </c>
      <c r="H975" t="s">
        <v>2266</v>
      </c>
      <c r="I975" t="s">
        <v>1197</v>
      </c>
      <c r="J975" s="15">
        <v>44278</v>
      </c>
      <c r="K975" t="s">
        <v>2266</v>
      </c>
      <c r="L975" t="s">
        <v>1197</v>
      </c>
      <c r="T975" t="s">
        <v>1404</v>
      </c>
      <c r="V975" t="s">
        <v>3020</v>
      </c>
      <c r="W975" t="s">
        <v>3021</v>
      </c>
      <c r="AA975" t="s">
        <v>1406</v>
      </c>
      <c r="AB975" t="s">
        <v>1400</v>
      </c>
      <c r="AC975" t="s">
        <v>1406</v>
      </c>
      <c r="AD975" t="s">
        <v>1407</v>
      </c>
      <c r="AF975" t="s">
        <v>137</v>
      </c>
      <c r="AG975" t="s">
        <v>1408</v>
      </c>
      <c r="AI975" t="s">
        <v>139</v>
      </c>
      <c r="AK975" t="s">
        <v>140</v>
      </c>
      <c r="AM975" t="s">
        <v>141</v>
      </c>
      <c r="AZ975" t="s">
        <v>1207</v>
      </c>
      <c r="BA975" t="s">
        <v>1208</v>
      </c>
      <c r="BB975" t="s">
        <v>1209</v>
      </c>
      <c r="BD975" t="s">
        <v>2774</v>
      </c>
      <c r="BE975" s="15">
        <v>44287</v>
      </c>
      <c r="BG975" t="s">
        <v>1410</v>
      </c>
      <c r="BH975">
        <v>1</v>
      </c>
      <c r="BI975" t="s">
        <v>139</v>
      </c>
      <c r="BJ975" s="15"/>
      <c r="BK975" t="s">
        <v>146</v>
      </c>
      <c r="BL975">
        <v>8</v>
      </c>
      <c r="BM975" s="16">
        <v>44279.034722222197</v>
      </c>
      <c r="BN975">
        <v>8</v>
      </c>
      <c r="BO975" s="16">
        <v>44279.034722222197</v>
      </c>
      <c r="BP975" t="s">
        <v>147</v>
      </c>
      <c r="BQ975" t="s">
        <v>147</v>
      </c>
      <c r="BS975">
        <v>1</v>
      </c>
      <c r="BT975" t="b">
        <v>0</v>
      </c>
      <c r="BV975">
        <v>1</v>
      </c>
      <c r="BW975">
        <v>0.5</v>
      </c>
      <c r="BX975" t="s">
        <v>1103</v>
      </c>
      <c r="BY975" t="s">
        <v>1400</v>
      </c>
      <c r="BZ975" t="s">
        <v>1401</v>
      </c>
      <c r="CA975" t="s">
        <v>3022</v>
      </c>
      <c r="CB975" t="s">
        <v>150</v>
      </c>
      <c r="CD975" t="s">
        <v>3023</v>
      </c>
      <c r="CI975">
        <v>45.584600000000002</v>
      </c>
      <c r="CJ975">
        <v>-121.55889999999999</v>
      </c>
      <c r="CN975" t="s">
        <v>135</v>
      </c>
      <c r="CO975" t="s">
        <v>298</v>
      </c>
      <c r="CV975" t="s">
        <v>154</v>
      </c>
      <c r="CW975" t="s">
        <v>524</v>
      </c>
      <c r="CX975" t="s">
        <v>1596</v>
      </c>
      <c r="DC975" s="15"/>
      <c r="DH975" t="s">
        <v>146</v>
      </c>
    </row>
    <row r="976" spans="1:112" x14ac:dyDescent="0.25">
      <c r="A976" t="s">
        <v>1400</v>
      </c>
      <c r="B976" t="s">
        <v>1401</v>
      </c>
      <c r="C976" t="s">
        <v>3024</v>
      </c>
      <c r="D976" t="s">
        <v>124</v>
      </c>
      <c r="E976" t="s">
        <v>125</v>
      </c>
      <c r="F976" t="s">
        <v>126</v>
      </c>
      <c r="G976" s="15">
        <v>44299</v>
      </c>
      <c r="H976" t="s">
        <v>565</v>
      </c>
      <c r="I976" t="s">
        <v>1197</v>
      </c>
      <c r="J976" s="15">
        <v>44299</v>
      </c>
      <c r="K976" t="s">
        <v>565</v>
      </c>
      <c r="L976" t="s">
        <v>1197</v>
      </c>
      <c r="T976" t="s">
        <v>1404</v>
      </c>
      <c r="V976" t="s">
        <v>3025</v>
      </c>
      <c r="AA976" t="s">
        <v>1406</v>
      </c>
      <c r="AB976" t="s">
        <v>1400</v>
      </c>
      <c r="AC976" t="s">
        <v>1406</v>
      </c>
      <c r="AD976" t="s">
        <v>1407</v>
      </c>
      <c r="AF976" t="s">
        <v>137</v>
      </c>
      <c r="AG976" t="s">
        <v>1408</v>
      </c>
      <c r="AI976" t="s">
        <v>139</v>
      </c>
      <c r="AK976" t="s">
        <v>140</v>
      </c>
      <c r="AM976" t="s">
        <v>141</v>
      </c>
      <c r="AZ976" t="s">
        <v>1207</v>
      </c>
      <c r="BA976" t="s">
        <v>1208</v>
      </c>
      <c r="BB976" t="s">
        <v>1209</v>
      </c>
      <c r="BD976" t="s">
        <v>2774</v>
      </c>
      <c r="BE976" s="15">
        <v>44309</v>
      </c>
      <c r="BG976" t="s">
        <v>1410</v>
      </c>
      <c r="BH976">
        <v>1</v>
      </c>
      <c r="BI976" t="s">
        <v>139</v>
      </c>
      <c r="BJ976" s="15"/>
      <c r="BK976" t="s">
        <v>146</v>
      </c>
      <c r="BL976">
        <v>8</v>
      </c>
      <c r="BM976" s="16">
        <v>44299.840277777803</v>
      </c>
      <c r="BN976">
        <v>8</v>
      </c>
      <c r="BO976" s="16">
        <v>44299.840277777803</v>
      </c>
      <c r="BP976" t="s">
        <v>147</v>
      </c>
      <c r="BQ976" t="s">
        <v>147</v>
      </c>
      <c r="BS976">
        <v>1</v>
      </c>
      <c r="BT976" t="b">
        <v>0</v>
      </c>
      <c r="BV976">
        <v>1</v>
      </c>
      <c r="BW976">
        <v>0.5</v>
      </c>
      <c r="BX976" t="s">
        <v>1103</v>
      </c>
      <c r="BY976" t="s">
        <v>1400</v>
      </c>
      <c r="BZ976" t="s">
        <v>1401</v>
      </c>
      <c r="CA976" t="s">
        <v>3026</v>
      </c>
      <c r="CB976" t="s">
        <v>150</v>
      </c>
      <c r="CC976" t="s">
        <v>3027</v>
      </c>
      <c r="CD976" t="s">
        <v>3028</v>
      </c>
      <c r="CI976">
        <v>42.281109999999998</v>
      </c>
      <c r="CJ976">
        <v>-120.36778</v>
      </c>
      <c r="CN976" t="s">
        <v>135</v>
      </c>
      <c r="CO976" t="s">
        <v>298</v>
      </c>
      <c r="CV976" t="s">
        <v>154</v>
      </c>
      <c r="CW976" t="s">
        <v>524</v>
      </c>
      <c r="CX976" t="s">
        <v>3029</v>
      </c>
      <c r="DC976" s="15"/>
      <c r="DH976" t="s">
        <v>146</v>
      </c>
    </row>
    <row r="977" spans="1:112" x14ac:dyDescent="0.25">
      <c r="A977" t="s">
        <v>1400</v>
      </c>
      <c r="B977" t="s">
        <v>1401</v>
      </c>
      <c r="C977" t="s">
        <v>3030</v>
      </c>
      <c r="D977" t="s">
        <v>124</v>
      </c>
      <c r="E977" t="s">
        <v>125</v>
      </c>
      <c r="F977" t="s">
        <v>126</v>
      </c>
      <c r="G977" s="15">
        <v>44299</v>
      </c>
      <c r="H977" t="s">
        <v>2291</v>
      </c>
      <c r="I977" t="s">
        <v>1197</v>
      </c>
      <c r="J977" s="15">
        <v>44299</v>
      </c>
      <c r="K977" t="s">
        <v>2291</v>
      </c>
      <c r="L977" t="s">
        <v>1197</v>
      </c>
      <c r="T977" t="s">
        <v>1404</v>
      </c>
      <c r="V977" t="s">
        <v>3031</v>
      </c>
      <c r="AA977" t="s">
        <v>1406</v>
      </c>
      <c r="AB977" t="s">
        <v>1400</v>
      </c>
      <c r="AC977" t="s">
        <v>1406</v>
      </c>
      <c r="AD977" t="s">
        <v>1407</v>
      </c>
      <c r="AF977" t="s">
        <v>137</v>
      </c>
      <c r="AG977" t="s">
        <v>1408</v>
      </c>
      <c r="AI977" t="s">
        <v>139</v>
      </c>
      <c r="AK977" t="s">
        <v>140</v>
      </c>
      <c r="AM977" t="s">
        <v>141</v>
      </c>
      <c r="AZ977" t="s">
        <v>1207</v>
      </c>
      <c r="BA977" t="s">
        <v>1208</v>
      </c>
      <c r="BB977" t="s">
        <v>1209</v>
      </c>
      <c r="BD977" t="s">
        <v>2774</v>
      </c>
      <c r="BE977" s="15">
        <v>44309</v>
      </c>
      <c r="BG977" t="s">
        <v>1410</v>
      </c>
      <c r="BH977">
        <v>1</v>
      </c>
      <c r="BI977" t="s">
        <v>139</v>
      </c>
      <c r="BJ977" s="15"/>
      <c r="BK977" t="s">
        <v>146</v>
      </c>
      <c r="BL977">
        <v>8</v>
      </c>
      <c r="BM977" s="16">
        <v>44299.90625</v>
      </c>
      <c r="BN977">
        <v>8</v>
      </c>
      <c r="BO977" s="16">
        <v>44299.90625</v>
      </c>
      <c r="BP977" t="s">
        <v>147</v>
      </c>
      <c r="BQ977" t="s">
        <v>147</v>
      </c>
      <c r="BS977">
        <v>1</v>
      </c>
      <c r="BT977" t="b">
        <v>0</v>
      </c>
      <c r="BV977">
        <v>1</v>
      </c>
      <c r="BW977">
        <v>0.5</v>
      </c>
      <c r="BX977" t="s">
        <v>1103</v>
      </c>
      <c r="BY977" t="s">
        <v>1400</v>
      </c>
      <c r="BZ977" t="s">
        <v>1401</v>
      </c>
      <c r="CA977" t="s">
        <v>3032</v>
      </c>
      <c r="CB977" t="s">
        <v>150</v>
      </c>
      <c r="CC977" t="s">
        <v>3027</v>
      </c>
      <c r="CD977" t="s">
        <v>3028</v>
      </c>
      <c r="CI977">
        <v>42.281700000000001</v>
      </c>
      <c r="CJ977">
        <v>-120.37528</v>
      </c>
      <c r="CN977" t="s">
        <v>135</v>
      </c>
      <c r="CO977" t="s">
        <v>298</v>
      </c>
      <c r="CV977" t="s">
        <v>154</v>
      </c>
      <c r="CW977" t="s">
        <v>524</v>
      </c>
      <c r="CX977" t="s">
        <v>3029</v>
      </c>
      <c r="DC977" s="15"/>
      <c r="DH977" t="s">
        <v>146</v>
      </c>
    </row>
    <row r="978" spans="1:112" x14ac:dyDescent="0.25">
      <c r="A978" t="s">
        <v>1400</v>
      </c>
      <c r="B978" t="s">
        <v>1401</v>
      </c>
      <c r="C978" t="s">
        <v>3033</v>
      </c>
      <c r="D978" t="s">
        <v>124</v>
      </c>
      <c r="E978" t="s">
        <v>125</v>
      </c>
      <c r="F978" t="s">
        <v>126</v>
      </c>
      <c r="G978" s="15">
        <v>44299</v>
      </c>
      <c r="H978" t="s">
        <v>2266</v>
      </c>
      <c r="I978" t="s">
        <v>1197</v>
      </c>
      <c r="J978" s="15">
        <v>44299</v>
      </c>
      <c r="K978" t="s">
        <v>2266</v>
      </c>
      <c r="L978" t="s">
        <v>1197</v>
      </c>
      <c r="T978" t="s">
        <v>1404</v>
      </c>
      <c r="V978" t="s">
        <v>3034</v>
      </c>
      <c r="AA978" t="s">
        <v>1406</v>
      </c>
      <c r="AB978" t="s">
        <v>1400</v>
      </c>
      <c r="AC978" t="s">
        <v>1406</v>
      </c>
      <c r="AD978" t="s">
        <v>1407</v>
      </c>
      <c r="AF978" t="s">
        <v>137</v>
      </c>
      <c r="AG978" t="s">
        <v>1408</v>
      </c>
      <c r="AI978" t="s">
        <v>139</v>
      </c>
      <c r="AK978" t="s">
        <v>140</v>
      </c>
      <c r="AM978" t="s">
        <v>141</v>
      </c>
      <c r="AZ978" t="s">
        <v>1207</v>
      </c>
      <c r="BA978" t="s">
        <v>1208</v>
      </c>
      <c r="BB978" t="s">
        <v>1209</v>
      </c>
      <c r="BD978" t="s">
        <v>2774</v>
      </c>
      <c r="BE978" s="15">
        <v>44309</v>
      </c>
      <c r="BG978" t="s">
        <v>1410</v>
      </c>
      <c r="BH978">
        <v>1</v>
      </c>
      <c r="BI978" t="s">
        <v>139</v>
      </c>
      <c r="BJ978" s="15"/>
      <c r="BK978" t="s">
        <v>146</v>
      </c>
      <c r="BL978">
        <v>8</v>
      </c>
      <c r="BM978" s="16">
        <v>44300.034722222197</v>
      </c>
      <c r="BN978">
        <v>8</v>
      </c>
      <c r="BO978" s="16">
        <v>44300.034722222197</v>
      </c>
      <c r="BP978" t="s">
        <v>147</v>
      </c>
      <c r="BQ978" t="s">
        <v>147</v>
      </c>
      <c r="BS978">
        <v>1</v>
      </c>
      <c r="BT978" t="b">
        <v>0</v>
      </c>
      <c r="BV978">
        <v>1</v>
      </c>
      <c r="BW978">
        <v>0.5</v>
      </c>
      <c r="BX978" t="s">
        <v>1103</v>
      </c>
      <c r="BY978" t="s">
        <v>1400</v>
      </c>
      <c r="BZ978" t="s">
        <v>1401</v>
      </c>
      <c r="CA978" t="s">
        <v>3035</v>
      </c>
      <c r="CB978" t="s">
        <v>150</v>
      </c>
      <c r="CC978" t="s">
        <v>3027</v>
      </c>
      <c r="CD978" t="s">
        <v>3028</v>
      </c>
      <c r="CI978">
        <v>42.283610000000003</v>
      </c>
      <c r="CJ978">
        <v>-120.35944000000001</v>
      </c>
      <c r="CN978" t="s">
        <v>135</v>
      </c>
      <c r="CO978" t="s">
        <v>298</v>
      </c>
      <c r="CV978" t="s">
        <v>154</v>
      </c>
      <c r="CW978" t="s">
        <v>524</v>
      </c>
      <c r="CX978" t="s">
        <v>3029</v>
      </c>
      <c r="DC978" s="15"/>
      <c r="DH978" t="s">
        <v>146</v>
      </c>
    </row>
    <row r="979" spans="1:112" x14ac:dyDescent="0.25">
      <c r="A979" t="s">
        <v>1400</v>
      </c>
      <c r="B979" t="s">
        <v>1401</v>
      </c>
      <c r="C979" t="s">
        <v>3036</v>
      </c>
      <c r="D979" t="s">
        <v>124</v>
      </c>
      <c r="E979" t="s">
        <v>125</v>
      </c>
      <c r="F979" t="s">
        <v>126</v>
      </c>
      <c r="G979" s="15">
        <v>44300</v>
      </c>
      <c r="H979" t="s">
        <v>3037</v>
      </c>
      <c r="I979" t="s">
        <v>1197</v>
      </c>
      <c r="J979" s="15">
        <v>44300</v>
      </c>
      <c r="K979" t="s">
        <v>3037</v>
      </c>
      <c r="L979" t="s">
        <v>1197</v>
      </c>
      <c r="T979" t="s">
        <v>1404</v>
      </c>
      <c r="V979" t="s">
        <v>3038</v>
      </c>
      <c r="AA979" t="s">
        <v>1406</v>
      </c>
      <c r="AB979" t="s">
        <v>1400</v>
      </c>
      <c r="AC979" t="s">
        <v>1406</v>
      </c>
      <c r="AD979" t="s">
        <v>1407</v>
      </c>
      <c r="AF979" t="s">
        <v>137</v>
      </c>
      <c r="AG979" t="s">
        <v>1408</v>
      </c>
      <c r="AI979" t="s">
        <v>139</v>
      </c>
      <c r="AK979" t="s">
        <v>140</v>
      </c>
      <c r="AM979" t="s">
        <v>141</v>
      </c>
      <c r="AZ979" t="s">
        <v>1207</v>
      </c>
      <c r="BA979" t="s">
        <v>1208</v>
      </c>
      <c r="BB979" t="s">
        <v>1209</v>
      </c>
      <c r="BD979" t="s">
        <v>2774</v>
      </c>
      <c r="BE979" s="15">
        <v>44309</v>
      </c>
      <c r="BG979" t="s">
        <v>1410</v>
      </c>
      <c r="BH979">
        <v>1</v>
      </c>
      <c r="BI979" t="s">
        <v>139</v>
      </c>
      <c r="BJ979" s="15"/>
      <c r="BK979" t="s">
        <v>146</v>
      </c>
      <c r="BL979">
        <v>8</v>
      </c>
      <c r="BM979" s="16">
        <v>44300.694444444402</v>
      </c>
      <c r="BN979">
        <v>8</v>
      </c>
      <c r="BO979" s="16">
        <v>44300.694444444402</v>
      </c>
      <c r="BP979" t="s">
        <v>147</v>
      </c>
      <c r="BQ979" t="s">
        <v>147</v>
      </c>
      <c r="BS979">
        <v>1</v>
      </c>
      <c r="BT979" t="b">
        <v>0</v>
      </c>
      <c r="BV979">
        <v>1</v>
      </c>
      <c r="BW979">
        <v>0.5</v>
      </c>
      <c r="BX979" t="s">
        <v>1103</v>
      </c>
      <c r="BY979" t="s">
        <v>1400</v>
      </c>
      <c r="BZ979" t="s">
        <v>1401</v>
      </c>
      <c r="CA979" t="s">
        <v>3039</v>
      </c>
      <c r="CB979" t="s">
        <v>150</v>
      </c>
      <c r="CD979" t="s">
        <v>3028</v>
      </c>
      <c r="CI979">
        <v>42.284399999999998</v>
      </c>
      <c r="CJ979">
        <v>-120.36645</v>
      </c>
      <c r="CN979" t="s">
        <v>1971</v>
      </c>
      <c r="CO979" t="s">
        <v>298</v>
      </c>
      <c r="CV979" t="s">
        <v>154</v>
      </c>
      <c r="CW979" t="s">
        <v>524</v>
      </c>
      <c r="CX979" t="s">
        <v>3029</v>
      </c>
      <c r="DC979" s="15"/>
      <c r="DH979" t="s">
        <v>146</v>
      </c>
    </row>
    <row r="980" spans="1:112" x14ac:dyDescent="0.25">
      <c r="A980" t="s">
        <v>1400</v>
      </c>
      <c r="B980" t="s">
        <v>1401</v>
      </c>
      <c r="C980" t="s">
        <v>3040</v>
      </c>
      <c r="D980" t="s">
        <v>124</v>
      </c>
      <c r="E980" t="s">
        <v>125</v>
      </c>
      <c r="F980" t="s">
        <v>126</v>
      </c>
      <c r="G980" s="15">
        <v>44300</v>
      </c>
      <c r="H980" t="s">
        <v>991</v>
      </c>
      <c r="I980" t="s">
        <v>1197</v>
      </c>
      <c r="J980" s="15">
        <v>44300</v>
      </c>
      <c r="K980" t="s">
        <v>991</v>
      </c>
      <c r="L980" t="s">
        <v>1197</v>
      </c>
      <c r="T980" t="s">
        <v>1404</v>
      </c>
      <c r="V980" t="s">
        <v>3041</v>
      </c>
      <c r="AA980" t="s">
        <v>1406</v>
      </c>
      <c r="AB980" t="s">
        <v>1400</v>
      </c>
      <c r="AC980" t="s">
        <v>1406</v>
      </c>
      <c r="AD980" t="s">
        <v>1407</v>
      </c>
      <c r="AF980" t="s">
        <v>137</v>
      </c>
      <c r="AG980" t="s">
        <v>1408</v>
      </c>
      <c r="AI980" t="s">
        <v>139</v>
      </c>
      <c r="AK980" t="s">
        <v>140</v>
      </c>
      <c r="AM980" t="s">
        <v>141</v>
      </c>
      <c r="AZ980" t="s">
        <v>1207</v>
      </c>
      <c r="BA980" t="s">
        <v>1208</v>
      </c>
      <c r="BB980" t="s">
        <v>1209</v>
      </c>
      <c r="BD980" t="s">
        <v>2774</v>
      </c>
      <c r="BE980" s="15">
        <v>44309</v>
      </c>
      <c r="BG980" t="s">
        <v>1410</v>
      </c>
      <c r="BH980">
        <v>1</v>
      </c>
      <c r="BI980" t="s">
        <v>139</v>
      </c>
      <c r="BJ980" s="15"/>
      <c r="BK980" t="s">
        <v>146</v>
      </c>
      <c r="BL980">
        <v>8</v>
      </c>
      <c r="BM980" s="16">
        <v>44300.753472222197</v>
      </c>
      <c r="BN980">
        <v>8</v>
      </c>
      <c r="BO980" s="16">
        <v>44300.753472222197</v>
      </c>
      <c r="BP980" t="s">
        <v>147</v>
      </c>
      <c r="BQ980" t="s">
        <v>147</v>
      </c>
      <c r="BS980">
        <v>1</v>
      </c>
      <c r="BT980" t="b">
        <v>0</v>
      </c>
      <c r="BV980">
        <v>1</v>
      </c>
      <c r="BW980">
        <v>0.5</v>
      </c>
      <c r="BX980" t="s">
        <v>1103</v>
      </c>
      <c r="BY980" t="s">
        <v>1400</v>
      </c>
      <c r="BZ980" t="s">
        <v>1401</v>
      </c>
      <c r="CA980" t="s">
        <v>3042</v>
      </c>
      <c r="CB980" t="s">
        <v>150</v>
      </c>
      <c r="CD980" t="s">
        <v>3028</v>
      </c>
      <c r="CI980">
        <v>42.283189999999998</v>
      </c>
      <c r="CJ980">
        <v>-120.36642000000001</v>
      </c>
      <c r="CN980" t="s">
        <v>1971</v>
      </c>
      <c r="CO980" t="s">
        <v>298</v>
      </c>
      <c r="CV980" t="s">
        <v>154</v>
      </c>
      <c r="CW980" t="s">
        <v>524</v>
      </c>
      <c r="CX980" t="s">
        <v>3029</v>
      </c>
      <c r="DC980" s="15"/>
      <c r="DH980" t="s">
        <v>146</v>
      </c>
    </row>
    <row r="981" spans="1:112" x14ac:dyDescent="0.25">
      <c r="A981" t="s">
        <v>1400</v>
      </c>
      <c r="B981" t="s">
        <v>1401</v>
      </c>
      <c r="C981" t="s">
        <v>3043</v>
      </c>
      <c r="D981" t="s">
        <v>124</v>
      </c>
      <c r="E981" t="s">
        <v>125</v>
      </c>
      <c r="F981" t="s">
        <v>126</v>
      </c>
      <c r="G981" s="15">
        <v>44300</v>
      </c>
      <c r="H981" t="s">
        <v>565</v>
      </c>
      <c r="I981" t="s">
        <v>1197</v>
      </c>
      <c r="J981" s="15">
        <v>44300</v>
      </c>
      <c r="K981" t="s">
        <v>565</v>
      </c>
      <c r="L981" t="s">
        <v>1197</v>
      </c>
      <c r="T981" t="s">
        <v>1404</v>
      </c>
      <c r="V981" t="s">
        <v>3044</v>
      </c>
      <c r="AA981" t="s">
        <v>1406</v>
      </c>
      <c r="AB981" t="s">
        <v>1400</v>
      </c>
      <c r="AC981" t="s">
        <v>1406</v>
      </c>
      <c r="AD981" t="s">
        <v>1407</v>
      </c>
      <c r="AF981" t="s">
        <v>137</v>
      </c>
      <c r="AG981" t="s">
        <v>1408</v>
      </c>
      <c r="AI981" t="s">
        <v>139</v>
      </c>
      <c r="AK981" t="s">
        <v>140</v>
      </c>
      <c r="AM981" t="s">
        <v>141</v>
      </c>
      <c r="AZ981" t="s">
        <v>1207</v>
      </c>
      <c r="BA981" t="s">
        <v>1208</v>
      </c>
      <c r="BB981" t="s">
        <v>1209</v>
      </c>
      <c r="BD981" t="s">
        <v>2774</v>
      </c>
      <c r="BE981" s="15">
        <v>44309</v>
      </c>
      <c r="BG981" t="s">
        <v>1410</v>
      </c>
      <c r="BH981">
        <v>1</v>
      </c>
      <c r="BI981" t="s">
        <v>139</v>
      </c>
      <c r="BJ981" s="15"/>
      <c r="BK981" t="s">
        <v>146</v>
      </c>
      <c r="BL981">
        <v>8</v>
      </c>
      <c r="BM981" s="16">
        <v>44300.840277777803</v>
      </c>
      <c r="BN981">
        <v>8</v>
      </c>
      <c r="BO981" s="16">
        <v>44300.840277777803</v>
      </c>
      <c r="BP981" t="s">
        <v>147</v>
      </c>
      <c r="BQ981" t="s">
        <v>147</v>
      </c>
      <c r="BS981">
        <v>1</v>
      </c>
      <c r="BT981" t="b">
        <v>0</v>
      </c>
      <c r="BV981">
        <v>1</v>
      </c>
      <c r="BW981">
        <v>0.5</v>
      </c>
      <c r="BX981" t="s">
        <v>1103</v>
      </c>
      <c r="BY981" t="s">
        <v>1400</v>
      </c>
      <c r="BZ981" t="s">
        <v>1401</v>
      </c>
      <c r="CA981" t="s">
        <v>3045</v>
      </c>
      <c r="CB981" t="s">
        <v>150</v>
      </c>
      <c r="CD981" t="s">
        <v>3028</v>
      </c>
      <c r="CI981">
        <v>42.28389</v>
      </c>
      <c r="CJ981">
        <v>-120.36972</v>
      </c>
      <c r="CN981" t="s">
        <v>135</v>
      </c>
      <c r="CO981" t="s">
        <v>298</v>
      </c>
      <c r="CV981" t="s">
        <v>154</v>
      </c>
      <c r="CW981" t="s">
        <v>524</v>
      </c>
      <c r="CX981" t="s">
        <v>3029</v>
      </c>
      <c r="DC981" s="15"/>
      <c r="DH981" t="s">
        <v>146</v>
      </c>
    </row>
    <row r="982" spans="1:112" x14ac:dyDescent="0.25">
      <c r="A982" t="s">
        <v>1400</v>
      </c>
      <c r="B982" t="s">
        <v>1401</v>
      </c>
      <c r="C982" t="s">
        <v>3046</v>
      </c>
      <c r="D982" t="s">
        <v>124</v>
      </c>
      <c r="E982" t="s">
        <v>125</v>
      </c>
      <c r="F982" t="s">
        <v>126</v>
      </c>
      <c r="G982" s="15">
        <v>44306</v>
      </c>
      <c r="H982" t="s">
        <v>986</v>
      </c>
      <c r="I982" t="s">
        <v>1197</v>
      </c>
      <c r="J982" s="15">
        <v>44306</v>
      </c>
      <c r="K982" t="s">
        <v>986</v>
      </c>
      <c r="L982" t="s">
        <v>1197</v>
      </c>
      <c r="T982" t="s">
        <v>1404</v>
      </c>
      <c r="V982" t="s">
        <v>3047</v>
      </c>
      <c r="AA982" t="s">
        <v>1406</v>
      </c>
      <c r="AB982" t="s">
        <v>1400</v>
      </c>
      <c r="AC982" t="s">
        <v>1406</v>
      </c>
      <c r="AD982" t="s">
        <v>1407</v>
      </c>
      <c r="AF982" t="s">
        <v>137</v>
      </c>
      <c r="AG982" t="s">
        <v>1408</v>
      </c>
      <c r="AI982" t="s">
        <v>139</v>
      </c>
      <c r="AK982" t="s">
        <v>140</v>
      </c>
      <c r="AM982" t="s">
        <v>141</v>
      </c>
      <c r="AZ982" t="s">
        <v>1207</v>
      </c>
      <c r="BA982" t="s">
        <v>1208</v>
      </c>
      <c r="BB982" t="s">
        <v>1209</v>
      </c>
      <c r="BD982" t="s">
        <v>2996</v>
      </c>
      <c r="BE982" s="15">
        <v>44316</v>
      </c>
      <c r="BG982" t="s">
        <v>1410</v>
      </c>
      <c r="BH982">
        <v>1</v>
      </c>
      <c r="BI982" t="s">
        <v>139</v>
      </c>
      <c r="BJ982" s="15"/>
      <c r="BK982" t="s">
        <v>146</v>
      </c>
      <c r="BL982">
        <v>8</v>
      </c>
      <c r="BM982" s="16">
        <v>44306.756944444402</v>
      </c>
      <c r="BN982">
        <v>8</v>
      </c>
      <c r="BO982" s="16">
        <v>44306.756944444402</v>
      </c>
      <c r="BP982" t="s">
        <v>147</v>
      </c>
      <c r="BQ982" t="s">
        <v>147</v>
      </c>
      <c r="BS982">
        <v>1</v>
      </c>
      <c r="BT982" t="b">
        <v>0</v>
      </c>
      <c r="BV982">
        <v>1</v>
      </c>
      <c r="BW982">
        <v>0.5</v>
      </c>
      <c r="BX982" t="s">
        <v>1103</v>
      </c>
      <c r="BY982" t="s">
        <v>1400</v>
      </c>
      <c r="BZ982" t="s">
        <v>1401</v>
      </c>
      <c r="CA982" t="s">
        <v>3048</v>
      </c>
      <c r="CB982" t="s">
        <v>150</v>
      </c>
      <c r="CC982" t="s">
        <v>1412</v>
      </c>
      <c r="CD982" t="s">
        <v>1413</v>
      </c>
      <c r="CI982">
        <v>44.897221999999999</v>
      </c>
      <c r="CJ982">
        <v>-122.993889</v>
      </c>
      <c r="CN982" t="s">
        <v>135</v>
      </c>
      <c r="CO982" t="s">
        <v>298</v>
      </c>
      <c r="CV982" t="s">
        <v>154</v>
      </c>
      <c r="CW982" t="s">
        <v>524</v>
      </c>
      <c r="CX982" t="s">
        <v>1414</v>
      </c>
      <c r="DC982" s="15"/>
      <c r="DH982" t="s">
        <v>146</v>
      </c>
    </row>
    <row r="983" spans="1:112" x14ac:dyDescent="0.25">
      <c r="A983" t="s">
        <v>1400</v>
      </c>
      <c r="B983" t="s">
        <v>1401</v>
      </c>
      <c r="C983" t="s">
        <v>3049</v>
      </c>
      <c r="D983" t="s">
        <v>124</v>
      </c>
      <c r="E983" t="s">
        <v>125</v>
      </c>
      <c r="F983" t="s">
        <v>126</v>
      </c>
      <c r="G983" s="15">
        <v>44306</v>
      </c>
      <c r="H983" t="s">
        <v>529</v>
      </c>
      <c r="I983" t="s">
        <v>1197</v>
      </c>
      <c r="J983" s="15">
        <v>44306</v>
      </c>
      <c r="K983" t="s">
        <v>529</v>
      </c>
      <c r="L983" t="s">
        <v>1197</v>
      </c>
      <c r="T983" t="s">
        <v>1404</v>
      </c>
      <c r="V983" t="s">
        <v>3050</v>
      </c>
      <c r="AA983" t="s">
        <v>1406</v>
      </c>
      <c r="AB983" t="s">
        <v>1400</v>
      </c>
      <c r="AC983" t="s">
        <v>1406</v>
      </c>
      <c r="AD983" t="s">
        <v>1407</v>
      </c>
      <c r="AF983" t="s">
        <v>137</v>
      </c>
      <c r="AG983" t="s">
        <v>1408</v>
      </c>
      <c r="AI983" t="s">
        <v>139</v>
      </c>
      <c r="AK983" t="s">
        <v>140</v>
      </c>
      <c r="AM983" t="s">
        <v>141</v>
      </c>
      <c r="AZ983" t="s">
        <v>1207</v>
      </c>
      <c r="BA983" t="s">
        <v>1208</v>
      </c>
      <c r="BB983" t="s">
        <v>1209</v>
      </c>
      <c r="BD983" t="s">
        <v>2996</v>
      </c>
      <c r="BE983" s="15">
        <v>44316</v>
      </c>
      <c r="BG983" t="s">
        <v>1410</v>
      </c>
      <c r="BH983">
        <v>1</v>
      </c>
      <c r="BI983" t="s">
        <v>139</v>
      </c>
      <c r="BJ983" s="15"/>
      <c r="BK983" t="s">
        <v>146</v>
      </c>
      <c r="BL983">
        <v>8</v>
      </c>
      <c r="BM983" s="16">
        <v>44306.864583333299</v>
      </c>
      <c r="BN983">
        <v>8</v>
      </c>
      <c r="BO983" s="16">
        <v>44306.864583333299</v>
      </c>
      <c r="BP983" t="s">
        <v>147</v>
      </c>
      <c r="BQ983" t="s">
        <v>147</v>
      </c>
      <c r="BS983">
        <v>1</v>
      </c>
      <c r="BT983" t="b">
        <v>0</v>
      </c>
      <c r="BV983">
        <v>1</v>
      </c>
      <c r="BW983">
        <v>0.5</v>
      </c>
      <c r="BX983" t="s">
        <v>1103</v>
      </c>
      <c r="BY983" t="s">
        <v>1400</v>
      </c>
      <c r="BZ983" t="s">
        <v>1401</v>
      </c>
      <c r="CA983" t="s">
        <v>3051</v>
      </c>
      <c r="CB983" t="s">
        <v>150</v>
      </c>
      <c r="CD983" t="s">
        <v>1413</v>
      </c>
      <c r="CI983">
        <v>44.900599999999997</v>
      </c>
      <c r="CJ983">
        <v>-122.997</v>
      </c>
      <c r="CN983" t="s">
        <v>135</v>
      </c>
      <c r="CO983" t="s">
        <v>298</v>
      </c>
      <c r="CV983" t="s">
        <v>154</v>
      </c>
      <c r="CW983" t="s">
        <v>524</v>
      </c>
      <c r="CX983" t="s">
        <v>1414</v>
      </c>
      <c r="DC983" s="15"/>
      <c r="DH983" t="s">
        <v>146</v>
      </c>
    </row>
    <row r="984" spans="1:112" x14ac:dyDescent="0.25">
      <c r="A984" t="s">
        <v>1400</v>
      </c>
      <c r="B984" t="s">
        <v>1401</v>
      </c>
      <c r="C984" t="s">
        <v>3052</v>
      </c>
      <c r="D984" t="s">
        <v>124</v>
      </c>
      <c r="E984" t="s">
        <v>125</v>
      </c>
      <c r="F984" t="s">
        <v>126</v>
      </c>
      <c r="G984" s="15">
        <v>44306</v>
      </c>
      <c r="H984" t="s">
        <v>2079</v>
      </c>
      <c r="I984" t="s">
        <v>1197</v>
      </c>
      <c r="J984" s="15">
        <v>44306</v>
      </c>
      <c r="K984" t="s">
        <v>2079</v>
      </c>
      <c r="L984" t="s">
        <v>1197</v>
      </c>
      <c r="T984" t="s">
        <v>1404</v>
      </c>
      <c r="V984" t="s">
        <v>1405</v>
      </c>
      <c r="AA984" t="s">
        <v>1406</v>
      </c>
      <c r="AB984" t="s">
        <v>1400</v>
      </c>
      <c r="AC984" t="s">
        <v>1406</v>
      </c>
      <c r="AD984" t="s">
        <v>1407</v>
      </c>
      <c r="AF984" t="s">
        <v>137</v>
      </c>
      <c r="AG984" t="s">
        <v>1408</v>
      </c>
      <c r="AI984" t="s">
        <v>139</v>
      </c>
      <c r="AK984" t="s">
        <v>140</v>
      </c>
      <c r="AM984" t="s">
        <v>141</v>
      </c>
      <c r="AZ984" t="s">
        <v>1207</v>
      </c>
      <c r="BA984" t="s">
        <v>1208</v>
      </c>
      <c r="BB984" t="s">
        <v>1209</v>
      </c>
      <c r="BD984" t="s">
        <v>2996</v>
      </c>
      <c r="BE984" s="15">
        <v>44316</v>
      </c>
      <c r="BG984" t="s">
        <v>1410</v>
      </c>
      <c r="BH984">
        <v>1</v>
      </c>
      <c r="BI984" t="s">
        <v>139</v>
      </c>
      <c r="BJ984" s="15"/>
      <c r="BK984" t="s">
        <v>146</v>
      </c>
      <c r="BL984">
        <v>8</v>
      </c>
      <c r="BM984" s="16">
        <v>44306.930555555598</v>
      </c>
      <c r="BN984">
        <v>8</v>
      </c>
      <c r="BO984" s="16">
        <v>44306.930555555598</v>
      </c>
      <c r="BP984" t="s">
        <v>147</v>
      </c>
      <c r="BQ984" t="s">
        <v>147</v>
      </c>
      <c r="BS984">
        <v>1</v>
      </c>
      <c r="BT984" t="b">
        <v>0</v>
      </c>
      <c r="BV984">
        <v>1</v>
      </c>
      <c r="BW984">
        <v>0.5</v>
      </c>
      <c r="BX984" t="s">
        <v>1103</v>
      </c>
      <c r="BY984" t="s">
        <v>1400</v>
      </c>
      <c r="BZ984" t="s">
        <v>1401</v>
      </c>
      <c r="CA984" t="s">
        <v>1411</v>
      </c>
      <c r="CB984" t="s">
        <v>150</v>
      </c>
      <c r="CC984" t="s">
        <v>1412</v>
      </c>
      <c r="CD984" t="s">
        <v>1413</v>
      </c>
      <c r="CI984">
        <v>44.901389000000002</v>
      </c>
      <c r="CJ984">
        <v>-122.99805600000001</v>
      </c>
      <c r="CN984" t="s">
        <v>135</v>
      </c>
      <c r="CO984" t="s">
        <v>298</v>
      </c>
      <c r="CV984" t="s">
        <v>154</v>
      </c>
      <c r="CW984" t="s">
        <v>524</v>
      </c>
      <c r="CX984" t="s">
        <v>1414</v>
      </c>
      <c r="DC984" s="15"/>
      <c r="DH984" t="s">
        <v>146</v>
      </c>
    </row>
    <row r="985" spans="1:112" x14ac:dyDescent="0.25">
      <c r="A985" t="s">
        <v>1400</v>
      </c>
      <c r="B985" t="s">
        <v>1401</v>
      </c>
      <c r="C985" t="s">
        <v>3053</v>
      </c>
      <c r="D985" t="s">
        <v>124</v>
      </c>
      <c r="E985" t="s">
        <v>125</v>
      </c>
      <c r="F985" t="s">
        <v>126</v>
      </c>
      <c r="G985" s="15">
        <v>44314</v>
      </c>
      <c r="H985" t="s">
        <v>712</v>
      </c>
      <c r="I985" t="s">
        <v>1197</v>
      </c>
      <c r="J985" s="15">
        <v>44314</v>
      </c>
      <c r="K985" t="s">
        <v>712</v>
      </c>
      <c r="L985" t="s">
        <v>1197</v>
      </c>
      <c r="T985" t="s">
        <v>1404</v>
      </c>
      <c r="V985" t="s">
        <v>3054</v>
      </c>
      <c r="AA985" t="s">
        <v>1406</v>
      </c>
      <c r="AB985" t="s">
        <v>1400</v>
      </c>
      <c r="AC985" t="s">
        <v>1406</v>
      </c>
      <c r="AD985" t="s">
        <v>1407</v>
      </c>
      <c r="AF985" t="s">
        <v>137</v>
      </c>
      <c r="AG985" t="s">
        <v>1408</v>
      </c>
      <c r="AI985" t="s">
        <v>139</v>
      </c>
      <c r="AK985" t="s">
        <v>140</v>
      </c>
      <c r="AM985" t="s">
        <v>141</v>
      </c>
      <c r="AZ985" t="s">
        <v>1207</v>
      </c>
      <c r="BA985" t="s">
        <v>1208</v>
      </c>
      <c r="BB985" t="s">
        <v>1209</v>
      </c>
      <c r="BD985" t="s">
        <v>2774</v>
      </c>
      <c r="BE985" s="15">
        <v>44325</v>
      </c>
      <c r="BG985" t="s">
        <v>1410</v>
      </c>
      <c r="BH985">
        <v>1</v>
      </c>
      <c r="BI985" t="s">
        <v>139</v>
      </c>
      <c r="BJ985" s="15"/>
      <c r="BK985" t="s">
        <v>146</v>
      </c>
      <c r="BL985">
        <v>8</v>
      </c>
      <c r="BM985" s="16">
        <v>44314.673611111102</v>
      </c>
      <c r="BN985">
        <v>8</v>
      </c>
      <c r="BO985" s="16">
        <v>44314.673611111102</v>
      </c>
      <c r="BP985" t="s">
        <v>147</v>
      </c>
      <c r="BQ985" t="s">
        <v>147</v>
      </c>
      <c r="BS985">
        <v>1</v>
      </c>
      <c r="BT985" t="b">
        <v>0</v>
      </c>
      <c r="BV985">
        <v>1</v>
      </c>
      <c r="BW985">
        <v>0.5</v>
      </c>
      <c r="BX985" t="s">
        <v>1103</v>
      </c>
      <c r="BY985" t="s">
        <v>1400</v>
      </c>
      <c r="BZ985" t="s">
        <v>1401</v>
      </c>
      <c r="CA985" t="s">
        <v>3055</v>
      </c>
      <c r="CB985" t="s">
        <v>150</v>
      </c>
      <c r="CD985" t="s">
        <v>3056</v>
      </c>
      <c r="CI985">
        <v>44.30556</v>
      </c>
      <c r="CJ985">
        <v>-120.91589999999999</v>
      </c>
      <c r="CN985" t="s">
        <v>1971</v>
      </c>
      <c r="CO985" t="s">
        <v>298</v>
      </c>
      <c r="CV985" t="s">
        <v>154</v>
      </c>
      <c r="CW985" t="s">
        <v>524</v>
      </c>
      <c r="CX985" t="s">
        <v>321</v>
      </c>
      <c r="DC985" s="15"/>
      <c r="DH985" t="s">
        <v>146</v>
      </c>
    </row>
    <row r="986" spans="1:112" x14ac:dyDescent="0.25">
      <c r="A986" t="s">
        <v>1400</v>
      </c>
      <c r="B986" t="s">
        <v>1401</v>
      </c>
      <c r="C986" t="s">
        <v>3057</v>
      </c>
      <c r="D986" t="s">
        <v>124</v>
      </c>
      <c r="E986" t="s">
        <v>125</v>
      </c>
      <c r="F986" t="s">
        <v>126</v>
      </c>
      <c r="G986" s="15">
        <v>44314</v>
      </c>
      <c r="H986" t="s">
        <v>1362</v>
      </c>
      <c r="I986" t="s">
        <v>1197</v>
      </c>
      <c r="J986" s="15">
        <v>44314</v>
      </c>
      <c r="K986" t="s">
        <v>1362</v>
      </c>
      <c r="L986" t="s">
        <v>1197</v>
      </c>
      <c r="T986" t="s">
        <v>1404</v>
      </c>
      <c r="V986" t="s">
        <v>3058</v>
      </c>
      <c r="AA986" t="s">
        <v>1406</v>
      </c>
      <c r="AB986" t="s">
        <v>1400</v>
      </c>
      <c r="AC986" t="s">
        <v>1406</v>
      </c>
      <c r="AD986" t="s">
        <v>1407</v>
      </c>
      <c r="AF986" t="s">
        <v>137</v>
      </c>
      <c r="AG986" t="s">
        <v>1408</v>
      </c>
      <c r="AI986" t="s">
        <v>139</v>
      </c>
      <c r="AK986" t="s">
        <v>140</v>
      </c>
      <c r="AM986" t="s">
        <v>141</v>
      </c>
      <c r="AZ986" t="s">
        <v>1207</v>
      </c>
      <c r="BA986" t="s">
        <v>1208</v>
      </c>
      <c r="BB986" t="s">
        <v>1209</v>
      </c>
      <c r="BD986" t="s">
        <v>2774</v>
      </c>
      <c r="BE986" s="15">
        <v>44325</v>
      </c>
      <c r="BG986" t="s">
        <v>1410</v>
      </c>
      <c r="BH986">
        <v>1</v>
      </c>
      <c r="BI986" t="s">
        <v>139</v>
      </c>
      <c r="BJ986" s="15"/>
      <c r="BK986" t="s">
        <v>146</v>
      </c>
      <c r="BL986">
        <v>8</v>
      </c>
      <c r="BM986" s="16">
        <v>44314.743055555598</v>
      </c>
      <c r="BN986">
        <v>8</v>
      </c>
      <c r="BO986" s="16">
        <v>44314.743055555598</v>
      </c>
      <c r="BP986" t="s">
        <v>147</v>
      </c>
      <c r="BQ986" t="s">
        <v>147</v>
      </c>
      <c r="BS986">
        <v>1</v>
      </c>
      <c r="BT986" t="b">
        <v>0</v>
      </c>
      <c r="BV986">
        <v>1</v>
      </c>
      <c r="BW986">
        <v>0.5</v>
      </c>
      <c r="BX986" t="s">
        <v>1103</v>
      </c>
      <c r="BY986" t="s">
        <v>1400</v>
      </c>
      <c r="BZ986" t="s">
        <v>1401</v>
      </c>
      <c r="CA986" t="s">
        <v>3059</v>
      </c>
      <c r="CB986" t="s">
        <v>150</v>
      </c>
      <c r="CD986" t="s">
        <v>3056</v>
      </c>
      <c r="CI986">
        <v>44.305459999999997</v>
      </c>
      <c r="CJ986">
        <v>-120.90716</v>
      </c>
      <c r="CN986" t="s">
        <v>135</v>
      </c>
      <c r="CO986" t="s">
        <v>298</v>
      </c>
      <c r="CV986" t="s">
        <v>154</v>
      </c>
      <c r="CW986" t="s">
        <v>524</v>
      </c>
      <c r="CX986" t="s">
        <v>321</v>
      </c>
      <c r="DC986" s="15"/>
      <c r="DH986" t="s">
        <v>146</v>
      </c>
    </row>
    <row r="987" spans="1:112" x14ac:dyDescent="0.25">
      <c r="A987" t="s">
        <v>1400</v>
      </c>
      <c r="B987" t="s">
        <v>1401</v>
      </c>
      <c r="C987" t="s">
        <v>3060</v>
      </c>
      <c r="D987" t="s">
        <v>124</v>
      </c>
      <c r="E987" t="s">
        <v>125</v>
      </c>
      <c r="F987" t="s">
        <v>126</v>
      </c>
      <c r="G987" s="15">
        <v>44314</v>
      </c>
      <c r="H987" t="s">
        <v>188</v>
      </c>
      <c r="I987" t="s">
        <v>1197</v>
      </c>
      <c r="J987" s="15">
        <v>44314</v>
      </c>
      <c r="K987" t="s">
        <v>188</v>
      </c>
      <c r="L987" t="s">
        <v>1197</v>
      </c>
      <c r="T987" t="s">
        <v>1404</v>
      </c>
      <c r="V987" t="s">
        <v>3061</v>
      </c>
      <c r="AA987" t="s">
        <v>1406</v>
      </c>
      <c r="AB987" t="s">
        <v>1400</v>
      </c>
      <c r="AC987" t="s">
        <v>1406</v>
      </c>
      <c r="AD987" t="s">
        <v>1407</v>
      </c>
      <c r="AF987" t="s">
        <v>137</v>
      </c>
      <c r="AG987" t="s">
        <v>1408</v>
      </c>
      <c r="AI987" t="s">
        <v>139</v>
      </c>
      <c r="AK987" t="s">
        <v>140</v>
      </c>
      <c r="AM987" t="s">
        <v>141</v>
      </c>
      <c r="AZ987" t="s">
        <v>1207</v>
      </c>
      <c r="BA987" t="s">
        <v>1208</v>
      </c>
      <c r="BB987" t="s">
        <v>1209</v>
      </c>
      <c r="BD987" t="s">
        <v>2774</v>
      </c>
      <c r="BE987" s="15">
        <v>44325</v>
      </c>
      <c r="BG987" t="s">
        <v>1410</v>
      </c>
      <c r="BH987">
        <v>1</v>
      </c>
      <c r="BI987" t="s">
        <v>139</v>
      </c>
      <c r="BJ987" s="15"/>
      <c r="BK987" t="s">
        <v>146</v>
      </c>
      <c r="BL987">
        <v>8</v>
      </c>
      <c r="BM987" s="16">
        <v>44314.791666666701</v>
      </c>
      <c r="BN987">
        <v>8</v>
      </c>
      <c r="BO987" s="16">
        <v>44314.791666666701</v>
      </c>
      <c r="BP987" t="s">
        <v>147</v>
      </c>
      <c r="BQ987" t="s">
        <v>147</v>
      </c>
      <c r="BS987">
        <v>1</v>
      </c>
      <c r="BT987" t="b">
        <v>0</v>
      </c>
      <c r="BV987">
        <v>1</v>
      </c>
      <c r="BW987">
        <v>0.5</v>
      </c>
      <c r="BX987" t="s">
        <v>1103</v>
      </c>
      <c r="BY987" t="s">
        <v>1400</v>
      </c>
      <c r="BZ987" t="s">
        <v>1401</v>
      </c>
      <c r="CA987" t="s">
        <v>3062</v>
      </c>
      <c r="CB987" t="s">
        <v>150</v>
      </c>
      <c r="CD987" t="s">
        <v>3056</v>
      </c>
      <c r="CI987">
        <v>44.302930000000003</v>
      </c>
      <c r="CJ987">
        <v>-120.91370999999999</v>
      </c>
      <c r="CN987" t="s">
        <v>135</v>
      </c>
      <c r="CO987" t="s">
        <v>298</v>
      </c>
      <c r="CV987" t="s">
        <v>154</v>
      </c>
      <c r="CW987" t="s">
        <v>524</v>
      </c>
      <c r="CX987" t="s">
        <v>321</v>
      </c>
      <c r="DC987" s="15"/>
      <c r="DH987" t="s">
        <v>146</v>
      </c>
    </row>
    <row r="988" spans="1:112" x14ac:dyDescent="0.25">
      <c r="A988" t="s">
        <v>1400</v>
      </c>
      <c r="B988" t="s">
        <v>1401</v>
      </c>
      <c r="C988" t="s">
        <v>3063</v>
      </c>
      <c r="D988" t="s">
        <v>124</v>
      </c>
      <c r="E988" t="s">
        <v>125</v>
      </c>
      <c r="F988" t="s">
        <v>126</v>
      </c>
      <c r="G988" s="15">
        <v>44426</v>
      </c>
      <c r="H988" t="s">
        <v>309</v>
      </c>
      <c r="I988" t="s">
        <v>1197</v>
      </c>
      <c r="J988" s="15">
        <v>44426</v>
      </c>
      <c r="K988" t="s">
        <v>309</v>
      </c>
      <c r="L988" t="s">
        <v>1197</v>
      </c>
      <c r="T988" t="s">
        <v>1404</v>
      </c>
      <c r="V988" t="s">
        <v>3064</v>
      </c>
      <c r="AA988" t="s">
        <v>1406</v>
      </c>
      <c r="AB988" t="s">
        <v>1400</v>
      </c>
      <c r="AC988" t="s">
        <v>1406</v>
      </c>
      <c r="AD988" t="s">
        <v>1407</v>
      </c>
      <c r="AF988" t="s">
        <v>137</v>
      </c>
      <c r="AG988" t="s">
        <v>1408</v>
      </c>
      <c r="AI988" t="s">
        <v>139</v>
      </c>
      <c r="AK988" t="s">
        <v>140</v>
      </c>
      <c r="AM988" t="s">
        <v>141</v>
      </c>
      <c r="AZ988" t="s">
        <v>1207</v>
      </c>
      <c r="BA988" t="s">
        <v>1208</v>
      </c>
      <c r="BB988" t="s">
        <v>1209</v>
      </c>
      <c r="BD988" t="s">
        <v>2774</v>
      </c>
      <c r="BE988" s="15">
        <v>44434</v>
      </c>
      <c r="BG988" t="s">
        <v>1410</v>
      </c>
      <c r="BH988">
        <v>1</v>
      </c>
      <c r="BI988" t="s">
        <v>139</v>
      </c>
      <c r="BJ988" s="15"/>
      <c r="BK988" t="s">
        <v>146</v>
      </c>
      <c r="BL988">
        <v>8</v>
      </c>
      <c r="BM988" s="16">
        <v>44426.84375</v>
      </c>
      <c r="BN988">
        <v>8</v>
      </c>
      <c r="BO988" s="16">
        <v>44426.84375</v>
      </c>
      <c r="BP988" t="s">
        <v>147</v>
      </c>
      <c r="BQ988" t="s">
        <v>147</v>
      </c>
      <c r="BS988">
        <v>1</v>
      </c>
      <c r="BT988" t="b">
        <v>0</v>
      </c>
      <c r="BV988">
        <v>1</v>
      </c>
      <c r="BW988">
        <v>0.5</v>
      </c>
      <c r="BX988" t="s">
        <v>1103</v>
      </c>
      <c r="BY988" t="s">
        <v>1400</v>
      </c>
      <c r="BZ988" t="s">
        <v>1401</v>
      </c>
      <c r="CA988" t="s">
        <v>3065</v>
      </c>
      <c r="CB988" t="s">
        <v>150</v>
      </c>
      <c r="CD988" t="s">
        <v>3066</v>
      </c>
      <c r="CI988">
        <v>45.348332999999997</v>
      </c>
      <c r="CJ988">
        <v>-118.121667</v>
      </c>
      <c r="CN988" t="s">
        <v>135</v>
      </c>
      <c r="CO988" t="s">
        <v>298</v>
      </c>
      <c r="CV988" t="s">
        <v>154</v>
      </c>
      <c r="CW988" t="s">
        <v>524</v>
      </c>
      <c r="CX988" t="s">
        <v>3067</v>
      </c>
      <c r="DC988" s="15"/>
      <c r="DH988" t="s">
        <v>146</v>
      </c>
    </row>
    <row r="989" spans="1:112" x14ac:dyDescent="0.25">
      <c r="A989" t="s">
        <v>122</v>
      </c>
      <c r="B989" t="s">
        <v>122</v>
      </c>
      <c r="C989" t="s">
        <v>3068</v>
      </c>
      <c r="D989" t="s">
        <v>124</v>
      </c>
      <c r="E989" t="s">
        <v>125</v>
      </c>
      <c r="F989" t="s">
        <v>126</v>
      </c>
      <c r="G989" s="15">
        <v>44609</v>
      </c>
      <c r="H989" t="s">
        <v>3069</v>
      </c>
      <c r="I989" t="s">
        <v>128</v>
      </c>
      <c r="J989" s="15"/>
      <c r="M989" t="s">
        <v>3070</v>
      </c>
      <c r="N989" t="s">
        <v>130</v>
      </c>
      <c r="T989" t="s">
        <v>793</v>
      </c>
      <c r="U989" t="s">
        <v>1658</v>
      </c>
      <c r="V989" t="s">
        <v>3071</v>
      </c>
      <c r="W989" t="s">
        <v>134</v>
      </c>
      <c r="AA989" t="s">
        <v>135</v>
      </c>
      <c r="AB989" t="s">
        <v>122</v>
      </c>
      <c r="AC989" t="s">
        <v>135</v>
      </c>
      <c r="AD989" t="s">
        <v>136</v>
      </c>
      <c r="AF989" t="s">
        <v>137</v>
      </c>
      <c r="AG989" t="s">
        <v>138</v>
      </c>
      <c r="AH989">
        <v>0.30799999833000002</v>
      </c>
      <c r="AI989" t="s">
        <v>139</v>
      </c>
      <c r="AK989" t="s">
        <v>140</v>
      </c>
      <c r="AM989" t="s">
        <v>141</v>
      </c>
      <c r="AS989" t="s">
        <v>224</v>
      </c>
      <c r="AU989">
        <v>228</v>
      </c>
      <c r="AV989" t="s">
        <v>130</v>
      </c>
      <c r="AZ989" t="s">
        <v>143</v>
      </c>
      <c r="BA989" t="s">
        <v>122</v>
      </c>
      <c r="BB989" t="s">
        <v>143</v>
      </c>
      <c r="BD989" t="s">
        <v>182</v>
      </c>
      <c r="BE989" s="15"/>
      <c r="BG989" t="s">
        <v>145</v>
      </c>
      <c r="BH989">
        <v>1</v>
      </c>
      <c r="BI989" t="s">
        <v>139</v>
      </c>
      <c r="BJ989" s="15"/>
      <c r="BK989" t="s">
        <v>146</v>
      </c>
      <c r="BL989">
        <v>7</v>
      </c>
      <c r="BM989" s="16">
        <v>44609.333333333299</v>
      </c>
      <c r="BO989" s="16"/>
      <c r="BP989" t="s">
        <v>147</v>
      </c>
      <c r="BQ989" t="s">
        <v>147</v>
      </c>
      <c r="BR989">
        <v>0.30799999833000002</v>
      </c>
      <c r="BS989">
        <v>1</v>
      </c>
      <c r="BT989" t="b">
        <v>0</v>
      </c>
      <c r="BU989">
        <v>0.30799999833000002</v>
      </c>
      <c r="BV989">
        <v>1</v>
      </c>
      <c r="BW989">
        <v>0.5</v>
      </c>
      <c r="BX989" t="s">
        <v>1103</v>
      </c>
      <c r="BY989" t="s">
        <v>122</v>
      </c>
      <c r="BZ989" t="s">
        <v>122</v>
      </c>
      <c r="CA989" t="s">
        <v>3072</v>
      </c>
      <c r="CB989" t="s">
        <v>150</v>
      </c>
      <c r="CC989" t="s">
        <v>3073</v>
      </c>
      <c r="CD989" t="s">
        <v>410</v>
      </c>
      <c r="CI989">
        <v>33.519217500000003</v>
      </c>
      <c r="CJ989">
        <v>-112.0814893</v>
      </c>
      <c r="CN989" t="s">
        <v>135</v>
      </c>
      <c r="CO989" t="s">
        <v>153</v>
      </c>
      <c r="CV989" t="s">
        <v>154</v>
      </c>
      <c r="CW989" t="s">
        <v>155</v>
      </c>
      <c r="CX989" t="s">
        <v>321</v>
      </c>
      <c r="DC989" s="15"/>
      <c r="DH989" t="s">
        <v>146</v>
      </c>
    </row>
    <row r="990" spans="1:112" x14ac:dyDescent="0.25">
      <c r="A990" t="s">
        <v>122</v>
      </c>
      <c r="B990" t="s">
        <v>122</v>
      </c>
      <c r="C990" t="s">
        <v>3074</v>
      </c>
      <c r="D990" t="s">
        <v>124</v>
      </c>
      <c r="E990" t="s">
        <v>125</v>
      </c>
      <c r="F990" t="s">
        <v>126</v>
      </c>
      <c r="G990" s="15">
        <v>44609</v>
      </c>
      <c r="H990" t="s">
        <v>402</v>
      </c>
      <c r="I990" t="s">
        <v>128</v>
      </c>
      <c r="J990" s="15"/>
      <c r="M990" t="s">
        <v>1917</v>
      </c>
      <c r="N990" t="s">
        <v>130</v>
      </c>
      <c r="T990" t="s">
        <v>793</v>
      </c>
      <c r="U990" t="s">
        <v>1658</v>
      </c>
      <c r="V990" t="s">
        <v>3075</v>
      </c>
      <c r="W990" t="s">
        <v>134</v>
      </c>
      <c r="AA990" t="s">
        <v>135</v>
      </c>
      <c r="AB990" t="s">
        <v>122</v>
      </c>
      <c r="AC990" t="s">
        <v>135</v>
      </c>
      <c r="AD990" t="s">
        <v>136</v>
      </c>
      <c r="AF990" t="s">
        <v>137</v>
      </c>
      <c r="AG990" t="s">
        <v>138</v>
      </c>
      <c r="AH990">
        <v>0.52899998425999994</v>
      </c>
      <c r="AI990" t="s">
        <v>139</v>
      </c>
      <c r="AK990" t="s">
        <v>140</v>
      </c>
      <c r="AM990" t="s">
        <v>141</v>
      </c>
      <c r="AS990" t="s">
        <v>224</v>
      </c>
      <c r="AU990">
        <v>235</v>
      </c>
      <c r="AV990" t="s">
        <v>130</v>
      </c>
      <c r="AZ990" t="s">
        <v>143</v>
      </c>
      <c r="BA990" t="s">
        <v>122</v>
      </c>
      <c r="BB990" t="s">
        <v>143</v>
      </c>
      <c r="BD990" t="s">
        <v>182</v>
      </c>
      <c r="BE990" s="15"/>
      <c r="BG990" t="s">
        <v>145</v>
      </c>
      <c r="BH990">
        <v>1</v>
      </c>
      <c r="BI990" t="s">
        <v>139</v>
      </c>
      <c r="BJ990" s="15"/>
      <c r="BK990" t="s">
        <v>146</v>
      </c>
      <c r="BL990">
        <v>7</v>
      </c>
      <c r="BM990" s="16">
        <v>44609.350694444402</v>
      </c>
      <c r="BO990" s="16"/>
      <c r="BP990" t="s">
        <v>147</v>
      </c>
      <c r="BQ990" t="s">
        <v>147</v>
      </c>
      <c r="BR990">
        <v>0.52899998425999994</v>
      </c>
      <c r="BS990">
        <v>1</v>
      </c>
      <c r="BT990" t="b">
        <v>0</v>
      </c>
      <c r="BU990">
        <v>0.52899998425999994</v>
      </c>
      <c r="BV990">
        <v>1</v>
      </c>
      <c r="BW990">
        <v>0.5</v>
      </c>
      <c r="BX990" t="s">
        <v>1103</v>
      </c>
      <c r="BY990" t="s">
        <v>122</v>
      </c>
      <c r="BZ990" t="s">
        <v>122</v>
      </c>
      <c r="CA990" t="s">
        <v>3076</v>
      </c>
      <c r="CB990" t="s">
        <v>150</v>
      </c>
      <c r="CC990" t="s">
        <v>3077</v>
      </c>
      <c r="CD990" t="s">
        <v>410</v>
      </c>
      <c r="CI990">
        <v>33.527549200000003</v>
      </c>
      <c r="CJ990">
        <v>-112.0816908</v>
      </c>
      <c r="CN990" t="s">
        <v>135</v>
      </c>
      <c r="CO990" t="s">
        <v>153</v>
      </c>
      <c r="CV990" t="s">
        <v>154</v>
      </c>
      <c r="CW990" t="s">
        <v>155</v>
      </c>
      <c r="CX990" t="s">
        <v>321</v>
      </c>
      <c r="DC990" s="15"/>
      <c r="DH990" t="s">
        <v>146</v>
      </c>
    </row>
    <row r="991" spans="1:112" x14ac:dyDescent="0.25">
      <c r="A991" t="s">
        <v>122</v>
      </c>
      <c r="B991" t="s">
        <v>122</v>
      </c>
      <c r="C991" t="s">
        <v>3078</v>
      </c>
      <c r="D991" t="s">
        <v>124</v>
      </c>
      <c r="E991" t="s">
        <v>125</v>
      </c>
      <c r="F991" t="s">
        <v>126</v>
      </c>
      <c r="G991" s="15">
        <v>44609</v>
      </c>
      <c r="H991" t="s">
        <v>605</v>
      </c>
      <c r="I991" t="s">
        <v>128</v>
      </c>
      <c r="J991" s="15"/>
      <c r="M991" t="s">
        <v>1753</v>
      </c>
      <c r="N991" t="s">
        <v>130</v>
      </c>
      <c r="T991" t="s">
        <v>793</v>
      </c>
      <c r="U991" t="s">
        <v>1658</v>
      </c>
      <c r="V991" t="s">
        <v>1754</v>
      </c>
      <c r="W991" t="s">
        <v>134</v>
      </c>
      <c r="AA991" t="s">
        <v>135</v>
      </c>
      <c r="AB991" t="s">
        <v>122</v>
      </c>
      <c r="AC991" t="s">
        <v>135</v>
      </c>
      <c r="AD991" t="s">
        <v>136</v>
      </c>
      <c r="AF991" t="s">
        <v>137</v>
      </c>
      <c r="AG991" t="s">
        <v>138</v>
      </c>
      <c r="AH991">
        <v>0.76300001143999996</v>
      </c>
      <c r="AI991" t="s">
        <v>139</v>
      </c>
      <c r="AK991" t="s">
        <v>140</v>
      </c>
      <c r="AM991" t="s">
        <v>141</v>
      </c>
      <c r="AS991" t="s">
        <v>224</v>
      </c>
      <c r="AU991">
        <v>227</v>
      </c>
      <c r="AV991" t="s">
        <v>130</v>
      </c>
      <c r="AZ991" t="s">
        <v>143</v>
      </c>
      <c r="BA991" t="s">
        <v>122</v>
      </c>
      <c r="BB991" t="s">
        <v>143</v>
      </c>
      <c r="BD991" t="s">
        <v>182</v>
      </c>
      <c r="BE991" s="15"/>
      <c r="BG991" t="s">
        <v>145</v>
      </c>
      <c r="BH991">
        <v>1</v>
      </c>
      <c r="BI991" t="s">
        <v>139</v>
      </c>
      <c r="BJ991" s="15"/>
      <c r="BK991" t="s">
        <v>146</v>
      </c>
      <c r="BL991">
        <v>7</v>
      </c>
      <c r="BM991" s="16">
        <v>44609.763888888898</v>
      </c>
      <c r="BO991" s="16"/>
      <c r="BP991" t="s">
        <v>147</v>
      </c>
      <c r="BQ991" t="s">
        <v>147</v>
      </c>
      <c r="BR991">
        <v>0.76300001143999996</v>
      </c>
      <c r="BS991">
        <v>1</v>
      </c>
      <c r="BT991" t="b">
        <v>0</v>
      </c>
      <c r="BU991">
        <v>0.76300001143999996</v>
      </c>
      <c r="BV991">
        <v>1</v>
      </c>
      <c r="BW991">
        <v>0.5</v>
      </c>
      <c r="BX991" t="s">
        <v>1103</v>
      </c>
      <c r="BY991" t="s">
        <v>122</v>
      </c>
      <c r="BZ991" t="s">
        <v>122</v>
      </c>
      <c r="CA991" t="s">
        <v>1755</v>
      </c>
      <c r="CB991" t="s">
        <v>150</v>
      </c>
      <c r="CC991" t="s">
        <v>1756</v>
      </c>
      <c r="CD991" t="s">
        <v>410</v>
      </c>
      <c r="CI991">
        <v>33.519211499999997</v>
      </c>
      <c r="CJ991">
        <v>-112.0806546</v>
      </c>
      <c r="CN991" t="s">
        <v>135</v>
      </c>
      <c r="CO991" t="s">
        <v>153</v>
      </c>
      <c r="CV991" t="s">
        <v>154</v>
      </c>
      <c r="CW991" t="s">
        <v>155</v>
      </c>
      <c r="CX991" t="s">
        <v>321</v>
      </c>
      <c r="DC991" s="15"/>
      <c r="DH991" t="s">
        <v>146</v>
      </c>
    </row>
    <row r="992" spans="1:112" x14ac:dyDescent="0.25">
      <c r="A992" t="s">
        <v>122</v>
      </c>
      <c r="B992" t="s">
        <v>122</v>
      </c>
      <c r="C992" t="s">
        <v>3079</v>
      </c>
      <c r="D992" t="s">
        <v>124</v>
      </c>
      <c r="E992" t="s">
        <v>125</v>
      </c>
      <c r="F992" t="s">
        <v>126</v>
      </c>
      <c r="G992" s="15">
        <v>44643</v>
      </c>
      <c r="H992" t="s">
        <v>3080</v>
      </c>
      <c r="I992" t="s">
        <v>128</v>
      </c>
      <c r="J992" s="15"/>
      <c r="M992" t="s">
        <v>316</v>
      </c>
      <c r="N992" t="s">
        <v>130</v>
      </c>
      <c r="T992" t="s">
        <v>1168</v>
      </c>
      <c r="V992" t="s">
        <v>3081</v>
      </c>
      <c r="W992" t="s">
        <v>134</v>
      </c>
      <c r="AA992" t="s">
        <v>135</v>
      </c>
      <c r="AB992" t="s">
        <v>122</v>
      </c>
      <c r="AC992" t="s">
        <v>135</v>
      </c>
      <c r="AD992" t="s">
        <v>136</v>
      </c>
      <c r="AF992" t="s">
        <v>137</v>
      </c>
      <c r="AG992" t="s">
        <v>138</v>
      </c>
      <c r="AH992">
        <v>0.8</v>
      </c>
      <c r="AI992" t="s">
        <v>139</v>
      </c>
      <c r="AK992" t="s">
        <v>140</v>
      </c>
      <c r="AM992" t="s">
        <v>141</v>
      </c>
      <c r="AS992" t="s">
        <v>195</v>
      </c>
      <c r="AU992">
        <v>0</v>
      </c>
      <c r="AV992" t="s">
        <v>130</v>
      </c>
      <c r="AZ992" t="s">
        <v>143</v>
      </c>
      <c r="BA992" t="s">
        <v>122</v>
      </c>
      <c r="BB992" t="s">
        <v>143</v>
      </c>
      <c r="BD992" t="s">
        <v>1832</v>
      </c>
      <c r="BE992" s="15"/>
      <c r="BG992" t="s">
        <v>145</v>
      </c>
      <c r="BH992">
        <v>1</v>
      </c>
      <c r="BI992" t="s">
        <v>139</v>
      </c>
      <c r="BJ992" s="15"/>
      <c r="BK992" t="s">
        <v>146</v>
      </c>
      <c r="BL992">
        <v>7</v>
      </c>
      <c r="BM992" s="16">
        <v>44643.347222222197</v>
      </c>
      <c r="BO992" s="16"/>
      <c r="BP992" t="s">
        <v>147</v>
      </c>
      <c r="BQ992" t="s">
        <v>147</v>
      </c>
      <c r="BR992">
        <v>0.8</v>
      </c>
      <c r="BS992">
        <v>1</v>
      </c>
      <c r="BT992" t="b">
        <v>0</v>
      </c>
      <c r="BU992">
        <v>0.8</v>
      </c>
      <c r="BV992">
        <v>1</v>
      </c>
      <c r="BW992">
        <v>0.5</v>
      </c>
      <c r="BX992" t="s">
        <v>1103</v>
      </c>
      <c r="BY992" t="s">
        <v>122</v>
      </c>
      <c r="BZ992" t="s">
        <v>122</v>
      </c>
      <c r="CA992" t="s">
        <v>3082</v>
      </c>
      <c r="CB992" t="s">
        <v>150</v>
      </c>
      <c r="CC992" t="s">
        <v>3083</v>
      </c>
      <c r="CD992" t="s">
        <v>166</v>
      </c>
      <c r="CI992">
        <v>34.730162999999997</v>
      </c>
      <c r="CJ992">
        <v>-112.00646500000001</v>
      </c>
      <c r="CN992" t="s">
        <v>135</v>
      </c>
      <c r="CO992" t="s">
        <v>153</v>
      </c>
      <c r="CV992" t="s">
        <v>154</v>
      </c>
      <c r="CW992" t="s">
        <v>155</v>
      </c>
      <c r="CX992" t="s">
        <v>167</v>
      </c>
      <c r="DC992" s="15"/>
      <c r="DH992" t="s">
        <v>146</v>
      </c>
    </row>
    <row r="993" spans="1:112" x14ac:dyDescent="0.25">
      <c r="A993" t="s">
        <v>122</v>
      </c>
      <c r="B993" t="s">
        <v>122</v>
      </c>
      <c r="C993" t="s">
        <v>3084</v>
      </c>
      <c r="D993" t="s">
        <v>124</v>
      </c>
      <c r="E993" t="s">
        <v>125</v>
      </c>
      <c r="F993" t="s">
        <v>126</v>
      </c>
      <c r="G993" s="15">
        <v>44643</v>
      </c>
      <c r="H993" t="s">
        <v>875</v>
      </c>
      <c r="I993" t="s">
        <v>128</v>
      </c>
      <c r="J993" s="15"/>
      <c r="M993" t="s">
        <v>316</v>
      </c>
      <c r="N993" t="s">
        <v>130</v>
      </c>
      <c r="T993" t="s">
        <v>1168</v>
      </c>
      <c r="U993" t="s">
        <v>193</v>
      </c>
      <c r="V993" t="s">
        <v>3085</v>
      </c>
      <c r="W993" t="s">
        <v>134</v>
      </c>
      <c r="AA993" t="s">
        <v>135</v>
      </c>
      <c r="AB993" t="s">
        <v>122</v>
      </c>
      <c r="AC993" t="s">
        <v>135</v>
      </c>
      <c r="AD993" t="s">
        <v>136</v>
      </c>
      <c r="AF993" t="s">
        <v>137</v>
      </c>
      <c r="AG993" t="s">
        <v>138</v>
      </c>
      <c r="AH993">
        <v>0.72</v>
      </c>
      <c r="AI993" t="s">
        <v>139</v>
      </c>
      <c r="AK993" t="s">
        <v>140</v>
      </c>
      <c r="AM993" t="s">
        <v>141</v>
      </c>
      <c r="AS993" t="s">
        <v>195</v>
      </c>
      <c r="AU993">
        <v>0</v>
      </c>
      <c r="AV993" t="s">
        <v>130</v>
      </c>
      <c r="AZ993" t="s">
        <v>143</v>
      </c>
      <c r="BA993" t="s">
        <v>122</v>
      </c>
      <c r="BB993" t="s">
        <v>143</v>
      </c>
      <c r="BD993" t="s">
        <v>1832</v>
      </c>
      <c r="BE993" s="15"/>
      <c r="BG993" t="s">
        <v>145</v>
      </c>
      <c r="BH993">
        <v>1</v>
      </c>
      <c r="BI993" t="s">
        <v>139</v>
      </c>
      <c r="BJ993" s="15"/>
      <c r="BK993" t="s">
        <v>146</v>
      </c>
      <c r="BL993">
        <v>7</v>
      </c>
      <c r="BM993" s="16">
        <v>44643.8125</v>
      </c>
      <c r="BO993" s="16"/>
      <c r="BP993" t="s">
        <v>147</v>
      </c>
      <c r="BQ993" t="s">
        <v>147</v>
      </c>
      <c r="BR993">
        <v>0.72</v>
      </c>
      <c r="BS993">
        <v>1</v>
      </c>
      <c r="BT993" t="b">
        <v>0</v>
      </c>
      <c r="BU993">
        <v>0.72</v>
      </c>
      <c r="BV993">
        <v>1</v>
      </c>
      <c r="BW993">
        <v>0.5</v>
      </c>
      <c r="BX993" t="s">
        <v>1103</v>
      </c>
      <c r="BY993" t="s">
        <v>122</v>
      </c>
      <c r="BZ993" t="s">
        <v>122</v>
      </c>
      <c r="CA993" t="s">
        <v>3086</v>
      </c>
      <c r="CB993" t="s">
        <v>150</v>
      </c>
      <c r="CC993" t="s">
        <v>3087</v>
      </c>
      <c r="CD993" t="s">
        <v>166</v>
      </c>
      <c r="CI993">
        <v>34.729500000000002</v>
      </c>
      <c r="CJ993">
        <v>-112.0056</v>
      </c>
      <c r="CN993" t="s">
        <v>135</v>
      </c>
      <c r="CO993" t="s">
        <v>153</v>
      </c>
      <c r="CV993" t="s">
        <v>154</v>
      </c>
      <c r="CW993" t="s">
        <v>155</v>
      </c>
      <c r="CX993" t="s">
        <v>167</v>
      </c>
      <c r="DC993" s="15"/>
      <c r="DH993" t="s">
        <v>146</v>
      </c>
    </row>
    <row r="994" spans="1:112" x14ac:dyDescent="0.25">
      <c r="A994" t="s">
        <v>122</v>
      </c>
      <c r="B994" t="s">
        <v>122</v>
      </c>
      <c r="C994" t="s">
        <v>3088</v>
      </c>
      <c r="D994" t="s">
        <v>124</v>
      </c>
      <c r="E994" t="s">
        <v>125</v>
      </c>
      <c r="F994" t="s">
        <v>126</v>
      </c>
      <c r="G994" s="15">
        <v>44643</v>
      </c>
      <c r="H994" t="s">
        <v>955</v>
      </c>
      <c r="I994" t="s">
        <v>128</v>
      </c>
      <c r="J994" s="15"/>
      <c r="M994" t="s">
        <v>316</v>
      </c>
      <c r="N994" t="s">
        <v>130</v>
      </c>
      <c r="T994" t="s">
        <v>1168</v>
      </c>
      <c r="U994" t="s">
        <v>193</v>
      </c>
      <c r="V994" t="s">
        <v>3089</v>
      </c>
      <c r="W994" t="s">
        <v>134</v>
      </c>
      <c r="AA994" t="s">
        <v>135</v>
      </c>
      <c r="AB994" t="s">
        <v>122</v>
      </c>
      <c r="AC994" t="s">
        <v>135</v>
      </c>
      <c r="AD994" t="s">
        <v>136</v>
      </c>
      <c r="AF994" t="s">
        <v>137</v>
      </c>
      <c r="AG994" t="s">
        <v>138</v>
      </c>
      <c r="AH994">
        <v>0.77</v>
      </c>
      <c r="AI994" t="s">
        <v>139</v>
      </c>
      <c r="AK994" t="s">
        <v>140</v>
      </c>
      <c r="AM994" t="s">
        <v>141</v>
      </c>
      <c r="AS994" t="s">
        <v>195</v>
      </c>
      <c r="AU994">
        <v>0</v>
      </c>
      <c r="AV994" t="s">
        <v>130</v>
      </c>
      <c r="AZ994" t="s">
        <v>143</v>
      </c>
      <c r="BA994" t="s">
        <v>122</v>
      </c>
      <c r="BB994" t="s">
        <v>143</v>
      </c>
      <c r="BD994" t="s">
        <v>1832</v>
      </c>
      <c r="BE994" s="15"/>
      <c r="BG994" t="s">
        <v>145</v>
      </c>
      <c r="BH994">
        <v>1</v>
      </c>
      <c r="BI994" t="s">
        <v>139</v>
      </c>
      <c r="BJ994" s="15"/>
      <c r="BK994" t="s">
        <v>146</v>
      </c>
      <c r="BL994">
        <v>7</v>
      </c>
      <c r="BM994" s="16">
        <v>44643.829861111102</v>
      </c>
      <c r="BO994" s="16"/>
      <c r="BP994" t="s">
        <v>147</v>
      </c>
      <c r="BQ994" t="s">
        <v>147</v>
      </c>
      <c r="BR994">
        <v>0.77</v>
      </c>
      <c r="BS994">
        <v>1</v>
      </c>
      <c r="BT994" t="b">
        <v>0</v>
      </c>
      <c r="BU994">
        <v>0.77</v>
      </c>
      <c r="BV994">
        <v>1</v>
      </c>
      <c r="BW994">
        <v>0.5</v>
      </c>
      <c r="BX994" t="s">
        <v>1103</v>
      </c>
      <c r="BY994" t="s">
        <v>122</v>
      </c>
      <c r="BZ994" t="s">
        <v>122</v>
      </c>
      <c r="CA994" t="s">
        <v>3090</v>
      </c>
      <c r="CB994" t="s">
        <v>150</v>
      </c>
      <c r="CC994" t="s">
        <v>3091</v>
      </c>
      <c r="CD994" t="s">
        <v>166</v>
      </c>
      <c r="CI994">
        <v>34.7295278</v>
      </c>
      <c r="CJ994">
        <v>-112.0061639</v>
      </c>
      <c r="CN994" t="s">
        <v>135</v>
      </c>
      <c r="CO994" t="s">
        <v>153</v>
      </c>
      <c r="CV994" t="s">
        <v>154</v>
      </c>
      <c r="CW994" t="s">
        <v>155</v>
      </c>
      <c r="CX994" t="s">
        <v>167</v>
      </c>
      <c r="DC994" s="15"/>
      <c r="DH994" t="s">
        <v>146</v>
      </c>
    </row>
    <row r="995" spans="1:112" x14ac:dyDescent="0.25">
      <c r="A995" t="s">
        <v>122</v>
      </c>
      <c r="B995" t="s">
        <v>122</v>
      </c>
      <c r="C995" t="s">
        <v>3092</v>
      </c>
      <c r="D995" t="s">
        <v>124</v>
      </c>
      <c r="E995" t="s">
        <v>125</v>
      </c>
      <c r="F995" t="s">
        <v>126</v>
      </c>
      <c r="G995" s="15">
        <v>44664</v>
      </c>
      <c r="H995" t="s">
        <v>3093</v>
      </c>
      <c r="I995" t="s">
        <v>128</v>
      </c>
      <c r="J995" s="15"/>
      <c r="M995" t="s">
        <v>721</v>
      </c>
      <c r="N995" t="s">
        <v>130</v>
      </c>
      <c r="T995" t="s">
        <v>793</v>
      </c>
      <c r="U995" t="s">
        <v>1658</v>
      </c>
      <c r="V995" t="s">
        <v>3094</v>
      </c>
      <c r="W995" t="s">
        <v>134</v>
      </c>
      <c r="AA995" t="s">
        <v>135</v>
      </c>
      <c r="AB995" t="s">
        <v>122</v>
      </c>
      <c r="AC995" t="s">
        <v>135</v>
      </c>
      <c r="AD995" t="s">
        <v>136</v>
      </c>
      <c r="AF995" t="s">
        <v>137</v>
      </c>
      <c r="AG995" t="s">
        <v>138</v>
      </c>
      <c r="AH995">
        <v>0.20299999416</v>
      </c>
      <c r="AI995" t="s">
        <v>139</v>
      </c>
      <c r="AK995" t="s">
        <v>140</v>
      </c>
      <c r="AM995" t="s">
        <v>141</v>
      </c>
      <c r="AS995" t="s">
        <v>224</v>
      </c>
      <c r="AU995">
        <v>95</v>
      </c>
      <c r="AV995" t="s">
        <v>130</v>
      </c>
      <c r="AZ995" t="s">
        <v>143</v>
      </c>
      <c r="BA995" t="s">
        <v>122</v>
      </c>
      <c r="BB995" t="s">
        <v>143</v>
      </c>
      <c r="BD995" t="s">
        <v>182</v>
      </c>
      <c r="BE995" s="15"/>
      <c r="BG995" t="s">
        <v>145</v>
      </c>
      <c r="BH995">
        <v>1</v>
      </c>
      <c r="BI995" t="s">
        <v>139</v>
      </c>
      <c r="BJ995" s="15"/>
      <c r="BK995" t="s">
        <v>146</v>
      </c>
      <c r="BL995">
        <v>7</v>
      </c>
      <c r="BM995" s="16">
        <v>44664.604166666701</v>
      </c>
      <c r="BO995" s="16"/>
      <c r="BP995" t="s">
        <v>147</v>
      </c>
      <c r="BQ995" t="s">
        <v>147</v>
      </c>
      <c r="BR995">
        <v>0.20299999416</v>
      </c>
      <c r="BS995">
        <v>1</v>
      </c>
      <c r="BT995" t="b">
        <v>0</v>
      </c>
      <c r="BU995">
        <v>0.20299999416</v>
      </c>
      <c r="BV995">
        <v>1</v>
      </c>
      <c r="BW995">
        <v>0.5</v>
      </c>
      <c r="BX995" t="s">
        <v>1103</v>
      </c>
      <c r="BY995" t="s">
        <v>122</v>
      </c>
      <c r="BZ995" t="s">
        <v>122</v>
      </c>
      <c r="CA995" t="s">
        <v>3095</v>
      </c>
      <c r="CB995" t="s">
        <v>150</v>
      </c>
      <c r="CC995" t="s">
        <v>3096</v>
      </c>
      <c r="CD995" t="s">
        <v>410</v>
      </c>
      <c r="CI995">
        <v>33.5244444</v>
      </c>
      <c r="CJ995">
        <v>-112.0817144</v>
      </c>
      <c r="CN995" t="s">
        <v>135</v>
      </c>
      <c r="CO995" t="s">
        <v>153</v>
      </c>
      <c r="CV995" t="s">
        <v>154</v>
      </c>
      <c r="CW995" t="s">
        <v>155</v>
      </c>
      <c r="CX995" t="s">
        <v>321</v>
      </c>
      <c r="DC995" s="15"/>
      <c r="DH995" t="s">
        <v>146</v>
      </c>
    </row>
    <row r="996" spans="1:112" x14ac:dyDescent="0.25">
      <c r="A996" t="s">
        <v>122</v>
      </c>
      <c r="B996" t="s">
        <v>122</v>
      </c>
      <c r="C996" t="s">
        <v>3097</v>
      </c>
      <c r="D996" t="s">
        <v>124</v>
      </c>
      <c r="E996" t="s">
        <v>125</v>
      </c>
      <c r="F996" t="s">
        <v>126</v>
      </c>
      <c r="G996" s="15">
        <v>44664</v>
      </c>
      <c r="H996" t="s">
        <v>1283</v>
      </c>
      <c r="I996" t="s">
        <v>128</v>
      </c>
      <c r="J996" s="15"/>
      <c r="M996" t="s">
        <v>721</v>
      </c>
      <c r="N996" t="s">
        <v>130</v>
      </c>
      <c r="T996" t="s">
        <v>793</v>
      </c>
      <c r="U996" t="s">
        <v>1658</v>
      </c>
      <c r="V996" t="s">
        <v>3098</v>
      </c>
      <c r="W996" t="s">
        <v>134</v>
      </c>
      <c r="AA996" t="s">
        <v>135</v>
      </c>
      <c r="AB996" t="s">
        <v>122</v>
      </c>
      <c r="AC996" t="s">
        <v>135</v>
      </c>
      <c r="AD996" t="s">
        <v>136</v>
      </c>
      <c r="AF996" t="s">
        <v>137</v>
      </c>
      <c r="AG996" t="s">
        <v>138</v>
      </c>
      <c r="AH996">
        <v>0.21099999547000001</v>
      </c>
      <c r="AI996" t="s">
        <v>139</v>
      </c>
      <c r="AK996" t="s">
        <v>140</v>
      </c>
      <c r="AM996" t="s">
        <v>141</v>
      </c>
      <c r="AS996" t="s">
        <v>224</v>
      </c>
      <c r="AU996">
        <v>95</v>
      </c>
      <c r="AV996" t="s">
        <v>130</v>
      </c>
      <c r="AZ996" t="s">
        <v>143</v>
      </c>
      <c r="BA996" t="s">
        <v>122</v>
      </c>
      <c r="BB996" t="s">
        <v>143</v>
      </c>
      <c r="BD996" t="s">
        <v>182</v>
      </c>
      <c r="BE996" s="15"/>
      <c r="BG996" t="s">
        <v>145</v>
      </c>
      <c r="BH996">
        <v>1</v>
      </c>
      <c r="BI996" t="s">
        <v>139</v>
      </c>
      <c r="BJ996" s="15"/>
      <c r="BK996" t="s">
        <v>146</v>
      </c>
      <c r="BL996">
        <v>7</v>
      </c>
      <c r="BM996" s="16">
        <v>44664.673611111102</v>
      </c>
      <c r="BO996" s="16"/>
      <c r="BP996" t="s">
        <v>147</v>
      </c>
      <c r="BQ996" t="s">
        <v>147</v>
      </c>
      <c r="BR996">
        <v>0.21099999547000001</v>
      </c>
      <c r="BS996">
        <v>1</v>
      </c>
      <c r="BT996" t="b">
        <v>0</v>
      </c>
      <c r="BU996">
        <v>0.21099999547000001</v>
      </c>
      <c r="BV996">
        <v>1</v>
      </c>
      <c r="BW996">
        <v>0.5</v>
      </c>
      <c r="BX996" t="s">
        <v>1103</v>
      </c>
      <c r="BY996" t="s">
        <v>122</v>
      </c>
      <c r="BZ996" t="s">
        <v>122</v>
      </c>
      <c r="CA996" t="s">
        <v>3099</v>
      </c>
      <c r="CB996" t="s">
        <v>150</v>
      </c>
      <c r="CC996" t="s">
        <v>3100</v>
      </c>
      <c r="CD996" t="s">
        <v>410</v>
      </c>
      <c r="CI996">
        <v>33.524915100000001</v>
      </c>
      <c r="CJ996">
        <v>-112.0816389</v>
      </c>
      <c r="CN996" t="s">
        <v>135</v>
      </c>
      <c r="CO996" t="s">
        <v>153</v>
      </c>
      <c r="CV996" t="s">
        <v>154</v>
      </c>
      <c r="CW996" t="s">
        <v>155</v>
      </c>
      <c r="CX996" t="s">
        <v>321</v>
      </c>
      <c r="DC996" s="15"/>
      <c r="DH996" t="s">
        <v>146</v>
      </c>
    </row>
    <row r="997" spans="1:112" x14ac:dyDescent="0.25">
      <c r="A997" t="s">
        <v>1400</v>
      </c>
      <c r="B997" t="s">
        <v>1401</v>
      </c>
      <c r="C997" t="s">
        <v>3101</v>
      </c>
      <c r="D997" t="s">
        <v>124</v>
      </c>
      <c r="E997" t="s">
        <v>125</v>
      </c>
      <c r="F997" t="s">
        <v>126</v>
      </c>
      <c r="G997" s="15">
        <v>44672</v>
      </c>
      <c r="H997" t="s">
        <v>3102</v>
      </c>
      <c r="I997" t="s">
        <v>1197</v>
      </c>
      <c r="J997" s="15">
        <v>44672</v>
      </c>
      <c r="K997" t="s">
        <v>3102</v>
      </c>
      <c r="L997" t="s">
        <v>1197</v>
      </c>
      <c r="T997" t="s">
        <v>1404</v>
      </c>
      <c r="V997" t="s">
        <v>3103</v>
      </c>
      <c r="AA997" t="s">
        <v>1406</v>
      </c>
      <c r="AB997" t="s">
        <v>1400</v>
      </c>
      <c r="AC997" t="s">
        <v>1406</v>
      </c>
      <c r="AD997" t="s">
        <v>1407</v>
      </c>
      <c r="AF997" t="s">
        <v>137</v>
      </c>
      <c r="AG997" t="s">
        <v>1408</v>
      </c>
      <c r="AI997" t="s">
        <v>139</v>
      </c>
      <c r="AK997" t="s">
        <v>140</v>
      </c>
      <c r="AM997" t="s">
        <v>141</v>
      </c>
      <c r="AS997" t="s">
        <v>1419</v>
      </c>
      <c r="AZ997" t="s">
        <v>1207</v>
      </c>
      <c r="BA997" t="s">
        <v>1208</v>
      </c>
      <c r="BB997" t="s">
        <v>1209</v>
      </c>
      <c r="BD997" t="s">
        <v>1409</v>
      </c>
      <c r="BE997" s="15">
        <v>44680</v>
      </c>
      <c r="BG997" t="s">
        <v>1410</v>
      </c>
      <c r="BH997">
        <v>1</v>
      </c>
      <c r="BI997" t="s">
        <v>139</v>
      </c>
      <c r="BJ997" s="15"/>
      <c r="BK997" t="s">
        <v>146</v>
      </c>
      <c r="BL997">
        <v>8</v>
      </c>
      <c r="BM997" s="16">
        <v>44672.7409722222</v>
      </c>
      <c r="BN997">
        <v>8</v>
      </c>
      <c r="BO997" s="16">
        <v>44672.7409722222</v>
      </c>
      <c r="BP997" t="s">
        <v>147</v>
      </c>
      <c r="BQ997" t="s">
        <v>147</v>
      </c>
      <c r="BS997">
        <v>1</v>
      </c>
      <c r="BT997" t="b">
        <v>0</v>
      </c>
      <c r="BV997">
        <v>1</v>
      </c>
      <c r="BW997">
        <v>0.5</v>
      </c>
      <c r="BX997" t="s">
        <v>1103</v>
      </c>
      <c r="BY997" t="s">
        <v>1400</v>
      </c>
      <c r="BZ997" t="s">
        <v>1401</v>
      </c>
      <c r="CA997" t="s">
        <v>3104</v>
      </c>
      <c r="CB997" t="s">
        <v>150</v>
      </c>
      <c r="CD997" t="s">
        <v>3105</v>
      </c>
      <c r="CI997">
        <v>43.986939999999997</v>
      </c>
      <c r="CJ997">
        <v>-124.11778</v>
      </c>
      <c r="CN997" t="s">
        <v>135</v>
      </c>
      <c r="CO997" t="s">
        <v>298</v>
      </c>
      <c r="CV997" t="s">
        <v>154</v>
      </c>
      <c r="CW997" t="s">
        <v>524</v>
      </c>
      <c r="CX997" t="s">
        <v>3106</v>
      </c>
      <c r="DC997" s="15"/>
      <c r="DH997" t="s">
        <v>146</v>
      </c>
    </row>
    <row r="998" spans="1:112" x14ac:dyDescent="0.25">
      <c r="A998" t="s">
        <v>3107</v>
      </c>
      <c r="B998" t="s">
        <v>3108</v>
      </c>
      <c r="C998" t="s">
        <v>3109</v>
      </c>
      <c r="D998" t="s">
        <v>124</v>
      </c>
      <c r="E998" t="s">
        <v>125</v>
      </c>
      <c r="F998" t="s">
        <v>126</v>
      </c>
      <c r="G998" s="15">
        <v>45068</v>
      </c>
      <c r="H998" t="s">
        <v>2378</v>
      </c>
      <c r="I998" t="s">
        <v>1432</v>
      </c>
      <c r="J998" s="15"/>
      <c r="M998" t="s">
        <v>1445</v>
      </c>
      <c r="N998" t="s">
        <v>130</v>
      </c>
      <c r="T998" t="s">
        <v>3110</v>
      </c>
      <c r="U998" t="s">
        <v>3111</v>
      </c>
      <c r="V998" t="s">
        <v>3112</v>
      </c>
      <c r="AA998" t="s">
        <v>3113</v>
      </c>
      <c r="AB998" t="s">
        <v>3107</v>
      </c>
      <c r="AC998" t="s">
        <v>3113</v>
      </c>
      <c r="AD998" t="s">
        <v>1407</v>
      </c>
      <c r="AF998" t="s">
        <v>137</v>
      </c>
      <c r="AG998" t="s">
        <v>138</v>
      </c>
      <c r="AH998">
        <v>0.4</v>
      </c>
      <c r="AI998" t="s">
        <v>139</v>
      </c>
      <c r="AK998" t="s">
        <v>140</v>
      </c>
      <c r="AM998" t="s">
        <v>141</v>
      </c>
      <c r="AS998" t="s">
        <v>3114</v>
      </c>
      <c r="AZ998" t="s">
        <v>1074</v>
      </c>
      <c r="BA998" t="s">
        <v>3107</v>
      </c>
      <c r="BB998" t="s">
        <v>3115</v>
      </c>
      <c r="BD998" t="s">
        <v>3116</v>
      </c>
      <c r="BE998" s="15">
        <v>45070</v>
      </c>
      <c r="BG998" t="s">
        <v>3117</v>
      </c>
      <c r="BH998">
        <v>1</v>
      </c>
      <c r="BI998" t="s">
        <v>139</v>
      </c>
      <c r="BJ998" s="15"/>
      <c r="BK998" t="s">
        <v>146</v>
      </c>
      <c r="BL998">
        <v>5</v>
      </c>
      <c r="BM998" s="16">
        <v>45068.647916666698</v>
      </c>
      <c r="BO998" s="16"/>
      <c r="BP998" t="s">
        <v>147</v>
      </c>
      <c r="BQ998" t="s">
        <v>147</v>
      </c>
      <c r="BR998">
        <v>0.4</v>
      </c>
      <c r="BS998">
        <v>1</v>
      </c>
      <c r="BT998" t="b">
        <v>0</v>
      </c>
      <c r="BU998">
        <v>0.4</v>
      </c>
      <c r="BV998">
        <v>1</v>
      </c>
      <c r="BW998">
        <v>0.5</v>
      </c>
      <c r="BX998" t="s">
        <v>1103</v>
      </c>
      <c r="BY998" t="s">
        <v>3107</v>
      </c>
      <c r="BZ998" t="s">
        <v>3108</v>
      </c>
      <c r="CA998" t="s">
        <v>3118</v>
      </c>
      <c r="CB998" t="s">
        <v>150</v>
      </c>
      <c r="CD998" t="s">
        <v>3119</v>
      </c>
      <c r="CI998">
        <v>27.985138986999999</v>
      </c>
      <c r="CJ998">
        <v>-82.346471059999999</v>
      </c>
      <c r="CK998" t="s">
        <v>324</v>
      </c>
      <c r="CL998" t="s">
        <v>135</v>
      </c>
      <c r="CM998" t="s">
        <v>296</v>
      </c>
      <c r="CN998" t="s">
        <v>3120</v>
      </c>
      <c r="CO998" t="s">
        <v>298</v>
      </c>
      <c r="CV998" t="s">
        <v>154</v>
      </c>
      <c r="CW998" t="s">
        <v>742</v>
      </c>
      <c r="CX998" t="s">
        <v>3121</v>
      </c>
      <c r="DC998" s="15"/>
      <c r="DH998" t="s">
        <v>146</v>
      </c>
    </row>
    <row r="999" spans="1:112" x14ac:dyDescent="0.25">
      <c r="A999" t="s">
        <v>3107</v>
      </c>
      <c r="B999" t="s">
        <v>3108</v>
      </c>
      <c r="C999" t="s">
        <v>3122</v>
      </c>
      <c r="D999" t="s">
        <v>124</v>
      </c>
      <c r="E999" t="s">
        <v>125</v>
      </c>
      <c r="F999" t="s">
        <v>126</v>
      </c>
      <c r="G999" s="15">
        <v>45068</v>
      </c>
      <c r="H999" t="s">
        <v>3123</v>
      </c>
      <c r="I999" t="s">
        <v>1432</v>
      </c>
      <c r="J999" s="15"/>
      <c r="M999" t="s">
        <v>1445</v>
      </c>
      <c r="N999" t="s">
        <v>130</v>
      </c>
      <c r="T999" t="s">
        <v>3110</v>
      </c>
      <c r="U999" t="s">
        <v>3111</v>
      </c>
      <c r="V999" t="s">
        <v>3124</v>
      </c>
      <c r="AA999" t="s">
        <v>3113</v>
      </c>
      <c r="AB999" t="s">
        <v>3107</v>
      </c>
      <c r="AC999" t="s">
        <v>3113</v>
      </c>
      <c r="AD999" t="s">
        <v>1407</v>
      </c>
      <c r="AF999" t="s">
        <v>137</v>
      </c>
      <c r="AG999" t="s">
        <v>138</v>
      </c>
      <c r="AH999">
        <v>0.4</v>
      </c>
      <c r="AI999" t="s">
        <v>139</v>
      </c>
      <c r="AK999" t="s">
        <v>140</v>
      </c>
      <c r="AM999" t="s">
        <v>141</v>
      </c>
      <c r="AS999" t="s">
        <v>3114</v>
      </c>
      <c r="AZ999" t="s">
        <v>1074</v>
      </c>
      <c r="BA999" t="s">
        <v>3107</v>
      </c>
      <c r="BB999" t="s">
        <v>3115</v>
      </c>
      <c r="BD999" t="s">
        <v>3116</v>
      </c>
      <c r="BE999" s="15">
        <v>45070</v>
      </c>
      <c r="BG999" t="s">
        <v>3117</v>
      </c>
      <c r="BH999">
        <v>1</v>
      </c>
      <c r="BI999" t="s">
        <v>139</v>
      </c>
      <c r="BJ999" s="15"/>
      <c r="BK999" t="s">
        <v>146</v>
      </c>
      <c r="BL999">
        <v>5</v>
      </c>
      <c r="BM999" s="16">
        <v>45068.683333333298</v>
      </c>
      <c r="BO999" s="16"/>
      <c r="BP999" t="s">
        <v>147</v>
      </c>
      <c r="BQ999" t="s">
        <v>147</v>
      </c>
      <c r="BR999">
        <v>0.4</v>
      </c>
      <c r="BS999">
        <v>1</v>
      </c>
      <c r="BT999" t="b">
        <v>0</v>
      </c>
      <c r="BU999">
        <v>0.4</v>
      </c>
      <c r="BV999">
        <v>1</v>
      </c>
      <c r="BW999">
        <v>0.5</v>
      </c>
      <c r="BX999" t="s">
        <v>1103</v>
      </c>
      <c r="BY999" t="s">
        <v>3107</v>
      </c>
      <c r="BZ999" t="s">
        <v>3108</v>
      </c>
      <c r="CA999" t="s">
        <v>3125</v>
      </c>
      <c r="CB999" t="s">
        <v>150</v>
      </c>
      <c r="CD999" t="s">
        <v>3119</v>
      </c>
      <c r="CI999">
        <v>27.985267987</v>
      </c>
      <c r="CJ999">
        <v>-82.352699999999999</v>
      </c>
      <c r="CK999" t="s">
        <v>324</v>
      </c>
      <c r="CL999" t="s">
        <v>135</v>
      </c>
      <c r="CM999" t="s">
        <v>296</v>
      </c>
      <c r="CN999" t="s">
        <v>3120</v>
      </c>
      <c r="CO999" t="s">
        <v>298</v>
      </c>
      <c r="CV999" t="s">
        <v>154</v>
      </c>
      <c r="CW999" t="s">
        <v>742</v>
      </c>
      <c r="CX999" t="s">
        <v>3121</v>
      </c>
      <c r="DC999" s="15"/>
      <c r="DH999" t="s">
        <v>146</v>
      </c>
    </row>
    <row r="1000" spans="1:112" x14ac:dyDescent="0.25">
      <c r="A1000" t="s">
        <v>3107</v>
      </c>
      <c r="B1000" t="s">
        <v>3108</v>
      </c>
      <c r="C1000" t="s">
        <v>3126</v>
      </c>
      <c r="D1000" t="s">
        <v>124</v>
      </c>
      <c r="E1000" t="s">
        <v>125</v>
      </c>
      <c r="F1000" t="s">
        <v>126</v>
      </c>
      <c r="G1000" s="15">
        <v>45069</v>
      </c>
      <c r="H1000" t="s">
        <v>1466</v>
      </c>
      <c r="I1000" t="s">
        <v>1432</v>
      </c>
      <c r="J1000" s="15"/>
      <c r="M1000" t="s">
        <v>1445</v>
      </c>
      <c r="N1000" t="s">
        <v>130</v>
      </c>
      <c r="T1000" t="s">
        <v>3110</v>
      </c>
      <c r="U1000" t="s">
        <v>3111</v>
      </c>
      <c r="V1000" t="s">
        <v>3127</v>
      </c>
      <c r="AA1000" t="s">
        <v>3113</v>
      </c>
      <c r="AB1000" t="s">
        <v>3107</v>
      </c>
      <c r="AC1000" t="s">
        <v>3113</v>
      </c>
      <c r="AD1000" t="s">
        <v>1407</v>
      </c>
      <c r="AF1000" t="s">
        <v>137</v>
      </c>
      <c r="AG1000" t="s">
        <v>138</v>
      </c>
      <c r="AH1000">
        <v>0.4</v>
      </c>
      <c r="AI1000" t="s">
        <v>139</v>
      </c>
      <c r="AK1000" t="s">
        <v>140</v>
      </c>
      <c r="AM1000" t="s">
        <v>141</v>
      </c>
      <c r="AS1000" t="s">
        <v>3114</v>
      </c>
      <c r="AZ1000" t="s">
        <v>1074</v>
      </c>
      <c r="BA1000" t="s">
        <v>3107</v>
      </c>
      <c r="BB1000" t="s">
        <v>3115</v>
      </c>
      <c r="BD1000" t="s">
        <v>3116</v>
      </c>
      <c r="BE1000" s="15">
        <v>45071</v>
      </c>
      <c r="BG1000" t="s">
        <v>3117</v>
      </c>
      <c r="BH1000">
        <v>1</v>
      </c>
      <c r="BI1000" t="s">
        <v>139</v>
      </c>
      <c r="BJ1000" s="15"/>
      <c r="BK1000" t="s">
        <v>146</v>
      </c>
      <c r="BL1000">
        <v>5</v>
      </c>
      <c r="BM1000" s="16">
        <v>45069.576388888898</v>
      </c>
      <c r="BO1000" s="16"/>
      <c r="BP1000" t="s">
        <v>147</v>
      </c>
      <c r="BQ1000" t="s">
        <v>147</v>
      </c>
      <c r="BR1000">
        <v>0.4</v>
      </c>
      <c r="BS1000">
        <v>1</v>
      </c>
      <c r="BT1000" t="b">
        <v>0</v>
      </c>
      <c r="BU1000">
        <v>0.4</v>
      </c>
      <c r="BV1000">
        <v>1</v>
      </c>
      <c r="BW1000">
        <v>0.5</v>
      </c>
      <c r="BX1000" t="s">
        <v>1103</v>
      </c>
      <c r="BY1000" t="s">
        <v>3107</v>
      </c>
      <c r="BZ1000" t="s">
        <v>3108</v>
      </c>
      <c r="CA1000" t="s">
        <v>3128</v>
      </c>
      <c r="CB1000" t="s">
        <v>150</v>
      </c>
      <c r="CD1000" t="s">
        <v>3119</v>
      </c>
      <c r="CI1000">
        <v>28.006555543000001</v>
      </c>
      <c r="CJ1000">
        <v>-82.347611110000003</v>
      </c>
      <c r="CK1000" t="s">
        <v>324</v>
      </c>
      <c r="CL1000" t="s">
        <v>135</v>
      </c>
      <c r="CM1000" t="s">
        <v>296</v>
      </c>
      <c r="CN1000" t="s">
        <v>3120</v>
      </c>
      <c r="CO1000" t="s">
        <v>298</v>
      </c>
      <c r="CV1000" t="s">
        <v>154</v>
      </c>
      <c r="CW1000" t="s">
        <v>742</v>
      </c>
      <c r="CX1000" t="s">
        <v>3121</v>
      </c>
      <c r="DC1000" s="15"/>
      <c r="DH1000" t="s">
        <v>146</v>
      </c>
    </row>
    <row r="1001" spans="1:112" x14ac:dyDescent="0.25">
      <c r="A1001" t="s">
        <v>3107</v>
      </c>
      <c r="B1001" t="s">
        <v>3108</v>
      </c>
      <c r="C1001" t="s">
        <v>3129</v>
      </c>
      <c r="D1001" t="s">
        <v>124</v>
      </c>
      <c r="E1001" t="s">
        <v>125</v>
      </c>
      <c r="F1001" t="s">
        <v>126</v>
      </c>
      <c r="G1001" s="15">
        <v>45070</v>
      </c>
      <c r="H1001" t="s">
        <v>3130</v>
      </c>
      <c r="I1001" t="s">
        <v>1432</v>
      </c>
      <c r="J1001" s="15"/>
      <c r="M1001" t="s">
        <v>1445</v>
      </c>
      <c r="N1001" t="s">
        <v>130</v>
      </c>
      <c r="T1001" t="s">
        <v>3110</v>
      </c>
      <c r="U1001" t="s">
        <v>3111</v>
      </c>
      <c r="V1001" t="s">
        <v>3131</v>
      </c>
      <c r="AA1001" t="s">
        <v>3113</v>
      </c>
      <c r="AB1001" t="s">
        <v>3107</v>
      </c>
      <c r="AC1001" t="s">
        <v>3113</v>
      </c>
      <c r="AD1001" t="s">
        <v>1407</v>
      </c>
      <c r="AF1001" t="s">
        <v>137</v>
      </c>
      <c r="AG1001" t="s">
        <v>138</v>
      </c>
      <c r="AH1001">
        <v>0.4</v>
      </c>
      <c r="AI1001" t="s">
        <v>139</v>
      </c>
      <c r="AK1001" t="s">
        <v>140</v>
      </c>
      <c r="AM1001" t="s">
        <v>141</v>
      </c>
      <c r="AS1001" t="s">
        <v>3114</v>
      </c>
      <c r="AZ1001" t="s">
        <v>1074</v>
      </c>
      <c r="BA1001" t="s">
        <v>3107</v>
      </c>
      <c r="BB1001" t="s">
        <v>3115</v>
      </c>
      <c r="BD1001" t="s">
        <v>3116</v>
      </c>
      <c r="BE1001" s="15">
        <v>45073</v>
      </c>
      <c r="BG1001" t="s">
        <v>3117</v>
      </c>
      <c r="BH1001">
        <v>1</v>
      </c>
      <c r="BI1001" t="s">
        <v>139</v>
      </c>
      <c r="BJ1001" s="15"/>
      <c r="BK1001" t="s">
        <v>146</v>
      </c>
      <c r="BL1001">
        <v>5</v>
      </c>
      <c r="BM1001" s="16">
        <v>45070.695138888899</v>
      </c>
      <c r="BO1001" s="16"/>
      <c r="BP1001" t="s">
        <v>147</v>
      </c>
      <c r="BQ1001" t="s">
        <v>147</v>
      </c>
      <c r="BR1001">
        <v>0.4</v>
      </c>
      <c r="BS1001">
        <v>1</v>
      </c>
      <c r="BT1001" t="b">
        <v>0</v>
      </c>
      <c r="BU1001">
        <v>0.4</v>
      </c>
      <c r="BV1001">
        <v>1</v>
      </c>
      <c r="BW1001">
        <v>0.5</v>
      </c>
      <c r="BX1001" t="s">
        <v>1103</v>
      </c>
      <c r="BY1001" t="s">
        <v>3107</v>
      </c>
      <c r="BZ1001" t="s">
        <v>3108</v>
      </c>
      <c r="CA1001" t="s">
        <v>3132</v>
      </c>
      <c r="CB1001" t="s">
        <v>150</v>
      </c>
      <c r="CD1001" t="s">
        <v>3119</v>
      </c>
      <c r="CI1001">
        <v>28.015205543</v>
      </c>
      <c r="CJ1001">
        <v>-82.351927779999997</v>
      </c>
      <c r="CK1001" t="s">
        <v>324</v>
      </c>
      <c r="CL1001" t="s">
        <v>135</v>
      </c>
      <c r="CM1001" t="s">
        <v>296</v>
      </c>
      <c r="CN1001" t="s">
        <v>3120</v>
      </c>
      <c r="CO1001" t="s">
        <v>298</v>
      </c>
      <c r="CV1001" t="s">
        <v>154</v>
      </c>
      <c r="CW1001" t="s">
        <v>742</v>
      </c>
      <c r="CX1001" t="s">
        <v>3121</v>
      </c>
      <c r="DC1001" s="15"/>
      <c r="DH1001" t="s">
        <v>146</v>
      </c>
    </row>
    <row r="1002" spans="1:112" x14ac:dyDescent="0.25">
      <c r="A1002" t="s">
        <v>122</v>
      </c>
      <c r="B1002" t="s">
        <v>122</v>
      </c>
      <c r="C1002" t="s">
        <v>3133</v>
      </c>
      <c r="D1002" t="s">
        <v>124</v>
      </c>
      <c r="E1002" t="s">
        <v>125</v>
      </c>
      <c r="F1002" t="s">
        <v>126</v>
      </c>
      <c r="G1002" s="15">
        <v>45161</v>
      </c>
      <c r="H1002" t="s">
        <v>3134</v>
      </c>
      <c r="I1002" t="s">
        <v>128</v>
      </c>
      <c r="J1002" s="15"/>
      <c r="M1002" t="s">
        <v>3135</v>
      </c>
      <c r="N1002" t="s">
        <v>130</v>
      </c>
      <c r="T1002" t="s">
        <v>1365</v>
      </c>
      <c r="U1002" t="s">
        <v>417</v>
      </c>
      <c r="V1002" t="s">
        <v>3136</v>
      </c>
      <c r="W1002" t="s">
        <v>134</v>
      </c>
      <c r="AA1002" t="s">
        <v>135</v>
      </c>
      <c r="AB1002" t="s">
        <v>122</v>
      </c>
      <c r="AC1002" t="s">
        <v>135</v>
      </c>
      <c r="AD1002" t="s">
        <v>136</v>
      </c>
      <c r="AF1002" t="s">
        <v>137</v>
      </c>
      <c r="AG1002" t="s">
        <v>138</v>
      </c>
      <c r="AH1002">
        <v>0.66</v>
      </c>
      <c r="AI1002" t="s">
        <v>139</v>
      </c>
      <c r="AK1002" t="s">
        <v>140</v>
      </c>
      <c r="AM1002" t="s">
        <v>141</v>
      </c>
      <c r="AS1002" t="s">
        <v>224</v>
      </c>
      <c r="AU1002">
        <v>33.5</v>
      </c>
      <c r="AV1002" t="s">
        <v>130</v>
      </c>
      <c r="AZ1002" t="s">
        <v>143</v>
      </c>
      <c r="BA1002" t="s">
        <v>122</v>
      </c>
      <c r="BB1002" t="s">
        <v>143</v>
      </c>
      <c r="BD1002" t="s">
        <v>419</v>
      </c>
      <c r="BE1002" s="15"/>
      <c r="BG1002" t="s">
        <v>145</v>
      </c>
      <c r="BH1002">
        <v>1</v>
      </c>
      <c r="BI1002" t="s">
        <v>139</v>
      </c>
      <c r="BJ1002" s="15"/>
      <c r="BK1002" t="s">
        <v>146</v>
      </c>
      <c r="BL1002">
        <v>7</v>
      </c>
      <c r="BM1002" s="16">
        <v>45161.362500000003</v>
      </c>
      <c r="BO1002" s="16"/>
      <c r="BP1002" t="s">
        <v>147</v>
      </c>
      <c r="BQ1002" t="s">
        <v>147</v>
      </c>
      <c r="BR1002">
        <v>0.66</v>
      </c>
      <c r="BS1002">
        <v>1</v>
      </c>
      <c r="BT1002" t="b">
        <v>0</v>
      </c>
      <c r="BU1002">
        <v>0.66</v>
      </c>
      <c r="BV1002">
        <v>1</v>
      </c>
      <c r="BW1002">
        <v>0.5</v>
      </c>
      <c r="BX1002" t="s">
        <v>1103</v>
      </c>
      <c r="BY1002" t="s">
        <v>122</v>
      </c>
      <c r="BZ1002" t="s">
        <v>122</v>
      </c>
      <c r="CA1002" t="s">
        <v>3137</v>
      </c>
      <c r="CB1002" t="s">
        <v>150</v>
      </c>
      <c r="CC1002" t="s">
        <v>3138</v>
      </c>
      <c r="CD1002" t="s">
        <v>422</v>
      </c>
      <c r="CI1002">
        <v>34.256121800000003</v>
      </c>
      <c r="CJ1002">
        <v>-110.0236611</v>
      </c>
      <c r="CN1002" t="s">
        <v>135</v>
      </c>
      <c r="CO1002" t="s">
        <v>153</v>
      </c>
      <c r="CV1002" t="s">
        <v>154</v>
      </c>
      <c r="CW1002" t="s">
        <v>155</v>
      </c>
      <c r="CX1002" t="s">
        <v>199</v>
      </c>
      <c r="DC1002" s="15"/>
      <c r="DH1002" t="s">
        <v>146</v>
      </c>
    </row>
    <row r="1003" spans="1:112" x14ac:dyDescent="0.25">
      <c r="A1003" t="s">
        <v>122</v>
      </c>
      <c r="B1003" t="s">
        <v>122</v>
      </c>
      <c r="C1003" t="s">
        <v>3139</v>
      </c>
      <c r="D1003" t="s">
        <v>124</v>
      </c>
      <c r="E1003" t="s">
        <v>125</v>
      </c>
      <c r="F1003" t="s">
        <v>126</v>
      </c>
      <c r="G1003" s="15">
        <v>45161</v>
      </c>
      <c r="H1003" t="s">
        <v>158</v>
      </c>
      <c r="I1003" t="s">
        <v>128</v>
      </c>
      <c r="J1003" s="15"/>
      <c r="M1003" t="s">
        <v>3135</v>
      </c>
      <c r="N1003" t="s">
        <v>130</v>
      </c>
      <c r="T1003" t="s">
        <v>1365</v>
      </c>
      <c r="U1003" t="s">
        <v>417</v>
      </c>
      <c r="V1003" t="s">
        <v>3140</v>
      </c>
      <c r="W1003" t="s">
        <v>134</v>
      </c>
      <c r="AA1003" t="s">
        <v>135</v>
      </c>
      <c r="AB1003" t="s">
        <v>122</v>
      </c>
      <c r="AC1003" t="s">
        <v>135</v>
      </c>
      <c r="AD1003" t="s">
        <v>136</v>
      </c>
      <c r="AF1003" t="s">
        <v>137</v>
      </c>
      <c r="AG1003" t="s">
        <v>138</v>
      </c>
      <c r="AH1003">
        <v>0.8</v>
      </c>
      <c r="AI1003" t="s">
        <v>139</v>
      </c>
      <c r="AK1003" t="s">
        <v>140</v>
      </c>
      <c r="AM1003" t="s">
        <v>141</v>
      </c>
      <c r="AS1003" t="s">
        <v>224</v>
      </c>
      <c r="AU1003">
        <v>33.5</v>
      </c>
      <c r="AV1003" t="s">
        <v>130</v>
      </c>
      <c r="AZ1003" t="s">
        <v>143</v>
      </c>
      <c r="BA1003" t="s">
        <v>122</v>
      </c>
      <c r="BB1003" t="s">
        <v>143</v>
      </c>
      <c r="BD1003" t="s">
        <v>419</v>
      </c>
      <c r="BE1003" s="15"/>
      <c r="BG1003" t="s">
        <v>145</v>
      </c>
      <c r="BH1003">
        <v>1</v>
      </c>
      <c r="BI1003" t="s">
        <v>139</v>
      </c>
      <c r="BJ1003" s="15"/>
      <c r="BK1003" t="s">
        <v>146</v>
      </c>
      <c r="BL1003">
        <v>7</v>
      </c>
      <c r="BM1003" s="16">
        <v>45161.447916666701</v>
      </c>
      <c r="BO1003" s="16"/>
      <c r="BP1003" t="s">
        <v>147</v>
      </c>
      <c r="BQ1003" t="s">
        <v>147</v>
      </c>
      <c r="BR1003">
        <v>0.8</v>
      </c>
      <c r="BS1003">
        <v>1</v>
      </c>
      <c r="BT1003" t="b">
        <v>0</v>
      </c>
      <c r="BU1003">
        <v>0.8</v>
      </c>
      <c r="BV1003">
        <v>1</v>
      </c>
      <c r="BW1003">
        <v>0.5</v>
      </c>
      <c r="BX1003" t="s">
        <v>1103</v>
      </c>
      <c r="BY1003" t="s">
        <v>122</v>
      </c>
      <c r="BZ1003" t="s">
        <v>122</v>
      </c>
      <c r="CA1003" t="s">
        <v>3141</v>
      </c>
      <c r="CB1003" t="s">
        <v>150</v>
      </c>
      <c r="CC1003" t="s">
        <v>3142</v>
      </c>
      <c r="CD1003" t="s">
        <v>422</v>
      </c>
      <c r="CI1003">
        <v>34.256078799999997</v>
      </c>
      <c r="CJ1003">
        <v>-110.0236786</v>
      </c>
      <c r="CN1003" t="s">
        <v>135</v>
      </c>
      <c r="CO1003" t="s">
        <v>153</v>
      </c>
      <c r="CV1003" t="s">
        <v>154</v>
      </c>
      <c r="CW1003" t="s">
        <v>155</v>
      </c>
      <c r="CX1003" t="s">
        <v>199</v>
      </c>
      <c r="DC1003" s="15"/>
      <c r="DH1003" t="s">
        <v>146</v>
      </c>
    </row>
    <row r="1004" spans="1:112" x14ac:dyDescent="0.25">
      <c r="A1004" t="s">
        <v>122</v>
      </c>
      <c r="B1004" t="s">
        <v>122</v>
      </c>
      <c r="C1004" t="s">
        <v>3143</v>
      </c>
      <c r="D1004" t="s">
        <v>124</v>
      </c>
      <c r="E1004" t="s">
        <v>125</v>
      </c>
      <c r="F1004" t="s">
        <v>126</v>
      </c>
      <c r="G1004" s="15">
        <v>45237</v>
      </c>
      <c r="H1004" t="s">
        <v>3144</v>
      </c>
      <c r="I1004" t="s">
        <v>128</v>
      </c>
      <c r="J1004" s="15"/>
      <c r="M1004" t="s">
        <v>1917</v>
      </c>
      <c r="N1004" t="s">
        <v>130</v>
      </c>
      <c r="T1004" t="s">
        <v>1942</v>
      </c>
      <c r="U1004" t="s">
        <v>1658</v>
      </c>
      <c r="V1004" t="s">
        <v>3071</v>
      </c>
      <c r="W1004" t="s">
        <v>134</v>
      </c>
      <c r="AA1004" t="s">
        <v>135</v>
      </c>
      <c r="AB1004" t="s">
        <v>122</v>
      </c>
      <c r="AC1004" t="s">
        <v>135</v>
      </c>
      <c r="AD1004" t="s">
        <v>136</v>
      </c>
      <c r="AF1004" t="s">
        <v>137</v>
      </c>
      <c r="AG1004" t="s">
        <v>138</v>
      </c>
      <c r="AH1004">
        <v>0.158</v>
      </c>
      <c r="AI1004" t="s">
        <v>139</v>
      </c>
      <c r="AK1004" t="s">
        <v>140</v>
      </c>
      <c r="AM1004" t="s">
        <v>501</v>
      </c>
      <c r="AS1004" t="s">
        <v>224</v>
      </c>
      <c r="AU1004">
        <v>235</v>
      </c>
      <c r="AV1004" t="s">
        <v>130</v>
      </c>
      <c r="AZ1004" t="s">
        <v>143</v>
      </c>
      <c r="BA1004" t="s">
        <v>122</v>
      </c>
      <c r="BB1004" t="s">
        <v>143</v>
      </c>
      <c r="BD1004" t="s">
        <v>182</v>
      </c>
      <c r="BE1004" s="15"/>
      <c r="BG1004" t="s">
        <v>145</v>
      </c>
      <c r="BH1004">
        <v>1</v>
      </c>
      <c r="BI1004" t="s">
        <v>139</v>
      </c>
      <c r="BJ1004" s="15"/>
      <c r="BK1004" t="s">
        <v>146</v>
      </c>
      <c r="BL1004">
        <v>7</v>
      </c>
      <c r="BM1004" s="16">
        <v>45237.373611111099</v>
      </c>
      <c r="BO1004" s="16"/>
      <c r="BP1004" t="s">
        <v>147</v>
      </c>
      <c r="BQ1004" t="s">
        <v>147</v>
      </c>
      <c r="BR1004">
        <v>0.158</v>
      </c>
      <c r="BS1004">
        <v>1</v>
      </c>
      <c r="BT1004" t="b">
        <v>0</v>
      </c>
      <c r="BU1004">
        <v>0.158</v>
      </c>
      <c r="BV1004">
        <v>1</v>
      </c>
      <c r="BW1004">
        <v>0.5</v>
      </c>
      <c r="BX1004" t="s">
        <v>1103</v>
      </c>
      <c r="BY1004" t="s">
        <v>122</v>
      </c>
      <c r="BZ1004" t="s">
        <v>122</v>
      </c>
      <c r="CA1004" t="s">
        <v>3072</v>
      </c>
      <c r="CB1004" t="s">
        <v>150</v>
      </c>
      <c r="CC1004" t="s">
        <v>3073</v>
      </c>
      <c r="CD1004" t="s">
        <v>410</v>
      </c>
      <c r="CI1004">
        <v>33.519217500000003</v>
      </c>
      <c r="CJ1004">
        <v>-112.0814893</v>
      </c>
      <c r="CN1004" t="s">
        <v>135</v>
      </c>
      <c r="CO1004" t="s">
        <v>153</v>
      </c>
      <c r="CV1004" t="s">
        <v>154</v>
      </c>
      <c r="CW1004" t="s">
        <v>155</v>
      </c>
      <c r="CX1004" t="s">
        <v>321</v>
      </c>
      <c r="DC1004" s="15"/>
      <c r="DH1004" t="s">
        <v>146</v>
      </c>
    </row>
    <row r="1005" spans="1:112" x14ac:dyDescent="0.25">
      <c r="A1005" t="s">
        <v>122</v>
      </c>
      <c r="B1005" t="s">
        <v>122</v>
      </c>
      <c r="C1005" t="s">
        <v>3145</v>
      </c>
      <c r="D1005" t="s">
        <v>124</v>
      </c>
      <c r="E1005" t="s">
        <v>125</v>
      </c>
      <c r="F1005" t="s">
        <v>126</v>
      </c>
      <c r="G1005" s="15">
        <v>45237</v>
      </c>
      <c r="H1005" t="s">
        <v>1749</v>
      </c>
      <c r="I1005" t="s">
        <v>128</v>
      </c>
      <c r="J1005" s="15"/>
      <c r="M1005" t="s">
        <v>1941</v>
      </c>
      <c r="N1005" t="s">
        <v>130</v>
      </c>
      <c r="T1005" t="s">
        <v>1942</v>
      </c>
      <c r="U1005" t="s">
        <v>1658</v>
      </c>
      <c r="V1005" t="s">
        <v>3146</v>
      </c>
      <c r="W1005" t="s">
        <v>134</v>
      </c>
      <c r="AA1005" t="s">
        <v>135</v>
      </c>
      <c r="AB1005" t="s">
        <v>122</v>
      </c>
      <c r="AC1005" t="s">
        <v>135</v>
      </c>
      <c r="AD1005" t="s">
        <v>136</v>
      </c>
      <c r="AF1005" t="s">
        <v>137</v>
      </c>
      <c r="AG1005" t="s">
        <v>138</v>
      </c>
      <c r="AH1005">
        <v>0.14899999999999999</v>
      </c>
      <c r="AI1005" t="s">
        <v>139</v>
      </c>
      <c r="AK1005" t="s">
        <v>140</v>
      </c>
      <c r="AM1005" t="s">
        <v>501</v>
      </c>
      <c r="AS1005" t="s">
        <v>224</v>
      </c>
      <c r="AU1005">
        <v>195</v>
      </c>
      <c r="AV1005" t="s">
        <v>130</v>
      </c>
      <c r="AZ1005" t="s">
        <v>143</v>
      </c>
      <c r="BA1005" t="s">
        <v>122</v>
      </c>
      <c r="BB1005" t="s">
        <v>143</v>
      </c>
      <c r="BD1005" t="s">
        <v>182</v>
      </c>
      <c r="BE1005" s="15"/>
      <c r="BG1005" t="s">
        <v>145</v>
      </c>
      <c r="BH1005">
        <v>1</v>
      </c>
      <c r="BI1005" t="s">
        <v>139</v>
      </c>
      <c r="BJ1005" s="15"/>
      <c r="BK1005" t="s">
        <v>146</v>
      </c>
      <c r="BL1005">
        <v>7</v>
      </c>
      <c r="BM1005" s="16">
        <v>45237.381944444402</v>
      </c>
      <c r="BO1005" s="16"/>
      <c r="BP1005" t="s">
        <v>147</v>
      </c>
      <c r="BQ1005" t="s">
        <v>147</v>
      </c>
      <c r="BR1005">
        <v>0.14899999999999999</v>
      </c>
      <c r="BS1005">
        <v>1</v>
      </c>
      <c r="BT1005" t="b">
        <v>0</v>
      </c>
      <c r="BU1005">
        <v>0.14899999999999999</v>
      </c>
      <c r="BV1005">
        <v>1</v>
      </c>
      <c r="BW1005">
        <v>0.5</v>
      </c>
      <c r="BX1005" t="s">
        <v>1103</v>
      </c>
      <c r="BY1005" t="s">
        <v>122</v>
      </c>
      <c r="BZ1005" t="s">
        <v>122</v>
      </c>
      <c r="CA1005" t="s">
        <v>3147</v>
      </c>
      <c r="CB1005" t="s">
        <v>150</v>
      </c>
      <c r="CC1005" t="s">
        <v>3073</v>
      </c>
      <c r="CD1005" t="s">
        <v>410</v>
      </c>
      <c r="CI1005">
        <v>33.519217500000003</v>
      </c>
      <c r="CJ1005">
        <v>-112.0814893</v>
      </c>
      <c r="CN1005" t="s">
        <v>135</v>
      </c>
      <c r="CO1005" t="s">
        <v>153</v>
      </c>
      <c r="CV1005" t="s">
        <v>154</v>
      </c>
      <c r="CW1005" t="s">
        <v>155</v>
      </c>
      <c r="CX1005" t="s">
        <v>321</v>
      </c>
      <c r="DC1005" s="15"/>
      <c r="DH1005" t="s">
        <v>146</v>
      </c>
    </row>
    <row r="1006" spans="1:112" x14ac:dyDescent="0.25">
      <c r="A1006" t="s">
        <v>122</v>
      </c>
      <c r="B1006" t="s">
        <v>122</v>
      </c>
      <c r="C1006" t="s">
        <v>3148</v>
      </c>
      <c r="D1006" t="s">
        <v>124</v>
      </c>
      <c r="E1006" t="s">
        <v>125</v>
      </c>
      <c r="F1006" t="s">
        <v>126</v>
      </c>
      <c r="G1006" s="15">
        <v>45237</v>
      </c>
      <c r="H1006" t="s">
        <v>175</v>
      </c>
      <c r="I1006" t="s">
        <v>128</v>
      </c>
      <c r="J1006" s="15"/>
      <c r="M1006" t="s">
        <v>3149</v>
      </c>
      <c r="N1006" t="s">
        <v>130</v>
      </c>
      <c r="T1006" t="s">
        <v>1942</v>
      </c>
      <c r="U1006" t="s">
        <v>1658</v>
      </c>
      <c r="V1006" t="s">
        <v>3150</v>
      </c>
      <c r="W1006" t="s">
        <v>134</v>
      </c>
      <c r="AA1006" t="s">
        <v>135</v>
      </c>
      <c r="AB1006" t="s">
        <v>122</v>
      </c>
      <c r="AC1006" t="s">
        <v>135</v>
      </c>
      <c r="AD1006" t="s">
        <v>136</v>
      </c>
      <c r="AF1006" t="s">
        <v>137</v>
      </c>
      <c r="AG1006" t="s">
        <v>138</v>
      </c>
      <c r="AH1006">
        <v>0.16400000000000001</v>
      </c>
      <c r="AI1006" t="s">
        <v>139</v>
      </c>
      <c r="AK1006" t="s">
        <v>140</v>
      </c>
      <c r="AM1006" t="s">
        <v>501</v>
      </c>
      <c r="AS1006" t="s">
        <v>224</v>
      </c>
      <c r="AU1006">
        <v>265</v>
      </c>
      <c r="AV1006" t="s">
        <v>130</v>
      </c>
      <c r="AZ1006" t="s">
        <v>143</v>
      </c>
      <c r="BA1006" t="s">
        <v>122</v>
      </c>
      <c r="BB1006" t="s">
        <v>143</v>
      </c>
      <c r="BD1006" t="s">
        <v>182</v>
      </c>
      <c r="BE1006" s="15"/>
      <c r="BG1006" t="s">
        <v>145</v>
      </c>
      <c r="BH1006">
        <v>1</v>
      </c>
      <c r="BI1006" t="s">
        <v>139</v>
      </c>
      <c r="BJ1006" s="15"/>
      <c r="BK1006" t="s">
        <v>146</v>
      </c>
      <c r="BL1006">
        <v>7</v>
      </c>
      <c r="BM1006" s="16">
        <v>45237.413194444402</v>
      </c>
      <c r="BO1006" s="16"/>
      <c r="BP1006" t="s">
        <v>147</v>
      </c>
      <c r="BQ1006" t="s">
        <v>147</v>
      </c>
      <c r="BR1006">
        <v>0.16400000000000001</v>
      </c>
      <c r="BS1006">
        <v>1</v>
      </c>
      <c r="BT1006" t="b">
        <v>0</v>
      </c>
      <c r="BU1006">
        <v>0.16400000000000001</v>
      </c>
      <c r="BV1006">
        <v>1</v>
      </c>
      <c r="BW1006">
        <v>0.5</v>
      </c>
      <c r="BX1006" t="s">
        <v>1103</v>
      </c>
      <c r="BY1006" t="s">
        <v>122</v>
      </c>
      <c r="BZ1006" t="s">
        <v>122</v>
      </c>
      <c r="CA1006" t="s">
        <v>3151</v>
      </c>
      <c r="CB1006" t="s">
        <v>150</v>
      </c>
      <c r="CC1006" t="s">
        <v>3073</v>
      </c>
      <c r="CD1006" t="s">
        <v>410</v>
      </c>
      <c r="CI1006">
        <v>33.519217500000003</v>
      </c>
      <c r="CJ1006">
        <v>-112.0814893</v>
      </c>
      <c r="CN1006" t="s">
        <v>135</v>
      </c>
      <c r="CO1006" t="s">
        <v>153</v>
      </c>
      <c r="CV1006" t="s">
        <v>154</v>
      </c>
      <c r="CW1006" t="s">
        <v>155</v>
      </c>
      <c r="CX1006" t="s">
        <v>321</v>
      </c>
      <c r="DC1006" s="15"/>
      <c r="DH1006" t="s">
        <v>146</v>
      </c>
    </row>
    <row r="1007" spans="1:112" x14ac:dyDescent="0.25">
      <c r="A1007" t="s">
        <v>122</v>
      </c>
      <c r="B1007" t="s">
        <v>122</v>
      </c>
      <c r="C1007" t="s">
        <v>3152</v>
      </c>
      <c r="D1007" t="s">
        <v>124</v>
      </c>
      <c r="E1007" t="s">
        <v>125</v>
      </c>
      <c r="F1007" t="s">
        <v>126</v>
      </c>
      <c r="G1007" s="15">
        <v>45237</v>
      </c>
      <c r="H1007" t="s">
        <v>373</v>
      </c>
      <c r="I1007" t="s">
        <v>128</v>
      </c>
      <c r="J1007" s="15"/>
      <c r="M1007" t="s">
        <v>3153</v>
      </c>
      <c r="N1007" t="s">
        <v>130</v>
      </c>
      <c r="T1007" t="s">
        <v>1942</v>
      </c>
      <c r="U1007" t="s">
        <v>1658</v>
      </c>
      <c r="V1007" t="s">
        <v>3154</v>
      </c>
      <c r="W1007" t="s">
        <v>134</v>
      </c>
      <c r="AA1007" t="s">
        <v>135</v>
      </c>
      <c r="AB1007" t="s">
        <v>122</v>
      </c>
      <c r="AC1007" t="s">
        <v>135</v>
      </c>
      <c r="AD1007" t="s">
        <v>136</v>
      </c>
      <c r="AF1007" t="s">
        <v>137</v>
      </c>
      <c r="AG1007" t="s">
        <v>138</v>
      </c>
      <c r="AH1007">
        <v>0.151</v>
      </c>
      <c r="AI1007" t="s">
        <v>139</v>
      </c>
      <c r="AK1007" t="s">
        <v>140</v>
      </c>
      <c r="AM1007" t="s">
        <v>501</v>
      </c>
      <c r="AS1007" t="s">
        <v>224</v>
      </c>
      <c r="AU1007">
        <v>190</v>
      </c>
      <c r="AV1007" t="s">
        <v>130</v>
      </c>
      <c r="AZ1007" t="s">
        <v>143</v>
      </c>
      <c r="BA1007" t="s">
        <v>122</v>
      </c>
      <c r="BB1007" t="s">
        <v>143</v>
      </c>
      <c r="BD1007" t="s">
        <v>182</v>
      </c>
      <c r="BE1007" s="15"/>
      <c r="BG1007" t="s">
        <v>145</v>
      </c>
      <c r="BH1007">
        <v>1</v>
      </c>
      <c r="BI1007" t="s">
        <v>139</v>
      </c>
      <c r="BJ1007" s="15"/>
      <c r="BK1007" t="s">
        <v>146</v>
      </c>
      <c r="BL1007">
        <v>7</v>
      </c>
      <c r="BM1007" s="16">
        <v>45237.4284722222</v>
      </c>
      <c r="BO1007" s="16"/>
      <c r="BP1007" t="s">
        <v>147</v>
      </c>
      <c r="BQ1007" t="s">
        <v>147</v>
      </c>
      <c r="BR1007">
        <v>0.151</v>
      </c>
      <c r="BS1007">
        <v>1</v>
      </c>
      <c r="BT1007" t="b">
        <v>0</v>
      </c>
      <c r="BU1007">
        <v>0.151</v>
      </c>
      <c r="BV1007">
        <v>1</v>
      </c>
      <c r="BW1007">
        <v>0.5</v>
      </c>
      <c r="BX1007" t="s">
        <v>1103</v>
      </c>
      <c r="BY1007" t="s">
        <v>122</v>
      </c>
      <c r="BZ1007" t="s">
        <v>122</v>
      </c>
      <c r="CA1007" t="s">
        <v>3155</v>
      </c>
      <c r="CB1007" t="s">
        <v>150</v>
      </c>
      <c r="CC1007" t="s">
        <v>3156</v>
      </c>
      <c r="CD1007" t="s">
        <v>410</v>
      </c>
      <c r="CI1007">
        <v>33.527549999999998</v>
      </c>
      <c r="CJ1007">
        <v>-112.08138099999999</v>
      </c>
      <c r="CN1007" t="s">
        <v>135</v>
      </c>
      <c r="CO1007" t="s">
        <v>153</v>
      </c>
      <c r="CV1007" t="s">
        <v>154</v>
      </c>
      <c r="CW1007" t="s">
        <v>155</v>
      </c>
      <c r="CX1007" t="s">
        <v>321</v>
      </c>
      <c r="DC1007" s="15"/>
      <c r="DH1007" t="s">
        <v>146</v>
      </c>
    </row>
    <row r="1008" spans="1:112" x14ac:dyDescent="0.25">
      <c r="A1008" t="s">
        <v>122</v>
      </c>
      <c r="B1008" t="s">
        <v>122</v>
      </c>
      <c r="C1008" t="s">
        <v>3157</v>
      </c>
      <c r="D1008" t="s">
        <v>124</v>
      </c>
      <c r="E1008" t="s">
        <v>125</v>
      </c>
      <c r="F1008" t="s">
        <v>126</v>
      </c>
      <c r="G1008" s="15">
        <v>45237</v>
      </c>
      <c r="H1008" t="s">
        <v>838</v>
      </c>
      <c r="I1008" t="s">
        <v>128</v>
      </c>
      <c r="J1008" s="15"/>
      <c r="M1008" t="s">
        <v>3158</v>
      </c>
      <c r="N1008" t="s">
        <v>130</v>
      </c>
      <c r="T1008" t="s">
        <v>1942</v>
      </c>
      <c r="U1008" t="s">
        <v>1658</v>
      </c>
      <c r="V1008" t="s">
        <v>3159</v>
      </c>
      <c r="W1008" t="s">
        <v>134</v>
      </c>
      <c r="AA1008" t="s">
        <v>135</v>
      </c>
      <c r="AB1008" t="s">
        <v>122</v>
      </c>
      <c r="AC1008" t="s">
        <v>135</v>
      </c>
      <c r="AD1008" t="s">
        <v>136</v>
      </c>
      <c r="AF1008" t="s">
        <v>137</v>
      </c>
      <c r="AG1008" t="s">
        <v>138</v>
      </c>
      <c r="AH1008">
        <v>0.35699999999999998</v>
      </c>
      <c r="AI1008" t="s">
        <v>139</v>
      </c>
      <c r="AK1008" t="s">
        <v>140</v>
      </c>
      <c r="AM1008" t="s">
        <v>501</v>
      </c>
      <c r="AS1008" t="s">
        <v>224</v>
      </c>
      <c r="AU1008">
        <v>268</v>
      </c>
      <c r="AV1008" t="s">
        <v>130</v>
      </c>
      <c r="AZ1008" t="s">
        <v>143</v>
      </c>
      <c r="BA1008" t="s">
        <v>122</v>
      </c>
      <c r="BB1008" t="s">
        <v>143</v>
      </c>
      <c r="BD1008" t="s">
        <v>182</v>
      </c>
      <c r="BE1008" s="15"/>
      <c r="BG1008" t="s">
        <v>145</v>
      </c>
      <c r="BH1008">
        <v>1</v>
      </c>
      <c r="BI1008" t="s">
        <v>139</v>
      </c>
      <c r="BJ1008" s="15"/>
      <c r="BK1008" t="s">
        <v>146</v>
      </c>
      <c r="BL1008">
        <v>7</v>
      </c>
      <c r="BM1008" s="16">
        <v>45237.430555555598</v>
      </c>
      <c r="BO1008" s="16"/>
      <c r="BP1008" t="s">
        <v>147</v>
      </c>
      <c r="BQ1008" t="s">
        <v>147</v>
      </c>
      <c r="BR1008">
        <v>0.35699999999999998</v>
      </c>
      <c r="BS1008">
        <v>1</v>
      </c>
      <c r="BT1008" t="b">
        <v>0</v>
      </c>
      <c r="BU1008">
        <v>0.35699999999999998</v>
      </c>
      <c r="BV1008">
        <v>1</v>
      </c>
      <c r="BW1008">
        <v>0.5</v>
      </c>
      <c r="BX1008" t="s">
        <v>1103</v>
      </c>
      <c r="BY1008" t="s">
        <v>122</v>
      </c>
      <c r="BZ1008" t="s">
        <v>122</v>
      </c>
      <c r="CA1008" t="s">
        <v>3160</v>
      </c>
      <c r="CB1008" t="s">
        <v>150</v>
      </c>
      <c r="CC1008" t="s">
        <v>3077</v>
      </c>
      <c r="CD1008" t="s">
        <v>410</v>
      </c>
      <c r="CI1008">
        <v>33.527549200000003</v>
      </c>
      <c r="CJ1008">
        <v>-112.0816908</v>
      </c>
      <c r="CN1008" t="s">
        <v>135</v>
      </c>
      <c r="CO1008" t="s">
        <v>153</v>
      </c>
      <c r="CV1008" t="s">
        <v>154</v>
      </c>
      <c r="CW1008" t="s">
        <v>155</v>
      </c>
      <c r="CX1008" t="s">
        <v>321</v>
      </c>
      <c r="DC1008" s="15"/>
      <c r="DH1008" t="s">
        <v>146</v>
      </c>
    </row>
    <row r="1009" spans="1:112" x14ac:dyDescent="0.25">
      <c r="A1009" t="s">
        <v>122</v>
      </c>
      <c r="B1009" t="s">
        <v>122</v>
      </c>
      <c r="C1009" t="s">
        <v>3161</v>
      </c>
      <c r="D1009" t="s">
        <v>124</v>
      </c>
      <c r="E1009" t="s">
        <v>125</v>
      </c>
      <c r="F1009" t="s">
        <v>126</v>
      </c>
      <c r="G1009" s="15">
        <v>45237</v>
      </c>
      <c r="H1009" t="s">
        <v>191</v>
      </c>
      <c r="I1009" t="s">
        <v>128</v>
      </c>
      <c r="J1009" s="15"/>
      <c r="M1009" t="s">
        <v>3162</v>
      </c>
      <c r="N1009" t="s">
        <v>130</v>
      </c>
      <c r="T1009" t="s">
        <v>1942</v>
      </c>
      <c r="U1009" t="s">
        <v>1658</v>
      </c>
      <c r="V1009" t="s">
        <v>3163</v>
      </c>
      <c r="W1009" t="s">
        <v>134</v>
      </c>
      <c r="AA1009" t="s">
        <v>135</v>
      </c>
      <c r="AB1009" t="s">
        <v>122</v>
      </c>
      <c r="AC1009" t="s">
        <v>135</v>
      </c>
      <c r="AD1009" t="s">
        <v>136</v>
      </c>
      <c r="AF1009" t="s">
        <v>137</v>
      </c>
      <c r="AG1009" t="s">
        <v>138</v>
      </c>
      <c r="AH1009">
        <v>0.128</v>
      </c>
      <c r="AI1009" t="s">
        <v>139</v>
      </c>
      <c r="AK1009" t="s">
        <v>140</v>
      </c>
      <c r="AM1009" t="s">
        <v>501</v>
      </c>
      <c r="AS1009" t="s">
        <v>224</v>
      </c>
      <c r="AU1009">
        <v>200</v>
      </c>
      <c r="AV1009" t="s">
        <v>130</v>
      </c>
      <c r="AZ1009" t="s">
        <v>143</v>
      </c>
      <c r="BA1009" t="s">
        <v>122</v>
      </c>
      <c r="BB1009" t="s">
        <v>143</v>
      </c>
      <c r="BD1009" t="s">
        <v>182</v>
      </c>
      <c r="BE1009" s="15"/>
      <c r="BG1009" t="s">
        <v>145</v>
      </c>
      <c r="BH1009">
        <v>1</v>
      </c>
      <c r="BI1009" t="s">
        <v>139</v>
      </c>
      <c r="BJ1009" s="15"/>
      <c r="BK1009" t="s">
        <v>146</v>
      </c>
      <c r="BL1009">
        <v>7</v>
      </c>
      <c r="BM1009" s="16">
        <v>45237.444444444402</v>
      </c>
      <c r="BO1009" s="16"/>
      <c r="BP1009" t="s">
        <v>147</v>
      </c>
      <c r="BQ1009" t="s">
        <v>147</v>
      </c>
      <c r="BR1009">
        <v>0.128</v>
      </c>
      <c r="BS1009">
        <v>1</v>
      </c>
      <c r="BT1009" t="b">
        <v>0</v>
      </c>
      <c r="BU1009">
        <v>0.128</v>
      </c>
      <c r="BV1009">
        <v>1</v>
      </c>
      <c r="BW1009">
        <v>0.5</v>
      </c>
      <c r="BX1009" t="s">
        <v>1103</v>
      </c>
      <c r="BY1009" t="s">
        <v>122</v>
      </c>
      <c r="BZ1009" t="s">
        <v>122</v>
      </c>
      <c r="CA1009" t="s">
        <v>3164</v>
      </c>
      <c r="CB1009" t="s">
        <v>150</v>
      </c>
      <c r="CC1009" t="s">
        <v>3165</v>
      </c>
      <c r="CD1009" t="s">
        <v>410</v>
      </c>
      <c r="CI1009">
        <v>33.527564900000002</v>
      </c>
      <c r="CJ1009">
        <v>-112.08133220000001</v>
      </c>
      <c r="CN1009" t="s">
        <v>135</v>
      </c>
      <c r="CO1009" t="s">
        <v>153</v>
      </c>
      <c r="CV1009" t="s">
        <v>154</v>
      </c>
      <c r="CW1009" t="s">
        <v>155</v>
      </c>
      <c r="CX1009" t="s">
        <v>321</v>
      </c>
      <c r="DC1009" s="15"/>
      <c r="DH1009" t="s">
        <v>146</v>
      </c>
    </row>
    <row r="1010" spans="1:112" x14ac:dyDescent="0.25">
      <c r="A1010" t="s">
        <v>122</v>
      </c>
      <c r="B1010" t="s">
        <v>122</v>
      </c>
      <c r="C1010" t="s">
        <v>3166</v>
      </c>
      <c r="D1010" t="s">
        <v>124</v>
      </c>
      <c r="E1010" t="s">
        <v>125</v>
      </c>
      <c r="F1010" t="s">
        <v>126</v>
      </c>
      <c r="G1010" s="15">
        <v>45237</v>
      </c>
      <c r="H1010" t="s">
        <v>3167</v>
      </c>
      <c r="I1010" t="s">
        <v>128</v>
      </c>
      <c r="J1010" s="15"/>
      <c r="M1010" t="s">
        <v>1917</v>
      </c>
      <c r="N1010" t="s">
        <v>130</v>
      </c>
      <c r="T1010" t="s">
        <v>1942</v>
      </c>
      <c r="U1010" t="s">
        <v>1658</v>
      </c>
      <c r="V1010" t="s">
        <v>3168</v>
      </c>
      <c r="W1010" t="s">
        <v>134</v>
      </c>
      <c r="AA1010" t="s">
        <v>135</v>
      </c>
      <c r="AB1010" t="s">
        <v>122</v>
      </c>
      <c r="AC1010" t="s">
        <v>135</v>
      </c>
      <c r="AD1010" t="s">
        <v>136</v>
      </c>
      <c r="AF1010" t="s">
        <v>137</v>
      </c>
      <c r="AG1010" t="s">
        <v>138</v>
      </c>
      <c r="AH1010">
        <v>0.123</v>
      </c>
      <c r="AI1010" t="s">
        <v>139</v>
      </c>
      <c r="AK1010" t="s">
        <v>140</v>
      </c>
      <c r="AM1010" t="s">
        <v>501</v>
      </c>
      <c r="AS1010" t="s">
        <v>224</v>
      </c>
      <c r="AU1010">
        <v>235</v>
      </c>
      <c r="AV1010" t="s">
        <v>130</v>
      </c>
      <c r="AZ1010" t="s">
        <v>143</v>
      </c>
      <c r="BA1010" t="s">
        <v>122</v>
      </c>
      <c r="BB1010" t="s">
        <v>143</v>
      </c>
      <c r="BD1010" t="s">
        <v>182</v>
      </c>
      <c r="BE1010" s="15"/>
      <c r="BG1010" t="s">
        <v>145</v>
      </c>
      <c r="BH1010">
        <v>1</v>
      </c>
      <c r="BI1010" t="s">
        <v>139</v>
      </c>
      <c r="BJ1010" s="15"/>
      <c r="BK1010" t="s">
        <v>146</v>
      </c>
      <c r="BL1010">
        <v>7</v>
      </c>
      <c r="BM1010" s="16">
        <v>45237.445833333302</v>
      </c>
      <c r="BO1010" s="16"/>
      <c r="BP1010" t="s">
        <v>147</v>
      </c>
      <c r="BQ1010" t="s">
        <v>147</v>
      </c>
      <c r="BR1010">
        <v>0.123</v>
      </c>
      <c r="BS1010">
        <v>1</v>
      </c>
      <c r="BT1010" t="b">
        <v>0</v>
      </c>
      <c r="BU1010">
        <v>0.123</v>
      </c>
      <c r="BV1010">
        <v>1</v>
      </c>
      <c r="BW1010">
        <v>0.5</v>
      </c>
      <c r="BX1010" t="s">
        <v>1103</v>
      </c>
      <c r="BY1010" t="s">
        <v>122</v>
      </c>
      <c r="BZ1010" t="s">
        <v>122</v>
      </c>
      <c r="CA1010" t="s">
        <v>3169</v>
      </c>
      <c r="CB1010" t="s">
        <v>150</v>
      </c>
      <c r="CC1010" t="s">
        <v>3156</v>
      </c>
      <c r="CD1010" t="s">
        <v>410</v>
      </c>
      <c r="CI1010">
        <v>33.527549999999998</v>
      </c>
      <c r="CJ1010">
        <v>-112.08138099999999</v>
      </c>
      <c r="CN1010" t="s">
        <v>135</v>
      </c>
      <c r="CO1010" t="s">
        <v>153</v>
      </c>
      <c r="CV1010" t="s">
        <v>154</v>
      </c>
      <c r="CW1010" t="s">
        <v>155</v>
      </c>
      <c r="CX1010" t="s">
        <v>321</v>
      </c>
      <c r="DC1010" s="15"/>
      <c r="DH1010" t="s">
        <v>146</v>
      </c>
    </row>
    <row r="1011" spans="1:112" x14ac:dyDescent="0.25">
      <c r="A1011" t="s">
        <v>122</v>
      </c>
      <c r="B1011" t="s">
        <v>122</v>
      </c>
      <c r="C1011" t="s">
        <v>3170</v>
      </c>
      <c r="D1011" t="s">
        <v>124</v>
      </c>
      <c r="E1011" t="s">
        <v>125</v>
      </c>
      <c r="F1011" t="s">
        <v>126</v>
      </c>
      <c r="G1011" s="15">
        <v>45237</v>
      </c>
      <c r="H1011" t="s">
        <v>3171</v>
      </c>
      <c r="I1011" t="s">
        <v>128</v>
      </c>
      <c r="J1011" s="15"/>
      <c r="M1011" t="s">
        <v>3158</v>
      </c>
      <c r="N1011" t="s">
        <v>130</v>
      </c>
      <c r="T1011" t="s">
        <v>1942</v>
      </c>
      <c r="U1011" t="s">
        <v>1658</v>
      </c>
      <c r="V1011" t="s">
        <v>3172</v>
      </c>
      <c r="W1011" t="s">
        <v>134</v>
      </c>
      <c r="AA1011" t="s">
        <v>135</v>
      </c>
      <c r="AB1011" t="s">
        <v>122</v>
      </c>
      <c r="AC1011" t="s">
        <v>135</v>
      </c>
      <c r="AD1011" t="s">
        <v>136</v>
      </c>
      <c r="AF1011" t="s">
        <v>137</v>
      </c>
      <c r="AG1011" t="s">
        <v>138</v>
      </c>
      <c r="AH1011">
        <v>0.127</v>
      </c>
      <c r="AI1011" t="s">
        <v>139</v>
      </c>
      <c r="AK1011" t="s">
        <v>140</v>
      </c>
      <c r="AM1011" t="s">
        <v>501</v>
      </c>
      <c r="AS1011" t="s">
        <v>224</v>
      </c>
      <c r="AU1011">
        <v>268</v>
      </c>
      <c r="AV1011" t="s">
        <v>130</v>
      </c>
      <c r="AZ1011" t="s">
        <v>143</v>
      </c>
      <c r="BA1011" t="s">
        <v>122</v>
      </c>
      <c r="BB1011" t="s">
        <v>143</v>
      </c>
      <c r="BD1011" t="s">
        <v>182</v>
      </c>
      <c r="BE1011" s="15"/>
      <c r="BG1011" t="s">
        <v>145</v>
      </c>
      <c r="BH1011">
        <v>1</v>
      </c>
      <c r="BI1011" t="s">
        <v>139</v>
      </c>
      <c r="BJ1011" s="15"/>
      <c r="BK1011" t="s">
        <v>146</v>
      </c>
      <c r="BL1011">
        <v>7</v>
      </c>
      <c r="BM1011" s="16">
        <v>45237.465277777803</v>
      </c>
      <c r="BO1011" s="16"/>
      <c r="BP1011" t="s">
        <v>147</v>
      </c>
      <c r="BQ1011" t="s">
        <v>147</v>
      </c>
      <c r="BR1011">
        <v>0.127</v>
      </c>
      <c r="BS1011">
        <v>1</v>
      </c>
      <c r="BT1011" t="b">
        <v>0</v>
      </c>
      <c r="BU1011">
        <v>0.127</v>
      </c>
      <c r="BV1011">
        <v>1</v>
      </c>
      <c r="BW1011">
        <v>0.5</v>
      </c>
      <c r="BX1011" t="s">
        <v>1103</v>
      </c>
      <c r="BY1011" t="s">
        <v>122</v>
      </c>
      <c r="BZ1011" t="s">
        <v>122</v>
      </c>
      <c r="CA1011" t="s">
        <v>3173</v>
      </c>
      <c r="CB1011" t="s">
        <v>150</v>
      </c>
      <c r="CC1011" t="s">
        <v>3156</v>
      </c>
      <c r="CD1011" t="s">
        <v>410</v>
      </c>
      <c r="CI1011">
        <v>33.527549999999998</v>
      </c>
      <c r="CJ1011">
        <v>-112.08138099999999</v>
      </c>
      <c r="CN1011" t="s">
        <v>135</v>
      </c>
      <c r="CO1011" t="s">
        <v>153</v>
      </c>
      <c r="CV1011" t="s">
        <v>154</v>
      </c>
      <c r="CW1011" t="s">
        <v>155</v>
      </c>
      <c r="CX1011" t="s">
        <v>321</v>
      </c>
      <c r="DC1011" s="15"/>
      <c r="DH1011" t="s">
        <v>146</v>
      </c>
    </row>
    <row r="1012" spans="1:112" x14ac:dyDescent="0.25">
      <c r="A1012" t="s">
        <v>122</v>
      </c>
      <c r="B1012" t="s">
        <v>122</v>
      </c>
      <c r="C1012" t="s">
        <v>3174</v>
      </c>
      <c r="D1012" t="s">
        <v>124</v>
      </c>
      <c r="E1012" t="s">
        <v>125</v>
      </c>
      <c r="F1012" t="s">
        <v>126</v>
      </c>
      <c r="G1012" s="15">
        <v>45237</v>
      </c>
      <c r="H1012" t="s">
        <v>1364</v>
      </c>
      <c r="I1012" t="s">
        <v>128</v>
      </c>
      <c r="J1012" s="15"/>
      <c r="M1012" t="s">
        <v>1917</v>
      </c>
      <c r="N1012" t="s">
        <v>130</v>
      </c>
      <c r="T1012" t="s">
        <v>1942</v>
      </c>
      <c r="U1012" t="s">
        <v>1658</v>
      </c>
      <c r="V1012" t="s">
        <v>3175</v>
      </c>
      <c r="W1012" t="s">
        <v>134</v>
      </c>
      <c r="AA1012" t="s">
        <v>135</v>
      </c>
      <c r="AB1012" t="s">
        <v>122</v>
      </c>
      <c r="AC1012" t="s">
        <v>135</v>
      </c>
      <c r="AD1012" t="s">
        <v>136</v>
      </c>
      <c r="AF1012" t="s">
        <v>137</v>
      </c>
      <c r="AG1012" t="s">
        <v>138</v>
      </c>
      <c r="AH1012">
        <v>0.14099999999999999</v>
      </c>
      <c r="AI1012" t="s">
        <v>139</v>
      </c>
      <c r="AK1012" t="s">
        <v>140</v>
      </c>
      <c r="AM1012" t="s">
        <v>501</v>
      </c>
      <c r="AS1012" t="s">
        <v>224</v>
      </c>
      <c r="AU1012">
        <v>235</v>
      </c>
      <c r="AV1012" t="s">
        <v>130</v>
      </c>
      <c r="AZ1012" t="s">
        <v>143</v>
      </c>
      <c r="BA1012" t="s">
        <v>122</v>
      </c>
      <c r="BB1012" t="s">
        <v>143</v>
      </c>
      <c r="BD1012" t="s">
        <v>182</v>
      </c>
      <c r="BE1012" s="15"/>
      <c r="BG1012" t="s">
        <v>145</v>
      </c>
      <c r="BH1012">
        <v>1</v>
      </c>
      <c r="BI1012" t="s">
        <v>139</v>
      </c>
      <c r="BJ1012" s="15"/>
      <c r="BK1012" t="s">
        <v>146</v>
      </c>
      <c r="BL1012">
        <v>7</v>
      </c>
      <c r="BM1012" s="16">
        <v>45237.472222222197</v>
      </c>
      <c r="BO1012" s="16"/>
      <c r="BP1012" t="s">
        <v>147</v>
      </c>
      <c r="BQ1012" t="s">
        <v>147</v>
      </c>
      <c r="BR1012">
        <v>0.14099999999999999</v>
      </c>
      <c r="BS1012">
        <v>1</v>
      </c>
      <c r="BT1012" t="b">
        <v>0</v>
      </c>
      <c r="BU1012">
        <v>0.14099999999999999</v>
      </c>
      <c r="BV1012">
        <v>1</v>
      </c>
      <c r="BW1012">
        <v>0.5</v>
      </c>
      <c r="BX1012" t="s">
        <v>1103</v>
      </c>
      <c r="BY1012" t="s">
        <v>122</v>
      </c>
      <c r="BZ1012" t="s">
        <v>122</v>
      </c>
      <c r="CA1012" t="s">
        <v>3176</v>
      </c>
      <c r="CB1012" t="s">
        <v>150</v>
      </c>
      <c r="CC1012" t="s">
        <v>3177</v>
      </c>
      <c r="CD1012" t="s">
        <v>410</v>
      </c>
      <c r="CI1012">
        <v>33.527547200000001</v>
      </c>
      <c r="CJ1012">
        <v>-112.0812114</v>
      </c>
      <c r="CN1012" t="s">
        <v>135</v>
      </c>
      <c r="CO1012" t="s">
        <v>153</v>
      </c>
      <c r="CV1012" t="s">
        <v>154</v>
      </c>
      <c r="CW1012" t="s">
        <v>155</v>
      </c>
      <c r="CX1012" t="s">
        <v>321</v>
      </c>
      <c r="DC1012" s="15"/>
      <c r="DH1012" t="s">
        <v>146</v>
      </c>
    </row>
    <row r="1013" spans="1:112" x14ac:dyDescent="0.25">
      <c r="A1013" t="s">
        <v>122</v>
      </c>
      <c r="B1013" t="s">
        <v>122</v>
      </c>
      <c r="C1013" t="s">
        <v>3178</v>
      </c>
      <c r="D1013" t="s">
        <v>124</v>
      </c>
      <c r="E1013" t="s">
        <v>125</v>
      </c>
      <c r="F1013" t="s">
        <v>126</v>
      </c>
      <c r="G1013" s="15">
        <v>45237</v>
      </c>
      <c r="H1013" t="s">
        <v>926</v>
      </c>
      <c r="I1013" t="s">
        <v>128</v>
      </c>
      <c r="J1013" s="15"/>
      <c r="M1013" t="s">
        <v>3158</v>
      </c>
      <c r="N1013" t="s">
        <v>130</v>
      </c>
      <c r="T1013" t="s">
        <v>1942</v>
      </c>
      <c r="U1013" t="s">
        <v>1658</v>
      </c>
      <c r="V1013" t="s">
        <v>3179</v>
      </c>
      <c r="W1013" t="s">
        <v>134</v>
      </c>
      <c r="AA1013" t="s">
        <v>135</v>
      </c>
      <c r="AB1013" t="s">
        <v>122</v>
      </c>
      <c r="AC1013" t="s">
        <v>135</v>
      </c>
      <c r="AD1013" t="s">
        <v>136</v>
      </c>
      <c r="AF1013" t="s">
        <v>137</v>
      </c>
      <c r="AG1013" t="s">
        <v>138</v>
      </c>
      <c r="AH1013">
        <v>0.122</v>
      </c>
      <c r="AI1013" t="s">
        <v>139</v>
      </c>
      <c r="AK1013" t="s">
        <v>140</v>
      </c>
      <c r="AM1013" t="s">
        <v>501</v>
      </c>
      <c r="AS1013" t="s">
        <v>224</v>
      </c>
      <c r="AU1013">
        <v>268</v>
      </c>
      <c r="AV1013" t="s">
        <v>130</v>
      </c>
      <c r="AZ1013" t="s">
        <v>143</v>
      </c>
      <c r="BA1013" t="s">
        <v>122</v>
      </c>
      <c r="BB1013" t="s">
        <v>143</v>
      </c>
      <c r="BD1013" t="s">
        <v>182</v>
      </c>
      <c r="BE1013" s="15"/>
      <c r="BG1013" t="s">
        <v>145</v>
      </c>
      <c r="BH1013">
        <v>1</v>
      </c>
      <c r="BI1013" t="s">
        <v>139</v>
      </c>
      <c r="BJ1013" s="15"/>
      <c r="BK1013" t="s">
        <v>146</v>
      </c>
      <c r="BL1013">
        <v>7</v>
      </c>
      <c r="BM1013" s="16">
        <v>45237.496527777803</v>
      </c>
      <c r="BO1013" s="16"/>
      <c r="BP1013" t="s">
        <v>147</v>
      </c>
      <c r="BQ1013" t="s">
        <v>147</v>
      </c>
      <c r="BR1013">
        <v>0.122</v>
      </c>
      <c r="BS1013">
        <v>1</v>
      </c>
      <c r="BT1013" t="b">
        <v>0</v>
      </c>
      <c r="BU1013">
        <v>0.122</v>
      </c>
      <c r="BV1013">
        <v>1</v>
      </c>
      <c r="BW1013">
        <v>0.5</v>
      </c>
      <c r="BX1013" t="s">
        <v>1103</v>
      </c>
      <c r="BY1013" t="s">
        <v>122</v>
      </c>
      <c r="BZ1013" t="s">
        <v>122</v>
      </c>
      <c r="CA1013" t="s">
        <v>3180</v>
      </c>
      <c r="CB1013" t="s">
        <v>150</v>
      </c>
      <c r="CC1013" t="s">
        <v>3177</v>
      </c>
      <c r="CD1013" t="s">
        <v>410</v>
      </c>
      <c r="CI1013">
        <v>33.527547200000001</v>
      </c>
      <c r="CJ1013">
        <v>-112.0812114</v>
      </c>
      <c r="CN1013" t="s">
        <v>135</v>
      </c>
      <c r="CO1013" t="s">
        <v>153</v>
      </c>
      <c r="CV1013" t="s">
        <v>154</v>
      </c>
      <c r="CW1013" t="s">
        <v>155</v>
      </c>
      <c r="CX1013" t="s">
        <v>321</v>
      </c>
      <c r="DC1013" s="15"/>
      <c r="DH1013" t="s">
        <v>146</v>
      </c>
    </row>
    <row r="1014" spans="1:112" x14ac:dyDescent="0.25">
      <c r="A1014" t="s">
        <v>122</v>
      </c>
      <c r="B1014" t="s">
        <v>122</v>
      </c>
      <c r="C1014" t="s">
        <v>3181</v>
      </c>
      <c r="D1014" t="s">
        <v>124</v>
      </c>
      <c r="E1014" t="s">
        <v>125</v>
      </c>
      <c r="F1014" t="s">
        <v>126</v>
      </c>
      <c r="G1014" s="15">
        <v>45237</v>
      </c>
      <c r="H1014" t="s">
        <v>479</v>
      </c>
      <c r="I1014" t="s">
        <v>128</v>
      </c>
      <c r="J1014" s="15"/>
      <c r="M1014" t="s">
        <v>1858</v>
      </c>
      <c r="N1014" t="s">
        <v>130</v>
      </c>
      <c r="T1014" t="s">
        <v>1942</v>
      </c>
      <c r="U1014" t="s">
        <v>1658</v>
      </c>
      <c r="V1014" t="s">
        <v>1859</v>
      </c>
      <c r="W1014" t="s">
        <v>134</v>
      </c>
      <c r="AA1014" t="s">
        <v>135</v>
      </c>
      <c r="AB1014" t="s">
        <v>122</v>
      </c>
      <c r="AC1014" t="s">
        <v>135</v>
      </c>
      <c r="AD1014" t="s">
        <v>136</v>
      </c>
      <c r="AF1014" t="s">
        <v>137</v>
      </c>
      <c r="AG1014" t="s">
        <v>138</v>
      </c>
      <c r="AH1014">
        <v>0.68899999999999995</v>
      </c>
      <c r="AI1014" t="s">
        <v>139</v>
      </c>
      <c r="AK1014" t="s">
        <v>140</v>
      </c>
      <c r="AM1014" t="s">
        <v>501</v>
      </c>
      <c r="AS1014" t="s">
        <v>224</v>
      </c>
      <c r="AU1014">
        <v>162</v>
      </c>
      <c r="AV1014" t="s">
        <v>130</v>
      </c>
      <c r="AZ1014" t="s">
        <v>143</v>
      </c>
      <c r="BA1014" t="s">
        <v>122</v>
      </c>
      <c r="BB1014" t="s">
        <v>143</v>
      </c>
      <c r="BD1014" t="s">
        <v>182</v>
      </c>
      <c r="BE1014" s="15"/>
      <c r="BG1014" t="s">
        <v>145</v>
      </c>
      <c r="BH1014">
        <v>1</v>
      </c>
      <c r="BI1014" t="s">
        <v>139</v>
      </c>
      <c r="BJ1014" s="15"/>
      <c r="BK1014" t="s">
        <v>146</v>
      </c>
      <c r="BL1014">
        <v>7</v>
      </c>
      <c r="BM1014" s="16">
        <v>45237.586805555598</v>
      </c>
      <c r="BO1014" s="16"/>
      <c r="BP1014" t="s">
        <v>147</v>
      </c>
      <c r="BQ1014" t="s">
        <v>147</v>
      </c>
      <c r="BR1014">
        <v>0.68899999999999995</v>
      </c>
      <c r="BS1014">
        <v>1</v>
      </c>
      <c r="BT1014" t="b">
        <v>0</v>
      </c>
      <c r="BU1014">
        <v>0.68899999999999995</v>
      </c>
      <c r="BV1014">
        <v>1</v>
      </c>
      <c r="BW1014">
        <v>0.5</v>
      </c>
      <c r="BX1014" t="s">
        <v>1103</v>
      </c>
      <c r="BY1014" t="s">
        <v>122</v>
      </c>
      <c r="BZ1014" t="s">
        <v>122</v>
      </c>
      <c r="CA1014" t="s">
        <v>1860</v>
      </c>
      <c r="CB1014" t="s">
        <v>150</v>
      </c>
      <c r="CC1014" t="s">
        <v>1861</v>
      </c>
      <c r="CD1014" t="s">
        <v>410</v>
      </c>
      <c r="CI1014">
        <v>33.5257535</v>
      </c>
      <c r="CJ1014">
        <v>-112.0819571</v>
      </c>
      <c r="CN1014" t="s">
        <v>135</v>
      </c>
      <c r="CO1014" t="s">
        <v>153</v>
      </c>
      <c r="CV1014" t="s">
        <v>154</v>
      </c>
      <c r="CW1014" t="s">
        <v>155</v>
      </c>
      <c r="CX1014" t="s">
        <v>321</v>
      </c>
      <c r="DC1014" s="15"/>
      <c r="DH1014" t="s">
        <v>146</v>
      </c>
    </row>
    <row r="1015" spans="1:112" x14ac:dyDescent="0.25">
      <c r="A1015" t="s">
        <v>122</v>
      </c>
      <c r="B1015" t="s">
        <v>122</v>
      </c>
      <c r="C1015" t="s">
        <v>3182</v>
      </c>
      <c r="D1015" t="s">
        <v>124</v>
      </c>
      <c r="E1015" t="s">
        <v>125</v>
      </c>
      <c r="F1015" t="s">
        <v>126</v>
      </c>
      <c r="G1015" s="15">
        <v>45237</v>
      </c>
      <c r="H1015" t="s">
        <v>3183</v>
      </c>
      <c r="I1015" t="s">
        <v>128</v>
      </c>
      <c r="J1015" s="15"/>
      <c r="M1015" t="s">
        <v>1858</v>
      </c>
      <c r="N1015" t="s">
        <v>130</v>
      </c>
      <c r="T1015" t="s">
        <v>1942</v>
      </c>
      <c r="U1015" t="s">
        <v>1658</v>
      </c>
      <c r="V1015" t="s">
        <v>3184</v>
      </c>
      <c r="W1015" t="s">
        <v>134</v>
      </c>
      <c r="AA1015" t="s">
        <v>135</v>
      </c>
      <c r="AB1015" t="s">
        <v>122</v>
      </c>
      <c r="AC1015" t="s">
        <v>135</v>
      </c>
      <c r="AD1015" t="s">
        <v>136</v>
      </c>
      <c r="AF1015" t="s">
        <v>137</v>
      </c>
      <c r="AG1015" t="s">
        <v>138</v>
      </c>
      <c r="AH1015">
        <v>0.435</v>
      </c>
      <c r="AI1015" t="s">
        <v>139</v>
      </c>
      <c r="AK1015" t="s">
        <v>140</v>
      </c>
      <c r="AM1015" t="s">
        <v>501</v>
      </c>
      <c r="AS1015" t="s">
        <v>224</v>
      </c>
      <c r="AU1015">
        <v>162</v>
      </c>
      <c r="AV1015" t="s">
        <v>130</v>
      </c>
      <c r="AZ1015" t="s">
        <v>143</v>
      </c>
      <c r="BA1015" t="s">
        <v>122</v>
      </c>
      <c r="BB1015" t="s">
        <v>143</v>
      </c>
      <c r="BD1015" t="s">
        <v>182</v>
      </c>
      <c r="BE1015" s="15"/>
      <c r="BG1015" t="s">
        <v>145</v>
      </c>
      <c r="BH1015">
        <v>1</v>
      </c>
      <c r="BI1015" t="s">
        <v>139</v>
      </c>
      <c r="BJ1015" s="15"/>
      <c r="BK1015" t="s">
        <v>146</v>
      </c>
      <c r="BL1015">
        <v>7</v>
      </c>
      <c r="BM1015" s="16">
        <v>45237.59375</v>
      </c>
      <c r="BO1015" s="16"/>
      <c r="BP1015" t="s">
        <v>147</v>
      </c>
      <c r="BQ1015" t="s">
        <v>147</v>
      </c>
      <c r="BR1015">
        <v>0.435</v>
      </c>
      <c r="BS1015">
        <v>1</v>
      </c>
      <c r="BT1015" t="b">
        <v>0</v>
      </c>
      <c r="BU1015">
        <v>0.435</v>
      </c>
      <c r="BV1015">
        <v>1</v>
      </c>
      <c r="BW1015">
        <v>0.5</v>
      </c>
      <c r="BX1015" t="s">
        <v>1103</v>
      </c>
      <c r="BY1015" t="s">
        <v>122</v>
      </c>
      <c r="BZ1015" t="s">
        <v>122</v>
      </c>
      <c r="CA1015" t="s">
        <v>3185</v>
      </c>
      <c r="CB1015" t="s">
        <v>150</v>
      </c>
      <c r="CC1015" t="s">
        <v>3186</v>
      </c>
      <c r="CD1015" t="s">
        <v>410</v>
      </c>
      <c r="CI1015">
        <v>33.525753600000002</v>
      </c>
      <c r="CJ1015">
        <v>-112.08207090000001</v>
      </c>
      <c r="CN1015" t="s">
        <v>135</v>
      </c>
      <c r="CO1015" t="s">
        <v>153</v>
      </c>
      <c r="CV1015" t="s">
        <v>154</v>
      </c>
      <c r="CW1015" t="s">
        <v>155</v>
      </c>
      <c r="CX1015" t="s">
        <v>321</v>
      </c>
      <c r="DC1015" s="15"/>
      <c r="DH1015" t="s">
        <v>146</v>
      </c>
    </row>
    <row r="1016" spans="1:112" x14ac:dyDescent="0.25">
      <c r="A1016" t="s">
        <v>122</v>
      </c>
      <c r="B1016" t="s">
        <v>122</v>
      </c>
      <c r="C1016" t="s">
        <v>3187</v>
      </c>
      <c r="D1016" t="s">
        <v>124</v>
      </c>
      <c r="E1016" t="s">
        <v>125</v>
      </c>
      <c r="F1016" t="s">
        <v>126</v>
      </c>
      <c r="G1016" s="15">
        <v>45237</v>
      </c>
      <c r="H1016" t="s">
        <v>2588</v>
      </c>
      <c r="I1016" t="s">
        <v>128</v>
      </c>
      <c r="J1016" s="15"/>
      <c r="M1016" t="s">
        <v>3188</v>
      </c>
      <c r="N1016" t="s">
        <v>130</v>
      </c>
      <c r="T1016" t="s">
        <v>1942</v>
      </c>
      <c r="U1016" t="s">
        <v>1658</v>
      </c>
      <c r="V1016" t="s">
        <v>3189</v>
      </c>
      <c r="W1016" t="s">
        <v>134</v>
      </c>
      <c r="AA1016" t="s">
        <v>135</v>
      </c>
      <c r="AB1016" t="s">
        <v>122</v>
      </c>
      <c r="AC1016" t="s">
        <v>135</v>
      </c>
      <c r="AD1016" t="s">
        <v>136</v>
      </c>
      <c r="AF1016" t="s">
        <v>137</v>
      </c>
      <c r="AG1016" t="s">
        <v>138</v>
      </c>
      <c r="AH1016">
        <v>0.191</v>
      </c>
      <c r="AI1016" t="s">
        <v>139</v>
      </c>
      <c r="AK1016" t="s">
        <v>140</v>
      </c>
      <c r="AM1016" t="s">
        <v>501</v>
      </c>
      <c r="AS1016" t="s">
        <v>224</v>
      </c>
      <c r="AU1016">
        <v>115</v>
      </c>
      <c r="AV1016" t="s">
        <v>130</v>
      </c>
      <c r="AZ1016" t="s">
        <v>143</v>
      </c>
      <c r="BA1016" t="s">
        <v>122</v>
      </c>
      <c r="BB1016" t="s">
        <v>143</v>
      </c>
      <c r="BD1016" t="s">
        <v>182</v>
      </c>
      <c r="BE1016" s="15"/>
      <c r="BG1016" t="s">
        <v>145</v>
      </c>
      <c r="BH1016">
        <v>1</v>
      </c>
      <c r="BI1016" t="s">
        <v>139</v>
      </c>
      <c r="BJ1016" s="15"/>
      <c r="BK1016" t="s">
        <v>146</v>
      </c>
      <c r="BL1016">
        <v>7</v>
      </c>
      <c r="BM1016" s="16">
        <v>45237.7006944444</v>
      </c>
      <c r="BO1016" s="16"/>
      <c r="BP1016" t="s">
        <v>147</v>
      </c>
      <c r="BQ1016" t="s">
        <v>147</v>
      </c>
      <c r="BR1016">
        <v>0.191</v>
      </c>
      <c r="BS1016">
        <v>1</v>
      </c>
      <c r="BT1016" t="b">
        <v>0</v>
      </c>
      <c r="BU1016">
        <v>0.191</v>
      </c>
      <c r="BV1016">
        <v>1</v>
      </c>
      <c r="BW1016">
        <v>0.5</v>
      </c>
      <c r="BX1016" t="s">
        <v>1103</v>
      </c>
      <c r="BY1016" t="s">
        <v>122</v>
      </c>
      <c r="BZ1016" t="s">
        <v>122</v>
      </c>
      <c r="CA1016" t="s">
        <v>3190</v>
      </c>
      <c r="CB1016" t="s">
        <v>150</v>
      </c>
      <c r="CC1016" t="s">
        <v>3191</v>
      </c>
      <c r="CD1016" t="s">
        <v>410</v>
      </c>
      <c r="CI1016">
        <v>33.5249138</v>
      </c>
      <c r="CJ1016">
        <v>-112.08163829999999</v>
      </c>
      <c r="CN1016" t="s">
        <v>135</v>
      </c>
      <c r="CO1016" t="s">
        <v>153</v>
      </c>
      <c r="CV1016" t="s">
        <v>154</v>
      </c>
      <c r="CW1016" t="s">
        <v>155</v>
      </c>
      <c r="CX1016" t="s">
        <v>321</v>
      </c>
      <c r="DC1016" s="15"/>
      <c r="DH1016" t="s">
        <v>146</v>
      </c>
    </row>
    <row r="1017" spans="1:112" x14ac:dyDescent="0.25">
      <c r="A1017" t="s">
        <v>122</v>
      </c>
      <c r="B1017" t="s">
        <v>122</v>
      </c>
      <c r="C1017" t="s">
        <v>3192</v>
      </c>
      <c r="D1017" t="s">
        <v>124</v>
      </c>
      <c r="E1017" t="s">
        <v>125</v>
      </c>
      <c r="F1017" t="s">
        <v>126</v>
      </c>
      <c r="G1017" s="15">
        <v>45237</v>
      </c>
      <c r="H1017" t="s">
        <v>1107</v>
      </c>
      <c r="I1017" t="s">
        <v>128</v>
      </c>
      <c r="J1017" s="15"/>
      <c r="M1017" t="s">
        <v>264</v>
      </c>
      <c r="N1017" t="s">
        <v>130</v>
      </c>
      <c r="T1017" t="s">
        <v>1942</v>
      </c>
      <c r="U1017" t="s">
        <v>1658</v>
      </c>
      <c r="V1017" t="s">
        <v>3193</v>
      </c>
      <c r="W1017" t="s">
        <v>134</v>
      </c>
      <c r="AA1017" t="s">
        <v>135</v>
      </c>
      <c r="AB1017" t="s">
        <v>122</v>
      </c>
      <c r="AC1017" t="s">
        <v>135</v>
      </c>
      <c r="AD1017" t="s">
        <v>136</v>
      </c>
      <c r="AF1017" t="s">
        <v>137</v>
      </c>
      <c r="AG1017" t="s">
        <v>138</v>
      </c>
      <c r="AH1017">
        <v>0.111</v>
      </c>
      <c r="AI1017" t="s">
        <v>139</v>
      </c>
      <c r="AK1017" t="s">
        <v>140</v>
      </c>
      <c r="AM1017" t="s">
        <v>501</v>
      </c>
      <c r="AS1017" t="s">
        <v>224</v>
      </c>
      <c r="AU1017">
        <v>100</v>
      </c>
      <c r="AV1017" t="s">
        <v>130</v>
      </c>
      <c r="AZ1017" t="s">
        <v>143</v>
      </c>
      <c r="BA1017" t="s">
        <v>122</v>
      </c>
      <c r="BB1017" t="s">
        <v>143</v>
      </c>
      <c r="BD1017" t="s">
        <v>182</v>
      </c>
      <c r="BE1017" s="15"/>
      <c r="BG1017" t="s">
        <v>145</v>
      </c>
      <c r="BH1017">
        <v>1</v>
      </c>
      <c r="BI1017" t="s">
        <v>139</v>
      </c>
      <c r="BJ1017" s="15"/>
      <c r="BK1017" t="s">
        <v>146</v>
      </c>
      <c r="BL1017">
        <v>7</v>
      </c>
      <c r="BM1017" s="16">
        <v>45237.717361111099</v>
      </c>
      <c r="BO1017" s="16"/>
      <c r="BP1017" t="s">
        <v>147</v>
      </c>
      <c r="BQ1017" t="s">
        <v>147</v>
      </c>
      <c r="BR1017">
        <v>0.111</v>
      </c>
      <c r="BS1017">
        <v>1</v>
      </c>
      <c r="BT1017" t="b">
        <v>0</v>
      </c>
      <c r="BU1017">
        <v>0.111</v>
      </c>
      <c r="BV1017">
        <v>1</v>
      </c>
      <c r="BW1017">
        <v>0.5</v>
      </c>
      <c r="BX1017" t="s">
        <v>1103</v>
      </c>
      <c r="BY1017" t="s">
        <v>122</v>
      </c>
      <c r="BZ1017" t="s">
        <v>122</v>
      </c>
      <c r="CA1017" t="s">
        <v>3194</v>
      </c>
      <c r="CB1017" t="s">
        <v>150</v>
      </c>
      <c r="CC1017" t="s">
        <v>3195</v>
      </c>
      <c r="CD1017" t="s">
        <v>410</v>
      </c>
      <c r="CI1017">
        <v>33.524804099999997</v>
      </c>
      <c r="CJ1017">
        <v>-112.0816008</v>
      </c>
      <c r="CN1017" t="s">
        <v>135</v>
      </c>
      <c r="CO1017" t="s">
        <v>153</v>
      </c>
      <c r="CV1017" t="s">
        <v>154</v>
      </c>
      <c r="CW1017" t="s">
        <v>155</v>
      </c>
      <c r="CX1017" t="s">
        <v>321</v>
      </c>
      <c r="DC1017" s="15"/>
      <c r="DH1017" t="s">
        <v>146</v>
      </c>
    </row>
    <row r="1018" spans="1:112" x14ac:dyDescent="0.25">
      <c r="A1018" t="s">
        <v>122</v>
      </c>
      <c r="B1018" t="s">
        <v>122</v>
      </c>
      <c r="C1018" t="s">
        <v>3196</v>
      </c>
      <c r="D1018" t="s">
        <v>124</v>
      </c>
      <c r="E1018" t="s">
        <v>125</v>
      </c>
      <c r="F1018" t="s">
        <v>126</v>
      </c>
      <c r="G1018" s="15">
        <v>45237</v>
      </c>
      <c r="H1018" t="s">
        <v>896</v>
      </c>
      <c r="I1018" t="s">
        <v>128</v>
      </c>
      <c r="J1018" s="15"/>
      <c r="M1018" t="s">
        <v>3162</v>
      </c>
      <c r="N1018" t="s">
        <v>130</v>
      </c>
      <c r="T1018" t="s">
        <v>1942</v>
      </c>
      <c r="U1018" t="s">
        <v>1658</v>
      </c>
      <c r="V1018" t="s">
        <v>3197</v>
      </c>
      <c r="W1018" t="s">
        <v>134</v>
      </c>
      <c r="AA1018" t="s">
        <v>135</v>
      </c>
      <c r="AB1018" t="s">
        <v>122</v>
      </c>
      <c r="AC1018" t="s">
        <v>135</v>
      </c>
      <c r="AD1018" t="s">
        <v>136</v>
      </c>
      <c r="AF1018" t="s">
        <v>137</v>
      </c>
      <c r="AG1018" t="s">
        <v>138</v>
      </c>
      <c r="AH1018">
        <v>0.25</v>
      </c>
      <c r="AI1018" t="s">
        <v>139</v>
      </c>
      <c r="AK1018" t="s">
        <v>140</v>
      </c>
      <c r="AM1018" t="s">
        <v>501</v>
      </c>
      <c r="AS1018" t="s">
        <v>224</v>
      </c>
      <c r="AU1018">
        <v>200</v>
      </c>
      <c r="AV1018" t="s">
        <v>130</v>
      </c>
      <c r="AZ1018" t="s">
        <v>143</v>
      </c>
      <c r="BA1018" t="s">
        <v>122</v>
      </c>
      <c r="BB1018" t="s">
        <v>143</v>
      </c>
      <c r="BD1018" t="s">
        <v>182</v>
      </c>
      <c r="BE1018" s="15"/>
      <c r="BG1018" t="s">
        <v>145</v>
      </c>
      <c r="BH1018">
        <v>1</v>
      </c>
      <c r="BI1018" t="s">
        <v>139</v>
      </c>
      <c r="BJ1018" s="15"/>
      <c r="BK1018" t="s">
        <v>146</v>
      </c>
      <c r="BL1018">
        <v>7</v>
      </c>
      <c r="BM1018" s="16">
        <v>45237.727083333302</v>
      </c>
      <c r="BO1018" s="16"/>
      <c r="BP1018" t="s">
        <v>147</v>
      </c>
      <c r="BQ1018" t="s">
        <v>147</v>
      </c>
      <c r="BR1018">
        <v>0.25</v>
      </c>
      <c r="BS1018">
        <v>1</v>
      </c>
      <c r="BT1018" t="b">
        <v>0</v>
      </c>
      <c r="BU1018">
        <v>0.25</v>
      </c>
      <c r="BV1018">
        <v>1</v>
      </c>
      <c r="BW1018">
        <v>0.5</v>
      </c>
      <c r="BX1018" t="s">
        <v>1103</v>
      </c>
      <c r="BY1018" t="s">
        <v>122</v>
      </c>
      <c r="BZ1018" t="s">
        <v>122</v>
      </c>
      <c r="CA1018" t="s">
        <v>3198</v>
      </c>
      <c r="CB1018" t="s">
        <v>150</v>
      </c>
      <c r="CC1018" t="s">
        <v>3199</v>
      </c>
      <c r="CD1018" t="s">
        <v>410</v>
      </c>
      <c r="CI1018">
        <v>33.524833600000001</v>
      </c>
      <c r="CJ1018">
        <v>-112.08159310000001</v>
      </c>
      <c r="CN1018" t="s">
        <v>135</v>
      </c>
      <c r="CO1018" t="s">
        <v>153</v>
      </c>
      <c r="CV1018" t="s">
        <v>154</v>
      </c>
      <c r="CW1018" t="s">
        <v>155</v>
      </c>
      <c r="CX1018" t="s">
        <v>321</v>
      </c>
      <c r="DC1018" s="15"/>
      <c r="DH1018" t="s">
        <v>146</v>
      </c>
    </row>
    <row r="1019" spans="1:112" x14ac:dyDescent="0.25">
      <c r="A1019" t="s">
        <v>122</v>
      </c>
      <c r="B1019" t="s">
        <v>122</v>
      </c>
      <c r="C1019" t="s">
        <v>3200</v>
      </c>
      <c r="D1019" t="s">
        <v>124</v>
      </c>
      <c r="E1019" t="s">
        <v>125</v>
      </c>
      <c r="F1019" t="s">
        <v>126</v>
      </c>
      <c r="G1019" s="15">
        <v>45245</v>
      </c>
      <c r="H1019" t="s">
        <v>3201</v>
      </c>
      <c r="I1019" t="s">
        <v>128</v>
      </c>
      <c r="J1019" s="15"/>
      <c r="M1019" t="s">
        <v>2431</v>
      </c>
      <c r="N1019" t="s">
        <v>130</v>
      </c>
      <c r="T1019" t="s">
        <v>1365</v>
      </c>
      <c r="U1019" t="s">
        <v>417</v>
      </c>
      <c r="V1019" t="s">
        <v>1366</v>
      </c>
      <c r="W1019" t="s">
        <v>134</v>
      </c>
      <c r="AA1019" t="s">
        <v>135</v>
      </c>
      <c r="AB1019" t="s">
        <v>122</v>
      </c>
      <c r="AC1019" t="s">
        <v>135</v>
      </c>
      <c r="AD1019" t="s">
        <v>136</v>
      </c>
      <c r="AF1019" t="s">
        <v>137</v>
      </c>
      <c r="AG1019" t="s">
        <v>138</v>
      </c>
      <c r="AH1019">
        <v>0.65</v>
      </c>
      <c r="AI1019" t="s">
        <v>139</v>
      </c>
      <c r="AK1019" t="s">
        <v>140</v>
      </c>
      <c r="AM1019" t="s">
        <v>141</v>
      </c>
      <c r="AS1019" t="s">
        <v>224</v>
      </c>
      <c r="AU1019">
        <v>33</v>
      </c>
      <c r="AV1019" t="s">
        <v>130</v>
      </c>
      <c r="AZ1019" t="s">
        <v>143</v>
      </c>
      <c r="BA1019" t="s">
        <v>122</v>
      </c>
      <c r="BB1019" t="s">
        <v>143</v>
      </c>
      <c r="BD1019" t="s">
        <v>419</v>
      </c>
      <c r="BE1019" s="15"/>
      <c r="BG1019" t="s">
        <v>145</v>
      </c>
      <c r="BH1019">
        <v>1</v>
      </c>
      <c r="BI1019" t="s">
        <v>139</v>
      </c>
      <c r="BJ1019" s="15"/>
      <c r="BK1019" t="s">
        <v>146</v>
      </c>
      <c r="BL1019">
        <v>7</v>
      </c>
      <c r="BM1019" s="16">
        <v>45245.408333333296</v>
      </c>
      <c r="BO1019" s="16"/>
      <c r="BP1019" t="s">
        <v>147</v>
      </c>
      <c r="BQ1019" t="s">
        <v>147</v>
      </c>
      <c r="BR1019">
        <v>0.65</v>
      </c>
      <c r="BS1019">
        <v>1</v>
      </c>
      <c r="BT1019" t="b">
        <v>0</v>
      </c>
      <c r="BU1019">
        <v>0.65</v>
      </c>
      <c r="BV1019">
        <v>1</v>
      </c>
      <c r="BW1019">
        <v>0.5</v>
      </c>
      <c r="BX1019" t="s">
        <v>1103</v>
      </c>
      <c r="BY1019" t="s">
        <v>122</v>
      </c>
      <c r="BZ1019" t="s">
        <v>122</v>
      </c>
      <c r="CA1019" t="s">
        <v>1367</v>
      </c>
      <c r="CB1019" t="s">
        <v>150</v>
      </c>
      <c r="CC1019" t="s">
        <v>1368</v>
      </c>
      <c r="CD1019" t="s">
        <v>422</v>
      </c>
      <c r="CI1019">
        <v>34.256042600000001</v>
      </c>
      <c r="CJ1019">
        <v>-110.0236335</v>
      </c>
      <c r="CN1019" t="s">
        <v>135</v>
      </c>
      <c r="CO1019" t="s">
        <v>153</v>
      </c>
      <c r="CV1019" t="s">
        <v>154</v>
      </c>
      <c r="CW1019" t="s">
        <v>155</v>
      </c>
      <c r="CX1019" t="s">
        <v>199</v>
      </c>
      <c r="DC1019" s="15"/>
      <c r="DH1019" t="s">
        <v>146</v>
      </c>
    </row>
    <row r="1020" spans="1:112" x14ac:dyDescent="0.25">
      <c r="A1020" t="s">
        <v>122</v>
      </c>
      <c r="B1020" t="s">
        <v>122</v>
      </c>
      <c r="C1020" t="s">
        <v>3202</v>
      </c>
      <c r="D1020" t="s">
        <v>124</v>
      </c>
      <c r="E1020" t="s">
        <v>125</v>
      </c>
      <c r="F1020" t="s">
        <v>126</v>
      </c>
      <c r="G1020" s="15">
        <v>45245</v>
      </c>
      <c r="H1020" t="s">
        <v>828</v>
      </c>
      <c r="I1020" t="s">
        <v>128</v>
      </c>
      <c r="J1020" s="15"/>
      <c r="M1020" t="s">
        <v>1433</v>
      </c>
      <c r="N1020" t="s">
        <v>130</v>
      </c>
      <c r="T1020" t="s">
        <v>1365</v>
      </c>
      <c r="U1020" t="s">
        <v>417</v>
      </c>
      <c r="V1020" t="s">
        <v>3136</v>
      </c>
      <c r="W1020" t="s">
        <v>134</v>
      </c>
      <c r="AA1020" t="s">
        <v>135</v>
      </c>
      <c r="AB1020" t="s">
        <v>122</v>
      </c>
      <c r="AC1020" t="s">
        <v>135</v>
      </c>
      <c r="AD1020" t="s">
        <v>136</v>
      </c>
      <c r="AF1020" t="s">
        <v>137</v>
      </c>
      <c r="AG1020" t="s">
        <v>138</v>
      </c>
      <c r="AH1020">
        <v>0.54</v>
      </c>
      <c r="AI1020" t="s">
        <v>139</v>
      </c>
      <c r="AK1020" t="s">
        <v>140</v>
      </c>
      <c r="AM1020" t="s">
        <v>141</v>
      </c>
      <c r="AS1020" t="s">
        <v>224</v>
      </c>
      <c r="AU1020">
        <v>34</v>
      </c>
      <c r="AV1020" t="s">
        <v>130</v>
      </c>
      <c r="AZ1020" t="s">
        <v>143</v>
      </c>
      <c r="BA1020" t="s">
        <v>122</v>
      </c>
      <c r="BB1020" t="s">
        <v>143</v>
      </c>
      <c r="BD1020" t="s">
        <v>419</v>
      </c>
      <c r="BE1020" s="15"/>
      <c r="BG1020" t="s">
        <v>145</v>
      </c>
      <c r="BH1020">
        <v>1</v>
      </c>
      <c r="BI1020" t="s">
        <v>139</v>
      </c>
      <c r="BJ1020" s="15"/>
      <c r="BK1020" t="s">
        <v>146</v>
      </c>
      <c r="BL1020">
        <v>7</v>
      </c>
      <c r="BM1020" s="16">
        <v>45245.746527777803</v>
      </c>
      <c r="BO1020" s="16"/>
      <c r="BP1020" t="s">
        <v>147</v>
      </c>
      <c r="BQ1020" t="s">
        <v>147</v>
      </c>
      <c r="BR1020">
        <v>0.54</v>
      </c>
      <c r="BS1020">
        <v>1</v>
      </c>
      <c r="BT1020" t="b">
        <v>0</v>
      </c>
      <c r="BU1020">
        <v>0.54</v>
      </c>
      <c r="BV1020">
        <v>1</v>
      </c>
      <c r="BW1020">
        <v>0.5</v>
      </c>
      <c r="BX1020" t="s">
        <v>1103</v>
      </c>
      <c r="BY1020" t="s">
        <v>122</v>
      </c>
      <c r="BZ1020" t="s">
        <v>122</v>
      </c>
      <c r="CA1020" t="s">
        <v>3137</v>
      </c>
      <c r="CB1020" t="s">
        <v>150</v>
      </c>
      <c r="CC1020" t="s">
        <v>3138</v>
      </c>
      <c r="CD1020" t="s">
        <v>422</v>
      </c>
      <c r="CI1020">
        <v>34.256121800000003</v>
      </c>
      <c r="CJ1020">
        <v>-110.0236611</v>
      </c>
      <c r="CN1020" t="s">
        <v>135</v>
      </c>
      <c r="CO1020" t="s">
        <v>153</v>
      </c>
      <c r="CV1020" t="s">
        <v>154</v>
      </c>
      <c r="CW1020" t="s">
        <v>155</v>
      </c>
      <c r="CX1020" t="s">
        <v>199</v>
      </c>
      <c r="DC1020" s="15"/>
      <c r="DH1020" t="s">
        <v>146</v>
      </c>
    </row>
    <row r="1021" spans="1:112" x14ac:dyDescent="0.25">
      <c r="A1021" t="s">
        <v>122</v>
      </c>
      <c r="B1021" t="s">
        <v>122</v>
      </c>
      <c r="C1021" t="s">
        <v>3203</v>
      </c>
      <c r="D1021" t="s">
        <v>124</v>
      </c>
      <c r="E1021" t="s">
        <v>125</v>
      </c>
      <c r="F1021" t="s">
        <v>126</v>
      </c>
      <c r="G1021" s="15">
        <v>45246</v>
      </c>
      <c r="H1021" t="s">
        <v>3204</v>
      </c>
      <c r="I1021" t="s">
        <v>128</v>
      </c>
      <c r="J1021" s="15"/>
      <c r="M1021" t="s">
        <v>538</v>
      </c>
      <c r="N1021" t="s">
        <v>130</v>
      </c>
      <c r="T1021" t="s">
        <v>416</v>
      </c>
      <c r="U1021" t="s">
        <v>417</v>
      </c>
      <c r="V1021" t="s">
        <v>3205</v>
      </c>
      <c r="W1021" t="s">
        <v>134</v>
      </c>
      <c r="AA1021" t="s">
        <v>135</v>
      </c>
      <c r="AB1021" t="s">
        <v>122</v>
      </c>
      <c r="AC1021" t="s">
        <v>135</v>
      </c>
      <c r="AD1021" t="s">
        <v>136</v>
      </c>
      <c r="AF1021" t="s">
        <v>137</v>
      </c>
      <c r="AG1021" t="s">
        <v>138</v>
      </c>
      <c r="AH1021">
        <v>0.41</v>
      </c>
      <c r="AI1021" t="s">
        <v>139</v>
      </c>
      <c r="AK1021" t="s">
        <v>140</v>
      </c>
      <c r="AM1021" t="s">
        <v>141</v>
      </c>
      <c r="AU1021">
        <v>40.5</v>
      </c>
      <c r="AV1021" t="s">
        <v>130</v>
      </c>
      <c r="AZ1021" t="s">
        <v>143</v>
      </c>
      <c r="BA1021" t="s">
        <v>122</v>
      </c>
      <c r="BB1021" t="s">
        <v>143</v>
      </c>
      <c r="BD1021" t="s">
        <v>419</v>
      </c>
      <c r="BE1021" s="15"/>
      <c r="BG1021" t="s">
        <v>145</v>
      </c>
      <c r="BH1021">
        <v>1</v>
      </c>
      <c r="BI1021" t="s">
        <v>139</v>
      </c>
      <c r="BJ1021" s="15"/>
      <c r="BK1021" t="s">
        <v>146</v>
      </c>
      <c r="BL1021">
        <v>7</v>
      </c>
      <c r="BM1021" s="16">
        <v>45246.360416666699</v>
      </c>
      <c r="BO1021" s="16"/>
      <c r="BP1021" t="s">
        <v>147</v>
      </c>
      <c r="BQ1021" t="s">
        <v>147</v>
      </c>
      <c r="BR1021">
        <v>0.41</v>
      </c>
      <c r="BS1021">
        <v>1</v>
      </c>
      <c r="BT1021" t="b">
        <v>0</v>
      </c>
      <c r="BU1021">
        <v>0.41</v>
      </c>
      <c r="BV1021">
        <v>1</v>
      </c>
      <c r="BW1021">
        <v>0.5</v>
      </c>
      <c r="BX1021" t="s">
        <v>1103</v>
      </c>
      <c r="BY1021" t="s">
        <v>122</v>
      </c>
      <c r="BZ1021" t="s">
        <v>122</v>
      </c>
      <c r="CA1021" t="s">
        <v>3206</v>
      </c>
      <c r="CB1021" t="s">
        <v>150</v>
      </c>
      <c r="CC1021" t="s">
        <v>3207</v>
      </c>
      <c r="CD1021" t="s">
        <v>422</v>
      </c>
      <c r="CI1021">
        <v>34.253004900000001</v>
      </c>
      <c r="CJ1021">
        <v>-110.0337858</v>
      </c>
      <c r="CN1021" t="s">
        <v>135</v>
      </c>
      <c r="CO1021" t="s">
        <v>153</v>
      </c>
      <c r="CV1021" t="s">
        <v>154</v>
      </c>
      <c r="CW1021" t="s">
        <v>155</v>
      </c>
      <c r="CX1021" t="s">
        <v>199</v>
      </c>
      <c r="DC1021" s="15"/>
      <c r="DH1021" t="s">
        <v>146</v>
      </c>
    </row>
    <row r="1022" spans="1:112" x14ac:dyDescent="0.25">
      <c r="A1022" t="s">
        <v>122</v>
      </c>
      <c r="B1022" t="s">
        <v>122</v>
      </c>
      <c r="C1022" t="s">
        <v>3208</v>
      </c>
      <c r="D1022" t="s">
        <v>124</v>
      </c>
      <c r="E1022" t="s">
        <v>125</v>
      </c>
      <c r="F1022" t="s">
        <v>126</v>
      </c>
      <c r="G1022" s="15">
        <v>45246</v>
      </c>
      <c r="H1022" t="s">
        <v>1612</v>
      </c>
      <c r="I1022" t="s">
        <v>128</v>
      </c>
      <c r="J1022" s="15"/>
      <c r="M1022" t="s">
        <v>538</v>
      </c>
      <c r="N1022" t="s">
        <v>130</v>
      </c>
      <c r="T1022" t="s">
        <v>416</v>
      </c>
      <c r="U1022" t="s">
        <v>417</v>
      </c>
      <c r="V1022" t="s">
        <v>929</v>
      </c>
      <c r="W1022" t="s">
        <v>134</v>
      </c>
      <c r="AA1022" t="s">
        <v>135</v>
      </c>
      <c r="AB1022" t="s">
        <v>122</v>
      </c>
      <c r="AC1022" t="s">
        <v>135</v>
      </c>
      <c r="AD1022" t="s">
        <v>136</v>
      </c>
      <c r="AF1022" t="s">
        <v>137</v>
      </c>
      <c r="AG1022" t="s">
        <v>138</v>
      </c>
      <c r="AH1022">
        <v>0.8</v>
      </c>
      <c r="AI1022" t="s">
        <v>139</v>
      </c>
      <c r="AK1022" t="s">
        <v>140</v>
      </c>
      <c r="AM1022" t="s">
        <v>141</v>
      </c>
      <c r="AU1022">
        <v>40.5</v>
      </c>
      <c r="AV1022" t="s">
        <v>130</v>
      </c>
      <c r="AZ1022" t="s">
        <v>143</v>
      </c>
      <c r="BA1022" t="s">
        <v>122</v>
      </c>
      <c r="BB1022" t="s">
        <v>143</v>
      </c>
      <c r="BD1022" t="s">
        <v>419</v>
      </c>
      <c r="BE1022" s="15"/>
      <c r="BG1022" t="s">
        <v>145</v>
      </c>
      <c r="BH1022">
        <v>1</v>
      </c>
      <c r="BI1022" t="s">
        <v>139</v>
      </c>
      <c r="BJ1022" s="15"/>
      <c r="BK1022" t="s">
        <v>146</v>
      </c>
      <c r="BL1022">
        <v>7</v>
      </c>
      <c r="BM1022" s="16">
        <v>45246.397916666698</v>
      </c>
      <c r="BO1022" s="16"/>
      <c r="BP1022" t="s">
        <v>147</v>
      </c>
      <c r="BQ1022" t="s">
        <v>147</v>
      </c>
      <c r="BR1022">
        <v>0.8</v>
      </c>
      <c r="BS1022">
        <v>1</v>
      </c>
      <c r="BT1022" t="b">
        <v>0</v>
      </c>
      <c r="BU1022">
        <v>0.8</v>
      </c>
      <c r="BV1022">
        <v>1</v>
      </c>
      <c r="BW1022">
        <v>0.5</v>
      </c>
      <c r="BX1022" t="s">
        <v>1103</v>
      </c>
      <c r="BY1022" t="s">
        <v>122</v>
      </c>
      <c r="BZ1022" t="s">
        <v>122</v>
      </c>
      <c r="CA1022" t="s">
        <v>930</v>
      </c>
      <c r="CB1022" t="s">
        <v>150</v>
      </c>
      <c r="CC1022" t="s">
        <v>931</v>
      </c>
      <c r="CD1022" t="s">
        <v>422</v>
      </c>
      <c r="CI1022">
        <v>34.2530225</v>
      </c>
      <c r="CJ1022">
        <v>-110.0338642</v>
      </c>
      <c r="CN1022" t="s">
        <v>135</v>
      </c>
      <c r="CO1022" t="s">
        <v>153</v>
      </c>
      <c r="CV1022" t="s">
        <v>154</v>
      </c>
      <c r="CW1022" t="s">
        <v>155</v>
      </c>
      <c r="CX1022" t="s">
        <v>199</v>
      </c>
      <c r="DC1022" s="15"/>
      <c r="DH1022" t="s">
        <v>146</v>
      </c>
    </row>
    <row r="1023" spans="1:112" x14ac:dyDescent="0.25">
      <c r="A1023" t="s">
        <v>122</v>
      </c>
      <c r="B1023" t="s">
        <v>122</v>
      </c>
      <c r="C1023" t="s">
        <v>3209</v>
      </c>
      <c r="D1023" t="s">
        <v>124</v>
      </c>
      <c r="E1023" t="s">
        <v>125</v>
      </c>
      <c r="F1023" t="s">
        <v>126</v>
      </c>
      <c r="G1023" s="15">
        <v>45279</v>
      </c>
      <c r="H1023" t="s">
        <v>819</v>
      </c>
      <c r="I1023" t="s">
        <v>128</v>
      </c>
      <c r="J1023" s="15"/>
      <c r="M1023" t="s">
        <v>3158</v>
      </c>
      <c r="N1023" t="s">
        <v>130</v>
      </c>
      <c r="T1023" t="s">
        <v>1942</v>
      </c>
      <c r="U1023" t="s">
        <v>1658</v>
      </c>
      <c r="V1023" t="s">
        <v>3210</v>
      </c>
      <c r="W1023" t="s">
        <v>134</v>
      </c>
      <c r="AA1023" t="s">
        <v>135</v>
      </c>
      <c r="AB1023" t="s">
        <v>122</v>
      </c>
      <c r="AC1023" t="s">
        <v>135</v>
      </c>
      <c r="AD1023" t="s">
        <v>136</v>
      </c>
      <c r="AF1023" t="s">
        <v>137</v>
      </c>
      <c r="AG1023" t="s">
        <v>138</v>
      </c>
      <c r="AH1023">
        <v>0.223</v>
      </c>
      <c r="AI1023" t="s">
        <v>139</v>
      </c>
      <c r="AK1023" t="s">
        <v>140</v>
      </c>
      <c r="AM1023" t="s">
        <v>501</v>
      </c>
      <c r="AS1023" t="s">
        <v>224</v>
      </c>
      <c r="AU1023">
        <v>268</v>
      </c>
      <c r="AV1023" t="s">
        <v>130</v>
      </c>
      <c r="AZ1023" t="s">
        <v>143</v>
      </c>
      <c r="BA1023" t="s">
        <v>122</v>
      </c>
      <c r="BB1023" t="s">
        <v>143</v>
      </c>
      <c r="BD1023" t="s">
        <v>182</v>
      </c>
      <c r="BE1023" s="15"/>
      <c r="BG1023" t="s">
        <v>145</v>
      </c>
      <c r="BH1023">
        <v>1</v>
      </c>
      <c r="BI1023" t="s">
        <v>139</v>
      </c>
      <c r="BJ1023" s="15"/>
      <c r="BK1023" t="s">
        <v>146</v>
      </c>
      <c r="BL1023">
        <v>7</v>
      </c>
      <c r="BM1023" s="16">
        <v>45279.78125</v>
      </c>
      <c r="BO1023" s="16"/>
      <c r="BP1023" t="s">
        <v>147</v>
      </c>
      <c r="BQ1023" t="s">
        <v>147</v>
      </c>
      <c r="BR1023">
        <v>0.223</v>
      </c>
      <c r="BS1023">
        <v>1</v>
      </c>
      <c r="BT1023" t="b">
        <v>0</v>
      </c>
      <c r="BU1023">
        <v>0.223</v>
      </c>
      <c r="BV1023">
        <v>1</v>
      </c>
      <c r="BW1023">
        <v>0.5</v>
      </c>
      <c r="BX1023" t="s">
        <v>1103</v>
      </c>
      <c r="BY1023" t="s">
        <v>122</v>
      </c>
      <c r="BZ1023" t="s">
        <v>122</v>
      </c>
      <c r="CA1023" t="s">
        <v>3211</v>
      </c>
      <c r="CB1023" t="s">
        <v>150</v>
      </c>
      <c r="CC1023" t="s">
        <v>3212</v>
      </c>
      <c r="CD1023" t="s">
        <v>410</v>
      </c>
      <c r="CI1023">
        <v>33.527542199999999</v>
      </c>
      <c r="CJ1023">
        <v>-112.08200840000001</v>
      </c>
      <c r="CN1023" t="s">
        <v>135</v>
      </c>
      <c r="CO1023" t="s">
        <v>153</v>
      </c>
      <c r="CV1023" t="s">
        <v>154</v>
      </c>
      <c r="CW1023" t="s">
        <v>155</v>
      </c>
      <c r="CX1023" t="s">
        <v>321</v>
      </c>
      <c r="DC1023" s="15"/>
      <c r="DH1023" t="s">
        <v>146</v>
      </c>
    </row>
    <row r="1024" spans="1:112" x14ac:dyDescent="0.25">
      <c r="A1024" t="s">
        <v>122</v>
      </c>
      <c r="B1024" t="s">
        <v>122</v>
      </c>
      <c r="C1024" t="s">
        <v>3213</v>
      </c>
      <c r="D1024" t="s">
        <v>124</v>
      </c>
      <c r="E1024" t="s">
        <v>125</v>
      </c>
      <c r="F1024" t="s">
        <v>126</v>
      </c>
      <c r="G1024" s="15">
        <v>45728</v>
      </c>
      <c r="H1024" t="s">
        <v>3214</v>
      </c>
      <c r="I1024" t="s">
        <v>128</v>
      </c>
      <c r="J1024" s="15"/>
      <c r="M1024" t="s">
        <v>1951</v>
      </c>
      <c r="N1024" t="s">
        <v>130</v>
      </c>
      <c r="T1024" t="s">
        <v>1092</v>
      </c>
      <c r="U1024" t="s">
        <v>161</v>
      </c>
      <c r="V1024" t="s">
        <v>1952</v>
      </c>
      <c r="W1024" t="s">
        <v>134</v>
      </c>
      <c r="AA1024" t="s">
        <v>135</v>
      </c>
      <c r="AB1024" t="s">
        <v>122</v>
      </c>
      <c r="AC1024" t="s">
        <v>135</v>
      </c>
      <c r="AD1024" t="s">
        <v>136</v>
      </c>
      <c r="AF1024" t="s">
        <v>137</v>
      </c>
      <c r="AG1024" t="s">
        <v>138</v>
      </c>
      <c r="AH1024">
        <v>0.66</v>
      </c>
      <c r="AI1024" t="s">
        <v>139</v>
      </c>
      <c r="AK1024" t="s">
        <v>140</v>
      </c>
      <c r="AM1024" t="s">
        <v>501</v>
      </c>
      <c r="AS1024" t="s">
        <v>224</v>
      </c>
      <c r="AU1024">
        <v>145</v>
      </c>
      <c r="AV1024" t="s">
        <v>130</v>
      </c>
      <c r="AZ1024" t="s">
        <v>143</v>
      </c>
      <c r="BA1024" t="s">
        <v>122</v>
      </c>
      <c r="BB1024" t="s">
        <v>143</v>
      </c>
      <c r="BD1024" t="s">
        <v>419</v>
      </c>
      <c r="BE1024" s="15"/>
      <c r="BG1024" t="s">
        <v>145</v>
      </c>
      <c r="BH1024">
        <v>1</v>
      </c>
      <c r="BI1024" t="s">
        <v>139</v>
      </c>
      <c r="BJ1024" s="15"/>
      <c r="BK1024" t="s">
        <v>146</v>
      </c>
      <c r="BL1024">
        <v>7</v>
      </c>
      <c r="BM1024" s="16">
        <v>45728.577777777798</v>
      </c>
      <c r="BO1024" s="16"/>
      <c r="BP1024" t="s">
        <v>147</v>
      </c>
      <c r="BQ1024" t="s">
        <v>147</v>
      </c>
      <c r="BR1024">
        <v>0.66</v>
      </c>
      <c r="BS1024">
        <v>1</v>
      </c>
      <c r="BT1024" t="b">
        <v>0</v>
      </c>
      <c r="BU1024">
        <v>0.66</v>
      </c>
      <c r="BV1024">
        <v>1</v>
      </c>
      <c r="BW1024">
        <v>0.5</v>
      </c>
      <c r="BX1024" t="s">
        <v>1103</v>
      </c>
      <c r="BY1024" t="s">
        <v>122</v>
      </c>
      <c r="BZ1024" t="s">
        <v>122</v>
      </c>
      <c r="CA1024" t="s">
        <v>1953</v>
      </c>
      <c r="CB1024" t="s">
        <v>150</v>
      </c>
      <c r="CC1024" t="s">
        <v>1954</v>
      </c>
      <c r="CD1024" t="s">
        <v>379</v>
      </c>
      <c r="CI1024">
        <v>33.494516699999998</v>
      </c>
      <c r="CJ1024">
        <v>-112.1369361</v>
      </c>
      <c r="CN1024" t="s">
        <v>135</v>
      </c>
      <c r="CO1024" t="s">
        <v>153</v>
      </c>
      <c r="CV1024" t="s">
        <v>154</v>
      </c>
      <c r="CW1024" t="s">
        <v>155</v>
      </c>
      <c r="CX1024" t="s">
        <v>321</v>
      </c>
      <c r="DC1024" s="15"/>
      <c r="DH1024" t="s">
        <v>146</v>
      </c>
    </row>
    <row r="1025" spans="1:112" x14ac:dyDescent="0.25">
      <c r="A1025" t="s">
        <v>122</v>
      </c>
      <c r="B1025" t="s">
        <v>122</v>
      </c>
      <c r="C1025" t="s">
        <v>3215</v>
      </c>
      <c r="D1025" t="s">
        <v>124</v>
      </c>
      <c r="E1025" t="s">
        <v>125</v>
      </c>
      <c r="F1025" t="s">
        <v>126</v>
      </c>
      <c r="G1025" s="15">
        <v>45729</v>
      </c>
      <c r="H1025" t="s">
        <v>891</v>
      </c>
      <c r="I1025" t="s">
        <v>128</v>
      </c>
      <c r="J1025" s="15"/>
      <c r="M1025" t="s">
        <v>1101</v>
      </c>
      <c r="N1025" t="s">
        <v>130</v>
      </c>
      <c r="T1025" t="s">
        <v>1092</v>
      </c>
      <c r="U1025" t="s">
        <v>161</v>
      </c>
      <c r="V1025" t="s">
        <v>3216</v>
      </c>
      <c r="W1025" t="s">
        <v>134</v>
      </c>
      <c r="AA1025" t="s">
        <v>135</v>
      </c>
      <c r="AB1025" t="s">
        <v>122</v>
      </c>
      <c r="AC1025" t="s">
        <v>135</v>
      </c>
      <c r="AD1025" t="s">
        <v>136</v>
      </c>
      <c r="AF1025" t="s">
        <v>137</v>
      </c>
      <c r="AG1025" t="s">
        <v>138</v>
      </c>
      <c r="AH1025">
        <v>0.85</v>
      </c>
      <c r="AI1025" t="s">
        <v>139</v>
      </c>
      <c r="AK1025" t="s">
        <v>140</v>
      </c>
      <c r="AM1025" t="s">
        <v>501</v>
      </c>
      <c r="AS1025" t="s">
        <v>224</v>
      </c>
      <c r="AU1025">
        <v>155</v>
      </c>
      <c r="AV1025" t="s">
        <v>130</v>
      </c>
      <c r="AZ1025" t="s">
        <v>143</v>
      </c>
      <c r="BA1025" t="s">
        <v>122</v>
      </c>
      <c r="BB1025" t="s">
        <v>143</v>
      </c>
      <c r="BD1025" t="s">
        <v>419</v>
      </c>
      <c r="BE1025" s="15"/>
      <c r="BG1025" t="s">
        <v>145</v>
      </c>
      <c r="BH1025">
        <v>1</v>
      </c>
      <c r="BI1025" t="s">
        <v>139</v>
      </c>
      <c r="BJ1025" s="15"/>
      <c r="BK1025" t="s">
        <v>146</v>
      </c>
      <c r="BL1025">
        <v>7</v>
      </c>
      <c r="BM1025" s="16">
        <v>45729.793055555601</v>
      </c>
      <c r="BO1025" s="16"/>
      <c r="BP1025" t="s">
        <v>147</v>
      </c>
      <c r="BQ1025" t="s">
        <v>147</v>
      </c>
      <c r="BR1025">
        <v>0.85</v>
      </c>
      <c r="BS1025">
        <v>1</v>
      </c>
      <c r="BT1025" t="b">
        <v>0</v>
      </c>
      <c r="BU1025">
        <v>0.85</v>
      </c>
      <c r="BV1025">
        <v>1</v>
      </c>
      <c r="BW1025">
        <v>0.5</v>
      </c>
      <c r="BX1025" t="s">
        <v>1103</v>
      </c>
      <c r="BY1025" t="s">
        <v>122</v>
      </c>
      <c r="BZ1025" t="s">
        <v>122</v>
      </c>
      <c r="CA1025" t="s">
        <v>1526</v>
      </c>
      <c r="CB1025" t="s">
        <v>150</v>
      </c>
      <c r="CC1025" t="s">
        <v>1527</v>
      </c>
      <c r="CD1025" t="s">
        <v>379</v>
      </c>
      <c r="CI1025">
        <v>33.491313900000002</v>
      </c>
      <c r="CJ1025">
        <v>-112.1381528</v>
      </c>
      <c r="CN1025" t="s">
        <v>135</v>
      </c>
      <c r="CO1025" t="s">
        <v>153</v>
      </c>
      <c r="CV1025" t="s">
        <v>154</v>
      </c>
      <c r="CW1025" t="s">
        <v>155</v>
      </c>
      <c r="CX1025" t="s">
        <v>321</v>
      </c>
      <c r="DC1025" s="15"/>
      <c r="DH1025" t="s">
        <v>146</v>
      </c>
    </row>
    <row r="1026" spans="1:112" x14ac:dyDescent="0.25">
      <c r="A1026" t="s">
        <v>1400</v>
      </c>
      <c r="B1026" t="s">
        <v>1401</v>
      </c>
      <c r="C1026" t="s">
        <v>3217</v>
      </c>
      <c r="D1026" t="s">
        <v>124</v>
      </c>
      <c r="E1026" t="s">
        <v>125</v>
      </c>
      <c r="F1026" t="s">
        <v>126</v>
      </c>
      <c r="G1026" s="15">
        <v>45867</v>
      </c>
      <c r="H1026" t="s">
        <v>2111</v>
      </c>
      <c r="I1026" t="s">
        <v>1197</v>
      </c>
      <c r="J1026" s="15">
        <v>45867</v>
      </c>
      <c r="K1026" t="s">
        <v>2111</v>
      </c>
      <c r="L1026" t="s">
        <v>1197</v>
      </c>
      <c r="T1026" t="s">
        <v>1404</v>
      </c>
      <c r="V1026" t="s">
        <v>3218</v>
      </c>
      <c r="AA1026" t="s">
        <v>1406</v>
      </c>
      <c r="AB1026" t="s">
        <v>1400</v>
      </c>
      <c r="AC1026" t="s">
        <v>1406</v>
      </c>
      <c r="AD1026" t="s">
        <v>1407</v>
      </c>
      <c r="AF1026" t="s">
        <v>137</v>
      </c>
      <c r="AG1026" t="s">
        <v>1408</v>
      </c>
      <c r="AI1026" t="s">
        <v>139</v>
      </c>
      <c r="AK1026" t="s">
        <v>140</v>
      </c>
      <c r="AM1026" t="s">
        <v>141</v>
      </c>
      <c r="AS1026" t="s">
        <v>3219</v>
      </c>
      <c r="AZ1026" t="s">
        <v>3220</v>
      </c>
      <c r="BA1026" t="s">
        <v>1208</v>
      </c>
      <c r="BB1026" t="s">
        <v>3221</v>
      </c>
      <c r="BD1026" t="s">
        <v>1409</v>
      </c>
      <c r="BE1026" s="15">
        <v>45873</v>
      </c>
      <c r="BG1026" t="s">
        <v>1410</v>
      </c>
      <c r="BH1026">
        <v>1</v>
      </c>
      <c r="BI1026" t="s">
        <v>139</v>
      </c>
      <c r="BJ1026" s="15"/>
      <c r="BK1026" t="s">
        <v>146</v>
      </c>
      <c r="BL1026">
        <v>8</v>
      </c>
      <c r="BM1026" s="16">
        <v>45868.013888888898</v>
      </c>
      <c r="BN1026">
        <v>8</v>
      </c>
      <c r="BO1026" s="16">
        <v>45868.013888888898</v>
      </c>
      <c r="BP1026" t="s">
        <v>147</v>
      </c>
      <c r="BQ1026" t="s">
        <v>147</v>
      </c>
      <c r="BS1026">
        <v>1</v>
      </c>
      <c r="BT1026" t="b">
        <v>0</v>
      </c>
      <c r="BV1026">
        <v>1</v>
      </c>
      <c r="BW1026">
        <v>0.5</v>
      </c>
      <c r="BX1026" t="s">
        <v>1103</v>
      </c>
      <c r="BY1026" t="s">
        <v>1400</v>
      </c>
      <c r="BZ1026" t="s">
        <v>1401</v>
      </c>
      <c r="CA1026" t="s">
        <v>3222</v>
      </c>
      <c r="CB1026" t="s">
        <v>150</v>
      </c>
      <c r="CD1026" t="s">
        <v>3223</v>
      </c>
      <c r="CI1026">
        <v>46.166240000000002</v>
      </c>
      <c r="CJ1026">
        <v>-123.42148</v>
      </c>
      <c r="CN1026" t="s">
        <v>1971</v>
      </c>
      <c r="CO1026" t="s">
        <v>298</v>
      </c>
      <c r="CV1026" t="s">
        <v>154</v>
      </c>
      <c r="CW1026" t="s">
        <v>524</v>
      </c>
      <c r="CX1026" t="s">
        <v>207</v>
      </c>
      <c r="DC1026" s="15"/>
      <c r="DH1026" t="s">
        <v>146</v>
      </c>
    </row>
    <row r="1027" spans="1:112" x14ac:dyDescent="0.25">
      <c r="A1027" t="s">
        <v>122</v>
      </c>
      <c r="B1027" t="s">
        <v>122</v>
      </c>
      <c r="C1027" t="s">
        <v>3224</v>
      </c>
      <c r="D1027" t="s">
        <v>124</v>
      </c>
      <c r="E1027" t="s">
        <v>125</v>
      </c>
      <c r="F1027" t="s">
        <v>126</v>
      </c>
      <c r="G1027" s="15">
        <v>44895</v>
      </c>
      <c r="H1027" t="s">
        <v>1107</v>
      </c>
      <c r="I1027" t="s">
        <v>128</v>
      </c>
      <c r="J1027" s="15"/>
      <c r="M1027" t="s">
        <v>1174</v>
      </c>
      <c r="N1027" t="s">
        <v>130</v>
      </c>
      <c r="T1027" t="s">
        <v>160</v>
      </c>
      <c r="U1027" t="s">
        <v>161</v>
      </c>
      <c r="V1027" t="s">
        <v>1762</v>
      </c>
      <c r="W1027" t="s">
        <v>134</v>
      </c>
      <c r="AA1027" t="s">
        <v>135</v>
      </c>
      <c r="AB1027" t="s">
        <v>122</v>
      </c>
      <c r="AC1027" t="s">
        <v>135</v>
      </c>
      <c r="AD1027" t="s">
        <v>136</v>
      </c>
      <c r="AF1027" t="s">
        <v>137</v>
      </c>
      <c r="AG1027" t="s">
        <v>138</v>
      </c>
      <c r="AH1027">
        <v>0.49</v>
      </c>
      <c r="AI1027" t="s">
        <v>139</v>
      </c>
      <c r="AK1027" t="s">
        <v>140</v>
      </c>
      <c r="AM1027" t="s">
        <v>141</v>
      </c>
      <c r="AS1027" t="s">
        <v>224</v>
      </c>
      <c r="AU1027">
        <v>75</v>
      </c>
      <c r="AV1027" t="s">
        <v>130</v>
      </c>
      <c r="AZ1027" t="s">
        <v>143</v>
      </c>
      <c r="BA1027" t="s">
        <v>122</v>
      </c>
      <c r="BB1027" t="s">
        <v>143</v>
      </c>
      <c r="BD1027" t="s">
        <v>182</v>
      </c>
      <c r="BE1027" s="15"/>
      <c r="BG1027" t="s">
        <v>145</v>
      </c>
      <c r="BH1027">
        <v>8.1900000000000001E-2</v>
      </c>
      <c r="BI1027" t="s">
        <v>139</v>
      </c>
      <c r="BJ1027" s="15"/>
      <c r="BK1027" t="s">
        <v>146</v>
      </c>
      <c r="BL1027">
        <v>7</v>
      </c>
      <c r="BM1027" s="16">
        <v>44895.717361111099</v>
      </c>
      <c r="BO1027" s="16"/>
      <c r="BP1027" t="s">
        <v>147</v>
      </c>
      <c r="BQ1027" t="s">
        <v>147</v>
      </c>
      <c r="BR1027">
        <v>0.49</v>
      </c>
      <c r="BS1027">
        <v>8.1900000000000001E-2</v>
      </c>
      <c r="BT1027" t="b">
        <v>0</v>
      </c>
      <c r="BU1027">
        <v>0.49</v>
      </c>
      <c r="BV1027">
        <v>8.1900000000000001E-2</v>
      </c>
      <c r="BW1027">
        <v>0.49</v>
      </c>
      <c r="BX1027" t="s">
        <v>148</v>
      </c>
      <c r="BY1027" t="s">
        <v>122</v>
      </c>
      <c r="BZ1027" t="s">
        <v>122</v>
      </c>
      <c r="CA1027" t="s">
        <v>1763</v>
      </c>
      <c r="CB1027" t="s">
        <v>150</v>
      </c>
      <c r="CC1027" t="s">
        <v>173</v>
      </c>
      <c r="CD1027" t="s">
        <v>206</v>
      </c>
      <c r="CI1027">
        <v>33.383356300000003</v>
      </c>
      <c r="CJ1027">
        <v>-110.7760749</v>
      </c>
      <c r="CN1027" t="s">
        <v>135</v>
      </c>
      <c r="CO1027" t="s">
        <v>153</v>
      </c>
      <c r="CV1027" t="s">
        <v>154</v>
      </c>
      <c r="CW1027" t="s">
        <v>155</v>
      </c>
      <c r="CX1027" t="s">
        <v>207</v>
      </c>
      <c r="DC1027" s="15"/>
      <c r="DH1027" t="s">
        <v>146</v>
      </c>
    </row>
    <row r="1028" spans="1:112" x14ac:dyDescent="0.25">
      <c r="A1028" t="s">
        <v>122</v>
      </c>
      <c r="B1028" t="s">
        <v>122</v>
      </c>
      <c r="C1028" t="s">
        <v>3225</v>
      </c>
      <c r="D1028" t="s">
        <v>124</v>
      </c>
      <c r="E1028" t="s">
        <v>125</v>
      </c>
      <c r="F1028" t="s">
        <v>126</v>
      </c>
      <c r="G1028" s="15">
        <v>44992</v>
      </c>
      <c r="H1028" t="s">
        <v>1500</v>
      </c>
      <c r="I1028" t="s">
        <v>128</v>
      </c>
      <c r="J1028" s="15"/>
      <c r="M1028" t="s">
        <v>1917</v>
      </c>
      <c r="N1028" t="s">
        <v>130</v>
      </c>
      <c r="T1028" t="s">
        <v>793</v>
      </c>
      <c r="U1028" t="s">
        <v>1658</v>
      </c>
      <c r="V1028" t="s">
        <v>3226</v>
      </c>
      <c r="W1028" t="s">
        <v>134</v>
      </c>
      <c r="AA1028" t="s">
        <v>135</v>
      </c>
      <c r="AB1028" t="s">
        <v>122</v>
      </c>
      <c r="AC1028" t="s">
        <v>135</v>
      </c>
      <c r="AD1028" t="s">
        <v>136</v>
      </c>
      <c r="AF1028" t="s">
        <v>137</v>
      </c>
      <c r="AG1028" t="s">
        <v>138</v>
      </c>
      <c r="AH1028">
        <v>0.48699999999999999</v>
      </c>
      <c r="AI1028" t="s">
        <v>139</v>
      </c>
      <c r="AK1028" t="s">
        <v>140</v>
      </c>
      <c r="AM1028" t="s">
        <v>141</v>
      </c>
      <c r="AS1028" t="s">
        <v>3227</v>
      </c>
      <c r="AU1028">
        <v>235</v>
      </c>
      <c r="AV1028" t="s">
        <v>130</v>
      </c>
      <c r="AZ1028" t="s">
        <v>143</v>
      </c>
      <c r="BA1028" t="s">
        <v>122</v>
      </c>
      <c r="BB1028" t="s">
        <v>143</v>
      </c>
      <c r="BD1028" t="s">
        <v>182</v>
      </c>
      <c r="BE1028" s="15"/>
      <c r="BG1028" t="s">
        <v>145</v>
      </c>
      <c r="BH1028">
        <v>8.1900000000000001E-2</v>
      </c>
      <c r="BI1028" t="s">
        <v>139</v>
      </c>
      <c r="BJ1028" s="15"/>
      <c r="BK1028" t="s">
        <v>146</v>
      </c>
      <c r="BL1028">
        <v>7</v>
      </c>
      <c r="BM1028" s="16">
        <v>44992.423611111102</v>
      </c>
      <c r="BO1028" s="16"/>
      <c r="BP1028" t="s">
        <v>147</v>
      </c>
      <c r="BQ1028" t="s">
        <v>147</v>
      </c>
      <c r="BR1028">
        <v>0.48699999999999999</v>
      </c>
      <c r="BS1028">
        <v>8.1900000000000001E-2</v>
      </c>
      <c r="BT1028" t="b">
        <v>0</v>
      </c>
      <c r="BU1028">
        <v>0.48699999999999999</v>
      </c>
      <c r="BV1028">
        <v>8.1900000000000001E-2</v>
      </c>
      <c r="BW1028">
        <v>0.48699999999999999</v>
      </c>
      <c r="BX1028" t="s">
        <v>148</v>
      </c>
      <c r="BY1028" t="s">
        <v>122</v>
      </c>
      <c r="BZ1028" t="s">
        <v>122</v>
      </c>
      <c r="CA1028" t="s">
        <v>3228</v>
      </c>
      <c r="CB1028" t="s">
        <v>150</v>
      </c>
      <c r="CC1028" t="s">
        <v>3212</v>
      </c>
      <c r="CD1028" t="s">
        <v>410</v>
      </c>
      <c r="CI1028">
        <v>33.527542199999999</v>
      </c>
      <c r="CJ1028">
        <v>-112.08200840000001</v>
      </c>
      <c r="CN1028" t="s">
        <v>135</v>
      </c>
      <c r="CO1028" t="s">
        <v>153</v>
      </c>
      <c r="CV1028" t="s">
        <v>154</v>
      </c>
      <c r="CW1028" t="s">
        <v>155</v>
      </c>
      <c r="CX1028" t="s">
        <v>321</v>
      </c>
      <c r="DC1028" s="15"/>
      <c r="DH1028" t="s">
        <v>146</v>
      </c>
    </row>
    <row r="1029" spans="1:112" x14ac:dyDescent="0.25">
      <c r="A1029" t="s">
        <v>122</v>
      </c>
      <c r="B1029" t="s">
        <v>122</v>
      </c>
      <c r="C1029" t="s">
        <v>3229</v>
      </c>
      <c r="D1029" t="s">
        <v>124</v>
      </c>
      <c r="E1029" t="s">
        <v>125</v>
      </c>
      <c r="F1029" t="s">
        <v>126</v>
      </c>
      <c r="G1029" s="15">
        <v>44433</v>
      </c>
      <c r="H1029" t="s">
        <v>473</v>
      </c>
      <c r="I1029" t="s">
        <v>128</v>
      </c>
      <c r="J1029" s="15"/>
      <c r="M1029" t="s">
        <v>496</v>
      </c>
      <c r="N1029" t="s">
        <v>130</v>
      </c>
      <c r="T1029" t="s">
        <v>160</v>
      </c>
      <c r="U1029" t="s">
        <v>161</v>
      </c>
      <c r="V1029" t="s">
        <v>1682</v>
      </c>
      <c r="W1029" t="s">
        <v>134</v>
      </c>
      <c r="AA1029" t="s">
        <v>135</v>
      </c>
      <c r="AB1029" t="s">
        <v>122</v>
      </c>
      <c r="AC1029" t="s">
        <v>135</v>
      </c>
      <c r="AD1029" t="s">
        <v>136</v>
      </c>
      <c r="AF1029" t="s">
        <v>137</v>
      </c>
      <c r="AG1029" t="s">
        <v>138</v>
      </c>
      <c r="AH1029">
        <v>0.48599999999999999</v>
      </c>
      <c r="AI1029" t="s">
        <v>139</v>
      </c>
      <c r="AK1029" t="s">
        <v>140</v>
      </c>
      <c r="AM1029" t="s">
        <v>141</v>
      </c>
      <c r="AS1029" t="s">
        <v>224</v>
      </c>
      <c r="AU1029">
        <v>219.5</v>
      </c>
      <c r="AV1029" t="s">
        <v>130</v>
      </c>
      <c r="AZ1029" t="s">
        <v>143</v>
      </c>
      <c r="BA1029" t="s">
        <v>122</v>
      </c>
      <c r="BB1029" t="s">
        <v>143</v>
      </c>
      <c r="BD1029" t="s">
        <v>163</v>
      </c>
      <c r="BE1029" s="15"/>
      <c r="BG1029" t="s">
        <v>145</v>
      </c>
      <c r="BH1029">
        <v>8.1900000000000001E-2</v>
      </c>
      <c r="BI1029" t="s">
        <v>139</v>
      </c>
      <c r="BJ1029" s="15"/>
      <c r="BK1029" t="s">
        <v>146</v>
      </c>
      <c r="BL1029">
        <v>7</v>
      </c>
      <c r="BM1029" s="16">
        <v>44433.625</v>
      </c>
      <c r="BO1029" s="16"/>
      <c r="BP1029" t="s">
        <v>147</v>
      </c>
      <c r="BQ1029" t="s">
        <v>147</v>
      </c>
      <c r="BR1029">
        <v>0.48599999999999999</v>
      </c>
      <c r="BS1029">
        <v>8.1900000000000001E-2</v>
      </c>
      <c r="BT1029" t="b">
        <v>0</v>
      </c>
      <c r="BU1029">
        <v>0.48599999999999999</v>
      </c>
      <c r="BV1029">
        <v>8.1900000000000001E-2</v>
      </c>
      <c r="BW1029">
        <v>0.48599999999999999</v>
      </c>
      <c r="BX1029" t="s">
        <v>148</v>
      </c>
      <c r="BY1029" t="s">
        <v>122</v>
      </c>
      <c r="BZ1029" t="s">
        <v>122</v>
      </c>
      <c r="CA1029" t="s">
        <v>1683</v>
      </c>
      <c r="CB1029" t="s">
        <v>150</v>
      </c>
      <c r="CC1029" t="s">
        <v>1684</v>
      </c>
      <c r="CD1029" t="s">
        <v>379</v>
      </c>
      <c r="CI1029">
        <v>33.538807599999998</v>
      </c>
      <c r="CJ1029">
        <v>-112.1871246</v>
      </c>
      <c r="CN1029" t="s">
        <v>135</v>
      </c>
      <c r="CO1029" t="s">
        <v>153</v>
      </c>
      <c r="CV1029" t="s">
        <v>154</v>
      </c>
      <c r="CW1029" t="s">
        <v>155</v>
      </c>
      <c r="CX1029" t="s">
        <v>321</v>
      </c>
      <c r="DC1029" s="15"/>
      <c r="DH1029" t="s">
        <v>146</v>
      </c>
    </row>
    <row r="1030" spans="1:112" x14ac:dyDescent="0.25">
      <c r="A1030" t="s">
        <v>122</v>
      </c>
      <c r="B1030" t="s">
        <v>122</v>
      </c>
      <c r="C1030" t="s">
        <v>3230</v>
      </c>
      <c r="D1030" t="s">
        <v>124</v>
      </c>
      <c r="E1030" t="s">
        <v>125</v>
      </c>
      <c r="F1030" t="s">
        <v>126</v>
      </c>
      <c r="G1030" s="15">
        <v>44173</v>
      </c>
      <c r="H1030" t="s">
        <v>3231</v>
      </c>
      <c r="I1030" t="s">
        <v>128</v>
      </c>
      <c r="J1030" s="15"/>
      <c r="T1030" t="s">
        <v>1168</v>
      </c>
      <c r="U1030" t="s">
        <v>193</v>
      </c>
      <c r="V1030" t="s">
        <v>609</v>
      </c>
      <c r="W1030" t="s">
        <v>134</v>
      </c>
      <c r="AA1030" t="s">
        <v>135</v>
      </c>
      <c r="AB1030" t="s">
        <v>122</v>
      </c>
      <c r="AC1030" t="s">
        <v>135</v>
      </c>
      <c r="AD1030" t="s">
        <v>136</v>
      </c>
      <c r="AF1030" t="s">
        <v>137</v>
      </c>
      <c r="AG1030" t="s">
        <v>138</v>
      </c>
      <c r="AH1030">
        <v>0.47799999999999998</v>
      </c>
      <c r="AI1030" t="s">
        <v>139</v>
      </c>
      <c r="AK1030" t="s">
        <v>140</v>
      </c>
      <c r="AM1030" t="s">
        <v>141</v>
      </c>
      <c r="AS1030" t="s">
        <v>246</v>
      </c>
      <c r="AZ1030" t="s">
        <v>143</v>
      </c>
      <c r="BA1030" t="s">
        <v>122</v>
      </c>
      <c r="BB1030" t="s">
        <v>143</v>
      </c>
      <c r="BD1030" t="s">
        <v>163</v>
      </c>
      <c r="BE1030" s="15"/>
      <c r="BG1030" t="s">
        <v>145</v>
      </c>
      <c r="BH1030">
        <v>8.1900000000000001E-2</v>
      </c>
      <c r="BI1030" t="s">
        <v>139</v>
      </c>
      <c r="BJ1030" s="15"/>
      <c r="BK1030" t="s">
        <v>146</v>
      </c>
      <c r="BL1030">
        <v>7</v>
      </c>
      <c r="BM1030" s="16">
        <v>44173.385416666701</v>
      </c>
      <c r="BO1030" s="16"/>
      <c r="BP1030" t="s">
        <v>147</v>
      </c>
      <c r="BQ1030" t="s">
        <v>147</v>
      </c>
      <c r="BR1030">
        <v>0.47799999999999998</v>
      </c>
      <c r="BS1030">
        <v>8.1900000000000001E-2</v>
      </c>
      <c r="BT1030" t="b">
        <v>0</v>
      </c>
      <c r="BU1030">
        <v>0.47799999999999998</v>
      </c>
      <c r="BV1030">
        <v>8.1900000000000001E-2</v>
      </c>
      <c r="BW1030">
        <v>0.47799999999999998</v>
      </c>
      <c r="BX1030" t="s">
        <v>148</v>
      </c>
      <c r="BY1030" t="s">
        <v>122</v>
      </c>
      <c r="BZ1030" t="s">
        <v>122</v>
      </c>
      <c r="CA1030" t="s">
        <v>610</v>
      </c>
      <c r="CB1030" t="s">
        <v>150</v>
      </c>
      <c r="CC1030" t="s">
        <v>611</v>
      </c>
      <c r="CD1030" t="s">
        <v>399</v>
      </c>
      <c r="CI1030">
        <v>32.201514400000001</v>
      </c>
      <c r="CJ1030">
        <v>-110.96901389999999</v>
      </c>
      <c r="CN1030" t="s">
        <v>135</v>
      </c>
      <c r="CO1030" t="s">
        <v>153</v>
      </c>
      <c r="CV1030" t="s">
        <v>154</v>
      </c>
      <c r="CW1030" t="s">
        <v>155</v>
      </c>
      <c r="CX1030" t="s">
        <v>400</v>
      </c>
      <c r="DC1030" s="15"/>
      <c r="DH1030" t="s">
        <v>146</v>
      </c>
    </row>
    <row r="1031" spans="1:112" x14ac:dyDescent="0.25">
      <c r="A1031" t="s">
        <v>122</v>
      </c>
      <c r="B1031" t="s">
        <v>122</v>
      </c>
      <c r="C1031" t="s">
        <v>3232</v>
      </c>
      <c r="D1031" t="s">
        <v>124</v>
      </c>
      <c r="E1031" t="s">
        <v>125</v>
      </c>
      <c r="F1031" t="s">
        <v>126</v>
      </c>
      <c r="G1031" s="15">
        <v>44875</v>
      </c>
      <c r="H1031" t="s">
        <v>3233</v>
      </c>
      <c r="I1031" t="s">
        <v>128</v>
      </c>
      <c r="J1031" s="15"/>
      <c r="M1031" t="s">
        <v>3234</v>
      </c>
      <c r="N1031" t="s">
        <v>130</v>
      </c>
      <c r="T1031" t="s">
        <v>160</v>
      </c>
      <c r="U1031" t="s">
        <v>161</v>
      </c>
      <c r="V1031" t="s">
        <v>1682</v>
      </c>
      <c r="W1031" t="s">
        <v>134</v>
      </c>
      <c r="AA1031" t="s">
        <v>135</v>
      </c>
      <c r="AB1031" t="s">
        <v>122</v>
      </c>
      <c r="AC1031" t="s">
        <v>135</v>
      </c>
      <c r="AD1031" t="s">
        <v>136</v>
      </c>
      <c r="AF1031" t="s">
        <v>137</v>
      </c>
      <c r="AG1031" t="s">
        <v>138</v>
      </c>
      <c r="AH1031">
        <v>0.46800000000000003</v>
      </c>
      <c r="AI1031" t="s">
        <v>139</v>
      </c>
      <c r="AK1031" t="s">
        <v>140</v>
      </c>
      <c r="AM1031" t="s">
        <v>141</v>
      </c>
      <c r="AS1031" t="s">
        <v>224</v>
      </c>
      <c r="AU1031">
        <v>219</v>
      </c>
      <c r="AV1031" t="s">
        <v>130</v>
      </c>
      <c r="AZ1031" t="s">
        <v>143</v>
      </c>
      <c r="BA1031" t="s">
        <v>122</v>
      </c>
      <c r="BB1031" t="s">
        <v>143</v>
      </c>
      <c r="BD1031" t="s">
        <v>182</v>
      </c>
      <c r="BE1031" s="15"/>
      <c r="BG1031" t="s">
        <v>145</v>
      </c>
      <c r="BH1031">
        <v>8.1900000000000001E-2</v>
      </c>
      <c r="BI1031" t="s">
        <v>139</v>
      </c>
      <c r="BJ1031" s="15"/>
      <c r="BK1031" t="s">
        <v>146</v>
      </c>
      <c r="BL1031">
        <v>7</v>
      </c>
      <c r="BM1031" s="16">
        <v>44875.458333333299</v>
      </c>
      <c r="BO1031" s="16"/>
      <c r="BP1031" t="s">
        <v>147</v>
      </c>
      <c r="BQ1031" t="s">
        <v>147</v>
      </c>
      <c r="BR1031">
        <v>0.46800000000000003</v>
      </c>
      <c r="BS1031">
        <v>8.1900000000000001E-2</v>
      </c>
      <c r="BT1031" t="b">
        <v>0</v>
      </c>
      <c r="BU1031">
        <v>0.46800000000000003</v>
      </c>
      <c r="BV1031">
        <v>8.1900000000000001E-2</v>
      </c>
      <c r="BW1031">
        <v>0.46800000000000003</v>
      </c>
      <c r="BX1031" t="s">
        <v>148</v>
      </c>
      <c r="BY1031" t="s">
        <v>122</v>
      </c>
      <c r="BZ1031" t="s">
        <v>122</v>
      </c>
      <c r="CA1031" t="s">
        <v>1683</v>
      </c>
      <c r="CB1031" t="s">
        <v>150</v>
      </c>
      <c r="CC1031" t="s">
        <v>1684</v>
      </c>
      <c r="CD1031" t="s">
        <v>379</v>
      </c>
      <c r="CI1031">
        <v>33.538807599999998</v>
      </c>
      <c r="CJ1031">
        <v>-112.1871246</v>
      </c>
      <c r="CN1031" t="s">
        <v>135</v>
      </c>
      <c r="CO1031" t="s">
        <v>153</v>
      </c>
      <c r="CV1031" t="s">
        <v>154</v>
      </c>
      <c r="CW1031" t="s">
        <v>155</v>
      </c>
      <c r="CX1031" t="s">
        <v>321</v>
      </c>
      <c r="DC1031" s="15"/>
      <c r="DH1031" t="s">
        <v>146</v>
      </c>
    </row>
    <row r="1032" spans="1:112" x14ac:dyDescent="0.25">
      <c r="A1032" t="s">
        <v>122</v>
      </c>
      <c r="B1032" t="s">
        <v>122</v>
      </c>
      <c r="C1032" t="s">
        <v>3235</v>
      </c>
      <c r="D1032" t="s">
        <v>124</v>
      </c>
      <c r="E1032" t="s">
        <v>125</v>
      </c>
      <c r="F1032" t="s">
        <v>126</v>
      </c>
      <c r="G1032" s="15">
        <v>45608</v>
      </c>
      <c r="H1032" t="s">
        <v>491</v>
      </c>
      <c r="I1032" t="s">
        <v>128</v>
      </c>
      <c r="J1032" s="15"/>
      <c r="M1032" t="s">
        <v>1590</v>
      </c>
      <c r="N1032" t="s">
        <v>130</v>
      </c>
      <c r="T1032" t="s">
        <v>3236</v>
      </c>
      <c r="U1032" t="s">
        <v>1943</v>
      </c>
      <c r="V1032" t="s">
        <v>3237</v>
      </c>
      <c r="W1032" t="s">
        <v>134</v>
      </c>
      <c r="AA1032" t="s">
        <v>135</v>
      </c>
      <c r="AB1032" t="s">
        <v>122</v>
      </c>
      <c r="AC1032" t="s">
        <v>135</v>
      </c>
      <c r="AD1032" t="s">
        <v>136</v>
      </c>
      <c r="AF1032" t="s">
        <v>137</v>
      </c>
      <c r="AG1032" t="s">
        <v>138</v>
      </c>
      <c r="AH1032">
        <v>0.46700000000000003</v>
      </c>
      <c r="AI1032" t="s">
        <v>139</v>
      </c>
      <c r="AK1032" t="s">
        <v>140</v>
      </c>
      <c r="AM1032" t="s">
        <v>501</v>
      </c>
      <c r="AS1032" t="s">
        <v>224</v>
      </c>
      <c r="AU1032">
        <v>142</v>
      </c>
      <c r="AV1032" t="s">
        <v>130</v>
      </c>
      <c r="AZ1032" t="s">
        <v>143</v>
      </c>
      <c r="BA1032" t="s">
        <v>122</v>
      </c>
      <c r="BB1032" t="s">
        <v>143</v>
      </c>
      <c r="BD1032" t="s">
        <v>182</v>
      </c>
      <c r="BE1032" s="15"/>
      <c r="BG1032" t="s">
        <v>145</v>
      </c>
      <c r="BH1032">
        <v>8.1900000000000001E-2</v>
      </c>
      <c r="BI1032" t="s">
        <v>139</v>
      </c>
      <c r="BJ1032" s="15"/>
      <c r="BK1032" t="s">
        <v>146</v>
      </c>
      <c r="BL1032">
        <v>7</v>
      </c>
      <c r="BM1032" s="16">
        <v>45608.368055555598</v>
      </c>
      <c r="BO1032" s="16"/>
      <c r="BP1032" t="s">
        <v>147</v>
      </c>
      <c r="BQ1032" t="s">
        <v>147</v>
      </c>
      <c r="BR1032">
        <v>0.46700000000000003</v>
      </c>
      <c r="BS1032">
        <v>8.1900000000000001E-2</v>
      </c>
      <c r="BT1032" t="b">
        <v>0</v>
      </c>
      <c r="BU1032">
        <v>0.46700000000000003</v>
      </c>
      <c r="BV1032">
        <v>8.1900000000000001E-2</v>
      </c>
      <c r="BW1032">
        <v>0.46700000000000003</v>
      </c>
      <c r="BX1032" t="s">
        <v>148</v>
      </c>
      <c r="BY1032" t="s">
        <v>122</v>
      </c>
      <c r="BZ1032" t="s">
        <v>122</v>
      </c>
      <c r="CA1032" t="s">
        <v>3238</v>
      </c>
      <c r="CB1032" t="s">
        <v>150</v>
      </c>
      <c r="CC1032" t="s">
        <v>3239</v>
      </c>
      <c r="CD1032" t="s">
        <v>1595</v>
      </c>
      <c r="CI1032">
        <v>32.693283299999997</v>
      </c>
      <c r="CJ1032">
        <v>-114.6211361</v>
      </c>
      <c r="CN1032" t="s">
        <v>135</v>
      </c>
      <c r="CO1032" t="s">
        <v>153</v>
      </c>
      <c r="CV1032" t="s">
        <v>154</v>
      </c>
      <c r="CW1032" t="s">
        <v>155</v>
      </c>
      <c r="CX1032" t="s">
        <v>1596</v>
      </c>
      <c r="DC1032" s="15"/>
      <c r="DH1032" t="s">
        <v>146</v>
      </c>
    </row>
    <row r="1033" spans="1:112" x14ac:dyDescent="0.25">
      <c r="A1033" t="s">
        <v>122</v>
      </c>
      <c r="B1033" t="s">
        <v>122</v>
      </c>
      <c r="C1033" t="s">
        <v>3240</v>
      </c>
      <c r="D1033" t="s">
        <v>124</v>
      </c>
      <c r="E1033" t="s">
        <v>125</v>
      </c>
      <c r="F1033" t="s">
        <v>126</v>
      </c>
      <c r="G1033" s="15">
        <v>44607</v>
      </c>
      <c r="H1033" t="s">
        <v>1275</v>
      </c>
      <c r="I1033" t="s">
        <v>128</v>
      </c>
      <c r="J1033" s="15"/>
      <c r="M1033" t="s">
        <v>1651</v>
      </c>
      <c r="N1033" t="s">
        <v>130</v>
      </c>
      <c r="T1033" t="s">
        <v>131</v>
      </c>
      <c r="U1033" t="s">
        <v>193</v>
      </c>
      <c r="V1033" t="s">
        <v>3241</v>
      </c>
      <c r="W1033" t="s">
        <v>134</v>
      </c>
      <c r="AA1033" t="s">
        <v>135</v>
      </c>
      <c r="AB1033" t="s">
        <v>122</v>
      </c>
      <c r="AC1033" t="s">
        <v>135</v>
      </c>
      <c r="AD1033" t="s">
        <v>136</v>
      </c>
      <c r="AF1033" t="s">
        <v>137</v>
      </c>
      <c r="AG1033" t="s">
        <v>138</v>
      </c>
      <c r="AH1033">
        <v>0.46500000000000002</v>
      </c>
      <c r="AI1033" t="s">
        <v>139</v>
      </c>
      <c r="AK1033" t="s">
        <v>140</v>
      </c>
      <c r="AM1033" t="s">
        <v>141</v>
      </c>
      <c r="AS1033" t="s">
        <v>246</v>
      </c>
      <c r="AU1033">
        <v>15</v>
      </c>
      <c r="AV1033" t="s">
        <v>130</v>
      </c>
      <c r="AZ1033" t="s">
        <v>143</v>
      </c>
      <c r="BA1033" t="s">
        <v>122</v>
      </c>
      <c r="BB1033" t="s">
        <v>143</v>
      </c>
      <c r="BD1033" t="s">
        <v>163</v>
      </c>
      <c r="BE1033" s="15"/>
      <c r="BG1033" t="s">
        <v>145</v>
      </c>
      <c r="BH1033">
        <v>8.1900000000000001E-2</v>
      </c>
      <c r="BI1033" t="s">
        <v>139</v>
      </c>
      <c r="BJ1033" s="15"/>
      <c r="BK1033" t="s">
        <v>146</v>
      </c>
      <c r="BL1033">
        <v>7</v>
      </c>
      <c r="BM1033" s="16">
        <v>44607.334027777797</v>
      </c>
      <c r="BO1033" s="16"/>
      <c r="BP1033" t="s">
        <v>147</v>
      </c>
      <c r="BQ1033" t="s">
        <v>147</v>
      </c>
      <c r="BR1033">
        <v>0.46500000000000002</v>
      </c>
      <c r="BS1033">
        <v>8.1900000000000001E-2</v>
      </c>
      <c r="BT1033" t="b">
        <v>0</v>
      </c>
      <c r="BU1033">
        <v>0.46500000000000002</v>
      </c>
      <c r="BV1033">
        <v>8.1900000000000001E-2</v>
      </c>
      <c r="BW1033">
        <v>0.46500000000000002</v>
      </c>
      <c r="BX1033" t="s">
        <v>148</v>
      </c>
      <c r="BY1033" t="s">
        <v>122</v>
      </c>
      <c r="BZ1033" t="s">
        <v>122</v>
      </c>
      <c r="CA1033" t="s">
        <v>3242</v>
      </c>
      <c r="CB1033" t="s">
        <v>150</v>
      </c>
      <c r="CC1033" t="s">
        <v>269</v>
      </c>
      <c r="CD1033" t="s">
        <v>579</v>
      </c>
      <c r="CI1033">
        <v>35.2200056</v>
      </c>
      <c r="CJ1033">
        <v>-114.5652917</v>
      </c>
      <c r="CN1033" t="s">
        <v>135</v>
      </c>
      <c r="CO1033" t="s">
        <v>153</v>
      </c>
      <c r="CV1033" t="s">
        <v>154</v>
      </c>
      <c r="CW1033" t="s">
        <v>155</v>
      </c>
      <c r="CX1033" t="s">
        <v>580</v>
      </c>
      <c r="DC1033" s="15"/>
      <c r="DH1033" t="s">
        <v>146</v>
      </c>
    </row>
    <row r="1034" spans="1:112" x14ac:dyDescent="0.25">
      <c r="A1034" t="s">
        <v>122</v>
      </c>
      <c r="B1034" t="s">
        <v>122</v>
      </c>
      <c r="C1034" t="s">
        <v>3243</v>
      </c>
      <c r="D1034" t="s">
        <v>124</v>
      </c>
      <c r="E1034" t="s">
        <v>125</v>
      </c>
      <c r="F1034" t="s">
        <v>126</v>
      </c>
      <c r="G1034" s="15">
        <v>45748</v>
      </c>
      <c r="H1034" t="s">
        <v>1455</v>
      </c>
      <c r="I1034" t="s">
        <v>128</v>
      </c>
      <c r="J1034" s="15"/>
      <c r="M1034" t="s">
        <v>192</v>
      </c>
      <c r="N1034" t="s">
        <v>130</v>
      </c>
      <c r="T1034" t="s">
        <v>1750</v>
      </c>
      <c r="U1034" t="s">
        <v>193</v>
      </c>
      <c r="V1034" t="s">
        <v>3244</v>
      </c>
      <c r="W1034" t="s">
        <v>134</v>
      </c>
      <c r="AA1034" t="s">
        <v>135</v>
      </c>
      <c r="AB1034" t="s">
        <v>122</v>
      </c>
      <c r="AC1034" t="s">
        <v>135</v>
      </c>
      <c r="AD1034" t="s">
        <v>136</v>
      </c>
      <c r="AF1034" t="s">
        <v>137</v>
      </c>
      <c r="AG1034" t="s">
        <v>138</v>
      </c>
      <c r="AH1034">
        <v>0.46500000000000002</v>
      </c>
      <c r="AI1034" t="s">
        <v>139</v>
      </c>
      <c r="AK1034" t="s">
        <v>140</v>
      </c>
      <c r="AM1034" t="s">
        <v>501</v>
      </c>
      <c r="AS1034" t="s">
        <v>3245</v>
      </c>
      <c r="AU1034">
        <v>18</v>
      </c>
      <c r="AV1034" t="s">
        <v>130</v>
      </c>
      <c r="AZ1034" t="s">
        <v>143</v>
      </c>
      <c r="BA1034" t="s">
        <v>122</v>
      </c>
      <c r="BB1034" t="s">
        <v>143</v>
      </c>
      <c r="BD1034" t="s">
        <v>182</v>
      </c>
      <c r="BE1034" s="15"/>
      <c r="BG1034" t="s">
        <v>145</v>
      </c>
      <c r="BH1034">
        <v>8.1900000000000001E-2</v>
      </c>
      <c r="BI1034" t="s">
        <v>139</v>
      </c>
      <c r="BJ1034" s="15"/>
      <c r="BK1034" t="s">
        <v>146</v>
      </c>
      <c r="BL1034">
        <v>7</v>
      </c>
      <c r="BM1034" s="16">
        <v>45748.441666666702</v>
      </c>
      <c r="BO1034" s="16"/>
      <c r="BP1034" t="s">
        <v>147</v>
      </c>
      <c r="BQ1034" t="s">
        <v>147</v>
      </c>
      <c r="BR1034">
        <v>0.46500000000000002</v>
      </c>
      <c r="BS1034">
        <v>8.1900000000000001E-2</v>
      </c>
      <c r="BT1034" t="b">
        <v>0</v>
      </c>
      <c r="BU1034">
        <v>0.46500000000000002</v>
      </c>
      <c r="BV1034">
        <v>8.1900000000000001E-2</v>
      </c>
      <c r="BW1034">
        <v>0.46500000000000002</v>
      </c>
      <c r="BX1034" t="s">
        <v>148</v>
      </c>
      <c r="BY1034" t="s">
        <v>122</v>
      </c>
      <c r="BZ1034" t="s">
        <v>122</v>
      </c>
      <c r="CA1034" t="s">
        <v>3246</v>
      </c>
      <c r="CB1034" t="s">
        <v>150</v>
      </c>
      <c r="CC1034" t="s">
        <v>3247</v>
      </c>
      <c r="CD1034" t="s">
        <v>198</v>
      </c>
      <c r="CI1034">
        <v>34.9010599</v>
      </c>
      <c r="CJ1034">
        <v>-110.1597276</v>
      </c>
      <c r="CN1034" t="s">
        <v>135</v>
      </c>
      <c r="CO1034" t="s">
        <v>153</v>
      </c>
      <c r="CV1034" t="s">
        <v>154</v>
      </c>
      <c r="CW1034" t="s">
        <v>155</v>
      </c>
      <c r="CX1034" t="s">
        <v>199</v>
      </c>
      <c r="DC1034" s="15"/>
      <c r="DH1034" t="s">
        <v>146</v>
      </c>
    </row>
    <row r="1035" spans="1:112" x14ac:dyDescent="0.25">
      <c r="A1035" t="s">
        <v>122</v>
      </c>
      <c r="B1035" t="s">
        <v>122</v>
      </c>
      <c r="C1035" t="s">
        <v>3248</v>
      </c>
      <c r="D1035" t="s">
        <v>124</v>
      </c>
      <c r="E1035" t="s">
        <v>125</v>
      </c>
      <c r="F1035" t="s">
        <v>126</v>
      </c>
      <c r="G1035" s="15">
        <v>44837</v>
      </c>
      <c r="H1035" t="s">
        <v>751</v>
      </c>
      <c r="I1035" t="s">
        <v>128</v>
      </c>
      <c r="J1035" s="15"/>
      <c r="M1035" t="s">
        <v>1858</v>
      </c>
      <c r="N1035" t="s">
        <v>130</v>
      </c>
      <c r="T1035" t="s">
        <v>793</v>
      </c>
      <c r="U1035" t="s">
        <v>1658</v>
      </c>
      <c r="V1035" t="s">
        <v>1859</v>
      </c>
      <c r="W1035" t="s">
        <v>134</v>
      </c>
      <c r="AA1035" t="s">
        <v>135</v>
      </c>
      <c r="AB1035" t="s">
        <v>122</v>
      </c>
      <c r="AC1035" t="s">
        <v>135</v>
      </c>
      <c r="AD1035" t="s">
        <v>136</v>
      </c>
      <c r="AF1035" t="s">
        <v>137</v>
      </c>
      <c r="AG1035" t="s">
        <v>138</v>
      </c>
      <c r="AH1035">
        <v>0.46400000000000002</v>
      </c>
      <c r="AI1035" t="s">
        <v>139</v>
      </c>
      <c r="AK1035" t="s">
        <v>140</v>
      </c>
      <c r="AM1035" t="s">
        <v>141</v>
      </c>
      <c r="AS1035" t="s">
        <v>224</v>
      </c>
      <c r="AU1035">
        <v>162</v>
      </c>
      <c r="AV1035" t="s">
        <v>130</v>
      </c>
      <c r="AZ1035" t="s">
        <v>143</v>
      </c>
      <c r="BA1035" t="s">
        <v>122</v>
      </c>
      <c r="BB1035" t="s">
        <v>143</v>
      </c>
      <c r="BD1035" t="s">
        <v>182</v>
      </c>
      <c r="BE1035" s="15"/>
      <c r="BG1035" t="s">
        <v>145</v>
      </c>
      <c r="BH1035">
        <v>8.1900000000000001E-2</v>
      </c>
      <c r="BI1035" t="s">
        <v>139</v>
      </c>
      <c r="BJ1035" s="15"/>
      <c r="BK1035" t="s">
        <v>146</v>
      </c>
      <c r="BL1035">
        <v>7</v>
      </c>
      <c r="BM1035" s="16">
        <v>44837.795138888898</v>
      </c>
      <c r="BO1035" s="16"/>
      <c r="BP1035" t="s">
        <v>147</v>
      </c>
      <c r="BQ1035" t="s">
        <v>147</v>
      </c>
      <c r="BR1035">
        <v>0.46400000000000002</v>
      </c>
      <c r="BS1035">
        <v>8.1900000000000001E-2</v>
      </c>
      <c r="BT1035" t="b">
        <v>0</v>
      </c>
      <c r="BU1035">
        <v>0.46400000000000002</v>
      </c>
      <c r="BV1035">
        <v>8.1900000000000001E-2</v>
      </c>
      <c r="BW1035">
        <v>0.46400000000000002</v>
      </c>
      <c r="BX1035" t="s">
        <v>148</v>
      </c>
      <c r="BY1035" t="s">
        <v>122</v>
      </c>
      <c r="BZ1035" t="s">
        <v>122</v>
      </c>
      <c r="CA1035" t="s">
        <v>1860</v>
      </c>
      <c r="CB1035" t="s">
        <v>150</v>
      </c>
      <c r="CC1035" t="s">
        <v>1861</v>
      </c>
      <c r="CD1035" t="s">
        <v>410</v>
      </c>
      <c r="CI1035">
        <v>33.5257535</v>
      </c>
      <c r="CJ1035">
        <v>-112.0819571</v>
      </c>
      <c r="CN1035" t="s">
        <v>135</v>
      </c>
      <c r="CO1035" t="s">
        <v>153</v>
      </c>
      <c r="CV1035" t="s">
        <v>154</v>
      </c>
      <c r="CW1035" t="s">
        <v>155</v>
      </c>
      <c r="CX1035" t="s">
        <v>321</v>
      </c>
      <c r="DC1035" s="15"/>
      <c r="DH1035" t="s">
        <v>146</v>
      </c>
    </row>
    <row r="1036" spans="1:112" x14ac:dyDescent="0.25">
      <c r="A1036" t="s">
        <v>122</v>
      </c>
      <c r="B1036" t="s">
        <v>122</v>
      </c>
      <c r="C1036" t="s">
        <v>3249</v>
      </c>
      <c r="D1036" t="s">
        <v>124</v>
      </c>
      <c r="E1036" t="s">
        <v>125</v>
      </c>
      <c r="F1036" t="s">
        <v>126</v>
      </c>
      <c r="G1036" s="15">
        <v>44698</v>
      </c>
      <c r="H1036" t="s">
        <v>754</v>
      </c>
      <c r="I1036" t="s">
        <v>128</v>
      </c>
      <c r="J1036" s="15"/>
      <c r="M1036" t="s">
        <v>3153</v>
      </c>
      <c r="N1036" t="s">
        <v>130</v>
      </c>
      <c r="T1036" t="s">
        <v>793</v>
      </c>
      <c r="U1036" t="s">
        <v>794</v>
      </c>
      <c r="V1036" t="s">
        <v>3250</v>
      </c>
      <c r="W1036" t="s">
        <v>134</v>
      </c>
      <c r="AA1036" t="s">
        <v>135</v>
      </c>
      <c r="AB1036" t="s">
        <v>122</v>
      </c>
      <c r="AC1036" t="s">
        <v>135</v>
      </c>
      <c r="AD1036" t="s">
        <v>136</v>
      </c>
      <c r="AF1036" t="s">
        <v>137</v>
      </c>
      <c r="AG1036" t="s">
        <v>138</v>
      </c>
      <c r="AH1036">
        <v>0.45700000000000002</v>
      </c>
      <c r="AI1036" t="s">
        <v>139</v>
      </c>
      <c r="AK1036" t="s">
        <v>140</v>
      </c>
      <c r="AM1036" t="s">
        <v>141</v>
      </c>
      <c r="AS1036" t="s">
        <v>224</v>
      </c>
      <c r="AU1036">
        <v>190</v>
      </c>
      <c r="AV1036" t="s">
        <v>130</v>
      </c>
      <c r="AZ1036" t="s">
        <v>143</v>
      </c>
      <c r="BA1036" t="s">
        <v>122</v>
      </c>
      <c r="BB1036" t="s">
        <v>143</v>
      </c>
      <c r="BD1036" t="s">
        <v>182</v>
      </c>
      <c r="BE1036" s="15"/>
      <c r="BG1036" t="s">
        <v>145</v>
      </c>
      <c r="BH1036">
        <v>8.1900000000000001E-2</v>
      </c>
      <c r="BI1036" t="s">
        <v>139</v>
      </c>
      <c r="BJ1036" s="15"/>
      <c r="BK1036" t="s">
        <v>146</v>
      </c>
      <c r="BL1036">
        <v>7</v>
      </c>
      <c r="BM1036" s="16">
        <v>44698.378472222197</v>
      </c>
      <c r="BO1036" s="16"/>
      <c r="BP1036" t="s">
        <v>147</v>
      </c>
      <c r="BQ1036" t="s">
        <v>147</v>
      </c>
      <c r="BR1036">
        <v>0.45700000000000002</v>
      </c>
      <c r="BS1036">
        <v>8.1900000000000001E-2</v>
      </c>
      <c r="BT1036" t="b">
        <v>0</v>
      </c>
      <c r="BU1036">
        <v>0.45700000000000002</v>
      </c>
      <c r="BV1036">
        <v>8.1900000000000001E-2</v>
      </c>
      <c r="BW1036">
        <v>0.45700000000000002</v>
      </c>
      <c r="BX1036" t="s">
        <v>148</v>
      </c>
      <c r="BY1036" t="s">
        <v>122</v>
      </c>
      <c r="BZ1036" t="s">
        <v>122</v>
      </c>
      <c r="CA1036" t="s">
        <v>3251</v>
      </c>
      <c r="CB1036" t="s">
        <v>150</v>
      </c>
      <c r="CC1036" t="s">
        <v>3252</v>
      </c>
      <c r="CD1036" t="s">
        <v>379</v>
      </c>
      <c r="CI1036">
        <v>33.5048064</v>
      </c>
      <c r="CJ1036">
        <v>-112.1578222</v>
      </c>
      <c r="CN1036" t="s">
        <v>135</v>
      </c>
      <c r="CO1036" t="s">
        <v>153</v>
      </c>
      <c r="CV1036" t="s">
        <v>154</v>
      </c>
      <c r="CW1036" t="s">
        <v>155</v>
      </c>
      <c r="CX1036" t="s">
        <v>321</v>
      </c>
      <c r="DC1036" s="15"/>
      <c r="DH1036" t="s">
        <v>146</v>
      </c>
    </row>
    <row r="1037" spans="1:112" x14ac:dyDescent="0.25">
      <c r="A1037" t="s">
        <v>122</v>
      </c>
      <c r="B1037" t="s">
        <v>122</v>
      </c>
      <c r="C1037" t="s">
        <v>3253</v>
      </c>
      <c r="D1037" t="s">
        <v>124</v>
      </c>
      <c r="E1037" t="s">
        <v>125</v>
      </c>
      <c r="F1037" t="s">
        <v>126</v>
      </c>
      <c r="G1037" s="15">
        <v>44650</v>
      </c>
      <c r="H1037" t="s">
        <v>1466</v>
      </c>
      <c r="I1037" t="s">
        <v>128</v>
      </c>
      <c r="J1037" s="15"/>
      <c r="M1037" t="s">
        <v>671</v>
      </c>
      <c r="N1037" t="s">
        <v>130</v>
      </c>
      <c r="T1037" t="s">
        <v>793</v>
      </c>
      <c r="U1037" t="s">
        <v>794</v>
      </c>
      <c r="V1037" t="s">
        <v>1904</v>
      </c>
      <c r="W1037" t="s">
        <v>134</v>
      </c>
      <c r="AA1037" t="s">
        <v>135</v>
      </c>
      <c r="AB1037" t="s">
        <v>122</v>
      </c>
      <c r="AC1037" t="s">
        <v>135</v>
      </c>
      <c r="AD1037" t="s">
        <v>136</v>
      </c>
      <c r="AF1037" t="s">
        <v>137</v>
      </c>
      <c r="AG1037" t="s">
        <v>138</v>
      </c>
      <c r="AH1037">
        <v>0.443</v>
      </c>
      <c r="AI1037" t="s">
        <v>139</v>
      </c>
      <c r="AK1037" t="s">
        <v>140</v>
      </c>
      <c r="AM1037" t="s">
        <v>141</v>
      </c>
      <c r="AS1037" t="s">
        <v>224</v>
      </c>
      <c r="AU1037">
        <v>88</v>
      </c>
      <c r="AV1037" t="s">
        <v>130</v>
      </c>
      <c r="AZ1037" t="s">
        <v>143</v>
      </c>
      <c r="BA1037" t="s">
        <v>122</v>
      </c>
      <c r="BB1037" t="s">
        <v>143</v>
      </c>
      <c r="BD1037" t="s">
        <v>163</v>
      </c>
      <c r="BE1037" s="15"/>
      <c r="BG1037" t="s">
        <v>145</v>
      </c>
      <c r="BH1037">
        <v>8.1900000000000001E-2</v>
      </c>
      <c r="BI1037" t="s">
        <v>139</v>
      </c>
      <c r="BJ1037" s="15"/>
      <c r="BK1037" t="s">
        <v>146</v>
      </c>
      <c r="BL1037">
        <v>7</v>
      </c>
      <c r="BM1037" s="16">
        <v>44650.659722222197</v>
      </c>
      <c r="BO1037" s="16"/>
      <c r="BP1037" t="s">
        <v>147</v>
      </c>
      <c r="BQ1037" t="s">
        <v>147</v>
      </c>
      <c r="BR1037">
        <v>0.443</v>
      </c>
      <c r="BS1037">
        <v>8.1900000000000001E-2</v>
      </c>
      <c r="BT1037" t="b">
        <v>0</v>
      </c>
      <c r="BU1037">
        <v>0.443</v>
      </c>
      <c r="BV1037">
        <v>8.1900000000000001E-2</v>
      </c>
      <c r="BW1037">
        <v>0.443</v>
      </c>
      <c r="BX1037" t="s">
        <v>148</v>
      </c>
      <c r="BY1037" t="s">
        <v>122</v>
      </c>
      <c r="BZ1037" t="s">
        <v>122</v>
      </c>
      <c r="CA1037" t="s">
        <v>1905</v>
      </c>
      <c r="CB1037" t="s">
        <v>150</v>
      </c>
      <c r="CC1037" t="s">
        <v>1906</v>
      </c>
      <c r="CD1037" t="s">
        <v>410</v>
      </c>
      <c r="CI1037">
        <v>33.508712799999998</v>
      </c>
      <c r="CJ1037">
        <v>-112.04847669999999</v>
      </c>
      <c r="CN1037" t="s">
        <v>135</v>
      </c>
      <c r="CO1037" t="s">
        <v>153</v>
      </c>
      <c r="CV1037" t="s">
        <v>154</v>
      </c>
      <c r="CW1037" t="s">
        <v>155</v>
      </c>
      <c r="CX1037" t="s">
        <v>321</v>
      </c>
      <c r="DC1037" s="15"/>
      <c r="DH1037" t="s">
        <v>146</v>
      </c>
    </row>
    <row r="1038" spans="1:112" x14ac:dyDescent="0.25">
      <c r="A1038" t="s">
        <v>122</v>
      </c>
      <c r="B1038" t="s">
        <v>122</v>
      </c>
      <c r="C1038" t="s">
        <v>3254</v>
      </c>
      <c r="D1038" t="s">
        <v>124</v>
      </c>
      <c r="E1038" t="s">
        <v>125</v>
      </c>
      <c r="F1038" t="s">
        <v>126</v>
      </c>
      <c r="G1038" s="15">
        <v>44489</v>
      </c>
      <c r="H1038" t="s">
        <v>1466</v>
      </c>
      <c r="I1038" t="s">
        <v>128</v>
      </c>
      <c r="J1038" s="15"/>
      <c r="M1038" t="s">
        <v>324</v>
      </c>
      <c r="N1038" t="s">
        <v>130</v>
      </c>
      <c r="T1038" t="s">
        <v>793</v>
      </c>
      <c r="U1038" t="s">
        <v>1658</v>
      </c>
      <c r="V1038" t="s">
        <v>3255</v>
      </c>
      <c r="W1038" t="s">
        <v>134</v>
      </c>
      <c r="AA1038" t="s">
        <v>135</v>
      </c>
      <c r="AB1038" t="s">
        <v>122</v>
      </c>
      <c r="AC1038" t="s">
        <v>135</v>
      </c>
      <c r="AD1038" t="s">
        <v>136</v>
      </c>
      <c r="AF1038" t="s">
        <v>137</v>
      </c>
      <c r="AG1038" t="s">
        <v>138</v>
      </c>
      <c r="AH1038">
        <v>0.43999999761581399</v>
      </c>
      <c r="AI1038" t="s">
        <v>139</v>
      </c>
      <c r="AK1038" t="s">
        <v>140</v>
      </c>
      <c r="AM1038" t="s">
        <v>141</v>
      </c>
      <c r="AS1038" t="s">
        <v>224</v>
      </c>
      <c r="AU1038">
        <v>0</v>
      </c>
      <c r="AV1038" t="s">
        <v>130</v>
      </c>
      <c r="AZ1038" t="s">
        <v>143</v>
      </c>
      <c r="BA1038" t="s">
        <v>122</v>
      </c>
      <c r="BB1038" t="s">
        <v>143</v>
      </c>
      <c r="BD1038" t="s">
        <v>182</v>
      </c>
      <c r="BE1038" s="15"/>
      <c r="BG1038" t="s">
        <v>145</v>
      </c>
      <c r="BH1038">
        <v>8.1900000572204604E-2</v>
      </c>
      <c r="BI1038" t="s">
        <v>139</v>
      </c>
      <c r="BJ1038" s="15"/>
      <c r="BK1038" t="s">
        <v>146</v>
      </c>
      <c r="BL1038">
        <v>7</v>
      </c>
      <c r="BM1038" s="16">
        <v>44489.659722222197</v>
      </c>
      <c r="BO1038" s="16"/>
      <c r="BP1038" t="s">
        <v>147</v>
      </c>
      <c r="BQ1038" t="s">
        <v>147</v>
      </c>
      <c r="BR1038">
        <v>0.43999999761581399</v>
      </c>
      <c r="BS1038">
        <v>8.1900000572204604E-2</v>
      </c>
      <c r="BT1038" t="b">
        <v>0</v>
      </c>
      <c r="BU1038">
        <v>0.43999999761581399</v>
      </c>
      <c r="BV1038">
        <v>8.1900000572204604E-2</v>
      </c>
      <c r="BW1038">
        <v>0.43999999761581399</v>
      </c>
      <c r="BX1038" t="s">
        <v>148</v>
      </c>
      <c r="BY1038" t="s">
        <v>122</v>
      </c>
      <c r="BZ1038" t="s">
        <v>122</v>
      </c>
      <c r="CA1038" t="s">
        <v>3256</v>
      </c>
      <c r="CB1038" t="s">
        <v>150</v>
      </c>
      <c r="CC1038" t="s">
        <v>3257</v>
      </c>
      <c r="CD1038" t="s">
        <v>410</v>
      </c>
      <c r="CI1038">
        <v>33.5257535</v>
      </c>
      <c r="CJ1038">
        <v>-112.08189</v>
      </c>
      <c r="CN1038" t="s">
        <v>135</v>
      </c>
      <c r="CO1038" t="s">
        <v>153</v>
      </c>
      <c r="CV1038" t="s">
        <v>154</v>
      </c>
      <c r="CW1038" t="s">
        <v>155</v>
      </c>
      <c r="CX1038" t="s">
        <v>321</v>
      </c>
      <c r="DC1038" s="15"/>
      <c r="DH1038" t="s">
        <v>146</v>
      </c>
    </row>
    <row r="1039" spans="1:112" x14ac:dyDescent="0.25">
      <c r="A1039" t="s">
        <v>122</v>
      </c>
      <c r="B1039" t="s">
        <v>122</v>
      </c>
      <c r="C1039" t="s">
        <v>3258</v>
      </c>
      <c r="D1039" t="s">
        <v>124</v>
      </c>
      <c r="E1039" t="s">
        <v>125</v>
      </c>
      <c r="F1039" t="s">
        <v>126</v>
      </c>
      <c r="G1039" s="15">
        <v>44943</v>
      </c>
      <c r="H1039" t="s">
        <v>266</v>
      </c>
      <c r="I1039" t="s">
        <v>128</v>
      </c>
      <c r="J1039" s="15"/>
      <c r="M1039" t="s">
        <v>3259</v>
      </c>
      <c r="N1039" t="s">
        <v>130</v>
      </c>
      <c r="T1039" t="s">
        <v>793</v>
      </c>
      <c r="U1039" t="s">
        <v>794</v>
      </c>
      <c r="V1039" t="s">
        <v>3260</v>
      </c>
      <c r="W1039" t="s">
        <v>134</v>
      </c>
      <c r="AA1039" t="s">
        <v>135</v>
      </c>
      <c r="AB1039" t="s">
        <v>122</v>
      </c>
      <c r="AC1039" t="s">
        <v>135</v>
      </c>
      <c r="AD1039" t="s">
        <v>136</v>
      </c>
      <c r="AF1039" t="s">
        <v>137</v>
      </c>
      <c r="AG1039" t="s">
        <v>138</v>
      </c>
      <c r="AH1039">
        <v>0.436</v>
      </c>
      <c r="AI1039" t="s">
        <v>139</v>
      </c>
      <c r="AK1039" t="s">
        <v>140</v>
      </c>
      <c r="AM1039" t="s">
        <v>141</v>
      </c>
      <c r="AS1039" t="s">
        <v>224</v>
      </c>
      <c r="AU1039">
        <v>134</v>
      </c>
      <c r="AV1039" t="s">
        <v>130</v>
      </c>
      <c r="AZ1039" t="s">
        <v>143</v>
      </c>
      <c r="BA1039" t="s">
        <v>122</v>
      </c>
      <c r="BB1039" t="s">
        <v>143</v>
      </c>
      <c r="BD1039" t="s">
        <v>182</v>
      </c>
      <c r="BE1039" s="15"/>
      <c r="BG1039" t="s">
        <v>145</v>
      </c>
      <c r="BH1039">
        <v>8.1900000000000001E-2</v>
      </c>
      <c r="BI1039" t="s">
        <v>139</v>
      </c>
      <c r="BJ1039" s="15"/>
      <c r="BK1039" t="s">
        <v>146</v>
      </c>
      <c r="BL1039">
        <v>7</v>
      </c>
      <c r="BM1039" s="16">
        <v>44943.767361111102</v>
      </c>
      <c r="BO1039" s="16"/>
      <c r="BP1039" t="s">
        <v>147</v>
      </c>
      <c r="BQ1039" t="s">
        <v>147</v>
      </c>
      <c r="BR1039">
        <v>0.436</v>
      </c>
      <c r="BS1039">
        <v>8.1900000000000001E-2</v>
      </c>
      <c r="BT1039" t="b">
        <v>0</v>
      </c>
      <c r="BU1039">
        <v>0.436</v>
      </c>
      <c r="BV1039">
        <v>8.1900000000000001E-2</v>
      </c>
      <c r="BW1039">
        <v>0.436</v>
      </c>
      <c r="BX1039" t="s">
        <v>148</v>
      </c>
      <c r="BY1039" t="s">
        <v>122</v>
      </c>
      <c r="BZ1039" t="s">
        <v>122</v>
      </c>
      <c r="CA1039" t="s">
        <v>3261</v>
      </c>
      <c r="CB1039" t="s">
        <v>150</v>
      </c>
      <c r="CC1039" t="s">
        <v>173</v>
      </c>
      <c r="CD1039" t="s">
        <v>410</v>
      </c>
      <c r="CI1039">
        <v>33.486877800000002</v>
      </c>
      <c r="CJ1039">
        <v>-112.1006288</v>
      </c>
      <c r="CN1039" t="s">
        <v>135</v>
      </c>
      <c r="CO1039" t="s">
        <v>153</v>
      </c>
      <c r="CV1039" t="s">
        <v>154</v>
      </c>
      <c r="CW1039" t="s">
        <v>155</v>
      </c>
      <c r="CX1039" t="s">
        <v>321</v>
      </c>
      <c r="DC1039" s="15"/>
      <c r="DH1039" t="s">
        <v>146</v>
      </c>
    </row>
    <row r="1040" spans="1:112" x14ac:dyDescent="0.25">
      <c r="A1040" t="s">
        <v>122</v>
      </c>
      <c r="B1040" t="s">
        <v>122</v>
      </c>
      <c r="C1040" t="s">
        <v>3262</v>
      </c>
      <c r="D1040" t="s">
        <v>124</v>
      </c>
      <c r="E1040" t="s">
        <v>125</v>
      </c>
      <c r="F1040" t="s">
        <v>126</v>
      </c>
      <c r="G1040" s="15">
        <v>44490</v>
      </c>
      <c r="H1040" t="s">
        <v>973</v>
      </c>
      <c r="I1040" t="s">
        <v>128</v>
      </c>
      <c r="J1040" s="15"/>
      <c r="M1040" t="s">
        <v>324</v>
      </c>
      <c r="N1040" t="s">
        <v>130</v>
      </c>
      <c r="T1040" t="s">
        <v>793</v>
      </c>
      <c r="U1040" t="s">
        <v>1658</v>
      </c>
      <c r="V1040" t="s">
        <v>3075</v>
      </c>
      <c r="W1040" t="s">
        <v>134</v>
      </c>
      <c r="AA1040" t="s">
        <v>135</v>
      </c>
      <c r="AB1040" t="s">
        <v>122</v>
      </c>
      <c r="AC1040" t="s">
        <v>135</v>
      </c>
      <c r="AD1040" t="s">
        <v>136</v>
      </c>
      <c r="AF1040" t="s">
        <v>137</v>
      </c>
      <c r="AG1040" t="s">
        <v>138</v>
      </c>
      <c r="AH1040">
        <v>0.432000011205673</v>
      </c>
      <c r="AI1040" t="s">
        <v>139</v>
      </c>
      <c r="AK1040" t="s">
        <v>140</v>
      </c>
      <c r="AM1040" t="s">
        <v>141</v>
      </c>
      <c r="AS1040" t="s">
        <v>224</v>
      </c>
      <c r="AU1040">
        <v>0</v>
      </c>
      <c r="AV1040" t="s">
        <v>130</v>
      </c>
      <c r="AZ1040" t="s">
        <v>143</v>
      </c>
      <c r="BA1040" t="s">
        <v>122</v>
      </c>
      <c r="BB1040" t="s">
        <v>143</v>
      </c>
      <c r="BD1040" t="s">
        <v>182</v>
      </c>
      <c r="BE1040" s="15"/>
      <c r="BG1040" t="s">
        <v>145</v>
      </c>
      <c r="BH1040">
        <v>8.1900000572204604E-2</v>
      </c>
      <c r="BI1040" t="s">
        <v>139</v>
      </c>
      <c r="BJ1040" s="15"/>
      <c r="BK1040" t="s">
        <v>146</v>
      </c>
      <c r="BL1040">
        <v>7</v>
      </c>
      <c r="BM1040" s="16">
        <v>44490.729166666701</v>
      </c>
      <c r="BO1040" s="16"/>
      <c r="BP1040" t="s">
        <v>147</v>
      </c>
      <c r="BQ1040" t="s">
        <v>147</v>
      </c>
      <c r="BR1040">
        <v>0.432000011205673</v>
      </c>
      <c r="BS1040">
        <v>8.1900000572204604E-2</v>
      </c>
      <c r="BT1040" t="b">
        <v>0</v>
      </c>
      <c r="BU1040">
        <v>0.432000011205673</v>
      </c>
      <c r="BV1040">
        <v>8.1900000572204604E-2</v>
      </c>
      <c r="BW1040">
        <v>0.432000011205673</v>
      </c>
      <c r="BX1040" t="s">
        <v>148</v>
      </c>
      <c r="BY1040" t="s">
        <v>122</v>
      </c>
      <c r="BZ1040" t="s">
        <v>122</v>
      </c>
      <c r="CA1040" t="s">
        <v>3076</v>
      </c>
      <c r="CB1040" t="s">
        <v>150</v>
      </c>
      <c r="CC1040" t="s">
        <v>3077</v>
      </c>
      <c r="CD1040" t="s">
        <v>410</v>
      </c>
      <c r="CI1040">
        <v>33.527549200000003</v>
      </c>
      <c r="CJ1040">
        <v>-112.0816908</v>
      </c>
      <c r="CN1040" t="s">
        <v>135</v>
      </c>
      <c r="CO1040" t="s">
        <v>153</v>
      </c>
      <c r="CV1040" t="s">
        <v>154</v>
      </c>
      <c r="CW1040" t="s">
        <v>155</v>
      </c>
      <c r="CX1040" t="s">
        <v>321</v>
      </c>
      <c r="DC1040" s="15"/>
      <c r="DH1040" t="s">
        <v>146</v>
      </c>
    </row>
    <row r="1041" spans="1:112" x14ac:dyDescent="0.25">
      <c r="A1041" t="s">
        <v>122</v>
      </c>
      <c r="B1041" t="s">
        <v>122</v>
      </c>
      <c r="C1041" t="s">
        <v>3263</v>
      </c>
      <c r="D1041" t="s">
        <v>124</v>
      </c>
      <c r="E1041" t="s">
        <v>125</v>
      </c>
      <c r="F1041" t="s">
        <v>126</v>
      </c>
      <c r="G1041" s="15">
        <v>45260</v>
      </c>
      <c r="H1041" t="s">
        <v>329</v>
      </c>
      <c r="I1041" t="s">
        <v>128</v>
      </c>
      <c r="J1041" s="15"/>
      <c r="M1041" t="s">
        <v>467</v>
      </c>
      <c r="N1041" t="s">
        <v>130</v>
      </c>
      <c r="T1041" t="s">
        <v>375</v>
      </c>
      <c r="U1041" t="s">
        <v>132</v>
      </c>
      <c r="V1041" t="s">
        <v>1604</v>
      </c>
      <c r="W1041" t="s">
        <v>134</v>
      </c>
      <c r="AA1041" t="s">
        <v>135</v>
      </c>
      <c r="AB1041" t="s">
        <v>122</v>
      </c>
      <c r="AC1041" t="s">
        <v>135</v>
      </c>
      <c r="AD1041" t="s">
        <v>136</v>
      </c>
      <c r="AF1041" t="s">
        <v>137</v>
      </c>
      <c r="AG1041" t="s">
        <v>138</v>
      </c>
      <c r="AH1041">
        <v>0.43099999999999999</v>
      </c>
      <c r="AI1041" t="s">
        <v>139</v>
      </c>
      <c r="AK1041" t="s">
        <v>140</v>
      </c>
      <c r="AM1041" t="s">
        <v>141</v>
      </c>
      <c r="AS1041" t="s">
        <v>224</v>
      </c>
      <c r="AU1041">
        <v>22</v>
      </c>
      <c r="AV1041" t="s">
        <v>130</v>
      </c>
      <c r="AZ1041" t="s">
        <v>143</v>
      </c>
      <c r="BA1041" t="s">
        <v>122</v>
      </c>
      <c r="BB1041" t="s">
        <v>143</v>
      </c>
      <c r="BD1041" t="s">
        <v>182</v>
      </c>
      <c r="BE1041" s="15"/>
      <c r="BG1041" t="s">
        <v>145</v>
      </c>
      <c r="BH1041">
        <v>8.1900000000000001E-2</v>
      </c>
      <c r="BI1041" t="s">
        <v>139</v>
      </c>
      <c r="BJ1041" s="15"/>
      <c r="BK1041" t="s">
        <v>146</v>
      </c>
      <c r="BL1041">
        <v>7</v>
      </c>
      <c r="BM1041" s="16">
        <v>45260.354166666701</v>
      </c>
      <c r="BO1041" s="16"/>
      <c r="BP1041" t="s">
        <v>147</v>
      </c>
      <c r="BQ1041" t="s">
        <v>147</v>
      </c>
      <c r="BR1041">
        <v>0.43099999999999999</v>
      </c>
      <c r="BS1041">
        <v>8.1900000000000001E-2</v>
      </c>
      <c r="BT1041" t="b">
        <v>0</v>
      </c>
      <c r="BU1041">
        <v>0.43099999999999999</v>
      </c>
      <c r="BV1041">
        <v>8.1900000000000001E-2</v>
      </c>
      <c r="BW1041">
        <v>0.43099999999999999</v>
      </c>
      <c r="BX1041" t="s">
        <v>148</v>
      </c>
      <c r="BY1041" t="s">
        <v>122</v>
      </c>
      <c r="BZ1041" t="s">
        <v>122</v>
      </c>
      <c r="CA1041" t="s">
        <v>1605</v>
      </c>
      <c r="CB1041" t="s">
        <v>150</v>
      </c>
      <c r="CC1041" t="s">
        <v>1606</v>
      </c>
      <c r="CD1041" t="s">
        <v>379</v>
      </c>
      <c r="CI1041">
        <v>34.048196799999999</v>
      </c>
      <c r="CJ1041">
        <v>-112.1490371</v>
      </c>
      <c r="CN1041" t="s">
        <v>135</v>
      </c>
      <c r="CO1041" t="s">
        <v>153</v>
      </c>
      <c r="CV1041" t="s">
        <v>154</v>
      </c>
      <c r="CW1041" t="s">
        <v>155</v>
      </c>
      <c r="CX1041" t="s">
        <v>167</v>
      </c>
      <c r="DC1041" s="15"/>
      <c r="DH1041" t="s">
        <v>146</v>
      </c>
    </row>
    <row r="1042" spans="1:112" x14ac:dyDescent="0.25">
      <c r="A1042" t="s">
        <v>122</v>
      </c>
      <c r="B1042" t="s">
        <v>122</v>
      </c>
      <c r="C1042" t="s">
        <v>3264</v>
      </c>
      <c r="D1042" t="s">
        <v>124</v>
      </c>
      <c r="E1042" t="s">
        <v>125</v>
      </c>
      <c r="F1042" t="s">
        <v>126</v>
      </c>
      <c r="G1042" s="15">
        <v>44728</v>
      </c>
      <c r="H1042" t="s">
        <v>3093</v>
      </c>
      <c r="I1042" t="s">
        <v>128</v>
      </c>
      <c r="J1042" s="15"/>
      <c r="M1042" t="s">
        <v>563</v>
      </c>
      <c r="N1042" t="s">
        <v>130</v>
      </c>
      <c r="T1042" t="s">
        <v>160</v>
      </c>
      <c r="U1042" t="s">
        <v>161</v>
      </c>
      <c r="V1042" t="s">
        <v>1682</v>
      </c>
      <c r="W1042" t="s">
        <v>134</v>
      </c>
      <c r="AA1042" t="s">
        <v>135</v>
      </c>
      <c r="AB1042" t="s">
        <v>122</v>
      </c>
      <c r="AC1042" t="s">
        <v>135</v>
      </c>
      <c r="AD1042" t="s">
        <v>136</v>
      </c>
      <c r="AF1042" t="s">
        <v>137</v>
      </c>
      <c r="AG1042" t="s">
        <v>138</v>
      </c>
      <c r="AH1042">
        <v>0.42199999999999999</v>
      </c>
      <c r="AI1042" t="s">
        <v>139</v>
      </c>
      <c r="AK1042" t="s">
        <v>140</v>
      </c>
      <c r="AM1042" t="s">
        <v>141</v>
      </c>
      <c r="AS1042" t="s">
        <v>224</v>
      </c>
      <c r="AU1042">
        <v>212</v>
      </c>
      <c r="AV1042" t="s">
        <v>130</v>
      </c>
      <c r="AZ1042" t="s">
        <v>143</v>
      </c>
      <c r="BA1042" t="s">
        <v>122</v>
      </c>
      <c r="BB1042" t="s">
        <v>143</v>
      </c>
      <c r="BD1042" t="s">
        <v>182</v>
      </c>
      <c r="BE1042" s="15"/>
      <c r="BG1042" t="s">
        <v>145</v>
      </c>
      <c r="BH1042">
        <v>8.1900000000000001E-2</v>
      </c>
      <c r="BI1042" t="s">
        <v>139</v>
      </c>
      <c r="BJ1042" s="15"/>
      <c r="BK1042" t="s">
        <v>146</v>
      </c>
      <c r="BL1042">
        <v>7</v>
      </c>
      <c r="BM1042" s="16">
        <v>44728.604166666701</v>
      </c>
      <c r="BO1042" s="16"/>
      <c r="BP1042" t="s">
        <v>147</v>
      </c>
      <c r="BQ1042" t="s">
        <v>147</v>
      </c>
      <c r="BR1042">
        <v>0.42199999999999999</v>
      </c>
      <c r="BS1042">
        <v>8.1900000000000001E-2</v>
      </c>
      <c r="BT1042" t="b">
        <v>0</v>
      </c>
      <c r="BU1042">
        <v>0.42199999999999999</v>
      </c>
      <c r="BV1042">
        <v>8.1900000000000001E-2</v>
      </c>
      <c r="BW1042">
        <v>0.42199999999999999</v>
      </c>
      <c r="BX1042" t="s">
        <v>148</v>
      </c>
      <c r="BY1042" t="s">
        <v>122</v>
      </c>
      <c r="BZ1042" t="s">
        <v>122</v>
      </c>
      <c r="CA1042" t="s">
        <v>1683</v>
      </c>
      <c r="CB1042" t="s">
        <v>150</v>
      </c>
      <c r="CC1042" t="s">
        <v>1684</v>
      </c>
      <c r="CD1042" t="s">
        <v>379</v>
      </c>
      <c r="CI1042">
        <v>33.538807599999998</v>
      </c>
      <c r="CJ1042">
        <v>-112.1871246</v>
      </c>
      <c r="CN1042" t="s">
        <v>135</v>
      </c>
      <c r="CO1042" t="s">
        <v>153</v>
      </c>
      <c r="CV1042" t="s">
        <v>154</v>
      </c>
      <c r="CW1042" t="s">
        <v>155</v>
      </c>
      <c r="CX1042" t="s">
        <v>321</v>
      </c>
      <c r="DC1042" s="15"/>
      <c r="DH1042" t="s">
        <v>146</v>
      </c>
    </row>
    <row r="1043" spans="1:112" x14ac:dyDescent="0.25">
      <c r="A1043" t="s">
        <v>122</v>
      </c>
      <c r="B1043" t="s">
        <v>122</v>
      </c>
      <c r="C1043" t="s">
        <v>3265</v>
      </c>
      <c r="D1043" t="s">
        <v>124</v>
      </c>
      <c r="E1043" t="s">
        <v>125</v>
      </c>
      <c r="F1043" t="s">
        <v>126</v>
      </c>
      <c r="G1043" s="15">
        <v>44453</v>
      </c>
      <c r="H1043" t="s">
        <v>741</v>
      </c>
      <c r="I1043" t="s">
        <v>128</v>
      </c>
      <c r="J1043" s="15"/>
      <c r="M1043" t="s">
        <v>467</v>
      </c>
      <c r="N1043" t="s">
        <v>130</v>
      </c>
      <c r="T1043" t="s">
        <v>131</v>
      </c>
      <c r="U1043" t="s">
        <v>193</v>
      </c>
      <c r="V1043" t="s">
        <v>1783</v>
      </c>
      <c r="W1043" t="s">
        <v>134</v>
      </c>
      <c r="AA1043" t="s">
        <v>135</v>
      </c>
      <c r="AB1043" t="s">
        <v>122</v>
      </c>
      <c r="AC1043" t="s">
        <v>135</v>
      </c>
      <c r="AD1043" t="s">
        <v>136</v>
      </c>
      <c r="AF1043" t="s">
        <v>137</v>
      </c>
      <c r="AG1043" t="s">
        <v>138</v>
      </c>
      <c r="AH1043">
        <v>0.40699999999999997</v>
      </c>
      <c r="AI1043" t="s">
        <v>139</v>
      </c>
      <c r="AK1043" t="s">
        <v>140</v>
      </c>
      <c r="AM1043" t="s">
        <v>141</v>
      </c>
      <c r="AS1043" t="s">
        <v>246</v>
      </c>
      <c r="AU1043">
        <v>22</v>
      </c>
      <c r="AV1043" t="s">
        <v>130</v>
      </c>
      <c r="AZ1043" t="s">
        <v>143</v>
      </c>
      <c r="BA1043" t="s">
        <v>122</v>
      </c>
      <c r="BB1043" t="s">
        <v>143</v>
      </c>
      <c r="BD1043" t="s">
        <v>163</v>
      </c>
      <c r="BE1043" s="15"/>
      <c r="BG1043" t="s">
        <v>145</v>
      </c>
      <c r="BH1043">
        <v>8.1900000000000001E-2</v>
      </c>
      <c r="BI1043" t="s">
        <v>139</v>
      </c>
      <c r="BJ1043" s="15"/>
      <c r="BK1043" t="s">
        <v>146</v>
      </c>
      <c r="BL1043">
        <v>7</v>
      </c>
      <c r="BM1043" s="16">
        <v>44453.463888888902</v>
      </c>
      <c r="BO1043" s="16"/>
      <c r="BP1043" t="s">
        <v>147</v>
      </c>
      <c r="BQ1043" t="s">
        <v>147</v>
      </c>
      <c r="BR1043">
        <v>0.40699999999999997</v>
      </c>
      <c r="BS1043">
        <v>8.1900000000000001E-2</v>
      </c>
      <c r="BT1043" t="b">
        <v>0</v>
      </c>
      <c r="BU1043">
        <v>0.40699999999999997</v>
      </c>
      <c r="BV1043">
        <v>8.1900000000000001E-2</v>
      </c>
      <c r="BW1043">
        <v>0.40699999999999997</v>
      </c>
      <c r="BX1043" t="s">
        <v>148</v>
      </c>
      <c r="BY1043" t="s">
        <v>122</v>
      </c>
      <c r="BZ1043" t="s">
        <v>122</v>
      </c>
      <c r="CA1043" t="s">
        <v>1784</v>
      </c>
      <c r="CB1043" t="s">
        <v>150</v>
      </c>
      <c r="CC1043" t="s">
        <v>1785</v>
      </c>
      <c r="CD1043" t="s">
        <v>198</v>
      </c>
      <c r="CI1043">
        <v>35.019640899999999</v>
      </c>
      <c r="CJ1043">
        <v>-110.6826993</v>
      </c>
      <c r="CN1043" t="s">
        <v>135</v>
      </c>
      <c r="CO1043" t="s">
        <v>153</v>
      </c>
      <c r="CV1043" t="s">
        <v>154</v>
      </c>
      <c r="CW1043" t="s">
        <v>155</v>
      </c>
      <c r="CX1043" t="s">
        <v>199</v>
      </c>
      <c r="DC1043" s="15"/>
      <c r="DH1043" t="s">
        <v>146</v>
      </c>
    </row>
    <row r="1044" spans="1:112" x14ac:dyDescent="0.25">
      <c r="A1044" t="s">
        <v>122</v>
      </c>
      <c r="B1044" t="s">
        <v>122</v>
      </c>
      <c r="C1044" t="s">
        <v>3266</v>
      </c>
      <c r="D1044" t="s">
        <v>124</v>
      </c>
      <c r="E1044" t="s">
        <v>125</v>
      </c>
      <c r="F1044" t="s">
        <v>126</v>
      </c>
      <c r="G1044" s="15">
        <v>44518</v>
      </c>
      <c r="H1044" t="s">
        <v>3267</v>
      </c>
      <c r="I1044" t="s">
        <v>128</v>
      </c>
      <c r="J1044" s="15"/>
      <c r="M1044" t="s">
        <v>608</v>
      </c>
      <c r="N1044" t="s">
        <v>130</v>
      </c>
      <c r="T1044" t="s">
        <v>131</v>
      </c>
      <c r="U1044" t="s">
        <v>193</v>
      </c>
      <c r="V1044" t="s">
        <v>845</v>
      </c>
      <c r="W1044" t="s">
        <v>134</v>
      </c>
      <c r="AA1044" t="s">
        <v>135</v>
      </c>
      <c r="AB1044" t="s">
        <v>122</v>
      </c>
      <c r="AC1044" t="s">
        <v>135</v>
      </c>
      <c r="AD1044" t="s">
        <v>136</v>
      </c>
      <c r="AF1044" t="s">
        <v>137</v>
      </c>
      <c r="AG1044" t="s">
        <v>138</v>
      </c>
      <c r="AH1044">
        <v>0.40200000000000002</v>
      </c>
      <c r="AI1044" t="s">
        <v>139</v>
      </c>
      <c r="AK1044" t="s">
        <v>140</v>
      </c>
      <c r="AM1044" t="s">
        <v>141</v>
      </c>
      <c r="AS1044" t="s">
        <v>246</v>
      </c>
      <c r="AU1044">
        <v>85</v>
      </c>
      <c r="AV1044" t="s">
        <v>130</v>
      </c>
      <c r="AZ1044" t="s">
        <v>143</v>
      </c>
      <c r="BA1044" t="s">
        <v>122</v>
      </c>
      <c r="BB1044" t="s">
        <v>143</v>
      </c>
      <c r="BD1044" t="s">
        <v>163</v>
      </c>
      <c r="BE1044" s="15"/>
      <c r="BG1044" t="s">
        <v>145</v>
      </c>
      <c r="BH1044">
        <v>8.1900000000000001E-2</v>
      </c>
      <c r="BI1044" t="s">
        <v>139</v>
      </c>
      <c r="BJ1044" s="15"/>
      <c r="BK1044" t="s">
        <v>146</v>
      </c>
      <c r="BL1044">
        <v>7</v>
      </c>
      <c r="BM1044" s="16">
        <v>44518.786111111098</v>
      </c>
      <c r="BO1044" s="16"/>
      <c r="BP1044" t="s">
        <v>147</v>
      </c>
      <c r="BQ1044" t="s">
        <v>147</v>
      </c>
      <c r="BR1044">
        <v>0.40200000000000002</v>
      </c>
      <c r="BS1044">
        <v>8.1900000000000001E-2</v>
      </c>
      <c r="BT1044" t="b">
        <v>0</v>
      </c>
      <c r="BU1044">
        <v>0.40200000000000002</v>
      </c>
      <c r="BV1044">
        <v>8.1900000000000001E-2</v>
      </c>
      <c r="BW1044">
        <v>0.40200000000000002</v>
      </c>
      <c r="BX1044" t="s">
        <v>148</v>
      </c>
      <c r="BY1044" t="s">
        <v>122</v>
      </c>
      <c r="BZ1044" t="s">
        <v>122</v>
      </c>
      <c r="CA1044" t="s">
        <v>846</v>
      </c>
      <c r="CB1044" t="s">
        <v>150</v>
      </c>
      <c r="CC1044" t="s">
        <v>631</v>
      </c>
      <c r="CD1044" t="s">
        <v>399</v>
      </c>
      <c r="CI1044">
        <v>32.201698299999997</v>
      </c>
      <c r="CJ1044">
        <v>-110.96888970000001</v>
      </c>
      <c r="CN1044" t="s">
        <v>135</v>
      </c>
      <c r="CO1044" t="s">
        <v>153</v>
      </c>
      <c r="CV1044" t="s">
        <v>154</v>
      </c>
      <c r="CW1044" t="s">
        <v>155</v>
      </c>
      <c r="CX1044" t="s">
        <v>400</v>
      </c>
      <c r="DC1044" s="15"/>
      <c r="DH1044" t="s">
        <v>146</v>
      </c>
    </row>
    <row r="1045" spans="1:112" x14ac:dyDescent="0.25">
      <c r="A1045" t="s">
        <v>1194</v>
      </c>
      <c r="B1045" t="s">
        <v>1195</v>
      </c>
      <c r="C1045" t="s">
        <v>3268</v>
      </c>
      <c r="D1045" t="s">
        <v>124</v>
      </c>
      <c r="E1045" t="s">
        <v>125</v>
      </c>
      <c r="F1045" t="s">
        <v>126</v>
      </c>
      <c r="G1045" s="15">
        <v>43056</v>
      </c>
      <c r="H1045" t="s">
        <v>573</v>
      </c>
      <c r="I1045" t="s">
        <v>1197</v>
      </c>
      <c r="J1045" s="15"/>
      <c r="M1045" t="s">
        <v>170</v>
      </c>
      <c r="N1045" t="s">
        <v>130</v>
      </c>
      <c r="T1045" t="s">
        <v>1199</v>
      </c>
      <c r="U1045" t="s">
        <v>1200</v>
      </c>
      <c r="V1045" t="s">
        <v>3269</v>
      </c>
      <c r="AA1045" t="s">
        <v>1202</v>
      </c>
      <c r="AB1045" t="s">
        <v>1194</v>
      </c>
      <c r="AC1045" t="s">
        <v>1203</v>
      </c>
      <c r="AD1045" t="s">
        <v>1204</v>
      </c>
      <c r="AF1045" t="s">
        <v>137</v>
      </c>
      <c r="AG1045" t="s">
        <v>138</v>
      </c>
      <c r="AH1045">
        <v>0.4</v>
      </c>
      <c r="AI1045" t="s">
        <v>139</v>
      </c>
      <c r="AJ1045" t="s">
        <v>1205</v>
      </c>
      <c r="AK1045" t="s">
        <v>140</v>
      </c>
      <c r="AM1045" t="s">
        <v>141</v>
      </c>
      <c r="AS1045" t="s">
        <v>1206</v>
      </c>
      <c r="AZ1045" t="s">
        <v>1207</v>
      </c>
      <c r="BA1045" t="s">
        <v>1208</v>
      </c>
      <c r="BB1045" t="s">
        <v>1209</v>
      </c>
      <c r="BD1045" t="s">
        <v>1210</v>
      </c>
      <c r="BE1045" s="15">
        <v>43066</v>
      </c>
      <c r="BG1045" t="s">
        <v>1211</v>
      </c>
      <c r="BH1045">
        <v>0.4</v>
      </c>
      <c r="BI1045" t="s">
        <v>139</v>
      </c>
      <c r="BJ1045" s="15"/>
      <c r="BK1045" t="s">
        <v>146</v>
      </c>
      <c r="BL1045">
        <v>8</v>
      </c>
      <c r="BM1045" s="16">
        <v>43056.868055555598</v>
      </c>
      <c r="BO1045" s="16"/>
      <c r="BP1045" t="s">
        <v>147</v>
      </c>
      <c r="BQ1045" t="s">
        <v>147</v>
      </c>
      <c r="BR1045">
        <v>0.4</v>
      </c>
      <c r="BS1045">
        <v>0.4</v>
      </c>
      <c r="BT1045" t="b">
        <v>0</v>
      </c>
      <c r="BU1045">
        <v>0.4</v>
      </c>
      <c r="BV1045">
        <v>0.4</v>
      </c>
      <c r="BW1045">
        <v>0.4</v>
      </c>
      <c r="BX1045" t="s">
        <v>148</v>
      </c>
      <c r="BY1045" t="s">
        <v>1194</v>
      </c>
      <c r="BZ1045" t="s">
        <v>1195</v>
      </c>
      <c r="CA1045" t="s">
        <v>3270</v>
      </c>
      <c r="CB1045" t="s">
        <v>150</v>
      </c>
      <c r="CC1045" t="s">
        <v>1213</v>
      </c>
      <c r="CD1045" t="s">
        <v>1214</v>
      </c>
      <c r="CI1045">
        <v>47.002182597500003</v>
      </c>
      <c r="CJ1045">
        <v>-122.90402415699999</v>
      </c>
      <c r="CN1045" t="s">
        <v>1215</v>
      </c>
      <c r="CO1045" t="s">
        <v>1216</v>
      </c>
      <c r="CP1045" t="s">
        <v>3271</v>
      </c>
      <c r="CQ1045" t="s">
        <v>130</v>
      </c>
      <c r="CT1045" t="s">
        <v>1218</v>
      </c>
      <c r="CU1045" t="s">
        <v>1219</v>
      </c>
      <c r="CV1045" t="s">
        <v>154</v>
      </c>
      <c r="CW1045" t="s">
        <v>1220</v>
      </c>
      <c r="CX1045" t="s">
        <v>1221</v>
      </c>
      <c r="DC1045" s="15"/>
      <c r="DF1045">
        <v>55</v>
      </c>
      <c r="DG1045" t="s">
        <v>130</v>
      </c>
      <c r="DH1045" t="s">
        <v>146</v>
      </c>
    </row>
    <row r="1046" spans="1:112" x14ac:dyDescent="0.25">
      <c r="A1046" t="s">
        <v>1194</v>
      </c>
      <c r="B1046" t="s">
        <v>1195</v>
      </c>
      <c r="C1046" t="s">
        <v>3272</v>
      </c>
      <c r="D1046" t="s">
        <v>124</v>
      </c>
      <c r="E1046" t="s">
        <v>125</v>
      </c>
      <c r="F1046" t="s">
        <v>126</v>
      </c>
      <c r="G1046" s="15">
        <v>43153</v>
      </c>
      <c r="H1046" t="s">
        <v>573</v>
      </c>
      <c r="I1046" t="s">
        <v>1197</v>
      </c>
      <c r="J1046" s="15"/>
      <c r="M1046" t="s">
        <v>3273</v>
      </c>
      <c r="N1046" t="s">
        <v>130</v>
      </c>
      <c r="T1046" t="s">
        <v>1199</v>
      </c>
      <c r="U1046" t="s">
        <v>1200</v>
      </c>
      <c r="V1046" t="s">
        <v>3274</v>
      </c>
      <c r="AA1046" t="s">
        <v>1202</v>
      </c>
      <c r="AB1046" t="s">
        <v>1194</v>
      </c>
      <c r="AC1046" t="s">
        <v>1203</v>
      </c>
      <c r="AD1046" t="s">
        <v>1204</v>
      </c>
      <c r="AF1046" t="s">
        <v>137</v>
      </c>
      <c r="AG1046" t="s">
        <v>138</v>
      </c>
      <c r="AH1046">
        <v>0.4</v>
      </c>
      <c r="AI1046" t="s">
        <v>139</v>
      </c>
      <c r="AJ1046" t="s">
        <v>1205</v>
      </c>
      <c r="AK1046" t="s">
        <v>140</v>
      </c>
      <c r="AM1046" t="s">
        <v>141</v>
      </c>
      <c r="AS1046" t="s">
        <v>1206</v>
      </c>
      <c r="AZ1046" t="s">
        <v>1207</v>
      </c>
      <c r="BA1046" t="s">
        <v>1208</v>
      </c>
      <c r="BB1046" t="s">
        <v>1209</v>
      </c>
      <c r="BD1046" t="s">
        <v>1210</v>
      </c>
      <c r="BE1046" s="15">
        <v>43159</v>
      </c>
      <c r="BG1046" t="s">
        <v>1211</v>
      </c>
      <c r="BH1046">
        <v>0.4</v>
      </c>
      <c r="BI1046" t="s">
        <v>139</v>
      </c>
      <c r="BJ1046" s="15"/>
      <c r="BK1046" t="s">
        <v>146</v>
      </c>
      <c r="BL1046">
        <v>8</v>
      </c>
      <c r="BM1046" s="16">
        <v>43153.868055555598</v>
      </c>
      <c r="BO1046" s="16"/>
      <c r="BP1046" t="s">
        <v>147</v>
      </c>
      <c r="BQ1046" t="s">
        <v>147</v>
      </c>
      <c r="BR1046">
        <v>0.4</v>
      </c>
      <c r="BS1046">
        <v>0.4</v>
      </c>
      <c r="BT1046" t="b">
        <v>0</v>
      </c>
      <c r="BU1046">
        <v>0.4</v>
      </c>
      <c r="BV1046">
        <v>0.4</v>
      </c>
      <c r="BW1046">
        <v>0.4</v>
      </c>
      <c r="BX1046" t="s">
        <v>148</v>
      </c>
      <c r="BY1046" t="s">
        <v>1194</v>
      </c>
      <c r="BZ1046" t="s">
        <v>1195</v>
      </c>
      <c r="CA1046" t="s">
        <v>3275</v>
      </c>
      <c r="CB1046" t="s">
        <v>150</v>
      </c>
      <c r="CC1046" t="s">
        <v>1213</v>
      </c>
      <c r="CD1046" t="s">
        <v>1214</v>
      </c>
      <c r="CI1046">
        <v>47.001531999999997</v>
      </c>
      <c r="CJ1046">
        <v>-122.9084919</v>
      </c>
      <c r="CN1046" t="s">
        <v>1971</v>
      </c>
      <c r="CO1046" t="s">
        <v>1216</v>
      </c>
      <c r="CP1046" t="s">
        <v>3276</v>
      </c>
      <c r="CQ1046" t="s">
        <v>130</v>
      </c>
      <c r="CT1046" t="s">
        <v>1218</v>
      </c>
      <c r="CU1046" t="s">
        <v>1219</v>
      </c>
      <c r="CV1046" t="s">
        <v>154</v>
      </c>
      <c r="CW1046" t="s">
        <v>1220</v>
      </c>
      <c r="CX1046" t="s">
        <v>1221</v>
      </c>
      <c r="DC1046" s="15"/>
      <c r="DF1046">
        <v>81</v>
      </c>
      <c r="DG1046" t="s">
        <v>130</v>
      </c>
      <c r="DH1046" t="s">
        <v>146</v>
      </c>
    </row>
    <row r="1047" spans="1:112" x14ac:dyDescent="0.25">
      <c r="A1047" t="s">
        <v>1194</v>
      </c>
      <c r="B1047" t="s">
        <v>1195</v>
      </c>
      <c r="C1047" t="s">
        <v>3277</v>
      </c>
      <c r="D1047" t="s">
        <v>124</v>
      </c>
      <c r="E1047" t="s">
        <v>125</v>
      </c>
      <c r="F1047" t="s">
        <v>126</v>
      </c>
      <c r="G1047" s="15">
        <v>43154</v>
      </c>
      <c r="H1047" t="s">
        <v>1996</v>
      </c>
      <c r="I1047" t="s">
        <v>1197</v>
      </c>
      <c r="J1047" s="15"/>
      <c r="M1047" t="s">
        <v>170</v>
      </c>
      <c r="N1047" t="s">
        <v>130</v>
      </c>
      <c r="T1047" t="s">
        <v>1199</v>
      </c>
      <c r="U1047" t="s">
        <v>1200</v>
      </c>
      <c r="V1047" t="s">
        <v>3269</v>
      </c>
      <c r="AA1047" t="s">
        <v>1202</v>
      </c>
      <c r="AB1047" t="s">
        <v>1194</v>
      </c>
      <c r="AC1047" t="s">
        <v>1203</v>
      </c>
      <c r="AD1047" t="s">
        <v>1204</v>
      </c>
      <c r="AF1047" t="s">
        <v>137</v>
      </c>
      <c r="AG1047" t="s">
        <v>138</v>
      </c>
      <c r="AH1047">
        <v>0.4</v>
      </c>
      <c r="AI1047" t="s">
        <v>139</v>
      </c>
      <c r="AJ1047" t="s">
        <v>1205</v>
      </c>
      <c r="AK1047" t="s">
        <v>140</v>
      </c>
      <c r="AM1047" t="s">
        <v>141</v>
      </c>
      <c r="AS1047" t="s">
        <v>1206</v>
      </c>
      <c r="AZ1047" t="s">
        <v>1207</v>
      </c>
      <c r="BA1047" t="s">
        <v>1208</v>
      </c>
      <c r="BB1047" t="s">
        <v>1209</v>
      </c>
      <c r="BD1047" t="s">
        <v>1210</v>
      </c>
      <c r="BE1047" s="15">
        <v>43159</v>
      </c>
      <c r="BG1047" t="s">
        <v>1211</v>
      </c>
      <c r="BH1047">
        <v>0.4</v>
      </c>
      <c r="BI1047" t="s">
        <v>139</v>
      </c>
      <c r="BJ1047" s="15"/>
      <c r="BK1047" t="s">
        <v>146</v>
      </c>
      <c r="BL1047">
        <v>8</v>
      </c>
      <c r="BM1047" s="16">
        <v>43154.829861111102</v>
      </c>
      <c r="BO1047" s="16"/>
      <c r="BP1047" t="s">
        <v>147</v>
      </c>
      <c r="BQ1047" t="s">
        <v>147</v>
      </c>
      <c r="BR1047">
        <v>0.4</v>
      </c>
      <c r="BS1047">
        <v>0.4</v>
      </c>
      <c r="BT1047" t="b">
        <v>0</v>
      </c>
      <c r="BU1047">
        <v>0.4</v>
      </c>
      <c r="BV1047">
        <v>0.4</v>
      </c>
      <c r="BW1047">
        <v>0.4</v>
      </c>
      <c r="BX1047" t="s">
        <v>148</v>
      </c>
      <c r="BY1047" t="s">
        <v>1194</v>
      </c>
      <c r="BZ1047" t="s">
        <v>1195</v>
      </c>
      <c r="CA1047" t="s">
        <v>3270</v>
      </c>
      <c r="CB1047" t="s">
        <v>150</v>
      </c>
      <c r="CC1047" t="s">
        <v>1213</v>
      </c>
      <c r="CD1047" t="s">
        <v>1214</v>
      </c>
      <c r="CI1047">
        <v>47.002182597500003</v>
      </c>
      <c r="CJ1047">
        <v>-122.90402415699999</v>
      </c>
      <c r="CN1047" t="s">
        <v>1215</v>
      </c>
      <c r="CO1047" t="s">
        <v>1216</v>
      </c>
      <c r="CP1047" t="s">
        <v>3271</v>
      </c>
      <c r="CQ1047" t="s">
        <v>130</v>
      </c>
      <c r="CT1047" t="s">
        <v>1218</v>
      </c>
      <c r="CU1047" t="s">
        <v>1219</v>
      </c>
      <c r="CV1047" t="s">
        <v>154</v>
      </c>
      <c r="CW1047" t="s">
        <v>1220</v>
      </c>
      <c r="CX1047" t="s">
        <v>1221</v>
      </c>
      <c r="DC1047" s="15"/>
      <c r="DF1047">
        <v>55</v>
      </c>
      <c r="DG1047" t="s">
        <v>130</v>
      </c>
      <c r="DH1047" t="s">
        <v>146</v>
      </c>
    </row>
    <row r="1048" spans="1:112" x14ac:dyDescent="0.25">
      <c r="A1048" t="s">
        <v>1194</v>
      </c>
      <c r="B1048" t="s">
        <v>1195</v>
      </c>
      <c r="C1048" t="s">
        <v>3278</v>
      </c>
      <c r="D1048" t="s">
        <v>124</v>
      </c>
      <c r="E1048" t="s">
        <v>125</v>
      </c>
      <c r="F1048" t="s">
        <v>126</v>
      </c>
      <c r="G1048" s="15">
        <v>43243</v>
      </c>
      <c r="H1048" t="s">
        <v>1385</v>
      </c>
      <c r="I1048" t="s">
        <v>1223</v>
      </c>
      <c r="J1048" s="15"/>
      <c r="M1048" t="s">
        <v>170</v>
      </c>
      <c r="N1048" t="s">
        <v>130</v>
      </c>
      <c r="T1048" t="s">
        <v>1199</v>
      </c>
      <c r="U1048" t="s">
        <v>1200</v>
      </c>
      <c r="V1048" t="s">
        <v>3269</v>
      </c>
      <c r="AA1048" t="s">
        <v>1202</v>
      </c>
      <c r="AB1048" t="s">
        <v>1194</v>
      </c>
      <c r="AC1048" t="s">
        <v>1203</v>
      </c>
      <c r="AD1048" t="s">
        <v>1204</v>
      </c>
      <c r="AF1048" t="s">
        <v>137</v>
      </c>
      <c r="AG1048" t="s">
        <v>138</v>
      </c>
      <c r="AH1048">
        <v>0.4</v>
      </c>
      <c r="AI1048" t="s">
        <v>139</v>
      </c>
      <c r="AJ1048" t="s">
        <v>1205</v>
      </c>
      <c r="AK1048" t="s">
        <v>140</v>
      </c>
      <c r="AM1048" t="s">
        <v>141</v>
      </c>
      <c r="AS1048" t="s">
        <v>1206</v>
      </c>
      <c r="AZ1048" t="s">
        <v>1207</v>
      </c>
      <c r="BA1048" t="s">
        <v>1208</v>
      </c>
      <c r="BB1048" t="s">
        <v>1209</v>
      </c>
      <c r="BD1048" t="s">
        <v>1210</v>
      </c>
      <c r="BE1048" s="15">
        <v>43249</v>
      </c>
      <c r="BG1048" t="s">
        <v>1211</v>
      </c>
      <c r="BH1048">
        <v>0.4</v>
      </c>
      <c r="BI1048" t="s">
        <v>139</v>
      </c>
      <c r="BJ1048" s="15"/>
      <c r="BK1048" t="s">
        <v>146</v>
      </c>
      <c r="BL1048">
        <v>7</v>
      </c>
      <c r="BM1048" s="16">
        <v>43243.791666666701</v>
      </c>
      <c r="BO1048" s="16"/>
      <c r="BP1048" t="s">
        <v>147</v>
      </c>
      <c r="BQ1048" t="s">
        <v>147</v>
      </c>
      <c r="BR1048">
        <v>0.4</v>
      </c>
      <c r="BS1048">
        <v>0.4</v>
      </c>
      <c r="BT1048" t="b">
        <v>0</v>
      </c>
      <c r="BU1048">
        <v>0.4</v>
      </c>
      <c r="BV1048">
        <v>0.4</v>
      </c>
      <c r="BW1048">
        <v>0.4</v>
      </c>
      <c r="BX1048" t="s">
        <v>148</v>
      </c>
      <c r="BY1048" t="s">
        <v>1194</v>
      </c>
      <c r="BZ1048" t="s">
        <v>1195</v>
      </c>
      <c r="CA1048" t="s">
        <v>3270</v>
      </c>
      <c r="CB1048" t="s">
        <v>150</v>
      </c>
      <c r="CC1048" t="s">
        <v>1213</v>
      </c>
      <c r="CD1048" t="s">
        <v>1214</v>
      </c>
      <c r="CI1048">
        <v>47.002182597500003</v>
      </c>
      <c r="CJ1048">
        <v>-122.90402415699999</v>
      </c>
      <c r="CN1048" t="s">
        <v>1215</v>
      </c>
      <c r="CO1048" t="s">
        <v>1216</v>
      </c>
      <c r="CP1048" t="s">
        <v>3271</v>
      </c>
      <c r="CQ1048" t="s">
        <v>130</v>
      </c>
      <c r="CT1048" t="s">
        <v>1218</v>
      </c>
      <c r="CU1048" t="s">
        <v>1219</v>
      </c>
      <c r="CV1048" t="s">
        <v>154</v>
      </c>
      <c r="CW1048" t="s">
        <v>1220</v>
      </c>
      <c r="CX1048" t="s">
        <v>1221</v>
      </c>
      <c r="DC1048" s="15"/>
      <c r="DF1048">
        <v>55</v>
      </c>
      <c r="DG1048" t="s">
        <v>130</v>
      </c>
      <c r="DH1048" t="s">
        <v>146</v>
      </c>
    </row>
    <row r="1049" spans="1:112" x14ac:dyDescent="0.25">
      <c r="A1049" t="s">
        <v>122</v>
      </c>
      <c r="B1049" t="s">
        <v>122</v>
      </c>
      <c r="C1049" t="s">
        <v>3279</v>
      </c>
      <c r="D1049" t="s">
        <v>124</v>
      </c>
      <c r="E1049" t="s">
        <v>125</v>
      </c>
      <c r="F1049" t="s">
        <v>126</v>
      </c>
      <c r="G1049" s="15">
        <v>45581</v>
      </c>
      <c r="H1049" t="s">
        <v>3280</v>
      </c>
      <c r="I1049" t="s">
        <v>128</v>
      </c>
      <c r="J1049" s="15"/>
      <c r="M1049" t="s">
        <v>3281</v>
      </c>
      <c r="N1049" t="s">
        <v>130</v>
      </c>
      <c r="T1049" t="s">
        <v>1125</v>
      </c>
      <c r="U1049" t="s">
        <v>161</v>
      </c>
      <c r="V1049" t="s">
        <v>3282</v>
      </c>
      <c r="W1049" t="s">
        <v>134</v>
      </c>
      <c r="AA1049" t="s">
        <v>135</v>
      </c>
      <c r="AB1049" t="s">
        <v>122</v>
      </c>
      <c r="AC1049" t="s">
        <v>135</v>
      </c>
      <c r="AD1049" t="s">
        <v>136</v>
      </c>
      <c r="AF1049" t="s">
        <v>137</v>
      </c>
      <c r="AG1049" t="s">
        <v>138</v>
      </c>
      <c r="AH1049">
        <v>0.39300000000000002</v>
      </c>
      <c r="AI1049" t="s">
        <v>139</v>
      </c>
      <c r="AK1049" t="s">
        <v>140</v>
      </c>
      <c r="AM1049" t="s">
        <v>141</v>
      </c>
      <c r="AS1049" t="s">
        <v>224</v>
      </c>
      <c r="AU1049">
        <v>179</v>
      </c>
      <c r="AV1049" t="s">
        <v>130</v>
      </c>
      <c r="AZ1049" t="s">
        <v>143</v>
      </c>
      <c r="BA1049" t="s">
        <v>122</v>
      </c>
      <c r="BB1049" t="s">
        <v>143</v>
      </c>
      <c r="BD1049" t="s">
        <v>182</v>
      </c>
      <c r="BE1049" s="15"/>
      <c r="BG1049" t="s">
        <v>145</v>
      </c>
      <c r="BH1049">
        <v>8.1900000000000001E-2</v>
      </c>
      <c r="BI1049" t="s">
        <v>139</v>
      </c>
      <c r="BJ1049" s="15"/>
      <c r="BK1049" t="s">
        <v>146</v>
      </c>
      <c r="BL1049">
        <v>7</v>
      </c>
      <c r="BM1049" s="16">
        <v>45581.781944444403</v>
      </c>
      <c r="BO1049" s="16"/>
      <c r="BP1049" t="s">
        <v>147</v>
      </c>
      <c r="BQ1049" t="s">
        <v>147</v>
      </c>
      <c r="BR1049">
        <v>0.39300000000000002</v>
      </c>
      <c r="BS1049">
        <v>8.1900000000000001E-2</v>
      </c>
      <c r="BT1049" t="b">
        <v>0</v>
      </c>
      <c r="BU1049">
        <v>0.39300000000000002</v>
      </c>
      <c r="BV1049">
        <v>8.1900000000000001E-2</v>
      </c>
      <c r="BW1049">
        <v>0.39300000000000002</v>
      </c>
      <c r="BX1049" t="s">
        <v>148</v>
      </c>
      <c r="BY1049" t="s">
        <v>122</v>
      </c>
      <c r="BZ1049" t="s">
        <v>122</v>
      </c>
      <c r="CA1049" t="s">
        <v>3283</v>
      </c>
      <c r="CB1049" t="s">
        <v>150</v>
      </c>
      <c r="CC1049" t="s">
        <v>3284</v>
      </c>
      <c r="CD1049" t="s">
        <v>379</v>
      </c>
      <c r="CI1049">
        <v>33.489703599999999</v>
      </c>
      <c r="CJ1049">
        <v>-112.1385081</v>
      </c>
      <c r="CN1049" t="s">
        <v>135</v>
      </c>
      <c r="CO1049" t="s">
        <v>153</v>
      </c>
      <c r="CV1049" t="s">
        <v>154</v>
      </c>
      <c r="CW1049" t="s">
        <v>155</v>
      </c>
      <c r="CX1049" t="s">
        <v>321</v>
      </c>
      <c r="DC1049" s="15"/>
      <c r="DH1049" t="s">
        <v>146</v>
      </c>
    </row>
    <row r="1050" spans="1:112" x14ac:dyDescent="0.25">
      <c r="A1050" t="s">
        <v>122</v>
      </c>
      <c r="B1050" t="s">
        <v>122</v>
      </c>
      <c r="C1050" t="s">
        <v>3285</v>
      </c>
      <c r="D1050" t="s">
        <v>124</v>
      </c>
      <c r="E1050" t="s">
        <v>125</v>
      </c>
      <c r="F1050" t="s">
        <v>126</v>
      </c>
      <c r="G1050" s="15">
        <v>44837</v>
      </c>
      <c r="H1050" t="s">
        <v>1325</v>
      </c>
      <c r="I1050" t="s">
        <v>128</v>
      </c>
      <c r="J1050" s="15"/>
      <c r="M1050" t="s">
        <v>1858</v>
      </c>
      <c r="N1050" t="s">
        <v>130</v>
      </c>
      <c r="T1050" t="s">
        <v>793</v>
      </c>
      <c r="U1050" t="s">
        <v>1658</v>
      </c>
      <c r="V1050" t="s">
        <v>3184</v>
      </c>
      <c r="W1050" t="s">
        <v>134</v>
      </c>
      <c r="AA1050" t="s">
        <v>135</v>
      </c>
      <c r="AB1050" t="s">
        <v>122</v>
      </c>
      <c r="AC1050" t="s">
        <v>135</v>
      </c>
      <c r="AD1050" t="s">
        <v>136</v>
      </c>
      <c r="AF1050" t="s">
        <v>137</v>
      </c>
      <c r="AG1050" t="s">
        <v>138</v>
      </c>
      <c r="AH1050">
        <v>0.371</v>
      </c>
      <c r="AI1050" t="s">
        <v>139</v>
      </c>
      <c r="AK1050" t="s">
        <v>140</v>
      </c>
      <c r="AM1050" t="s">
        <v>141</v>
      </c>
      <c r="AS1050" t="s">
        <v>224</v>
      </c>
      <c r="AU1050">
        <v>162</v>
      </c>
      <c r="AV1050" t="s">
        <v>130</v>
      </c>
      <c r="AZ1050" t="s">
        <v>143</v>
      </c>
      <c r="BA1050" t="s">
        <v>122</v>
      </c>
      <c r="BB1050" t="s">
        <v>143</v>
      </c>
      <c r="BD1050" t="s">
        <v>182</v>
      </c>
      <c r="BE1050" s="15"/>
      <c r="BG1050" t="s">
        <v>145</v>
      </c>
      <c r="BH1050">
        <v>8.1900000000000001E-2</v>
      </c>
      <c r="BI1050" t="s">
        <v>139</v>
      </c>
      <c r="BJ1050" s="15"/>
      <c r="BK1050" t="s">
        <v>146</v>
      </c>
      <c r="BL1050">
        <v>7</v>
      </c>
      <c r="BM1050" s="16">
        <v>44837.770833333299</v>
      </c>
      <c r="BO1050" s="16"/>
      <c r="BP1050" t="s">
        <v>147</v>
      </c>
      <c r="BQ1050" t="s">
        <v>147</v>
      </c>
      <c r="BR1050">
        <v>0.371</v>
      </c>
      <c r="BS1050">
        <v>8.1900000000000001E-2</v>
      </c>
      <c r="BT1050" t="b">
        <v>0</v>
      </c>
      <c r="BU1050">
        <v>0.371</v>
      </c>
      <c r="BV1050">
        <v>8.1900000000000001E-2</v>
      </c>
      <c r="BW1050">
        <v>0.371</v>
      </c>
      <c r="BX1050" t="s">
        <v>148</v>
      </c>
      <c r="BY1050" t="s">
        <v>122</v>
      </c>
      <c r="BZ1050" t="s">
        <v>122</v>
      </c>
      <c r="CA1050" t="s">
        <v>3185</v>
      </c>
      <c r="CB1050" t="s">
        <v>150</v>
      </c>
      <c r="CC1050" t="s">
        <v>3186</v>
      </c>
      <c r="CD1050" t="s">
        <v>410</v>
      </c>
      <c r="CI1050">
        <v>33.525753600000002</v>
      </c>
      <c r="CJ1050">
        <v>-112.08207090000001</v>
      </c>
      <c r="CN1050" t="s">
        <v>135</v>
      </c>
      <c r="CO1050" t="s">
        <v>153</v>
      </c>
      <c r="CV1050" t="s">
        <v>154</v>
      </c>
      <c r="CW1050" t="s">
        <v>155</v>
      </c>
      <c r="CX1050" t="s">
        <v>321</v>
      </c>
      <c r="DC1050" s="15"/>
      <c r="DH1050" t="s">
        <v>146</v>
      </c>
    </row>
    <row r="1051" spans="1:112" x14ac:dyDescent="0.25">
      <c r="A1051" t="s">
        <v>122</v>
      </c>
      <c r="B1051" t="s">
        <v>122</v>
      </c>
      <c r="C1051" t="s">
        <v>3286</v>
      </c>
      <c r="D1051" t="s">
        <v>124</v>
      </c>
      <c r="E1051" t="s">
        <v>125</v>
      </c>
      <c r="F1051" t="s">
        <v>126</v>
      </c>
      <c r="G1051" s="15">
        <v>44848</v>
      </c>
      <c r="H1051" t="s">
        <v>127</v>
      </c>
      <c r="I1051" t="s">
        <v>128</v>
      </c>
      <c r="J1051" s="15"/>
      <c r="M1051" t="s">
        <v>671</v>
      </c>
      <c r="N1051" t="s">
        <v>130</v>
      </c>
      <c r="T1051" t="s">
        <v>793</v>
      </c>
      <c r="U1051" t="s">
        <v>794</v>
      </c>
      <c r="V1051" t="s">
        <v>1904</v>
      </c>
      <c r="W1051" t="s">
        <v>134</v>
      </c>
      <c r="AA1051" t="s">
        <v>135</v>
      </c>
      <c r="AB1051" t="s">
        <v>122</v>
      </c>
      <c r="AC1051" t="s">
        <v>135</v>
      </c>
      <c r="AD1051" t="s">
        <v>136</v>
      </c>
      <c r="AF1051" t="s">
        <v>137</v>
      </c>
      <c r="AG1051" t="s">
        <v>138</v>
      </c>
      <c r="AH1051">
        <v>0.36799999999999999</v>
      </c>
      <c r="AI1051" t="s">
        <v>139</v>
      </c>
      <c r="AK1051" t="s">
        <v>140</v>
      </c>
      <c r="AM1051" t="s">
        <v>141</v>
      </c>
      <c r="AS1051" t="s">
        <v>224</v>
      </c>
      <c r="AU1051">
        <v>88</v>
      </c>
      <c r="AV1051" t="s">
        <v>130</v>
      </c>
      <c r="AZ1051" t="s">
        <v>143</v>
      </c>
      <c r="BA1051" t="s">
        <v>122</v>
      </c>
      <c r="BB1051" t="s">
        <v>143</v>
      </c>
      <c r="BD1051" t="s">
        <v>182</v>
      </c>
      <c r="BE1051" s="15"/>
      <c r="BG1051" t="s">
        <v>145</v>
      </c>
      <c r="BH1051">
        <v>8.1900000000000001E-2</v>
      </c>
      <c r="BI1051" t="s">
        <v>139</v>
      </c>
      <c r="BJ1051" s="15"/>
      <c r="BK1051" t="s">
        <v>146</v>
      </c>
      <c r="BL1051">
        <v>7</v>
      </c>
      <c r="BM1051" s="16">
        <v>44848.774305555598</v>
      </c>
      <c r="BO1051" s="16"/>
      <c r="BP1051" t="s">
        <v>147</v>
      </c>
      <c r="BQ1051" t="s">
        <v>147</v>
      </c>
      <c r="BR1051">
        <v>0.36799999999999999</v>
      </c>
      <c r="BS1051">
        <v>8.1900000000000001E-2</v>
      </c>
      <c r="BT1051" t="b">
        <v>0</v>
      </c>
      <c r="BU1051">
        <v>0.36799999999999999</v>
      </c>
      <c r="BV1051">
        <v>8.1900000000000001E-2</v>
      </c>
      <c r="BW1051">
        <v>0.36799999999999999</v>
      </c>
      <c r="BX1051" t="s">
        <v>148</v>
      </c>
      <c r="BY1051" t="s">
        <v>122</v>
      </c>
      <c r="BZ1051" t="s">
        <v>122</v>
      </c>
      <c r="CA1051" t="s">
        <v>1905</v>
      </c>
      <c r="CB1051" t="s">
        <v>150</v>
      </c>
      <c r="CC1051" t="s">
        <v>1906</v>
      </c>
      <c r="CD1051" t="s">
        <v>410</v>
      </c>
      <c r="CI1051">
        <v>33.508712799999998</v>
      </c>
      <c r="CJ1051">
        <v>-112.04847669999999</v>
      </c>
      <c r="CN1051" t="s">
        <v>135</v>
      </c>
      <c r="CO1051" t="s">
        <v>153</v>
      </c>
      <c r="CV1051" t="s">
        <v>154</v>
      </c>
      <c r="CW1051" t="s">
        <v>155</v>
      </c>
      <c r="CX1051" t="s">
        <v>321</v>
      </c>
      <c r="DC1051" s="15"/>
      <c r="DH1051" t="s">
        <v>146</v>
      </c>
    </row>
    <row r="1052" spans="1:112" x14ac:dyDescent="0.25">
      <c r="A1052" t="s">
        <v>122</v>
      </c>
      <c r="B1052" t="s">
        <v>122</v>
      </c>
      <c r="C1052" t="s">
        <v>3286</v>
      </c>
      <c r="D1052" t="s">
        <v>124</v>
      </c>
      <c r="E1052" t="s">
        <v>125</v>
      </c>
      <c r="F1052" t="s">
        <v>126</v>
      </c>
      <c r="G1052" s="15">
        <v>44848</v>
      </c>
      <c r="H1052" t="s">
        <v>127</v>
      </c>
      <c r="I1052" t="s">
        <v>128</v>
      </c>
      <c r="J1052" s="15"/>
      <c r="M1052" t="s">
        <v>671</v>
      </c>
      <c r="N1052" t="s">
        <v>130</v>
      </c>
      <c r="T1052" t="s">
        <v>793</v>
      </c>
      <c r="U1052" t="s">
        <v>794</v>
      </c>
      <c r="V1052" t="s">
        <v>1904</v>
      </c>
      <c r="W1052" t="s">
        <v>134</v>
      </c>
      <c r="AA1052" t="s">
        <v>135</v>
      </c>
      <c r="AB1052" t="s">
        <v>122</v>
      </c>
      <c r="AC1052" t="s">
        <v>135</v>
      </c>
      <c r="AD1052" t="s">
        <v>136</v>
      </c>
      <c r="AF1052" t="s">
        <v>137</v>
      </c>
      <c r="AG1052" t="s">
        <v>138</v>
      </c>
      <c r="AH1052">
        <v>0.36799999999999999</v>
      </c>
      <c r="AI1052" t="s">
        <v>139</v>
      </c>
      <c r="AK1052" t="s">
        <v>140</v>
      </c>
      <c r="AM1052" t="s">
        <v>141</v>
      </c>
      <c r="AS1052" t="s">
        <v>224</v>
      </c>
      <c r="AU1052">
        <v>88</v>
      </c>
      <c r="AV1052" t="s">
        <v>130</v>
      </c>
      <c r="AZ1052" t="s">
        <v>143</v>
      </c>
      <c r="BA1052" t="s">
        <v>122</v>
      </c>
      <c r="BB1052" t="s">
        <v>143</v>
      </c>
      <c r="BD1052" t="s">
        <v>182</v>
      </c>
      <c r="BE1052" s="15"/>
      <c r="BG1052" t="s">
        <v>145</v>
      </c>
      <c r="BH1052">
        <v>8.1900000000000001E-2</v>
      </c>
      <c r="BI1052" t="s">
        <v>139</v>
      </c>
      <c r="BJ1052" s="15"/>
      <c r="BK1052" t="s">
        <v>146</v>
      </c>
      <c r="BL1052">
        <v>7</v>
      </c>
      <c r="BM1052" s="16">
        <v>44848.774305555598</v>
      </c>
      <c r="BO1052" s="16"/>
      <c r="BP1052" t="s">
        <v>147</v>
      </c>
      <c r="BQ1052" t="s">
        <v>147</v>
      </c>
      <c r="BR1052">
        <v>0.36799999999999999</v>
      </c>
      <c r="BS1052">
        <v>8.1900000000000001E-2</v>
      </c>
      <c r="BT1052" t="b">
        <v>0</v>
      </c>
      <c r="BU1052">
        <v>0.36799999999999999</v>
      </c>
      <c r="BV1052">
        <v>8.1900000000000001E-2</v>
      </c>
      <c r="BW1052">
        <v>0.36799999999999999</v>
      </c>
      <c r="BX1052" t="s">
        <v>148</v>
      </c>
      <c r="BY1052" t="s">
        <v>122</v>
      </c>
      <c r="BZ1052" t="s">
        <v>122</v>
      </c>
      <c r="CA1052" t="s">
        <v>1905</v>
      </c>
      <c r="CB1052" t="s">
        <v>150</v>
      </c>
      <c r="CC1052" t="s">
        <v>1906</v>
      </c>
      <c r="CD1052" t="s">
        <v>410</v>
      </c>
      <c r="CI1052">
        <v>33.508712799999998</v>
      </c>
      <c r="CJ1052">
        <v>-112.04847669999999</v>
      </c>
      <c r="CN1052" t="s">
        <v>135</v>
      </c>
      <c r="CO1052" t="s">
        <v>153</v>
      </c>
      <c r="CV1052" t="s">
        <v>154</v>
      </c>
      <c r="CW1052" t="s">
        <v>155</v>
      </c>
      <c r="CX1052" t="s">
        <v>321</v>
      </c>
      <c r="DC1052" s="15"/>
      <c r="DH1052" t="s">
        <v>146</v>
      </c>
    </row>
    <row r="1053" spans="1:112" x14ac:dyDescent="0.25">
      <c r="A1053" t="s">
        <v>122</v>
      </c>
      <c r="B1053" t="s">
        <v>122</v>
      </c>
      <c r="C1053" t="s">
        <v>3287</v>
      </c>
      <c r="D1053" t="s">
        <v>124</v>
      </c>
      <c r="E1053" t="s">
        <v>125</v>
      </c>
      <c r="F1053" t="s">
        <v>126</v>
      </c>
      <c r="G1053" s="15">
        <v>45582</v>
      </c>
      <c r="H1053" t="s">
        <v>3288</v>
      </c>
      <c r="I1053" t="s">
        <v>128</v>
      </c>
      <c r="J1053" s="15"/>
      <c r="M1053" t="s">
        <v>394</v>
      </c>
      <c r="N1053" t="s">
        <v>130</v>
      </c>
      <c r="T1053" t="s">
        <v>3289</v>
      </c>
      <c r="U1053" t="s">
        <v>193</v>
      </c>
      <c r="V1053" t="s">
        <v>3290</v>
      </c>
      <c r="W1053" t="s">
        <v>134</v>
      </c>
      <c r="AA1053" t="s">
        <v>135</v>
      </c>
      <c r="AB1053" t="s">
        <v>122</v>
      </c>
      <c r="AC1053" t="s">
        <v>135</v>
      </c>
      <c r="AD1053" t="s">
        <v>136</v>
      </c>
      <c r="AF1053" t="s">
        <v>137</v>
      </c>
      <c r="AG1053" t="s">
        <v>138</v>
      </c>
      <c r="AH1053">
        <v>0.36599999999999999</v>
      </c>
      <c r="AI1053" t="s">
        <v>139</v>
      </c>
      <c r="AK1053" t="s">
        <v>140</v>
      </c>
      <c r="AM1053" t="s">
        <v>141</v>
      </c>
      <c r="AS1053" t="s">
        <v>224</v>
      </c>
      <c r="AU1053">
        <v>90</v>
      </c>
      <c r="AV1053" t="s">
        <v>130</v>
      </c>
      <c r="AZ1053" t="s">
        <v>143</v>
      </c>
      <c r="BA1053" t="s">
        <v>122</v>
      </c>
      <c r="BB1053" t="s">
        <v>143</v>
      </c>
      <c r="BD1053" t="s">
        <v>182</v>
      </c>
      <c r="BE1053" s="15"/>
      <c r="BG1053" t="s">
        <v>145</v>
      </c>
      <c r="BH1053">
        <v>8.1900000000000001E-2</v>
      </c>
      <c r="BI1053" t="s">
        <v>139</v>
      </c>
      <c r="BJ1053" s="15"/>
      <c r="BK1053" t="s">
        <v>146</v>
      </c>
      <c r="BL1053">
        <v>7</v>
      </c>
      <c r="BM1053" s="16">
        <v>45582.401388888902</v>
      </c>
      <c r="BO1053" s="16"/>
      <c r="BP1053" t="s">
        <v>147</v>
      </c>
      <c r="BQ1053" t="s">
        <v>147</v>
      </c>
      <c r="BR1053">
        <v>0.36599999999999999</v>
      </c>
      <c r="BS1053">
        <v>8.1900000000000001E-2</v>
      </c>
      <c r="BT1053" t="b">
        <v>0</v>
      </c>
      <c r="BU1053">
        <v>0.36599999999999999</v>
      </c>
      <c r="BV1053">
        <v>8.1900000000000001E-2</v>
      </c>
      <c r="BW1053">
        <v>0.36599999999999999</v>
      </c>
      <c r="BX1053" t="s">
        <v>148</v>
      </c>
      <c r="BY1053" t="s">
        <v>122</v>
      </c>
      <c r="BZ1053" t="s">
        <v>122</v>
      </c>
      <c r="CA1053" t="s">
        <v>3291</v>
      </c>
      <c r="CB1053" t="s">
        <v>150</v>
      </c>
      <c r="CC1053" t="s">
        <v>3292</v>
      </c>
      <c r="CD1053" t="s">
        <v>410</v>
      </c>
      <c r="CI1053">
        <v>33.508712799999998</v>
      </c>
      <c r="CJ1053">
        <v>-112.04847669999999</v>
      </c>
      <c r="CN1053" t="s">
        <v>135</v>
      </c>
      <c r="CO1053" t="s">
        <v>153</v>
      </c>
      <c r="CV1053" t="s">
        <v>154</v>
      </c>
      <c r="CW1053" t="s">
        <v>155</v>
      </c>
      <c r="CX1053" t="s">
        <v>321</v>
      </c>
      <c r="DC1053" s="15"/>
      <c r="DH1053" t="s">
        <v>146</v>
      </c>
    </row>
    <row r="1054" spans="1:112" x14ac:dyDescent="0.25">
      <c r="A1054" t="s">
        <v>122</v>
      </c>
      <c r="B1054" t="s">
        <v>122</v>
      </c>
      <c r="C1054" t="s">
        <v>3293</v>
      </c>
      <c r="D1054" t="s">
        <v>124</v>
      </c>
      <c r="E1054" t="s">
        <v>125</v>
      </c>
      <c r="F1054" t="s">
        <v>126</v>
      </c>
      <c r="G1054" s="15">
        <v>44454</v>
      </c>
      <c r="H1054" t="s">
        <v>3130</v>
      </c>
      <c r="I1054" t="s">
        <v>128</v>
      </c>
      <c r="J1054" s="15"/>
      <c r="M1054" t="s">
        <v>3294</v>
      </c>
      <c r="N1054" t="s">
        <v>130</v>
      </c>
      <c r="T1054" t="s">
        <v>131</v>
      </c>
      <c r="U1054" t="s">
        <v>193</v>
      </c>
      <c r="V1054" t="s">
        <v>3295</v>
      </c>
      <c r="W1054" t="s">
        <v>134</v>
      </c>
      <c r="AA1054" t="s">
        <v>135</v>
      </c>
      <c r="AB1054" t="s">
        <v>122</v>
      </c>
      <c r="AC1054" t="s">
        <v>135</v>
      </c>
      <c r="AD1054" t="s">
        <v>136</v>
      </c>
      <c r="AF1054" t="s">
        <v>137</v>
      </c>
      <c r="AG1054" t="s">
        <v>138</v>
      </c>
      <c r="AH1054">
        <v>0.35799999999999998</v>
      </c>
      <c r="AI1054" t="s">
        <v>139</v>
      </c>
      <c r="AK1054" t="s">
        <v>140</v>
      </c>
      <c r="AM1054" t="s">
        <v>141</v>
      </c>
      <c r="AS1054" t="s">
        <v>246</v>
      </c>
      <c r="AU1054">
        <v>8</v>
      </c>
      <c r="AV1054" t="s">
        <v>130</v>
      </c>
      <c r="AZ1054" t="s">
        <v>143</v>
      </c>
      <c r="BA1054" t="s">
        <v>122</v>
      </c>
      <c r="BB1054" t="s">
        <v>143</v>
      </c>
      <c r="BD1054" t="s">
        <v>163</v>
      </c>
      <c r="BE1054" s="15"/>
      <c r="BG1054" t="s">
        <v>145</v>
      </c>
      <c r="BH1054">
        <v>8.1900000000000001E-2</v>
      </c>
      <c r="BI1054" t="s">
        <v>139</v>
      </c>
      <c r="BJ1054" s="15"/>
      <c r="BK1054" t="s">
        <v>146</v>
      </c>
      <c r="BL1054">
        <v>7</v>
      </c>
      <c r="BM1054" s="16">
        <v>44454.778472222199</v>
      </c>
      <c r="BO1054" s="16"/>
      <c r="BP1054" t="s">
        <v>147</v>
      </c>
      <c r="BQ1054" t="s">
        <v>147</v>
      </c>
      <c r="BR1054">
        <v>0.35799999999999998</v>
      </c>
      <c r="BS1054">
        <v>8.1900000000000001E-2</v>
      </c>
      <c r="BT1054" t="b">
        <v>0</v>
      </c>
      <c r="BU1054">
        <v>0.35799999999999998</v>
      </c>
      <c r="BV1054">
        <v>8.1900000000000001E-2</v>
      </c>
      <c r="BW1054">
        <v>0.35799999999999998</v>
      </c>
      <c r="BX1054" t="s">
        <v>148</v>
      </c>
      <c r="BY1054" t="s">
        <v>122</v>
      </c>
      <c r="BZ1054" t="s">
        <v>122</v>
      </c>
      <c r="CA1054" t="s">
        <v>3296</v>
      </c>
      <c r="CB1054" t="s">
        <v>150</v>
      </c>
      <c r="CC1054" t="s">
        <v>3297</v>
      </c>
      <c r="CD1054" t="s">
        <v>198</v>
      </c>
      <c r="CI1054">
        <v>35.0184122</v>
      </c>
      <c r="CJ1054">
        <v>-110.68509640000001</v>
      </c>
      <c r="CN1054" t="s">
        <v>135</v>
      </c>
      <c r="CO1054" t="s">
        <v>153</v>
      </c>
      <c r="CV1054" t="s">
        <v>154</v>
      </c>
      <c r="CW1054" t="s">
        <v>155</v>
      </c>
      <c r="CX1054" t="s">
        <v>199</v>
      </c>
      <c r="DC1054" s="15"/>
      <c r="DH1054" t="s">
        <v>146</v>
      </c>
    </row>
    <row r="1055" spans="1:112" x14ac:dyDescent="0.25">
      <c r="A1055" t="s">
        <v>122</v>
      </c>
      <c r="B1055" t="s">
        <v>122</v>
      </c>
      <c r="C1055" t="s">
        <v>3298</v>
      </c>
      <c r="D1055" t="s">
        <v>124</v>
      </c>
      <c r="E1055" t="s">
        <v>125</v>
      </c>
      <c r="F1055" t="s">
        <v>126</v>
      </c>
      <c r="G1055" s="15">
        <v>44671</v>
      </c>
      <c r="H1055" t="s">
        <v>484</v>
      </c>
      <c r="I1055" t="s">
        <v>128</v>
      </c>
      <c r="J1055" s="15"/>
      <c r="M1055" t="s">
        <v>358</v>
      </c>
      <c r="N1055" t="s">
        <v>130</v>
      </c>
      <c r="T1055" t="s">
        <v>131</v>
      </c>
      <c r="U1055" t="s">
        <v>672</v>
      </c>
      <c r="V1055" t="s">
        <v>3299</v>
      </c>
      <c r="W1055" t="s">
        <v>134</v>
      </c>
      <c r="AA1055" t="s">
        <v>135</v>
      </c>
      <c r="AB1055" t="s">
        <v>122</v>
      </c>
      <c r="AC1055" t="s">
        <v>135</v>
      </c>
      <c r="AD1055" t="s">
        <v>136</v>
      </c>
      <c r="AF1055" t="s">
        <v>137</v>
      </c>
      <c r="AG1055" t="s">
        <v>138</v>
      </c>
      <c r="AH1055">
        <v>0.35599999999999998</v>
      </c>
      <c r="AI1055" t="s">
        <v>139</v>
      </c>
      <c r="AK1055" t="s">
        <v>140</v>
      </c>
      <c r="AM1055" t="s">
        <v>141</v>
      </c>
      <c r="AS1055" t="s">
        <v>224</v>
      </c>
      <c r="AU1055">
        <v>30</v>
      </c>
      <c r="AV1055" t="s">
        <v>130</v>
      </c>
      <c r="AZ1055" t="s">
        <v>143</v>
      </c>
      <c r="BA1055" t="s">
        <v>122</v>
      </c>
      <c r="BB1055" t="s">
        <v>143</v>
      </c>
      <c r="BD1055" t="s">
        <v>182</v>
      </c>
      <c r="BE1055" s="15"/>
      <c r="BG1055" t="s">
        <v>145</v>
      </c>
      <c r="BH1055">
        <v>8.1900000000000001E-2</v>
      </c>
      <c r="BI1055" t="s">
        <v>139</v>
      </c>
      <c r="BJ1055" s="15"/>
      <c r="BK1055" t="s">
        <v>146</v>
      </c>
      <c r="BL1055">
        <v>7</v>
      </c>
      <c r="BM1055" s="16">
        <v>44671.739583333299</v>
      </c>
      <c r="BO1055" s="16"/>
      <c r="BP1055" t="s">
        <v>147</v>
      </c>
      <c r="BQ1055" t="s">
        <v>147</v>
      </c>
      <c r="BR1055">
        <v>0.35599999999999998</v>
      </c>
      <c r="BS1055">
        <v>8.1900000000000001E-2</v>
      </c>
      <c r="BT1055" t="b">
        <v>0</v>
      </c>
      <c r="BU1055">
        <v>0.35599999999999998</v>
      </c>
      <c r="BV1055">
        <v>8.1900000000000001E-2</v>
      </c>
      <c r="BW1055">
        <v>0.35599999999999998</v>
      </c>
      <c r="BX1055" t="s">
        <v>148</v>
      </c>
      <c r="BY1055" t="s">
        <v>122</v>
      </c>
      <c r="BZ1055" t="s">
        <v>122</v>
      </c>
      <c r="CA1055" t="s">
        <v>3300</v>
      </c>
      <c r="CB1055" t="s">
        <v>150</v>
      </c>
      <c r="CC1055" t="s">
        <v>3301</v>
      </c>
      <c r="CD1055" t="s">
        <v>379</v>
      </c>
      <c r="CI1055">
        <v>34.0684538</v>
      </c>
      <c r="CJ1055">
        <v>-112.15149580000001</v>
      </c>
      <c r="CN1055" t="s">
        <v>135</v>
      </c>
      <c r="CO1055" t="s">
        <v>153</v>
      </c>
      <c r="CV1055" t="s">
        <v>154</v>
      </c>
      <c r="CW1055" t="s">
        <v>155</v>
      </c>
      <c r="CX1055" t="s">
        <v>167</v>
      </c>
      <c r="DC1055" s="15"/>
      <c r="DH1055" t="s">
        <v>146</v>
      </c>
    </row>
    <row r="1056" spans="1:112" x14ac:dyDescent="0.25">
      <c r="A1056" t="s">
        <v>122</v>
      </c>
      <c r="B1056" t="s">
        <v>122</v>
      </c>
      <c r="C1056" t="s">
        <v>3302</v>
      </c>
      <c r="D1056" t="s">
        <v>124</v>
      </c>
      <c r="E1056" t="s">
        <v>125</v>
      </c>
      <c r="F1056" t="s">
        <v>126</v>
      </c>
      <c r="G1056" s="15">
        <v>44455</v>
      </c>
      <c r="H1056" t="s">
        <v>266</v>
      </c>
      <c r="I1056" t="s">
        <v>128</v>
      </c>
      <c r="J1056" s="15"/>
      <c r="M1056" t="s">
        <v>691</v>
      </c>
      <c r="N1056" t="s">
        <v>130</v>
      </c>
      <c r="T1056" t="s">
        <v>131</v>
      </c>
      <c r="U1056" t="s">
        <v>193</v>
      </c>
      <c r="V1056" t="s">
        <v>3303</v>
      </c>
      <c r="W1056" t="s">
        <v>134</v>
      </c>
      <c r="AA1056" t="s">
        <v>135</v>
      </c>
      <c r="AB1056" t="s">
        <v>122</v>
      </c>
      <c r="AC1056" t="s">
        <v>135</v>
      </c>
      <c r="AD1056" t="s">
        <v>136</v>
      </c>
      <c r="AF1056" t="s">
        <v>137</v>
      </c>
      <c r="AG1056" t="s">
        <v>138</v>
      </c>
      <c r="AH1056">
        <v>0.35</v>
      </c>
      <c r="AI1056" t="s">
        <v>139</v>
      </c>
      <c r="AK1056" t="s">
        <v>140</v>
      </c>
      <c r="AM1056" t="s">
        <v>141</v>
      </c>
      <c r="AS1056" t="s">
        <v>246</v>
      </c>
      <c r="AU1056">
        <v>17</v>
      </c>
      <c r="AV1056" t="s">
        <v>130</v>
      </c>
      <c r="AZ1056" t="s">
        <v>143</v>
      </c>
      <c r="BA1056" t="s">
        <v>122</v>
      </c>
      <c r="BB1056" t="s">
        <v>143</v>
      </c>
      <c r="BD1056" t="s">
        <v>163</v>
      </c>
      <c r="BE1056" s="15"/>
      <c r="BG1056" t="s">
        <v>145</v>
      </c>
      <c r="BH1056">
        <v>8.1900000000000001E-2</v>
      </c>
      <c r="BI1056" t="s">
        <v>139</v>
      </c>
      <c r="BJ1056" s="15"/>
      <c r="BK1056" t="s">
        <v>146</v>
      </c>
      <c r="BL1056">
        <v>7</v>
      </c>
      <c r="BM1056" s="16">
        <v>44455.767361111102</v>
      </c>
      <c r="BO1056" s="16"/>
      <c r="BP1056" t="s">
        <v>147</v>
      </c>
      <c r="BQ1056" t="s">
        <v>147</v>
      </c>
      <c r="BR1056">
        <v>0.35</v>
      </c>
      <c r="BS1056">
        <v>8.1900000000000001E-2</v>
      </c>
      <c r="BT1056" t="b">
        <v>0</v>
      </c>
      <c r="BU1056">
        <v>0.35</v>
      </c>
      <c r="BV1056">
        <v>8.1900000000000001E-2</v>
      </c>
      <c r="BW1056">
        <v>0.35</v>
      </c>
      <c r="BX1056" t="s">
        <v>148</v>
      </c>
      <c r="BY1056" t="s">
        <v>122</v>
      </c>
      <c r="BZ1056" t="s">
        <v>122</v>
      </c>
      <c r="CA1056" t="s">
        <v>3304</v>
      </c>
      <c r="CB1056" t="s">
        <v>150</v>
      </c>
      <c r="CC1056" t="s">
        <v>3305</v>
      </c>
      <c r="CD1056" t="s">
        <v>198</v>
      </c>
      <c r="CI1056">
        <v>35.018346899999997</v>
      </c>
      <c r="CJ1056">
        <v>-110.6844878</v>
      </c>
      <c r="CN1056" t="s">
        <v>135</v>
      </c>
      <c r="CO1056" t="s">
        <v>153</v>
      </c>
      <c r="CV1056" t="s">
        <v>154</v>
      </c>
      <c r="CW1056" t="s">
        <v>155</v>
      </c>
      <c r="CX1056" t="s">
        <v>199</v>
      </c>
      <c r="DC1056" s="15"/>
      <c r="DH1056" t="s">
        <v>146</v>
      </c>
    </row>
    <row r="1057" spans="1:112" x14ac:dyDescent="0.25">
      <c r="A1057" t="s">
        <v>122</v>
      </c>
      <c r="B1057" t="s">
        <v>122</v>
      </c>
      <c r="C1057" t="s">
        <v>3306</v>
      </c>
      <c r="D1057" t="s">
        <v>124</v>
      </c>
      <c r="E1057" t="s">
        <v>125</v>
      </c>
      <c r="F1057" t="s">
        <v>126</v>
      </c>
      <c r="G1057" s="15">
        <v>45264</v>
      </c>
      <c r="H1057" t="s">
        <v>1603</v>
      </c>
      <c r="I1057" t="s">
        <v>128</v>
      </c>
      <c r="J1057" s="15"/>
      <c r="M1057" t="s">
        <v>608</v>
      </c>
      <c r="N1057" t="s">
        <v>130</v>
      </c>
      <c r="T1057" t="s">
        <v>395</v>
      </c>
      <c r="U1057" t="s">
        <v>193</v>
      </c>
      <c r="V1057" t="s">
        <v>904</v>
      </c>
      <c r="W1057" t="s">
        <v>134</v>
      </c>
      <c r="AA1057" t="s">
        <v>135</v>
      </c>
      <c r="AB1057" t="s">
        <v>122</v>
      </c>
      <c r="AC1057" t="s">
        <v>135</v>
      </c>
      <c r="AD1057" t="s">
        <v>136</v>
      </c>
      <c r="AF1057" t="s">
        <v>137</v>
      </c>
      <c r="AG1057" t="s">
        <v>138</v>
      </c>
      <c r="AH1057">
        <v>0.34200000000000003</v>
      </c>
      <c r="AI1057" t="s">
        <v>139</v>
      </c>
      <c r="AK1057" t="s">
        <v>140</v>
      </c>
      <c r="AM1057" t="s">
        <v>141</v>
      </c>
      <c r="AS1057" t="s">
        <v>246</v>
      </c>
      <c r="AU1057">
        <v>85</v>
      </c>
      <c r="AV1057" t="s">
        <v>130</v>
      </c>
      <c r="AZ1057" t="s">
        <v>143</v>
      </c>
      <c r="BA1057" t="s">
        <v>122</v>
      </c>
      <c r="BB1057" t="s">
        <v>143</v>
      </c>
      <c r="BD1057" t="s">
        <v>182</v>
      </c>
      <c r="BE1057" s="15"/>
      <c r="BG1057" t="s">
        <v>145</v>
      </c>
      <c r="BH1057">
        <v>8.1900000000000001E-2</v>
      </c>
      <c r="BI1057" t="s">
        <v>139</v>
      </c>
      <c r="BJ1057" s="15"/>
      <c r="BK1057" t="s">
        <v>146</v>
      </c>
      <c r="BL1057">
        <v>7</v>
      </c>
      <c r="BM1057" s="16">
        <v>45264.355555555601</v>
      </c>
      <c r="BO1057" s="16"/>
      <c r="BP1057" t="s">
        <v>147</v>
      </c>
      <c r="BQ1057" t="s">
        <v>147</v>
      </c>
      <c r="BR1057">
        <v>0.34200000000000003</v>
      </c>
      <c r="BS1057">
        <v>8.1900000000000001E-2</v>
      </c>
      <c r="BT1057" t="b">
        <v>0</v>
      </c>
      <c r="BU1057">
        <v>0.34200000000000003</v>
      </c>
      <c r="BV1057">
        <v>8.1900000000000001E-2</v>
      </c>
      <c r="BW1057">
        <v>0.34200000000000003</v>
      </c>
      <c r="BX1057" t="s">
        <v>148</v>
      </c>
      <c r="BY1057" t="s">
        <v>122</v>
      </c>
      <c r="BZ1057" t="s">
        <v>122</v>
      </c>
      <c r="CA1057" t="s">
        <v>905</v>
      </c>
      <c r="CB1057" t="s">
        <v>150</v>
      </c>
      <c r="CC1057" t="s">
        <v>173</v>
      </c>
      <c r="CD1057" t="s">
        <v>399</v>
      </c>
      <c r="CI1057">
        <v>32.2016572</v>
      </c>
      <c r="CJ1057">
        <v>-110.96899639999999</v>
      </c>
      <c r="CN1057" t="s">
        <v>135</v>
      </c>
      <c r="CO1057" t="s">
        <v>153</v>
      </c>
      <c r="CV1057" t="s">
        <v>154</v>
      </c>
      <c r="CW1057" t="s">
        <v>155</v>
      </c>
      <c r="CX1057" t="s">
        <v>400</v>
      </c>
      <c r="DC1057" s="15"/>
      <c r="DH1057" t="s">
        <v>146</v>
      </c>
    </row>
    <row r="1058" spans="1:112" x14ac:dyDescent="0.25">
      <c r="A1058" t="s">
        <v>122</v>
      </c>
      <c r="B1058" t="s">
        <v>122</v>
      </c>
      <c r="C1058" t="s">
        <v>3307</v>
      </c>
      <c r="D1058" t="s">
        <v>124</v>
      </c>
      <c r="E1058" t="s">
        <v>125</v>
      </c>
      <c r="F1058" t="s">
        <v>126</v>
      </c>
      <c r="G1058" s="15">
        <v>44992</v>
      </c>
      <c r="H1058" t="s">
        <v>158</v>
      </c>
      <c r="I1058" t="s">
        <v>128</v>
      </c>
      <c r="J1058" s="15"/>
      <c r="M1058" t="s">
        <v>994</v>
      </c>
      <c r="N1058" t="s">
        <v>130</v>
      </c>
      <c r="T1058" t="s">
        <v>793</v>
      </c>
      <c r="U1058" t="s">
        <v>1658</v>
      </c>
      <c r="V1058" t="s">
        <v>3308</v>
      </c>
      <c r="W1058" t="s">
        <v>134</v>
      </c>
      <c r="AA1058" t="s">
        <v>135</v>
      </c>
      <c r="AB1058" t="s">
        <v>122</v>
      </c>
      <c r="AC1058" t="s">
        <v>135</v>
      </c>
      <c r="AD1058" t="s">
        <v>136</v>
      </c>
      <c r="AF1058" t="s">
        <v>137</v>
      </c>
      <c r="AG1058" t="s">
        <v>138</v>
      </c>
      <c r="AH1058">
        <v>0.33600000000000002</v>
      </c>
      <c r="AI1058" t="s">
        <v>139</v>
      </c>
      <c r="AK1058" t="s">
        <v>140</v>
      </c>
      <c r="AM1058" t="s">
        <v>141</v>
      </c>
      <c r="AS1058" t="s">
        <v>224</v>
      </c>
      <c r="AU1058">
        <v>170</v>
      </c>
      <c r="AV1058" t="s">
        <v>130</v>
      </c>
      <c r="AZ1058" t="s">
        <v>143</v>
      </c>
      <c r="BA1058" t="s">
        <v>122</v>
      </c>
      <c r="BB1058" t="s">
        <v>143</v>
      </c>
      <c r="BD1058" t="s">
        <v>182</v>
      </c>
      <c r="BE1058" s="15"/>
      <c r="BG1058" t="s">
        <v>145</v>
      </c>
      <c r="BH1058">
        <v>8.1900000000000001E-2</v>
      </c>
      <c r="BI1058" t="s">
        <v>139</v>
      </c>
      <c r="BJ1058" s="15"/>
      <c r="BK1058" t="s">
        <v>146</v>
      </c>
      <c r="BL1058">
        <v>7</v>
      </c>
      <c r="BM1058" s="16">
        <v>44992.447916666701</v>
      </c>
      <c r="BO1058" s="16"/>
      <c r="BP1058" t="s">
        <v>147</v>
      </c>
      <c r="BQ1058" t="s">
        <v>147</v>
      </c>
      <c r="BR1058">
        <v>0.33600000000000002</v>
      </c>
      <c r="BS1058">
        <v>8.1900000000000001E-2</v>
      </c>
      <c r="BT1058" t="b">
        <v>0</v>
      </c>
      <c r="BU1058">
        <v>0.33600000000000002</v>
      </c>
      <c r="BV1058">
        <v>8.1900000000000001E-2</v>
      </c>
      <c r="BW1058">
        <v>0.33600000000000002</v>
      </c>
      <c r="BX1058" t="s">
        <v>148</v>
      </c>
      <c r="BY1058" t="s">
        <v>122</v>
      </c>
      <c r="BZ1058" t="s">
        <v>122</v>
      </c>
      <c r="CA1058" t="s">
        <v>3309</v>
      </c>
      <c r="CB1058" t="s">
        <v>150</v>
      </c>
      <c r="CC1058" t="s">
        <v>3310</v>
      </c>
      <c r="CD1058" t="s">
        <v>410</v>
      </c>
      <c r="CI1058">
        <v>33.529515000000004</v>
      </c>
      <c r="CJ1058">
        <v>-112.080709</v>
      </c>
      <c r="CN1058" t="s">
        <v>135</v>
      </c>
      <c r="CO1058" t="s">
        <v>153</v>
      </c>
      <c r="CV1058" t="s">
        <v>154</v>
      </c>
      <c r="CW1058" t="s">
        <v>155</v>
      </c>
      <c r="CX1058" t="s">
        <v>321</v>
      </c>
      <c r="DC1058" s="15"/>
      <c r="DH1058" t="s">
        <v>146</v>
      </c>
    </row>
    <row r="1059" spans="1:112" x14ac:dyDescent="0.25">
      <c r="A1059" t="s">
        <v>122</v>
      </c>
      <c r="B1059" t="s">
        <v>122</v>
      </c>
      <c r="C1059" t="s">
        <v>3311</v>
      </c>
      <c r="D1059" t="s">
        <v>124</v>
      </c>
      <c r="E1059" t="s">
        <v>125</v>
      </c>
      <c r="F1059" t="s">
        <v>126</v>
      </c>
      <c r="G1059" s="15">
        <v>44991</v>
      </c>
      <c r="H1059" t="s">
        <v>3312</v>
      </c>
      <c r="I1059" t="s">
        <v>128</v>
      </c>
      <c r="J1059" s="15"/>
      <c r="M1059" t="s">
        <v>1303</v>
      </c>
      <c r="N1059" t="s">
        <v>130</v>
      </c>
      <c r="T1059" t="s">
        <v>793</v>
      </c>
      <c r="U1059" t="s">
        <v>1658</v>
      </c>
      <c r="V1059" t="s">
        <v>1754</v>
      </c>
      <c r="W1059" t="s">
        <v>134</v>
      </c>
      <c r="AA1059" t="s">
        <v>135</v>
      </c>
      <c r="AB1059" t="s">
        <v>122</v>
      </c>
      <c r="AC1059" t="s">
        <v>135</v>
      </c>
      <c r="AD1059" t="s">
        <v>136</v>
      </c>
      <c r="AF1059" t="s">
        <v>137</v>
      </c>
      <c r="AG1059" t="s">
        <v>138</v>
      </c>
      <c r="AH1059">
        <v>0.33400000000000002</v>
      </c>
      <c r="AI1059" t="s">
        <v>139</v>
      </c>
      <c r="AK1059" t="s">
        <v>140</v>
      </c>
      <c r="AM1059" t="s">
        <v>141</v>
      </c>
      <c r="AS1059" t="s">
        <v>224</v>
      </c>
      <c r="AU1059">
        <v>230</v>
      </c>
      <c r="AV1059" t="s">
        <v>130</v>
      </c>
      <c r="AZ1059" t="s">
        <v>143</v>
      </c>
      <c r="BA1059" t="s">
        <v>122</v>
      </c>
      <c r="BB1059" t="s">
        <v>143</v>
      </c>
      <c r="BD1059" t="s">
        <v>182</v>
      </c>
      <c r="BE1059" s="15"/>
      <c r="BG1059" t="s">
        <v>145</v>
      </c>
      <c r="BH1059">
        <v>8.1900000000000001E-2</v>
      </c>
      <c r="BI1059" t="s">
        <v>139</v>
      </c>
      <c r="BJ1059" s="15"/>
      <c r="BK1059" t="s">
        <v>146</v>
      </c>
      <c r="BL1059">
        <v>7</v>
      </c>
      <c r="BM1059" s="16">
        <v>44991.379861111098</v>
      </c>
      <c r="BO1059" s="16"/>
      <c r="BP1059" t="s">
        <v>147</v>
      </c>
      <c r="BQ1059" t="s">
        <v>147</v>
      </c>
      <c r="BR1059">
        <v>0.33400000000000002</v>
      </c>
      <c r="BS1059">
        <v>8.1900000000000001E-2</v>
      </c>
      <c r="BT1059" t="b">
        <v>0</v>
      </c>
      <c r="BU1059">
        <v>0.33400000000000002</v>
      </c>
      <c r="BV1059">
        <v>8.1900000000000001E-2</v>
      </c>
      <c r="BW1059">
        <v>0.33400000000000002</v>
      </c>
      <c r="BX1059" t="s">
        <v>148</v>
      </c>
      <c r="BY1059" t="s">
        <v>122</v>
      </c>
      <c r="BZ1059" t="s">
        <v>122</v>
      </c>
      <c r="CA1059" t="s">
        <v>1755</v>
      </c>
      <c r="CB1059" t="s">
        <v>150</v>
      </c>
      <c r="CC1059" t="s">
        <v>1756</v>
      </c>
      <c r="CD1059" t="s">
        <v>410</v>
      </c>
      <c r="CI1059">
        <v>33.519211499999997</v>
      </c>
      <c r="CJ1059">
        <v>-112.0806546</v>
      </c>
      <c r="CN1059" t="s">
        <v>135</v>
      </c>
      <c r="CO1059" t="s">
        <v>153</v>
      </c>
      <c r="CV1059" t="s">
        <v>154</v>
      </c>
      <c r="CW1059" t="s">
        <v>155</v>
      </c>
      <c r="CX1059" t="s">
        <v>321</v>
      </c>
      <c r="DC1059" s="15"/>
      <c r="DH1059" t="s">
        <v>146</v>
      </c>
    </row>
    <row r="1060" spans="1:112" x14ac:dyDescent="0.25">
      <c r="A1060" t="s">
        <v>122</v>
      </c>
      <c r="B1060" t="s">
        <v>122</v>
      </c>
      <c r="C1060" t="s">
        <v>3313</v>
      </c>
      <c r="D1060" t="s">
        <v>124</v>
      </c>
      <c r="E1060" t="s">
        <v>125</v>
      </c>
      <c r="F1060" t="s">
        <v>126</v>
      </c>
      <c r="G1060" s="15">
        <v>44991</v>
      </c>
      <c r="H1060" t="s">
        <v>3069</v>
      </c>
      <c r="I1060" t="s">
        <v>128</v>
      </c>
      <c r="J1060" s="15"/>
      <c r="M1060" t="s">
        <v>1303</v>
      </c>
      <c r="N1060" t="s">
        <v>130</v>
      </c>
      <c r="T1060" t="s">
        <v>793</v>
      </c>
      <c r="U1060" t="s">
        <v>1658</v>
      </c>
      <c r="V1060" t="s">
        <v>1754</v>
      </c>
      <c r="W1060" t="s">
        <v>134</v>
      </c>
      <c r="AA1060" t="s">
        <v>135</v>
      </c>
      <c r="AB1060" t="s">
        <v>122</v>
      </c>
      <c r="AC1060" t="s">
        <v>135</v>
      </c>
      <c r="AD1060" t="s">
        <v>136</v>
      </c>
      <c r="AF1060" t="s">
        <v>137</v>
      </c>
      <c r="AG1060" t="s">
        <v>138</v>
      </c>
      <c r="AH1060">
        <v>0.32700000000000001</v>
      </c>
      <c r="AI1060" t="s">
        <v>139</v>
      </c>
      <c r="AK1060" t="s">
        <v>140</v>
      </c>
      <c r="AM1060" t="s">
        <v>141</v>
      </c>
      <c r="AS1060" t="s">
        <v>224</v>
      </c>
      <c r="AU1060">
        <v>230</v>
      </c>
      <c r="AV1060" t="s">
        <v>130</v>
      </c>
      <c r="AZ1060" t="s">
        <v>143</v>
      </c>
      <c r="BA1060" t="s">
        <v>122</v>
      </c>
      <c r="BB1060" t="s">
        <v>143</v>
      </c>
      <c r="BD1060" t="s">
        <v>182</v>
      </c>
      <c r="BE1060" s="15"/>
      <c r="BG1060" t="s">
        <v>145</v>
      </c>
      <c r="BH1060">
        <v>8.1900000000000001E-2</v>
      </c>
      <c r="BI1060" t="s">
        <v>139</v>
      </c>
      <c r="BJ1060" s="15"/>
      <c r="BK1060" t="s">
        <v>146</v>
      </c>
      <c r="BL1060">
        <v>7</v>
      </c>
      <c r="BM1060" s="16">
        <v>44991.333333333299</v>
      </c>
      <c r="BO1060" s="16"/>
      <c r="BP1060" t="s">
        <v>147</v>
      </c>
      <c r="BQ1060" t="s">
        <v>147</v>
      </c>
      <c r="BR1060">
        <v>0.32700000000000001</v>
      </c>
      <c r="BS1060">
        <v>8.1900000000000001E-2</v>
      </c>
      <c r="BT1060" t="b">
        <v>0</v>
      </c>
      <c r="BU1060">
        <v>0.32700000000000001</v>
      </c>
      <c r="BV1060">
        <v>8.1900000000000001E-2</v>
      </c>
      <c r="BW1060">
        <v>0.32700000000000001</v>
      </c>
      <c r="BX1060" t="s">
        <v>148</v>
      </c>
      <c r="BY1060" t="s">
        <v>122</v>
      </c>
      <c r="BZ1060" t="s">
        <v>122</v>
      </c>
      <c r="CA1060" t="s">
        <v>1755</v>
      </c>
      <c r="CB1060" t="s">
        <v>150</v>
      </c>
      <c r="CC1060" t="s">
        <v>1756</v>
      </c>
      <c r="CD1060" t="s">
        <v>410</v>
      </c>
      <c r="CI1060">
        <v>33.519211499999997</v>
      </c>
      <c r="CJ1060">
        <v>-112.0806546</v>
      </c>
      <c r="CN1060" t="s">
        <v>135</v>
      </c>
      <c r="CO1060" t="s">
        <v>153</v>
      </c>
      <c r="CV1060" t="s">
        <v>154</v>
      </c>
      <c r="CW1060" t="s">
        <v>155</v>
      </c>
      <c r="CX1060" t="s">
        <v>321</v>
      </c>
      <c r="DC1060" s="15"/>
      <c r="DH1060" t="s">
        <v>146</v>
      </c>
    </row>
    <row r="1061" spans="1:112" x14ac:dyDescent="0.25">
      <c r="A1061" t="s">
        <v>122</v>
      </c>
      <c r="B1061" t="s">
        <v>122</v>
      </c>
      <c r="C1061" t="s">
        <v>3314</v>
      </c>
      <c r="D1061" t="s">
        <v>124</v>
      </c>
      <c r="E1061" t="s">
        <v>125</v>
      </c>
      <c r="F1061" t="s">
        <v>126</v>
      </c>
      <c r="G1061" s="15">
        <v>44529</v>
      </c>
      <c r="H1061" t="s">
        <v>3315</v>
      </c>
      <c r="I1061" t="s">
        <v>128</v>
      </c>
      <c r="J1061" s="15"/>
      <c r="M1061" t="s">
        <v>467</v>
      </c>
      <c r="N1061" t="s">
        <v>130</v>
      </c>
      <c r="T1061" t="s">
        <v>131</v>
      </c>
      <c r="U1061" t="s">
        <v>193</v>
      </c>
      <c r="V1061" t="s">
        <v>1783</v>
      </c>
      <c r="W1061" t="s">
        <v>134</v>
      </c>
      <c r="AA1061" t="s">
        <v>135</v>
      </c>
      <c r="AB1061" t="s">
        <v>122</v>
      </c>
      <c r="AC1061" t="s">
        <v>135</v>
      </c>
      <c r="AD1061" t="s">
        <v>136</v>
      </c>
      <c r="AF1061" t="s">
        <v>137</v>
      </c>
      <c r="AG1061" t="s">
        <v>138</v>
      </c>
      <c r="AH1061">
        <v>0.32500000000000001</v>
      </c>
      <c r="AI1061" t="s">
        <v>139</v>
      </c>
      <c r="AK1061" t="s">
        <v>140</v>
      </c>
      <c r="AM1061" t="s">
        <v>141</v>
      </c>
      <c r="AS1061" t="s">
        <v>246</v>
      </c>
      <c r="AU1061">
        <v>22</v>
      </c>
      <c r="AV1061" t="s">
        <v>130</v>
      </c>
      <c r="AZ1061" t="s">
        <v>143</v>
      </c>
      <c r="BA1061" t="s">
        <v>122</v>
      </c>
      <c r="BB1061" t="s">
        <v>143</v>
      </c>
      <c r="BD1061" t="s">
        <v>163</v>
      </c>
      <c r="BE1061" s="15"/>
      <c r="BG1061" t="s">
        <v>145</v>
      </c>
      <c r="BH1061">
        <v>8.1900000000000001E-2</v>
      </c>
      <c r="BI1061" t="s">
        <v>139</v>
      </c>
      <c r="BJ1061" s="15"/>
      <c r="BK1061" t="s">
        <v>146</v>
      </c>
      <c r="BL1061">
        <v>7</v>
      </c>
      <c r="BM1061" s="16">
        <v>44529.535416666702</v>
      </c>
      <c r="BO1061" s="16"/>
      <c r="BP1061" t="s">
        <v>147</v>
      </c>
      <c r="BQ1061" t="s">
        <v>147</v>
      </c>
      <c r="BR1061">
        <v>0.32500000000000001</v>
      </c>
      <c r="BS1061">
        <v>8.1900000000000001E-2</v>
      </c>
      <c r="BT1061" t="b">
        <v>0</v>
      </c>
      <c r="BU1061">
        <v>0.32500000000000001</v>
      </c>
      <c r="BV1061">
        <v>8.1900000000000001E-2</v>
      </c>
      <c r="BW1061">
        <v>0.32500000000000001</v>
      </c>
      <c r="BX1061" t="s">
        <v>148</v>
      </c>
      <c r="BY1061" t="s">
        <v>122</v>
      </c>
      <c r="BZ1061" t="s">
        <v>122</v>
      </c>
      <c r="CA1061" t="s">
        <v>1784</v>
      </c>
      <c r="CB1061" t="s">
        <v>150</v>
      </c>
      <c r="CC1061" t="s">
        <v>1785</v>
      </c>
      <c r="CD1061" t="s">
        <v>198</v>
      </c>
      <c r="CI1061">
        <v>35.019640899999999</v>
      </c>
      <c r="CJ1061">
        <v>-110.6826993</v>
      </c>
      <c r="CN1061" t="s">
        <v>135</v>
      </c>
      <c r="CO1061" t="s">
        <v>153</v>
      </c>
      <c r="CV1061" t="s">
        <v>154</v>
      </c>
      <c r="CW1061" t="s">
        <v>155</v>
      </c>
      <c r="CX1061" t="s">
        <v>199</v>
      </c>
      <c r="DC1061" s="15"/>
      <c r="DH1061" t="s">
        <v>146</v>
      </c>
    </row>
    <row r="1062" spans="1:112" x14ac:dyDescent="0.25">
      <c r="A1062" t="s">
        <v>122</v>
      </c>
      <c r="B1062" t="s">
        <v>122</v>
      </c>
      <c r="C1062" t="s">
        <v>3316</v>
      </c>
      <c r="D1062" t="s">
        <v>124</v>
      </c>
      <c r="E1062" t="s">
        <v>125</v>
      </c>
      <c r="F1062" t="s">
        <v>126</v>
      </c>
      <c r="G1062" s="15">
        <v>44560</v>
      </c>
      <c r="H1062" t="s">
        <v>329</v>
      </c>
      <c r="I1062" t="s">
        <v>128</v>
      </c>
      <c r="J1062" s="15"/>
      <c r="M1062" t="s">
        <v>3317</v>
      </c>
      <c r="N1062" t="s">
        <v>130</v>
      </c>
      <c r="T1062" t="s">
        <v>160</v>
      </c>
      <c r="U1062" t="s">
        <v>161</v>
      </c>
      <c r="V1062" t="s">
        <v>3318</v>
      </c>
      <c r="W1062" t="s">
        <v>134</v>
      </c>
      <c r="AA1062" t="s">
        <v>135</v>
      </c>
      <c r="AB1062" t="s">
        <v>122</v>
      </c>
      <c r="AC1062" t="s">
        <v>135</v>
      </c>
      <c r="AD1062" t="s">
        <v>136</v>
      </c>
      <c r="AF1062" t="s">
        <v>137</v>
      </c>
      <c r="AG1062" t="s">
        <v>138</v>
      </c>
      <c r="AH1062">
        <v>0.32300000000000001</v>
      </c>
      <c r="AI1062" t="s">
        <v>139</v>
      </c>
      <c r="AK1062" t="s">
        <v>140</v>
      </c>
      <c r="AM1062" t="s">
        <v>141</v>
      </c>
      <c r="AS1062" t="s">
        <v>224</v>
      </c>
      <c r="AU1062">
        <v>47.5</v>
      </c>
      <c r="AV1062" t="s">
        <v>130</v>
      </c>
      <c r="AZ1062" t="s">
        <v>143</v>
      </c>
      <c r="BA1062" t="s">
        <v>122</v>
      </c>
      <c r="BB1062" t="s">
        <v>143</v>
      </c>
      <c r="BD1062" t="s">
        <v>163</v>
      </c>
      <c r="BE1062" s="15"/>
      <c r="BG1062" t="s">
        <v>145</v>
      </c>
      <c r="BH1062">
        <v>8.1900000000000001E-2</v>
      </c>
      <c r="BI1062" t="s">
        <v>139</v>
      </c>
      <c r="BJ1062" s="15"/>
      <c r="BK1062" t="s">
        <v>146</v>
      </c>
      <c r="BL1062">
        <v>7</v>
      </c>
      <c r="BM1062" s="16">
        <v>44560.354166666701</v>
      </c>
      <c r="BO1062" s="16"/>
      <c r="BP1062" t="s">
        <v>147</v>
      </c>
      <c r="BQ1062" t="s">
        <v>147</v>
      </c>
      <c r="BR1062">
        <v>0.32300000000000001</v>
      </c>
      <c r="BS1062">
        <v>8.1900000000000001E-2</v>
      </c>
      <c r="BT1062" t="b">
        <v>0</v>
      </c>
      <c r="BU1062">
        <v>0.32300000000000001</v>
      </c>
      <c r="BV1062">
        <v>8.1900000000000001E-2</v>
      </c>
      <c r="BW1062">
        <v>0.32300000000000001</v>
      </c>
      <c r="BX1062" t="s">
        <v>148</v>
      </c>
      <c r="BY1062" t="s">
        <v>122</v>
      </c>
      <c r="BZ1062" t="s">
        <v>122</v>
      </c>
      <c r="CA1062" t="s">
        <v>3319</v>
      </c>
      <c r="CB1062" t="s">
        <v>150</v>
      </c>
      <c r="CC1062" t="s">
        <v>611</v>
      </c>
      <c r="CD1062" t="s">
        <v>166</v>
      </c>
      <c r="CI1062">
        <v>34.739760599999997</v>
      </c>
      <c r="CJ1062">
        <v>-112.0090903</v>
      </c>
      <c r="CN1062" t="s">
        <v>135</v>
      </c>
      <c r="CO1062" t="s">
        <v>153</v>
      </c>
      <c r="CV1062" t="s">
        <v>154</v>
      </c>
      <c r="CW1062" t="s">
        <v>155</v>
      </c>
      <c r="CX1062" t="s">
        <v>167</v>
      </c>
      <c r="DC1062" s="15"/>
      <c r="DH1062" t="s">
        <v>146</v>
      </c>
    </row>
    <row r="1063" spans="1:112" x14ac:dyDescent="0.25">
      <c r="A1063" t="s">
        <v>122</v>
      </c>
      <c r="B1063" t="s">
        <v>122</v>
      </c>
      <c r="C1063" t="s">
        <v>3320</v>
      </c>
      <c r="D1063" t="s">
        <v>124</v>
      </c>
      <c r="E1063" t="s">
        <v>125</v>
      </c>
      <c r="F1063" t="s">
        <v>126</v>
      </c>
      <c r="G1063" s="15">
        <v>45148</v>
      </c>
      <c r="H1063" t="s">
        <v>3321</v>
      </c>
      <c r="I1063" t="s">
        <v>128</v>
      </c>
      <c r="J1063" s="15"/>
      <c r="M1063" t="s">
        <v>3294</v>
      </c>
      <c r="N1063" t="s">
        <v>130</v>
      </c>
      <c r="T1063" t="s">
        <v>131</v>
      </c>
      <c r="U1063" t="s">
        <v>193</v>
      </c>
      <c r="V1063" t="s">
        <v>3295</v>
      </c>
      <c r="W1063" t="s">
        <v>134</v>
      </c>
      <c r="AA1063" t="s">
        <v>135</v>
      </c>
      <c r="AB1063" t="s">
        <v>122</v>
      </c>
      <c r="AC1063" t="s">
        <v>135</v>
      </c>
      <c r="AD1063" t="s">
        <v>136</v>
      </c>
      <c r="AF1063" t="s">
        <v>137</v>
      </c>
      <c r="AG1063" t="s">
        <v>138</v>
      </c>
      <c r="AH1063">
        <v>0.32200000000000001</v>
      </c>
      <c r="AI1063" t="s">
        <v>139</v>
      </c>
      <c r="AK1063" t="s">
        <v>140</v>
      </c>
      <c r="AM1063" t="s">
        <v>141</v>
      </c>
      <c r="AS1063" t="s">
        <v>246</v>
      </c>
      <c r="AU1063">
        <v>8</v>
      </c>
      <c r="AV1063" t="s">
        <v>130</v>
      </c>
      <c r="AZ1063" t="s">
        <v>143</v>
      </c>
      <c r="BA1063" t="s">
        <v>122</v>
      </c>
      <c r="BB1063" t="s">
        <v>143</v>
      </c>
      <c r="BD1063" t="s">
        <v>182</v>
      </c>
      <c r="BE1063" s="15"/>
      <c r="BG1063" t="s">
        <v>145</v>
      </c>
      <c r="BH1063">
        <v>8.1900000000000001E-2</v>
      </c>
      <c r="BI1063" t="s">
        <v>139</v>
      </c>
      <c r="BJ1063" s="15"/>
      <c r="BK1063" t="s">
        <v>146</v>
      </c>
      <c r="BL1063">
        <v>7</v>
      </c>
      <c r="BM1063" s="16">
        <v>45148.641666666699</v>
      </c>
      <c r="BO1063" s="16"/>
      <c r="BP1063" t="s">
        <v>147</v>
      </c>
      <c r="BQ1063" t="s">
        <v>147</v>
      </c>
      <c r="BR1063">
        <v>0.32200000000000001</v>
      </c>
      <c r="BS1063">
        <v>8.1900000000000001E-2</v>
      </c>
      <c r="BT1063" t="b">
        <v>0</v>
      </c>
      <c r="BU1063">
        <v>0.32200000000000001</v>
      </c>
      <c r="BV1063">
        <v>8.1900000000000001E-2</v>
      </c>
      <c r="BW1063">
        <v>0.32200000000000001</v>
      </c>
      <c r="BX1063" t="s">
        <v>148</v>
      </c>
      <c r="BY1063" t="s">
        <v>122</v>
      </c>
      <c r="BZ1063" t="s">
        <v>122</v>
      </c>
      <c r="CA1063" t="s">
        <v>3296</v>
      </c>
      <c r="CB1063" t="s">
        <v>150</v>
      </c>
      <c r="CC1063" t="s">
        <v>3297</v>
      </c>
      <c r="CD1063" t="s">
        <v>198</v>
      </c>
      <c r="CI1063">
        <v>35.0184122</v>
      </c>
      <c r="CJ1063">
        <v>-110.68509640000001</v>
      </c>
      <c r="CN1063" t="s">
        <v>135</v>
      </c>
      <c r="CO1063" t="s">
        <v>153</v>
      </c>
      <c r="CV1063" t="s">
        <v>154</v>
      </c>
      <c r="CW1063" t="s">
        <v>155</v>
      </c>
      <c r="CX1063" t="s">
        <v>199</v>
      </c>
      <c r="DC1063" s="15"/>
      <c r="DH1063" t="s">
        <v>146</v>
      </c>
    </row>
    <row r="1064" spans="1:112" x14ac:dyDescent="0.25">
      <c r="A1064" t="s">
        <v>122</v>
      </c>
      <c r="B1064" t="s">
        <v>122</v>
      </c>
      <c r="C1064" t="s">
        <v>3322</v>
      </c>
      <c r="D1064" t="s">
        <v>124</v>
      </c>
      <c r="E1064" t="s">
        <v>125</v>
      </c>
      <c r="F1064" t="s">
        <v>126</v>
      </c>
      <c r="G1064" s="15">
        <v>45595</v>
      </c>
      <c r="H1064" t="s">
        <v>565</v>
      </c>
      <c r="I1064" t="s">
        <v>128</v>
      </c>
      <c r="J1064" s="15"/>
      <c r="M1064" t="s">
        <v>1858</v>
      </c>
      <c r="N1064" t="s">
        <v>130</v>
      </c>
      <c r="T1064" t="s">
        <v>1942</v>
      </c>
      <c r="U1064" t="s">
        <v>1943</v>
      </c>
      <c r="V1064" t="s">
        <v>3323</v>
      </c>
      <c r="W1064" t="s">
        <v>134</v>
      </c>
      <c r="AA1064" t="s">
        <v>135</v>
      </c>
      <c r="AB1064" t="s">
        <v>122</v>
      </c>
      <c r="AC1064" t="s">
        <v>135</v>
      </c>
      <c r="AD1064" t="s">
        <v>136</v>
      </c>
      <c r="AF1064" t="s">
        <v>137</v>
      </c>
      <c r="AG1064" t="s">
        <v>138</v>
      </c>
      <c r="AH1064">
        <v>0.316</v>
      </c>
      <c r="AI1064" t="s">
        <v>139</v>
      </c>
      <c r="AK1064" t="s">
        <v>140</v>
      </c>
      <c r="AM1064" t="s">
        <v>501</v>
      </c>
      <c r="AS1064" t="s">
        <v>224</v>
      </c>
      <c r="AU1064">
        <v>162</v>
      </c>
      <c r="AV1064" t="s">
        <v>130</v>
      </c>
      <c r="AZ1064" t="s">
        <v>143</v>
      </c>
      <c r="BA1064" t="s">
        <v>122</v>
      </c>
      <c r="BB1064" t="s">
        <v>143</v>
      </c>
      <c r="BD1064" t="s">
        <v>182</v>
      </c>
      <c r="BE1064" s="15"/>
      <c r="BG1064" t="s">
        <v>145</v>
      </c>
      <c r="BH1064">
        <v>8.1900000000000001E-2</v>
      </c>
      <c r="BI1064" t="s">
        <v>139</v>
      </c>
      <c r="BJ1064" s="15"/>
      <c r="BK1064" t="s">
        <v>146</v>
      </c>
      <c r="BL1064">
        <v>7</v>
      </c>
      <c r="BM1064" s="16">
        <v>45595.798611111102</v>
      </c>
      <c r="BO1064" s="16"/>
      <c r="BP1064" t="s">
        <v>147</v>
      </c>
      <c r="BQ1064" t="s">
        <v>147</v>
      </c>
      <c r="BR1064">
        <v>0.316</v>
      </c>
      <c r="BS1064">
        <v>8.1900000000000001E-2</v>
      </c>
      <c r="BT1064" t="b">
        <v>0</v>
      </c>
      <c r="BU1064">
        <v>0.316</v>
      </c>
      <c r="BV1064">
        <v>8.1900000000000001E-2</v>
      </c>
      <c r="BW1064">
        <v>0.316</v>
      </c>
      <c r="BX1064" t="s">
        <v>148</v>
      </c>
      <c r="BY1064" t="s">
        <v>122</v>
      </c>
      <c r="BZ1064" t="s">
        <v>122</v>
      </c>
      <c r="CA1064" t="s">
        <v>3324</v>
      </c>
      <c r="CB1064" t="s">
        <v>150</v>
      </c>
      <c r="CC1064" t="s">
        <v>3325</v>
      </c>
      <c r="CD1064" t="s">
        <v>410</v>
      </c>
      <c r="CI1064">
        <v>33.525753600000002</v>
      </c>
      <c r="CJ1064">
        <v>-112.08207090000001</v>
      </c>
      <c r="CN1064" t="s">
        <v>135</v>
      </c>
      <c r="CO1064" t="s">
        <v>153</v>
      </c>
      <c r="CV1064" t="s">
        <v>154</v>
      </c>
      <c r="CW1064" t="s">
        <v>155</v>
      </c>
      <c r="CX1064" t="s">
        <v>321</v>
      </c>
      <c r="DC1064" s="15"/>
      <c r="DH1064" t="s">
        <v>146</v>
      </c>
    </row>
    <row r="1065" spans="1:112" x14ac:dyDescent="0.25">
      <c r="A1065" t="s">
        <v>122</v>
      </c>
      <c r="B1065" t="s">
        <v>122</v>
      </c>
      <c r="C1065" t="s">
        <v>3326</v>
      </c>
      <c r="D1065" t="s">
        <v>124</v>
      </c>
      <c r="E1065" t="s">
        <v>125</v>
      </c>
      <c r="F1065" t="s">
        <v>126</v>
      </c>
      <c r="G1065" s="15">
        <v>45163</v>
      </c>
      <c r="H1065" t="s">
        <v>2943</v>
      </c>
      <c r="I1065" t="s">
        <v>128</v>
      </c>
      <c r="J1065" s="15"/>
      <c r="M1065" t="s">
        <v>608</v>
      </c>
      <c r="N1065" t="s">
        <v>130</v>
      </c>
      <c r="T1065" t="s">
        <v>131</v>
      </c>
      <c r="U1065" t="s">
        <v>193</v>
      </c>
      <c r="V1065" t="s">
        <v>3327</v>
      </c>
      <c r="W1065" t="s">
        <v>134</v>
      </c>
      <c r="AA1065" t="s">
        <v>135</v>
      </c>
      <c r="AB1065" t="s">
        <v>122</v>
      </c>
      <c r="AC1065" t="s">
        <v>135</v>
      </c>
      <c r="AD1065" t="s">
        <v>136</v>
      </c>
      <c r="AF1065" t="s">
        <v>137</v>
      </c>
      <c r="AG1065" t="s">
        <v>138</v>
      </c>
      <c r="AH1065">
        <v>0.312</v>
      </c>
      <c r="AI1065" t="s">
        <v>139</v>
      </c>
      <c r="AK1065" t="s">
        <v>140</v>
      </c>
      <c r="AM1065" t="s">
        <v>141</v>
      </c>
      <c r="AS1065" t="s">
        <v>246</v>
      </c>
      <c r="AU1065">
        <v>85</v>
      </c>
      <c r="AV1065" t="s">
        <v>130</v>
      </c>
      <c r="AZ1065" t="s">
        <v>143</v>
      </c>
      <c r="BA1065" t="s">
        <v>122</v>
      </c>
      <c r="BB1065" t="s">
        <v>143</v>
      </c>
      <c r="BD1065" t="s">
        <v>182</v>
      </c>
      <c r="BE1065" s="15"/>
      <c r="BG1065" t="s">
        <v>145</v>
      </c>
      <c r="BH1065">
        <v>8.1900000000000001E-2</v>
      </c>
      <c r="BI1065" t="s">
        <v>139</v>
      </c>
      <c r="BJ1065" s="15"/>
      <c r="BK1065" t="s">
        <v>146</v>
      </c>
      <c r="BL1065">
        <v>7</v>
      </c>
      <c r="BM1065" s="16">
        <v>45163.753472222197</v>
      </c>
      <c r="BO1065" s="16"/>
      <c r="BP1065" t="s">
        <v>147</v>
      </c>
      <c r="BQ1065" t="s">
        <v>147</v>
      </c>
      <c r="BR1065">
        <v>0.312</v>
      </c>
      <c r="BS1065">
        <v>8.1900000000000001E-2</v>
      </c>
      <c r="BT1065" t="b">
        <v>0</v>
      </c>
      <c r="BU1065">
        <v>0.312</v>
      </c>
      <c r="BV1065">
        <v>8.1900000000000001E-2</v>
      </c>
      <c r="BW1065">
        <v>0.312</v>
      </c>
      <c r="BX1065" t="s">
        <v>148</v>
      </c>
      <c r="BY1065" t="s">
        <v>122</v>
      </c>
      <c r="BZ1065" t="s">
        <v>122</v>
      </c>
      <c r="CA1065" t="s">
        <v>3328</v>
      </c>
      <c r="CB1065" t="s">
        <v>150</v>
      </c>
      <c r="CC1065" t="s">
        <v>241</v>
      </c>
      <c r="CD1065" t="s">
        <v>399</v>
      </c>
      <c r="CI1065">
        <v>32.201466400000001</v>
      </c>
      <c r="CJ1065">
        <v>-110.9687608</v>
      </c>
      <c r="CN1065" t="s">
        <v>135</v>
      </c>
      <c r="CO1065" t="s">
        <v>153</v>
      </c>
      <c r="CV1065" t="s">
        <v>154</v>
      </c>
      <c r="CW1065" t="s">
        <v>155</v>
      </c>
      <c r="CX1065" t="s">
        <v>400</v>
      </c>
      <c r="DC1065" s="15"/>
      <c r="DH1065" t="s">
        <v>146</v>
      </c>
    </row>
    <row r="1066" spans="1:112" x14ac:dyDescent="0.25">
      <c r="A1066" t="s">
        <v>122</v>
      </c>
      <c r="B1066" t="s">
        <v>122</v>
      </c>
      <c r="C1066" t="s">
        <v>3329</v>
      </c>
      <c r="D1066" t="s">
        <v>124</v>
      </c>
      <c r="E1066" t="s">
        <v>125</v>
      </c>
      <c r="F1066" t="s">
        <v>126</v>
      </c>
      <c r="G1066" s="15">
        <v>45609</v>
      </c>
      <c r="H1066" t="s">
        <v>986</v>
      </c>
      <c r="I1066" t="s">
        <v>128</v>
      </c>
      <c r="J1066" s="15"/>
      <c r="M1066" t="s">
        <v>3330</v>
      </c>
      <c r="N1066" t="s">
        <v>130</v>
      </c>
      <c r="T1066" t="s">
        <v>3236</v>
      </c>
      <c r="U1066" t="s">
        <v>1943</v>
      </c>
      <c r="V1066" t="s">
        <v>3331</v>
      </c>
      <c r="W1066" t="s">
        <v>134</v>
      </c>
      <c r="AA1066" t="s">
        <v>135</v>
      </c>
      <c r="AB1066" t="s">
        <v>122</v>
      </c>
      <c r="AC1066" t="s">
        <v>135</v>
      </c>
      <c r="AD1066" t="s">
        <v>136</v>
      </c>
      <c r="AF1066" t="s">
        <v>137</v>
      </c>
      <c r="AG1066" t="s">
        <v>138</v>
      </c>
      <c r="AH1066">
        <v>0.31</v>
      </c>
      <c r="AI1066" t="s">
        <v>139</v>
      </c>
      <c r="AK1066" t="s">
        <v>140</v>
      </c>
      <c r="AM1066" t="s">
        <v>501</v>
      </c>
      <c r="AS1066" t="s">
        <v>224</v>
      </c>
      <c r="AU1066">
        <v>159</v>
      </c>
      <c r="AV1066" t="s">
        <v>130</v>
      </c>
      <c r="AZ1066" t="s">
        <v>143</v>
      </c>
      <c r="BA1066" t="s">
        <v>122</v>
      </c>
      <c r="BB1066" t="s">
        <v>143</v>
      </c>
      <c r="BD1066" t="s">
        <v>182</v>
      </c>
      <c r="BE1066" s="15"/>
      <c r="BG1066" t="s">
        <v>145</v>
      </c>
      <c r="BH1066">
        <v>8.1900000000000001E-2</v>
      </c>
      <c r="BI1066" t="s">
        <v>139</v>
      </c>
      <c r="BJ1066" s="15"/>
      <c r="BK1066" t="s">
        <v>146</v>
      </c>
      <c r="BL1066">
        <v>7</v>
      </c>
      <c r="BM1066" s="16">
        <v>45609.715277777803</v>
      </c>
      <c r="BO1066" s="16"/>
      <c r="BP1066" t="s">
        <v>147</v>
      </c>
      <c r="BQ1066" t="s">
        <v>147</v>
      </c>
      <c r="BR1066">
        <v>0.31</v>
      </c>
      <c r="BS1066">
        <v>8.1900000000000001E-2</v>
      </c>
      <c r="BT1066" t="b">
        <v>0</v>
      </c>
      <c r="BU1066">
        <v>0.31</v>
      </c>
      <c r="BV1066">
        <v>8.1900000000000001E-2</v>
      </c>
      <c r="BW1066">
        <v>0.31</v>
      </c>
      <c r="BX1066" t="s">
        <v>148</v>
      </c>
      <c r="BY1066" t="s">
        <v>122</v>
      </c>
      <c r="BZ1066" t="s">
        <v>122</v>
      </c>
      <c r="CA1066" t="s">
        <v>3332</v>
      </c>
      <c r="CB1066" t="s">
        <v>150</v>
      </c>
      <c r="CC1066" t="s">
        <v>3333</v>
      </c>
      <c r="CD1066" t="s">
        <v>3334</v>
      </c>
      <c r="CI1066">
        <v>32.694573099999999</v>
      </c>
      <c r="CJ1066">
        <v>-114.6214489</v>
      </c>
      <c r="CN1066" t="s">
        <v>135</v>
      </c>
      <c r="CO1066" t="s">
        <v>153</v>
      </c>
      <c r="CV1066" t="s">
        <v>154</v>
      </c>
      <c r="CW1066" t="s">
        <v>155</v>
      </c>
      <c r="CX1066" t="s">
        <v>1596</v>
      </c>
      <c r="DC1066" s="15"/>
      <c r="DH1066" t="s">
        <v>146</v>
      </c>
    </row>
    <row r="1067" spans="1:112" x14ac:dyDescent="0.25">
      <c r="A1067" t="s">
        <v>122</v>
      </c>
      <c r="B1067" t="s">
        <v>122</v>
      </c>
      <c r="C1067" t="s">
        <v>3335</v>
      </c>
      <c r="D1067" t="s">
        <v>124</v>
      </c>
      <c r="E1067" t="s">
        <v>125</v>
      </c>
      <c r="F1067" t="s">
        <v>126</v>
      </c>
      <c r="G1067" s="15">
        <v>44208</v>
      </c>
      <c r="H1067" t="s">
        <v>682</v>
      </c>
      <c r="I1067" t="s">
        <v>128</v>
      </c>
      <c r="J1067" s="15"/>
      <c r="M1067" t="s">
        <v>358</v>
      </c>
      <c r="N1067" t="s">
        <v>130</v>
      </c>
      <c r="T1067" t="s">
        <v>131</v>
      </c>
      <c r="U1067" t="s">
        <v>672</v>
      </c>
      <c r="V1067" t="s">
        <v>3299</v>
      </c>
      <c r="W1067" t="s">
        <v>134</v>
      </c>
      <c r="AA1067" t="s">
        <v>135</v>
      </c>
      <c r="AB1067" t="s">
        <v>122</v>
      </c>
      <c r="AC1067" t="s">
        <v>135</v>
      </c>
      <c r="AD1067" t="s">
        <v>136</v>
      </c>
      <c r="AF1067" t="s">
        <v>137</v>
      </c>
      <c r="AG1067" t="s">
        <v>138</v>
      </c>
      <c r="AH1067">
        <v>0.30599999999999999</v>
      </c>
      <c r="AI1067" t="s">
        <v>139</v>
      </c>
      <c r="AK1067" t="s">
        <v>140</v>
      </c>
      <c r="AM1067" t="s">
        <v>141</v>
      </c>
      <c r="AS1067" t="s">
        <v>224</v>
      </c>
      <c r="AU1067">
        <v>30</v>
      </c>
      <c r="AV1067" t="s">
        <v>130</v>
      </c>
      <c r="AZ1067" t="s">
        <v>143</v>
      </c>
      <c r="BA1067" t="s">
        <v>122</v>
      </c>
      <c r="BB1067" t="s">
        <v>143</v>
      </c>
      <c r="BD1067" t="s">
        <v>182</v>
      </c>
      <c r="BE1067" s="15"/>
      <c r="BG1067" t="s">
        <v>145</v>
      </c>
      <c r="BH1067">
        <v>8.1900000000000001E-2</v>
      </c>
      <c r="BI1067" t="s">
        <v>139</v>
      </c>
      <c r="BJ1067" s="15"/>
      <c r="BK1067" t="s">
        <v>146</v>
      </c>
      <c r="BL1067">
        <v>7</v>
      </c>
      <c r="BM1067" s="16">
        <v>44208.732638888898</v>
      </c>
      <c r="BO1067" s="16"/>
      <c r="BP1067" t="s">
        <v>147</v>
      </c>
      <c r="BQ1067" t="s">
        <v>147</v>
      </c>
      <c r="BR1067">
        <v>0.30599999999999999</v>
      </c>
      <c r="BS1067">
        <v>8.1900000000000001E-2</v>
      </c>
      <c r="BT1067" t="b">
        <v>0</v>
      </c>
      <c r="BU1067">
        <v>0.30599999999999999</v>
      </c>
      <c r="BV1067">
        <v>8.1900000000000001E-2</v>
      </c>
      <c r="BW1067">
        <v>0.30599999999999999</v>
      </c>
      <c r="BX1067" t="s">
        <v>148</v>
      </c>
      <c r="BY1067" t="s">
        <v>122</v>
      </c>
      <c r="BZ1067" t="s">
        <v>122</v>
      </c>
      <c r="CA1067" t="s">
        <v>3300</v>
      </c>
      <c r="CB1067" t="s">
        <v>150</v>
      </c>
      <c r="CC1067" t="s">
        <v>3301</v>
      </c>
      <c r="CD1067" t="s">
        <v>379</v>
      </c>
      <c r="CI1067">
        <v>34.0684538</v>
      </c>
      <c r="CJ1067">
        <v>-112.15149580000001</v>
      </c>
      <c r="CN1067" t="s">
        <v>135</v>
      </c>
      <c r="CO1067" t="s">
        <v>153</v>
      </c>
      <c r="CV1067" t="s">
        <v>154</v>
      </c>
      <c r="CW1067" t="s">
        <v>155</v>
      </c>
      <c r="CX1067" t="s">
        <v>167</v>
      </c>
      <c r="DC1067" s="15"/>
      <c r="DH1067" t="s">
        <v>146</v>
      </c>
    </row>
    <row r="1068" spans="1:112" x14ac:dyDescent="0.25">
      <c r="A1068" t="s">
        <v>122</v>
      </c>
      <c r="B1068" t="s">
        <v>122</v>
      </c>
      <c r="C1068" t="s">
        <v>3336</v>
      </c>
      <c r="D1068" t="s">
        <v>124</v>
      </c>
      <c r="E1068" t="s">
        <v>125</v>
      </c>
      <c r="F1068" t="s">
        <v>126</v>
      </c>
      <c r="G1068" s="15">
        <v>45272</v>
      </c>
      <c r="H1068" t="s">
        <v>1749</v>
      </c>
      <c r="I1068" t="s">
        <v>128</v>
      </c>
      <c r="J1068" s="15"/>
      <c r="M1068" t="s">
        <v>677</v>
      </c>
      <c r="N1068" t="s">
        <v>130</v>
      </c>
      <c r="T1068" t="s">
        <v>468</v>
      </c>
      <c r="U1068" t="s">
        <v>193</v>
      </c>
      <c r="V1068" t="s">
        <v>3337</v>
      </c>
      <c r="W1068" t="s">
        <v>134</v>
      </c>
      <c r="AA1068" t="s">
        <v>135</v>
      </c>
      <c r="AB1068" t="s">
        <v>122</v>
      </c>
      <c r="AC1068" t="s">
        <v>135</v>
      </c>
      <c r="AD1068" t="s">
        <v>136</v>
      </c>
      <c r="AF1068" t="s">
        <v>137</v>
      </c>
      <c r="AG1068" t="s">
        <v>138</v>
      </c>
      <c r="AH1068">
        <v>0.30399999999999999</v>
      </c>
      <c r="AI1068" t="s">
        <v>139</v>
      </c>
      <c r="AK1068" t="s">
        <v>140</v>
      </c>
      <c r="AM1068" t="s">
        <v>141</v>
      </c>
      <c r="AS1068" t="s">
        <v>246</v>
      </c>
      <c r="AU1068">
        <v>23</v>
      </c>
      <c r="AV1068" t="s">
        <v>130</v>
      </c>
      <c r="AZ1068" t="s">
        <v>143</v>
      </c>
      <c r="BA1068" t="s">
        <v>122</v>
      </c>
      <c r="BB1068" t="s">
        <v>143</v>
      </c>
      <c r="BD1068" t="s">
        <v>182</v>
      </c>
      <c r="BE1068" s="15"/>
      <c r="BG1068" t="s">
        <v>145</v>
      </c>
      <c r="BH1068">
        <v>8.1900000000000001E-2</v>
      </c>
      <c r="BI1068" t="s">
        <v>139</v>
      </c>
      <c r="BJ1068" s="15"/>
      <c r="BK1068" t="s">
        <v>146</v>
      </c>
      <c r="BL1068">
        <v>7</v>
      </c>
      <c r="BM1068" s="16">
        <v>45272.381944444402</v>
      </c>
      <c r="BO1068" s="16"/>
      <c r="BP1068" t="s">
        <v>147</v>
      </c>
      <c r="BQ1068" t="s">
        <v>147</v>
      </c>
      <c r="BR1068">
        <v>0.30399999999999999</v>
      </c>
      <c r="BS1068">
        <v>8.1900000000000001E-2</v>
      </c>
      <c r="BT1068" t="b">
        <v>0</v>
      </c>
      <c r="BU1068">
        <v>0.30399999999999999</v>
      </c>
      <c r="BV1068">
        <v>8.1900000000000001E-2</v>
      </c>
      <c r="BW1068">
        <v>0.30399999999999999</v>
      </c>
      <c r="BX1068" t="s">
        <v>148</v>
      </c>
      <c r="BY1068" t="s">
        <v>122</v>
      </c>
      <c r="BZ1068" t="s">
        <v>122</v>
      </c>
      <c r="CA1068" t="s">
        <v>3338</v>
      </c>
      <c r="CB1068" t="s">
        <v>150</v>
      </c>
      <c r="CC1068" t="s">
        <v>269</v>
      </c>
      <c r="CD1068" t="s">
        <v>198</v>
      </c>
      <c r="CI1068">
        <v>35.023630500000003</v>
      </c>
      <c r="CJ1068">
        <v>-110.6941879</v>
      </c>
      <c r="CN1068" t="s">
        <v>135</v>
      </c>
      <c r="CO1068" t="s">
        <v>153</v>
      </c>
      <c r="CV1068" t="s">
        <v>154</v>
      </c>
      <c r="CW1068" t="s">
        <v>155</v>
      </c>
      <c r="CX1068" t="s">
        <v>199</v>
      </c>
      <c r="DC1068" s="15"/>
      <c r="DH1068" t="s">
        <v>146</v>
      </c>
    </row>
    <row r="1069" spans="1:112" x14ac:dyDescent="0.25">
      <c r="A1069" t="s">
        <v>1707</v>
      </c>
      <c r="B1069" t="s">
        <v>1708</v>
      </c>
      <c r="C1069" t="s">
        <v>3339</v>
      </c>
      <c r="D1069" t="s">
        <v>124</v>
      </c>
      <c r="E1069" t="s">
        <v>125</v>
      </c>
      <c r="F1069" t="s">
        <v>126</v>
      </c>
      <c r="G1069" s="15">
        <v>42240</v>
      </c>
      <c r="H1069" t="s">
        <v>307</v>
      </c>
      <c r="I1069" t="s">
        <v>1710</v>
      </c>
      <c r="J1069" s="15"/>
      <c r="U1069" t="s">
        <v>1711</v>
      </c>
      <c r="V1069" t="s">
        <v>3340</v>
      </c>
      <c r="W1069" t="s">
        <v>3341</v>
      </c>
      <c r="Y1069" t="s">
        <v>1714</v>
      </c>
      <c r="Z1069" t="s">
        <v>1715</v>
      </c>
      <c r="AA1069" t="s">
        <v>1716</v>
      </c>
      <c r="AB1069" t="s">
        <v>1436</v>
      </c>
      <c r="AC1069" t="s">
        <v>1717</v>
      </c>
      <c r="AD1069" t="s">
        <v>1718</v>
      </c>
      <c r="AF1069" t="s">
        <v>137</v>
      </c>
      <c r="AG1069" t="s">
        <v>282</v>
      </c>
      <c r="AH1069">
        <v>0.3</v>
      </c>
      <c r="AI1069" t="s">
        <v>147</v>
      </c>
      <c r="AK1069" t="s">
        <v>283</v>
      </c>
      <c r="AM1069" t="s">
        <v>141</v>
      </c>
      <c r="AT1069" t="s">
        <v>284</v>
      </c>
      <c r="AZ1069" t="s">
        <v>1719</v>
      </c>
      <c r="BA1069" t="s">
        <v>281</v>
      </c>
      <c r="BB1069" t="s">
        <v>1720</v>
      </c>
      <c r="BC1069" t="s">
        <v>287</v>
      </c>
      <c r="BD1069" t="s">
        <v>288</v>
      </c>
      <c r="BE1069" s="15">
        <v>42244</v>
      </c>
      <c r="BG1069" t="s">
        <v>1721</v>
      </c>
      <c r="BH1069">
        <v>0.2</v>
      </c>
      <c r="BI1069" t="s">
        <v>147</v>
      </c>
      <c r="BJ1069" s="15"/>
      <c r="BK1069" t="s">
        <v>291</v>
      </c>
      <c r="BL1069">
        <v>6</v>
      </c>
      <c r="BM1069" s="16">
        <v>42240.642361111102</v>
      </c>
      <c r="BO1069" s="16"/>
      <c r="BP1069" t="s">
        <v>147</v>
      </c>
      <c r="BQ1069" t="s">
        <v>147</v>
      </c>
      <c r="BR1069">
        <v>0.3</v>
      </c>
      <c r="BS1069">
        <v>0.2</v>
      </c>
      <c r="BT1069" t="b">
        <v>0</v>
      </c>
      <c r="BU1069">
        <v>0.3</v>
      </c>
      <c r="BV1069">
        <v>0.2</v>
      </c>
      <c r="BW1069">
        <v>0.3</v>
      </c>
      <c r="BX1069" t="s">
        <v>148</v>
      </c>
      <c r="BY1069" t="s">
        <v>1707</v>
      </c>
      <c r="BZ1069" t="s">
        <v>1708</v>
      </c>
      <c r="CA1069" t="s">
        <v>3342</v>
      </c>
      <c r="CB1069" t="s">
        <v>150</v>
      </c>
      <c r="CD1069" t="s">
        <v>1723</v>
      </c>
      <c r="CI1069">
        <v>37.861388890000001</v>
      </c>
      <c r="CJ1069">
        <v>-97.427222200000003</v>
      </c>
      <c r="CK1069" t="s">
        <v>294</v>
      </c>
      <c r="CL1069" t="s">
        <v>1445</v>
      </c>
      <c r="CM1069" t="s">
        <v>296</v>
      </c>
      <c r="CN1069" t="s">
        <v>1446</v>
      </c>
      <c r="CO1069" t="s">
        <v>298</v>
      </c>
      <c r="CP1069" t="s">
        <v>3343</v>
      </c>
      <c r="CQ1069" t="s">
        <v>300</v>
      </c>
      <c r="CR1069">
        <v>0.1</v>
      </c>
      <c r="CS1069" t="s">
        <v>300</v>
      </c>
      <c r="CT1069" t="s">
        <v>1725</v>
      </c>
      <c r="CU1069" t="s">
        <v>1219</v>
      </c>
      <c r="CV1069" t="s">
        <v>154</v>
      </c>
      <c r="CW1069" t="s">
        <v>764</v>
      </c>
      <c r="CX1069" t="s">
        <v>1726</v>
      </c>
      <c r="DA1069" t="s">
        <v>1727</v>
      </c>
      <c r="DB1069" t="s">
        <v>1451</v>
      </c>
      <c r="DC1069" s="15"/>
      <c r="DD1069">
        <v>44</v>
      </c>
      <c r="DE1069" t="s">
        <v>130</v>
      </c>
      <c r="DH1069" t="s">
        <v>291</v>
      </c>
    </row>
    <row r="1070" spans="1:112" x14ac:dyDescent="0.25">
      <c r="A1070" t="s">
        <v>122</v>
      </c>
      <c r="B1070" t="s">
        <v>122</v>
      </c>
      <c r="C1070" t="s">
        <v>3344</v>
      </c>
      <c r="D1070" t="s">
        <v>124</v>
      </c>
      <c r="E1070" t="s">
        <v>125</v>
      </c>
      <c r="F1070" t="s">
        <v>126</v>
      </c>
      <c r="G1070" s="15">
        <v>45609</v>
      </c>
      <c r="H1070" t="s">
        <v>1629</v>
      </c>
      <c r="I1070" t="s">
        <v>128</v>
      </c>
      <c r="J1070" s="15"/>
      <c r="M1070" t="s">
        <v>3345</v>
      </c>
      <c r="N1070" t="s">
        <v>130</v>
      </c>
      <c r="T1070" t="s">
        <v>3236</v>
      </c>
      <c r="U1070" t="s">
        <v>1943</v>
      </c>
      <c r="V1070" t="s">
        <v>3346</v>
      </c>
      <c r="W1070" t="s">
        <v>134</v>
      </c>
      <c r="AA1070" t="s">
        <v>135</v>
      </c>
      <c r="AB1070" t="s">
        <v>122</v>
      </c>
      <c r="AC1070" t="s">
        <v>135</v>
      </c>
      <c r="AD1070" t="s">
        <v>136</v>
      </c>
      <c r="AF1070" t="s">
        <v>137</v>
      </c>
      <c r="AG1070" t="s">
        <v>138</v>
      </c>
      <c r="AH1070">
        <v>0.3</v>
      </c>
      <c r="AI1070" t="s">
        <v>139</v>
      </c>
      <c r="AK1070" t="s">
        <v>140</v>
      </c>
      <c r="AM1070" t="s">
        <v>501</v>
      </c>
      <c r="AS1070" t="s">
        <v>224</v>
      </c>
      <c r="AU1070">
        <v>189</v>
      </c>
      <c r="AV1070" t="s">
        <v>130</v>
      </c>
      <c r="AZ1070" t="s">
        <v>143</v>
      </c>
      <c r="BA1070" t="s">
        <v>122</v>
      </c>
      <c r="BB1070" t="s">
        <v>143</v>
      </c>
      <c r="BD1070" t="s">
        <v>182</v>
      </c>
      <c r="BE1070" s="15"/>
      <c r="BG1070" t="s">
        <v>145</v>
      </c>
      <c r="BH1070">
        <v>8.1900000000000001E-2</v>
      </c>
      <c r="BI1070" t="s">
        <v>139</v>
      </c>
      <c r="BJ1070" s="15"/>
      <c r="BK1070" t="s">
        <v>146</v>
      </c>
      <c r="BL1070">
        <v>7</v>
      </c>
      <c r="BM1070" s="16">
        <v>45609.722222222197</v>
      </c>
      <c r="BO1070" s="16"/>
      <c r="BP1070" t="s">
        <v>147</v>
      </c>
      <c r="BQ1070" t="s">
        <v>147</v>
      </c>
      <c r="BR1070">
        <v>0.3</v>
      </c>
      <c r="BS1070">
        <v>8.1900000000000001E-2</v>
      </c>
      <c r="BT1070" t="b">
        <v>0</v>
      </c>
      <c r="BU1070">
        <v>0.3</v>
      </c>
      <c r="BV1070">
        <v>8.1900000000000001E-2</v>
      </c>
      <c r="BW1070">
        <v>0.3</v>
      </c>
      <c r="BX1070" t="s">
        <v>148</v>
      </c>
      <c r="BY1070" t="s">
        <v>122</v>
      </c>
      <c r="BZ1070" t="s">
        <v>122</v>
      </c>
      <c r="CA1070" t="s">
        <v>3347</v>
      </c>
      <c r="CB1070" t="s">
        <v>150</v>
      </c>
      <c r="CC1070" t="s">
        <v>3348</v>
      </c>
      <c r="CD1070" t="s">
        <v>3334</v>
      </c>
      <c r="CI1070">
        <v>32.694573099999999</v>
      </c>
      <c r="CJ1070">
        <v>-114.6214489</v>
      </c>
      <c r="CN1070" t="s">
        <v>135</v>
      </c>
      <c r="CO1070" t="s">
        <v>153</v>
      </c>
      <c r="CV1070" t="s">
        <v>154</v>
      </c>
      <c r="CW1070" t="s">
        <v>155</v>
      </c>
      <c r="CX1070" t="s">
        <v>1596</v>
      </c>
      <c r="DC1070" s="15"/>
      <c r="DH1070" t="s">
        <v>146</v>
      </c>
    </row>
    <row r="1071" spans="1:112" x14ac:dyDescent="0.25">
      <c r="A1071" t="s">
        <v>122</v>
      </c>
      <c r="B1071" t="s">
        <v>122</v>
      </c>
      <c r="C1071" t="s">
        <v>3349</v>
      </c>
      <c r="D1071" t="s">
        <v>124</v>
      </c>
      <c r="E1071" t="s">
        <v>125</v>
      </c>
      <c r="F1071" t="s">
        <v>126</v>
      </c>
      <c r="G1071" s="15">
        <v>44672</v>
      </c>
      <c r="H1071" t="s">
        <v>1236</v>
      </c>
      <c r="I1071" t="s">
        <v>128</v>
      </c>
      <c r="J1071" s="15"/>
      <c r="M1071" t="s">
        <v>764</v>
      </c>
      <c r="N1071" t="s">
        <v>130</v>
      </c>
      <c r="T1071" t="s">
        <v>131</v>
      </c>
      <c r="U1071" t="s">
        <v>672</v>
      </c>
      <c r="V1071" t="s">
        <v>3350</v>
      </c>
      <c r="W1071" t="s">
        <v>134</v>
      </c>
      <c r="AA1071" t="s">
        <v>135</v>
      </c>
      <c r="AB1071" t="s">
        <v>122</v>
      </c>
      <c r="AC1071" t="s">
        <v>135</v>
      </c>
      <c r="AD1071" t="s">
        <v>136</v>
      </c>
      <c r="AF1071" t="s">
        <v>137</v>
      </c>
      <c r="AG1071" t="s">
        <v>138</v>
      </c>
      <c r="AH1071">
        <v>0.29199999999999998</v>
      </c>
      <c r="AI1071" t="s">
        <v>139</v>
      </c>
      <c r="AK1071" t="s">
        <v>140</v>
      </c>
      <c r="AM1071" t="s">
        <v>141</v>
      </c>
      <c r="AS1071" t="s">
        <v>224</v>
      </c>
      <c r="AU1071">
        <v>20</v>
      </c>
      <c r="AV1071" t="s">
        <v>130</v>
      </c>
      <c r="AZ1071" t="s">
        <v>143</v>
      </c>
      <c r="BA1071" t="s">
        <v>122</v>
      </c>
      <c r="BB1071" t="s">
        <v>143</v>
      </c>
      <c r="BD1071" t="s">
        <v>182</v>
      </c>
      <c r="BE1071" s="15"/>
      <c r="BG1071" t="s">
        <v>145</v>
      </c>
      <c r="BH1071">
        <v>8.1900000000000001E-2</v>
      </c>
      <c r="BI1071" t="s">
        <v>139</v>
      </c>
      <c r="BJ1071" s="15"/>
      <c r="BK1071" t="s">
        <v>146</v>
      </c>
      <c r="BL1071">
        <v>7</v>
      </c>
      <c r="BM1071" s="16">
        <v>44672.666666666701</v>
      </c>
      <c r="BO1071" s="16"/>
      <c r="BP1071" t="s">
        <v>147</v>
      </c>
      <c r="BQ1071" t="s">
        <v>147</v>
      </c>
      <c r="BR1071">
        <v>0.29199999999999998</v>
      </c>
      <c r="BS1071">
        <v>8.1900000000000001E-2</v>
      </c>
      <c r="BT1071" t="b">
        <v>0</v>
      </c>
      <c r="BU1071">
        <v>0.29199999999999998</v>
      </c>
      <c r="BV1071">
        <v>8.1900000000000001E-2</v>
      </c>
      <c r="BW1071">
        <v>0.29199999999999998</v>
      </c>
      <c r="BX1071" t="s">
        <v>148</v>
      </c>
      <c r="BY1071" t="s">
        <v>122</v>
      </c>
      <c r="BZ1071" t="s">
        <v>122</v>
      </c>
      <c r="CA1071" t="s">
        <v>3351</v>
      </c>
      <c r="CB1071" t="s">
        <v>150</v>
      </c>
      <c r="CC1071" t="s">
        <v>3352</v>
      </c>
      <c r="CD1071" t="s">
        <v>379</v>
      </c>
      <c r="CI1071">
        <v>34.067635899999999</v>
      </c>
      <c r="CJ1071">
        <v>-112.1512798</v>
      </c>
      <c r="CN1071" t="s">
        <v>135</v>
      </c>
      <c r="CO1071" t="s">
        <v>153</v>
      </c>
      <c r="CV1071" t="s">
        <v>154</v>
      </c>
      <c r="CW1071" t="s">
        <v>155</v>
      </c>
      <c r="CX1071" t="s">
        <v>167</v>
      </c>
      <c r="DC1071" s="15"/>
      <c r="DH1071" t="s">
        <v>146</v>
      </c>
    </row>
    <row r="1072" spans="1:112" x14ac:dyDescent="0.25">
      <c r="A1072" t="s">
        <v>273</v>
      </c>
      <c r="B1072" t="s">
        <v>274</v>
      </c>
      <c r="C1072" t="s">
        <v>3353</v>
      </c>
      <c r="D1072" t="s">
        <v>124</v>
      </c>
      <c r="E1072" t="s">
        <v>125</v>
      </c>
      <c r="F1072" t="s">
        <v>126</v>
      </c>
      <c r="G1072" s="15">
        <v>42976</v>
      </c>
      <c r="H1072" t="s">
        <v>1539</v>
      </c>
      <c r="I1072" t="s">
        <v>276</v>
      </c>
      <c r="J1072" s="15"/>
      <c r="T1072" t="s">
        <v>1792</v>
      </c>
      <c r="U1072" t="s">
        <v>3354</v>
      </c>
      <c r="V1072" t="s">
        <v>3355</v>
      </c>
      <c r="W1072" t="s">
        <v>3356</v>
      </c>
      <c r="Y1072" t="s">
        <v>280</v>
      </c>
      <c r="Z1072" t="s">
        <v>280</v>
      </c>
      <c r="AA1072" t="s">
        <v>1716</v>
      </c>
      <c r="AB1072" t="s">
        <v>1436</v>
      </c>
      <c r="AC1072" t="s">
        <v>1717</v>
      </c>
      <c r="AD1072" t="s">
        <v>1718</v>
      </c>
      <c r="AF1072" t="s">
        <v>137</v>
      </c>
      <c r="AG1072" t="s">
        <v>282</v>
      </c>
      <c r="AH1072">
        <v>0.28999999999999998</v>
      </c>
      <c r="AI1072" t="s">
        <v>147</v>
      </c>
      <c r="AK1072" t="s">
        <v>283</v>
      </c>
      <c r="AM1072" t="s">
        <v>141</v>
      </c>
      <c r="AS1072" t="s">
        <v>3357</v>
      </c>
      <c r="AT1072" t="s">
        <v>284</v>
      </c>
      <c r="AZ1072" t="s">
        <v>285</v>
      </c>
      <c r="BA1072" t="s">
        <v>281</v>
      </c>
      <c r="BB1072" t="s">
        <v>286</v>
      </c>
      <c r="BC1072" t="s">
        <v>287</v>
      </c>
      <c r="BD1072" t="s">
        <v>288</v>
      </c>
      <c r="BE1072" s="15">
        <v>42986</v>
      </c>
      <c r="BF1072" t="s">
        <v>1442</v>
      </c>
      <c r="BG1072" t="s">
        <v>290</v>
      </c>
      <c r="BH1072">
        <v>0.08</v>
      </c>
      <c r="BI1072" t="s">
        <v>147</v>
      </c>
      <c r="BJ1072" s="15"/>
      <c r="BK1072" t="s">
        <v>291</v>
      </c>
      <c r="BL1072">
        <v>6</v>
      </c>
      <c r="BM1072" s="16">
        <v>42976.833333333299</v>
      </c>
      <c r="BO1072" s="16"/>
      <c r="BP1072" t="s">
        <v>147</v>
      </c>
      <c r="BQ1072" t="s">
        <v>147</v>
      </c>
      <c r="BR1072">
        <v>0.28999999999999998</v>
      </c>
      <c r="BS1072">
        <v>0.08</v>
      </c>
      <c r="BT1072" t="b">
        <v>0</v>
      </c>
      <c r="BU1072">
        <v>0.28999999999999998</v>
      </c>
      <c r="BV1072">
        <v>0.08</v>
      </c>
      <c r="BW1072">
        <v>0.28999999999999998</v>
      </c>
      <c r="BX1072" t="s">
        <v>148</v>
      </c>
      <c r="BY1072" t="s">
        <v>273</v>
      </c>
      <c r="BZ1072" t="s">
        <v>274</v>
      </c>
      <c r="CA1072" t="s">
        <v>3358</v>
      </c>
      <c r="CB1072" t="s">
        <v>150</v>
      </c>
      <c r="CD1072" t="s">
        <v>3359</v>
      </c>
      <c r="CI1072">
        <v>35.485888889999998</v>
      </c>
      <c r="CJ1072">
        <v>-107.6625694</v>
      </c>
      <c r="CK1072" t="s">
        <v>294</v>
      </c>
      <c r="CL1072" t="s">
        <v>295</v>
      </c>
      <c r="CM1072" t="s">
        <v>296</v>
      </c>
      <c r="CN1072" t="s">
        <v>1446</v>
      </c>
      <c r="CO1072" t="s">
        <v>298</v>
      </c>
      <c r="CP1072" t="s">
        <v>3360</v>
      </c>
      <c r="CQ1072" t="s">
        <v>300</v>
      </c>
      <c r="CR1072">
        <v>4.3</v>
      </c>
      <c r="CS1072" t="s">
        <v>300</v>
      </c>
      <c r="CT1072" t="s">
        <v>1800</v>
      </c>
      <c r="CU1072" t="s">
        <v>1219</v>
      </c>
      <c r="CV1072" t="s">
        <v>154</v>
      </c>
      <c r="CW1072" t="s">
        <v>303</v>
      </c>
      <c r="CX1072" t="s">
        <v>3361</v>
      </c>
      <c r="CY1072" t="s">
        <v>3362</v>
      </c>
      <c r="DC1072" s="15"/>
      <c r="DH1072" t="s">
        <v>291</v>
      </c>
    </row>
    <row r="1073" spans="1:112" x14ac:dyDescent="0.25">
      <c r="A1073" t="s">
        <v>122</v>
      </c>
      <c r="B1073" t="s">
        <v>122</v>
      </c>
      <c r="C1073" t="s">
        <v>3363</v>
      </c>
      <c r="D1073" t="s">
        <v>124</v>
      </c>
      <c r="E1073" t="s">
        <v>125</v>
      </c>
      <c r="F1073" t="s">
        <v>126</v>
      </c>
      <c r="G1073" s="15">
        <v>44876</v>
      </c>
      <c r="H1073" t="s">
        <v>1629</v>
      </c>
      <c r="I1073" t="s">
        <v>128</v>
      </c>
      <c r="J1073" s="15"/>
      <c r="M1073" t="s">
        <v>3364</v>
      </c>
      <c r="N1073" t="s">
        <v>130</v>
      </c>
      <c r="T1073" t="s">
        <v>160</v>
      </c>
      <c r="U1073" t="s">
        <v>161</v>
      </c>
      <c r="V1073" t="s">
        <v>438</v>
      </c>
      <c r="W1073" t="s">
        <v>134</v>
      </c>
      <c r="AA1073" t="s">
        <v>135</v>
      </c>
      <c r="AB1073" t="s">
        <v>122</v>
      </c>
      <c r="AC1073" t="s">
        <v>135</v>
      </c>
      <c r="AD1073" t="s">
        <v>136</v>
      </c>
      <c r="AF1073" t="s">
        <v>137</v>
      </c>
      <c r="AG1073" t="s">
        <v>138</v>
      </c>
      <c r="AH1073">
        <v>0.28799999999999998</v>
      </c>
      <c r="AI1073" t="s">
        <v>139</v>
      </c>
      <c r="AK1073" t="s">
        <v>140</v>
      </c>
      <c r="AM1073" t="s">
        <v>141</v>
      </c>
      <c r="AS1073" t="s">
        <v>224</v>
      </c>
      <c r="AU1073">
        <v>217</v>
      </c>
      <c r="AV1073" t="s">
        <v>130</v>
      </c>
      <c r="AZ1073" t="s">
        <v>143</v>
      </c>
      <c r="BA1073" t="s">
        <v>122</v>
      </c>
      <c r="BB1073" t="s">
        <v>143</v>
      </c>
      <c r="BD1073" t="s">
        <v>182</v>
      </c>
      <c r="BE1073" s="15"/>
      <c r="BG1073" t="s">
        <v>145</v>
      </c>
      <c r="BH1073">
        <v>8.1900000000000001E-2</v>
      </c>
      <c r="BI1073" t="s">
        <v>139</v>
      </c>
      <c r="BJ1073" s="15"/>
      <c r="BK1073" t="s">
        <v>146</v>
      </c>
      <c r="BL1073">
        <v>7</v>
      </c>
      <c r="BM1073" s="16">
        <v>44876.722222222197</v>
      </c>
      <c r="BO1073" s="16"/>
      <c r="BP1073" t="s">
        <v>147</v>
      </c>
      <c r="BQ1073" t="s">
        <v>147</v>
      </c>
      <c r="BR1073">
        <v>0.28799999999999998</v>
      </c>
      <c r="BS1073">
        <v>8.1900000000000001E-2</v>
      </c>
      <c r="BT1073" t="b">
        <v>0</v>
      </c>
      <c r="BU1073">
        <v>0.28799999999999998</v>
      </c>
      <c r="BV1073">
        <v>8.1900000000000001E-2</v>
      </c>
      <c r="BW1073">
        <v>0.28799999999999998</v>
      </c>
      <c r="BX1073" t="s">
        <v>148</v>
      </c>
      <c r="BY1073" t="s">
        <v>122</v>
      </c>
      <c r="BZ1073" t="s">
        <v>122</v>
      </c>
      <c r="CA1073" t="s">
        <v>439</v>
      </c>
      <c r="CB1073" t="s">
        <v>150</v>
      </c>
      <c r="CC1073" t="s">
        <v>261</v>
      </c>
      <c r="CD1073" t="s">
        <v>379</v>
      </c>
      <c r="CI1073">
        <v>33.5387092</v>
      </c>
      <c r="CJ1073">
        <v>-112.1870093</v>
      </c>
      <c r="CN1073" t="s">
        <v>135</v>
      </c>
      <c r="CO1073" t="s">
        <v>153</v>
      </c>
      <c r="CV1073" t="s">
        <v>154</v>
      </c>
      <c r="CW1073" t="s">
        <v>155</v>
      </c>
      <c r="CX1073" t="s">
        <v>321</v>
      </c>
      <c r="DC1073" s="15"/>
      <c r="DH1073" t="s">
        <v>146</v>
      </c>
    </row>
    <row r="1074" spans="1:112" x14ac:dyDescent="0.25">
      <c r="A1074" t="s">
        <v>122</v>
      </c>
      <c r="B1074" t="s">
        <v>122</v>
      </c>
      <c r="C1074" t="s">
        <v>3365</v>
      </c>
      <c r="D1074" t="s">
        <v>124</v>
      </c>
      <c r="E1074" t="s">
        <v>125</v>
      </c>
      <c r="F1074" t="s">
        <v>126</v>
      </c>
      <c r="G1074" s="15">
        <v>45609</v>
      </c>
      <c r="H1074" t="s">
        <v>720</v>
      </c>
      <c r="I1074" t="s">
        <v>128</v>
      </c>
      <c r="J1074" s="15"/>
      <c r="M1074" t="s">
        <v>3259</v>
      </c>
      <c r="N1074" t="s">
        <v>130</v>
      </c>
      <c r="T1074" t="s">
        <v>3236</v>
      </c>
      <c r="U1074" t="s">
        <v>1943</v>
      </c>
      <c r="V1074" t="s">
        <v>3366</v>
      </c>
      <c r="W1074" t="s">
        <v>134</v>
      </c>
      <c r="AA1074" t="s">
        <v>135</v>
      </c>
      <c r="AB1074" t="s">
        <v>122</v>
      </c>
      <c r="AC1074" t="s">
        <v>135</v>
      </c>
      <c r="AD1074" t="s">
        <v>136</v>
      </c>
      <c r="AF1074" t="s">
        <v>137</v>
      </c>
      <c r="AG1074" t="s">
        <v>138</v>
      </c>
      <c r="AH1074">
        <v>0.28799999999999998</v>
      </c>
      <c r="AI1074" t="s">
        <v>139</v>
      </c>
      <c r="AK1074" t="s">
        <v>140</v>
      </c>
      <c r="AM1074" t="s">
        <v>501</v>
      </c>
      <c r="AS1074" t="s">
        <v>224</v>
      </c>
      <c r="AU1074">
        <v>134</v>
      </c>
      <c r="AV1074" t="s">
        <v>130</v>
      </c>
      <c r="AZ1074" t="s">
        <v>143</v>
      </c>
      <c r="BA1074" t="s">
        <v>122</v>
      </c>
      <c r="BB1074" t="s">
        <v>143</v>
      </c>
      <c r="BD1074" t="s">
        <v>182</v>
      </c>
      <c r="BE1074" s="15"/>
      <c r="BG1074" t="s">
        <v>145</v>
      </c>
      <c r="BH1074">
        <v>8.1900000000000001E-2</v>
      </c>
      <c r="BI1074" t="s">
        <v>139</v>
      </c>
      <c r="BJ1074" s="15"/>
      <c r="BK1074" t="s">
        <v>146</v>
      </c>
      <c r="BL1074">
        <v>7</v>
      </c>
      <c r="BM1074" s="16">
        <v>45609.708333333299</v>
      </c>
      <c r="BO1074" s="16"/>
      <c r="BP1074" t="s">
        <v>147</v>
      </c>
      <c r="BQ1074" t="s">
        <v>147</v>
      </c>
      <c r="BR1074">
        <v>0.28799999999999998</v>
      </c>
      <c r="BS1074">
        <v>8.1900000000000001E-2</v>
      </c>
      <c r="BT1074" t="b">
        <v>0</v>
      </c>
      <c r="BU1074">
        <v>0.28799999999999998</v>
      </c>
      <c r="BV1074">
        <v>8.1900000000000001E-2</v>
      </c>
      <c r="BW1074">
        <v>0.28799999999999998</v>
      </c>
      <c r="BX1074" t="s">
        <v>148</v>
      </c>
      <c r="BY1074" t="s">
        <v>122</v>
      </c>
      <c r="BZ1074" t="s">
        <v>122</v>
      </c>
      <c r="CA1074" t="s">
        <v>3367</v>
      </c>
      <c r="CB1074" t="s">
        <v>150</v>
      </c>
      <c r="CC1074" t="s">
        <v>3368</v>
      </c>
      <c r="CD1074" t="s">
        <v>3334</v>
      </c>
      <c r="CI1074">
        <v>32.694573099999999</v>
      </c>
      <c r="CJ1074">
        <v>-114.6214489</v>
      </c>
      <c r="CN1074" t="s">
        <v>135</v>
      </c>
      <c r="CO1074" t="s">
        <v>153</v>
      </c>
      <c r="CV1074" t="s">
        <v>154</v>
      </c>
      <c r="CW1074" t="s">
        <v>155</v>
      </c>
      <c r="CX1074" t="s">
        <v>1596</v>
      </c>
      <c r="DC1074" s="15"/>
      <c r="DH1074" t="s">
        <v>146</v>
      </c>
    </row>
    <row r="1075" spans="1:112" x14ac:dyDescent="0.25">
      <c r="A1075" t="s">
        <v>122</v>
      </c>
      <c r="B1075" t="s">
        <v>122</v>
      </c>
      <c r="C1075" t="s">
        <v>3369</v>
      </c>
      <c r="D1075" t="s">
        <v>124</v>
      </c>
      <c r="E1075" t="s">
        <v>125</v>
      </c>
      <c r="F1075" t="s">
        <v>126</v>
      </c>
      <c r="G1075" s="15">
        <v>44140</v>
      </c>
      <c r="H1075" t="s">
        <v>751</v>
      </c>
      <c r="I1075" t="s">
        <v>128</v>
      </c>
      <c r="J1075" s="15"/>
      <c r="T1075" t="s">
        <v>131</v>
      </c>
      <c r="U1075" t="s">
        <v>193</v>
      </c>
      <c r="V1075" t="s">
        <v>1003</v>
      </c>
      <c r="W1075" t="s">
        <v>134</v>
      </c>
      <c r="AA1075" t="s">
        <v>135</v>
      </c>
      <c r="AB1075" t="s">
        <v>122</v>
      </c>
      <c r="AC1075" t="s">
        <v>135</v>
      </c>
      <c r="AD1075" t="s">
        <v>136</v>
      </c>
      <c r="AF1075" t="s">
        <v>137</v>
      </c>
      <c r="AG1075" t="s">
        <v>138</v>
      </c>
      <c r="AH1075">
        <v>0.28100000000000003</v>
      </c>
      <c r="AI1075" t="s">
        <v>139</v>
      </c>
      <c r="AK1075" t="s">
        <v>140</v>
      </c>
      <c r="AM1075" t="s">
        <v>141</v>
      </c>
      <c r="AS1075" t="s">
        <v>246</v>
      </c>
      <c r="AZ1075" t="s">
        <v>143</v>
      </c>
      <c r="BA1075" t="s">
        <v>122</v>
      </c>
      <c r="BB1075" t="s">
        <v>143</v>
      </c>
      <c r="BD1075" t="s">
        <v>163</v>
      </c>
      <c r="BE1075" s="15"/>
      <c r="BG1075" t="s">
        <v>145</v>
      </c>
      <c r="BH1075">
        <v>8.1900000000000001E-2</v>
      </c>
      <c r="BI1075" t="s">
        <v>139</v>
      </c>
      <c r="BJ1075" s="15"/>
      <c r="BK1075" t="s">
        <v>146</v>
      </c>
      <c r="BL1075">
        <v>7</v>
      </c>
      <c r="BM1075" s="16">
        <v>44140.795138888898</v>
      </c>
      <c r="BO1075" s="16"/>
      <c r="BP1075" t="s">
        <v>147</v>
      </c>
      <c r="BQ1075" t="s">
        <v>147</v>
      </c>
      <c r="BR1075">
        <v>0.28100000000000003</v>
      </c>
      <c r="BS1075">
        <v>8.1900000000000001E-2</v>
      </c>
      <c r="BT1075" t="b">
        <v>0</v>
      </c>
      <c r="BU1075">
        <v>0.28100000000000003</v>
      </c>
      <c r="BV1075">
        <v>8.1900000000000001E-2</v>
      </c>
      <c r="BW1075">
        <v>0.28100000000000003</v>
      </c>
      <c r="BX1075" t="s">
        <v>148</v>
      </c>
      <c r="BY1075" t="s">
        <v>122</v>
      </c>
      <c r="BZ1075" t="s">
        <v>122</v>
      </c>
      <c r="CA1075" t="s">
        <v>1004</v>
      </c>
      <c r="CB1075" t="s">
        <v>150</v>
      </c>
      <c r="CC1075" t="s">
        <v>384</v>
      </c>
      <c r="CD1075" t="s">
        <v>399</v>
      </c>
      <c r="CI1075">
        <v>32.201813600000001</v>
      </c>
      <c r="CJ1075">
        <v>-110.96876640000001</v>
      </c>
      <c r="CN1075" t="s">
        <v>135</v>
      </c>
      <c r="CO1075" t="s">
        <v>153</v>
      </c>
      <c r="CV1075" t="s">
        <v>154</v>
      </c>
      <c r="CW1075" t="s">
        <v>155</v>
      </c>
      <c r="CX1075" t="s">
        <v>400</v>
      </c>
      <c r="DC1075" s="15"/>
      <c r="DH1075" t="s">
        <v>146</v>
      </c>
    </row>
    <row r="1076" spans="1:112" x14ac:dyDescent="0.25">
      <c r="A1076" t="s">
        <v>122</v>
      </c>
      <c r="B1076" t="s">
        <v>122</v>
      </c>
      <c r="C1076" t="s">
        <v>3370</v>
      </c>
      <c r="D1076" t="s">
        <v>124</v>
      </c>
      <c r="E1076" t="s">
        <v>125</v>
      </c>
      <c r="F1076" t="s">
        <v>126</v>
      </c>
      <c r="G1076" s="15">
        <v>45728</v>
      </c>
      <c r="H1076" t="s">
        <v>175</v>
      </c>
      <c r="I1076" t="s">
        <v>128</v>
      </c>
      <c r="J1076" s="15"/>
      <c r="M1076" t="s">
        <v>2135</v>
      </c>
      <c r="N1076" t="s">
        <v>130</v>
      </c>
      <c r="T1076" t="s">
        <v>3236</v>
      </c>
      <c r="U1076" t="s">
        <v>1943</v>
      </c>
      <c r="V1076" t="s">
        <v>3346</v>
      </c>
      <c r="W1076" t="s">
        <v>134</v>
      </c>
      <c r="AA1076" t="s">
        <v>135</v>
      </c>
      <c r="AB1076" t="s">
        <v>122</v>
      </c>
      <c r="AC1076" t="s">
        <v>135</v>
      </c>
      <c r="AD1076" t="s">
        <v>136</v>
      </c>
      <c r="AF1076" t="s">
        <v>137</v>
      </c>
      <c r="AG1076" t="s">
        <v>138</v>
      </c>
      <c r="AH1076">
        <v>0.27500000000000002</v>
      </c>
      <c r="AI1076" t="s">
        <v>139</v>
      </c>
      <c r="AK1076" t="s">
        <v>140</v>
      </c>
      <c r="AM1076" t="s">
        <v>501</v>
      </c>
      <c r="AS1076" t="s">
        <v>224</v>
      </c>
      <c r="AU1076">
        <v>187</v>
      </c>
      <c r="AV1076" t="s">
        <v>130</v>
      </c>
      <c r="AZ1076" t="s">
        <v>143</v>
      </c>
      <c r="BA1076" t="s">
        <v>122</v>
      </c>
      <c r="BB1076" t="s">
        <v>143</v>
      </c>
      <c r="BD1076" t="s">
        <v>182</v>
      </c>
      <c r="BE1076" s="15"/>
      <c r="BG1076" t="s">
        <v>145</v>
      </c>
      <c r="BH1076">
        <v>8.1900000000000001E-2</v>
      </c>
      <c r="BI1076" t="s">
        <v>139</v>
      </c>
      <c r="BJ1076" s="15"/>
      <c r="BK1076" t="s">
        <v>146</v>
      </c>
      <c r="BL1076">
        <v>7</v>
      </c>
      <c r="BM1076" s="16">
        <v>45728.413194444402</v>
      </c>
      <c r="BO1076" s="16"/>
      <c r="BP1076" t="s">
        <v>147</v>
      </c>
      <c r="BQ1076" t="s">
        <v>147</v>
      </c>
      <c r="BR1076">
        <v>0.27500000000000002</v>
      </c>
      <c r="BS1076">
        <v>8.1900000000000001E-2</v>
      </c>
      <c r="BT1076" t="b">
        <v>0</v>
      </c>
      <c r="BU1076">
        <v>0.27500000000000002</v>
      </c>
      <c r="BV1076">
        <v>8.1900000000000001E-2</v>
      </c>
      <c r="BW1076">
        <v>0.27500000000000002</v>
      </c>
      <c r="BX1076" t="s">
        <v>148</v>
      </c>
      <c r="BY1076" t="s">
        <v>122</v>
      </c>
      <c r="BZ1076" t="s">
        <v>122</v>
      </c>
      <c r="CA1076" t="s">
        <v>3347</v>
      </c>
      <c r="CB1076" t="s">
        <v>150</v>
      </c>
      <c r="CC1076" t="s">
        <v>3348</v>
      </c>
      <c r="CD1076" t="s">
        <v>3334</v>
      </c>
      <c r="CI1076">
        <v>32.694573099999999</v>
      </c>
      <c r="CJ1076">
        <v>-114.6214489</v>
      </c>
      <c r="CN1076" t="s">
        <v>135</v>
      </c>
      <c r="CO1076" t="s">
        <v>153</v>
      </c>
      <c r="CV1076" t="s">
        <v>154</v>
      </c>
      <c r="CW1076" t="s">
        <v>155</v>
      </c>
      <c r="CX1076" t="s">
        <v>1596</v>
      </c>
      <c r="DC1076" s="15"/>
      <c r="DH1076" t="s">
        <v>146</v>
      </c>
    </row>
    <row r="1077" spans="1:112" x14ac:dyDescent="0.25">
      <c r="A1077" t="s">
        <v>122</v>
      </c>
      <c r="B1077" t="s">
        <v>122</v>
      </c>
      <c r="C1077" t="s">
        <v>3371</v>
      </c>
      <c r="D1077" t="s">
        <v>124</v>
      </c>
      <c r="E1077" t="s">
        <v>125</v>
      </c>
      <c r="F1077" t="s">
        <v>126</v>
      </c>
      <c r="G1077" s="15">
        <v>45050</v>
      </c>
      <c r="H1077" t="s">
        <v>3372</v>
      </c>
      <c r="I1077" t="s">
        <v>128</v>
      </c>
      <c r="J1077" s="15"/>
      <c r="M1077" t="s">
        <v>192</v>
      </c>
      <c r="N1077" t="s">
        <v>130</v>
      </c>
      <c r="T1077" t="s">
        <v>1168</v>
      </c>
      <c r="U1077" t="s">
        <v>193</v>
      </c>
      <c r="V1077" t="s">
        <v>3373</v>
      </c>
      <c r="W1077" t="s">
        <v>134</v>
      </c>
      <c r="AA1077" t="s">
        <v>135</v>
      </c>
      <c r="AB1077" t="s">
        <v>122</v>
      </c>
      <c r="AC1077" t="s">
        <v>135</v>
      </c>
      <c r="AD1077" t="s">
        <v>136</v>
      </c>
      <c r="AF1077" t="s">
        <v>137</v>
      </c>
      <c r="AG1077" t="s">
        <v>138</v>
      </c>
      <c r="AH1077">
        <v>0.27300000000000002</v>
      </c>
      <c r="AI1077" t="s">
        <v>139</v>
      </c>
      <c r="AK1077" t="s">
        <v>140</v>
      </c>
      <c r="AM1077" t="s">
        <v>141</v>
      </c>
      <c r="AS1077" t="s">
        <v>246</v>
      </c>
      <c r="AU1077">
        <v>18</v>
      </c>
      <c r="AV1077" t="s">
        <v>130</v>
      </c>
      <c r="AZ1077" t="s">
        <v>143</v>
      </c>
      <c r="BA1077" t="s">
        <v>122</v>
      </c>
      <c r="BB1077" t="s">
        <v>143</v>
      </c>
      <c r="BD1077" t="s">
        <v>182</v>
      </c>
      <c r="BE1077" s="15"/>
      <c r="BG1077" t="s">
        <v>145</v>
      </c>
      <c r="BH1077">
        <v>8.1900000000000001E-2</v>
      </c>
      <c r="BI1077" t="s">
        <v>139</v>
      </c>
      <c r="BJ1077" s="15"/>
      <c r="BK1077" t="s">
        <v>146</v>
      </c>
      <c r="BL1077">
        <v>7</v>
      </c>
      <c r="BM1077" s="16">
        <v>45050.513888888898</v>
      </c>
      <c r="BO1077" s="16"/>
      <c r="BP1077" t="s">
        <v>147</v>
      </c>
      <c r="BQ1077" t="s">
        <v>147</v>
      </c>
      <c r="BR1077">
        <v>0.27300000000000002</v>
      </c>
      <c r="BS1077">
        <v>8.1900000000000001E-2</v>
      </c>
      <c r="BT1077" t="b">
        <v>0</v>
      </c>
      <c r="BU1077">
        <v>0.27300000000000002</v>
      </c>
      <c r="BV1077">
        <v>8.1900000000000001E-2</v>
      </c>
      <c r="BW1077">
        <v>0.27300000000000002</v>
      </c>
      <c r="BX1077" t="s">
        <v>148</v>
      </c>
      <c r="BY1077" t="s">
        <v>122</v>
      </c>
      <c r="BZ1077" t="s">
        <v>122</v>
      </c>
      <c r="CA1077" t="s">
        <v>3374</v>
      </c>
      <c r="CB1077" t="s">
        <v>150</v>
      </c>
      <c r="CC1077" t="s">
        <v>269</v>
      </c>
      <c r="CD1077" t="s">
        <v>198</v>
      </c>
      <c r="CI1077">
        <v>34.901398999999998</v>
      </c>
      <c r="CJ1077">
        <v>-110.159333</v>
      </c>
      <c r="CN1077" t="s">
        <v>135</v>
      </c>
      <c r="CO1077" t="s">
        <v>153</v>
      </c>
      <c r="CV1077" t="s">
        <v>154</v>
      </c>
      <c r="CW1077" t="s">
        <v>155</v>
      </c>
      <c r="CX1077" t="s">
        <v>199</v>
      </c>
      <c r="DC1077" s="15"/>
      <c r="DH1077" t="s">
        <v>146</v>
      </c>
    </row>
    <row r="1078" spans="1:112" x14ac:dyDescent="0.25">
      <c r="A1078" t="s">
        <v>122</v>
      </c>
      <c r="B1078" t="s">
        <v>122</v>
      </c>
      <c r="C1078" t="s">
        <v>3375</v>
      </c>
      <c r="D1078" t="s">
        <v>124</v>
      </c>
      <c r="E1078" t="s">
        <v>125</v>
      </c>
      <c r="F1078" t="s">
        <v>126</v>
      </c>
      <c r="G1078" s="15">
        <v>45042</v>
      </c>
      <c r="H1078" t="s">
        <v>3376</v>
      </c>
      <c r="I1078" t="s">
        <v>128</v>
      </c>
      <c r="J1078" s="15"/>
      <c r="M1078" t="s">
        <v>2691</v>
      </c>
      <c r="N1078" t="s">
        <v>130</v>
      </c>
      <c r="T1078" t="s">
        <v>160</v>
      </c>
      <c r="U1078" t="s">
        <v>161</v>
      </c>
      <c r="V1078" t="s">
        <v>1762</v>
      </c>
      <c r="W1078" t="s">
        <v>134</v>
      </c>
      <c r="AA1078" t="s">
        <v>135</v>
      </c>
      <c r="AB1078" t="s">
        <v>122</v>
      </c>
      <c r="AC1078" t="s">
        <v>135</v>
      </c>
      <c r="AD1078" t="s">
        <v>136</v>
      </c>
      <c r="AF1078" t="s">
        <v>137</v>
      </c>
      <c r="AG1078" t="s">
        <v>138</v>
      </c>
      <c r="AH1078">
        <v>0.26300000000000001</v>
      </c>
      <c r="AI1078" t="s">
        <v>139</v>
      </c>
      <c r="AK1078" t="s">
        <v>140</v>
      </c>
      <c r="AM1078" t="s">
        <v>141</v>
      </c>
      <c r="AS1078" t="s">
        <v>224</v>
      </c>
      <c r="AU1078">
        <v>74</v>
      </c>
      <c r="AV1078" t="s">
        <v>130</v>
      </c>
      <c r="AZ1078" t="s">
        <v>143</v>
      </c>
      <c r="BA1078" t="s">
        <v>122</v>
      </c>
      <c r="BB1078" t="s">
        <v>143</v>
      </c>
      <c r="BD1078" t="s">
        <v>182</v>
      </c>
      <c r="BE1078" s="15"/>
      <c r="BG1078" t="s">
        <v>145</v>
      </c>
      <c r="BH1078">
        <v>8.1900000000000001E-2</v>
      </c>
      <c r="BI1078" t="s">
        <v>139</v>
      </c>
      <c r="BJ1078" s="15"/>
      <c r="BK1078" t="s">
        <v>146</v>
      </c>
      <c r="BL1078">
        <v>7</v>
      </c>
      <c r="BM1078" s="16">
        <v>45042.818055555603</v>
      </c>
      <c r="BO1078" s="16"/>
      <c r="BP1078" t="s">
        <v>147</v>
      </c>
      <c r="BQ1078" t="s">
        <v>147</v>
      </c>
      <c r="BR1078">
        <v>0.26300000000000001</v>
      </c>
      <c r="BS1078">
        <v>8.1900000000000001E-2</v>
      </c>
      <c r="BT1078" t="b">
        <v>0</v>
      </c>
      <c r="BU1078">
        <v>0.26300000000000001</v>
      </c>
      <c r="BV1078">
        <v>8.1900000000000001E-2</v>
      </c>
      <c r="BW1078">
        <v>0.26300000000000001</v>
      </c>
      <c r="BX1078" t="s">
        <v>148</v>
      </c>
      <c r="BY1078" t="s">
        <v>122</v>
      </c>
      <c r="BZ1078" t="s">
        <v>122</v>
      </c>
      <c r="CA1078" t="s">
        <v>1763</v>
      </c>
      <c r="CB1078" t="s">
        <v>150</v>
      </c>
      <c r="CC1078" t="s">
        <v>173</v>
      </c>
      <c r="CD1078" t="s">
        <v>206</v>
      </c>
      <c r="CI1078">
        <v>33.383356300000003</v>
      </c>
      <c r="CJ1078">
        <v>-110.7760749</v>
      </c>
      <c r="CN1078" t="s">
        <v>135</v>
      </c>
      <c r="CO1078" t="s">
        <v>153</v>
      </c>
      <c r="CV1078" t="s">
        <v>154</v>
      </c>
      <c r="CW1078" t="s">
        <v>155</v>
      </c>
      <c r="CX1078" t="s">
        <v>207</v>
      </c>
      <c r="DC1078" s="15"/>
      <c r="DH1078" t="s">
        <v>146</v>
      </c>
    </row>
    <row r="1079" spans="1:112" x14ac:dyDescent="0.25">
      <c r="A1079" t="s">
        <v>122</v>
      </c>
      <c r="B1079" t="s">
        <v>122</v>
      </c>
      <c r="C1079" t="s">
        <v>3377</v>
      </c>
      <c r="D1079" t="s">
        <v>124</v>
      </c>
      <c r="E1079" t="s">
        <v>125</v>
      </c>
      <c r="F1079" t="s">
        <v>126</v>
      </c>
      <c r="G1079" s="15">
        <v>44490</v>
      </c>
      <c r="H1079" t="s">
        <v>1236</v>
      </c>
      <c r="I1079" t="s">
        <v>128</v>
      </c>
      <c r="J1079" s="15"/>
      <c r="M1079" t="s">
        <v>1753</v>
      </c>
      <c r="N1079" t="s">
        <v>130</v>
      </c>
      <c r="T1079" t="s">
        <v>793</v>
      </c>
      <c r="U1079" t="s">
        <v>1658</v>
      </c>
      <c r="V1079" t="s">
        <v>3378</v>
      </c>
      <c r="W1079" t="s">
        <v>134</v>
      </c>
      <c r="AA1079" t="s">
        <v>135</v>
      </c>
      <c r="AB1079" t="s">
        <v>122</v>
      </c>
      <c r="AC1079" t="s">
        <v>135</v>
      </c>
      <c r="AD1079" t="s">
        <v>136</v>
      </c>
      <c r="AF1079" t="s">
        <v>137</v>
      </c>
      <c r="AG1079" t="s">
        <v>138</v>
      </c>
      <c r="AH1079">
        <v>0.25699999928474399</v>
      </c>
      <c r="AI1079" t="s">
        <v>139</v>
      </c>
      <c r="AK1079" t="s">
        <v>140</v>
      </c>
      <c r="AM1079" t="s">
        <v>141</v>
      </c>
      <c r="AS1079" t="s">
        <v>224</v>
      </c>
      <c r="AU1079">
        <v>227</v>
      </c>
      <c r="AV1079" t="s">
        <v>130</v>
      </c>
      <c r="AZ1079" t="s">
        <v>143</v>
      </c>
      <c r="BA1079" t="s">
        <v>122</v>
      </c>
      <c r="BB1079" t="s">
        <v>143</v>
      </c>
      <c r="BD1079" t="s">
        <v>182</v>
      </c>
      <c r="BE1079" s="15"/>
      <c r="BG1079" t="s">
        <v>145</v>
      </c>
      <c r="BH1079">
        <v>8.1900000572204604E-2</v>
      </c>
      <c r="BI1079" t="s">
        <v>139</v>
      </c>
      <c r="BJ1079" s="15"/>
      <c r="BK1079" t="s">
        <v>146</v>
      </c>
      <c r="BL1079">
        <v>7</v>
      </c>
      <c r="BM1079" s="16">
        <v>44490.666666666701</v>
      </c>
      <c r="BO1079" s="16"/>
      <c r="BP1079" t="s">
        <v>147</v>
      </c>
      <c r="BQ1079" t="s">
        <v>147</v>
      </c>
      <c r="BR1079">
        <v>0.25699999928474399</v>
      </c>
      <c r="BS1079">
        <v>8.1900000572204604E-2</v>
      </c>
      <c r="BT1079" t="b">
        <v>0</v>
      </c>
      <c r="BU1079">
        <v>0.25699999928474399</v>
      </c>
      <c r="BV1079">
        <v>8.1900000572204604E-2</v>
      </c>
      <c r="BW1079">
        <v>0.25699999928474399</v>
      </c>
      <c r="BX1079" t="s">
        <v>148</v>
      </c>
      <c r="BY1079" t="s">
        <v>122</v>
      </c>
      <c r="BZ1079" t="s">
        <v>122</v>
      </c>
      <c r="CA1079" t="s">
        <v>3379</v>
      </c>
      <c r="CB1079" t="s">
        <v>150</v>
      </c>
      <c r="CC1079" t="s">
        <v>3380</v>
      </c>
      <c r="CD1079" t="s">
        <v>410</v>
      </c>
      <c r="CI1079">
        <v>33.5192136</v>
      </c>
      <c r="CJ1079">
        <v>-112.08104160000001</v>
      </c>
      <c r="CN1079" t="s">
        <v>135</v>
      </c>
      <c r="CO1079" t="s">
        <v>153</v>
      </c>
      <c r="CV1079" t="s">
        <v>154</v>
      </c>
      <c r="CW1079" t="s">
        <v>155</v>
      </c>
      <c r="CX1079" t="s">
        <v>321</v>
      </c>
      <c r="DC1079" s="15"/>
      <c r="DH1079" t="s">
        <v>146</v>
      </c>
    </row>
    <row r="1080" spans="1:112" x14ac:dyDescent="0.25">
      <c r="A1080" t="s">
        <v>1400</v>
      </c>
      <c r="B1080" t="s">
        <v>1401</v>
      </c>
      <c r="C1080" t="s">
        <v>3381</v>
      </c>
      <c r="D1080" t="s">
        <v>124</v>
      </c>
      <c r="E1080" t="s">
        <v>125</v>
      </c>
      <c r="F1080" t="s">
        <v>126</v>
      </c>
      <c r="G1080" s="15">
        <v>42080</v>
      </c>
      <c r="H1080" t="s">
        <v>1236</v>
      </c>
      <c r="I1080" t="s">
        <v>1197</v>
      </c>
      <c r="J1080" s="15">
        <v>42080</v>
      </c>
      <c r="K1080" t="s">
        <v>1236</v>
      </c>
      <c r="L1080" t="s">
        <v>1197</v>
      </c>
      <c r="T1080" t="s">
        <v>1404</v>
      </c>
      <c r="V1080" t="s">
        <v>3008</v>
      </c>
      <c r="AA1080" t="s">
        <v>1406</v>
      </c>
      <c r="AB1080" t="s">
        <v>1400</v>
      </c>
      <c r="AC1080" t="s">
        <v>1406</v>
      </c>
      <c r="AD1080" t="s">
        <v>1407</v>
      </c>
      <c r="AF1080" t="s">
        <v>137</v>
      </c>
      <c r="AG1080" t="s">
        <v>1408</v>
      </c>
      <c r="AI1080" t="s">
        <v>139</v>
      </c>
      <c r="AK1080" t="s">
        <v>140</v>
      </c>
      <c r="AM1080" t="s">
        <v>141</v>
      </c>
      <c r="AZ1080" t="s">
        <v>1207</v>
      </c>
      <c r="BA1080" t="s">
        <v>1208</v>
      </c>
      <c r="BB1080" t="s">
        <v>1209</v>
      </c>
      <c r="BD1080" t="s">
        <v>1409</v>
      </c>
      <c r="BE1080" s="15">
        <v>42090</v>
      </c>
      <c r="BG1080" t="s">
        <v>1410</v>
      </c>
      <c r="BH1080">
        <v>0.5</v>
      </c>
      <c r="BI1080" t="s">
        <v>139</v>
      </c>
      <c r="BJ1080" s="15"/>
      <c r="BK1080" t="s">
        <v>146</v>
      </c>
      <c r="BL1080">
        <v>8</v>
      </c>
      <c r="BM1080" s="16">
        <v>42080.708333333299</v>
      </c>
      <c r="BN1080">
        <v>8</v>
      </c>
      <c r="BO1080" s="16">
        <v>42080.708333333299</v>
      </c>
      <c r="BP1080" t="s">
        <v>147</v>
      </c>
      <c r="BQ1080" t="s">
        <v>147</v>
      </c>
      <c r="BS1080">
        <v>0.5</v>
      </c>
      <c r="BT1080" t="b">
        <v>0</v>
      </c>
      <c r="BV1080">
        <v>0.5</v>
      </c>
      <c r="BW1080">
        <v>0.25</v>
      </c>
      <c r="BX1080" t="s">
        <v>1103</v>
      </c>
      <c r="BY1080" t="s">
        <v>1400</v>
      </c>
      <c r="BZ1080" t="s">
        <v>1401</v>
      </c>
      <c r="CA1080" t="s">
        <v>3009</v>
      </c>
      <c r="CB1080" t="s">
        <v>150</v>
      </c>
      <c r="CD1080" t="s">
        <v>2998</v>
      </c>
      <c r="CI1080">
        <v>42.263480000000001</v>
      </c>
      <c r="CJ1080">
        <v>-122.73526</v>
      </c>
      <c r="CN1080" t="s">
        <v>1971</v>
      </c>
      <c r="CO1080" t="s">
        <v>298</v>
      </c>
      <c r="CV1080" t="s">
        <v>154</v>
      </c>
      <c r="CW1080" t="s">
        <v>524</v>
      </c>
      <c r="CX1080" t="s">
        <v>2999</v>
      </c>
      <c r="DC1080" s="15"/>
      <c r="DH1080" t="s">
        <v>146</v>
      </c>
    </row>
    <row r="1081" spans="1:112" x14ac:dyDescent="0.25">
      <c r="A1081" t="s">
        <v>1400</v>
      </c>
      <c r="B1081" t="s">
        <v>1401</v>
      </c>
      <c r="C1081" t="s">
        <v>3382</v>
      </c>
      <c r="D1081" t="s">
        <v>124</v>
      </c>
      <c r="E1081" t="s">
        <v>125</v>
      </c>
      <c r="F1081" t="s">
        <v>126</v>
      </c>
      <c r="G1081" s="15">
        <v>42080</v>
      </c>
      <c r="H1081" t="s">
        <v>188</v>
      </c>
      <c r="I1081" t="s">
        <v>1197</v>
      </c>
      <c r="J1081" s="15">
        <v>42080</v>
      </c>
      <c r="K1081" t="s">
        <v>188</v>
      </c>
      <c r="L1081" t="s">
        <v>1197</v>
      </c>
      <c r="T1081" t="s">
        <v>1404</v>
      </c>
      <c r="V1081" t="s">
        <v>3005</v>
      </c>
      <c r="AA1081" t="s">
        <v>1406</v>
      </c>
      <c r="AB1081" t="s">
        <v>1400</v>
      </c>
      <c r="AC1081" t="s">
        <v>1406</v>
      </c>
      <c r="AD1081" t="s">
        <v>1407</v>
      </c>
      <c r="AF1081" t="s">
        <v>137</v>
      </c>
      <c r="AG1081" t="s">
        <v>1408</v>
      </c>
      <c r="AI1081" t="s">
        <v>139</v>
      </c>
      <c r="AK1081" t="s">
        <v>140</v>
      </c>
      <c r="AM1081" t="s">
        <v>141</v>
      </c>
      <c r="AZ1081" t="s">
        <v>1207</v>
      </c>
      <c r="BA1081" t="s">
        <v>1208</v>
      </c>
      <c r="BB1081" t="s">
        <v>1209</v>
      </c>
      <c r="BD1081" t="s">
        <v>1409</v>
      </c>
      <c r="BE1081" s="15">
        <v>42090</v>
      </c>
      <c r="BG1081" t="s">
        <v>1410</v>
      </c>
      <c r="BH1081">
        <v>0.5</v>
      </c>
      <c r="BI1081" t="s">
        <v>139</v>
      </c>
      <c r="BJ1081" s="15"/>
      <c r="BK1081" t="s">
        <v>146</v>
      </c>
      <c r="BL1081">
        <v>8</v>
      </c>
      <c r="BM1081" s="16">
        <v>42080.791666666701</v>
      </c>
      <c r="BN1081">
        <v>8</v>
      </c>
      <c r="BO1081" s="16">
        <v>42080.791666666701</v>
      </c>
      <c r="BP1081" t="s">
        <v>147</v>
      </c>
      <c r="BQ1081" t="s">
        <v>147</v>
      </c>
      <c r="BS1081">
        <v>0.5</v>
      </c>
      <c r="BT1081" t="b">
        <v>0</v>
      </c>
      <c r="BV1081">
        <v>0.5</v>
      </c>
      <c r="BW1081">
        <v>0.25</v>
      </c>
      <c r="BX1081" t="s">
        <v>1103</v>
      </c>
      <c r="BY1081" t="s">
        <v>1400</v>
      </c>
      <c r="BZ1081" t="s">
        <v>1401</v>
      </c>
      <c r="CA1081" t="s">
        <v>3006</v>
      </c>
      <c r="CB1081" t="s">
        <v>150</v>
      </c>
      <c r="CC1081" t="s">
        <v>1421</v>
      </c>
      <c r="CD1081" t="s">
        <v>2998</v>
      </c>
      <c r="CI1081">
        <v>42.263610999999997</v>
      </c>
      <c r="CJ1081">
        <v>-122.7325</v>
      </c>
      <c r="CN1081" t="s">
        <v>135</v>
      </c>
      <c r="CO1081" t="s">
        <v>298</v>
      </c>
      <c r="CV1081" t="s">
        <v>154</v>
      </c>
      <c r="CW1081" t="s">
        <v>524</v>
      </c>
      <c r="CX1081" t="s">
        <v>2999</v>
      </c>
      <c r="DC1081" s="15"/>
      <c r="DH1081" t="s">
        <v>146</v>
      </c>
    </row>
    <row r="1082" spans="1:112" x14ac:dyDescent="0.25">
      <c r="A1082" t="s">
        <v>1400</v>
      </c>
      <c r="B1082" t="s">
        <v>1401</v>
      </c>
      <c r="C1082" t="s">
        <v>3383</v>
      </c>
      <c r="D1082" t="s">
        <v>124</v>
      </c>
      <c r="E1082" t="s">
        <v>125</v>
      </c>
      <c r="F1082" t="s">
        <v>126</v>
      </c>
      <c r="G1082" s="15">
        <v>42080</v>
      </c>
      <c r="H1082" t="s">
        <v>2158</v>
      </c>
      <c r="I1082" t="s">
        <v>1197</v>
      </c>
      <c r="J1082" s="15">
        <v>42080</v>
      </c>
      <c r="K1082" t="s">
        <v>2158</v>
      </c>
      <c r="L1082" t="s">
        <v>1197</v>
      </c>
      <c r="T1082" t="s">
        <v>1404</v>
      </c>
      <c r="V1082" t="s">
        <v>2995</v>
      </c>
      <c r="AA1082" t="s">
        <v>1406</v>
      </c>
      <c r="AB1082" t="s">
        <v>1400</v>
      </c>
      <c r="AC1082" t="s">
        <v>1406</v>
      </c>
      <c r="AD1082" t="s">
        <v>1407</v>
      </c>
      <c r="AF1082" t="s">
        <v>137</v>
      </c>
      <c r="AG1082" t="s">
        <v>1408</v>
      </c>
      <c r="AI1082" t="s">
        <v>139</v>
      </c>
      <c r="AK1082" t="s">
        <v>140</v>
      </c>
      <c r="AM1082" t="s">
        <v>141</v>
      </c>
      <c r="AZ1082" t="s">
        <v>1207</v>
      </c>
      <c r="BA1082" t="s">
        <v>1208</v>
      </c>
      <c r="BB1082" t="s">
        <v>1209</v>
      </c>
      <c r="BD1082" t="s">
        <v>1409</v>
      </c>
      <c r="BE1082" s="15">
        <v>42090</v>
      </c>
      <c r="BG1082" t="s">
        <v>1410</v>
      </c>
      <c r="BH1082">
        <v>0.5</v>
      </c>
      <c r="BI1082" t="s">
        <v>139</v>
      </c>
      <c r="BJ1082" s="15"/>
      <c r="BK1082" t="s">
        <v>146</v>
      </c>
      <c r="BL1082">
        <v>8</v>
      </c>
      <c r="BM1082" s="16">
        <v>42080.875</v>
      </c>
      <c r="BN1082">
        <v>8</v>
      </c>
      <c r="BO1082" s="16">
        <v>42080.875</v>
      </c>
      <c r="BP1082" t="s">
        <v>147</v>
      </c>
      <c r="BQ1082" t="s">
        <v>147</v>
      </c>
      <c r="BS1082">
        <v>0.5</v>
      </c>
      <c r="BT1082" t="b">
        <v>0</v>
      </c>
      <c r="BV1082">
        <v>0.5</v>
      </c>
      <c r="BW1082">
        <v>0.25</v>
      </c>
      <c r="BX1082" t="s">
        <v>1103</v>
      </c>
      <c r="BY1082" t="s">
        <v>1400</v>
      </c>
      <c r="BZ1082" t="s">
        <v>1401</v>
      </c>
      <c r="CA1082" t="s">
        <v>2997</v>
      </c>
      <c r="CB1082" t="s">
        <v>150</v>
      </c>
      <c r="CC1082" t="s">
        <v>1421</v>
      </c>
      <c r="CD1082" t="s">
        <v>2998</v>
      </c>
      <c r="CI1082">
        <v>42.261944</v>
      </c>
      <c r="CJ1082">
        <v>-122.735</v>
      </c>
      <c r="CN1082" t="s">
        <v>135</v>
      </c>
      <c r="CO1082" t="s">
        <v>298</v>
      </c>
      <c r="CV1082" t="s">
        <v>154</v>
      </c>
      <c r="CW1082" t="s">
        <v>524</v>
      </c>
      <c r="CX1082" t="s">
        <v>2999</v>
      </c>
      <c r="DC1082" s="15"/>
      <c r="DH1082" t="s">
        <v>146</v>
      </c>
    </row>
    <row r="1083" spans="1:112" x14ac:dyDescent="0.25">
      <c r="A1083" t="s">
        <v>1400</v>
      </c>
      <c r="B1083" t="s">
        <v>1401</v>
      </c>
      <c r="C1083" t="s">
        <v>3384</v>
      </c>
      <c r="D1083" t="s">
        <v>124</v>
      </c>
      <c r="E1083" t="s">
        <v>125</v>
      </c>
      <c r="F1083" t="s">
        <v>126</v>
      </c>
      <c r="G1083" s="15">
        <v>42080</v>
      </c>
      <c r="H1083" t="s">
        <v>2293</v>
      </c>
      <c r="I1083" t="s">
        <v>1197</v>
      </c>
      <c r="J1083" s="15">
        <v>42080</v>
      </c>
      <c r="K1083" t="s">
        <v>2293</v>
      </c>
      <c r="L1083" t="s">
        <v>1197</v>
      </c>
      <c r="T1083" t="s">
        <v>1404</v>
      </c>
      <c r="V1083" t="s">
        <v>3385</v>
      </c>
      <c r="AA1083" t="s">
        <v>1406</v>
      </c>
      <c r="AB1083" t="s">
        <v>1400</v>
      </c>
      <c r="AC1083" t="s">
        <v>1406</v>
      </c>
      <c r="AD1083" t="s">
        <v>1407</v>
      </c>
      <c r="AF1083" t="s">
        <v>137</v>
      </c>
      <c r="AG1083" t="s">
        <v>1408</v>
      </c>
      <c r="AI1083" t="s">
        <v>139</v>
      </c>
      <c r="AK1083" t="s">
        <v>140</v>
      </c>
      <c r="AM1083" t="s">
        <v>141</v>
      </c>
      <c r="AZ1083" t="s">
        <v>1207</v>
      </c>
      <c r="BA1083" t="s">
        <v>1208</v>
      </c>
      <c r="BB1083" t="s">
        <v>1209</v>
      </c>
      <c r="BD1083" t="s">
        <v>1409</v>
      </c>
      <c r="BE1083" s="15">
        <v>42090</v>
      </c>
      <c r="BG1083" t="s">
        <v>1410</v>
      </c>
      <c r="BH1083">
        <v>0.5</v>
      </c>
      <c r="BI1083" t="s">
        <v>139</v>
      </c>
      <c r="BJ1083" s="15"/>
      <c r="BK1083" t="s">
        <v>146</v>
      </c>
      <c r="BL1083">
        <v>8</v>
      </c>
      <c r="BM1083" s="16">
        <v>42080.909722222197</v>
      </c>
      <c r="BN1083">
        <v>8</v>
      </c>
      <c r="BO1083" s="16">
        <v>42080.909722222197</v>
      </c>
      <c r="BP1083" t="s">
        <v>147</v>
      </c>
      <c r="BQ1083" t="s">
        <v>147</v>
      </c>
      <c r="BS1083">
        <v>0.5</v>
      </c>
      <c r="BT1083" t="b">
        <v>0</v>
      </c>
      <c r="BV1083">
        <v>0.5</v>
      </c>
      <c r="BW1083">
        <v>0.25</v>
      </c>
      <c r="BX1083" t="s">
        <v>1103</v>
      </c>
      <c r="BY1083" t="s">
        <v>1400</v>
      </c>
      <c r="BZ1083" t="s">
        <v>1401</v>
      </c>
      <c r="CA1083" t="s">
        <v>3386</v>
      </c>
      <c r="CB1083" t="s">
        <v>150</v>
      </c>
      <c r="CC1083" t="s">
        <v>1421</v>
      </c>
      <c r="CD1083" t="s">
        <v>2998</v>
      </c>
      <c r="CI1083">
        <v>42.268889000000001</v>
      </c>
      <c r="CJ1083">
        <v>-122.732778</v>
      </c>
      <c r="CN1083" t="s">
        <v>135</v>
      </c>
      <c r="CO1083" t="s">
        <v>298</v>
      </c>
      <c r="CV1083" t="s">
        <v>154</v>
      </c>
      <c r="CW1083" t="s">
        <v>524</v>
      </c>
      <c r="CX1083" t="s">
        <v>2999</v>
      </c>
      <c r="DC1083" s="15"/>
      <c r="DH1083" t="s">
        <v>146</v>
      </c>
    </row>
    <row r="1084" spans="1:112" x14ac:dyDescent="0.25">
      <c r="A1084" t="s">
        <v>1400</v>
      </c>
      <c r="B1084" t="s">
        <v>1401</v>
      </c>
      <c r="C1084" t="s">
        <v>3387</v>
      </c>
      <c r="D1084" t="s">
        <v>124</v>
      </c>
      <c r="E1084" t="s">
        <v>125</v>
      </c>
      <c r="F1084" t="s">
        <v>126</v>
      </c>
      <c r="G1084" s="15">
        <v>42080</v>
      </c>
      <c r="H1084" t="s">
        <v>1958</v>
      </c>
      <c r="I1084" t="s">
        <v>1197</v>
      </c>
      <c r="J1084" s="15">
        <v>42080</v>
      </c>
      <c r="K1084" t="s">
        <v>1958</v>
      </c>
      <c r="L1084" t="s">
        <v>1197</v>
      </c>
      <c r="T1084" t="s">
        <v>1404</v>
      </c>
      <c r="V1084" t="s">
        <v>3017</v>
      </c>
      <c r="AA1084" t="s">
        <v>1406</v>
      </c>
      <c r="AB1084" t="s">
        <v>1400</v>
      </c>
      <c r="AC1084" t="s">
        <v>1406</v>
      </c>
      <c r="AD1084" t="s">
        <v>1407</v>
      </c>
      <c r="AF1084" t="s">
        <v>137</v>
      </c>
      <c r="AG1084" t="s">
        <v>1408</v>
      </c>
      <c r="AI1084" t="s">
        <v>139</v>
      </c>
      <c r="AK1084" t="s">
        <v>140</v>
      </c>
      <c r="AM1084" t="s">
        <v>141</v>
      </c>
      <c r="AZ1084" t="s">
        <v>1207</v>
      </c>
      <c r="BA1084" t="s">
        <v>1208</v>
      </c>
      <c r="BB1084" t="s">
        <v>1209</v>
      </c>
      <c r="BD1084" t="s">
        <v>1409</v>
      </c>
      <c r="BE1084" s="15">
        <v>42090</v>
      </c>
      <c r="BG1084" t="s">
        <v>1410</v>
      </c>
      <c r="BH1084">
        <v>0.5</v>
      </c>
      <c r="BI1084" t="s">
        <v>139</v>
      </c>
      <c r="BJ1084" s="15"/>
      <c r="BK1084" t="s">
        <v>146</v>
      </c>
      <c r="BL1084">
        <v>8</v>
      </c>
      <c r="BM1084" s="16">
        <v>42080.944444444402</v>
      </c>
      <c r="BN1084">
        <v>8</v>
      </c>
      <c r="BO1084" s="16">
        <v>42080.944444444402</v>
      </c>
      <c r="BP1084" t="s">
        <v>147</v>
      </c>
      <c r="BQ1084" t="s">
        <v>147</v>
      </c>
      <c r="BS1084">
        <v>0.5</v>
      </c>
      <c r="BT1084" t="b">
        <v>0</v>
      </c>
      <c r="BV1084">
        <v>0.5</v>
      </c>
      <c r="BW1084">
        <v>0.25</v>
      </c>
      <c r="BX1084" t="s">
        <v>1103</v>
      </c>
      <c r="BY1084" t="s">
        <v>1400</v>
      </c>
      <c r="BZ1084" t="s">
        <v>1401</v>
      </c>
      <c r="CA1084" t="s">
        <v>3018</v>
      </c>
      <c r="CB1084" t="s">
        <v>150</v>
      </c>
      <c r="CC1084" t="s">
        <v>1421</v>
      </c>
      <c r="CD1084" t="s">
        <v>2998</v>
      </c>
      <c r="CI1084">
        <v>42.262777999999997</v>
      </c>
      <c r="CJ1084">
        <v>-122.736389</v>
      </c>
      <c r="CN1084" t="s">
        <v>135</v>
      </c>
      <c r="CO1084" t="s">
        <v>298</v>
      </c>
      <c r="CV1084" t="s">
        <v>154</v>
      </c>
      <c r="CW1084" t="s">
        <v>524</v>
      </c>
      <c r="CX1084" t="s">
        <v>2999</v>
      </c>
      <c r="DC1084" s="15"/>
      <c r="DH1084" t="s">
        <v>146</v>
      </c>
    </row>
    <row r="1085" spans="1:112" x14ac:dyDescent="0.25">
      <c r="A1085" t="s">
        <v>1400</v>
      </c>
      <c r="B1085" t="s">
        <v>1401</v>
      </c>
      <c r="C1085" t="s">
        <v>3388</v>
      </c>
      <c r="D1085" t="s">
        <v>124</v>
      </c>
      <c r="E1085" t="s">
        <v>125</v>
      </c>
      <c r="F1085" t="s">
        <v>126</v>
      </c>
      <c r="G1085" s="15">
        <v>42080</v>
      </c>
      <c r="H1085" t="s">
        <v>2251</v>
      </c>
      <c r="I1085" t="s">
        <v>1197</v>
      </c>
      <c r="J1085" s="15">
        <v>42080</v>
      </c>
      <c r="K1085" t="s">
        <v>2251</v>
      </c>
      <c r="L1085" t="s">
        <v>1197</v>
      </c>
      <c r="T1085" t="s">
        <v>1404</v>
      </c>
      <c r="V1085" t="s">
        <v>3014</v>
      </c>
      <c r="AA1085" t="s">
        <v>1406</v>
      </c>
      <c r="AB1085" t="s">
        <v>1400</v>
      </c>
      <c r="AC1085" t="s">
        <v>1406</v>
      </c>
      <c r="AD1085" t="s">
        <v>1407</v>
      </c>
      <c r="AF1085" t="s">
        <v>137</v>
      </c>
      <c r="AG1085" t="s">
        <v>1408</v>
      </c>
      <c r="AI1085" t="s">
        <v>139</v>
      </c>
      <c r="AK1085" t="s">
        <v>140</v>
      </c>
      <c r="AM1085" t="s">
        <v>141</v>
      </c>
      <c r="AZ1085" t="s">
        <v>1207</v>
      </c>
      <c r="BA1085" t="s">
        <v>1208</v>
      </c>
      <c r="BB1085" t="s">
        <v>1209</v>
      </c>
      <c r="BD1085" t="s">
        <v>1409</v>
      </c>
      <c r="BE1085" s="15">
        <v>42091</v>
      </c>
      <c r="BG1085" t="s">
        <v>1410</v>
      </c>
      <c r="BH1085">
        <v>0.5</v>
      </c>
      <c r="BI1085" t="s">
        <v>139</v>
      </c>
      <c r="BJ1085" s="15"/>
      <c r="BK1085" t="s">
        <v>146</v>
      </c>
      <c r="BL1085">
        <v>8</v>
      </c>
      <c r="BM1085" s="16">
        <v>42080.986111111102</v>
      </c>
      <c r="BN1085">
        <v>8</v>
      </c>
      <c r="BO1085" s="16">
        <v>42080.986111111102</v>
      </c>
      <c r="BP1085" t="s">
        <v>147</v>
      </c>
      <c r="BQ1085" t="s">
        <v>147</v>
      </c>
      <c r="BS1085">
        <v>0.5</v>
      </c>
      <c r="BT1085" t="b">
        <v>0</v>
      </c>
      <c r="BV1085">
        <v>0.5</v>
      </c>
      <c r="BW1085">
        <v>0.25</v>
      </c>
      <c r="BX1085" t="s">
        <v>1103</v>
      </c>
      <c r="BY1085" t="s">
        <v>1400</v>
      </c>
      <c r="BZ1085" t="s">
        <v>1401</v>
      </c>
      <c r="CA1085" t="s">
        <v>3015</v>
      </c>
      <c r="CB1085" t="s">
        <v>150</v>
      </c>
      <c r="CC1085" t="s">
        <v>1421</v>
      </c>
      <c r="CD1085" t="s">
        <v>2998</v>
      </c>
      <c r="CI1085">
        <v>42.261389000000001</v>
      </c>
      <c r="CJ1085">
        <v>-122.73611099999999</v>
      </c>
      <c r="CN1085" t="s">
        <v>135</v>
      </c>
      <c r="CO1085" t="s">
        <v>298</v>
      </c>
      <c r="CV1085" t="s">
        <v>154</v>
      </c>
      <c r="CW1085" t="s">
        <v>524</v>
      </c>
      <c r="CX1085" t="s">
        <v>2999</v>
      </c>
      <c r="DC1085" s="15"/>
      <c r="DH1085" t="s">
        <v>146</v>
      </c>
    </row>
    <row r="1086" spans="1:112" x14ac:dyDescent="0.25">
      <c r="A1086" t="s">
        <v>1400</v>
      </c>
      <c r="B1086" t="s">
        <v>1401</v>
      </c>
      <c r="C1086" t="s">
        <v>3389</v>
      </c>
      <c r="D1086" t="s">
        <v>124</v>
      </c>
      <c r="E1086" t="s">
        <v>125</v>
      </c>
      <c r="F1086" t="s">
        <v>126</v>
      </c>
      <c r="G1086" s="15">
        <v>42107</v>
      </c>
      <c r="H1086" t="s">
        <v>266</v>
      </c>
      <c r="I1086" t="s">
        <v>1197</v>
      </c>
      <c r="J1086" s="15">
        <v>42107</v>
      </c>
      <c r="K1086" t="s">
        <v>266</v>
      </c>
      <c r="L1086" t="s">
        <v>1197</v>
      </c>
      <c r="T1086" t="s">
        <v>1404</v>
      </c>
      <c r="V1086" t="s">
        <v>3390</v>
      </c>
      <c r="AA1086" t="s">
        <v>1406</v>
      </c>
      <c r="AB1086" t="s">
        <v>1400</v>
      </c>
      <c r="AC1086" t="s">
        <v>1406</v>
      </c>
      <c r="AD1086" t="s">
        <v>1407</v>
      </c>
      <c r="AF1086" t="s">
        <v>137</v>
      </c>
      <c r="AG1086" t="s">
        <v>1408</v>
      </c>
      <c r="AI1086" t="s">
        <v>139</v>
      </c>
      <c r="AK1086" t="s">
        <v>140</v>
      </c>
      <c r="AM1086" t="s">
        <v>141</v>
      </c>
      <c r="AZ1086" t="s">
        <v>1207</v>
      </c>
      <c r="BA1086" t="s">
        <v>1208</v>
      </c>
      <c r="BB1086" t="s">
        <v>1209</v>
      </c>
      <c r="BD1086" t="s">
        <v>1409</v>
      </c>
      <c r="BE1086" s="15">
        <v>42115</v>
      </c>
      <c r="BG1086" t="s">
        <v>1410</v>
      </c>
      <c r="BH1086">
        <v>0.5</v>
      </c>
      <c r="BI1086" t="s">
        <v>139</v>
      </c>
      <c r="BJ1086" s="15"/>
      <c r="BK1086" t="s">
        <v>146</v>
      </c>
      <c r="BL1086">
        <v>8</v>
      </c>
      <c r="BM1086" s="16">
        <v>42107.809027777803</v>
      </c>
      <c r="BN1086">
        <v>8</v>
      </c>
      <c r="BO1086" s="16">
        <v>42107.809027777803</v>
      </c>
      <c r="BP1086" t="s">
        <v>147</v>
      </c>
      <c r="BQ1086" t="s">
        <v>147</v>
      </c>
      <c r="BS1086">
        <v>0.5</v>
      </c>
      <c r="BT1086" t="b">
        <v>0</v>
      </c>
      <c r="BV1086">
        <v>0.5</v>
      </c>
      <c r="BW1086">
        <v>0.25</v>
      </c>
      <c r="BX1086" t="s">
        <v>1103</v>
      </c>
      <c r="BY1086" t="s">
        <v>1400</v>
      </c>
      <c r="BZ1086" t="s">
        <v>1401</v>
      </c>
      <c r="CA1086" t="s">
        <v>3391</v>
      </c>
      <c r="CB1086" t="s">
        <v>150</v>
      </c>
      <c r="CD1086" t="s">
        <v>1994</v>
      </c>
      <c r="CI1086">
        <v>45.498699999999999</v>
      </c>
      <c r="CJ1086">
        <v>-122.9774</v>
      </c>
      <c r="CN1086" t="s">
        <v>135</v>
      </c>
      <c r="CO1086" t="s">
        <v>298</v>
      </c>
      <c r="CV1086" t="s">
        <v>154</v>
      </c>
      <c r="CW1086" t="s">
        <v>524</v>
      </c>
      <c r="CX1086" t="s">
        <v>1221</v>
      </c>
      <c r="DC1086" s="15"/>
      <c r="DH1086" t="s">
        <v>146</v>
      </c>
    </row>
    <row r="1087" spans="1:112" x14ac:dyDescent="0.25">
      <c r="A1087" t="s">
        <v>1400</v>
      </c>
      <c r="B1087" t="s">
        <v>1401</v>
      </c>
      <c r="C1087" t="s">
        <v>3392</v>
      </c>
      <c r="D1087" t="s">
        <v>124</v>
      </c>
      <c r="E1087" t="s">
        <v>125</v>
      </c>
      <c r="F1087" t="s">
        <v>126</v>
      </c>
      <c r="G1087" s="15">
        <v>42107</v>
      </c>
      <c r="H1087" t="s">
        <v>955</v>
      </c>
      <c r="I1087" t="s">
        <v>1197</v>
      </c>
      <c r="J1087" s="15">
        <v>42107</v>
      </c>
      <c r="K1087" t="s">
        <v>955</v>
      </c>
      <c r="L1087" t="s">
        <v>1197</v>
      </c>
      <c r="T1087" t="s">
        <v>1404</v>
      </c>
      <c r="V1087" t="s">
        <v>3393</v>
      </c>
      <c r="AA1087" t="s">
        <v>1406</v>
      </c>
      <c r="AB1087" t="s">
        <v>1400</v>
      </c>
      <c r="AC1087" t="s">
        <v>1406</v>
      </c>
      <c r="AD1087" t="s">
        <v>1407</v>
      </c>
      <c r="AF1087" t="s">
        <v>137</v>
      </c>
      <c r="AG1087" t="s">
        <v>1408</v>
      </c>
      <c r="AI1087" t="s">
        <v>139</v>
      </c>
      <c r="AK1087" t="s">
        <v>140</v>
      </c>
      <c r="AM1087" t="s">
        <v>141</v>
      </c>
      <c r="AZ1087" t="s">
        <v>1207</v>
      </c>
      <c r="BA1087" t="s">
        <v>1208</v>
      </c>
      <c r="BB1087" t="s">
        <v>1209</v>
      </c>
      <c r="BD1087" t="s">
        <v>1409</v>
      </c>
      <c r="BE1087" s="15">
        <v>42115</v>
      </c>
      <c r="BG1087" t="s">
        <v>1410</v>
      </c>
      <c r="BH1087">
        <v>0.5</v>
      </c>
      <c r="BI1087" t="s">
        <v>139</v>
      </c>
      <c r="BJ1087" s="15"/>
      <c r="BK1087" t="s">
        <v>146</v>
      </c>
      <c r="BL1087">
        <v>8</v>
      </c>
      <c r="BM1087" s="16">
        <v>42107.871527777803</v>
      </c>
      <c r="BN1087">
        <v>8</v>
      </c>
      <c r="BO1087" s="16">
        <v>42107.871527777803</v>
      </c>
      <c r="BP1087" t="s">
        <v>147</v>
      </c>
      <c r="BQ1087" t="s">
        <v>147</v>
      </c>
      <c r="BS1087">
        <v>0.5</v>
      </c>
      <c r="BT1087" t="b">
        <v>0</v>
      </c>
      <c r="BV1087">
        <v>0.5</v>
      </c>
      <c r="BW1087">
        <v>0.25</v>
      </c>
      <c r="BX1087" t="s">
        <v>1103</v>
      </c>
      <c r="BY1087" t="s">
        <v>1400</v>
      </c>
      <c r="BZ1087" t="s">
        <v>1401</v>
      </c>
      <c r="CA1087" t="s">
        <v>3394</v>
      </c>
      <c r="CB1087" t="s">
        <v>150</v>
      </c>
      <c r="CD1087" t="s">
        <v>1994</v>
      </c>
      <c r="CI1087">
        <v>45.498939999999997</v>
      </c>
      <c r="CJ1087">
        <v>-122.97535999999999</v>
      </c>
      <c r="CN1087" t="s">
        <v>1971</v>
      </c>
      <c r="CO1087" t="s">
        <v>298</v>
      </c>
      <c r="CV1087" t="s">
        <v>154</v>
      </c>
      <c r="CW1087" t="s">
        <v>524</v>
      </c>
      <c r="CX1087" t="s">
        <v>1221</v>
      </c>
      <c r="DC1087" s="15"/>
      <c r="DH1087" t="s">
        <v>146</v>
      </c>
    </row>
    <row r="1088" spans="1:112" x14ac:dyDescent="0.25">
      <c r="A1088" t="s">
        <v>1400</v>
      </c>
      <c r="B1088" t="s">
        <v>1401</v>
      </c>
      <c r="C1088" t="s">
        <v>3395</v>
      </c>
      <c r="D1088" t="s">
        <v>124</v>
      </c>
      <c r="E1088" t="s">
        <v>125</v>
      </c>
      <c r="F1088" t="s">
        <v>126</v>
      </c>
      <c r="G1088" s="15">
        <v>42107</v>
      </c>
      <c r="H1088" t="s">
        <v>2011</v>
      </c>
      <c r="I1088" t="s">
        <v>1197</v>
      </c>
      <c r="J1088" s="15">
        <v>42107</v>
      </c>
      <c r="K1088" t="s">
        <v>2011</v>
      </c>
      <c r="L1088" t="s">
        <v>1197</v>
      </c>
      <c r="T1088" t="s">
        <v>1404</v>
      </c>
      <c r="V1088" t="s">
        <v>3396</v>
      </c>
      <c r="AA1088" t="s">
        <v>1406</v>
      </c>
      <c r="AB1088" t="s">
        <v>1400</v>
      </c>
      <c r="AC1088" t="s">
        <v>1406</v>
      </c>
      <c r="AD1088" t="s">
        <v>1407</v>
      </c>
      <c r="AF1088" t="s">
        <v>137</v>
      </c>
      <c r="AG1088" t="s">
        <v>1408</v>
      </c>
      <c r="AI1088" t="s">
        <v>139</v>
      </c>
      <c r="AK1088" t="s">
        <v>140</v>
      </c>
      <c r="AM1088" t="s">
        <v>141</v>
      </c>
      <c r="AZ1088" t="s">
        <v>1207</v>
      </c>
      <c r="BA1088" t="s">
        <v>1208</v>
      </c>
      <c r="BB1088" t="s">
        <v>1209</v>
      </c>
      <c r="BD1088" t="s">
        <v>1409</v>
      </c>
      <c r="BE1088" s="15">
        <v>42115</v>
      </c>
      <c r="BG1088" t="s">
        <v>1410</v>
      </c>
      <c r="BH1088">
        <v>0.5</v>
      </c>
      <c r="BI1088" t="s">
        <v>139</v>
      </c>
      <c r="BJ1088" s="15"/>
      <c r="BK1088" t="s">
        <v>146</v>
      </c>
      <c r="BL1088">
        <v>8</v>
      </c>
      <c r="BM1088" s="16">
        <v>42107.888888888898</v>
      </c>
      <c r="BN1088">
        <v>8</v>
      </c>
      <c r="BO1088" s="16">
        <v>42107.888888888898</v>
      </c>
      <c r="BP1088" t="s">
        <v>147</v>
      </c>
      <c r="BQ1088" t="s">
        <v>147</v>
      </c>
      <c r="BS1088">
        <v>0.5</v>
      </c>
      <c r="BT1088" t="b">
        <v>0</v>
      </c>
      <c r="BV1088">
        <v>0.5</v>
      </c>
      <c r="BW1088">
        <v>0.25</v>
      </c>
      <c r="BX1088" t="s">
        <v>1103</v>
      </c>
      <c r="BY1088" t="s">
        <v>1400</v>
      </c>
      <c r="BZ1088" t="s">
        <v>1401</v>
      </c>
      <c r="CA1088" t="s">
        <v>3397</v>
      </c>
      <c r="CB1088" t="s">
        <v>150</v>
      </c>
      <c r="CD1088" t="s">
        <v>1994</v>
      </c>
      <c r="CI1088">
        <v>45.499000000000002</v>
      </c>
      <c r="CJ1088">
        <v>-122.9755</v>
      </c>
      <c r="CN1088" t="s">
        <v>1971</v>
      </c>
      <c r="CO1088" t="s">
        <v>298</v>
      </c>
      <c r="CV1088" t="s">
        <v>154</v>
      </c>
      <c r="CW1088" t="s">
        <v>524</v>
      </c>
      <c r="CX1088" t="s">
        <v>1221</v>
      </c>
      <c r="DC1088" s="15"/>
      <c r="DH1088" t="s">
        <v>146</v>
      </c>
    </row>
    <row r="1089" spans="1:112" x14ac:dyDescent="0.25">
      <c r="A1089" t="s">
        <v>1400</v>
      </c>
      <c r="B1089" t="s">
        <v>1401</v>
      </c>
      <c r="C1089" t="s">
        <v>3398</v>
      </c>
      <c r="D1089" t="s">
        <v>124</v>
      </c>
      <c r="E1089" t="s">
        <v>125</v>
      </c>
      <c r="F1089" t="s">
        <v>126</v>
      </c>
      <c r="G1089" s="15">
        <v>42107</v>
      </c>
      <c r="H1089" t="s">
        <v>1989</v>
      </c>
      <c r="I1089" t="s">
        <v>1197</v>
      </c>
      <c r="J1089" s="15">
        <v>42107</v>
      </c>
      <c r="K1089" t="s">
        <v>1989</v>
      </c>
      <c r="L1089" t="s">
        <v>1197</v>
      </c>
      <c r="T1089" t="s">
        <v>1404</v>
      </c>
      <c r="V1089" t="s">
        <v>3399</v>
      </c>
      <c r="AA1089" t="s">
        <v>1406</v>
      </c>
      <c r="AB1089" t="s">
        <v>1400</v>
      </c>
      <c r="AC1089" t="s">
        <v>1406</v>
      </c>
      <c r="AD1089" t="s">
        <v>1407</v>
      </c>
      <c r="AF1089" t="s">
        <v>137</v>
      </c>
      <c r="AG1089" t="s">
        <v>1408</v>
      </c>
      <c r="AI1089" t="s">
        <v>139</v>
      </c>
      <c r="AK1089" t="s">
        <v>140</v>
      </c>
      <c r="AM1089" t="s">
        <v>141</v>
      </c>
      <c r="AZ1089" t="s">
        <v>1207</v>
      </c>
      <c r="BA1089" t="s">
        <v>1208</v>
      </c>
      <c r="BB1089" t="s">
        <v>1209</v>
      </c>
      <c r="BD1089" t="s">
        <v>1409</v>
      </c>
      <c r="BE1089" s="15">
        <v>42115</v>
      </c>
      <c r="BG1089" t="s">
        <v>1410</v>
      </c>
      <c r="BH1089">
        <v>0.5</v>
      </c>
      <c r="BI1089" t="s">
        <v>139</v>
      </c>
      <c r="BJ1089" s="15"/>
      <c r="BK1089" t="s">
        <v>146</v>
      </c>
      <c r="BL1089">
        <v>8</v>
      </c>
      <c r="BM1089" s="16">
        <v>42108.006944444402</v>
      </c>
      <c r="BN1089">
        <v>8</v>
      </c>
      <c r="BO1089" s="16">
        <v>42108.006944444402</v>
      </c>
      <c r="BP1089" t="s">
        <v>147</v>
      </c>
      <c r="BQ1089" t="s">
        <v>147</v>
      </c>
      <c r="BS1089">
        <v>0.5</v>
      </c>
      <c r="BT1089" t="b">
        <v>0</v>
      </c>
      <c r="BV1089">
        <v>0.5</v>
      </c>
      <c r="BW1089">
        <v>0.25</v>
      </c>
      <c r="BX1089" t="s">
        <v>1103</v>
      </c>
      <c r="BY1089" t="s">
        <v>1400</v>
      </c>
      <c r="BZ1089" t="s">
        <v>1401</v>
      </c>
      <c r="CA1089" t="s">
        <v>3400</v>
      </c>
      <c r="CB1089" t="s">
        <v>150</v>
      </c>
      <c r="CD1089" t="s">
        <v>1994</v>
      </c>
      <c r="CI1089">
        <v>45.494166999999997</v>
      </c>
      <c r="CJ1089">
        <v>-122.980278</v>
      </c>
      <c r="CN1089" t="s">
        <v>135</v>
      </c>
      <c r="CO1089" t="s">
        <v>298</v>
      </c>
      <c r="CV1089" t="s">
        <v>154</v>
      </c>
      <c r="CW1089" t="s">
        <v>524</v>
      </c>
      <c r="CX1089" t="s">
        <v>1221</v>
      </c>
      <c r="DC1089" s="15"/>
      <c r="DH1089" t="s">
        <v>146</v>
      </c>
    </row>
    <row r="1090" spans="1:112" x14ac:dyDescent="0.25">
      <c r="A1090" t="s">
        <v>1400</v>
      </c>
      <c r="B1090" t="s">
        <v>1401</v>
      </c>
      <c r="C1090" t="s">
        <v>3401</v>
      </c>
      <c r="D1090" t="s">
        <v>124</v>
      </c>
      <c r="E1090" t="s">
        <v>125</v>
      </c>
      <c r="F1090" t="s">
        <v>126</v>
      </c>
      <c r="G1090" s="15">
        <v>42108</v>
      </c>
      <c r="H1090" t="s">
        <v>2193</v>
      </c>
      <c r="I1090" t="s">
        <v>1197</v>
      </c>
      <c r="J1090" s="15">
        <v>42108</v>
      </c>
      <c r="K1090" t="s">
        <v>2193</v>
      </c>
      <c r="L1090" t="s">
        <v>1197</v>
      </c>
      <c r="T1090" t="s">
        <v>1404</v>
      </c>
      <c r="V1090" t="s">
        <v>3402</v>
      </c>
      <c r="AA1090" t="s">
        <v>1406</v>
      </c>
      <c r="AB1090" t="s">
        <v>1400</v>
      </c>
      <c r="AC1090" t="s">
        <v>1406</v>
      </c>
      <c r="AD1090" t="s">
        <v>1407</v>
      </c>
      <c r="AF1090" t="s">
        <v>137</v>
      </c>
      <c r="AG1090" t="s">
        <v>1408</v>
      </c>
      <c r="AI1090" t="s">
        <v>139</v>
      </c>
      <c r="AK1090" t="s">
        <v>140</v>
      </c>
      <c r="AM1090" t="s">
        <v>141</v>
      </c>
      <c r="AZ1090" t="s">
        <v>1207</v>
      </c>
      <c r="BA1090" t="s">
        <v>1208</v>
      </c>
      <c r="BB1090" t="s">
        <v>1209</v>
      </c>
      <c r="BD1090" t="s">
        <v>1409</v>
      </c>
      <c r="BE1090" s="15">
        <v>42115</v>
      </c>
      <c r="BG1090" t="s">
        <v>1410</v>
      </c>
      <c r="BH1090">
        <v>0.5</v>
      </c>
      <c r="BI1090" t="s">
        <v>139</v>
      </c>
      <c r="BJ1090" s="15"/>
      <c r="BK1090" t="s">
        <v>146</v>
      </c>
      <c r="BL1090">
        <v>8</v>
      </c>
      <c r="BM1090" s="16">
        <v>42108.722222222197</v>
      </c>
      <c r="BN1090">
        <v>8</v>
      </c>
      <c r="BO1090" s="16">
        <v>42108.722222222197</v>
      </c>
      <c r="BP1090" t="s">
        <v>147</v>
      </c>
      <c r="BQ1090" t="s">
        <v>147</v>
      </c>
      <c r="BS1090">
        <v>0.5</v>
      </c>
      <c r="BT1090" t="b">
        <v>0</v>
      </c>
      <c r="BV1090">
        <v>0.5</v>
      </c>
      <c r="BW1090">
        <v>0.25</v>
      </c>
      <c r="BX1090" t="s">
        <v>1103</v>
      </c>
      <c r="BY1090" t="s">
        <v>1400</v>
      </c>
      <c r="BZ1090" t="s">
        <v>1401</v>
      </c>
      <c r="CA1090" t="s">
        <v>3403</v>
      </c>
      <c r="CB1090" t="s">
        <v>150</v>
      </c>
      <c r="CD1090" t="s">
        <v>1994</v>
      </c>
      <c r="CI1090">
        <v>45.498600000000003</v>
      </c>
      <c r="CJ1090">
        <v>-122.9773</v>
      </c>
      <c r="CN1090" t="s">
        <v>1971</v>
      </c>
      <c r="CO1090" t="s">
        <v>298</v>
      </c>
      <c r="CV1090" t="s">
        <v>154</v>
      </c>
      <c r="CW1090" t="s">
        <v>524</v>
      </c>
      <c r="CX1090" t="s">
        <v>1221</v>
      </c>
      <c r="DC1090" s="15"/>
      <c r="DH1090" t="s">
        <v>146</v>
      </c>
    </row>
    <row r="1091" spans="1:112" x14ac:dyDescent="0.25">
      <c r="A1091" t="s">
        <v>1400</v>
      </c>
      <c r="B1091" t="s">
        <v>1401</v>
      </c>
      <c r="C1091" t="s">
        <v>3404</v>
      </c>
      <c r="D1091" t="s">
        <v>124</v>
      </c>
      <c r="E1091" t="s">
        <v>125</v>
      </c>
      <c r="F1091" t="s">
        <v>126</v>
      </c>
      <c r="G1091" s="15">
        <v>42108</v>
      </c>
      <c r="H1091" t="s">
        <v>1562</v>
      </c>
      <c r="I1091" t="s">
        <v>1197</v>
      </c>
      <c r="J1091" s="15">
        <v>42108</v>
      </c>
      <c r="K1091" t="s">
        <v>1562</v>
      </c>
      <c r="L1091" t="s">
        <v>1197</v>
      </c>
      <c r="T1091" t="s">
        <v>1404</v>
      </c>
      <c r="V1091" t="s">
        <v>3405</v>
      </c>
      <c r="AA1091" t="s">
        <v>1406</v>
      </c>
      <c r="AB1091" t="s">
        <v>1400</v>
      </c>
      <c r="AC1091" t="s">
        <v>1406</v>
      </c>
      <c r="AD1091" t="s">
        <v>1407</v>
      </c>
      <c r="AF1091" t="s">
        <v>137</v>
      </c>
      <c r="AG1091" t="s">
        <v>1408</v>
      </c>
      <c r="AI1091" t="s">
        <v>139</v>
      </c>
      <c r="AK1091" t="s">
        <v>140</v>
      </c>
      <c r="AM1091" t="s">
        <v>141</v>
      </c>
      <c r="AZ1091" t="s">
        <v>1207</v>
      </c>
      <c r="BA1091" t="s">
        <v>1208</v>
      </c>
      <c r="BB1091" t="s">
        <v>1209</v>
      </c>
      <c r="BD1091" t="s">
        <v>1409</v>
      </c>
      <c r="BE1091" s="15">
        <v>42115</v>
      </c>
      <c r="BG1091" t="s">
        <v>1410</v>
      </c>
      <c r="BH1091">
        <v>0.5</v>
      </c>
      <c r="BI1091" t="s">
        <v>139</v>
      </c>
      <c r="BJ1091" s="15"/>
      <c r="BK1091" t="s">
        <v>146</v>
      </c>
      <c r="BL1091">
        <v>8</v>
      </c>
      <c r="BM1091" s="16">
        <v>42108.850694444402</v>
      </c>
      <c r="BN1091">
        <v>8</v>
      </c>
      <c r="BO1091" s="16">
        <v>42108.850694444402</v>
      </c>
      <c r="BP1091" t="s">
        <v>147</v>
      </c>
      <c r="BQ1091" t="s">
        <v>147</v>
      </c>
      <c r="BS1091">
        <v>0.5</v>
      </c>
      <c r="BT1091" t="b">
        <v>0</v>
      </c>
      <c r="BV1091">
        <v>0.5</v>
      </c>
      <c r="BW1091">
        <v>0.25</v>
      </c>
      <c r="BX1091" t="s">
        <v>1103</v>
      </c>
      <c r="BY1091" t="s">
        <v>1400</v>
      </c>
      <c r="BZ1091" t="s">
        <v>1401</v>
      </c>
      <c r="CA1091" t="s">
        <v>3406</v>
      </c>
      <c r="CB1091" t="s">
        <v>150</v>
      </c>
      <c r="CD1091" t="s">
        <v>1994</v>
      </c>
      <c r="CI1091">
        <v>45.495277999999999</v>
      </c>
      <c r="CJ1091">
        <v>-122.979444</v>
      </c>
      <c r="CN1091" t="s">
        <v>135</v>
      </c>
      <c r="CO1091" t="s">
        <v>298</v>
      </c>
      <c r="CV1091" t="s">
        <v>154</v>
      </c>
      <c r="CW1091" t="s">
        <v>524</v>
      </c>
      <c r="CX1091" t="s">
        <v>1221</v>
      </c>
      <c r="DC1091" s="15"/>
      <c r="DH1091" t="s">
        <v>146</v>
      </c>
    </row>
    <row r="1092" spans="1:112" x14ac:dyDescent="0.25">
      <c r="A1092" t="s">
        <v>122</v>
      </c>
      <c r="B1092" t="s">
        <v>122</v>
      </c>
      <c r="C1092" t="s">
        <v>3407</v>
      </c>
      <c r="D1092" t="s">
        <v>124</v>
      </c>
      <c r="E1092" t="s">
        <v>125</v>
      </c>
      <c r="F1092" t="s">
        <v>126</v>
      </c>
      <c r="G1092" s="15">
        <v>42114</v>
      </c>
      <c r="H1092" t="s">
        <v>3408</v>
      </c>
      <c r="I1092" t="s">
        <v>1432</v>
      </c>
      <c r="J1092" s="15"/>
      <c r="M1092" t="s">
        <v>1101</v>
      </c>
      <c r="N1092" t="s">
        <v>130</v>
      </c>
      <c r="T1092" t="s">
        <v>2272</v>
      </c>
      <c r="U1092" t="s">
        <v>2273</v>
      </c>
      <c r="V1092" t="s">
        <v>2274</v>
      </c>
      <c r="W1092" t="s">
        <v>2275</v>
      </c>
      <c r="AA1092" t="s">
        <v>135</v>
      </c>
      <c r="AB1092" t="s">
        <v>122</v>
      </c>
      <c r="AC1092" t="s">
        <v>135</v>
      </c>
      <c r="AD1092" t="s">
        <v>136</v>
      </c>
      <c r="AE1092" t="s">
        <v>1544</v>
      </c>
      <c r="AF1092" t="s">
        <v>137</v>
      </c>
      <c r="AG1092" t="s">
        <v>138</v>
      </c>
      <c r="AI1092" t="s">
        <v>139</v>
      </c>
      <c r="AK1092" t="s">
        <v>140</v>
      </c>
      <c r="AM1092" t="s">
        <v>501</v>
      </c>
      <c r="AS1092" t="s">
        <v>3409</v>
      </c>
      <c r="AZ1092" t="s">
        <v>143</v>
      </c>
      <c r="BA1092" t="s">
        <v>122</v>
      </c>
      <c r="BB1092" t="s">
        <v>143</v>
      </c>
      <c r="BD1092" t="s">
        <v>1496</v>
      </c>
      <c r="BE1092" s="15">
        <v>42124</v>
      </c>
      <c r="BG1092" t="s">
        <v>145</v>
      </c>
      <c r="BH1092">
        <v>0.5</v>
      </c>
      <c r="BI1092" t="s">
        <v>139</v>
      </c>
      <c r="BJ1092" s="15"/>
      <c r="BK1092" t="s">
        <v>146</v>
      </c>
      <c r="BL1092">
        <v>5</v>
      </c>
      <c r="BM1092" s="16">
        <v>42114.709027777797</v>
      </c>
      <c r="BO1092" s="16"/>
      <c r="BP1092" t="s">
        <v>147</v>
      </c>
      <c r="BQ1092" t="s">
        <v>147</v>
      </c>
      <c r="BS1092">
        <v>0.5</v>
      </c>
      <c r="BT1092" t="b">
        <v>0</v>
      </c>
      <c r="BV1092">
        <v>0.5</v>
      </c>
      <c r="BW1092">
        <v>0.25</v>
      </c>
      <c r="BX1092" t="s">
        <v>1103</v>
      </c>
      <c r="BY1092" t="s">
        <v>122</v>
      </c>
      <c r="BZ1092" t="s">
        <v>122</v>
      </c>
      <c r="CA1092" t="s">
        <v>2276</v>
      </c>
      <c r="CB1092" t="s">
        <v>150</v>
      </c>
      <c r="CC1092" t="s">
        <v>2277</v>
      </c>
      <c r="CD1092" t="s">
        <v>379</v>
      </c>
      <c r="CI1092">
        <v>33.477370200000003</v>
      </c>
      <c r="CJ1092">
        <v>-112.1464663</v>
      </c>
      <c r="CN1092" t="s">
        <v>135</v>
      </c>
      <c r="CO1092" t="s">
        <v>153</v>
      </c>
      <c r="CV1092" t="s">
        <v>154</v>
      </c>
      <c r="CW1092" t="s">
        <v>155</v>
      </c>
      <c r="CX1092" t="s">
        <v>321</v>
      </c>
      <c r="DC1092" s="15"/>
      <c r="DH1092" t="s">
        <v>146</v>
      </c>
    </row>
    <row r="1093" spans="1:112" x14ac:dyDescent="0.25">
      <c r="A1093" t="s">
        <v>122</v>
      </c>
      <c r="B1093" t="s">
        <v>122</v>
      </c>
      <c r="C1093" t="s">
        <v>3410</v>
      </c>
      <c r="D1093" t="s">
        <v>124</v>
      </c>
      <c r="E1093" t="s">
        <v>125</v>
      </c>
      <c r="F1093" t="s">
        <v>126</v>
      </c>
      <c r="G1093" s="15">
        <v>42114</v>
      </c>
      <c r="H1093" t="s">
        <v>386</v>
      </c>
      <c r="I1093" t="s">
        <v>1432</v>
      </c>
      <c r="J1093" s="15"/>
      <c r="M1093" t="s">
        <v>1951</v>
      </c>
      <c r="N1093" t="s">
        <v>130</v>
      </c>
      <c r="T1093" t="s">
        <v>2272</v>
      </c>
      <c r="U1093" t="s">
        <v>2273</v>
      </c>
      <c r="V1093" t="s">
        <v>2279</v>
      </c>
      <c r="W1093" t="s">
        <v>2275</v>
      </c>
      <c r="AA1093" t="s">
        <v>135</v>
      </c>
      <c r="AB1093" t="s">
        <v>122</v>
      </c>
      <c r="AC1093" t="s">
        <v>135</v>
      </c>
      <c r="AD1093" t="s">
        <v>136</v>
      </c>
      <c r="AE1093" t="s">
        <v>1544</v>
      </c>
      <c r="AF1093" t="s">
        <v>137</v>
      </c>
      <c r="AG1093" t="s">
        <v>138</v>
      </c>
      <c r="AI1093" t="s">
        <v>139</v>
      </c>
      <c r="AK1093" t="s">
        <v>140</v>
      </c>
      <c r="AM1093" t="s">
        <v>501</v>
      </c>
      <c r="AS1093" t="s">
        <v>3409</v>
      </c>
      <c r="AZ1093" t="s">
        <v>143</v>
      </c>
      <c r="BA1093" t="s">
        <v>122</v>
      </c>
      <c r="BB1093" t="s">
        <v>143</v>
      </c>
      <c r="BD1093" t="s">
        <v>1496</v>
      </c>
      <c r="BE1093" s="15">
        <v>42124</v>
      </c>
      <c r="BG1093" t="s">
        <v>145</v>
      </c>
      <c r="BH1093">
        <v>0.5</v>
      </c>
      <c r="BI1093" t="s">
        <v>139</v>
      </c>
      <c r="BJ1093" s="15"/>
      <c r="BK1093" t="s">
        <v>146</v>
      </c>
      <c r="BL1093">
        <v>5</v>
      </c>
      <c r="BM1093" s="16">
        <v>42114.722222222197</v>
      </c>
      <c r="BO1093" s="16"/>
      <c r="BP1093" t="s">
        <v>147</v>
      </c>
      <c r="BQ1093" t="s">
        <v>147</v>
      </c>
      <c r="BS1093">
        <v>0.5</v>
      </c>
      <c r="BT1093" t="b">
        <v>0</v>
      </c>
      <c r="BV1093">
        <v>0.5</v>
      </c>
      <c r="BW1093">
        <v>0.25</v>
      </c>
      <c r="BX1093" t="s">
        <v>1103</v>
      </c>
      <c r="BY1093" t="s">
        <v>122</v>
      </c>
      <c r="BZ1093" t="s">
        <v>122</v>
      </c>
      <c r="CA1093" t="s">
        <v>2280</v>
      </c>
      <c r="CB1093" t="s">
        <v>150</v>
      </c>
      <c r="CC1093" t="s">
        <v>2281</v>
      </c>
      <c r="CD1093" t="s">
        <v>379</v>
      </c>
      <c r="CI1093">
        <v>33.471917400000002</v>
      </c>
      <c r="CJ1093">
        <v>-112.14392119999999</v>
      </c>
      <c r="CN1093" t="s">
        <v>135</v>
      </c>
      <c r="CO1093" t="s">
        <v>153</v>
      </c>
      <c r="CV1093" t="s">
        <v>154</v>
      </c>
      <c r="CW1093" t="s">
        <v>155</v>
      </c>
      <c r="CX1093" t="s">
        <v>321</v>
      </c>
      <c r="DC1093" s="15"/>
      <c r="DH1093" t="s">
        <v>146</v>
      </c>
    </row>
    <row r="1094" spans="1:112" x14ac:dyDescent="0.25">
      <c r="A1094" t="s">
        <v>122</v>
      </c>
      <c r="B1094" t="s">
        <v>122</v>
      </c>
      <c r="C1094" t="s">
        <v>3411</v>
      </c>
      <c r="D1094" t="s">
        <v>124</v>
      </c>
      <c r="E1094" t="s">
        <v>125</v>
      </c>
      <c r="F1094" t="s">
        <v>126</v>
      </c>
      <c r="G1094" s="15">
        <v>42114</v>
      </c>
      <c r="H1094" t="s">
        <v>1562</v>
      </c>
      <c r="I1094" t="s">
        <v>1432</v>
      </c>
      <c r="J1094" s="15"/>
      <c r="M1094" t="s">
        <v>1951</v>
      </c>
      <c r="N1094" t="s">
        <v>130</v>
      </c>
      <c r="T1094" t="s">
        <v>2272</v>
      </c>
      <c r="U1094" t="s">
        <v>2273</v>
      </c>
      <c r="V1094" t="s">
        <v>2279</v>
      </c>
      <c r="W1094" t="s">
        <v>2275</v>
      </c>
      <c r="AA1094" t="s">
        <v>135</v>
      </c>
      <c r="AB1094" t="s">
        <v>122</v>
      </c>
      <c r="AC1094" t="s">
        <v>135</v>
      </c>
      <c r="AD1094" t="s">
        <v>136</v>
      </c>
      <c r="AE1094" t="s">
        <v>1544</v>
      </c>
      <c r="AF1094" t="s">
        <v>137</v>
      </c>
      <c r="AG1094" t="s">
        <v>138</v>
      </c>
      <c r="AI1094" t="s">
        <v>139</v>
      </c>
      <c r="AK1094" t="s">
        <v>140</v>
      </c>
      <c r="AM1094" t="s">
        <v>501</v>
      </c>
      <c r="AS1094" t="s">
        <v>3409</v>
      </c>
      <c r="AZ1094" t="s">
        <v>143</v>
      </c>
      <c r="BA1094" t="s">
        <v>122</v>
      </c>
      <c r="BB1094" t="s">
        <v>143</v>
      </c>
      <c r="BD1094" t="s">
        <v>1496</v>
      </c>
      <c r="BE1094" s="15">
        <v>42124</v>
      </c>
      <c r="BG1094" t="s">
        <v>145</v>
      </c>
      <c r="BH1094">
        <v>0.5</v>
      </c>
      <c r="BI1094" t="s">
        <v>139</v>
      </c>
      <c r="BJ1094" s="15"/>
      <c r="BK1094" t="s">
        <v>146</v>
      </c>
      <c r="BL1094">
        <v>5</v>
      </c>
      <c r="BM1094" s="16">
        <v>42114.725694444402</v>
      </c>
      <c r="BO1094" s="16"/>
      <c r="BP1094" t="s">
        <v>147</v>
      </c>
      <c r="BQ1094" t="s">
        <v>147</v>
      </c>
      <c r="BS1094">
        <v>0.5</v>
      </c>
      <c r="BT1094" t="b">
        <v>0</v>
      </c>
      <c r="BV1094">
        <v>0.5</v>
      </c>
      <c r="BW1094">
        <v>0.25</v>
      </c>
      <c r="BX1094" t="s">
        <v>1103</v>
      </c>
      <c r="BY1094" t="s">
        <v>122</v>
      </c>
      <c r="BZ1094" t="s">
        <v>122</v>
      </c>
      <c r="CA1094" t="s">
        <v>2280</v>
      </c>
      <c r="CB1094" t="s">
        <v>150</v>
      </c>
      <c r="CC1094" t="s">
        <v>2281</v>
      </c>
      <c r="CD1094" t="s">
        <v>379</v>
      </c>
      <c r="CI1094">
        <v>33.471917400000002</v>
      </c>
      <c r="CJ1094">
        <v>-112.14392119999999</v>
      </c>
      <c r="CN1094" t="s">
        <v>135</v>
      </c>
      <c r="CO1094" t="s">
        <v>153</v>
      </c>
      <c r="CV1094" t="s">
        <v>154</v>
      </c>
      <c r="CW1094" t="s">
        <v>155</v>
      </c>
      <c r="CX1094" t="s">
        <v>321</v>
      </c>
      <c r="DC1094" s="15"/>
      <c r="DH1094" t="s">
        <v>146</v>
      </c>
    </row>
    <row r="1095" spans="1:112" x14ac:dyDescent="0.25">
      <c r="A1095" t="s">
        <v>1400</v>
      </c>
      <c r="B1095" t="s">
        <v>1401</v>
      </c>
      <c r="C1095" t="s">
        <v>3412</v>
      </c>
      <c r="D1095" t="s">
        <v>124</v>
      </c>
      <c r="E1095" t="s">
        <v>125</v>
      </c>
      <c r="F1095" t="s">
        <v>126</v>
      </c>
      <c r="G1095" s="15">
        <v>42114</v>
      </c>
      <c r="H1095" t="s">
        <v>484</v>
      </c>
      <c r="I1095" t="s">
        <v>1197</v>
      </c>
      <c r="J1095" s="15">
        <v>42114</v>
      </c>
      <c r="K1095" t="s">
        <v>484</v>
      </c>
      <c r="L1095" t="s">
        <v>1197</v>
      </c>
      <c r="T1095" t="s">
        <v>1404</v>
      </c>
      <c r="V1095" t="s">
        <v>3047</v>
      </c>
      <c r="AA1095" t="s">
        <v>1406</v>
      </c>
      <c r="AB1095" t="s">
        <v>1400</v>
      </c>
      <c r="AC1095" t="s">
        <v>1406</v>
      </c>
      <c r="AD1095" t="s">
        <v>1407</v>
      </c>
      <c r="AF1095" t="s">
        <v>137</v>
      </c>
      <c r="AG1095" t="s">
        <v>1408</v>
      </c>
      <c r="AI1095" t="s">
        <v>139</v>
      </c>
      <c r="AK1095" t="s">
        <v>140</v>
      </c>
      <c r="AM1095" t="s">
        <v>141</v>
      </c>
      <c r="AZ1095" t="s">
        <v>1207</v>
      </c>
      <c r="BA1095" t="s">
        <v>1208</v>
      </c>
      <c r="BB1095" t="s">
        <v>1209</v>
      </c>
      <c r="BD1095" t="s">
        <v>1409</v>
      </c>
      <c r="BE1095" s="15">
        <v>42116</v>
      </c>
      <c r="BG1095" t="s">
        <v>1410</v>
      </c>
      <c r="BH1095">
        <v>0.5</v>
      </c>
      <c r="BI1095" t="s">
        <v>139</v>
      </c>
      <c r="BJ1095" s="15"/>
      <c r="BK1095" t="s">
        <v>146</v>
      </c>
      <c r="BL1095">
        <v>8</v>
      </c>
      <c r="BM1095" s="16">
        <v>42114.78125</v>
      </c>
      <c r="BN1095">
        <v>8</v>
      </c>
      <c r="BO1095" s="16">
        <v>42114.78125</v>
      </c>
      <c r="BP1095" t="s">
        <v>147</v>
      </c>
      <c r="BQ1095" t="s">
        <v>147</v>
      </c>
      <c r="BS1095">
        <v>0.5</v>
      </c>
      <c r="BT1095" t="b">
        <v>0</v>
      </c>
      <c r="BV1095">
        <v>0.5</v>
      </c>
      <c r="BW1095">
        <v>0.25</v>
      </c>
      <c r="BX1095" t="s">
        <v>1103</v>
      </c>
      <c r="BY1095" t="s">
        <v>1400</v>
      </c>
      <c r="BZ1095" t="s">
        <v>1401</v>
      </c>
      <c r="CA1095" t="s">
        <v>3048</v>
      </c>
      <c r="CB1095" t="s">
        <v>150</v>
      </c>
      <c r="CC1095" t="s">
        <v>1412</v>
      </c>
      <c r="CD1095" t="s">
        <v>1413</v>
      </c>
      <c r="CI1095">
        <v>44.897221999999999</v>
      </c>
      <c r="CJ1095">
        <v>-122.993889</v>
      </c>
      <c r="CN1095" t="s">
        <v>135</v>
      </c>
      <c r="CO1095" t="s">
        <v>298</v>
      </c>
      <c r="CV1095" t="s">
        <v>154</v>
      </c>
      <c r="CW1095" t="s">
        <v>524</v>
      </c>
      <c r="CX1095" t="s">
        <v>1414</v>
      </c>
      <c r="DC1095" s="15"/>
      <c r="DH1095" t="s">
        <v>146</v>
      </c>
    </row>
    <row r="1096" spans="1:112" x14ac:dyDescent="0.25">
      <c r="A1096" t="s">
        <v>1400</v>
      </c>
      <c r="B1096" t="s">
        <v>1401</v>
      </c>
      <c r="C1096" t="s">
        <v>3413</v>
      </c>
      <c r="D1096" t="s">
        <v>124</v>
      </c>
      <c r="E1096" t="s">
        <v>125</v>
      </c>
      <c r="F1096" t="s">
        <v>126</v>
      </c>
      <c r="G1096" s="15">
        <v>42114</v>
      </c>
      <c r="H1096" t="s">
        <v>1417</v>
      </c>
      <c r="I1096" t="s">
        <v>1197</v>
      </c>
      <c r="J1096" s="15">
        <v>42114</v>
      </c>
      <c r="K1096" t="s">
        <v>1417</v>
      </c>
      <c r="L1096" t="s">
        <v>1197</v>
      </c>
      <c r="T1096" t="s">
        <v>1404</v>
      </c>
      <c r="V1096" t="s">
        <v>3050</v>
      </c>
      <c r="AA1096" t="s">
        <v>1406</v>
      </c>
      <c r="AB1096" t="s">
        <v>1400</v>
      </c>
      <c r="AC1096" t="s">
        <v>1406</v>
      </c>
      <c r="AD1096" t="s">
        <v>1407</v>
      </c>
      <c r="AF1096" t="s">
        <v>137</v>
      </c>
      <c r="AG1096" t="s">
        <v>1408</v>
      </c>
      <c r="AI1096" t="s">
        <v>139</v>
      </c>
      <c r="AK1096" t="s">
        <v>140</v>
      </c>
      <c r="AM1096" t="s">
        <v>141</v>
      </c>
      <c r="AZ1096" t="s">
        <v>1207</v>
      </c>
      <c r="BA1096" t="s">
        <v>1208</v>
      </c>
      <c r="BB1096" t="s">
        <v>1209</v>
      </c>
      <c r="BD1096" t="s">
        <v>1409</v>
      </c>
      <c r="BE1096" s="15">
        <v>42116</v>
      </c>
      <c r="BG1096" t="s">
        <v>1410</v>
      </c>
      <c r="BH1096">
        <v>0.5</v>
      </c>
      <c r="BI1096" t="s">
        <v>139</v>
      </c>
      <c r="BJ1096" s="15"/>
      <c r="BK1096" t="s">
        <v>146</v>
      </c>
      <c r="BL1096">
        <v>8</v>
      </c>
      <c r="BM1096" s="16">
        <v>42114.899305555598</v>
      </c>
      <c r="BN1096">
        <v>8</v>
      </c>
      <c r="BO1096" s="16">
        <v>42114.899305555598</v>
      </c>
      <c r="BP1096" t="s">
        <v>147</v>
      </c>
      <c r="BQ1096" t="s">
        <v>147</v>
      </c>
      <c r="BS1096">
        <v>0.5</v>
      </c>
      <c r="BT1096" t="b">
        <v>0</v>
      </c>
      <c r="BV1096">
        <v>0.5</v>
      </c>
      <c r="BW1096">
        <v>0.25</v>
      </c>
      <c r="BX1096" t="s">
        <v>1103</v>
      </c>
      <c r="BY1096" t="s">
        <v>1400</v>
      </c>
      <c r="BZ1096" t="s">
        <v>1401</v>
      </c>
      <c r="CA1096" t="s">
        <v>3051</v>
      </c>
      <c r="CB1096" t="s">
        <v>150</v>
      </c>
      <c r="CD1096" t="s">
        <v>1413</v>
      </c>
      <c r="CI1096">
        <v>44.900599999999997</v>
      </c>
      <c r="CJ1096">
        <v>-122.997</v>
      </c>
      <c r="CN1096" t="s">
        <v>135</v>
      </c>
      <c r="CO1096" t="s">
        <v>298</v>
      </c>
      <c r="CV1096" t="s">
        <v>154</v>
      </c>
      <c r="CW1096" t="s">
        <v>524</v>
      </c>
      <c r="CX1096" t="s">
        <v>1414</v>
      </c>
      <c r="DC1096" s="15"/>
      <c r="DH1096" t="s">
        <v>146</v>
      </c>
    </row>
    <row r="1097" spans="1:112" x14ac:dyDescent="0.25">
      <c r="A1097" t="s">
        <v>1400</v>
      </c>
      <c r="B1097" t="s">
        <v>1401</v>
      </c>
      <c r="C1097" t="s">
        <v>3414</v>
      </c>
      <c r="D1097" t="s">
        <v>124</v>
      </c>
      <c r="E1097" t="s">
        <v>125</v>
      </c>
      <c r="F1097" t="s">
        <v>126</v>
      </c>
      <c r="G1097" s="15">
        <v>42115</v>
      </c>
      <c r="H1097" t="s">
        <v>1996</v>
      </c>
      <c r="I1097" t="s">
        <v>1197</v>
      </c>
      <c r="J1097" s="15">
        <v>42115</v>
      </c>
      <c r="K1097" t="s">
        <v>1996</v>
      </c>
      <c r="L1097" t="s">
        <v>1197</v>
      </c>
      <c r="T1097" t="s">
        <v>1404</v>
      </c>
      <c r="V1097" t="s">
        <v>3415</v>
      </c>
      <c r="AA1097" t="s">
        <v>1406</v>
      </c>
      <c r="AB1097" t="s">
        <v>1400</v>
      </c>
      <c r="AC1097" t="s">
        <v>1406</v>
      </c>
      <c r="AD1097" t="s">
        <v>1407</v>
      </c>
      <c r="AF1097" t="s">
        <v>137</v>
      </c>
      <c r="AG1097" t="s">
        <v>1408</v>
      </c>
      <c r="AI1097" t="s">
        <v>139</v>
      </c>
      <c r="AK1097" t="s">
        <v>140</v>
      </c>
      <c r="AM1097" t="s">
        <v>141</v>
      </c>
      <c r="AZ1097" t="s">
        <v>1207</v>
      </c>
      <c r="BA1097" t="s">
        <v>1208</v>
      </c>
      <c r="BB1097" t="s">
        <v>1209</v>
      </c>
      <c r="BD1097" t="s">
        <v>1409</v>
      </c>
      <c r="BE1097" s="15">
        <v>42122</v>
      </c>
      <c r="BG1097" t="s">
        <v>1410</v>
      </c>
      <c r="BH1097">
        <v>0.5</v>
      </c>
      <c r="BI1097" t="s">
        <v>139</v>
      </c>
      <c r="BJ1097" s="15"/>
      <c r="BK1097" t="s">
        <v>146</v>
      </c>
      <c r="BL1097">
        <v>8</v>
      </c>
      <c r="BM1097" s="16">
        <v>42115.829861111102</v>
      </c>
      <c r="BN1097">
        <v>8</v>
      </c>
      <c r="BO1097" s="16">
        <v>42115.829861111102</v>
      </c>
      <c r="BP1097" t="s">
        <v>147</v>
      </c>
      <c r="BQ1097" t="s">
        <v>147</v>
      </c>
      <c r="BS1097">
        <v>0.5</v>
      </c>
      <c r="BT1097" t="b">
        <v>0</v>
      </c>
      <c r="BV1097">
        <v>0.5</v>
      </c>
      <c r="BW1097">
        <v>0.25</v>
      </c>
      <c r="BX1097" t="s">
        <v>1103</v>
      </c>
      <c r="BY1097" t="s">
        <v>1400</v>
      </c>
      <c r="BZ1097" t="s">
        <v>1401</v>
      </c>
      <c r="CA1097" t="s">
        <v>3416</v>
      </c>
      <c r="CB1097" t="s">
        <v>150</v>
      </c>
      <c r="CC1097" t="s">
        <v>1421</v>
      </c>
      <c r="CD1097" t="s">
        <v>3417</v>
      </c>
      <c r="CI1097">
        <v>43.688889000000003</v>
      </c>
      <c r="CJ1097">
        <v>-124.067778</v>
      </c>
      <c r="CN1097" t="s">
        <v>135</v>
      </c>
      <c r="CO1097" t="s">
        <v>298</v>
      </c>
      <c r="CV1097" t="s">
        <v>154</v>
      </c>
      <c r="CW1097" t="s">
        <v>524</v>
      </c>
      <c r="CX1097" t="s">
        <v>400</v>
      </c>
      <c r="DC1097" s="15"/>
      <c r="DH1097" t="s">
        <v>146</v>
      </c>
    </row>
    <row r="1098" spans="1:112" x14ac:dyDescent="0.25">
      <c r="A1098" t="s">
        <v>1400</v>
      </c>
      <c r="B1098" t="s">
        <v>1401</v>
      </c>
      <c r="C1098" t="s">
        <v>3418</v>
      </c>
      <c r="D1098" t="s">
        <v>124</v>
      </c>
      <c r="E1098" t="s">
        <v>125</v>
      </c>
      <c r="F1098" t="s">
        <v>126</v>
      </c>
      <c r="G1098" s="15">
        <v>42115</v>
      </c>
      <c r="H1098" t="s">
        <v>955</v>
      </c>
      <c r="I1098" t="s">
        <v>1197</v>
      </c>
      <c r="J1098" s="15">
        <v>42115</v>
      </c>
      <c r="K1098" t="s">
        <v>955</v>
      </c>
      <c r="L1098" t="s">
        <v>1197</v>
      </c>
      <c r="T1098" t="s">
        <v>1404</v>
      </c>
      <c r="V1098" t="s">
        <v>3419</v>
      </c>
      <c r="W1098" t="s">
        <v>3420</v>
      </c>
      <c r="AA1098" t="s">
        <v>1406</v>
      </c>
      <c r="AB1098" t="s">
        <v>1400</v>
      </c>
      <c r="AC1098" t="s">
        <v>1406</v>
      </c>
      <c r="AD1098" t="s">
        <v>1407</v>
      </c>
      <c r="AF1098" t="s">
        <v>137</v>
      </c>
      <c r="AG1098" t="s">
        <v>1408</v>
      </c>
      <c r="AI1098" t="s">
        <v>139</v>
      </c>
      <c r="AK1098" t="s">
        <v>140</v>
      </c>
      <c r="AM1098" t="s">
        <v>141</v>
      </c>
      <c r="AZ1098" t="s">
        <v>1207</v>
      </c>
      <c r="BA1098" t="s">
        <v>1208</v>
      </c>
      <c r="BB1098" t="s">
        <v>1209</v>
      </c>
      <c r="BD1098" t="s">
        <v>1409</v>
      </c>
      <c r="BE1098" s="15">
        <v>42122</v>
      </c>
      <c r="BG1098" t="s">
        <v>1410</v>
      </c>
      <c r="BH1098">
        <v>0.5</v>
      </c>
      <c r="BI1098" t="s">
        <v>139</v>
      </c>
      <c r="BJ1098" s="15"/>
      <c r="BK1098" t="s">
        <v>146</v>
      </c>
      <c r="BL1098">
        <v>8</v>
      </c>
      <c r="BM1098" s="16">
        <v>42115.871527777803</v>
      </c>
      <c r="BN1098">
        <v>8</v>
      </c>
      <c r="BO1098" s="16">
        <v>42115.871527777803</v>
      </c>
      <c r="BP1098" t="s">
        <v>147</v>
      </c>
      <c r="BQ1098" t="s">
        <v>147</v>
      </c>
      <c r="BS1098">
        <v>0.5</v>
      </c>
      <c r="BT1098" t="b">
        <v>0</v>
      </c>
      <c r="BV1098">
        <v>0.5</v>
      </c>
      <c r="BW1098">
        <v>0.25</v>
      </c>
      <c r="BX1098" t="s">
        <v>1103</v>
      </c>
      <c r="BY1098" t="s">
        <v>1400</v>
      </c>
      <c r="BZ1098" t="s">
        <v>1401</v>
      </c>
      <c r="CA1098" t="s">
        <v>3421</v>
      </c>
      <c r="CB1098" t="s">
        <v>150</v>
      </c>
      <c r="CC1098" t="s">
        <v>1421</v>
      </c>
      <c r="CD1098" t="s">
        <v>3417</v>
      </c>
      <c r="CI1098">
        <v>43.690832999999998</v>
      </c>
      <c r="CJ1098">
        <v>-124.071111</v>
      </c>
      <c r="CN1098" t="s">
        <v>135</v>
      </c>
      <c r="CO1098" t="s">
        <v>298</v>
      </c>
      <c r="CV1098" t="s">
        <v>154</v>
      </c>
      <c r="CW1098" t="s">
        <v>524</v>
      </c>
      <c r="CX1098" t="s">
        <v>400</v>
      </c>
      <c r="DC1098" s="15"/>
      <c r="DH1098" t="s">
        <v>146</v>
      </c>
    </row>
    <row r="1099" spans="1:112" x14ac:dyDescent="0.25">
      <c r="A1099" t="s">
        <v>1400</v>
      </c>
      <c r="B1099" t="s">
        <v>1401</v>
      </c>
      <c r="C1099" t="s">
        <v>3422</v>
      </c>
      <c r="D1099" t="s">
        <v>124</v>
      </c>
      <c r="E1099" t="s">
        <v>125</v>
      </c>
      <c r="F1099" t="s">
        <v>126</v>
      </c>
      <c r="G1099" s="15">
        <v>42136</v>
      </c>
      <c r="H1099" t="s">
        <v>778</v>
      </c>
      <c r="I1099" t="s">
        <v>1197</v>
      </c>
      <c r="J1099" s="15">
        <v>42136</v>
      </c>
      <c r="K1099" t="s">
        <v>778</v>
      </c>
      <c r="L1099" t="s">
        <v>1197</v>
      </c>
      <c r="T1099" t="s">
        <v>1404</v>
      </c>
      <c r="V1099" t="s">
        <v>3423</v>
      </c>
      <c r="AA1099" t="s">
        <v>1406</v>
      </c>
      <c r="AB1099" t="s">
        <v>1400</v>
      </c>
      <c r="AC1099" t="s">
        <v>1406</v>
      </c>
      <c r="AD1099" t="s">
        <v>1407</v>
      </c>
      <c r="AF1099" t="s">
        <v>137</v>
      </c>
      <c r="AG1099" t="s">
        <v>1408</v>
      </c>
      <c r="AI1099" t="s">
        <v>139</v>
      </c>
      <c r="AK1099" t="s">
        <v>140</v>
      </c>
      <c r="AM1099" t="s">
        <v>141</v>
      </c>
      <c r="AZ1099" t="s">
        <v>1207</v>
      </c>
      <c r="BA1099" t="s">
        <v>1208</v>
      </c>
      <c r="BB1099" t="s">
        <v>1209</v>
      </c>
      <c r="BD1099" t="s">
        <v>1409</v>
      </c>
      <c r="BE1099" s="15">
        <v>42140</v>
      </c>
      <c r="BG1099" t="s">
        <v>1410</v>
      </c>
      <c r="BH1099">
        <v>0.5</v>
      </c>
      <c r="BI1099" t="s">
        <v>139</v>
      </c>
      <c r="BJ1099" s="15"/>
      <c r="BK1099" t="s">
        <v>146</v>
      </c>
      <c r="BL1099">
        <v>8</v>
      </c>
      <c r="BM1099" s="16">
        <v>42136.760416666701</v>
      </c>
      <c r="BN1099">
        <v>8</v>
      </c>
      <c r="BO1099" s="16">
        <v>42136.760416666701</v>
      </c>
      <c r="BP1099" t="s">
        <v>147</v>
      </c>
      <c r="BQ1099" t="s">
        <v>147</v>
      </c>
      <c r="BS1099">
        <v>0.5</v>
      </c>
      <c r="BT1099" t="b">
        <v>0</v>
      </c>
      <c r="BV1099">
        <v>0.5</v>
      </c>
      <c r="BW1099">
        <v>0.25</v>
      </c>
      <c r="BX1099" t="s">
        <v>1103</v>
      </c>
      <c r="BY1099" t="s">
        <v>1400</v>
      </c>
      <c r="BZ1099" t="s">
        <v>1401</v>
      </c>
      <c r="CA1099" t="s">
        <v>3424</v>
      </c>
      <c r="CB1099" t="s">
        <v>150</v>
      </c>
      <c r="CD1099" t="s">
        <v>2914</v>
      </c>
      <c r="CI1099">
        <v>42.948259999999998</v>
      </c>
      <c r="CJ1099">
        <v>-123.37367</v>
      </c>
      <c r="CN1099" t="s">
        <v>1971</v>
      </c>
      <c r="CO1099" t="s">
        <v>298</v>
      </c>
      <c r="CV1099" t="s">
        <v>154</v>
      </c>
      <c r="CW1099" t="s">
        <v>524</v>
      </c>
      <c r="CX1099" t="s">
        <v>400</v>
      </c>
      <c r="DC1099" s="15"/>
      <c r="DH1099" t="s">
        <v>146</v>
      </c>
    </row>
    <row r="1100" spans="1:112" x14ac:dyDescent="0.25">
      <c r="A1100" t="s">
        <v>1400</v>
      </c>
      <c r="B1100" t="s">
        <v>1401</v>
      </c>
      <c r="C1100" t="s">
        <v>3425</v>
      </c>
      <c r="D1100" t="s">
        <v>124</v>
      </c>
      <c r="E1100" t="s">
        <v>125</v>
      </c>
      <c r="F1100" t="s">
        <v>126</v>
      </c>
      <c r="G1100" s="15">
        <v>42136</v>
      </c>
      <c r="H1100" t="s">
        <v>1584</v>
      </c>
      <c r="I1100" t="s">
        <v>1197</v>
      </c>
      <c r="J1100" s="15">
        <v>42136</v>
      </c>
      <c r="K1100" t="s">
        <v>1584</v>
      </c>
      <c r="L1100" t="s">
        <v>1197</v>
      </c>
      <c r="T1100" t="s">
        <v>1404</v>
      </c>
      <c r="V1100" t="s">
        <v>3426</v>
      </c>
      <c r="AA1100" t="s">
        <v>1406</v>
      </c>
      <c r="AB1100" t="s">
        <v>1400</v>
      </c>
      <c r="AC1100" t="s">
        <v>1406</v>
      </c>
      <c r="AD1100" t="s">
        <v>1407</v>
      </c>
      <c r="AF1100" t="s">
        <v>137</v>
      </c>
      <c r="AG1100" t="s">
        <v>1408</v>
      </c>
      <c r="AI1100" t="s">
        <v>139</v>
      </c>
      <c r="AK1100" t="s">
        <v>140</v>
      </c>
      <c r="AM1100" t="s">
        <v>141</v>
      </c>
      <c r="AZ1100" t="s">
        <v>1207</v>
      </c>
      <c r="BA1100" t="s">
        <v>1208</v>
      </c>
      <c r="BB1100" t="s">
        <v>1209</v>
      </c>
      <c r="BD1100" t="s">
        <v>1409</v>
      </c>
      <c r="BE1100" s="15">
        <v>42140</v>
      </c>
      <c r="BG1100" t="s">
        <v>1410</v>
      </c>
      <c r="BH1100">
        <v>0.5</v>
      </c>
      <c r="BI1100" t="s">
        <v>139</v>
      </c>
      <c r="BJ1100" s="15"/>
      <c r="BK1100" t="s">
        <v>146</v>
      </c>
      <c r="BL1100">
        <v>8</v>
      </c>
      <c r="BM1100" s="16">
        <v>42136.826388888898</v>
      </c>
      <c r="BN1100">
        <v>8</v>
      </c>
      <c r="BO1100" s="16">
        <v>42136.826388888898</v>
      </c>
      <c r="BP1100" t="s">
        <v>147</v>
      </c>
      <c r="BQ1100" t="s">
        <v>147</v>
      </c>
      <c r="BS1100">
        <v>0.5</v>
      </c>
      <c r="BT1100" t="b">
        <v>0</v>
      </c>
      <c r="BV1100">
        <v>0.5</v>
      </c>
      <c r="BW1100">
        <v>0.25</v>
      </c>
      <c r="BX1100" t="s">
        <v>1103</v>
      </c>
      <c r="BY1100" t="s">
        <v>1400</v>
      </c>
      <c r="BZ1100" t="s">
        <v>1401</v>
      </c>
      <c r="CA1100" t="s">
        <v>3427</v>
      </c>
      <c r="CB1100" t="s">
        <v>150</v>
      </c>
      <c r="CD1100" t="s">
        <v>2914</v>
      </c>
      <c r="CI1100">
        <v>42.949599999999997</v>
      </c>
      <c r="CJ1100">
        <v>-123.37518</v>
      </c>
      <c r="CN1100" t="s">
        <v>1971</v>
      </c>
      <c r="CO1100" t="s">
        <v>298</v>
      </c>
      <c r="CV1100" t="s">
        <v>154</v>
      </c>
      <c r="CW1100" t="s">
        <v>524</v>
      </c>
      <c r="CX1100" t="s">
        <v>400</v>
      </c>
      <c r="DC1100" s="15"/>
      <c r="DH1100" t="s">
        <v>146</v>
      </c>
    </row>
    <row r="1101" spans="1:112" x14ac:dyDescent="0.25">
      <c r="A1101" t="s">
        <v>1400</v>
      </c>
      <c r="B1101" t="s">
        <v>1401</v>
      </c>
      <c r="C1101" t="s">
        <v>3428</v>
      </c>
      <c r="D1101" t="s">
        <v>124</v>
      </c>
      <c r="E1101" t="s">
        <v>125</v>
      </c>
      <c r="F1101" t="s">
        <v>126</v>
      </c>
      <c r="G1101" s="15">
        <v>42136</v>
      </c>
      <c r="H1101" t="s">
        <v>2291</v>
      </c>
      <c r="I1101" t="s">
        <v>1197</v>
      </c>
      <c r="J1101" s="15">
        <v>42136</v>
      </c>
      <c r="K1101" t="s">
        <v>2291</v>
      </c>
      <c r="L1101" t="s">
        <v>1197</v>
      </c>
      <c r="T1101" t="s">
        <v>1404</v>
      </c>
      <c r="V1101" t="s">
        <v>3429</v>
      </c>
      <c r="AA1101" t="s">
        <v>1406</v>
      </c>
      <c r="AB1101" t="s">
        <v>1400</v>
      </c>
      <c r="AC1101" t="s">
        <v>1406</v>
      </c>
      <c r="AD1101" t="s">
        <v>1407</v>
      </c>
      <c r="AF1101" t="s">
        <v>137</v>
      </c>
      <c r="AG1101" t="s">
        <v>1408</v>
      </c>
      <c r="AI1101" t="s">
        <v>139</v>
      </c>
      <c r="AK1101" t="s">
        <v>140</v>
      </c>
      <c r="AM1101" t="s">
        <v>141</v>
      </c>
      <c r="AZ1101" t="s">
        <v>1207</v>
      </c>
      <c r="BA1101" t="s">
        <v>1208</v>
      </c>
      <c r="BB1101" t="s">
        <v>1209</v>
      </c>
      <c r="BD1101" t="s">
        <v>1409</v>
      </c>
      <c r="BE1101" s="15">
        <v>42140</v>
      </c>
      <c r="BG1101" t="s">
        <v>1410</v>
      </c>
      <c r="BH1101">
        <v>0.5</v>
      </c>
      <c r="BI1101" t="s">
        <v>139</v>
      </c>
      <c r="BJ1101" s="15"/>
      <c r="BK1101" t="s">
        <v>146</v>
      </c>
      <c r="BL1101">
        <v>8</v>
      </c>
      <c r="BM1101" s="16">
        <v>42136.90625</v>
      </c>
      <c r="BN1101">
        <v>8</v>
      </c>
      <c r="BO1101" s="16">
        <v>42136.90625</v>
      </c>
      <c r="BP1101" t="s">
        <v>147</v>
      </c>
      <c r="BQ1101" t="s">
        <v>147</v>
      </c>
      <c r="BS1101">
        <v>0.5</v>
      </c>
      <c r="BT1101" t="b">
        <v>0</v>
      </c>
      <c r="BV1101">
        <v>0.5</v>
      </c>
      <c r="BW1101">
        <v>0.25</v>
      </c>
      <c r="BX1101" t="s">
        <v>1103</v>
      </c>
      <c r="BY1101" t="s">
        <v>1400</v>
      </c>
      <c r="BZ1101" t="s">
        <v>1401</v>
      </c>
      <c r="CA1101" t="s">
        <v>3430</v>
      </c>
      <c r="CB1101" t="s">
        <v>150</v>
      </c>
      <c r="CD1101" t="s">
        <v>2914</v>
      </c>
      <c r="CI1101">
        <v>42.952629999999999</v>
      </c>
      <c r="CJ1101">
        <v>-123.37366</v>
      </c>
      <c r="CN1101" t="s">
        <v>1971</v>
      </c>
      <c r="CO1101" t="s">
        <v>298</v>
      </c>
      <c r="CV1101" t="s">
        <v>154</v>
      </c>
      <c r="CW1101" t="s">
        <v>524</v>
      </c>
      <c r="CX1101" t="s">
        <v>400</v>
      </c>
      <c r="DC1101" s="15"/>
      <c r="DH1101" t="s">
        <v>146</v>
      </c>
    </row>
    <row r="1102" spans="1:112" x14ac:dyDescent="0.25">
      <c r="A1102" t="s">
        <v>1400</v>
      </c>
      <c r="B1102" t="s">
        <v>1401</v>
      </c>
      <c r="C1102" t="s">
        <v>3431</v>
      </c>
      <c r="D1102" t="s">
        <v>124</v>
      </c>
      <c r="E1102" t="s">
        <v>125</v>
      </c>
      <c r="F1102" t="s">
        <v>126</v>
      </c>
      <c r="G1102" s="15">
        <v>42137</v>
      </c>
      <c r="H1102" t="s">
        <v>1453</v>
      </c>
      <c r="I1102" t="s">
        <v>1197</v>
      </c>
      <c r="J1102" s="15">
        <v>42137</v>
      </c>
      <c r="K1102" t="s">
        <v>1453</v>
      </c>
      <c r="L1102" t="s">
        <v>1197</v>
      </c>
      <c r="T1102" t="s">
        <v>1404</v>
      </c>
      <c r="V1102" t="s">
        <v>3432</v>
      </c>
      <c r="AA1102" t="s">
        <v>1406</v>
      </c>
      <c r="AB1102" t="s">
        <v>1400</v>
      </c>
      <c r="AC1102" t="s">
        <v>1406</v>
      </c>
      <c r="AD1102" t="s">
        <v>1407</v>
      </c>
      <c r="AF1102" t="s">
        <v>137</v>
      </c>
      <c r="AG1102" t="s">
        <v>1408</v>
      </c>
      <c r="AI1102" t="s">
        <v>139</v>
      </c>
      <c r="AK1102" t="s">
        <v>140</v>
      </c>
      <c r="AM1102" t="s">
        <v>141</v>
      </c>
      <c r="AZ1102" t="s">
        <v>1207</v>
      </c>
      <c r="BA1102" t="s">
        <v>1208</v>
      </c>
      <c r="BB1102" t="s">
        <v>1209</v>
      </c>
      <c r="BD1102" t="s">
        <v>1409</v>
      </c>
      <c r="BE1102" s="15">
        <v>42140</v>
      </c>
      <c r="BG1102" t="s">
        <v>1410</v>
      </c>
      <c r="BH1102">
        <v>0.5</v>
      </c>
      <c r="BI1102" t="s">
        <v>139</v>
      </c>
      <c r="BJ1102" s="15"/>
      <c r="BK1102" t="s">
        <v>146</v>
      </c>
      <c r="BL1102">
        <v>8</v>
      </c>
      <c r="BM1102" s="16">
        <v>42137.697916666701</v>
      </c>
      <c r="BN1102">
        <v>8</v>
      </c>
      <c r="BO1102" s="16">
        <v>42137.697916666701</v>
      </c>
      <c r="BP1102" t="s">
        <v>147</v>
      </c>
      <c r="BQ1102" t="s">
        <v>147</v>
      </c>
      <c r="BS1102">
        <v>0.5</v>
      </c>
      <c r="BT1102" t="b">
        <v>0</v>
      </c>
      <c r="BV1102">
        <v>0.5</v>
      </c>
      <c r="BW1102">
        <v>0.25</v>
      </c>
      <c r="BX1102" t="s">
        <v>1103</v>
      </c>
      <c r="BY1102" t="s">
        <v>1400</v>
      </c>
      <c r="BZ1102" t="s">
        <v>1401</v>
      </c>
      <c r="CA1102" t="s">
        <v>3433</v>
      </c>
      <c r="CB1102" t="s">
        <v>150</v>
      </c>
      <c r="CD1102" t="s">
        <v>2914</v>
      </c>
      <c r="CI1102">
        <v>42.951349999999998</v>
      </c>
      <c r="CJ1102">
        <v>-123.3728</v>
      </c>
      <c r="CN1102" t="s">
        <v>1971</v>
      </c>
      <c r="CO1102" t="s">
        <v>298</v>
      </c>
      <c r="CV1102" t="s">
        <v>154</v>
      </c>
      <c r="CW1102" t="s">
        <v>524</v>
      </c>
      <c r="CX1102" t="s">
        <v>400</v>
      </c>
      <c r="DC1102" s="15"/>
      <c r="DH1102" t="s">
        <v>146</v>
      </c>
    </row>
    <row r="1103" spans="1:112" x14ac:dyDescent="0.25">
      <c r="A1103" t="s">
        <v>1400</v>
      </c>
      <c r="B1103" t="s">
        <v>1401</v>
      </c>
      <c r="C1103" t="s">
        <v>3434</v>
      </c>
      <c r="D1103" t="s">
        <v>124</v>
      </c>
      <c r="E1103" t="s">
        <v>125</v>
      </c>
      <c r="F1103" t="s">
        <v>126</v>
      </c>
      <c r="G1103" s="15">
        <v>42137</v>
      </c>
      <c r="H1103" t="s">
        <v>986</v>
      </c>
      <c r="I1103" t="s">
        <v>1197</v>
      </c>
      <c r="J1103" s="15">
        <v>42137</v>
      </c>
      <c r="K1103" t="s">
        <v>986</v>
      </c>
      <c r="L1103" t="s">
        <v>1197</v>
      </c>
      <c r="T1103" t="s">
        <v>1404</v>
      </c>
      <c r="V1103" t="s">
        <v>3435</v>
      </c>
      <c r="AA1103" t="s">
        <v>1406</v>
      </c>
      <c r="AB1103" t="s">
        <v>1400</v>
      </c>
      <c r="AC1103" t="s">
        <v>1406</v>
      </c>
      <c r="AD1103" t="s">
        <v>1407</v>
      </c>
      <c r="AF1103" t="s">
        <v>137</v>
      </c>
      <c r="AG1103" t="s">
        <v>1408</v>
      </c>
      <c r="AI1103" t="s">
        <v>139</v>
      </c>
      <c r="AK1103" t="s">
        <v>140</v>
      </c>
      <c r="AM1103" t="s">
        <v>141</v>
      </c>
      <c r="AZ1103" t="s">
        <v>1207</v>
      </c>
      <c r="BA1103" t="s">
        <v>1208</v>
      </c>
      <c r="BB1103" t="s">
        <v>1209</v>
      </c>
      <c r="BD1103" t="s">
        <v>1409</v>
      </c>
      <c r="BE1103" s="15">
        <v>42140</v>
      </c>
      <c r="BG1103" t="s">
        <v>1410</v>
      </c>
      <c r="BH1103">
        <v>0.5</v>
      </c>
      <c r="BI1103" t="s">
        <v>139</v>
      </c>
      <c r="BJ1103" s="15"/>
      <c r="BK1103" t="s">
        <v>146</v>
      </c>
      <c r="BL1103">
        <v>8</v>
      </c>
      <c r="BM1103" s="16">
        <v>42137.756944444402</v>
      </c>
      <c r="BN1103">
        <v>8</v>
      </c>
      <c r="BO1103" s="16">
        <v>42137.756944444402</v>
      </c>
      <c r="BP1103" t="s">
        <v>147</v>
      </c>
      <c r="BQ1103" t="s">
        <v>147</v>
      </c>
      <c r="BS1103">
        <v>0.5</v>
      </c>
      <c r="BT1103" t="b">
        <v>0</v>
      </c>
      <c r="BV1103">
        <v>0.5</v>
      </c>
      <c r="BW1103">
        <v>0.25</v>
      </c>
      <c r="BX1103" t="s">
        <v>1103</v>
      </c>
      <c r="BY1103" t="s">
        <v>1400</v>
      </c>
      <c r="BZ1103" t="s">
        <v>1401</v>
      </c>
      <c r="CA1103" t="s">
        <v>3436</v>
      </c>
      <c r="CB1103" t="s">
        <v>150</v>
      </c>
      <c r="CD1103" t="s">
        <v>2914</v>
      </c>
      <c r="CI1103">
        <v>42.949910000000003</v>
      </c>
      <c r="CJ1103">
        <v>-123.37321</v>
      </c>
      <c r="CN1103" t="s">
        <v>1971</v>
      </c>
      <c r="CO1103" t="s">
        <v>298</v>
      </c>
      <c r="CV1103" t="s">
        <v>154</v>
      </c>
      <c r="CW1103" t="s">
        <v>524</v>
      </c>
      <c r="CX1103" t="s">
        <v>400</v>
      </c>
      <c r="DC1103" s="15"/>
      <c r="DH1103" t="s">
        <v>146</v>
      </c>
    </row>
    <row r="1104" spans="1:112" x14ac:dyDescent="0.25">
      <c r="A1104" t="s">
        <v>1400</v>
      </c>
      <c r="B1104" t="s">
        <v>1401</v>
      </c>
      <c r="C1104" t="s">
        <v>3437</v>
      </c>
      <c r="D1104" t="s">
        <v>124</v>
      </c>
      <c r="E1104" t="s">
        <v>125</v>
      </c>
      <c r="F1104" t="s">
        <v>126</v>
      </c>
      <c r="G1104" s="15">
        <v>42143</v>
      </c>
      <c r="H1104" t="s">
        <v>309</v>
      </c>
      <c r="I1104" t="s">
        <v>1197</v>
      </c>
      <c r="J1104" s="15">
        <v>42143</v>
      </c>
      <c r="K1104" t="s">
        <v>309</v>
      </c>
      <c r="L1104" t="s">
        <v>1197</v>
      </c>
      <c r="T1104" t="s">
        <v>1404</v>
      </c>
      <c r="V1104" t="s">
        <v>3438</v>
      </c>
      <c r="AA1104" t="s">
        <v>1406</v>
      </c>
      <c r="AB1104" t="s">
        <v>1400</v>
      </c>
      <c r="AC1104" t="s">
        <v>1406</v>
      </c>
      <c r="AD1104" t="s">
        <v>1407</v>
      </c>
      <c r="AF1104" t="s">
        <v>137</v>
      </c>
      <c r="AG1104" t="s">
        <v>1408</v>
      </c>
      <c r="AI1104" t="s">
        <v>139</v>
      </c>
      <c r="AK1104" t="s">
        <v>140</v>
      </c>
      <c r="AM1104" t="s">
        <v>141</v>
      </c>
      <c r="AZ1104" t="s">
        <v>1207</v>
      </c>
      <c r="BA1104" t="s">
        <v>1208</v>
      </c>
      <c r="BB1104" t="s">
        <v>1209</v>
      </c>
      <c r="BD1104" t="s">
        <v>1409</v>
      </c>
      <c r="BE1104" s="15">
        <v>42154</v>
      </c>
      <c r="BG1104" t="s">
        <v>1410</v>
      </c>
      <c r="BH1104">
        <v>0.5</v>
      </c>
      <c r="BI1104" t="s">
        <v>139</v>
      </c>
      <c r="BJ1104" s="15"/>
      <c r="BK1104" t="s">
        <v>146</v>
      </c>
      <c r="BL1104">
        <v>8</v>
      </c>
      <c r="BM1104" s="16">
        <v>42143.84375</v>
      </c>
      <c r="BN1104">
        <v>8</v>
      </c>
      <c r="BO1104" s="16">
        <v>42143.84375</v>
      </c>
      <c r="BP1104" t="s">
        <v>147</v>
      </c>
      <c r="BQ1104" t="s">
        <v>147</v>
      </c>
      <c r="BS1104">
        <v>0.5</v>
      </c>
      <c r="BT1104" t="b">
        <v>0</v>
      </c>
      <c r="BV1104">
        <v>0.5</v>
      </c>
      <c r="BW1104">
        <v>0.25</v>
      </c>
      <c r="BX1104" t="s">
        <v>1103</v>
      </c>
      <c r="BY1104" t="s">
        <v>1400</v>
      </c>
      <c r="BZ1104" t="s">
        <v>1401</v>
      </c>
      <c r="CA1104" t="s">
        <v>3439</v>
      </c>
      <c r="CB1104" t="s">
        <v>150</v>
      </c>
      <c r="CC1104" t="s">
        <v>1421</v>
      </c>
      <c r="CD1104" t="s">
        <v>3440</v>
      </c>
      <c r="CI1104">
        <v>42.376666999999998</v>
      </c>
      <c r="CJ1104">
        <v>-122.768056</v>
      </c>
      <c r="CN1104" t="s">
        <v>135</v>
      </c>
      <c r="CO1104" t="s">
        <v>298</v>
      </c>
      <c r="CV1104" t="s">
        <v>154</v>
      </c>
      <c r="CW1104" t="s">
        <v>524</v>
      </c>
      <c r="CX1104" t="s">
        <v>2999</v>
      </c>
      <c r="DC1104" s="15"/>
      <c r="DH1104" t="s">
        <v>146</v>
      </c>
    </row>
    <row r="1105" spans="1:112" x14ac:dyDescent="0.25">
      <c r="A1105" t="s">
        <v>1400</v>
      </c>
      <c r="B1105" t="s">
        <v>1401</v>
      </c>
      <c r="C1105" t="s">
        <v>3441</v>
      </c>
      <c r="D1105" t="s">
        <v>124</v>
      </c>
      <c r="E1105" t="s">
        <v>125</v>
      </c>
      <c r="F1105" t="s">
        <v>126</v>
      </c>
      <c r="G1105" s="15">
        <v>42143</v>
      </c>
      <c r="H1105" t="s">
        <v>2158</v>
      </c>
      <c r="I1105" t="s">
        <v>1197</v>
      </c>
      <c r="J1105" s="15">
        <v>42143</v>
      </c>
      <c r="K1105" t="s">
        <v>2158</v>
      </c>
      <c r="L1105" t="s">
        <v>1197</v>
      </c>
      <c r="T1105" t="s">
        <v>1404</v>
      </c>
      <c r="V1105" t="s">
        <v>3442</v>
      </c>
      <c r="AA1105" t="s">
        <v>1406</v>
      </c>
      <c r="AB1105" t="s">
        <v>1400</v>
      </c>
      <c r="AC1105" t="s">
        <v>1406</v>
      </c>
      <c r="AD1105" t="s">
        <v>1407</v>
      </c>
      <c r="AF1105" t="s">
        <v>137</v>
      </c>
      <c r="AG1105" t="s">
        <v>1408</v>
      </c>
      <c r="AI1105" t="s">
        <v>139</v>
      </c>
      <c r="AK1105" t="s">
        <v>140</v>
      </c>
      <c r="AM1105" t="s">
        <v>141</v>
      </c>
      <c r="AZ1105" t="s">
        <v>1207</v>
      </c>
      <c r="BA1105" t="s">
        <v>1208</v>
      </c>
      <c r="BB1105" t="s">
        <v>1209</v>
      </c>
      <c r="BD1105" t="s">
        <v>1409</v>
      </c>
      <c r="BE1105" s="15">
        <v>42154</v>
      </c>
      <c r="BG1105" t="s">
        <v>1410</v>
      </c>
      <c r="BH1105">
        <v>0.5</v>
      </c>
      <c r="BI1105" t="s">
        <v>139</v>
      </c>
      <c r="BJ1105" s="15"/>
      <c r="BK1105" t="s">
        <v>146</v>
      </c>
      <c r="BL1105">
        <v>8</v>
      </c>
      <c r="BM1105" s="16">
        <v>42143.875</v>
      </c>
      <c r="BN1105">
        <v>8</v>
      </c>
      <c r="BO1105" s="16">
        <v>42143.875</v>
      </c>
      <c r="BP1105" t="s">
        <v>147</v>
      </c>
      <c r="BQ1105" t="s">
        <v>147</v>
      </c>
      <c r="BS1105">
        <v>0.5</v>
      </c>
      <c r="BT1105" t="b">
        <v>0</v>
      </c>
      <c r="BV1105">
        <v>0.5</v>
      </c>
      <c r="BW1105">
        <v>0.25</v>
      </c>
      <c r="BX1105" t="s">
        <v>1103</v>
      </c>
      <c r="BY1105" t="s">
        <v>1400</v>
      </c>
      <c r="BZ1105" t="s">
        <v>1401</v>
      </c>
      <c r="CA1105" t="s">
        <v>3443</v>
      </c>
      <c r="CB1105" t="s">
        <v>150</v>
      </c>
      <c r="CC1105" t="s">
        <v>1421</v>
      </c>
      <c r="CD1105" t="s">
        <v>3440</v>
      </c>
      <c r="CI1105">
        <v>42.383333</v>
      </c>
      <c r="CJ1105">
        <v>-122.772222</v>
      </c>
      <c r="CN1105" t="s">
        <v>135</v>
      </c>
      <c r="CO1105" t="s">
        <v>298</v>
      </c>
      <c r="CV1105" t="s">
        <v>154</v>
      </c>
      <c r="CW1105" t="s">
        <v>524</v>
      </c>
      <c r="CX1105" t="s">
        <v>2999</v>
      </c>
      <c r="DC1105" s="15"/>
      <c r="DH1105" t="s">
        <v>146</v>
      </c>
    </row>
    <row r="1106" spans="1:112" x14ac:dyDescent="0.25">
      <c r="A1106" t="s">
        <v>1400</v>
      </c>
      <c r="B1106" t="s">
        <v>1401</v>
      </c>
      <c r="C1106" t="s">
        <v>3444</v>
      </c>
      <c r="D1106" t="s">
        <v>124</v>
      </c>
      <c r="E1106" t="s">
        <v>125</v>
      </c>
      <c r="F1106" t="s">
        <v>126</v>
      </c>
      <c r="G1106" s="15">
        <v>42143</v>
      </c>
      <c r="H1106" t="s">
        <v>1417</v>
      </c>
      <c r="I1106" t="s">
        <v>1197</v>
      </c>
      <c r="J1106" s="15">
        <v>42143</v>
      </c>
      <c r="K1106" t="s">
        <v>1417</v>
      </c>
      <c r="L1106" t="s">
        <v>1197</v>
      </c>
      <c r="T1106" t="s">
        <v>1404</v>
      </c>
      <c r="V1106" t="s">
        <v>3445</v>
      </c>
      <c r="AA1106" t="s">
        <v>1406</v>
      </c>
      <c r="AB1106" t="s">
        <v>1400</v>
      </c>
      <c r="AC1106" t="s">
        <v>1406</v>
      </c>
      <c r="AD1106" t="s">
        <v>1407</v>
      </c>
      <c r="AF1106" t="s">
        <v>137</v>
      </c>
      <c r="AG1106" t="s">
        <v>1408</v>
      </c>
      <c r="AI1106" t="s">
        <v>139</v>
      </c>
      <c r="AK1106" t="s">
        <v>140</v>
      </c>
      <c r="AM1106" t="s">
        <v>141</v>
      </c>
      <c r="AZ1106" t="s">
        <v>1207</v>
      </c>
      <c r="BA1106" t="s">
        <v>1208</v>
      </c>
      <c r="BB1106" t="s">
        <v>1209</v>
      </c>
      <c r="BD1106" t="s">
        <v>1409</v>
      </c>
      <c r="BE1106" s="15">
        <v>42154</v>
      </c>
      <c r="BG1106" t="s">
        <v>1410</v>
      </c>
      <c r="BH1106">
        <v>0.5</v>
      </c>
      <c r="BI1106" t="s">
        <v>139</v>
      </c>
      <c r="BJ1106" s="15"/>
      <c r="BK1106" t="s">
        <v>146</v>
      </c>
      <c r="BL1106">
        <v>8</v>
      </c>
      <c r="BM1106" s="16">
        <v>42143.899305555598</v>
      </c>
      <c r="BN1106">
        <v>8</v>
      </c>
      <c r="BO1106" s="16">
        <v>42143.899305555598</v>
      </c>
      <c r="BP1106" t="s">
        <v>147</v>
      </c>
      <c r="BQ1106" t="s">
        <v>147</v>
      </c>
      <c r="BS1106">
        <v>0.5</v>
      </c>
      <c r="BT1106" t="b">
        <v>0</v>
      </c>
      <c r="BV1106">
        <v>0.5</v>
      </c>
      <c r="BW1106">
        <v>0.25</v>
      </c>
      <c r="BX1106" t="s">
        <v>1103</v>
      </c>
      <c r="BY1106" t="s">
        <v>1400</v>
      </c>
      <c r="BZ1106" t="s">
        <v>1401</v>
      </c>
      <c r="CA1106" t="s">
        <v>3446</v>
      </c>
      <c r="CB1106" t="s">
        <v>150</v>
      </c>
      <c r="CD1106" t="s">
        <v>3440</v>
      </c>
      <c r="CI1106">
        <v>42.38035</v>
      </c>
      <c r="CJ1106">
        <v>-122.77095</v>
      </c>
      <c r="CN1106" t="s">
        <v>1971</v>
      </c>
      <c r="CO1106" t="s">
        <v>298</v>
      </c>
      <c r="CV1106" t="s">
        <v>154</v>
      </c>
      <c r="CW1106" t="s">
        <v>524</v>
      </c>
      <c r="CX1106" t="s">
        <v>2999</v>
      </c>
      <c r="DC1106" s="15"/>
      <c r="DH1106" t="s">
        <v>146</v>
      </c>
    </row>
    <row r="1107" spans="1:112" x14ac:dyDescent="0.25">
      <c r="A1107" t="s">
        <v>1400</v>
      </c>
      <c r="B1107" t="s">
        <v>1401</v>
      </c>
      <c r="C1107" t="s">
        <v>3447</v>
      </c>
      <c r="D1107" t="s">
        <v>124</v>
      </c>
      <c r="E1107" t="s">
        <v>125</v>
      </c>
      <c r="F1107" t="s">
        <v>126</v>
      </c>
      <c r="G1107" s="15">
        <v>42143</v>
      </c>
      <c r="H1107" t="s">
        <v>2023</v>
      </c>
      <c r="I1107" t="s">
        <v>1197</v>
      </c>
      <c r="J1107" s="15">
        <v>42143</v>
      </c>
      <c r="K1107" t="s">
        <v>2023</v>
      </c>
      <c r="L1107" t="s">
        <v>1197</v>
      </c>
      <c r="T1107" t="s">
        <v>1404</v>
      </c>
      <c r="V1107" t="s">
        <v>3448</v>
      </c>
      <c r="AA1107" t="s">
        <v>1406</v>
      </c>
      <c r="AB1107" t="s">
        <v>1400</v>
      </c>
      <c r="AC1107" t="s">
        <v>1406</v>
      </c>
      <c r="AD1107" t="s">
        <v>1407</v>
      </c>
      <c r="AF1107" t="s">
        <v>137</v>
      </c>
      <c r="AG1107" t="s">
        <v>1408</v>
      </c>
      <c r="AI1107" t="s">
        <v>139</v>
      </c>
      <c r="AK1107" t="s">
        <v>140</v>
      </c>
      <c r="AM1107" t="s">
        <v>141</v>
      </c>
      <c r="AZ1107" t="s">
        <v>1207</v>
      </c>
      <c r="BA1107" t="s">
        <v>1208</v>
      </c>
      <c r="BB1107" t="s">
        <v>1209</v>
      </c>
      <c r="BD1107" t="s">
        <v>1409</v>
      </c>
      <c r="BE1107" s="15">
        <v>42154</v>
      </c>
      <c r="BG1107" t="s">
        <v>1410</v>
      </c>
      <c r="BH1107">
        <v>0.5</v>
      </c>
      <c r="BI1107" t="s">
        <v>139</v>
      </c>
      <c r="BJ1107" s="15"/>
      <c r="BK1107" t="s">
        <v>146</v>
      </c>
      <c r="BL1107">
        <v>8</v>
      </c>
      <c r="BM1107" s="16">
        <v>42143.927083333299</v>
      </c>
      <c r="BN1107">
        <v>8</v>
      </c>
      <c r="BO1107" s="16">
        <v>42143.927083333299</v>
      </c>
      <c r="BP1107" t="s">
        <v>147</v>
      </c>
      <c r="BQ1107" t="s">
        <v>147</v>
      </c>
      <c r="BS1107">
        <v>0.5</v>
      </c>
      <c r="BT1107" t="b">
        <v>0</v>
      </c>
      <c r="BV1107">
        <v>0.5</v>
      </c>
      <c r="BW1107">
        <v>0.25</v>
      </c>
      <c r="BX1107" t="s">
        <v>1103</v>
      </c>
      <c r="BY1107" t="s">
        <v>1400</v>
      </c>
      <c r="BZ1107" t="s">
        <v>1401</v>
      </c>
      <c r="CA1107" t="s">
        <v>3449</v>
      </c>
      <c r="CB1107" t="s">
        <v>150</v>
      </c>
      <c r="CD1107" t="s">
        <v>3440</v>
      </c>
      <c r="CI1107">
        <v>42.380360000000003</v>
      </c>
      <c r="CJ1107">
        <v>-122.77105</v>
      </c>
      <c r="CN1107" t="s">
        <v>1971</v>
      </c>
      <c r="CO1107" t="s">
        <v>298</v>
      </c>
      <c r="CV1107" t="s">
        <v>154</v>
      </c>
      <c r="CW1107" t="s">
        <v>524</v>
      </c>
      <c r="CX1107" t="s">
        <v>2999</v>
      </c>
      <c r="DC1107" s="15"/>
      <c r="DH1107" t="s">
        <v>146</v>
      </c>
    </row>
    <row r="1108" spans="1:112" x14ac:dyDescent="0.25">
      <c r="A1108" t="s">
        <v>1400</v>
      </c>
      <c r="B1108" t="s">
        <v>1401</v>
      </c>
      <c r="C1108" t="s">
        <v>3450</v>
      </c>
      <c r="D1108" t="s">
        <v>124</v>
      </c>
      <c r="E1108" t="s">
        <v>125</v>
      </c>
      <c r="F1108" t="s">
        <v>126</v>
      </c>
      <c r="G1108" s="15">
        <v>42144</v>
      </c>
      <c r="H1108" t="s">
        <v>2193</v>
      </c>
      <c r="I1108" t="s">
        <v>1197</v>
      </c>
      <c r="J1108" s="15">
        <v>42144</v>
      </c>
      <c r="K1108" t="s">
        <v>2193</v>
      </c>
      <c r="L1108" t="s">
        <v>1197</v>
      </c>
      <c r="T1108" t="s">
        <v>1404</v>
      </c>
      <c r="V1108" t="s">
        <v>3451</v>
      </c>
      <c r="AA1108" t="s">
        <v>1406</v>
      </c>
      <c r="AB1108" t="s">
        <v>1400</v>
      </c>
      <c r="AC1108" t="s">
        <v>1406</v>
      </c>
      <c r="AD1108" t="s">
        <v>1407</v>
      </c>
      <c r="AF1108" t="s">
        <v>137</v>
      </c>
      <c r="AG1108" t="s">
        <v>1408</v>
      </c>
      <c r="AI1108" t="s">
        <v>139</v>
      </c>
      <c r="AK1108" t="s">
        <v>140</v>
      </c>
      <c r="AM1108" t="s">
        <v>141</v>
      </c>
      <c r="AZ1108" t="s">
        <v>1207</v>
      </c>
      <c r="BA1108" t="s">
        <v>1208</v>
      </c>
      <c r="BB1108" t="s">
        <v>1209</v>
      </c>
      <c r="BD1108" t="s">
        <v>1409</v>
      </c>
      <c r="BE1108" s="15">
        <v>42154</v>
      </c>
      <c r="BG1108" t="s">
        <v>1410</v>
      </c>
      <c r="BH1108">
        <v>0.5</v>
      </c>
      <c r="BI1108" t="s">
        <v>139</v>
      </c>
      <c r="BJ1108" s="15"/>
      <c r="BK1108" t="s">
        <v>146</v>
      </c>
      <c r="BL1108">
        <v>8</v>
      </c>
      <c r="BM1108" s="16">
        <v>42144.722222222197</v>
      </c>
      <c r="BN1108">
        <v>8</v>
      </c>
      <c r="BO1108" s="16">
        <v>42144.722222222197</v>
      </c>
      <c r="BP1108" t="s">
        <v>147</v>
      </c>
      <c r="BQ1108" t="s">
        <v>147</v>
      </c>
      <c r="BS1108">
        <v>0.5</v>
      </c>
      <c r="BT1108" t="b">
        <v>0</v>
      </c>
      <c r="BV1108">
        <v>0.5</v>
      </c>
      <c r="BW1108">
        <v>0.25</v>
      </c>
      <c r="BX1108" t="s">
        <v>1103</v>
      </c>
      <c r="BY1108" t="s">
        <v>1400</v>
      </c>
      <c r="BZ1108" t="s">
        <v>1401</v>
      </c>
      <c r="CA1108" t="s">
        <v>3452</v>
      </c>
      <c r="CB1108" t="s">
        <v>150</v>
      </c>
      <c r="CC1108" t="s">
        <v>1421</v>
      </c>
      <c r="CD1108" t="s">
        <v>3440</v>
      </c>
      <c r="CI1108">
        <v>42.383611000000002</v>
      </c>
      <c r="CJ1108">
        <v>-122.771389</v>
      </c>
      <c r="CN1108" t="s">
        <v>135</v>
      </c>
      <c r="CO1108" t="s">
        <v>298</v>
      </c>
      <c r="CV1108" t="s">
        <v>154</v>
      </c>
      <c r="CW1108" t="s">
        <v>524</v>
      </c>
      <c r="CX1108" t="s">
        <v>2999</v>
      </c>
      <c r="DC1108" s="15"/>
      <c r="DH1108" t="s">
        <v>146</v>
      </c>
    </row>
    <row r="1109" spans="1:112" x14ac:dyDescent="0.25">
      <c r="A1109" t="s">
        <v>1400</v>
      </c>
      <c r="B1109" t="s">
        <v>1401</v>
      </c>
      <c r="C1109" t="s">
        <v>3453</v>
      </c>
      <c r="D1109" t="s">
        <v>124</v>
      </c>
      <c r="E1109" t="s">
        <v>125</v>
      </c>
      <c r="F1109" t="s">
        <v>126</v>
      </c>
      <c r="G1109" s="15">
        <v>42144</v>
      </c>
      <c r="H1109" t="s">
        <v>1629</v>
      </c>
      <c r="I1109" t="s">
        <v>1197</v>
      </c>
      <c r="J1109" s="15">
        <v>42144</v>
      </c>
      <c r="K1109" t="s">
        <v>1629</v>
      </c>
      <c r="L1109" t="s">
        <v>1197</v>
      </c>
      <c r="T1109" t="s">
        <v>1404</v>
      </c>
      <c r="V1109" t="s">
        <v>3454</v>
      </c>
      <c r="AA1109" t="s">
        <v>1406</v>
      </c>
      <c r="AB1109" t="s">
        <v>1400</v>
      </c>
      <c r="AC1109" t="s">
        <v>1406</v>
      </c>
      <c r="AD1109" t="s">
        <v>1407</v>
      </c>
      <c r="AF1109" t="s">
        <v>137</v>
      </c>
      <c r="AG1109" t="s">
        <v>1408</v>
      </c>
      <c r="AI1109" t="s">
        <v>139</v>
      </c>
      <c r="AK1109" t="s">
        <v>140</v>
      </c>
      <c r="AM1109" t="s">
        <v>141</v>
      </c>
      <c r="AZ1109" t="s">
        <v>1207</v>
      </c>
      <c r="BA1109" t="s">
        <v>1208</v>
      </c>
      <c r="BB1109" t="s">
        <v>1209</v>
      </c>
      <c r="BD1109" t="s">
        <v>1409</v>
      </c>
      <c r="BE1109" s="15">
        <v>42154</v>
      </c>
      <c r="BG1109" t="s">
        <v>1410</v>
      </c>
      <c r="BH1109">
        <v>0.5</v>
      </c>
      <c r="BI1109" t="s">
        <v>139</v>
      </c>
      <c r="BJ1109" s="15"/>
      <c r="BK1109" t="s">
        <v>146</v>
      </c>
      <c r="BL1109">
        <v>8</v>
      </c>
      <c r="BM1109" s="16">
        <v>42144.763888888898</v>
      </c>
      <c r="BN1109">
        <v>8</v>
      </c>
      <c r="BO1109" s="16">
        <v>42144.763888888898</v>
      </c>
      <c r="BP1109" t="s">
        <v>147</v>
      </c>
      <c r="BQ1109" t="s">
        <v>147</v>
      </c>
      <c r="BS1109">
        <v>0.5</v>
      </c>
      <c r="BT1109" t="b">
        <v>0</v>
      </c>
      <c r="BV1109">
        <v>0.5</v>
      </c>
      <c r="BW1109">
        <v>0.25</v>
      </c>
      <c r="BX1109" t="s">
        <v>1103</v>
      </c>
      <c r="BY1109" t="s">
        <v>1400</v>
      </c>
      <c r="BZ1109" t="s">
        <v>1401</v>
      </c>
      <c r="CA1109" t="s">
        <v>3455</v>
      </c>
      <c r="CB1109" t="s">
        <v>150</v>
      </c>
      <c r="CC1109" t="s">
        <v>1421</v>
      </c>
      <c r="CD1109" t="s">
        <v>3440</v>
      </c>
      <c r="CI1109">
        <v>42.383333</v>
      </c>
      <c r="CJ1109">
        <v>-122.771111</v>
      </c>
      <c r="CN1109" t="s">
        <v>135</v>
      </c>
      <c r="CO1109" t="s">
        <v>298</v>
      </c>
      <c r="CV1109" t="s">
        <v>154</v>
      </c>
      <c r="CW1109" t="s">
        <v>524</v>
      </c>
      <c r="CX1109" t="s">
        <v>2999</v>
      </c>
      <c r="DC1109" s="15"/>
      <c r="DH1109" t="s">
        <v>146</v>
      </c>
    </row>
    <row r="1110" spans="1:112" x14ac:dyDescent="0.25">
      <c r="A1110" t="s">
        <v>1400</v>
      </c>
      <c r="B1110" t="s">
        <v>1401</v>
      </c>
      <c r="C1110" t="s">
        <v>3456</v>
      </c>
      <c r="D1110" t="s">
        <v>124</v>
      </c>
      <c r="E1110" t="s">
        <v>125</v>
      </c>
      <c r="F1110" t="s">
        <v>126</v>
      </c>
      <c r="G1110" s="15">
        <v>42144</v>
      </c>
      <c r="H1110" t="s">
        <v>424</v>
      </c>
      <c r="I1110" t="s">
        <v>1197</v>
      </c>
      <c r="J1110" s="15">
        <v>42144</v>
      </c>
      <c r="K1110" t="s">
        <v>424</v>
      </c>
      <c r="L1110" t="s">
        <v>1197</v>
      </c>
      <c r="T1110" t="s">
        <v>1404</v>
      </c>
      <c r="V1110" t="s">
        <v>3457</v>
      </c>
      <c r="AA1110" t="s">
        <v>1406</v>
      </c>
      <c r="AB1110" t="s">
        <v>1400</v>
      </c>
      <c r="AC1110" t="s">
        <v>1406</v>
      </c>
      <c r="AD1110" t="s">
        <v>1407</v>
      </c>
      <c r="AF1110" t="s">
        <v>137</v>
      </c>
      <c r="AG1110" t="s">
        <v>1408</v>
      </c>
      <c r="AI1110" t="s">
        <v>139</v>
      </c>
      <c r="AK1110" t="s">
        <v>140</v>
      </c>
      <c r="AM1110" t="s">
        <v>141</v>
      </c>
      <c r="AZ1110" t="s">
        <v>1207</v>
      </c>
      <c r="BA1110" t="s">
        <v>1208</v>
      </c>
      <c r="BB1110" t="s">
        <v>1209</v>
      </c>
      <c r="BD1110" t="s">
        <v>1409</v>
      </c>
      <c r="BE1110" s="15">
        <v>42154</v>
      </c>
      <c r="BG1110" t="s">
        <v>1410</v>
      </c>
      <c r="BH1110">
        <v>0.5</v>
      </c>
      <c r="BI1110" t="s">
        <v>139</v>
      </c>
      <c r="BJ1110" s="15"/>
      <c r="BK1110" t="s">
        <v>146</v>
      </c>
      <c r="BL1110">
        <v>8</v>
      </c>
      <c r="BM1110" s="16">
        <v>42144.802083333299</v>
      </c>
      <c r="BN1110">
        <v>8</v>
      </c>
      <c r="BO1110" s="16">
        <v>42144.802083333299</v>
      </c>
      <c r="BP1110" t="s">
        <v>147</v>
      </c>
      <c r="BQ1110" t="s">
        <v>147</v>
      </c>
      <c r="BS1110">
        <v>0.5</v>
      </c>
      <c r="BT1110" t="b">
        <v>0</v>
      </c>
      <c r="BV1110">
        <v>0.5</v>
      </c>
      <c r="BW1110">
        <v>0.25</v>
      </c>
      <c r="BX1110" t="s">
        <v>1103</v>
      </c>
      <c r="BY1110" t="s">
        <v>1400</v>
      </c>
      <c r="BZ1110" t="s">
        <v>1401</v>
      </c>
      <c r="CA1110" t="s">
        <v>3458</v>
      </c>
      <c r="CB1110" t="s">
        <v>150</v>
      </c>
      <c r="CD1110" t="s">
        <v>3440</v>
      </c>
      <c r="CI1110">
        <v>42.383200000000002</v>
      </c>
      <c r="CJ1110">
        <v>-122.76976999999999</v>
      </c>
      <c r="CN1110" t="s">
        <v>1971</v>
      </c>
      <c r="CO1110" t="s">
        <v>298</v>
      </c>
      <c r="CV1110" t="s">
        <v>154</v>
      </c>
      <c r="CW1110" t="s">
        <v>524</v>
      </c>
      <c r="CX1110" t="s">
        <v>2999</v>
      </c>
      <c r="DC1110" s="15"/>
      <c r="DH1110" t="s">
        <v>146</v>
      </c>
    </row>
    <row r="1111" spans="1:112" x14ac:dyDescent="0.25">
      <c r="A1111" t="s">
        <v>1400</v>
      </c>
      <c r="B1111" t="s">
        <v>1401</v>
      </c>
      <c r="C1111" t="s">
        <v>3459</v>
      </c>
      <c r="D1111" t="s">
        <v>124</v>
      </c>
      <c r="E1111" t="s">
        <v>125</v>
      </c>
      <c r="F1111" t="s">
        <v>126</v>
      </c>
      <c r="G1111" s="15">
        <v>42144</v>
      </c>
      <c r="H1111" t="s">
        <v>1567</v>
      </c>
      <c r="I1111" t="s">
        <v>1197</v>
      </c>
      <c r="J1111" s="15">
        <v>42144</v>
      </c>
      <c r="K1111" t="s">
        <v>1567</v>
      </c>
      <c r="L1111" t="s">
        <v>1197</v>
      </c>
      <c r="T1111" t="s">
        <v>1404</v>
      </c>
      <c r="V1111" t="s">
        <v>3460</v>
      </c>
      <c r="AA1111" t="s">
        <v>1406</v>
      </c>
      <c r="AB1111" t="s">
        <v>1400</v>
      </c>
      <c r="AC1111" t="s">
        <v>1406</v>
      </c>
      <c r="AD1111" t="s">
        <v>1407</v>
      </c>
      <c r="AF1111" t="s">
        <v>137</v>
      </c>
      <c r="AG1111" t="s">
        <v>1408</v>
      </c>
      <c r="AI1111" t="s">
        <v>139</v>
      </c>
      <c r="AK1111" t="s">
        <v>140</v>
      </c>
      <c r="AM1111" t="s">
        <v>141</v>
      </c>
      <c r="AZ1111" t="s">
        <v>1207</v>
      </c>
      <c r="BA1111" t="s">
        <v>1208</v>
      </c>
      <c r="BB1111" t="s">
        <v>1209</v>
      </c>
      <c r="BD1111" t="s">
        <v>1409</v>
      </c>
      <c r="BE1111" s="15">
        <v>42154</v>
      </c>
      <c r="BG1111" t="s">
        <v>1410</v>
      </c>
      <c r="BH1111">
        <v>0.5</v>
      </c>
      <c r="BI1111" t="s">
        <v>139</v>
      </c>
      <c r="BJ1111" s="15"/>
      <c r="BK1111" t="s">
        <v>146</v>
      </c>
      <c r="BL1111">
        <v>8</v>
      </c>
      <c r="BM1111" s="16">
        <v>42144.819444444402</v>
      </c>
      <c r="BN1111">
        <v>8</v>
      </c>
      <c r="BO1111" s="16">
        <v>42144.819444444402</v>
      </c>
      <c r="BP1111" t="s">
        <v>147</v>
      </c>
      <c r="BQ1111" t="s">
        <v>147</v>
      </c>
      <c r="BS1111">
        <v>0.5</v>
      </c>
      <c r="BT1111" t="b">
        <v>0</v>
      </c>
      <c r="BV1111">
        <v>0.5</v>
      </c>
      <c r="BW1111">
        <v>0.25</v>
      </c>
      <c r="BX1111" t="s">
        <v>1103</v>
      </c>
      <c r="BY1111" t="s">
        <v>1400</v>
      </c>
      <c r="BZ1111" t="s">
        <v>1401</v>
      </c>
      <c r="CA1111" t="s">
        <v>3461</v>
      </c>
      <c r="CB1111" t="s">
        <v>150</v>
      </c>
      <c r="CC1111" t="s">
        <v>1421</v>
      </c>
      <c r="CD1111" t="s">
        <v>3440</v>
      </c>
      <c r="CI1111">
        <v>42.375833</v>
      </c>
      <c r="CJ1111">
        <v>-122.77166699999999</v>
      </c>
      <c r="CN1111" t="s">
        <v>135</v>
      </c>
      <c r="CO1111" t="s">
        <v>298</v>
      </c>
      <c r="CV1111" t="s">
        <v>154</v>
      </c>
      <c r="CW1111" t="s">
        <v>524</v>
      </c>
      <c r="CX1111" t="s">
        <v>2999</v>
      </c>
      <c r="DC1111" s="15"/>
      <c r="DH1111" t="s">
        <v>146</v>
      </c>
    </row>
    <row r="1112" spans="1:112" x14ac:dyDescent="0.25">
      <c r="A1112" t="s">
        <v>1400</v>
      </c>
      <c r="B1112" t="s">
        <v>1401</v>
      </c>
      <c r="C1112" t="s">
        <v>3462</v>
      </c>
      <c r="D1112" t="s">
        <v>124</v>
      </c>
      <c r="E1112" t="s">
        <v>125</v>
      </c>
      <c r="F1112" t="s">
        <v>126</v>
      </c>
      <c r="G1112" s="15">
        <v>42298</v>
      </c>
      <c r="H1112" t="s">
        <v>643</v>
      </c>
      <c r="I1112" t="s">
        <v>1197</v>
      </c>
      <c r="J1112" s="15">
        <v>42298</v>
      </c>
      <c r="K1112" t="s">
        <v>643</v>
      </c>
      <c r="L1112" t="s">
        <v>1197</v>
      </c>
      <c r="T1112" t="s">
        <v>1404</v>
      </c>
      <c r="V1112" t="s">
        <v>3463</v>
      </c>
      <c r="AA1112" t="s">
        <v>1406</v>
      </c>
      <c r="AB1112" t="s">
        <v>1400</v>
      </c>
      <c r="AC1112" t="s">
        <v>1406</v>
      </c>
      <c r="AD1112" t="s">
        <v>1407</v>
      </c>
      <c r="AF1112" t="s">
        <v>137</v>
      </c>
      <c r="AG1112" t="s">
        <v>1408</v>
      </c>
      <c r="AI1112" t="s">
        <v>139</v>
      </c>
      <c r="AK1112" t="s">
        <v>140</v>
      </c>
      <c r="AM1112" t="s">
        <v>141</v>
      </c>
      <c r="AZ1112" t="s">
        <v>1207</v>
      </c>
      <c r="BA1112" t="s">
        <v>1208</v>
      </c>
      <c r="BB1112" t="s">
        <v>1209</v>
      </c>
      <c r="BD1112" t="s">
        <v>1409</v>
      </c>
      <c r="BE1112" s="15">
        <v>42310</v>
      </c>
      <c r="BG1112" t="s">
        <v>1410</v>
      </c>
      <c r="BH1112">
        <v>0.5</v>
      </c>
      <c r="BI1112" t="s">
        <v>139</v>
      </c>
      <c r="BJ1112" s="15"/>
      <c r="BK1112" t="s">
        <v>146</v>
      </c>
      <c r="BL1112">
        <v>8</v>
      </c>
      <c r="BM1112" s="16">
        <v>42298.713194444397</v>
      </c>
      <c r="BN1112">
        <v>8</v>
      </c>
      <c r="BO1112" s="16">
        <v>42298.713194444397</v>
      </c>
      <c r="BP1112" t="s">
        <v>147</v>
      </c>
      <c r="BQ1112" t="s">
        <v>147</v>
      </c>
      <c r="BS1112">
        <v>0.5</v>
      </c>
      <c r="BT1112" t="b">
        <v>0</v>
      </c>
      <c r="BV1112">
        <v>0.5</v>
      </c>
      <c r="BW1112">
        <v>0.25</v>
      </c>
      <c r="BX1112" t="s">
        <v>1103</v>
      </c>
      <c r="BY1112" t="s">
        <v>1400</v>
      </c>
      <c r="BZ1112" t="s">
        <v>1401</v>
      </c>
      <c r="CA1112" t="s">
        <v>3464</v>
      </c>
      <c r="CB1112" t="s">
        <v>150</v>
      </c>
      <c r="CC1112" t="s">
        <v>1412</v>
      </c>
      <c r="CD1112" t="s">
        <v>3465</v>
      </c>
      <c r="CI1112">
        <v>45.957500000000003</v>
      </c>
      <c r="CJ1112">
        <v>-118.47583299999999</v>
      </c>
      <c r="CN1112" t="s">
        <v>135</v>
      </c>
      <c r="CO1112" t="s">
        <v>298</v>
      </c>
      <c r="CV1112" t="s">
        <v>154</v>
      </c>
      <c r="CW1112" t="s">
        <v>524</v>
      </c>
      <c r="CX1112" t="s">
        <v>3466</v>
      </c>
      <c r="DC1112" s="15"/>
      <c r="DH1112" t="s">
        <v>146</v>
      </c>
    </row>
    <row r="1113" spans="1:112" x14ac:dyDescent="0.25">
      <c r="A1113" t="s">
        <v>1400</v>
      </c>
      <c r="B1113" t="s">
        <v>1401</v>
      </c>
      <c r="C1113" t="s">
        <v>3467</v>
      </c>
      <c r="D1113" t="s">
        <v>124</v>
      </c>
      <c r="E1113" t="s">
        <v>125</v>
      </c>
      <c r="F1113" t="s">
        <v>126</v>
      </c>
      <c r="G1113" s="15">
        <v>42298</v>
      </c>
      <c r="H1113" t="s">
        <v>720</v>
      </c>
      <c r="I1113" t="s">
        <v>1197</v>
      </c>
      <c r="J1113" s="15">
        <v>42298</v>
      </c>
      <c r="K1113" t="s">
        <v>720</v>
      </c>
      <c r="L1113" t="s">
        <v>1197</v>
      </c>
      <c r="T1113" t="s">
        <v>1404</v>
      </c>
      <c r="V1113" t="s">
        <v>3468</v>
      </c>
      <c r="AA1113" t="s">
        <v>1406</v>
      </c>
      <c r="AB1113" t="s">
        <v>1400</v>
      </c>
      <c r="AC1113" t="s">
        <v>1406</v>
      </c>
      <c r="AD1113" t="s">
        <v>1407</v>
      </c>
      <c r="AF1113" t="s">
        <v>137</v>
      </c>
      <c r="AG1113" t="s">
        <v>1408</v>
      </c>
      <c r="AI1113" t="s">
        <v>139</v>
      </c>
      <c r="AK1113" t="s">
        <v>140</v>
      </c>
      <c r="AM1113" t="s">
        <v>141</v>
      </c>
      <c r="AZ1113" t="s">
        <v>1207</v>
      </c>
      <c r="BA1113" t="s">
        <v>1208</v>
      </c>
      <c r="BB1113" t="s">
        <v>1209</v>
      </c>
      <c r="BD1113" t="s">
        <v>1409</v>
      </c>
      <c r="BE1113" s="15">
        <v>42311</v>
      </c>
      <c r="BG1113" t="s">
        <v>1410</v>
      </c>
      <c r="BH1113">
        <v>0.5</v>
      </c>
      <c r="BI1113" t="s">
        <v>139</v>
      </c>
      <c r="BJ1113" s="15"/>
      <c r="BK1113" t="s">
        <v>146</v>
      </c>
      <c r="BL1113">
        <v>8</v>
      </c>
      <c r="BM1113" s="16">
        <v>42298.75</v>
      </c>
      <c r="BN1113">
        <v>8</v>
      </c>
      <c r="BO1113" s="16">
        <v>42298.75</v>
      </c>
      <c r="BP1113" t="s">
        <v>147</v>
      </c>
      <c r="BQ1113" t="s">
        <v>147</v>
      </c>
      <c r="BS1113">
        <v>0.5</v>
      </c>
      <c r="BT1113" t="b">
        <v>0</v>
      </c>
      <c r="BV1113">
        <v>0.5</v>
      </c>
      <c r="BW1113">
        <v>0.25</v>
      </c>
      <c r="BX1113" t="s">
        <v>1103</v>
      </c>
      <c r="BY1113" t="s">
        <v>1400</v>
      </c>
      <c r="BZ1113" t="s">
        <v>1401</v>
      </c>
      <c r="CA1113" t="s">
        <v>3469</v>
      </c>
      <c r="CB1113" t="s">
        <v>150</v>
      </c>
      <c r="CC1113" t="s">
        <v>1412</v>
      </c>
      <c r="CD1113" t="s">
        <v>3465</v>
      </c>
      <c r="CI1113">
        <v>45.958055999999999</v>
      </c>
      <c r="CJ1113">
        <v>-118.483333</v>
      </c>
      <c r="CN1113" t="s">
        <v>135</v>
      </c>
      <c r="CO1113" t="s">
        <v>298</v>
      </c>
      <c r="CV1113" t="s">
        <v>154</v>
      </c>
      <c r="CW1113" t="s">
        <v>524</v>
      </c>
      <c r="CX1113" t="s">
        <v>3466</v>
      </c>
      <c r="DC1113" s="15"/>
      <c r="DH1113" t="s">
        <v>146</v>
      </c>
    </row>
    <row r="1114" spans="1:112" x14ac:dyDescent="0.25">
      <c r="A1114" t="s">
        <v>1400</v>
      </c>
      <c r="B1114" t="s">
        <v>1401</v>
      </c>
      <c r="C1114" t="s">
        <v>3470</v>
      </c>
      <c r="D1114" t="s">
        <v>124</v>
      </c>
      <c r="E1114" t="s">
        <v>125</v>
      </c>
      <c r="F1114" t="s">
        <v>126</v>
      </c>
      <c r="G1114" s="15">
        <v>42298</v>
      </c>
      <c r="H1114" t="s">
        <v>828</v>
      </c>
      <c r="I1114" t="s">
        <v>1197</v>
      </c>
      <c r="J1114" s="15">
        <v>42298</v>
      </c>
      <c r="K1114" t="s">
        <v>828</v>
      </c>
      <c r="L1114" t="s">
        <v>1197</v>
      </c>
      <c r="T1114" t="s">
        <v>1404</v>
      </c>
      <c r="V1114" t="s">
        <v>3471</v>
      </c>
      <c r="AA1114" t="s">
        <v>1406</v>
      </c>
      <c r="AB1114" t="s">
        <v>1400</v>
      </c>
      <c r="AC1114" t="s">
        <v>1406</v>
      </c>
      <c r="AD1114" t="s">
        <v>1407</v>
      </c>
      <c r="AF1114" t="s">
        <v>137</v>
      </c>
      <c r="AG1114" t="s">
        <v>1408</v>
      </c>
      <c r="AI1114" t="s">
        <v>139</v>
      </c>
      <c r="AK1114" t="s">
        <v>140</v>
      </c>
      <c r="AM1114" t="s">
        <v>141</v>
      </c>
      <c r="AZ1114" t="s">
        <v>1207</v>
      </c>
      <c r="BA1114" t="s">
        <v>1208</v>
      </c>
      <c r="BB1114" t="s">
        <v>1209</v>
      </c>
      <c r="BD1114" t="s">
        <v>1409</v>
      </c>
      <c r="BE1114" s="15">
        <v>42311</v>
      </c>
      <c r="BG1114" t="s">
        <v>1410</v>
      </c>
      <c r="BH1114">
        <v>0.5</v>
      </c>
      <c r="BI1114" t="s">
        <v>139</v>
      </c>
      <c r="BJ1114" s="15"/>
      <c r="BK1114" t="s">
        <v>146</v>
      </c>
      <c r="BL1114">
        <v>8</v>
      </c>
      <c r="BM1114" s="16">
        <v>42298.788194444402</v>
      </c>
      <c r="BN1114">
        <v>8</v>
      </c>
      <c r="BO1114" s="16">
        <v>42298.788194444402</v>
      </c>
      <c r="BP1114" t="s">
        <v>147</v>
      </c>
      <c r="BQ1114" t="s">
        <v>147</v>
      </c>
      <c r="BS1114">
        <v>0.5</v>
      </c>
      <c r="BT1114" t="b">
        <v>0</v>
      </c>
      <c r="BV1114">
        <v>0.5</v>
      </c>
      <c r="BW1114">
        <v>0.25</v>
      </c>
      <c r="BX1114" t="s">
        <v>1103</v>
      </c>
      <c r="BY1114" t="s">
        <v>1400</v>
      </c>
      <c r="BZ1114" t="s">
        <v>1401</v>
      </c>
      <c r="CA1114" t="s">
        <v>3472</v>
      </c>
      <c r="CB1114" t="s">
        <v>150</v>
      </c>
      <c r="CC1114" t="s">
        <v>1412</v>
      </c>
      <c r="CD1114" t="s">
        <v>3465</v>
      </c>
      <c r="CI1114">
        <v>45.961666999999998</v>
      </c>
      <c r="CJ1114">
        <v>-118.480833</v>
      </c>
      <c r="CN1114" t="s">
        <v>135</v>
      </c>
      <c r="CO1114" t="s">
        <v>298</v>
      </c>
      <c r="CV1114" t="s">
        <v>154</v>
      </c>
      <c r="CW1114" t="s">
        <v>524</v>
      </c>
      <c r="CX1114" t="s">
        <v>3466</v>
      </c>
      <c r="DC1114" s="15"/>
      <c r="DH1114" t="s">
        <v>146</v>
      </c>
    </row>
    <row r="1115" spans="1:112" x14ac:dyDescent="0.25">
      <c r="A1115" t="s">
        <v>1400</v>
      </c>
      <c r="B1115" t="s">
        <v>1401</v>
      </c>
      <c r="C1115" t="s">
        <v>3473</v>
      </c>
      <c r="D1115" t="s">
        <v>124</v>
      </c>
      <c r="E1115" t="s">
        <v>125</v>
      </c>
      <c r="F1115" t="s">
        <v>126</v>
      </c>
      <c r="G1115" s="15">
        <v>42298</v>
      </c>
      <c r="H1115" t="s">
        <v>1584</v>
      </c>
      <c r="I1115" t="s">
        <v>1197</v>
      </c>
      <c r="J1115" s="15">
        <v>42298</v>
      </c>
      <c r="K1115" t="s">
        <v>1584</v>
      </c>
      <c r="L1115" t="s">
        <v>1197</v>
      </c>
      <c r="T1115" t="s">
        <v>1404</v>
      </c>
      <c r="V1115" t="s">
        <v>3474</v>
      </c>
      <c r="AA1115" t="s">
        <v>1406</v>
      </c>
      <c r="AB1115" t="s">
        <v>1400</v>
      </c>
      <c r="AC1115" t="s">
        <v>1406</v>
      </c>
      <c r="AD1115" t="s">
        <v>1407</v>
      </c>
      <c r="AF1115" t="s">
        <v>137</v>
      </c>
      <c r="AG1115" t="s">
        <v>1408</v>
      </c>
      <c r="AI1115" t="s">
        <v>139</v>
      </c>
      <c r="AK1115" t="s">
        <v>140</v>
      </c>
      <c r="AM1115" t="s">
        <v>141</v>
      </c>
      <c r="AZ1115" t="s">
        <v>1207</v>
      </c>
      <c r="BA1115" t="s">
        <v>1208</v>
      </c>
      <c r="BB1115" t="s">
        <v>1209</v>
      </c>
      <c r="BD1115" t="s">
        <v>1409</v>
      </c>
      <c r="BE1115" s="15">
        <v>42311</v>
      </c>
      <c r="BG1115" t="s">
        <v>1410</v>
      </c>
      <c r="BH1115">
        <v>0.5</v>
      </c>
      <c r="BI1115" t="s">
        <v>139</v>
      </c>
      <c r="BJ1115" s="15"/>
      <c r="BK1115" t="s">
        <v>146</v>
      </c>
      <c r="BL1115">
        <v>8</v>
      </c>
      <c r="BM1115" s="16">
        <v>42298.826388888898</v>
      </c>
      <c r="BN1115">
        <v>8</v>
      </c>
      <c r="BO1115" s="16">
        <v>42298.826388888898</v>
      </c>
      <c r="BP1115" t="s">
        <v>147</v>
      </c>
      <c r="BQ1115" t="s">
        <v>147</v>
      </c>
      <c r="BS1115">
        <v>0.5</v>
      </c>
      <c r="BT1115" t="b">
        <v>0</v>
      </c>
      <c r="BV1115">
        <v>0.5</v>
      </c>
      <c r="BW1115">
        <v>0.25</v>
      </c>
      <c r="BX1115" t="s">
        <v>1103</v>
      </c>
      <c r="BY1115" t="s">
        <v>1400</v>
      </c>
      <c r="BZ1115" t="s">
        <v>1401</v>
      </c>
      <c r="CA1115" t="s">
        <v>3475</v>
      </c>
      <c r="CB1115" t="s">
        <v>150</v>
      </c>
      <c r="CD1115" t="s">
        <v>3465</v>
      </c>
      <c r="CI1115">
        <v>45.961880000000001</v>
      </c>
      <c r="CJ1115">
        <v>-118.48473</v>
      </c>
      <c r="CN1115" t="s">
        <v>1971</v>
      </c>
      <c r="CO1115" t="s">
        <v>298</v>
      </c>
      <c r="CV1115" t="s">
        <v>154</v>
      </c>
      <c r="CW1115" t="s">
        <v>524</v>
      </c>
      <c r="CX1115" t="s">
        <v>3466</v>
      </c>
      <c r="DC1115" s="15"/>
      <c r="DH1115" t="s">
        <v>146</v>
      </c>
    </row>
    <row r="1116" spans="1:112" x14ac:dyDescent="0.25">
      <c r="A1116" t="s">
        <v>1400</v>
      </c>
      <c r="B1116" t="s">
        <v>1401</v>
      </c>
      <c r="C1116" t="s">
        <v>3476</v>
      </c>
      <c r="D1116" t="s">
        <v>124</v>
      </c>
      <c r="E1116" t="s">
        <v>125</v>
      </c>
      <c r="F1116" t="s">
        <v>126</v>
      </c>
      <c r="G1116" s="15">
        <v>42312</v>
      </c>
      <c r="H1116" t="s">
        <v>986</v>
      </c>
      <c r="I1116" t="s">
        <v>1197</v>
      </c>
      <c r="J1116" s="15">
        <v>42312</v>
      </c>
      <c r="K1116" t="s">
        <v>986</v>
      </c>
      <c r="L1116" t="s">
        <v>1197</v>
      </c>
      <c r="T1116" t="s">
        <v>1404</v>
      </c>
      <c r="V1116" t="s">
        <v>3054</v>
      </c>
      <c r="AA1116" t="s">
        <v>1406</v>
      </c>
      <c r="AB1116" t="s">
        <v>1400</v>
      </c>
      <c r="AC1116" t="s">
        <v>1406</v>
      </c>
      <c r="AD1116" t="s">
        <v>1407</v>
      </c>
      <c r="AF1116" t="s">
        <v>137</v>
      </c>
      <c r="AG1116" t="s">
        <v>1408</v>
      </c>
      <c r="AI1116" t="s">
        <v>139</v>
      </c>
      <c r="AK1116" t="s">
        <v>140</v>
      </c>
      <c r="AM1116" t="s">
        <v>141</v>
      </c>
      <c r="AZ1116" t="s">
        <v>1207</v>
      </c>
      <c r="BA1116" t="s">
        <v>1208</v>
      </c>
      <c r="BB1116" t="s">
        <v>1209</v>
      </c>
      <c r="BD1116" t="s">
        <v>1409</v>
      </c>
      <c r="BE1116" s="15">
        <v>42318</v>
      </c>
      <c r="BG1116" t="s">
        <v>1410</v>
      </c>
      <c r="BH1116">
        <v>0.5</v>
      </c>
      <c r="BI1116" t="s">
        <v>139</v>
      </c>
      <c r="BJ1116" s="15"/>
      <c r="BK1116" t="s">
        <v>146</v>
      </c>
      <c r="BL1116">
        <v>8</v>
      </c>
      <c r="BM1116" s="16">
        <v>42312.756944444402</v>
      </c>
      <c r="BN1116">
        <v>8</v>
      </c>
      <c r="BO1116" s="16">
        <v>42312.756944444402</v>
      </c>
      <c r="BP1116" t="s">
        <v>147</v>
      </c>
      <c r="BQ1116" t="s">
        <v>147</v>
      </c>
      <c r="BS1116">
        <v>0.5</v>
      </c>
      <c r="BT1116" t="b">
        <v>0</v>
      </c>
      <c r="BV1116">
        <v>0.5</v>
      </c>
      <c r="BW1116">
        <v>0.25</v>
      </c>
      <c r="BX1116" t="s">
        <v>1103</v>
      </c>
      <c r="BY1116" t="s">
        <v>1400</v>
      </c>
      <c r="BZ1116" t="s">
        <v>1401</v>
      </c>
      <c r="CA1116" t="s">
        <v>3055</v>
      </c>
      <c r="CB1116" t="s">
        <v>150</v>
      </c>
      <c r="CD1116" t="s">
        <v>3056</v>
      </c>
      <c r="CI1116">
        <v>44.30556</v>
      </c>
      <c r="CJ1116">
        <v>-120.91589999999999</v>
      </c>
      <c r="CN1116" t="s">
        <v>1971</v>
      </c>
      <c r="CO1116" t="s">
        <v>298</v>
      </c>
      <c r="CV1116" t="s">
        <v>154</v>
      </c>
      <c r="CW1116" t="s">
        <v>524</v>
      </c>
      <c r="CX1116" t="s">
        <v>321</v>
      </c>
      <c r="DC1116" s="15"/>
      <c r="DH1116" t="s">
        <v>146</v>
      </c>
    </row>
    <row r="1117" spans="1:112" x14ac:dyDescent="0.25">
      <c r="A1117" t="s">
        <v>1400</v>
      </c>
      <c r="B1117" t="s">
        <v>1401</v>
      </c>
      <c r="C1117" t="s">
        <v>3477</v>
      </c>
      <c r="D1117" t="s">
        <v>124</v>
      </c>
      <c r="E1117" t="s">
        <v>125</v>
      </c>
      <c r="F1117" t="s">
        <v>126</v>
      </c>
      <c r="G1117" s="15">
        <v>42312</v>
      </c>
      <c r="H1117" t="s">
        <v>1325</v>
      </c>
      <c r="I1117" t="s">
        <v>1197</v>
      </c>
      <c r="J1117" s="15">
        <v>42312</v>
      </c>
      <c r="K1117" t="s">
        <v>1325</v>
      </c>
      <c r="L1117" t="s">
        <v>1197</v>
      </c>
      <c r="T1117" t="s">
        <v>1404</v>
      </c>
      <c r="V1117" t="s">
        <v>3058</v>
      </c>
      <c r="AA1117" t="s">
        <v>1406</v>
      </c>
      <c r="AB1117" t="s">
        <v>1400</v>
      </c>
      <c r="AC1117" t="s">
        <v>1406</v>
      </c>
      <c r="AD1117" t="s">
        <v>1407</v>
      </c>
      <c r="AF1117" t="s">
        <v>137</v>
      </c>
      <c r="AG1117" t="s">
        <v>1408</v>
      </c>
      <c r="AI1117" t="s">
        <v>139</v>
      </c>
      <c r="AK1117" t="s">
        <v>140</v>
      </c>
      <c r="AM1117" t="s">
        <v>141</v>
      </c>
      <c r="AZ1117" t="s">
        <v>1207</v>
      </c>
      <c r="BA1117" t="s">
        <v>1208</v>
      </c>
      <c r="BB1117" t="s">
        <v>1209</v>
      </c>
      <c r="BD1117" t="s">
        <v>1409</v>
      </c>
      <c r="BE1117" s="15">
        <v>42318</v>
      </c>
      <c r="BG1117" t="s">
        <v>1410</v>
      </c>
      <c r="BH1117">
        <v>0.5</v>
      </c>
      <c r="BI1117" t="s">
        <v>139</v>
      </c>
      <c r="BJ1117" s="15"/>
      <c r="BK1117" t="s">
        <v>146</v>
      </c>
      <c r="BL1117">
        <v>8</v>
      </c>
      <c r="BM1117" s="16">
        <v>42312.8125</v>
      </c>
      <c r="BN1117">
        <v>8</v>
      </c>
      <c r="BO1117" s="16">
        <v>42312.8125</v>
      </c>
      <c r="BP1117" t="s">
        <v>147</v>
      </c>
      <c r="BQ1117" t="s">
        <v>147</v>
      </c>
      <c r="BS1117">
        <v>0.5</v>
      </c>
      <c r="BT1117" t="b">
        <v>0</v>
      </c>
      <c r="BV1117">
        <v>0.5</v>
      </c>
      <c r="BW1117">
        <v>0.25</v>
      </c>
      <c r="BX1117" t="s">
        <v>1103</v>
      </c>
      <c r="BY1117" t="s">
        <v>1400</v>
      </c>
      <c r="BZ1117" t="s">
        <v>1401</v>
      </c>
      <c r="CA1117" t="s">
        <v>3059</v>
      </c>
      <c r="CB1117" t="s">
        <v>150</v>
      </c>
      <c r="CD1117" t="s">
        <v>3056</v>
      </c>
      <c r="CI1117">
        <v>44.305459999999997</v>
      </c>
      <c r="CJ1117">
        <v>-120.90716</v>
      </c>
      <c r="CN1117" t="s">
        <v>135</v>
      </c>
      <c r="CO1117" t="s">
        <v>298</v>
      </c>
      <c r="CV1117" t="s">
        <v>154</v>
      </c>
      <c r="CW1117" t="s">
        <v>524</v>
      </c>
      <c r="CX1117" t="s">
        <v>321</v>
      </c>
      <c r="DC1117" s="15"/>
      <c r="DH1117" t="s">
        <v>146</v>
      </c>
    </row>
    <row r="1118" spans="1:112" x14ac:dyDescent="0.25">
      <c r="A1118" t="s">
        <v>1400</v>
      </c>
      <c r="B1118" t="s">
        <v>1401</v>
      </c>
      <c r="C1118" t="s">
        <v>3478</v>
      </c>
      <c r="D1118" t="s">
        <v>124</v>
      </c>
      <c r="E1118" t="s">
        <v>125</v>
      </c>
      <c r="F1118" t="s">
        <v>126</v>
      </c>
      <c r="G1118" s="15">
        <v>42312</v>
      </c>
      <c r="H1118" t="s">
        <v>2558</v>
      </c>
      <c r="I1118" t="s">
        <v>1197</v>
      </c>
      <c r="J1118" s="15">
        <v>42312</v>
      </c>
      <c r="K1118" t="s">
        <v>2558</v>
      </c>
      <c r="L1118" t="s">
        <v>1197</v>
      </c>
      <c r="T1118" t="s">
        <v>1404</v>
      </c>
      <c r="V1118" t="s">
        <v>3061</v>
      </c>
      <c r="AA1118" t="s">
        <v>1406</v>
      </c>
      <c r="AB1118" t="s">
        <v>1400</v>
      </c>
      <c r="AC1118" t="s">
        <v>1406</v>
      </c>
      <c r="AD1118" t="s">
        <v>1407</v>
      </c>
      <c r="AF1118" t="s">
        <v>137</v>
      </c>
      <c r="AG1118" t="s">
        <v>1408</v>
      </c>
      <c r="AI1118" t="s">
        <v>139</v>
      </c>
      <c r="AK1118" t="s">
        <v>140</v>
      </c>
      <c r="AM1118" t="s">
        <v>141</v>
      </c>
      <c r="AZ1118" t="s">
        <v>1207</v>
      </c>
      <c r="BA1118" t="s">
        <v>1208</v>
      </c>
      <c r="BB1118" t="s">
        <v>1209</v>
      </c>
      <c r="BD1118" t="s">
        <v>1409</v>
      </c>
      <c r="BE1118" s="15">
        <v>42318</v>
      </c>
      <c r="BG1118" t="s">
        <v>1410</v>
      </c>
      <c r="BH1118">
        <v>0.5</v>
      </c>
      <c r="BI1118" t="s">
        <v>139</v>
      </c>
      <c r="BJ1118" s="15"/>
      <c r="BK1118" t="s">
        <v>146</v>
      </c>
      <c r="BL1118">
        <v>8</v>
      </c>
      <c r="BM1118" s="16">
        <v>42312.913194444402</v>
      </c>
      <c r="BN1118">
        <v>8</v>
      </c>
      <c r="BO1118" s="16">
        <v>42312.913194444402</v>
      </c>
      <c r="BP1118" t="s">
        <v>147</v>
      </c>
      <c r="BQ1118" t="s">
        <v>147</v>
      </c>
      <c r="BS1118">
        <v>0.5</v>
      </c>
      <c r="BT1118" t="b">
        <v>0</v>
      </c>
      <c r="BV1118">
        <v>0.5</v>
      </c>
      <c r="BW1118">
        <v>0.25</v>
      </c>
      <c r="BX1118" t="s">
        <v>1103</v>
      </c>
      <c r="BY1118" t="s">
        <v>1400</v>
      </c>
      <c r="BZ1118" t="s">
        <v>1401</v>
      </c>
      <c r="CA1118" t="s">
        <v>3062</v>
      </c>
      <c r="CB1118" t="s">
        <v>150</v>
      </c>
      <c r="CD1118" t="s">
        <v>3056</v>
      </c>
      <c r="CI1118">
        <v>44.302930000000003</v>
      </c>
      <c r="CJ1118">
        <v>-120.91370999999999</v>
      </c>
      <c r="CN1118" t="s">
        <v>135</v>
      </c>
      <c r="CO1118" t="s">
        <v>298</v>
      </c>
      <c r="CV1118" t="s">
        <v>154</v>
      </c>
      <c r="CW1118" t="s">
        <v>524</v>
      </c>
      <c r="CX1118" t="s">
        <v>321</v>
      </c>
      <c r="DC1118" s="15"/>
      <c r="DH1118" t="s">
        <v>146</v>
      </c>
    </row>
    <row r="1119" spans="1:112" x14ac:dyDescent="0.25">
      <c r="A1119" t="s">
        <v>1400</v>
      </c>
      <c r="B1119" t="s">
        <v>1401</v>
      </c>
      <c r="C1119" t="s">
        <v>3479</v>
      </c>
      <c r="D1119" t="s">
        <v>124</v>
      </c>
      <c r="E1119" t="s">
        <v>125</v>
      </c>
      <c r="F1119" t="s">
        <v>126</v>
      </c>
      <c r="G1119" s="15">
        <v>42331</v>
      </c>
      <c r="H1119" t="s">
        <v>828</v>
      </c>
      <c r="I1119" t="s">
        <v>1197</v>
      </c>
      <c r="J1119" s="15">
        <v>42331</v>
      </c>
      <c r="K1119" t="s">
        <v>828</v>
      </c>
      <c r="L1119" t="s">
        <v>1197</v>
      </c>
      <c r="T1119" t="s">
        <v>1404</v>
      </c>
      <c r="V1119" t="s">
        <v>3480</v>
      </c>
      <c r="AA1119" t="s">
        <v>1406</v>
      </c>
      <c r="AB1119" t="s">
        <v>1400</v>
      </c>
      <c r="AC1119" t="s">
        <v>1406</v>
      </c>
      <c r="AD1119" t="s">
        <v>1407</v>
      </c>
      <c r="AF1119" t="s">
        <v>137</v>
      </c>
      <c r="AG1119" t="s">
        <v>1408</v>
      </c>
      <c r="AI1119" t="s">
        <v>139</v>
      </c>
      <c r="AK1119" t="s">
        <v>140</v>
      </c>
      <c r="AM1119" t="s">
        <v>141</v>
      </c>
      <c r="AZ1119" t="s">
        <v>1207</v>
      </c>
      <c r="BA1119" t="s">
        <v>1208</v>
      </c>
      <c r="BB1119" t="s">
        <v>1209</v>
      </c>
      <c r="BD1119" t="s">
        <v>1409</v>
      </c>
      <c r="BE1119" s="15">
        <v>42342</v>
      </c>
      <c r="BG1119" t="s">
        <v>1410</v>
      </c>
      <c r="BH1119">
        <v>0.5</v>
      </c>
      <c r="BI1119" t="s">
        <v>139</v>
      </c>
      <c r="BJ1119" s="15"/>
      <c r="BK1119" t="s">
        <v>146</v>
      </c>
      <c r="BL1119">
        <v>8</v>
      </c>
      <c r="BM1119" s="16">
        <v>42331.788194444402</v>
      </c>
      <c r="BN1119">
        <v>8</v>
      </c>
      <c r="BO1119" s="16">
        <v>42331.788194444402</v>
      </c>
      <c r="BP1119" t="s">
        <v>147</v>
      </c>
      <c r="BQ1119" t="s">
        <v>147</v>
      </c>
      <c r="BS1119">
        <v>0.5</v>
      </c>
      <c r="BT1119" t="b">
        <v>0</v>
      </c>
      <c r="BV1119">
        <v>0.5</v>
      </c>
      <c r="BW1119">
        <v>0.25</v>
      </c>
      <c r="BX1119" t="s">
        <v>1103</v>
      </c>
      <c r="BY1119" t="s">
        <v>1400</v>
      </c>
      <c r="BZ1119" t="s">
        <v>1401</v>
      </c>
      <c r="CA1119" t="s">
        <v>3481</v>
      </c>
      <c r="CB1119" t="s">
        <v>150</v>
      </c>
      <c r="CC1119" t="s">
        <v>1421</v>
      </c>
      <c r="CD1119" t="s">
        <v>3482</v>
      </c>
      <c r="CI1119">
        <v>45.179167</v>
      </c>
      <c r="CJ1119">
        <v>-122.859167</v>
      </c>
      <c r="CN1119" t="s">
        <v>135</v>
      </c>
      <c r="CO1119" t="s">
        <v>298</v>
      </c>
      <c r="CV1119" t="s">
        <v>154</v>
      </c>
      <c r="CW1119" t="s">
        <v>524</v>
      </c>
      <c r="CX1119" t="s">
        <v>1414</v>
      </c>
      <c r="DC1119" s="15"/>
      <c r="DH1119" t="s">
        <v>146</v>
      </c>
    </row>
    <row r="1120" spans="1:112" x14ac:dyDescent="0.25">
      <c r="A1120" t="s">
        <v>1400</v>
      </c>
      <c r="B1120" t="s">
        <v>1401</v>
      </c>
      <c r="C1120" t="s">
        <v>3483</v>
      </c>
      <c r="D1120" t="s">
        <v>124</v>
      </c>
      <c r="E1120" t="s">
        <v>125</v>
      </c>
      <c r="F1120" t="s">
        <v>126</v>
      </c>
      <c r="G1120" s="15">
        <v>42331</v>
      </c>
      <c r="H1120" t="s">
        <v>2005</v>
      </c>
      <c r="I1120" t="s">
        <v>1197</v>
      </c>
      <c r="J1120" s="15">
        <v>42331</v>
      </c>
      <c r="K1120" t="s">
        <v>2005</v>
      </c>
      <c r="L1120" t="s">
        <v>1197</v>
      </c>
      <c r="T1120" t="s">
        <v>1404</v>
      </c>
      <c r="V1120" t="s">
        <v>3484</v>
      </c>
      <c r="AA1120" t="s">
        <v>1406</v>
      </c>
      <c r="AB1120" t="s">
        <v>1400</v>
      </c>
      <c r="AC1120" t="s">
        <v>1406</v>
      </c>
      <c r="AD1120" t="s">
        <v>1407</v>
      </c>
      <c r="AF1120" t="s">
        <v>137</v>
      </c>
      <c r="AG1120" t="s">
        <v>1408</v>
      </c>
      <c r="AI1120" t="s">
        <v>139</v>
      </c>
      <c r="AK1120" t="s">
        <v>140</v>
      </c>
      <c r="AM1120" t="s">
        <v>141</v>
      </c>
      <c r="AZ1120" t="s">
        <v>1207</v>
      </c>
      <c r="BA1120" t="s">
        <v>1208</v>
      </c>
      <c r="BB1120" t="s">
        <v>1209</v>
      </c>
      <c r="BD1120" t="s">
        <v>1409</v>
      </c>
      <c r="BE1120" s="15">
        <v>42342</v>
      </c>
      <c r="BG1120" t="s">
        <v>1410</v>
      </c>
      <c r="BH1120">
        <v>0.5</v>
      </c>
      <c r="BI1120" t="s">
        <v>139</v>
      </c>
      <c r="BJ1120" s="15"/>
      <c r="BK1120" t="s">
        <v>146</v>
      </c>
      <c r="BL1120">
        <v>8</v>
      </c>
      <c r="BM1120" s="16">
        <v>42331.881944444402</v>
      </c>
      <c r="BN1120">
        <v>8</v>
      </c>
      <c r="BO1120" s="16">
        <v>42331.881944444402</v>
      </c>
      <c r="BP1120" t="s">
        <v>147</v>
      </c>
      <c r="BQ1120" t="s">
        <v>147</v>
      </c>
      <c r="BS1120">
        <v>0.5</v>
      </c>
      <c r="BT1120" t="b">
        <v>0</v>
      </c>
      <c r="BV1120">
        <v>0.5</v>
      </c>
      <c r="BW1120">
        <v>0.25</v>
      </c>
      <c r="BX1120" t="s">
        <v>1103</v>
      </c>
      <c r="BY1120" t="s">
        <v>1400</v>
      </c>
      <c r="BZ1120" t="s">
        <v>1401</v>
      </c>
      <c r="CA1120" t="s">
        <v>3485</v>
      </c>
      <c r="CB1120" t="s">
        <v>150</v>
      </c>
      <c r="CC1120" t="s">
        <v>3486</v>
      </c>
      <c r="CD1120" t="s">
        <v>3482</v>
      </c>
      <c r="CI1120">
        <v>45.177222</v>
      </c>
      <c r="CJ1120">
        <v>-122.86194</v>
      </c>
      <c r="CN1120" t="s">
        <v>135</v>
      </c>
      <c r="CO1120" t="s">
        <v>298</v>
      </c>
      <c r="CV1120" t="s">
        <v>154</v>
      </c>
      <c r="CW1120" t="s">
        <v>524</v>
      </c>
      <c r="CX1120" t="s">
        <v>1414</v>
      </c>
      <c r="DC1120" s="15"/>
      <c r="DH1120" t="s">
        <v>146</v>
      </c>
    </row>
    <row r="1121" spans="1:112" x14ac:dyDescent="0.25">
      <c r="A1121" t="s">
        <v>1400</v>
      </c>
      <c r="B1121" t="s">
        <v>1401</v>
      </c>
      <c r="C1121" t="s">
        <v>3487</v>
      </c>
      <c r="D1121" t="s">
        <v>124</v>
      </c>
      <c r="E1121" t="s">
        <v>125</v>
      </c>
      <c r="F1121" t="s">
        <v>126</v>
      </c>
      <c r="G1121" s="15">
        <v>42331</v>
      </c>
      <c r="H1121" t="s">
        <v>2713</v>
      </c>
      <c r="I1121" t="s">
        <v>1197</v>
      </c>
      <c r="J1121" s="15">
        <v>42331</v>
      </c>
      <c r="K1121" t="s">
        <v>2713</v>
      </c>
      <c r="L1121" t="s">
        <v>1197</v>
      </c>
      <c r="T1121" t="s">
        <v>1404</v>
      </c>
      <c r="V1121" t="s">
        <v>3488</v>
      </c>
      <c r="AA1121" t="s">
        <v>1406</v>
      </c>
      <c r="AB1121" t="s">
        <v>1400</v>
      </c>
      <c r="AC1121" t="s">
        <v>1406</v>
      </c>
      <c r="AD1121" t="s">
        <v>1407</v>
      </c>
      <c r="AF1121" t="s">
        <v>137</v>
      </c>
      <c r="AG1121" t="s">
        <v>1408</v>
      </c>
      <c r="AI1121" t="s">
        <v>139</v>
      </c>
      <c r="AK1121" t="s">
        <v>140</v>
      </c>
      <c r="AM1121" t="s">
        <v>141</v>
      </c>
      <c r="AZ1121" t="s">
        <v>1207</v>
      </c>
      <c r="BA1121" t="s">
        <v>1208</v>
      </c>
      <c r="BB1121" t="s">
        <v>1209</v>
      </c>
      <c r="BD1121" t="s">
        <v>1409</v>
      </c>
      <c r="BE1121" s="15">
        <v>42342</v>
      </c>
      <c r="BG1121" t="s">
        <v>1410</v>
      </c>
      <c r="BH1121">
        <v>0.5</v>
      </c>
      <c r="BI1121" t="s">
        <v>139</v>
      </c>
      <c r="BJ1121" s="15"/>
      <c r="BK1121" t="s">
        <v>146</v>
      </c>
      <c r="BL1121">
        <v>8</v>
      </c>
      <c r="BM1121" s="16">
        <v>42331.954861111102</v>
      </c>
      <c r="BN1121">
        <v>8</v>
      </c>
      <c r="BO1121" s="16">
        <v>42331.954861111102</v>
      </c>
      <c r="BP1121" t="s">
        <v>147</v>
      </c>
      <c r="BQ1121" t="s">
        <v>147</v>
      </c>
      <c r="BS1121">
        <v>0.5</v>
      </c>
      <c r="BT1121" t="b">
        <v>0</v>
      </c>
      <c r="BV1121">
        <v>0.5</v>
      </c>
      <c r="BW1121">
        <v>0.25</v>
      </c>
      <c r="BX1121" t="s">
        <v>1103</v>
      </c>
      <c r="BY1121" t="s">
        <v>1400</v>
      </c>
      <c r="BZ1121" t="s">
        <v>1401</v>
      </c>
      <c r="CA1121" t="s">
        <v>3489</v>
      </c>
      <c r="CB1121" t="s">
        <v>150</v>
      </c>
      <c r="CC1121" t="s">
        <v>1421</v>
      </c>
      <c r="CD1121" t="s">
        <v>3482</v>
      </c>
      <c r="CI1121">
        <v>45.174166999999997</v>
      </c>
      <c r="CJ1121">
        <v>-122.85638899999999</v>
      </c>
      <c r="CN1121" t="s">
        <v>135</v>
      </c>
      <c r="CO1121" t="s">
        <v>298</v>
      </c>
      <c r="CV1121" t="s">
        <v>154</v>
      </c>
      <c r="CW1121" t="s">
        <v>524</v>
      </c>
      <c r="CX1121" t="s">
        <v>1414</v>
      </c>
      <c r="DC1121" s="15"/>
      <c r="DH1121" t="s">
        <v>146</v>
      </c>
    </row>
    <row r="1122" spans="1:112" x14ac:dyDescent="0.25">
      <c r="A1122" t="s">
        <v>1400</v>
      </c>
      <c r="B1122" t="s">
        <v>1401</v>
      </c>
      <c r="C1122" t="s">
        <v>3490</v>
      </c>
      <c r="D1122" t="s">
        <v>124</v>
      </c>
      <c r="E1122" t="s">
        <v>125</v>
      </c>
      <c r="F1122" t="s">
        <v>126</v>
      </c>
      <c r="G1122" s="15">
        <v>42402</v>
      </c>
      <c r="H1122" t="s">
        <v>342</v>
      </c>
      <c r="I1122" t="s">
        <v>1197</v>
      </c>
      <c r="J1122" s="15">
        <v>42402</v>
      </c>
      <c r="K1122" t="s">
        <v>342</v>
      </c>
      <c r="L1122" t="s">
        <v>1197</v>
      </c>
      <c r="T1122" t="s">
        <v>1404</v>
      </c>
      <c r="V1122" t="s">
        <v>3491</v>
      </c>
      <c r="AA1122" t="s">
        <v>1406</v>
      </c>
      <c r="AB1122" t="s">
        <v>1400</v>
      </c>
      <c r="AC1122" t="s">
        <v>1406</v>
      </c>
      <c r="AD1122" t="s">
        <v>1407</v>
      </c>
      <c r="AF1122" t="s">
        <v>137</v>
      </c>
      <c r="AG1122" t="s">
        <v>1408</v>
      </c>
      <c r="AI1122" t="s">
        <v>139</v>
      </c>
      <c r="AK1122" t="s">
        <v>140</v>
      </c>
      <c r="AM1122" t="s">
        <v>141</v>
      </c>
      <c r="AZ1122" t="s">
        <v>1207</v>
      </c>
      <c r="BA1122" t="s">
        <v>1208</v>
      </c>
      <c r="BB1122" t="s">
        <v>1209</v>
      </c>
      <c r="BD1122" t="s">
        <v>1409</v>
      </c>
      <c r="BE1122" s="15">
        <v>42411</v>
      </c>
      <c r="BG1122" t="s">
        <v>1410</v>
      </c>
      <c r="BH1122">
        <v>0.5</v>
      </c>
      <c r="BI1122" t="s">
        <v>139</v>
      </c>
      <c r="BJ1122" s="15"/>
      <c r="BK1122" t="s">
        <v>146</v>
      </c>
      <c r="BL1122">
        <v>8</v>
      </c>
      <c r="BM1122" s="16">
        <v>42402.711805555598</v>
      </c>
      <c r="BN1122">
        <v>8</v>
      </c>
      <c r="BO1122" s="16">
        <v>42402.711805555598</v>
      </c>
      <c r="BP1122" t="s">
        <v>147</v>
      </c>
      <c r="BQ1122" t="s">
        <v>147</v>
      </c>
      <c r="BS1122">
        <v>0.5</v>
      </c>
      <c r="BT1122" t="b">
        <v>0</v>
      </c>
      <c r="BV1122">
        <v>0.5</v>
      </c>
      <c r="BW1122">
        <v>0.25</v>
      </c>
      <c r="BX1122" t="s">
        <v>1103</v>
      </c>
      <c r="BY1122" t="s">
        <v>1400</v>
      </c>
      <c r="BZ1122" t="s">
        <v>1401</v>
      </c>
      <c r="CA1122" t="s">
        <v>3492</v>
      </c>
      <c r="CB1122" t="s">
        <v>150</v>
      </c>
      <c r="CC1122" t="s">
        <v>1421</v>
      </c>
      <c r="CD1122" t="s">
        <v>3493</v>
      </c>
      <c r="CI1122">
        <v>45.690556000000001</v>
      </c>
      <c r="CJ1122">
        <v>-119.583333</v>
      </c>
      <c r="CN1122" t="s">
        <v>135</v>
      </c>
      <c r="CO1122" t="s">
        <v>298</v>
      </c>
      <c r="CV1122" t="s">
        <v>154</v>
      </c>
      <c r="CW1122" t="s">
        <v>524</v>
      </c>
      <c r="CX1122" t="s">
        <v>3494</v>
      </c>
      <c r="DC1122" s="15"/>
      <c r="DH1122" t="s">
        <v>146</v>
      </c>
    </row>
    <row r="1123" spans="1:112" x14ac:dyDescent="0.25">
      <c r="A1123" t="s">
        <v>1400</v>
      </c>
      <c r="B1123" t="s">
        <v>1401</v>
      </c>
      <c r="C1123" t="s">
        <v>3495</v>
      </c>
      <c r="D1123" t="s">
        <v>124</v>
      </c>
      <c r="E1123" t="s">
        <v>125</v>
      </c>
      <c r="F1123" t="s">
        <v>126</v>
      </c>
      <c r="G1123" s="15">
        <v>42402</v>
      </c>
      <c r="H1123" t="s">
        <v>188</v>
      </c>
      <c r="I1123" t="s">
        <v>1197</v>
      </c>
      <c r="J1123" s="15">
        <v>42402</v>
      </c>
      <c r="K1123" t="s">
        <v>188</v>
      </c>
      <c r="L1123" t="s">
        <v>1197</v>
      </c>
      <c r="T1123" t="s">
        <v>1404</v>
      </c>
      <c r="V1123" t="s">
        <v>3496</v>
      </c>
      <c r="AA1123" t="s">
        <v>1406</v>
      </c>
      <c r="AB1123" t="s">
        <v>1400</v>
      </c>
      <c r="AC1123" t="s">
        <v>1406</v>
      </c>
      <c r="AD1123" t="s">
        <v>1407</v>
      </c>
      <c r="AF1123" t="s">
        <v>137</v>
      </c>
      <c r="AG1123" t="s">
        <v>1408</v>
      </c>
      <c r="AI1123" t="s">
        <v>139</v>
      </c>
      <c r="AK1123" t="s">
        <v>140</v>
      </c>
      <c r="AM1123" t="s">
        <v>141</v>
      </c>
      <c r="AZ1123" t="s">
        <v>1207</v>
      </c>
      <c r="BA1123" t="s">
        <v>1208</v>
      </c>
      <c r="BB1123" t="s">
        <v>1209</v>
      </c>
      <c r="BD1123" t="s">
        <v>1409</v>
      </c>
      <c r="BE1123" s="15">
        <v>42411</v>
      </c>
      <c r="BG1123" t="s">
        <v>1410</v>
      </c>
      <c r="BH1123">
        <v>0.5</v>
      </c>
      <c r="BI1123" t="s">
        <v>139</v>
      </c>
      <c r="BJ1123" s="15"/>
      <c r="BK1123" t="s">
        <v>146</v>
      </c>
      <c r="BL1123">
        <v>8</v>
      </c>
      <c r="BM1123" s="16">
        <v>42402.791666666701</v>
      </c>
      <c r="BN1123">
        <v>8</v>
      </c>
      <c r="BO1123" s="16">
        <v>42402.791666666701</v>
      </c>
      <c r="BP1123" t="s">
        <v>147</v>
      </c>
      <c r="BQ1123" t="s">
        <v>147</v>
      </c>
      <c r="BS1123">
        <v>0.5</v>
      </c>
      <c r="BT1123" t="b">
        <v>0</v>
      </c>
      <c r="BV1123">
        <v>0.5</v>
      </c>
      <c r="BW1123">
        <v>0.25</v>
      </c>
      <c r="BX1123" t="s">
        <v>1103</v>
      </c>
      <c r="BY1123" t="s">
        <v>1400</v>
      </c>
      <c r="BZ1123" t="s">
        <v>1401</v>
      </c>
      <c r="CA1123" t="s">
        <v>3497</v>
      </c>
      <c r="CB1123" t="s">
        <v>150</v>
      </c>
      <c r="CC1123" t="s">
        <v>1421</v>
      </c>
      <c r="CD1123" t="s">
        <v>3493</v>
      </c>
      <c r="CI1123">
        <v>45.686388999999998</v>
      </c>
      <c r="CJ1123">
        <v>-119.581389</v>
      </c>
      <c r="CN1123" t="s">
        <v>135</v>
      </c>
      <c r="CO1123" t="s">
        <v>298</v>
      </c>
      <c r="CV1123" t="s">
        <v>154</v>
      </c>
      <c r="CW1123" t="s">
        <v>524</v>
      </c>
      <c r="CX1123" t="s">
        <v>3494</v>
      </c>
      <c r="DC1123" s="15"/>
      <c r="DH1123" t="s">
        <v>146</v>
      </c>
    </row>
    <row r="1124" spans="1:112" x14ac:dyDescent="0.25">
      <c r="A1124" t="s">
        <v>1400</v>
      </c>
      <c r="B1124" t="s">
        <v>1401</v>
      </c>
      <c r="C1124" t="s">
        <v>3498</v>
      </c>
      <c r="D1124" t="s">
        <v>124</v>
      </c>
      <c r="E1124" t="s">
        <v>125</v>
      </c>
      <c r="F1124" t="s">
        <v>126</v>
      </c>
      <c r="G1124" s="15">
        <v>42402</v>
      </c>
      <c r="H1124" t="s">
        <v>529</v>
      </c>
      <c r="I1124" t="s">
        <v>1197</v>
      </c>
      <c r="J1124" s="15">
        <v>42402</v>
      </c>
      <c r="K1124" t="s">
        <v>529</v>
      </c>
      <c r="L1124" t="s">
        <v>1197</v>
      </c>
      <c r="T1124" t="s">
        <v>1404</v>
      </c>
      <c r="V1124" t="s">
        <v>3499</v>
      </c>
      <c r="AA1124" t="s">
        <v>1406</v>
      </c>
      <c r="AB1124" t="s">
        <v>1400</v>
      </c>
      <c r="AC1124" t="s">
        <v>1406</v>
      </c>
      <c r="AD1124" t="s">
        <v>1407</v>
      </c>
      <c r="AF1124" t="s">
        <v>137</v>
      </c>
      <c r="AG1124" t="s">
        <v>1408</v>
      </c>
      <c r="AI1124" t="s">
        <v>139</v>
      </c>
      <c r="AK1124" t="s">
        <v>140</v>
      </c>
      <c r="AM1124" t="s">
        <v>141</v>
      </c>
      <c r="AZ1124" t="s">
        <v>1207</v>
      </c>
      <c r="BA1124" t="s">
        <v>1208</v>
      </c>
      <c r="BB1124" t="s">
        <v>1209</v>
      </c>
      <c r="BD1124" t="s">
        <v>1409</v>
      </c>
      <c r="BE1124" s="15">
        <v>42411</v>
      </c>
      <c r="BG1124" t="s">
        <v>1410</v>
      </c>
      <c r="BH1124">
        <v>0.5</v>
      </c>
      <c r="BI1124" t="s">
        <v>139</v>
      </c>
      <c r="BJ1124" s="15"/>
      <c r="BK1124" t="s">
        <v>146</v>
      </c>
      <c r="BL1124">
        <v>8</v>
      </c>
      <c r="BM1124" s="16">
        <v>42402.864583333299</v>
      </c>
      <c r="BN1124">
        <v>8</v>
      </c>
      <c r="BO1124" s="16">
        <v>42402.864583333299</v>
      </c>
      <c r="BP1124" t="s">
        <v>147</v>
      </c>
      <c r="BQ1124" t="s">
        <v>147</v>
      </c>
      <c r="BS1124">
        <v>0.5</v>
      </c>
      <c r="BT1124" t="b">
        <v>0</v>
      </c>
      <c r="BV1124">
        <v>0.5</v>
      </c>
      <c r="BW1124">
        <v>0.25</v>
      </c>
      <c r="BX1124" t="s">
        <v>1103</v>
      </c>
      <c r="BY1124" t="s">
        <v>1400</v>
      </c>
      <c r="BZ1124" t="s">
        <v>1401</v>
      </c>
      <c r="CA1124" t="s">
        <v>3500</v>
      </c>
      <c r="CB1124" t="s">
        <v>150</v>
      </c>
      <c r="CD1124" t="s">
        <v>3493</v>
      </c>
      <c r="CI1124">
        <v>45.690109999999997</v>
      </c>
      <c r="CJ1124">
        <v>-119.59144000000001</v>
      </c>
      <c r="CN1124" t="s">
        <v>135</v>
      </c>
      <c r="CO1124" t="s">
        <v>298</v>
      </c>
      <c r="CV1124" t="s">
        <v>154</v>
      </c>
      <c r="CW1124" t="s">
        <v>524</v>
      </c>
      <c r="CX1124" t="s">
        <v>3494</v>
      </c>
      <c r="DC1124" s="15"/>
      <c r="DH1124" t="s">
        <v>146</v>
      </c>
    </row>
    <row r="1125" spans="1:112" x14ac:dyDescent="0.25">
      <c r="A1125" t="s">
        <v>1400</v>
      </c>
      <c r="B1125" t="s">
        <v>1401</v>
      </c>
      <c r="C1125" t="s">
        <v>3501</v>
      </c>
      <c r="D1125" t="s">
        <v>124</v>
      </c>
      <c r="E1125" t="s">
        <v>125</v>
      </c>
      <c r="F1125" t="s">
        <v>126</v>
      </c>
      <c r="G1125" s="15">
        <v>42402</v>
      </c>
      <c r="H1125" t="s">
        <v>2244</v>
      </c>
      <c r="I1125" t="s">
        <v>1197</v>
      </c>
      <c r="J1125" s="15">
        <v>42402</v>
      </c>
      <c r="K1125" t="s">
        <v>2244</v>
      </c>
      <c r="L1125" t="s">
        <v>1197</v>
      </c>
      <c r="T1125" t="s">
        <v>1404</v>
      </c>
      <c r="V1125" t="s">
        <v>3502</v>
      </c>
      <c r="AA1125" t="s">
        <v>1406</v>
      </c>
      <c r="AB1125" t="s">
        <v>1400</v>
      </c>
      <c r="AC1125" t="s">
        <v>1406</v>
      </c>
      <c r="AD1125" t="s">
        <v>1407</v>
      </c>
      <c r="AF1125" t="s">
        <v>137</v>
      </c>
      <c r="AG1125" t="s">
        <v>1408</v>
      </c>
      <c r="AI1125" t="s">
        <v>139</v>
      </c>
      <c r="AK1125" t="s">
        <v>140</v>
      </c>
      <c r="AM1125" t="s">
        <v>141</v>
      </c>
      <c r="AZ1125" t="s">
        <v>1207</v>
      </c>
      <c r="BA1125" t="s">
        <v>1208</v>
      </c>
      <c r="BB1125" t="s">
        <v>1209</v>
      </c>
      <c r="BD1125" t="s">
        <v>1409</v>
      </c>
      <c r="BE1125" s="15">
        <v>42411</v>
      </c>
      <c r="BG1125" t="s">
        <v>1410</v>
      </c>
      <c r="BH1125">
        <v>0.5</v>
      </c>
      <c r="BI1125" t="s">
        <v>139</v>
      </c>
      <c r="BJ1125" s="15"/>
      <c r="BK1125" t="s">
        <v>146</v>
      </c>
      <c r="BL1125">
        <v>8</v>
      </c>
      <c r="BM1125" s="16">
        <v>42402.96875</v>
      </c>
      <c r="BN1125">
        <v>8</v>
      </c>
      <c r="BO1125" s="16">
        <v>42402.96875</v>
      </c>
      <c r="BP1125" t="s">
        <v>147</v>
      </c>
      <c r="BQ1125" t="s">
        <v>147</v>
      </c>
      <c r="BS1125">
        <v>0.5</v>
      </c>
      <c r="BT1125" t="b">
        <v>0</v>
      </c>
      <c r="BV1125">
        <v>0.5</v>
      </c>
      <c r="BW1125">
        <v>0.25</v>
      </c>
      <c r="BX1125" t="s">
        <v>1103</v>
      </c>
      <c r="BY1125" t="s">
        <v>1400</v>
      </c>
      <c r="BZ1125" t="s">
        <v>1401</v>
      </c>
      <c r="CA1125" t="s">
        <v>3503</v>
      </c>
      <c r="CB1125" t="s">
        <v>150</v>
      </c>
      <c r="CC1125" t="s">
        <v>1421</v>
      </c>
      <c r="CD1125" t="s">
        <v>3493</v>
      </c>
      <c r="CI1125">
        <v>45.686388999999998</v>
      </c>
      <c r="CJ1125">
        <v>-119.601111</v>
      </c>
      <c r="CN1125" t="s">
        <v>135</v>
      </c>
      <c r="CO1125" t="s">
        <v>298</v>
      </c>
      <c r="CV1125" t="s">
        <v>154</v>
      </c>
      <c r="CW1125" t="s">
        <v>524</v>
      </c>
      <c r="CX1125" t="s">
        <v>3494</v>
      </c>
      <c r="DC1125" s="15"/>
      <c r="DH1125" t="s">
        <v>146</v>
      </c>
    </row>
    <row r="1126" spans="1:112" x14ac:dyDescent="0.25">
      <c r="A1126" t="s">
        <v>1400</v>
      </c>
      <c r="B1126" t="s">
        <v>1401</v>
      </c>
      <c r="C1126" t="s">
        <v>3504</v>
      </c>
      <c r="D1126" t="s">
        <v>124</v>
      </c>
      <c r="E1126" t="s">
        <v>125</v>
      </c>
      <c r="F1126" t="s">
        <v>126</v>
      </c>
      <c r="G1126" s="15">
        <v>42403</v>
      </c>
      <c r="H1126" t="s">
        <v>2113</v>
      </c>
      <c r="I1126" t="s">
        <v>1197</v>
      </c>
      <c r="J1126" s="15">
        <v>42403</v>
      </c>
      <c r="K1126" t="s">
        <v>2113</v>
      </c>
      <c r="L1126" t="s">
        <v>1197</v>
      </c>
      <c r="T1126" t="s">
        <v>1404</v>
      </c>
      <c r="V1126" t="s">
        <v>3505</v>
      </c>
      <c r="AA1126" t="s">
        <v>1406</v>
      </c>
      <c r="AB1126" t="s">
        <v>1400</v>
      </c>
      <c r="AC1126" t="s">
        <v>1406</v>
      </c>
      <c r="AD1126" t="s">
        <v>1407</v>
      </c>
      <c r="AF1126" t="s">
        <v>137</v>
      </c>
      <c r="AG1126" t="s">
        <v>1408</v>
      </c>
      <c r="AI1126" t="s">
        <v>139</v>
      </c>
      <c r="AK1126" t="s">
        <v>140</v>
      </c>
      <c r="AM1126" t="s">
        <v>141</v>
      </c>
      <c r="AZ1126" t="s">
        <v>1207</v>
      </c>
      <c r="BA1126" t="s">
        <v>1208</v>
      </c>
      <c r="BB1126" t="s">
        <v>1209</v>
      </c>
      <c r="BD1126" t="s">
        <v>1409</v>
      </c>
      <c r="BE1126" s="15">
        <v>42411</v>
      </c>
      <c r="BG1126" t="s">
        <v>1410</v>
      </c>
      <c r="BH1126">
        <v>0.5</v>
      </c>
      <c r="BI1126" t="s">
        <v>139</v>
      </c>
      <c r="BJ1126" s="15"/>
      <c r="BK1126" t="s">
        <v>146</v>
      </c>
      <c r="BL1126">
        <v>8</v>
      </c>
      <c r="BM1126" s="16">
        <v>42403.704861111102</v>
      </c>
      <c r="BN1126">
        <v>8</v>
      </c>
      <c r="BO1126" s="16">
        <v>42403.704861111102</v>
      </c>
      <c r="BP1126" t="s">
        <v>147</v>
      </c>
      <c r="BQ1126" t="s">
        <v>147</v>
      </c>
      <c r="BS1126">
        <v>0.5</v>
      </c>
      <c r="BT1126" t="b">
        <v>0</v>
      </c>
      <c r="BV1126">
        <v>0.5</v>
      </c>
      <c r="BW1126">
        <v>0.25</v>
      </c>
      <c r="BX1126" t="s">
        <v>1103</v>
      </c>
      <c r="BY1126" t="s">
        <v>1400</v>
      </c>
      <c r="BZ1126" t="s">
        <v>1401</v>
      </c>
      <c r="CA1126" t="s">
        <v>3506</v>
      </c>
      <c r="CB1126" t="s">
        <v>150</v>
      </c>
      <c r="CC1126" t="s">
        <v>1421</v>
      </c>
      <c r="CD1126" t="s">
        <v>3493</v>
      </c>
      <c r="CI1126">
        <v>45.683610999999999</v>
      </c>
      <c r="CJ1126">
        <v>-119.586111</v>
      </c>
      <c r="CN1126" t="s">
        <v>135</v>
      </c>
      <c r="CO1126" t="s">
        <v>298</v>
      </c>
      <c r="CV1126" t="s">
        <v>154</v>
      </c>
      <c r="CW1126" t="s">
        <v>524</v>
      </c>
      <c r="CX1126" t="s">
        <v>3494</v>
      </c>
      <c r="DC1126" s="15"/>
      <c r="DH1126" t="s">
        <v>146</v>
      </c>
    </row>
    <row r="1127" spans="1:112" x14ac:dyDescent="0.25">
      <c r="A1127" t="s">
        <v>1400</v>
      </c>
      <c r="B1127" t="s">
        <v>1401</v>
      </c>
      <c r="C1127" t="s">
        <v>3507</v>
      </c>
      <c r="D1127" t="s">
        <v>124</v>
      </c>
      <c r="E1127" t="s">
        <v>125</v>
      </c>
      <c r="F1127" t="s">
        <v>126</v>
      </c>
      <c r="G1127" s="15">
        <v>42479</v>
      </c>
      <c r="H1127" t="s">
        <v>232</v>
      </c>
      <c r="I1127" t="s">
        <v>1197</v>
      </c>
      <c r="J1127" s="15">
        <v>42479</v>
      </c>
      <c r="K1127" t="s">
        <v>232</v>
      </c>
      <c r="L1127" t="s">
        <v>1197</v>
      </c>
      <c r="T1127" t="s">
        <v>1404</v>
      </c>
      <c r="V1127" t="s">
        <v>3508</v>
      </c>
      <c r="AA1127" t="s">
        <v>1406</v>
      </c>
      <c r="AB1127" t="s">
        <v>1400</v>
      </c>
      <c r="AC1127" t="s">
        <v>1406</v>
      </c>
      <c r="AD1127" t="s">
        <v>1407</v>
      </c>
      <c r="AF1127" t="s">
        <v>137</v>
      </c>
      <c r="AG1127" t="s">
        <v>1408</v>
      </c>
      <c r="AI1127" t="s">
        <v>139</v>
      </c>
      <c r="AK1127" t="s">
        <v>140</v>
      </c>
      <c r="AM1127" t="s">
        <v>141</v>
      </c>
      <c r="AZ1127" t="s">
        <v>1207</v>
      </c>
      <c r="BA1127" t="s">
        <v>1208</v>
      </c>
      <c r="BB1127" t="s">
        <v>1209</v>
      </c>
      <c r="BD1127" t="s">
        <v>1409</v>
      </c>
      <c r="BE1127" s="15">
        <v>42493</v>
      </c>
      <c r="BG1127" t="s">
        <v>1410</v>
      </c>
      <c r="BH1127">
        <v>0.5</v>
      </c>
      <c r="BI1127" t="s">
        <v>139</v>
      </c>
      <c r="BJ1127" s="15"/>
      <c r="BK1127" t="s">
        <v>146</v>
      </c>
      <c r="BL1127">
        <v>8</v>
      </c>
      <c r="BM1127" s="16">
        <v>42479.739583333299</v>
      </c>
      <c r="BN1127">
        <v>8</v>
      </c>
      <c r="BO1127" s="16">
        <v>42479.739583333299</v>
      </c>
      <c r="BP1127" t="s">
        <v>147</v>
      </c>
      <c r="BQ1127" t="s">
        <v>147</v>
      </c>
      <c r="BS1127">
        <v>0.5</v>
      </c>
      <c r="BT1127" t="b">
        <v>0</v>
      </c>
      <c r="BV1127">
        <v>0.5</v>
      </c>
      <c r="BW1127">
        <v>0.25</v>
      </c>
      <c r="BX1127" t="s">
        <v>1103</v>
      </c>
      <c r="BY1127" t="s">
        <v>1400</v>
      </c>
      <c r="BZ1127" t="s">
        <v>1401</v>
      </c>
      <c r="CA1127" t="s">
        <v>3509</v>
      </c>
      <c r="CB1127" t="s">
        <v>150</v>
      </c>
      <c r="CC1127" t="s">
        <v>1412</v>
      </c>
      <c r="CD1127" t="s">
        <v>3023</v>
      </c>
      <c r="CI1127">
        <v>45.565860999999998</v>
      </c>
      <c r="CJ1127">
        <v>-121.141272</v>
      </c>
      <c r="CN1127" t="s">
        <v>135</v>
      </c>
      <c r="CO1127" t="s">
        <v>298</v>
      </c>
      <c r="CV1127" t="s">
        <v>154</v>
      </c>
      <c r="CW1127" t="s">
        <v>524</v>
      </c>
      <c r="CX1127" t="s">
        <v>3510</v>
      </c>
      <c r="DC1127" s="15"/>
      <c r="DH1127" t="s">
        <v>146</v>
      </c>
    </row>
    <row r="1128" spans="1:112" x14ac:dyDescent="0.25">
      <c r="A1128" t="s">
        <v>1400</v>
      </c>
      <c r="B1128" t="s">
        <v>1401</v>
      </c>
      <c r="C1128" t="s">
        <v>3511</v>
      </c>
      <c r="D1128" t="s">
        <v>124</v>
      </c>
      <c r="E1128" t="s">
        <v>125</v>
      </c>
      <c r="F1128" t="s">
        <v>126</v>
      </c>
      <c r="G1128" s="15">
        <v>42479</v>
      </c>
      <c r="H1128" t="s">
        <v>1996</v>
      </c>
      <c r="I1128" t="s">
        <v>1197</v>
      </c>
      <c r="J1128" s="15">
        <v>42479</v>
      </c>
      <c r="K1128" t="s">
        <v>1996</v>
      </c>
      <c r="L1128" t="s">
        <v>1197</v>
      </c>
      <c r="T1128" t="s">
        <v>1404</v>
      </c>
      <c r="V1128" t="s">
        <v>3512</v>
      </c>
      <c r="AA1128" t="s">
        <v>1406</v>
      </c>
      <c r="AB1128" t="s">
        <v>1400</v>
      </c>
      <c r="AC1128" t="s">
        <v>1406</v>
      </c>
      <c r="AD1128" t="s">
        <v>1407</v>
      </c>
      <c r="AF1128" t="s">
        <v>137</v>
      </c>
      <c r="AG1128" t="s">
        <v>1408</v>
      </c>
      <c r="AI1128" t="s">
        <v>139</v>
      </c>
      <c r="AK1128" t="s">
        <v>140</v>
      </c>
      <c r="AM1128" t="s">
        <v>141</v>
      </c>
      <c r="AZ1128" t="s">
        <v>1207</v>
      </c>
      <c r="BA1128" t="s">
        <v>1208</v>
      </c>
      <c r="BB1128" t="s">
        <v>1209</v>
      </c>
      <c r="BD1128" t="s">
        <v>1409</v>
      </c>
      <c r="BE1128" s="15">
        <v>42493</v>
      </c>
      <c r="BG1128" t="s">
        <v>1410</v>
      </c>
      <c r="BH1128">
        <v>0.5</v>
      </c>
      <c r="BI1128" t="s">
        <v>139</v>
      </c>
      <c r="BJ1128" s="15"/>
      <c r="BK1128" t="s">
        <v>146</v>
      </c>
      <c r="BL1128">
        <v>8</v>
      </c>
      <c r="BM1128" s="16">
        <v>42479.829861111102</v>
      </c>
      <c r="BN1128">
        <v>8</v>
      </c>
      <c r="BO1128" s="16">
        <v>42479.829861111102</v>
      </c>
      <c r="BP1128" t="s">
        <v>147</v>
      </c>
      <c r="BQ1128" t="s">
        <v>147</v>
      </c>
      <c r="BS1128">
        <v>0.5</v>
      </c>
      <c r="BT1128" t="b">
        <v>0</v>
      </c>
      <c r="BV1128">
        <v>0.5</v>
      </c>
      <c r="BW1128">
        <v>0.25</v>
      </c>
      <c r="BX1128" t="s">
        <v>1103</v>
      </c>
      <c r="BY1128" t="s">
        <v>1400</v>
      </c>
      <c r="BZ1128" t="s">
        <v>1401</v>
      </c>
      <c r="CA1128" t="s">
        <v>3513</v>
      </c>
      <c r="CB1128" t="s">
        <v>150</v>
      </c>
      <c r="CC1128" t="s">
        <v>3486</v>
      </c>
      <c r="CD1128" t="s">
        <v>3023</v>
      </c>
      <c r="CI1128">
        <v>45.56747</v>
      </c>
      <c r="CJ1128">
        <v>-121.13755</v>
      </c>
      <c r="CN1128" t="s">
        <v>135</v>
      </c>
      <c r="CO1128" t="s">
        <v>298</v>
      </c>
      <c r="CV1128" t="s">
        <v>154</v>
      </c>
      <c r="CW1128" t="s">
        <v>524</v>
      </c>
      <c r="CX1128" t="s">
        <v>3510</v>
      </c>
      <c r="DC1128" s="15"/>
      <c r="DH1128" t="s">
        <v>146</v>
      </c>
    </row>
    <row r="1129" spans="1:112" x14ac:dyDescent="0.25">
      <c r="A1129" t="s">
        <v>1400</v>
      </c>
      <c r="B1129" t="s">
        <v>1401</v>
      </c>
      <c r="C1129" t="s">
        <v>3514</v>
      </c>
      <c r="D1129" t="s">
        <v>124</v>
      </c>
      <c r="E1129" t="s">
        <v>125</v>
      </c>
      <c r="F1129" t="s">
        <v>126</v>
      </c>
      <c r="G1129" s="15">
        <v>42479</v>
      </c>
      <c r="H1129" t="s">
        <v>2558</v>
      </c>
      <c r="I1129" t="s">
        <v>1197</v>
      </c>
      <c r="J1129" s="15">
        <v>42479</v>
      </c>
      <c r="K1129" t="s">
        <v>2558</v>
      </c>
      <c r="L1129" t="s">
        <v>1197</v>
      </c>
      <c r="T1129" t="s">
        <v>1404</v>
      </c>
      <c r="V1129" t="s">
        <v>3515</v>
      </c>
      <c r="AA1129" t="s">
        <v>1406</v>
      </c>
      <c r="AB1129" t="s">
        <v>1400</v>
      </c>
      <c r="AC1129" t="s">
        <v>1406</v>
      </c>
      <c r="AD1129" t="s">
        <v>1407</v>
      </c>
      <c r="AF1129" t="s">
        <v>137</v>
      </c>
      <c r="AG1129" t="s">
        <v>1408</v>
      </c>
      <c r="AI1129" t="s">
        <v>139</v>
      </c>
      <c r="AK1129" t="s">
        <v>140</v>
      </c>
      <c r="AM1129" t="s">
        <v>141</v>
      </c>
      <c r="AZ1129" t="s">
        <v>1207</v>
      </c>
      <c r="BA1129" t="s">
        <v>1208</v>
      </c>
      <c r="BB1129" t="s">
        <v>1209</v>
      </c>
      <c r="BD1129" t="s">
        <v>1409</v>
      </c>
      <c r="BE1129" s="15">
        <v>42493</v>
      </c>
      <c r="BG1129" t="s">
        <v>1410</v>
      </c>
      <c r="BH1129">
        <v>0.5</v>
      </c>
      <c r="BI1129" t="s">
        <v>139</v>
      </c>
      <c r="BJ1129" s="15"/>
      <c r="BK1129" t="s">
        <v>146</v>
      </c>
      <c r="BL1129">
        <v>8</v>
      </c>
      <c r="BM1129" s="16">
        <v>42479.913194444402</v>
      </c>
      <c r="BN1129">
        <v>8</v>
      </c>
      <c r="BO1129" s="16">
        <v>42479.913194444402</v>
      </c>
      <c r="BP1129" t="s">
        <v>147</v>
      </c>
      <c r="BQ1129" t="s">
        <v>147</v>
      </c>
      <c r="BS1129">
        <v>0.5</v>
      </c>
      <c r="BT1129" t="b">
        <v>0</v>
      </c>
      <c r="BV1129">
        <v>0.5</v>
      </c>
      <c r="BW1129">
        <v>0.25</v>
      </c>
      <c r="BX1129" t="s">
        <v>1103</v>
      </c>
      <c r="BY1129" t="s">
        <v>1400</v>
      </c>
      <c r="BZ1129" t="s">
        <v>1401</v>
      </c>
      <c r="CA1129" t="s">
        <v>3516</v>
      </c>
      <c r="CB1129" t="s">
        <v>150</v>
      </c>
      <c r="CC1129" t="s">
        <v>1412</v>
      </c>
      <c r="CD1129" t="s">
        <v>3023</v>
      </c>
      <c r="CI1129">
        <v>45.563755999999998</v>
      </c>
      <c r="CJ1129">
        <v>-121.138153</v>
      </c>
      <c r="CN1129" t="s">
        <v>135</v>
      </c>
      <c r="CO1129" t="s">
        <v>298</v>
      </c>
      <c r="CV1129" t="s">
        <v>154</v>
      </c>
      <c r="CW1129" t="s">
        <v>524</v>
      </c>
      <c r="CX1129" t="s">
        <v>3510</v>
      </c>
      <c r="DC1129" s="15"/>
      <c r="DH1129" t="s">
        <v>146</v>
      </c>
    </row>
    <row r="1130" spans="1:112" x14ac:dyDescent="0.25">
      <c r="A1130" t="s">
        <v>1400</v>
      </c>
      <c r="B1130" t="s">
        <v>1401</v>
      </c>
      <c r="C1130" t="s">
        <v>3517</v>
      </c>
      <c r="D1130" t="s">
        <v>124</v>
      </c>
      <c r="E1130" t="s">
        <v>125</v>
      </c>
      <c r="F1130" t="s">
        <v>126</v>
      </c>
      <c r="G1130" s="15">
        <v>42479</v>
      </c>
      <c r="H1130" t="s">
        <v>1983</v>
      </c>
      <c r="I1130" t="s">
        <v>1197</v>
      </c>
      <c r="J1130" s="15">
        <v>42479</v>
      </c>
      <c r="K1130" t="s">
        <v>1983</v>
      </c>
      <c r="L1130" t="s">
        <v>1197</v>
      </c>
      <c r="T1130" t="s">
        <v>1404</v>
      </c>
      <c r="V1130" t="s">
        <v>3518</v>
      </c>
      <c r="AA1130" t="s">
        <v>1406</v>
      </c>
      <c r="AB1130" t="s">
        <v>1400</v>
      </c>
      <c r="AC1130" t="s">
        <v>1406</v>
      </c>
      <c r="AD1130" t="s">
        <v>1407</v>
      </c>
      <c r="AF1130" t="s">
        <v>137</v>
      </c>
      <c r="AG1130" t="s">
        <v>1408</v>
      </c>
      <c r="AI1130" t="s">
        <v>139</v>
      </c>
      <c r="AK1130" t="s">
        <v>140</v>
      </c>
      <c r="AM1130" t="s">
        <v>141</v>
      </c>
      <c r="AZ1130" t="s">
        <v>1207</v>
      </c>
      <c r="BA1130" t="s">
        <v>1208</v>
      </c>
      <c r="BB1130" t="s">
        <v>1209</v>
      </c>
      <c r="BD1130" t="s">
        <v>1409</v>
      </c>
      <c r="BE1130" s="15">
        <v>42493</v>
      </c>
      <c r="BG1130" t="s">
        <v>1410</v>
      </c>
      <c r="BH1130">
        <v>0.5</v>
      </c>
      <c r="BI1130" t="s">
        <v>139</v>
      </c>
      <c r="BJ1130" s="15"/>
      <c r="BK1130" t="s">
        <v>146</v>
      </c>
      <c r="BL1130">
        <v>8</v>
      </c>
      <c r="BM1130" s="16">
        <v>42479.993055555598</v>
      </c>
      <c r="BN1130">
        <v>8</v>
      </c>
      <c r="BO1130" s="16">
        <v>42479.993055555598</v>
      </c>
      <c r="BP1130" t="s">
        <v>147</v>
      </c>
      <c r="BQ1130" t="s">
        <v>147</v>
      </c>
      <c r="BS1130">
        <v>0.5</v>
      </c>
      <c r="BT1130" t="b">
        <v>0</v>
      </c>
      <c r="BV1130">
        <v>0.5</v>
      </c>
      <c r="BW1130">
        <v>0.25</v>
      </c>
      <c r="BX1130" t="s">
        <v>1103</v>
      </c>
      <c r="BY1130" t="s">
        <v>1400</v>
      </c>
      <c r="BZ1130" t="s">
        <v>1401</v>
      </c>
      <c r="CA1130" t="s">
        <v>3519</v>
      </c>
      <c r="CB1130" t="s">
        <v>150</v>
      </c>
      <c r="CD1130" t="s">
        <v>3023</v>
      </c>
      <c r="CI1130">
        <v>45.558669999999999</v>
      </c>
      <c r="CJ1130">
        <v>-121.13681</v>
      </c>
      <c r="CN1130" t="s">
        <v>135</v>
      </c>
      <c r="CO1130" t="s">
        <v>298</v>
      </c>
      <c r="CV1130" t="s">
        <v>154</v>
      </c>
      <c r="CW1130" t="s">
        <v>524</v>
      </c>
      <c r="CX1130" t="s">
        <v>3510</v>
      </c>
      <c r="DC1130" s="15"/>
      <c r="DH1130" t="s">
        <v>146</v>
      </c>
    </row>
    <row r="1131" spans="1:112" x14ac:dyDescent="0.25">
      <c r="A1131" t="s">
        <v>1400</v>
      </c>
      <c r="B1131" t="s">
        <v>1401</v>
      </c>
      <c r="C1131" t="s">
        <v>3520</v>
      </c>
      <c r="D1131" t="s">
        <v>124</v>
      </c>
      <c r="E1131" t="s">
        <v>125</v>
      </c>
      <c r="F1131" t="s">
        <v>126</v>
      </c>
      <c r="G1131" s="15">
        <v>42480</v>
      </c>
      <c r="H1131" t="s">
        <v>1022</v>
      </c>
      <c r="I1131" t="s">
        <v>1197</v>
      </c>
      <c r="J1131" s="15">
        <v>42480</v>
      </c>
      <c r="K1131" t="s">
        <v>1022</v>
      </c>
      <c r="L1131" t="s">
        <v>1197</v>
      </c>
      <c r="T1131" t="s">
        <v>1404</v>
      </c>
      <c r="V1131" t="s">
        <v>3521</v>
      </c>
      <c r="AA1131" t="s">
        <v>1406</v>
      </c>
      <c r="AB1131" t="s">
        <v>1400</v>
      </c>
      <c r="AC1131" t="s">
        <v>1406</v>
      </c>
      <c r="AD1131" t="s">
        <v>1407</v>
      </c>
      <c r="AF1131" t="s">
        <v>137</v>
      </c>
      <c r="AG1131" t="s">
        <v>1408</v>
      </c>
      <c r="AI1131" t="s">
        <v>139</v>
      </c>
      <c r="AK1131" t="s">
        <v>140</v>
      </c>
      <c r="AM1131" t="s">
        <v>141</v>
      </c>
      <c r="AZ1131" t="s">
        <v>1207</v>
      </c>
      <c r="BA1131" t="s">
        <v>1208</v>
      </c>
      <c r="BB1131" t="s">
        <v>1209</v>
      </c>
      <c r="BD1131" t="s">
        <v>1409</v>
      </c>
      <c r="BE1131" s="15">
        <v>42493</v>
      </c>
      <c r="BG1131" t="s">
        <v>1410</v>
      </c>
      <c r="BH1131">
        <v>0.5</v>
      </c>
      <c r="BI1131" t="s">
        <v>139</v>
      </c>
      <c r="BJ1131" s="15"/>
      <c r="BK1131" t="s">
        <v>146</v>
      </c>
      <c r="BL1131">
        <v>8</v>
      </c>
      <c r="BM1131" s="16">
        <v>42480.729166666701</v>
      </c>
      <c r="BN1131">
        <v>8</v>
      </c>
      <c r="BO1131" s="16">
        <v>42480.729166666701</v>
      </c>
      <c r="BP1131" t="s">
        <v>147</v>
      </c>
      <c r="BQ1131" t="s">
        <v>147</v>
      </c>
      <c r="BS1131">
        <v>0.5</v>
      </c>
      <c r="BT1131" t="b">
        <v>0</v>
      </c>
      <c r="BV1131">
        <v>0.5</v>
      </c>
      <c r="BW1131">
        <v>0.25</v>
      </c>
      <c r="BX1131" t="s">
        <v>1103</v>
      </c>
      <c r="BY1131" t="s">
        <v>1400</v>
      </c>
      <c r="BZ1131" t="s">
        <v>1401</v>
      </c>
      <c r="CA1131" t="s">
        <v>3522</v>
      </c>
      <c r="CB1131" t="s">
        <v>150</v>
      </c>
      <c r="CC1131" t="s">
        <v>1412</v>
      </c>
      <c r="CD1131" t="s">
        <v>3023</v>
      </c>
      <c r="CI1131">
        <v>45.560133</v>
      </c>
      <c r="CJ1131">
        <v>-121.136719</v>
      </c>
      <c r="CN1131" t="s">
        <v>135</v>
      </c>
      <c r="CO1131" t="s">
        <v>298</v>
      </c>
      <c r="CV1131" t="s">
        <v>154</v>
      </c>
      <c r="CW1131" t="s">
        <v>524</v>
      </c>
      <c r="CX1131" t="s">
        <v>3510</v>
      </c>
      <c r="DC1131" s="15"/>
      <c r="DH1131" t="s">
        <v>146</v>
      </c>
    </row>
    <row r="1132" spans="1:112" x14ac:dyDescent="0.25">
      <c r="A1132" t="s">
        <v>1400</v>
      </c>
      <c r="B1132" t="s">
        <v>1401</v>
      </c>
      <c r="C1132" t="s">
        <v>3523</v>
      </c>
      <c r="D1132" t="s">
        <v>124</v>
      </c>
      <c r="E1132" t="s">
        <v>125</v>
      </c>
      <c r="F1132" t="s">
        <v>126</v>
      </c>
      <c r="G1132" s="15">
        <v>42485</v>
      </c>
      <c r="H1132" t="s">
        <v>1539</v>
      </c>
      <c r="I1132" t="s">
        <v>1197</v>
      </c>
      <c r="J1132" s="15">
        <v>42485</v>
      </c>
      <c r="K1132" t="s">
        <v>1539</v>
      </c>
      <c r="L1132" t="s">
        <v>1197</v>
      </c>
      <c r="T1132" t="s">
        <v>1404</v>
      </c>
      <c r="V1132" t="s">
        <v>3524</v>
      </c>
      <c r="AA1132" t="s">
        <v>1406</v>
      </c>
      <c r="AB1132" t="s">
        <v>1400</v>
      </c>
      <c r="AC1132" t="s">
        <v>1406</v>
      </c>
      <c r="AD1132" t="s">
        <v>1407</v>
      </c>
      <c r="AF1132" t="s">
        <v>137</v>
      </c>
      <c r="AG1132" t="s">
        <v>1408</v>
      </c>
      <c r="AI1132" t="s">
        <v>139</v>
      </c>
      <c r="AK1132" t="s">
        <v>140</v>
      </c>
      <c r="AM1132" t="s">
        <v>141</v>
      </c>
      <c r="AZ1132" t="s">
        <v>1207</v>
      </c>
      <c r="BA1132" t="s">
        <v>1208</v>
      </c>
      <c r="BB1132" t="s">
        <v>1209</v>
      </c>
      <c r="BD1132" t="s">
        <v>1409</v>
      </c>
      <c r="BE1132" s="15">
        <v>42493</v>
      </c>
      <c r="BG1132" t="s">
        <v>1410</v>
      </c>
      <c r="BH1132">
        <v>0.5</v>
      </c>
      <c r="BI1132" t="s">
        <v>139</v>
      </c>
      <c r="BJ1132" s="15"/>
      <c r="BK1132" t="s">
        <v>146</v>
      </c>
      <c r="BL1132">
        <v>8</v>
      </c>
      <c r="BM1132" s="16">
        <v>42485.916666666701</v>
      </c>
      <c r="BN1132">
        <v>8</v>
      </c>
      <c r="BO1132" s="16">
        <v>42485.916666666701</v>
      </c>
      <c r="BP1132" t="s">
        <v>147</v>
      </c>
      <c r="BQ1132" t="s">
        <v>147</v>
      </c>
      <c r="BS1132">
        <v>0.5</v>
      </c>
      <c r="BT1132" t="b">
        <v>0</v>
      </c>
      <c r="BV1132">
        <v>0.5</v>
      </c>
      <c r="BW1132">
        <v>0.25</v>
      </c>
      <c r="BX1132" t="s">
        <v>1103</v>
      </c>
      <c r="BY1132" t="s">
        <v>1400</v>
      </c>
      <c r="BZ1132" t="s">
        <v>1401</v>
      </c>
      <c r="CA1132" t="s">
        <v>3525</v>
      </c>
      <c r="CB1132" t="s">
        <v>150</v>
      </c>
      <c r="CC1132" t="s">
        <v>1421</v>
      </c>
      <c r="CD1132" t="s">
        <v>3526</v>
      </c>
      <c r="CI1132">
        <v>42.504167000000002</v>
      </c>
      <c r="CJ1132">
        <v>-123.39533299999999</v>
      </c>
      <c r="CN1132" t="s">
        <v>135</v>
      </c>
      <c r="CO1132" t="s">
        <v>298</v>
      </c>
      <c r="CV1132" t="s">
        <v>154</v>
      </c>
      <c r="CW1132" t="s">
        <v>524</v>
      </c>
      <c r="CX1132" t="s">
        <v>3527</v>
      </c>
      <c r="DC1132" s="15"/>
      <c r="DH1132" t="s">
        <v>146</v>
      </c>
    </row>
    <row r="1133" spans="1:112" x14ac:dyDescent="0.25">
      <c r="A1133" t="s">
        <v>1400</v>
      </c>
      <c r="B1133" t="s">
        <v>1401</v>
      </c>
      <c r="C1133" t="s">
        <v>3528</v>
      </c>
      <c r="D1133" t="s">
        <v>124</v>
      </c>
      <c r="E1133" t="s">
        <v>125</v>
      </c>
      <c r="F1133" t="s">
        <v>126</v>
      </c>
      <c r="G1133" s="15">
        <v>42486</v>
      </c>
      <c r="H1133" t="s">
        <v>1587</v>
      </c>
      <c r="I1133" t="s">
        <v>1197</v>
      </c>
      <c r="J1133" s="15">
        <v>42486</v>
      </c>
      <c r="K1133" t="s">
        <v>1587</v>
      </c>
      <c r="L1133" t="s">
        <v>1197</v>
      </c>
      <c r="T1133" t="s">
        <v>1404</v>
      </c>
      <c r="V1133" t="s">
        <v>3529</v>
      </c>
      <c r="AA1133" t="s">
        <v>1406</v>
      </c>
      <c r="AB1133" t="s">
        <v>1400</v>
      </c>
      <c r="AC1133" t="s">
        <v>1406</v>
      </c>
      <c r="AD1133" t="s">
        <v>1407</v>
      </c>
      <c r="AF1133" t="s">
        <v>137</v>
      </c>
      <c r="AG1133" t="s">
        <v>1408</v>
      </c>
      <c r="AI1133" t="s">
        <v>139</v>
      </c>
      <c r="AK1133" t="s">
        <v>140</v>
      </c>
      <c r="AM1133" t="s">
        <v>141</v>
      </c>
      <c r="AZ1133" t="s">
        <v>1207</v>
      </c>
      <c r="BA1133" t="s">
        <v>1208</v>
      </c>
      <c r="BB1133" t="s">
        <v>1209</v>
      </c>
      <c r="BD1133" t="s">
        <v>1409</v>
      </c>
      <c r="BE1133" s="15">
        <v>42493</v>
      </c>
      <c r="BG1133" t="s">
        <v>1410</v>
      </c>
      <c r="BH1133">
        <v>0.5</v>
      </c>
      <c r="BI1133" t="s">
        <v>139</v>
      </c>
      <c r="BJ1133" s="15"/>
      <c r="BK1133" t="s">
        <v>146</v>
      </c>
      <c r="BL1133">
        <v>8</v>
      </c>
      <c r="BM1133" s="16">
        <v>42486.71875</v>
      </c>
      <c r="BN1133">
        <v>8</v>
      </c>
      <c r="BO1133" s="16">
        <v>42486.71875</v>
      </c>
      <c r="BP1133" t="s">
        <v>147</v>
      </c>
      <c r="BQ1133" t="s">
        <v>147</v>
      </c>
      <c r="BS1133">
        <v>0.5</v>
      </c>
      <c r="BT1133" t="b">
        <v>0</v>
      </c>
      <c r="BV1133">
        <v>0.5</v>
      </c>
      <c r="BW1133">
        <v>0.25</v>
      </c>
      <c r="BX1133" t="s">
        <v>1103</v>
      </c>
      <c r="BY1133" t="s">
        <v>1400</v>
      </c>
      <c r="BZ1133" t="s">
        <v>1401</v>
      </c>
      <c r="CA1133" t="s">
        <v>3530</v>
      </c>
      <c r="CB1133" t="s">
        <v>150</v>
      </c>
      <c r="CC1133" t="s">
        <v>1421</v>
      </c>
      <c r="CD1133" t="s">
        <v>3526</v>
      </c>
      <c r="CI1133">
        <v>42.501389000000003</v>
      </c>
      <c r="CJ1133">
        <v>-123.396944</v>
      </c>
      <c r="CN1133" t="s">
        <v>135</v>
      </c>
      <c r="CO1133" t="s">
        <v>298</v>
      </c>
      <c r="CV1133" t="s">
        <v>154</v>
      </c>
      <c r="CW1133" t="s">
        <v>524</v>
      </c>
      <c r="CX1133" t="s">
        <v>3527</v>
      </c>
      <c r="DC1133" s="15"/>
      <c r="DH1133" t="s">
        <v>146</v>
      </c>
    </row>
    <row r="1134" spans="1:112" x14ac:dyDescent="0.25">
      <c r="A1134" t="s">
        <v>1400</v>
      </c>
      <c r="B1134" t="s">
        <v>1401</v>
      </c>
      <c r="C1134" t="s">
        <v>3531</v>
      </c>
      <c r="D1134" t="s">
        <v>124</v>
      </c>
      <c r="E1134" t="s">
        <v>125</v>
      </c>
      <c r="F1134" t="s">
        <v>126</v>
      </c>
      <c r="G1134" s="15">
        <v>42486</v>
      </c>
      <c r="H1134" t="s">
        <v>484</v>
      </c>
      <c r="I1134" t="s">
        <v>1197</v>
      </c>
      <c r="J1134" s="15">
        <v>42486</v>
      </c>
      <c r="K1134" t="s">
        <v>484</v>
      </c>
      <c r="L1134" t="s">
        <v>1197</v>
      </c>
      <c r="T1134" t="s">
        <v>1404</v>
      </c>
      <c r="V1134" t="s">
        <v>3532</v>
      </c>
      <c r="AA1134" t="s">
        <v>1406</v>
      </c>
      <c r="AB1134" t="s">
        <v>1400</v>
      </c>
      <c r="AC1134" t="s">
        <v>1406</v>
      </c>
      <c r="AD1134" t="s">
        <v>1407</v>
      </c>
      <c r="AF1134" t="s">
        <v>137</v>
      </c>
      <c r="AG1134" t="s">
        <v>1408</v>
      </c>
      <c r="AI1134" t="s">
        <v>139</v>
      </c>
      <c r="AK1134" t="s">
        <v>140</v>
      </c>
      <c r="AM1134" t="s">
        <v>141</v>
      </c>
      <c r="AZ1134" t="s">
        <v>1207</v>
      </c>
      <c r="BA1134" t="s">
        <v>1208</v>
      </c>
      <c r="BB1134" t="s">
        <v>1209</v>
      </c>
      <c r="BD1134" t="s">
        <v>1409</v>
      </c>
      <c r="BE1134" s="15">
        <v>42493</v>
      </c>
      <c r="BG1134" t="s">
        <v>1410</v>
      </c>
      <c r="BH1134">
        <v>0.5</v>
      </c>
      <c r="BI1134" t="s">
        <v>139</v>
      </c>
      <c r="BJ1134" s="15"/>
      <c r="BK1134" t="s">
        <v>146</v>
      </c>
      <c r="BL1134">
        <v>8</v>
      </c>
      <c r="BM1134" s="16">
        <v>42486.78125</v>
      </c>
      <c r="BN1134">
        <v>8</v>
      </c>
      <c r="BO1134" s="16">
        <v>42486.78125</v>
      </c>
      <c r="BP1134" t="s">
        <v>147</v>
      </c>
      <c r="BQ1134" t="s">
        <v>147</v>
      </c>
      <c r="BS1134">
        <v>0.5</v>
      </c>
      <c r="BT1134" t="b">
        <v>0</v>
      </c>
      <c r="BV1134">
        <v>0.5</v>
      </c>
      <c r="BW1134">
        <v>0.25</v>
      </c>
      <c r="BX1134" t="s">
        <v>1103</v>
      </c>
      <c r="BY1134" t="s">
        <v>1400</v>
      </c>
      <c r="BZ1134" t="s">
        <v>1401</v>
      </c>
      <c r="CA1134" t="s">
        <v>3533</v>
      </c>
      <c r="CB1134" t="s">
        <v>150</v>
      </c>
      <c r="CC1134" t="s">
        <v>1421</v>
      </c>
      <c r="CD1134" t="s">
        <v>3526</v>
      </c>
      <c r="CI1134">
        <v>42.501944000000002</v>
      </c>
      <c r="CJ1134">
        <v>-123.397222</v>
      </c>
      <c r="CN1134" t="s">
        <v>135</v>
      </c>
      <c r="CO1134" t="s">
        <v>298</v>
      </c>
      <c r="CV1134" t="s">
        <v>154</v>
      </c>
      <c r="CW1134" t="s">
        <v>524</v>
      </c>
      <c r="CX1134" t="s">
        <v>3527</v>
      </c>
      <c r="DC1134" s="15"/>
      <c r="DH1134" t="s">
        <v>146</v>
      </c>
    </row>
    <row r="1135" spans="1:112" x14ac:dyDescent="0.25">
      <c r="A1135" t="s">
        <v>1400</v>
      </c>
      <c r="B1135" t="s">
        <v>1401</v>
      </c>
      <c r="C1135" t="s">
        <v>3534</v>
      </c>
      <c r="D1135" t="s">
        <v>124</v>
      </c>
      <c r="E1135" t="s">
        <v>125</v>
      </c>
      <c r="F1135" t="s">
        <v>126</v>
      </c>
      <c r="G1135" s="15">
        <v>42486</v>
      </c>
      <c r="H1135" t="s">
        <v>565</v>
      </c>
      <c r="I1135" t="s">
        <v>1197</v>
      </c>
      <c r="J1135" s="15">
        <v>42486</v>
      </c>
      <c r="K1135" t="s">
        <v>565</v>
      </c>
      <c r="L1135" t="s">
        <v>1197</v>
      </c>
      <c r="T1135" t="s">
        <v>1404</v>
      </c>
      <c r="V1135" t="s">
        <v>3535</v>
      </c>
      <c r="AA1135" t="s">
        <v>1406</v>
      </c>
      <c r="AB1135" t="s">
        <v>1400</v>
      </c>
      <c r="AC1135" t="s">
        <v>1406</v>
      </c>
      <c r="AD1135" t="s">
        <v>1407</v>
      </c>
      <c r="AF1135" t="s">
        <v>137</v>
      </c>
      <c r="AG1135" t="s">
        <v>1408</v>
      </c>
      <c r="AI1135" t="s">
        <v>139</v>
      </c>
      <c r="AK1135" t="s">
        <v>140</v>
      </c>
      <c r="AM1135" t="s">
        <v>141</v>
      </c>
      <c r="AZ1135" t="s">
        <v>1207</v>
      </c>
      <c r="BA1135" t="s">
        <v>1208</v>
      </c>
      <c r="BB1135" t="s">
        <v>1209</v>
      </c>
      <c r="BD1135" t="s">
        <v>1409</v>
      </c>
      <c r="BE1135" s="15">
        <v>42493</v>
      </c>
      <c r="BG1135" t="s">
        <v>1410</v>
      </c>
      <c r="BH1135">
        <v>0.5</v>
      </c>
      <c r="BI1135" t="s">
        <v>139</v>
      </c>
      <c r="BJ1135" s="15"/>
      <c r="BK1135" t="s">
        <v>146</v>
      </c>
      <c r="BL1135">
        <v>8</v>
      </c>
      <c r="BM1135" s="16">
        <v>42486.840277777803</v>
      </c>
      <c r="BN1135">
        <v>8</v>
      </c>
      <c r="BO1135" s="16">
        <v>42486.840277777803</v>
      </c>
      <c r="BP1135" t="s">
        <v>147</v>
      </c>
      <c r="BQ1135" t="s">
        <v>147</v>
      </c>
      <c r="BS1135">
        <v>0.5</v>
      </c>
      <c r="BT1135" t="b">
        <v>0</v>
      </c>
      <c r="BV1135">
        <v>0.5</v>
      </c>
      <c r="BW1135">
        <v>0.25</v>
      </c>
      <c r="BX1135" t="s">
        <v>1103</v>
      </c>
      <c r="BY1135" t="s">
        <v>1400</v>
      </c>
      <c r="BZ1135" t="s">
        <v>1401</v>
      </c>
      <c r="CA1135" t="s">
        <v>3536</v>
      </c>
      <c r="CB1135" t="s">
        <v>150</v>
      </c>
      <c r="CC1135" t="s">
        <v>3486</v>
      </c>
      <c r="CD1135" t="s">
        <v>3526</v>
      </c>
      <c r="CI1135">
        <v>42.497222000000001</v>
      </c>
      <c r="CJ1135">
        <v>-123.39722</v>
      </c>
      <c r="CN1135" t="s">
        <v>135</v>
      </c>
      <c r="CO1135" t="s">
        <v>298</v>
      </c>
      <c r="CV1135" t="s">
        <v>154</v>
      </c>
      <c r="CW1135" t="s">
        <v>524</v>
      </c>
      <c r="CX1135" t="s">
        <v>3527</v>
      </c>
      <c r="DC1135" s="15"/>
      <c r="DH1135" t="s">
        <v>146</v>
      </c>
    </row>
    <row r="1136" spans="1:112" x14ac:dyDescent="0.25">
      <c r="A1136" t="s">
        <v>1400</v>
      </c>
      <c r="B1136" t="s">
        <v>1401</v>
      </c>
      <c r="C1136" t="s">
        <v>3537</v>
      </c>
      <c r="D1136" t="s">
        <v>124</v>
      </c>
      <c r="E1136" t="s">
        <v>125</v>
      </c>
      <c r="F1136" t="s">
        <v>126</v>
      </c>
      <c r="G1136" s="15">
        <v>42558</v>
      </c>
      <c r="H1136" t="s">
        <v>529</v>
      </c>
      <c r="I1136" t="s">
        <v>1197</v>
      </c>
      <c r="J1136" s="15">
        <v>42558</v>
      </c>
      <c r="K1136" t="s">
        <v>529</v>
      </c>
      <c r="L1136" t="s">
        <v>1197</v>
      </c>
      <c r="T1136" t="s">
        <v>1404</v>
      </c>
      <c r="V1136" t="s">
        <v>3538</v>
      </c>
      <c r="AA1136" t="s">
        <v>1406</v>
      </c>
      <c r="AB1136" t="s">
        <v>1400</v>
      </c>
      <c r="AC1136" t="s">
        <v>1406</v>
      </c>
      <c r="AD1136" t="s">
        <v>1407</v>
      </c>
      <c r="AF1136" t="s">
        <v>137</v>
      </c>
      <c r="AG1136" t="s">
        <v>1408</v>
      </c>
      <c r="AI1136" t="s">
        <v>139</v>
      </c>
      <c r="AK1136" t="s">
        <v>140</v>
      </c>
      <c r="AM1136" t="s">
        <v>141</v>
      </c>
      <c r="AZ1136" t="s">
        <v>1207</v>
      </c>
      <c r="BA1136" t="s">
        <v>1208</v>
      </c>
      <c r="BB1136" t="s">
        <v>1209</v>
      </c>
      <c r="BD1136" t="s">
        <v>1409</v>
      </c>
      <c r="BE1136" s="15">
        <v>42566</v>
      </c>
      <c r="BG1136" t="s">
        <v>1410</v>
      </c>
      <c r="BH1136">
        <v>0.5</v>
      </c>
      <c r="BI1136" t="s">
        <v>139</v>
      </c>
      <c r="BJ1136" s="15"/>
      <c r="BK1136" t="s">
        <v>146</v>
      </c>
      <c r="BL1136">
        <v>8</v>
      </c>
      <c r="BM1136" s="16">
        <v>42558.864583333299</v>
      </c>
      <c r="BN1136">
        <v>8</v>
      </c>
      <c r="BO1136" s="16">
        <v>42558.864583333299</v>
      </c>
      <c r="BP1136" t="s">
        <v>147</v>
      </c>
      <c r="BQ1136" t="s">
        <v>147</v>
      </c>
      <c r="BS1136">
        <v>0.5</v>
      </c>
      <c r="BT1136" t="b">
        <v>0</v>
      </c>
      <c r="BV1136">
        <v>0.5</v>
      </c>
      <c r="BW1136">
        <v>0.25</v>
      </c>
      <c r="BX1136" t="s">
        <v>1103</v>
      </c>
      <c r="BY1136" t="s">
        <v>1400</v>
      </c>
      <c r="BZ1136" t="s">
        <v>1401</v>
      </c>
      <c r="CA1136" t="s">
        <v>3539</v>
      </c>
      <c r="CB1136" t="s">
        <v>150</v>
      </c>
      <c r="CD1136" t="s">
        <v>3540</v>
      </c>
      <c r="CI1136">
        <v>44.607170000000004</v>
      </c>
      <c r="CJ1136">
        <v>-121.10235</v>
      </c>
      <c r="CN1136" t="s">
        <v>1971</v>
      </c>
      <c r="CO1136" t="s">
        <v>298</v>
      </c>
      <c r="CV1136" t="s">
        <v>154</v>
      </c>
      <c r="CW1136" t="s">
        <v>524</v>
      </c>
      <c r="CX1136" t="s">
        <v>3361</v>
      </c>
      <c r="DC1136" s="15"/>
      <c r="DH1136" t="s">
        <v>146</v>
      </c>
    </row>
    <row r="1137" spans="1:112" x14ac:dyDescent="0.25">
      <c r="A1137" t="s">
        <v>1400</v>
      </c>
      <c r="B1137" t="s">
        <v>1401</v>
      </c>
      <c r="C1137" t="s">
        <v>3541</v>
      </c>
      <c r="D1137" t="s">
        <v>124</v>
      </c>
      <c r="E1137" t="s">
        <v>125</v>
      </c>
      <c r="F1137" t="s">
        <v>126</v>
      </c>
      <c r="G1137" s="15">
        <v>42558</v>
      </c>
      <c r="H1137" t="s">
        <v>2295</v>
      </c>
      <c r="I1137" t="s">
        <v>1197</v>
      </c>
      <c r="J1137" s="15">
        <v>42558</v>
      </c>
      <c r="K1137" t="s">
        <v>2295</v>
      </c>
      <c r="L1137" t="s">
        <v>1197</v>
      </c>
      <c r="T1137" t="s">
        <v>1404</v>
      </c>
      <c r="V1137" t="s">
        <v>3542</v>
      </c>
      <c r="AA1137" t="s">
        <v>1406</v>
      </c>
      <c r="AB1137" t="s">
        <v>1400</v>
      </c>
      <c r="AC1137" t="s">
        <v>1406</v>
      </c>
      <c r="AD1137" t="s">
        <v>1407</v>
      </c>
      <c r="AF1137" t="s">
        <v>137</v>
      </c>
      <c r="AG1137" t="s">
        <v>1408</v>
      </c>
      <c r="AI1137" t="s">
        <v>139</v>
      </c>
      <c r="AK1137" t="s">
        <v>140</v>
      </c>
      <c r="AM1137" t="s">
        <v>141</v>
      </c>
      <c r="AZ1137" t="s">
        <v>1207</v>
      </c>
      <c r="BA1137" t="s">
        <v>1208</v>
      </c>
      <c r="BB1137" t="s">
        <v>1209</v>
      </c>
      <c r="BD1137" t="s">
        <v>1409</v>
      </c>
      <c r="BE1137" s="15">
        <v>42566</v>
      </c>
      <c r="BG1137" t="s">
        <v>1410</v>
      </c>
      <c r="BH1137">
        <v>0.5</v>
      </c>
      <c r="BI1137" t="s">
        <v>139</v>
      </c>
      <c r="BJ1137" s="15"/>
      <c r="BK1137" t="s">
        <v>146</v>
      </c>
      <c r="BL1137">
        <v>8</v>
      </c>
      <c r="BM1137" s="16">
        <v>42558.920138888898</v>
      </c>
      <c r="BN1137">
        <v>8</v>
      </c>
      <c r="BO1137" s="16">
        <v>42558.920138888898</v>
      </c>
      <c r="BP1137" t="s">
        <v>147</v>
      </c>
      <c r="BQ1137" t="s">
        <v>147</v>
      </c>
      <c r="BS1137">
        <v>0.5</v>
      </c>
      <c r="BT1137" t="b">
        <v>0</v>
      </c>
      <c r="BV1137">
        <v>0.5</v>
      </c>
      <c r="BW1137">
        <v>0.25</v>
      </c>
      <c r="BX1137" t="s">
        <v>1103</v>
      </c>
      <c r="BY1137" t="s">
        <v>1400</v>
      </c>
      <c r="BZ1137" t="s">
        <v>1401</v>
      </c>
      <c r="CA1137" t="s">
        <v>3543</v>
      </c>
      <c r="CB1137" t="s">
        <v>150</v>
      </c>
      <c r="CD1137" t="s">
        <v>3540</v>
      </c>
      <c r="CI1137">
        <v>44.610520000000001</v>
      </c>
      <c r="CJ1137">
        <v>-121.10297</v>
      </c>
      <c r="CN1137" t="s">
        <v>1971</v>
      </c>
      <c r="CO1137" t="s">
        <v>298</v>
      </c>
      <c r="CV1137" t="s">
        <v>154</v>
      </c>
      <c r="CW1137" t="s">
        <v>524</v>
      </c>
      <c r="CX1137" t="s">
        <v>3361</v>
      </c>
      <c r="DC1137" s="15"/>
      <c r="DH1137" t="s">
        <v>146</v>
      </c>
    </row>
    <row r="1138" spans="1:112" x14ac:dyDescent="0.25">
      <c r="A1138" t="s">
        <v>1400</v>
      </c>
      <c r="B1138" t="s">
        <v>1401</v>
      </c>
      <c r="C1138" t="s">
        <v>3544</v>
      </c>
      <c r="D1138" t="s">
        <v>124</v>
      </c>
      <c r="E1138" t="s">
        <v>125</v>
      </c>
      <c r="F1138" t="s">
        <v>126</v>
      </c>
      <c r="G1138" s="15">
        <v>42558</v>
      </c>
      <c r="H1138" t="s">
        <v>1551</v>
      </c>
      <c r="I1138" t="s">
        <v>1197</v>
      </c>
      <c r="J1138" s="15">
        <v>42558</v>
      </c>
      <c r="K1138" t="s">
        <v>1551</v>
      </c>
      <c r="L1138" t="s">
        <v>1197</v>
      </c>
      <c r="T1138" t="s">
        <v>1404</v>
      </c>
      <c r="V1138" t="s">
        <v>3545</v>
      </c>
      <c r="AA1138" t="s">
        <v>1406</v>
      </c>
      <c r="AB1138" t="s">
        <v>1400</v>
      </c>
      <c r="AC1138" t="s">
        <v>1406</v>
      </c>
      <c r="AD1138" t="s">
        <v>1407</v>
      </c>
      <c r="AF1138" t="s">
        <v>137</v>
      </c>
      <c r="AG1138" t="s">
        <v>1408</v>
      </c>
      <c r="AI1138" t="s">
        <v>139</v>
      </c>
      <c r="AK1138" t="s">
        <v>140</v>
      </c>
      <c r="AM1138" t="s">
        <v>141</v>
      </c>
      <c r="AZ1138" t="s">
        <v>1207</v>
      </c>
      <c r="BA1138" t="s">
        <v>1208</v>
      </c>
      <c r="BB1138" t="s">
        <v>1209</v>
      </c>
      <c r="BD1138" t="s">
        <v>1409</v>
      </c>
      <c r="BE1138" s="15">
        <v>42566</v>
      </c>
      <c r="BG1138" t="s">
        <v>1410</v>
      </c>
      <c r="BH1138">
        <v>0.5</v>
      </c>
      <c r="BI1138" t="s">
        <v>139</v>
      </c>
      <c r="BJ1138" s="15"/>
      <c r="BK1138" t="s">
        <v>146</v>
      </c>
      <c r="BL1138">
        <v>8</v>
      </c>
      <c r="BM1138" s="16">
        <v>42558.979166666701</v>
      </c>
      <c r="BN1138">
        <v>8</v>
      </c>
      <c r="BO1138" s="16">
        <v>42558.979166666701</v>
      </c>
      <c r="BP1138" t="s">
        <v>147</v>
      </c>
      <c r="BQ1138" t="s">
        <v>147</v>
      </c>
      <c r="BS1138">
        <v>0.5</v>
      </c>
      <c r="BT1138" t="b">
        <v>0</v>
      </c>
      <c r="BV1138">
        <v>0.5</v>
      </c>
      <c r="BW1138">
        <v>0.25</v>
      </c>
      <c r="BX1138" t="s">
        <v>1103</v>
      </c>
      <c r="BY1138" t="s">
        <v>1400</v>
      </c>
      <c r="BZ1138" t="s">
        <v>1401</v>
      </c>
      <c r="CA1138" t="s">
        <v>3546</v>
      </c>
      <c r="CB1138" t="s">
        <v>150</v>
      </c>
      <c r="CD1138" t="s">
        <v>3540</v>
      </c>
      <c r="CI1138">
        <v>44.607080000000003</v>
      </c>
      <c r="CJ1138">
        <v>-121.1009</v>
      </c>
      <c r="CN1138" t="s">
        <v>1971</v>
      </c>
      <c r="CO1138" t="s">
        <v>298</v>
      </c>
      <c r="CV1138" t="s">
        <v>154</v>
      </c>
      <c r="CW1138" t="s">
        <v>524</v>
      </c>
      <c r="CX1138" t="s">
        <v>3361</v>
      </c>
      <c r="DC1138" s="15"/>
      <c r="DH1138" t="s">
        <v>146</v>
      </c>
    </row>
    <row r="1139" spans="1:112" x14ac:dyDescent="0.25">
      <c r="A1139" t="s">
        <v>1400</v>
      </c>
      <c r="B1139" t="s">
        <v>1401</v>
      </c>
      <c r="C1139" t="s">
        <v>3547</v>
      </c>
      <c r="D1139" t="s">
        <v>124</v>
      </c>
      <c r="E1139" t="s">
        <v>125</v>
      </c>
      <c r="F1139" t="s">
        <v>126</v>
      </c>
      <c r="G1139" s="15">
        <v>42558</v>
      </c>
      <c r="H1139" t="s">
        <v>2308</v>
      </c>
      <c r="I1139" t="s">
        <v>1197</v>
      </c>
      <c r="J1139" s="15">
        <v>42558</v>
      </c>
      <c r="K1139" t="s">
        <v>2308</v>
      </c>
      <c r="L1139" t="s">
        <v>1197</v>
      </c>
      <c r="T1139" t="s">
        <v>1404</v>
      </c>
      <c r="V1139" t="s">
        <v>3548</v>
      </c>
      <c r="AA1139" t="s">
        <v>1406</v>
      </c>
      <c r="AB1139" t="s">
        <v>1400</v>
      </c>
      <c r="AC1139" t="s">
        <v>1406</v>
      </c>
      <c r="AD1139" t="s">
        <v>1407</v>
      </c>
      <c r="AF1139" t="s">
        <v>137</v>
      </c>
      <c r="AG1139" t="s">
        <v>1408</v>
      </c>
      <c r="AI1139" t="s">
        <v>139</v>
      </c>
      <c r="AK1139" t="s">
        <v>140</v>
      </c>
      <c r="AM1139" t="s">
        <v>141</v>
      </c>
      <c r="AZ1139" t="s">
        <v>1207</v>
      </c>
      <c r="BA1139" t="s">
        <v>1208</v>
      </c>
      <c r="BB1139" t="s">
        <v>1209</v>
      </c>
      <c r="BD1139" t="s">
        <v>1409</v>
      </c>
      <c r="BE1139" s="15">
        <v>42566</v>
      </c>
      <c r="BG1139" t="s">
        <v>1410</v>
      </c>
      <c r="BH1139">
        <v>0.5</v>
      </c>
      <c r="BI1139" t="s">
        <v>139</v>
      </c>
      <c r="BJ1139" s="15"/>
      <c r="BK1139" t="s">
        <v>146</v>
      </c>
      <c r="BL1139">
        <v>8</v>
      </c>
      <c r="BM1139" s="16">
        <v>42559.041666666701</v>
      </c>
      <c r="BN1139">
        <v>8</v>
      </c>
      <c r="BO1139" s="16">
        <v>42559.041666666701</v>
      </c>
      <c r="BP1139" t="s">
        <v>147</v>
      </c>
      <c r="BQ1139" t="s">
        <v>147</v>
      </c>
      <c r="BS1139">
        <v>0.5</v>
      </c>
      <c r="BT1139" t="b">
        <v>0</v>
      </c>
      <c r="BV1139">
        <v>0.5</v>
      </c>
      <c r="BW1139">
        <v>0.25</v>
      </c>
      <c r="BX1139" t="s">
        <v>1103</v>
      </c>
      <c r="BY1139" t="s">
        <v>1400</v>
      </c>
      <c r="BZ1139" t="s">
        <v>1401</v>
      </c>
      <c r="CA1139" t="s">
        <v>3549</v>
      </c>
      <c r="CB1139" t="s">
        <v>150</v>
      </c>
      <c r="CD1139" t="s">
        <v>3540</v>
      </c>
      <c r="CI1139">
        <v>44.604799999999997</v>
      </c>
      <c r="CJ1139">
        <v>-121.10004000000001</v>
      </c>
      <c r="CN1139" t="s">
        <v>1971</v>
      </c>
      <c r="CO1139" t="s">
        <v>298</v>
      </c>
      <c r="CV1139" t="s">
        <v>154</v>
      </c>
      <c r="CW1139" t="s">
        <v>524</v>
      </c>
      <c r="CX1139" t="s">
        <v>3361</v>
      </c>
      <c r="DC1139" s="15"/>
      <c r="DH1139" t="s">
        <v>146</v>
      </c>
    </row>
    <row r="1140" spans="1:112" x14ac:dyDescent="0.25">
      <c r="A1140" t="s">
        <v>1400</v>
      </c>
      <c r="B1140" t="s">
        <v>1401</v>
      </c>
      <c r="C1140" t="s">
        <v>3550</v>
      </c>
      <c r="D1140" t="s">
        <v>124</v>
      </c>
      <c r="E1140" t="s">
        <v>125</v>
      </c>
      <c r="F1140" t="s">
        <v>126</v>
      </c>
      <c r="G1140" s="15">
        <v>42640</v>
      </c>
      <c r="H1140" t="s">
        <v>1022</v>
      </c>
      <c r="I1140" t="s">
        <v>1197</v>
      </c>
      <c r="J1140" s="15">
        <v>42640</v>
      </c>
      <c r="K1140" t="s">
        <v>1022</v>
      </c>
      <c r="L1140" t="s">
        <v>1197</v>
      </c>
      <c r="T1140" t="s">
        <v>1404</v>
      </c>
      <c r="V1140" t="s">
        <v>3551</v>
      </c>
      <c r="AA1140" t="s">
        <v>1406</v>
      </c>
      <c r="AB1140" t="s">
        <v>1400</v>
      </c>
      <c r="AC1140" t="s">
        <v>1406</v>
      </c>
      <c r="AD1140" t="s">
        <v>1407</v>
      </c>
      <c r="AF1140" t="s">
        <v>137</v>
      </c>
      <c r="AG1140" t="s">
        <v>1408</v>
      </c>
      <c r="AI1140" t="s">
        <v>139</v>
      </c>
      <c r="AK1140" t="s">
        <v>140</v>
      </c>
      <c r="AM1140" t="s">
        <v>141</v>
      </c>
      <c r="AZ1140" t="s">
        <v>1207</v>
      </c>
      <c r="BA1140" t="s">
        <v>1208</v>
      </c>
      <c r="BB1140" t="s">
        <v>1209</v>
      </c>
      <c r="BD1140" t="s">
        <v>1409</v>
      </c>
      <c r="BE1140" s="15">
        <v>42648</v>
      </c>
      <c r="BG1140" t="s">
        <v>1410</v>
      </c>
      <c r="BH1140">
        <v>0.5</v>
      </c>
      <c r="BI1140" t="s">
        <v>139</v>
      </c>
      <c r="BJ1140" s="15"/>
      <c r="BK1140" t="s">
        <v>146</v>
      </c>
      <c r="BL1140">
        <v>8</v>
      </c>
      <c r="BM1140" s="16">
        <v>42640.729166666701</v>
      </c>
      <c r="BN1140">
        <v>8</v>
      </c>
      <c r="BO1140" s="16">
        <v>42640.729166666701</v>
      </c>
      <c r="BP1140" t="s">
        <v>147</v>
      </c>
      <c r="BQ1140" t="s">
        <v>147</v>
      </c>
      <c r="BS1140">
        <v>0.5</v>
      </c>
      <c r="BT1140" t="b">
        <v>0</v>
      </c>
      <c r="BV1140">
        <v>0.5</v>
      </c>
      <c r="BW1140">
        <v>0.25</v>
      </c>
      <c r="BX1140" t="s">
        <v>1103</v>
      </c>
      <c r="BY1140" t="s">
        <v>1400</v>
      </c>
      <c r="BZ1140" t="s">
        <v>1401</v>
      </c>
      <c r="CA1140" t="s">
        <v>3552</v>
      </c>
      <c r="CB1140" t="s">
        <v>150</v>
      </c>
      <c r="CC1140" t="s">
        <v>1421</v>
      </c>
      <c r="CD1140" t="s">
        <v>3553</v>
      </c>
      <c r="CI1140">
        <v>42.213611</v>
      </c>
      <c r="CJ1140">
        <v>-123.62472200000001</v>
      </c>
      <c r="CN1140" t="s">
        <v>135</v>
      </c>
      <c r="CO1140" t="s">
        <v>298</v>
      </c>
      <c r="CV1140" t="s">
        <v>154</v>
      </c>
      <c r="CW1140" t="s">
        <v>524</v>
      </c>
      <c r="CX1140" t="s">
        <v>3527</v>
      </c>
      <c r="DC1140" s="15"/>
      <c r="DH1140" t="s">
        <v>146</v>
      </c>
    </row>
    <row r="1141" spans="1:112" x14ac:dyDescent="0.25">
      <c r="A1141" t="s">
        <v>1400</v>
      </c>
      <c r="B1141" t="s">
        <v>1401</v>
      </c>
      <c r="C1141" t="s">
        <v>3554</v>
      </c>
      <c r="D1141" t="s">
        <v>124</v>
      </c>
      <c r="E1141" t="s">
        <v>125</v>
      </c>
      <c r="F1141" t="s">
        <v>126</v>
      </c>
      <c r="G1141" s="15">
        <v>42640</v>
      </c>
      <c r="H1141" t="s">
        <v>188</v>
      </c>
      <c r="I1141" t="s">
        <v>1197</v>
      </c>
      <c r="J1141" s="15">
        <v>42640</v>
      </c>
      <c r="K1141" t="s">
        <v>188</v>
      </c>
      <c r="L1141" t="s">
        <v>1197</v>
      </c>
      <c r="T1141" t="s">
        <v>1404</v>
      </c>
      <c r="V1141" t="s">
        <v>3555</v>
      </c>
      <c r="AA1141" t="s">
        <v>1406</v>
      </c>
      <c r="AB1141" t="s">
        <v>1400</v>
      </c>
      <c r="AC1141" t="s">
        <v>1406</v>
      </c>
      <c r="AD1141" t="s">
        <v>1407</v>
      </c>
      <c r="AF1141" t="s">
        <v>137</v>
      </c>
      <c r="AG1141" t="s">
        <v>1408</v>
      </c>
      <c r="AI1141" t="s">
        <v>139</v>
      </c>
      <c r="AK1141" t="s">
        <v>140</v>
      </c>
      <c r="AM1141" t="s">
        <v>141</v>
      </c>
      <c r="AZ1141" t="s">
        <v>1207</v>
      </c>
      <c r="BA1141" t="s">
        <v>1208</v>
      </c>
      <c r="BB1141" t="s">
        <v>1209</v>
      </c>
      <c r="BD1141" t="s">
        <v>1409</v>
      </c>
      <c r="BE1141" s="15">
        <v>42648</v>
      </c>
      <c r="BG1141" t="s">
        <v>1410</v>
      </c>
      <c r="BH1141">
        <v>0.5</v>
      </c>
      <c r="BI1141" t="s">
        <v>139</v>
      </c>
      <c r="BJ1141" s="15"/>
      <c r="BK1141" t="s">
        <v>146</v>
      </c>
      <c r="BL1141">
        <v>8</v>
      </c>
      <c r="BM1141" s="16">
        <v>42640.791666666701</v>
      </c>
      <c r="BN1141">
        <v>8</v>
      </c>
      <c r="BO1141" s="16">
        <v>42640.791666666701</v>
      </c>
      <c r="BP1141" t="s">
        <v>147</v>
      </c>
      <c r="BQ1141" t="s">
        <v>147</v>
      </c>
      <c r="BS1141">
        <v>0.5</v>
      </c>
      <c r="BT1141" t="b">
        <v>0</v>
      </c>
      <c r="BV1141">
        <v>0.5</v>
      </c>
      <c r="BW1141">
        <v>0.25</v>
      </c>
      <c r="BX1141" t="s">
        <v>1103</v>
      </c>
      <c r="BY1141" t="s">
        <v>1400</v>
      </c>
      <c r="BZ1141" t="s">
        <v>1401</v>
      </c>
      <c r="CA1141" t="s">
        <v>3556</v>
      </c>
      <c r="CB1141" t="s">
        <v>150</v>
      </c>
      <c r="CC1141" t="s">
        <v>1421</v>
      </c>
      <c r="CD1141" t="s">
        <v>3553</v>
      </c>
      <c r="CI1141">
        <v>42.214722000000002</v>
      </c>
      <c r="CJ1141">
        <v>-123.623611</v>
      </c>
      <c r="CN1141" t="s">
        <v>135</v>
      </c>
      <c r="CO1141" t="s">
        <v>298</v>
      </c>
      <c r="CV1141" t="s">
        <v>154</v>
      </c>
      <c r="CW1141" t="s">
        <v>524</v>
      </c>
      <c r="CX1141" t="s">
        <v>3527</v>
      </c>
      <c r="DC1141" s="15"/>
      <c r="DH1141" t="s">
        <v>146</v>
      </c>
    </row>
    <row r="1142" spans="1:112" x14ac:dyDescent="0.25">
      <c r="A1142" t="s">
        <v>1400</v>
      </c>
      <c r="B1142" t="s">
        <v>1401</v>
      </c>
      <c r="C1142" t="s">
        <v>3557</v>
      </c>
      <c r="D1142" t="s">
        <v>124</v>
      </c>
      <c r="E1142" t="s">
        <v>125</v>
      </c>
      <c r="F1142" t="s">
        <v>126</v>
      </c>
      <c r="G1142" s="15">
        <v>42640</v>
      </c>
      <c r="H1142" t="s">
        <v>875</v>
      </c>
      <c r="I1142" t="s">
        <v>1197</v>
      </c>
      <c r="J1142" s="15">
        <v>42640</v>
      </c>
      <c r="K1142" t="s">
        <v>875</v>
      </c>
      <c r="L1142" t="s">
        <v>1197</v>
      </c>
      <c r="T1142" t="s">
        <v>1404</v>
      </c>
      <c r="V1142" t="s">
        <v>3558</v>
      </c>
      <c r="AA1142" t="s">
        <v>1406</v>
      </c>
      <c r="AB1142" t="s">
        <v>1400</v>
      </c>
      <c r="AC1142" t="s">
        <v>1406</v>
      </c>
      <c r="AD1142" t="s">
        <v>1407</v>
      </c>
      <c r="AF1142" t="s">
        <v>137</v>
      </c>
      <c r="AG1142" t="s">
        <v>1408</v>
      </c>
      <c r="AI1142" t="s">
        <v>139</v>
      </c>
      <c r="AK1142" t="s">
        <v>140</v>
      </c>
      <c r="AM1142" t="s">
        <v>141</v>
      </c>
      <c r="AZ1142" t="s">
        <v>1207</v>
      </c>
      <c r="BA1142" t="s">
        <v>1208</v>
      </c>
      <c r="BB1142" t="s">
        <v>1209</v>
      </c>
      <c r="BD1142" t="s">
        <v>1409</v>
      </c>
      <c r="BE1142" s="15">
        <v>42648</v>
      </c>
      <c r="BG1142" t="s">
        <v>1410</v>
      </c>
      <c r="BH1142">
        <v>0.5</v>
      </c>
      <c r="BI1142" t="s">
        <v>139</v>
      </c>
      <c r="BJ1142" s="15"/>
      <c r="BK1142" t="s">
        <v>146</v>
      </c>
      <c r="BL1142">
        <v>8</v>
      </c>
      <c r="BM1142" s="16">
        <v>42640.854166666701</v>
      </c>
      <c r="BN1142">
        <v>8</v>
      </c>
      <c r="BO1142" s="16">
        <v>42640.854166666701</v>
      </c>
      <c r="BP1142" t="s">
        <v>147</v>
      </c>
      <c r="BQ1142" t="s">
        <v>147</v>
      </c>
      <c r="BS1142">
        <v>0.5</v>
      </c>
      <c r="BT1142" t="b">
        <v>0</v>
      </c>
      <c r="BV1142">
        <v>0.5</v>
      </c>
      <c r="BW1142">
        <v>0.25</v>
      </c>
      <c r="BX1142" t="s">
        <v>1103</v>
      </c>
      <c r="BY1142" t="s">
        <v>1400</v>
      </c>
      <c r="BZ1142" t="s">
        <v>1401</v>
      </c>
      <c r="CA1142" t="s">
        <v>3559</v>
      </c>
      <c r="CB1142" t="s">
        <v>150</v>
      </c>
      <c r="CC1142" t="s">
        <v>1421</v>
      </c>
      <c r="CD1142" t="s">
        <v>3553</v>
      </c>
      <c r="CI1142">
        <v>42.215555999999999</v>
      </c>
      <c r="CJ1142">
        <v>-123.625</v>
      </c>
      <c r="CN1142" t="s">
        <v>135</v>
      </c>
      <c r="CO1142" t="s">
        <v>298</v>
      </c>
      <c r="CV1142" t="s">
        <v>154</v>
      </c>
      <c r="CW1142" t="s">
        <v>524</v>
      </c>
      <c r="CX1142" t="s">
        <v>3527</v>
      </c>
      <c r="DC1142" s="15"/>
      <c r="DH1142" t="s">
        <v>146</v>
      </c>
    </row>
    <row r="1143" spans="1:112" x14ac:dyDescent="0.25">
      <c r="A1143" t="s">
        <v>1400</v>
      </c>
      <c r="B1143" t="s">
        <v>1401</v>
      </c>
      <c r="C1143" t="s">
        <v>3560</v>
      </c>
      <c r="D1143" t="s">
        <v>124</v>
      </c>
      <c r="E1143" t="s">
        <v>125</v>
      </c>
      <c r="F1143" t="s">
        <v>126</v>
      </c>
      <c r="G1143" s="15">
        <v>42647</v>
      </c>
      <c r="H1143" t="s">
        <v>1236</v>
      </c>
      <c r="I1143" t="s">
        <v>1197</v>
      </c>
      <c r="J1143" s="15">
        <v>42647</v>
      </c>
      <c r="K1143" t="s">
        <v>1236</v>
      </c>
      <c r="L1143" t="s">
        <v>1197</v>
      </c>
      <c r="T1143" t="s">
        <v>1404</v>
      </c>
      <c r="V1143" t="s">
        <v>3561</v>
      </c>
      <c r="AA1143" t="s">
        <v>1406</v>
      </c>
      <c r="AB1143" t="s">
        <v>1400</v>
      </c>
      <c r="AC1143" t="s">
        <v>1406</v>
      </c>
      <c r="AD1143" t="s">
        <v>1407</v>
      </c>
      <c r="AF1143" t="s">
        <v>137</v>
      </c>
      <c r="AG1143" t="s">
        <v>1408</v>
      </c>
      <c r="AI1143" t="s">
        <v>139</v>
      </c>
      <c r="AK1143" t="s">
        <v>140</v>
      </c>
      <c r="AM1143" t="s">
        <v>141</v>
      </c>
      <c r="AZ1143" t="s">
        <v>1207</v>
      </c>
      <c r="BA1143" t="s">
        <v>1208</v>
      </c>
      <c r="BB1143" t="s">
        <v>1209</v>
      </c>
      <c r="BD1143" t="s">
        <v>1409</v>
      </c>
      <c r="BE1143" s="15">
        <v>42650</v>
      </c>
      <c r="BG1143" t="s">
        <v>1410</v>
      </c>
      <c r="BH1143">
        <v>0.5</v>
      </c>
      <c r="BI1143" t="s">
        <v>139</v>
      </c>
      <c r="BJ1143" s="15"/>
      <c r="BK1143" t="s">
        <v>146</v>
      </c>
      <c r="BL1143">
        <v>8</v>
      </c>
      <c r="BM1143" s="16">
        <v>42647.708333333299</v>
      </c>
      <c r="BN1143">
        <v>8</v>
      </c>
      <c r="BO1143" s="16">
        <v>42647.708333333299</v>
      </c>
      <c r="BP1143" t="s">
        <v>147</v>
      </c>
      <c r="BQ1143" t="s">
        <v>147</v>
      </c>
      <c r="BS1143">
        <v>0.5</v>
      </c>
      <c r="BT1143" t="b">
        <v>0</v>
      </c>
      <c r="BV1143">
        <v>0.5</v>
      </c>
      <c r="BW1143">
        <v>0.25</v>
      </c>
      <c r="BX1143" t="s">
        <v>1103</v>
      </c>
      <c r="BY1143" t="s">
        <v>1400</v>
      </c>
      <c r="BZ1143" t="s">
        <v>1401</v>
      </c>
      <c r="CA1143" t="s">
        <v>3562</v>
      </c>
      <c r="CB1143" t="s">
        <v>150</v>
      </c>
      <c r="CD1143" t="s">
        <v>3493</v>
      </c>
      <c r="CI1143">
        <v>45.622109999999999</v>
      </c>
      <c r="CJ1143">
        <v>-120.24972</v>
      </c>
      <c r="CN1143" t="s">
        <v>1971</v>
      </c>
      <c r="CO1143" t="s">
        <v>298</v>
      </c>
      <c r="CV1143" t="s">
        <v>154</v>
      </c>
      <c r="CW1143" t="s">
        <v>524</v>
      </c>
      <c r="CX1143" t="s">
        <v>156</v>
      </c>
      <c r="DC1143" s="15"/>
      <c r="DH1143" t="s">
        <v>146</v>
      </c>
    </row>
    <row r="1144" spans="1:112" x14ac:dyDescent="0.25">
      <c r="A1144" t="s">
        <v>1400</v>
      </c>
      <c r="B1144" t="s">
        <v>1401</v>
      </c>
      <c r="C1144" t="s">
        <v>3563</v>
      </c>
      <c r="D1144" t="s">
        <v>124</v>
      </c>
      <c r="E1144" t="s">
        <v>125</v>
      </c>
      <c r="F1144" t="s">
        <v>126</v>
      </c>
      <c r="G1144" s="15">
        <v>42647</v>
      </c>
      <c r="H1144" t="s">
        <v>682</v>
      </c>
      <c r="I1144" t="s">
        <v>1197</v>
      </c>
      <c r="J1144" s="15">
        <v>42647</v>
      </c>
      <c r="K1144" t="s">
        <v>682</v>
      </c>
      <c r="L1144" t="s">
        <v>1197</v>
      </c>
      <c r="T1144" t="s">
        <v>1404</v>
      </c>
      <c r="V1144" t="s">
        <v>3564</v>
      </c>
      <c r="AA1144" t="s">
        <v>1406</v>
      </c>
      <c r="AB1144" t="s">
        <v>1400</v>
      </c>
      <c r="AC1144" t="s">
        <v>1406</v>
      </c>
      <c r="AD1144" t="s">
        <v>1407</v>
      </c>
      <c r="AF1144" t="s">
        <v>137</v>
      </c>
      <c r="AG1144" t="s">
        <v>1408</v>
      </c>
      <c r="AI1144" t="s">
        <v>139</v>
      </c>
      <c r="AK1144" t="s">
        <v>140</v>
      </c>
      <c r="AM1144" t="s">
        <v>141</v>
      </c>
      <c r="AZ1144" t="s">
        <v>1207</v>
      </c>
      <c r="BA1144" t="s">
        <v>1208</v>
      </c>
      <c r="BB1144" t="s">
        <v>1209</v>
      </c>
      <c r="BD1144" t="s">
        <v>1409</v>
      </c>
      <c r="BE1144" s="15">
        <v>42650</v>
      </c>
      <c r="BG1144" t="s">
        <v>1410</v>
      </c>
      <c r="BH1144">
        <v>0.5</v>
      </c>
      <c r="BI1144" t="s">
        <v>139</v>
      </c>
      <c r="BJ1144" s="15"/>
      <c r="BK1144" t="s">
        <v>146</v>
      </c>
      <c r="BL1144">
        <v>8</v>
      </c>
      <c r="BM1144" s="16">
        <v>42647.774305555598</v>
      </c>
      <c r="BN1144">
        <v>8</v>
      </c>
      <c r="BO1144" s="16">
        <v>42647.774305555598</v>
      </c>
      <c r="BP1144" t="s">
        <v>147</v>
      </c>
      <c r="BQ1144" t="s">
        <v>147</v>
      </c>
      <c r="BS1144">
        <v>0.5</v>
      </c>
      <c r="BT1144" t="b">
        <v>0</v>
      </c>
      <c r="BV1144">
        <v>0.5</v>
      </c>
      <c r="BW1144">
        <v>0.25</v>
      </c>
      <c r="BX1144" t="s">
        <v>1103</v>
      </c>
      <c r="BY1144" t="s">
        <v>1400</v>
      </c>
      <c r="BZ1144" t="s">
        <v>1401</v>
      </c>
      <c r="CA1144" t="s">
        <v>3565</v>
      </c>
      <c r="CB1144" t="s">
        <v>150</v>
      </c>
      <c r="CC1144" t="s">
        <v>3566</v>
      </c>
      <c r="CD1144" t="s">
        <v>3567</v>
      </c>
      <c r="CI1144">
        <v>45.619861</v>
      </c>
      <c r="CJ1144">
        <v>-120.373333</v>
      </c>
      <c r="CN1144" t="s">
        <v>135</v>
      </c>
      <c r="CO1144" t="s">
        <v>298</v>
      </c>
      <c r="CV1144" t="s">
        <v>154</v>
      </c>
      <c r="CW1144" t="s">
        <v>524</v>
      </c>
      <c r="CX1144" t="s">
        <v>156</v>
      </c>
      <c r="DC1144" s="15"/>
      <c r="DH1144" t="s">
        <v>146</v>
      </c>
    </row>
    <row r="1145" spans="1:112" x14ac:dyDescent="0.25">
      <c r="A1145" t="s">
        <v>1400</v>
      </c>
      <c r="B1145" t="s">
        <v>1401</v>
      </c>
      <c r="C1145" t="s">
        <v>3568</v>
      </c>
      <c r="D1145" t="s">
        <v>124</v>
      </c>
      <c r="E1145" t="s">
        <v>125</v>
      </c>
      <c r="F1145" t="s">
        <v>126</v>
      </c>
      <c r="G1145" s="15">
        <v>42647</v>
      </c>
      <c r="H1145" t="s">
        <v>751</v>
      </c>
      <c r="I1145" t="s">
        <v>1197</v>
      </c>
      <c r="J1145" s="15">
        <v>42647</v>
      </c>
      <c r="K1145" t="s">
        <v>751</v>
      </c>
      <c r="L1145" t="s">
        <v>1197</v>
      </c>
      <c r="T1145" t="s">
        <v>1404</v>
      </c>
      <c r="V1145" t="s">
        <v>3569</v>
      </c>
      <c r="AA1145" t="s">
        <v>1406</v>
      </c>
      <c r="AB1145" t="s">
        <v>1400</v>
      </c>
      <c r="AC1145" t="s">
        <v>1406</v>
      </c>
      <c r="AD1145" t="s">
        <v>1407</v>
      </c>
      <c r="AF1145" t="s">
        <v>137</v>
      </c>
      <c r="AG1145" t="s">
        <v>1408</v>
      </c>
      <c r="AI1145" t="s">
        <v>139</v>
      </c>
      <c r="AK1145" t="s">
        <v>140</v>
      </c>
      <c r="AM1145" t="s">
        <v>141</v>
      </c>
      <c r="AZ1145" t="s">
        <v>1207</v>
      </c>
      <c r="BA1145" t="s">
        <v>1208</v>
      </c>
      <c r="BB1145" t="s">
        <v>1209</v>
      </c>
      <c r="BD1145" t="s">
        <v>1409</v>
      </c>
      <c r="BE1145" s="15">
        <v>42650</v>
      </c>
      <c r="BG1145" t="s">
        <v>1410</v>
      </c>
      <c r="BH1145">
        <v>0.5</v>
      </c>
      <c r="BI1145" t="s">
        <v>139</v>
      </c>
      <c r="BJ1145" s="15"/>
      <c r="BK1145" t="s">
        <v>146</v>
      </c>
      <c r="BL1145">
        <v>8</v>
      </c>
      <c r="BM1145" s="16">
        <v>42647.836805555598</v>
      </c>
      <c r="BN1145">
        <v>8</v>
      </c>
      <c r="BO1145" s="16">
        <v>42647.836805555598</v>
      </c>
      <c r="BP1145" t="s">
        <v>147</v>
      </c>
      <c r="BQ1145" t="s">
        <v>147</v>
      </c>
      <c r="BS1145">
        <v>0.5</v>
      </c>
      <c r="BT1145" t="b">
        <v>0</v>
      </c>
      <c r="BV1145">
        <v>0.5</v>
      </c>
      <c r="BW1145">
        <v>0.25</v>
      </c>
      <c r="BX1145" t="s">
        <v>1103</v>
      </c>
      <c r="BY1145" t="s">
        <v>1400</v>
      </c>
      <c r="BZ1145" t="s">
        <v>1401</v>
      </c>
      <c r="CA1145" t="s">
        <v>3570</v>
      </c>
      <c r="CB1145" t="s">
        <v>150</v>
      </c>
      <c r="CD1145" t="s">
        <v>3493</v>
      </c>
      <c r="CI1145">
        <v>45.62406</v>
      </c>
      <c r="CJ1145">
        <v>-120.25996000000001</v>
      </c>
      <c r="CN1145" t="s">
        <v>1971</v>
      </c>
      <c r="CO1145" t="s">
        <v>298</v>
      </c>
      <c r="CV1145" t="s">
        <v>154</v>
      </c>
      <c r="CW1145" t="s">
        <v>524</v>
      </c>
      <c r="CX1145" t="s">
        <v>156</v>
      </c>
      <c r="DC1145" s="15"/>
      <c r="DH1145" t="s">
        <v>146</v>
      </c>
    </row>
    <row r="1146" spans="1:112" x14ac:dyDescent="0.25">
      <c r="A1146" t="s">
        <v>1400</v>
      </c>
      <c r="B1146" t="s">
        <v>1401</v>
      </c>
      <c r="C1146" t="s">
        <v>3571</v>
      </c>
      <c r="D1146" t="s">
        <v>124</v>
      </c>
      <c r="E1146" t="s">
        <v>125</v>
      </c>
      <c r="F1146" t="s">
        <v>126</v>
      </c>
      <c r="G1146" s="15">
        <v>42647</v>
      </c>
      <c r="H1146" t="s">
        <v>2017</v>
      </c>
      <c r="I1146" t="s">
        <v>1197</v>
      </c>
      <c r="J1146" s="15">
        <v>42647</v>
      </c>
      <c r="K1146" t="s">
        <v>2017</v>
      </c>
      <c r="L1146" t="s">
        <v>1197</v>
      </c>
      <c r="T1146" t="s">
        <v>1404</v>
      </c>
      <c r="V1146" t="s">
        <v>3572</v>
      </c>
      <c r="AA1146" t="s">
        <v>1406</v>
      </c>
      <c r="AB1146" t="s">
        <v>1400</v>
      </c>
      <c r="AC1146" t="s">
        <v>1406</v>
      </c>
      <c r="AD1146" t="s">
        <v>1407</v>
      </c>
      <c r="AF1146" t="s">
        <v>137</v>
      </c>
      <c r="AG1146" t="s">
        <v>1408</v>
      </c>
      <c r="AI1146" t="s">
        <v>139</v>
      </c>
      <c r="AK1146" t="s">
        <v>140</v>
      </c>
      <c r="AM1146" t="s">
        <v>141</v>
      </c>
      <c r="AZ1146" t="s">
        <v>1207</v>
      </c>
      <c r="BA1146" t="s">
        <v>1208</v>
      </c>
      <c r="BB1146" t="s">
        <v>1209</v>
      </c>
      <c r="BD1146" t="s">
        <v>1409</v>
      </c>
      <c r="BE1146" s="15">
        <v>42650</v>
      </c>
      <c r="BG1146" t="s">
        <v>1410</v>
      </c>
      <c r="BH1146">
        <v>0.5</v>
      </c>
      <c r="BI1146" t="s">
        <v>139</v>
      </c>
      <c r="BJ1146" s="15"/>
      <c r="BK1146" t="s">
        <v>146</v>
      </c>
      <c r="BL1146">
        <v>8</v>
      </c>
      <c r="BM1146" s="16">
        <v>42647.895833333299</v>
      </c>
      <c r="BN1146">
        <v>8</v>
      </c>
      <c r="BO1146" s="16">
        <v>42647.895833333299</v>
      </c>
      <c r="BP1146" t="s">
        <v>147</v>
      </c>
      <c r="BQ1146" t="s">
        <v>147</v>
      </c>
      <c r="BS1146">
        <v>0.5</v>
      </c>
      <c r="BT1146" t="b">
        <v>0</v>
      </c>
      <c r="BV1146">
        <v>0.5</v>
      </c>
      <c r="BW1146">
        <v>0.25</v>
      </c>
      <c r="BX1146" t="s">
        <v>1103</v>
      </c>
      <c r="BY1146" t="s">
        <v>1400</v>
      </c>
      <c r="BZ1146" t="s">
        <v>1401</v>
      </c>
      <c r="CA1146" t="s">
        <v>3573</v>
      </c>
      <c r="CB1146" t="s">
        <v>150</v>
      </c>
      <c r="CD1146" t="s">
        <v>3493</v>
      </c>
      <c r="CI1146">
        <v>45.622329999999998</v>
      </c>
      <c r="CJ1146">
        <v>-120.25458999999999</v>
      </c>
      <c r="CN1146" t="s">
        <v>1971</v>
      </c>
      <c r="CO1146" t="s">
        <v>298</v>
      </c>
      <c r="CV1146" t="s">
        <v>154</v>
      </c>
      <c r="CW1146" t="s">
        <v>524</v>
      </c>
      <c r="CX1146" t="s">
        <v>156</v>
      </c>
      <c r="DC1146" s="15"/>
      <c r="DH1146" t="s">
        <v>146</v>
      </c>
    </row>
    <row r="1147" spans="1:112" x14ac:dyDescent="0.25">
      <c r="A1147" t="s">
        <v>1400</v>
      </c>
      <c r="B1147" t="s">
        <v>1401</v>
      </c>
      <c r="C1147" t="s">
        <v>3574</v>
      </c>
      <c r="D1147" t="s">
        <v>124</v>
      </c>
      <c r="E1147" t="s">
        <v>125</v>
      </c>
      <c r="F1147" t="s">
        <v>126</v>
      </c>
      <c r="G1147" s="15">
        <v>42647</v>
      </c>
      <c r="H1147" t="s">
        <v>2041</v>
      </c>
      <c r="I1147" t="s">
        <v>1197</v>
      </c>
      <c r="J1147" s="15">
        <v>42647</v>
      </c>
      <c r="K1147" t="s">
        <v>2041</v>
      </c>
      <c r="L1147" t="s">
        <v>1197</v>
      </c>
      <c r="T1147" t="s">
        <v>1404</v>
      </c>
      <c r="V1147" t="s">
        <v>3575</v>
      </c>
      <c r="AA1147" t="s">
        <v>1406</v>
      </c>
      <c r="AB1147" t="s">
        <v>1400</v>
      </c>
      <c r="AC1147" t="s">
        <v>1406</v>
      </c>
      <c r="AD1147" t="s">
        <v>1407</v>
      </c>
      <c r="AF1147" t="s">
        <v>137</v>
      </c>
      <c r="AG1147" t="s">
        <v>1408</v>
      </c>
      <c r="AI1147" t="s">
        <v>139</v>
      </c>
      <c r="AK1147" t="s">
        <v>140</v>
      </c>
      <c r="AM1147" t="s">
        <v>141</v>
      </c>
      <c r="AZ1147" t="s">
        <v>1207</v>
      </c>
      <c r="BA1147" t="s">
        <v>1208</v>
      </c>
      <c r="BB1147" t="s">
        <v>1209</v>
      </c>
      <c r="BD1147" t="s">
        <v>1409</v>
      </c>
      <c r="BE1147" s="15">
        <v>42650</v>
      </c>
      <c r="BG1147" t="s">
        <v>1410</v>
      </c>
      <c r="BH1147">
        <v>0.5</v>
      </c>
      <c r="BI1147" t="s">
        <v>139</v>
      </c>
      <c r="BJ1147" s="15"/>
      <c r="BK1147" t="s">
        <v>146</v>
      </c>
      <c r="BL1147">
        <v>8</v>
      </c>
      <c r="BM1147" s="16">
        <v>42647.965277777803</v>
      </c>
      <c r="BN1147">
        <v>8</v>
      </c>
      <c r="BO1147" s="16">
        <v>42647.965277777803</v>
      </c>
      <c r="BP1147" t="s">
        <v>147</v>
      </c>
      <c r="BQ1147" t="s">
        <v>147</v>
      </c>
      <c r="BS1147">
        <v>0.5</v>
      </c>
      <c r="BT1147" t="b">
        <v>0</v>
      </c>
      <c r="BV1147">
        <v>0.5</v>
      </c>
      <c r="BW1147">
        <v>0.25</v>
      </c>
      <c r="BX1147" t="s">
        <v>1103</v>
      </c>
      <c r="BY1147" t="s">
        <v>1400</v>
      </c>
      <c r="BZ1147" t="s">
        <v>1401</v>
      </c>
      <c r="CA1147" t="s">
        <v>3576</v>
      </c>
      <c r="CB1147" t="s">
        <v>150</v>
      </c>
      <c r="CD1147" t="s">
        <v>3493</v>
      </c>
      <c r="CI1147">
        <v>45.621564999999997</v>
      </c>
      <c r="CJ1147">
        <v>-120.254125</v>
      </c>
      <c r="CN1147" t="s">
        <v>135</v>
      </c>
      <c r="CO1147" t="s">
        <v>298</v>
      </c>
      <c r="CV1147" t="s">
        <v>154</v>
      </c>
      <c r="CW1147" t="s">
        <v>524</v>
      </c>
      <c r="CX1147" t="s">
        <v>156</v>
      </c>
      <c r="DC1147" s="15"/>
      <c r="DH1147" t="s">
        <v>146</v>
      </c>
    </row>
    <row r="1148" spans="1:112" x14ac:dyDescent="0.25">
      <c r="A1148" t="s">
        <v>1400</v>
      </c>
      <c r="B1148" t="s">
        <v>1401</v>
      </c>
      <c r="C1148" t="s">
        <v>3577</v>
      </c>
      <c r="D1148" t="s">
        <v>124</v>
      </c>
      <c r="E1148" t="s">
        <v>125</v>
      </c>
      <c r="F1148" t="s">
        <v>126</v>
      </c>
      <c r="G1148" s="15">
        <v>42647</v>
      </c>
      <c r="H1148" t="s">
        <v>2580</v>
      </c>
      <c r="I1148" t="s">
        <v>1197</v>
      </c>
      <c r="J1148" s="15">
        <v>42647</v>
      </c>
      <c r="K1148" t="s">
        <v>2580</v>
      </c>
      <c r="L1148" t="s">
        <v>1197</v>
      </c>
      <c r="T1148" t="s">
        <v>1404</v>
      </c>
      <c r="V1148" t="s">
        <v>3578</v>
      </c>
      <c r="AA1148" t="s">
        <v>1406</v>
      </c>
      <c r="AB1148" t="s">
        <v>1400</v>
      </c>
      <c r="AC1148" t="s">
        <v>1406</v>
      </c>
      <c r="AD1148" t="s">
        <v>1407</v>
      </c>
      <c r="AF1148" t="s">
        <v>137</v>
      </c>
      <c r="AG1148" t="s">
        <v>1408</v>
      </c>
      <c r="AI1148" t="s">
        <v>139</v>
      </c>
      <c r="AK1148" t="s">
        <v>140</v>
      </c>
      <c r="AM1148" t="s">
        <v>141</v>
      </c>
      <c r="AZ1148" t="s">
        <v>1207</v>
      </c>
      <c r="BA1148" t="s">
        <v>1208</v>
      </c>
      <c r="BB1148" t="s">
        <v>1209</v>
      </c>
      <c r="BD1148" t="s">
        <v>1409</v>
      </c>
      <c r="BE1148" s="15">
        <v>42650</v>
      </c>
      <c r="BG1148" t="s">
        <v>1410</v>
      </c>
      <c r="BH1148">
        <v>0.5</v>
      </c>
      <c r="BI1148" t="s">
        <v>139</v>
      </c>
      <c r="BJ1148" s="15"/>
      <c r="BK1148" t="s">
        <v>146</v>
      </c>
      <c r="BL1148">
        <v>8</v>
      </c>
      <c r="BM1148" s="16">
        <v>42648.024305555598</v>
      </c>
      <c r="BN1148">
        <v>8</v>
      </c>
      <c r="BO1148" s="16">
        <v>42648.024305555598</v>
      </c>
      <c r="BP1148" t="s">
        <v>147</v>
      </c>
      <c r="BQ1148" t="s">
        <v>147</v>
      </c>
      <c r="BS1148">
        <v>0.5</v>
      </c>
      <c r="BT1148" t="b">
        <v>0</v>
      </c>
      <c r="BV1148">
        <v>0.5</v>
      </c>
      <c r="BW1148">
        <v>0.25</v>
      </c>
      <c r="BX1148" t="s">
        <v>1103</v>
      </c>
      <c r="BY1148" t="s">
        <v>1400</v>
      </c>
      <c r="BZ1148" t="s">
        <v>1401</v>
      </c>
      <c r="CA1148" t="s">
        <v>3579</v>
      </c>
      <c r="CB1148" t="s">
        <v>150</v>
      </c>
      <c r="CD1148" t="s">
        <v>3493</v>
      </c>
      <c r="CI1148">
        <v>45.620980000000003</v>
      </c>
      <c r="CJ1148">
        <v>-120.25409999999999</v>
      </c>
      <c r="CN1148" t="s">
        <v>135</v>
      </c>
      <c r="CO1148" t="s">
        <v>298</v>
      </c>
      <c r="CV1148" t="s">
        <v>154</v>
      </c>
      <c r="CW1148" t="s">
        <v>524</v>
      </c>
      <c r="CX1148" t="s">
        <v>156</v>
      </c>
      <c r="DC1148" s="15"/>
      <c r="DH1148" t="s">
        <v>146</v>
      </c>
    </row>
    <row r="1149" spans="1:112" x14ac:dyDescent="0.25">
      <c r="A1149" t="s">
        <v>1400</v>
      </c>
      <c r="B1149" t="s">
        <v>1401</v>
      </c>
      <c r="C1149" t="s">
        <v>3580</v>
      </c>
      <c r="D1149" t="s">
        <v>124</v>
      </c>
      <c r="E1149" t="s">
        <v>125</v>
      </c>
      <c r="F1149" t="s">
        <v>126</v>
      </c>
      <c r="G1149" s="15">
        <v>42648</v>
      </c>
      <c r="H1149" t="s">
        <v>127</v>
      </c>
      <c r="I1149" t="s">
        <v>1197</v>
      </c>
      <c r="J1149" s="15">
        <v>42648</v>
      </c>
      <c r="K1149" t="s">
        <v>127</v>
      </c>
      <c r="L1149" t="s">
        <v>1197</v>
      </c>
      <c r="T1149" t="s">
        <v>1404</v>
      </c>
      <c r="V1149" t="s">
        <v>3581</v>
      </c>
      <c r="AA1149" t="s">
        <v>1406</v>
      </c>
      <c r="AB1149" t="s">
        <v>1400</v>
      </c>
      <c r="AC1149" t="s">
        <v>1406</v>
      </c>
      <c r="AD1149" t="s">
        <v>1407</v>
      </c>
      <c r="AF1149" t="s">
        <v>137</v>
      </c>
      <c r="AG1149" t="s">
        <v>1408</v>
      </c>
      <c r="AI1149" t="s">
        <v>139</v>
      </c>
      <c r="AK1149" t="s">
        <v>140</v>
      </c>
      <c r="AM1149" t="s">
        <v>141</v>
      </c>
      <c r="AZ1149" t="s">
        <v>1207</v>
      </c>
      <c r="BA1149" t="s">
        <v>1208</v>
      </c>
      <c r="BB1149" t="s">
        <v>1209</v>
      </c>
      <c r="BD1149" t="s">
        <v>1409</v>
      </c>
      <c r="BE1149" s="15">
        <v>42650</v>
      </c>
      <c r="BG1149" t="s">
        <v>1410</v>
      </c>
      <c r="BH1149">
        <v>0.5</v>
      </c>
      <c r="BI1149" t="s">
        <v>139</v>
      </c>
      <c r="BJ1149" s="15"/>
      <c r="BK1149" t="s">
        <v>146</v>
      </c>
      <c r="BL1149">
        <v>8</v>
      </c>
      <c r="BM1149" s="16">
        <v>42648.815972222197</v>
      </c>
      <c r="BN1149">
        <v>8</v>
      </c>
      <c r="BO1149" s="16">
        <v>42648.815972222197</v>
      </c>
      <c r="BP1149" t="s">
        <v>147</v>
      </c>
      <c r="BQ1149" t="s">
        <v>147</v>
      </c>
      <c r="BS1149">
        <v>0.5</v>
      </c>
      <c r="BT1149" t="b">
        <v>0</v>
      </c>
      <c r="BV1149">
        <v>0.5</v>
      </c>
      <c r="BW1149">
        <v>0.25</v>
      </c>
      <c r="BX1149" t="s">
        <v>1103</v>
      </c>
      <c r="BY1149" t="s">
        <v>1400</v>
      </c>
      <c r="BZ1149" t="s">
        <v>1401</v>
      </c>
      <c r="CA1149" t="s">
        <v>3582</v>
      </c>
      <c r="CB1149" t="s">
        <v>150</v>
      </c>
      <c r="CD1149" t="s">
        <v>3493</v>
      </c>
      <c r="CI1149">
        <v>45.619929999999997</v>
      </c>
      <c r="CJ1149">
        <v>-120.256</v>
      </c>
      <c r="CN1149" t="s">
        <v>1971</v>
      </c>
      <c r="CO1149" t="s">
        <v>298</v>
      </c>
      <c r="CV1149" t="s">
        <v>154</v>
      </c>
      <c r="CW1149" t="s">
        <v>524</v>
      </c>
      <c r="CX1149" t="s">
        <v>156</v>
      </c>
      <c r="DC1149" s="15"/>
      <c r="DH1149" t="s">
        <v>146</v>
      </c>
    </row>
    <row r="1150" spans="1:112" x14ac:dyDescent="0.25">
      <c r="A1150" t="s">
        <v>1400</v>
      </c>
      <c r="B1150" t="s">
        <v>1401</v>
      </c>
      <c r="C1150" t="s">
        <v>3583</v>
      </c>
      <c r="D1150" t="s">
        <v>124</v>
      </c>
      <c r="E1150" t="s">
        <v>125</v>
      </c>
      <c r="F1150" t="s">
        <v>126</v>
      </c>
      <c r="G1150" s="15">
        <v>42654</v>
      </c>
      <c r="H1150" t="s">
        <v>582</v>
      </c>
      <c r="I1150" t="s">
        <v>1197</v>
      </c>
      <c r="J1150" s="15">
        <v>42654</v>
      </c>
      <c r="K1150" t="s">
        <v>582</v>
      </c>
      <c r="L1150" t="s">
        <v>1197</v>
      </c>
      <c r="T1150" t="s">
        <v>1404</v>
      </c>
      <c r="V1150" t="s">
        <v>3584</v>
      </c>
      <c r="AA1150" t="s">
        <v>1406</v>
      </c>
      <c r="AB1150" t="s">
        <v>1400</v>
      </c>
      <c r="AC1150" t="s">
        <v>1406</v>
      </c>
      <c r="AD1150" t="s">
        <v>1407</v>
      </c>
      <c r="AF1150" t="s">
        <v>137</v>
      </c>
      <c r="AG1150" t="s">
        <v>1408</v>
      </c>
      <c r="AI1150" t="s">
        <v>139</v>
      </c>
      <c r="AK1150" t="s">
        <v>140</v>
      </c>
      <c r="AM1150" t="s">
        <v>141</v>
      </c>
      <c r="AZ1150" t="s">
        <v>1207</v>
      </c>
      <c r="BA1150" t="s">
        <v>1208</v>
      </c>
      <c r="BB1150" t="s">
        <v>1209</v>
      </c>
      <c r="BD1150" t="s">
        <v>1409</v>
      </c>
      <c r="BE1150" s="15">
        <v>42662</v>
      </c>
      <c r="BG1150" t="s">
        <v>1410</v>
      </c>
      <c r="BH1150">
        <v>0.5</v>
      </c>
      <c r="BI1150" t="s">
        <v>139</v>
      </c>
      <c r="BJ1150" s="15"/>
      <c r="BK1150" t="s">
        <v>146</v>
      </c>
      <c r="BL1150">
        <v>8</v>
      </c>
      <c r="BM1150" s="16">
        <v>42654.732638888898</v>
      </c>
      <c r="BN1150">
        <v>8</v>
      </c>
      <c r="BO1150" s="16">
        <v>42654.732638888898</v>
      </c>
      <c r="BP1150" t="s">
        <v>147</v>
      </c>
      <c r="BQ1150" t="s">
        <v>147</v>
      </c>
      <c r="BS1150">
        <v>0.5</v>
      </c>
      <c r="BT1150" t="b">
        <v>0</v>
      </c>
      <c r="BV1150">
        <v>0.5</v>
      </c>
      <c r="BW1150">
        <v>0.25</v>
      </c>
      <c r="BX1150" t="s">
        <v>1103</v>
      </c>
      <c r="BY1150" t="s">
        <v>1400</v>
      </c>
      <c r="BZ1150" t="s">
        <v>1401</v>
      </c>
      <c r="CA1150" t="s">
        <v>3585</v>
      </c>
      <c r="CB1150" t="s">
        <v>150</v>
      </c>
      <c r="CC1150" t="s">
        <v>1421</v>
      </c>
      <c r="CD1150" t="s">
        <v>3493</v>
      </c>
      <c r="CI1150">
        <v>45.661611000000001</v>
      </c>
      <c r="CJ1150">
        <v>-120.209722</v>
      </c>
      <c r="CN1150" t="s">
        <v>135</v>
      </c>
      <c r="CO1150" t="s">
        <v>298</v>
      </c>
      <c r="CV1150" t="s">
        <v>154</v>
      </c>
      <c r="CW1150" t="s">
        <v>524</v>
      </c>
      <c r="CX1150" t="s">
        <v>156</v>
      </c>
      <c r="DC1150" s="15"/>
      <c r="DH1150" t="s">
        <v>146</v>
      </c>
    </row>
    <row r="1151" spans="1:112" x14ac:dyDescent="0.25">
      <c r="A1151" t="s">
        <v>1400</v>
      </c>
      <c r="B1151" t="s">
        <v>1401</v>
      </c>
      <c r="C1151" t="s">
        <v>3586</v>
      </c>
      <c r="D1151" t="s">
        <v>124</v>
      </c>
      <c r="E1151" t="s">
        <v>125</v>
      </c>
      <c r="F1151" t="s">
        <v>126</v>
      </c>
      <c r="G1151" s="15">
        <v>42654</v>
      </c>
      <c r="H1151" t="s">
        <v>1325</v>
      </c>
      <c r="I1151" t="s">
        <v>1197</v>
      </c>
      <c r="J1151" s="15">
        <v>42654</v>
      </c>
      <c r="K1151" t="s">
        <v>1325</v>
      </c>
      <c r="L1151" t="s">
        <v>1197</v>
      </c>
      <c r="T1151" t="s">
        <v>1404</v>
      </c>
      <c r="V1151" t="s">
        <v>3587</v>
      </c>
      <c r="AA1151" t="s">
        <v>1406</v>
      </c>
      <c r="AB1151" t="s">
        <v>1400</v>
      </c>
      <c r="AC1151" t="s">
        <v>1406</v>
      </c>
      <c r="AD1151" t="s">
        <v>1407</v>
      </c>
      <c r="AF1151" t="s">
        <v>137</v>
      </c>
      <c r="AG1151" t="s">
        <v>1408</v>
      </c>
      <c r="AI1151" t="s">
        <v>139</v>
      </c>
      <c r="AK1151" t="s">
        <v>140</v>
      </c>
      <c r="AM1151" t="s">
        <v>141</v>
      </c>
      <c r="AZ1151" t="s">
        <v>1207</v>
      </c>
      <c r="BA1151" t="s">
        <v>1208</v>
      </c>
      <c r="BB1151" t="s">
        <v>1209</v>
      </c>
      <c r="BD1151" t="s">
        <v>1409</v>
      </c>
      <c r="BE1151" s="15">
        <v>42662</v>
      </c>
      <c r="BG1151" t="s">
        <v>1410</v>
      </c>
      <c r="BH1151">
        <v>0.5</v>
      </c>
      <c r="BI1151" t="s">
        <v>139</v>
      </c>
      <c r="BJ1151" s="15"/>
      <c r="BK1151" t="s">
        <v>146</v>
      </c>
      <c r="BL1151">
        <v>8</v>
      </c>
      <c r="BM1151" s="16">
        <v>42654.8125</v>
      </c>
      <c r="BN1151">
        <v>8</v>
      </c>
      <c r="BO1151" s="16">
        <v>42654.8125</v>
      </c>
      <c r="BP1151" t="s">
        <v>147</v>
      </c>
      <c r="BQ1151" t="s">
        <v>147</v>
      </c>
      <c r="BS1151">
        <v>0.5</v>
      </c>
      <c r="BT1151" t="b">
        <v>0</v>
      </c>
      <c r="BV1151">
        <v>0.5</v>
      </c>
      <c r="BW1151">
        <v>0.25</v>
      </c>
      <c r="BX1151" t="s">
        <v>1103</v>
      </c>
      <c r="BY1151" t="s">
        <v>1400</v>
      </c>
      <c r="BZ1151" t="s">
        <v>1401</v>
      </c>
      <c r="CA1151" t="s">
        <v>3588</v>
      </c>
      <c r="CB1151" t="s">
        <v>150</v>
      </c>
      <c r="CC1151" t="s">
        <v>1421</v>
      </c>
      <c r="CD1151" t="s">
        <v>3493</v>
      </c>
      <c r="CI1151">
        <v>45.655527999999997</v>
      </c>
      <c r="CJ1151">
        <v>-120.204972</v>
      </c>
      <c r="CN1151" t="s">
        <v>135</v>
      </c>
      <c r="CO1151" t="s">
        <v>298</v>
      </c>
      <c r="CV1151" t="s">
        <v>154</v>
      </c>
      <c r="CW1151" t="s">
        <v>524</v>
      </c>
      <c r="CX1151" t="s">
        <v>156</v>
      </c>
      <c r="DC1151" s="15"/>
      <c r="DH1151" t="s">
        <v>146</v>
      </c>
    </row>
    <row r="1152" spans="1:112" x14ac:dyDescent="0.25">
      <c r="A1152" t="s">
        <v>1400</v>
      </c>
      <c r="B1152" t="s">
        <v>1401</v>
      </c>
      <c r="C1152" t="s">
        <v>3589</v>
      </c>
      <c r="D1152" t="s">
        <v>124</v>
      </c>
      <c r="E1152" t="s">
        <v>125</v>
      </c>
      <c r="F1152" t="s">
        <v>126</v>
      </c>
      <c r="G1152" s="15">
        <v>42654</v>
      </c>
      <c r="H1152" t="s">
        <v>3590</v>
      </c>
      <c r="I1152" t="s">
        <v>1197</v>
      </c>
      <c r="J1152" s="15">
        <v>42654</v>
      </c>
      <c r="K1152" t="s">
        <v>3590</v>
      </c>
      <c r="L1152" t="s">
        <v>1197</v>
      </c>
      <c r="T1152" t="s">
        <v>1404</v>
      </c>
      <c r="V1152" t="s">
        <v>3591</v>
      </c>
      <c r="AA1152" t="s">
        <v>1406</v>
      </c>
      <c r="AB1152" t="s">
        <v>1400</v>
      </c>
      <c r="AC1152" t="s">
        <v>1406</v>
      </c>
      <c r="AD1152" t="s">
        <v>1407</v>
      </c>
      <c r="AF1152" t="s">
        <v>137</v>
      </c>
      <c r="AG1152" t="s">
        <v>1408</v>
      </c>
      <c r="AI1152" t="s">
        <v>139</v>
      </c>
      <c r="AK1152" t="s">
        <v>140</v>
      </c>
      <c r="AM1152" t="s">
        <v>141</v>
      </c>
      <c r="AZ1152" t="s">
        <v>1207</v>
      </c>
      <c r="BA1152" t="s">
        <v>1208</v>
      </c>
      <c r="BB1152" t="s">
        <v>1209</v>
      </c>
      <c r="BD1152" t="s">
        <v>1409</v>
      </c>
      <c r="BE1152" s="15">
        <v>42662</v>
      </c>
      <c r="BG1152" t="s">
        <v>1410</v>
      </c>
      <c r="BH1152">
        <v>0.5</v>
      </c>
      <c r="BI1152" t="s">
        <v>139</v>
      </c>
      <c r="BJ1152" s="15"/>
      <c r="BK1152" t="s">
        <v>146</v>
      </c>
      <c r="BL1152">
        <v>8</v>
      </c>
      <c r="BM1152" s="16">
        <v>42655.118055555598</v>
      </c>
      <c r="BN1152">
        <v>8</v>
      </c>
      <c r="BO1152" s="16">
        <v>42655.118055555598</v>
      </c>
      <c r="BP1152" t="s">
        <v>147</v>
      </c>
      <c r="BQ1152" t="s">
        <v>147</v>
      </c>
      <c r="BS1152">
        <v>0.5</v>
      </c>
      <c r="BT1152" t="b">
        <v>0</v>
      </c>
      <c r="BV1152">
        <v>0.5</v>
      </c>
      <c r="BW1152">
        <v>0.25</v>
      </c>
      <c r="BX1152" t="s">
        <v>1103</v>
      </c>
      <c r="BY1152" t="s">
        <v>1400</v>
      </c>
      <c r="BZ1152" t="s">
        <v>1401</v>
      </c>
      <c r="CA1152" t="s">
        <v>3592</v>
      </c>
      <c r="CB1152" t="s">
        <v>150</v>
      </c>
      <c r="CC1152" t="s">
        <v>1421</v>
      </c>
      <c r="CD1152" t="s">
        <v>3493</v>
      </c>
      <c r="CI1152">
        <v>45.646777999999998</v>
      </c>
      <c r="CJ1152">
        <v>-120.223333</v>
      </c>
      <c r="CN1152" t="s">
        <v>135</v>
      </c>
      <c r="CO1152" t="s">
        <v>298</v>
      </c>
      <c r="CV1152" t="s">
        <v>154</v>
      </c>
      <c r="CW1152" t="s">
        <v>524</v>
      </c>
      <c r="CX1152" t="s">
        <v>156</v>
      </c>
      <c r="DC1152" s="15"/>
      <c r="DH1152" t="s">
        <v>146</v>
      </c>
    </row>
    <row r="1153" spans="1:112" x14ac:dyDescent="0.25">
      <c r="A1153" t="s">
        <v>1400</v>
      </c>
      <c r="B1153" t="s">
        <v>1401</v>
      </c>
      <c r="C1153" t="s">
        <v>3593</v>
      </c>
      <c r="D1153" t="s">
        <v>124</v>
      </c>
      <c r="E1153" t="s">
        <v>125</v>
      </c>
      <c r="F1153" t="s">
        <v>126</v>
      </c>
      <c r="G1153" s="15">
        <v>42655</v>
      </c>
      <c r="H1153" t="s">
        <v>2011</v>
      </c>
      <c r="I1153" t="s">
        <v>1197</v>
      </c>
      <c r="J1153" s="15">
        <v>42655</v>
      </c>
      <c r="K1153" t="s">
        <v>2011</v>
      </c>
      <c r="L1153" t="s">
        <v>1197</v>
      </c>
      <c r="T1153" t="s">
        <v>1404</v>
      </c>
      <c r="V1153" t="s">
        <v>3594</v>
      </c>
      <c r="AA1153" t="s">
        <v>1406</v>
      </c>
      <c r="AB1153" t="s">
        <v>1400</v>
      </c>
      <c r="AC1153" t="s">
        <v>1406</v>
      </c>
      <c r="AD1153" t="s">
        <v>1407</v>
      </c>
      <c r="AF1153" t="s">
        <v>137</v>
      </c>
      <c r="AG1153" t="s">
        <v>1408</v>
      </c>
      <c r="AI1153" t="s">
        <v>139</v>
      </c>
      <c r="AK1153" t="s">
        <v>140</v>
      </c>
      <c r="AM1153" t="s">
        <v>141</v>
      </c>
      <c r="AZ1153" t="s">
        <v>1207</v>
      </c>
      <c r="BA1153" t="s">
        <v>1208</v>
      </c>
      <c r="BB1153" t="s">
        <v>1209</v>
      </c>
      <c r="BD1153" t="s">
        <v>1409</v>
      </c>
      <c r="BE1153" s="15">
        <v>42662</v>
      </c>
      <c r="BG1153" t="s">
        <v>1410</v>
      </c>
      <c r="BH1153">
        <v>0.5</v>
      </c>
      <c r="BI1153" t="s">
        <v>139</v>
      </c>
      <c r="BJ1153" s="15"/>
      <c r="BK1153" t="s">
        <v>146</v>
      </c>
      <c r="BL1153">
        <v>8</v>
      </c>
      <c r="BM1153" s="16">
        <v>42655.888888888898</v>
      </c>
      <c r="BN1153">
        <v>8</v>
      </c>
      <c r="BO1153" s="16">
        <v>42655.888888888898</v>
      </c>
      <c r="BP1153" t="s">
        <v>147</v>
      </c>
      <c r="BQ1153" t="s">
        <v>147</v>
      </c>
      <c r="BS1153">
        <v>0.5</v>
      </c>
      <c r="BT1153" t="b">
        <v>0</v>
      </c>
      <c r="BV1153">
        <v>0.5</v>
      </c>
      <c r="BW1153">
        <v>0.25</v>
      </c>
      <c r="BX1153" t="s">
        <v>1103</v>
      </c>
      <c r="BY1153" t="s">
        <v>1400</v>
      </c>
      <c r="BZ1153" t="s">
        <v>1401</v>
      </c>
      <c r="CA1153" t="s">
        <v>3595</v>
      </c>
      <c r="CB1153" t="s">
        <v>150</v>
      </c>
      <c r="CC1153" t="s">
        <v>1421</v>
      </c>
      <c r="CD1153" t="s">
        <v>3493</v>
      </c>
      <c r="CI1153">
        <v>45.657916999999998</v>
      </c>
      <c r="CJ1153">
        <v>-120.21725000000001</v>
      </c>
      <c r="CN1153" t="s">
        <v>135</v>
      </c>
      <c r="CO1153" t="s">
        <v>298</v>
      </c>
      <c r="CV1153" t="s">
        <v>154</v>
      </c>
      <c r="CW1153" t="s">
        <v>524</v>
      </c>
      <c r="CX1153" t="s">
        <v>156</v>
      </c>
      <c r="DC1153" s="15"/>
      <c r="DH1153" t="s">
        <v>146</v>
      </c>
    </row>
    <row r="1154" spans="1:112" x14ac:dyDescent="0.25">
      <c r="A1154" t="s">
        <v>1400</v>
      </c>
      <c r="B1154" t="s">
        <v>1401</v>
      </c>
      <c r="C1154" t="s">
        <v>3596</v>
      </c>
      <c r="D1154" t="s">
        <v>124</v>
      </c>
      <c r="E1154" t="s">
        <v>125</v>
      </c>
      <c r="F1154" t="s">
        <v>126</v>
      </c>
      <c r="G1154" s="15">
        <v>42661</v>
      </c>
      <c r="H1154" t="s">
        <v>1236</v>
      </c>
      <c r="I1154" t="s">
        <v>1197</v>
      </c>
      <c r="J1154" s="15">
        <v>42661</v>
      </c>
      <c r="K1154" t="s">
        <v>1236</v>
      </c>
      <c r="L1154" t="s">
        <v>1197</v>
      </c>
      <c r="T1154" t="s">
        <v>1404</v>
      </c>
      <c r="V1154" t="s">
        <v>3597</v>
      </c>
      <c r="AA1154" t="s">
        <v>1406</v>
      </c>
      <c r="AB1154" t="s">
        <v>1400</v>
      </c>
      <c r="AC1154" t="s">
        <v>1406</v>
      </c>
      <c r="AD1154" t="s">
        <v>1407</v>
      </c>
      <c r="AF1154" t="s">
        <v>137</v>
      </c>
      <c r="AG1154" t="s">
        <v>1408</v>
      </c>
      <c r="AI1154" t="s">
        <v>139</v>
      </c>
      <c r="AK1154" t="s">
        <v>140</v>
      </c>
      <c r="AM1154" t="s">
        <v>141</v>
      </c>
      <c r="AZ1154" t="s">
        <v>1207</v>
      </c>
      <c r="BA1154" t="s">
        <v>1208</v>
      </c>
      <c r="BB1154" t="s">
        <v>1209</v>
      </c>
      <c r="BD1154" t="s">
        <v>1409</v>
      </c>
      <c r="BE1154" s="15">
        <v>42664</v>
      </c>
      <c r="BG1154" t="s">
        <v>1410</v>
      </c>
      <c r="BH1154">
        <v>0.5</v>
      </c>
      <c r="BI1154" t="s">
        <v>139</v>
      </c>
      <c r="BJ1154" s="15"/>
      <c r="BK1154" t="s">
        <v>146</v>
      </c>
      <c r="BL1154">
        <v>8</v>
      </c>
      <c r="BM1154" s="16">
        <v>42661.708333333299</v>
      </c>
      <c r="BN1154">
        <v>8</v>
      </c>
      <c r="BO1154" s="16">
        <v>42661.708333333299</v>
      </c>
      <c r="BP1154" t="s">
        <v>147</v>
      </c>
      <c r="BQ1154" t="s">
        <v>147</v>
      </c>
      <c r="BS1154">
        <v>0.5</v>
      </c>
      <c r="BT1154" t="b">
        <v>0</v>
      </c>
      <c r="BV1154">
        <v>0.5</v>
      </c>
      <c r="BW1154">
        <v>0.25</v>
      </c>
      <c r="BX1154" t="s">
        <v>1103</v>
      </c>
      <c r="BY1154" t="s">
        <v>1400</v>
      </c>
      <c r="BZ1154" t="s">
        <v>1401</v>
      </c>
      <c r="CA1154" t="s">
        <v>3598</v>
      </c>
      <c r="CB1154" t="s">
        <v>150</v>
      </c>
      <c r="CC1154" t="s">
        <v>3599</v>
      </c>
      <c r="CD1154" t="s">
        <v>3600</v>
      </c>
      <c r="CI1154">
        <v>44.02984</v>
      </c>
      <c r="CJ1154">
        <v>-117.0638</v>
      </c>
      <c r="CN1154" t="s">
        <v>135</v>
      </c>
      <c r="CO1154" t="s">
        <v>298</v>
      </c>
      <c r="CV1154" t="s">
        <v>154</v>
      </c>
      <c r="CW1154" t="s">
        <v>524</v>
      </c>
      <c r="CX1154" t="s">
        <v>3601</v>
      </c>
      <c r="DC1154" s="15"/>
      <c r="DH1154" t="s">
        <v>146</v>
      </c>
    </row>
    <row r="1155" spans="1:112" x14ac:dyDescent="0.25">
      <c r="A1155" t="s">
        <v>1400</v>
      </c>
      <c r="B1155" t="s">
        <v>1401</v>
      </c>
      <c r="C1155" t="s">
        <v>3602</v>
      </c>
      <c r="D1155" t="s">
        <v>124</v>
      </c>
      <c r="E1155" t="s">
        <v>125</v>
      </c>
      <c r="F1155" t="s">
        <v>126</v>
      </c>
      <c r="G1155" s="15">
        <v>42661</v>
      </c>
      <c r="H1155" t="s">
        <v>973</v>
      </c>
      <c r="I1155" t="s">
        <v>1197</v>
      </c>
      <c r="J1155" s="15">
        <v>42661</v>
      </c>
      <c r="K1155" t="s">
        <v>973</v>
      </c>
      <c r="L1155" t="s">
        <v>1197</v>
      </c>
      <c r="T1155" t="s">
        <v>1404</v>
      </c>
      <c r="V1155" t="s">
        <v>3603</v>
      </c>
      <c r="AA1155" t="s">
        <v>1406</v>
      </c>
      <c r="AB1155" t="s">
        <v>1400</v>
      </c>
      <c r="AC1155" t="s">
        <v>1406</v>
      </c>
      <c r="AD1155" t="s">
        <v>1407</v>
      </c>
      <c r="AF1155" t="s">
        <v>137</v>
      </c>
      <c r="AG1155" t="s">
        <v>1408</v>
      </c>
      <c r="AI1155" t="s">
        <v>139</v>
      </c>
      <c r="AK1155" t="s">
        <v>140</v>
      </c>
      <c r="AM1155" t="s">
        <v>141</v>
      </c>
      <c r="AZ1155" t="s">
        <v>1207</v>
      </c>
      <c r="BA1155" t="s">
        <v>1208</v>
      </c>
      <c r="BB1155" t="s">
        <v>1209</v>
      </c>
      <c r="BD1155" t="s">
        <v>1409</v>
      </c>
      <c r="BE1155" s="15">
        <v>42664</v>
      </c>
      <c r="BG1155" t="s">
        <v>1410</v>
      </c>
      <c r="BH1155">
        <v>0.5</v>
      </c>
      <c r="BI1155" t="s">
        <v>139</v>
      </c>
      <c r="BJ1155" s="15"/>
      <c r="BK1155" t="s">
        <v>146</v>
      </c>
      <c r="BL1155">
        <v>8</v>
      </c>
      <c r="BM1155" s="16">
        <v>42661.770833333299</v>
      </c>
      <c r="BN1155">
        <v>8</v>
      </c>
      <c r="BO1155" s="16">
        <v>42661.770833333299</v>
      </c>
      <c r="BP1155" t="s">
        <v>147</v>
      </c>
      <c r="BQ1155" t="s">
        <v>147</v>
      </c>
      <c r="BS1155">
        <v>0.5</v>
      </c>
      <c r="BT1155" t="b">
        <v>0</v>
      </c>
      <c r="BV1155">
        <v>0.5</v>
      </c>
      <c r="BW1155">
        <v>0.25</v>
      </c>
      <c r="BX1155" t="s">
        <v>1103</v>
      </c>
      <c r="BY1155" t="s">
        <v>1400</v>
      </c>
      <c r="BZ1155" t="s">
        <v>1401</v>
      </c>
      <c r="CA1155" t="s">
        <v>3604</v>
      </c>
      <c r="CB1155" t="s">
        <v>150</v>
      </c>
      <c r="CC1155" t="s">
        <v>1404</v>
      </c>
      <c r="CD1155" t="s">
        <v>3600</v>
      </c>
      <c r="CI1155">
        <v>44.032290000000003</v>
      </c>
      <c r="CJ1155">
        <v>-117.06404000000001</v>
      </c>
      <c r="CN1155" t="s">
        <v>135</v>
      </c>
      <c r="CO1155" t="s">
        <v>298</v>
      </c>
      <c r="CV1155" t="s">
        <v>154</v>
      </c>
      <c r="CW1155" t="s">
        <v>524</v>
      </c>
      <c r="CX1155" t="s">
        <v>3601</v>
      </c>
      <c r="DC1155" s="15"/>
      <c r="DH1155" t="s">
        <v>146</v>
      </c>
    </row>
    <row r="1156" spans="1:112" x14ac:dyDescent="0.25">
      <c r="A1156" t="s">
        <v>1400</v>
      </c>
      <c r="B1156" t="s">
        <v>1401</v>
      </c>
      <c r="C1156" t="s">
        <v>3605</v>
      </c>
      <c r="D1156" t="s">
        <v>124</v>
      </c>
      <c r="E1156" t="s">
        <v>125</v>
      </c>
      <c r="F1156" t="s">
        <v>126</v>
      </c>
      <c r="G1156" s="15">
        <v>42661</v>
      </c>
      <c r="H1156" t="s">
        <v>1567</v>
      </c>
      <c r="I1156" t="s">
        <v>1197</v>
      </c>
      <c r="J1156" s="15">
        <v>42661</v>
      </c>
      <c r="K1156" t="s">
        <v>1567</v>
      </c>
      <c r="L1156" t="s">
        <v>1197</v>
      </c>
      <c r="T1156" t="s">
        <v>1404</v>
      </c>
      <c r="V1156" t="s">
        <v>3606</v>
      </c>
      <c r="AA1156" t="s">
        <v>1406</v>
      </c>
      <c r="AB1156" t="s">
        <v>1400</v>
      </c>
      <c r="AC1156" t="s">
        <v>1406</v>
      </c>
      <c r="AD1156" t="s">
        <v>1407</v>
      </c>
      <c r="AF1156" t="s">
        <v>137</v>
      </c>
      <c r="AG1156" t="s">
        <v>1408</v>
      </c>
      <c r="AI1156" t="s">
        <v>139</v>
      </c>
      <c r="AK1156" t="s">
        <v>140</v>
      </c>
      <c r="AM1156" t="s">
        <v>141</v>
      </c>
      <c r="AZ1156" t="s">
        <v>1207</v>
      </c>
      <c r="BA1156" t="s">
        <v>1208</v>
      </c>
      <c r="BB1156" t="s">
        <v>1209</v>
      </c>
      <c r="BD1156" t="s">
        <v>1409</v>
      </c>
      <c r="BE1156" s="15">
        <v>42664</v>
      </c>
      <c r="BG1156" t="s">
        <v>1410</v>
      </c>
      <c r="BH1156">
        <v>0.5</v>
      </c>
      <c r="BI1156" t="s">
        <v>139</v>
      </c>
      <c r="BJ1156" s="15"/>
      <c r="BK1156" t="s">
        <v>146</v>
      </c>
      <c r="BL1156">
        <v>8</v>
      </c>
      <c r="BM1156" s="16">
        <v>42661.819444444402</v>
      </c>
      <c r="BN1156">
        <v>8</v>
      </c>
      <c r="BO1156" s="16">
        <v>42661.819444444402</v>
      </c>
      <c r="BP1156" t="s">
        <v>147</v>
      </c>
      <c r="BQ1156" t="s">
        <v>147</v>
      </c>
      <c r="BS1156">
        <v>0.5</v>
      </c>
      <c r="BT1156" t="b">
        <v>0</v>
      </c>
      <c r="BV1156">
        <v>0.5</v>
      </c>
      <c r="BW1156">
        <v>0.25</v>
      </c>
      <c r="BX1156" t="s">
        <v>1103</v>
      </c>
      <c r="BY1156" t="s">
        <v>1400</v>
      </c>
      <c r="BZ1156" t="s">
        <v>1401</v>
      </c>
      <c r="CA1156" t="s">
        <v>3607</v>
      </c>
      <c r="CB1156" t="s">
        <v>150</v>
      </c>
      <c r="CC1156" t="s">
        <v>3599</v>
      </c>
      <c r="CD1156" t="s">
        <v>3600</v>
      </c>
      <c r="CI1156">
        <v>44.03228</v>
      </c>
      <c r="CJ1156">
        <v>-117.06424</v>
      </c>
      <c r="CN1156" t="s">
        <v>135</v>
      </c>
      <c r="CO1156" t="s">
        <v>298</v>
      </c>
      <c r="CV1156" t="s">
        <v>154</v>
      </c>
      <c r="CW1156" t="s">
        <v>524</v>
      </c>
      <c r="CX1156" t="s">
        <v>3601</v>
      </c>
      <c r="DC1156" s="15"/>
      <c r="DH1156" t="s">
        <v>146</v>
      </c>
    </row>
    <row r="1157" spans="1:112" x14ac:dyDescent="0.25">
      <c r="A1157" t="s">
        <v>1400</v>
      </c>
      <c r="B1157" t="s">
        <v>1401</v>
      </c>
      <c r="C1157" t="s">
        <v>3608</v>
      </c>
      <c r="D1157" t="s">
        <v>124</v>
      </c>
      <c r="E1157" t="s">
        <v>125</v>
      </c>
      <c r="F1157" t="s">
        <v>126</v>
      </c>
      <c r="G1157" s="15">
        <v>42661</v>
      </c>
      <c r="H1157" t="s">
        <v>2289</v>
      </c>
      <c r="I1157" t="s">
        <v>1197</v>
      </c>
      <c r="J1157" s="15">
        <v>42661</v>
      </c>
      <c r="K1157" t="s">
        <v>2289</v>
      </c>
      <c r="L1157" t="s">
        <v>1197</v>
      </c>
      <c r="T1157" t="s">
        <v>1404</v>
      </c>
      <c r="V1157" t="s">
        <v>3609</v>
      </c>
      <c r="AA1157" t="s">
        <v>1406</v>
      </c>
      <c r="AB1157" t="s">
        <v>1400</v>
      </c>
      <c r="AC1157" t="s">
        <v>1406</v>
      </c>
      <c r="AD1157" t="s">
        <v>1407</v>
      </c>
      <c r="AF1157" t="s">
        <v>137</v>
      </c>
      <c r="AG1157" t="s">
        <v>1408</v>
      </c>
      <c r="AI1157" t="s">
        <v>139</v>
      </c>
      <c r="AK1157" t="s">
        <v>140</v>
      </c>
      <c r="AM1157" t="s">
        <v>141</v>
      </c>
      <c r="AZ1157" t="s">
        <v>1207</v>
      </c>
      <c r="BA1157" t="s">
        <v>1208</v>
      </c>
      <c r="BB1157" t="s">
        <v>1209</v>
      </c>
      <c r="BD1157" t="s">
        <v>1409</v>
      </c>
      <c r="BE1157" s="15">
        <v>42664</v>
      </c>
      <c r="BG1157" t="s">
        <v>1410</v>
      </c>
      <c r="BH1157">
        <v>0.5</v>
      </c>
      <c r="BI1157" t="s">
        <v>139</v>
      </c>
      <c r="BJ1157" s="15"/>
      <c r="BK1157" t="s">
        <v>146</v>
      </c>
      <c r="BL1157">
        <v>8</v>
      </c>
      <c r="BM1157" s="16">
        <v>42661.902777777803</v>
      </c>
      <c r="BN1157">
        <v>8</v>
      </c>
      <c r="BO1157" s="16">
        <v>42661.902777777803</v>
      </c>
      <c r="BP1157" t="s">
        <v>147</v>
      </c>
      <c r="BQ1157" t="s">
        <v>147</v>
      </c>
      <c r="BS1157">
        <v>0.5</v>
      </c>
      <c r="BT1157" t="b">
        <v>0</v>
      </c>
      <c r="BV1157">
        <v>0.5</v>
      </c>
      <c r="BW1157">
        <v>0.25</v>
      </c>
      <c r="BX1157" t="s">
        <v>1103</v>
      </c>
      <c r="BY1157" t="s">
        <v>1400</v>
      </c>
      <c r="BZ1157" t="s">
        <v>1401</v>
      </c>
      <c r="CA1157" t="s">
        <v>3610</v>
      </c>
      <c r="CB1157" t="s">
        <v>150</v>
      </c>
      <c r="CD1157" t="s">
        <v>3600</v>
      </c>
      <c r="CI1157">
        <v>44.032249999999998</v>
      </c>
      <c r="CJ1157">
        <v>-117.06435</v>
      </c>
      <c r="CN1157" t="s">
        <v>1971</v>
      </c>
      <c r="CO1157" t="s">
        <v>298</v>
      </c>
      <c r="CV1157" t="s">
        <v>154</v>
      </c>
      <c r="CW1157" t="s">
        <v>524</v>
      </c>
      <c r="CX1157" t="s">
        <v>3601</v>
      </c>
      <c r="DC1157" s="15"/>
      <c r="DH1157" t="s">
        <v>146</v>
      </c>
    </row>
    <row r="1158" spans="1:112" x14ac:dyDescent="0.25">
      <c r="A1158" t="s">
        <v>1400</v>
      </c>
      <c r="B1158" t="s">
        <v>1401</v>
      </c>
      <c r="C1158" t="s">
        <v>3611</v>
      </c>
      <c r="D1158" t="s">
        <v>124</v>
      </c>
      <c r="E1158" t="s">
        <v>125</v>
      </c>
      <c r="F1158" t="s">
        <v>126</v>
      </c>
      <c r="G1158" s="15">
        <v>42662</v>
      </c>
      <c r="H1158" t="s">
        <v>1629</v>
      </c>
      <c r="I1158" t="s">
        <v>1197</v>
      </c>
      <c r="J1158" s="15">
        <v>42662</v>
      </c>
      <c r="K1158" t="s">
        <v>1629</v>
      </c>
      <c r="L1158" t="s">
        <v>1197</v>
      </c>
      <c r="T1158" t="s">
        <v>1404</v>
      </c>
      <c r="V1158" t="s">
        <v>3612</v>
      </c>
      <c r="AA1158" t="s">
        <v>1406</v>
      </c>
      <c r="AB1158" t="s">
        <v>1400</v>
      </c>
      <c r="AC1158" t="s">
        <v>1406</v>
      </c>
      <c r="AD1158" t="s">
        <v>1407</v>
      </c>
      <c r="AF1158" t="s">
        <v>137</v>
      </c>
      <c r="AG1158" t="s">
        <v>1408</v>
      </c>
      <c r="AI1158" t="s">
        <v>139</v>
      </c>
      <c r="AK1158" t="s">
        <v>140</v>
      </c>
      <c r="AM1158" t="s">
        <v>141</v>
      </c>
      <c r="AZ1158" t="s">
        <v>1207</v>
      </c>
      <c r="BA1158" t="s">
        <v>1208</v>
      </c>
      <c r="BB1158" t="s">
        <v>1209</v>
      </c>
      <c r="BD1158" t="s">
        <v>1409</v>
      </c>
      <c r="BE1158" s="15">
        <v>42664</v>
      </c>
      <c r="BG1158" t="s">
        <v>1410</v>
      </c>
      <c r="BH1158">
        <v>0.5</v>
      </c>
      <c r="BI1158" t="s">
        <v>139</v>
      </c>
      <c r="BJ1158" s="15"/>
      <c r="BK1158" t="s">
        <v>146</v>
      </c>
      <c r="BL1158">
        <v>8</v>
      </c>
      <c r="BM1158" s="16">
        <v>42662.763888888898</v>
      </c>
      <c r="BN1158">
        <v>8</v>
      </c>
      <c r="BO1158" s="16">
        <v>42662.763888888898</v>
      </c>
      <c r="BP1158" t="s">
        <v>147</v>
      </c>
      <c r="BQ1158" t="s">
        <v>147</v>
      </c>
      <c r="BS1158">
        <v>0.5</v>
      </c>
      <c r="BT1158" t="b">
        <v>0</v>
      </c>
      <c r="BV1158">
        <v>0.5</v>
      </c>
      <c r="BW1158">
        <v>0.25</v>
      </c>
      <c r="BX1158" t="s">
        <v>1103</v>
      </c>
      <c r="BY1158" t="s">
        <v>1400</v>
      </c>
      <c r="BZ1158" t="s">
        <v>1401</v>
      </c>
      <c r="CA1158" t="s">
        <v>3613</v>
      </c>
      <c r="CB1158" t="s">
        <v>150</v>
      </c>
      <c r="CD1158" t="s">
        <v>3614</v>
      </c>
      <c r="CI1158">
        <v>44.706000000000003</v>
      </c>
      <c r="CJ1158">
        <v>-117.7818</v>
      </c>
      <c r="CN1158" t="s">
        <v>1971</v>
      </c>
      <c r="CO1158" t="s">
        <v>298</v>
      </c>
      <c r="CV1158" t="s">
        <v>154</v>
      </c>
      <c r="CW1158" t="s">
        <v>524</v>
      </c>
      <c r="CX1158" t="s">
        <v>304</v>
      </c>
      <c r="DC1158" s="15"/>
      <c r="DH1158" t="s">
        <v>146</v>
      </c>
    </row>
    <row r="1159" spans="1:112" x14ac:dyDescent="0.25">
      <c r="A1159" t="s">
        <v>1400</v>
      </c>
      <c r="B1159" t="s">
        <v>1401</v>
      </c>
      <c r="C1159" t="s">
        <v>3615</v>
      </c>
      <c r="D1159" t="s">
        <v>124</v>
      </c>
      <c r="E1159" t="s">
        <v>125</v>
      </c>
      <c r="F1159" t="s">
        <v>126</v>
      </c>
      <c r="G1159" s="15">
        <v>42662</v>
      </c>
      <c r="H1159" t="s">
        <v>1325</v>
      </c>
      <c r="I1159" t="s">
        <v>1197</v>
      </c>
      <c r="J1159" s="15">
        <v>42662</v>
      </c>
      <c r="K1159" t="s">
        <v>1325</v>
      </c>
      <c r="L1159" t="s">
        <v>1197</v>
      </c>
      <c r="T1159" t="s">
        <v>1404</v>
      </c>
      <c r="V1159" t="s">
        <v>3616</v>
      </c>
      <c r="AA1159" t="s">
        <v>1406</v>
      </c>
      <c r="AB1159" t="s">
        <v>1400</v>
      </c>
      <c r="AC1159" t="s">
        <v>1406</v>
      </c>
      <c r="AD1159" t="s">
        <v>1407</v>
      </c>
      <c r="AF1159" t="s">
        <v>137</v>
      </c>
      <c r="AG1159" t="s">
        <v>1408</v>
      </c>
      <c r="AI1159" t="s">
        <v>139</v>
      </c>
      <c r="AK1159" t="s">
        <v>140</v>
      </c>
      <c r="AM1159" t="s">
        <v>141</v>
      </c>
      <c r="AZ1159" t="s">
        <v>1207</v>
      </c>
      <c r="BA1159" t="s">
        <v>1208</v>
      </c>
      <c r="BB1159" t="s">
        <v>1209</v>
      </c>
      <c r="BD1159" t="s">
        <v>1409</v>
      </c>
      <c r="BE1159" s="15">
        <v>42664</v>
      </c>
      <c r="BG1159" t="s">
        <v>1410</v>
      </c>
      <c r="BH1159">
        <v>0.5</v>
      </c>
      <c r="BI1159" t="s">
        <v>139</v>
      </c>
      <c r="BJ1159" s="15"/>
      <c r="BK1159" t="s">
        <v>146</v>
      </c>
      <c r="BL1159">
        <v>8</v>
      </c>
      <c r="BM1159" s="16">
        <v>42662.8125</v>
      </c>
      <c r="BN1159">
        <v>8</v>
      </c>
      <c r="BO1159" s="16">
        <v>42662.8125</v>
      </c>
      <c r="BP1159" t="s">
        <v>147</v>
      </c>
      <c r="BQ1159" t="s">
        <v>147</v>
      </c>
      <c r="BS1159">
        <v>0.5</v>
      </c>
      <c r="BT1159" t="b">
        <v>0</v>
      </c>
      <c r="BV1159">
        <v>0.5</v>
      </c>
      <c r="BW1159">
        <v>0.25</v>
      </c>
      <c r="BX1159" t="s">
        <v>1103</v>
      </c>
      <c r="BY1159" t="s">
        <v>1400</v>
      </c>
      <c r="BZ1159" t="s">
        <v>1401</v>
      </c>
      <c r="CA1159" t="s">
        <v>3617</v>
      </c>
      <c r="CB1159" t="s">
        <v>150</v>
      </c>
      <c r="CC1159" t="s">
        <v>1421</v>
      </c>
      <c r="CD1159" t="s">
        <v>3614</v>
      </c>
      <c r="CI1159">
        <v>44.706111</v>
      </c>
      <c r="CJ1159">
        <v>-117.784167</v>
      </c>
      <c r="CN1159" t="s">
        <v>135</v>
      </c>
      <c r="CO1159" t="s">
        <v>298</v>
      </c>
      <c r="CV1159" t="s">
        <v>154</v>
      </c>
      <c r="CW1159" t="s">
        <v>524</v>
      </c>
      <c r="CX1159" t="s">
        <v>304</v>
      </c>
      <c r="DC1159" s="15"/>
      <c r="DH1159" t="s">
        <v>146</v>
      </c>
    </row>
    <row r="1160" spans="1:112" x14ac:dyDescent="0.25">
      <c r="A1160" t="s">
        <v>1400</v>
      </c>
      <c r="B1160" t="s">
        <v>1401</v>
      </c>
      <c r="C1160" t="s">
        <v>3618</v>
      </c>
      <c r="D1160" t="s">
        <v>124</v>
      </c>
      <c r="E1160" t="s">
        <v>125</v>
      </c>
      <c r="F1160" t="s">
        <v>126</v>
      </c>
      <c r="G1160" s="15">
        <v>42662</v>
      </c>
      <c r="H1160" t="s">
        <v>2160</v>
      </c>
      <c r="I1160" t="s">
        <v>1197</v>
      </c>
      <c r="J1160" s="15">
        <v>42662</v>
      </c>
      <c r="K1160" t="s">
        <v>2160</v>
      </c>
      <c r="L1160" t="s">
        <v>1197</v>
      </c>
      <c r="T1160" t="s">
        <v>1404</v>
      </c>
      <c r="V1160" t="s">
        <v>3619</v>
      </c>
      <c r="AA1160" t="s">
        <v>1406</v>
      </c>
      <c r="AB1160" t="s">
        <v>1400</v>
      </c>
      <c r="AC1160" t="s">
        <v>1406</v>
      </c>
      <c r="AD1160" t="s">
        <v>1407</v>
      </c>
      <c r="AF1160" t="s">
        <v>137</v>
      </c>
      <c r="AG1160" t="s">
        <v>1408</v>
      </c>
      <c r="AI1160" t="s">
        <v>139</v>
      </c>
      <c r="AK1160" t="s">
        <v>140</v>
      </c>
      <c r="AM1160" t="s">
        <v>141</v>
      </c>
      <c r="AZ1160" t="s">
        <v>1207</v>
      </c>
      <c r="BA1160" t="s">
        <v>1208</v>
      </c>
      <c r="BB1160" t="s">
        <v>1209</v>
      </c>
      <c r="BD1160" t="s">
        <v>1409</v>
      </c>
      <c r="BE1160" s="15">
        <v>42664</v>
      </c>
      <c r="BG1160" t="s">
        <v>1410</v>
      </c>
      <c r="BH1160">
        <v>0.5</v>
      </c>
      <c r="BI1160" t="s">
        <v>139</v>
      </c>
      <c r="BJ1160" s="15"/>
      <c r="BK1160" t="s">
        <v>146</v>
      </c>
      <c r="BL1160">
        <v>8</v>
      </c>
      <c r="BM1160" s="16">
        <v>42662.885416666701</v>
      </c>
      <c r="BN1160">
        <v>8</v>
      </c>
      <c r="BO1160" s="16">
        <v>42662.885416666701</v>
      </c>
      <c r="BP1160" t="s">
        <v>147</v>
      </c>
      <c r="BQ1160" t="s">
        <v>147</v>
      </c>
      <c r="BS1160">
        <v>0.5</v>
      </c>
      <c r="BT1160" t="b">
        <v>0</v>
      </c>
      <c r="BV1160">
        <v>0.5</v>
      </c>
      <c r="BW1160">
        <v>0.25</v>
      </c>
      <c r="BX1160" t="s">
        <v>1103</v>
      </c>
      <c r="BY1160" t="s">
        <v>1400</v>
      </c>
      <c r="BZ1160" t="s">
        <v>1401</v>
      </c>
      <c r="CA1160" t="s">
        <v>3620</v>
      </c>
      <c r="CB1160" t="s">
        <v>150</v>
      </c>
      <c r="CC1160" t="s">
        <v>1421</v>
      </c>
      <c r="CD1160" t="s">
        <v>3614</v>
      </c>
      <c r="CI1160">
        <v>44.706111</v>
      </c>
      <c r="CJ1160">
        <v>-117.783056</v>
      </c>
      <c r="CN1160" t="s">
        <v>135</v>
      </c>
      <c r="CO1160" t="s">
        <v>298</v>
      </c>
      <c r="CV1160" t="s">
        <v>154</v>
      </c>
      <c r="CW1160" t="s">
        <v>524</v>
      </c>
      <c r="CX1160" t="s">
        <v>304</v>
      </c>
      <c r="DC1160" s="15"/>
      <c r="DH1160" t="s">
        <v>146</v>
      </c>
    </row>
    <row r="1161" spans="1:112" x14ac:dyDescent="0.25">
      <c r="A1161" t="s">
        <v>1400</v>
      </c>
      <c r="B1161" t="s">
        <v>1401</v>
      </c>
      <c r="C1161" t="s">
        <v>3621</v>
      </c>
      <c r="D1161" t="s">
        <v>124</v>
      </c>
      <c r="E1161" t="s">
        <v>125</v>
      </c>
      <c r="F1161" t="s">
        <v>126</v>
      </c>
      <c r="G1161" s="15">
        <v>42662</v>
      </c>
      <c r="H1161" t="s">
        <v>1539</v>
      </c>
      <c r="I1161" t="s">
        <v>1197</v>
      </c>
      <c r="J1161" s="15">
        <v>42662</v>
      </c>
      <c r="K1161" t="s">
        <v>1539</v>
      </c>
      <c r="L1161" t="s">
        <v>1197</v>
      </c>
      <c r="T1161" t="s">
        <v>1404</v>
      </c>
      <c r="V1161" t="s">
        <v>3622</v>
      </c>
      <c r="AA1161" t="s">
        <v>1406</v>
      </c>
      <c r="AB1161" t="s">
        <v>1400</v>
      </c>
      <c r="AC1161" t="s">
        <v>1406</v>
      </c>
      <c r="AD1161" t="s">
        <v>1407</v>
      </c>
      <c r="AF1161" t="s">
        <v>137</v>
      </c>
      <c r="AG1161" t="s">
        <v>1408</v>
      </c>
      <c r="AI1161" t="s">
        <v>139</v>
      </c>
      <c r="AK1161" t="s">
        <v>140</v>
      </c>
      <c r="AM1161" t="s">
        <v>141</v>
      </c>
      <c r="AZ1161" t="s">
        <v>1207</v>
      </c>
      <c r="BA1161" t="s">
        <v>1208</v>
      </c>
      <c r="BB1161" t="s">
        <v>1209</v>
      </c>
      <c r="BD1161" t="s">
        <v>1409</v>
      </c>
      <c r="BE1161" s="15">
        <v>42664</v>
      </c>
      <c r="BG1161" t="s">
        <v>1410</v>
      </c>
      <c r="BH1161">
        <v>0.5</v>
      </c>
      <c r="BI1161" t="s">
        <v>139</v>
      </c>
      <c r="BJ1161" s="15"/>
      <c r="BK1161" t="s">
        <v>146</v>
      </c>
      <c r="BL1161">
        <v>8</v>
      </c>
      <c r="BM1161" s="16">
        <v>42662.916666666701</v>
      </c>
      <c r="BN1161">
        <v>8</v>
      </c>
      <c r="BO1161" s="16">
        <v>42662.916666666701</v>
      </c>
      <c r="BP1161" t="s">
        <v>147</v>
      </c>
      <c r="BQ1161" t="s">
        <v>147</v>
      </c>
      <c r="BS1161">
        <v>0.5</v>
      </c>
      <c r="BT1161" t="b">
        <v>0</v>
      </c>
      <c r="BV1161">
        <v>0.5</v>
      </c>
      <c r="BW1161">
        <v>0.25</v>
      </c>
      <c r="BX1161" t="s">
        <v>1103</v>
      </c>
      <c r="BY1161" t="s">
        <v>1400</v>
      </c>
      <c r="BZ1161" t="s">
        <v>1401</v>
      </c>
      <c r="CA1161" t="s">
        <v>3623</v>
      </c>
      <c r="CB1161" t="s">
        <v>150</v>
      </c>
      <c r="CC1161" t="s">
        <v>1421</v>
      </c>
      <c r="CD1161" t="s">
        <v>3614</v>
      </c>
      <c r="CI1161">
        <v>44.708055999999999</v>
      </c>
      <c r="CJ1161">
        <v>-117.778611</v>
      </c>
      <c r="CN1161" t="s">
        <v>135</v>
      </c>
      <c r="CO1161" t="s">
        <v>298</v>
      </c>
      <c r="CV1161" t="s">
        <v>154</v>
      </c>
      <c r="CW1161" t="s">
        <v>524</v>
      </c>
      <c r="CX1161" t="s">
        <v>304</v>
      </c>
      <c r="DC1161" s="15"/>
      <c r="DH1161" t="s">
        <v>146</v>
      </c>
    </row>
    <row r="1162" spans="1:112" x14ac:dyDescent="0.25">
      <c r="A1162" t="s">
        <v>122</v>
      </c>
      <c r="B1162" t="s">
        <v>122</v>
      </c>
      <c r="C1162" t="s">
        <v>3624</v>
      </c>
      <c r="D1162" t="s">
        <v>124</v>
      </c>
      <c r="E1162" t="s">
        <v>125</v>
      </c>
      <c r="F1162" t="s">
        <v>126</v>
      </c>
      <c r="G1162" s="15">
        <v>42669</v>
      </c>
      <c r="H1162" t="s">
        <v>676</v>
      </c>
      <c r="I1162" t="s">
        <v>1432</v>
      </c>
      <c r="J1162" s="15"/>
      <c r="M1162" t="s">
        <v>324</v>
      </c>
      <c r="N1162" t="s">
        <v>130</v>
      </c>
      <c r="T1162" t="s">
        <v>2284</v>
      </c>
      <c r="U1162" t="s">
        <v>404</v>
      </c>
      <c r="V1162" t="s">
        <v>2279</v>
      </c>
      <c r="W1162" t="s">
        <v>2275</v>
      </c>
      <c r="AA1162" t="s">
        <v>135</v>
      </c>
      <c r="AB1162" t="s">
        <v>122</v>
      </c>
      <c r="AC1162" t="s">
        <v>135</v>
      </c>
      <c r="AD1162" t="s">
        <v>136</v>
      </c>
      <c r="AE1162" t="s">
        <v>1544</v>
      </c>
      <c r="AF1162" t="s">
        <v>137</v>
      </c>
      <c r="AG1162" t="s">
        <v>138</v>
      </c>
      <c r="AI1162" t="s">
        <v>139</v>
      </c>
      <c r="AK1162" t="s">
        <v>140</v>
      </c>
      <c r="AM1162" t="s">
        <v>501</v>
      </c>
      <c r="AS1162" t="s">
        <v>3409</v>
      </c>
      <c r="AZ1162" t="s">
        <v>143</v>
      </c>
      <c r="BA1162" t="s">
        <v>122</v>
      </c>
      <c r="BB1162" t="s">
        <v>143</v>
      </c>
      <c r="BD1162" t="s">
        <v>3625</v>
      </c>
      <c r="BE1162" s="15">
        <v>42676</v>
      </c>
      <c r="BG1162" t="s">
        <v>145</v>
      </c>
      <c r="BH1162">
        <v>0.5</v>
      </c>
      <c r="BI1162" t="s">
        <v>139</v>
      </c>
      <c r="BJ1162" s="15"/>
      <c r="BK1162" t="s">
        <v>146</v>
      </c>
      <c r="BL1162">
        <v>5</v>
      </c>
      <c r="BM1162" s="16">
        <v>42669.729861111096</v>
      </c>
      <c r="BO1162" s="16"/>
      <c r="BP1162" t="s">
        <v>147</v>
      </c>
      <c r="BQ1162" t="s">
        <v>147</v>
      </c>
      <c r="BS1162">
        <v>0.5</v>
      </c>
      <c r="BT1162" t="b">
        <v>0</v>
      </c>
      <c r="BV1162">
        <v>0.5</v>
      </c>
      <c r="BW1162">
        <v>0.25</v>
      </c>
      <c r="BX1162" t="s">
        <v>1103</v>
      </c>
      <c r="BY1162" t="s">
        <v>122</v>
      </c>
      <c r="BZ1162" t="s">
        <v>122</v>
      </c>
      <c r="CA1162" t="s">
        <v>2280</v>
      </c>
      <c r="CB1162" t="s">
        <v>150</v>
      </c>
      <c r="CC1162" t="s">
        <v>2281</v>
      </c>
      <c r="CD1162" t="s">
        <v>379</v>
      </c>
      <c r="CI1162">
        <v>33.471917400000002</v>
      </c>
      <c r="CJ1162">
        <v>-112.14392119999999</v>
      </c>
      <c r="CN1162" t="s">
        <v>135</v>
      </c>
      <c r="CO1162" t="s">
        <v>153</v>
      </c>
      <c r="CV1162" t="s">
        <v>154</v>
      </c>
      <c r="CW1162" t="s">
        <v>155</v>
      </c>
      <c r="CX1162" t="s">
        <v>321</v>
      </c>
      <c r="DC1162" s="15"/>
      <c r="DH1162" t="s">
        <v>146</v>
      </c>
    </row>
    <row r="1163" spans="1:112" x14ac:dyDescent="0.25">
      <c r="A1163" t="s">
        <v>1400</v>
      </c>
      <c r="B1163" t="s">
        <v>1401</v>
      </c>
      <c r="C1163" t="s">
        <v>3626</v>
      </c>
      <c r="D1163" t="s">
        <v>124</v>
      </c>
      <c r="E1163" t="s">
        <v>125</v>
      </c>
      <c r="F1163" t="s">
        <v>126</v>
      </c>
      <c r="G1163" s="15">
        <v>42695</v>
      </c>
      <c r="H1163" t="s">
        <v>386</v>
      </c>
      <c r="I1163" t="s">
        <v>1197</v>
      </c>
      <c r="J1163" s="15">
        <v>42695</v>
      </c>
      <c r="K1163" t="s">
        <v>386</v>
      </c>
      <c r="L1163" t="s">
        <v>1197</v>
      </c>
      <c r="T1163" t="s">
        <v>1404</v>
      </c>
      <c r="V1163" t="s">
        <v>3627</v>
      </c>
      <c r="AA1163" t="s">
        <v>1406</v>
      </c>
      <c r="AB1163" t="s">
        <v>1400</v>
      </c>
      <c r="AC1163" t="s">
        <v>1406</v>
      </c>
      <c r="AD1163" t="s">
        <v>1407</v>
      </c>
      <c r="AF1163" t="s">
        <v>137</v>
      </c>
      <c r="AG1163" t="s">
        <v>1408</v>
      </c>
      <c r="AI1163" t="s">
        <v>139</v>
      </c>
      <c r="AJ1163" t="s">
        <v>1991</v>
      </c>
      <c r="AK1163" t="s">
        <v>140</v>
      </c>
      <c r="AM1163" t="s">
        <v>141</v>
      </c>
      <c r="AS1163" t="s">
        <v>3628</v>
      </c>
      <c r="AZ1163" t="s">
        <v>1207</v>
      </c>
      <c r="BA1163" t="s">
        <v>1208</v>
      </c>
      <c r="BB1163" t="s">
        <v>1209</v>
      </c>
      <c r="BD1163" t="s">
        <v>1409</v>
      </c>
      <c r="BE1163" s="15">
        <v>42710</v>
      </c>
      <c r="BG1163" t="s">
        <v>1410</v>
      </c>
      <c r="BH1163">
        <v>0.5</v>
      </c>
      <c r="BI1163" t="s">
        <v>139</v>
      </c>
      <c r="BJ1163" s="15"/>
      <c r="BK1163" t="s">
        <v>146</v>
      </c>
      <c r="BL1163">
        <v>8</v>
      </c>
      <c r="BM1163" s="16">
        <v>42695.847222222197</v>
      </c>
      <c r="BN1163">
        <v>8</v>
      </c>
      <c r="BO1163" s="16">
        <v>42695.847222222197</v>
      </c>
      <c r="BP1163" t="s">
        <v>147</v>
      </c>
      <c r="BQ1163" t="s">
        <v>147</v>
      </c>
      <c r="BS1163">
        <v>0.5</v>
      </c>
      <c r="BT1163" t="b">
        <v>0</v>
      </c>
      <c r="BV1163">
        <v>0.5</v>
      </c>
      <c r="BW1163">
        <v>0.25</v>
      </c>
      <c r="BX1163" t="s">
        <v>1103</v>
      </c>
      <c r="BY1163" t="s">
        <v>1400</v>
      </c>
      <c r="BZ1163" t="s">
        <v>1401</v>
      </c>
      <c r="CA1163" t="s">
        <v>3629</v>
      </c>
      <c r="CB1163" t="s">
        <v>150</v>
      </c>
      <c r="CC1163" t="s">
        <v>3566</v>
      </c>
      <c r="CD1163" t="s">
        <v>1422</v>
      </c>
      <c r="CI1163">
        <v>45.591667000000001</v>
      </c>
      <c r="CJ1163">
        <v>-122.699167</v>
      </c>
      <c r="CN1163" t="s">
        <v>135</v>
      </c>
      <c r="CO1163" t="s">
        <v>298</v>
      </c>
      <c r="CV1163" t="s">
        <v>154</v>
      </c>
      <c r="CW1163" t="s">
        <v>524</v>
      </c>
      <c r="CX1163" t="s">
        <v>1423</v>
      </c>
      <c r="DC1163" s="15"/>
      <c r="DH1163" t="s">
        <v>146</v>
      </c>
    </row>
    <row r="1164" spans="1:112" x14ac:dyDescent="0.25">
      <c r="A1164" t="s">
        <v>1400</v>
      </c>
      <c r="B1164" t="s">
        <v>1401</v>
      </c>
      <c r="C1164" t="s">
        <v>3630</v>
      </c>
      <c r="D1164" t="s">
        <v>124</v>
      </c>
      <c r="E1164" t="s">
        <v>125</v>
      </c>
      <c r="F1164" t="s">
        <v>126</v>
      </c>
      <c r="G1164" s="15">
        <v>42695</v>
      </c>
      <c r="H1164" t="s">
        <v>2017</v>
      </c>
      <c r="I1164" t="s">
        <v>1197</v>
      </c>
      <c r="J1164" s="15">
        <v>42695</v>
      </c>
      <c r="K1164" t="s">
        <v>2017</v>
      </c>
      <c r="L1164" t="s">
        <v>1197</v>
      </c>
      <c r="T1164" t="s">
        <v>1404</v>
      </c>
      <c r="V1164" t="s">
        <v>3631</v>
      </c>
      <c r="AA1164" t="s">
        <v>1406</v>
      </c>
      <c r="AB1164" t="s">
        <v>1400</v>
      </c>
      <c r="AC1164" t="s">
        <v>1406</v>
      </c>
      <c r="AD1164" t="s">
        <v>1407</v>
      </c>
      <c r="AF1164" t="s">
        <v>137</v>
      </c>
      <c r="AG1164" t="s">
        <v>1408</v>
      </c>
      <c r="AI1164" t="s">
        <v>139</v>
      </c>
      <c r="AJ1164" t="s">
        <v>1991</v>
      </c>
      <c r="AK1164" t="s">
        <v>140</v>
      </c>
      <c r="AM1164" t="s">
        <v>141</v>
      </c>
      <c r="AS1164" t="s">
        <v>3628</v>
      </c>
      <c r="AZ1164" t="s">
        <v>1207</v>
      </c>
      <c r="BA1164" t="s">
        <v>1208</v>
      </c>
      <c r="BB1164" t="s">
        <v>1209</v>
      </c>
      <c r="BD1164" t="s">
        <v>1409</v>
      </c>
      <c r="BE1164" s="15">
        <v>42710</v>
      </c>
      <c r="BG1164" t="s">
        <v>1410</v>
      </c>
      <c r="BH1164">
        <v>0.5</v>
      </c>
      <c r="BI1164" t="s">
        <v>139</v>
      </c>
      <c r="BJ1164" s="15"/>
      <c r="BK1164" t="s">
        <v>146</v>
      </c>
      <c r="BL1164">
        <v>8</v>
      </c>
      <c r="BM1164" s="16">
        <v>42695.895833333299</v>
      </c>
      <c r="BN1164">
        <v>8</v>
      </c>
      <c r="BO1164" s="16">
        <v>42695.895833333299</v>
      </c>
      <c r="BP1164" t="s">
        <v>147</v>
      </c>
      <c r="BQ1164" t="s">
        <v>147</v>
      </c>
      <c r="BS1164">
        <v>0.5</v>
      </c>
      <c r="BT1164" t="b">
        <v>0</v>
      </c>
      <c r="BV1164">
        <v>0.5</v>
      </c>
      <c r="BW1164">
        <v>0.25</v>
      </c>
      <c r="BX1164" t="s">
        <v>1103</v>
      </c>
      <c r="BY1164" t="s">
        <v>1400</v>
      </c>
      <c r="BZ1164" t="s">
        <v>1401</v>
      </c>
      <c r="CA1164" t="s">
        <v>3632</v>
      </c>
      <c r="CB1164" t="s">
        <v>150</v>
      </c>
      <c r="CC1164" t="s">
        <v>1412</v>
      </c>
      <c r="CD1164" t="s">
        <v>1422</v>
      </c>
      <c r="CI1164">
        <v>45.593611000000003</v>
      </c>
      <c r="CJ1164">
        <v>-122.699583</v>
      </c>
      <c r="CN1164" t="s">
        <v>135</v>
      </c>
      <c r="CO1164" t="s">
        <v>298</v>
      </c>
      <c r="CV1164" t="s">
        <v>154</v>
      </c>
      <c r="CW1164" t="s">
        <v>524</v>
      </c>
      <c r="CX1164" t="s">
        <v>1423</v>
      </c>
      <c r="DC1164" s="15"/>
      <c r="DH1164" t="s">
        <v>146</v>
      </c>
    </row>
    <row r="1165" spans="1:112" x14ac:dyDescent="0.25">
      <c r="A1165" t="s">
        <v>1400</v>
      </c>
      <c r="B1165" t="s">
        <v>1401</v>
      </c>
      <c r="C1165" t="s">
        <v>3633</v>
      </c>
      <c r="D1165" t="s">
        <v>124</v>
      </c>
      <c r="E1165" t="s">
        <v>125</v>
      </c>
      <c r="F1165" t="s">
        <v>126</v>
      </c>
      <c r="G1165" s="15">
        <v>42696</v>
      </c>
      <c r="H1165" t="s">
        <v>441</v>
      </c>
      <c r="I1165" t="s">
        <v>1197</v>
      </c>
      <c r="J1165" s="15">
        <v>42696</v>
      </c>
      <c r="K1165" t="s">
        <v>441</v>
      </c>
      <c r="L1165" t="s">
        <v>1197</v>
      </c>
      <c r="T1165" t="s">
        <v>1404</v>
      </c>
      <c r="V1165" t="s">
        <v>3634</v>
      </c>
      <c r="AA1165" t="s">
        <v>1406</v>
      </c>
      <c r="AB1165" t="s">
        <v>1400</v>
      </c>
      <c r="AC1165" t="s">
        <v>1406</v>
      </c>
      <c r="AD1165" t="s">
        <v>1407</v>
      </c>
      <c r="AF1165" t="s">
        <v>137</v>
      </c>
      <c r="AG1165" t="s">
        <v>1408</v>
      </c>
      <c r="AI1165" t="s">
        <v>139</v>
      </c>
      <c r="AK1165" t="s">
        <v>140</v>
      </c>
      <c r="AM1165" t="s">
        <v>141</v>
      </c>
      <c r="AZ1165" t="s">
        <v>1207</v>
      </c>
      <c r="BA1165" t="s">
        <v>1208</v>
      </c>
      <c r="BB1165" t="s">
        <v>1209</v>
      </c>
      <c r="BD1165" t="s">
        <v>1409</v>
      </c>
      <c r="BE1165" s="15">
        <v>42710</v>
      </c>
      <c r="BG1165" t="s">
        <v>1410</v>
      </c>
      <c r="BH1165">
        <v>0.5</v>
      </c>
      <c r="BI1165" t="s">
        <v>139</v>
      </c>
      <c r="BJ1165" s="15"/>
      <c r="BK1165" t="s">
        <v>146</v>
      </c>
      <c r="BL1165">
        <v>8</v>
      </c>
      <c r="BM1165" s="16">
        <v>42696.777777777803</v>
      </c>
      <c r="BN1165">
        <v>8</v>
      </c>
      <c r="BO1165" s="16">
        <v>42696.777777777803</v>
      </c>
      <c r="BP1165" t="s">
        <v>147</v>
      </c>
      <c r="BQ1165" t="s">
        <v>147</v>
      </c>
      <c r="BS1165">
        <v>0.5</v>
      </c>
      <c r="BT1165" t="b">
        <v>0</v>
      </c>
      <c r="BV1165">
        <v>0.5</v>
      </c>
      <c r="BW1165">
        <v>0.25</v>
      </c>
      <c r="BX1165" t="s">
        <v>1103</v>
      </c>
      <c r="BY1165" t="s">
        <v>1400</v>
      </c>
      <c r="BZ1165" t="s">
        <v>1401</v>
      </c>
      <c r="CA1165" t="s">
        <v>3635</v>
      </c>
      <c r="CB1165" t="s">
        <v>150</v>
      </c>
      <c r="CC1165" t="s">
        <v>3566</v>
      </c>
      <c r="CD1165" t="s">
        <v>1422</v>
      </c>
      <c r="CI1165">
        <v>45.591943999999998</v>
      </c>
      <c r="CJ1165">
        <v>-122.700833</v>
      </c>
      <c r="CN1165" t="s">
        <v>135</v>
      </c>
      <c r="CO1165" t="s">
        <v>298</v>
      </c>
      <c r="CV1165" t="s">
        <v>154</v>
      </c>
      <c r="CW1165" t="s">
        <v>524</v>
      </c>
      <c r="CX1165" t="s">
        <v>1423</v>
      </c>
      <c r="DC1165" s="15"/>
      <c r="DH1165" t="s">
        <v>146</v>
      </c>
    </row>
    <row r="1166" spans="1:112" x14ac:dyDescent="0.25">
      <c r="A1166" t="s">
        <v>1400</v>
      </c>
      <c r="B1166" t="s">
        <v>1401</v>
      </c>
      <c r="C1166" t="s">
        <v>3636</v>
      </c>
      <c r="D1166" t="s">
        <v>124</v>
      </c>
      <c r="E1166" t="s">
        <v>125</v>
      </c>
      <c r="F1166" t="s">
        <v>126</v>
      </c>
      <c r="G1166" s="15">
        <v>42772</v>
      </c>
      <c r="H1166" t="s">
        <v>698</v>
      </c>
      <c r="I1166" t="s">
        <v>1197</v>
      </c>
      <c r="J1166" s="15">
        <v>42772</v>
      </c>
      <c r="K1166" t="s">
        <v>698</v>
      </c>
      <c r="L1166" t="s">
        <v>1197</v>
      </c>
      <c r="T1166" t="s">
        <v>2772</v>
      </c>
      <c r="V1166" t="s">
        <v>3637</v>
      </c>
      <c r="AA1166" t="s">
        <v>1406</v>
      </c>
      <c r="AB1166" t="s">
        <v>1400</v>
      </c>
      <c r="AC1166" t="s">
        <v>1406</v>
      </c>
      <c r="AD1166" t="s">
        <v>1407</v>
      </c>
      <c r="AF1166" t="s">
        <v>137</v>
      </c>
      <c r="AG1166" t="s">
        <v>1408</v>
      </c>
      <c r="AI1166" t="s">
        <v>139</v>
      </c>
      <c r="AK1166" t="s">
        <v>140</v>
      </c>
      <c r="AM1166" t="s">
        <v>141</v>
      </c>
      <c r="AZ1166" t="s">
        <v>1207</v>
      </c>
      <c r="BA1166" t="s">
        <v>1208</v>
      </c>
      <c r="BB1166" t="s">
        <v>1209</v>
      </c>
      <c r="BD1166" t="s">
        <v>1409</v>
      </c>
      <c r="BE1166" s="15">
        <v>42776</v>
      </c>
      <c r="BG1166" t="s">
        <v>1410</v>
      </c>
      <c r="BH1166">
        <v>0.5</v>
      </c>
      <c r="BI1166" t="s">
        <v>139</v>
      </c>
      <c r="BJ1166" s="15"/>
      <c r="BK1166" t="s">
        <v>146</v>
      </c>
      <c r="BL1166">
        <v>8</v>
      </c>
      <c r="BM1166" s="16">
        <v>42772.737500000003</v>
      </c>
      <c r="BN1166">
        <v>8</v>
      </c>
      <c r="BO1166" s="16">
        <v>42772.737500000003</v>
      </c>
      <c r="BP1166" t="s">
        <v>147</v>
      </c>
      <c r="BQ1166" t="s">
        <v>147</v>
      </c>
      <c r="BS1166">
        <v>0.5</v>
      </c>
      <c r="BT1166" t="b">
        <v>0</v>
      </c>
      <c r="BV1166">
        <v>0.5</v>
      </c>
      <c r="BW1166">
        <v>0.25</v>
      </c>
      <c r="BX1166" t="s">
        <v>1103</v>
      </c>
      <c r="BY1166" t="s">
        <v>1400</v>
      </c>
      <c r="BZ1166" t="s">
        <v>1401</v>
      </c>
      <c r="CA1166" t="s">
        <v>3638</v>
      </c>
      <c r="CB1166" t="s">
        <v>150</v>
      </c>
      <c r="CD1166" t="s">
        <v>1413</v>
      </c>
      <c r="CI1166">
        <v>44.927433000000001</v>
      </c>
      <c r="CJ1166">
        <v>-123.28258700000001</v>
      </c>
      <c r="CN1166" t="s">
        <v>1971</v>
      </c>
      <c r="CO1166" t="s">
        <v>298</v>
      </c>
      <c r="CV1166" t="s">
        <v>154</v>
      </c>
      <c r="CW1166" t="s">
        <v>524</v>
      </c>
      <c r="CX1166" t="s">
        <v>3639</v>
      </c>
      <c r="DC1166" s="15"/>
      <c r="DH1166" t="s">
        <v>146</v>
      </c>
    </row>
    <row r="1167" spans="1:112" x14ac:dyDescent="0.25">
      <c r="A1167" t="s">
        <v>1400</v>
      </c>
      <c r="B1167" t="s">
        <v>1401</v>
      </c>
      <c r="C1167" t="s">
        <v>3640</v>
      </c>
      <c r="D1167" t="s">
        <v>124</v>
      </c>
      <c r="E1167" t="s">
        <v>125</v>
      </c>
      <c r="F1167" t="s">
        <v>126</v>
      </c>
      <c r="G1167" s="15">
        <v>42772</v>
      </c>
      <c r="H1167" t="s">
        <v>955</v>
      </c>
      <c r="I1167" t="s">
        <v>1197</v>
      </c>
      <c r="J1167" s="15">
        <v>42772</v>
      </c>
      <c r="K1167" t="s">
        <v>955</v>
      </c>
      <c r="L1167" t="s">
        <v>1197</v>
      </c>
      <c r="T1167" t="s">
        <v>2772</v>
      </c>
      <c r="V1167" t="s">
        <v>3641</v>
      </c>
      <c r="AA1167" t="s">
        <v>1406</v>
      </c>
      <c r="AB1167" t="s">
        <v>1400</v>
      </c>
      <c r="AC1167" t="s">
        <v>1406</v>
      </c>
      <c r="AD1167" t="s">
        <v>1407</v>
      </c>
      <c r="AF1167" t="s">
        <v>137</v>
      </c>
      <c r="AG1167" t="s">
        <v>1408</v>
      </c>
      <c r="AI1167" t="s">
        <v>139</v>
      </c>
      <c r="AK1167" t="s">
        <v>140</v>
      </c>
      <c r="AM1167" t="s">
        <v>141</v>
      </c>
      <c r="AZ1167" t="s">
        <v>1207</v>
      </c>
      <c r="BA1167" t="s">
        <v>1208</v>
      </c>
      <c r="BB1167" t="s">
        <v>1209</v>
      </c>
      <c r="BD1167" t="s">
        <v>1409</v>
      </c>
      <c r="BE1167" s="15">
        <v>42775</v>
      </c>
      <c r="BG1167" t="s">
        <v>1410</v>
      </c>
      <c r="BH1167">
        <v>0.5</v>
      </c>
      <c r="BI1167" t="s">
        <v>139</v>
      </c>
      <c r="BJ1167" s="15"/>
      <c r="BK1167" t="s">
        <v>146</v>
      </c>
      <c r="BL1167">
        <v>8</v>
      </c>
      <c r="BM1167" s="16">
        <v>42772.871527777803</v>
      </c>
      <c r="BN1167">
        <v>8</v>
      </c>
      <c r="BO1167" s="16">
        <v>42772.871527777803</v>
      </c>
      <c r="BP1167" t="s">
        <v>147</v>
      </c>
      <c r="BQ1167" t="s">
        <v>147</v>
      </c>
      <c r="BS1167">
        <v>0.5</v>
      </c>
      <c r="BT1167" t="b">
        <v>0</v>
      </c>
      <c r="BV1167">
        <v>0.5</v>
      </c>
      <c r="BW1167">
        <v>0.25</v>
      </c>
      <c r="BX1167" t="s">
        <v>1103</v>
      </c>
      <c r="BY1167" t="s">
        <v>1400</v>
      </c>
      <c r="BZ1167" t="s">
        <v>1401</v>
      </c>
      <c r="CA1167" t="s">
        <v>3642</v>
      </c>
      <c r="CB1167" t="s">
        <v>150</v>
      </c>
      <c r="CD1167" t="s">
        <v>1413</v>
      </c>
      <c r="CI1167">
        <v>44.961497999999999</v>
      </c>
      <c r="CJ1167">
        <v>-123.157826</v>
      </c>
      <c r="CN1167" t="s">
        <v>1971</v>
      </c>
      <c r="CO1167" t="s">
        <v>298</v>
      </c>
      <c r="CV1167" t="s">
        <v>154</v>
      </c>
      <c r="CW1167" t="s">
        <v>524</v>
      </c>
      <c r="CX1167" t="s">
        <v>3639</v>
      </c>
      <c r="DC1167" s="15"/>
      <c r="DH1167" t="s">
        <v>146</v>
      </c>
    </row>
    <row r="1168" spans="1:112" x14ac:dyDescent="0.25">
      <c r="A1168" t="s">
        <v>1400</v>
      </c>
      <c r="B1168" t="s">
        <v>1401</v>
      </c>
      <c r="C1168" t="s">
        <v>3643</v>
      </c>
      <c r="D1168" t="s">
        <v>124</v>
      </c>
      <c r="E1168" t="s">
        <v>125</v>
      </c>
      <c r="F1168" t="s">
        <v>126</v>
      </c>
      <c r="G1168" s="15">
        <v>42772</v>
      </c>
      <c r="H1168" t="s">
        <v>3644</v>
      </c>
      <c r="I1168" t="s">
        <v>1197</v>
      </c>
      <c r="J1168" s="15">
        <v>42772</v>
      </c>
      <c r="K1168" t="s">
        <v>3644</v>
      </c>
      <c r="L1168" t="s">
        <v>1197</v>
      </c>
      <c r="T1168" t="s">
        <v>2772</v>
      </c>
      <c r="V1168" t="s">
        <v>3645</v>
      </c>
      <c r="AA1168" t="s">
        <v>1406</v>
      </c>
      <c r="AB1168" t="s">
        <v>1400</v>
      </c>
      <c r="AC1168" t="s">
        <v>1406</v>
      </c>
      <c r="AD1168" t="s">
        <v>1407</v>
      </c>
      <c r="AF1168" t="s">
        <v>137</v>
      </c>
      <c r="AG1168" t="s">
        <v>1408</v>
      </c>
      <c r="AI1168" t="s">
        <v>139</v>
      </c>
      <c r="AK1168" t="s">
        <v>140</v>
      </c>
      <c r="AM1168" t="s">
        <v>141</v>
      </c>
      <c r="AZ1168" t="s">
        <v>1207</v>
      </c>
      <c r="BA1168" t="s">
        <v>1208</v>
      </c>
      <c r="BB1168" t="s">
        <v>1209</v>
      </c>
      <c r="BD1168" t="s">
        <v>1409</v>
      </c>
      <c r="BE1168" s="15">
        <v>42775</v>
      </c>
      <c r="BG1168" t="s">
        <v>1410</v>
      </c>
      <c r="BH1168">
        <v>0.5</v>
      </c>
      <c r="BI1168" t="s">
        <v>139</v>
      </c>
      <c r="BJ1168" s="15"/>
      <c r="BK1168" t="s">
        <v>146</v>
      </c>
      <c r="BL1168">
        <v>8</v>
      </c>
      <c r="BM1168" s="16">
        <v>42772.877083333296</v>
      </c>
      <c r="BN1168">
        <v>8</v>
      </c>
      <c r="BO1168" s="16">
        <v>42772.877083333296</v>
      </c>
      <c r="BP1168" t="s">
        <v>147</v>
      </c>
      <c r="BQ1168" t="s">
        <v>147</v>
      </c>
      <c r="BS1168">
        <v>0.5</v>
      </c>
      <c r="BT1168" t="b">
        <v>0</v>
      </c>
      <c r="BV1168">
        <v>0.5</v>
      </c>
      <c r="BW1168">
        <v>0.25</v>
      </c>
      <c r="BX1168" t="s">
        <v>1103</v>
      </c>
      <c r="BY1168" t="s">
        <v>1400</v>
      </c>
      <c r="BZ1168" t="s">
        <v>1401</v>
      </c>
      <c r="CA1168" t="s">
        <v>3646</v>
      </c>
      <c r="CB1168" t="s">
        <v>150</v>
      </c>
      <c r="CD1168" t="s">
        <v>3482</v>
      </c>
      <c r="CI1168">
        <v>44.982971999999997</v>
      </c>
      <c r="CJ1168">
        <v>-122.732147</v>
      </c>
      <c r="CN1168" t="s">
        <v>1971</v>
      </c>
      <c r="CO1168" t="s">
        <v>298</v>
      </c>
      <c r="CV1168" t="s">
        <v>154</v>
      </c>
      <c r="CW1168" t="s">
        <v>524</v>
      </c>
      <c r="CX1168" t="s">
        <v>1414</v>
      </c>
      <c r="DC1168" s="15"/>
      <c r="DH1168" t="s">
        <v>146</v>
      </c>
    </row>
    <row r="1169" spans="1:112" x14ac:dyDescent="0.25">
      <c r="A1169" t="s">
        <v>1400</v>
      </c>
      <c r="B1169" t="s">
        <v>1401</v>
      </c>
      <c r="C1169" t="s">
        <v>3647</v>
      </c>
      <c r="D1169" t="s">
        <v>124</v>
      </c>
      <c r="E1169" t="s">
        <v>125</v>
      </c>
      <c r="F1169" t="s">
        <v>126</v>
      </c>
      <c r="G1169" s="15">
        <v>42772</v>
      </c>
      <c r="H1169" t="s">
        <v>2297</v>
      </c>
      <c r="I1169" t="s">
        <v>1197</v>
      </c>
      <c r="J1169" s="15">
        <v>42772</v>
      </c>
      <c r="K1169" t="s">
        <v>2297</v>
      </c>
      <c r="L1169" t="s">
        <v>1197</v>
      </c>
      <c r="T1169" t="s">
        <v>2772</v>
      </c>
      <c r="V1169" t="s">
        <v>3648</v>
      </c>
      <c r="AA1169" t="s">
        <v>1406</v>
      </c>
      <c r="AB1169" t="s">
        <v>1400</v>
      </c>
      <c r="AC1169" t="s">
        <v>1406</v>
      </c>
      <c r="AD1169" t="s">
        <v>1407</v>
      </c>
      <c r="AF1169" t="s">
        <v>137</v>
      </c>
      <c r="AG1169" t="s">
        <v>1408</v>
      </c>
      <c r="AI1169" t="s">
        <v>139</v>
      </c>
      <c r="AK1169" t="s">
        <v>140</v>
      </c>
      <c r="AM1169" t="s">
        <v>141</v>
      </c>
      <c r="AZ1169" t="s">
        <v>1207</v>
      </c>
      <c r="BA1169" t="s">
        <v>1208</v>
      </c>
      <c r="BB1169" t="s">
        <v>1209</v>
      </c>
      <c r="BD1169" t="s">
        <v>1409</v>
      </c>
      <c r="BE1169" s="15">
        <v>42775</v>
      </c>
      <c r="BG1169" t="s">
        <v>1410</v>
      </c>
      <c r="BH1169">
        <v>0.5</v>
      </c>
      <c r="BI1169" t="s">
        <v>139</v>
      </c>
      <c r="BJ1169" s="15"/>
      <c r="BK1169" t="s">
        <v>146</v>
      </c>
      <c r="BL1169">
        <v>8</v>
      </c>
      <c r="BM1169" s="16">
        <v>42772.934027777803</v>
      </c>
      <c r="BN1169">
        <v>8</v>
      </c>
      <c r="BO1169" s="16">
        <v>42772.934027777803</v>
      </c>
      <c r="BP1169" t="s">
        <v>147</v>
      </c>
      <c r="BQ1169" t="s">
        <v>147</v>
      </c>
      <c r="BS1169">
        <v>0.5</v>
      </c>
      <c r="BT1169" t="b">
        <v>0</v>
      </c>
      <c r="BV1169">
        <v>0.5</v>
      </c>
      <c r="BW1169">
        <v>0.25</v>
      </c>
      <c r="BX1169" t="s">
        <v>1103</v>
      </c>
      <c r="BY1169" t="s">
        <v>1400</v>
      </c>
      <c r="BZ1169" t="s">
        <v>1401</v>
      </c>
      <c r="CA1169" t="s">
        <v>3649</v>
      </c>
      <c r="CB1169" t="s">
        <v>150</v>
      </c>
      <c r="CD1169" t="s">
        <v>1413</v>
      </c>
      <c r="CI1169">
        <v>44.839976</v>
      </c>
      <c r="CJ1169">
        <v>-122.839212</v>
      </c>
      <c r="CN1169" t="s">
        <v>1971</v>
      </c>
      <c r="CO1169" t="s">
        <v>298</v>
      </c>
      <c r="CV1169" t="s">
        <v>154</v>
      </c>
      <c r="CW1169" t="s">
        <v>524</v>
      </c>
      <c r="CX1169" t="s">
        <v>1414</v>
      </c>
      <c r="DC1169" s="15"/>
      <c r="DH1169" t="s">
        <v>146</v>
      </c>
    </row>
    <row r="1170" spans="1:112" x14ac:dyDescent="0.25">
      <c r="A1170" t="s">
        <v>1400</v>
      </c>
      <c r="B1170" t="s">
        <v>1401</v>
      </c>
      <c r="C1170" t="s">
        <v>3650</v>
      </c>
      <c r="D1170" t="s">
        <v>124</v>
      </c>
      <c r="E1170" t="s">
        <v>125</v>
      </c>
      <c r="F1170" t="s">
        <v>126</v>
      </c>
      <c r="G1170" s="15">
        <v>42772</v>
      </c>
      <c r="H1170" t="s">
        <v>2297</v>
      </c>
      <c r="I1170" t="s">
        <v>1197</v>
      </c>
      <c r="J1170" s="15">
        <v>42772</v>
      </c>
      <c r="K1170" t="s">
        <v>2297</v>
      </c>
      <c r="L1170" t="s">
        <v>1197</v>
      </c>
      <c r="T1170" t="s">
        <v>2772</v>
      </c>
      <c r="V1170" t="s">
        <v>3651</v>
      </c>
      <c r="W1170" t="s">
        <v>3652</v>
      </c>
      <c r="AA1170" t="s">
        <v>1406</v>
      </c>
      <c r="AB1170" t="s">
        <v>1400</v>
      </c>
      <c r="AC1170" t="s">
        <v>1406</v>
      </c>
      <c r="AD1170" t="s">
        <v>1407</v>
      </c>
      <c r="AF1170" t="s">
        <v>137</v>
      </c>
      <c r="AG1170" t="s">
        <v>1408</v>
      </c>
      <c r="AI1170" t="s">
        <v>139</v>
      </c>
      <c r="AK1170" t="s">
        <v>140</v>
      </c>
      <c r="AM1170" t="s">
        <v>141</v>
      </c>
      <c r="AZ1170" t="s">
        <v>1207</v>
      </c>
      <c r="BA1170" t="s">
        <v>1208</v>
      </c>
      <c r="BB1170" t="s">
        <v>1209</v>
      </c>
      <c r="BD1170" t="s">
        <v>1409</v>
      </c>
      <c r="BE1170" s="15">
        <v>42775</v>
      </c>
      <c r="BG1170" t="s">
        <v>1410</v>
      </c>
      <c r="BH1170">
        <v>0.5</v>
      </c>
      <c r="BI1170" t="s">
        <v>139</v>
      </c>
      <c r="BJ1170" s="15"/>
      <c r="BK1170" t="s">
        <v>146</v>
      </c>
      <c r="BL1170">
        <v>8</v>
      </c>
      <c r="BM1170" s="16">
        <v>42772.934027777803</v>
      </c>
      <c r="BN1170">
        <v>8</v>
      </c>
      <c r="BO1170" s="16">
        <v>42772.934027777803</v>
      </c>
      <c r="BP1170" t="s">
        <v>147</v>
      </c>
      <c r="BQ1170" t="s">
        <v>147</v>
      </c>
      <c r="BS1170">
        <v>0.5</v>
      </c>
      <c r="BT1170" t="b">
        <v>0</v>
      </c>
      <c r="BV1170">
        <v>0.5</v>
      </c>
      <c r="BW1170">
        <v>0.25</v>
      </c>
      <c r="BX1170" t="s">
        <v>1103</v>
      </c>
      <c r="BY1170" t="s">
        <v>1400</v>
      </c>
      <c r="BZ1170" t="s">
        <v>1401</v>
      </c>
      <c r="CA1170" t="s">
        <v>3653</v>
      </c>
      <c r="CB1170" t="s">
        <v>150</v>
      </c>
      <c r="CD1170" t="s">
        <v>3654</v>
      </c>
      <c r="CI1170">
        <v>44.887169</v>
      </c>
      <c r="CJ1170">
        <v>-123.377489</v>
      </c>
      <c r="CN1170" t="s">
        <v>1971</v>
      </c>
      <c r="CO1170" t="s">
        <v>298</v>
      </c>
      <c r="CV1170" t="s">
        <v>154</v>
      </c>
      <c r="CW1170" t="s">
        <v>524</v>
      </c>
      <c r="CX1170" t="s">
        <v>3639</v>
      </c>
      <c r="DC1170" s="15"/>
      <c r="DH1170" t="s">
        <v>146</v>
      </c>
    </row>
    <row r="1171" spans="1:112" x14ac:dyDescent="0.25">
      <c r="A1171" t="s">
        <v>1400</v>
      </c>
      <c r="B1171" t="s">
        <v>1401</v>
      </c>
      <c r="C1171" t="s">
        <v>3655</v>
      </c>
      <c r="D1171" t="s">
        <v>124</v>
      </c>
      <c r="E1171" t="s">
        <v>125</v>
      </c>
      <c r="F1171" t="s">
        <v>126</v>
      </c>
      <c r="G1171" s="15">
        <v>42772</v>
      </c>
      <c r="H1171" t="s">
        <v>1551</v>
      </c>
      <c r="I1171" t="s">
        <v>1197</v>
      </c>
      <c r="J1171" s="15">
        <v>42772</v>
      </c>
      <c r="K1171" t="s">
        <v>1551</v>
      </c>
      <c r="L1171" t="s">
        <v>1197</v>
      </c>
      <c r="T1171" t="s">
        <v>2772</v>
      </c>
      <c r="V1171" t="s">
        <v>3656</v>
      </c>
      <c r="AA1171" t="s">
        <v>1406</v>
      </c>
      <c r="AB1171" t="s">
        <v>1400</v>
      </c>
      <c r="AC1171" t="s">
        <v>1406</v>
      </c>
      <c r="AD1171" t="s">
        <v>1407</v>
      </c>
      <c r="AF1171" t="s">
        <v>137</v>
      </c>
      <c r="AG1171" t="s">
        <v>1408</v>
      </c>
      <c r="AI1171" t="s">
        <v>139</v>
      </c>
      <c r="AK1171" t="s">
        <v>140</v>
      </c>
      <c r="AM1171" t="s">
        <v>141</v>
      </c>
      <c r="AZ1171" t="s">
        <v>1207</v>
      </c>
      <c r="BA1171" t="s">
        <v>1208</v>
      </c>
      <c r="BB1171" t="s">
        <v>1209</v>
      </c>
      <c r="BD1171" t="s">
        <v>1409</v>
      </c>
      <c r="BE1171" s="15">
        <v>42775</v>
      </c>
      <c r="BG1171" t="s">
        <v>1410</v>
      </c>
      <c r="BH1171">
        <v>0.5</v>
      </c>
      <c r="BI1171" t="s">
        <v>139</v>
      </c>
      <c r="BJ1171" s="15"/>
      <c r="BK1171" t="s">
        <v>146</v>
      </c>
      <c r="BL1171">
        <v>8</v>
      </c>
      <c r="BM1171" s="16">
        <v>42772.979166666701</v>
      </c>
      <c r="BN1171">
        <v>8</v>
      </c>
      <c r="BO1171" s="16">
        <v>42772.979166666701</v>
      </c>
      <c r="BP1171" t="s">
        <v>147</v>
      </c>
      <c r="BQ1171" t="s">
        <v>147</v>
      </c>
      <c r="BS1171">
        <v>0.5</v>
      </c>
      <c r="BT1171" t="b">
        <v>0</v>
      </c>
      <c r="BV1171">
        <v>0.5</v>
      </c>
      <c r="BW1171">
        <v>0.25</v>
      </c>
      <c r="BX1171" t="s">
        <v>1103</v>
      </c>
      <c r="BY1171" t="s">
        <v>1400</v>
      </c>
      <c r="BZ1171" t="s">
        <v>1401</v>
      </c>
      <c r="CA1171" t="s">
        <v>3657</v>
      </c>
      <c r="CB1171" t="s">
        <v>150</v>
      </c>
      <c r="CD1171" t="s">
        <v>3658</v>
      </c>
      <c r="CI1171">
        <v>44.771214999999998</v>
      </c>
      <c r="CJ1171">
        <v>-122.86099299999999</v>
      </c>
      <c r="CN1171" t="s">
        <v>1971</v>
      </c>
      <c r="CO1171" t="s">
        <v>298</v>
      </c>
      <c r="CV1171" t="s">
        <v>154</v>
      </c>
      <c r="CW1171" t="s">
        <v>524</v>
      </c>
      <c r="CX1171" t="s">
        <v>1414</v>
      </c>
      <c r="DC1171" s="15"/>
      <c r="DH1171" t="s">
        <v>146</v>
      </c>
    </row>
    <row r="1172" spans="1:112" x14ac:dyDescent="0.25">
      <c r="A1172" t="s">
        <v>1400</v>
      </c>
      <c r="B1172" t="s">
        <v>1401</v>
      </c>
      <c r="C1172" t="s">
        <v>3659</v>
      </c>
      <c r="D1172" t="s">
        <v>124</v>
      </c>
      <c r="E1172" t="s">
        <v>125</v>
      </c>
      <c r="F1172" t="s">
        <v>126</v>
      </c>
      <c r="G1172" s="15">
        <v>42772</v>
      </c>
      <c r="H1172" t="s">
        <v>2056</v>
      </c>
      <c r="I1172" t="s">
        <v>1197</v>
      </c>
      <c r="J1172" s="15">
        <v>42772</v>
      </c>
      <c r="K1172" t="s">
        <v>2056</v>
      </c>
      <c r="L1172" t="s">
        <v>1197</v>
      </c>
      <c r="T1172" t="s">
        <v>2772</v>
      </c>
      <c r="V1172" t="s">
        <v>3660</v>
      </c>
      <c r="AA1172" t="s">
        <v>1406</v>
      </c>
      <c r="AB1172" t="s">
        <v>1400</v>
      </c>
      <c r="AC1172" t="s">
        <v>1406</v>
      </c>
      <c r="AD1172" t="s">
        <v>1407</v>
      </c>
      <c r="AF1172" t="s">
        <v>137</v>
      </c>
      <c r="AG1172" t="s">
        <v>1408</v>
      </c>
      <c r="AI1172" t="s">
        <v>139</v>
      </c>
      <c r="AK1172" t="s">
        <v>140</v>
      </c>
      <c r="AM1172" t="s">
        <v>141</v>
      </c>
      <c r="AZ1172" t="s">
        <v>1207</v>
      </c>
      <c r="BA1172" t="s">
        <v>1208</v>
      </c>
      <c r="BB1172" t="s">
        <v>1209</v>
      </c>
      <c r="BD1172" t="s">
        <v>1409</v>
      </c>
      <c r="BE1172" s="15">
        <v>42775</v>
      </c>
      <c r="BG1172" t="s">
        <v>1410</v>
      </c>
      <c r="BH1172">
        <v>0.5</v>
      </c>
      <c r="BI1172" t="s">
        <v>139</v>
      </c>
      <c r="BJ1172" s="15"/>
      <c r="BK1172" t="s">
        <v>146</v>
      </c>
      <c r="BL1172">
        <v>8</v>
      </c>
      <c r="BM1172" s="16">
        <v>42772.996527777803</v>
      </c>
      <c r="BN1172">
        <v>8</v>
      </c>
      <c r="BO1172" s="16">
        <v>42772.996527777803</v>
      </c>
      <c r="BP1172" t="s">
        <v>147</v>
      </c>
      <c r="BQ1172" t="s">
        <v>147</v>
      </c>
      <c r="BS1172">
        <v>0.5</v>
      </c>
      <c r="BT1172" t="b">
        <v>0</v>
      </c>
      <c r="BV1172">
        <v>0.5</v>
      </c>
      <c r="BW1172">
        <v>0.25</v>
      </c>
      <c r="BX1172" t="s">
        <v>1103</v>
      </c>
      <c r="BY1172" t="s">
        <v>1400</v>
      </c>
      <c r="BZ1172" t="s">
        <v>1401</v>
      </c>
      <c r="CA1172" t="s">
        <v>3661</v>
      </c>
      <c r="CB1172" t="s">
        <v>150</v>
      </c>
      <c r="CD1172" t="s">
        <v>1413</v>
      </c>
      <c r="CI1172">
        <v>44.888150000000003</v>
      </c>
      <c r="CJ1172">
        <v>-123.215523</v>
      </c>
      <c r="CN1172" t="s">
        <v>1971</v>
      </c>
      <c r="CO1172" t="s">
        <v>298</v>
      </c>
      <c r="CV1172" t="s">
        <v>154</v>
      </c>
      <c r="CW1172" t="s">
        <v>524</v>
      </c>
      <c r="CX1172" t="s">
        <v>3639</v>
      </c>
      <c r="DC1172" s="15"/>
      <c r="DH1172" t="s">
        <v>146</v>
      </c>
    </row>
    <row r="1173" spans="1:112" x14ac:dyDescent="0.25">
      <c r="A1173" t="s">
        <v>1400</v>
      </c>
      <c r="B1173" t="s">
        <v>1401</v>
      </c>
      <c r="C1173" t="s">
        <v>3662</v>
      </c>
      <c r="D1173" t="s">
        <v>124</v>
      </c>
      <c r="E1173" t="s">
        <v>125</v>
      </c>
      <c r="F1173" t="s">
        <v>126</v>
      </c>
      <c r="G1173" s="15">
        <v>42772</v>
      </c>
      <c r="H1173" t="s">
        <v>1989</v>
      </c>
      <c r="I1173" t="s">
        <v>1197</v>
      </c>
      <c r="J1173" s="15">
        <v>42772</v>
      </c>
      <c r="K1173" t="s">
        <v>1989</v>
      </c>
      <c r="L1173" t="s">
        <v>1197</v>
      </c>
      <c r="T1173" t="s">
        <v>2772</v>
      </c>
      <c r="V1173" t="s">
        <v>3663</v>
      </c>
      <c r="AA1173" t="s">
        <v>1406</v>
      </c>
      <c r="AB1173" t="s">
        <v>1400</v>
      </c>
      <c r="AC1173" t="s">
        <v>1406</v>
      </c>
      <c r="AD1173" t="s">
        <v>1407</v>
      </c>
      <c r="AF1173" t="s">
        <v>137</v>
      </c>
      <c r="AG1173" t="s">
        <v>1408</v>
      </c>
      <c r="AI1173" t="s">
        <v>139</v>
      </c>
      <c r="AK1173" t="s">
        <v>140</v>
      </c>
      <c r="AM1173" t="s">
        <v>141</v>
      </c>
      <c r="AZ1173" t="s">
        <v>1207</v>
      </c>
      <c r="BA1173" t="s">
        <v>1208</v>
      </c>
      <c r="BB1173" t="s">
        <v>1209</v>
      </c>
      <c r="BD1173" t="s">
        <v>1409</v>
      </c>
      <c r="BE1173" s="15">
        <v>42775</v>
      </c>
      <c r="BG1173" t="s">
        <v>1410</v>
      </c>
      <c r="BH1173">
        <v>0.5</v>
      </c>
      <c r="BI1173" t="s">
        <v>139</v>
      </c>
      <c r="BJ1173" s="15"/>
      <c r="BK1173" t="s">
        <v>146</v>
      </c>
      <c r="BL1173">
        <v>8</v>
      </c>
      <c r="BM1173" s="16">
        <v>42773.006944444402</v>
      </c>
      <c r="BN1173">
        <v>8</v>
      </c>
      <c r="BO1173" s="16">
        <v>42773.006944444402</v>
      </c>
      <c r="BP1173" t="s">
        <v>147</v>
      </c>
      <c r="BQ1173" t="s">
        <v>147</v>
      </c>
      <c r="BS1173">
        <v>0.5</v>
      </c>
      <c r="BT1173" t="b">
        <v>0</v>
      </c>
      <c r="BV1173">
        <v>0.5</v>
      </c>
      <c r="BW1173">
        <v>0.25</v>
      </c>
      <c r="BX1173" t="s">
        <v>1103</v>
      </c>
      <c r="BY1173" t="s">
        <v>1400</v>
      </c>
      <c r="BZ1173" t="s">
        <v>1401</v>
      </c>
      <c r="CA1173" t="s">
        <v>3664</v>
      </c>
      <c r="CB1173" t="s">
        <v>150</v>
      </c>
      <c r="CD1173" t="s">
        <v>3658</v>
      </c>
      <c r="CI1173">
        <v>44.728028000000002</v>
      </c>
      <c r="CJ1173">
        <v>-122.94605</v>
      </c>
      <c r="CN1173" t="s">
        <v>1971</v>
      </c>
      <c r="CO1173" t="s">
        <v>298</v>
      </c>
      <c r="CV1173" t="s">
        <v>154</v>
      </c>
      <c r="CW1173" t="s">
        <v>524</v>
      </c>
      <c r="CX1173" t="s">
        <v>1414</v>
      </c>
      <c r="DC1173" s="15"/>
      <c r="DH1173" t="s">
        <v>146</v>
      </c>
    </row>
    <row r="1174" spans="1:112" x14ac:dyDescent="0.25">
      <c r="A1174" t="s">
        <v>1400</v>
      </c>
      <c r="B1174" t="s">
        <v>1401</v>
      </c>
      <c r="C1174" t="s">
        <v>3665</v>
      </c>
      <c r="D1174" t="s">
        <v>124</v>
      </c>
      <c r="E1174" t="s">
        <v>125</v>
      </c>
      <c r="F1174" t="s">
        <v>126</v>
      </c>
      <c r="G1174" s="15">
        <v>42772</v>
      </c>
      <c r="H1174" t="s">
        <v>2304</v>
      </c>
      <c r="I1174" t="s">
        <v>1197</v>
      </c>
      <c r="J1174" s="15">
        <v>42772</v>
      </c>
      <c r="K1174" t="s">
        <v>2304</v>
      </c>
      <c r="L1174" t="s">
        <v>1197</v>
      </c>
      <c r="T1174" t="s">
        <v>2772</v>
      </c>
      <c r="V1174" t="s">
        <v>3666</v>
      </c>
      <c r="AA1174" t="s">
        <v>1406</v>
      </c>
      <c r="AB1174" t="s">
        <v>1400</v>
      </c>
      <c r="AC1174" t="s">
        <v>1406</v>
      </c>
      <c r="AD1174" t="s">
        <v>1407</v>
      </c>
      <c r="AF1174" t="s">
        <v>137</v>
      </c>
      <c r="AG1174" t="s">
        <v>1408</v>
      </c>
      <c r="AI1174" t="s">
        <v>139</v>
      </c>
      <c r="AK1174" t="s">
        <v>140</v>
      </c>
      <c r="AM1174" t="s">
        <v>141</v>
      </c>
      <c r="AZ1174" t="s">
        <v>1207</v>
      </c>
      <c r="BA1174" t="s">
        <v>1208</v>
      </c>
      <c r="BB1174" t="s">
        <v>1209</v>
      </c>
      <c r="BD1174" t="s">
        <v>1409</v>
      </c>
      <c r="BE1174" s="15">
        <v>42776</v>
      </c>
      <c r="BG1174" t="s">
        <v>1410</v>
      </c>
      <c r="BH1174">
        <v>0.5</v>
      </c>
      <c r="BI1174" t="s">
        <v>139</v>
      </c>
      <c r="BJ1174" s="15"/>
      <c r="BK1174" t="s">
        <v>146</v>
      </c>
      <c r="BL1174">
        <v>8</v>
      </c>
      <c r="BM1174" s="16">
        <v>42773.020833333299</v>
      </c>
      <c r="BN1174">
        <v>8</v>
      </c>
      <c r="BO1174" s="16">
        <v>42773.020833333299</v>
      </c>
      <c r="BP1174" t="s">
        <v>147</v>
      </c>
      <c r="BQ1174" t="s">
        <v>147</v>
      </c>
      <c r="BS1174">
        <v>0.5</v>
      </c>
      <c r="BT1174" t="b">
        <v>0</v>
      </c>
      <c r="BV1174">
        <v>0.5</v>
      </c>
      <c r="BW1174">
        <v>0.25</v>
      </c>
      <c r="BX1174" t="s">
        <v>1103</v>
      </c>
      <c r="BY1174" t="s">
        <v>1400</v>
      </c>
      <c r="BZ1174" t="s">
        <v>1401</v>
      </c>
      <c r="CA1174" t="s">
        <v>3667</v>
      </c>
      <c r="CB1174" t="s">
        <v>150</v>
      </c>
      <c r="CD1174" t="s">
        <v>1413</v>
      </c>
      <c r="CI1174">
        <v>44.837330000000001</v>
      </c>
      <c r="CJ1174">
        <v>-123.228076</v>
      </c>
      <c r="CN1174" t="s">
        <v>1971</v>
      </c>
      <c r="CO1174" t="s">
        <v>298</v>
      </c>
      <c r="CV1174" t="s">
        <v>154</v>
      </c>
      <c r="CW1174" t="s">
        <v>524</v>
      </c>
      <c r="CX1174" t="s">
        <v>3639</v>
      </c>
      <c r="DC1174" s="15"/>
      <c r="DH1174" t="s">
        <v>146</v>
      </c>
    </row>
    <row r="1175" spans="1:112" x14ac:dyDescent="0.25">
      <c r="A1175" t="s">
        <v>1400</v>
      </c>
      <c r="B1175" t="s">
        <v>1401</v>
      </c>
      <c r="C1175" t="s">
        <v>3668</v>
      </c>
      <c r="D1175" t="s">
        <v>124</v>
      </c>
      <c r="E1175" t="s">
        <v>125</v>
      </c>
      <c r="F1175" t="s">
        <v>126</v>
      </c>
      <c r="G1175" s="15">
        <v>42772</v>
      </c>
      <c r="H1175" t="s">
        <v>1555</v>
      </c>
      <c r="I1175" t="s">
        <v>1197</v>
      </c>
      <c r="J1175" s="15">
        <v>42772</v>
      </c>
      <c r="K1175" t="s">
        <v>1555</v>
      </c>
      <c r="L1175" t="s">
        <v>1197</v>
      </c>
      <c r="T1175" t="s">
        <v>2772</v>
      </c>
      <c r="V1175" t="s">
        <v>3669</v>
      </c>
      <c r="AA1175" t="s">
        <v>1406</v>
      </c>
      <c r="AB1175" t="s">
        <v>1400</v>
      </c>
      <c r="AC1175" t="s">
        <v>1406</v>
      </c>
      <c r="AD1175" t="s">
        <v>1407</v>
      </c>
      <c r="AF1175" t="s">
        <v>137</v>
      </c>
      <c r="AG1175" t="s">
        <v>1408</v>
      </c>
      <c r="AI1175" t="s">
        <v>139</v>
      </c>
      <c r="AK1175" t="s">
        <v>140</v>
      </c>
      <c r="AM1175" t="s">
        <v>141</v>
      </c>
      <c r="AZ1175" t="s">
        <v>1207</v>
      </c>
      <c r="BA1175" t="s">
        <v>1208</v>
      </c>
      <c r="BB1175" t="s">
        <v>1209</v>
      </c>
      <c r="BD1175" t="s">
        <v>1409</v>
      </c>
      <c r="BE1175" s="15">
        <v>42776</v>
      </c>
      <c r="BG1175" t="s">
        <v>1410</v>
      </c>
      <c r="BH1175">
        <v>0.5</v>
      </c>
      <c r="BI1175" t="s">
        <v>139</v>
      </c>
      <c r="BJ1175" s="15"/>
      <c r="BK1175" t="s">
        <v>146</v>
      </c>
      <c r="BL1175">
        <v>8</v>
      </c>
      <c r="BM1175" s="16">
        <v>42773.048611111102</v>
      </c>
      <c r="BN1175">
        <v>8</v>
      </c>
      <c r="BO1175" s="16">
        <v>42773.048611111102</v>
      </c>
      <c r="BP1175" t="s">
        <v>147</v>
      </c>
      <c r="BQ1175" t="s">
        <v>147</v>
      </c>
      <c r="BS1175">
        <v>0.5</v>
      </c>
      <c r="BT1175" t="b">
        <v>0</v>
      </c>
      <c r="BV1175">
        <v>0.5</v>
      </c>
      <c r="BW1175">
        <v>0.25</v>
      </c>
      <c r="BX1175" t="s">
        <v>1103</v>
      </c>
      <c r="BY1175" t="s">
        <v>1400</v>
      </c>
      <c r="BZ1175" t="s">
        <v>1401</v>
      </c>
      <c r="CA1175" t="s">
        <v>3670</v>
      </c>
      <c r="CB1175" t="s">
        <v>150</v>
      </c>
      <c r="CD1175" t="s">
        <v>1413</v>
      </c>
      <c r="CI1175">
        <v>44.794079000000004</v>
      </c>
      <c r="CJ1175">
        <v>-123.132659</v>
      </c>
      <c r="CN1175" t="s">
        <v>1971</v>
      </c>
      <c r="CO1175" t="s">
        <v>298</v>
      </c>
      <c r="CV1175" t="s">
        <v>154</v>
      </c>
      <c r="CW1175" t="s">
        <v>524</v>
      </c>
      <c r="CX1175" t="s">
        <v>3639</v>
      </c>
      <c r="DC1175" s="15"/>
      <c r="DH1175" t="s">
        <v>146</v>
      </c>
    </row>
    <row r="1176" spans="1:112" x14ac:dyDescent="0.25">
      <c r="A1176" t="s">
        <v>1400</v>
      </c>
      <c r="B1176" t="s">
        <v>1401</v>
      </c>
      <c r="C1176" t="s">
        <v>3671</v>
      </c>
      <c r="D1176" t="s">
        <v>124</v>
      </c>
      <c r="E1176" t="s">
        <v>125</v>
      </c>
      <c r="F1176" t="s">
        <v>126</v>
      </c>
      <c r="G1176" s="15">
        <v>42773</v>
      </c>
      <c r="H1176" t="s">
        <v>1629</v>
      </c>
      <c r="I1176" t="s">
        <v>1197</v>
      </c>
      <c r="J1176" s="15">
        <v>42773</v>
      </c>
      <c r="K1176" t="s">
        <v>1629</v>
      </c>
      <c r="L1176" t="s">
        <v>1197</v>
      </c>
      <c r="T1176" t="s">
        <v>2772</v>
      </c>
      <c r="V1176" t="s">
        <v>3672</v>
      </c>
      <c r="AA1176" t="s">
        <v>1406</v>
      </c>
      <c r="AB1176" t="s">
        <v>1400</v>
      </c>
      <c r="AC1176" t="s">
        <v>1406</v>
      </c>
      <c r="AD1176" t="s">
        <v>1407</v>
      </c>
      <c r="AF1176" t="s">
        <v>137</v>
      </c>
      <c r="AG1176" t="s">
        <v>1408</v>
      </c>
      <c r="AI1176" t="s">
        <v>139</v>
      </c>
      <c r="AK1176" t="s">
        <v>140</v>
      </c>
      <c r="AM1176" t="s">
        <v>141</v>
      </c>
      <c r="AZ1176" t="s">
        <v>1207</v>
      </c>
      <c r="BA1176" t="s">
        <v>1208</v>
      </c>
      <c r="BB1176" t="s">
        <v>1209</v>
      </c>
      <c r="BD1176" t="s">
        <v>1409</v>
      </c>
      <c r="BE1176" s="15">
        <v>42775</v>
      </c>
      <c r="BG1176" t="s">
        <v>1410</v>
      </c>
      <c r="BH1176">
        <v>0.5</v>
      </c>
      <c r="BI1176" t="s">
        <v>139</v>
      </c>
      <c r="BJ1176" s="15"/>
      <c r="BK1176" t="s">
        <v>146</v>
      </c>
      <c r="BL1176">
        <v>8</v>
      </c>
      <c r="BM1176" s="16">
        <v>42773.763888888898</v>
      </c>
      <c r="BN1176">
        <v>8</v>
      </c>
      <c r="BO1176" s="16">
        <v>42773.763888888898</v>
      </c>
      <c r="BP1176" t="s">
        <v>147</v>
      </c>
      <c r="BQ1176" t="s">
        <v>147</v>
      </c>
      <c r="BS1176">
        <v>0.5</v>
      </c>
      <c r="BT1176" t="b">
        <v>0</v>
      </c>
      <c r="BV1176">
        <v>0.5</v>
      </c>
      <c r="BW1176">
        <v>0.25</v>
      </c>
      <c r="BX1176" t="s">
        <v>1103</v>
      </c>
      <c r="BY1176" t="s">
        <v>1400</v>
      </c>
      <c r="BZ1176" t="s">
        <v>1401</v>
      </c>
      <c r="CA1176" t="s">
        <v>3673</v>
      </c>
      <c r="CB1176" t="s">
        <v>150</v>
      </c>
      <c r="CD1176" t="s">
        <v>3482</v>
      </c>
      <c r="CI1176">
        <v>45.231451</v>
      </c>
      <c r="CJ1176">
        <v>-122.782858</v>
      </c>
      <c r="CN1176" t="s">
        <v>1971</v>
      </c>
      <c r="CO1176" t="s">
        <v>298</v>
      </c>
      <c r="CV1176" t="s">
        <v>154</v>
      </c>
      <c r="CW1176" t="s">
        <v>524</v>
      </c>
      <c r="CX1176" t="s">
        <v>1414</v>
      </c>
      <c r="DC1176" s="15"/>
      <c r="DH1176" t="s">
        <v>146</v>
      </c>
    </row>
    <row r="1177" spans="1:112" x14ac:dyDescent="0.25">
      <c r="A1177" t="s">
        <v>1400</v>
      </c>
      <c r="B1177" t="s">
        <v>1401</v>
      </c>
      <c r="C1177" t="s">
        <v>3674</v>
      </c>
      <c r="D1177" t="s">
        <v>124</v>
      </c>
      <c r="E1177" t="s">
        <v>125</v>
      </c>
      <c r="F1177" t="s">
        <v>126</v>
      </c>
      <c r="G1177" s="15">
        <v>42773</v>
      </c>
      <c r="H1177" t="s">
        <v>2943</v>
      </c>
      <c r="I1177" t="s">
        <v>1197</v>
      </c>
      <c r="J1177" s="15">
        <v>42773</v>
      </c>
      <c r="K1177" t="s">
        <v>2943</v>
      </c>
      <c r="L1177" t="s">
        <v>1197</v>
      </c>
      <c r="T1177" t="s">
        <v>2772</v>
      </c>
      <c r="V1177" t="s">
        <v>3675</v>
      </c>
      <c r="W1177" t="s">
        <v>3676</v>
      </c>
      <c r="AA1177" t="s">
        <v>1406</v>
      </c>
      <c r="AB1177" t="s">
        <v>1400</v>
      </c>
      <c r="AC1177" t="s">
        <v>1406</v>
      </c>
      <c r="AD1177" t="s">
        <v>1407</v>
      </c>
      <c r="AF1177" t="s">
        <v>137</v>
      </c>
      <c r="AG1177" t="s">
        <v>1408</v>
      </c>
      <c r="AI1177" t="s">
        <v>139</v>
      </c>
      <c r="AK1177" t="s">
        <v>140</v>
      </c>
      <c r="AM1177" t="s">
        <v>141</v>
      </c>
      <c r="AZ1177" t="s">
        <v>1207</v>
      </c>
      <c r="BA1177" t="s">
        <v>1208</v>
      </c>
      <c r="BB1177" t="s">
        <v>1209</v>
      </c>
      <c r="BD1177" t="s">
        <v>1409</v>
      </c>
      <c r="BE1177" s="15">
        <v>42775</v>
      </c>
      <c r="BG1177" t="s">
        <v>1410</v>
      </c>
      <c r="BH1177">
        <v>0.5</v>
      </c>
      <c r="BI1177" t="s">
        <v>139</v>
      </c>
      <c r="BJ1177" s="15"/>
      <c r="BK1177" t="s">
        <v>146</v>
      </c>
      <c r="BL1177">
        <v>8</v>
      </c>
      <c r="BM1177" s="16">
        <v>42773.795138888898</v>
      </c>
      <c r="BN1177">
        <v>8</v>
      </c>
      <c r="BO1177" s="16">
        <v>42773.795138888898</v>
      </c>
      <c r="BP1177" t="s">
        <v>147</v>
      </c>
      <c r="BQ1177" t="s">
        <v>147</v>
      </c>
      <c r="BS1177">
        <v>0.5</v>
      </c>
      <c r="BT1177" t="b">
        <v>0</v>
      </c>
      <c r="BV1177">
        <v>0.5</v>
      </c>
      <c r="BW1177">
        <v>0.25</v>
      </c>
      <c r="BX1177" t="s">
        <v>1103</v>
      </c>
      <c r="BY1177" t="s">
        <v>1400</v>
      </c>
      <c r="BZ1177" t="s">
        <v>1401</v>
      </c>
      <c r="CA1177" t="s">
        <v>3677</v>
      </c>
      <c r="CB1177" t="s">
        <v>150</v>
      </c>
      <c r="CD1177" t="s">
        <v>3482</v>
      </c>
      <c r="CI1177">
        <v>45.248786000000003</v>
      </c>
      <c r="CJ1177">
        <v>-122.778639</v>
      </c>
      <c r="CN1177" t="s">
        <v>1971</v>
      </c>
      <c r="CO1177" t="s">
        <v>298</v>
      </c>
      <c r="CV1177" t="s">
        <v>154</v>
      </c>
      <c r="CW1177" t="s">
        <v>524</v>
      </c>
      <c r="CX1177" t="s">
        <v>1414</v>
      </c>
      <c r="DC1177" s="15"/>
      <c r="DH1177" t="s">
        <v>146</v>
      </c>
    </row>
    <row r="1178" spans="1:112" x14ac:dyDescent="0.25">
      <c r="A1178" t="s">
        <v>1400</v>
      </c>
      <c r="B1178" t="s">
        <v>1401</v>
      </c>
      <c r="C1178" t="s">
        <v>3678</v>
      </c>
      <c r="D1178" t="s">
        <v>124</v>
      </c>
      <c r="E1178" t="s">
        <v>125</v>
      </c>
      <c r="F1178" t="s">
        <v>126</v>
      </c>
      <c r="G1178" s="15">
        <v>42773</v>
      </c>
      <c r="H1178" t="s">
        <v>127</v>
      </c>
      <c r="I1178" t="s">
        <v>1197</v>
      </c>
      <c r="J1178" s="15">
        <v>42773</v>
      </c>
      <c r="K1178" t="s">
        <v>127</v>
      </c>
      <c r="L1178" t="s">
        <v>1197</v>
      </c>
      <c r="T1178" t="s">
        <v>2772</v>
      </c>
      <c r="V1178" t="s">
        <v>3679</v>
      </c>
      <c r="AA1178" t="s">
        <v>1406</v>
      </c>
      <c r="AB1178" t="s">
        <v>1400</v>
      </c>
      <c r="AC1178" t="s">
        <v>1406</v>
      </c>
      <c r="AD1178" t="s">
        <v>1407</v>
      </c>
      <c r="AF1178" t="s">
        <v>137</v>
      </c>
      <c r="AG1178" t="s">
        <v>1408</v>
      </c>
      <c r="AI1178" t="s">
        <v>139</v>
      </c>
      <c r="AK1178" t="s">
        <v>140</v>
      </c>
      <c r="AM1178" t="s">
        <v>141</v>
      </c>
      <c r="AZ1178" t="s">
        <v>1207</v>
      </c>
      <c r="BA1178" t="s">
        <v>1208</v>
      </c>
      <c r="BB1178" t="s">
        <v>1209</v>
      </c>
      <c r="BD1178" t="s">
        <v>1409</v>
      </c>
      <c r="BE1178" s="15">
        <v>42776</v>
      </c>
      <c r="BG1178" t="s">
        <v>1410</v>
      </c>
      <c r="BH1178">
        <v>0.5</v>
      </c>
      <c r="BI1178" t="s">
        <v>139</v>
      </c>
      <c r="BJ1178" s="15"/>
      <c r="BK1178" t="s">
        <v>146</v>
      </c>
      <c r="BL1178">
        <v>8</v>
      </c>
      <c r="BM1178" s="16">
        <v>42773.815972222197</v>
      </c>
      <c r="BN1178">
        <v>8</v>
      </c>
      <c r="BO1178" s="16">
        <v>42773.815972222197</v>
      </c>
      <c r="BP1178" t="s">
        <v>147</v>
      </c>
      <c r="BQ1178" t="s">
        <v>147</v>
      </c>
      <c r="BS1178">
        <v>0.5</v>
      </c>
      <c r="BT1178" t="b">
        <v>0</v>
      </c>
      <c r="BV1178">
        <v>0.5</v>
      </c>
      <c r="BW1178">
        <v>0.25</v>
      </c>
      <c r="BX1178" t="s">
        <v>1103</v>
      </c>
      <c r="BY1178" t="s">
        <v>1400</v>
      </c>
      <c r="BZ1178" t="s">
        <v>1401</v>
      </c>
      <c r="CA1178" t="s">
        <v>3680</v>
      </c>
      <c r="CB1178" t="s">
        <v>150</v>
      </c>
      <c r="CD1178" t="s">
        <v>1413</v>
      </c>
      <c r="CI1178">
        <v>44.980110000000003</v>
      </c>
      <c r="CJ1178">
        <v>-123.097819</v>
      </c>
      <c r="CN1178" t="s">
        <v>1971</v>
      </c>
      <c r="CO1178" t="s">
        <v>298</v>
      </c>
      <c r="CV1178" t="s">
        <v>154</v>
      </c>
      <c r="CW1178" t="s">
        <v>524</v>
      </c>
      <c r="CX1178" t="s">
        <v>3639</v>
      </c>
      <c r="DC1178" s="15"/>
      <c r="DH1178" t="s">
        <v>146</v>
      </c>
    </row>
    <row r="1179" spans="1:112" x14ac:dyDescent="0.25">
      <c r="A1179" t="s">
        <v>1400</v>
      </c>
      <c r="B1179" t="s">
        <v>1401</v>
      </c>
      <c r="C1179" t="s">
        <v>3681</v>
      </c>
      <c r="D1179" t="s">
        <v>124</v>
      </c>
      <c r="E1179" t="s">
        <v>125</v>
      </c>
      <c r="F1179" t="s">
        <v>126</v>
      </c>
      <c r="G1179" s="15">
        <v>42773</v>
      </c>
      <c r="H1179" t="s">
        <v>875</v>
      </c>
      <c r="I1179" t="s">
        <v>1197</v>
      </c>
      <c r="J1179" s="15">
        <v>42773</v>
      </c>
      <c r="K1179" t="s">
        <v>875</v>
      </c>
      <c r="L1179" t="s">
        <v>1197</v>
      </c>
      <c r="T1179" t="s">
        <v>2772</v>
      </c>
      <c r="V1179" t="s">
        <v>3682</v>
      </c>
      <c r="AA1179" t="s">
        <v>1406</v>
      </c>
      <c r="AB1179" t="s">
        <v>1400</v>
      </c>
      <c r="AC1179" t="s">
        <v>1406</v>
      </c>
      <c r="AD1179" t="s">
        <v>1407</v>
      </c>
      <c r="AF1179" t="s">
        <v>137</v>
      </c>
      <c r="AG1179" t="s">
        <v>1408</v>
      </c>
      <c r="AI1179" t="s">
        <v>139</v>
      </c>
      <c r="AK1179" t="s">
        <v>140</v>
      </c>
      <c r="AM1179" t="s">
        <v>141</v>
      </c>
      <c r="AZ1179" t="s">
        <v>1207</v>
      </c>
      <c r="BA1179" t="s">
        <v>1208</v>
      </c>
      <c r="BB1179" t="s">
        <v>1209</v>
      </c>
      <c r="BD1179" t="s">
        <v>1409</v>
      </c>
      <c r="BE1179" s="15">
        <v>42776</v>
      </c>
      <c r="BG1179" t="s">
        <v>1410</v>
      </c>
      <c r="BH1179">
        <v>0.5</v>
      </c>
      <c r="BI1179" t="s">
        <v>139</v>
      </c>
      <c r="BJ1179" s="15"/>
      <c r="BK1179" t="s">
        <v>146</v>
      </c>
      <c r="BL1179">
        <v>8</v>
      </c>
      <c r="BM1179" s="16">
        <v>42773.854166666701</v>
      </c>
      <c r="BN1179">
        <v>8</v>
      </c>
      <c r="BO1179" s="16">
        <v>42773.854166666701</v>
      </c>
      <c r="BP1179" t="s">
        <v>147</v>
      </c>
      <c r="BQ1179" t="s">
        <v>147</v>
      </c>
      <c r="BS1179">
        <v>0.5</v>
      </c>
      <c r="BT1179" t="b">
        <v>0</v>
      </c>
      <c r="BV1179">
        <v>0.5</v>
      </c>
      <c r="BW1179">
        <v>0.25</v>
      </c>
      <c r="BX1179" t="s">
        <v>1103</v>
      </c>
      <c r="BY1179" t="s">
        <v>1400</v>
      </c>
      <c r="BZ1179" t="s">
        <v>1401</v>
      </c>
      <c r="CA1179" t="s">
        <v>3683</v>
      </c>
      <c r="CB1179" t="s">
        <v>150</v>
      </c>
      <c r="CD1179" t="s">
        <v>3482</v>
      </c>
      <c r="CI1179">
        <v>44.934995999999998</v>
      </c>
      <c r="CJ1179">
        <v>-122.94319900000001</v>
      </c>
      <c r="CN1179" t="s">
        <v>1971</v>
      </c>
      <c r="CO1179" t="s">
        <v>298</v>
      </c>
      <c r="CV1179" t="s">
        <v>154</v>
      </c>
      <c r="CW1179" t="s">
        <v>524</v>
      </c>
      <c r="CX1179" t="s">
        <v>1414</v>
      </c>
      <c r="DC1179" s="15"/>
      <c r="DH1179" t="s">
        <v>146</v>
      </c>
    </row>
    <row r="1180" spans="1:112" x14ac:dyDescent="0.25">
      <c r="A1180" t="s">
        <v>1400</v>
      </c>
      <c r="B1180" t="s">
        <v>1401</v>
      </c>
      <c r="C1180" t="s">
        <v>3684</v>
      </c>
      <c r="D1180" t="s">
        <v>124</v>
      </c>
      <c r="E1180" t="s">
        <v>125</v>
      </c>
      <c r="F1180" t="s">
        <v>126</v>
      </c>
      <c r="G1180" s="15">
        <v>42773</v>
      </c>
      <c r="H1180" t="s">
        <v>1112</v>
      </c>
      <c r="I1180" t="s">
        <v>1197</v>
      </c>
      <c r="J1180" s="15">
        <v>42773</v>
      </c>
      <c r="K1180" t="s">
        <v>1112</v>
      </c>
      <c r="L1180" t="s">
        <v>1197</v>
      </c>
      <c r="T1180" t="s">
        <v>2772</v>
      </c>
      <c r="V1180" t="s">
        <v>3685</v>
      </c>
      <c r="AA1180" t="s">
        <v>1406</v>
      </c>
      <c r="AB1180" t="s">
        <v>1400</v>
      </c>
      <c r="AC1180" t="s">
        <v>1406</v>
      </c>
      <c r="AD1180" t="s">
        <v>1407</v>
      </c>
      <c r="AF1180" t="s">
        <v>137</v>
      </c>
      <c r="AG1180" t="s">
        <v>1408</v>
      </c>
      <c r="AI1180" t="s">
        <v>139</v>
      </c>
      <c r="AK1180" t="s">
        <v>140</v>
      </c>
      <c r="AM1180" t="s">
        <v>141</v>
      </c>
      <c r="AZ1180" t="s">
        <v>1207</v>
      </c>
      <c r="BA1180" t="s">
        <v>1208</v>
      </c>
      <c r="BB1180" t="s">
        <v>1209</v>
      </c>
      <c r="BD1180" t="s">
        <v>1409</v>
      </c>
      <c r="BE1180" s="15">
        <v>42775</v>
      </c>
      <c r="BG1180" t="s">
        <v>1410</v>
      </c>
      <c r="BH1180">
        <v>0.5</v>
      </c>
      <c r="BI1180" t="s">
        <v>139</v>
      </c>
      <c r="BJ1180" s="15"/>
      <c r="BK1180" t="s">
        <v>146</v>
      </c>
      <c r="BL1180">
        <v>8</v>
      </c>
      <c r="BM1180" s="16">
        <v>42773.862500000003</v>
      </c>
      <c r="BN1180">
        <v>8</v>
      </c>
      <c r="BO1180" s="16">
        <v>42773.862500000003</v>
      </c>
      <c r="BP1180" t="s">
        <v>147</v>
      </c>
      <c r="BQ1180" t="s">
        <v>147</v>
      </c>
      <c r="BS1180">
        <v>0.5</v>
      </c>
      <c r="BT1180" t="b">
        <v>0</v>
      </c>
      <c r="BV1180">
        <v>0.5</v>
      </c>
      <c r="BW1180">
        <v>0.25</v>
      </c>
      <c r="BX1180" t="s">
        <v>1103</v>
      </c>
      <c r="BY1180" t="s">
        <v>1400</v>
      </c>
      <c r="BZ1180" t="s">
        <v>1401</v>
      </c>
      <c r="CA1180" t="s">
        <v>3686</v>
      </c>
      <c r="CB1180" t="s">
        <v>150</v>
      </c>
      <c r="CD1180" t="s">
        <v>1413</v>
      </c>
      <c r="CI1180">
        <v>45.272725999999999</v>
      </c>
      <c r="CJ1180">
        <v>-122.950502</v>
      </c>
      <c r="CN1180" t="s">
        <v>1971</v>
      </c>
      <c r="CO1180" t="s">
        <v>298</v>
      </c>
      <c r="CV1180" t="s">
        <v>154</v>
      </c>
      <c r="CW1180" t="s">
        <v>524</v>
      </c>
      <c r="CX1180" t="s">
        <v>2767</v>
      </c>
      <c r="DC1180" s="15"/>
      <c r="DH1180" t="s">
        <v>146</v>
      </c>
    </row>
    <row r="1181" spans="1:112" x14ac:dyDescent="0.25">
      <c r="A1181" t="s">
        <v>1400</v>
      </c>
      <c r="B1181" t="s">
        <v>1401</v>
      </c>
      <c r="C1181" t="s">
        <v>3687</v>
      </c>
      <c r="D1181" t="s">
        <v>124</v>
      </c>
      <c r="E1181" t="s">
        <v>125</v>
      </c>
      <c r="F1181" t="s">
        <v>126</v>
      </c>
      <c r="G1181" s="15">
        <v>42773</v>
      </c>
      <c r="H1181" t="s">
        <v>2289</v>
      </c>
      <c r="I1181" t="s">
        <v>1197</v>
      </c>
      <c r="J1181" s="15">
        <v>42773</v>
      </c>
      <c r="K1181" t="s">
        <v>2289</v>
      </c>
      <c r="L1181" t="s">
        <v>1197</v>
      </c>
      <c r="T1181" t="s">
        <v>2772</v>
      </c>
      <c r="V1181" t="s">
        <v>3688</v>
      </c>
      <c r="AA1181" t="s">
        <v>1406</v>
      </c>
      <c r="AB1181" t="s">
        <v>1400</v>
      </c>
      <c r="AC1181" t="s">
        <v>1406</v>
      </c>
      <c r="AD1181" t="s">
        <v>1407</v>
      </c>
      <c r="AF1181" t="s">
        <v>137</v>
      </c>
      <c r="AG1181" t="s">
        <v>1408</v>
      </c>
      <c r="AI1181" t="s">
        <v>139</v>
      </c>
      <c r="AK1181" t="s">
        <v>140</v>
      </c>
      <c r="AM1181" t="s">
        <v>141</v>
      </c>
      <c r="AZ1181" t="s">
        <v>1207</v>
      </c>
      <c r="BA1181" t="s">
        <v>1208</v>
      </c>
      <c r="BB1181" t="s">
        <v>1209</v>
      </c>
      <c r="BD1181" t="s">
        <v>1409</v>
      </c>
      <c r="BE1181" s="15">
        <v>42776</v>
      </c>
      <c r="BG1181" t="s">
        <v>1410</v>
      </c>
      <c r="BH1181">
        <v>0.5</v>
      </c>
      <c r="BI1181" t="s">
        <v>139</v>
      </c>
      <c r="BJ1181" s="15"/>
      <c r="BK1181" t="s">
        <v>146</v>
      </c>
      <c r="BL1181">
        <v>8</v>
      </c>
      <c r="BM1181" s="16">
        <v>42773.902777777803</v>
      </c>
      <c r="BN1181">
        <v>8</v>
      </c>
      <c r="BO1181" s="16">
        <v>42773.902777777803</v>
      </c>
      <c r="BP1181" t="s">
        <v>147</v>
      </c>
      <c r="BQ1181" t="s">
        <v>147</v>
      </c>
      <c r="BS1181">
        <v>0.5</v>
      </c>
      <c r="BT1181" t="b">
        <v>0</v>
      </c>
      <c r="BV1181">
        <v>0.5</v>
      </c>
      <c r="BW1181">
        <v>0.25</v>
      </c>
      <c r="BX1181" t="s">
        <v>1103</v>
      </c>
      <c r="BY1181" t="s">
        <v>1400</v>
      </c>
      <c r="BZ1181" t="s">
        <v>1401</v>
      </c>
      <c r="CA1181" t="s">
        <v>3689</v>
      </c>
      <c r="CB1181" t="s">
        <v>150</v>
      </c>
      <c r="CD1181" t="s">
        <v>3482</v>
      </c>
      <c r="CI1181">
        <v>44.903607000000001</v>
      </c>
      <c r="CJ1181">
        <v>-122.93115899999999</v>
      </c>
      <c r="CN1181" t="s">
        <v>1971</v>
      </c>
      <c r="CO1181" t="s">
        <v>298</v>
      </c>
      <c r="CV1181" t="s">
        <v>154</v>
      </c>
      <c r="CW1181" t="s">
        <v>524</v>
      </c>
      <c r="CX1181" t="s">
        <v>1414</v>
      </c>
      <c r="DC1181" s="15"/>
      <c r="DH1181" t="s">
        <v>146</v>
      </c>
    </row>
    <row r="1182" spans="1:112" x14ac:dyDescent="0.25">
      <c r="A1182" t="s">
        <v>1400</v>
      </c>
      <c r="B1182" t="s">
        <v>1401</v>
      </c>
      <c r="C1182" t="s">
        <v>3690</v>
      </c>
      <c r="D1182" t="s">
        <v>124</v>
      </c>
      <c r="E1182" t="s">
        <v>125</v>
      </c>
      <c r="F1182" t="s">
        <v>126</v>
      </c>
      <c r="G1182" s="15">
        <v>42773</v>
      </c>
      <c r="H1182" t="s">
        <v>2558</v>
      </c>
      <c r="I1182" t="s">
        <v>1197</v>
      </c>
      <c r="J1182" s="15">
        <v>42773</v>
      </c>
      <c r="K1182" t="s">
        <v>2558</v>
      </c>
      <c r="L1182" t="s">
        <v>1197</v>
      </c>
      <c r="T1182" t="s">
        <v>2772</v>
      </c>
      <c r="V1182" t="s">
        <v>3691</v>
      </c>
      <c r="AA1182" t="s">
        <v>1406</v>
      </c>
      <c r="AB1182" t="s">
        <v>1400</v>
      </c>
      <c r="AC1182" t="s">
        <v>1406</v>
      </c>
      <c r="AD1182" t="s">
        <v>1407</v>
      </c>
      <c r="AF1182" t="s">
        <v>137</v>
      </c>
      <c r="AG1182" t="s">
        <v>1408</v>
      </c>
      <c r="AI1182" t="s">
        <v>139</v>
      </c>
      <c r="AK1182" t="s">
        <v>140</v>
      </c>
      <c r="AM1182" t="s">
        <v>141</v>
      </c>
      <c r="AZ1182" t="s">
        <v>1207</v>
      </c>
      <c r="BA1182" t="s">
        <v>1208</v>
      </c>
      <c r="BB1182" t="s">
        <v>1209</v>
      </c>
      <c r="BD1182" t="s">
        <v>1409</v>
      </c>
      <c r="BE1182" s="15">
        <v>42775</v>
      </c>
      <c r="BG1182" t="s">
        <v>1410</v>
      </c>
      <c r="BH1182">
        <v>0.5</v>
      </c>
      <c r="BI1182" t="s">
        <v>139</v>
      </c>
      <c r="BJ1182" s="15"/>
      <c r="BK1182" t="s">
        <v>146</v>
      </c>
      <c r="BL1182">
        <v>8</v>
      </c>
      <c r="BM1182" s="16">
        <v>42773.913194444402</v>
      </c>
      <c r="BN1182">
        <v>8</v>
      </c>
      <c r="BO1182" s="16">
        <v>42773.913194444402</v>
      </c>
      <c r="BP1182" t="s">
        <v>147</v>
      </c>
      <c r="BQ1182" t="s">
        <v>147</v>
      </c>
      <c r="BS1182">
        <v>0.5</v>
      </c>
      <c r="BT1182" t="b">
        <v>0</v>
      </c>
      <c r="BV1182">
        <v>0.5</v>
      </c>
      <c r="BW1182">
        <v>0.25</v>
      </c>
      <c r="BX1182" t="s">
        <v>1103</v>
      </c>
      <c r="BY1182" t="s">
        <v>1400</v>
      </c>
      <c r="BZ1182" t="s">
        <v>1401</v>
      </c>
      <c r="CA1182" t="s">
        <v>3692</v>
      </c>
      <c r="CB1182" t="s">
        <v>150</v>
      </c>
      <c r="CD1182" t="s">
        <v>1413</v>
      </c>
      <c r="CI1182">
        <v>45.284872999999997</v>
      </c>
      <c r="CJ1182">
        <v>-123.04708599999999</v>
      </c>
      <c r="CN1182" t="s">
        <v>1971</v>
      </c>
      <c r="CO1182" t="s">
        <v>298</v>
      </c>
      <c r="CV1182" t="s">
        <v>154</v>
      </c>
      <c r="CW1182" t="s">
        <v>524</v>
      </c>
      <c r="CX1182" t="s">
        <v>2767</v>
      </c>
      <c r="DC1182" s="15"/>
      <c r="DH1182" t="s">
        <v>146</v>
      </c>
    </row>
    <row r="1183" spans="1:112" x14ac:dyDescent="0.25">
      <c r="A1183" t="s">
        <v>1400</v>
      </c>
      <c r="B1183" t="s">
        <v>1401</v>
      </c>
      <c r="C1183" t="s">
        <v>3693</v>
      </c>
      <c r="D1183" t="s">
        <v>124</v>
      </c>
      <c r="E1183" t="s">
        <v>125</v>
      </c>
      <c r="F1183" t="s">
        <v>126</v>
      </c>
      <c r="G1183" s="15">
        <v>42773</v>
      </c>
      <c r="H1183" t="s">
        <v>1958</v>
      </c>
      <c r="I1183" t="s">
        <v>1197</v>
      </c>
      <c r="J1183" s="15">
        <v>42773</v>
      </c>
      <c r="K1183" t="s">
        <v>1958</v>
      </c>
      <c r="L1183" t="s">
        <v>1197</v>
      </c>
      <c r="T1183" t="s">
        <v>2772</v>
      </c>
      <c r="V1183" t="s">
        <v>3694</v>
      </c>
      <c r="AA1183" t="s">
        <v>1406</v>
      </c>
      <c r="AB1183" t="s">
        <v>1400</v>
      </c>
      <c r="AC1183" t="s">
        <v>1406</v>
      </c>
      <c r="AD1183" t="s">
        <v>1407</v>
      </c>
      <c r="AF1183" t="s">
        <v>137</v>
      </c>
      <c r="AG1183" t="s">
        <v>1408</v>
      </c>
      <c r="AI1183" t="s">
        <v>139</v>
      </c>
      <c r="AK1183" t="s">
        <v>140</v>
      </c>
      <c r="AM1183" t="s">
        <v>141</v>
      </c>
      <c r="AZ1183" t="s">
        <v>1207</v>
      </c>
      <c r="BA1183" t="s">
        <v>1208</v>
      </c>
      <c r="BB1183" t="s">
        <v>1209</v>
      </c>
      <c r="BD1183" t="s">
        <v>1409</v>
      </c>
      <c r="BE1183" s="15">
        <v>42776</v>
      </c>
      <c r="BG1183" t="s">
        <v>1410</v>
      </c>
      <c r="BH1183">
        <v>0.5</v>
      </c>
      <c r="BI1183" t="s">
        <v>139</v>
      </c>
      <c r="BJ1183" s="15"/>
      <c r="BK1183" t="s">
        <v>146</v>
      </c>
      <c r="BL1183">
        <v>8</v>
      </c>
      <c r="BM1183" s="16">
        <v>42773.944444444402</v>
      </c>
      <c r="BN1183">
        <v>8</v>
      </c>
      <c r="BO1183" s="16">
        <v>42773.944444444402</v>
      </c>
      <c r="BP1183" t="s">
        <v>147</v>
      </c>
      <c r="BQ1183" t="s">
        <v>147</v>
      </c>
      <c r="BS1183">
        <v>0.5</v>
      </c>
      <c r="BT1183" t="b">
        <v>0</v>
      </c>
      <c r="BV1183">
        <v>0.5</v>
      </c>
      <c r="BW1183">
        <v>0.25</v>
      </c>
      <c r="BX1183" t="s">
        <v>1103</v>
      </c>
      <c r="BY1183" t="s">
        <v>1400</v>
      </c>
      <c r="BZ1183" t="s">
        <v>1401</v>
      </c>
      <c r="CA1183" t="s">
        <v>3695</v>
      </c>
      <c r="CB1183" t="s">
        <v>150</v>
      </c>
      <c r="CD1183" t="s">
        <v>3482</v>
      </c>
      <c r="CI1183">
        <v>45.057049999999997</v>
      </c>
      <c r="CJ1183">
        <v>-122.95106199999999</v>
      </c>
      <c r="CN1183" t="s">
        <v>1971</v>
      </c>
      <c r="CO1183" t="s">
        <v>298</v>
      </c>
      <c r="CV1183" t="s">
        <v>154</v>
      </c>
      <c r="CW1183" t="s">
        <v>524</v>
      </c>
      <c r="CX1183" t="s">
        <v>1414</v>
      </c>
      <c r="DC1183" s="15"/>
      <c r="DH1183" t="s">
        <v>146</v>
      </c>
    </row>
    <row r="1184" spans="1:112" x14ac:dyDescent="0.25">
      <c r="A1184" t="s">
        <v>1400</v>
      </c>
      <c r="B1184" t="s">
        <v>1401</v>
      </c>
      <c r="C1184" t="s">
        <v>3696</v>
      </c>
      <c r="D1184" t="s">
        <v>124</v>
      </c>
      <c r="E1184" t="s">
        <v>125</v>
      </c>
      <c r="F1184" t="s">
        <v>126</v>
      </c>
      <c r="G1184" s="15">
        <v>42773</v>
      </c>
      <c r="H1184" t="s">
        <v>2046</v>
      </c>
      <c r="I1184" t="s">
        <v>1197</v>
      </c>
      <c r="J1184" s="15">
        <v>42773</v>
      </c>
      <c r="K1184" t="s">
        <v>2046</v>
      </c>
      <c r="L1184" t="s">
        <v>1197</v>
      </c>
      <c r="T1184" t="s">
        <v>2772</v>
      </c>
      <c r="V1184" t="s">
        <v>3697</v>
      </c>
      <c r="AA1184" t="s">
        <v>1406</v>
      </c>
      <c r="AB1184" t="s">
        <v>1400</v>
      </c>
      <c r="AC1184" t="s">
        <v>1406</v>
      </c>
      <c r="AD1184" t="s">
        <v>1407</v>
      </c>
      <c r="AF1184" t="s">
        <v>137</v>
      </c>
      <c r="AG1184" t="s">
        <v>1408</v>
      </c>
      <c r="AI1184" t="s">
        <v>139</v>
      </c>
      <c r="AK1184" t="s">
        <v>140</v>
      </c>
      <c r="AM1184" t="s">
        <v>141</v>
      </c>
      <c r="AZ1184" t="s">
        <v>1207</v>
      </c>
      <c r="BA1184" t="s">
        <v>1208</v>
      </c>
      <c r="BB1184" t="s">
        <v>1209</v>
      </c>
      <c r="BD1184" t="s">
        <v>1409</v>
      </c>
      <c r="BE1184" s="15">
        <v>42775</v>
      </c>
      <c r="BG1184" t="s">
        <v>1410</v>
      </c>
      <c r="BH1184">
        <v>0.5</v>
      </c>
      <c r="BI1184" t="s">
        <v>139</v>
      </c>
      <c r="BJ1184" s="15"/>
      <c r="BK1184" t="s">
        <v>146</v>
      </c>
      <c r="BL1184">
        <v>8</v>
      </c>
      <c r="BM1184" s="16">
        <v>42773.975694444402</v>
      </c>
      <c r="BN1184">
        <v>8</v>
      </c>
      <c r="BO1184" s="16">
        <v>42773.975694444402</v>
      </c>
      <c r="BP1184" t="s">
        <v>147</v>
      </c>
      <c r="BQ1184" t="s">
        <v>147</v>
      </c>
      <c r="BS1184">
        <v>0.5</v>
      </c>
      <c r="BT1184" t="b">
        <v>0</v>
      </c>
      <c r="BV1184">
        <v>0.5</v>
      </c>
      <c r="BW1184">
        <v>0.25</v>
      </c>
      <c r="BX1184" t="s">
        <v>1103</v>
      </c>
      <c r="BY1184" t="s">
        <v>1400</v>
      </c>
      <c r="BZ1184" t="s">
        <v>1401</v>
      </c>
      <c r="CA1184" t="s">
        <v>3698</v>
      </c>
      <c r="CB1184" t="s">
        <v>150</v>
      </c>
      <c r="CD1184" t="s">
        <v>3699</v>
      </c>
      <c r="CI1184">
        <v>45.353326000000003</v>
      </c>
      <c r="CJ1184">
        <v>-123.167322</v>
      </c>
      <c r="CN1184" t="s">
        <v>1971</v>
      </c>
      <c r="CO1184" t="s">
        <v>298</v>
      </c>
      <c r="CV1184" t="s">
        <v>154</v>
      </c>
      <c r="CW1184" t="s">
        <v>524</v>
      </c>
      <c r="CX1184" t="s">
        <v>2767</v>
      </c>
      <c r="DC1184" s="15"/>
      <c r="DH1184" t="s">
        <v>146</v>
      </c>
    </row>
    <row r="1185" spans="1:112" x14ac:dyDescent="0.25">
      <c r="A1185" t="s">
        <v>1400</v>
      </c>
      <c r="B1185" t="s">
        <v>1401</v>
      </c>
      <c r="C1185" t="s">
        <v>3700</v>
      </c>
      <c r="D1185" t="s">
        <v>124</v>
      </c>
      <c r="E1185" t="s">
        <v>125</v>
      </c>
      <c r="F1185" t="s">
        <v>126</v>
      </c>
      <c r="G1185" s="15">
        <v>42773</v>
      </c>
      <c r="H1185" t="s">
        <v>2104</v>
      </c>
      <c r="I1185" t="s">
        <v>1197</v>
      </c>
      <c r="J1185" s="15">
        <v>42773</v>
      </c>
      <c r="K1185" t="s">
        <v>2104</v>
      </c>
      <c r="L1185" t="s">
        <v>1197</v>
      </c>
      <c r="T1185" t="s">
        <v>2772</v>
      </c>
      <c r="V1185" t="s">
        <v>3701</v>
      </c>
      <c r="AA1185" t="s">
        <v>1406</v>
      </c>
      <c r="AB1185" t="s">
        <v>1400</v>
      </c>
      <c r="AC1185" t="s">
        <v>1406</v>
      </c>
      <c r="AD1185" t="s">
        <v>1407</v>
      </c>
      <c r="AF1185" t="s">
        <v>137</v>
      </c>
      <c r="AG1185" t="s">
        <v>1408</v>
      </c>
      <c r="AI1185" t="s">
        <v>139</v>
      </c>
      <c r="AK1185" t="s">
        <v>140</v>
      </c>
      <c r="AM1185" t="s">
        <v>141</v>
      </c>
      <c r="AZ1185" t="s">
        <v>1207</v>
      </c>
      <c r="BA1185" t="s">
        <v>1208</v>
      </c>
      <c r="BB1185" t="s">
        <v>1209</v>
      </c>
      <c r="BD1185" t="s">
        <v>1409</v>
      </c>
      <c r="BE1185" s="15">
        <v>42775</v>
      </c>
      <c r="BG1185" t="s">
        <v>1410</v>
      </c>
      <c r="BH1185">
        <v>0.5</v>
      </c>
      <c r="BI1185" t="s">
        <v>139</v>
      </c>
      <c r="BJ1185" s="15"/>
      <c r="BK1185" t="s">
        <v>146</v>
      </c>
      <c r="BL1185">
        <v>8</v>
      </c>
      <c r="BM1185" s="16">
        <v>42774</v>
      </c>
      <c r="BN1185">
        <v>8</v>
      </c>
      <c r="BO1185" s="16">
        <v>42774</v>
      </c>
      <c r="BP1185" t="s">
        <v>147</v>
      </c>
      <c r="BQ1185" t="s">
        <v>147</v>
      </c>
      <c r="BS1185">
        <v>0.5</v>
      </c>
      <c r="BT1185" t="b">
        <v>0</v>
      </c>
      <c r="BV1185">
        <v>0.5</v>
      </c>
      <c r="BW1185">
        <v>0.25</v>
      </c>
      <c r="BX1185" t="s">
        <v>1103</v>
      </c>
      <c r="BY1185" t="s">
        <v>1400</v>
      </c>
      <c r="BZ1185" t="s">
        <v>1401</v>
      </c>
      <c r="CA1185" t="s">
        <v>3702</v>
      </c>
      <c r="CB1185" t="s">
        <v>150</v>
      </c>
      <c r="CD1185" t="s">
        <v>1994</v>
      </c>
      <c r="CI1185">
        <v>45.451385000000002</v>
      </c>
      <c r="CJ1185">
        <v>-123.24887699999999</v>
      </c>
      <c r="CN1185" t="s">
        <v>1971</v>
      </c>
      <c r="CO1185" t="s">
        <v>298</v>
      </c>
      <c r="CV1185" t="s">
        <v>154</v>
      </c>
      <c r="CW1185" t="s">
        <v>524</v>
      </c>
      <c r="CX1185" t="s">
        <v>1221</v>
      </c>
      <c r="DC1185" s="15"/>
      <c r="DH1185" t="s">
        <v>146</v>
      </c>
    </row>
    <row r="1186" spans="1:112" x14ac:dyDescent="0.25">
      <c r="A1186" t="s">
        <v>1400</v>
      </c>
      <c r="B1186" t="s">
        <v>1401</v>
      </c>
      <c r="C1186" t="s">
        <v>3703</v>
      </c>
      <c r="D1186" t="s">
        <v>124</v>
      </c>
      <c r="E1186" t="s">
        <v>125</v>
      </c>
      <c r="F1186" t="s">
        <v>126</v>
      </c>
      <c r="G1186" s="15">
        <v>42779</v>
      </c>
      <c r="H1186" t="s">
        <v>1325</v>
      </c>
      <c r="I1186" t="s">
        <v>1197</v>
      </c>
      <c r="J1186" s="15">
        <v>42779</v>
      </c>
      <c r="K1186" t="s">
        <v>1325</v>
      </c>
      <c r="L1186" t="s">
        <v>1197</v>
      </c>
      <c r="T1186" t="s">
        <v>2772</v>
      </c>
      <c r="V1186" t="s">
        <v>3704</v>
      </c>
      <c r="AA1186" t="s">
        <v>1406</v>
      </c>
      <c r="AB1186" t="s">
        <v>1400</v>
      </c>
      <c r="AC1186" t="s">
        <v>1406</v>
      </c>
      <c r="AD1186" t="s">
        <v>1407</v>
      </c>
      <c r="AF1186" t="s">
        <v>137</v>
      </c>
      <c r="AG1186" t="s">
        <v>1408</v>
      </c>
      <c r="AI1186" t="s">
        <v>139</v>
      </c>
      <c r="AK1186" t="s">
        <v>140</v>
      </c>
      <c r="AM1186" t="s">
        <v>141</v>
      </c>
      <c r="AZ1186" t="s">
        <v>1207</v>
      </c>
      <c r="BA1186" t="s">
        <v>1208</v>
      </c>
      <c r="BB1186" t="s">
        <v>1209</v>
      </c>
      <c r="BD1186" t="s">
        <v>1409</v>
      </c>
      <c r="BE1186" s="15">
        <v>42782</v>
      </c>
      <c r="BG1186" t="s">
        <v>1410</v>
      </c>
      <c r="BH1186">
        <v>0.5</v>
      </c>
      <c r="BI1186" t="s">
        <v>139</v>
      </c>
      <c r="BJ1186" s="15"/>
      <c r="BK1186" t="s">
        <v>146</v>
      </c>
      <c r="BL1186">
        <v>8</v>
      </c>
      <c r="BM1186" s="16">
        <v>42779.8125</v>
      </c>
      <c r="BN1186">
        <v>8</v>
      </c>
      <c r="BO1186" s="16">
        <v>42779.8125</v>
      </c>
      <c r="BP1186" t="s">
        <v>147</v>
      </c>
      <c r="BQ1186" t="s">
        <v>147</v>
      </c>
      <c r="BS1186">
        <v>0.5</v>
      </c>
      <c r="BT1186" t="b">
        <v>0</v>
      </c>
      <c r="BV1186">
        <v>0.5</v>
      </c>
      <c r="BW1186">
        <v>0.25</v>
      </c>
      <c r="BX1186" t="s">
        <v>1103</v>
      </c>
      <c r="BY1186" t="s">
        <v>1400</v>
      </c>
      <c r="BZ1186" t="s">
        <v>1401</v>
      </c>
      <c r="CA1186" t="s">
        <v>3705</v>
      </c>
      <c r="CB1186" t="s">
        <v>150</v>
      </c>
      <c r="CD1186" t="s">
        <v>1413</v>
      </c>
      <c r="CI1186">
        <v>45.326042999999999</v>
      </c>
      <c r="CJ1186">
        <v>-122.677403</v>
      </c>
      <c r="CN1186" t="s">
        <v>1971</v>
      </c>
      <c r="CO1186" t="s">
        <v>298</v>
      </c>
      <c r="CV1186" t="s">
        <v>154</v>
      </c>
      <c r="CW1186" t="s">
        <v>524</v>
      </c>
      <c r="CX1186" t="s">
        <v>3706</v>
      </c>
      <c r="DC1186" s="15"/>
      <c r="DH1186" t="s">
        <v>146</v>
      </c>
    </row>
    <row r="1187" spans="1:112" x14ac:dyDescent="0.25">
      <c r="A1187" t="s">
        <v>1400</v>
      </c>
      <c r="B1187" t="s">
        <v>1401</v>
      </c>
      <c r="C1187" t="s">
        <v>3707</v>
      </c>
      <c r="D1187" t="s">
        <v>124</v>
      </c>
      <c r="E1187" t="s">
        <v>125</v>
      </c>
      <c r="F1187" t="s">
        <v>126</v>
      </c>
      <c r="G1187" s="15">
        <v>42779</v>
      </c>
      <c r="H1187" t="s">
        <v>363</v>
      </c>
      <c r="I1187" t="s">
        <v>1197</v>
      </c>
      <c r="J1187" s="15">
        <v>42779</v>
      </c>
      <c r="K1187" t="s">
        <v>363</v>
      </c>
      <c r="L1187" t="s">
        <v>1197</v>
      </c>
      <c r="T1187" t="s">
        <v>2772</v>
      </c>
      <c r="V1187" t="s">
        <v>3708</v>
      </c>
      <c r="AA1187" t="s">
        <v>1406</v>
      </c>
      <c r="AB1187" t="s">
        <v>1400</v>
      </c>
      <c r="AC1187" t="s">
        <v>1406</v>
      </c>
      <c r="AD1187" t="s">
        <v>1407</v>
      </c>
      <c r="AF1187" t="s">
        <v>137</v>
      </c>
      <c r="AG1187" t="s">
        <v>1408</v>
      </c>
      <c r="AI1187" t="s">
        <v>139</v>
      </c>
      <c r="AK1187" t="s">
        <v>140</v>
      </c>
      <c r="AM1187" t="s">
        <v>141</v>
      </c>
      <c r="AZ1187" t="s">
        <v>1207</v>
      </c>
      <c r="BA1187" t="s">
        <v>1208</v>
      </c>
      <c r="BB1187" t="s">
        <v>1209</v>
      </c>
      <c r="BD1187" t="s">
        <v>1409</v>
      </c>
      <c r="BE1187" s="15">
        <v>42783</v>
      </c>
      <c r="BG1187" t="s">
        <v>1410</v>
      </c>
      <c r="BH1187">
        <v>0.5</v>
      </c>
      <c r="BI1187" t="s">
        <v>139</v>
      </c>
      <c r="BJ1187" s="15"/>
      <c r="BK1187" t="s">
        <v>146</v>
      </c>
      <c r="BL1187">
        <v>8</v>
      </c>
      <c r="BM1187" s="16">
        <v>42779.832638888904</v>
      </c>
      <c r="BN1187">
        <v>8</v>
      </c>
      <c r="BO1187" s="16">
        <v>42779.832638888904</v>
      </c>
      <c r="BP1187" t="s">
        <v>147</v>
      </c>
      <c r="BQ1187" t="s">
        <v>147</v>
      </c>
      <c r="BS1187">
        <v>0.5</v>
      </c>
      <c r="BT1187" t="b">
        <v>0</v>
      </c>
      <c r="BV1187">
        <v>0.5</v>
      </c>
      <c r="BW1187">
        <v>0.25</v>
      </c>
      <c r="BX1187" t="s">
        <v>1103</v>
      </c>
      <c r="BY1187" t="s">
        <v>1400</v>
      </c>
      <c r="BZ1187" t="s">
        <v>1401</v>
      </c>
      <c r="CA1187" t="s">
        <v>3709</v>
      </c>
      <c r="CB1187" t="s">
        <v>150</v>
      </c>
      <c r="CD1187" t="s">
        <v>3482</v>
      </c>
      <c r="CI1187">
        <v>44.915396999999999</v>
      </c>
      <c r="CJ1187">
        <v>-122.819236</v>
      </c>
      <c r="CN1187" t="s">
        <v>1971</v>
      </c>
      <c r="CO1187" t="s">
        <v>298</v>
      </c>
      <c r="CV1187" t="s">
        <v>154</v>
      </c>
      <c r="CW1187" t="s">
        <v>524</v>
      </c>
      <c r="CX1187" t="s">
        <v>1414</v>
      </c>
      <c r="DC1187" s="15"/>
      <c r="DH1187" t="s">
        <v>146</v>
      </c>
    </row>
    <row r="1188" spans="1:112" x14ac:dyDescent="0.25">
      <c r="A1188" t="s">
        <v>1400</v>
      </c>
      <c r="B1188" t="s">
        <v>1401</v>
      </c>
      <c r="C1188" t="s">
        <v>3710</v>
      </c>
      <c r="D1188" t="s">
        <v>124</v>
      </c>
      <c r="E1188" t="s">
        <v>125</v>
      </c>
      <c r="F1188" t="s">
        <v>126</v>
      </c>
      <c r="G1188" s="15">
        <v>42779</v>
      </c>
      <c r="H1188" t="s">
        <v>2158</v>
      </c>
      <c r="I1188" t="s">
        <v>1197</v>
      </c>
      <c r="J1188" s="15">
        <v>42779</v>
      </c>
      <c r="K1188" t="s">
        <v>2158</v>
      </c>
      <c r="L1188" t="s">
        <v>1197</v>
      </c>
      <c r="T1188" t="s">
        <v>2772</v>
      </c>
      <c r="V1188" t="s">
        <v>3711</v>
      </c>
      <c r="AA1188" t="s">
        <v>1406</v>
      </c>
      <c r="AB1188" t="s">
        <v>1400</v>
      </c>
      <c r="AC1188" t="s">
        <v>1406</v>
      </c>
      <c r="AD1188" t="s">
        <v>1407</v>
      </c>
      <c r="AF1188" t="s">
        <v>137</v>
      </c>
      <c r="AG1188" t="s">
        <v>1408</v>
      </c>
      <c r="AI1188" t="s">
        <v>139</v>
      </c>
      <c r="AK1188" t="s">
        <v>140</v>
      </c>
      <c r="AM1188" t="s">
        <v>141</v>
      </c>
      <c r="AZ1188" t="s">
        <v>1207</v>
      </c>
      <c r="BA1188" t="s">
        <v>1208</v>
      </c>
      <c r="BB1188" t="s">
        <v>1209</v>
      </c>
      <c r="BD1188" t="s">
        <v>1409</v>
      </c>
      <c r="BE1188" s="15">
        <v>42782</v>
      </c>
      <c r="BG1188" t="s">
        <v>1410</v>
      </c>
      <c r="BH1188">
        <v>0.5</v>
      </c>
      <c r="BI1188" t="s">
        <v>139</v>
      </c>
      <c r="BJ1188" s="15"/>
      <c r="BK1188" t="s">
        <v>146</v>
      </c>
      <c r="BL1188">
        <v>8</v>
      </c>
      <c r="BM1188" s="16">
        <v>42779.875</v>
      </c>
      <c r="BN1188">
        <v>8</v>
      </c>
      <c r="BO1188" s="16">
        <v>42779.875</v>
      </c>
      <c r="BP1188" t="s">
        <v>147</v>
      </c>
      <c r="BQ1188" t="s">
        <v>147</v>
      </c>
      <c r="BS1188">
        <v>0.5</v>
      </c>
      <c r="BT1188" t="b">
        <v>0</v>
      </c>
      <c r="BV1188">
        <v>0.5</v>
      </c>
      <c r="BW1188">
        <v>0.25</v>
      </c>
      <c r="BX1188" t="s">
        <v>1103</v>
      </c>
      <c r="BY1188" t="s">
        <v>1400</v>
      </c>
      <c r="BZ1188" t="s">
        <v>1401</v>
      </c>
      <c r="CA1188" t="s">
        <v>3712</v>
      </c>
      <c r="CB1188" t="s">
        <v>150</v>
      </c>
      <c r="CD1188" t="s">
        <v>3482</v>
      </c>
      <c r="CI1188">
        <v>45.252049</v>
      </c>
      <c r="CJ1188">
        <v>-122.62298</v>
      </c>
      <c r="CN1188" t="s">
        <v>1971</v>
      </c>
      <c r="CO1188" t="s">
        <v>298</v>
      </c>
      <c r="CV1188" t="s">
        <v>154</v>
      </c>
      <c r="CW1188" t="s">
        <v>524</v>
      </c>
      <c r="CX1188" t="s">
        <v>3706</v>
      </c>
      <c r="DC1188" s="15"/>
      <c r="DH1188" t="s">
        <v>146</v>
      </c>
    </row>
    <row r="1189" spans="1:112" x14ac:dyDescent="0.25">
      <c r="A1189" t="s">
        <v>1400</v>
      </c>
      <c r="B1189" t="s">
        <v>1401</v>
      </c>
      <c r="C1189" t="s">
        <v>3713</v>
      </c>
      <c r="D1189" t="s">
        <v>124</v>
      </c>
      <c r="E1189" t="s">
        <v>125</v>
      </c>
      <c r="F1189" t="s">
        <v>126</v>
      </c>
      <c r="G1189" s="15">
        <v>42779</v>
      </c>
      <c r="H1189" t="s">
        <v>2160</v>
      </c>
      <c r="I1189" t="s">
        <v>1197</v>
      </c>
      <c r="J1189" s="15">
        <v>42779</v>
      </c>
      <c r="K1189" t="s">
        <v>2160</v>
      </c>
      <c r="L1189" t="s">
        <v>1197</v>
      </c>
      <c r="T1189" t="s">
        <v>2772</v>
      </c>
      <c r="V1189" t="s">
        <v>3714</v>
      </c>
      <c r="AA1189" t="s">
        <v>1406</v>
      </c>
      <c r="AB1189" t="s">
        <v>1400</v>
      </c>
      <c r="AC1189" t="s">
        <v>1406</v>
      </c>
      <c r="AD1189" t="s">
        <v>1407</v>
      </c>
      <c r="AF1189" t="s">
        <v>137</v>
      </c>
      <c r="AG1189" t="s">
        <v>1408</v>
      </c>
      <c r="AI1189" t="s">
        <v>139</v>
      </c>
      <c r="AK1189" t="s">
        <v>140</v>
      </c>
      <c r="AM1189" t="s">
        <v>141</v>
      </c>
      <c r="AZ1189" t="s">
        <v>1207</v>
      </c>
      <c r="BA1189" t="s">
        <v>1208</v>
      </c>
      <c r="BB1189" t="s">
        <v>1209</v>
      </c>
      <c r="BD1189" t="s">
        <v>1409</v>
      </c>
      <c r="BE1189" s="15">
        <v>42783</v>
      </c>
      <c r="BG1189" t="s">
        <v>1410</v>
      </c>
      <c r="BH1189">
        <v>0.5</v>
      </c>
      <c r="BI1189" t="s">
        <v>139</v>
      </c>
      <c r="BJ1189" s="15"/>
      <c r="BK1189" t="s">
        <v>146</v>
      </c>
      <c r="BL1189">
        <v>8</v>
      </c>
      <c r="BM1189" s="16">
        <v>42779.885416666701</v>
      </c>
      <c r="BN1189">
        <v>8</v>
      </c>
      <c r="BO1189" s="16">
        <v>42779.885416666701</v>
      </c>
      <c r="BP1189" t="s">
        <v>147</v>
      </c>
      <c r="BQ1189" t="s">
        <v>147</v>
      </c>
      <c r="BS1189">
        <v>0.5</v>
      </c>
      <c r="BT1189" t="b">
        <v>0</v>
      </c>
      <c r="BV1189">
        <v>0.5</v>
      </c>
      <c r="BW1189">
        <v>0.25</v>
      </c>
      <c r="BX1189" t="s">
        <v>1103</v>
      </c>
      <c r="BY1189" t="s">
        <v>1400</v>
      </c>
      <c r="BZ1189" t="s">
        <v>1401</v>
      </c>
      <c r="CA1189" t="s">
        <v>3715</v>
      </c>
      <c r="CB1189" t="s">
        <v>150</v>
      </c>
      <c r="CD1189" t="s">
        <v>1413</v>
      </c>
      <c r="CI1189">
        <v>44.859735000000001</v>
      </c>
      <c r="CJ1189">
        <v>-122.85920400000001</v>
      </c>
      <c r="CN1189" t="s">
        <v>1971</v>
      </c>
      <c r="CO1189" t="s">
        <v>298</v>
      </c>
      <c r="CV1189" t="s">
        <v>154</v>
      </c>
      <c r="CW1189" t="s">
        <v>524</v>
      </c>
      <c r="CX1189" t="s">
        <v>1414</v>
      </c>
      <c r="DC1189" s="15"/>
      <c r="DH1189" t="s">
        <v>146</v>
      </c>
    </row>
    <row r="1190" spans="1:112" x14ac:dyDescent="0.25">
      <c r="A1190" t="s">
        <v>1400</v>
      </c>
      <c r="B1190" t="s">
        <v>1401</v>
      </c>
      <c r="C1190" t="s">
        <v>3716</v>
      </c>
      <c r="D1190" t="s">
        <v>124</v>
      </c>
      <c r="E1190" t="s">
        <v>125</v>
      </c>
      <c r="F1190" t="s">
        <v>126</v>
      </c>
      <c r="G1190" s="15">
        <v>42779</v>
      </c>
      <c r="H1190" t="s">
        <v>1539</v>
      </c>
      <c r="I1190" t="s">
        <v>1197</v>
      </c>
      <c r="J1190" s="15">
        <v>42779</v>
      </c>
      <c r="K1190" t="s">
        <v>1539</v>
      </c>
      <c r="L1190" t="s">
        <v>1197</v>
      </c>
      <c r="T1190" t="s">
        <v>2772</v>
      </c>
      <c r="V1190" t="s">
        <v>3717</v>
      </c>
      <c r="AA1190" t="s">
        <v>1406</v>
      </c>
      <c r="AB1190" t="s">
        <v>1400</v>
      </c>
      <c r="AC1190" t="s">
        <v>1406</v>
      </c>
      <c r="AD1190" t="s">
        <v>1407</v>
      </c>
      <c r="AF1190" t="s">
        <v>137</v>
      </c>
      <c r="AG1190" t="s">
        <v>1408</v>
      </c>
      <c r="AI1190" t="s">
        <v>139</v>
      </c>
      <c r="AK1190" t="s">
        <v>140</v>
      </c>
      <c r="AM1190" t="s">
        <v>141</v>
      </c>
      <c r="AZ1190" t="s">
        <v>1207</v>
      </c>
      <c r="BA1190" t="s">
        <v>1208</v>
      </c>
      <c r="BB1190" t="s">
        <v>1209</v>
      </c>
      <c r="BD1190" t="s">
        <v>1409</v>
      </c>
      <c r="BE1190" s="15">
        <v>42782</v>
      </c>
      <c r="BG1190" t="s">
        <v>1410</v>
      </c>
      <c r="BH1190">
        <v>0.5</v>
      </c>
      <c r="BI1190" t="s">
        <v>139</v>
      </c>
      <c r="BJ1190" s="15"/>
      <c r="BK1190" t="s">
        <v>146</v>
      </c>
      <c r="BL1190">
        <v>8</v>
      </c>
      <c r="BM1190" s="16">
        <v>42779.916666666701</v>
      </c>
      <c r="BN1190">
        <v>8</v>
      </c>
      <c r="BO1190" s="16">
        <v>42779.916666666701</v>
      </c>
      <c r="BP1190" t="s">
        <v>147</v>
      </c>
      <c r="BQ1190" t="s">
        <v>147</v>
      </c>
      <c r="BS1190">
        <v>0.5</v>
      </c>
      <c r="BT1190" t="b">
        <v>0</v>
      </c>
      <c r="BV1190">
        <v>0.5</v>
      </c>
      <c r="BW1190">
        <v>0.25</v>
      </c>
      <c r="BX1190" t="s">
        <v>1103</v>
      </c>
      <c r="BY1190" t="s">
        <v>1400</v>
      </c>
      <c r="BZ1190" t="s">
        <v>1401</v>
      </c>
      <c r="CA1190" t="s">
        <v>3718</v>
      </c>
      <c r="CB1190" t="s">
        <v>150</v>
      </c>
      <c r="CD1190" t="s">
        <v>3482</v>
      </c>
      <c r="CI1190">
        <v>45.182344000000001</v>
      </c>
      <c r="CJ1190">
        <v>-122.513953</v>
      </c>
      <c r="CN1190" t="s">
        <v>1971</v>
      </c>
      <c r="CO1190" t="s">
        <v>298</v>
      </c>
      <c r="CV1190" t="s">
        <v>154</v>
      </c>
      <c r="CW1190" t="s">
        <v>524</v>
      </c>
      <c r="CX1190" t="s">
        <v>3706</v>
      </c>
      <c r="DC1190" s="15"/>
      <c r="DH1190" t="s">
        <v>146</v>
      </c>
    </row>
    <row r="1191" spans="1:112" x14ac:dyDescent="0.25">
      <c r="A1191" t="s">
        <v>1400</v>
      </c>
      <c r="B1191" t="s">
        <v>1401</v>
      </c>
      <c r="C1191" t="s">
        <v>3719</v>
      </c>
      <c r="D1191" t="s">
        <v>124</v>
      </c>
      <c r="E1191" t="s">
        <v>125</v>
      </c>
      <c r="F1191" t="s">
        <v>126</v>
      </c>
      <c r="G1191" s="15">
        <v>42779</v>
      </c>
      <c r="H1191" t="s">
        <v>2478</v>
      </c>
      <c r="I1191" t="s">
        <v>1197</v>
      </c>
      <c r="J1191" s="15">
        <v>42779</v>
      </c>
      <c r="K1191" t="s">
        <v>2478</v>
      </c>
      <c r="L1191" t="s">
        <v>1197</v>
      </c>
      <c r="T1191" t="s">
        <v>2772</v>
      </c>
      <c r="V1191" t="s">
        <v>3720</v>
      </c>
      <c r="AA1191" t="s">
        <v>1406</v>
      </c>
      <c r="AB1191" t="s">
        <v>1400</v>
      </c>
      <c r="AC1191" t="s">
        <v>1406</v>
      </c>
      <c r="AD1191" t="s">
        <v>1407</v>
      </c>
      <c r="AF1191" t="s">
        <v>137</v>
      </c>
      <c r="AG1191" t="s">
        <v>1408</v>
      </c>
      <c r="AI1191" t="s">
        <v>139</v>
      </c>
      <c r="AK1191" t="s">
        <v>140</v>
      </c>
      <c r="AM1191" t="s">
        <v>141</v>
      </c>
      <c r="AZ1191" t="s">
        <v>1207</v>
      </c>
      <c r="BA1191" t="s">
        <v>1208</v>
      </c>
      <c r="BB1191" t="s">
        <v>1209</v>
      </c>
      <c r="BD1191" t="s">
        <v>1409</v>
      </c>
      <c r="BE1191" s="15">
        <v>42783</v>
      </c>
      <c r="BG1191" t="s">
        <v>1410</v>
      </c>
      <c r="BH1191">
        <v>0.5</v>
      </c>
      <c r="BI1191" t="s">
        <v>139</v>
      </c>
      <c r="BJ1191" s="15"/>
      <c r="BK1191" t="s">
        <v>146</v>
      </c>
      <c r="BL1191">
        <v>8</v>
      </c>
      <c r="BM1191" s="16">
        <v>42779.923611111102</v>
      </c>
      <c r="BN1191">
        <v>8</v>
      </c>
      <c r="BO1191" s="16">
        <v>42779.923611111102</v>
      </c>
      <c r="BP1191" t="s">
        <v>147</v>
      </c>
      <c r="BQ1191" t="s">
        <v>147</v>
      </c>
      <c r="BS1191">
        <v>0.5</v>
      </c>
      <c r="BT1191" t="b">
        <v>0</v>
      </c>
      <c r="BV1191">
        <v>0.5</v>
      </c>
      <c r="BW1191">
        <v>0.25</v>
      </c>
      <c r="BX1191" t="s">
        <v>1103</v>
      </c>
      <c r="BY1191" t="s">
        <v>1400</v>
      </c>
      <c r="BZ1191" t="s">
        <v>1401</v>
      </c>
      <c r="CA1191" t="s">
        <v>3721</v>
      </c>
      <c r="CB1191" t="s">
        <v>150</v>
      </c>
      <c r="CD1191" t="s">
        <v>3482</v>
      </c>
      <c r="CI1191">
        <v>44.885441</v>
      </c>
      <c r="CJ1191">
        <v>-122.93139499999999</v>
      </c>
      <c r="CN1191" t="s">
        <v>1971</v>
      </c>
      <c r="CO1191" t="s">
        <v>298</v>
      </c>
      <c r="CV1191" t="s">
        <v>154</v>
      </c>
      <c r="CW1191" t="s">
        <v>524</v>
      </c>
      <c r="CX1191" t="s">
        <v>1414</v>
      </c>
      <c r="DC1191" s="15"/>
      <c r="DH1191" t="s">
        <v>146</v>
      </c>
    </row>
    <row r="1192" spans="1:112" x14ac:dyDescent="0.25">
      <c r="A1192" t="s">
        <v>1400</v>
      </c>
      <c r="B1192" t="s">
        <v>1401</v>
      </c>
      <c r="C1192" t="s">
        <v>3722</v>
      </c>
      <c r="D1192" t="s">
        <v>124</v>
      </c>
      <c r="E1192" t="s">
        <v>125</v>
      </c>
      <c r="F1192" t="s">
        <v>126</v>
      </c>
      <c r="G1192" s="15">
        <v>42779</v>
      </c>
      <c r="H1192" t="s">
        <v>2041</v>
      </c>
      <c r="I1192" t="s">
        <v>1197</v>
      </c>
      <c r="J1192" s="15">
        <v>42779</v>
      </c>
      <c r="K1192" t="s">
        <v>2041</v>
      </c>
      <c r="L1192" t="s">
        <v>1197</v>
      </c>
      <c r="T1192" t="s">
        <v>2772</v>
      </c>
      <c r="V1192" t="s">
        <v>3723</v>
      </c>
      <c r="AA1192" t="s">
        <v>1406</v>
      </c>
      <c r="AB1192" t="s">
        <v>1400</v>
      </c>
      <c r="AC1192" t="s">
        <v>1406</v>
      </c>
      <c r="AD1192" t="s">
        <v>1407</v>
      </c>
      <c r="AF1192" t="s">
        <v>137</v>
      </c>
      <c r="AG1192" t="s">
        <v>1408</v>
      </c>
      <c r="AI1192" t="s">
        <v>139</v>
      </c>
      <c r="AK1192" t="s">
        <v>140</v>
      </c>
      <c r="AM1192" t="s">
        <v>141</v>
      </c>
      <c r="AZ1192" t="s">
        <v>1207</v>
      </c>
      <c r="BA1192" t="s">
        <v>1208</v>
      </c>
      <c r="BB1192" t="s">
        <v>1209</v>
      </c>
      <c r="BD1192" t="s">
        <v>1409</v>
      </c>
      <c r="BE1192" s="15">
        <v>42783</v>
      </c>
      <c r="BG1192" t="s">
        <v>1410</v>
      </c>
      <c r="BH1192">
        <v>0.5</v>
      </c>
      <c r="BI1192" t="s">
        <v>139</v>
      </c>
      <c r="BJ1192" s="15"/>
      <c r="BK1192" t="s">
        <v>146</v>
      </c>
      <c r="BL1192">
        <v>8</v>
      </c>
      <c r="BM1192" s="16">
        <v>42779.965277777803</v>
      </c>
      <c r="BN1192">
        <v>8</v>
      </c>
      <c r="BO1192" s="16">
        <v>42779.965277777803</v>
      </c>
      <c r="BP1192" t="s">
        <v>147</v>
      </c>
      <c r="BQ1192" t="s">
        <v>147</v>
      </c>
      <c r="BS1192">
        <v>0.5</v>
      </c>
      <c r="BT1192" t="b">
        <v>0</v>
      </c>
      <c r="BV1192">
        <v>0.5</v>
      </c>
      <c r="BW1192">
        <v>0.25</v>
      </c>
      <c r="BX1192" t="s">
        <v>1103</v>
      </c>
      <c r="BY1192" t="s">
        <v>1400</v>
      </c>
      <c r="BZ1192" t="s">
        <v>1401</v>
      </c>
      <c r="CA1192" t="s">
        <v>3724</v>
      </c>
      <c r="CB1192" t="s">
        <v>150</v>
      </c>
      <c r="CD1192" t="s">
        <v>1413</v>
      </c>
      <c r="CI1192">
        <v>44.943964000000001</v>
      </c>
      <c r="CJ1192">
        <v>-123.14150100000001</v>
      </c>
      <c r="CN1192" t="s">
        <v>1971</v>
      </c>
      <c r="CO1192" t="s">
        <v>298</v>
      </c>
      <c r="CV1192" t="s">
        <v>154</v>
      </c>
      <c r="CW1192" t="s">
        <v>524</v>
      </c>
      <c r="CX1192" t="s">
        <v>3639</v>
      </c>
      <c r="DC1192" s="15"/>
      <c r="DH1192" t="s">
        <v>146</v>
      </c>
    </row>
    <row r="1193" spans="1:112" x14ac:dyDescent="0.25">
      <c r="A1193" t="s">
        <v>1400</v>
      </c>
      <c r="B1193" t="s">
        <v>1401</v>
      </c>
      <c r="C1193" t="s">
        <v>3725</v>
      </c>
      <c r="D1193" t="s">
        <v>124</v>
      </c>
      <c r="E1193" t="s">
        <v>125</v>
      </c>
      <c r="F1193" t="s">
        <v>126</v>
      </c>
      <c r="G1193" s="15">
        <v>42779</v>
      </c>
      <c r="H1193" t="s">
        <v>1551</v>
      </c>
      <c r="I1193" t="s">
        <v>1197</v>
      </c>
      <c r="J1193" s="15">
        <v>42779</v>
      </c>
      <c r="K1193" t="s">
        <v>1551</v>
      </c>
      <c r="L1193" t="s">
        <v>1197</v>
      </c>
      <c r="T1193" t="s">
        <v>2772</v>
      </c>
      <c r="V1193" t="s">
        <v>3726</v>
      </c>
      <c r="AA1193" t="s">
        <v>1406</v>
      </c>
      <c r="AB1193" t="s">
        <v>1400</v>
      </c>
      <c r="AC1193" t="s">
        <v>1406</v>
      </c>
      <c r="AD1193" t="s">
        <v>1407</v>
      </c>
      <c r="AF1193" t="s">
        <v>137</v>
      </c>
      <c r="AG1193" t="s">
        <v>1408</v>
      </c>
      <c r="AI1193" t="s">
        <v>139</v>
      </c>
      <c r="AK1193" t="s">
        <v>140</v>
      </c>
      <c r="AM1193" t="s">
        <v>141</v>
      </c>
      <c r="AZ1193" t="s">
        <v>1207</v>
      </c>
      <c r="BA1193" t="s">
        <v>1208</v>
      </c>
      <c r="BB1193" t="s">
        <v>1209</v>
      </c>
      <c r="BD1193" t="s">
        <v>1409</v>
      </c>
      <c r="BE1193" s="15">
        <v>42782</v>
      </c>
      <c r="BG1193" t="s">
        <v>1410</v>
      </c>
      <c r="BH1193">
        <v>0.5</v>
      </c>
      <c r="BI1193" t="s">
        <v>139</v>
      </c>
      <c r="BJ1193" s="15"/>
      <c r="BK1193" t="s">
        <v>146</v>
      </c>
      <c r="BL1193">
        <v>8</v>
      </c>
      <c r="BM1193" s="16">
        <v>42779.979166666701</v>
      </c>
      <c r="BN1193">
        <v>8</v>
      </c>
      <c r="BO1193" s="16">
        <v>42779.979166666701</v>
      </c>
      <c r="BP1193" t="s">
        <v>147</v>
      </c>
      <c r="BQ1193" t="s">
        <v>147</v>
      </c>
      <c r="BS1193">
        <v>0.5</v>
      </c>
      <c r="BT1193" t="b">
        <v>0</v>
      </c>
      <c r="BV1193">
        <v>0.5</v>
      </c>
      <c r="BW1193">
        <v>0.25</v>
      </c>
      <c r="BX1193" t="s">
        <v>1103</v>
      </c>
      <c r="BY1193" t="s">
        <v>1400</v>
      </c>
      <c r="BZ1193" t="s">
        <v>1401</v>
      </c>
      <c r="CA1193" t="s">
        <v>3727</v>
      </c>
      <c r="CB1193" t="s">
        <v>150</v>
      </c>
      <c r="CD1193" t="s">
        <v>1413</v>
      </c>
      <c r="CI1193">
        <v>45.219777000000001</v>
      </c>
      <c r="CJ1193">
        <v>-122.863381</v>
      </c>
      <c r="CN1193" t="s">
        <v>1971</v>
      </c>
      <c r="CO1193" t="s">
        <v>298</v>
      </c>
      <c r="CV1193" t="s">
        <v>154</v>
      </c>
      <c r="CW1193" t="s">
        <v>524</v>
      </c>
      <c r="CX1193" t="s">
        <v>1414</v>
      </c>
      <c r="DC1193" s="15"/>
      <c r="DH1193" t="s">
        <v>146</v>
      </c>
    </row>
    <row r="1194" spans="1:112" x14ac:dyDescent="0.25">
      <c r="A1194" t="s">
        <v>1400</v>
      </c>
      <c r="B1194" t="s">
        <v>1401</v>
      </c>
      <c r="C1194" t="s">
        <v>3728</v>
      </c>
      <c r="D1194" t="s">
        <v>124</v>
      </c>
      <c r="E1194" t="s">
        <v>125</v>
      </c>
      <c r="F1194" t="s">
        <v>126</v>
      </c>
      <c r="G1194" s="15">
        <v>42779</v>
      </c>
      <c r="H1194" t="s">
        <v>1989</v>
      </c>
      <c r="I1194" t="s">
        <v>1197</v>
      </c>
      <c r="J1194" s="15">
        <v>42779</v>
      </c>
      <c r="K1194" t="s">
        <v>1989</v>
      </c>
      <c r="L1194" t="s">
        <v>1197</v>
      </c>
      <c r="T1194" t="s">
        <v>2772</v>
      </c>
      <c r="V1194" t="s">
        <v>3729</v>
      </c>
      <c r="AA1194" t="s">
        <v>1406</v>
      </c>
      <c r="AB1194" t="s">
        <v>1400</v>
      </c>
      <c r="AC1194" t="s">
        <v>1406</v>
      </c>
      <c r="AD1194" t="s">
        <v>1407</v>
      </c>
      <c r="AF1194" t="s">
        <v>137</v>
      </c>
      <c r="AG1194" t="s">
        <v>1408</v>
      </c>
      <c r="AI1194" t="s">
        <v>139</v>
      </c>
      <c r="AK1194" t="s">
        <v>140</v>
      </c>
      <c r="AM1194" t="s">
        <v>141</v>
      </c>
      <c r="AZ1194" t="s">
        <v>1207</v>
      </c>
      <c r="BA1194" t="s">
        <v>1208</v>
      </c>
      <c r="BB1194" t="s">
        <v>1209</v>
      </c>
      <c r="BD1194" t="s">
        <v>1409</v>
      </c>
      <c r="BE1194" s="15">
        <v>42783</v>
      </c>
      <c r="BG1194" t="s">
        <v>1410</v>
      </c>
      <c r="BH1194">
        <v>0.5</v>
      </c>
      <c r="BI1194" t="s">
        <v>139</v>
      </c>
      <c r="BJ1194" s="15"/>
      <c r="BK1194" t="s">
        <v>146</v>
      </c>
      <c r="BL1194">
        <v>8</v>
      </c>
      <c r="BM1194" s="16">
        <v>42780.006944444402</v>
      </c>
      <c r="BN1194">
        <v>8</v>
      </c>
      <c r="BO1194" s="16">
        <v>42780.006944444402</v>
      </c>
      <c r="BP1194" t="s">
        <v>147</v>
      </c>
      <c r="BQ1194" t="s">
        <v>147</v>
      </c>
      <c r="BS1194">
        <v>0.5</v>
      </c>
      <c r="BT1194" t="b">
        <v>0</v>
      </c>
      <c r="BV1194">
        <v>0.5</v>
      </c>
      <c r="BW1194">
        <v>0.25</v>
      </c>
      <c r="BX1194" t="s">
        <v>1103</v>
      </c>
      <c r="BY1194" t="s">
        <v>1400</v>
      </c>
      <c r="BZ1194" t="s">
        <v>1401</v>
      </c>
      <c r="CA1194" t="s">
        <v>3730</v>
      </c>
      <c r="CB1194" t="s">
        <v>150</v>
      </c>
      <c r="CD1194" t="s">
        <v>3482</v>
      </c>
      <c r="CI1194">
        <v>44.910755999999999</v>
      </c>
      <c r="CJ1194">
        <v>-122.885581</v>
      </c>
      <c r="CN1194" t="s">
        <v>1971</v>
      </c>
      <c r="CO1194" t="s">
        <v>298</v>
      </c>
      <c r="CV1194" t="s">
        <v>154</v>
      </c>
      <c r="CW1194" t="s">
        <v>524</v>
      </c>
      <c r="CX1194" t="s">
        <v>1414</v>
      </c>
      <c r="DC1194" s="15"/>
      <c r="DH1194" t="s">
        <v>146</v>
      </c>
    </row>
    <row r="1195" spans="1:112" x14ac:dyDescent="0.25">
      <c r="A1195" t="s">
        <v>1400</v>
      </c>
      <c r="B1195" t="s">
        <v>1401</v>
      </c>
      <c r="C1195" t="s">
        <v>3731</v>
      </c>
      <c r="D1195" t="s">
        <v>124</v>
      </c>
      <c r="E1195" t="s">
        <v>125</v>
      </c>
      <c r="F1195" t="s">
        <v>126</v>
      </c>
      <c r="G1195" s="15">
        <v>42779</v>
      </c>
      <c r="H1195" t="s">
        <v>2266</v>
      </c>
      <c r="I1195" t="s">
        <v>1197</v>
      </c>
      <c r="J1195" s="15">
        <v>42779</v>
      </c>
      <c r="K1195" t="s">
        <v>2266</v>
      </c>
      <c r="L1195" t="s">
        <v>1197</v>
      </c>
      <c r="T1195" t="s">
        <v>2772</v>
      </c>
      <c r="V1195" t="s">
        <v>3732</v>
      </c>
      <c r="AA1195" t="s">
        <v>1406</v>
      </c>
      <c r="AB1195" t="s">
        <v>1400</v>
      </c>
      <c r="AC1195" t="s">
        <v>1406</v>
      </c>
      <c r="AD1195" t="s">
        <v>1407</v>
      </c>
      <c r="AF1195" t="s">
        <v>137</v>
      </c>
      <c r="AG1195" t="s">
        <v>1408</v>
      </c>
      <c r="AI1195" t="s">
        <v>139</v>
      </c>
      <c r="AK1195" t="s">
        <v>140</v>
      </c>
      <c r="AM1195" t="s">
        <v>141</v>
      </c>
      <c r="AZ1195" t="s">
        <v>1207</v>
      </c>
      <c r="BA1195" t="s">
        <v>1208</v>
      </c>
      <c r="BB1195" t="s">
        <v>1209</v>
      </c>
      <c r="BD1195" t="s">
        <v>1409</v>
      </c>
      <c r="BE1195" s="15">
        <v>42783</v>
      </c>
      <c r="BG1195" t="s">
        <v>1410</v>
      </c>
      <c r="BH1195">
        <v>0.5</v>
      </c>
      <c r="BI1195" t="s">
        <v>139</v>
      </c>
      <c r="BJ1195" s="15"/>
      <c r="BK1195" t="s">
        <v>146</v>
      </c>
      <c r="BL1195">
        <v>8</v>
      </c>
      <c r="BM1195" s="16">
        <v>42780.034722222197</v>
      </c>
      <c r="BN1195">
        <v>8</v>
      </c>
      <c r="BO1195" s="16">
        <v>42780.034722222197</v>
      </c>
      <c r="BP1195" t="s">
        <v>147</v>
      </c>
      <c r="BQ1195" t="s">
        <v>147</v>
      </c>
      <c r="BS1195">
        <v>0.5</v>
      </c>
      <c r="BT1195" t="b">
        <v>0</v>
      </c>
      <c r="BV1195">
        <v>0.5</v>
      </c>
      <c r="BW1195">
        <v>0.25</v>
      </c>
      <c r="BX1195" t="s">
        <v>1103</v>
      </c>
      <c r="BY1195" t="s">
        <v>1400</v>
      </c>
      <c r="BZ1195" t="s">
        <v>1401</v>
      </c>
      <c r="CA1195" t="s">
        <v>3733</v>
      </c>
      <c r="CB1195" t="s">
        <v>150</v>
      </c>
      <c r="CD1195" t="s">
        <v>1413</v>
      </c>
      <c r="CI1195">
        <v>44.873133000000003</v>
      </c>
      <c r="CJ1195">
        <v>-122.946265</v>
      </c>
      <c r="CN1195" t="s">
        <v>1971</v>
      </c>
      <c r="CO1195" t="s">
        <v>298</v>
      </c>
      <c r="CV1195" t="s">
        <v>154</v>
      </c>
      <c r="CW1195" t="s">
        <v>524</v>
      </c>
      <c r="CX1195" t="s">
        <v>1414</v>
      </c>
      <c r="DC1195" s="15"/>
      <c r="DH1195" t="s">
        <v>146</v>
      </c>
    </row>
    <row r="1196" spans="1:112" x14ac:dyDescent="0.25">
      <c r="A1196" t="s">
        <v>1400</v>
      </c>
      <c r="B1196" t="s">
        <v>1401</v>
      </c>
      <c r="C1196" t="s">
        <v>3734</v>
      </c>
      <c r="D1196" t="s">
        <v>124</v>
      </c>
      <c r="E1196" t="s">
        <v>125</v>
      </c>
      <c r="F1196" t="s">
        <v>126</v>
      </c>
      <c r="G1196" s="15">
        <v>42780</v>
      </c>
      <c r="H1196" t="s">
        <v>2193</v>
      </c>
      <c r="I1196" t="s">
        <v>1197</v>
      </c>
      <c r="J1196" s="15">
        <v>42780</v>
      </c>
      <c r="K1196" t="s">
        <v>2193</v>
      </c>
      <c r="L1196" t="s">
        <v>1197</v>
      </c>
      <c r="T1196" t="s">
        <v>2772</v>
      </c>
      <c r="V1196" t="s">
        <v>3735</v>
      </c>
      <c r="AA1196" t="s">
        <v>1406</v>
      </c>
      <c r="AB1196" t="s">
        <v>1400</v>
      </c>
      <c r="AC1196" t="s">
        <v>1406</v>
      </c>
      <c r="AD1196" t="s">
        <v>1407</v>
      </c>
      <c r="AF1196" t="s">
        <v>137</v>
      </c>
      <c r="AG1196" t="s">
        <v>1408</v>
      </c>
      <c r="AI1196" t="s">
        <v>139</v>
      </c>
      <c r="AK1196" t="s">
        <v>140</v>
      </c>
      <c r="AM1196" t="s">
        <v>141</v>
      </c>
      <c r="AZ1196" t="s">
        <v>1207</v>
      </c>
      <c r="BA1196" t="s">
        <v>1208</v>
      </c>
      <c r="BB1196" t="s">
        <v>1209</v>
      </c>
      <c r="BD1196" t="s">
        <v>1409</v>
      </c>
      <c r="BE1196" s="15">
        <v>42782</v>
      </c>
      <c r="BG1196" t="s">
        <v>1410</v>
      </c>
      <c r="BH1196">
        <v>0.5</v>
      </c>
      <c r="BI1196" t="s">
        <v>139</v>
      </c>
      <c r="BJ1196" s="15"/>
      <c r="BK1196" t="s">
        <v>146</v>
      </c>
      <c r="BL1196">
        <v>8</v>
      </c>
      <c r="BM1196" s="16">
        <v>42780.722222222197</v>
      </c>
      <c r="BN1196">
        <v>8</v>
      </c>
      <c r="BO1196" s="16">
        <v>42780.722222222197</v>
      </c>
      <c r="BP1196" t="s">
        <v>147</v>
      </c>
      <c r="BQ1196" t="s">
        <v>147</v>
      </c>
      <c r="BS1196">
        <v>0.5</v>
      </c>
      <c r="BT1196" t="b">
        <v>0</v>
      </c>
      <c r="BV1196">
        <v>0.5</v>
      </c>
      <c r="BW1196">
        <v>0.25</v>
      </c>
      <c r="BX1196" t="s">
        <v>1103</v>
      </c>
      <c r="BY1196" t="s">
        <v>1400</v>
      </c>
      <c r="BZ1196" t="s">
        <v>1401</v>
      </c>
      <c r="CA1196" t="s">
        <v>3736</v>
      </c>
      <c r="CB1196" t="s">
        <v>150</v>
      </c>
      <c r="CD1196" t="s">
        <v>1413</v>
      </c>
      <c r="CI1196">
        <v>44.861257000000002</v>
      </c>
      <c r="CJ1196">
        <v>-123.00095</v>
      </c>
      <c r="CN1196" t="s">
        <v>1971</v>
      </c>
      <c r="CO1196" t="s">
        <v>298</v>
      </c>
      <c r="CV1196" t="s">
        <v>154</v>
      </c>
      <c r="CW1196" t="s">
        <v>524</v>
      </c>
      <c r="CX1196" t="s">
        <v>1414</v>
      </c>
      <c r="DC1196" s="15"/>
      <c r="DH1196" t="s">
        <v>146</v>
      </c>
    </row>
    <row r="1197" spans="1:112" x14ac:dyDescent="0.25">
      <c r="A1197" t="s">
        <v>1400</v>
      </c>
      <c r="B1197" t="s">
        <v>1401</v>
      </c>
      <c r="C1197" t="s">
        <v>3737</v>
      </c>
      <c r="D1197" t="s">
        <v>124</v>
      </c>
      <c r="E1197" t="s">
        <v>125</v>
      </c>
      <c r="F1197" t="s">
        <v>126</v>
      </c>
      <c r="G1197" s="15">
        <v>42780</v>
      </c>
      <c r="H1197" t="s">
        <v>778</v>
      </c>
      <c r="I1197" t="s">
        <v>1197</v>
      </c>
      <c r="J1197" s="15">
        <v>42780</v>
      </c>
      <c r="K1197" t="s">
        <v>778</v>
      </c>
      <c r="L1197" t="s">
        <v>1197</v>
      </c>
      <c r="T1197" t="s">
        <v>2772</v>
      </c>
      <c r="V1197" t="s">
        <v>3738</v>
      </c>
      <c r="AA1197" t="s">
        <v>1406</v>
      </c>
      <c r="AB1197" t="s">
        <v>1400</v>
      </c>
      <c r="AC1197" t="s">
        <v>1406</v>
      </c>
      <c r="AD1197" t="s">
        <v>1407</v>
      </c>
      <c r="AF1197" t="s">
        <v>137</v>
      </c>
      <c r="AG1197" t="s">
        <v>1408</v>
      </c>
      <c r="AI1197" t="s">
        <v>139</v>
      </c>
      <c r="AK1197" t="s">
        <v>140</v>
      </c>
      <c r="AM1197" t="s">
        <v>141</v>
      </c>
      <c r="AZ1197" t="s">
        <v>1207</v>
      </c>
      <c r="BA1197" t="s">
        <v>1208</v>
      </c>
      <c r="BB1197" t="s">
        <v>1209</v>
      </c>
      <c r="BD1197" t="s">
        <v>1409</v>
      </c>
      <c r="BE1197" s="15">
        <v>42782</v>
      </c>
      <c r="BG1197" t="s">
        <v>1410</v>
      </c>
      <c r="BH1197">
        <v>0.5</v>
      </c>
      <c r="BI1197" t="s">
        <v>139</v>
      </c>
      <c r="BJ1197" s="15"/>
      <c r="BK1197" t="s">
        <v>146</v>
      </c>
      <c r="BL1197">
        <v>8</v>
      </c>
      <c r="BM1197" s="16">
        <v>42780.760416666701</v>
      </c>
      <c r="BN1197">
        <v>8</v>
      </c>
      <c r="BO1197" s="16">
        <v>42780.760416666701</v>
      </c>
      <c r="BP1197" t="s">
        <v>147</v>
      </c>
      <c r="BQ1197" t="s">
        <v>147</v>
      </c>
      <c r="BS1197">
        <v>0.5</v>
      </c>
      <c r="BT1197" t="b">
        <v>0</v>
      </c>
      <c r="BV1197">
        <v>0.5</v>
      </c>
      <c r="BW1197">
        <v>0.25</v>
      </c>
      <c r="BX1197" t="s">
        <v>1103</v>
      </c>
      <c r="BY1197" t="s">
        <v>1400</v>
      </c>
      <c r="BZ1197" t="s">
        <v>1401</v>
      </c>
      <c r="CA1197" t="s">
        <v>3739</v>
      </c>
      <c r="CB1197" t="s">
        <v>150</v>
      </c>
      <c r="CD1197" t="s">
        <v>1413</v>
      </c>
      <c r="CI1197">
        <v>44.820332000000001</v>
      </c>
      <c r="CJ1197">
        <v>-123.08645300000001</v>
      </c>
      <c r="CN1197" t="s">
        <v>1971</v>
      </c>
      <c r="CO1197" t="s">
        <v>298</v>
      </c>
      <c r="CV1197" t="s">
        <v>154</v>
      </c>
      <c r="CW1197" t="s">
        <v>524</v>
      </c>
      <c r="CX1197" t="s">
        <v>1414</v>
      </c>
      <c r="DC1197" s="15"/>
      <c r="DH1197" t="s">
        <v>146</v>
      </c>
    </row>
    <row r="1198" spans="1:112" x14ac:dyDescent="0.25">
      <c r="A1198" t="s">
        <v>1400</v>
      </c>
      <c r="B1198" t="s">
        <v>1401</v>
      </c>
      <c r="C1198" t="s">
        <v>3740</v>
      </c>
      <c r="D1198" t="s">
        <v>124</v>
      </c>
      <c r="E1198" t="s">
        <v>125</v>
      </c>
      <c r="F1198" t="s">
        <v>126</v>
      </c>
      <c r="G1198" s="15">
        <v>42780</v>
      </c>
      <c r="H1198" t="s">
        <v>229</v>
      </c>
      <c r="I1198" t="s">
        <v>1197</v>
      </c>
      <c r="J1198" s="15">
        <v>42780</v>
      </c>
      <c r="K1198" t="s">
        <v>229</v>
      </c>
      <c r="L1198" t="s">
        <v>1197</v>
      </c>
      <c r="T1198" t="s">
        <v>2772</v>
      </c>
      <c r="V1198" t="s">
        <v>3741</v>
      </c>
      <c r="AA1198" t="s">
        <v>1406</v>
      </c>
      <c r="AB1198" t="s">
        <v>1400</v>
      </c>
      <c r="AC1198" t="s">
        <v>1406</v>
      </c>
      <c r="AD1198" t="s">
        <v>1407</v>
      </c>
      <c r="AF1198" t="s">
        <v>137</v>
      </c>
      <c r="AG1198" t="s">
        <v>1408</v>
      </c>
      <c r="AI1198" t="s">
        <v>139</v>
      </c>
      <c r="AK1198" t="s">
        <v>140</v>
      </c>
      <c r="AM1198" t="s">
        <v>141</v>
      </c>
      <c r="AZ1198" t="s">
        <v>1207</v>
      </c>
      <c r="BA1198" t="s">
        <v>1208</v>
      </c>
      <c r="BB1198" t="s">
        <v>1209</v>
      </c>
      <c r="BD1198" t="s">
        <v>1409</v>
      </c>
      <c r="BE1198" s="15">
        <v>42783</v>
      </c>
      <c r="BG1198" t="s">
        <v>1410</v>
      </c>
      <c r="BH1198">
        <v>0.5</v>
      </c>
      <c r="BI1198" t="s">
        <v>139</v>
      </c>
      <c r="BJ1198" s="15"/>
      <c r="BK1198" t="s">
        <v>146</v>
      </c>
      <c r="BL1198">
        <v>8</v>
      </c>
      <c r="BM1198" s="16">
        <v>42780.761111111096</v>
      </c>
      <c r="BN1198">
        <v>8</v>
      </c>
      <c r="BO1198" s="16">
        <v>42780.761111111096</v>
      </c>
      <c r="BP1198" t="s">
        <v>147</v>
      </c>
      <c r="BQ1198" t="s">
        <v>147</v>
      </c>
      <c r="BS1198">
        <v>0.5</v>
      </c>
      <c r="BT1198" t="b">
        <v>0</v>
      </c>
      <c r="BV1198">
        <v>0.5</v>
      </c>
      <c r="BW1198">
        <v>0.25</v>
      </c>
      <c r="BX1198" t="s">
        <v>1103</v>
      </c>
      <c r="BY1198" t="s">
        <v>1400</v>
      </c>
      <c r="BZ1198" t="s">
        <v>1401</v>
      </c>
      <c r="CA1198" t="s">
        <v>3742</v>
      </c>
      <c r="CB1198" t="s">
        <v>150</v>
      </c>
      <c r="CD1198" t="s">
        <v>3699</v>
      </c>
      <c r="CI1198">
        <v>45.242947999999998</v>
      </c>
      <c r="CJ1198">
        <v>-123.251998</v>
      </c>
      <c r="CN1198" t="s">
        <v>1971</v>
      </c>
      <c r="CO1198" t="s">
        <v>298</v>
      </c>
      <c r="CV1198" t="s">
        <v>154</v>
      </c>
      <c r="CW1198" t="s">
        <v>524</v>
      </c>
      <c r="CX1198" t="s">
        <v>2767</v>
      </c>
      <c r="DC1198" s="15"/>
      <c r="DH1198" t="s">
        <v>146</v>
      </c>
    </row>
    <row r="1199" spans="1:112" x14ac:dyDescent="0.25">
      <c r="A1199" t="s">
        <v>1400</v>
      </c>
      <c r="B1199" t="s">
        <v>1401</v>
      </c>
      <c r="C1199" t="s">
        <v>3743</v>
      </c>
      <c r="D1199" t="s">
        <v>124</v>
      </c>
      <c r="E1199" t="s">
        <v>125</v>
      </c>
      <c r="F1199" t="s">
        <v>126</v>
      </c>
      <c r="G1199" s="15">
        <v>42780</v>
      </c>
      <c r="H1199" t="s">
        <v>188</v>
      </c>
      <c r="I1199" t="s">
        <v>1197</v>
      </c>
      <c r="J1199" s="15">
        <v>42780</v>
      </c>
      <c r="K1199" t="s">
        <v>188</v>
      </c>
      <c r="L1199" t="s">
        <v>1197</v>
      </c>
      <c r="T1199" t="s">
        <v>2772</v>
      </c>
      <c r="V1199" t="s">
        <v>3744</v>
      </c>
      <c r="AA1199" t="s">
        <v>1406</v>
      </c>
      <c r="AB1199" t="s">
        <v>1400</v>
      </c>
      <c r="AC1199" t="s">
        <v>1406</v>
      </c>
      <c r="AD1199" t="s">
        <v>1407</v>
      </c>
      <c r="AF1199" t="s">
        <v>137</v>
      </c>
      <c r="AG1199" t="s">
        <v>1408</v>
      </c>
      <c r="AI1199" t="s">
        <v>139</v>
      </c>
      <c r="AK1199" t="s">
        <v>140</v>
      </c>
      <c r="AM1199" t="s">
        <v>141</v>
      </c>
      <c r="AZ1199" t="s">
        <v>1207</v>
      </c>
      <c r="BA1199" t="s">
        <v>1208</v>
      </c>
      <c r="BB1199" t="s">
        <v>1209</v>
      </c>
      <c r="BD1199" t="s">
        <v>1409</v>
      </c>
      <c r="BE1199" s="15">
        <v>42783</v>
      </c>
      <c r="BG1199" t="s">
        <v>1410</v>
      </c>
      <c r="BH1199">
        <v>0.5</v>
      </c>
      <c r="BI1199" t="s">
        <v>139</v>
      </c>
      <c r="BJ1199" s="15"/>
      <c r="BK1199" t="s">
        <v>146</v>
      </c>
      <c r="BL1199">
        <v>8</v>
      </c>
      <c r="BM1199" s="16">
        <v>42780.791666666701</v>
      </c>
      <c r="BN1199">
        <v>8</v>
      </c>
      <c r="BO1199" s="16">
        <v>42780.791666666701</v>
      </c>
      <c r="BP1199" t="s">
        <v>147</v>
      </c>
      <c r="BQ1199" t="s">
        <v>147</v>
      </c>
      <c r="BS1199">
        <v>0.5</v>
      </c>
      <c r="BT1199" t="b">
        <v>0</v>
      </c>
      <c r="BV1199">
        <v>0.5</v>
      </c>
      <c r="BW1199">
        <v>0.25</v>
      </c>
      <c r="BX1199" t="s">
        <v>1103</v>
      </c>
      <c r="BY1199" t="s">
        <v>1400</v>
      </c>
      <c r="BZ1199" t="s">
        <v>1401</v>
      </c>
      <c r="CA1199" t="s">
        <v>3745</v>
      </c>
      <c r="CB1199" t="s">
        <v>150</v>
      </c>
      <c r="CD1199" t="s">
        <v>3699</v>
      </c>
      <c r="CI1199">
        <v>45.241354999999999</v>
      </c>
      <c r="CJ1199">
        <v>-123.300158</v>
      </c>
      <c r="CN1199" t="s">
        <v>1971</v>
      </c>
      <c r="CO1199" t="s">
        <v>298</v>
      </c>
      <c r="CV1199" t="s">
        <v>154</v>
      </c>
      <c r="CW1199" t="s">
        <v>524</v>
      </c>
      <c r="CX1199" t="s">
        <v>2767</v>
      </c>
      <c r="DC1199" s="15"/>
      <c r="DH1199" t="s">
        <v>146</v>
      </c>
    </row>
    <row r="1200" spans="1:112" x14ac:dyDescent="0.25">
      <c r="A1200" t="s">
        <v>1400</v>
      </c>
      <c r="B1200" t="s">
        <v>1401</v>
      </c>
      <c r="C1200" t="s">
        <v>3746</v>
      </c>
      <c r="D1200" t="s">
        <v>124</v>
      </c>
      <c r="E1200" t="s">
        <v>125</v>
      </c>
      <c r="F1200" t="s">
        <v>126</v>
      </c>
      <c r="G1200" s="15">
        <v>42780</v>
      </c>
      <c r="H1200" t="s">
        <v>188</v>
      </c>
      <c r="I1200" t="s">
        <v>1197</v>
      </c>
      <c r="J1200" s="15">
        <v>42780</v>
      </c>
      <c r="K1200" t="s">
        <v>188</v>
      </c>
      <c r="L1200" t="s">
        <v>1197</v>
      </c>
      <c r="T1200" t="s">
        <v>2772</v>
      </c>
      <c r="V1200" t="s">
        <v>3747</v>
      </c>
      <c r="AA1200" t="s">
        <v>1406</v>
      </c>
      <c r="AB1200" t="s">
        <v>1400</v>
      </c>
      <c r="AC1200" t="s">
        <v>1406</v>
      </c>
      <c r="AD1200" t="s">
        <v>1407</v>
      </c>
      <c r="AF1200" t="s">
        <v>137</v>
      </c>
      <c r="AG1200" t="s">
        <v>1408</v>
      </c>
      <c r="AI1200" t="s">
        <v>139</v>
      </c>
      <c r="AK1200" t="s">
        <v>140</v>
      </c>
      <c r="AM1200" t="s">
        <v>141</v>
      </c>
      <c r="AZ1200" t="s">
        <v>1207</v>
      </c>
      <c r="BA1200" t="s">
        <v>1208</v>
      </c>
      <c r="BB1200" t="s">
        <v>1209</v>
      </c>
      <c r="BD1200" t="s">
        <v>1409</v>
      </c>
      <c r="BE1200" s="15">
        <v>42782</v>
      </c>
      <c r="BG1200" t="s">
        <v>1410</v>
      </c>
      <c r="BH1200">
        <v>0.5</v>
      </c>
      <c r="BI1200" t="s">
        <v>139</v>
      </c>
      <c r="BJ1200" s="15"/>
      <c r="BK1200" t="s">
        <v>146</v>
      </c>
      <c r="BL1200">
        <v>8</v>
      </c>
      <c r="BM1200" s="16">
        <v>42780.791666666701</v>
      </c>
      <c r="BN1200">
        <v>8</v>
      </c>
      <c r="BO1200" s="16">
        <v>42780.791666666701</v>
      </c>
      <c r="BP1200" t="s">
        <v>147</v>
      </c>
      <c r="BQ1200" t="s">
        <v>147</v>
      </c>
      <c r="BS1200">
        <v>0.5</v>
      </c>
      <c r="BT1200" t="b">
        <v>0</v>
      </c>
      <c r="BV1200">
        <v>0.5</v>
      </c>
      <c r="BW1200">
        <v>0.25</v>
      </c>
      <c r="BX1200" t="s">
        <v>1103</v>
      </c>
      <c r="BY1200" t="s">
        <v>1400</v>
      </c>
      <c r="BZ1200" t="s">
        <v>1401</v>
      </c>
      <c r="CA1200" t="s">
        <v>3748</v>
      </c>
      <c r="CB1200" t="s">
        <v>150</v>
      </c>
      <c r="CD1200" t="s">
        <v>3699</v>
      </c>
      <c r="CI1200">
        <v>44.957849000000003</v>
      </c>
      <c r="CJ1200">
        <v>-123.328225</v>
      </c>
      <c r="CN1200" t="s">
        <v>1971</v>
      </c>
      <c r="CO1200" t="s">
        <v>298</v>
      </c>
      <c r="CV1200" t="s">
        <v>154</v>
      </c>
      <c r="CW1200" t="s">
        <v>524</v>
      </c>
      <c r="CX1200" t="s">
        <v>3639</v>
      </c>
      <c r="DC1200" s="15"/>
      <c r="DH1200" t="s">
        <v>146</v>
      </c>
    </row>
    <row r="1201" spans="1:112" x14ac:dyDescent="0.25">
      <c r="A1201" t="s">
        <v>1400</v>
      </c>
      <c r="B1201" t="s">
        <v>1401</v>
      </c>
      <c r="C1201" t="s">
        <v>3749</v>
      </c>
      <c r="D1201" t="s">
        <v>124</v>
      </c>
      <c r="E1201" t="s">
        <v>125</v>
      </c>
      <c r="F1201" t="s">
        <v>126</v>
      </c>
      <c r="G1201" s="15">
        <v>42780</v>
      </c>
      <c r="H1201" t="s">
        <v>309</v>
      </c>
      <c r="I1201" t="s">
        <v>1197</v>
      </c>
      <c r="J1201" s="15">
        <v>42780</v>
      </c>
      <c r="K1201" t="s">
        <v>309</v>
      </c>
      <c r="L1201" t="s">
        <v>1197</v>
      </c>
      <c r="T1201" t="s">
        <v>2772</v>
      </c>
      <c r="V1201" t="s">
        <v>3750</v>
      </c>
      <c r="AA1201" t="s">
        <v>1406</v>
      </c>
      <c r="AB1201" t="s">
        <v>1400</v>
      </c>
      <c r="AC1201" t="s">
        <v>1406</v>
      </c>
      <c r="AD1201" t="s">
        <v>1407</v>
      </c>
      <c r="AF1201" t="s">
        <v>137</v>
      </c>
      <c r="AG1201" t="s">
        <v>1408</v>
      </c>
      <c r="AI1201" t="s">
        <v>139</v>
      </c>
      <c r="AK1201" t="s">
        <v>140</v>
      </c>
      <c r="AM1201" t="s">
        <v>141</v>
      </c>
      <c r="AZ1201" t="s">
        <v>1207</v>
      </c>
      <c r="BA1201" t="s">
        <v>1208</v>
      </c>
      <c r="BB1201" t="s">
        <v>1209</v>
      </c>
      <c r="BD1201" t="s">
        <v>1409</v>
      </c>
      <c r="BE1201" s="15">
        <v>42783</v>
      </c>
      <c r="BG1201" t="s">
        <v>1410</v>
      </c>
      <c r="BH1201">
        <v>0.5</v>
      </c>
      <c r="BI1201" t="s">
        <v>139</v>
      </c>
      <c r="BJ1201" s="15"/>
      <c r="BK1201" t="s">
        <v>146</v>
      </c>
      <c r="BL1201">
        <v>8</v>
      </c>
      <c r="BM1201" s="16">
        <v>42780.84375</v>
      </c>
      <c r="BN1201">
        <v>8</v>
      </c>
      <c r="BO1201" s="16">
        <v>42780.84375</v>
      </c>
      <c r="BP1201" t="s">
        <v>147</v>
      </c>
      <c r="BQ1201" t="s">
        <v>147</v>
      </c>
      <c r="BS1201">
        <v>0.5</v>
      </c>
      <c r="BT1201" t="b">
        <v>0</v>
      </c>
      <c r="BV1201">
        <v>0.5</v>
      </c>
      <c r="BW1201">
        <v>0.25</v>
      </c>
      <c r="BX1201" t="s">
        <v>1103</v>
      </c>
      <c r="BY1201" t="s">
        <v>1400</v>
      </c>
      <c r="BZ1201" t="s">
        <v>1401</v>
      </c>
      <c r="CA1201" t="s">
        <v>3751</v>
      </c>
      <c r="CB1201" t="s">
        <v>150</v>
      </c>
      <c r="CD1201" t="s">
        <v>3699</v>
      </c>
      <c r="CI1201">
        <v>45.193933000000001</v>
      </c>
      <c r="CJ1201">
        <v>-123.190121</v>
      </c>
      <c r="CN1201" t="s">
        <v>1971</v>
      </c>
      <c r="CO1201" t="s">
        <v>298</v>
      </c>
      <c r="CV1201" t="s">
        <v>154</v>
      </c>
      <c r="CW1201" t="s">
        <v>524</v>
      </c>
      <c r="CX1201" t="s">
        <v>2767</v>
      </c>
      <c r="DC1201" s="15"/>
      <c r="DH1201" t="s">
        <v>146</v>
      </c>
    </row>
    <row r="1202" spans="1:112" x14ac:dyDescent="0.25">
      <c r="A1202" t="s">
        <v>1400</v>
      </c>
      <c r="B1202" t="s">
        <v>1401</v>
      </c>
      <c r="C1202" t="s">
        <v>3752</v>
      </c>
      <c r="D1202" t="s">
        <v>124</v>
      </c>
      <c r="E1202" t="s">
        <v>125</v>
      </c>
      <c r="F1202" t="s">
        <v>126</v>
      </c>
      <c r="G1202" s="15">
        <v>42780</v>
      </c>
      <c r="H1202" t="s">
        <v>2158</v>
      </c>
      <c r="I1202" t="s">
        <v>1197</v>
      </c>
      <c r="J1202" s="15">
        <v>42780</v>
      </c>
      <c r="K1202" t="s">
        <v>2158</v>
      </c>
      <c r="L1202" t="s">
        <v>1197</v>
      </c>
      <c r="T1202" t="s">
        <v>2772</v>
      </c>
      <c r="V1202" t="s">
        <v>3753</v>
      </c>
      <c r="AA1202" t="s">
        <v>1406</v>
      </c>
      <c r="AB1202" t="s">
        <v>1400</v>
      </c>
      <c r="AC1202" t="s">
        <v>1406</v>
      </c>
      <c r="AD1202" t="s">
        <v>1407</v>
      </c>
      <c r="AF1202" t="s">
        <v>137</v>
      </c>
      <c r="AG1202" t="s">
        <v>1408</v>
      </c>
      <c r="AI1202" t="s">
        <v>139</v>
      </c>
      <c r="AK1202" t="s">
        <v>140</v>
      </c>
      <c r="AM1202" t="s">
        <v>141</v>
      </c>
      <c r="AZ1202" t="s">
        <v>1207</v>
      </c>
      <c r="BA1202" t="s">
        <v>1208</v>
      </c>
      <c r="BB1202" t="s">
        <v>1209</v>
      </c>
      <c r="BD1202" t="s">
        <v>1409</v>
      </c>
      <c r="BE1202" s="15">
        <v>42783</v>
      </c>
      <c r="BG1202" t="s">
        <v>1410</v>
      </c>
      <c r="BH1202">
        <v>0.5</v>
      </c>
      <c r="BI1202" t="s">
        <v>139</v>
      </c>
      <c r="BJ1202" s="15"/>
      <c r="BK1202" t="s">
        <v>146</v>
      </c>
      <c r="BL1202">
        <v>8</v>
      </c>
      <c r="BM1202" s="16">
        <v>42780.875</v>
      </c>
      <c r="BN1202">
        <v>8</v>
      </c>
      <c r="BO1202" s="16">
        <v>42780.875</v>
      </c>
      <c r="BP1202" t="s">
        <v>147</v>
      </c>
      <c r="BQ1202" t="s">
        <v>147</v>
      </c>
      <c r="BS1202">
        <v>0.5</v>
      </c>
      <c r="BT1202" t="b">
        <v>0</v>
      </c>
      <c r="BV1202">
        <v>0.5</v>
      </c>
      <c r="BW1202">
        <v>0.25</v>
      </c>
      <c r="BX1202" t="s">
        <v>1103</v>
      </c>
      <c r="BY1202" t="s">
        <v>1400</v>
      </c>
      <c r="BZ1202" t="s">
        <v>1401</v>
      </c>
      <c r="CA1202" t="s">
        <v>3754</v>
      </c>
      <c r="CB1202" t="s">
        <v>150</v>
      </c>
      <c r="CD1202" t="s">
        <v>1413</v>
      </c>
      <c r="CI1202">
        <v>44.952240000000003</v>
      </c>
      <c r="CJ1202">
        <v>-123.345337</v>
      </c>
      <c r="CN1202" t="s">
        <v>1971</v>
      </c>
      <c r="CO1202" t="s">
        <v>298</v>
      </c>
      <c r="CV1202" t="s">
        <v>154</v>
      </c>
      <c r="CW1202" t="s">
        <v>524</v>
      </c>
      <c r="CX1202" t="s">
        <v>3639</v>
      </c>
      <c r="DC1202" s="15"/>
      <c r="DH1202" t="s">
        <v>146</v>
      </c>
    </row>
    <row r="1203" spans="1:112" x14ac:dyDescent="0.25">
      <c r="A1203" t="s">
        <v>1400</v>
      </c>
      <c r="B1203" t="s">
        <v>1401</v>
      </c>
      <c r="C1203" t="s">
        <v>3755</v>
      </c>
      <c r="D1203" t="s">
        <v>124</v>
      </c>
      <c r="E1203" t="s">
        <v>125</v>
      </c>
      <c r="F1203" t="s">
        <v>126</v>
      </c>
      <c r="G1203" s="15">
        <v>42780</v>
      </c>
      <c r="H1203" t="s">
        <v>2011</v>
      </c>
      <c r="I1203" t="s">
        <v>1197</v>
      </c>
      <c r="J1203" s="15">
        <v>42780</v>
      </c>
      <c r="K1203" t="s">
        <v>2011</v>
      </c>
      <c r="L1203" t="s">
        <v>1197</v>
      </c>
      <c r="T1203" t="s">
        <v>2772</v>
      </c>
      <c r="V1203" t="s">
        <v>3756</v>
      </c>
      <c r="AA1203" t="s">
        <v>1406</v>
      </c>
      <c r="AB1203" t="s">
        <v>1400</v>
      </c>
      <c r="AC1203" t="s">
        <v>1406</v>
      </c>
      <c r="AD1203" t="s">
        <v>1407</v>
      </c>
      <c r="AF1203" t="s">
        <v>137</v>
      </c>
      <c r="AG1203" t="s">
        <v>1408</v>
      </c>
      <c r="AI1203" t="s">
        <v>139</v>
      </c>
      <c r="AK1203" t="s">
        <v>140</v>
      </c>
      <c r="AM1203" t="s">
        <v>141</v>
      </c>
      <c r="AZ1203" t="s">
        <v>1207</v>
      </c>
      <c r="BA1203" t="s">
        <v>1208</v>
      </c>
      <c r="BB1203" t="s">
        <v>1209</v>
      </c>
      <c r="BD1203" t="s">
        <v>1409</v>
      </c>
      <c r="BE1203" s="15">
        <v>42783</v>
      </c>
      <c r="BG1203" t="s">
        <v>1410</v>
      </c>
      <c r="BH1203">
        <v>0.5</v>
      </c>
      <c r="BI1203" t="s">
        <v>139</v>
      </c>
      <c r="BJ1203" s="15"/>
      <c r="BK1203" t="s">
        <v>146</v>
      </c>
      <c r="BL1203">
        <v>8</v>
      </c>
      <c r="BM1203" s="16">
        <v>42780.888888888898</v>
      </c>
      <c r="BN1203">
        <v>8</v>
      </c>
      <c r="BO1203" s="16">
        <v>42780.888888888898</v>
      </c>
      <c r="BP1203" t="s">
        <v>147</v>
      </c>
      <c r="BQ1203" t="s">
        <v>147</v>
      </c>
      <c r="BS1203">
        <v>0.5</v>
      </c>
      <c r="BT1203" t="b">
        <v>0</v>
      </c>
      <c r="BV1203">
        <v>0.5</v>
      </c>
      <c r="BW1203">
        <v>0.25</v>
      </c>
      <c r="BX1203" t="s">
        <v>1103</v>
      </c>
      <c r="BY1203" t="s">
        <v>1400</v>
      </c>
      <c r="BZ1203" t="s">
        <v>1401</v>
      </c>
      <c r="CA1203" t="s">
        <v>3757</v>
      </c>
      <c r="CB1203" t="s">
        <v>150</v>
      </c>
      <c r="CD1203" t="s">
        <v>1994</v>
      </c>
      <c r="CI1203">
        <v>45.381349</v>
      </c>
      <c r="CJ1203">
        <v>-123.00784400000001</v>
      </c>
      <c r="CN1203" t="s">
        <v>1971</v>
      </c>
      <c r="CO1203" t="s">
        <v>298</v>
      </c>
      <c r="CV1203" t="s">
        <v>154</v>
      </c>
      <c r="CW1203" t="s">
        <v>524</v>
      </c>
      <c r="CX1203" t="s">
        <v>1221</v>
      </c>
      <c r="DC1203" s="15"/>
      <c r="DH1203" t="s">
        <v>146</v>
      </c>
    </row>
    <row r="1204" spans="1:112" x14ac:dyDescent="0.25">
      <c r="A1204" t="s">
        <v>1400</v>
      </c>
      <c r="B1204" t="s">
        <v>1401</v>
      </c>
      <c r="C1204" t="s">
        <v>3758</v>
      </c>
      <c r="D1204" t="s">
        <v>124</v>
      </c>
      <c r="E1204" t="s">
        <v>125</v>
      </c>
      <c r="F1204" t="s">
        <v>126</v>
      </c>
      <c r="G1204" s="15">
        <v>42780</v>
      </c>
      <c r="H1204" t="s">
        <v>1539</v>
      </c>
      <c r="I1204" t="s">
        <v>1197</v>
      </c>
      <c r="J1204" s="15">
        <v>42780</v>
      </c>
      <c r="K1204" t="s">
        <v>1539</v>
      </c>
      <c r="L1204" t="s">
        <v>1197</v>
      </c>
      <c r="T1204" t="s">
        <v>2772</v>
      </c>
      <c r="V1204" t="s">
        <v>3759</v>
      </c>
      <c r="AA1204" t="s">
        <v>1406</v>
      </c>
      <c r="AB1204" t="s">
        <v>1400</v>
      </c>
      <c r="AC1204" t="s">
        <v>1406</v>
      </c>
      <c r="AD1204" t="s">
        <v>1407</v>
      </c>
      <c r="AF1204" t="s">
        <v>137</v>
      </c>
      <c r="AG1204" t="s">
        <v>1408</v>
      </c>
      <c r="AI1204" t="s">
        <v>139</v>
      </c>
      <c r="AK1204" t="s">
        <v>140</v>
      </c>
      <c r="AM1204" t="s">
        <v>141</v>
      </c>
      <c r="AZ1204" t="s">
        <v>1207</v>
      </c>
      <c r="BA1204" t="s">
        <v>1208</v>
      </c>
      <c r="BB1204" t="s">
        <v>1209</v>
      </c>
      <c r="BD1204" t="s">
        <v>1409</v>
      </c>
      <c r="BE1204" s="15">
        <v>42783</v>
      </c>
      <c r="BG1204" t="s">
        <v>1410</v>
      </c>
      <c r="BH1204">
        <v>0.5</v>
      </c>
      <c r="BI1204" t="s">
        <v>139</v>
      </c>
      <c r="BJ1204" s="15"/>
      <c r="BK1204" t="s">
        <v>146</v>
      </c>
      <c r="BL1204">
        <v>8</v>
      </c>
      <c r="BM1204" s="16">
        <v>42780.916666666701</v>
      </c>
      <c r="BN1204">
        <v>8</v>
      </c>
      <c r="BO1204" s="16">
        <v>42780.916666666701</v>
      </c>
      <c r="BP1204" t="s">
        <v>147</v>
      </c>
      <c r="BQ1204" t="s">
        <v>147</v>
      </c>
      <c r="BS1204">
        <v>0.5</v>
      </c>
      <c r="BT1204" t="b">
        <v>0</v>
      </c>
      <c r="BV1204">
        <v>0.5</v>
      </c>
      <c r="BW1204">
        <v>0.25</v>
      </c>
      <c r="BX1204" t="s">
        <v>1103</v>
      </c>
      <c r="BY1204" t="s">
        <v>1400</v>
      </c>
      <c r="BZ1204" t="s">
        <v>1401</v>
      </c>
      <c r="CA1204" t="s">
        <v>3760</v>
      </c>
      <c r="CB1204" t="s">
        <v>150</v>
      </c>
      <c r="CD1204" t="s">
        <v>3482</v>
      </c>
      <c r="CI1204">
        <v>45.252827000000003</v>
      </c>
      <c r="CJ1204">
        <v>-122.819419</v>
      </c>
      <c r="CN1204" t="s">
        <v>1971</v>
      </c>
      <c r="CO1204" t="s">
        <v>298</v>
      </c>
      <c r="CV1204" t="s">
        <v>154</v>
      </c>
      <c r="CW1204" t="s">
        <v>524</v>
      </c>
      <c r="CX1204" t="s">
        <v>1414</v>
      </c>
      <c r="DC1204" s="15"/>
      <c r="DH1204" t="s">
        <v>146</v>
      </c>
    </row>
    <row r="1205" spans="1:112" x14ac:dyDescent="0.25">
      <c r="A1205" t="s">
        <v>1400</v>
      </c>
      <c r="B1205" t="s">
        <v>1401</v>
      </c>
      <c r="C1205" t="s">
        <v>3761</v>
      </c>
      <c r="D1205" t="s">
        <v>124</v>
      </c>
      <c r="E1205" t="s">
        <v>125</v>
      </c>
      <c r="F1205" t="s">
        <v>126</v>
      </c>
      <c r="G1205" s="15">
        <v>42780</v>
      </c>
      <c r="H1205" t="s">
        <v>2564</v>
      </c>
      <c r="I1205" t="s">
        <v>1197</v>
      </c>
      <c r="J1205" s="15">
        <v>42780</v>
      </c>
      <c r="K1205" t="s">
        <v>2564</v>
      </c>
      <c r="L1205" t="s">
        <v>1197</v>
      </c>
      <c r="T1205" t="s">
        <v>2772</v>
      </c>
      <c r="V1205" t="s">
        <v>3762</v>
      </c>
      <c r="AA1205" t="s">
        <v>1406</v>
      </c>
      <c r="AB1205" t="s">
        <v>1400</v>
      </c>
      <c r="AC1205" t="s">
        <v>1406</v>
      </c>
      <c r="AD1205" t="s">
        <v>1407</v>
      </c>
      <c r="AF1205" t="s">
        <v>137</v>
      </c>
      <c r="AG1205" t="s">
        <v>1408</v>
      </c>
      <c r="AI1205" t="s">
        <v>139</v>
      </c>
      <c r="AK1205" t="s">
        <v>140</v>
      </c>
      <c r="AM1205" t="s">
        <v>141</v>
      </c>
      <c r="AZ1205" t="s">
        <v>1207</v>
      </c>
      <c r="BA1205" t="s">
        <v>1208</v>
      </c>
      <c r="BB1205" t="s">
        <v>1209</v>
      </c>
      <c r="BD1205" t="s">
        <v>1409</v>
      </c>
      <c r="BE1205" s="15">
        <v>42783</v>
      </c>
      <c r="BG1205" t="s">
        <v>1410</v>
      </c>
      <c r="BH1205">
        <v>0.5</v>
      </c>
      <c r="BI1205" t="s">
        <v>139</v>
      </c>
      <c r="BJ1205" s="15"/>
      <c r="BK1205" t="s">
        <v>146</v>
      </c>
      <c r="BL1205">
        <v>8</v>
      </c>
      <c r="BM1205" s="16">
        <v>42780.943055555603</v>
      </c>
      <c r="BN1205">
        <v>8</v>
      </c>
      <c r="BO1205" s="16">
        <v>42780.943055555603</v>
      </c>
      <c r="BP1205" t="s">
        <v>147</v>
      </c>
      <c r="BQ1205" t="s">
        <v>147</v>
      </c>
      <c r="BS1205">
        <v>0.5</v>
      </c>
      <c r="BT1205" t="b">
        <v>0</v>
      </c>
      <c r="BV1205">
        <v>0.5</v>
      </c>
      <c r="BW1205">
        <v>0.25</v>
      </c>
      <c r="BX1205" t="s">
        <v>1103</v>
      </c>
      <c r="BY1205" t="s">
        <v>1400</v>
      </c>
      <c r="BZ1205" t="s">
        <v>1401</v>
      </c>
      <c r="CA1205" t="s">
        <v>3763</v>
      </c>
      <c r="CB1205" t="s">
        <v>150</v>
      </c>
      <c r="CD1205" t="s">
        <v>3482</v>
      </c>
      <c r="CI1205">
        <v>45.245488000000002</v>
      </c>
      <c r="CJ1205">
        <v>-122.811455</v>
      </c>
      <c r="CN1205" t="s">
        <v>1971</v>
      </c>
      <c r="CO1205" t="s">
        <v>298</v>
      </c>
      <c r="CV1205" t="s">
        <v>154</v>
      </c>
      <c r="CW1205" t="s">
        <v>524</v>
      </c>
      <c r="CX1205" t="s">
        <v>1414</v>
      </c>
      <c r="DC1205" s="15"/>
      <c r="DH1205" t="s">
        <v>146</v>
      </c>
    </row>
    <row r="1206" spans="1:112" x14ac:dyDescent="0.25">
      <c r="A1206" t="s">
        <v>1400</v>
      </c>
      <c r="B1206" t="s">
        <v>1401</v>
      </c>
      <c r="C1206" t="s">
        <v>3764</v>
      </c>
      <c r="D1206" t="s">
        <v>124</v>
      </c>
      <c r="E1206" t="s">
        <v>125</v>
      </c>
      <c r="F1206" t="s">
        <v>126</v>
      </c>
      <c r="G1206" s="15">
        <v>42793</v>
      </c>
      <c r="H1206" t="s">
        <v>582</v>
      </c>
      <c r="I1206" t="s">
        <v>1197</v>
      </c>
      <c r="J1206" s="15">
        <v>42793</v>
      </c>
      <c r="K1206" t="s">
        <v>582</v>
      </c>
      <c r="L1206" t="s">
        <v>1197</v>
      </c>
      <c r="T1206" t="s">
        <v>2772</v>
      </c>
      <c r="V1206" t="s">
        <v>3765</v>
      </c>
      <c r="AA1206" t="s">
        <v>1406</v>
      </c>
      <c r="AB1206" t="s">
        <v>1400</v>
      </c>
      <c r="AC1206" t="s">
        <v>1406</v>
      </c>
      <c r="AD1206" t="s">
        <v>1407</v>
      </c>
      <c r="AF1206" t="s">
        <v>137</v>
      </c>
      <c r="AG1206" t="s">
        <v>1408</v>
      </c>
      <c r="AI1206" t="s">
        <v>139</v>
      </c>
      <c r="AK1206" t="s">
        <v>140</v>
      </c>
      <c r="AM1206" t="s">
        <v>141</v>
      </c>
      <c r="AZ1206" t="s">
        <v>1207</v>
      </c>
      <c r="BA1206" t="s">
        <v>1208</v>
      </c>
      <c r="BB1206" t="s">
        <v>1209</v>
      </c>
      <c r="BD1206" t="s">
        <v>1409</v>
      </c>
      <c r="BE1206" s="15">
        <v>42802</v>
      </c>
      <c r="BG1206" t="s">
        <v>1410</v>
      </c>
      <c r="BH1206">
        <v>0.5</v>
      </c>
      <c r="BI1206" t="s">
        <v>139</v>
      </c>
      <c r="BJ1206" s="15"/>
      <c r="BK1206" t="s">
        <v>146</v>
      </c>
      <c r="BL1206">
        <v>8</v>
      </c>
      <c r="BM1206" s="16">
        <v>42793.732638888898</v>
      </c>
      <c r="BN1206">
        <v>8</v>
      </c>
      <c r="BO1206" s="16">
        <v>42793.732638888898</v>
      </c>
      <c r="BP1206" t="s">
        <v>147</v>
      </c>
      <c r="BQ1206" t="s">
        <v>147</v>
      </c>
      <c r="BS1206">
        <v>0.5</v>
      </c>
      <c r="BT1206" t="b">
        <v>0</v>
      </c>
      <c r="BV1206">
        <v>0.5</v>
      </c>
      <c r="BW1206">
        <v>0.25</v>
      </c>
      <c r="BX1206" t="s">
        <v>1103</v>
      </c>
      <c r="BY1206" t="s">
        <v>1400</v>
      </c>
      <c r="BZ1206" t="s">
        <v>1401</v>
      </c>
      <c r="CA1206" t="s">
        <v>3766</v>
      </c>
      <c r="CB1206" t="s">
        <v>150</v>
      </c>
      <c r="CD1206" t="s">
        <v>1994</v>
      </c>
      <c r="CI1206">
        <v>45.363235000000003</v>
      </c>
      <c r="CJ1206">
        <v>-122.726373</v>
      </c>
      <c r="CN1206" t="s">
        <v>1971</v>
      </c>
      <c r="CO1206" t="s">
        <v>298</v>
      </c>
      <c r="CV1206" t="s">
        <v>154</v>
      </c>
      <c r="CW1206" t="s">
        <v>524</v>
      </c>
      <c r="CX1206" t="s">
        <v>3706</v>
      </c>
      <c r="DC1206" s="15"/>
      <c r="DH1206" t="s">
        <v>146</v>
      </c>
    </row>
    <row r="1207" spans="1:112" x14ac:dyDescent="0.25">
      <c r="A1207" t="s">
        <v>1400</v>
      </c>
      <c r="B1207" t="s">
        <v>1401</v>
      </c>
      <c r="C1207" t="s">
        <v>3767</v>
      </c>
      <c r="D1207" t="s">
        <v>124</v>
      </c>
      <c r="E1207" t="s">
        <v>125</v>
      </c>
      <c r="F1207" t="s">
        <v>126</v>
      </c>
      <c r="G1207" s="15">
        <v>42793</v>
      </c>
      <c r="H1207" t="s">
        <v>720</v>
      </c>
      <c r="I1207" t="s">
        <v>1197</v>
      </c>
      <c r="J1207" s="15">
        <v>42793</v>
      </c>
      <c r="K1207" t="s">
        <v>720</v>
      </c>
      <c r="L1207" t="s">
        <v>1197</v>
      </c>
      <c r="T1207" t="s">
        <v>2772</v>
      </c>
      <c r="V1207" t="s">
        <v>3768</v>
      </c>
      <c r="AA1207" t="s">
        <v>1406</v>
      </c>
      <c r="AB1207" t="s">
        <v>1400</v>
      </c>
      <c r="AC1207" t="s">
        <v>1406</v>
      </c>
      <c r="AD1207" t="s">
        <v>1407</v>
      </c>
      <c r="AF1207" t="s">
        <v>137</v>
      </c>
      <c r="AG1207" t="s">
        <v>1408</v>
      </c>
      <c r="AI1207" t="s">
        <v>139</v>
      </c>
      <c r="AK1207" t="s">
        <v>140</v>
      </c>
      <c r="AM1207" t="s">
        <v>141</v>
      </c>
      <c r="AZ1207" t="s">
        <v>1207</v>
      </c>
      <c r="BA1207" t="s">
        <v>1208</v>
      </c>
      <c r="BB1207" t="s">
        <v>1209</v>
      </c>
      <c r="BD1207" t="s">
        <v>1409</v>
      </c>
      <c r="BE1207" s="15">
        <v>42802</v>
      </c>
      <c r="BG1207" t="s">
        <v>1410</v>
      </c>
      <c r="BH1207">
        <v>0.5</v>
      </c>
      <c r="BI1207" t="s">
        <v>139</v>
      </c>
      <c r="BJ1207" s="15"/>
      <c r="BK1207" t="s">
        <v>146</v>
      </c>
      <c r="BL1207">
        <v>8</v>
      </c>
      <c r="BM1207" s="16">
        <v>42793.75</v>
      </c>
      <c r="BN1207">
        <v>8</v>
      </c>
      <c r="BO1207" s="16">
        <v>42793.75</v>
      </c>
      <c r="BP1207" t="s">
        <v>147</v>
      </c>
      <c r="BQ1207" t="s">
        <v>147</v>
      </c>
      <c r="BS1207">
        <v>0.5</v>
      </c>
      <c r="BT1207" t="b">
        <v>0</v>
      </c>
      <c r="BV1207">
        <v>0.5</v>
      </c>
      <c r="BW1207">
        <v>0.25</v>
      </c>
      <c r="BX1207" t="s">
        <v>1103</v>
      </c>
      <c r="BY1207" t="s">
        <v>1400</v>
      </c>
      <c r="BZ1207" t="s">
        <v>1401</v>
      </c>
      <c r="CA1207" t="s">
        <v>3769</v>
      </c>
      <c r="CB1207" t="s">
        <v>150</v>
      </c>
      <c r="CD1207" t="s">
        <v>1413</v>
      </c>
      <c r="CI1207">
        <v>45.326776000000002</v>
      </c>
      <c r="CJ1207">
        <v>-122.984488</v>
      </c>
      <c r="CN1207" t="s">
        <v>1971</v>
      </c>
      <c r="CO1207" t="s">
        <v>298</v>
      </c>
      <c r="CV1207" t="s">
        <v>154</v>
      </c>
      <c r="CW1207" t="s">
        <v>524</v>
      </c>
      <c r="CX1207" t="s">
        <v>2767</v>
      </c>
      <c r="DC1207" s="15"/>
      <c r="DH1207" t="s">
        <v>146</v>
      </c>
    </row>
    <row r="1208" spans="1:112" x14ac:dyDescent="0.25">
      <c r="A1208" t="s">
        <v>1400</v>
      </c>
      <c r="B1208" t="s">
        <v>1401</v>
      </c>
      <c r="C1208" t="s">
        <v>3770</v>
      </c>
      <c r="D1208" t="s">
        <v>124</v>
      </c>
      <c r="E1208" t="s">
        <v>125</v>
      </c>
      <c r="F1208" t="s">
        <v>126</v>
      </c>
      <c r="G1208" s="15">
        <v>42793</v>
      </c>
      <c r="H1208" t="s">
        <v>484</v>
      </c>
      <c r="I1208" t="s">
        <v>1197</v>
      </c>
      <c r="J1208" s="15">
        <v>42793</v>
      </c>
      <c r="K1208" t="s">
        <v>484</v>
      </c>
      <c r="L1208" t="s">
        <v>1197</v>
      </c>
      <c r="T1208" t="s">
        <v>2772</v>
      </c>
      <c r="V1208" t="s">
        <v>3771</v>
      </c>
      <c r="AA1208" t="s">
        <v>1406</v>
      </c>
      <c r="AB1208" t="s">
        <v>1400</v>
      </c>
      <c r="AC1208" t="s">
        <v>1406</v>
      </c>
      <c r="AD1208" t="s">
        <v>1407</v>
      </c>
      <c r="AF1208" t="s">
        <v>137</v>
      </c>
      <c r="AG1208" t="s">
        <v>1408</v>
      </c>
      <c r="AI1208" t="s">
        <v>139</v>
      </c>
      <c r="AK1208" t="s">
        <v>140</v>
      </c>
      <c r="AM1208" t="s">
        <v>141</v>
      </c>
      <c r="AZ1208" t="s">
        <v>1207</v>
      </c>
      <c r="BA1208" t="s">
        <v>1208</v>
      </c>
      <c r="BB1208" t="s">
        <v>1209</v>
      </c>
      <c r="BD1208" t="s">
        <v>1409</v>
      </c>
      <c r="BE1208" s="15">
        <v>42802</v>
      </c>
      <c r="BG1208" t="s">
        <v>1410</v>
      </c>
      <c r="BH1208">
        <v>0.5</v>
      </c>
      <c r="BI1208" t="s">
        <v>139</v>
      </c>
      <c r="BJ1208" s="15"/>
      <c r="BK1208" t="s">
        <v>146</v>
      </c>
      <c r="BL1208">
        <v>8</v>
      </c>
      <c r="BM1208" s="16">
        <v>42793.78125</v>
      </c>
      <c r="BN1208">
        <v>8</v>
      </c>
      <c r="BO1208" s="16">
        <v>42793.78125</v>
      </c>
      <c r="BP1208" t="s">
        <v>147</v>
      </c>
      <c r="BQ1208" t="s">
        <v>147</v>
      </c>
      <c r="BS1208">
        <v>0.5</v>
      </c>
      <c r="BT1208" t="b">
        <v>0</v>
      </c>
      <c r="BV1208">
        <v>0.5</v>
      </c>
      <c r="BW1208">
        <v>0.25</v>
      </c>
      <c r="BX1208" t="s">
        <v>1103</v>
      </c>
      <c r="BY1208" t="s">
        <v>1400</v>
      </c>
      <c r="BZ1208" t="s">
        <v>1401</v>
      </c>
      <c r="CA1208" t="s">
        <v>3772</v>
      </c>
      <c r="CB1208" t="s">
        <v>150</v>
      </c>
      <c r="CD1208" t="s">
        <v>3482</v>
      </c>
      <c r="CI1208">
        <v>45.287345999999999</v>
      </c>
      <c r="CJ1208">
        <v>-122.737477</v>
      </c>
      <c r="CN1208" t="s">
        <v>1971</v>
      </c>
      <c r="CO1208" t="s">
        <v>298</v>
      </c>
      <c r="CV1208" t="s">
        <v>154</v>
      </c>
      <c r="CW1208" t="s">
        <v>524</v>
      </c>
      <c r="CX1208" t="s">
        <v>3706</v>
      </c>
      <c r="DC1208" s="15"/>
      <c r="DH1208" t="s">
        <v>146</v>
      </c>
    </row>
    <row r="1209" spans="1:112" x14ac:dyDescent="0.25">
      <c r="A1209" t="s">
        <v>1400</v>
      </c>
      <c r="B1209" t="s">
        <v>1401</v>
      </c>
      <c r="C1209" t="s">
        <v>3773</v>
      </c>
      <c r="D1209" t="s">
        <v>124</v>
      </c>
      <c r="E1209" t="s">
        <v>125</v>
      </c>
      <c r="F1209" t="s">
        <v>126</v>
      </c>
      <c r="G1209" s="15">
        <v>42793</v>
      </c>
      <c r="H1209" t="s">
        <v>3774</v>
      </c>
      <c r="I1209" t="s">
        <v>1197</v>
      </c>
      <c r="J1209" s="15">
        <v>42793</v>
      </c>
      <c r="K1209" t="s">
        <v>3774</v>
      </c>
      <c r="L1209" t="s">
        <v>1197</v>
      </c>
      <c r="T1209" t="s">
        <v>2772</v>
      </c>
      <c r="V1209" t="s">
        <v>3775</v>
      </c>
      <c r="AA1209" t="s">
        <v>1406</v>
      </c>
      <c r="AB1209" t="s">
        <v>1400</v>
      </c>
      <c r="AC1209" t="s">
        <v>1406</v>
      </c>
      <c r="AD1209" t="s">
        <v>1407</v>
      </c>
      <c r="AF1209" t="s">
        <v>137</v>
      </c>
      <c r="AG1209" t="s">
        <v>1408</v>
      </c>
      <c r="AI1209" t="s">
        <v>139</v>
      </c>
      <c r="AK1209" t="s">
        <v>140</v>
      </c>
      <c r="AM1209" t="s">
        <v>141</v>
      </c>
      <c r="AZ1209" t="s">
        <v>1207</v>
      </c>
      <c r="BA1209" t="s">
        <v>1208</v>
      </c>
      <c r="BB1209" t="s">
        <v>1209</v>
      </c>
      <c r="BD1209" t="s">
        <v>1409</v>
      </c>
      <c r="BE1209" s="15">
        <v>42802</v>
      </c>
      <c r="BG1209" t="s">
        <v>1410</v>
      </c>
      <c r="BH1209">
        <v>0.5</v>
      </c>
      <c r="BI1209" t="s">
        <v>139</v>
      </c>
      <c r="BJ1209" s="15"/>
      <c r="BK1209" t="s">
        <v>146</v>
      </c>
      <c r="BL1209">
        <v>8</v>
      </c>
      <c r="BM1209" s="16">
        <v>42793.813194444403</v>
      </c>
      <c r="BN1209">
        <v>8</v>
      </c>
      <c r="BO1209" s="16">
        <v>42793.813194444403</v>
      </c>
      <c r="BP1209" t="s">
        <v>147</v>
      </c>
      <c r="BQ1209" t="s">
        <v>147</v>
      </c>
      <c r="BS1209">
        <v>0.5</v>
      </c>
      <c r="BT1209" t="b">
        <v>0</v>
      </c>
      <c r="BV1209">
        <v>0.5</v>
      </c>
      <c r="BW1209">
        <v>0.25</v>
      </c>
      <c r="BX1209" t="s">
        <v>1103</v>
      </c>
      <c r="BY1209" t="s">
        <v>1400</v>
      </c>
      <c r="BZ1209" t="s">
        <v>1401</v>
      </c>
      <c r="CA1209" t="s">
        <v>3776</v>
      </c>
      <c r="CB1209" t="s">
        <v>150</v>
      </c>
      <c r="CD1209" t="s">
        <v>3699</v>
      </c>
      <c r="CI1209">
        <v>45.283624000000003</v>
      </c>
      <c r="CJ1209">
        <v>-123.106808</v>
      </c>
      <c r="CN1209" t="s">
        <v>1971</v>
      </c>
      <c r="CO1209" t="s">
        <v>298</v>
      </c>
      <c r="CV1209" t="s">
        <v>154</v>
      </c>
      <c r="CW1209" t="s">
        <v>524</v>
      </c>
      <c r="CX1209" t="s">
        <v>2767</v>
      </c>
      <c r="DC1209" s="15"/>
      <c r="DH1209" t="s">
        <v>146</v>
      </c>
    </row>
    <row r="1210" spans="1:112" x14ac:dyDescent="0.25">
      <c r="A1210" t="s">
        <v>1400</v>
      </c>
      <c r="B1210" t="s">
        <v>1401</v>
      </c>
      <c r="C1210" t="s">
        <v>3777</v>
      </c>
      <c r="D1210" t="s">
        <v>124</v>
      </c>
      <c r="E1210" t="s">
        <v>125</v>
      </c>
      <c r="F1210" t="s">
        <v>126</v>
      </c>
      <c r="G1210" s="15">
        <v>42793</v>
      </c>
      <c r="H1210" t="s">
        <v>565</v>
      </c>
      <c r="I1210" t="s">
        <v>1197</v>
      </c>
      <c r="J1210" s="15">
        <v>42793</v>
      </c>
      <c r="K1210" t="s">
        <v>565</v>
      </c>
      <c r="L1210" t="s">
        <v>1197</v>
      </c>
      <c r="T1210" t="s">
        <v>2772</v>
      </c>
      <c r="V1210" t="s">
        <v>3778</v>
      </c>
      <c r="AA1210" t="s">
        <v>1406</v>
      </c>
      <c r="AB1210" t="s">
        <v>1400</v>
      </c>
      <c r="AC1210" t="s">
        <v>1406</v>
      </c>
      <c r="AD1210" t="s">
        <v>1407</v>
      </c>
      <c r="AF1210" t="s">
        <v>137</v>
      </c>
      <c r="AG1210" t="s">
        <v>1408</v>
      </c>
      <c r="AI1210" t="s">
        <v>139</v>
      </c>
      <c r="AK1210" t="s">
        <v>140</v>
      </c>
      <c r="AM1210" t="s">
        <v>141</v>
      </c>
      <c r="AZ1210" t="s">
        <v>1207</v>
      </c>
      <c r="BA1210" t="s">
        <v>1208</v>
      </c>
      <c r="BB1210" t="s">
        <v>1209</v>
      </c>
      <c r="BD1210" t="s">
        <v>1409</v>
      </c>
      <c r="BE1210" s="15">
        <v>42803</v>
      </c>
      <c r="BG1210" t="s">
        <v>1410</v>
      </c>
      <c r="BH1210">
        <v>0.5</v>
      </c>
      <c r="BI1210" t="s">
        <v>139</v>
      </c>
      <c r="BJ1210" s="15"/>
      <c r="BK1210" t="s">
        <v>146</v>
      </c>
      <c r="BL1210">
        <v>8</v>
      </c>
      <c r="BM1210" s="16">
        <v>42793.840277777803</v>
      </c>
      <c r="BN1210">
        <v>8</v>
      </c>
      <c r="BO1210" s="16">
        <v>42793.840277777803</v>
      </c>
      <c r="BP1210" t="s">
        <v>147</v>
      </c>
      <c r="BQ1210" t="s">
        <v>147</v>
      </c>
      <c r="BS1210">
        <v>0.5</v>
      </c>
      <c r="BT1210" t="b">
        <v>0</v>
      </c>
      <c r="BV1210">
        <v>0.5</v>
      </c>
      <c r="BW1210">
        <v>0.25</v>
      </c>
      <c r="BX1210" t="s">
        <v>1103</v>
      </c>
      <c r="BY1210" t="s">
        <v>1400</v>
      </c>
      <c r="BZ1210" t="s">
        <v>1401</v>
      </c>
      <c r="CA1210" t="s">
        <v>3779</v>
      </c>
      <c r="CB1210" t="s">
        <v>150</v>
      </c>
      <c r="CD1210" t="s">
        <v>1413</v>
      </c>
      <c r="CI1210">
        <v>45.259774</v>
      </c>
      <c r="CJ1210">
        <v>-122.54814399999999</v>
      </c>
      <c r="CN1210" t="s">
        <v>1971</v>
      </c>
      <c r="CO1210" t="s">
        <v>298</v>
      </c>
      <c r="CV1210" t="s">
        <v>154</v>
      </c>
      <c r="CW1210" t="s">
        <v>524</v>
      </c>
      <c r="CX1210" t="s">
        <v>3706</v>
      </c>
      <c r="DC1210" s="15"/>
      <c r="DH1210" t="s">
        <v>146</v>
      </c>
    </row>
    <row r="1211" spans="1:112" x14ac:dyDescent="0.25">
      <c r="A1211" t="s">
        <v>1400</v>
      </c>
      <c r="B1211" t="s">
        <v>1401</v>
      </c>
      <c r="C1211" t="s">
        <v>3780</v>
      </c>
      <c r="D1211" t="s">
        <v>124</v>
      </c>
      <c r="E1211" t="s">
        <v>125</v>
      </c>
      <c r="F1211" t="s">
        <v>126</v>
      </c>
      <c r="G1211" s="15">
        <v>42793</v>
      </c>
      <c r="H1211" t="s">
        <v>789</v>
      </c>
      <c r="I1211" t="s">
        <v>1197</v>
      </c>
      <c r="J1211" s="15">
        <v>42793</v>
      </c>
      <c r="K1211" t="s">
        <v>789</v>
      </c>
      <c r="L1211" t="s">
        <v>1197</v>
      </c>
      <c r="T1211" t="s">
        <v>2772</v>
      </c>
      <c r="V1211" t="s">
        <v>3781</v>
      </c>
      <c r="AA1211" t="s">
        <v>1406</v>
      </c>
      <c r="AB1211" t="s">
        <v>1400</v>
      </c>
      <c r="AC1211" t="s">
        <v>1406</v>
      </c>
      <c r="AD1211" t="s">
        <v>1407</v>
      </c>
      <c r="AF1211" t="s">
        <v>137</v>
      </c>
      <c r="AG1211" t="s">
        <v>1408</v>
      </c>
      <c r="AI1211" t="s">
        <v>139</v>
      </c>
      <c r="AK1211" t="s">
        <v>140</v>
      </c>
      <c r="AM1211" t="s">
        <v>141</v>
      </c>
      <c r="AZ1211" t="s">
        <v>1207</v>
      </c>
      <c r="BA1211" t="s">
        <v>1208</v>
      </c>
      <c r="BB1211" t="s">
        <v>1209</v>
      </c>
      <c r="BD1211" t="s">
        <v>1409</v>
      </c>
      <c r="BE1211" s="15">
        <v>42802</v>
      </c>
      <c r="BG1211" t="s">
        <v>1410</v>
      </c>
      <c r="BH1211">
        <v>0.5</v>
      </c>
      <c r="BI1211" t="s">
        <v>139</v>
      </c>
      <c r="BJ1211" s="15"/>
      <c r="BK1211" t="s">
        <v>146</v>
      </c>
      <c r="BL1211">
        <v>8</v>
      </c>
      <c r="BM1211" s="16">
        <v>42793.847916666702</v>
      </c>
      <c r="BN1211">
        <v>8</v>
      </c>
      <c r="BO1211" s="16">
        <v>42793.847916666702</v>
      </c>
      <c r="BP1211" t="s">
        <v>147</v>
      </c>
      <c r="BQ1211" t="s">
        <v>147</v>
      </c>
      <c r="BS1211">
        <v>0.5</v>
      </c>
      <c r="BT1211" t="b">
        <v>0</v>
      </c>
      <c r="BV1211">
        <v>0.5</v>
      </c>
      <c r="BW1211">
        <v>0.25</v>
      </c>
      <c r="BX1211" t="s">
        <v>1103</v>
      </c>
      <c r="BY1211" t="s">
        <v>1400</v>
      </c>
      <c r="BZ1211" t="s">
        <v>1401</v>
      </c>
      <c r="CA1211" t="s">
        <v>3782</v>
      </c>
      <c r="CB1211" t="s">
        <v>150</v>
      </c>
      <c r="CD1211" t="s">
        <v>1413</v>
      </c>
      <c r="CI1211">
        <v>44.876398999999999</v>
      </c>
      <c r="CJ1211">
        <v>-123.1425</v>
      </c>
      <c r="CN1211" t="s">
        <v>1971</v>
      </c>
      <c r="CO1211" t="s">
        <v>298</v>
      </c>
      <c r="CV1211" t="s">
        <v>154</v>
      </c>
      <c r="CW1211" t="s">
        <v>524</v>
      </c>
      <c r="CX1211" t="s">
        <v>1414</v>
      </c>
      <c r="DC1211" s="15"/>
      <c r="DH1211" t="s">
        <v>146</v>
      </c>
    </row>
    <row r="1212" spans="1:112" x14ac:dyDescent="0.25">
      <c r="A1212" t="s">
        <v>1400</v>
      </c>
      <c r="B1212" t="s">
        <v>1401</v>
      </c>
      <c r="C1212" t="s">
        <v>3783</v>
      </c>
      <c r="D1212" t="s">
        <v>124</v>
      </c>
      <c r="E1212" t="s">
        <v>125</v>
      </c>
      <c r="F1212" t="s">
        <v>126</v>
      </c>
      <c r="G1212" s="15">
        <v>42793</v>
      </c>
      <c r="H1212" t="s">
        <v>2475</v>
      </c>
      <c r="I1212" t="s">
        <v>1197</v>
      </c>
      <c r="J1212" s="15">
        <v>42793</v>
      </c>
      <c r="K1212" t="s">
        <v>2475</v>
      </c>
      <c r="L1212" t="s">
        <v>1197</v>
      </c>
      <c r="T1212" t="s">
        <v>2772</v>
      </c>
      <c r="V1212" t="s">
        <v>3784</v>
      </c>
      <c r="AA1212" t="s">
        <v>1406</v>
      </c>
      <c r="AB1212" t="s">
        <v>1400</v>
      </c>
      <c r="AC1212" t="s">
        <v>1406</v>
      </c>
      <c r="AD1212" t="s">
        <v>1407</v>
      </c>
      <c r="AF1212" t="s">
        <v>137</v>
      </c>
      <c r="AG1212" t="s">
        <v>1408</v>
      </c>
      <c r="AI1212" t="s">
        <v>139</v>
      </c>
      <c r="AK1212" t="s">
        <v>140</v>
      </c>
      <c r="AM1212" t="s">
        <v>141</v>
      </c>
      <c r="AZ1212" t="s">
        <v>1207</v>
      </c>
      <c r="BA1212" t="s">
        <v>1208</v>
      </c>
      <c r="BB1212" t="s">
        <v>1209</v>
      </c>
      <c r="BD1212" t="s">
        <v>1409</v>
      </c>
      <c r="BE1212" s="15">
        <v>42802</v>
      </c>
      <c r="BG1212" t="s">
        <v>1410</v>
      </c>
      <c r="BH1212">
        <v>0.5</v>
      </c>
      <c r="BI1212" t="s">
        <v>139</v>
      </c>
      <c r="BJ1212" s="15"/>
      <c r="BK1212" t="s">
        <v>146</v>
      </c>
      <c r="BL1212">
        <v>8</v>
      </c>
      <c r="BM1212" s="16">
        <v>42793.897916666698</v>
      </c>
      <c r="BN1212">
        <v>8</v>
      </c>
      <c r="BO1212" s="16">
        <v>42793.897916666698</v>
      </c>
      <c r="BP1212" t="s">
        <v>147</v>
      </c>
      <c r="BQ1212" t="s">
        <v>147</v>
      </c>
      <c r="BS1212">
        <v>0.5</v>
      </c>
      <c r="BT1212" t="b">
        <v>0</v>
      </c>
      <c r="BV1212">
        <v>0.5</v>
      </c>
      <c r="BW1212">
        <v>0.25</v>
      </c>
      <c r="BX1212" t="s">
        <v>1103</v>
      </c>
      <c r="BY1212" t="s">
        <v>1400</v>
      </c>
      <c r="BZ1212" t="s">
        <v>1401</v>
      </c>
      <c r="CA1212" t="s">
        <v>3785</v>
      </c>
      <c r="CB1212" t="s">
        <v>150</v>
      </c>
      <c r="CD1212" t="s">
        <v>3699</v>
      </c>
      <c r="CI1212">
        <v>45.135773999999998</v>
      </c>
      <c r="CJ1212">
        <v>-123.14674599999999</v>
      </c>
      <c r="CN1212" t="s">
        <v>1971</v>
      </c>
      <c r="CO1212" t="s">
        <v>298</v>
      </c>
      <c r="CV1212" t="s">
        <v>154</v>
      </c>
      <c r="CW1212" t="s">
        <v>524</v>
      </c>
      <c r="CX1212" t="s">
        <v>2767</v>
      </c>
      <c r="DC1212" s="15"/>
      <c r="DH1212" t="s">
        <v>146</v>
      </c>
    </row>
    <row r="1213" spans="1:112" x14ac:dyDescent="0.25">
      <c r="A1213" t="s">
        <v>1400</v>
      </c>
      <c r="B1213" t="s">
        <v>1401</v>
      </c>
      <c r="C1213" t="s">
        <v>3786</v>
      </c>
      <c r="D1213" t="s">
        <v>124</v>
      </c>
      <c r="E1213" t="s">
        <v>125</v>
      </c>
      <c r="F1213" t="s">
        <v>126</v>
      </c>
      <c r="G1213" s="15">
        <v>42793</v>
      </c>
      <c r="H1213" t="s">
        <v>2289</v>
      </c>
      <c r="I1213" t="s">
        <v>1197</v>
      </c>
      <c r="J1213" s="15">
        <v>42793</v>
      </c>
      <c r="K1213" t="s">
        <v>2289</v>
      </c>
      <c r="L1213" t="s">
        <v>1197</v>
      </c>
      <c r="T1213" t="s">
        <v>2772</v>
      </c>
      <c r="V1213" t="s">
        <v>3787</v>
      </c>
      <c r="AA1213" t="s">
        <v>1406</v>
      </c>
      <c r="AB1213" t="s">
        <v>1400</v>
      </c>
      <c r="AC1213" t="s">
        <v>1406</v>
      </c>
      <c r="AD1213" t="s">
        <v>1407</v>
      </c>
      <c r="AF1213" t="s">
        <v>137</v>
      </c>
      <c r="AG1213" t="s">
        <v>1408</v>
      </c>
      <c r="AI1213" t="s">
        <v>139</v>
      </c>
      <c r="AK1213" t="s">
        <v>140</v>
      </c>
      <c r="AM1213" t="s">
        <v>141</v>
      </c>
      <c r="AZ1213" t="s">
        <v>1207</v>
      </c>
      <c r="BA1213" t="s">
        <v>1208</v>
      </c>
      <c r="BB1213" t="s">
        <v>1209</v>
      </c>
      <c r="BD1213" t="s">
        <v>1409</v>
      </c>
      <c r="BE1213" s="15">
        <v>42803</v>
      </c>
      <c r="BG1213" t="s">
        <v>1410</v>
      </c>
      <c r="BH1213">
        <v>0.5</v>
      </c>
      <c r="BI1213" t="s">
        <v>139</v>
      </c>
      <c r="BJ1213" s="15"/>
      <c r="BK1213" t="s">
        <v>146</v>
      </c>
      <c r="BL1213">
        <v>8</v>
      </c>
      <c r="BM1213" s="16">
        <v>42793.902777777803</v>
      </c>
      <c r="BN1213">
        <v>8</v>
      </c>
      <c r="BO1213" s="16">
        <v>42793.902777777803</v>
      </c>
      <c r="BP1213" t="s">
        <v>147</v>
      </c>
      <c r="BQ1213" t="s">
        <v>147</v>
      </c>
      <c r="BS1213">
        <v>0.5</v>
      </c>
      <c r="BT1213" t="b">
        <v>0</v>
      </c>
      <c r="BV1213">
        <v>0.5</v>
      </c>
      <c r="BW1213">
        <v>0.25</v>
      </c>
      <c r="BX1213" t="s">
        <v>1103</v>
      </c>
      <c r="BY1213" t="s">
        <v>1400</v>
      </c>
      <c r="BZ1213" t="s">
        <v>1401</v>
      </c>
      <c r="CA1213" t="s">
        <v>3788</v>
      </c>
      <c r="CB1213" t="s">
        <v>150</v>
      </c>
      <c r="CD1213" t="s">
        <v>3482</v>
      </c>
      <c r="CI1213">
        <v>45.124639999999999</v>
      </c>
      <c r="CJ1213">
        <v>-122.585032</v>
      </c>
      <c r="CN1213" t="s">
        <v>1971</v>
      </c>
      <c r="CO1213" t="s">
        <v>298</v>
      </c>
      <c r="CV1213" t="s">
        <v>154</v>
      </c>
      <c r="CW1213" t="s">
        <v>524</v>
      </c>
      <c r="CX1213" t="s">
        <v>3706</v>
      </c>
      <c r="DC1213" s="15"/>
      <c r="DH1213" t="s">
        <v>146</v>
      </c>
    </row>
    <row r="1214" spans="1:112" x14ac:dyDescent="0.25">
      <c r="A1214" t="s">
        <v>1400</v>
      </c>
      <c r="B1214" t="s">
        <v>1401</v>
      </c>
      <c r="C1214" t="s">
        <v>3789</v>
      </c>
      <c r="D1214" t="s">
        <v>124</v>
      </c>
      <c r="E1214" t="s">
        <v>125</v>
      </c>
      <c r="F1214" t="s">
        <v>126</v>
      </c>
      <c r="G1214" s="15">
        <v>42793</v>
      </c>
      <c r="H1214" t="s">
        <v>2525</v>
      </c>
      <c r="I1214" t="s">
        <v>1197</v>
      </c>
      <c r="J1214" s="15">
        <v>42793</v>
      </c>
      <c r="K1214" t="s">
        <v>2525</v>
      </c>
      <c r="L1214" t="s">
        <v>1197</v>
      </c>
      <c r="T1214" t="s">
        <v>2772</v>
      </c>
      <c r="V1214" t="s">
        <v>3790</v>
      </c>
      <c r="AA1214" t="s">
        <v>1406</v>
      </c>
      <c r="AB1214" t="s">
        <v>1400</v>
      </c>
      <c r="AC1214" t="s">
        <v>1406</v>
      </c>
      <c r="AD1214" t="s">
        <v>1407</v>
      </c>
      <c r="AF1214" t="s">
        <v>137</v>
      </c>
      <c r="AG1214" t="s">
        <v>1408</v>
      </c>
      <c r="AI1214" t="s">
        <v>139</v>
      </c>
      <c r="AK1214" t="s">
        <v>140</v>
      </c>
      <c r="AM1214" t="s">
        <v>141</v>
      </c>
      <c r="AZ1214" t="s">
        <v>1207</v>
      </c>
      <c r="BA1214" t="s">
        <v>1208</v>
      </c>
      <c r="BB1214" t="s">
        <v>1209</v>
      </c>
      <c r="BD1214" t="s">
        <v>1409</v>
      </c>
      <c r="BE1214" s="15">
        <v>42802</v>
      </c>
      <c r="BG1214" t="s">
        <v>1410</v>
      </c>
      <c r="BH1214">
        <v>0.5</v>
      </c>
      <c r="BI1214" t="s">
        <v>139</v>
      </c>
      <c r="BJ1214" s="15"/>
      <c r="BK1214" t="s">
        <v>146</v>
      </c>
      <c r="BL1214">
        <v>8</v>
      </c>
      <c r="BM1214" s="16">
        <v>42793.947222222203</v>
      </c>
      <c r="BN1214">
        <v>8</v>
      </c>
      <c r="BO1214" s="16">
        <v>42793.947222222203</v>
      </c>
      <c r="BP1214" t="s">
        <v>147</v>
      </c>
      <c r="BQ1214" t="s">
        <v>147</v>
      </c>
      <c r="BS1214">
        <v>0.5</v>
      </c>
      <c r="BT1214" t="b">
        <v>0</v>
      </c>
      <c r="BV1214">
        <v>0.5</v>
      </c>
      <c r="BW1214">
        <v>0.25</v>
      </c>
      <c r="BX1214" t="s">
        <v>1103</v>
      </c>
      <c r="BY1214" t="s">
        <v>1400</v>
      </c>
      <c r="BZ1214" t="s">
        <v>1401</v>
      </c>
      <c r="CA1214" t="s">
        <v>3791</v>
      </c>
      <c r="CB1214" t="s">
        <v>150</v>
      </c>
      <c r="CD1214" t="s">
        <v>3699</v>
      </c>
      <c r="CI1214">
        <v>45.116432000000003</v>
      </c>
      <c r="CJ1214">
        <v>-123.170604</v>
      </c>
      <c r="CN1214" t="s">
        <v>1971</v>
      </c>
      <c r="CO1214" t="s">
        <v>298</v>
      </c>
      <c r="CV1214" t="s">
        <v>154</v>
      </c>
      <c r="CW1214" t="s">
        <v>524</v>
      </c>
      <c r="CX1214" t="s">
        <v>2767</v>
      </c>
      <c r="DC1214" s="15"/>
      <c r="DH1214" t="s">
        <v>146</v>
      </c>
    </row>
    <row r="1215" spans="1:112" x14ac:dyDescent="0.25">
      <c r="A1215" t="s">
        <v>1400</v>
      </c>
      <c r="B1215" t="s">
        <v>1401</v>
      </c>
      <c r="C1215" t="s">
        <v>3792</v>
      </c>
      <c r="D1215" t="s">
        <v>124</v>
      </c>
      <c r="E1215" t="s">
        <v>125</v>
      </c>
      <c r="F1215" t="s">
        <v>126</v>
      </c>
      <c r="G1215" s="15">
        <v>42793</v>
      </c>
      <c r="H1215" t="s">
        <v>2244</v>
      </c>
      <c r="I1215" t="s">
        <v>1197</v>
      </c>
      <c r="J1215" s="15">
        <v>42793</v>
      </c>
      <c r="K1215" t="s">
        <v>2244</v>
      </c>
      <c r="L1215" t="s">
        <v>1197</v>
      </c>
      <c r="T1215" t="s">
        <v>2772</v>
      </c>
      <c r="V1215" t="s">
        <v>3793</v>
      </c>
      <c r="AA1215" t="s">
        <v>1406</v>
      </c>
      <c r="AB1215" t="s">
        <v>1400</v>
      </c>
      <c r="AC1215" t="s">
        <v>1406</v>
      </c>
      <c r="AD1215" t="s">
        <v>1407</v>
      </c>
      <c r="AF1215" t="s">
        <v>137</v>
      </c>
      <c r="AG1215" t="s">
        <v>1408</v>
      </c>
      <c r="AI1215" t="s">
        <v>139</v>
      </c>
      <c r="AK1215" t="s">
        <v>140</v>
      </c>
      <c r="AM1215" t="s">
        <v>141</v>
      </c>
      <c r="AZ1215" t="s">
        <v>1207</v>
      </c>
      <c r="BA1215" t="s">
        <v>1208</v>
      </c>
      <c r="BB1215" t="s">
        <v>1209</v>
      </c>
      <c r="BD1215" t="s">
        <v>1409</v>
      </c>
      <c r="BE1215" s="15">
        <v>42803</v>
      </c>
      <c r="BG1215" t="s">
        <v>1410</v>
      </c>
      <c r="BH1215">
        <v>0.5</v>
      </c>
      <c r="BI1215" t="s">
        <v>139</v>
      </c>
      <c r="BJ1215" s="15"/>
      <c r="BK1215" t="s">
        <v>146</v>
      </c>
      <c r="BL1215">
        <v>8</v>
      </c>
      <c r="BM1215" s="16">
        <v>42793.96875</v>
      </c>
      <c r="BN1215">
        <v>8</v>
      </c>
      <c r="BO1215" s="16">
        <v>42793.96875</v>
      </c>
      <c r="BP1215" t="s">
        <v>147</v>
      </c>
      <c r="BQ1215" t="s">
        <v>147</v>
      </c>
      <c r="BS1215">
        <v>0.5</v>
      </c>
      <c r="BT1215" t="b">
        <v>0</v>
      </c>
      <c r="BV1215">
        <v>0.5</v>
      </c>
      <c r="BW1215">
        <v>0.25</v>
      </c>
      <c r="BX1215" t="s">
        <v>1103</v>
      </c>
      <c r="BY1215" t="s">
        <v>1400</v>
      </c>
      <c r="BZ1215" t="s">
        <v>1401</v>
      </c>
      <c r="CA1215" t="s">
        <v>3794</v>
      </c>
      <c r="CB1215" t="s">
        <v>150</v>
      </c>
      <c r="CD1215" t="s">
        <v>3482</v>
      </c>
      <c r="CI1215">
        <v>45.101326</v>
      </c>
      <c r="CJ1215">
        <v>-122.524021</v>
      </c>
      <c r="CN1215" t="s">
        <v>1971</v>
      </c>
      <c r="CO1215" t="s">
        <v>298</v>
      </c>
      <c r="CV1215" t="s">
        <v>154</v>
      </c>
      <c r="CW1215" t="s">
        <v>524</v>
      </c>
      <c r="CX1215" t="s">
        <v>3706</v>
      </c>
      <c r="DC1215" s="15"/>
      <c r="DH1215" t="s">
        <v>146</v>
      </c>
    </row>
    <row r="1216" spans="1:112" x14ac:dyDescent="0.25">
      <c r="A1216" t="s">
        <v>1400</v>
      </c>
      <c r="B1216" t="s">
        <v>1401</v>
      </c>
      <c r="C1216" t="s">
        <v>3795</v>
      </c>
      <c r="D1216" t="s">
        <v>124</v>
      </c>
      <c r="E1216" t="s">
        <v>125</v>
      </c>
      <c r="F1216" t="s">
        <v>126</v>
      </c>
      <c r="G1216" s="15">
        <v>42793</v>
      </c>
      <c r="H1216" t="s">
        <v>2413</v>
      </c>
      <c r="I1216" t="s">
        <v>1197</v>
      </c>
      <c r="J1216" s="15">
        <v>42793</v>
      </c>
      <c r="K1216" t="s">
        <v>2413</v>
      </c>
      <c r="L1216" t="s">
        <v>1197</v>
      </c>
      <c r="T1216" t="s">
        <v>2772</v>
      </c>
      <c r="V1216" t="s">
        <v>3796</v>
      </c>
      <c r="AA1216" t="s">
        <v>1406</v>
      </c>
      <c r="AB1216" t="s">
        <v>1400</v>
      </c>
      <c r="AC1216" t="s">
        <v>1406</v>
      </c>
      <c r="AD1216" t="s">
        <v>1407</v>
      </c>
      <c r="AF1216" t="s">
        <v>137</v>
      </c>
      <c r="AG1216" t="s">
        <v>1408</v>
      </c>
      <c r="AI1216" t="s">
        <v>139</v>
      </c>
      <c r="AK1216" t="s">
        <v>140</v>
      </c>
      <c r="AM1216" t="s">
        <v>141</v>
      </c>
      <c r="AZ1216" t="s">
        <v>1207</v>
      </c>
      <c r="BA1216" t="s">
        <v>1208</v>
      </c>
      <c r="BB1216" t="s">
        <v>1209</v>
      </c>
      <c r="BD1216" t="s">
        <v>1409</v>
      </c>
      <c r="BE1216" s="15">
        <v>42802</v>
      </c>
      <c r="BG1216" t="s">
        <v>1410</v>
      </c>
      <c r="BH1216">
        <v>0.5</v>
      </c>
      <c r="BI1216" t="s">
        <v>139</v>
      </c>
      <c r="BJ1216" s="15"/>
      <c r="BK1216" t="s">
        <v>146</v>
      </c>
      <c r="BL1216">
        <v>8</v>
      </c>
      <c r="BM1216" s="16">
        <v>42793.979861111096</v>
      </c>
      <c r="BN1216">
        <v>8</v>
      </c>
      <c r="BO1216" s="16">
        <v>42793.979861111096</v>
      </c>
      <c r="BP1216" t="s">
        <v>147</v>
      </c>
      <c r="BQ1216" t="s">
        <v>147</v>
      </c>
      <c r="BS1216">
        <v>0.5</v>
      </c>
      <c r="BT1216" t="b">
        <v>0</v>
      </c>
      <c r="BV1216">
        <v>0.5</v>
      </c>
      <c r="BW1216">
        <v>0.25</v>
      </c>
      <c r="BX1216" t="s">
        <v>1103</v>
      </c>
      <c r="BY1216" t="s">
        <v>1400</v>
      </c>
      <c r="BZ1216" t="s">
        <v>1401</v>
      </c>
      <c r="CA1216" t="s">
        <v>3797</v>
      </c>
      <c r="CB1216" t="s">
        <v>150</v>
      </c>
      <c r="CD1216" t="s">
        <v>3699</v>
      </c>
      <c r="CI1216">
        <v>45.006357000000001</v>
      </c>
      <c r="CJ1216">
        <v>-123.279043</v>
      </c>
      <c r="CN1216" t="s">
        <v>1971</v>
      </c>
      <c r="CO1216" t="s">
        <v>298</v>
      </c>
      <c r="CV1216" t="s">
        <v>154</v>
      </c>
      <c r="CW1216" t="s">
        <v>524</v>
      </c>
      <c r="CX1216" t="s">
        <v>3639</v>
      </c>
      <c r="DC1216" s="15"/>
      <c r="DH1216" t="s">
        <v>146</v>
      </c>
    </row>
    <row r="1217" spans="1:112" x14ac:dyDescent="0.25">
      <c r="A1217" t="s">
        <v>1400</v>
      </c>
      <c r="B1217" t="s">
        <v>1401</v>
      </c>
      <c r="C1217" t="s">
        <v>3798</v>
      </c>
      <c r="D1217" t="s">
        <v>124</v>
      </c>
      <c r="E1217" t="s">
        <v>125</v>
      </c>
      <c r="F1217" t="s">
        <v>126</v>
      </c>
      <c r="G1217" s="15">
        <v>42794</v>
      </c>
      <c r="H1217" t="s">
        <v>344</v>
      </c>
      <c r="I1217" t="s">
        <v>1197</v>
      </c>
      <c r="J1217" s="15">
        <v>42794</v>
      </c>
      <c r="K1217" t="s">
        <v>344</v>
      </c>
      <c r="L1217" t="s">
        <v>1197</v>
      </c>
      <c r="T1217" t="s">
        <v>2772</v>
      </c>
      <c r="V1217" t="s">
        <v>3799</v>
      </c>
      <c r="AA1217" t="s">
        <v>1406</v>
      </c>
      <c r="AB1217" t="s">
        <v>1400</v>
      </c>
      <c r="AC1217" t="s">
        <v>1406</v>
      </c>
      <c r="AD1217" t="s">
        <v>1407</v>
      </c>
      <c r="AF1217" t="s">
        <v>137</v>
      </c>
      <c r="AG1217" t="s">
        <v>1408</v>
      </c>
      <c r="AI1217" t="s">
        <v>139</v>
      </c>
      <c r="AK1217" t="s">
        <v>140</v>
      </c>
      <c r="AM1217" t="s">
        <v>141</v>
      </c>
      <c r="AZ1217" t="s">
        <v>1207</v>
      </c>
      <c r="BA1217" t="s">
        <v>1208</v>
      </c>
      <c r="BB1217" t="s">
        <v>1209</v>
      </c>
      <c r="BD1217" t="s">
        <v>1409</v>
      </c>
      <c r="BE1217" s="15">
        <v>42802</v>
      </c>
      <c r="BG1217" t="s">
        <v>1410</v>
      </c>
      <c r="BH1217">
        <v>0.5</v>
      </c>
      <c r="BI1217" t="s">
        <v>139</v>
      </c>
      <c r="BJ1217" s="15"/>
      <c r="BK1217" t="s">
        <v>146</v>
      </c>
      <c r="BL1217">
        <v>8</v>
      </c>
      <c r="BM1217" s="16">
        <v>42794.736111111102</v>
      </c>
      <c r="BN1217">
        <v>8</v>
      </c>
      <c r="BO1217" s="16">
        <v>42794.736111111102</v>
      </c>
      <c r="BP1217" t="s">
        <v>147</v>
      </c>
      <c r="BQ1217" t="s">
        <v>147</v>
      </c>
      <c r="BS1217">
        <v>0.5</v>
      </c>
      <c r="BT1217" t="b">
        <v>0</v>
      </c>
      <c r="BV1217">
        <v>0.5</v>
      </c>
      <c r="BW1217">
        <v>0.25</v>
      </c>
      <c r="BX1217" t="s">
        <v>1103</v>
      </c>
      <c r="BY1217" t="s">
        <v>1400</v>
      </c>
      <c r="BZ1217" t="s">
        <v>1401</v>
      </c>
      <c r="CA1217" t="s">
        <v>3800</v>
      </c>
      <c r="CB1217" t="s">
        <v>150</v>
      </c>
      <c r="CD1217" t="s">
        <v>3482</v>
      </c>
      <c r="CI1217">
        <v>44.971336999999998</v>
      </c>
      <c r="CJ1217">
        <v>-122.955039</v>
      </c>
      <c r="CN1217" t="s">
        <v>1971</v>
      </c>
      <c r="CO1217" t="s">
        <v>298</v>
      </c>
      <c r="CV1217" t="s">
        <v>154</v>
      </c>
      <c r="CW1217" t="s">
        <v>524</v>
      </c>
      <c r="CX1217" t="s">
        <v>1414</v>
      </c>
      <c r="DC1217" s="15"/>
      <c r="DH1217" t="s">
        <v>146</v>
      </c>
    </row>
    <row r="1218" spans="1:112" x14ac:dyDescent="0.25">
      <c r="A1218" t="s">
        <v>1400</v>
      </c>
      <c r="B1218" t="s">
        <v>1401</v>
      </c>
      <c r="C1218" t="s">
        <v>3801</v>
      </c>
      <c r="D1218" t="s">
        <v>124</v>
      </c>
      <c r="E1218" t="s">
        <v>125</v>
      </c>
      <c r="F1218" t="s">
        <v>126</v>
      </c>
      <c r="G1218" s="15">
        <v>42794</v>
      </c>
      <c r="H1218" t="s">
        <v>2378</v>
      </c>
      <c r="I1218" t="s">
        <v>1197</v>
      </c>
      <c r="J1218" s="15">
        <v>42794</v>
      </c>
      <c r="K1218" t="s">
        <v>2378</v>
      </c>
      <c r="L1218" t="s">
        <v>1197</v>
      </c>
      <c r="T1218" t="s">
        <v>2772</v>
      </c>
      <c r="V1218" t="s">
        <v>3802</v>
      </c>
      <c r="AA1218" t="s">
        <v>1406</v>
      </c>
      <c r="AB1218" t="s">
        <v>1400</v>
      </c>
      <c r="AC1218" t="s">
        <v>1406</v>
      </c>
      <c r="AD1218" t="s">
        <v>1407</v>
      </c>
      <c r="AF1218" t="s">
        <v>137</v>
      </c>
      <c r="AG1218" t="s">
        <v>1408</v>
      </c>
      <c r="AI1218" t="s">
        <v>139</v>
      </c>
      <c r="AK1218" t="s">
        <v>140</v>
      </c>
      <c r="AM1218" t="s">
        <v>141</v>
      </c>
      <c r="AZ1218" t="s">
        <v>1207</v>
      </c>
      <c r="BA1218" t="s">
        <v>1208</v>
      </c>
      <c r="BB1218" t="s">
        <v>1209</v>
      </c>
      <c r="BD1218" t="s">
        <v>1409</v>
      </c>
      <c r="BE1218" s="15">
        <v>42803</v>
      </c>
      <c r="BG1218" t="s">
        <v>1410</v>
      </c>
      <c r="BH1218">
        <v>0.5</v>
      </c>
      <c r="BI1218" t="s">
        <v>139</v>
      </c>
      <c r="BJ1218" s="15"/>
      <c r="BK1218" t="s">
        <v>146</v>
      </c>
      <c r="BL1218">
        <v>8</v>
      </c>
      <c r="BM1218" s="16">
        <v>42794.772916666698</v>
      </c>
      <c r="BN1218">
        <v>8</v>
      </c>
      <c r="BO1218" s="16">
        <v>42794.772916666698</v>
      </c>
      <c r="BP1218" t="s">
        <v>147</v>
      </c>
      <c r="BQ1218" t="s">
        <v>147</v>
      </c>
      <c r="BS1218">
        <v>0.5</v>
      </c>
      <c r="BT1218" t="b">
        <v>0</v>
      </c>
      <c r="BV1218">
        <v>0.5</v>
      </c>
      <c r="BW1218">
        <v>0.25</v>
      </c>
      <c r="BX1218" t="s">
        <v>1103</v>
      </c>
      <c r="BY1218" t="s">
        <v>1400</v>
      </c>
      <c r="BZ1218" t="s">
        <v>1401</v>
      </c>
      <c r="CA1218" t="s">
        <v>3803</v>
      </c>
      <c r="CB1218" t="s">
        <v>150</v>
      </c>
      <c r="CD1218" t="s">
        <v>3482</v>
      </c>
      <c r="CI1218">
        <v>45.032612</v>
      </c>
      <c r="CJ1218">
        <v>-122.827141</v>
      </c>
      <c r="CN1218" t="s">
        <v>1971</v>
      </c>
      <c r="CO1218" t="s">
        <v>298</v>
      </c>
      <c r="CV1218" t="s">
        <v>154</v>
      </c>
      <c r="CW1218" t="s">
        <v>524</v>
      </c>
      <c r="CX1218" t="s">
        <v>1414</v>
      </c>
      <c r="DC1218" s="15"/>
      <c r="DH1218" t="s">
        <v>146</v>
      </c>
    </row>
    <row r="1219" spans="1:112" x14ac:dyDescent="0.25">
      <c r="A1219" t="s">
        <v>1400</v>
      </c>
      <c r="B1219" t="s">
        <v>1401</v>
      </c>
      <c r="C1219" t="s">
        <v>3804</v>
      </c>
      <c r="D1219" t="s">
        <v>124</v>
      </c>
      <c r="E1219" t="s">
        <v>125</v>
      </c>
      <c r="F1219" t="s">
        <v>126</v>
      </c>
      <c r="G1219" s="15">
        <v>42794</v>
      </c>
      <c r="H1219" t="s">
        <v>3805</v>
      </c>
      <c r="I1219" t="s">
        <v>1197</v>
      </c>
      <c r="J1219" s="15">
        <v>42794</v>
      </c>
      <c r="K1219" t="s">
        <v>3805</v>
      </c>
      <c r="L1219" t="s">
        <v>1197</v>
      </c>
      <c r="T1219" t="s">
        <v>2772</v>
      </c>
      <c r="V1219" t="s">
        <v>3806</v>
      </c>
      <c r="AA1219" t="s">
        <v>1406</v>
      </c>
      <c r="AB1219" t="s">
        <v>1400</v>
      </c>
      <c r="AC1219" t="s">
        <v>1406</v>
      </c>
      <c r="AD1219" t="s">
        <v>1407</v>
      </c>
      <c r="AF1219" t="s">
        <v>137</v>
      </c>
      <c r="AG1219" t="s">
        <v>1408</v>
      </c>
      <c r="AI1219" t="s">
        <v>139</v>
      </c>
      <c r="AK1219" t="s">
        <v>140</v>
      </c>
      <c r="AM1219" t="s">
        <v>141</v>
      </c>
      <c r="AZ1219" t="s">
        <v>1207</v>
      </c>
      <c r="BA1219" t="s">
        <v>1208</v>
      </c>
      <c r="BB1219" t="s">
        <v>1209</v>
      </c>
      <c r="BD1219" t="s">
        <v>1409</v>
      </c>
      <c r="BE1219" s="15">
        <v>42803</v>
      </c>
      <c r="BG1219" t="s">
        <v>1410</v>
      </c>
      <c r="BH1219">
        <v>0.5</v>
      </c>
      <c r="BI1219" t="s">
        <v>139</v>
      </c>
      <c r="BJ1219" s="15"/>
      <c r="BK1219" t="s">
        <v>146</v>
      </c>
      <c r="BL1219">
        <v>8</v>
      </c>
      <c r="BM1219" s="16">
        <v>42794.792361111096</v>
      </c>
      <c r="BN1219">
        <v>8</v>
      </c>
      <c r="BO1219" s="16">
        <v>42794.792361111096</v>
      </c>
      <c r="BP1219" t="s">
        <v>147</v>
      </c>
      <c r="BQ1219" t="s">
        <v>147</v>
      </c>
      <c r="BS1219">
        <v>0.5</v>
      </c>
      <c r="BT1219" t="b">
        <v>0</v>
      </c>
      <c r="BV1219">
        <v>0.5</v>
      </c>
      <c r="BW1219">
        <v>0.25</v>
      </c>
      <c r="BX1219" t="s">
        <v>1103</v>
      </c>
      <c r="BY1219" t="s">
        <v>1400</v>
      </c>
      <c r="BZ1219" t="s">
        <v>1401</v>
      </c>
      <c r="CA1219" t="s">
        <v>3807</v>
      </c>
      <c r="CB1219" t="s">
        <v>150</v>
      </c>
      <c r="CD1219" t="s">
        <v>1413</v>
      </c>
      <c r="CI1219">
        <v>45.068930000000002</v>
      </c>
      <c r="CJ1219">
        <v>-123.073883</v>
      </c>
      <c r="CN1219" t="s">
        <v>1971</v>
      </c>
      <c r="CO1219" t="s">
        <v>298</v>
      </c>
      <c r="CV1219" t="s">
        <v>154</v>
      </c>
      <c r="CW1219" t="s">
        <v>524</v>
      </c>
      <c r="CX1219" t="s">
        <v>3639</v>
      </c>
      <c r="DC1219" s="15"/>
      <c r="DH1219" t="s">
        <v>146</v>
      </c>
    </row>
    <row r="1220" spans="1:112" x14ac:dyDescent="0.25">
      <c r="A1220" t="s">
        <v>1400</v>
      </c>
      <c r="B1220" t="s">
        <v>1401</v>
      </c>
      <c r="C1220" t="s">
        <v>3808</v>
      </c>
      <c r="D1220" t="s">
        <v>124</v>
      </c>
      <c r="E1220" t="s">
        <v>125</v>
      </c>
      <c r="F1220" t="s">
        <v>126</v>
      </c>
      <c r="G1220" s="15">
        <v>42794</v>
      </c>
      <c r="H1220" t="s">
        <v>338</v>
      </c>
      <c r="I1220" t="s">
        <v>1197</v>
      </c>
      <c r="J1220" s="15">
        <v>42794</v>
      </c>
      <c r="K1220" t="s">
        <v>338</v>
      </c>
      <c r="L1220" t="s">
        <v>1197</v>
      </c>
      <c r="T1220" t="s">
        <v>2772</v>
      </c>
      <c r="V1220" t="s">
        <v>3809</v>
      </c>
      <c r="AA1220" t="s">
        <v>1406</v>
      </c>
      <c r="AB1220" t="s">
        <v>1400</v>
      </c>
      <c r="AC1220" t="s">
        <v>1406</v>
      </c>
      <c r="AD1220" t="s">
        <v>1407</v>
      </c>
      <c r="AF1220" t="s">
        <v>137</v>
      </c>
      <c r="AG1220" t="s">
        <v>1408</v>
      </c>
      <c r="AI1220" t="s">
        <v>139</v>
      </c>
      <c r="AK1220" t="s">
        <v>140</v>
      </c>
      <c r="AM1220" t="s">
        <v>141</v>
      </c>
      <c r="AZ1220" t="s">
        <v>1207</v>
      </c>
      <c r="BA1220" t="s">
        <v>1208</v>
      </c>
      <c r="BB1220" t="s">
        <v>1209</v>
      </c>
      <c r="BD1220" t="s">
        <v>1409</v>
      </c>
      <c r="BE1220" s="15">
        <v>42803</v>
      </c>
      <c r="BG1220" t="s">
        <v>1410</v>
      </c>
      <c r="BH1220">
        <v>0.5</v>
      </c>
      <c r="BI1220" t="s">
        <v>139</v>
      </c>
      <c r="BJ1220" s="15"/>
      <c r="BK1220" t="s">
        <v>146</v>
      </c>
      <c r="BL1220">
        <v>8</v>
      </c>
      <c r="BM1220" s="16">
        <v>42794.793749999997</v>
      </c>
      <c r="BN1220">
        <v>8</v>
      </c>
      <c r="BO1220" s="16">
        <v>42794.793749999997</v>
      </c>
      <c r="BP1220" t="s">
        <v>147</v>
      </c>
      <c r="BQ1220" t="s">
        <v>147</v>
      </c>
      <c r="BS1220">
        <v>0.5</v>
      </c>
      <c r="BT1220" t="b">
        <v>0</v>
      </c>
      <c r="BV1220">
        <v>0.5</v>
      </c>
      <c r="BW1220">
        <v>0.25</v>
      </c>
      <c r="BX1220" t="s">
        <v>1103</v>
      </c>
      <c r="BY1220" t="s">
        <v>1400</v>
      </c>
      <c r="BZ1220" t="s">
        <v>1401</v>
      </c>
      <c r="CA1220" t="s">
        <v>3810</v>
      </c>
      <c r="CB1220" t="s">
        <v>150</v>
      </c>
      <c r="CD1220" t="s">
        <v>3482</v>
      </c>
      <c r="CI1220">
        <v>45.030904</v>
      </c>
      <c r="CJ1220">
        <v>-122.826626</v>
      </c>
      <c r="CN1220" t="s">
        <v>1971</v>
      </c>
      <c r="CO1220" t="s">
        <v>298</v>
      </c>
      <c r="CV1220" t="s">
        <v>154</v>
      </c>
      <c r="CW1220" t="s">
        <v>524</v>
      </c>
      <c r="CX1220" t="s">
        <v>1414</v>
      </c>
      <c r="DC1220" s="15"/>
      <c r="DH1220" t="s">
        <v>146</v>
      </c>
    </row>
    <row r="1221" spans="1:112" x14ac:dyDescent="0.25">
      <c r="A1221" t="s">
        <v>1400</v>
      </c>
      <c r="B1221" t="s">
        <v>1401</v>
      </c>
      <c r="C1221" t="s">
        <v>3811</v>
      </c>
      <c r="D1221" t="s">
        <v>124</v>
      </c>
      <c r="E1221" t="s">
        <v>125</v>
      </c>
      <c r="F1221" t="s">
        <v>126</v>
      </c>
      <c r="G1221" s="15">
        <v>42794</v>
      </c>
      <c r="H1221" t="s">
        <v>508</v>
      </c>
      <c r="I1221" t="s">
        <v>1197</v>
      </c>
      <c r="J1221" s="15">
        <v>42794</v>
      </c>
      <c r="K1221" t="s">
        <v>508</v>
      </c>
      <c r="L1221" t="s">
        <v>1197</v>
      </c>
      <c r="T1221" t="s">
        <v>2772</v>
      </c>
      <c r="V1221" t="s">
        <v>3812</v>
      </c>
      <c r="AA1221" t="s">
        <v>1406</v>
      </c>
      <c r="AB1221" t="s">
        <v>1400</v>
      </c>
      <c r="AC1221" t="s">
        <v>1406</v>
      </c>
      <c r="AD1221" t="s">
        <v>1407</v>
      </c>
      <c r="AF1221" t="s">
        <v>137</v>
      </c>
      <c r="AG1221" t="s">
        <v>1408</v>
      </c>
      <c r="AI1221" t="s">
        <v>139</v>
      </c>
      <c r="AK1221" t="s">
        <v>140</v>
      </c>
      <c r="AM1221" t="s">
        <v>141</v>
      </c>
      <c r="AZ1221" t="s">
        <v>1207</v>
      </c>
      <c r="BA1221" t="s">
        <v>1208</v>
      </c>
      <c r="BB1221" t="s">
        <v>1209</v>
      </c>
      <c r="BD1221" t="s">
        <v>1409</v>
      </c>
      <c r="BE1221" s="15">
        <v>42803</v>
      </c>
      <c r="BG1221" t="s">
        <v>1410</v>
      </c>
      <c r="BH1221">
        <v>0.5</v>
      </c>
      <c r="BI1221" t="s">
        <v>139</v>
      </c>
      <c r="BJ1221" s="15"/>
      <c r="BK1221" t="s">
        <v>146</v>
      </c>
      <c r="BL1221">
        <v>8</v>
      </c>
      <c r="BM1221" s="16">
        <v>42794.831250000003</v>
      </c>
      <c r="BN1221">
        <v>8</v>
      </c>
      <c r="BO1221" s="16">
        <v>42794.831250000003</v>
      </c>
      <c r="BP1221" t="s">
        <v>147</v>
      </c>
      <c r="BQ1221" t="s">
        <v>147</v>
      </c>
      <c r="BS1221">
        <v>0.5</v>
      </c>
      <c r="BT1221" t="b">
        <v>0</v>
      </c>
      <c r="BV1221">
        <v>0.5</v>
      </c>
      <c r="BW1221">
        <v>0.25</v>
      </c>
      <c r="BX1221" t="s">
        <v>1103</v>
      </c>
      <c r="BY1221" t="s">
        <v>1400</v>
      </c>
      <c r="BZ1221" t="s">
        <v>1401</v>
      </c>
      <c r="CA1221" t="s">
        <v>3813</v>
      </c>
      <c r="CB1221" t="s">
        <v>150</v>
      </c>
      <c r="CD1221" t="s">
        <v>1413</v>
      </c>
      <c r="CI1221">
        <v>45.142251000000002</v>
      </c>
      <c r="CJ1221">
        <v>-122.98532</v>
      </c>
      <c r="CN1221" t="s">
        <v>1971</v>
      </c>
      <c r="CO1221" t="s">
        <v>298</v>
      </c>
      <c r="CV1221" t="s">
        <v>154</v>
      </c>
      <c r="CW1221" t="s">
        <v>524</v>
      </c>
      <c r="CX1221" t="s">
        <v>1414</v>
      </c>
      <c r="DC1221" s="15"/>
      <c r="DH1221" t="s">
        <v>146</v>
      </c>
    </row>
    <row r="1222" spans="1:112" x14ac:dyDescent="0.25">
      <c r="A1222" t="s">
        <v>1400</v>
      </c>
      <c r="B1222" t="s">
        <v>1401</v>
      </c>
      <c r="C1222" t="s">
        <v>3814</v>
      </c>
      <c r="D1222" t="s">
        <v>124</v>
      </c>
      <c r="E1222" t="s">
        <v>125</v>
      </c>
      <c r="F1222" t="s">
        <v>126</v>
      </c>
      <c r="G1222" s="15">
        <v>42794</v>
      </c>
      <c r="H1222" t="s">
        <v>381</v>
      </c>
      <c r="I1222" t="s">
        <v>1197</v>
      </c>
      <c r="J1222" s="15">
        <v>42794</v>
      </c>
      <c r="K1222" t="s">
        <v>381</v>
      </c>
      <c r="L1222" t="s">
        <v>1197</v>
      </c>
      <c r="T1222" t="s">
        <v>2772</v>
      </c>
      <c r="V1222" t="s">
        <v>3815</v>
      </c>
      <c r="AA1222" t="s">
        <v>1406</v>
      </c>
      <c r="AB1222" t="s">
        <v>1400</v>
      </c>
      <c r="AC1222" t="s">
        <v>1406</v>
      </c>
      <c r="AD1222" t="s">
        <v>1407</v>
      </c>
      <c r="AF1222" t="s">
        <v>137</v>
      </c>
      <c r="AG1222" t="s">
        <v>1408</v>
      </c>
      <c r="AI1222" t="s">
        <v>139</v>
      </c>
      <c r="AK1222" t="s">
        <v>140</v>
      </c>
      <c r="AM1222" t="s">
        <v>141</v>
      </c>
      <c r="AZ1222" t="s">
        <v>1207</v>
      </c>
      <c r="BA1222" t="s">
        <v>1208</v>
      </c>
      <c r="BB1222" t="s">
        <v>1209</v>
      </c>
      <c r="BD1222" t="s">
        <v>1409</v>
      </c>
      <c r="BE1222" s="15">
        <v>42803</v>
      </c>
      <c r="BG1222" t="s">
        <v>1410</v>
      </c>
      <c r="BH1222">
        <v>0.5</v>
      </c>
      <c r="BI1222" t="s">
        <v>139</v>
      </c>
      <c r="BJ1222" s="15"/>
      <c r="BK1222" t="s">
        <v>146</v>
      </c>
      <c r="BL1222">
        <v>8</v>
      </c>
      <c r="BM1222" s="16">
        <v>42794.8569444444</v>
      </c>
      <c r="BN1222">
        <v>8</v>
      </c>
      <c r="BO1222" s="16">
        <v>42794.8569444444</v>
      </c>
      <c r="BP1222" t="s">
        <v>147</v>
      </c>
      <c r="BQ1222" t="s">
        <v>147</v>
      </c>
      <c r="BS1222">
        <v>0.5</v>
      </c>
      <c r="BT1222" t="b">
        <v>0</v>
      </c>
      <c r="BV1222">
        <v>0.5</v>
      </c>
      <c r="BW1222">
        <v>0.25</v>
      </c>
      <c r="BX1222" t="s">
        <v>1103</v>
      </c>
      <c r="BY1222" t="s">
        <v>1400</v>
      </c>
      <c r="BZ1222" t="s">
        <v>1401</v>
      </c>
      <c r="CA1222" t="s">
        <v>3816</v>
      </c>
      <c r="CB1222" t="s">
        <v>150</v>
      </c>
      <c r="CD1222" t="s">
        <v>3482</v>
      </c>
      <c r="CI1222">
        <v>45.062469999999998</v>
      </c>
      <c r="CJ1222">
        <v>-122.592555</v>
      </c>
      <c r="CN1222" t="s">
        <v>1971</v>
      </c>
      <c r="CO1222" t="s">
        <v>298</v>
      </c>
      <c r="CV1222" t="s">
        <v>154</v>
      </c>
      <c r="CW1222" t="s">
        <v>524</v>
      </c>
      <c r="CX1222" t="s">
        <v>3706</v>
      </c>
      <c r="DC1222" s="15"/>
      <c r="DH1222" t="s">
        <v>146</v>
      </c>
    </row>
    <row r="1223" spans="1:112" x14ac:dyDescent="0.25">
      <c r="A1223" t="s">
        <v>1400</v>
      </c>
      <c r="B1223" t="s">
        <v>1401</v>
      </c>
      <c r="C1223" t="s">
        <v>3817</v>
      </c>
      <c r="D1223" t="s">
        <v>124</v>
      </c>
      <c r="E1223" t="s">
        <v>125</v>
      </c>
      <c r="F1223" t="s">
        <v>126</v>
      </c>
      <c r="G1223" s="15">
        <v>42794</v>
      </c>
      <c r="H1223" t="s">
        <v>2011</v>
      </c>
      <c r="I1223" t="s">
        <v>1197</v>
      </c>
      <c r="J1223" s="15">
        <v>42794</v>
      </c>
      <c r="K1223" t="s">
        <v>2011</v>
      </c>
      <c r="L1223" t="s">
        <v>1197</v>
      </c>
      <c r="T1223" t="s">
        <v>2772</v>
      </c>
      <c r="V1223" t="s">
        <v>3818</v>
      </c>
      <c r="AA1223" t="s">
        <v>1406</v>
      </c>
      <c r="AB1223" t="s">
        <v>1400</v>
      </c>
      <c r="AC1223" t="s">
        <v>1406</v>
      </c>
      <c r="AD1223" t="s">
        <v>1407</v>
      </c>
      <c r="AF1223" t="s">
        <v>137</v>
      </c>
      <c r="AG1223" t="s">
        <v>1408</v>
      </c>
      <c r="AI1223" t="s">
        <v>139</v>
      </c>
      <c r="AK1223" t="s">
        <v>140</v>
      </c>
      <c r="AM1223" t="s">
        <v>141</v>
      </c>
      <c r="AZ1223" t="s">
        <v>1207</v>
      </c>
      <c r="BA1223" t="s">
        <v>1208</v>
      </c>
      <c r="BB1223" t="s">
        <v>1209</v>
      </c>
      <c r="BD1223" t="s">
        <v>1409</v>
      </c>
      <c r="BE1223" s="15">
        <v>42803</v>
      </c>
      <c r="BG1223" t="s">
        <v>1410</v>
      </c>
      <c r="BH1223">
        <v>0.5</v>
      </c>
      <c r="BI1223" t="s">
        <v>139</v>
      </c>
      <c r="BJ1223" s="15"/>
      <c r="BK1223" t="s">
        <v>146</v>
      </c>
      <c r="BL1223">
        <v>8</v>
      </c>
      <c r="BM1223" s="16">
        <v>42794.888888888898</v>
      </c>
      <c r="BN1223">
        <v>8</v>
      </c>
      <c r="BO1223" s="16">
        <v>42794.888888888898</v>
      </c>
      <c r="BP1223" t="s">
        <v>147</v>
      </c>
      <c r="BQ1223" t="s">
        <v>147</v>
      </c>
      <c r="BS1223">
        <v>0.5</v>
      </c>
      <c r="BT1223" t="b">
        <v>0</v>
      </c>
      <c r="BV1223">
        <v>0.5</v>
      </c>
      <c r="BW1223">
        <v>0.25</v>
      </c>
      <c r="BX1223" t="s">
        <v>1103</v>
      </c>
      <c r="BY1223" t="s">
        <v>1400</v>
      </c>
      <c r="BZ1223" t="s">
        <v>1401</v>
      </c>
      <c r="CA1223" t="s">
        <v>3819</v>
      </c>
      <c r="CB1223" t="s">
        <v>150</v>
      </c>
      <c r="CD1223" t="s">
        <v>1413</v>
      </c>
      <c r="CI1223">
        <v>45.322637999999998</v>
      </c>
      <c r="CJ1223">
        <v>-122.80963</v>
      </c>
      <c r="CN1223" t="s">
        <v>1971</v>
      </c>
      <c r="CO1223" t="s">
        <v>298</v>
      </c>
      <c r="CV1223" t="s">
        <v>154</v>
      </c>
      <c r="CW1223" t="s">
        <v>524</v>
      </c>
      <c r="CX1223" t="s">
        <v>3706</v>
      </c>
      <c r="DC1223" s="15"/>
      <c r="DH1223" t="s">
        <v>146</v>
      </c>
    </row>
    <row r="1224" spans="1:112" x14ac:dyDescent="0.25">
      <c r="A1224" t="s">
        <v>1400</v>
      </c>
      <c r="B1224" t="s">
        <v>1401</v>
      </c>
      <c r="C1224" t="s">
        <v>3820</v>
      </c>
      <c r="D1224" t="s">
        <v>124</v>
      </c>
      <c r="E1224" t="s">
        <v>125</v>
      </c>
      <c r="F1224" t="s">
        <v>126</v>
      </c>
      <c r="G1224" s="15">
        <v>42794</v>
      </c>
      <c r="H1224" t="s">
        <v>3821</v>
      </c>
      <c r="I1224" t="s">
        <v>1197</v>
      </c>
      <c r="J1224" s="15">
        <v>42794</v>
      </c>
      <c r="K1224" t="s">
        <v>3821</v>
      </c>
      <c r="L1224" t="s">
        <v>1197</v>
      </c>
      <c r="T1224" t="s">
        <v>2772</v>
      </c>
      <c r="V1224" t="s">
        <v>3822</v>
      </c>
      <c r="AA1224" t="s">
        <v>1406</v>
      </c>
      <c r="AB1224" t="s">
        <v>1400</v>
      </c>
      <c r="AC1224" t="s">
        <v>1406</v>
      </c>
      <c r="AD1224" t="s">
        <v>1407</v>
      </c>
      <c r="AF1224" t="s">
        <v>137</v>
      </c>
      <c r="AG1224" t="s">
        <v>1408</v>
      </c>
      <c r="AI1224" t="s">
        <v>139</v>
      </c>
      <c r="AK1224" t="s">
        <v>140</v>
      </c>
      <c r="AM1224" t="s">
        <v>141</v>
      </c>
      <c r="AZ1224" t="s">
        <v>1207</v>
      </c>
      <c r="BA1224" t="s">
        <v>1208</v>
      </c>
      <c r="BB1224" t="s">
        <v>1209</v>
      </c>
      <c r="BD1224" t="s">
        <v>1409</v>
      </c>
      <c r="BE1224" s="15">
        <v>42803</v>
      </c>
      <c r="BG1224" t="s">
        <v>1410</v>
      </c>
      <c r="BH1224">
        <v>0.5</v>
      </c>
      <c r="BI1224" t="s">
        <v>139</v>
      </c>
      <c r="BJ1224" s="15"/>
      <c r="BK1224" t="s">
        <v>146</v>
      </c>
      <c r="BL1224">
        <v>8</v>
      </c>
      <c r="BM1224" s="16">
        <v>42794.929166666698</v>
      </c>
      <c r="BN1224">
        <v>8</v>
      </c>
      <c r="BO1224" s="16">
        <v>42794.929166666698</v>
      </c>
      <c r="BP1224" t="s">
        <v>147</v>
      </c>
      <c r="BQ1224" t="s">
        <v>147</v>
      </c>
      <c r="BS1224">
        <v>0.5</v>
      </c>
      <c r="BT1224" t="b">
        <v>0</v>
      </c>
      <c r="BV1224">
        <v>0.5</v>
      </c>
      <c r="BW1224">
        <v>0.25</v>
      </c>
      <c r="BX1224" t="s">
        <v>1103</v>
      </c>
      <c r="BY1224" t="s">
        <v>1400</v>
      </c>
      <c r="BZ1224" t="s">
        <v>1401</v>
      </c>
      <c r="CA1224" t="s">
        <v>3823</v>
      </c>
      <c r="CB1224" t="s">
        <v>150</v>
      </c>
      <c r="CD1224" t="s">
        <v>3482</v>
      </c>
      <c r="CI1224">
        <v>45.158369</v>
      </c>
      <c r="CJ1224">
        <v>-122.72959899999999</v>
      </c>
      <c r="CN1224" t="s">
        <v>1971</v>
      </c>
      <c r="CO1224" t="s">
        <v>298</v>
      </c>
      <c r="CV1224" t="s">
        <v>154</v>
      </c>
      <c r="CW1224" t="s">
        <v>524</v>
      </c>
      <c r="CX1224" t="s">
        <v>3706</v>
      </c>
      <c r="DC1224" s="15"/>
      <c r="DH1224" t="s">
        <v>146</v>
      </c>
    </row>
    <row r="1225" spans="1:112" x14ac:dyDescent="0.25">
      <c r="A1225" t="s">
        <v>1400</v>
      </c>
      <c r="B1225" t="s">
        <v>1401</v>
      </c>
      <c r="C1225" t="s">
        <v>3824</v>
      </c>
      <c r="D1225" t="s">
        <v>124</v>
      </c>
      <c r="E1225" t="s">
        <v>125</v>
      </c>
      <c r="F1225" t="s">
        <v>126</v>
      </c>
      <c r="G1225" s="15">
        <v>42794</v>
      </c>
      <c r="H1225" t="s">
        <v>2715</v>
      </c>
      <c r="I1225" t="s">
        <v>1197</v>
      </c>
      <c r="J1225" s="15">
        <v>42794</v>
      </c>
      <c r="K1225" t="s">
        <v>2715</v>
      </c>
      <c r="L1225" t="s">
        <v>1197</v>
      </c>
      <c r="T1225" t="s">
        <v>2772</v>
      </c>
      <c r="V1225" t="s">
        <v>3825</v>
      </c>
      <c r="AA1225" t="s">
        <v>1406</v>
      </c>
      <c r="AB1225" t="s">
        <v>1400</v>
      </c>
      <c r="AC1225" t="s">
        <v>1406</v>
      </c>
      <c r="AD1225" t="s">
        <v>1407</v>
      </c>
      <c r="AF1225" t="s">
        <v>137</v>
      </c>
      <c r="AG1225" t="s">
        <v>1408</v>
      </c>
      <c r="AI1225" t="s">
        <v>139</v>
      </c>
      <c r="AK1225" t="s">
        <v>140</v>
      </c>
      <c r="AM1225" t="s">
        <v>141</v>
      </c>
      <c r="AZ1225" t="s">
        <v>1207</v>
      </c>
      <c r="BA1225" t="s">
        <v>1208</v>
      </c>
      <c r="BB1225" t="s">
        <v>1209</v>
      </c>
      <c r="BD1225" t="s">
        <v>1409</v>
      </c>
      <c r="BE1225" s="15">
        <v>42803</v>
      </c>
      <c r="BG1225" t="s">
        <v>1410</v>
      </c>
      <c r="BH1225">
        <v>0.5</v>
      </c>
      <c r="BI1225" t="s">
        <v>139</v>
      </c>
      <c r="BJ1225" s="15"/>
      <c r="BK1225" t="s">
        <v>146</v>
      </c>
      <c r="BL1225">
        <v>8</v>
      </c>
      <c r="BM1225" s="16">
        <v>42794.972222222197</v>
      </c>
      <c r="BN1225">
        <v>8</v>
      </c>
      <c r="BO1225" s="16">
        <v>42794.972222222197</v>
      </c>
      <c r="BP1225" t="s">
        <v>147</v>
      </c>
      <c r="BQ1225" t="s">
        <v>147</v>
      </c>
      <c r="BS1225">
        <v>0.5</v>
      </c>
      <c r="BT1225" t="b">
        <v>0</v>
      </c>
      <c r="BV1225">
        <v>0.5</v>
      </c>
      <c r="BW1225">
        <v>0.25</v>
      </c>
      <c r="BX1225" t="s">
        <v>1103</v>
      </c>
      <c r="BY1225" t="s">
        <v>1400</v>
      </c>
      <c r="BZ1225" t="s">
        <v>1401</v>
      </c>
      <c r="CA1225" t="s">
        <v>3826</v>
      </c>
      <c r="CB1225" t="s">
        <v>150</v>
      </c>
      <c r="CD1225" t="s">
        <v>3482</v>
      </c>
      <c r="CI1225">
        <v>45.173067000000003</v>
      </c>
      <c r="CJ1225">
        <v>-122.68450199999999</v>
      </c>
      <c r="CN1225" t="s">
        <v>1971</v>
      </c>
      <c r="CO1225" t="s">
        <v>298</v>
      </c>
      <c r="CV1225" t="s">
        <v>154</v>
      </c>
      <c r="CW1225" t="s">
        <v>524</v>
      </c>
      <c r="CX1225" t="s">
        <v>3706</v>
      </c>
      <c r="DC1225" s="15"/>
      <c r="DH1225" t="s">
        <v>146</v>
      </c>
    </row>
    <row r="1226" spans="1:112" x14ac:dyDescent="0.25">
      <c r="A1226" t="s">
        <v>1400</v>
      </c>
      <c r="B1226" t="s">
        <v>1401</v>
      </c>
      <c r="C1226" t="s">
        <v>3827</v>
      </c>
      <c r="D1226" t="s">
        <v>124</v>
      </c>
      <c r="E1226" t="s">
        <v>125</v>
      </c>
      <c r="F1226" t="s">
        <v>126</v>
      </c>
      <c r="G1226" s="15">
        <v>42802</v>
      </c>
      <c r="H1226" t="s">
        <v>1283</v>
      </c>
      <c r="I1226" t="s">
        <v>1197</v>
      </c>
      <c r="J1226" s="15">
        <v>42802</v>
      </c>
      <c r="K1226" t="s">
        <v>1283</v>
      </c>
      <c r="L1226" t="s">
        <v>1197</v>
      </c>
      <c r="T1226" t="s">
        <v>1404</v>
      </c>
      <c r="V1226" t="s">
        <v>3828</v>
      </c>
      <c r="AA1226" t="s">
        <v>1406</v>
      </c>
      <c r="AB1226" t="s">
        <v>1400</v>
      </c>
      <c r="AC1226" t="s">
        <v>1406</v>
      </c>
      <c r="AD1226" t="s">
        <v>1407</v>
      </c>
      <c r="AF1226" t="s">
        <v>137</v>
      </c>
      <c r="AG1226" t="s">
        <v>1408</v>
      </c>
      <c r="AI1226" t="s">
        <v>139</v>
      </c>
      <c r="AK1226" t="s">
        <v>140</v>
      </c>
      <c r="AM1226" t="s">
        <v>141</v>
      </c>
      <c r="AZ1226" t="s">
        <v>1207</v>
      </c>
      <c r="BA1226" t="s">
        <v>1208</v>
      </c>
      <c r="BB1226" t="s">
        <v>1209</v>
      </c>
      <c r="BD1226" t="s">
        <v>1409</v>
      </c>
      <c r="BE1226" s="15">
        <v>42816</v>
      </c>
      <c r="BG1226" t="s">
        <v>1410</v>
      </c>
      <c r="BH1226">
        <v>0.5</v>
      </c>
      <c r="BI1226" t="s">
        <v>139</v>
      </c>
      <c r="BJ1226" s="15"/>
      <c r="BK1226" t="s">
        <v>146</v>
      </c>
      <c r="BL1226">
        <v>8</v>
      </c>
      <c r="BM1226" s="16">
        <v>42802.715277777803</v>
      </c>
      <c r="BN1226">
        <v>8</v>
      </c>
      <c r="BO1226" s="16">
        <v>42802.715277777803</v>
      </c>
      <c r="BP1226" t="s">
        <v>147</v>
      </c>
      <c r="BQ1226" t="s">
        <v>147</v>
      </c>
      <c r="BS1226">
        <v>0.5</v>
      </c>
      <c r="BT1226" t="b">
        <v>0</v>
      </c>
      <c r="BV1226">
        <v>0.5</v>
      </c>
      <c r="BW1226">
        <v>0.25</v>
      </c>
      <c r="BX1226" t="s">
        <v>1103</v>
      </c>
      <c r="BY1226" t="s">
        <v>1400</v>
      </c>
      <c r="BZ1226" t="s">
        <v>1401</v>
      </c>
      <c r="CA1226" t="s">
        <v>3829</v>
      </c>
      <c r="CB1226" t="s">
        <v>150</v>
      </c>
      <c r="CC1226" t="s">
        <v>1421</v>
      </c>
      <c r="CD1226" t="s">
        <v>2998</v>
      </c>
      <c r="CI1226">
        <v>42.305556000000003</v>
      </c>
      <c r="CJ1226">
        <v>-122.952778</v>
      </c>
      <c r="CN1226" t="s">
        <v>135</v>
      </c>
      <c r="CO1226" t="s">
        <v>298</v>
      </c>
      <c r="CV1226" t="s">
        <v>154</v>
      </c>
      <c r="CW1226" t="s">
        <v>524</v>
      </c>
      <c r="CX1226" t="s">
        <v>2999</v>
      </c>
      <c r="DC1226" s="15"/>
      <c r="DH1226" t="s">
        <v>146</v>
      </c>
    </row>
    <row r="1227" spans="1:112" x14ac:dyDescent="0.25">
      <c r="A1227" t="s">
        <v>1400</v>
      </c>
      <c r="B1227" t="s">
        <v>1401</v>
      </c>
      <c r="C1227" t="s">
        <v>3830</v>
      </c>
      <c r="D1227" t="s">
        <v>124</v>
      </c>
      <c r="E1227" t="s">
        <v>125</v>
      </c>
      <c r="F1227" t="s">
        <v>126</v>
      </c>
      <c r="G1227" s="15">
        <v>42802</v>
      </c>
      <c r="H1227" t="s">
        <v>188</v>
      </c>
      <c r="I1227" t="s">
        <v>1197</v>
      </c>
      <c r="J1227" s="15">
        <v>42802</v>
      </c>
      <c r="K1227" t="s">
        <v>188</v>
      </c>
      <c r="L1227" t="s">
        <v>1197</v>
      </c>
      <c r="T1227" t="s">
        <v>1404</v>
      </c>
      <c r="V1227" t="s">
        <v>3831</v>
      </c>
      <c r="AA1227" t="s">
        <v>1406</v>
      </c>
      <c r="AB1227" t="s">
        <v>1400</v>
      </c>
      <c r="AC1227" t="s">
        <v>1406</v>
      </c>
      <c r="AD1227" t="s">
        <v>1407</v>
      </c>
      <c r="AF1227" t="s">
        <v>137</v>
      </c>
      <c r="AG1227" t="s">
        <v>1408</v>
      </c>
      <c r="AI1227" t="s">
        <v>139</v>
      </c>
      <c r="AK1227" t="s">
        <v>140</v>
      </c>
      <c r="AM1227" t="s">
        <v>141</v>
      </c>
      <c r="AZ1227" t="s">
        <v>1207</v>
      </c>
      <c r="BA1227" t="s">
        <v>1208</v>
      </c>
      <c r="BB1227" t="s">
        <v>1209</v>
      </c>
      <c r="BD1227" t="s">
        <v>1409</v>
      </c>
      <c r="BE1227" s="15">
        <v>42816</v>
      </c>
      <c r="BG1227" t="s">
        <v>1410</v>
      </c>
      <c r="BH1227">
        <v>0.5</v>
      </c>
      <c r="BI1227" t="s">
        <v>139</v>
      </c>
      <c r="BJ1227" s="15"/>
      <c r="BK1227" t="s">
        <v>146</v>
      </c>
      <c r="BL1227">
        <v>8</v>
      </c>
      <c r="BM1227" s="16">
        <v>42802.791666666701</v>
      </c>
      <c r="BN1227">
        <v>8</v>
      </c>
      <c r="BO1227" s="16">
        <v>42802.791666666701</v>
      </c>
      <c r="BP1227" t="s">
        <v>147</v>
      </c>
      <c r="BQ1227" t="s">
        <v>147</v>
      </c>
      <c r="BS1227">
        <v>0.5</v>
      </c>
      <c r="BT1227" t="b">
        <v>0</v>
      </c>
      <c r="BV1227">
        <v>0.5</v>
      </c>
      <c r="BW1227">
        <v>0.25</v>
      </c>
      <c r="BX1227" t="s">
        <v>1103</v>
      </c>
      <c r="BY1227" t="s">
        <v>1400</v>
      </c>
      <c r="BZ1227" t="s">
        <v>1401</v>
      </c>
      <c r="CA1227" t="s">
        <v>3832</v>
      </c>
      <c r="CB1227" t="s">
        <v>150</v>
      </c>
      <c r="CC1227" t="s">
        <v>1421</v>
      </c>
      <c r="CD1227" t="s">
        <v>2998</v>
      </c>
      <c r="CI1227">
        <v>42.303610999999997</v>
      </c>
      <c r="CJ1227">
        <v>-122.954167</v>
      </c>
      <c r="CN1227" t="s">
        <v>135</v>
      </c>
      <c r="CO1227" t="s">
        <v>298</v>
      </c>
      <c r="CV1227" t="s">
        <v>154</v>
      </c>
      <c r="CW1227" t="s">
        <v>524</v>
      </c>
      <c r="CX1227" t="s">
        <v>2999</v>
      </c>
      <c r="DC1227" s="15"/>
      <c r="DH1227" t="s">
        <v>146</v>
      </c>
    </row>
    <row r="1228" spans="1:112" x14ac:dyDescent="0.25">
      <c r="A1228" t="s">
        <v>1400</v>
      </c>
      <c r="B1228" t="s">
        <v>1401</v>
      </c>
      <c r="C1228" t="s">
        <v>3833</v>
      </c>
      <c r="D1228" t="s">
        <v>124</v>
      </c>
      <c r="E1228" t="s">
        <v>125</v>
      </c>
      <c r="F1228" t="s">
        <v>126</v>
      </c>
      <c r="G1228" s="15">
        <v>42802</v>
      </c>
      <c r="H1228" t="s">
        <v>459</v>
      </c>
      <c r="I1228" t="s">
        <v>1197</v>
      </c>
      <c r="J1228" s="15">
        <v>42802</v>
      </c>
      <c r="K1228" t="s">
        <v>459</v>
      </c>
      <c r="L1228" t="s">
        <v>1197</v>
      </c>
      <c r="T1228" t="s">
        <v>1404</v>
      </c>
      <c r="V1228" t="s">
        <v>3834</v>
      </c>
      <c r="AA1228" t="s">
        <v>1406</v>
      </c>
      <c r="AB1228" t="s">
        <v>1400</v>
      </c>
      <c r="AC1228" t="s">
        <v>1406</v>
      </c>
      <c r="AD1228" t="s">
        <v>1407</v>
      </c>
      <c r="AF1228" t="s">
        <v>137</v>
      </c>
      <c r="AG1228" t="s">
        <v>1408</v>
      </c>
      <c r="AI1228" t="s">
        <v>139</v>
      </c>
      <c r="AK1228" t="s">
        <v>140</v>
      </c>
      <c r="AM1228" t="s">
        <v>141</v>
      </c>
      <c r="AZ1228" t="s">
        <v>1207</v>
      </c>
      <c r="BA1228" t="s">
        <v>1208</v>
      </c>
      <c r="BB1228" t="s">
        <v>1209</v>
      </c>
      <c r="BD1228" t="s">
        <v>1409</v>
      </c>
      <c r="BE1228" s="15">
        <v>42816</v>
      </c>
      <c r="BG1228" t="s">
        <v>1410</v>
      </c>
      <c r="BH1228">
        <v>0.5</v>
      </c>
      <c r="BI1228" t="s">
        <v>139</v>
      </c>
      <c r="BJ1228" s="15"/>
      <c r="BK1228" t="s">
        <v>146</v>
      </c>
      <c r="BL1228">
        <v>8</v>
      </c>
      <c r="BM1228" s="16">
        <v>42802.861111111102</v>
      </c>
      <c r="BN1228">
        <v>8</v>
      </c>
      <c r="BO1228" s="16">
        <v>42802.861111111102</v>
      </c>
      <c r="BP1228" t="s">
        <v>147</v>
      </c>
      <c r="BQ1228" t="s">
        <v>147</v>
      </c>
      <c r="BS1228">
        <v>0.5</v>
      </c>
      <c r="BT1228" t="b">
        <v>0</v>
      </c>
      <c r="BV1228">
        <v>0.5</v>
      </c>
      <c r="BW1228">
        <v>0.25</v>
      </c>
      <c r="BX1228" t="s">
        <v>1103</v>
      </c>
      <c r="BY1228" t="s">
        <v>1400</v>
      </c>
      <c r="BZ1228" t="s">
        <v>1401</v>
      </c>
      <c r="CA1228" t="s">
        <v>3835</v>
      </c>
      <c r="CB1228" t="s">
        <v>150</v>
      </c>
      <c r="CC1228" t="s">
        <v>1421</v>
      </c>
      <c r="CD1228" t="s">
        <v>2998</v>
      </c>
      <c r="CI1228">
        <v>42.303888999999998</v>
      </c>
      <c r="CJ1228">
        <v>-122.954722</v>
      </c>
      <c r="CN1228" t="s">
        <v>135</v>
      </c>
      <c r="CO1228" t="s">
        <v>298</v>
      </c>
      <c r="CV1228" t="s">
        <v>154</v>
      </c>
      <c r="CW1228" t="s">
        <v>524</v>
      </c>
      <c r="CX1228" t="s">
        <v>2999</v>
      </c>
      <c r="DC1228" s="15"/>
      <c r="DH1228" t="s">
        <v>146</v>
      </c>
    </row>
    <row r="1229" spans="1:112" x14ac:dyDescent="0.25">
      <c r="A1229" t="s">
        <v>1400</v>
      </c>
      <c r="B1229" t="s">
        <v>1401</v>
      </c>
      <c r="C1229" t="s">
        <v>3836</v>
      </c>
      <c r="D1229" t="s">
        <v>124</v>
      </c>
      <c r="E1229" t="s">
        <v>125</v>
      </c>
      <c r="F1229" t="s">
        <v>126</v>
      </c>
      <c r="G1229" s="15">
        <v>42864</v>
      </c>
      <c r="H1229" t="s">
        <v>1936</v>
      </c>
      <c r="I1229" t="s">
        <v>1197</v>
      </c>
      <c r="J1229" s="15">
        <v>42864</v>
      </c>
      <c r="K1229" t="s">
        <v>1936</v>
      </c>
      <c r="L1229" t="s">
        <v>1197</v>
      </c>
      <c r="T1229" t="s">
        <v>1404</v>
      </c>
      <c r="V1229" t="s">
        <v>3837</v>
      </c>
      <c r="AA1229" t="s">
        <v>1406</v>
      </c>
      <c r="AB1229" t="s">
        <v>1400</v>
      </c>
      <c r="AC1229" t="s">
        <v>1406</v>
      </c>
      <c r="AD1229" t="s">
        <v>1407</v>
      </c>
      <c r="AF1229" t="s">
        <v>137</v>
      </c>
      <c r="AG1229" t="s">
        <v>1408</v>
      </c>
      <c r="AI1229" t="s">
        <v>139</v>
      </c>
      <c r="AK1229" t="s">
        <v>140</v>
      </c>
      <c r="AM1229" t="s">
        <v>141</v>
      </c>
      <c r="AZ1229" t="s">
        <v>1207</v>
      </c>
      <c r="BA1229" t="s">
        <v>1208</v>
      </c>
      <c r="BB1229" t="s">
        <v>1209</v>
      </c>
      <c r="BD1229" t="s">
        <v>1409</v>
      </c>
      <c r="BE1229" s="15">
        <v>42867</v>
      </c>
      <c r="BG1229" t="s">
        <v>1410</v>
      </c>
      <c r="BH1229">
        <v>0.5</v>
      </c>
      <c r="BI1229" t="s">
        <v>139</v>
      </c>
      <c r="BJ1229" s="15"/>
      <c r="BK1229" t="s">
        <v>146</v>
      </c>
      <c r="BL1229">
        <v>8</v>
      </c>
      <c r="BM1229" s="16">
        <v>42864.765972222202</v>
      </c>
      <c r="BN1229">
        <v>8</v>
      </c>
      <c r="BO1229" s="16">
        <v>42864.765972222202</v>
      </c>
      <c r="BP1229" t="s">
        <v>147</v>
      </c>
      <c r="BQ1229" t="s">
        <v>147</v>
      </c>
      <c r="BS1229">
        <v>0.5</v>
      </c>
      <c r="BT1229" t="b">
        <v>0</v>
      </c>
      <c r="BV1229">
        <v>0.5</v>
      </c>
      <c r="BW1229">
        <v>0.25</v>
      </c>
      <c r="BX1229" t="s">
        <v>1103</v>
      </c>
      <c r="BY1229" t="s">
        <v>1400</v>
      </c>
      <c r="BZ1229" t="s">
        <v>1401</v>
      </c>
      <c r="CA1229" t="s">
        <v>3838</v>
      </c>
      <c r="CB1229" t="s">
        <v>150</v>
      </c>
      <c r="CD1229" t="s">
        <v>1422</v>
      </c>
      <c r="CI1229">
        <v>45.6021</v>
      </c>
      <c r="CJ1229">
        <v>-122.7154</v>
      </c>
      <c r="CN1229" t="s">
        <v>1971</v>
      </c>
      <c r="CO1229" t="s">
        <v>298</v>
      </c>
      <c r="CV1229" t="s">
        <v>154</v>
      </c>
      <c r="CW1229" t="s">
        <v>524</v>
      </c>
      <c r="CX1229" t="s">
        <v>1423</v>
      </c>
      <c r="DC1229" s="15"/>
      <c r="DH1229" t="s">
        <v>146</v>
      </c>
    </row>
    <row r="1230" spans="1:112" x14ac:dyDescent="0.25">
      <c r="A1230" t="s">
        <v>1400</v>
      </c>
      <c r="B1230" t="s">
        <v>1401</v>
      </c>
      <c r="C1230" t="s">
        <v>3839</v>
      </c>
      <c r="D1230" t="s">
        <v>124</v>
      </c>
      <c r="E1230" t="s">
        <v>125</v>
      </c>
      <c r="F1230" t="s">
        <v>126</v>
      </c>
      <c r="G1230" s="15">
        <v>42864</v>
      </c>
      <c r="H1230" t="s">
        <v>682</v>
      </c>
      <c r="I1230" t="s">
        <v>1197</v>
      </c>
      <c r="J1230" s="15">
        <v>42864</v>
      </c>
      <c r="K1230" t="s">
        <v>682</v>
      </c>
      <c r="L1230" t="s">
        <v>1197</v>
      </c>
      <c r="T1230" t="s">
        <v>1404</v>
      </c>
      <c r="V1230" t="s">
        <v>3840</v>
      </c>
      <c r="AA1230" t="s">
        <v>1406</v>
      </c>
      <c r="AB1230" t="s">
        <v>1400</v>
      </c>
      <c r="AC1230" t="s">
        <v>1406</v>
      </c>
      <c r="AD1230" t="s">
        <v>1407</v>
      </c>
      <c r="AF1230" t="s">
        <v>137</v>
      </c>
      <c r="AG1230" t="s">
        <v>1408</v>
      </c>
      <c r="AI1230" t="s">
        <v>139</v>
      </c>
      <c r="AK1230" t="s">
        <v>140</v>
      </c>
      <c r="AM1230" t="s">
        <v>141</v>
      </c>
      <c r="AZ1230" t="s">
        <v>1207</v>
      </c>
      <c r="BA1230" t="s">
        <v>1208</v>
      </c>
      <c r="BB1230" t="s">
        <v>1209</v>
      </c>
      <c r="BD1230" t="s">
        <v>1409</v>
      </c>
      <c r="BE1230" s="15">
        <v>42867</v>
      </c>
      <c r="BG1230" t="s">
        <v>1410</v>
      </c>
      <c r="BH1230">
        <v>0.5</v>
      </c>
      <c r="BI1230" t="s">
        <v>139</v>
      </c>
      <c r="BJ1230" s="15"/>
      <c r="BK1230" t="s">
        <v>146</v>
      </c>
      <c r="BL1230">
        <v>8</v>
      </c>
      <c r="BM1230" s="16">
        <v>42864.774305555598</v>
      </c>
      <c r="BN1230">
        <v>8</v>
      </c>
      <c r="BO1230" s="16">
        <v>42864.774305555598</v>
      </c>
      <c r="BP1230" t="s">
        <v>147</v>
      </c>
      <c r="BQ1230" t="s">
        <v>147</v>
      </c>
      <c r="BS1230">
        <v>0.5</v>
      </c>
      <c r="BT1230" t="b">
        <v>0</v>
      </c>
      <c r="BV1230">
        <v>0.5</v>
      </c>
      <c r="BW1230">
        <v>0.25</v>
      </c>
      <c r="BX1230" t="s">
        <v>1103</v>
      </c>
      <c r="BY1230" t="s">
        <v>1400</v>
      </c>
      <c r="BZ1230" t="s">
        <v>1401</v>
      </c>
      <c r="CA1230" t="s">
        <v>3841</v>
      </c>
      <c r="CB1230" t="s">
        <v>150</v>
      </c>
      <c r="CD1230" t="s">
        <v>1422</v>
      </c>
      <c r="CI1230">
        <v>45.598700000000001</v>
      </c>
      <c r="CJ1230">
        <v>-122.7131</v>
      </c>
      <c r="CN1230" t="s">
        <v>1971</v>
      </c>
      <c r="CO1230" t="s">
        <v>298</v>
      </c>
      <c r="CV1230" t="s">
        <v>154</v>
      </c>
      <c r="CW1230" t="s">
        <v>524</v>
      </c>
      <c r="CX1230" t="s">
        <v>1423</v>
      </c>
      <c r="DC1230" s="15"/>
      <c r="DH1230" t="s">
        <v>146</v>
      </c>
    </row>
    <row r="1231" spans="1:112" x14ac:dyDescent="0.25">
      <c r="A1231" t="s">
        <v>1400</v>
      </c>
      <c r="B1231" t="s">
        <v>1401</v>
      </c>
      <c r="C1231" t="s">
        <v>3842</v>
      </c>
      <c r="D1231" t="s">
        <v>124</v>
      </c>
      <c r="E1231" t="s">
        <v>125</v>
      </c>
      <c r="F1231" t="s">
        <v>126</v>
      </c>
      <c r="G1231" s="15">
        <v>42864</v>
      </c>
      <c r="H1231" t="s">
        <v>1567</v>
      </c>
      <c r="I1231" t="s">
        <v>1197</v>
      </c>
      <c r="J1231" s="15">
        <v>42864</v>
      </c>
      <c r="K1231" t="s">
        <v>1567</v>
      </c>
      <c r="L1231" t="s">
        <v>1197</v>
      </c>
      <c r="T1231" t="s">
        <v>1404</v>
      </c>
      <c r="V1231" t="s">
        <v>3843</v>
      </c>
      <c r="AA1231" t="s">
        <v>1406</v>
      </c>
      <c r="AB1231" t="s">
        <v>1400</v>
      </c>
      <c r="AC1231" t="s">
        <v>1406</v>
      </c>
      <c r="AD1231" t="s">
        <v>1407</v>
      </c>
      <c r="AF1231" t="s">
        <v>137</v>
      </c>
      <c r="AG1231" t="s">
        <v>1408</v>
      </c>
      <c r="AI1231" t="s">
        <v>139</v>
      </c>
      <c r="AK1231" t="s">
        <v>140</v>
      </c>
      <c r="AM1231" t="s">
        <v>141</v>
      </c>
      <c r="AZ1231" t="s">
        <v>1207</v>
      </c>
      <c r="BA1231" t="s">
        <v>1208</v>
      </c>
      <c r="BB1231" t="s">
        <v>1209</v>
      </c>
      <c r="BD1231" t="s">
        <v>1409</v>
      </c>
      <c r="BE1231" s="15">
        <v>42867</v>
      </c>
      <c r="BG1231" t="s">
        <v>1410</v>
      </c>
      <c r="BH1231">
        <v>0.5</v>
      </c>
      <c r="BI1231" t="s">
        <v>139</v>
      </c>
      <c r="BJ1231" s="15"/>
      <c r="BK1231" t="s">
        <v>146</v>
      </c>
      <c r="BL1231">
        <v>8</v>
      </c>
      <c r="BM1231" s="16">
        <v>42864.819444444402</v>
      </c>
      <c r="BN1231">
        <v>8</v>
      </c>
      <c r="BO1231" s="16">
        <v>42864.819444444402</v>
      </c>
      <c r="BP1231" t="s">
        <v>147</v>
      </c>
      <c r="BQ1231" t="s">
        <v>147</v>
      </c>
      <c r="BS1231">
        <v>0.5</v>
      </c>
      <c r="BT1231" t="b">
        <v>0</v>
      </c>
      <c r="BV1231">
        <v>0.5</v>
      </c>
      <c r="BW1231">
        <v>0.25</v>
      </c>
      <c r="BX1231" t="s">
        <v>1103</v>
      </c>
      <c r="BY1231" t="s">
        <v>1400</v>
      </c>
      <c r="BZ1231" t="s">
        <v>1401</v>
      </c>
      <c r="CA1231" t="s">
        <v>3844</v>
      </c>
      <c r="CB1231" t="s">
        <v>150</v>
      </c>
      <c r="CD1231" t="s">
        <v>1422</v>
      </c>
      <c r="CI1231">
        <v>45.603400000000001</v>
      </c>
      <c r="CJ1231">
        <v>-122.71250000000001</v>
      </c>
      <c r="CN1231" t="s">
        <v>1971</v>
      </c>
      <c r="CO1231" t="s">
        <v>298</v>
      </c>
      <c r="CV1231" t="s">
        <v>154</v>
      </c>
      <c r="CW1231" t="s">
        <v>524</v>
      </c>
      <c r="CX1231" t="s">
        <v>1423</v>
      </c>
      <c r="DC1231" s="15"/>
      <c r="DH1231" t="s">
        <v>146</v>
      </c>
    </row>
    <row r="1232" spans="1:112" x14ac:dyDescent="0.25">
      <c r="A1232" t="s">
        <v>1400</v>
      </c>
      <c r="B1232" t="s">
        <v>1401</v>
      </c>
      <c r="C1232" t="s">
        <v>3845</v>
      </c>
      <c r="D1232" t="s">
        <v>124</v>
      </c>
      <c r="E1232" t="s">
        <v>125</v>
      </c>
      <c r="F1232" t="s">
        <v>126</v>
      </c>
      <c r="G1232" s="15">
        <v>42864</v>
      </c>
      <c r="H1232" t="s">
        <v>3846</v>
      </c>
      <c r="I1232" t="s">
        <v>1197</v>
      </c>
      <c r="J1232" s="15">
        <v>42864</v>
      </c>
      <c r="K1232" t="s">
        <v>3846</v>
      </c>
      <c r="L1232" t="s">
        <v>1197</v>
      </c>
      <c r="T1232" t="s">
        <v>1404</v>
      </c>
      <c r="V1232" t="s">
        <v>3847</v>
      </c>
      <c r="AA1232" t="s">
        <v>1406</v>
      </c>
      <c r="AB1232" t="s">
        <v>1400</v>
      </c>
      <c r="AC1232" t="s">
        <v>1406</v>
      </c>
      <c r="AD1232" t="s">
        <v>1407</v>
      </c>
      <c r="AF1232" t="s">
        <v>137</v>
      </c>
      <c r="AG1232" t="s">
        <v>1408</v>
      </c>
      <c r="AI1232" t="s">
        <v>139</v>
      </c>
      <c r="AK1232" t="s">
        <v>140</v>
      </c>
      <c r="AM1232" t="s">
        <v>141</v>
      </c>
      <c r="AZ1232" t="s">
        <v>1207</v>
      </c>
      <c r="BA1232" t="s">
        <v>1208</v>
      </c>
      <c r="BB1232" t="s">
        <v>1209</v>
      </c>
      <c r="BD1232" t="s">
        <v>1409</v>
      </c>
      <c r="BE1232" s="15">
        <v>42867</v>
      </c>
      <c r="BG1232" t="s">
        <v>1410</v>
      </c>
      <c r="BH1232">
        <v>0.5</v>
      </c>
      <c r="BI1232" t="s">
        <v>139</v>
      </c>
      <c r="BJ1232" s="15"/>
      <c r="BK1232" t="s">
        <v>146</v>
      </c>
      <c r="BL1232">
        <v>8</v>
      </c>
      <c r="BM1232" s="16">
        <v>42864.8256944444</v>
      </c>
      <c r="BN1232">
        <v>8</v>
      </c>
      <c r="BO1232" s="16">
        <v>42864.8256944444</v>
      </c>
      <c r="BP1232" t="s">
        <v>147</v>
      </c>
      <c r="BQ1232" t="s">
        <v>147</v>
      </c>
      <c r="BS1232">
        <v>0.5</v>
      </c>
      <c r="BT1232" t="b">
        <v>0</v>
      </c>
      <c r="BV1232">
        <v>0.5</v>
      </c>
      <c r="BW1232">
        <v>0.25</v>
      </c>
      <c r="BX1232" t="s">
        <v>1103</v>
      </c>
      <c r="BY1232" t="s">
        <v>1400</v>
      </c>
      <c r="BZ1232" t="s">
        <v>1401</v>
      </c>
      <c r="CA1232" t="s">
        <v>3848</v>
      </c>
      <c r="CB1232" t="s">
        <v>150</v>
      </c>
      <c r="CD1232" t="s">
        <v>1422</v>
      </c>
      <c r="CI1232">
        <v>45.599400000000003</v>
      </c>
      <c r="CJ1232">
        <v>-122.715</v>
      </c>
      <c r="CN1232" t="s">
        <v>1971</v>
      </c>
      <c r="CO1232" t="s">
        <v>298</v>
      </c>
      <c r="CV1232" t="s">
        <v>154</v>
      </c>
      <c r="CW1232" t="s">
        <v>524</v>
      </c>
      <c r="CX1232" t="s">
        <v>1423</v>
      </c>
      <c r="DC1232" s="15"/>
      <c r="DH1232" t="s">
        <v>146</v>
      </c>
    </row>
    <row r="1233" spans="1:112" x14ac:dyDescent="0.25">
      <c r="A1233" t="s">
        <v>1400</v>
      </c>
      <c r="B1233" t="s">
        <v>1401</v>
      </c>
      <c r="C1233" t="s">
        <v>3849</v>
      </c>
      <c r="D1233" t="s">
        <v>124</v>
      </c>
      <c r="E1233" t="s">
        <v>125</v>
      </c>
      <c r="F1233" t="s">
        <v>126</v>
      </c>
      <c r="G1233" s="15">
        <v>42864</v>
      </c>
      <c r="H1233" t="s">
        <v>459</v>
      </c>
      <c r="I1233" t="s">
        <v>1197</v>
      </c>
      <c r="J1233" s="15">
        <v>42864</v>
      </c>
      <c r="K1233" t="s">
        <v>459</v>
      </c>
      <c r="L1233" t="s">
        <v>1197</v>
      </c>
      <c r="T1233" t="s">
        <v>1404</v>
      </c>
      <c r="V1233" t="s">
        <v>3850</v>
      </c>
      <c r="AA1233" t="s">
        <v>1406</v>
      </c>
      <c r="AB1233" t="s">
        <v>1400</v>
      </c>
      <c r="AC1233" t="s">
        <v>1406</v>
      </c>
      <c r="AD1233" t="s">
        <v>1407</v>
      </c>
      <c r="AF1233" t="s">
        <v>137</v>
      </c>
      <c r="AG1233" t="s">
        <v>1408</v>
      </c>
      <c r="AI1233" t="s">
        <v>139</v>
      </c>
      <c r="AK1233" t="s">
        <v>140</v>
      </c>
      <c r="AM1233" t="s">
        <v>141</v>
      </c>
      <c r="AZ1233" t="s">
        <v>1207</v>
      </c>
      <c r="BA1233" t="s">
        <v>1208</v>
      </c>
      <c r="BB1233" t="s">
        <v>1209</v>
      </c>
      <c r="BD1233" t="s">
        <v>1409</v>
      </c>
      <c r="BE1233" s="15">
        <v>42867</v>
      </c>
      <c r="BG1233" t="s">
        <v>1410</v>
      </c>
      <c r="BH1233">
        <v>0.5</v>
      </c>
      <c r="BI1233" t="s">
        <v>139</v>
      </c>
      <c r="BJ1233" s="15"/>
      <c r="BK1233" t="s">
        <v>146</v>
      </c>
      <c r="BL1233">
        <v>8</v>
      </c>
      <c r="BM1233" s="16">
        <v>42864.861111111102</v>
      </c>
      <c r="BN1233">
        <v>8</v>
      </c>
      <c r="BO1233" s="16">
        <v>42864.861111111102</v>
      </c>
      <c r="BP1233" t="s">
        <v>147</v>
      </c>
      <c r="BQ1233" t="s">
        <v>147</v>
      </c>
      <c r="BS1233">
        <v>0.5</v>
      </c>
      <c r="BT1233" t="b">
        <v>0</v>
      </c>
      <c r="BV1233">
        <v>0.5</v>
      </c>
      <c r="BW1233">
        <v>0.25</v>
      </c>
      <c r="BX1233" t="s">
        <v>1103</v>
      </c>
      <c r="BY1233" t="s">
        <v>1400</v>
      </c>
      <c r="BZ1233" t="s">
        <v>1401</v>
      </c>
      <c r="CA1233" t="s">
        <v>3851</v>
      </c>
      <c r="CB1233" t="s">
        <v>150</v>
      </c>
      <c r="CD1233" t="s">
        <v>1422</v>
      </c>
      <c r="CI1233">
        <v>45.601300000000002</v>
      </c>
      <c r="CJ1233">
        <v>-122.71250000000001</v>
      </c>
      <c r="CN1233" t="s">
        <v>1971</v>
      </c>
      <c r="CO1233" t="s">
        <v>298</v>
      </c>
      <c r="CV1233" t="s">
        <v>154</v>
      </c>
      <c r="CW1233" t="s">
        <v>524</v>
      </c>
      <c r="CX1233" t="s">
        <v>1423</v>
      </c>
      <c r="DC1233" s="15"/>
      <c r="DH1233" t="s">
        <v>146</v>
      </c>
    </row>
    <row r="1234" spans="1:112" x14ac:dyDescent="0.25">
      <c r="A1234" t="s">
        <v>1400</v>
      </c>
      <c r="B1234" t="s">
        <v>1401</v>
      </c>
      <c r="C1234" t="s">
        <v>3852</v>
      </c>
      <c r="D1234" t="s">
        <v>124</v>
      </c>
      <c r="E1234" t="s">
        <v>125</v>
      </c>
      <c r="F1234" t="s">
        <v>126</v>
      </c>
      <c r="G1234" s="15">
        <v>42864</v>
      </c>
      <c r="H1234" t="s">
        <v>3853</v>
      </c>
      <c r="I1234" t="s">
        <v>1197</v>
      </c>
      <c r="J1234" s="15">
        <v>42864</v>
      </c>
      <c r="K1234" t="s">
        <v>3853</v>
      </c>
      <c r="L1234" t="s">
        <v>1197</v>
      </c>
      <c r="T1234" t="s">
        <v>1404</v>
      </c>
      <c r="V1234" t="s">
        <v>3854</v>
      </c>
      <c r="AA1234" t="s">
        <v>1406</v>
      </c>
      <c r="AB1234" t="s">
        <v>1400</v>
      </c>
      <c r="AC1234" t="s">
        <v>1406</v>
      </c>
      <c r="AD1234" t="s">
        <v>1407</v>
      </c>
      <c r="AF1234" t="s">
        <v>137</v>
      </c>
      <c r="AG1234" t="s">
        <v>1408</v>
      </c>
      <c r="AI1234" t="s">
        <v>139</v>
      </c>
      <c r="AK1234" t="s">
        <v>140</v>
      </c>
      <c r="AM1234" t="s">
        <v>141</v>
      </c>
      <c r="AZ1234" t="s">
        <v>1207</v>
      </c>
      <c r="BA1234" t="s">
        <v>1208</v>
      </c>
      <c r="BB1234" t="s">
        <v>1209</v>
      </c>
      <c r="BD1234" t="s">
        <v>1409</v>
      </c>
      <c r="BE1234" s="15">
        <v>42867</v>
      </c>
      <c r="BG1234" t="s">
        <v>1410</v>
      </c>
      <c r="BH1234">
        <v>0.5</v>
      </c>
      <c r="BI1234" t="s">
        <v>139</v>
      </c>
      <c r="BJ1234" s="15"/>
      <c r="BK1234" t="s">
        <v>146</v>
      </c>
      <c r="BL1234">
        <v>8</v>
      </c>
      <c r="BM1234" s="16">
        <v>42864.8840277778</v>
      </c>
      <c r="BN1234">
        <v>8</v>
      </c>
      <c r="BO1234" s="16">
        <v>42864.8840277778</v>
      </c>
      <c r="BP1234" t="s">
        <v>147</v>
      </c>
      <c r="BQ1234" t="s">
        <v>147</v>
      </c>
      <c r="BS1234">
        <v>0.5</v>
      </c>
      <c r="BT1234" t="b">
        <v>0</v>
      </c>
      <c r="BV1234">
        <v>0.5</v>
      </c>
      <c r="BW1234">
        <v>0.25</v>
      </c>
      <c r="BX1234" t="s">
        <v>1103</v>
      </c>
      <c r="BY1234" t="s">
        <v>1400</v>
      </c>
      <c r="BZ1234" t="s">
        <v>1401</v>
      </c>
      <c r="CA1234" t="s">
        <v>3855</v>
      </c>
      <c r="CB1234" t="s">
        <v>150</v>
      </c>
      <c r="CD1234" t="s">
        <v>1422</v>
      </c>
      <c r="CI1234">
        <v>45.600700000000003</v>
      </c>
      <c r="CJ1234">
        <v>-122.7176</v>
      </c>
      <c r="CN1234" t="s">
        <v>1971</v>
      </c>
      <c r="CO1234" t="s">
        <v>298</v>
      </c>
      <c r="CV1234" t="s">
        <v>154</v>
      </c>
      <c r="CW1234" t="s">
        <v>524</v>
      </c>
      <c r="CX1234" t="s">
        <v>1423</v>
      </c>
      <c r="DC1234" s="15"/>
      <c r="DH1234" t="s">
        <v>146</v>
      </c>
    </row>
    <row r="1235" spans="1:112" x14ac:dyDescent="0.25">
      <c r="A1235" t="s">
        <v>1400</v>
      </c>
      <c r="B1235" t="s">
        <v>1401</v>
      </c>
      <c r="C1235" t="s">
        <v>3856</v>
      </c>
      <c r="D1235" t="s">
        <v>124</v>
      </c>
      <c r="E1235" t="s">
        <v>125</v>
      </c>
      <c r="F1235" t="s">
        <v>126</v>
      </c>
      <c r="G1235" s="15">
        <v>42878</v>
      </c>
      <c r="H1235" t="s">
        <v>1283</v>
      </c>
      <c r="I1235" t="s">
        <v>1197</v>
      </c>
      <c r="J1235" s="15">
        <v>42878</v>
      </c>
      <c r="K1235" t="s">
        <v>1283</v>
      </c>
      <c r="L1235" t="s">
        <v>1197</v>
      </c>
      <c r="T1235" t="s">
        <v>1404</v>
      </c>
      <c r="V1235" t="s">
        <v>3025</v>
      </c>
      <c r="AA1235" t="s">
        <v>1406</v>
      </c>
      <c r="AB1235" t="s">
        <v>1400</v>
      </c>
      <c r="AC1235" t="s">
        <v>1406</v>
      </c>
      <c r="AD1235" t="s">
        <v>1407</v>
      </c>
      <c r="AF1235" t="s">
        <v>137</v>
      </c>
      <c r="AG1235" t="s">
        <v>1408</v>
      </c>
      <c r="AI1235" t="s">
        <v>139</v>
      </c>
      <c r="AK1235" t="s">
        <v>140</v>
      </c>
      <c r="AM1235" t="s">
        <v>141</v>
      </c>
      <c r="AZ1235" t="s">
        <v>1207</v>
      </c>
      <c r="BA1235" t="s">
        <v>1208</v>
      </c>
      <c r="BB1235" t="s">
        <v>1209</v>
      </c>
      <c r="BD1235" t="s">
        <v>1409</v>
      </c>
      <c r="BE1235" s="15">
        <v>42888</v>
      </c>
      <c r="BG1235" t="s">
        <v>1410</v>
      </c>
      <c r="BH1235">
        <v>0.5</v>
      </c>
      <c r="BI1235" t="s">
        <v>139</v>
      </c>
      <c r="BJ1235" s="15"/>
      <c r="BK1235" t="s">
        <v>146</v>
      </c>
      <c r="BL1235">
        <v>8</v>
      </c>
      <c r="BM1235" s="16">
        <v>42878.715277777803</v>
      </c>
      <c r="BN1235">
        <v>8</v>
      </c>
      <c r="BO1235" s="16">
        <v>42878.715277777803</v>
      </c>
      <c r="BP1235" t="s">
        <v>147</v>
      </c>
      <c r="BQ1235" t="s">
        <v>147</v>
      </c>
      <c r="BS1235">
        <v>0.5</v>
      </c>
      <c r="BT1235" t="b">
        <v>0</v>
      </c>
      <c r="BV1235">
        <v>0.5</v>
      </c>
      <c r="BW1235">
        <v>0.25</v>
      </c>
      <c r="BX1235" t="s">
        <v>1103</v>
      </c>
      <c r="BY1235" t="s">
        <v>1400</v>
      </c>
      <c r="BZ1235" t="s">
        <v>1401</v>
      </c>
      <c r="CA1235" t="s">
        <v>3026</v>
      </c>
      <c r="CB1235" t="s">
        <v>150</v>
      </c>
      <c r="CC1235" t="s">
        <v>3027</v>
      </c>
      <c r="CD1235" t="s">
        <v>3028</v>
      </c>
      <c r="CI1235">
        <v>42.281109999999998</v>
      </c>
      <c r="CJ1235">
        <v>-120.36778</v>
      </c>
      <c r="CN1235" t="s">
        <v>135</v>
      </c>
      <c r="CO1235" t="s">
        <v>298</v>
      </c>
      <c r="CV1235" t="s">
        <v>154</v>
      </c>
      <c r="CW1235" t="s">
        <v>524</v>
      </c>
      <c r="CX1235" t="s">
        <v>3029</v>
      </c>
      <c r="DC1235" s="15"/>
      <c r="DH1235" t="s">
        <v>146</v>
      </c>
    </row>
    <row r="1236" spans="1:112" x14ac:dyDescent="0.25">
      <c r="A1236" t="s">
        <v>1400</v>
      </c>
      <c r="B1236" t="s">
        <v>1401</v>
      </c>
      <c r="C1236" t="s">
        <v>3857</v>
      </c>
      <c r="D1236" t="s">
        <v>124</v>
      </c>
      <c r="E1236" t="s">
        <v>125</v>
      </c>
      <c r="F1236" t="s">
        <v>126</v>
      </c>
      <c r="G1236" s="15">
        <v>42878</v>
      </c>
      <c r="H1236" t="s">
        <v>424</v>
      </c>
      <c r="I1236" t="s">
        <v>1197</v>
      </c>
      <c r="J1236" s="15">
        <v>42878</v>
      </c>
      <c r="K1236" t="s">
        <v>424</v>
      </c>
      <c r="L1236" t="s">
        <v>1197</v>
      </c>
      <c r="T1236" t="s">
        <v>1404</v>
      </c>
      <c r="V1236" t="s">
        <v>3041</v>
      </c>
      <c r="AA1236" t="s">
        <v>1406</v>
      </c>
      <c r="AB1236" t="s">
        <v>1400</v>
      </c>
      <c r="AC1236" t="s">
        <v>1406</v>
      </c>
      <c r="AD1236" t="s">
        <v>1407</v>
      </c>
      <c r="AF1236" t="s">
        <v>137</v>
      </c>
      <c r="AG1236" t="s">
        <v>1408</v>
      </c>
      <c r="AI1236" t="s">
        <v>139</v>
      </c>
      <c r="AK1236" t="s">
        <v>140</v>
      </c>
      <c r="AM1236" t="s">
        <v>141</v>
      </c>
      <c r="AZ1236" t="s">
        <v>1207</v>
      </c>
      <c r="BA1236" t="s">
        <v>1208</v>
      </c>
      <c r="BB1236" t="s">
        <v>1209</v>
      </c>
      <c r="BD1236" t="s">
        <v>1409</v>
      </c>
      <c r="BE1236" s="15">
        <v>42888</v>
      </c>
      <c r="BG1236" t="s">
        <v>1410</v>
      </c>
      <c r="BH1236">
        <v>0.5</v>
      </c>
      <c r="BI1236" t="s">
        <v>139</v>
      </c>
      <c r="BJ1236" s="15"/>
      <c r="BK1236" t="s">
        <v>146</v>
      </c>
      <c r="BL1236">
        <v>8</v>
      </c>
      <c r="BM1236" s="16">
        <v>42878.802083333299</v>
      </c>
      <c r="BN1236">
        <v>8</v>
      </c>
      <c r="BO1236" s="16">
        <v>42878.802083333299</v>
      </c>
      <c r="BP1236" t="s">
        <v>147</v>
      </c>
      <c r="BQ1236" t="s">
        <v>147</v>
      </c>
      <c r="BS1236">
        <v>0.5</v>
      </c>
      <c r="BT1236" t="b">
        <v>0</v>
      </c>
      <c r="BV1236">
        <v>0.5</v>
      </c>
      <c r="BW1236">
        <v>0.25</v>
      </c>
      <c r="BX1236" t="s">
        <v>1103</v>
      </c>
      <c r="BY1236" t="s">
        <v>1400</v>
      </c>
      <c r="BZ1236" t="s">
        <v>1401</v>
      </c>
      <c r="CA1236" t="s">
        <v>3042</v>
      </c>
      <c r="CB1236" t="s">
        <v>150</v>
      </c>
      <c r="CD1236" t="s">
        <v>3028</v>
      </c>
      <c r="CI1236">
        <v>42.283189999999998</v>
      </c>
      <c r="CJ1236">
        <v>-120.36642000000001</v>
      </c>
      <c r="CN1236" t="s">
        <v>1971</v>
      </c>
      <c r="CO1236" t="s">
        <v>298</v>
      </c>
      <c r="CV1236" t="s">
        <v>154</v>
      </c>
      <c r="CW1236" t="s">
        <v>524</v>
      </c>
      <c r="CX1236" t="s">
        <v>3029</v>
      </c>
      <c r="DC1236" s="15"/>
      <c r="DH1236" t="s">
        <v>146</v>
      </c>
    </row>
    <row r="1237" spans="1:112" x14ac:dyDescent="0.25">
      <c r="A1237" t="s">
        <v>1400</v>
      </c>
      <c r="B1237" t="s">
        <v>1401</v>
      </c>
      <c r="C1237" t="s">
        <v>3858</v>
      </c>
      <c r="D1237" t="s">
        <v>124</v>
      </c>
      <c r="E1237" t="s">
        <v>125</v>
      </c>
      <c r="F1237" t="s">
        <v>126</v>
      </c>
      <c r="G1237" s="15">
        <v>42878</v>
      </c>
      <c r="H1237" t="s">
        <v>2162</v>
      </c>
      <c r="I1237" t="s">
        <v>1197</v>
      </c>
      <c r="J1237" s="15">
        <v>42878</v>
      </c>
      <c r="K1237" t="s">
        <v>2162</v>
      </c>
      <c r="L1237" t="s">
        <v>1197</v>
      </c>
      <c r="T1237" t="s">
        <v>1404</v>
      </c>
      <c r="V1237" t="s">
        <v>3038</v>
      </c>
      <c r="AA1237" t="s">
        <v>1406</v>
      </c>
      <c r="AB1237" t="s">
        <v>1400</v>
      </c>
      <c r="AC1237" t="s">
        <v>1406</v>
      </c>
      <c r="AD1237" t="s">
        <v>1407</v>
      </c>
      <c r="AF1237" t="s">
        <v>137</v>
      </c>
      <c r="AG1237" t="s">
        <v>1408</v>
      </c>
      <c r="AI1237" t="s">
        <v>139</v>
      </c>
      <c r="AK1237" t="s">
        <v>140</v>
      </c>
      <c r="AM1237" t="s">
        <v>141</v>
      </c>
      <c r="AZ1237" t="s">
        <v>1207</v>
      </c>
      <c r="BA1237" t="s">
        <v>1208</v>
      </c>
      <c r="BB1237" t="s">
        <v>1209</v>
      </c>
      <c r="BD1237" t="s">
        <v>1409</v>
      </c>
      <c r="BE1237" s="15">
        <v>42888</v>
      </c>
      <c r="BG1237" t="s">
        <v>1410</v>
      </c>
      <c r="BH1237">
        <v>0.5</v>
      </c>
      <c r="BI1237" t="s">
        <v>139</v>
      </c>
      <c r="BJ1237" s="15"/>
      <c r="BK1237" t="s">
        <v>146</v>
      </c>
      <c r="BL1237">
        <v>8</v>
      </c>
      <c r="BM1237" s="16">
        <v>42878.892361111102</v>
      </c>
      <c r="BN1237">
        <v>8</v>
      </c>
      <c r="BO1237" s="16">
        <v>42878.892361111102</v>
      </c>
      <c r="BP1237" t="s">
        <v>147</v>
      </c>
      <c r="BQ1237" t="s">
        <v>147</v>
      </c>
      <c r="BS1237">
        <v>0.5</v>
      </c>
      <c r="BT1237" t="b">
        <v>0</v>
      </c>
      <c r="BV1237">
        <v>0.5</v>
      </c>
      <c r="BW1237">
        <v>0.25</v>
      </c>
      <c r="BX1237" t="s">
        <v>1103</v>
      </c>
      <c r="BY1237" t="s">
        <v>1400</v>
      </c>
      <c r="BZ1237" t="s">
        <v>1401</v>
      </c>
      <c r="CA1237" t="s">
        <v>3039</v>
      </c>
      <c r="CB1237" t="s">
        <v>150</v>
      </c>
      <c r="CD1237" t="s">
        <v>3028</v>
      </c>
      <c r="CI1237">
        <v>42.284399999999998</v>
      </c>
      <c r="CJ1237">
        <v>-120.36645</v>
      </c>
      <c r="CN1237" t="s">
        <v>1971</v>
      </c>
      <c r="CO1237" t="s">
        <v>298</v>
      </c>
      <c r="CV1237" t="s">
        <v>154</v>
      </c>
      <c r="CW1237" t="s">
        <v>524</v>
      </c>
      <c r="CX1237" t="s">
        <v>3029</v>
      </c>
      <c r="DC1237" s="15"/>
      <c r="DH1237" t="s">
        <v>146</v>
      </c>
    </row>
    <row r="1238" spans="1:112" x14ac:dyDescent="0.25">
      <c r="A1238" t="s">
        <v>1400</v>
      </c>
      <c r="B1238" t="s">
        <v>1401</v>
      </c>
      <c r="C1238" t="s">
        <v>3859</v>
      </c>
      <c r="D1238" t="s">
        <v>124</v>
      </c>
      <c r="E1238" t="s">
        <v>125</v>
      </c>
      <c r="F1238" t="s">
        <v>126</v>
      </c>
      <c r="G1238" s="15">
        <v>42878</v>
      </c>
      <c r="H1238" t="s">
        <v>1958</v>
      </c>
      <c r="I1238" t="s">
        <v>1197</v>
      </c>
      <c r="J1238" s="15">
        <v>42878</v>
      </c>
      <c r="K1238" t="s">
        <v>1958</v>
      </c>
      <c r="L1238" t="s">
        <v>1197</v>
      </c>
      <c r="T1238" t="s">
        <v>1404</v>
      </c>
      <c r="V1238" t="s">
        <v>3034</v>
      </c>
      <c r="AA1238" t="s">
        <v>1406</v>
      </c>
      <c r="AB1238" t="s">
        <v>1400</v>
      </c>
      <c r="AC1238" t="s">
        <v>1406</v>
      </c>
      <c r="AD1238" t="s">
        <v>1407</v>
      </c>
      <c r="AF1238" t="s">
        <v>137</v>
      </c>
      <c r="AG1238" t="s">
        <v>1408</v>
      </c>
      <c r="AI1238" t="s">
        <v>139</v>
      </c>
      <c r="AK1238" t="s">
        <v>140</v>
      </c>
      <c r="AM1238" t="s">
        <v>141</v>
      </c>
      <c r="AZ1238" t="s">
        <v>1207</v>
      </c>
      <c r="BA1238" t="s">
        <v>1208</v>
      </c>
      <c r="BB1238" t="s">
        <v>1209</v>
      </c>
      <c r="BD1238" t="s">
        <v>1409</v>
      </c>
      <c r="BE1238" s="15">
        <v>42888</v>
      </c>
      <c r="BG1238" t="s">
        <v>1410</v>
      </c>
      <c r="BH1238">
        <v>0.5</v>
      </c>
      <c r="BI1238" t="s">
        <v>139</v>
      </c>
      <c r="BJ1238" s="15"/>
      <c r="BK1238" t="s">
        <v>146</v>
      </c>
      <c r="BL1238">
        <v>8</v>
      </c>
      <c r="BM1238" s="16">
        <v>42878.944444444402</v>
      </c>
      <c r="BN1238">
        <v>8</v>
      </c>
      <c r="BO1238" s="16">
        <v>42878.944444444402</v>
      </c>
      <c r="BP1238" t="s">
        <v>147</v>
      </c>
      <c r="BQ1238" t="s">
        <v>147</v>
      </c>
      <c r="BS1238">
        <v>0.5</v>
      </c>
      <c r="BT1238" t="b">
        <v>0</v>
      </c>
      <c r="BV1238">
        <v>0.5</v>
      </c>
      <c r="BW1238">
        <v>0.25</v>
      </c>
      <c r="BX1238" t="s">
        <v>1103</v>
      </c>
      <c r="BY1238" t="s">
        <v>1400</v>
      </c>
      <c r="BZ1238" t="s">
        <v>1401</v>
      </c>
      <c r="CA1238" t="s">
        <v>3035</v>
      </c>
      <c r="CB1238" t="s">
        <v>150</v>
      </c>
      <c r="CC1238" t="s">
        <v>3027</v>
      </c>
      <c r="CD1238" t="s">
        <v>3028</v>
      </c>
      <c r="CI1238">
        <v>42.283610000000003</v>
      </c>
      <c r="CJ1238">
        <v>-120.35944000000001</v>
      </c>
      <c r="CN1238" t="s">
        <v>135</v>
      </c>
      <c r="CO1238" t="s">
        <v>298</v>
      </c>
      <c r="CV1238" t="s">
        <v>154</v>
      </c>
      <c r="CW1238" t="s">
        <v>524</v>
      </c>
      <c r="CX1238" t="s">
        <v>3029</v>
      </c>
      <c r="DC1238" s="15"/>
      <c r="DH1238" t="s">
        <v>146</v>
      </c>
    </row>
    <row r="1239" spans="1:112" x14ac:dyDescent="0.25">
      <c r="A1239" t="s">
        <v>1400</v>
      </c>
      <c r="B1239" t="s">
        <v>1401</v>
      </c>
      <c r="C1239" t="s">
        <v>3860</v>
      </c>
      <c r="D1239" t="s">
        <v>124</v>
      </c>
      <c r="E1239" t="s">
        <v>125</v>
      </c>
      <c r="F1239" t="s">
        <v>126</v>
      </c>
      <c r="G1239" s="15">
        <v>42878</v>
      </c>
      <c r="H1239" t="s">
        <v>2323</v>
      </c>
      <c r="I1239" t="s">
        <v>1197</v>
      </c>
      <c r="J1239" s="15">
        <v>42878</v>
      </c>
      <c r="K1239" t="s">
        <v>2323</v>
      </c>
      <c r="L1239" t="s">
        <v>1197</v>
      </c>
      <c r="T1239" t="s">
        <v>1404</v>
      </c>
      <c r="V1239" t="s">
        <v>3861</v>
      </c>
      <c r="AA1239" t="s">
        <v>1406</v>
      </c>
      <c r="AB1239" t="s">
        <v>1400</v>
      </c>
      <c r="AC1239" t="s">
        <v>1406</v>
      </c>
      <c r="AD1239" t="s">
        <v>1407</v>
      </c>
      <c r="AF1239" t="s">
        <v>137</v>
      </c>
      <c r="AG1239" t="s">
        <v>1408</v>
      </c>
      <c r="AI1239" t="s">
        <v>139</v>
      </c>
      <c r="AK1239" t="s">
        <v>140</v>
      </c>
      <c r="AM1239" t="s">
        <v>141</v>
      </c>
      <c r="AZ1239" t="s">
        <v>1207</v>
      </c>
      <c r="BA1239" t="s">
        <v>1208</v>
      </c>
      <c r="BB1239" t="s">
        <v>1209</v>
      </c>
      <c r="BD1239" t="s">
        <v>1409</v>
      </c>
      <c r="BE1239" s="15">
        <v>42888</v>
      </c>
      <c r="BG1239" t="s">
        <v>1410</v>
      </c>
      <c r="BH1239">
        <v>0.5</v>
      </c>
      <c r="BI1239" t="s">
        <v>139</v>
      </c>
      <c r="BJ1239" s="15"/>
      <c r="BK1239" t="s">
        <v>146</v>
      </c>
      <c r="BL1239">
        <v>8</v>
      </c>
      <c r="BM1239" s="16">
        <v>42879.010416666701</v>
      </c>
      <c r="BN1239">
        <v>8</v>
      </c>
      <c r="BO1239" s="16">
        <v>42879.010416666701</v>
      </c>
      <c r="BP1239" t="s">
        <v>147</v>
      </c>
      <c r="BQ1239" t="s">
        <v>147</v>
      </c>
      <c r="BS1239">
        <v>0.5</v>
      </c>
      <c r="BT1239" t="b">
        <v>0</v>
      </c>
      <c r="BV1239">
        <v>0.5</v>
      </c>
      <c r="BW1239">
        <v>0.25</v>
      </c>
      <c r="BX1239" t="s">
        <v>1103</v>
      </c>
      <c r="BY1239" t="s">
        <v>1400</v>
      </c>
      <c r="BZ1239" t="s">
        <v>1401</v>
      </c>
      <c r="CA1239" t="s">
        <v>3862</v>
      </c>
      <c r="CB1239" t="s">
        <v>150</v>
      </c>
      <c r="CC1239" t="s">
        <v>3027</v>
      </c>
      <c r="CD1239" t="s">
        <v>3028</v>
      </c>
      <c r="CI1239">
        <v>42.284999999999997</v>
      </c>
      <c r="CJ1239">
        <v>-120.37306</v>
      </c>
      <c r="CN1239" t="s">
        <v>135</v>
      </c>
      <c r="CO1239" t="s">
        <v>298</v>
      </c>
      <c r="CV1239" t="s">
        <v>154</v>
      </c>
      <c r="CW1239" t="s">
        <v>524</v>
      </c>
      <c r="CX1239" t="s">
        <v>3029</v>
      </c>
      <c r="DC1239" s="15"/>
      <c r="DH1239" t="s">
        <v>146</v>
      </c>
    </row>
    <row r="1240" spans="1:112" x14ac:dyDescent="0.25">
      <c r="A1240" t="s">
        <v>1400</v>
      </c>
      <c r="B1240" t="s">
        <v>1401</v>
      </c>
      <c r="C1240" t="s">
        <v>3863</v>
      </c>
      <c r="D1240" t="s">
        <v>124</v>
      </c>
      <c r="E1240" t="s">
        <v>125</v>
      </c>
      <c r="F1240" t="s">
        <v>126</v>
      </c>
      <c r="G1240" s="15">
        <v>42878</v>
      </c>
      <c r="H1240" t="s">
        <v>3864</v>
      </c>
      <c r="I1240" t="s">
        <v>1197</v>
      </c>
      <c r="J1240" s="15">
        <v>42878</v>
      </c>
      <c r="K1240" t="s">
        <v>3864</v>
      </c>
      <c r="L1240" t="s">
        <v>1197</v>
      </c>
      <c r="T1240" t="s">
        <v>1404</v>
      </c>
      <c r="V1240" t="s">
        <v>3031</v>
      </c>
      <c r="AA1240" t="s">
        <v>1406</v>
      </c>
      <c r="AB1240" t="s">
        <v>1400</v>
      </c>
      <c r="AC1240" t="s">
        <v>1406</v>
      </c>
      <c r="AD1240" t="s">
        <v>1407</v>
      </c>
      <c r="AF1240" t="s">
        <v>137</v>
      </c>
      <c r="AG1240" t="s">
        <v>1408</v>
      </c>
      <c r="AI1240" t="s">
        <v>139</v>
      </c>
      <c r="AK1240" t="s">
        <v>140</v>
      </c>
      <c r="AM1240" t="s">
        <v>141</v>
      </c>
      <c r="AZ1240" t="s">
        <v>1207</v>
      </c>
      <c r="BA1240" t="s">
        <v>1208</v>
      </c>
      <c r="BB1240" t="s">
        <v>1209</v>
      </c>
      <c r="BD1240" t="s">
        <v>1409</v>
      </c>
      <c r="BE1240" s="15">
        <v>42888</v>
      </c>
      <c r="BG1240" t="s">
        <v>1410</v>
      </c>
      <c r="BH1240">
        <v>0.5</v>
      </c>
      <c r="BI1240" t="s">
        <v>139</v>
      </c>
      <c r="BJ1240" s="15"/>
      <c r="BK1240" t="s">
        <v>146</v>
      </c>
      <c r="BL1240">
        <v>8</v>
      </c>
      <c r="BM1240" s="16">
        <v>42879.076388888898</v>
      </c>
      <c r="BN1240">
        <v>8</v>
      </c>
      <c r="BO1240" s="16">
        <v>42879.076388888898</v>
      </c>
      <c r="BP1240" t="s">
        <v>147</v>
      </c>
      <c r="BQ1240" t="s">
        <v>147</v>
      </c>
      <c r="BS1240">
        <v>0.5</v>
      </c>
      <c r="BT1240" t="b">
        <v>0</v>
      </c>
      <c r="BV1240">
        <v>0.5</v>
      </c>
      <c r="BW1240">
        <v>0.25</v>
      </c>
      <c r="BX1240" t="s">
        <v>1103</v>
      </c>
      <c r="BY1240" t="s">
        <v>1400</v>
      </c>
      <c r="BZ1240" t="s">
        <v>1401</v>
      </c>
      <c r="CA1240" t="s">
        <v>3032</v>
      </c>
      <c r="CB1240" t="s">
        <v>150</v>
      </c>
      <c r="CC1240" t="s">
        <v>3027</v>
      </c>
      <c r="CD1240" t="s">
        <v>3028</v>
      </c>
      <c r="CI1240">
        <v>42.281700000000001</v>
      </c>
      <c r="CJ1240">
        <v>-120.37528</v>
      </c>
      <c r="CN1240" t="s">
        <v>135</v>
      </c>
      <c r="CO1240" t="s">
        <v>298</v>
      </c>
      <c r="CV1240" t="s">
        <v>154</v>
      </c>
      <c r="CW1240" t="s">
        <v>524</v>
      </c>
      <c r="CX1240" t="s">
        <v>3029</v>
      </c>
      <c r="DC1240" s="15"/>
      <c r="DH1240" t="s">
        <v>146</v>
      </c>
    </row>
    <row r="1241" spans="1:112" x14ac:dyDescent="0.25">
      <c r="A1241" t="s">
        <v>3865</v>
      </c>
      <c r="B1241" t="s">
        <v>3866</v>
      </c>
      <c r="C1241" t="s">
        <v>3867</v>
      </c>
      <c r="D1241" t="s">
        <v>124</v>
      </c>
      <c r="E1241" t="s">
        <v>125</v>
      </c>
      <c r="F1241" t="s">
        <v>126</v>
      </c>
      <c r="G1241" s="15">
        <v>42905</v>
      </c>
      <c r="H1241" t="s">
        <v>698</v>
      </c>
      <c r="I1241" t="s">
        <v>1432</v>
      </c>
      <c r="J1241" s="15"/>
      <c r="T1241" t="s">
        <v>3868</v>
      </c>
      <c r="U1241" t="s">
        <v>3869</v>
      </c>
      <c r="V1241" t="s">
        <v>3870</v>
      </c>
      <c r="W1241" t="s">
        <v>3871</v>
      </c>
      <c r="AA1241" t="s">
        <v>3113</v>
      </c>
      <c r="AB1241" t="s">
        <v>3865</v>
      </c>
      <c r="AC1241" t="s">
        <v>3113</v>
      </c>
      <c r="AD1241" t="s">
        <v>3872</v>
      </c>
      <c r="AF1241" t="s">
        <v>137</v>
      </c>
      <c r="AG1241" t="s">
        <v>138</v>
      </c>
      <c r="AH1241">
        <v>0.25</v>
      </c>
      <c r="AI1241" t="s">
        <v>139</v>
      </c>
      <c r="AK1241" t="s">
        <v>140</v>
      </c>
      <c r="AM1241" t="s">
        <v>141</v>
      </c>
      <c r="AS1241" t="s">
        <v>3114</v>
      </c>
      <c r="AZ1241" t="s">
        <v>3873</v>
      </c>
      <c r="BA1241" t="s">
        <v>1208</v>
      </c>
      <c r="BB1241" t="s">
        <v>3874</v>
      </c>
      <c r="BC1241" t="s">
        <v>3875</v>
      </c>
      <c r="BD1241" t="s">
        <v>3876</v>
      </c>
      <c r="BE1241" s="15">
        <v>42908</v>
      </c>
      <c r="BG1241" t="s">
        <v>3117</v>
      </c>
      <c r="BH1241">
        <v>0.5</v>
      </c>
      <c r="BI1241" t="s">
        <v>139</v>
      </c>
      <c r="BJ1241" s="15"/>
      <c r="BK1241" t="s">
        <v>146</v>
      </c>
      <c r="BL1241">
        <v>5</v>
      </c>
      <c r="BM1241" s="16">
        <v>42905.612500000003</v>
      </c>
      <c r="BO1241" s="16"/>
      <c r="BP1241" t="s">
        <v>147</v>
      </c>
      <c r="BQ1241" t="s">
        <v>147</v>
      </c>
      <c r="BR1241">
        <v>0.25</v>
      </c>
      <c r="BS1241">
        <v>0.5</v>
      </c>
      <c r="BT1241" t="b">
        <v>0</v>
      </c>
      <c r="BU1241">
        <v>0.25</v>
      </c>
      <c r="BV1241">
        <v>0.5</v>
      </c>
      <c r="BW1241">
        <v>0.25</v>
      </c>
      <c r="BX1241" t="s">
        <v>1103</v>
      </c>
      <c r="BY1241" t="s">
        <v>3865</v>
      </c>
      <c r="BZ1241" t="s">
        <v>3866</v>
      </c>
      <c r="CA1241" t="s">
        <v>3877</v>
      </c>
      <c r="CB1241" t="s">
        <v>150</v>
      </c>
      <c r="CC1241" t="s">
        <v>3878</v>
      </c>
      <c r="CD1241" t="s">
        <v>3879</v>
      </c>
      <c r="CI1241">
        <v>26.323889987000001</v>
      </c>
      <c r="CJ1241">
        <v>-81.543549999999996</v>
      </c>
      <c r="CK1241" t="s">
        <v>324</v>
      </c>
      <c r="CL1241" t="s">
        <v>135</v>
      </c>
      <c r="CM1241" t="s">
        <v>296</v>
      </c>
      <c r="CN1241" t="s">
        <v>3120</v>
      </c>
      <c r="CO1241" t="s">
        <v>298</v>
      </c>
      <c r="CV1241" t="s">
        <v>154</v>
      </c>
      <c r="CW1241" t="s">
        <v>742</v>
      </c>
      <c r="CX1241" t="s">
        <v>156</v>
      </c>
      <c r="DC1241" s="15"/>
      <c r="DH1241" t="s">
        <v>146</v>
      </c>
    </row>
    <row r="1242" spans="1:112" x14ac:dyDescent="0.25">
      <c r="A1242" t="s">
        <v>3865</v>
      </c>
      <c r="B1242" t="s">
        <v>3866</v>
      </c>
      <c r="C1242" t="s">
        <v>3880</v>
      </c>
      <c r="D1242" t="s">
        <v>124</v>
      </c>
      <c r="E1242" t="s">
        <v>125</v>
      </c>
      <c r="F1242" t="s">
        <v>126</v>
      </c>
      <c r="G1242" s="15">
        <v>42905</v>
      </c>
      <c r="H1242" t="s">
        <v>1182</v>
      </c>
      <c r="I1242" t="s">
        <v>1432</v>
      </c>
      <c r="J1242" s="15"/>
      <c r="T1242" t="s">
        <v>3868</v>
      </c>
      <c r="U1242" t="s">
        <v>3869</v>
      </c>
      <c r="V1242" t="s">
        <v>3881</v>
      </c>
      <c r="AA1242" t="s">
        <v>3113</v>
      </c>
      <c r="AB1242" t="s">
        <v>3865</v>
      </c>
      <c r="AC1242" t="s">
        <v>3113</v>
      </c>
      <c r="AD1242" t="s">
        <v>3872</v>
      </c>
      <c r="AF1242" t="s">
        <v>137</v>
      </c>
      <c r="AG1242" t="s">
        <v>138</v>
      </c>
      <c r="AH1242">
        <v>0.25</v>
      </c>
      <c r="AI1242" t="s">
        <v>139</v>
      </c>
      <c r="AK1242" t="s">
        <v>140</v>
      </c>
      <c r="AM1242" t="s">
        <v>141</v>
      </c>
      <c r="AS1242" t="s">
        <v>3114</v>
      </c>
      <c r="AZ1242" t="s">
        <v>3873</v>
      </c>
      <c r="BA1242" t="s">
        <v>1208</v>
      </c>
      <c r="BB1242" t="s">
        <v>3874</v>
      </c>
      <c r="BC1242" t="s">
        <v>3875</v>
      </c>
      <c r="BD1242" t="s">
        <v>3876</v>
      </c>
      <c r="BE1242" s="15">
        <v>42910</v>
      </c>
      <c r="BG1242" t="s">
        <v>3117</v>
      </c>
      <c r="BH1242">
        <v>0.5</v>
      </c>
      <c r="BI1242" t="s">
        <v>139</v>
      </c>
      <c r="BJ1242" s="15"/>
      <c r="BK1242" t="s">
        <v>146</v>
      </c>
      <c r="BL1242">
        <v>5</v>
      </c>
      <c r="BM1242" s="16">
        <v>42905.663888888899</v>
      </c>
      <c r="BO1242" s="16"/>
      <c r="BP1242" t="s">
        <v>147</v>
      </c>
      <c r="BQ1242" t="s">
        <v>147</v>
      </c>
      <c r="BR1242">
        <v>0.25</v>
      </c>
      <c r="BS1242">
        <v>0.5</v>
      </c>
      <c r="BT1242" t="b">
        <v>0</v>
      </c>
      <c r="BU1242">
        <v>0.25</v>
      </c>
      <c r="BV1242">
        <v>0.5</v>
      </c>
      <c r="BW1242">
        <v>0.25</v>
      </c>
      <c r="BX1242" t="s">
        <v>1103</v>
      </c>
      <c r="BY1242" t="s">
        <v>3865</v>
      </c>
      <c r="BZ1242" t="s">
        <v>3866</v>
      </c>
      <c r="CA1242" t="s">
        <v>3882</v>
      </c>
      <c r="CB1242" t="s">
        <v>150</v>
      </c>
      <c r="CC1242" t="s">
        <v>3883</v>
      </c>
      <c r="CD1242" t="s">
        <v>3879</v>
      </c>
      <c r="CI1242">
        <v>26.342029987</v>
      </c>
      <c r="CJ1242">
        <v>-81.548630000000003</v>
      </c>
      <c r="CK1242" t="s">
        <v>324</v>
      </c>
      <c r="CL1242" t="s">
        <v>135</v>
      </c>
      <c r="CM1242" t="s">
        <v>296</v>
      </c>
      <c r="CN1242" t="s">
        <v>3120</v>
      </c>
      <c r="CO1242" t="s">
        <v>298</v>
      </c>
      <c r="CV1242" t="s">
        <v>154</v>
      </c>
      <c r="CW1242" t="s">
        <v>742</v>
      </c>
      <c r="CX1242" t="s">
        <v>156</v>
      </c>
      <c r="DC1242" s="15"/>
      <c r="DH1242" t="s">
        <v>146</v>
      </c>
    </row>
    <row r="1243" spans="1:112" x14ac:dyDescent="0.25">
      <c r="A1243" t="s">
        <v>3865</v>
      </c>
      <c r="B1243" t="s">
        <v>3866</v>
      </c>
      <c r="C1243" t="s">
        <v>3884</v>
      </c>
      <c r="D1243" t="s">
        <v>124</v>
      </c>
      <c r="E1243" t="s">
        <v>125</v>
      </c>
      <c r="F1243" t="s">
        <v>126</v>
      </c>
      <c r="G1243" s="15">
        <v>42906</v>
      </c>
      <c r="H1243" t="s">
        <v>188</v>
      </c>
      <c r="I1243" t="s">
        <v>1432</v>
      </c>
      <c r="J1243" s="15"/>
      <c r="T1243" t="s">
        <v>3868</v>
      </c>
      <c r="U1243" t="s">
        <v>3869</v>
      </c>
      <c r="V1243" t="s">
        <v>3885</v>
      </c>
      <c r="W1243" t="s">
        <v>3886</v>
      </c>
      <c r="AA1243" t="s">
        <v>3113</v>
      </c>
      <c r="AB1243" t="s">
        <v>3865</v>
      </c>
      <c r="AC1243" t="s">
        <v>3113</v>
      </c>
      <c r="AD1243" t="s">
        <v>3872</v>
      </c>
      <c r="AF1243" t="s">
        <v>137</v>
      </c>
      <c r="AG1243" t="s">
        <v>138</v>
      </c>
      <c r="AH1243">
        <v>0.25</v>
      </c>
      <c r="AI1243" t="s">
        <v>139</v>
      </c>
      <c r="AK1243" t="s">
        <v>140</v>
      </c>
      <c r="AM1243" t="s">
        <v>141</v>
      </c>
      <c r="AS1243" t="s">
        <v>3114</v>
      </c>
      <c r="AZ1243" t="s">
        <v>3873</v>
      </c>
      <c r="BA1243" t="s">
        <v>1208</v>
      </c>
      <c r="BB1243" t="s">
        <v>3874</v>
      </c>
      <c r="BC1243" t="s">
        <v>3875</v>
      </c>
      <c r="BD1243" t="s">
        <v>3876</v>
      </c>
      <c r="BE1243" s="15">
        <v>42910</v>
      </c>
      <c r="BG1243" t="s">
        <v>3117</v>
      </c>
      <c r="BH1243">
        <v>0.5</v>
      </c>
      <c r="BI1243" t="s">
        <v>139</v>
      </c>
      <c r="BJ1243" s="15"/>
      <c r="BK1243" t="s">
        <v>146</v>
      </c>
      <c r="BL1243">
        <v>5</v>
      </c>
      <c r="BM1243" s="16">
        <v>42906.666666666701</v>
      </c>
      <c r="BO1243" s="16"/>
      <c r="BP1243" t="s">
        <v>147</v>
      </c>
      <c r="BQ1243" t="s">
        <v>147</v>
      </c>
      <c r="BR1243">
        <v>0.25</v>
      </c>
      <c r="BS1243">
        <v>0.5</v>
      </c>
      <c r="BT1243" t="b">
        <v>0</v>
      </c>
      <c r="BU1243">
        <v>0.25</v>
      </c>
      <c r="BV1243">
        <v>0.5</v>
      </c>
      <c r="BW1243">
        <v>0.25</v>
      </c>
      <c r="BX1243" t="s">
        <v>1103</v>
      </c>
      <c r="BY1243" t="s">
        <v>3865</v>
      </c>
      <c r="BZ1243" t="s">
        <v>3866</v>
      </c>
      <c r="CA1243" t="s">
        <v>3887</v>
      </c>
      <c r="CB1243" t="s">
        <v>150</v>
      </c>
      <c r="CC1243" t="s">
        <v>3888</v>
      </c>
      <c r="CD1243" t="s">
        <v>3879</v>
      </c>
      <c r="CI1243">
        <v>26.290939987000002</v>
      </c>
      <c r="CJ1243">
        <v>-81.606440000000006</v>
      </c>
      <c r="CK1243" t="s">
        <v>324</v>
      </c>
      <c r="CL1243" t="s">
        <v>135</v>
      </c>
      <c r="CM1243" t="s">
        <v>296</v>
      </c>
      <c r="CN1243" t="s">
        <v>3120</v>
      </c>
      <c r="CO1243" t="s">
        <v>298</v>
      </c>
      <c r="CV1243" t="s">
        <v>154</v>
      </c>
      <c r="CW1243" t="s">
        <v>742</v>
      </c>
      <c r="CX1243" t="s">
        <v>156</v>
      </c>
      <c r="DC1243" s="15"/>
      <c r="DH1243" t="s">
        <v>146</v>
      </c>
    </row>
    <row r="1244" spans="1:112" x14ac:dyDescent="0.25">
      <c r="A1244" t="s">
        <v>3865</v>
      </c>
      <c r="B1244" t="s">
        <v>3866</v>
      </c>
      <c r="C1244" t="s">
        <v>3889</v>
      </c>
      <c r="D1244" t="s">
        <v>124</v>
      </c>
      <c r="E1244" t="s">
        <v>125</v>
      </c>
      <c r="F1244" t="s">
        <v>126</v>
      </c>
      <c r="G1244" s="15">
        <v>42906</v>
      </c>
      <c r="H1244" t="s">
        <v>2155</v>
      </c>
      <c r="I1244" t="s">
        <v>1432</v>
      </c>
      <c r="J1244" s="15"/>
      <c r="T1244" t="s">
        <v>3868</v>
      </c>
      <c r="U1244" t="s">
        <v>3869</v>
      </c>
      <c r="V1244" t="s">
        <v>3890</v>
      </c>
      <c r="AA1244" t="s">
        <v>3113</v>
      </c>
      <c r="AB1244" t="s">
        <v>3865</v>
      </c>
      <c r="AC1244" t="s">
        <v>3113</v>
      </c>
      <c r="AD1244" t="s">
        <v>3872</v>
      </c>
      <c r="AF1244" t="s">
        <v>137</v>
      </c>
      <c r="AG1244" t="s">
        <v>138</v>
      </c>
      <c r="AH1244">
        <v>0.25</v>
      </c>
      <c r="AI1244" t="s">
        <v>139</v>
      </c>
      <c r="AK1244" t="s">
        <v>140</v>
      </c>
      <c r="AM1244" t="s">
        <v>141</v>
      </c>
      <c r="AS1244" t="s">
        <v>3114</v>
      </c>
      <c r="AZ1244" t="s">
        <v>3873</v>
      </c>
      <c r="BA1244" t="s">
        <v>1208</v>
      </c>
      <c r="BB1244" t="s">
        <v>3874</v>
      </c>
      <c r="BC1244" t="s">
        <v>3875</v>
      </c>
      <c r="BD1244" t="s">
        <v>3876</v>
      </c>
      <c r="BE1244" s="15">
        <v>42910</v>
      </c>
      <c r="BG1244" t="s">
        <v>3117</v>
      </c>
      <c r="BH1244">
        <v>0.5</v>
      </c>
      <c r="BI1244" t="s">
        <v>139</v>
      </c>
      <c r="BJ1244" s="15"/>
      <c r="BK1244" t="s">
        <v>146</v>
      </c>
      <c r="BL1244">
        <v>5</v>
      </c>
      <c r="BM1244" s="16">
        <v>42906.740277777797</v>
      </c>
      <c r="BO1244" s="16"/>
      <c r="BP1244" t="s">
        <v>147</v>
      </c>
      <c r="BQ1244" t="s">
        <v>147</v>
      </c>
      <c r="BR1244">
        <v>0.25</v>
      </c>
      <c r="BS1244">
        <v>0.5</v>
      </c>
      <c r="BT1244" t="b">
        <v>0</v>
      </c>
      <c r="BU1244">
        <v>0.25</v>
      </c>
      <c r="BV1244">
        <v>0.5</v>
      </c>
      <c r="BW1244">
        <v>0.25</v>
      </c>
      <c r="BX1244" t="s">
        <v>1103</v>
      </c>
      <c r="BY1244" t="s">
        <v>3865</v>
      </c>
      <c r="BZ1244" t="s">
        <v>3866</v>
      </c>
      <c r="CA1244" t="s">
        <v>3891</v>
      </c>
      <c r="CB1244" t="s">
        <v>150</v>
      </c>
      <c r="CC1244" t="s">
        <v>3892</v>
      </c>
      <c r="CD1244" t="s">
        <v>3879</v>
      </c>
      <c r="CI1244">
        <v>26.289689986999999</v>
      </c>
      <c r="CJ1244">
        <v>-81.550610000000006</v>
      </c>
      <c r="CK1244" t="s">
        <v>324</v>
      </c>
      <c r="CL1244" t="s">
        <v>135</v>
      </c>
      <c r="CM1244" t="s">
        <v>296</v>
      </c>
      <c r="CN1244" t="s">
        <v>3120</v>
      </c>
      <c r="CO1244" t="s">
        <v>298</v>
      </c>
      <c r="CV1244" t="s">
        <v>154</v>
      </c>
      <c r="CW1244" t="s">
        <v>742</v>
      </c>
      <c r="CX1244" t="s">
        <v>156</v>
      </c>
      <c r="DC1244" s="15"/>
      <c r="DH1244" t="s">
        <v>146</v>
      </c>
    </row>
    <row r="1245" spans="1:112" x14ac:dyDescent="0.25">
      <c r="A1245" t="s">
        <v>1400</v>
      </c>
      <c r="B1245" t="s">
        <v>1401</v>
      </c>
      <c r="C1245" t="s">
        <v>3893</v>
      </c>
      <c r="D1245" t="s">
        <v>124</v>
      </c>
      <c r="E1245" t="s">
        <v>125</v>
      </c>
      <c r="F1245" t="s">
        <v>126</v>
      </c>
      <c r="G1245" s="15">
        <v>42906</v>
      </c>
      <c r="H1245" t="s">
        <v>973</v>
      </c>
      <c r="I1245" t="s">
        <v>1197</v>
      </c>
      <c r="J1245" s="15">
        <v>42906</v>
      </c>
      <c r="K1245" t="s">
        <v>973</v>
      </c>
      <c r="L1245" t="s">
        <v>1197</v>
      </c>
      <c r="T1245" t="s">
        <v>1404</v>
      </c>
      <c r="V1245" t="s">
        <v>3894</v>
      </c>
      <c r="AA1245" t="s">
        <v>1406</v>
      </c>
      <c r="AB1245" t="s">
        <v>1400</v>
      </c>
      <c r="AC1245" t="s">
        <v>1406</v>
      </c>
      <c r="AD1245" t="s">
        <v>1407</v>
      </c>
      <c r="AF1245" t="s">
        <v>137</v>
      </c>
      <c r="AG1245" t="s">
        <v>1408</v>
      </c>
      <c r="AI1245" t="s">
        <v>139</v>
      </c>
      <c r="AK1245" t="s">
        <v>140</v>
      </c>
      <c r="AM1245" t="s">
        <v>141</v>
      </c>
      <c r="AZ1245" t="s">
        <v>1207</v>
      </c>
      <c r="BA1245" t="s">
        <v>1208</v>
      </c>
      <c r="BB1245" t="s">
        <v>1209</v>
      </c>
      <c r="BD1245" t="s">
        <v>1409</v>
      </c>
      <c r="BE1245" s="15">
        <v>42912</v>
      </c>
      <c r="BG1245" t="s">
        <v>1410</v>
      </c>
      <c r="BH1245">
        <v>0.5</v>
      </c>
      <c r="BI1245" t="s">
        <v>139</v>
      </c>
      <c r="BJ1245" s="15"/>
      <c r="BK1245" t="s">
        <v>146</v>
      </c>
      <c r="BL1245">
        <v>8</v>
      </c>
      <c r="BM1245" s="16">
        <v>42906.770833333299</v>
      </c>
      <c r="BN1245">
        <v>8</v>
      </c>
      <c r="BO1245" s="16">
        <v>42906.770833333299</v>
      </c>
      <c r="BP1245" t="s">
        <v>147</v>
      </c>
      <c r="BQ1245" t="s">
        <v>147</v>
      </c>
      <c r="BS1245">
        <v>0.5</v>
      </c>
      <c r="BT1245" t="b">
        <v>0</v>
      </c>
      <c r="BV1245">
        <v>0.5</v>
      </c>
      <c r="BW1245">
        <v>0.25</v>
      </c>
      <c r="BX1245" t="s">
        <v>1103</v>
      </c>
      <c r="BY1245" t="s">
        <v>1400</v>
      </c>
      <c r="BZ1245" t="s">
        <v>1401</v>
      </c>
      <c r="CA1245" t="s">
        <v>3895</v>
      </c>
      <c r="CB1245" t="s">
        <v>150</v>
      </c>
      <c r="CD1245" t="s">
        <v>2776</v>
      </c>
      <c r="CI1245">
        <v>42.233055999999998</v>
      </c>
      <c r="CJ1245">
        <v>-121.747778</v>
      </c>
      <c r="CN1245" t="s">
        <v>135</v>
      </c>
      <c r="CO1245" t="s">
        <v>298</v>
      </c>
      <c r="CV1245" t="s">
        <v>154</v>
      </c>
      <c r="CW1245" t="s">
        <v>524</v>
      </c>
      <c r="CX1245" t="s">
        <v>2777</v>
      </c>
      <c r="DC1245" s="15"/>
      <c r="DH1245" t="s">
        <v>146</v>
      </c>
    </row>
    <row r="1246" spans="1:112" x14ac:dyDescent="0.25">
      <c r="A1246" t="s">
        <v>1400</v>
      </c>
      <c r="B1246" t="s">
        <v>1401</v>
      </c>
      <c r="C1246" t="s">
        <v>3896</v>
      </c>
      <c r="D1246" t="s">
        <v>124</v>
      </c>
      <c r="E1246" t="s">
        <v>125</v>
      </c>
      <c r="F1246" t="s">
        <v>126</v>
      </c>
      <c r="G1246" s="15">
        <v>42906</v>
      </c>
      <c r="H1246" t="s">
        <v>2011</v>
      </c>
      <c r="I1246" t="s">
        <v>1197</v>
      </c>
      <c r="J1246" s="15">
        <v>42906</v>
      </c>
      <c r="K1246" t="s">
        <v>2011</v>
      </c>
      <c r="L1246" t="s">
        <v>1197</v>
      </c>
      <c r="T1246" t="s">
        <v>1404</v>
      </c>
      <c r="V1246" t="s">
        <v>3897</v>
      </c>
      <c r="AA1246" t="s">
        <v>1406</v>
      </c>
      <c r="AB1246" t="s">
        <v>1400</v>
      </c>
      <c r="AC1246" t="s">
        <v>1406</v>
      </c>
      <c r="AD1246" t="s">
        <v>1407</v>
      </c>
      <c r="AF1246" t="s">
        <v>137</v>
      </c>
      <c r="AG1246" t="s">
        <v>1408</v>
      </c>
      <c r="AI1246" t="s">
        <v>139</v>
      </c>
      <c r="AK1246" t="s">
        <v>140</v>
      </c>
      <c r="AM1246" t="s">
        <v>141</v>
      </c>
      <c r="AZ1246" t="s">
        <v>1207</v>
      </c>
      <c r="BA1246" t="s">
        <v>1208</v>
      </c>
      <c r="BB1246" t="s">
        <v>1209</v>
      </c>
      <c r="BD1246" t="s">
        <v>1409</v>
      </c>
      <c r="BE1246" s="15">
        <v>42912</v>
      </c>
      <c r="BG1246" t="s">
        <v>1410</v>
      </c>
      <c r="BH1246">
        <v>0.5</v>
      </c>
      <c r="BI1246" t="s">
        <v>139</v>
      </c>
      <c r="BJ1246" s="15"/>
      <c r="BK1246" t="s">
        <v>146</v>
      </c>
      <c r="BL1246">
        <v>8</v>
      </c>
      <c r="BM1246" s="16">
        <v>42906.888888888898</v>
      </c>
      <c r="BN1246">
        <v>8</v>
      </c>
      <c r="BO1246" s="16">
        <v>42906.888888888898</v>
      </c>
      <c r="BP1246" t="s">
        <v>147</v>
      </c>
      <c r="BQ1246" t="s">
        <v>147</v>
      </c>
      <c r="BS1246">
        <v>0.5</v>
      </c>
      <c r="BT1246" t="b">
        <v>0</v>
      </c>
      <c r="BV1246">
        <v>0.5</v>
      </c>
      <c r="BW1246">
        <v>0.25</v>
      </c>
      <c r="BX1246" t="s">
        <v>1103</v>
      </c>
      <c r="BY1246" t="s">
        <v>1400</v>
      </c>
      <c r="BZ1246" t="s">
        <v>1401</v>
      </c>
      <c r="CA1246" t="s">
        <v>3898</v>
      </c>
      <c r="CB1246" t="s">
        <v>150</v>
      </c>
      <c r="CD1246" t="s">
        <v>2776</v>
      </c>
      <c r="CI1246">
        <v>42.236111000000001</v>
      </c>
      <c r="CJ1246">
        <v>-121.747778</v>
      </c>
      <c r="CN1246" t="s">
        <v>135</v>
      </c>
      <c r="CO1246" t="s">
        <v>298</v>
      </c>
      <c r="CV1246" t="s">
        <v>154</v>
      </c>
      <c r="CW1246" t="s">
        <v>524</v>
      </c>
      <c r="CX1246" t="s">
        <v>2777</v>
      </c>
      <c r="DC1246" s="15"/>
      <c r="DH1246" t="s">
        <v>146</v>
      </c>
    </row>
    <row r="1247" spans="1:112" x14ac:dyDescent="0.25">
      <c r="A1247" t="s">
        <v>1400</v>
      </c>
      <c r="B1247" t="s">
        <v>1401</v>
      </c>
      <c r="C1247" t="s">
        <v>3899</v>
      </c>
      <c r="D1247" t="s">
        <v>124</v>
      </c>
      <c r="E1247" t="s">
        <v>125</v>
      </c>
      <c r="F1247" t="s">
        <v>126</v>
      </c>
      <c r="G1247" s="15">
        <v>42906</v>
      </c>
      <c r="H1247" t="s">
        <v>1403</v>
      </c>
      <c r="I1247" t="s">
        <v>1197</v>
      </c>
      <c r="J1247" s="15">
        <v>42906</v>
      </c>
      <c r="K1247" t="s">
        <v>1403</v>
      </c>
      <c r="L1247" t="s">
        <v>1197</v>
      </c>
      <c r="T1247" t="s">
        <v>1404</v>
      </c>
      <c r="V1247" t="s">
        <v>3900</v>
      </c>
      <c r="AA1247" t="s">
        <v>1406</v>
      </c>
      <c r="AB1247" t="s">
        <v>1400</v>
      </c>
      <c r="AC1247" t="s">
        <v>1406</v>
      </c>
      <c r="AD1247" t="s">
        <v>1407</v>
      </c>
      <c r="AF1247" t="s">
        <v>137</v>
      </c>
      <c r="AG1247" t="s">
        <v>1408</v>
      </c>
      <c r="AI1247" t="s">
        <v>139</v>
      </c>
      <c r="AK1247" t="s">
        <v>140</v>
      </c>
      <c r="AM1247" t="s">
        <v>141</v>
      </c>
      <c r="AZ1247" t="s">
        <v>1207</v>
      </c>
      <c r="BA1247" t="s">
        <v>1208</v>
      </c>
      <c r="BB1247" t="s">
        <v>1209</v>
      </c>
      <c r="BD1247" t="s">
        <v>1409</v>
      </c>
      <c r="BE1247" s="15">
        <v>42912</v>
      </c>
      <c r="BG1247" t="s">
        <v>1410</v>
      </c>
      <c r="BH1247">
        <v>0.5</v>
      </c>
      <c r="BI1247" t="s">
        <v>139</v>
      </c>
      <c r="BJ1247" s="15"/>
      <c r="BK1247" t="s">
        <v>146</v>
      </c>
      <c r="BL1247">
        <v>8</v>
      </c>
      <c r="BM1247" s="16">
        <v>42906.958333333299</v>
      </c>
      <c r="BN1247">
        <v>8</v>
      </c>
      <c r="BO1247" s="16">
        <v>42906.958333333299</v>
      </c>
      <c r="BP1247" t="s">
        <v>147</v>
      </c>
      <c r="BQ1247" t="s">
        <v>147</v>
      </c>
      <c r="BS1247">
        <v>0.5</v>
      </c>
      <c r="BT1247" t="b">
        <v>0</v>
      </c>
      <c r="BV1247">
        <v>0.5</v>
      </c>
      <c r="BW1247">
        <v>0.25</v>
      </c>
      <c r="BX1247" t="s">
        <v>1103</v>
      </c>
      <c r="BY1247" t="s">
        <v>1400</v>
      </c>
      <c r="BZ1247" t="s">
        <v>1401</v>
      </c>
      <c r="CA1247" t="s">
        <v>3901</v>
      </c>
      <c r="CB1247" t="s">
        <v>150</v>
      </c>
      <c r="CD1247" t="s">
        <v>2776</v>
      </c>
      <c r="CI1247">
        <v>42.232500000000002</v>
      </c>
      <c r="CJ1247">
        <v>-121.751667</v>
      </c>
      <c r="CN1247" t="s">
        <v>135</v>
      </c>
      <c r="CO1247" t="s">
        <v>298</v>
      </c>
      <c r="CV1247" t="s">
        <v>154</v>
      </c>
      <c r="CW1247" t="s">
        <v>524</v>
      </c>
      <c r="CX1247" t="s">
        <v>2777</v>
      </c>
      <c r="DC1247" s="15"/>
      <c r="DH1247" t="s">
        <v>146</v>
      </c>
    </row>
    <row r="1248" spans="1:112" x14ac:dyDescent="0.25">
      <c r="A1248" t="s">
        <v>1400</v>
      </c>
      <c r="B1248" t="s">
        <v>1401</v>
      </c>
      <c r="C1248" t="s">
        <v>3902</v>
      </c>
      <c r="D1248" t="s">
        <v>124</v>
      </c>
      <c r="E1248" t="s">
        <v>125</v>
      </c>
      <c r="F1248" t="s">
        <v>126</v>
      </c>
      <c r="G1248" s="15">
        <v>42906</v>
      </c>
      <c r="H1248" t="s">
        <v>2327</v>
      </c>
      <c r="I1248" t="s">
        <v>1197</v>
      </c>
      <c r="J1248" s="15">
        <v>42906</v>
      </c>
      <c r="K1248" t="s">
        <v>2327</v>
      </c>
      <c r="L1248" t="s">
        <v>1197</v>
      </c>
      <c r="T1248" t="s">
        <v>1404</v>
      </c>
      <c r="V1248" t="s">
        <v>3903</v>
      </c>
      <c r="AA1248" t="s">
        <v>1406</v>
      </c>
      <c r="AB1248" t="s">
        <v>1400</v>
      </c>
      <c r="AC1248" t="s">
        <v>1406</v>
      </c>
      <c r="AD1248" t="s">
        <v>1407</v>
      </c>
      <c r="AF1248" t="s">
        <v>137</v>
      </c>
      <c r="AG1248" t="s">
        <v>1408</v>
      </c>
      <c r="AI1248" t="s">
        <v>139</v>
      </c>
      <c r="AK1248" t="s">
        <v>140</v>
      </c>
      <c r="AM1248" t="s">
        <v>141</v>
      </c>
      <c r="AZ1248" t="s">
        <v>1207</v>
      </c>
      <c r="BA1248" t="s">
        <v>1208</v>
      </c>
      <c r="BB1248" t="s">
        <v>1209</v>
      </c>
      <c r="BD1248" t="s">
        <v>1409</v>
      </c>
      <c r="BE1248" s="15">
        <v>42912</v>
      </c>
      <c r="BG1248" t="s">
        <v>1410</v>
      </c>
      <c r="BH1248">
        <v>0.5</v>
      </c>
      <c r="BI1248" t="s">
        <v>139</v>
      </c>
      <c r="BJ1248" s="15"/>
      <c r="BK1248" t="s">
        <v>146</v>
      </c>
      <c r="BL1248">
        <v>8</v>
      </c>
      <c r="BM1248" s="16">
        <v>42907.03125</v>
      </c>
      <c r="BN1248">
        <v>8</v>
      </c>
      <c r="BO1248" s="16">
        <v>42907.03125</v>
      </c>
      <c r="BP1248" t="s">
        <v>147</v>
      </c>
      <c r="BQ1248" t="s">
        <v>147</v>
      </c>
      <c r="BS1248">
        <v>0.5</v>
      </c>
      <c r="BT1248" t="b">
        <v>0</v>
      </c>
      <c r="BV1248">
        <v>0.5</v>
      </c>
      <c r="BW1248">
        <v>0.25</v>
      </c>
      <c r="BX1248" t="s">
        <v>1103</v>
      </c>
      <c r="BY1248" t="s">
        <v>1400</v>
      </c>
      <c r="BZ1248" t="s">
        <v>1401</v>
      </c>
      <c r="CA1248" t="s">
        <v>3904</v>
      </c>
      <c r="CB1248" t="s">
        <v>150</v>
      </c>
      <c r="CD1248" t="s">
        <v>2776</v>
      </c>
      <c r="CI1248">
        <v>42.232222</v>
      </c>
      <c r="CJ1248">
        <v>-121.754722</v>
      </c>
      <c r="CN1248" t="s">
        <v>135</v>
      </c>
      <c r="CO1248" t="s">
        <v>298</v>
      </c>
      <c r="CV1248" t="s">
        <v>154</v>
      </c>
      <c r="CW1248" t="s">
        <v>524</v>
      </c>
      <c r="CX1248" t="s">
        <v>2777</v>
      </c>
      <c r="DC1248" s="15"/>
      <c r="DH1248" t="s">
        <v>146</v>
      </c>
    </row>
    <row r="1249" spans="1:112" x14ac:dyDescent="0.25">
      <c r="A1249" t="s">
        <v>3865</v>
      </c>
      <c r="B1249" t="s">
        <v>3866</v>
      </c>
      <c r="C1249" t="s">
        <v>3905</v>
      </c>
      <c r="D1249" t="s">
        <v>124</v>
      </c>
      <c r="E1249" t="s">
        <v>125</v>
      </c>
      <c r="F1249" t="s">
        <v>126</v>
      </c>
      <c r="G1249" s="15">
        <v>42907</v>
      </c>
      <c r="H1249" t="s">
        <v>2448</v>
      </c>
      <c r="I1249" t="s">
        <v>1432</v>
      </c>
      <c r="J1249" s="15"/>
      <c r="T1249" t="s">
        <v>3868</v>
      </c>
      <c r="U1249" t="s">
        <v>3869</v>
      </c>
      <c r="V1249" t="s">
        <v>3906</v>
      </c>
      <c r="W1249" t="s">
        <v>3907</v>
      </c>
      <c r="AA1249" t="s">
        <v>3113</v>
      </c>
      <c r="AB1249" t="s">
        <v>3865</v>
      </c>
      <c r="AC1249" t="s">
        <v>3113</v>
      </c>
      <c r="AD1249" t="s">
        <v>3872</v>
      </c>
      <c r="AF1249" t="s">
        <v>137</v>
      </c>
      <c r="AG1249" t="s">
        <v>138</v>
      </c>
      <c r="AH1249">
        <v>0.25</v>
      </c>
      <c r="AI1249" t="s">
        <v>139</v>
      </c>
      <c r="AK1249" t="s">
        <v>140</v>
      </c>
      <c r="AM1249" t="s">
        <v>141</v>
      </c>
      <c r="AS1249" t="s">
        <v>3114</v>
      </c>
      <c r="AZ1249" t="s">
        <v>3873</v>
      </c>
      <c r="BA1249" t="s">
        <v>1208</v>
      </c>
      <c r="BB1249" t="s">
        <v>3874</v>
      </c>
      <c r="BC1249" t="s">
        <v>3875</v>
      </c>
      <c r="BD1249" t="s">
        <v>3876</v>
      </c>
      <c r="BE1249" s="15">
        <v>42910</v>
      </c>
      <c r="BG1249" t="s">
        <v>3117</v>
      </c>
      <c r="BH1249">
        <v>0.5</v>
      </c>
      <c r="BI1249" t="s">
        <v>139</v>
      </c>
      <c r="BJ1249" s="15"/>
      <c r="BK1249" t="s">
        <v>146</v>
      </c>
      <c r="BL1249">
        <v>5</v>
      </c>
      <c r="BM1249" s="16">
        <v>42907.593055555597</v>
      </c>
      <c r="BO1249" s="16"/>
      <c r="BP1249" t="s">
        <v>147</v>
      </c>
      <c r="BQ1249" t="s">
        <v>147</v>
      </c>
      <c r="BR1249">
        <v>0.25</v>
      </c>
      <c r="BS1249">
        <v>0.5</v>
      </c>
      <c r="BT1249" t="b">
        <v>0</v>
      </c>
      <c r="BU1249">
        <v>0.25</v>
      </c>
      <c r="BV1249">
        <v>0.5</v>
      </c>
      <c r="BW1249">
        <v>0.25</v>
      </c>
      <c r="BX1249" t="s">
        <v>1103</v>
      </c>
      <c r="BY1249" t="s">
        <v>3865</v>
      </c>
      <c r="BZ1249" t="s">
        <v>3866</v>
      </c>
      <c r="CA1249" t="s">
        <v>3908</v>
      </c>
      <c r="CB1249" t="s">
        <v>150</v>
      </c>
      <c r="CC1249" t="s">
        <v>3909</v>
      </c>
      <c r="CD1249" t="s">
        <v>3879</v>
      </c>
      <c r="CI1249">
        <v>26.234269987000001</v>
      </c>
      <c r="CJ1249">
        <v>-81.641000000000005</v>
      </c>
      <c r="CK1249" t="s">
        <v>324</v>
      </c>
      <c r="CL1249" t="s">
        <v>135</v>
      </c>
      <c r="CM1249" t="s">
        <v>296</v>
      </c>
      <c r="CN1249" t="s">
        <v>3120</v>
      </c>
      <c r="CO1249" t="s">
        <v>298</v>
      </c>
      <c r="CV1249" t="s">
        <v>154</v>
      </c>
      <c r="CW1249" t="s">
        <v>742</v>
      </c>
      <c r="CX1249" t="s">
        <v>156</v>
      </c>
      <c r="DC1249" s="15"/>
      <c r="DH1249" t="s">
        <v>146</v>
      </c>
    </row>
    <row r="1250" spans="1:112" x14ac:dyDescent="0.25">
      <c r="A1250" t="s">
        <v>3865</v>
      </c>
      <c r="B1250" t="s">
        <v>3866</v>
      </c>
      <c r="C1250" t="s">
        <v>3910</v>
      </c>
      <c r="D1250" t="s">
        <v>124</v>
      </c>
      <c r="E1250" t="s">
        <v>125</v>
      </c>
      <c r="F1250" t="s">
        <v>126</v>
      </c>
      <c r="G1250" s="15">
        <v>42907</v>
      </c>
      <c r="H1250" t="s">
        <v>836</v>
      </c>
      <c r="I1250" t="s">
        <v>1432</v>
      </c>
      <c r="J1250" s="15"/>
      <c r="T1250" t="s">
        <v>3868</v>
      </c>
      <c r="U1250" t="s">
        <v>3869</v>
      </c>
      <c r="V1250" t="s">
        <v>3911</v>
      </c>
      <c r="W1250" t="s">
        <v>3912</v>
      </c>
      <c r="AA1250" t="s">
        <v>3113</v>
      </c>
      <c r="AB1250" t="s">
        <v>3865</v>
      </c>
      <c r="AC1250" t="s">
        <v>3113</v>
      </c>
      <c r="AD1250" t="s">
        <v>3872</v>
      </c>
      <c r="AF1250" t="s">
        <v>137</v>
      </c>
      <c r="AG1250" t="s">
        <v>138</v>
      </c>
      <c r="AH1250">
        <v>0.25</v>
      </c>
      <c r="AI1250" t="s">
        <v>139</v>
      </c>
      <c r="AK1250" t="s">
        <v>140</v>
      </c>
      <c r="AM1250" t="s">
        <v>141</v>
      </c>
      <c r="AS1250" t="s">
        <v>3114</v>
      </c>
      <c r="AZ1250" t="s">
        <v>3873</v>
      </c>
      <c r="BA1250" t="s">
        <v>1208</v>
      </c>
      <c r="BB1250" t="s">
        <v>3874</v>
      </c>
      <c r="BC1250" t="s">
        <v>3875</v>
      </c>
      <c r="BD1250" t="s">
        <v>3876</v>
      </c>
      <c r="BE1250" s="15">
        <v>42910</v>
      </c>
      <c r="BG1250" t="s">
        <v>3117</v>
      </c>
      <c r="BH1250">
        <v>0.5</v>
      </c>
      <c r="BI1250" t="s">
        <v>139</v>
      </c>
      <c r="BJ1250" s="15"/>
      <c r="BK1250" t="s">
        <v>146</v>
      </c>
      <c r="BL1250">
        <v>5</v>
      </c>
      <c r="BM1250" s="16">
        <v>42907.657638888901</v>
      </c>
      <c r="BO1250" s="16"/>
      <c r="BP1250" t="s">
        <v>147</v>
      </c>
      <c r="BQ1250" t="s">
        <v>147</v>
      </c>
      <c r="BR1250">
        <v>0.25</v>
      </c>
      <c r="BS1250">
        <v>0.5</v>
      </c>
      <c r="BT1250" t="b">
        <v>0</v>
      </c>
      <c r="BU1250">
        <v>0.25</v>
      </c>
      <c r="BV1250">
        <v>0.5</v>
      </c>
      <c r="BW1250">
        <v>0.25</v>
      </c>
      <c r="BX1250" t="s">
        <v>1103</v>
      </c>
      <c r="BY1250" t="s">
        <v>3865</v>
      </c>
      <c r="BZ1250" t="s">
        <v>3866</v>
      </c>
      <c r="CA1250" t="s">
        <v>3913</v>
      </c>
      <c r="CB1250" t="s">
        <v>150</v>
      </c>
      <c r="CC1250" t="s">
        <v>3914</v>
      </c>
      <c r="CD1250" t="s">
        <v>3879</v>
      </c>
      <c r="CI1250">
        <v>26.179069986999998</v>
      </c>
      <c r="CJ1250">
        <v>-81.652889999999999</v>
      </c>
      <c r="CK1250" t="s">
        <v>324</v>
      </c>
      <c r="CL1250" t="s">
        <v>135</v>
      </c>
      <c r="CM1250" t="s">
        <v>296</v>
      </c>
      <c r="CN1250" t="s">
        <v>3120</v>
      </c>
      <c r="CO1250" t="s">
        <v>298</v>
      </c>
      <c r="CV1250" t="s">
        <v>154</v>
      </c>
      <c r="CW1250" t="s">
        <v>742</v>
      </c>
      <c r="CX1250" t="s">
        <v>156</v>
      </c>
      <c r="DC1250" s="15"/>
      <c r="DH1250" t="s">
        <v>146</v>
      </c>
    </row>
    <row r="1251" spans="1:112" x14ac:dyDescent="0.25">
      <c r="A1251" t="s">
        <v>3865</v>
      </c>
      <c r="B1251" t="s">
        <v>3866</v>
      </c>
      <c r="C1251" t="s">
        <v>3915</v>
      </c>
      <c r="D1251" t="s">
        <v>124</v>
      </c>
      <c r="E1251" t="s">
        <v>125</v>
      </c>
      <c r="F1251" t="s">
        <v>126</v>
      </c>
      <c r="G1251" s="15">
        <v>42907</v>
      </c>
      <c r="H1251" t="s">
        <v>386</v>
      </c>
      <c r="I1251" t="s">
        <v>1432</v>
      </c>
      <c r="J1251" s="15"/>
      <c r="T1251" t="s">
        <v>3868</v>
      </c>
      <c r="U1251" t="s">
        <v>3869</v>
      </c>
      <c r="V1251" t="s">
        <v>3916</v>
      </c>
      <c r="AA1251" t="s">
        <v>3113</v>
      </c>
      <c r="AB1251" t="s">
        <v>3865</v>
      </c>
      <c r="AC1251" t="s">
        <v>3113</v>
      </c>
      <c r="AD1251" t="s">
        <v>3872</v>
      </c>
      <c r="AF1251" t="s">
        <v>137</v>
      </c>
      <c r="AG1251" t="s">
        <v>138</v>
      </c>
      <c r="AH1251">
        <v>0.25</v>
      </c>
      <c r="AI1251" t="s">
        <v>139</v>
      </c>
      <c r="AK1251" t="s">
        <v>140</v>
      </c>
      <c r="AM1251" t="s">
        <v>141</v>
      </c>
      <c r="AS1251" t="s">
        <v>3114</v>
      </c>
      <c r="AZ1251" t="s">
        <v>3873</v>
      </c>
      <c r="BA1251" t="s">
        <v>1208</v>
      </c>
      <c r="BB1251" t="s">
        <v>3874</v>
      </c>
      <c r="BC1251" t="s">
        <v>3875</v>
      </c>
      <c r="BD1251" t="s">
        <v>3876</v>
      </c>
      <c r="BE1251" s="15">
        <v>42910</v>
      </c>
      <c r="BG1251" t="s">
        <v>3117</v>
      </c>
      <c r="BH1251">
        <v>0.5</v>
      </c>
      <c r="BI1251" t="s">
        <v>139</v>
      </c>
      <c r="BJ1251" s="15"/>
      <c r="BK1251" t="s">
        <v>146</v>
      </c>
      <c r="BL1251">
        <v>5</v>
      </c>
      <c r="BM1251" s="16">
        <v>42907.722222222197</v>
      </c>
      <c r="BO1251" s="16"/>
      <c r="BP1251" t="s">
        <v>147</v>
      </c>
      <c r="BQ1251" t="s">
        <v>147</v>
      </c>
      <c r="BR1251">
        <v>0.25</v>
      </c>
      <c r="BS1251">
        <v>0.5</v>
      </c>
      <c r="BT1251" t="b">
        <v>0</v>
      </c>
      <c r="BU1251">
        <v>0.25</v>
      </c>
      <c r="BV1251">
        <v>0.5</v>
      </c>
      <c r="BW1251">
        <v>0.25</v>
      </c>
      <c r="BX1251" t="s">
        <v>1103</v>
      </c>
      <c r="BY1251" t="s">
        <v>3865</v>
      </c>
      <c r="BZ1251" t="s">
        <v>3866</v>
      </c>
      <c r="CA1251" t="s">
        <v>3917</v>
      </c>
      <c r="CB1251" t="s">
        <v>150</v>
      </c>
      <c r="CC1251" t="s">
        <v>3918</v>
      </c>
      <c r="CD1251" t="s">
        <v>3879</v>
      </c>
      <c r="CI1251">
        <v>26.215079986999999</v>
      </c>
      <c r="CJ1251">
        <v>-81.644000000000005</v>
      </c>
      <c r="CK1251" t="s">
        <v>324</v>
      </c>
      <c r="CL1251" t="s">
        <v>135</v>
      </c>
      <c r="CM1251" t="s">
        <v>296</v>
      </c>
      <c r="CN1251" t="s">
        <v>3120</v>
      </c>
      <c r="CO1251" t="s">
        <v>298</v>
      </c>
      <c r="CV1251" t="s">
        <v>154</v>
      </c>
      <c r="CW1251" t="s">
        <v>742</v>
      </c>
      <c r="CX1251" t="s">
        <v>156</v>
      </c>
      <c r="DC1251" s="15"/>
      <c r="DH1251" t="s">
        <v>146</v>
      </c>
    </row>
    <row r="1252" spans="1:112" x14ac:dyDescent="0.25">
      <c r="A1252" t="s">
        <v>3865</v>
      </c>
      <c r="B1252" t="s">
        <v>3866</v>
      </c>
      <c r="C1252" t="s">
        <v>3919</v>
      </c>
      <c r="D1252" t="s">
        <v>124</v>
      </c>
      <c r="E1252" t="s">
        <v>125</v>
      </c>
      <c r="F1252" t="s">
        <v>126</v>
      </c>
      <c r="G1252" s="15">
        <v>42912</v>
      </c>
      <c r="H1252" t="s">
        <v>1022</v>
      </c>
      <c r="I1252" t="s">
        <v>1432</v>
      </c>
      <c r="J1252" s="15"/>
      <c r="T1252" t="s">
        <v>3868</v>
      </c>
      <c r="U1252" t="s">
        <v>3869</v>
      </c>
      <c r="V1252" t="s">
        <v>3920</v>
      </c>
      <c r="W1252" t="s">
        <v>3921</v>
      </c>
      <c r="AA1252" t="s">
        <v>3113</v>
      </c>
      <c r="AB1252" t="s">
        <v>3865</v>
      </c>
      <c r="AC1252" t="s">
        <v>3113</v>
      </c>
      <c r="AD1252" t="s">
        <v>3872</v>
      </c>
      <c r="AF1252" t="s">
        <v>137</v>
      </c>
      <c r="AG1252" t="s">
        <v>138</v>
      </c>
      <c r="AH1252">
        <v>0.25</v>
      </c>
      <c r="AI1252" t="s">
        <v>139</v>
      </c>
      <c r="AK1252" t="s">
        <v>140</v>
      </c>
      <c r="AM1252" t="s">
        <v>141</v>
      </c>
      <c r="AS1252" t="s">
        <v>3114</v>
      </c>
      <c r="AZ1252" t="s">
        <v>3873</v>
      </c>
      <c r="BA1252" t="s">
        <v>1208</v>
      </c>
      <c r="BB1252" t="s">
        <v>3874</v>
      </c>
      <c r="BC1252" t="s">
        <v>3875</v>
      </c>
      <c r="BD1252" t="s">
        <v>3876</v>
      </c>
      <c r="BE1252" s="15">
        <v>42917</v>
      </c>
      <c r="BG1252" t="s">
        <v>3117</v>
      </c>
      <c r="BH1252">
        <v>0.5</v>
      </c>
      <c r="BI1252" t="s">
        <v>139</v>
      </c>
      <c r="BJ1252" s="15"/>
      <c r="BK1252" t="s">
        <v>146</v>
      </c>
      <c r="BL1252">
        <v>5</v>
      </c>
      <c r="BM1252" s="16">
        <v>42912.604166666701</v>
      </c>
      <c r="BO1252" s="16"/>
      <c r="BP1252" t="s">
        <v>147</v>
      </c>
      <c r="BQ1252" t="s">
        <v>147</v>
      </c>
      <c r="BR1252">
        <v>0.25</v>
      </c>
      <c r="BS1252">
        <v>0.5</v>
      </c>
      <c r="BT1252" t="b">
        <v>0</v>
      </c>
      <c r="BU1252">
        <v>0.25</v>
      </c>
      <c r="BV1252">
        <v>0.5</v>
      </c>
      <c r="BW1252">
        <v>0.25</v>
      </c>
      <c r="BX1252" t="s">
        <v>1103</v>
      </c>
      <c r="BY1252" t="s">
        <v>3865</v>
      </c>
      <c r="BZ1252" t="s">
        <v>3866</v>
      </c>
      <c r="CA1252" t="s">
        <v>3922</v>
      </c>
      <c r="CB1252" t="s">
        <v>150</v>
      </c>
      <c r="CC1252" t="s">
        <v>3923</v>
      </c>
      <c r="CD1252" t="s">
        <v>3879</v>
      </c>
      <c r="CI1252">
        <v>26.238659986999998</v>
      </c>
      <c r="CJ1252">
        <v>-81.553600000000003</v>
      </c>
      <c r="CK1252" t="s">
        <v>324</v>
      </c>
      <c r="CL1252" t="s">
        <v>135</v>
      </c>
      <c r="CM1252" t="s">
        <v>296</v>
      </c>
      <c r="CN1252" t="s">
        <v>3120</v>
      </c>
      <c r="CO1252" t="s">
        <v>298</v>
      </c>
      <c r="CV1252" t="s">
        <v>154</v>
      </c>
      <c r="CW1252" t="s">
        <v>742</v>
      </c>
      <c r="CX1252" t="s">
        <v>156</v>
      </c>
      <c r="DC1252" s="15"/>
      <c r="DH1252" t="s">
        <v>146</v>
      </c>
    </row>
    <row r="1253" spans="1:112" x14ac:dyDescent="0.25">
      <c r="A1253" t="s">
        <v>3865</v>
      </c>
      <c r="B1253" t="s">
        <v>3866</v>
      </c>
      <c r="C1253" t="s">
        <v>3924</v>
      </c>
      <c r="D1253" t="s">
        <v>124</v>
      </c>
      <c r="E1253" t="s">
        <v>125</v>
      </c>
      <c r="F1253" t="s">
        <v>126</v>
      </c>
      <c r="G1253" s="15">
        <v>42912</v>
      </c>
      <c r="H1253" t="s">
        <v>3925</v>
      </c>
      <c r="I1253" t="s">
        <v>1432</v>
      </c>
      <c r="J1253" s="15"/>
      <c r="T1253" t="s">
        <v>3868</v>
      </c>
      <c r="U1253" t="s">
        <v>3869</v>
      </c>
      <c r="V1253" t="s">
        <v>3926</v>
      </c>
      <c r="W1253" t="s">
        <v>3927</v>
      </c>
      <c r="AA1253" t="s">
        <v>3113</v>
      </c>
      <c r="AB1253" t="s">
        <v>3865</v>
      </c>
      <c r="AC1253" t="s">
        <v>3113</v>
      </c>
      <c r="AD1253" t="s">
        <v>3872</v>
      </c>
      <c r="AF1253" t="s">
        <v>137</v>
      </c>
      <c r="AG1253" t="s">
        <v>138</v>
      </c>
      <c r="AH1253">
        <v>0.25</v>
      </c>
      <c r="AI1253" t="s">
        <v>139</v>
      </c>
      <c r="AK1253" t="s">
        <v>140</v>
      </c>
      <c r="AM1253" t="s">
        <v>141</v>
      </c>
      <c r="AS1253" t="s">
        <v>3114</v>
      </c>
      <c r="AZ1253" t="s">
        <v>3873</v>
      </c>
      <c r="BA1253" t="s">
        <v>1208</v>
      </c>
      <c r="BB1253" t="s">
        <v>3874</v>
      </c>
      <c r="BC1253" t="s">
        <v>3875</v>
      </c>
      <c r="BD1253" t="s">
        <v>3876</v>
      </c>
      <c r="BE1253" s="15">
        <v>42917</v>
      </c>
      <c r="BG1253" t="s">
        <v>3117</v>
      </c>
      <c r="BH1253">
        <v>0.5</v>
      </c>
      <c r="BI1253" t="s">
        <v>139</v>
      </c>
      <c r="BJ1253" s="15"/>
      <c r="BK1253" t="s">
        <v>146</v>
      </c>
      <c r="BL1253">
        <v>5</v>
      </c>
      <c r="BM1253" s="16">
        <v>42912.655555555597</v>
      </c>
      <c r="BO1253" s="16"/>
      <c r="BP1253" t="s">
        <v>147</v>
      </c>
      <c r="BQ1253" t="s">
        <v>147</v>
      </c>
      <c r="BR1253">
        <v>0.25</v>
      </c>
      <c r="BS1253">
        <v>0.5</v>
      </c>
      <c r="BT1253" t="b">
        <v>0</v>
      </c>
      <c r="BU1253">
        <v>0.25</v>
      </c>
      <c r="BV1253">
        <v>0.5</v>
      </c>
      <c r="BW1253">
        <v>0.25</v>
      </c>
      <c r="BX1253" t="s">
        <v>1103</v>
      </c>
      <c r="BY1253" t="s">
        <v>3865</v>
      </c>
      <c r="BZ1253" t="s">
        <v>3866</v>
      </c>
      <c r="CA1253" t="s">
        <v>3928</v>
      </c>
      <c r="CB1253" t="s">
        <v>150</v>
      </c>
      <c r="CC1253" t="s">
        <v>3929</v>
      </c>
      <c r="CD1253" t="s">
        <v>3879</v>
      </c>
      <c r="CI1253">
        <v>26.212709987</v>
      </c>
      <c r="CJ1253">
        <v>-81.558000000000007</v>
      </c>
      <c r="CK1253" t="s">
        <v>324</v>
      </c>
      <c r="CL1253" t="s">
        <v>135</v>
      </c>
      <c r="CM1253" t="s">
        <v>296</v>
      </c>
      <c r="CN1253" t="s">
        <v>3120</v>
      </c>
      <c r="CO1253" t="s">
        <v>298</v>
      </c>
      <c r="CV1253" t="s">
        <v>154</v>
      </c>
      <c r="CW1253" t="s">
        <v>742</v>
      </c>
      <c r="CX1253" t="s">
        <v>156</v>
      </c>
      <c r="DC1253" s="15"/>
      <c r="DH1253" t="s">
        <v>146</v>
      </c>
    </row>
    <row r="1254" spans="1:112" x14ac:dyDescent="0.25">
      <c r="A1254" t="s">
        <v>3865</v>
      </c>
      <c r="B1254" t="s">
        <v>3866</v>
      </c>
      <c r="C1254" t="s">
        <v>3930</v>
      </c>
      <c r="D1254" t="s">
        <v>124</v>
      </c>
      <c r="E1254" t="s">
        <v>125</v>
      </c>
      <c r="F1254" t="s">
        <v>126</v>
      </c>
      <c r="G1254" s="15">
        <v>42912</v>
      </c>
      <c r="H1254" t="s">
        <v>1385</v>
      </c>
      <c r="I1254" t="s">
        <v>1432</v>
      </c>
      <c r="J1254" s="15"/>
      <c r="T1254" t="s">
        <v>3868</v>
      </c>
      <c r="U1254" t="s">
        <v>3869</v>
      </c>
      <c r="V1254" t="s">
        <v>3931</v>
      </c>
      <c r="W1254" t="s">
        <v>3932</v>
      </c>
      <c r="AA1254" t="s">
        <v>3113</v>
      </c>
      <c r="AB1254" t="s">
        <v>3865</v>
      </c>
      <c r="AC1254" t="s">
        <v>3113</v>
      </c>
      <c r="AD1254" t="s">
        <v>3872</v>
      </c>
      <c r="AF1254" t="s">
        <v>137</v>
      </c>
      <c r="AG1254" t="s">
        <v>138</v>
      </c>
      <c r="AH1254">
        <v>0.25</v>
      </c>
      <c r="AI1254" t="s">
        <v>139</v>
      </c>
      <c r="AK1254" t="s">
        <v>140</v>
      </c>
      <c r="AM1254" t="s">
        <v>141</v>
      </c>
      <c r="AS1254" t="s">
        <v>3114</v>
      </c>
      <c r="AZ1254" t="s">
        <v>3873</v>
      </c>
      <c r="BA1254" t="s">
        <v>1208</v>
      </c>
      <c r="BB1254" t="s">
        <v>3874</v>
      </c>
      <c r="BC1254" t="s">
        <v>3875</v>
      </c>
      <c r="BD1254" t="s">
        <v>3876</v>
      </c>
      <c r="BE1254" s="15">
        <v>42917</v>
      </c>
      <c r="BG1254" t="s">
        <v>3117</v>
      </c>
      <c r="BH1254">
        <v>0.5</v>
      </c>
      <c r="BI1254" t="s">
        <v>139</v>
      </c>
      <c r="BJ1254" s="15"/>
      <c r="BK1254" t="s">
        <v>146</v>
      </c>
      <c r="BL1254">
        <v>5</v>
      </c>
      <c r="BM1254" s="16">
        <v>42912.708333333299</v>
      </c>
      <c r="BO1254" s="16"/>
      <c r="BP1254" t="s">
        <v>147</v>
      </c>
      <c r="BQ1254" t="s">
        <v>147</v>
      </c>
      <c r="BR1254">
        <v>0.25</v>
      </c>
      <c r="BS1254">
        <v>0.5</v>
      </c>
      <c r="BT1254" t="b">
        <v>0</v>
      </c>
      <c r="BU1254">
        <v>0.25</v>
      </c>
      <c r="BV1254">
        <v>0.5</v>
      </c>
      <c r="BW1254">
        <v>0.25</v>
      </c>
      <c r="BX1254" t="s">
        <v>1103</v>
      </c>
      <c r="BY1254" t="s">
        <v>3865</v>
      </c>
      <c r="BZ1254" t="s">
        <v>3866</v>
      </c>
      <c r="CA1254" t="s">
        <v>3933</v>
      </c>
      <c r="CB1254" t="s">
        <v>150</v>
      </c>
      <c r="CC1254" t="s">
        <v>3934</v>
      </c>
      <c r="CD1254" t="s">
        <v>3879</v>
      </c>
      <c r="CI1254">
        <v>26.226179986999998</v>
      </c>
      <c r="CJ1254">
        <v>-81.538150000000002</v>
      </c>
      <c r="CK1254" t="s">
        <v>324</v>
      </c>
      <c r="CL1254" t="s">
        <v>135</v>
      </c>
      <c r="CM1254" t="s">
        <v>296</v>
      </c>
      <c r="CN1254" t="s">
        <v>3120</v>
      </c>
      <c r="CO1254" t="s">
        <v>298</v>
      </c>
      <c r="CV1254" t="s">
        <v>154</v>
      </c>
      <c r="CW1254" t="s">
        <v>742</v>
      </c>
      <c r="CX1254" t="s">
        <v>156</v>
      </c>
      <c r="DC1254" s="15"/>
      <c r="DH1254" t="s">
        <v>146</v>
      </c>
    </row>
    <row r="1255" spans="1:112" x14ac:dyDescent="0.25">
      <c r="A1255" t="s">
        <v>3865</v>
      </c>
      <c r="B1255" t="s">
        <v>3866</v>
      </c>
      <c r="C1255" t="s">
        <v>3935</v>
      </c>
      <c r="D1255" t="s">
        <v>124</v>
      </c>
      <c r="E1255" t="s">
        <v>125</v>
      </c>
      <c r="F1255" t="s">
        <v>126</v>
      </c>
      <c r="G1255" s="15">
        <v>42913</v>
      </c>
      <c r="H1255" t="s">
        <v>2588</v>
      </c>
      <c r="I1255" t="s">
        <v>1432</v>
      </c>
      <c r="J1255" s="15"/>
      <c r="T1255" t="s">
        <v>3868</v>
      </c>
      <c r="U1255" t="s">
        <v>3869</v>
      </c>
      <c r="V1255" t="s">
        <v>3936</v>
      </c>
      <c r="W1255" t="s">
        <v>3937</v>
      </c>
      <c r="AA1255" t="s">
        <v>3113</v>
      </c>
      <c r="AB1255" t="s">
        <v>3865</v>
      </c>
      <c r="AC1255" t="s">
        <v>3113</v>
      </c>
      <c r="AD1255" t="s">
        <v>3872</v>
      </c>
      <c r="AF1255" t="s">
        <v>137</v>
      </c>
      <c r="AG1255" t="s">
        <v>138</v>
      </c>
      <c r="AH1255">
        <v>0.25</v>
      </c>
      <c r="AI1255" t="s">
        <v>139</v>
      </c>
      <c r="AK1255" t="s">
        <v>140</v>
      </c>
      <c r="AM1255" t="s">
        <v>141</v>
      </c>
      <c r="AS1255" t="s">
        <v>3114</v>
      </c>
      <c r="AZ1255" t="s">
        <v>3873</v>
      </c>
      <c r="BA1255" t="s">
        <v>1208</v>
      </c>
      <c r="BB1255" t="s">
        <v>3874</v>
      </c>
      <c r="BC1255" t="s">
        <v>3875</v>
      </c>
      <c r="BD1255" t="s">
        <v>3876</v>
      </c>
      <c r="BE1255" s="15">
        <v>42918</v>
      </c>
      <c r="BG1255" t="s">
        <v>3117</v>
      </c>
      <c r="BH1255">
        <v>0.5</v>
      </c>
      <c r="BI1255" t="s">
        <v>139</v>
      </c>
      <c r="BJ1255" s="15"/>
      <c r="BK1255" t="s">
        <v>146</v>
      </c>
      <c r="BL1255">
        <v>5</v>
      </c>
      <c r="BM1255" s="16">
        <v>42913.617361111101</v>
      </c>
      <c r="BO1255" s="16"/>
      <c r="BP1255" t="s">
        <v>147</v>
      </c>
      <c r="BQ1255" t="s">
        <v>147</v>
      </c>
      <c r="BR1255">
        <v>0.25</v>
      </c>
      <c r="BS1255">
        <v>0.5</v>
      </c>
      <c r="BT1255" t="b">
        <v>0</v>
      </c>
      <c r="BU1255">
        <v>0.25</v>
      </c>
      <c r="BV1255">
        <v>0.5</v>
      </c>
      <c r="BW1255">
        <v>0.25</v>
      </c>
      <c r="BX1255" t="s">
        <v>1103</v>
      </c>
      <c r="BY1255" t="s">
        <v>3865</v>
      </c>
      <c r="BZ1255" t="s">
        <v>3866</v>
      </c>
      <c r="CA1255" t="s">
        <v>3938</v>
      </c>
      <c r="CB1255" t="s">
        <v>150</v>
      </c>
      <c r="CC1255" t="s">
        <v>3939</v>
      </c>
      <c r="CD1255" t="s">
        <v>3879</v>
      </c>
      <c r="CI1255">
        <v>26.294589986999998</v>
      </c>
      <c r="CJ1255">
        <v>-81.546210000000002</v>
      </c>
      <c r="CK1255" t="s">
        <v>324</v>
      </c>
      <c r="CL1255" t="s">
        <v>135</v>
      </c>
      <c r="CM1255" t="s">
        <v>296</v>
      </c>
      <c r="CN1255" t="s">
        <v>3120</v>
      </c>
      <c r="CO1255" t="s">
        <v>298</v>
      </c>
      <c r="CV1255" t="s">
        <v>154</v>
      </c>
      <c r="CW1255" t="s">
        <v>742</v>
      </c>
      <c r="CX1255" t="s">
        <v>156</v>
      </c>
      <c r="DC1255" s="15"/>
      <c r="DH1255" t="s">
        <v>146</v>
      </c>
    </row>
    <row r="1256" spans="1:112" x14ac:dyDescent="0.25">
      <c r="A1256" t="s">
        <v>3865</v>
      </c>
      <c r="B1256" t="s">
        <v>3866</v>
      </c>
      <c r="C1256" t="s">
        <v>3940</v>
      </c>
      <c r="D1256" t="s">
        <v>124</v>
      </c>
      <c r="E1256" t="s">
        <v>125</v>
      </c>
      <c r="F1256" t="s">
        <v>126</v>
      </c>
      <c r="G1256" s="15">
        <v>42913</v>
      </c>
      <c r="H1256" t="s">
        <v>1428</v>
      </c>
      <c r="I1256" t="s">
        <v>1432</v>
      </c>
      <c r="J1256" s="15"/>
      <c r="T1256" t="s">
        <v>3868</v>
      </c>
      <c r="U1256" t="s">
        <v>3869</v>
      </c>
      <c r="V1256" t="s">
        <v>3941</v>
      </c>
      <c r="W1256" t="s">
        <v>3942</v>
      </c>
      <c r="AA1256" t="s">
        <v>3113</v>
      </c>
      <c r="AB1256" t="s">
        <v>3865</v>
      </c>
      <c r="AC1256" t="s">
        <v>3113</v>
      </c>
      <c r="AD1256" t="s">
        <v>3872</v>
      </c>
      <c r="AF1256" t="s">
        <v>137</v>
      </c>
      <c r="AG1256" t="s">
        <v>138</v>
      </c>
      <c r="AH1256">
        <v>0.25</v>
      </c>
      <c r="AI1256" t="s">
        <v>139</v>
      </c>
      <c r="AK1256" t="s">
        <v>140</v>
      </c>
      <c r="AM1256" t="s">
        <v>141</v>
      </c>
      <c r="AS1256" t="s">
        <v>3114</v>
      </c>
      <c r="AZ1256" t="s">
        <v>3873</v>
      </c>
      <c r="BA1256" t="s">
        <v>1208</v>
      </c>
      <c r="BB1256" t="s">
        <v>3874</v>
      </c>
      <c r="BC1256" t="s">
        <v>3875</v>
      </c>
      <c r="BD1256" t="s">
        <v>3876</v>
      </c>
      <c r="BE1256" s="15">
        <v>42918</v>
      </c>
      <c r="BG1256" t="s">
        <v>3117</v>
      </c>
      <c r="BH1256">
        <v>0.5</v>
      </c>
      <c r="BI1256" t="s">
        <v>139</v>
      </c>
      <c r="BJ1256" s="15"/>
      <c r="BK1256" t="s">
        <v>146</v>
      </c>
      <c r="BL1256">
        <v>5</v>
      </c>
      <c r="BM1256" s="16">
        <v>42913.711111111101</v>
      </c>
      <c r="BO1256" s="16"/>
      <c r="BP1256" t="s">
        <v>147</v>
      </c>
      <c r="BQ1256" t="s">
        <v>147</v>
      </c>
      <c r="BR1256">
        <v>0.25</v>
      </c>
      <c r="BS1256">
        <v>0.5</v>
      </c>
      <c r="BT1256" t="b">
        <v>0</v>
      </c>
      <c r="BU1256">
        <v>0.25</v>
      </c>
      <c r="BV1256">
        <v>0.5</v>
      </c>
      <c r="BW1256">
        <v>0.25</v>
      </c>
      <c r="BX1256" t="s">
        <v>1103</v>
      </c>
      <c r="BY1256" t="s">
        <v>3865</v>
      </c>
      <c r="BZ1256" t="s">
        <v>3866</v>
      </c>
      <c r="CA1256" t="s">
        <v>3943</v>
      </c>
      <c r="CB1256" t="s">
        <v>150</v>
      </c>
      <c r="CC1256" t="s">
        <v>3944</v>
      </c>
      <c r="CD1256" t="s">
        <v>3879</v>
      </c>
      <c r="CI1256">
        <v>26.220939987000001</v>
      </c>
      <c r="CJ1256">
        <v>-81.702730000000003</v>
      </c>
      <c r="CK1256" t="s">
        <v>324</v>
      </c>
      <c r="CL1256" t="s">
        <v>135</v>
      </c>
      <c r="CM1256" t="s">
        <v>296</v>
      </c>
      <c r="CN1256" t="s">
        <v>3120</v>
      </c>
      <c r="CO1256" t="s">
        <v>298</v>
      </c>
      <c r="CV1256" t="s">
        <v>154</v>
      </c>
      <c r="CW1256" t="s">
        <v>742</v>
      </c>
      <c r="CX1256" t="s">
        <v>156</v>
      </c>
      <c r="DC1256" s="15"/>
      <c r="DH1256" t="s">
        <v>146</v>
      </c>
    </row>
    <row r="1257" spans="1:112" x14ac:dyDescent="0.25">
      <c r="A1257" t="s">
        <v>3865</v>
      </c>
      <c r="B1257" t="s">
        <v>3866</v>
      </c>
      <c r="C1257" t="s">
        <v>3945</v>
      </c>
      <c r="D1257" t="s">
        <v>124</v>
      </c>
      <c r="E1257" t="s">
        <v>125</v>
      </c>
      <c r="F1257" t="s">
        <v>126</v>
      </c>
      <c r="G1257" s="15">
        <v>42921</v>
      </c>
      <c r="H1257" t="s">
        <v>3946</v>
      </c>
      <c r="I1257" t="s">
        <v>1432</v>
      </c>
      <c r="J1257" s="15"/>
      <c r="T1257" t="s">
        <v>3868</v>
      </c>
      <c r="U1257" t="s">
        <v>3869</v>
      </c>
      <c r="V1257" t="s">
        <v>3947</v>
      </c>
      <c r="W1257" t="s">
        <v>3948</v>
      </c>
      <c r="AA1257" t="s">
        <v>3113</v>
      </c>
      <c r="AB1257" t="s">
        <v>3865</v>
      </c>
      <c r="AC1257" t="s">
        <v>3113</v>
      </c>
      <c r="AD1257" t="s">
        <v>3872</v>
      </c>
      <c r="AF1257" t="s">
        <v>137</v>
      </c>
      <c r="AG1257" t="s">
        <v>138</v>
      </c>
      <c r="AH1257">
        <v>0.25</v>
      </c>
      <c r="AI1257" t="s">
        <v>139</v>
      </c>
      <c r="AK1257" t="s">
        <v>140</v>
      </c>
      <c r="AM1257" t="s">
        <v>141</v>
      </c>
      <c r="AS1257" t="s">
        <v>3114</v>
      </c>
      <c r="AZ1257" t="s">
        <v>3873</v>
      </c>
      <c r="BA1257" t="s">
        <v>1208</v>
      </c>
      <c r="BB1257" t="s">
        <v>3874</v>
      </c>
      <c r="BC1257" t="s">
        <v>3875</v>
      </c>
      <c r="BD1257" t="s">
        <v>3876</v>
      </c>
      <c r="BE1257" s="15">
        <v>42932</v>
      </c>
      <c r="BG1257" t="s">
        <v>3117</v>
      </c>
      <c r="BH1257">
        <v>0.5</v>
      </c>
      <c r="BI1257" t="s">
        <v>139</v>
      </c>
      <c r="BJ1257" s="15"/>
      <c r="BK1257" t="s">
        <v>146</v>
      </c>
      <c r="BL1257">
        <v>5</v>
      </c>
      <c r="BM1257" s="16">
        <v>42921.6118055556</v>
      </c>
      <c r="BO1257" s="16"/>
      <c r="BP1257" t="s">
        <v>147</v>
      </c>
      <c r="BQ1257" t="s">
        <v>147</v>
      </c>
      <c r="BR1257">
        <v>0.25</v>
      </c>
      <c r="BS1257">
        <v>0.5</v>
      </c>
      <c r="BT1257" t="b">
        <v>0</v>
      </c>
      <c r="BU1257">
        <v>0.25</v>
      </c>
      <c r="BV1257">
        <v>0.5</v>
      </c>
      <c r="BW1257">
        <v>0.25</v>
      </c>
      <c r="BX1257" t="s">
        <v>1103</v>
      </c>
      <c r="BY1257" t="s">
        <v>3865</v>
      </c>
      <c r="BZ1257" t="s">
        <v>3866</v>
      </c>
      <c r="CA1257" t="s">
        <v>3949</v>
      </c>
      <c r="CB1257" t="s">
        <v>150</v>
      </c>
      <c r="CC1257" t="s">
        <v>3950</v>
      </c>
      <c r="CD1257" t="s">
        <v>3879</v>
      </c>
      <c r="CI1257">
        <v>26.199729987000001</v>
      </c>
      <c r="CJ1257">
        <v>-81.728750000000005</v>
      </c>
      <c r="CK1257" t="s">
        <v>324</v>
      </c>
      <c r="CL1257" t="s">
        <v>135</v>
      </c>
      <c r="CM1257" t="s">
        <v>296</v>
      </c>
      <c r="CN1257" t="s">
        <v>3120</v>
      </c>
      <c r="CO1257" t="s">
        <v>298</v>
      </c>
      <c r="CV1257" t="s">
        <v>154</v>
      </c>
      <c r="CW1257" t="s">
        <v>742</v>
      </c>
      <c r="CX1257" t="s">
        <v>156</v>
      </c>
      <c r="DC1257" s="15"/>
      <c r="DH1257" t="s">
        <v>146</v>
      </c>
    </row>
    <row r="1258" spans="1:112" x14ac:dyDescent="0.25">
      <c r="A1258" t="s">
        <v>3865</v>
      </c>
      <c r="B1258" t="s">
        <v>3866</v>
      </c>
      <c r="C1258" t="s">
        <v>3951</v>
      </c>
      <c r="D1258" t="s">
        <v>124</v>
      </c>
      <c r="E1258" t="s">
        <v>125</v>
      </c>
      <c r="F1258" t="s">
        <v>126</v>
      </c>
      <c r="G1258" s="15">
        <v>42921</v>
      </c>
      <c r="H1258" t="s">
        <v>2424</v>
      </c>
      <c r="I1258" t="s">
        <v>1432</v>
      </c>
      <c r="J1258" s="15"/>
      <c r="T1258" t="s">
        <v>3868</v>
      </c>
      <c r="U1258" t="s">
        <v>3869</v>
      </c>
      <c r="V1258" t="s">
        <v>3952</v>
      </c>
      <c r="AA1258" t="s">
        <v>3113</v>
      </c>
      <c r="AB1258" t="s">
        <v>3865</v>
      </c>
      <c r="AC1258" t="s">
        <v>3113</v>
      </c>
      <c r="AD1258" t="s">
        <v>3872</v>
      </c>
      <c r="AF1258" t="s">
        <v>137</v>
      </c>
      <c r="AG1258" t="s">
        <v>138</v>
      </c>
      <c r="AH1258">
        <v>0.25</v>
      </c>
      <c r="AI1258" t="s">
        <v>139</v>
      </c>
      <c r="AK1258" t="s">
        <v>140</v>
      </c>
      <c r="AM1258" t="s">
        <v>141</v>
      </c>
      <c r="AS1258" t="s">
        <v>3114</v>
      </c>
      <c r="AZ1258" t="s">
        <v>3873</v>
      </c>
      <c r="BA1258" t="s">
        <v>1208</v>
      </c>
      <c r="BB1258" t="s">
        <v>3874</v>
      </c>
      <c r="BC1258" t="s">
        <v>3875</v>
      </c>
      <c r="BD1258" t="s">
        <v>3876</v>
      </c>
      <c r="BE1258" s="15">
        <v>42932</v>
      </c>
      <c r="BG1258" t="s">
        <v>3117</v>
      </c>
      <c r="BH1258">
        <v>0.5</v>
      </c>
      <c r="BI1258" t="s">
        <v>139</v>
      </c>
      <c r="BJ1258" s="15"/>
      <c r="BK1258" t="s">
        <v>146</v>
      </c>
      <c r="BL1258">
        <v>5</v>
      </c>
      <c r="BM1258" s="16">
        <v>42921.681944444397</v>
      </c>
      <c r="BO1258" s="16"/>
      <c r="BP1258" t="s">
        <v>147</v>
      </c>
      <c r="BQ1258" t="s">
        <v>147</v>
      </c>
      <c r="BR1258">
        <v>0.25</v>
      </c>
      <c r="BS1258">
        <v>0.5</v>
      </c>
      <c r="BT1258" t="b">
        <v>0</v>
      </c>
      <c r="BU1258">
        <v>0.25</v>
      </c>
      <c r="BV1258">
        <v>0.5</v>
      </c>
      <c r="BW1258">
        <v>0.25</v>
      </c>
      <c r="BX1258" t="s">
        <v>1103</v>
      </c>
      <c r="BY1258" t="s">
        <v>3865</v>
      </c>
      <c r="BZ1258" t="s">
        <v>3866</v>
      </c>
      <c r="CA1258" t="s">
        <v>3953</v>
      </c>
      <c r="CB1258" t="s">
        <v>150</v>
      </c>
      <c r="CC1258" t="s">
        <v>3954</v>
      </c>
      <c r="CD1258" t="s">
        <v>3879</v>
      </c>
      <c r="CI1258">
        <v>26.181239987000001</v>
      </c>
      <c r="CJ1258">
        <v>-81.736199999999997</v>
      </c>
      <c r="CK1258" t="s">
        <v>324</v>
      </c>
      <c r="CL1258" t="s">
        <v>135</v>
      </c>
      <c r="CM1258" t="s">
        <v>296</v>
      </c>
      <c r="CN1258" t="s">
        <v>3120</v>
      </c>
      <c r="CO1258" t="s">
        <v>298</v>
      </c>
      <c r="CV1258" t="s">
        <v>154</v>
      </c>
      <c r="CW1258" t="s">
        <v>742</v>
      </c>
      <c r="CX1258" t="s">
        <v>156</v>
      </c>
      <c r="DC1258" s="15"/>
      <c r="DH1258" t="s">
        <v>146</v>
      </c>
    </row>
    <row r="1259" spans="1:112" x14ac:dyDescent="0.25">
      <c r="A1259" t="s">
        <v>3865</v>
      </c>
      <c r="B1259" t="s">
        <v>3866</v>
      </c>
      <c r="C1259" t="s">
        <v>3955</v>
      </c>
      <c r="D1259" t="s">
        <v>124</v>
      </c>
      <c r="E1259" t="s">
        <v>125</v>
      </c>
      <c r="F1259" t="s">
        <v>126</v>
      </c>
      <c r="G1259" s="15">
        <v>42921</v>
      </c>
      <c r="H1259" t="s">
        <v>3956</v>
      </c>
      <c r="I1259" t="s">
        <v>1432</v>
      </c>
      <c r="J1259" s="15"/>
      <c r="T1259" t="s">
        <v>3868</v>
      </c>
      <c r="U1259" t="s">
        <v>3869</v>
      </c>
      <c r="V1259" t="s">
        <v>3957</v>
      </c>
      <c r="W1259" t="s">
        <v>3958</v>
      </c>
      <c r="AA1259" t="s">
        <v>3113</v>
      </c>
      <c r="AB1259" t="s">
        <v>3865</v>
      </c>
      <c r="AC1259" t="s">
        <v>3113</v>
      </c>
      <c r="AD1259" t="s">
        <v>3872</v>
      </c>
      <c r="AF1259" t="s">
        <v>137</v>
      </c>
      <c r="AG1259" t="s">
        <v>138</v>
      </c>
      <c r="AH1259">
        <v>0.25</v>
      </c>
      <c r="AI1259" t="s">
        <v>139</v>
      </c>
      <c r="AK1259" t="s">
        <v>140</v>
      </c>
      <c r="AM1259" t="s">
        <v>141</v>
      </c>
      <c r="AS1259" t="s">
        <v>3114</v>
      </c>
      <c r="AZ1259" t="s">
        <v>3873</v>
      </c>
      <c r="BA1259" t="s">
        <v>1208</v>
      </c>
      <c r="BB1259" t="s">
        <v>3874</v>
      </c>
      <c r="BC1259" t="s">
        <v>3875</v>
      </c>
      <c r="BD1259" t="s">
        <v>3876</v>
      </c>
      <c r="BE1259" s="15">
        <v>42932</v>
      </c>
      <c r="BG1259" t="s">
        <v>3117</v>
      </c>
      <c r="BH1259">
        <v>0.5</v>
      </c>
      <c r="BI1259" t="s">
        <v>139</v>
      </c>
      <c r="BJ1259" s="15"/>
      <c r="BK1259" t="s">
        <v>146</v>
      </c>
      <c r="BL1259">
        <v>5</v>
      </c>
      <c r="BM1259" s="16">
        <v>42921.7631944444</v>
      </c>
      <c r="BO1259" s="16"/>
      <c r="BP1259" t="s">
        <v>147</v>
      </c>
      <c r="BQ1259" t="s">
        <v>147</v>
      </c>
      <c r="BR1259">
        <v>0.25</v>
      </c>
      <c r="BS1259">
        <v>0.5</v>
      </c>
      <c r="BT1259" t="b">
        <v>0</v>
      </c>
      <c r="BU1259">
        <v>0.25</v>
      </c>
      <c r="BV1259">
        <v>0.5</v>
      </c>
      <c r="BW1259">
        <v>0.25</v>
      </c>
      <c r="BX1259" t="s">
        <v>1103</v>
      </c>
      <c r="BY1259" t="s">
        <v>3865</v>
      </c>
      <c r="BZ1259" t="s">
        <v>3866</v>
      </c>
      <c r="CA1259" t="s">
        <v>3959</v>
      </c>
      <c r="CB1259" t="s">
        <v>150</v>
      </c>
      <c r="CC1259" t="s">
        <v>3960</v>
      </c>
      <c r="CD1259" t="s">
        <v>3879</v>
      </c>
      <c r="CI1259">
        <v>26.341389986999999</v>
      </c>
      <c r="CJ1259">
        <v>-81.523700000000005</v>
      </c>
      <c r="CK1259" t="s">
        <v>324</v>
      </c>
      <c r="CL1259" t="s">
        <v>135</v>
      </c>
      <c r="CM1259" t="s">
        <v>296</v>
      </c>
      <c r="CN1259" t="s">
        <v>3120</v>
      </c>
      <c r="CO1259" t="s">
        <v>298</v>
      </c>
      <c r="CV1259" t="s">
        <v>154</v>
      </c>
      <c r="CW1259" t="s">
        <v>742</v>
      </c>
      <c r="CX1259" t="s">
        <v>156</v>
      </c>
      <c r="DC1259" s="15"/>
      <c r="DH1259" t="s">
        <v>146</v>
      </c>
    </row>
    <row r="1260" spans="1:112" x14ac:dyDescent="0.25">
      <c r="A1260" t="s">
        <v>3865</v>
      </c>
      <c r="B1260" t="s">
        <v>3866</v>
      </c>
      <c r="C1260" t="s">
        <v>3961</v>
      </c>
      <c r="D1260" t="s">
        <v>124</v>
      </c>
      <c r="E1260" t="s">
        <v>125</v>
      </c>
      <c r="F1260" t="s">
        <v>126</v>
      </c>
      <c r="G1260" s="15">
        <v>42934</v>
      </c>
      <c r="H1260" t="s">
        <v>188</v>
      </c>
      <c r="I1260" t="s">
        <v>1432</v>
      </c>
      <c r="J1260" s="15"/>
      <c r="T1260" t="s">
        <v>3868</v>
      </c>
      <c r="U1260" t="s">
        <v>3869</v>
      </c>
      <c r="V1260" t="s">
        <v>3962</v>
      </c>
      <c r="AA1260" t="s">
        <v>3113</v>
      </c>
      <c r="AB1260" t="s">
        <v>3865</v>
      </c>
      <c r="AC1260" t="s">
        <v>3113</v>
      </c>
      <c r="AD1260" t="s">
        <v>3872</v>
      </c>
      <c r="AF1260" t="s">
        <v>137</v>
      </c>
      <c r="AG1260" t="s">
        <v>138</v>
      </c>
      <c r="AH1260">
        <v>0.25</v>
      </c>
      <c r="AI1260" t="s">
        <v>139</v>
      </c>
      <c r="AK1260" t="s">
        <v>140</v>
      </c>
      <c r="AM1260" t="s">
        <v>141</v>
      </c>
      <c r="AS1260" t="s">
        <v>3114</v>
      </c>
      <c r="AZ1260" t="s">
        <v>3873</v>
      </c>
      <c r="BA1260" t="s">
        <v>1208</v>
      </c>
      <c r="BB1260" t="s">
        <v>3874</v>
      </c>
      <c r="BC1260" t="s">
        <v>3875</v>
      </c>
      <c r="BD1260" t="s">
        <v>3876</v>
      </c>
      <c r="BE1260" s="15">
        <v>42936</v>
      </c>
      <c r="BG1260" t="s">
        <v>3117</v>
      </c>
      <c r="BH1260">
        <v>0.5</v>
      </c>
      <c r="BI1260" t="s">
        <v>139</v>
      </c>
      <c r="BJ1260" s="15"/>
      <c r="BK1260" t="s">
        <v>146</v>
      </c>
      <c r="BL1260">
        <v>5</v>
      </c>
      <c r="BM1260" s="16">
        <v>42934.666666666701</v>
      </c>
      <c r="BO1260" s="16"/>
      <c r="BP1260" t="s">
        <v>147</v>
      </c>
      <c r="BQ1260" t="s">
        <v>147</v>
      </c>
      <c r="BR1260">
        <v>0.25</v>
      </c>
      <c r="BS1260">
        <v>0.5</v>
      </c>
      <c r="BT1260" t="b">
        <v>0</v>
      </c>
      <c r="BU1260">
        <v>0.25</v>
      </c>
      <c r="BV1260">
        <v>0.5</v>
      </c>
      <c r="BW1260">
        <v>0.25</v>
      </c>
      <c r="BX1260" t="s">
        <v>1103</v>
      </c>
      <c r="BY1260" t="s">
        <v>3865</v>
      </c>
      <c r="BZ1260" t="s">
        <v>3866</v>
      </c>
      <c r="CA1260" t="s">
        <v>3963</v>
      </c>
      <c r="CB1260" t="s">
        <v>150</v>
      </c>
      <c r="CC1260" t="s">
        <v>3964</v>
      </c>
      <c r="CD1260" t="s">
        <v>3879</v>
      </c>
      <c r="CI1260">
        <v>26.162309987</v>
      </c>
      <c r="CJ1260">
        <v>-81.740390000000005</v>
      </c>
      <c r="CK1260" t="s">
        <v>324</v>
      </c>
      <c r="CL1260" t="s">
        <v>135</v>
      </c>
      <c r="CM1260" t="s">
        <v>296</v>
      </c>
      <c r="CN1260" t="s">
        <v>3120</v>
      </c>
      <c r="CO1260" t="s">
        <v>298</v>
      </c>
      <c r="CV1260" t="s">
        <v>154</v>
      </c>
      <c r="CW1260" t="s">
        <v>742</v>
      </c>
      <c r="CX1260" t="s">
        <v>156</v>
      </c>
      <c r="DC1260" s="15"/>
      <c r="DH1260" t="s">
        <v>146</v>
      </c>
    </row>
    <row r="1261" spans="1:112" x14ac:dyDescent="0.25">
      <c r="A1261" t="s">
        <v>1400</v>
      </c>
      <c r="B1261" t="s">
        <v>1401</v>
      </c>
      <c r="C1261" t="s">
        <v>3965</v>
      </c>
      <c r="D1261" t="s">
        <v>124</v>
      </c>
      <c r="E1261" t="s">
        <v>125</v>
      </c>
      <c r="F1261" t="s">
        <v>126</v>
      </c>
      <c r="G1261" s="15">
        <v>42934</v>
      </c>
      <c r="H1261" t="s">
        <v>186</v>
      </c>
      <c r="I1261" t="s">
        <v>1197</v>
      </c>
      <c r="J1261" s="15">
        <v>42934</v>
      </c>
      <c r="K1261" t="s">
        <v>186</v>
      </c>
      <c r="L1261" t="s">
        <v>1197</v>
      </c>
      <c r="T1261" t="s">
        <v>1404</v>
      </c>
      <c r="V1261" t="s">
        <v>3064</v>
      </c>
      <c r="AA1261" t="s">
        <v>1406</v>
      </c>
      <c r="AB1261" t="s">
        <v>1400</v>
      </c>
      <c r="AC1261" t="s">
        <v>1406</v>
      </c>
      <c r="AD1261" t="s">
        <v>1407</v>
      </c>
      <c r="AF1261" t="s">
        <v>137</v>
      </c>
      <c r="AG1261" t="s">
        <v>1408</v>
      </c>
      <c r="AI1261" t="s">
        <v>139</v>
      </c>
      <c r="AK1261" t="s">
        <v>140</v>
      </c>
      <c r="AM1261" t="s">
        <v>141</v>
      </c>
      <c r="AZ1261" t="s">
        <v>1207</v>
      </c>
      <c r="BA1261" t="s">
        <v>1208</v>
      </c>
      <c r="BB1261" t="s">
        <v>1209</v>
      </c>
      <c r="BD1261" t="s">
        <v>1409</v>
      </c>
      <c r="BE1261" s="15">
        <v>42943</v>
      </c>
      <c r="BG1261" t="s">
        <v>1410</v>
      </c>
      <c r="BH1261">
        <v>0.5</v>
      </c>
      <c r="BI1261" t="s">
        <v>139</v>
      </c>
      <c r="BJ1261" s="15"/>
      <c r="BK1261" t="s">
        <v>146</v>
      </c>
      <c r="BL1261">
        <v>8</v>
      </c>
      <c r="BM1261" s="16">
        <v>42934.784722222197</v>
      </c>
      <c r="BN1261">
        <v>8</v>
      </c>
      <c r="BO1261" s="16">
        <v>42934.784722222197</v>
      </c>
      <c r="BP1261" t="s">
        <v>147</v>
      </c>
      <c r="BQ1261" t="s">
        <v>147</v>
      </c>
      <c r="BS1261">
        <v>0.5</v>
      </c>
      <c r="BT1261" t="b">
        <v>0</v>
      </c>
      <c r="BV1261">
        <v>0.5</v>
      </c>
      <c r="BW1261">
        <v>0.25</v>
      </c>
      <c r="BX1261" t="s">
        <v>1103</v>
      </c>
      <c r="BY1261" t="s">
        <v>1400</v>
      </c>
      <c r="BZ1261" t="s">
        <v>1401</v>
      </c>
      <c r="CA1261" t="s">
        <v>3065</v>
      </c>
      <c r="CB1261" t="s">
        <v>150</v>
      </c>
      <c r="CD1261" t="s">
        <v>3066</v>
      </c>
      <c r="CI1261">
        <v>45.348332999999997</v>
      </c>
      <c r="CJ1261">
        <v>-118.121667</v>
      </c>
      <c r="CN1261" t="s">
        <v>135</v>
      </c>
      <c r="CO1261" t="s">
        <v>298</v>
      </c>
      <c r="CV1261" t="s">
        <v>154</v>
      </c>
      <c r="CW1261" t="s">
        <v>524</v>
      </c>
      <c r="CX1261" t="s">
        <v>3067</v>
      </c>
      <c r="DC1261" s="15"/>
      <c r="DH1261" t="s">
        <v>146</v>
      </c>
    </row>
    <row r="1262" spans="1:112" x14ac:dyDescent="0.25">
      <c r="A1262" t="s">
        <v>3865</v>
      </c>
      <c r="B1262" t="s">
        <v>3866</v>
      </c>
      <c r="C1262" t="s">
        <v>3966</v>
      </c>
      <c r="D1262" t="s">
        <v>124</v>
      </c>
      <c r="E1262" t="s">
        <v>125</v>
      </c>
      <c r="F1262" t="s">
        <v>126</v>
      </c>
      <c r="G1262" s="15">
        <v>42940</v>
      </c>
      <c r="H1262" t="s">
        <v>344</v>
      </c>
      <c r="I1262" t="s">
        <v>1432</v>
      </c>
      <c r="J1262" s="15"/>
      <c r="T1262" t="s">
        <v>3868</v>
      </c>
      <c r="U1262" t="s">
        <v>3869</v>
      </c>
      <c r="V1262" t="s">
        <v>3967</v>
      </c>
      <c r="AA1262" t="s">
        <v>3113</v>
      </c>
      <c r="AB1262" t="s">
        <v>3865</v>
      </c>
      <c r="AC1262" t="s">
        <v>3113</v>
      </c>
      <c r="AD1262" t="s">
        <v>3872</v>
      </c>
      <c r="AF1262" t="s">
        <v>137</v>
      </c>
      <c r="AG1262" t="s">
        <v>138</v>
      </c>
      <c r="AH1262">
        <v>0.25</v>
      </c>
      <c r="AI1262" t="s">
        <v>139</v>
      </c>
      <c r="AK1262" t="s">
        <v>140</v>
      </c>
      <c r="AM1262" t="s">
        <v>141</v>
      </c>
      <c r="AS1262" t="s">
        <v>3114</v>
      </c>
      <c r="AZ1262" t="s">
        <v>3873</v>
      </c>
      <c r="BA1262" t="s">
        <v>1208</v>
      </c>
      <c r="BB1262" t="s">
        <v>3874</v>
      </c>
      <c r="BC1262" t="s">
        <v>3875</v>
      </c>
      <c r="BD1262" t="s">
        <v>3876</v>
      </c>
      <c r="BE1262" s="15">
        <v>42949</v>
      </c>
      <c r="BG1262" t="s">
        <v>3117</v>
      </c>
      <c r="BH1262">
        <v>0.5</v>
      </c>
      <c r="BI1262" t="s">
        <v>139</v>
      </c>
      <c r="BJ1262" s="15"/>
      <c r="BK1262" t="s">
        <v>146</v>
      </c>
      <c r="BL1262">
        <v>5</v>
      </c>
      <c r="BM1262" s="16">
        <v>42940.611111111102</v>
      </c>
      <c r="BO1262" s="16"/>
      <c r="BP1262" t="s">
        <v>147</v>
      </c>
      <c r="BQ1262" t="s">
        <v>147</v>
      </c>
      <c r="BR1262">
        <v>0.25</v>
      </c>
      <c r="BS1262">
        <v>0.5</v>
      </c>
      <c r="BT1262" t="b">
        <v>0</v>
      </c>
      <c r="BU1262">
        <v>0.25</v>
      </c>
      <c r="BV1262">
        <v>0.5</v>
      </c>
      <c r="BW1262">
        <v>0.25</v>
      </c>
      <c r="BX1262" t="s">
        <v>1103</v>
      </c>
      <c r="BY1262" t="s">
        <v>3865</v>
      </c>
      <c r="BZ1262" t="s">
        <v>3866</v>
      </c>
      <c r="CA1262" t="s">
        <v>3968</v>
      </c>
      <c r="CB1262" t="s">
        <v>150</v>
      </c>
      <c r="CC1262" t="s">
        <v>3969</v>
      </c>
      <c r="CD1262" t="s">
        <v>3879</v>
      </c>
      <c r="CI1262">
        <v>26.223509987</v>
      </c>
      <c r="CJ1262">
        <v>-81.717190000000002</v>
      </c>
      <c r="CK1262" t="s">
        <v>324</v>
      </c>
      <c r="CL1262" t="s">
        <v>135</v>
      </c>
      <c r="CM1262" t="s">
        <v>296</v>
      </c>
      <c r="CN1262" t="s">
        <v>3120</v>
      </c>
      <c r="CO1262" t="s">
        <v>298</v>
      </c>
      <c r="CV1262" t="s">
        <v>154</v>
      </c>
      <c r="CW1262" t="s">
        <v>742</v>
      </c>
      <c r="CX1262" t="s">
        <v>156</v>
      </c>
      <c r="DC1262" s="15"/>
      <c r="DH1262" t="s">
        <v>146</v>
      </c>
    </row>
    <row r="1263" spans="1:112" x14ac:dyDescent="0.25">
      <c r="A1263" t="s">
        <v>3865</v>
      </c>
      <c r="B1263" t="s">
        <v>3866</v>
      </c>
      <c r="C1263" t="s">
        <v>3970</v>
      </c>
      <c r="D1263" t="s">
        <v>124</v>
      </c>
      <c r="E1263" t="s">
        <v>125</v>
      </c>
      <c r="F1263" t="s">
        <v>126</v>
      </c>
      <c r="G1263" s="15">
        <v>42940</v>
      </c>
      <c r="H1263" t="s">
        <v>858</v>
      </c>
      <c r="I1263" t="s">
        <v>1432</v>
      </c>
      <c r="J1263" s="15"/>
      <c r="T1263" t="s">
        <v>3868</v>
      </c>
      <c r="U1263" t="s">
        <v>3869</v>
      </c>
      <c r="V1263" t="s">
        <v>3971</v>
      </c>
      <c r="W1263" t="s">
        <v>3972</v>
      </c>
      <c r="AA1263" t="s">
        <v>3113</v>
      </c>
      <c r="AB1263" t="s">
        <v>3865</v>
      </c>
      <c r="AC1263" t="s">
        <v>3113</v>
      </c>
      <c r="AD1263" t="s">
        <v>3872</v>
      </c>
      <c r="AF1263" t="s">
        <v>137</v>
      </c>
      <c r="AG1263" t="s">
        <v>138</v>
      </c>
      <c r="AH1263">
        <v>0.25</v>
      </c>
      <c r="AI1263" t="s">
        <v>139</v>
      </c>
      <c r="AK1263" t="s">
        <v>140</v>
      </c>
      <c r="AM1263" t="s">
        <v>141</v>
      </c>
      <c r="AS1263" t="s">
        <v>3114</v>
      </c>
      <c r="AZ1263" t="s">
        <v>3873</v>
      </c>
      <c r="BA1263" t="s">
        <v>1208</v>
      </c>
      <c r="BB1263" t="s">
        <v>3874</v>
      </c>
      <c r="BC1263" t="s">
        <v>3875</v>
      </c>
      <c r="BD1263" t="s">
        <v>3876</v>
      </c>
      <c r="BE1263" s="15">
        <v>42949</v>
      </c>
      <c r="BG1263" t="s">
        <v>3117</v>
      </c>
      <c r="BH1263">
        <v>0.5</v>
      </c>
      <c r="BI1263" t="s">
        <v>139</v>
      </c>
      <c r="BJ1263" s="15"/>
      <c r="BK1263" t="s">
        <v>146</v>
      </c>
      <c r="BL1263">
        <v>5</v>
      </c>
      <c r="BM1263" s="16">
        <v>42940.661111111098</v>
      </c>
      <c r="BO1263" s="16"/>
      <c r="BP1263" t="s">
        <v>147</v>
      </c>
      <c r="BQ1263" t="s">
        <v>147</v>
      </c>
      <c r="BR1263">
        <v>0.25</v>
      </c>
      <c r="BS1263">
        <v>0.5</v>
      </c>
      <c r="BT1263" t="b">
        <v>0</v>
      </c>
      <c r="BU1263">
        <v>0.25</v>
      </c>
      <c r="BV1263">
        <v>0.5</v>
      </c>
      <c r="BW1263">
        <v>0.25</v>
      </c>
      <c r="BX1263" t="s">
        <v>1103</v>
      </c>
      <c r="BY1263" t="s">
        <v>3865</v>
      </c>
      <c r="BZ1263" t="s">
        <v>3866</v>
      </c>
      <c r="CA1263" t="s">
        <v>3973</v>
      </c>
      <c r="CB1263" t="s">
        <v>150</v>
      </c>
      <c r="CC1263" t="s">
        <v>3974</v>
      </c>
      <c r="CD1263" t="s">
        <v>3879</v>
      </c>
      <c r="CI1263">
        <v>26.194979987</v>
      </c>
      <c r="CJ1263">
        <v>-81.681389999999993</v>
      </c>
      <c r="CK1263" t="s">
        <v>324</v>
      </c>
      <c r="CL1263" t="s">
        <v>135</v>
      </c>
      <c r="CM1263" t="s">
        <v>296</v>
      </c>
      <c r="CN1263" t="s">
        <v>3120</v>
      </c>
      <c r="CO1263" t="s">
        <v>298</v>
      </c>
      <c r="CV1263" t="s">
        <v>154</v>
      </c>
      <c r="CW1263" t="s">
        <v>742</v>
      </c>
      <c r="CX1263" t="s">
        <v>156</v>
      </c>
      <c r="DC1263" s="15"/>
      <c r="DH1263" t="s">
        <v>146</v>
      </c>
    </row>
    <row r="1264" spans="1:112" x14ac:dyDescent="0.25">
      <c r="A1264" t="s">
        <v>3865</v>
      </c>
      <c r="B1264" t="s">
        <v>3866</v>
      </c>
      <c r="C1264" t="s">
        <v>3975</v>
      </c>
      <c r="D1264" t="s">
        <v>124</v>
      </c>
      <c r="E1264" t="s">
        <v>125</v>
      </c>
      <c r="F1264" t="s">
        <v>126</v>
      </c>
      <c r="G1264" s="15">
        <v>42940</v>
      </c>
      <c r="H1264" t="s">
        <v>676</v>
      </c>
      <c r="I1264" t="s">
        <v>1432</v>
      </c>
      <c r="J1264" s="15"/>
      <c r="T1264" t="s">
        <v>3868</v>
      </c>
      <c r="U1264" t="s">
        <v>3869</v>
      </c>
      <c r="V1264" t="s">
        <v>3976</v>
      </c>
      <c r="W1264" t="s">
        <v>3977</v>
      </c>
      <c r="AA1264" t="s">
        <v>3113</v>
      </c>
      <c r="AB1264" t="s">
        <v>3865</v>
      </c>
      <c r="AC1264" t="s">
        <v>3113</v>
      </c>
      <c r="AD1264" t="s">
        <v>3872</v>
      </c>
      <c r="AF1264" t="s">
        <v>137</v>
      </c>
      <c r="AG1264" t="s">
        <v>138</v>
      </c>
      <c r="AH1264">
        <v>0.25</v>
      </c>
      <c r="AI1264" t="s">
        <v>139</v>
      </c>
      <c r="AK1264" t="s">
        <v>140</v>
      </c>
      <c r="AM1264" t="s">
        <v>141</v>
      </c>
      <c r="AS1264" t="s">
        <v>3114</v>
      </c>
      <c r="AZ1264" t="s">
        <v>3873</v>
      </c>
      <c r="BA1264" t="s">
        <v>1208</v>
      </c>
      <c r="BB1264" t="s">
        <v>3874</v>
      </c>
      <c r="BC1264" t="s">
        <v>3875</v>
      </c>
      <c r="BD1264" t="s">
        <v>3876</v>
      </c>
      <c r="BE1264" s="15">
        <v>42949</v>
      </c>
      <c r="BG1264" t="s">
        <v>3117</v>
      </c>
      <c r="BH1264">
        <v>0.5</v>
      </c>
      <c r="BI1264" t="s">
        <v>139</v>
      </c>
      <c r="BJ1264" s="15"/>
      <c r="BK1264" t="s">
        <v>146</v>
      </c>
      <c r="BL1264">
        <v>5</v>
      </c>
      <c r="BM1264" s="16">
        <v>42940.729861111096</v>
      </c>
      <c r="BO1264" s="16"/>
      <c r="BP1264" t="s">
        <v>147</v>
      </c>
      <c r="BQ1264" t="s">
        <v>147</v>
      </c>
      <c r="BR1264">
        <v>0.25</v>
      </c>
      <c r="BS1264">
        <v>0.5</v>
      </c>
      <c r="BT1264" t="b">
        <v>0</v>
      </c>
      <c r="BU1264">
        <v>0.25</v>
      </c>
      <c r="BV1264">
        <v>0.5</v>
      </c>
      <c r="BW1264">
        <v>0.25</v>
      </c>
      <c r="BX1264" t="s">
        <v>1103</v>
      </c>
      <c r="BY1264" t="s">
        <v>3865</v>
      </c>
      <c r="BZ1264" t="s">
        <v>3866</v>
      </c>
      <c r="CA1264" t="s">
        <v>3978</v>
      </c>
      <c r="CB1264" t="s">
        <v>150</v>
      </c>
      <c r="CC1264" t="s">
        <v>3979</v>
      </c>
      <c r="CD1264" t="s">
        <v>3879</v>
      </c>
      <c r="CI1264">
        <v>26.222779986999999</v>
      </c>
      <c r="CJ1264">
        <v>-81.796629999999993</v>
      </c>
      <c r="CK1264" t="s">
        <v>324</v>
      </c>
      <c r="CL1264" t="s">
        <v>135</v>
      </c>
      <c r="CM1264" t="s">
        <v>296</v>
      </c>
      <c r="CN1264" t="s">
        <v>3120</v>
      </c>
      <c r="CO1264" t="s">
        <v>298</v>
      </c>
      <c r="CV1264" t="s">
        <v>154</v>
      </c>
      <c r="CW1264" t="s">
        <v>742</v>
      </c>
      <c r="CX1264" t="s">
        <v>156</v>
      </c>
      <c r="DC1264" s="15"/>
      <c r="DH1264" t="s">
        <v>146</v>
      </c>
    </row>
    <row r="1265" spans="1:112" x14ac:dyDescent="0.25">
      <c r="A1265" t="s">
        <v>3865</v>
      </c>
      <c r="B1265" t="s">
        <v>3866</v>
      </c>
      <c r="C1265" t="s">
        <v>3980</v>
      </c>
      <c r="D1265" t="s">
        <v>124</v>
      </c>
      <c r="E1265" t="s">
        <v>125</v>
      </c>
      <c r="F1265" t="s">
        <v>126</v>
      </c>
      <c r="G1265" s="15">
        <v>42949</v>
      </c>
      <c r="H1265" t="s">
        <v>344</v>
      </c>
      <c r="I1265" t="s">
        <v>1432</v>
      </c>
      <c r="J1265" s="15"/>
      <c r="T1265" t="s">
        <v>3868</v>
      </c>
      <c r="U1265" t="s">
        <v>3869</v>
      </c>
      <c r="V1265" t="s">
        <v>3981</v>
      </c>
      <c r="AA1265" t="s">
        <v>3113</v>
      </c>
      <c r="AB1265" t="s">
        <v>3865</v>
      </c>
      <c r="AC1265" t="s">
        <v>3113</v>
      </c>
      <c r="AD1265" t="s">
        <v>3872</v>
      </c>
      <c r="AF1265" t="s">
        <v>137</v>
      </c>
      <c r="AG1265" t="s">
        <v>138</v>
      </c>
      <c r="AH1265">
        <v>0.25</v>
      </c>
      <c r="AI1265" t="s">
        <v>139</v>
      </c>
      <c r="AK1265" t="s">
        <v>140</v>
      </c>
      <c r="AM1265" t="s">
        <v>141</v>
      </c>
      <c r="AS1265" t="s">
        <v>3114</v>
      </c>
      <c r="AZ1265" t="s">
        <v>3873</v>
      </c>
      <c r="BA1265" t="s">
        <v>1208</v>
      </c>
      <c r="BB1265" t="s">
        <v>3874</v>
      </c>
      <c r="BC1265" t="s">
        <v>3875</v>
      </c>
      <c r="BD1265" t="s">
        <v>3876</v>
      </c>
      <c r="BE1265" s="15">
        <v>42952</v>
      </c>
      <c r="BG1265" t="s">
        <v>3117</v>
      </c>
      <c r="BH1265">
        <v>0.5</v>
      </c>
      <c r="BI1265" t="s">
        <v>139</v>
      </c>
      <c r="BJ1265" s="15"/>
      <c r="BK1265" t="s">
        <v>146</v>
      </c>
      <c r="BL1265">
        <v>5</v>
      </c>
      <c r="BM1265" s="16">
        <v>42949.611111111102</v>
      </c>
      <c r="BO1265" s="16"/>
      <c r="BP1265" t="s">
        <v>147</v>
      </c>
      <c r="BQ1265" t="s">
        <v>147</v>
      </c>
      <c r="BR1265">
        <v>0.25</v>
      </c>
      <c r="BS1265">
        <v>0.5</v>
      </c>
      <c r="BT1265" t="b">
        <v>0</v>
      </c>
      <c r="BU1265">
        <v>0.25</v>
      </c>
      <c r="BV1265">
        <v>0.5</v>
      </c>
      <c r="BW1265">
        <v>0.25</v>
      </c>
      <c r="BX1265" t="s">
        <v>1103</v>
      </c>
      <c r="BY1265" t="s">
        <v>3865</v>
      </c>
      <c r="BZ1265" t="s">
        <v>3866</v>
      </c>
      <c r="CA1265" t="s">
        <v>3982</v>
      </c>
      <c r="CB1265" t="s">
        <v>150</v>
      </c>
      <c r="CC1265" t="s">
        <v>3983</v>
      </c>
      <c r="CD1265" t="s">
        <v>3879</v>
      </c>
      <c r="CI1265">
        <v>26.230539987</v>
      </c>
      <c r="CJ1265">
        <v>-81.798029999999997</v>
      </c>
      <c r="CK1265" t="s">
        <v>324</v>
      </c>
      <c r="CL1265" t="s">
        <v>135</v>
      </c>
      <c r="CM1265" t="s">
        <v>296</v>
      </c>
      <c r="CN1265" t="s">
        <v>3120</v>
      </c>
      <c r="CO1265" t="s">
        <v>298</v>
      </c>
      <c r="CV1265" t="s">
        <v>154</v>
      </c>
      <c r="CW1265" t="s">
        <v>742</v>
      </c>
      <c r="CX1265" t="s">
        <v>156</v>
      </c>
      <c r="DC1265" s="15"/>
      <c r="DH1265" t="s">
        <v>146</v>
      </c>
    </row>
    <row r="1266" spans="1:112" x14ac:dyDescent="0.25">
      <c r="A1266" t="s">
        <v>3865</v>
      </c>
      <c r="B1266" t="s">
        <v>3866</v>
      </c>
      <c r="C1266" t="s">
        <v>3984</v>
      </c>
      <c r="D1266" t="s">
        <v>124</v>
      </c>
      <c r="E1266" t="s">
        <v>125</v>
      </c>
      <c r="F1266" t="s">
        <v>126</v>
      </c>
      <c r="G1266" s="15">
        <v>42949</v>
      </c>
      <c r="H1266" t="s">
        <v>1342</v>
      </c>
      <c r="I1266" t="s">
        <v>1432</v>
      </c>
      <c r="J1266" s="15"/>
      <c r="T1266" t="s">
        <v>3868</v>
      </c>
      <c r="U1266" t="s">
        <v>3869</v>
      </c>
      <c r="V1266" t="s">
        <v>3985</v>
      </c>
      <c r="AA1266" t="s">
        <v>3113</v>
      </c>
      <c r="AB1266" t="s">
        <v>3865</v>
      </c>
      <c r="AC1266" t="s">
        <v>3113</v>
      </c>
      <c r="AD1266" t="s">
        <v>3872</v>
      </c>
      <c r="AF1266" t="s">
        <v>137</v>
      </c>
      <c r="AG1266" t="s">
        <v>138</v>
      </c>
      <c r="AH1266">
        <v>0.25</v>
      </c>
      <c r="AI1266" t="s">
        <v>139</v>
      </c>
      <c r="AK1266" t="s">
        <v>140</v>
      </c>
      <c r="AM1266" t="s">
        <v>141</v>
      </c>
      <c r="AS1266" t="s">
        <v>3114</v>
      </c>
      <c r="AZ1266" t="s">
        <v>3873</v>
      </c>
      <c r="BA1266" t="s">
        <v>1208</v>
      </c>
      <c r="BB1266" t="s">
        <v>3874</v>
      </c>
      <c r="BC1266" t="s">
        <v>3875</v>
      </c>
      <c r="BD1266" t="s">
        <v>3876</v>
      </c>
      <c r="BE1266" s="15">
        <v>42952</v>
      </c>
      <c r="BG1266" t="s">
        <v>3117</v>
      </c>
      <c r="BH1266">
        <v>0.5</v>
      </c>
      <c r="BI1266" t="s">
        <v>139</v>
      </c>
      <c r="BJ1266" s="15"/>
      <c r="BK1266" t="s">
        <v>146</v>
      </c>
      <c r="BL1266">
        <v>5</v>
      </c>
      <c r="BM1266" s="16">
        <v>42949.738888888904</v>
      </c>
      <c r="BO1266" s="16"/>
      <c r="BP1266" t="s">
        <v>147</v>
      </c>
      <c r="BQ1266" t="s">
        <v>147</v>
      </c>
      <c r="BR1266">
        <v>0.25</v>
      </c>
      <c r="BS1266">
        <v>0.5</v>
      </c>
      <c r="BT1266" t="b">
        <v>0</v>
      </c>
      <c r="BU1266">
        <v>0.25</v>
      </c>
      <c r="BV1266">
        <v>0.5</v>
      </c>
      <c r="BW1266">
        <v>0.25</v>
      </c>
      <c r="BX1266" t="s">
        <v>1103</v>
      </c>
      <c r="BY1266" t="s">
        <v>3865</v>
      </c>
      <c r="BZ1266" t="s">
        <v>3866</v>
      </c>
      <c r="CA1266" t="s">
        <v>3986</v>
      </c>
      <c r="CB1266" t="s">
        <v>150</v>
      </c>
      <c r="CC1266" t="s">
        <v>3987</v>
      </c>
      <c r="CD1266" t="s">
        <v>3879</v>
      </c>
      <c r="CI1266">
        <v>26.240929987000001</v>
      </c>
      <c r="CJ1266">
        <v>-81.680689999999998</v>
      </c>
      <c r="CK1266" t="s">
        <v>324</v>
      </c>
      <c r="CL1266" t="s">
        <v>135</v>
      </c>
      <c r="CM1266" t="s">
        <v>296</v>
      </c>
      <c r="CN1266" t="s">
        <v>3120</v>
      </c>
      <c r="CO1266" t="s">
        <v>298</v>
      </c>
      <c r="CV1266" t="s">
        <v>154</v>
      </c>
      <c r="CW1266" t="s">
        <v>742</v>
      </c>
      <c r="CX1266" t="s">
        <v>156</v>
      </c>
      <c r="DC1266" s="15"/>
      <c r="DH1266" t="s">
        <v>146</v>
      </c>
    </row>
    <row r="1267" spans="1:112" x14ac:dyDescent="0.25">
      <c r="A1267" t="s">
        <v>3865</v>
      </c>
      <c r="B1267" t="s">
        <v>3866</v>
      </c>
      <c r="C1267" t="s">
        <v>3988</v>
      </c>
      <c r="D1267" t="s">
        <v>124</v>
      </c>
      <c r="E1267" t="s">
        <v>125</v>
      </c>
      <c r="F1267" t="s">
        <v>126</v>
      </c>
      <c r="G1267" s="15">
        <v>42954</v>
      </c>
      <c r="H1267" t="s">
        <v>232</v>
      </c>
      <c r="I1267" t="s">
        <v>1432</v>
      </c>
      <c r="J1267" s="15"/>
      <c r="M1267" t="s">
        <v>1445</v>
      </c>
      <c r="N1267" t="s">
        <v>130</v>
      </c>
      <c r="T1267" t="s">
        <v>3989</v>
      </c>
      <c r="U1267" t="s">
        <v>3869</v>
      </c>
      <c r="V1267" t="s">
        <v>3990</v>
      </c>
      <c r="W1267" t="s">
        <v>3991</v>
      </c>
      <c r="AA1267" t="s">
        <v>3113</v>
      </c>
      <c r="AB1267" t="s">
        <v>3865</v>
      </c>
      <c r="AC1267" t="s">
        <v>3113</v>
      </c>
      <c r="AD1267" t="s">
        <v>3872</v>
      </c>
      <c r="AF1267" t="s">
        <v>137</v>
      </c>
      <c r="AG1267" t="s">
        <v>138</v>
      </c>
      <c r="AH1267">
        <v>0.25</v>
      </c>
      <c r="AI1267" t="s">
        <v>139</v>
      </c>
      <c r="AK1267" t="s">
        <v>140</v>
      </c>
      <c r="AM1267" t="s">
        <v>141</v>
      </c>
      <c r="AS1267" t="s">
        <v>3114</v>
      </c>
      <c r="AZ1267" t="s">
        <v>3873</v>
      </c>
      <c r="BA1267" t="s">
        <v>1208</v>
      </c>
      <c r="BB1267" t="s">
        <v>3874</v>
      </c>
      <c r="BC1267" t="s">
        <v>3875</v>
      </c>
      <c r="BD1267" t="s">
        <v>3876</v>
      </c>
      <c r="BE1267" s="15">
        <v>42957</v>
      </c>
      <c r="BG1267" t="s">
        <v>3117</v>
      </c>
      <c r="BH1267">
        <v>0.5</v>
      </c>
      <c r="BI1267" t="s">
        <v>139</v>
      </c>
      <c r="BJ1267" s="15"/>
      <c r="BK1267" t="s">
        <v>146</v>
      </c>
      <c r="BL1267">
        <v>5</v>
      </c>
      <c r="BM1267" s="16">
        <v>42954.614583333299</v>
      </c>
      <c r="BO1267" s="16"/>
      <c r="BP1267" t="s">
        <v>147</v>
      </c>
      <c r="BQ1267" t="s">
        <v>147</v>
      </c>
      <c r="BR1267">
        <v>0.25</v>
      </c>
      <c r="BS1267">
        <v>0.5</v>
      </c>
      <c r="BT1267" t="b">
        <v>0</v>
      </c>
      <c r="BU1267">
        <v>0.25</v>
      </c>
      <c r="BV1267">
        <v>0.5</v>
      </c>
      <c r="BW1267">
        <v>0.25</v>
      </c>
      <c r="BX1267" t="s">
        <v>1103</v>
      </c>
      <c r="BY1267" t="s">
        <v>3865</v>
      </c>
      <c r="BZ1267" t="s">
        <v>3866</v>
      </c>
      <c r="CA1267" t="s">
        <v>3992</v>
      </c>
      <c r="CB1267" t="s">
        <v>150</v>
      </c>
      <c r="CC1267" t="s">
        <v>3993</v>
      </c>
      <c r="CD1267" t="s">
        <v>3879</v>
      </c>
      <c r="CI1267">
        <v>26.216529987000001</v>
      </c>
      <c r="CJ1267">
        <v>-81.750410000000002</v>
      </c>
      <c r="CK1267" t="s">
        <v>324</v>
      </c>
      <c r="CL1267" t="s">
        <v>135</v>
      </c>
      <c r="CM1267" t="s">
        <v>296</v>
      </c>
      <c r="CN1267" t="s">
        <v>3120</v>
      </c>
      <c r="CO1267" t="s">
        <v>298</v>
      </c>
      <c r="CV1267" t="s">
        <v>154</v>
      </c>
      <c r="CW1267" t="s">
        <v>742</v>
      </c>
      <c r="CX1267" t="s">
        <v>156</v>
      </c>
      <c r="DC1267" s="15"/>
      <c r="DH1267" t="s">
        <v>146</v>
      </c>
    </row>
    <row r="1268" spans="1:112" x14ac:dyDescent="0.25">
      <c r="A1268" t="s">
        <v>3865</v>
      </c>
      <c r="B1268" t="s">
        <v>3866</v>
      </c>
      <c r="C1268" t="s">
        <v>3994</v>
      </c>
      <c r="D1268" t="s">
        <v>124</v>
      </c>
      <c r="E1268" t="s">
        <v>125</v>
      </c>
      <c r="F1268" t="s">
        <v>126</v>
      </c>
      <c r="G1268" s="15">
        <v>42954</v>
      </c>
      <c r="H1268" t="s">
        <v>3995</v>
      </c>
      <c r="I1268" t="s">
        <v>1432</v>
      </c>
      <c r="J1268" s="15"/>
      <c r="M1268" t="s">
        <v>1445</v>
      </c>
      <c r="N1268" t="s">
        <v>130</v>
      </c>
      <c r="T1268" t="s">
        <v>3989</v>
      </c>
      <c r="U1268" t="s">
        <v>3869</v>
      </c>
      <c r="V1268" t="s">
        <v>3996</v>
      </c>
      <c r="W1268" t="s">
        <v>3997</v>
      </c>
      <c r="AA1268" t="s">
        <v>3113</v>
      </c>
      <c r="AB1268" t="s">
        <v>3865</v>
      </c>
      <c r="AC1268" t="s">
        <v>3113</v>
      </c>
      <c r="AD1268" t="s">
        <v>3872</v>
      </c>
      <c r="AF1268" t="s">
        <v>137</v>
      </c>
      <c r="AG1268" t="s">
        <v>138</v>
      </c>
      <c r="AH1268">
        <v>0.25</v>
      </c>
      <c r="AI1268" t="s">
        <v>139</v>
      </c>
      <c r="AK1268" t="s">
        <v>140</v>
      </c>
      <c r="AM1268" t="s">
        <v>141</v>
      </c>
      <c r="AS1268" t="s">
        <v>3114</v>
      </c>
      <c r="AZ1268" t="s">
        <v>3873</v>
      </c>
      <c r="BA1268" t="s">
        <v>1208</v>
      </c>
      <c r="BB1268" t="s">
        <v>3874</v>
      </c>
      <c r="BC1268" t="s">
        <v>3875</v>
      </c>
      <c r="BD1268" t="s">
        <v>3876</v>
      </c>
      <c r="BE1268" s="15">
        <v>42957</v>
      </c>
      <c r="BG1268" t="s">
        <v>3117</v>
      </c>
      <c r="BH1268">
        <v>0.5</v>
      </c>
      <c r="BI1268" t="s">
        <v>139</v>
      </c>
      <c r="BJ1268" s="15"/>
      <c r="BK1268" t="s">
        <v>146</v>
      </c>
      <c r="BL1268">
        <v>5</v>
      </c>
      <c r="BM1268" s="16">
        <v>42954.679166666698</v>
      </c>
      <c r="BO1268" s="16"/>
      <c r="BP1268" t="s">
        <v>147</v>
      </c>
      <c r="BQ1268" t="s">
        <v>147</v>
      </c>
      <c r="BR1268">
        <v>0.25</v>
      </c>
      <c r="BS1268">
        <v>0.5</v>
      </c>
      <c r="BT1268" t="b">
        <v>0</v>
      </c>
      <c r="BU1268">
        <v>0.25</v>
      </c>
      <c r="BV1268">
        <v>0.5</v>
      </c>
      <c r="BW1268">
        <v>0.25</v>
      </c>
      <c r="BX1268" t="s">
        <v>1103</v>
      </c>
      <c r="BY1268" t="s">
        <v>3865</v>
      </c>
      <c r="BZ1268" t="s">
        <v>3866</v>
      </c>
      <c r="CA1268" t="s">
        <v>3998</v>
      </c>
      <c r="CB1268" t="s">
        <v>150</v>
      </c>
      <c r="CC1268" t="s">
        <v>3999</v>
      </c>
      <c r="CD1268" t="s">
        <v>3879</v>
      </c>
      <c r="CI1268">
        <v>26.234399987</v>
      </c>
      <c r="CJ1268">
        <v>-81.66865</v>
      </c>
      <c r="CK1268" t="s">
        <v>324</v>
      </c>
      <c r="CL1268" t="s">
        <v>135</v>
      </c>
      <c r="CM1268" t="s">
        <v>296</v>
      </c>
      <c r="CN1268" t="s">
        <v>3120</v>
      </c>
      <c r="CO1268" t="s">
        <v>298</v>
      </c>
      <c r="CV1268" t="s">
        <v>154</v>
      </c>
      <c r="CW1268" t="s">
        <v>742</v>
      </c>
      <c r="CX1268" t="s">
        <v>156</v>
      </c>
      <c r="DC1268" s="15"/>
      <c r="DH1268" t="s">
        <v>146</v>
      </c>
    </row>
    <row r="1269" spans="1:112" x14ac:dyDescent="0.25">
      <c r="A1269" t="s">
        <v>3865</v>
      </c>
      <c r="B1269" t="s">
        <v>3866</v>
      </c>
      <c r="C1269" t="s">
        <v>4000</v>
      </c>
      <c r="D1269" t="s">
        <v>124</v>
      </c>
      <c r="E1269" t="s">
        <v>125</v>
      </c>
      <c r="F1269" t="s">
        <v>126</v>
      </c>
      <c r="G1269" s="15">
        <v>42954</v>
      </c>
      <c r="H1269" t="s">
        <v>4001</v>
      </c>
      <c r="I1269" t="s">
        <v>1432</v>
      </c>
      <c r="J1269" s="15"/>
      <c r="M1269" t="s">
        <v>1445</v>
      </c>
      <c r="N1269" t="s">
        <v>130</v>
      </c>
      <c r="T1269" t="s">
        <v>3989</v>
      </c>
      <c r="U1269" t="s">
        <v>3869</v>
      </c>
      <c r="V1269" t="s">
        <v>4002</v>
      </c>
      <c r="AA1269" t="s">
        <v>3113</v>
      </c>
      <c r="AB1269" t="s">
        <v>3865</v>
      </c>
      <c r="AC1269" t="s">
        <v>3113</v>
      </c>
      <c r="AD1269" t="s">
        <v>3872</v>
      </c>
      <c r="AF1269" t="s">
        <v>137</v>
      </c>
      <c r="AG1269" t="s">
        <v>138</v>
      </c>
      <c r="AH1269">
        <v>0.25</v>
      </c>
      <c r="AI1269" t="s">
        <v>139</v>
      </c>
      <c r="AK1269" t="s">
        <v>140</v>
      </c>
      <c r="AM1269" t="s">
        <v>141</v>
      </c>
      <c r="AS1269" t="s">
        <v>3114</v>
      </c>
      <c r="AZ1269" t="s">
        <v>3873</v>
      </c>
      <c r="BA1269" t="s">
        <v>1208</v>
      </c>
      <c r="BB1269" t="s">
        <v>3874</v>
      </c>
      <c r="BC1269" t="s">
        <v>3875</v>
      </c>
      <c r="BD1269" t="s">
        <v>3876</v>
      </c>
      <c r="BE1269" s="15">
        <v>42957</v>
      </c>
      <c r="BG1269" t="s">
        <v>3117</v>
      </c>
      <c r="BH1269">
        <v>0.5</v>
      </c>
      <c r="BI1269" t="s">
        <v>139</v>
      </c>
      <c r="BJ1269" s="15"/>
      <c r="BK1269" t="s">
        <v>146</v>
      </c>
      <c r="BL1269">
        <v>5</v>
      </c>
      <c r="BM1269" s="16">
        <v>42954.7409722222</v>
      </c>
      <c r="BO1269" s="16"/>
      <c r="BP1269" t="s">
        <v>147</v>
      </c>
      <c r="BQ1269" t="s">
        <v>147</v>
      </c>
      <c r="BR1269">
        <v>0.25</v>
      </c>
      <c r="BS1269">
        <v>0.5</v>
      </c>
      <c r="BT1269" t="b">
        <v>0</v>
      </c>
      <c r="BU1269">
        <v>0.25</v>
      </c>
      <c r="BV1269">
        <v>0.5</v>
      </c>
      <c r="BW1269">
        <v>0.25</v>
      </c>
      <c r="BX1269" t="s">
        <v>1103</v>
      </c>
      <c r="BY1269" t="s">
        <v>3865</v>
      </c>
      <c r="BZ1269" t="s">
        <v>3866</v>
      </c>
      <c r="CA1269" t="s">
        <v>4003</v>
      </c>
      <c r="CB1269" t="s">
        <v>150</v>
      </c>
      <c r="CC1269" t="s">
        <v>4004</v>
      </c>
      <c r="CD1269" t="s">
        <v>3879</v>
      </c>
      <c r="CI1269">
        <v>26.218289986999999</v>
      </c>
      <c r="CJ1269">
        <v>-81.709569999999999</v>
      </c>
      <c r="CK1269" t="s">
        <v>324</v>
      </c>
      <c r="CL1269" t="s">
        <v>135</v>
      </c>
      <c r="CM1269" t="s">
        <v>296</v>
      </c>
      <c r="CN1269" t="s">
        <v>3120</v>
      </c>
      <c r="CO1269" t="s">
        <v>298</v>
      </c>
      <c r="CV1269" t="s">
        <v>154</v>
      </c>
      <c r="CW1269" t="s">
        <v>742</v>
      </c>
      <c r="CX1269" t="s">
        <v>156</v>
      </c>
      <c r="DC1269" s="15"/>
      <c r="DH1269" t="s">
        <v>146</v>
      </c>
    </row>
    <row r="1270" spans="1:112" x14ac:dyDescent="0.25">
      <c r="A1270" t="s">
        <v>1400</v>
      </c>
      <c r="B1270" t="s">
        <v>1401</v>
      </c>
      <c r="C1270" t="s">
        <v>4005</v>
      </c>
      <c r="D1270" t="s">
        <v>124</v>
      </c>
      <c r="E1270" t="s">
        <v>125</v>
      </c>
      <c r="F1270" t="s">
        <v>126</v>
      </c>
      <c r="G1270" s="15">
        <v>42956</v>
      </c>
      <c r="H1270" t="s">
        <v>760</v>
      </c>
      <c r="I1270" t="s">
        <v>1197</v>
      </c>
      <c r="J1270" s="15">
        <v>42956</v>
      </c>
      <c r="K1270" t="s">
        <v>760</v>
      </c>
      <c r="L1270" t="s">
        <v>1197</v>
      </c>
      <c r="T1270" t="s">
        <v>1404</v>
      </c>
      <c r="V1270" t="s">
        <v>4006</v>
      </c>
      <c r="AA1270" t="s">
        <v>1406</v>
      </c>
      <c r="AB1270" t="s">
        <v>1400</v>
      </c>
      <c r="AC1270" t="s">
        <v>1406</v>
      </c>
      <c r="AD1270" t="s">
        <v>1407</v>
      </c>
      <c r="AF1270" t="s">
        <v>137</v>
      </c>
      <c r="AG1270" t="s">
        <v>1408</v>
      </c>
      <c r="AI1270" t="s">
        <v>139</v>
      </c>
      <c r="AK1270" t="s">
        <v>140</v>
      </c>
      <c r="AM1270" t="s">
        <v>141</v>
      </c>
      <c r="AZ1270" t="s">
        <v>1207</v>
      </c>
      <c r="BA1270" t="s">
        <v>1208</v>
      </c>
      <c r="BB1270" t="s">
        <v>1209</v>
      </c>
      <c r="BD1270" t="s">
        <v>1409</v>
      </c>
      <c r="BE1270" s="15">
        <v>42962</v>
      </c>
      <c r="BG1270" t="s">
        <v>1410</v>
      </c>
      <c r="BH1270">
        <v>0.5</v>
      </c>
      <c r="BI1270" t="s">
        <v>139</v>
      </c>
      <c r="BJ1270" s="15"/>
      <c r="BK1270" t="s">
        <v>146</v>
      </c>
      <c r="BL1270">
        <v>8</v>
      </c>
      <c r="BM1270" s="16">
        <v>42956.65625</v>
      </c>
      <c r="BN1270">
        <v>8</v>
      </c>
      <c r="BO1270" s="16">
        <v>42956.65625</v>
      </c>
      <c r="BP1270" t="s">
        <v>147</v>
      </c>
      <c r="BQ1270" t="s">
        <v>147</v>
      </c>
      <c r="BS1270">
        <v>0.5</v>
      </c>
      <c r="BT1270" t="b">
        <v>0</v>
      </c>
      <c r="BV1270">
        <v>0.5</v>
      </c>
      <c r="BW1270">
        <v>0.25</v>
      </c>
      <c r="BX1270" t="s">
        <v>1103</v>
      </c>
      <c r="BY1270" t="s">
        <v>1400</v>
      </c>
      <c r="BZ1270" t="s">
        <v>1401</v>
      </c>
      <c r="CA1270" t="s">
        <v>4007</v>
      </c>
      <c r="CB1270" t="s">
        <v>150</v>
      </c>
      <c r="CD1270" t="s">
        <v>3105</v>
      </c>
      <c r="CI1270">
        <v>43.984166999999999</v>
      </c>
      <c r="CJ1270">
        <v>-124.116111</v>
      </c>
      <c r="CN1270" t="s">
        <v>135</v>
      </c>
      <c r="CO1270" t="s">
        <v>298</v>
      </c>
      <c r="CV1270" t="s">
        <v>154</v>
      </c>
      <c r="CW1270" t="s">
        <v>524</v>
      </c>
      <c r="CX1270" t="s">
        <v>3106</v>
      </c>
      <c r="DC1270" s="15"/>
      <c r="DH1270" t="s">
        <v>146</v>
      </c>
    </row>
    <row r="1271" spans="1:112" x14ac:dyDescent="0.25">
      <c r="A1271" t="s">
        <v>1400</v>
      </c>
      <c r="B1271" t="s">
        <v>1401</v>
      </c>
      <c r="C1271" t="s">
        <v>4008</v>
      </c>
      <c r="D1271" t="s">
        <v>124</v>
      </c>
      <c r="E1271" t="s">
        <v>125</v>
      </c>
      <c r="F1271" t="s">
        <v>126</v>
      </c>
      <c r="G1271" s="15">
        <v>42956</v>
      </c>
      <c r="H1271" t="s">
        <v>2193</v>
      </c>
      <c r="I1271" t="s">
        <v>1197</v>
      </c>
      <c r="J1271" s="15">
        <v>42956</v>
      </c>
      <c r="K1271" t="s">
        <v>2193</v>
      </c>
      <c r="L1271" t="s">
        <v>1197</v>
      </c>
      <c r="T1271" t="s">
        <v>1404</v>
      </c>
      <c r="V1271" t="s">
        <v>4009</v>
      </c>
      <c r="AA1271" t="s">
        <v>1406</v>
      </c>
      <c r="AB1271" t="s">
        <v>1400</v>
      </c>
      <c r="AC1271" t="s">
        <v>1406</v>
      </c>
      <c r="AD1271" t="s">
        <v>1407</v>
      </c>
      <c r="AF1271" t="s">
        <v>137</v>
      </c>
      <c r="AG1271" t="s">
        <v>1408</v>
      </c>
      <c r="AI1271" t="s">
        <v>139</v>
      </c>
      <c r="AK1271" t="s">
        <v>140</v>
      </c>
      <c r="AM1271" t="s">
        <v>141</v>
      </c>
      <c r="AZ1271" t="s">
        <v>1207</v>
      </c>
      <c r="BA1271" t="s">
        <v>1208</v>
      </c>
      <c r="BB1271" t="s">
        <v>1209</v>
      </c>
      <c r="BD1271" t="s">
        <v>1409</v>
      </c>
      <c r="BE1271" s="15">
        <v>42962</v>
      </c>
      <c r="BG1271" t="s">
        <v>1410</v>
      </c>
      <c r="BH1271">
        <v>0.5</v>
      </c>
      <c r="BI1271" t="s">
        <v>139</v>
      </c>
      <c r="BJ1271" s="15"/>
      <c r="BK1271" t="s">
        <v>146</v>
      </c>
      <c r="BL1271">
        <v>8</v>
      </c>
      <c r="BM1271" s="16">
        <v>42956.722222222197</v>
      </c>
      <c r="BN1271">
        <v>8</v>
      </c>
      <c r="BO1271" s="16">
        <v>42956.722222222197</v>
      </c>
      <c r="BP1271" t="s">
        <v>147</v>
      </c>
      <c r="BQ1271" t="s">
        <v>147</v>
      </c>
      <c r="BS1271">
        <v>0.5</v>
      </c>
      <c r="BT1271" t="b">
        <v>0</v>
      </c>
      <c r="BV1271">
        <v>0.5</v>
      </c>
      <c r="BW1271">
        <v>0.25</v>
      </c>
      <c r="BX1271" t="s">
        <v>1103</v>
      </c>
      <c r="BY1271" t="s">
        <v>1400</v>
      </c>
      <c r="BZ1271" t="s">
        <v>1401</v>
      </c>
      <c r="CA1271" t="s">
        <v>4010</v>
      </c>
      <c r="CB1271" t="s">
        <v>150</v>
      </c>
      <c r="CD1271" t="s">
        <v>3105</v>
      </c>
      <c r="CI1271">
        <v>43.989167000000002</v>
      </c>
      <c r="CJ1271">
        <v>-124.118889</v>
      </c>
      <c r="CN1271" t="s">
        <v>135</v>
      </c>
      <c r="CO1271" t="s">
        <v>298</v>
      </c>
      <c r="CV1271" t="s">
        <v>154</v>
      </c>
      <c r="CW1271" t="s">
        <v>524</v>
      </c>
      <c r="CX1271" t="s">
        <v>3106</v>
      </c>
      <c r="DC1271" s="15"/>
      <c r="DH1271" t="s">
        <v>146</v>
      </c>
    </row>
    <row r="1272" spans="1:112" x14ac:dyDescent="0.25">
      <c r="A1272" t="s">
        <v>1400</v>
      </c>
      <c r="B1272" t="s">
        <v>1401</v>
      </c>
      <c r="C1272" t="s">
        <v>4011</v>
      </c>
      <c r="D1272" t="s">
        <v>124</v>
      </c>
      <c r="E1272" t="s">
        <v>125</v>
      </c>
      <c r="F1272" t="s">
        <v>126</v>
      </c>
      <c r="G1272" s="15">
        <v>42956</v>
      </c>
      <c r="H1272" t="s">
        <v>186</v>
      </c>
      <c r="I1272" t="s">
        <v>1197</v>
      </c>
      <c r="J1272" s="15">
        <v>42956</v>
      </c>
      <c r="K1272" t="s">
        <v>186</v>
      </c>
      <c r="L1272" t="s">
        <v>1197</v>
      </c>
      <c r="T1272" t="s">
        <v>1404</v>
      </c>
      <c r="V1272" t="s">
        <v>4012</v>
      </c>
      <c r="AA1272" t="s">
        <v>1406</v>
      </c>
      <c r="AB1272" t="s">
        <v>1400</v>
      </c>
      <c r="AC1272" t="s">
        <v>1406</v>
      </c>
      <c r="AD1272" t="s">
        <v>1407</v>
      </c>
      <c r="AF1272" t="s">
        <v>137</v>
      </c>
      <c r="AG1272" t="s">
        <v>1408</v>
      </c>
      <c r="AI1272" t="s">
        <v>139</v>
      </c>
      <c r="AK1272" t="s">
        <v>140</v>
      </c>
      <c r="AM1272" t="s">
        <v>141</v>
      </c>
      <c r="AZ1272" t="s">
        <v>1207</v>
      </c>
      <c r="BA1272" t="s">
        <v>1208</v>
      </c>
      <c r="BB1272" t="s">
        <v>1209</v>
      </c>
      <c r="BD1272" t="s">
        <v>1409</v>
      </c>
      <c r="BE1272" s="15">
        <v>42962</v>
      </c>
      <c r="BG1272" t="s">
        <v>1410</v>
      </c>
      <c r="BH1272">
        <v>0.5</v>
      </c>
      <c r="BI1272" t="s">
        <v>139</v>
      </c>
      <c r="BJ1272" s="15"/>
      <c r="BK1272" t="s">
        <v>146</v>
      </c>
      <c r="BL1272">
        <v>8</v>
      </c>
      <c r="BM1272" s="16">
        <v>42956.784722222197</v>
      </c>
      <c r="BN1272">
        <v>8</v>
      </c>
      <c r="BO1272" s="16">
        <v>42956.784722222197</v>
      </c>
      <c r="BP1272" t="s">
        <v>147</v>
      </c>
      <c r="BQ1272" t="s">
        <v>147</v>
      </c>
      <c r="BS1272">
        <v>0.5</v>
      </c>
      <c r="BT1272" t="b">
        <v>0</v>
      </c>
      <c r="BV1272">
        <v>0.5</v>
      </c>
      <c r="BW1272">
        <v>0.25</v>
      </c>
      <c r="BX1272" t="s">
        <v>1103</v>
      </c>
      <c r="BY1272" t="s">
        <v>1400</v>
      </c>
      <c r="BZ1272" t="s">
        <v>1401</v>
      </c>
      <c r="CA1272" t="s">
        <v>4013</v>
      </c>
      <c r="CB1272" t="s">
        <v>150</v>
      </c>
      <c r="CD1272" t="s">
        <v>3105</v>
      </c>
      <c r="CI1272">
        <v>43.988332999999997</v>
      </c>
      <c r="CJ1272">
        <v>-124.113889</v>
      </c>
      <c r="CN1272" t="s">
        <v>135</v>
      </c>
      <c r="CO1272" t="s">
        <v>298</v>
      </c>
      <c r="CV1272" t="s">
        <v>154</v>
      </c>
      <c r="CW1272" t="s">
        <v>524</v>
      </c>
      <c r="CX1272" t="s">
        <v>3106</v>
      </c>
      <c r="DC1272" s="15"/>
      <c r="DH1272" t="s">
        <v>146</v>
      </c>
    </row>
    <row r="1273" spans="1:112" x14ac:dyDescent="0.25">
      <c r="A1273" t="s">
        <v>1400</v>
      </c>
      <c r="B1273" t="s">
        <v>1401</v>
      </c>
      <c r="C1273" t="s">
        <v>4014</v>
      </c>
      <c r="D1273" t="s">
        <v>124</v>
      </c>
      <c r="E1273" t="s">
        <v>125</v>
      </c>
      <c r="F1273" t="s">
        <v>126</v>
      </c>
      <c r="G1273" s="15">
        <v>43025</v>
      </c>
      <c r="H1273" t="s">
        <v>2378</v>
      </c>
      <c r="I1273" t="s">
        <v>1197</v>
      </c>
      <c r="J1273" s="15">
        <v>43025</v>
      </c>
      <c r="K1273" t="s">
        <v>2378</v>
      </c>
      <c r="L1273" t="s">
        <v>1197</v>
      </c>
      <c r="T1273" t="s">
        <v>1404</v>
      </c>
      <c r="V1273" t="s">
        <v>4015</v>
      </c>
      <c r="AA1273" t="s">
        <v>1406</v>
      </c>
      <c r="AB1273" t="s">
        <v>1400</v>
      </c>
      <c r="AC1273" t="s">
        <v>1406</v>
      </c>
      <c r="AD1273" t="s">
        <v>1407</v>
      </c>
      <c r="AF1273" t="s">
        <v>137</v>
      </c>
      <c r="AG1273" t="s">
        <v>1408</v>
      </c>
      <c r="AI1273" t="s">
        <v>139</v>
      </c>
      <c r="AK1273" t="s">
        <v>140</v>
      </c>
      <c r="AM1273" t="s">
        <v>141</v>
      </c>
      <c r="AZ1273" t="s">
        <v>1207</v>
      </c>
      <c r="BA1273" t="s">
        <v>1208</v>
      </c>
      <c r="BB1273" t="s">
        <v>1209</v>
      </c>
      <c r="BD1273" t="s">
        <v>1409</v>
      </c>
      <c r="BE1273" s="15">
        <v>43035</v>
      </c>
      <c r="BG1273" t="s">
        <v>1410</v>
      </c>
      <c r="BH1273">
        <v>0.5</v>
      </c>
      <c r="BI1273" t="s">
        <v>139</v>
      </c>
      <c r="BJ1273" s="15"/>
      <c r="BK1273" t="s">
        <v>146</v>
      </c>
      <c r="BL1273">
        <v>8</v>
      </c>
      <c r="BM1273" s="16">
        <v>43025.772916666698</v>
      </c>
      <c r="BN1273">
        <v>8</v>
      </c>
      <c r="BO1273" s="16">
        <v>43025.772916666698</v>
      </c>
      <c r="BP1273" t="s">
        <v>147</v>
      </c>
      <c r="BQ1273" t="s">
        <v>147</v>
      </c>
      <c r="BS1273">
        <v>0.5</v>
      </c>
      <c r="BT1273" t="b">
        <v>0</v>
      </c>
      <c r="BV1273">
        <v>0.5</v>
      </c>
      <c r="BW1273">
        <v>0.25</v>
      </c>
      <c r="BX1273" t="s">
        <v>1103</v>
      </c>
      <c r="BY1273" t="s">
        <v>1400</v>
      </c>
      <c r="BZ1273" t="s">
        <v>1401</v>
      </c>
      <c r="CA1273" t="s">
        <v>4016</v>
      </c>
      <c r="CB1273" t="s">
        <v>150</v>
      </c>
      <c r="CD1273" t="s">
        <v>4017</v>
      </c>
      <c r="CI1273">
        <v>46.176943999999999</v>
      </c>
      <c r="CJ1273">
        <v>-123.81277799999999</v>
      </c>
      <c r="CN1273" t="s">
        <v>135</v>
      </c>
      <c r="CO1273" t="s">
        <v>298</v>
      </c>
      <c r="CV1273" t="s">
        <v>154</v>
      </c>
      <c r="CW1273" t="s">
        <v>524</v>
      </c>
      <c r="CX1273" t="s">
        <v>207</v>
      </c>
      <c r="DC1273" s="15"/>
      <c r="DH1273" t="s">
        <v>146</v>
      </c>
    </row>
    <row r="1274" spans="1:112" x14ac:dyDescent="0.25">
      <c r="A1274" t="s">
        <v>1400</v>
      </c>
      <c r="B1274" t="s">
        <v>1401</v>
      </c>
      <c r="C1274" t="s">
        <v>4018</v>
      </c>
      <c r="D1274" t="s">
        <v>124</v>
      </c>
      <c r="E1274" t="s">
        <v>125</v>
      </c>
      <c r="F1274" t="s">
        <v>126</v>
      </c>
      <c r="G1274" s="15">
        <v>43025</v>
      </c>
      <c r="H1274" t="s">
        <v>127</v>
      </c>
      <c r="I1274" t="s">
        <v>1197</v>
      </c>
      <c r="J1274" s="15">
        <v>43025</v>
      </c>
      <c r="K1274" t="s">
        <v>127</v>
      </c>
      <c r="L1274" t="s">
        <v>1197</v>
      </c>
      <c r="T1274" t="s">
        <v>1404</v>
      </c>
      <c r="V1274" t="s">
        <v>4019</v>
      </c>
      <c r="AA1274" t="s">
        <v>1406</v>
      </c>
      <c r="AB1274" t="s">
        <v>1400</v>
      </c>
      <c r="AC1274" t="s">
        <v>1406</v>
      </c>
      <c r="AD1274" t="s">
        <v>1407</v>
      </c>
      <c r="AF1274" t="s">
        <v>137</v>
      </c>
      <c r="AG1274" t="s">
        <v>1408</v>
      </c>
      <c r="AI1274" t="s">
        <v>139</v>
      </c>
      <c r="AK1274" t="s">
        <v>140</v>
      </c>
      <c r="AM1274" t="s">
        <v>141</v>
      </c>
      <c r="AZ1274" t="s">
        <v>1207</v>
      </c>
      <c r="BA1274" t="s">
        <v>1208</v>
      </c>
      <c r="BB1274" t="s">
        <v>1209</v>
      </c>
      <c r="BD1274" t="s">
        <v>1409</v>
      </c>
      <c r="BE1274" s="15">
        <v>43035</v>
      </c>
      <c r="BG1274" t="s">
        <v>1410</v>
      </c>
      <c r="BH1274">
        <v>0.5</v>
      </c>
      <c r="BI1274" t="s">
        <v>139</v>
      </c>
      <c r="BJ1274" s="15"/>
      <c r="BK1274" t="s">
        <v>146</v>
      </c>
      <c r="BL1274">
        <v>8</v>
      </c>
      <c r="BM1274" s="16">
        <v>43025.815972222197</v>
      </c>
      <c r="BN1274">
        <v>8</v>
      </c>
      <c r="BO1274" s="16">
        <v>43025.815972222197</v>
      </c>
      <c r="BP1274" t="s">
        <v>147</v>
      </c>
      <c r="BQ1274" t="s">
        <v>147</v>
      </c>
      <c r="BS1274">
        <v>0.5</v>
      </c>
      <c r="BT1274" t="b">
        <v>0</v>
      </c>
      <c r="BV1274">
        <v>0.5</v>
      </c>
      <c r="BW1274">
        <v>0.25</v>
      </c>
      <c r="BX1274" t="s">
        <v>1103</v>
      </c>
      <c r="BY1274" t="s">
        <v>1400</v>
      </c>
      <c r="BZ1274" t="s">
        <v>1401</v>
      </c>
      <c r="CA1274" t="s">
        <v>4020</v>
      </c>
      <c r="CB1274" t="s">
        <v>150</v>
      </c>
      <c r="CD1274" t="s">
        <v>4017</v>
      </c>
      <c r="CI1274">
        <v>46.174722000000003</v>
      </c>
      <c r="CJ1274">
        <v>-123.81444399999999</v>
      </c>
      <c r="CN1274" t="s">
        <v>135</v>
      </c>
      <c r="CO1274" t="s">
        <v>298</v>
      </c>
      <c r="CV1274" t="s">
        <v>154</v>
      </c>
      <c r="CW1274" t="s">
        <v>524</v>
      </c>
      <c r="CX1274" t="s">
        <v>207</v>
      </c>
      <c r="DC1274" s="15"/>
      <c r="DH1274" t="s">
        <v>146</v>
      </c>
    </row>
    <row r="1275" spans="1:112" x14ac:dyDescent="0.25">
      <c r="A1275" t="s">
        <v>1400</v>
      </c>
      <c r="B1275" t="s">
        <v>1401</v>
      </c>
      <c r="C1275" t="s">
        <v>4021</v>
      </c>
      <c r="D1275" t="s">
        <v>124</v>
      </c>
      <c r="E1275" t="s">
        <v>125</v>
      </c>
      <c r="F1275" t="s">
        <v>126</v>
      </c>
      <c r="G1275" s="15">
        <v>43025</v>
      </c>
      <c r="H1275" t="s">
        <v>3267</v>
      </c>
      <c r="I1275" t="s">
        <v>1197</v>
      </c>
      <c r="J1275" s="15">
        <v>43025</v>
      </c>
      <c r="K1275" t="s">
        <v>3267</v>
      </c>
      <c r="L1275" t="s">
        <v>1197</v>
      </c>
      <c r="T1275" t="s">
        <v>1404</v>
      </c>
      <c r="V1275" t="s">
        <v>4022</v>
      </c>
      <c r="AA1275" t="s">
        <v>1406</v>
      </c>
      <c r="AB1275" t="s">
        <v>1400</v>
      </c>
      <c r="AC1275" t="s">
        <v>1406</v>
      </c>
      <c r="AD1275" t="s">
        <v>1407</v>
      </c>
      <c r="AF1275" t="s">
        <v>137</v>
      </c>
      <c r="AG1275" t="s">
        <v>1408</v>
      </c>
      <c r="AI1275" t="s">
        <v>139</v>
      </c>
      <c r="AK1275" t="s">
        <v>140</v>
      </c>
      <c r="AM1275" t="s">
        <v>141</v>
      </c>
      <c r="AZ1275" t="s">
        <v>1207</v>
      </c>
      <c r="BA1275" t="s">
        <v>1208</v>
      </c>
      <c r="BB1275" t="s">
        <v>1209</v>
      </c>
      <c r="BD1275" t="s">
        <v>1409</v>
      </c>
      <c r="BE1275" s="15">
        <v>43035</v>
      </c>
      <c r="BG1275" t="s">
        <v>1410</v>
      </c>
      <c r="BH1275">
        <v>0.5</v>
      </c>
      <c r="BI1275" t="s">
        <v>139</v>
      </c>
      <c r="BJ1275" s="15"/>
      <c r="BK1275" t="s">
        <v>146</v>
      </c>
      <c r="BL1275">
        <v>8</v>
      </c>
      <c r="BM1275" s="16">
        <v>43025.827777777798</v>
      </c>
      <c r="BN1275">
        <v>8</v>
      </c>
      <c r="BO1275" s="16">
        <v>43025.827777777798</v>
      </c>
      <c r="BP1275" t="s">
        <v>147</v>
      </c>
      <c r="BQ1275" t="s">
        <v>147</v>
      </c>
      <c r="BS1275">
        <v>0.5</v>
      </c>
      <c r="BT1275" t="b">
        <v>0</v>
      </c>
      <c r="BV1275">
        <v>0.5</v>
      </c>
      <c r="BW1275">
        <v>0.25</v>
      </c>
      <c r="BX1275" t="s">
        <v>1103</v>
      </c>
      <c r="BY1275" t="s">
        <v>1400</v>
      </c>
      <c r="BZ1275" t="s">
        <v>1401</v>
      </c>
      <c r="CA1275" t="s">
        <v>4023</v>
      </c>
      <c r="CB1275" t="s">
        <v>150</v>
      </c>
      <c r="CD1275" t="s">
        <v>4017</v>
      </c>
      <c r="CI1275">
        <v>46.174722000000003</v>
      </c>
      <c r="CJ1275">
        <v>-123.81527800000001</v>
      </c>
      <c r="CN1275" t="s">
        <v>135</v>
      </c>
      <c r="CO1275" t="s">
        <v>298</v>
      </c>
      <c r="CV1275" t="s">
        <v>154</v>
      </c>
      <c r="CW1275" t="s">
        <v>524</v>
      </c>
      <c r="CX1275" t="s">
        <v>207</v>
      </c>
      <c r="DC1275" s="15"/>
      <c r="DH1275" t="s">
        <v>146</v>
      </c>
    </row>
    <row r="1276" spans="1:112" x14ac:dyDescent="0.25">
      <c r="A1276" t="s">
        <v>1400</v>
      </c>
      <c r="B1276" t="s">
        <v>1401</v>
      </c>
      <c r="C1276" t="s">
        <v>4024</v>
      </c>
      <c r="D1276" t="s">
        <v>124</v>
      </c>
      <c r="E1276" t="s">
        <v>125</v>
      </c>
      <c r="F1276" t="s">
        <v>126</v>
      </c>
      <c r="G1276" s="15">
        <v>43032</v>
      </c>
      <c r="H1276" t="s">
        <v>828</v>
      </c>
      <c r="I1276" t="s">
        <v>1197</v>
      </c>
      <c r="J1276" s="15">
        <v>43032</v>
      </c>
      <c r="K1276" t="s">
        <v>828</v>
      </c>
      <c r="L1276" t="s">
        <v>1197</v>
      </c>
      <c r="T1276" t="s">
        <v>1404</v>
      </c>
      <c r="V1276" t="s">
        <v>4025</v>
      </c>
      <c r="AA1276" t="s">
        <v>1406</v>
      </c>
      <c r="AB1276" t="s">
        <v>1400</v>
      </c>
      <c r="AC1276" t="s">
        <v>1406</v>
      </c>
      <c r="AD1276" t="s">
        <v>1407</v>
      </c>
      <c r="AF1276" t="s">
        <v>137</v>
      </c>
      <c r="AG1276" t="s">
        <v>1408</v>
      </c>
      <c r="AI1276" t="s">
        <v>139</v>
      </c>
      <c r="AK1276" t="s">
        <v>140</v>
      </c>
      <c r="AM1276" t="s">
        <v>141</v>
      </c>
      <c r="AZ1276" t="s">
        <v>1207</v>
      </c>
      <c r="BA1276" t="s">
        <v>1208</v>
      </c>
      <c r="BB1276" t="s">
        <v>1209</v>
      </c>
      <c r="BD1276" t="s">
        <v>1409</v>
      </c>
      <c r="BE1276" s="15">
        <v>43035</v>
      </c>
      <c r="BG1276" t="s">
        <v>1410</v>
      </c>
      <c r="BH1276">
        <v>0.5</v>
      </c>
      <c r="BI1276" t="s">
        <v>139</v>
      </c>
      <c r="BJ1276" s="15"/>
      <c r="BK1276" t="s">
        <v>146</v>
      </c>
      <c r="BL1276">
        <v>8</v>
      </c>
      <c r="BM1276" s="16">
        <v>43032.788194444402</v>
      </c>
      <c r="BN1276">
        <v>8</v>
      </c>
      <c r="BO1276" s="16">
        <v>43032.788194444402</v>
      </c>
      <c r="BP1276" t="s">
        <v>147</v>
      </c>
      <c r="BQ1276" t="s">
        <v>147</v>
      </c>
      <c r="BS1276">
        <v>0.5</v>
      </c>
      <c r="BT1276" t="b">
        <v>0</v>
      </c>
      <c r="BV1276">
        <v>0.5</v>
      </c>
      <c r="BW1276">
        <v>0.25</v>
      </c>
      <c r="BX1276" t="s">
        <v>1103</v>
      </c>
      <c r="BY1276" t="s">
        <v>1400</v>
      </c>
      <c r="BZ1276" t="s">
        <v>1401</v>
      </c>
      <c r="CA1276" t="s">
        <v>4026</v>
      </c>
      <c r="CB1276" t="s">
        <v>150</v>
      </c>
      <c r="CD1276" t="s">
        <v>4027</v>
      </c>
      <c r="CI1276">
        <v>43.319167</v>
      </c>
      <c r="CJ1276">
        <v>-124.291667</v>
      </c>
      <c r="CN1276" t="s">
        <v>135</v>
      </c>
      <c r="CO1276" t="s">
        <v>298</v>
      </c>
      <c r="CV1276" t="s">
        <v>154</v>
      </c>
      <c r="CW1276" t="s">
        <v>524</v>
      </c>
      <c r="CX1276" t="s">
        <v>1801</v>
      </c>
      <c r="DC1276" s="15"/>
      <c r="DH1276" t="s">
        <v>146</v>
      </c>
    </row>
    <row r="1277" spans="1:112" x14ac:dyDescent="0.25">
      <c r="A1277" t="s">
        <v>1400</v>
      </c>
      <c r="B1277" t="s">
        <v>1401</v>
      </c>
      <c r="C1277" t="s">
        <v>4028</v>
      </c>
      <c r="D1277" t="s">
        <v>124</v>
      </c>
      <c r="E1277" t="s">
        <v>125</v>
      </c>
      <c r="F1277" t="s">
        <v>126</v>
      </c>
      <c r="G1277" s="15">
        <v>43032</v>
      </c>
      <c r="H1277" t="s">
        <v>3644</v>
      </c>
      <c r="I1277" t="s">
        <v>1197</v>
      </c>
      <c r="J1277" s="15">
        <v>43032</v>
      </c>
      <c r="K1277" t="s">
        <v>3644</v>
      </c>
      <c r="L1277" t="s">
        <v>1197</v>
      </c>
      <c r="T1277" t="s">
        <v>1404</v>
      </c>
      <c r="V1277" t="s">
        <v>4029</v>
      </c>
      <c r="AA1277" t="s">
        <v>1406</v>
      </c>
      <c r="AB1277" t="s">
        <v>1400</v>
      </c>
      <c r="AC1277" t="s">
        <v>1406</v>
      </c>
      <c r="AD1277" t="s">
        <v>1407</v>
      </c>
      <c r="AF1277" t="s">
        <v>137</v>
      </c>
      <c r="AG1277" t="s">
        <v>1408</v>
      </c>
      <c r="AI1277" t="s">
        <v>139</v>
      </c>
      <c r="AK1277" t="s">
        <v>140</v>
      </c>
      <c r="AM1277" t="s">
        <v>141</v>
      </c>
      <c r="AZ1277" t="s">
        <v>1207</v>
      </c>
      <c r="BA1277" t="s">
        <v>1208</v>
      </c>
      <c r="BB1277" t="s">
        <v>1209</v>
      </c>
      <c r="BD1277" t="s">
        <v>1409</v>
      </c>
      <c r="BE1277" s="15">
        <v>43035</v>
      </c>
      <c r="BG1277" t="s">
        <v>1410</v>
      </c>
      <c r="BH1277">
        <v>0.5</v>
      </c>
      <c r="BI1277" t="s">
        <v>139</v>
      </c>
      <c r="BJ1277" s="15"/>
      <c r="BK1277" t="s">
        <v>146</v>
      </c>
      <c r="BL1277">
        <v>8</v>
      </c>
      <c r="BM1277" s="16">
        <v>43032.877083333296</v>
      </c>
      <c r="BN1277">
        <v>8</v>
      </c>
      <c r="BO1277" s="16">
        <v>43032.877083333296</v>
      </c>
      <c r="BP1277" t="s">
        <v>147</v>
      </c>
      <c r="BQ1277" t="s">
        <v>147</v>
      </c>
      <c r="BS1277">
        <v>0.5</v>
      </c>
      <c r="BT1277" t="b">
        <v>0</v>
      </c>
      <c r="BV1277">
        <v>0.5</v>
      </c>
      <c r="BW1277">
        <v>0.25</v>
      </c>
      <c r="BX1277" t="s">
        <v>1103</v>
      </c>
      <c r="BY1277" t="s">
        <v>1400</v>
      </c>
      <c r="BZ1277" t="s">
        <v>1401</v>
      </c>
      <c r="CA1277" t="s">
        <v>4030</v>
      </c>
      <c r="CB1277" t="s">
        <v>150</v>
      </c>
      <c r="CD1277" t="s">
        <v>4027</v>
      </c>
      <c r="CI1277">
        <v>43.318779999999997</v>
      </c>
      <c r="CJ1277">
        <v>-124.28928000000001</v>
      </c>
      <c r="CN1277" t="s">
        <v>135</v>
      </c>
      <c r="CO1277" t="s">
        <v>298</v>
      </c>
      <c r="CV1277" t="s">
        <v>154</v>
      </c>
      <c r="CW1277" t="s">
        <v>524</v>
      </c>
      <c r="CX1277" t="s">
        <v>1801</v>
      </c>
      <c r="DC1277" s="15"/>
      <c r="DH1277" t="s">
        <v>146</v>
      </c>
    </row>
    <row r="1278" spans="1:112" x14ac:dyDescent="0.25">
      <c r="A1278" t="s">
        <v>1400</v>
      </c>
      <c r="B1278" t="s">
        <v>1401</v>
      </c>
      <c r="C1278" t="s">
        <v>4031</v>
      </c>
      <c r="D1278" t="s">
        <v>124</v>
      </c>
      <c r="E1278" t="s">
        <v>125</v>
      </c>
      <c r="F1278" t="s">
        <v>126</v>
      </c>
      <c r="G1278" s="15">
        <v>43032</v>
      </c>
      <c r="H1278" t="s">
        <v>4032</v>
      </c>
      <c r="I1278" t="s">
        <v>1197</v>
      </c>
      <c r="J1278" s="15">
        <v>43032</v>
      </c>
      <c r="K1278" t="s">
        <v>4032</v>
      </c>
      <c r="L1278" t="s">
        <v>1197</v>
      </c>
      <c r="T1278" t="s">
        <v>1404</v>
      </c>
      <c r="V1278" t="s">
        <v>4033</v>
      </c>
      <c r="AA1278" t="s">
        <v>1406</v>
      </c>
      <c r="AB1278" t="s">
        <v>1400</v>
      </c>
      <c r="AC1278" t="s">
        <v>1406</v>
      </c>
      <c r="AD1278" t="s">
        <v>1407</v>
      </c>
      <c r="AF1278" t="s">
        <v>137</v>
      </c>
      <c r="AG1278" t="s">
        <v>1408</v>
      </c>
      <c r="AI1278" t="s">
        <v>139</v>
      </c>
      <c r="AK1278" t="s">
        <v>140</v>
      </c>
      <c r="AM1278" t="s">
        <v>141</v>
      </c>
      <c r="AZ1278" t="s">
        <v>1207</v>
      </c>
      <c r="BA1278" t="s">
        <v>1208</v>
      </c>
      <c r="BB1278" t="s">
        <v>1209</v>
      </c>
      <c r="BD1278" t="s">
        <v>1409</v>
      </c>
      <c r="BE1278" s="15">
        <v>43035</v>
      </c>
      <c r="BG1278" t="s">
        <v>1410</v>
      </c>
      <c r="BH1278">
        <v>0.5</v>
      </c>
      <c r="BI1278" t="s">
        <v>139</v>
      </c>
      <c r="BJ1278" s="15"/>
      <c r="BK1278" t="s">
        <v>146</v>
      </c>
      <c r="BL1278">
        <v>8</v>
      </c>
      <c r="BM1278" s="16">
        <v>43032.998611111099</v>
      </c>
      <c r="BN1278">
        <v>8</v>
      </c>
      <c r="BO1278" s="16">
        <v>43032.998611111099</v>
      </c>
      <c r="BP1278" t="s">
        <v>147</v>
      </c>
      <c r="BQ1278" t="s">
        <v>147</v>
      </c>
      <c r="BS1278">
        <v>0.5</v>
      </c>
      <c r="BT1278" t="b">
        <v>0</v>
      </c>
      <c r="BV1278">
        <v>0.5</v>
      </c>
      <c r="BW1278">
        <v>0.25</v>
      </c>
      <c r="BX1278" t="s">
        <v>1103</v>
      </c>
      <c r="BY1278" t="s">
        <v>1400</v>
      </c>
      <c r="BZ1278" t="s">
        <v>1401</v>
      </c>
      <c r="CA1278" t="s">
        <v>4034</v>
      </c>
      <c r="CB1278" t="s">
        <v>150</v>
      </c>
      <c r="CD1278" t="s">
        <v>4027</v>
      </c>
      <c r="CI1278">
        <v>43.317777999999997</v>
      </c>
      <c r="CJ1278">
        <v>-124.298056</v>
      </c>
      <c r="CN1278" t="s">
        <v>135</v>
      </c>
      <c r="CO1278" t="s">
        <v>298</v>
      </c>
      <c r="CV1278" t="s">
        <v>154</v>
      </c>
      <c r="CW1278" t="s">
        <v>524</v>
      </c>
      <c r="CX1278" t="s">
        <v>1801</v>
      </c>
      <c r="DC1278" s="15"/>
      <c r="DH1278" t="s">
        <v>146</v>
      </c>
    </row>
    <row r="1279" spans="1:112" x14ac:dyDescent="0.25">
      <c r="A1279" t="s">
        <v>1400</v>
      </c>
      <c r="B1279" t="s">
        <v>1401</v>
      </c>
      <c r="C1279" t="s">
        <v>4035</v>
      </c>
      <c r="D1279" t="s">
        <v>124</v>
      </c>
      <c r="E1279" t="s">
        <v>125</v>
      </c>
      <c r="F1279" t="s">
        <v>126</v>
      </c>
      <c r="G1279" s="15">
        <v>43033</v>
      </c>
      <c r="H1279" t="s">
        <v>342</v>
      </c>
      <c r="I1279" t="s">
        <v>1197</v>
      </c>
      <c r="J1279" s="15">
        <v>43033</v>
      </c>
      <c r="K1279" t="s">
        <v>342</v>
      </c>
      <c r="L1279" t="s">
        <v>1197</v>
      </c>
      <c r="T1279" t="s">
        <v>1404</v>
      </c>
      <c r="V1279" t="s">
        <v>4036</v>
      </c>
      <c r="AA1279" t="s">
        <v>1406</v>
      </c>
      <c r="AB1279" t="s">
        <v>1400</v>
      </c>
      <c r="AC1279" t="s">
        <v>1406</v>
      </c>
      <c r="AD1279" t="s">
        <v>1407</v>
      </c>
      <c r="AF1279" t="s">
        <v>137</v>
      </c>
      <c r="AG1279" t="s">
        <v>1408</v>
      </c>
      <c r="AI1279" t="s">
        <v>139</v>
      </c>
      <c r="AK1279" t="s">
        <v>140</v>
      </c>
      <c r="AM1279" t="s">
        <v>141</v>
      </c>
      <c r="AZ1279" t="s">
        <v>1207</v>
      </c>
      <c r="BA1279" t="s">
        <v>1208</v>
      </c>
      <c r="BB1279" t="s">
        <v>1209</v>
      </c>
      <c r="BD1279" t="s">
        <v>1409</v>
      </c>
      <c r="BE1279" s="15">
        <v>43035</v>
      </c>
      <c r="BG1279" t="s">
        <v>1410</v>
      </c>
      <c r="BH1279">
        <v>0.5</v>
      </c>
      <c r="BI1279" t="s">
        <v>139</v>
      </c>
      <c r="BJ1279" s="15"/>
      <c r="BK1279" t="s">
        <v>146</v>
      </c>
      <c r="BL1279">
        <v>8</v>
      </c>
      <c r="BM1279" s="16">
        <v>43033.711805555598</v>
      </c>
      <c r="BN1279">
        <v>8</v>
      </c>
      <c r="BO1279" s="16">
        <v>43033.711805555598</v>
      </c>
      <c r="BP1279" t="s">
        <v>147</v>
      </c>
      <c r="BQ1279" t="s">
        <v>147</v>
      </c>
      <c r="BS1279">
        <v>0.5</v>
      </c>
      <c r="BT1279" t="b">
        <v>0</v>
      </c>
      <c r="BV1279">
        <v>0.5</v>
      </c>
      <c r="BW1279">
        <v>0.25</v>
      </c>
      <c r="BX1279" t="s">
        <v>1103</v>
      </c>
      <c r="BY1279" t="s">
        <v>1400</v>
      </c>
      <c r="BZ1279" t="s">
        <v>1401</v>
      </c>
      <c r="CA1279" t="s">
        <v>4037</v>
      </c>
      <c r="CB1279" t="s">
        <v>150</v>
      </c>
      <c r="CD1279" t="s">
        <v>4027</v>
      </c>
      <c r="CI1279">
        <v>43.317459999999997</v>
      </c>
      <c r="CJ1279">
        <v>-124.29787</v>
      </c>
      <c r="CK1279" t="s">
        <v>294</v>
      </c>
      <c r="CN1279" t="s">
        <v>3003</v>
      </c>
      <c r="CO1279" t="s">
        <v>298</v>
      </c>
      <c r="CV1279" t="s">
        <v>154</v>
      </c>
      <c r="CW1279" t="s">
        <v>524</v>
      </c>
      <c r="CX1279" t="s">
        <v>1801</v>
      </c>
      <c r="DC1279" s="15"/>
      <c r="DH1279" t="s">
        <v>146</v>
      </c>
    </row>
    <row r="1280" spans="1:112" x14ac:dyDescent="0.25">
      <c r="A1280" t="s">
        <v>1400</v>
      </c>
      <c r="B1280" t="s">
        <v>1401</v>
      </c>
      <c r="C1280" t="s">
        <v>4038</v>
      </c>
      <c r="D1280" t="s">
        <v>124</v>
      </c>
      <c r="E1280" t="s">
        <v>125</v>
      </c>
      <c r="F1280" t="s">
        <v>126</v>
      </c>
      <c r="G1280" s="15">
        <v>43038</v>
      </c>
      <c r="H1280" t="s">
        <v>802</v>
      </c>
      <c r="I1280" t="s">
        <v>1197</v>
      </c>
      <c r="J1280" s="15">
        <v>43038</v>
      </c>
      <c r="K1280" t="s">
        <v>802</v>
      </c>
      <c r="L1280" t="s">
        <v>1197</v>
      </c>
      <c r="T1280" t="s">
        <v>1404</v>
      </c>
      <c r="V1280" t="s">
        <v>4039</v>
      </c>
      <c r="AA1280" t="s">
        <v>1406</v>
      </c>
      <c r="AB1280" t="s">
        <v>1400</v>
      </c>
      <c r="AC1280" t="s">
        <v>1406</v>
      </c>
      <c r="AD1280" t="s">
        <v>1407</v>
      </c>
      <c r="AF1280" t="s">
        <v>137</v>
      </c>
      <c r="AG1280" t="s">
        <v>1408</v>
      </c>
      <c r="AI1280" t="s">
        <v>139</v>
      </c>
      <c r="AK1280" t="s">
        <v>140</v>
      </c>
      <c r="AM1280" t="s">
        <v>141</v>
      </c>
      <c r="AZ1280" t="s">
        <v>1207</v>
      </c>
      <c r="BA1280" t="s">
        <v>1208</v>
      </c>
      <c r="BB1280" t="s">
        <v>1209</v>
      </c>
      <c r="BD1280" t="s">
        <v>1409</v>
      </c>
      <c r="BE1280" s="15">
        <v>43041</v>
      </c>
      <c r="BG1280" t="s">
        <v>1410</v>
      </c>
      <c r="BH1280">
        <v>0.5</v>
      </c>
      <c r="BI1280" t="s">
        <v>139</v>
      </c>
      <c r="BJ1280" s="15"/>
      <c r="BK1280" t="s">
        <v>146</v>
      </c>
      <c r="BL1280">
        <v>8</v>
      </c>
      <c r="BM1280" s="16">
        <v>43038.720833333296</v>
      </c>
      <c r="BN1280">
        <v>8</v>
      </c>
      <c r="BO1280" s="16">
        <v>43038.720833333296</v>
      </c>
      <c r="BP1280" t="s">
        <v>147</v>
      </c>
      <c r="BQ1280" t="s">
        <v>147</v>
      </c>
      <c r="BS1280">
        <v>0.5</v>
      </c>
      <c r="BT1280" t="b">
        <v>0</v>
      </c>
      <c r="BV1280">
        <v>0.5</v>
      </c>
      <c r="BW1280">
        <v>0.25</v>
      </c>
      <c r="BX1280" t="s">
        <v>1103</v>
      </c>
      <c r="BY1280" t="s">
        <v>1400</v>
      </c>
      <c r="BZ1280" t="s">
        <v>1401</v>
      </c>
      <c r="CA1280" t="s">
        <v>4040</v>
      </c>
      <c r="CB1280" t="s">
        <v>150</v>
      </c>
      <c r="CD1280" t="s">
        <v>1422</v>
      </c>
      <c r="CI1280">
        <v>45.613056</v>
      </c>
      <c r="CJ1280">
        <v>-122.745</v>
      </c>
      <c r="CN1280" t="s">
        <v>135</v>
      </c>
      <c r="CO1280" t="s">
        <v>298</v>
      </c>
      <c r="CV1280" t="s">
        <v>154</v>
      </c>
      <c r="CW1280" t="s">
        <v>524</v>
      </c>
      <c r="CX1280" t="s">
        <v>1423</v>
      </c>
      <c r="DC1280" s="15"/>
      <c r="DH1280" t="s">
        <v>146</v>
      </c>
    </row>
    <row r="1281" spans="1:112" x14ac:dyDescent="0.25">
      <c r="A1281" t="s">
        <v>1400</v>
      </c>
      <c r="B1281" t="s">
        <v>1401</v>
      </c>
      <c r="C1281" t="s">
        <v>4041</v>
      </c>
      <c r="D1281" t="s">
        <v>124</v>
      </c>
      <c r="E1281" t="s">
        <v>125</v>
      </c>
      <c r="F1281" t="s">
        <v>126</v>
      </c>
      <c r="G1281" s="15">
        <v>43038</v>
      </c>
      <c r="H1281" t="s">
        <v>4042</v>
      </c>
      <c r="I1281" t="s">
        <v>1197</v>
      </c>
      <c r="J1281" s="15">
        <v>43038</v>
      </c>
      <c r="K1281" t="s">
        <v>4042</v>
      </c>
      <c r="L1281" t="s">
        <v>1197</v>
      </c>
      <c r="T1281" t="s">
        <v>1404</v>
      </c>
      <c r="V1281" t="s">
        <v>4043</v>
      </c>
      <c r="AA1281" t="s">
        <v>1406</v>
      </c>
      <c r="AB1281" t="s">
        <v>1400</v>
      </c>
      <c r="AC1281" t="s">
        <v>1406</v>
      </c>
      <c r="AD1281" t="s">
        <v>1407</v>
      </c>
      <c r="AF1281" t="s">
        <v>137</v>
      </c>
      <c r="AG1281" t="s">
        <v>1408</v>
      </c>
      <c r="AI1281" t="s">
        <v>139</v>
      </c>
      <c r="AK1281" t="s">
        <v>140</v>
      </c>
      <c r="AM1281" t="s">
        <v>141</v>
      </c>
      <c r="AZ1281" t="s">
        <v>1207</v>
      </c>
      <c r="BA1281" t="s">
        <v>1208</v>
      </c>
      <c r="BB1281" t="s">
        <v>1209</v>
      </c>
      <c r="BD1281" t="s">
        <v>1409</v>
      </c>
      <c r="BE1281" s="15">
        <v>43041</v>
      </c>
      <c r="BG1281" t="s">
        <v>1410</v>
      </c>
      <c r="BH1281">
        <v>0.5</v>
      </c>
      <c r="BI1281" t="s">
        <v>139</v>
      </c>
      <c r="BJ1281" s="15"/>
      <c r="BK1281" t="s">
        <v>146</v>
      </c>
      <c r="BL1281">
        <v>8</v>
      </c>
      <c r="BM1281" s="16">
        <v>43038.8215277778</v>
      </c>
      <c r="BN1281">
        <v>8</v>
      </c>
      <c r="BO1281" s="16">
        <v>43038.8215277778</v>
      </c>
      <c r="BP1281" t="s">
        <v>147</v>
      </c>
      <c r="BQ1281" t="s">
        <v>147</v>
      </c>
      <c r="BS1281">
        <v>0.5</v>
      </c>
      <c r="BT1281" t="b">
        <v>0</v>
      </c>
      <c r="BV1281">
        <v>0.5</v>
      </c>
      <c r="BW1281">
        <v>0.25</v>
      </c>
      <c r="BX1281" t="s">
        <v>1103</v>
      </c>
      <c r="BY1281" t="s">
        <v>1400</v>
      </c>
      <c r="BZ1281" t="s">
        <v>1401</v>
      </c>
      <c r="CA1281" t="s">
        <v>4044</v>
      </c>
      <c r="CB1281" t="s">
        <v>150</v>
      </c>
      <c r="CD1281" t="s">
        <v>1422</v>
      </c>
      <c r="CI1281">
        <v>45.615833000000002</v>
      </c>
      <c r="CJ1281">
        <v>-122.76138899999999</v>
      </c>
      <c r="CN1281" t="s">
        <v>135</v>
      </c>
      <c r="CO1281" t="s">
        <v>298</v>
      </c>
      <c r="CV1281" t="s">
        <v>154</v>
      </c>
      <c r="CW1281" t="s">
        <v>524</v>
      </c>
      <c r="CX1281" t="s">
        <v>1423</v>
      </c>
      <c r="DC1281" s="15"/>
      <c r="DH1281" t="s">
        <v>146</v>
      </c>
    </row>
    <row r="1282" spans="1:112" x14ac:dyDescent="0.25">
      <c r="A1282" t="s">
        <v>1400</v>
      </c>
      <c r="B1282" t="s">
        <v>1401</v>
      </c>
      <c r="C1282" t="s">
        <v>4045</v>
      </c>
      <c r="D1282" t="s">
        <v>124</v>
      </c>
      <c r="E1282" t="s">
        <v>125</v>
      </c>
      <c r="F1282" t="s">
        <v>126</v>
      </c>
      <c r="G1282" s="15">
        <v>43038</v>
      </c>
      <c r="H1282" t="s">
        <v>4046</v>
      </c>
      <c r="I1282" t="s">
        <v>1197</v>
      </c>
      <c r="J1282" s="15">
        <v>43038</v>
      </c>
      <c r="K1282" t="s">
        <v>4046</v>
      </c>
      <c r="L1282" t="s">
        <v>1197</v>
      </c>
      <c r="T1282" t="s">
        <v>2772</v>
      </c>
      <c r="V1282" t="s">
        <v>3704</v>
      </c>
      <c r="AA1282" t="s">
        <v>1406</v>
      </c>
      <c r="AB1282" t="s">
        <v>1400</v>
      </c>
      <c r="AC1282" t="s">
        <v>1406</v>
      </c>
      <c r="AD1282" t="s">
        <v>1407</v>
      </c>
      <c r="AF1282" t="s">
        <v>137</v>
      </c>
      <c r="AG1282" t="s">
        <v>1408</v>
      </c>
      <c r="AI1282" t="s">
        <v>139</v>
      </c>
      <c r="AK1282" t="s">
        <v>140</v>
      </c>
      <c r="AM1282" t="s">
        <v>141</v>
      </c>
      <c r="AZ1282" t="s">
        <v>1207</v>
      </c>
      <c r="BA1282" t="s">
        <v>1208</v>
      </c>
      <c r="BB1282" t="s">
        <v>1209</v>
      </c>
      <c r="BD1282" t="s">
        <v>1409</v>
      </c>
      <c r="BE1282" s="15">
        <v>43041</v>
      </c>
      <c r="BG1282" t="s">
        <v>1410</v>
      </c>
      <c r="BH1282">
        <v>0.5</v>
      </c>
      <c r="BI1282" t="s">
        <v>139</v>
      </c>
      <c r="BJ1282" s="15"/>
      <c r="BK1282" t="s">
        <v>146</v>
      </c>
      <c r="BL1282">
        <v>8</v>
      </c>
      <c r="BM1282" s="16">
        <v>43038.863194444399</v>
      </c>
      <c r="BN1282">
        <v>8</v>
      </c>
      <c r="BO1282" s="16">
        <v>43038.863194444399</v>
      </c>
      <c r="BP1282" t="s">
        <v>147</v>
      </c>
      <c r="BQ1282" t="s">
        <v>147</v>
      </c>
      <c r="BS1282">
        <v>0.5</v>
      </c>
      <c r="BT1282" t="b">
        <v>0</v>
      </c>
      <c r="BV1282">
        <v>0.5</v>
      </c>
      <c r="BW1282">
        <v>0.25</v>
      </c>
      <c r="BX1282" t="s">
        <v>1103</v>
      </c>
      <c r="BY1282" t="s">
        <v>1400</v>
      </c>
      <c r="BZ1282" t="s">
        <v>1401</v>
      </c>
      <c r="CA1282" t="s">
        <v>3705</v>
      </c>
      <c r="CB1282" t="s">
        <v>150</v>
      </c>
      <c r="CD1282" t="s">
        <v>1413</v>
      </c>
      <c r="CI1282">
        <v>45.326042999999999</v>
      </c>
      <c r="CJ1282">
        <v>-122.677403</v>
      </c>
      <c r="CN1282" t="s">
        <v>1971</v>
      </c>
      <c r="CO1282" t="s">
        <v>298</v>
      </c>
      <c r="CV1282" t="s">
        <v>154</v>
      </c>
      <c r="CW1282" t="s">
        <v>524</v>
      </c>
      <c r="CX1282" t="s">
        <v>3706</v>
      </c>
      <c r="DC1282" s="15"/>
      <c r="DH1282" t="s">
        <v>146</v>
      </c>
    </row>
    <row r="1283" spans="1:112" x14ac:dyDescent="0.25">
      <c r="A1283" t="s">
        <v>1400</v>
      </c>
      <c r="B1283" t="s">
        <v>1401</v>
      </c>
      <c r="C1283" t="s">
        <v>4047</v>
      </c>
      <c r="D1283" t="s">
        <v>124</v>
      </c>
      <c r="E1283" t="s">
        <v>125</v>
      </c>
      <c r="F1283" t="s">
        <v>126</v>
      </c>
      <c r="G1283" s="15">
        <v>43038</v>
      </c>
      <c r="H1283" t="s">
        <v>2291</v>
      </c>
      <c r="I1283" t="s">
        <v>1197</v>
      </c>
      <c r="J1283" s="15">
        <v>43038</v>
      </c>
      <c r="K1283" t="s">
        <v>2291</v>
      </c>
      <c r="L1283" t="s">
        <v>1197</v>
      </c>
      <c r="T1283" t="s">
        <v>2772</v>
      </c>
      <c r="V1283" t="s">
        <v>3768</v>
      </c>
      <c r="AA1283" t="s">
        <v>1406</v>
      </c>
      <c r="AB1283" t="s">
        <v>1400</v>
      </c>
      <c r="AC1283" t="s">
        <v>1406</v>
      </c>
      <c r="AD1283" t="s">
        <v>1407</v>
      </c>
      <c r="AF1283" t="s">
        <v>137</v>
      </c>
      <c r="AG1283" t="s">
        <v>1408</v>
      </c>
      <c r="AI1283" t="s">
        <v>139</v>
      </c>
      <c r="AK1283" t="s">
        <v>140</v>
      </c>
      <c r="AM1283" t="s">
        <v>141</v>
      </c>
      <c r="AZ1283" t="s">
        <v>1207</v>
      </c>
      <c r="BA1283" t="s">
        <v>1208</v>
      </c>
      <c r="BB1283" t="s">
        <v>1209</v>
      </c>
      <c r="BD1283" t="s">
        <v>1409</v>
      </c>
      <c r="BE1283" s="15">
        <v>43042</v>
      </c>
      <c r="BG1283" t="s">
        <v>1410</v>
      </c>
      <c r="BH1283">
        <v>0.5</v>
      </c>
      <c r="BI1283" t="s">
        <v>139</v>
      </c>
      <c r="BJ1283" s="15"/>
      <c r="BK1283" t="s">
        <v>146</v>
      </c>
      <c r="BL1283">
        <v>8</v>
      </c>
      <c r="BM1283" s="16">
        <v>43038.90625</v>
      </c>
      <c r="BN1283">
        <v>8</v>
      </c>
      <c r="BO1283" s="16">
        <v>43038.90625</v>
      </c>
      <c r="BP1283" t="s">
        <v>147</v>
      </c>
      <c r="BQ1283" t="s">
        <v>147</v>
      </c>
      <c r="BS1283">
        <v>0.5</v>
      </c>
      <c r="BT1283" t="b">
        <v>0</v>
      </c>
      <c r="BV1283">
        <v>0.5</v>
      </c>
      <c r="BW1283">
        <v>0.25</v>
      </c>
      <c r="BX1283" t="s">
        <v>1103</v>
      </c>
      <c r="BY1283" t="s">
        <v>1400</v>
      </c>
      <c r="BZ1283" t="s">
        <v>1401</v>
      </c>
      <c r="CA1283" t="s">
        <v>3769</v>
      </c>
      <c r="CB1283" t="s">
        <v>150</v>
      </c>
      <c r="CD1283" t="s">
        <v>1413</v>
      </c>
      <c r="CI1283">
        <v>45.326776000000002</v>
      </c>
      <c r="CJ1283">
        <v>-122.984488</v>
      </c>
      <c r="CN1283" t="s">
        <v>1971</v>
      </c>
      <c r="CO1283" t="s">
        <v>298</v>
      </c>
      <c r="CV1283" t="s">
        <v>154</v>
      </c>
      <c r="CW1283" t="s">
        <v>524</v>
      </c>
      <c r="CX1283" t="s">
        <v>2767</v>
      </c>
      <c r="DC1283" s="15"/>
      <c r="DH1283" t="s">
        <v>146</v>
      </c>
    </row>
    <row r="1284" spans="1:112" x14ac:dyDescent="0.25">
      <c r="A1284" t="s">
        <v>1400</v>
      </c>
      <c r="B1284" t="s">
        <v>1401</v>
      </c>
      <c r="C1284" t="s">
        <v>4048</v>
      </c>
      <c r="D1284" t="s">
        <v>124</v>
      </c>
      <c r="E1284" t="s">
        <v>125</v>
      </c>
      <c r="F1284" t="s">
        <v>126</v>
      </c>
      <c r="G1284" s="15">
        <v>43038</v>
      </c>
      <c r="H1284" t="s">
        <v>2295</v>
      </c>
      <c r="I1284" t="s">
        <v>1197</v>
      </c>
      <c r="J1284" s="15">
        <v>43038</v>
      </c>
      <c r="K1284" t="s">
        <v>2295</v>
      </c>
      <c r="L1284" t="s">
        <v>1197</v>
      </c>
      <c r="T1284" t="s">
        <v>2772</v>
      </c>
      <c r="V1284" t="s">
        <v>3675</v>
      </c>
      <c r="AA1284" t="s">
        <v>1406</v>
      </c>
      <c r="AB1284" t="s">
        <v>1400</v>
      </c>
      <c r="AC1284" t="s">
        <v>1406</v>
      </c>
      <c r="AD1284" t="s">
        <v>1407</v>
      </c>
      <c r="AF1284" t="s">
        <v>137</v>
      </c>
      <c r="AG1284" t="s">
        <v>1408</v>
      </c>
      <c r="AI1284" t="s">
        <v>139</v>
      </c>
      <c r="AK1284" t="s">
        <v>140</v>
      </c>
      <c r="AM1284" t="s">
        <v>141</v>
      </c>
      <c r="AZ1284" t="s">
        <v>1207</v>
      </c>
      <c r="BA1284" t="s">
        <v>1208</v>
      </c>
      <c r="BB1284" t="s">
        <v>1209</v>
      </c>
      <c r="BD1284" t="s">
        <v>1409</v>
      </c>
      <c r="BE1284" s="15">
        <v>43041</v>
      </c>
      <c r="BG1284" t="s">
        <v>1410</v>
      </c>
      <c r="BH1284">
        <v>0.5</v>
      </c>
      <c r="BI1284" t="s">
        <v>139</v>
      </c>
      <c r="BJ1284" s="15"/>
      <c r="BK1284" t="s">
        <v>146</v>
      </c>
      <c r="BL1284">
        <v>8</v>
      </c>
      <c r="BM1284" s="16">
        <v>43038.920138888898</v>
      </c>
      <c r="BN1284">
        <v>8</v>
      </c>
      <c r="BO1284" s="16">
        <v>43038.920138888898</v>
      </c>
      <c r="BP1284" t="s">
        <v>147</v>
      </c>
      <c r="BQ1284" t="s">
        <v>147</v>
      </c>
      <c r="BS1284">
        <v>0.5</v>
      </c>
      <c r="BT1284" t="b">
        <v>0</v>
      </c>
      <c r="BV1284">
        <v>0.5</v>
      </c>
      <c r="BW1284">
        <v>0.25</v>
      </c>
      <c r="BX1284" t="s">
        <v>1103</v>
      </c>
      <c r="BY1284" t="s">
        <v>1400</v>
      </c>
      <c r="BZ1284" t="s">
        <v>1401</v>
      </c>
      <c r="CA1284" t="s">
        <v>3677</v>
      </c>
      <c r="CB1284" t="s">
        <v>150</v>
      </c>
      <c r="CD1284" t="s">
        <v>3482</v>
      </c>
      <c r="CI1284">
        <v>45.248786000000003</v>
      </c>
      <c r="CJ1284">
        <v>-122.778639</v>
      </c>
      <c r="CN1284" t="s">
        <v>1971</v>
      </c>
      <c r="CO1284" t="s">
        <v>298</v>
      </c>
      <c r="CV1284" t="s">
        <v>154</v>
      </c>
      <c r="CW1284" t="s">
        <v>524</v>
      </c>
      <c r="CX1284" t="s">
        <v>1414</v>
      </c>
      <c r="DC1284" s="15"/>
      <c r="DH1284" t="s">
        <v>146</v>
      </c>
    </row>
    <row r="1285" spans="1:112" x14ac:dyDescent="0.25">
      <c r="A1285" t="s">
        <v>1400</v>
      </c>
      <c r="B1285" t="s">
        <v>1401</v>
      </c>
      <c r="C1285" t="s">
        <v>4049</v>
      </c>
      <c r="D1285" t="s">
        <v>124</v>
      </c>
      <c r="E1285" t="s">
        <v>125</v>
      </c>
      <c r="F1285" t="s">
        <v>126</v>
      </c>
      <c r="G1285" s="15">
        <v>43038</v>
      </c>
      <c r="H1285" t="s">
        <v>2529</v>
      </c>
      <c r="I1285" t="s">
        <v>1197</v>
      </c>
      <c r="J1285" s="15">
        <v>43038</v>
      </c>
      <c r="K1285" t="s">
        <v>2529</v>
      </c>
      <c r="L1285" t="s">
        <v>1197</v>
      </c>
      <c r="T1285" t="s">
        <v>2772</v>
      </c>
      <c r="V1285" t="s">
        <v>3825</v>
      </c>
      <c r="AA1285" t="s">
        <v>1406</v>
      </c>
      <c r="AB1285" t="s">
        <v>1400</v>
      </c>
      <c r="AC1285" t="s">
        <v>1406</v>
      </c>
      <c r="AD1285" t="s">
        <v>1407</v>
      </c>
      <c r="AF1285" t="s">
        <v>137</v>
      </c>
      <c r="AG1285" t="s">
        <v>1408</v>
      </c>
      <c r="AI1285" t="s">
        <v>139</v>
      </c>
      <c r="AK1285" t="s">
        <v>140</v>
      </c>
      <c r="AM1285" t="s">
        <v>141</v>
      </c>
      <c r="AZ1285" t="s">
        <v>1207</v>
      </c>
      <c r="BA1285" t="s">
        <v>1208</v>
      </c>
      <c r="BB1285" t="s">
        <v>1209</v>
      </c>
      <c r="BD1285" t="s">
        <v>1409</v>
      </c>
      <c r="BE1285" s="15">
        <v>43041</v>
      </c>
      <c r="BG1285" t="s">
        <v>1410</v>
      </c>
      <c r="BH1285">
        <v>0.5</v>
      </c>
      <c r="BI1285" t="s">
        <v>139</v>
      </c>
      <c r="BJ1285" s="15"/>
      <c r="BK1285" t="s">
        <v>146</v>
      </c>
      <c r="BL1285">
        <v>8</v>
      </c>
      <c r="BM1285" s="16">
        <v>43038.9597222222</v>
      </c>
      <c r="BN1285">
        <v>8</v>
      </c>
      <c r="BO1285" s="16">
        <v>43038.9597222222</v>
      </c>
      <c r="BP1285" t="s">
        <v>147</v>
      </c>
      <c r="BQ1285" t="s">
        <v>147</v>
      </c>
      <c r="BS1285">
        <v>0.5</v>
      </c>
      <c r="BT1285" t="b">
        <v>0</v>
      </c>
      <c r="BV1285">
        <v>0.5</v>
      </c>
      <c r="BW1285">
        <v>0.25</v>
      </c>
      <c r="BX1285" t="s">
        <v>1103</v>
      </c>
      <c r="BY1285" t="s">
        <v>1400</v>
      </c>
      <c r="BZ1285" t="s">
        <v>1401</v>
      </c>
      <c r="CA1285" t="s">
        <v>3826</v>
      </c>
      <c r="CB1285" t="s">
        <v>150</v>
      </c>
      <c r="CD1285" t="s">
        <v>3482</v>
      </c>
      <c r="CI1285">
        <v>45.173067000000003</v>
      </c>
      <c r="CJ1285">
        <v>-122.68450199999999</v>
      </c>
      <c r="CN1285" t="s">
        <v>1971</v>
      </c>
      <c r="CO1285" t="s">
        <v>298</v>
      </c>
      <c r="CV1285" t="s">
        <v>154</v>
      </c>
      <c r="CW1285" t="s">
        <v>524</v>
      </c>
      <c r="CX1285" t="s">
        <v>3706</v>
      </c>
      <c r="DC1285" s="15"/>
      <c r="DH1285" t="s">
        <v>146</v>
      </c>
    </row>
    <row r="1286" spans="1:112" x14ac:dyDescent="0.25">
      <c r="A1286" t="s">
        <v>1400</v>
      </c>
      <c r="B1286" t="s">
        <v>1401</v>
      </c>
      <c r="C1286" t="s">
        <v>4050</v>
      </c>
      <c r="D1286" t="s">
        <v>124</v>
      </c>
      <c r="E1286" t="s">
        <v>125</v>
      </c>
      <c r="F1286" t="s">
        <v>126</v>
      </c>
      <c r="G1286" s="15">
        <v>43038</v>
      </c>
      <c r="H1286" t="s">
        <v>4051</v>
      </c>
      <c r="I1286" t="s">
        <v>1197</v>
      </c>
      <c r="J1286" s="15">
        <v>43038</v>
      </c>
      <c r="K1286" t="s">
        <v>4051</v>
      </c>
      <c r="L1286" t="s">
        <v>1197</v>
      </c>
      <c r="T1286" t="s">
        <v>2772</v>
      </c>
      <c r="V1286" t="s">
        <v>3685</v>
      </c>
      <c r="AA1286" t="s">
        <v>1406</v>
      </c>
      <c r="AB1286" t="s">
        <v>1400</v>
      </c>
      <c r="AC1286" t="s">
        <v>1406</v>
      </c>
      <c r="AD1286" t="s">
        <v>1407</v>
      </c>
      <c r="AF1286" t="s">
        <v>137</v>
      </c>
      <c r="AG1286" t="s">
        <v>1408</v>
      </c>
      <c r="AI1286" t="s">
        <v>139</v>
      </c>
      <c r="AK1286" t="s">
        <v>140</v>
      </c>
      <c r="AM1286" t="s">
        <v>141</v>
      </c>
      <c r="AZ1286" t="s">
        <v>1207</v>
      </c>
      <c r="BA1286" t="s">
        <v>1208</v>
      </c>
      <c r="BB1286" t="s">
        <v>1209</v>
      </c>
      <c r="BD1286" t="s">
        <v>1409</v>
      </c>
      <c r="BE1286" s="15">
        <v>43042</v>
      </c>
      <c r="BG1286" t="s">
        <v>1410</v>
      </c>
      <c r="BH1286">
        <v>0.5</v>
      </c>
      <c r="BI1286" t="s">
        <v>139</v>
      </c>
      <c r="BJ1286" s="15"/>
      <c r="BK1286" t="s">
        <v>146</v>
      </c>
      <c r="BL1286">
        <v>8</v>
      </c>
      <c r="BM1286" s="16">
        <v>43038.966666666704</v>
      </c>
      <c r="BN1286">
        <v>8</v>
      </c>
      <c r="BO1286" s="16">
        <v>43038.966666666704</v>
      </c>
      <c r="BP1286" t="s">
        <v>147</v>
      </c>
      <c r="BQ1286" t="s">
        <v>147</v>
      </c>
      <c r="BS1286">
        <v>0.5</v>
      </c>
      <c r="BT1286" t="b">
        <v>0</v>
      </c>
      <c r="BV1286">
        <v>0.5</v>
      </c>
      <c r="BW1286">
        <v>0.25</v>
      </c>
      <c r="BX1286" t="s">
        <v>1103</v>
      </c>
      <c r="BY1286" t="s">
        <v>1400</v>
      </c>
      <c r="BZ1286" t="s">
        <v>1401</v>
      </c>
      <c r="CA1286" t="s">
        <v>3686</v>
      </c>
      <c r="CB1286" t="s">
        <v>150</v>
      </c>
      <c r="CD1286" t="s">
        <v>1413</v>
      </c>
      <c r="CI1286">
        <v>45.272725999999999</v>
      </c>
      <c r="CJ1286">
        <v>-122.950502</v>
      </c>
      <c r="CN1286" t="s">
        <v>1971</v>
      </c>
      <c r="CO1286" t="s">
        <v>298</v>
      </c>
      <c r="CV1286" t="s">
        <v>154</v>
      </c>
      <c r="CW1286" t="s">
        <v>524</v>
      </c>
      <c r="CX1286" t="s">
        <v>2767</v>
      </c>
      <c r="DC1286" s="15"/>
      <c r="DH1286" t="s">
        <v>146</v>
      </c>
    </row>
    <row r="1287" spans="1:112" x14ac:dyDescent="0.25">
      <c r="A1287" t="s">
        <v>1400</v>
      </c>
      <c r="B1287" t="s">
        <v>1401</v>
      </c>
      <c r="C1287" t="s">
        <v>4052</v>
      </c>
      <c r="D1287" t="s">
        <v>124</v>
      </c>
      <c r="E1287" t="s">
        <v>125</v>
      </c>
      <c r="F1287" t="s">
        <v>126</v>
      </c>
      <c r="G1287" s="15">
        <v>43038</v>
      </c>
      <c r="H1287" t="s">
        <v>1983</v>
      </c>
      <c r="I1287" t="s">
        <v>1197</v>
      </c>
      <c r="J1287" s="15">
        <v>43038</v>
      </c>
      <c r="K1287" t="s">
        <v>1983</v>
      </c>
      <c r="L1287" t="s">
        <v>1197</v>
      </c>
      <c r="T1287" t="s">
        <v>2772</v>
      </c>
      <c r="V1287" t="s">
        <v>3694</v>
      </c>
      <c r="AA1287" t="s">
        <v>1406</v>
      </c>
      <c r="AB1287" t="s">
        <v>1400</v>
      </c>
      <c r="AC1287" t="s">
        <v>1406</v>
      </c>
      <c r="AD1287" t="s">
        <v>1407</v>
      </c>
      <c r="AF1287" t="s">
        <v>137</v>
      </c>
      <c r="AG1287" t="s">
        <v>1408</v>
      </c>
      <c r="AI1287" t="s">
        <v>139</v>
      </c>
      <c r="AK1287" t="s">
        <v>140</v>
      </c>
      <c r="AM1287" t="s">
        <v>141</v>
      </c>
      <c r="AZ1287" t="s">
        <v>1207</v>
      </c>
      <c r="BA1287" t="s">
        <v>1208</v>
      </c>
      <c r="BB1287" t="s">
        <v>1209</v>
      </c>
      <c r="BD1287" t="s">
        <v>1409</v>
      </c>
      <c r="BE1287" s="15">
        <v>43041</v>
      </c>
      <c r="BG1287" t="s">
        <v>1410</v>
      </c>
      <c r="BH1287">
        <v>0.5</v>
      </c>
      <c r="BI1287" t="s">
        <v>139</v>
      </c>
      <c r="BJ1287" s="15"/>
      <c r="BK1287" t="s">
        <v>146</v>
      </c>
      <c r="BL1287">
        <v>8</v>
      </c>
      <c r="BM1287" s="16">
        <v>43038.993055555598</v>
      </c>
      <c r="BN1287">
        <v>8</v>
      </c>
      <c r="BO1287" s="16">
        <v>43038.993055555598</v>
      </c>
      <c r="BP1287" t="s">
        <v>147</v>
      </c>
      <c r="BQ1287" t="s">
        <v>147</v>
      </c>
      <c r="BS1287">
        <v>0.5</v>
      </c>
      <c r="BT1287" t="b">
        <v>0</v>
      </c>
      <c r="BV1287">
        <v>0.5</v>
      </c>
      <c r="BW1287">
        <v>0.25</v>
      </c>
      <c r="BX1287" t="s">
        <v>1103</v>
      </c>
      <c r="BY1287" t="s">
        <v>1400</v>
      </c>
      <c r="BZ1287" t="s">
        <v>1401</v>
      </c>
      <c r="CA1287" t="s">
        <v>3695</v>
      </c>
      <c r="CB1287" t="s">
        <v>150</v>
      </c>
      <c r="CD1287" t="s">
        <v>3482</v>
      </c>
      <c r="CI1287">
        <v>45.057049999999997</v>
      </c>
      <c r="CJ1287">
        <v>-122.95106199999999</v>
      </c>
      <c r="CN1287" t="s">
        <v>1971</v>
      </c>
      <c r="CO1287" t="s">
        <v>298</v>
      </c>
      <c r="CV1287" t="s">
        <v>154</v>
      </c>
      <c r="CW1287" t="s">
        <v>524</v>
      </c>
      <c r="CX1287" t="s">
        <v>1414</v>
      </c>
      <c r="DC1287" s="15"/>
      <c r="DH1287" t="s">
        <v>146</v>
      </c>
    </row>
    <row r="1288" spans="1:112" x14ac:dyDescent="0.25">
      <c r="A1288" t="s">
        <v>1400</v>
      </c>
      <c r="B1288" t="s">
        <v>1401</v>
      </c>
      <c r="C1288" t="s">
        <v>4053</v>
      </c>
      <c r="D1288" t="s">
        <v>124</v>
      </c>
      <c r="E1288" t="s">
        <v>125</v>
      </c>
      <c r="F1288" t="s">
        <v>126</v>
      </c>
      <c r="G1288" s="15">
        <v>43038</v>
      </c>
      <c r="H1288" t="s">
        <v>2580</v>
      </c>
      <c r="I1288" t="s">
        <v>1197</v>
      </c>
      <c r="J1288" s="15">
        <v>43038</v>
      </c>
      <c r="K1288" t="s">
        <v>2580</v>
      </c>
      <c r="L1288" t="s">
        <v>1197</v>
      </c>
      <c r="T1288" t="s">
        <v>2772</v>
      </c>
      <c r="V1288" t="s">
        <v>3688</v>
      </c>
      <c r="AA1288" t="s">
        <v>1406</v>
      </c>
      <c r="AB1288" t="s">
        <v>1400</v>
      </c>
      <c r="AC1288" t="s">
        <v>1406</v>
      </c>
      <c r="AD1288" t="s">
        <v>1407</v>
      </c>
      <c r="AF1288" t="s">
        <v>137</v>
      </c>
      <c r="AG1288" t="s">
        <v>1408</v>
      </c>
      <c r="AI1288" t="s">
        <v>139</v>
      </c>
      <c r="AK1288" t="s">
        <v>140</v>
      </c>
      <c r="AM1288" t="s">
        <v>141</v>
      </c>
      <c r="AZ1288" t="s">
        <v>1207</v>
      </c>
      <c r="BA1288" t="s">
        <v>1208</v>
      </c>
      <c r="BB1288" t="s">
        <v>1209</v>
      </c>
      <c r="BD1288" t="s">
        <v>1409</v>
      </c>
      <c r="BE1288" s="15">
        <v>43042</v>
      </c>
      <c r="BG1288" t="s">
        <v>1410</v>
      </c>
      <c r="BH1288">
        <v>0.5</v>
      </c>
      <c r="BI1288" t="s">
        <v>139</v>
      </c>
      <c r="BJ1288" s="15"/>
      <c r="BK1288" t="s">
        <v>146</v>
      </c>
      <c r="BL1288">
        <v>8</v>
      </c>
      <c r="BM1288" s="16">
        <v>43039.024305555598</v>
      </c>
      <c r="BN1288">
        <v>8</v>
      </c>
      <c r="BO1288" s="16">
        <v>43039.024305555598</v>
      </c>
      <c r="BP1288" t="s">
        <v>147</v>
      </c>
      <c r="BQ1288" t="s">
        <v>147</v>
      </c>
      <c r="BS1288">
        <v>0.5</v>
      </c>
      <c r="BT1288" t="b">
        <v>0</v>
      </c>
      <c r="BV1288">
        <v>0.5</v>
      </c>
      <c r="BW1288">
        <v>0.25</v>
      </c>
      <c r="BX1288" t="s">
        <v>1103</v>
      </c>
      <c r="BY1288" t="s">
        <v>1400</v>
      </c>
      <c r="BZ1288" t="s">
        <v>1401</v>
      </c>
      <c r="CA1288" t="s">
        <v>3689</v>
      </c>
      <c r="CB1288" t="s">
        <v>150</v>
      </c>
      <c r="CD1288" t="s">
        <v>3482</v>
      </c>
      <c r="CI1288">
        <v>44.903607000000001</v>
      </c>
      <c r="CJ1288">
        <v>-122.93115899999999</v>
      </c>
      <c r="CN1288" t="s">
        <v>1971</v>
      </c>
      <c r="CO1288" t="s">
        <v>298</v>
      </c>
      <c r="CV1288" t="s">
        <v>154</v>
      </c>
      <c r="CW1288" t="s">
        <v>524</v>
      </c>
      <c r="CX1288" t="s">
        <v>1414</v>
      </c>
      <c r="DC1288" s="15"/>
      <c r="DH1288" t="s">
        <v>146</v>
      </c>
    </row>
    <row r="1289" spans="1:112" x14ac:dyDescent="0.25">
      <c r="A1289" t="s">
        <v>1400</v>
      </c>
      <c r="B1289" t="s">
        <v>1401</v>
      </c>
      <c r="C1289" t="s">
        <v>4054</v>
      </c>
      <c r="D1289" t="s">
        <v>124</v>
      </c>
      <c r="E1289" t="s">
        <v>125</v>
      </c>
      <c r="F1289" t="s">
        <v>126</v>
      </c>
      <c r="G1289" s="15">
        <v>43038</v>
      </c>
      <c r="H1289" t="s">
        <v>4055</v>
      </c>
      <c r="I1289" t="s">
        <v>1197</v>
      </c>
      <c r="J1289" s="15">
        <v>43038</v>
      </c>
      <c r="K1289" t="s">
        <v>4055</v>
      </c>
      <c r="L1289" t="s">
        <v>1197</v>
      </c>
      <c r="T1289" t="s">
        <v>2772</v>
      </c>
      <c r="V1289" t="s">
        <v>3720</v>
      </c>
      <c r="AA1289" t="s">
        <v>1406</v>
      </c>
      <c r="AB1289" t="s">
        <v>1400</v>
      </c>
      <c r="AC1289" t="s">
        <v>1406</v>
      </c>
      <c r="AD1289" t="s">
        <v>1407</v>
      </c>
      <c r="AF1289" t="s">
        <v>137</v>
      </c>
      <c r="AG1289" t="s">
        <v>1408</v>
      </c>
      <c r="AI1289" t="s">
        <v>139</v>
      </c>
      <c r="AK1289" t="s">
        <v>140</v>
      </c>
      <c r="AM1289" t="s">
        <v>141</v>
      </c>
      <c r="AZ1289" t="s">
        <v>1207</v>
      </c>
      <c r="BA1289" t="s">
        <v>1208</v>
      </c>
      <c r="BB1289" t="s">
        <v>1209</v>
      </c>
      <c r="BD1289" t="s">
        <v>1409</v>
      </c>
      <c r="BE1289" s="15">
        <v>43042</v>
      </c>
      <c r="BG1289" t="s">
        <v>1410</v>
      </c>
      <c r="BH1289">
        <v>0.5</v>
      </c>
      <c r="BI1289" t="s">
        <v>139</v>
      </c>
      <c r="BJ1289" s="15"/>
      <c r="BK1289" t="s">
        <v>146</v>
      </c>
      <c r="BL1289">
        <v>8</v>
      </c>
      <c r="BM1289" s="16">
        <v>43039.055555555598</v>
      </c>
      <c r="BN1289">
        <v>8</v>
      </c>
      <c r="BO1289" s="16">
        <v>43039.055555555598</v>
      </c>
      <c r="BP1289" t="s">
        <v>147</v>
      </c>
      <c r="BQ1289" t="s">
        <v>147</v>
      </c>
      <c r="BS1289">
        <v>0.5</v>
      </c>
      <c r="BT1289" t="b">
        <v>0</v>
      </c>
      <c r="BV1289">
        <v>0.5</v>
      </c>
      <c r="BW1289">
        <v>0.25</v>
      </c>
      <c r="BX1289" t="s">
        <v>1103</v>
      </c>
      <c r="BY1289" t="s">
        <v>1400</v>
      </c>
      <c r="BZ1289" t="s">
        <v>1401</v>
      </c>
      <c r="CA1289" t="s">
        <v>3721</v>
      </c>
      <c r="CB1289" t="s">
        <v>150</v>
      </c>
      <c r="CD1289" t="s">
        <v>3482</v>
      </c>
      <c r="CI1289">
        <v>44.885441</v>
      </c>
      <c r="CJ1289">
        <v>-122.93139499999999</v>
      </c>
      <c r="CN1289" t="s">
        <v>1971</v>
      </c>
      <c r="CO1289" t="s">
        <v>298</v>
      </c>
      <c r="CV1289" t="s">
        <v>154</v>
      </c>
      <c r="CW1289" t="s">
        <v>524</v>
      </c>
      <c r="CX1289" t="s">
        <v>1414</v>
      </c>
      <c r="DC1289" s="15"/>
      <c r="DH1289" t="s">
        <v>146</v>
      </c>
    </row>
    <row r="1290" spans="1:112" x14ac:dyDescent="0.25">
      <c r="A1290" t="s">
        <v>1400</v>
      </c>
      <c r="B1290" t="s">
        <v>1401</v>
      </c>
      <c r="C1290" t="s">
        <v>4056</v>
      </c>
      <c r="D1290" t="s">
        <v>124</v>
      </c>
      <c r="E1290" t="s">
        <v>125</v>
      </c>
      <c r="F1290" t="s">
        <v>126</v>
      </c>
      <c r="G1290" s="15">
        <v>43039</v>
      </c>
      <c r="H1290" t="s">
        <v>802</v>
      </c>
      <c r="I1290" t="s">
        <v>1197</v>
      </c>
      <c r="J1290" s="15">
        <v>43039</v>
      </c>
      <c r="K1290" t="s">
        <v>802</v>
      </c>
      <c r="L1290" t="s">
        <v>1197</v>
      </c>
      <c r="T1290" t="s">
        <v>1404</v>
      </c>
      <c r="V1290" t="s">
        <v>4057</v>
      </c>
      <c r="AA1290" t="s">
        <v>1406</v>
      </c>
      <c r="AB1290" t="s">
        <v>1400</v>
      </c>
      <c r="AC1290" t="s">
        <v>1406</v>
      </c>
      <c r="AD1290" t="s">
        <v>1407</v>
      </c>
      <c r="AF1290" t="s">
        <v>137</v>
      </c>
      <c r="AG1290" t="s">
        <v>1408</v>
      </c>
      <c r="AI1290" t="s">
        <v>139</v>
      </c>
      <c r="AK1290" t="s">
        <v>140</v>
      </c>
      <c r="AM1290" t="s">
        <v>141</v>
      </c>
      <c r="AZ1290" t="s">
        <v>1207</v>
      </c>
      <c r="BA1290" t="s">
        <v>1208</v>
      </c>
      <c r="BB1290" t="s">
        <v>1209</v>
      </c>
      <c r="BD1290" t="s">
        <v>1409</v>
      </c>
      <c r="BE1290" s="15">
        <v>43041</v>
      </c>
      <c r="BG1290" t="s">
        <v>1410</v>
      </c>
      <c r="BH1290">
        <v>0.5</v>
      </c>
      <c r="BI1290" t="s">
        <v>139</v>
      </c>
      <c r="BJ1290" s="15"/>
      <c r="BK1290" t="s">
        <v>146</v>
      </c>
      <c r="BL1290">
        <v>8</v>
      </c>
      <c r="BM1290" s="16">
        <v>43039.720833333296</v>
      </c>
      <c r="BN1290">
        <v>8</v>
      </c>
      <c r="BO1290" s="16">
        <v>43039.720833333296</v>
      </c>
      <c r="BP1290" t="s">
        <v>147</v>
      </c>
      <c r="BQ1290" t="s">
        <v>147</v>
      </c>
      <c r="BS1290">
        <v>0.5</v>
      </c>
      <c r="BT1290" t="b">
        <v>0</v>
      </c>
      <c r="BV1290">
        <v>0.5</v>
      </c>
      <c r="BW1290">
        <v>0.25</v>
      </c>
      <c r="BX1290" t="s">
        <v>1103</v>
      </c>
      <c r="BY1290" t="s">
        <v>1400</v>
      </c>
      <c r="BZ1290" t="s">
        <v>1401</v>
      </c>
      <c r="CA1290" t="s">
        <v>4058</v>
      </c>
      <c r="CB1290" t="s">
        <v>150</v>
      </c>
      <c r="CD1290" t="s">
        <v>1422</v>
      </c>
      <c r="CI1290">
        <v>45.618056000000003</v>
      </c>
      <c r="CJ1290">
        <v>-122.758611</v>
      </c>
      <c r="CN1290" t="s">
        <v>135</v>
      </c>
      <c r="CO1290" t="s">
        <v>298</v>
      </c>
      <c r="CV1290" t="s">
        <v>154</v>
      </c>
      <c r="CW1290" t="s">
        <v>524</v>
      </c>
      <c r="CX1290" t="s">
        <v>1423</v>
      </c>
      <c r="DC1290" s="15"/>
      <c r="DH1290" t="s">
        <v>146</v>
      </c>
    </row>
    <row r="1291" spans="1:112" x14ac:dyDescent="0.25">
      <c r="A1291" t="s">
        <v>1400</v>
      </c>
      <c r="B1291" t="s">
        <v>1401</v>
      </c>
      <c r="C1291" t="s">
        <v>4059</v>
      </c>
      <c r="D1291" t="s">
        <v>124</v>
      </c>
      <c r="E1291" t="s">
        <v>125</v>
      </c>
      <c r="F1291" t="s">
        <v>126</v>
      </c>
      <c r="G1291" s="15">
        <v>43039</v>
      </c>
      <c r="H1291" t="s">
        <v>307</v>
      </c>
      <c r="I1291" t="s">
        <v>1197</v>
      </c>
      <c r="J1291" s="15">
        <v>43039</v>
      </c>
      <c r="K1291" t="s">
        <v>307</v>
      </c>
      <c r="L1291" t="s">
        <v>1197</v>
      </c>
      <c r="T1291" t="s">
        <v>2772</v>
      </c>
      <c r="V1291" t="s">
        <v>3802</v>
      </c>
      <c r="AA1291" t="s">
        <v>1406</v>
      </c>
      <c r="AB1291" t="s">
        <v>1400</v>
      </c>
      <c r="AC1291" t="s">
        <v>1406</v>
      </c>
      <c r="AD1291" t="s">
        <v>1407</v>
      </c>
      <c r="AF1291" t="s">
        <v>137</v>
      </c>
      <c r="AG1291" t="s">
        <v>1408</v>
      </c>
      <c r="AI1291" t="s">
        <v>139</v>
      </c>
      <c r="AK1291" t="s">
        <v>140</v>
      </c>
      <c r="AM1291" t="s">
        <v>141</v>
      </c>
      <c r="AZ1291" t="s">
        <v>1207</v>
      </c>
      <c r="BA1291" t="s">
        <v>1208</v>
      </c>
      <c r="BB1291" t="s">
        <v>1209</v>
      </c>
      <c r="BD1291" t="s">
        <v>1409</v>
      </c>
      <c r="BE1291" s="15">
        <v>43041</v>
      </c>
      <c r="BG1291" t="s">
        <v>1410</v>
      </c>
      <c r="BH1291">
        <v>0.5</v>
      </c>
      <c r="BI1291" t="s">
        <v>139</v>
      </c>
      <c r="BJ1291" s="15"/>
      <c r="BK1291" t="s">
        <v>146</v>
      </c>
      <c r="BL1291">
        <v>8</v>
      </c>
      <c r="BM1291" s="16">
        <v>43039.725694444402</v>
      </c>
      <c r="BN1291">
        <v>8</v>
      </c>
      <c r="BO1291" s="16">
        <v>43039.725694444402</v>
      </c>
      <c r="BP1291" t="s">
        <v>147</v>
      </c>
      <c r="BQ1291" t="s">
        <v>147</v>
      </c>
      <c r="BS1291">
        <v>0.5</v>
      </c>
      <c r="BT1291" t="b">
        <v>0</v>
      </c>
      <c r="BV1291">
        <v>0.5</v>
      </c>
      <c r="BW1291">
        <v>0.25</v>
      </c>
      <c r="BX1291" t="s">
        <v>1103</v>
      </c>
      <c r="BY1291" t="s">
        <v>1400</v>
      </c>
      <c r="BZ1291" t="s">
        <v>1401</v>
      </c>
      <c r="CA1291" t="s">
        <v>3803</v>
      </c>
      <c r="CB1291" t="s">
        <v>150</v>
      </c>
      <c r="CD1291" t="s">
        <v>3482</v>
      </c>
      <c r="CI1291">
        <v>45.032612</v>
      </c>
      <c r="CJ1291">
        <v>-122.827141</v>
      </c>
      <c r="CN1291" t="s">
        <v>1971</v>
      </c>
      <c r="CO1291" t="s">
        <v>298</v>
      </c>
      <c r="CV1291" t="s">
        <v>154</v>
      </c>
      <c r="CW1291" t="s">
        <v>524</v>
      </c>
      <c r="CX1291" t="s">
        <v>1414</v>
      </c>
      <c r="DC1291" s="15"/>
      <c r="DH1291" t="s">
        <v>146</v>
      </c>
    </row>
    <row r="1292" spans="1:112" x14ac:dyDescent="0.25">
      <c r="A1292" t="s">
        <v>1400</v>
      </c>
      <c r="B1292" t="s">
        <v>1401</v>
      </c>
      <c r="C1292" t="s">
        <v>4060</v>
      </c>
      <c r="D1292" t="s">
        <v>124</v>
      </c>
      <c r="E1292" t="s">
        <v>125</v>
      </c>
      <c r="F1292" t="s">
        <v>126</v>
      </c>
      <c r="G1292" s="15">
        <v>43039</v>
      </c>
      <c r="H1292" t="s">
        <v>1011</v>
      </c>
      <c r="I1292" t="s">
        <v>1197</v>
      </c>
      <c r="J1292" s="15">
        <v>43039</v>
      </c>
      <c r="K1292" t="s">
        <v>1011</v>
      </c>
      <c r="L1292" t="s">
        <v>1197</v>
      </c>
      <c r="T1292" t="s">
        <v>2772</v>
      </c>
      <c r="V1292" t="s">
        <v>3641</v>
      </c>
      <c r="AA1292" t="s">
        <v>1406</v>
      </c>
      <c r="AB1292" t="s">
        <v>1400</v>
      </c>
      <c r="AC1292" t="s">
        <v>1406</v>
      </c>
      <c r="AD1292" t="s">
        <v>1407</v>
      </c>
      <c r="AF1292" t="s">
        <v>137</v>
      </c>
      <c r="AG1292" t="s">
        <v>1408</v>
      </c>
      <c r="AI1292" t="s">
        <v>139</v>
      </c>
      <c r="AK1292" t="s">
        <v>140</v>
      </c>
      <c r="AM1292" t="s">
        <v>141</v>
      </c>
      <c r="AZ1292" t="s">
        <v>1207</v>
      </c>
      <c r="BA1292" t="s">
        <v>1208</v>
      </c>
      <c r="BB1292" t="s">
        <v>1209</v>
      </c>
      <c r="BD1292" t="s">
        <v>1409</v>
      </c>
      <c r="BE1292" s="15">
        <v>43042</v>
      </c>
      <c r="BG1292" t="s">
        <v>1410</v>
      </c>
      <c r="BH1292">
        <v>0.5</v>
      </c>
      <c r="BI1292" t="s">
        <v>139</v>
      </c>
      <c r="BJ1292" s="15"/>
      <c r="BK1292" t="s">
        <v>146</v>
      </c>
      <c r="BL1292">
        <v>8</v>
      </c>
      <c r="BM1292" s="16">
        <v>43039.734027777798</v>
      </c>
      <c r="BN1292">
        <v>8</v>
      </c>
      <c r="BO1292" s="16">
        <v>43039.734027777798</v>
      </c>
      <c r="BP1292" t="s">
        <v>147</v>
      </c>
      <c r="BQ1292" t="s">
        <v>147</v>
      </c>
      <c r="BS1292">
        <v>0.5</v>
      </c>
      <c r="BT1292" t="b">
        <v>0</v>
      </c>
      <c r="BV1292">
        <v>0.5</v>
      </c>
      <c r="BW1292">
        <v>0.25</v>
      </c>
      <c r="BX1292" t="s">
        <v>1103</v>
      </c>
      <c r="BY1292" t="s">
        <v>1400</v>
      </c>
      <c r="BZ1292" t="s">
        <v>1401</v>
      </c>
      <c r="CA1292" t="s">
        <v>3642</v>
      </c>
      <c r="CB1292" t="s">
        <v>150</v>
      </c>
      <c r="CD1292" t="s">
        <v>1413</v>
      </c>
      <c r="CI1292">
        <v>44.961497999999999</v>
      </c>
      <c r="CJ1292">
        <v>-123.157826</v>
      </c>
      <c r="CN1292" t="s">
        <v>1971</v>
      </c>
      <c r="CO1292" t="s">
        <v>298</v>
      </c>
      <c r="CV1292" t="s">
        <v>154</v>
      </c>
      <c r="CW1292" t="s">
        <v>524</v>
      </c>
      <c r="CX1292" t="s">
        <v>3639</v>
      </c>
      <c r="DC1292" s="15"/>
      <c r="DH1292" t="s">
        <v>146</v>
      </c>
    </row>
    <row r="1293" spans="1:112" x14ac:dyDescent="0.25">
      <c r="A1293" t="s">
        <v>1400</v>
      </c>
      <c r="B1293" t="s">
        <v>1401</v>
      </c>
      <c r="C1293" t="s">
        <v>4061</v>
      </c>
      <c r="D1293" t="s">
        <v>124</v>
      </c>
      <c r="E1293" t="s">
        <v>125</v>
      </c>
      <c r="F1293" t="s">
        <v>126</v>
      </c>
      <c r="G1293" s="15">
        <v>43039</v>
      </c>
      <c r="H1293" t="s">
        <v>344</v>
      </c>
      <c r="I1293" t="s">
        <v>1197</v>
      </c>
      <c r="J1293" s="15">
        <v>43039</v>
      </c>
      <c r="K1293" t="s">
        <v>344</v>
      </c>
      <c r="L1293" t="s">
        <v>1197</v>
      </c>
      <c r="T1293" t="s">
        <v>2772</v>
      </c>
      <c r="V1293" t="s">
        <v>3809</v>
      </c>
      <c r="AA1293" t="s">
        <v>1406</v>
      </c>
      <c r="AB1293" t="s">
        <v>1400</v>
      </c>
      <c r="AC1293" t="s">
        <v>1406</v>
      </c>
      <c r="AD1293" t="s">
        <v>1407</v>
      </c>
      <c r="AF1293" t="s">
        <v>137</v>
      </c>
      <c r="AG1293" t="s">
        <v>1408</v>
      </c>
      <c r="AI1293" t="s">
        <v>139</v>
      </c>
      <c r="AK1293" t="s">
        <v>140</v>
      </c>
      <c r="AM1293" t="s">
        <v>141</v>
      </c>
      <c r="AZ1293" t="s">
        <v>1207</v>
      </c>
      <c r="BA1293" t="s">
        <v>1208</v>
      </c>
      <c r="BB1293" t="s">
        <v>1209</v>
      </c>
      <c r="BD1293" t="s">
        <v>1409</v>
      </c>
      <c r="BE1293" s="15">
        <v>43041</v>
      </c>
      <c r="BG1293" t="s">
        <v>1410</v>
      </c>
      <c r="BH1293">
        <v>0.5</v>
      </c>
      <c r="BI1293" t="s">
        <v>139</v>
      </c>
      <c r="BJ1293" s="15"/>
      <c r="BK1293" t="s">
        <v>146</v>
      </c>
      <c r="BL1293">
        <v>8</v>
      </c>
      <c r="BM1293" s="16">
        <v>43039.736111111102</v>
      </c>
      <c r="BN1293">
        <v>8</v>
      </c>
      <c r="BO1293" s="16">
        <v>43039.736111111102</v>
      </c>
      <c r="BP1293" t="s">
        <v>147</v>
      </c>
      <c r="BQ1293" t="s">
        <v>147</v>
      </c>
      <c r="BS1293">
        <v>0.5</v>
      </c>
      <c r="BT1293" t="b">
        <v>0</v>
      </c>
      <c r="BV1293">
        <v>0.5</v>
      </c>
      <c r="BW1293">
        <v>0.25</v>
      </c>
      <c r="BX1293" t="s">
        <v>1103</v>
      </c>
      <c r="BY1293" t="s">
        <v>1400</v>
      </c>
      <c r="BZ1293" t="s">
        <v>1401</v>
      </c>
      <c r="CA1293" t="s">
        <v>3810</v>
      </c>
      <c r="CB1293" t="s">
        <v>150</v>
      </c>
      <c r="CD1293" t="s">
        <v>3482</v>
      </c>
      <c r="CI1293">
        <v>45.030904</v>
      </c>
      <c r="CJ1293">
        <v>-122.826626</v>
      </c>
      <c r="CN1293" t="s">
        <v>1971</v>
      </c>
      <c r="CO1293" t="s">
        <v>298</v>
      </c>
      <c r="CV1293" t="s">
        <v>154</v>
      </c>
      <c r="CW1293" t="s">
        <v>524</v>
      </c>
      <c r="CX1293" t="s">
        <v>1414</v>
      </c>
      <c r="DC1293" s="15"/>
      <c r="DH1293" t="s">
        <v>146</v>
      </c>
    </row>
    <row r="1294" spans="1:112" x14ac:dyDescent="0.25">
      <c r="A1294" t="s">
        <v>1400</v>
      </c>
      <c r="B1294" t="s">
        <v>1401</v>
      </c>
      <c r="C1294" t="s">
        <v>4062</v>
      </c>
      <c r="D1294" t="s">
        <v>124</v>
      </c>
      <c r="E1294" t="s">
        <v>125</v>
      </c>
      <c r="F1294" t="s">
        <v>126</v>
      </c>
      <c r="G1294" s="15">
        <v>43039</v>
      </c>
      <c r="H1294" t="s">
        <v>484</v>
      </c>
      <c r="I1294" t="s">
        <v>1197</v>
      </c>
      <c r="J1294" s="15">
        <v>43039</v>
      </c>
      <c r="K1294" t="s">
        <v>484</v>
      </c>
      <c r="L1294" t="s">
        <v>1197</v>
      </c>
      <c r="T1294" t="s">
        <v>2772</v>
      </c>
      <c r="V1294" t="s">
        <v>3806</v>
      </c>
      <c r="AA1294" t="s">
        <v>1406</v>
      </c>
      <c r="AB1294" t="s">
        <v>1400</v>
      </c>
      <c r="AC1294" t="s">
        <v>1406</v>
      </c>
      <c r="AD1294" t="s">
        <v>1407</v>
      </c>
      <c r="AF1294" t="s">
        <v>137</v>
      </c>
      <c r="AG1294" t="s">
        <v>1408</v>
      </c>
      <c r="AI1294" t="s">
        <v>139</v>
      </c>
      <c r="AK1294" t="s">
        <v>140</v>
      </c>
      <c r="AM1294" t="s">
        <v>141</v>
      </c>
      <c r="AZ1294" t="s">
        <v>1207</v>
      </c>
      <c r="BA1294" t="s">
        <v>1208</v>
      </c>
      <c r="BB1294" t="s">
        <v>1209</v>
      </c>
      <c r="BD1294" t="s">
        <v>1409</v>
      </c>
      <c r="BE1294" s="15">
        <v>43042</v>
      </c>
      <c r="BG1294" t="s">
        <v>1410</v>
      </c>
      <c r="BH1294">
        <v>0.5</v>
      </c>
      <c r="BI1294" t="s">
        <v>139</v>
      </c>
      <c r="BJ1294" s="15"/>
      <c r="BK1294" t="s">
        <v>146</v>
      </c>
      <c r="BL1294">
        <v>8</v>
      </c>
      <c r="BM1294" s="16">
        <v>43039.78125</v>
      </c>
      <c r="BN1294">
        <v>8</v>
      </c>
      <c r="BO1294" s="16">
        <v>43039.78125</v>
      </c>
      <c r="BP1294" t="s">
        <v>147</v>
      </c>
      <c r="BQ1294" t="s">
        <v>147</v>
      </c>
      <c r="BS1294">
        <v>0.5</v>
      </c>
      <c r="BT1294" t="b">
        <v>0</v>
      </c>
      <c r="BV1294">
        <v>0.5</v>
      </c>
      <c r="BW1294">
        <v>0.25</v>
      </c>
      <c r="BX1294" t="s">
        <v>1103</v>
      </c>
      <c r="BY1294" t="s">
        <v>1400</v>
      </c>
      <c r="BZ1294" t="s">
        <v>1401</v>
      </c>
      <c r="CA1294" t="s">
        <v>3807</v>
      </c>
      <c r="CB1294" t="s">
        <v>150</v>
      </c>
      <c r="CD1294" t="s">
        <v>1413</v>
      </c>
      <c r="CI1294">
        <v>45.068930000000002</v>
      </c>
      <c r="CJ1294">
        <v>-123.073883</v>
      </c>
      <c r="CN1294" t="s">
        <v>1971</v>
      </c>
      <c r="CO1294" t="s">
        <v>298</v>
      </c>
      <c r="CV1294" t="s">
        <v>154</v>
      </c>
      <c r="CW1294" t="s">
        <v>524</v>
      </c>
      <c r="CX1294" t="s">
        <v>3639</v>
      </c>
      <c r="DC1294" s="15"/>
      <c r="DH1294" t="s">
        <v>146</v>
      </c>
    </row>
    <row r="1295" spans="1:112" x14ac:dyDescent="0.25">
      <c r="A1295" t="s">
        <v>1400</v>
      </c>
      <c r="B1295" t="s">
        <v>1401</v>
      </c>
      <c r="C1295" t="s">
        <v>4063</v>
      </c>
      <c r="D1295" t="s">
        <v>124</v>
      </c>
      <c r="E1295" t="s">
        <v>125</v>
      </c>
      <c r="F1295" t="s">
        <v>126</v>
      </c>
      <c r="G1295" s="15">
        <v>43039</v>
      </c>
      <c r="H1295" t="s">
        <v>3995</v>
      </c>
      <c r="I1295" t="s">
        <v>1197</v>
      </c>
      <c r="J1295" s="15">
        <v>43039</v>
      </c>
      <c r="K1295" t="s">
        <v>3995</v>
      </c>
      <c r="L1295" t="s">
        <v>1197</v>
      </c>
      <c r="T1295" t="s">
        <v>2772</v>
      </c>
      <c r="V1295" t="s">
        <v>3708</v>
      </c>
      <c r="AA1295" t="s">
        <v>1406</v>
      </c>
      <c r="AB1295" t="s">
        <v>1400</v>
      </c>
      <c r="AC1295" t="s">
        <v>1406</v>
      </c>
      <c r="AD1295" t="s">
        <v>1407</v>
      </c>
      <c r="AF1295" t="s">
        <v>137</v>
      </c>
      <c r="AG1295" t="s">
        <v>1408</v>
      </c>
      <c r="AI1295" t="s">
        <v>139</v>
      </c>
      <c r="AK1295" t="s">
        <v>140</v>
      </c>
      <c r="AM1295" t="s">
        <v>141</v>
      </c>
      <c r="AZ1295" t="s">
        <v>1207</v>
      </c>
      <c r="BA1295" t="s">
        <v>1208</v>
      </c>
      <c r="BB1295" t="s">
        <v>1209</v>
      </c>
      <c r="BD1295" t="s">
        <v>1409</v>
      </c>
      <c r="BE1295" s="15">
        <v>43041</v>
      </c>
      <c r="BG1295" t="s">
        <v>1410</v>
      </c>
      <c r="BH1295">
        <v>0.5</v>
      </c>
      <c r="BI1295" t="s">
        <v>139</v>
      </c>
      <c r="BJ1295" s="15"/>
      <c r="BK1295" t="s">
        <v>146</v>
      </c>
      <c r="BL1295">
        <v>8</v>
      </c>
      <c r="BM1295" s="16">
        <v>43039.804166666698</v>
      </c>
      <c r="BN1295">
        <v>8</v>
      </c>
      <c r="BO1295" s="16">
        <v>43039.804166666698</v>
      </c>
      <c r="BP1295" t="s">
        <v>147</v>
      </c>
      <c r="BQ1295" t="s">
        <v>147</v>
      </c>
      <c r="BS1295">
        <v>0.5</v>
      </c>
      <c r="BT1295" t="b">
        <v>0</v>
      </c>
      <c r="BV1295">
        <v>0.5</v>
      </c>
      <c r="BW1295">
        <v>0.25</v>
      </c>
      <c r="BX1295" t="s">
        <v>1103</v>
      </c>
      <c r="BY1295" t="s">
        <v>1400</v>
      </c>
      <c r="BZ1295" t="s">
        <v>1401</v>
      </c>
      <c r="CA1295" t="s">
        <v>3709</v>
      </c>
      <c r="CB1295" t="s">
        <v>150</v>
      </c>
      <c r="CD1295" t="s">
        <v>3482</v>
      </c>
      <c r="CI1295">
        <v>44.915396999999999</v>
      </c>
      <c r="CJ1295">
        <v>-122.819236</v>
      </c>
      <c r="CN1295" t="s">
        <v>1971</v>
      </c>
      <c r="CO1295" t="s">
        <v>298</v>
      </c>
      <c r="CV1295" t="s">
        <v>154</v>
      </c>
      <c r="CW1295" t="s">
        <v>524</v>
      </c>
      <c r="CX1295" t="s">
        <v>1414</v>
      </c>
      <c r="DC1295" s="15"/>
      <c r="DH1295" t="s">
        <v>146</v>
      </c>
    </row>
    <row r="1296" spans="1:112" x14ac:dyDescent="0.25">
      <c r="A1296" t="s">
        <v>1400</v>
      </c>
      <c r="B1296" t="s">
        <v>1401</v>
      </c>
      <c r="C1296" t="s">
        <v>4064</v>
      </c>
      <c r="D1296" t="s">
        <v>124</v>
      </c>
      <c r="E1296" t="s">
        <v>125</v>
      </c>
      <c r="F1296" t="s">
        <v>126</v>
      </c>
      <c r="G1296" s="15">
        <v>43039</v>
      </c>
      <c r="H1296" t="s">
        <v>791</v>
      </c>
      <c r="I1296" t="s">
        <v>1197</v>
      </c>
      <c r="J1296" s="15">
        <v>43039</v>
      </c>
      <c r="K1296" t="s">
        <v>791</v>
      </c>
      <c r="L1296" t="s">
        <v>1197</v>
      </c>
      <c r="T1296" t="s">
        <v>2772</v>
      </c>
      <c r="V1296" t="s">
        <v>3784</v>
      </c>
      <c r="AA1296" t="s">
        <v>1406</v>
      </c>
      <c r="AB1296" t="s">
        <v>1400</v>
      </c>
      <c r="AC1296" t="s">
        <v>1406</v>
      </c>
      <c r="AD1296" t="s">
        <v>1407</v>
      </c>
      <c r="AF1296" t="s">
        <v>137</v>
      </c>
      <c r="AG1296" t="s">
        <v>1408</v>
      </c>
      <c r="AI1296" t="s">
        <v>139</v>
      </c>
      <c r="AK1296" t="s">
        <v>140</v>
      </c>
      <c r="AM1296" t="s">
        <v>141</v>
      </c>
      <c r="AZ1296" t="s">
        <v>1207</v>
      </c>
      <c r="BA1296" t="s">
        <v>1208</v>
      </c>
      <c r="BB1296" t="s">
        <v>1209</v>
      </c>
      <c r="BD1296" t="s">
        <v>1409</v>
      </c>
      <c r="BE1296" s="15">
        <v>43042</v>
      </c>
      <c r="BG1296" t="s">
        <v>1410</v>
      </c>
      <c r="BH1296">
        <v>0.5</v>
      </c>
      <c r="BI1296" t="s">
        <v>139</v>
      </c>
      <c r="BJ1296" s="15"/>
      <c r="BK1296" t="s">
        <v>146</v>
      </c>
      <c r="BL1296">
        <v>8</v>
      </c>
      <c r="BM1296" s="16">
        <v>43039.822222222203</v>
      </c>
      <c r="BN1296">
        <v>8</v>
      </c>
      <c r="BO1296" s="16">
        <v>43039.822222222203</v>
      </c>
      <c r="BP1296" t="s">
        <v>147</v>
      </c>
      <c r="BQ1296" t="s">
        <v>147</v>
      </c>
      <c r="BS1296">
        <v>0.5</v>
      </c>
      <c r="BT1296" t="b">
        <v>0</v>
      </c>
      <c r="BV1296">
        <v>0.5</v>
      </c>
      <c r="BW1296">
        <v>0.25</v>
      </c>
      <c r="BX1296" t="s">
        <v>1103</v>
      </c>
      <c r="BY1296" t="s">
        <v>1400</v>
      </c>
      <c r="BZ1296" t="s">
        <v>1401</v>
      </c>
      <c r="CA1296" t="s">
        <v>3785</v>
      </c>
      <c r="CB1296" t="s">
        <v>150</v>
      </c>
      <c r="CD1296" t="s">
        <v>3699</v>
      </c>
      <c r="CI1296">
        <v>45.135773999999998</v>
      </c>
      <c r="CJ1296">
        <v>-123.14674599999999</v>
      </c>
      <c r="CN1296" t="s">
        <v>1971</v>
      </c>
      <c r="CO1296" t="s">
        <v>298</v>
      </c>
      <c r="CV1296" t="s">
        <v>154</v>
      </c>
      <c r="CW1296" t="s">
        <v>524</v>
      </c>
      <c r="CX1296" t="s">
        <v>2767</v>
      </c>
      <c r="DC1296" s="15"/>
      <c r="DH1296" t="s">
        <v>146</v>
      </c>
    </row>
    <row r="1297" spans="1:112" x14ac:dyDescent="0.25">
      <c r="A1297" t="s">
        <v>1400</v>
      </c>
      <c r="B1297" t="s">
        <v>1401</v>
      </c>
      <c r="C1297" t="s">
        <v>4065</v>
      </c>
      <c r="D1297" t="s">
        <v>124</v>
      </c>
      <c r="E1297" t="s">
        <v>125</v>
      </c>
      <c r="F1297" t="s">
        <v>126</v>
      </c>
      <c r="G1297" s="15">
        <v>43039</v>
      </c>
      <c r="H1297" t="s">
        <v>4066</v>
      </c>
      <c r="I1297" t="s">
        <v>1197</v>
      </c>
      <c r="J1297" s="15">
        <v>43039</v>
      </c>
      <c r="K1297" t="s">
        <v>4066</v>
      </c>
      <c r="L1297" t="s">
        <v>1197</v>
      </c>
      <c r="T1297" t="s">
        <v>2772</v>
      </c>
      <c r="V1297" t="s">
        <v>3714</v>
      </c>
      <c r="AA1297" t="s">
        <v>1406</v>
      </c>
      <c r="AB1297" t="s">
        <v>1400</v>
      </c>
      <c r="AC1297" t="s">
        <v>1406</v>
      </c>
      <c r="AD1297" t="s">
        <v>1407</v>
      </c>
      <c r="AF1297" t="s">
        <v>137</v>
      </c>
      <c r="AG1297" t="s">
        <v>1408</v>
      </c>
      <c r="AI1297" t="s">
        <v>139</v>
      </c>
      <c r="AK1297" t="s">
        <v>140</v>
      </c>
      <c r="AM1297" t="s">
        <v>141</v>
      </c>
      <c r="AZ1297" t="s">
        <v>1207</v>
      </c>
      <c r="BA1297" t="s">
        <v>1208</v>
      </c>
      <c r="BB1297" t="s">
        <v>1209</v>
      </c>
      <c r="BD1297" t="s">
        <v>1409</v>
      </c>
      <c r="BE1297" s="15">
        <v>43041</v>
      </c>
      <c r="BG1297" t="s">
        <v>1410</v>
      </c>
      <c r="BH1297">
        <v>0.5</v>
      </c>
      <c r="BI1297" t="s">
        <v>139</v>
      </c>
      <c r="BJ1297" s="15"/>
      <c r="BK1297" t="s">
        <v>146</v>
      </c>
      <c r="BL1297">
        <v>8</v>
      </c>
      <c r="BM1297" s="16">
        <v>43039.838888888902</v>
      </c>
      <c r="BN1297">
        <v>8</v>
      </c>
      <c r="BO1297" s="16">
        <v>43039.838888888902</v>
      </c>
      <c r="BP1297" t="s">
        <v>147</v>
      </c>
      <c r="BQ1297" t="s">
        <v>147</v>
      </c>
      <c r="BS1297">
        <v>0.5</v>
      </c>
      <c r="BT1297" t="b">
        <v>0</v>
      </c>
      <c r="BV1297">
        <v>0.5</v>
      </c>
      <c r="BW1297">
        <v>0.25</v>
      </c>
      <c r="BX1297" t="s">
        <v>1103</v>
      </c>
      <c r="BY1297" t="s">
        <v>1400</v>
      </c>
      <c r="BZ1297" t="s">
        <v>1401</v>
      </c>
      <c r="CA1297" t="s">
        <v>3715</v>
      </c>
      <c r="CB1297" t="s">
        <v>150</v>
      </c>
      <c r="CD1297" t="s">
        <v>1413</v>
      </c>
      <c r="CI1297">
        <v>44.859735000000001</v>
      </c>
      <c r="CJ1297">
        <v>-122.85920400000001</v>
      </c>
      <c r="CN1297" t="s">
        <v>1971</v>
      </c>
      <c r="CO1297" t="s">
        <v>298</v>
      </c>
      <c r="CV1297" t="s">
        <v>154</v>
      </c>
      <c r="CW1297" t="s">
        <v>524</v>
      </c>
      <c r="CX1297" t="s">
        <v>1414</v>
      </c>
      <c r="DC1297" s="15"/>
      <c r="DH1297" t="s">
        <v>146</v>
      </c>
    </row>
    <row r="1298" spans="1:112" x14ac:dyDescent="0.25">
      <c r="A1298" t="s">
        <v>1400</v>
      </c>
      <c r="B1298" t="s">
        <v>1401</v>
      </c>
      <c r="C1298" t="s">
        <v>4067</v>
      </c>
      <c r="D1298" t="s">
        <v>124</v>
      </c>
      <c r="E1298" t="s">
        <v>125</v>
      </c>
      <c r="F1298" t="s">
        <v>126</v>
      </c>
      <c r="G1298" s="15">
        <v>43039</v>
      </c>
      <c r="H1298" t="s">
        <v>4068</v>
      </c>
      <c r="I1298" t="s">
        <v>1197</v>
      </c>
      <c r="J1298" s="15">
        <v>43039</v>
      </c>
      <c r="K1298" t="s">
        <v>4068</v>
      </c>
      <c r="L1298" t="s">
        <v>1197</v>
      </c>
      <c r="T1298" t="s">
        <v>2772</v>
      </c>
      <c r="V1298" t="s">
        <v>3663</v>
      </c>
      <c r="AA1298" t="s">
        <v>1406</v>
      </c>
      <c r="AB1298" t="s">
        <v>1400</v>
      </c>
      <c r="AC1298" t="s">
        <v>1406</v>
      </c>
      <c r="AD1298" t="s">
        <v>1407</v>
      </c>
      <c r="AF1298" t="s">
        <v>137</v>
      </c>
      <c r="AG1298" t="s">
        <v>1408</v>
      </c>
      <c r="AI1298" t="s">
        <v>139</v>
      </c>
      <c r="AK1298" t="s">
        <v>140</v>
      </c>
      <c r="AM1298" t="s">
        <v>141</v>
      </c>
      <c r="AZ1298" t="s">
        <v>1207</v>
      </c>
      <c r="BA1298" t="s">
        <v>1208</v>
      </c>
      <c r="BB1298" t="s">
        <v>1209</v>
      </c>
      <c r="BD1298" t="s">
        <v>1409</v>
      </c>
      <c r="BE1298" s="15">
        <v>43041</v>
      </c>
      <c r="BG1298" t="s">
        <v>1410</v>
      </c>
      <c r="BH1298">
        <v>0.5</v>
      </c>
      <c r="BI1298" t="s">
        <v>139</v>
      </c>
      <c r="BJ1298" s="15"/>
      <c r="BK1298" t="s">
        <v>146</v>
      </c>
      <c r="BL1298">
        <v>8</v>
      </c>
      <c r="BM1298" s="16">
        <v>43039.893750000003</v>
      </c>
      <c r="BN1298">
        <v>8</v>
      </c>
      <c r="BO1298" s="16">
        <v>43039.893750000003</v>
      </c>
      <c r="BP1298" t="s">
        <v>147</v>
      </c>
      <c r="BQ1298" t="s">
        <v>147</v>
      </c>
      <c r="BS1298">
        <v>0.5</v>
      </c>
      <c r="BT1298" t="b">
        <v>0</v>
      </c>
      <c r="BV1298">
        <v>0.5</v>
      </c>
      <c r="BW1298">
        <v>0.25</v>
      </c>
      <c r="BX1298" t="s">
        <v>1103</v>
      </c>
      <c r="BY1298" t="s">
        <v>1400</v>
      </c>
      <c r="BZ1298" t="s">
        <v>1401</v>
      </c>
      <c r="CA1298" t="s">
        <v>3664</v>
      </c>
      <c r="CB1298" t="s">
        <v>150</v>
      </c>
      <c r="CD1298" t="s">
        <v>3658</v>
      </c>
      <c r="CI1298">
        <v>44.728028000000002</v>
      </c>
      <c r="CJ1298">
        <v>-122.94605</v>
      </c>
      <c r="CN1298" t="s">
        <v>1971</v>
      </c>
      <c r="CO1298" t="s">
        <v>298</v>
      </c>
      <c r="CV1298" t="s">
        <v>154</v>
      </c>
      <c r="CW1298" t="s">
        <v>524</v>
      </c>
      <c r="CX1298" t="s">
        <v>1414</v>
      </c>
      <c r="DC1298" s="15"/>
      <c r="DH1298" t="s">
        <v>146</v>
      </c>
    </row>
    <row r="1299" spans="1:112" x14ac:dyDescent="0.25">
      <c r="A1299" t="s">
        <v>1400</v>
      </c>
      <c r="B1299" t="s">
        <v>1401</v>
      </c>
      <c r="C1299" t="s">
        <v>4069</v>
      </c>
      <c r="D1299" t="s">
        <v>124</v>
      </c>
      <c r="E1299" t="s">
        <v>125</v>
      </c>
      <c r="F1299" t="s">
        <v>126</v>
      </c>
      <c r="G1299" s="15">
        <v>43039</v>
      </c>
      <c r="H1299" t="s">
        <v>2291</v>
      </c>
      <c r="I1299" t="s">
        <v>1197</v>
      </c>
      <c r="J1299" s="15">
        <v>43039</v>
      </c>
      <c r="K1299" t="s">
        <v>2291</v>
      </c>
      <c r="L1299" t="s">
        <v>1197</v>
      </c>
      <c r="T1299" t="s">
        <v>2772</v>
      </c>
      <c r="V1299" t="s">
        <v>3750</v>
      </c>
      <c r="AA1299" t="s">
        <v>1406</v>
      </c>
      <c r="AB1299" t="s">
        <v>1400</v>
      </c>
      <c r="AC1299" t="s">
        <v>1406</v>
      </c>
      <c r="AD1299" t="s">
        <v>1407</v>
      </c>
      <c r="AF1299" t="s">
        <v>137</v>
      </c>
      <c r="AG1299" t="s">
        <v>1408</v>
      </c>
      <c r="AI1299" t="s">
        <v>139</v>
      </c>
      <c r="AK1299" t="s">
        <v>140</v>
      </c>
      <c r="AM1299" t="s">
        <v>141</v>
      </c>
      <c r="AZ1299" t="s">
        <v>1207</v>
      </c>
      <c r="BA1299" t="s">
        <v>1208</v>
      </c>
      <c r="BB1299" t="s">
        <v>1209</v>
      </c>
      <c r="BD1299" t="s">
        <v>1409</v>
      </c>
      <c r="BE1299" s="15">
        <v>43042</v>
      </c>
      <c r="BG1299" t="s">
        <v>1410</v>
      </c>
      <c r="BH1299">
        <v>0.5</v>
      </c>
      <c r="BI1299" t="s">
        <v>139</v>
      </c>
      <c r="BJ1299" s="15"/>
      <c r="BK1299" t="s">
        <v>146</v>
      </c>
      <c r="BL1299">
        <v>8</v>
      </c>
      <c r="BM1299" s="16">
        <v>43039.90625</v>
      </c>
      <c r="BN1299">
        <v>8</v>
      </c>
      <c r="BO1299" s="16">
        <v>43039.90625</v>
      </c>
      <c r="BP1299" t="s">
        <v>147</v>
      </c>
      <c r="BQ1299" t="s">
        <v>147</v>
      </c>
      <c r="BS1299">
        <v>0.5</v>
      </c>
      <c r="BT1299" t="b">
        <v>0</v>
      </c>
      <c r="BV1299">
        <v>0.5</v>
      </c>
      <c r="BW1299">
        <v>0.25</v>
      </c>
      <c r="BX1299" t="s">
        <v>1103</v>
      </c>
      <c r="BY1299" t="s">
        <v>1400</v>
      </c>
      <c r="BZ1299" t="s">
        <v>1401</v>
      </c>
      <c r="CA1299" t="s">
        <v>3751</v>
      </c>
      <c r="CB1299" t="s">
        <v>150</v>
      </c>
      <c r="CD1299" t="s">
        <v>3699</v>
      </c>
      <c r="CI1299">
        <v>45.193933000000001</v>
      </c>
      <c r="CJ1299">
        <v>-123.190121</v>
      </c>
      <c r="CN1299" t="s">
        <v>1971</v>
      </c>
      <c r="CO1299" t="s">
        <v>298</v>
      </c>
      <c r="CV1299" t="s">
        <v>154</v>
      </c>
      <c r="CW1299" t="s">
        <v>524</v>
      </c>
      <c r="CX1299" t="s">
        <v>2767</v>
      </c>
      <c r="DC1299" s="15"/>
      <c r="DH1299" t="s">
        <v>146</v>
      </c>
    </row>
    <row r="1300" spans="1:112" x14ac:dyDescent="0.25">
      <c r="A1300" t="s">
        <v>1400</v>
      </c>
      <c r="B1300" t="s">
        <v>1401</v>
      </c>
      <c r="C1300" t="s">
        <v>4070</v>
      </c>
      <c r="D1300" t="s">
        <v>124</v>
      </c>
      <c r="E1300" t="s">
        <v>125</v>
      </c>
      <c r="F1300" t="s">
        <v>126</v>
      </c>
      <c r="G1300" s="15">
        <v>43039</v>
      </c>
      <c r="H1300" t="s">
        <v>1958</v>
      </c>
      <c r="I1300" t="s">
        <v>1197</v>
      </c>
      <c r="J1300" s="15">
        <v>43039</v>
      </c>
      <c r="K1300" t="s">
        <v>1958</v>
      </c>
      <c r="L1300" t="s">
        <v>1197</v>
      </c>
      <c r="T1300" t="s">
        <v>2772</v>
      </c>
      <c r="V1300" t="s">
        <v>3741</v>
      </c>
      <c r="AA1300" t="s">
        <v>1406</v>
      </c>
      <c r="AB1300" t="s">
        <v>1400</v>
      </c>
      <c r="AC1300" t="s">
        <v>1406</v>
      </c>
      <c r="AD1300" t="s">
        <v>1407</v>
      </c>
      <c r="AF1300" t="s">
        <v>137</v>
      </c>
      <c r="AG1300" t="s">
        <v>1408</v>
      </c>
      <c r="AI1300" t="s">
        <v>139</v>
      </c>
      <c r="AK1300" t="s">
        <v>140</v>
      </c>
      <c r="AM1300" t="s">
        <v>141</v>
      </c>
      <c r="AZ1300" t="s">
        <v>1207</v>
      </c>
      <c r="BA1300" t="s">
        <v>1208</v>
      </c>
      <c r="BB1300" t="s">
        <v>1209</v>
      </c>
      <c r="BD1300" t="s">
        <v>1409</v>
      </c>
      <c r="BE1300" s="15">
        <v>43042</v>
      </c>
      <c r="BG1300" t="s">
        <v>1410</v>
      </c>
      <c r="BH1300">
        <v>0.5</v>
      </c>
      <c r="BI1300" t="s">
        <v>139</v>
      </c>
      <c r="BJ1300" s="15"/>
      <c r="BK1300" t="s">
        <v>146</v>
      </c>
      <c r="BL1300">
        <v>8</v>
      </c>
      <c r="BM1300" s="16">
        <v>43039.944444444402</v>
      </c>
      <c r="BN1300">
        <v>8</v>
      </c>
      <c r="BO1300" s="16">
        <v>43039.944444444402</v>
      </c>
      <c r="BP1300" t="s">
        <v>147</v>
      </c>
      <c r="BQ1300" t="s">
        <v>147</v>
      </c>
      <c r="BS1300">
        <v>0.5</v>
      </c>
      <c r="BT1300" t="b">
        <v>0</v>
      </c>
      <c r="BV1300">
        <v>0.5</v>
      </c>
      <c r="BW1300">
        <v>0.25</v>
      </c>
      <c r="BX1300" t="s">
        <v>1103</v>
      </c>
      <c r="BY1300" t="s">
        <v>1400</v>
      </c>
      <c r="BZ1300" t="s">
        <v>1401</v>
      </c>
      <c r="CA1300" t="s">
        <v>3742</v>
      </c>
      <c r="CB1300" t="s">
        <v>150</v>
      </c>
      <c r="CD1300" t="s">
        <v>3699</v>
      </c>
      <c r="CI1300">
        <v>45.242947999999998</v>
      </c>
      <c r="CJ1300">
        <v>-123.251998</v>
      </c>
      <c r="CN1300" t="s">
        <v>1971</v>
      </c>
      <c r="CO1300" t="s">
        <v>298</v>
      </c>
      <c r="CV1300" t="s">
        <v>154</v>
      </c>
      <c r="CW1300" t="s">
        <v>524</v>
      </c>
      <c r="CX1300" t="s">
        <v>2767</v>
      </c>
      <c r="DC1300" s="15"/>
      <c r="DH1300" t="s">
        <v>146</v>
      </c>
    </row>
    <row r="1301" spans="1:112" x14ac:dyDescent="0.25">
      <c r="A1301" t="s">
        <v>1400</v>
      </c>
      <c r="B1301" t="s">
        <v>1401</v>
      </c>
      <c r="C1301" t="s">
        <v>4071</v>
      </c>
      <c r="D1301" t="s">
        <v>124</v>
      </c>
      <c r="E1301" t="s">
        <v>125</v>
      </c>
      <c r="F1301" t="s">
        <v>126</v>
      </c>
      <c r="G1301" s="15">
        <v>43039</v>
      </c>
      <c r="H1301" t="s">
        <v>2349</v>
      </c>
      <c r="I1301" t="s">
        <v>1197</v>
      </c>
      <c r="J1301" s="15">
        <v>43039</v>
      </c>
      <c r="K1301" t="s">
        <v>2349</v>
      </c>
      <c r="L1301" t="s">
        <v>1197</v>
      </c>
      <c r="T1301" t="s">
        <v>2772</v>
      </c>
      <c r="V1301" t="s">
        <v>3669</v>
      </c>
      <c r="AA1301" t="s">
        <v>1406</v>
      </c>
      <c r="AB1301" t="s">
        <v>1400</v>
      </c>
      <c r="AC1301" t="s">
        <v>1406</v>
      </c>
      <c r="AD1301" t="s">
        <v>1407</v>
      </c>
      <c r="AF1301" t="s">
        <v>137</v>
      </c>
      <c r="AG1301" t="s">
        <v>1408</v>
      </c>
      <c r="AI1301" t="s">
        <v>139</v>
      </c>
      <c r="AK1301" t="s">
        <v>140</v>
      </c>
      <c r="AM1301" t="s">
        <v>141</v>
      </c>
      <c r="AZ1301" t="s">
        <v>1207</v>
      </c>
      <c r="BA1301" t="s">
        <v>1208</v>
      </c>
      <c r="BB1301" t="s">
        <v>1209</v>
      </c>
      <c r="BD1301" t="s">
        <v>1409</v>
      </c>
      <c r="BE1301" s="15">
        <v>43041</v>
      </c>
      <c r="BG1301" t="s">
        <v>1410</v>
      </c>
      <c r="BH1301">
        <v>0.5</v>
      </c>
      <c r="BI1301" t="s">
        <v>139</v>
      </c>
      <c r="BJ1301" s="15"/>
      <c r="BK1301" t="s">
        <v>146</v>
      </c>
      <c r="BL1301">
        <v>8</v>
      </c>
      <c r="BM1301" s="16">
        <v>43039.957638888904</v>
      </c>
      <c r="BN1301">
        <v>8</v>
      </c>
      <c r="BO1301" s="16">
        <v>43039.957638888904</v>
      </c>
      <c r="BP1301" t="s">
        <v>147</v>
      </c>
      <c r="BQ1301" t="s">
        <v>147</v>
      </c>
      <c r="BS1301">
        <v>0.5</v>
      </c>
      <c r="BT1301" t="b">
        <v>0</v>
      </c>
      <c r="BV1301">
        <v>0.5</v>
      </c>
      <c r="BW1301">
        <v>0.25</v>
      </c>
      <c r="BX1301" t="s">
        <v>1103</v>
      </c>
      <c r="BY1301" t="s">
        <v>1400</v>
      </c>
      <c r="BZ1301" t="s">
        <v>1401</v>
      </c>
      <c r="CA1301" t="s">
        <v>3670</v>
      </c>
      <c r="CB1301" t="s">
        <v>150</v>
      </c>
      <c r="CD1301" t="s">
        <v>1413</v>
      </c>
      <c r="CI1301">
        <v>44.794079000000004</v>
      </c>
      <c r="CJ1301">
        <v>-123.132659</v>
      </c>
      <c r="CN1301" t="s">
        <v>1971</v>
      </c>
      <c r="CO1301" t="s">
        <v>298</v>
      </c>
      <c r="CV1301" t="s">
        <v>154</v>
      </c>
      <c r="CW1301" t="s">
        <v>524</v>
      </c>
      <c r="CX1301" t="s">
        <v>3639</v>
      </c>
      <c r="DC1301" s="15"/>
      <c r="DH1301" t="s">
        <v>146</v>
      </c>
    </row>
    <row r="1302" spans="1:112" x14ac:dyDescent="0.25">
      <c r="A1302" t="s">
        <v>1400</v>
      </c>
      <c r="B1302" t="s">
        <v>1401</v>
      </c>
      <c r="C1302" t="s">
        <v>4072</v>
      </c>
      <c r="D1302" t="s">
        <v>124</v>
      </c>
      <c r="E1302" t="s">
        <v>125</v>
      </c>
      <c r="F1302" t="s">
        <v>126</v>
      </c>
      <c r="G1302" s="15">
        <v>43039</v>
      </c>
      <c r="H1302" t="s">
        <v>1551</v>
      </c>
      <c r="I1302" t="s">
        <v>1197</v>
      </c>
      <c r="J1302" s="15">
        <v>43039</v>
      </c>
      <c r="K1302" t="s">
        <v>1551</v>
      </c>
      <c r="L1302" t="s">
        <v>1197</v>
      </c>
      <c r="T1302" t="s">
        <v>2772</v>
      </c>
      <c r="V1302" t="s">
        <v>4073</v>
      </c>
      <c r="AA1302" t="s">
        <v>1406</v>
      </c>
      <c r="AB1302" t="s">
        <v>1400</v>
      </c>
      <c r="AC1302" t="s">
        <v>1406</v>
      </c>
      <c r="AD1302" t="s">
        <v>1407</v>
      </c>
      <c r="AF1302" t="s">
        <v>137</v>
      </c>
      <c r="AG1302" t="s">
        <v>1408</v>
      </c>
      <c r="AI1302" t="s">
        <v>139</v>
      </c>
      <c r="AK1302" t="s">
        <v>140</v>
      </c>
      <c r="AM1302" t="s">
        <v>141</v>
      </c>
      <c r="AZ1302" t="s">
        <v>1207</v>
      </c>
      <c r="BA1302" t="s">
        <v>1208</v>
      </c>
      <c r="BB1302" t="s">
        <v>1209</v>
      </c>
      <c r="BD1302" t="s">
        <v>1409</v>
      </c>
      <c r="BE1302" s="15">
        <v>43042</v>
      </c>
      <c r="BG1302" t="s">
        <v>1410</v>
      </c>
      <c r="BH1302">
        <v>0.5</v>
      </c>
      <c r="BI1302" t="s">
        <v>139</v>
      </c>
      <c r="BJ1302" s="15"/>
      <c r="BK1302" t="s">
        <v>146</v>
      </c>
      <c r="BL1302">
        <v>8</v>
      </c>
      <c r="BM1302" s="16">
        <v>43039.979166666701</v>
      </c>
      <c r="BN1302">
        <v>8</v>
      </c>
      <c r="BO1302" s="16">
        <v>43039.979166666701</v>
      </c>
      <c r="BP1302" t="s">
        <v>147</v>
      </c>
      <c r="BQ1302" t="s">
        <v>147</v>
      </c>
      <c r="BS1302">
        <v>0.5</v>
      </c>
      <c r="BT1302" t="b">
        <v>0</v>
      </c>
      <c r="BV1302">
        <v>0.5</v>
      </c>
      <c r="BW1302">
        <v>0.25</v>
      </c>
      <c r="BX1302" t="s">
        <v>1103</v>
      </c>
      <c r="BY1302" t="s">
        <v>1400</v>
      </c>
      <c r="BZ1302" t="s">
        <v>1401</v>
      </c>
      <c r="CA1302" t="s">
        <v>4074</v>
      </c>
      <c r="CB1302" t="s">
        <v>150</v>
      </c>
      <c r="CD1302" t="s">
        <v>3699</v>
      </c>
      <c r="CI1302">
        <v>45.243119999999998</v>
      </c>
      <c r="CJ1302">
        <v>-123.28574</v>
      </c>
      <c r="CK1302" t="s">
        <v>294</v>
      </c>
      <c r="CN1302" t="s">
        <v>3003</v>
      </c>
      <c r="CO1302" t="s">
        <v>1216</v>
      </c>
      <c r="CV1302" t="s">
        <v>154</v>
      </c>
      <c r="CW1302" t="s">
        <v>524</v>
      </c>
      <c r="CX1302" t="s">
        <v>2767</v>
      </c>
      <c r="DC1302" s="15"/>
      <c r="DH1302" t="s">
        <v>146</v>
      </c>
    </row>
    <row r="1303" spans="1:112" x14ac:dyDescent="0.25">
      <c r="A1303" t="s">
        <v>1400</v>
      </c>
      <c r="B1303" t="s">
        <v>1401</v>
      </c>
      <c r="C1303" t="s">
        <v>4075</v>
      </c>
      <c r="D1303" t="s">
        <v>124</v>
      </c>
      <c r="E1303" t="s">
        <v>125</v>
      </c>
      <c r="F1303" t="s">
        <v>126</v>
      </c>
      <c r="G1303" s="15">
        <v>43045</v>
      </c>
      <c r="H1303" t="s">
        <v>1567</v>
      </c>
      <c r="I1303" t="s">
        <v>1197</v>
      </c>
      <c r="J1303" s="15">
        <v>43045</v>
      </c>
      <c r="K1303" t="s">
        <v>1567</v>
      </c>
      <c r="L1303" t="s">
        <v>1197</v>
      </c>
      <c r="T1303" t="s">
        <v>2772</v>
      </c>
      <c r="V1303" t="s">
        <v>4076</v>
      </c>
      <c r="AA1303" t="s">
        <v>1406</v>
      </c>
      <c r="AB1303" t="s">
        <v>1400</v>
      </c>
      <c r="AC1303" t="s">
        <v>1406</v>
      </c>
      <c r="AD1303" t="s">
        <v>1407</v>
      </c>
      <c r="AF1303" t="s">
        <v>137</v>
      </c>
      <c r="AG1303" t="s">
        <v>1408</v>
      </c>
      <c r="AI1303" t="s">
        <v>139</v>
      </c>
      <c r="AK1303" t="s">
        <v>140</v>
      </c>
      <c r="AM1303" t="s">
        <v>141</v>
      </c>
      <c r="AZ1303" t="s">
        <v>1207</v>
      </c>
      <c r="BA1303" t="s">
        <v>1208</v>
      </c>
      <c r="BB1303" t="s">
        <v>1209</v>
      </c>
      <c r="BD1303" t="s">
        <v>1409</v>
      </c>
      <c r="BE1303" s="15">
        <v>43047</v>
      </c>
      <c r="BG1303" t="s">
        <v>1410</v>
      </c>
      <c r="BH1303">
        <v>0.5</v>
      </c>
      <c r="BI1303" t="s">
        <v>139</v>
      </c>
      <c r="BJ1303" s="15"/>
      <c r="BK1303" t="s">
        <v>146</v>
      </c>
      <c r="BL1303">
        <v>8</v>
      </c>
      <c r="BM1303" s="16">
        <v>43045.819444444402</v>
      </c>
      <c r="BN1303">
        <v>8</v>
      </c>
      <c r="BO1303" s="16">
        <v>43045.819444444402</v>
      </c>
      <c r="BP1303" t="s">
        <v>147</v>
      </c>
      <c r="BQ1303" t="s">
        <v>147</v>
      </c>
      <c r="BS1303">
        <v>0.5</v>
      </c>
      <c r="BT1303" t="b">
        <v>0</v>
      </c>
      <c r="BV1303">
        <v>0.5</v>
      </c>
      <c r="BW1303">
        <v>0.25</v>
      </c>
      <c r="BX1303" t="s">
        <v>1103</v>
      </c>
      <c r="BY1303" t="s">
        <v>1400</v>
      </c>
      <c r="BZ1303" t="s">
        <v>1401</v>
      </c>
      <c r="CA1303" t="s">
        <v>4077</v>
      </c>
      <c r="CB1303" t="s">
        <v>150</v>
      </c>
      <c r="CD1303" t="s">
        <v>3482</v>
      </c>
      <c r="CI1303">
        <v>45.25159</v>
      </c>
      <c r="CJ1303">
        <v>-122.820667</v>
      </c>
      <c r="CK1303" t="s">
        <v>294</v>
      </c>
      <c r="CN1303" t="s">
        <v>3003</v>
      </c>
      <c r="CO1303" t="s">
        <v>1216</v>
      </c>
      <c r="CV1303" t="s">
        <v>154</v>
      </c>
      <c r="CW1303" t="s">
        <v>524</v>
      </c>
      <c r="CX1303" t="s">
        <v>1414</v>
      </c>
      <c r="DC1303" s="15"/>
      <c r="DH1303" t="s">
        <v>146</v>
      </c>
    </row>
    <row r="1304" spans="1:112" x14ac:dyDescent="0.25">
      <c r="A1304" t="s">
        <v>1400</v>
      </c>
      <c r="B1304" t="s">
        <v>1401</v>
      </c>
      <c r="C1304" t="s">
        <v>4078</v>
      </c>
      <c r="D1304" t="s">
        <v>124</v>
      </c>
      <c r="E1304" t="s">
        <v>125</v>
      </c>
      <c r="F1304" t="s">
        <v>126</v>
      </c>
      <c r="G1304" s="15">
        <v>43045</v>
      </c>
      <c r="H1304" t="s">
        <v>891</v>
      </c>
      <c r="I1304" t="s">
        <v>1197</v>
      </c>
      <c r="J1304" s="15">
        <v>43045</v>
      </c>
      <c r="K1304" t="s">
        <v>891</v>
      </c>
      <c r="L1304" t="s">
        <v>1197</v>
      </c>
      <c r="T1304" t="s">
        <v>2772</v>
      </c>
      <c r="V1304" t="s">
        <v>4079</v>
      </c>
      <c r="AA1304" t="s">
        <v>1406</v>
      </c>
      <c r="AB1304" t="s">
        <v>1400</v>
      </c>
      <c r="AC1304" t="s">
        <v>1406</v>
      </c>
      <c r="AD1304" t="s">
        <v>1407</v>
      </c>
      <c r="AF1304" t="s">
        <v>137</v>
      </c>
      <c r="AG1304" t="s">
        <v>1408</v>
      </c>
      <c r="AI1304" t="s">
        <v>139</v>
      </c>
      <c r="AK1304" t="s">
        <v>140</v>
      </c>
      <c r="AM1304" t="s">
        <v>141</v>
      </c>
      <c r="AZ1304" t="s">
        <v>1207</v>
      </c>
      <c r="BA1304" t="s">
        <v>1208</v>
      </c>
      <c r="BB1304" t="s">
        <v>1209</v>
      </c>
      <c r="BD1304" t="s">
        <v>1409</v>
      </c>
      <c r="BE1304" s="15">
        <v>43047</v>
      </c>
      <c r="BG1304" t="s">
        <v>1410</v>
      </c>
      <c r="BH1304">
        <v>0.5</v>
      </c>
      <c r="BI1304" t="s">
        <v>139</v>
      </c>
      <c r="BJ1304" s="15"/>
      <c r="BK1304" t="s">
        <v>146</v>
      </c>
      <c r="BL1304">
        <v>8</v>
      </c>
      <c r="BM1304" s="16">
        <v>43045.8347222222</v>
      </c>
      <c r="BN1304">
        <v>8</v>
      </c>
      <c r="BO1304" s="16">
        <v>43045.8347222222</v>
      </c>
      <c r="BP1304" t="s">
        <v>147</v>
      </c>
      <c r="BQ1304" t="s">
        <v>147</v>
      </c>
      <c r="BS1304">
        <v>0.5</v>
      </c>
      <c r="BT1304" t="b">
        <v>0</v>
      </c>
      <c r="BV1304">
        <v>0.5</v>
      </c>
      <c r="BW1304">
        <v>0.25</v>
      </c>
      <c r="BX1304" t="s">
        <v>1103</v>
      </c>
      <c r="BY1304" t="s">
        <v>1400</v>
      </c>
      <c r="BZ1304" t="s">
        <v>1401</v>
      </c>
      <c r="CA1304" t="s">
        <v>4080</v>
      </c>
      <c r="CB1304" t="s">
        <v>150</v>
      </c>
      <c r="CD1304" t="s">
        <v>1413</v>
      </c>
      <c r="CI1304">
        <v>44.865299999999998</v>
      </c>
      <c r="CJ1304">
        <v>-122.97727399999999</v>
      </c>
      <c r="CK1304" t="s">
        <v>294</v>
      </c>
      <c r="CN1304" t="s">
        <v>3003</v>
      </c>
      <c r="CO1304" t="s">
        <v>1216</v>
      </c>
      <c r="CV1304" t="s">
        <v>154</v>
      </c>
      <c r="CW1304" t="s">
        <v>524</v>
      </c>
      <c r="CX1304" t="s">
        <v>1414</v>
      </c>
      <c r="DC1304" s="15"/>
      <c r="DH1304" t="s">
        <v>146</v>
      </c>
    </row>
    <row r="1305" spans="1:112" x14ac:dyDescent="0.25">
      <c r="A1305" t="s">
        <v>1400</v>
      </c>
      <c r="B1305" t="s">
        <v>1401</v>
      </c>
      <c r="C1305" t="s">
        <v>4081</v>
      </c>
      <c r="D1305" t="s">
        <v>124</v>
      </c>
      <c r="E1305" t="s">
        <v>125</v>
      </c>
      <c r="F1305" t="s">
        <v>126</v>
      </c>
      <c r="G1305" s="15">
        <v>43045</v>
      </c>
      <c r="H1305" t="s">
        <v>2162</v>
      </c>
      <c r="I1305" t="s">
        <v>1197</v>
      </c>
      <c r="J1305" s="15">
        <v>43045</v>
      </c>
      <c r="K1305" t="s">
        <v>2162</v>
      </c>
      <c r="L1305" t="s">
        <v>1197</v>
      </c>
      <c r="T1305" t="s">
        <v>2772</v>
      </c>
      <c r="V1305" t="s">
        <v>4082</v>
      </c>
      <c r="AA1305" t="s">
        <v>1406</v>
      </c>
      <c r="AB1305" t="s">
        <v>1400</v>
      </c>
      <c r="AC1305" t="s">
        <v>1406</v>
      </c>
      <c r="AD1305" t="s">
        <v>1407</v>
      </c>
      <c r="AF1305" t="s">
        <v>137</v>
      </c>
      <c r="AG1305" t="s">
        <v>1408</v>
      </c>
      <c r="AI1305" t="s">
        <v>139</v>
      </c>
      <c r="AK1305" t="s">
        <v>140</v>
      </c>
      <c r="AM1305" t="s">
        <v>141</v>
      </c>
      <c r="AZ1305" t="s">
        <v>1207</v>
      </c>
      <c r="BA1305" t="s">
        <v>1208</v>
      </c>
      <c r="BB1305" t="s">
        <v>1209</v>
      </c>
      <c r="BD1305" t="s">
        <v>1409</v>
      </c>
      <c r="BE1305" s="15">
        <v>43047</v>
      </c>
      <c r="BG1305" t="s">
        <v>1410</v>
      </c>
      <c r="BH1305">
        <v>0.5</v>
      </c>
      <c r="BI1305" t="s">
        <v>139</v>
      </c>
      <c r="BJ1305" s="15"/>
      <c r="BK1305" t="s">
        <v>146</v>
      </c>
      <c r="BL1305">
        <v>8</v>
      </c>
      <c r="BM1305" s="16">
        <v>43045.892361111102</v>
      </c>
      <c r="BN1305">
        <v>8</v>
      </c>
      <c r="BO1305" s="16">
        <v>43045.892361111102</v>
      </c>
      <c r="BP1305" t="s">
        <v>147</v>
      </c>
      <c r="BQ1305" t="s">
        <v>147</v>
      </c>
      <c r="BS1305">
        <v>0.5</v>
      </c>
      <c r="BT1305" t="b">
        <v>0</v>
      </c>
      <c r="BV1305">
        <v>0.5</v>
      </c>
      <c r="BW1305">
        <v>0.25</v>
      </c>
      <c r="BX1305" t="s">
        <v>1103</v>
      </c>
      <c r="BY1305" t="s">
        <v>1400</v>
      </c>
      <c r="BZ1305" t="s">
        <v>1401</v>
      </c>
      <c r="CA1305" t="s">
        <v>4083</v>
      </c>
      <c r="CB1305" t="s">
        <v>150</v>
      </c>
      <c r="CD1305" t="s">
        <v>3658</v>
      </c>
      <c r="CI1305">
        <v>44.774259999999998</v>
      </c>
      <c r="CJ1305">
        <v>-122.955989</v>
      </c>
      <c r="CK1305" t="s">
        <v>294</v>
      </c>
      <c r="CN1305" t="s">
        <v>3003</v>
      </c>
      <c r="CO1305" t="s">
        <v>1216</v>
      </c>
      <c r="CV1305" t="s">
        <v>154</v>
      </c>
      <c r="CW1305" t="s">
        <v>524</v>
      </c>
      <c r="CX1305" t="s">
        <v>1414</v>
      </c>
      <c r="DC1305" s="15"/>
      <c r="DH1305" t="s">
        <v>146</v>
      </c>
    </row>
    <row r="1306" spans="1:112" x14ac:dyDescent="0.25">
      <c r="A1306" t="s">
        <v>1400</v>
      </c>
      <c r="B1306" t="s">
        <v>1401</v>
      </c>
      <c r="C1306" t="s">
        <v>4084</v>
      </c>
      <c r="D1306" t="s">
        <v>124</v>
      </c>
      <c r="E1306" t="s">
        <v>125</v>
      </c>
      <c r="F1306" t="s">
        <v>126</v>
      </c>
      <c r="G1306" s="15">
        <v>43045</v>
      </c>
      <c r="H1306" t="s">
        <v>2162</v>
      </c>
      <c r="I1306" t="s">
        <v>1197</v>
      </c>
      <c r="J1306" s="15">
        <v>43045</v>
      </c>
      <c r="K1306" t="s">
        <v>2162</v>
      </c>
      <c r="L1306" t="s">
        <v>1197</v>
      </c>
      <c r="T1306" t="s">
        <v>2772</v>
      </c>
      <c r="V1306" t="s">
        <v>4085</v>
      </c>
      <c r="AA1306" t="s">
        <v>1406</v>
      </c>
      <c r="AB1306" t="s">
        <v>1400</v>
      </c>
      <c r="AC1306" t="s">
        <v>1406</v>
      </c>
      <c r="AD1306" t="s">
        <v>1407</v>
      </c>
      <c r="AF1306" t="s">
        <v>137</v>
      </c>
      <c r="AG1306" t="s">
        <v>1408</v>
      </c>
      <c r="AI1306" t="s">
        <v>139</v>
      </c>
      <c r="AK1306" t="s">
        <v>140</v>
      </c>
      <c r="AM1306" t="s">
        <v>141</v>
      </c>
      <c r="AZ1306" t="s">
        <v>1207</v>
      </c>
      <c r="BA1306" t="s">
        <v>1208</v>
      </c>
      <c r="BB1306" t="s">
        <v>1209</v>
      </c>
      <c r="BD1306" t="s">
        <v>1409</v>
      </c>
      <c r="BE1306" s="15">
        <v>43047</v>
      </c>
      <c r="BG1306" t="s">
        <v>1410</v>
      </c>
      <c r="BH1306">
        <v>0.5</v>
      </c>
      <c r="BI1306" t="s">
        <v>139</v>
      </c>
      <c r="BJ1306" s="15"/>
      <c r="BK1306" t="s">
        <v>146</v>
      </c>
      <c r="BL1306">
        <v>8</v>
      </c>
      <c r="BM1306" s="16">
        <v>43045.892361111102</v>
      </c>
      <c r="BN1306">
        <v>8</v>
      </c>
      <c r="BO1306" s="16">
        <v>43045.892361111102</v>
      </c>
      <c r="BP1306" t="s">
        <v>147</v>
      </c>
      <c r="BQ1306" t="s">
        <v>147</v>
      </c>
      <c r="BS1306">
        <v>0.5</v>
      </c>
      <c r="BT1306" t="b">
        <v>0</v>
      </c>
      <c r="BV1306">
        <v>0.5</v>
      </c>
      <c r="BW1306">
        <v>0.25</v>
      </c>
      <c r="BX1306" t="s">
        <v>1103</v>
      </c>
      <c r="BY1306" t="s">
        <v>1400</v>
      </c>
      <c r="BZ1306" t="s">
        <v>1401</v>
      </c>
      <c r="CA1306" t="s">
        <v>4086</v>
      </c>
      <c r="CB1306" t="s">
        <v>150</v>
      </c>
      <c r="CD1306" t="s">
        <v>3482</v>
      </c>
      <c r="CI1306">
        <v>44.982509999999998</v>
      </c>
      <c r="CJ1306">
        <v>-122.720555</v>
      </c>
      <c r="CK1306" t="s">
        <v>294</v>
      </c>
      <c r="CN1306" t="s">
        <v>3003</v>
      </c>
      <c r="CO1306" t="s">
        <v>1216</v>
      </c>
      <c r="CV1306" t="s">
        <v>154</v>
      </c>
      <c r="CW1306" t="s">
        <v>524</v>
      </c>
      <c r="CX1306" t="s">
        <v>1414</v>
      </c>
      <c r="DC1306" s="15"/>
      <c r="DH1306" t="s">
        <v>146</v>
      </c>
    </row>
    <row r="1307" spans="1:112" x14ac:dyDescent="0.25">
      <c r="A1307" t="s">
        <v>1400</v>
      </c>
      <c r="B1307" t="s">
        <v>1401</v>
      </c>
      <c r="C1307" t="s">
        <v>4087</v>
      </c>
      <c r="D1307" t="s">
        <v>124</v>
      </c>
      <c r="E1307" t="s">
        <v>125</v>
      </c>
      <c r="F1307" t="s">
        <v>126</v>
      </c>
      <c r="G1307" s="15">
        <v>43045</v>
      </c>
      <c r="H1307" t="s">
        <v>2960</v>
      </c>
      <c r="I1307" t="s">
        <v>1197</v>
      </c>
      <c r="J1307" s="15">
        <v>43045</v>
      </c>
      <c r="K1307" t="s">
        <v>2960</v>
      </c>
      <c r="L1307" t="s">
        <v>1197</v>
      </c>
      <c r="T1307" t="s">
        <v>2772</v>
      </c>
      <c r="V1307" t="s">
        <v>4088</v>
      </c>
      <c r="AA1307" t="s">
        <v>1406</v>
      </c>
      <c r="AB1307" t="s">
        <v>1400</v>
      </c>
      <c r="AC1307" t="s">
        <v>1406</v>
      </c>
      <c r="AD1307" t="s">
        <v>1407</v>
      </c>
      <c r="AF1307" t="s">
        <v>137</v>
      </c>
      <c r="AG1307" t="s">
        <v>1408</v>
      </c>
      <c r="AI1307" t="s">
        <v>139</v>
      </c>
      <c r="AK1307" t="s">
        <v>140</v>
      </c>
      <c r="AM1307" t="s">
        <v>141</v>
      </c>
      <c r="AZ1307" t="s">
        <v>1207</v>
      </c>
      <c r="BA1307" t="s">
        <v>1208</v>
      </c>
      <c r="BB1307" t="s">
        <v>1209</v>
      </c>
      <c r="BD1307" t="s">
        <v>1409</v>
      </c>
      <c r="BE1307" s="15">
        <v>43047</v>
      </c>
      <c r="BG1307" t="s">
        <v>1410</v>
      </c>
      <c r="BH1307">
        <v>0.5</v>
      </c>
      <c r="BI1307" t="s">
        <v>139</v>
      </c>
      <c r="BJ1307" s="15"/>
      <c r="BK1307" t="s">
        <v>146</v>
      </c>
      <c r="BL1307">
        <v>8</v>
      </c>
      <c r="BM1307" s="16">
        <v>43045.908333333296</v>
      </c>
      <c r="BN1307">
        <v>8</v>
      </c>
      <c r="BO1307" s="16">
        <v>43045.908333333296</v>
      </c>
      <c r="BP1307" t="s">
        <v>147</v>
      </c>
      <c r="BQ1307" t="s">
        <v>147</v>
      </c>
      <c r="BS1307">
        <v>0.5</v>
      </c>
      <c r="BT1307" t="b">
        <v>0</v>
      </c>
      <c r="BV1307">
        <v>0.5</v>
      </c>
      <c r="BW1307">
        <v>0.25</v>
      </c>
      <c r="BX1307" t="s">
        <v>1103</v>
      </c>
      <c r="BY1307" t="s">
        <v>1400</v>
      </c>
      <c r="BZ1307" t="s">
        <v>1401</v>
      </c>
      <c r="CA1307" t="s">
        <v>4089</v>
      </c>
      <c r="CB1307" t="s">
        <v>150</v>
      </c>
      <c r="CD1307" t="s">
        <v>3658</v>
      </c>
      <c r="CI1307">
        <v>44.774560000000001</v>
      </c>
      <c r="CJ1307">
        <v>-122.954351</v>
      </c>
      <c r="CK1307" t="s">
        <v>294</v>
      </c>
      <c r="CN1307" t="s">
        <v>3003</v>
      </c>
      <c r="CO1307" t="s">
        <v>1216</v>
      </c>
      <c r="CV1307" t="s">
        <v>154</v>
      </c>
      <c r="CW1307" t="s">
        <v>524</v>
      </c>
      <c r="CX1307" t="s">
        <v>1414</v>
      </c>
      <c r="DC1307" s="15"/>
      <c r="DH1307" t="s">
        <v>146</v>
      </c>
    </row>
    <row r="1308" spans="1:112" x14ac:dyDescent="0.25">
      <c r="A1308" t="s">
        <v>1400</v>
      </c>
      <c r="B1308" t="s">
        <v>1401</v>
      </c>
      <c r="C1308" t="s">
        <v>4090</v>
      </c>
      <c r="D1308" t="s">
        <v>124</v>
      </c>
      <c r="E1308" t="s">
        <v>125</v>
      </c>
      <c r="F1308" t="s">
        <v>126</v>
      </c>
      <c r="G1308" s="15">
        <v>43045</v>
      </c>
      <c r="H1308" t="s">
        <v>2242</v>
      </c>
      <c r="I1308" t="s">
        <v>1197</v>
      </c>
      <c r="J1308" s="15">
        <v>43045</v>
      </c>
      <c r="K1308" t="s">
        <v>2242</v>
      </c>
      <c r="L1308" t="s">
        <v>1197</v>
      </c>
      <c r="T1308" t="s">
        <v>2772</v>
      </c>
      <c r="V1308" t="s">
        <v>4091</v>
      </c>
      <c r="AA1308" t="s">
        <v>1406</v>
      </c>
      <c r="AB1308" t="s">
        <v>1400</v>
      </c>
      <c r="AC1308" t="s">
        <v>1406</v>
      </c>
      <c r="AD1308" t="s">
        <v>1407</v>
      </c>
      <c r="AF1308" t="s">
        <v>137</v>
      </c>
      <c r="AG1308" t="s">
        <v>1408</v>
      </c>
      <c r="AI1308" t="s">
        <v>139</v>
      </c>
      <c r="AK1308" t="s">
        <v>140</v>
      </c>
      <c r="AM1308" t="s">
        <v>141</v>
      </c>
      <c r="AZ1308" t="s">
        <v>1207</v>
      </c>
      <c r="BA1308" t="s">
        <v>1208</v>
      </c>
      <c r="BB1308" t="s">
        <v>1209</v>
      </c>
      <c r="BD1308" t="s">
        <v>1409</v>
      </c>
      <c r="BE1308" s="15">
        <v>43047</v>
      </c>
      <c r="BG1308" t="s">
        <v>1410</v>
      </c>
      <c r="BH1308">
        <v>0.5</v>
      </c>
      <c r="BI1308" t="s">
        <v>139</v>
      </c>
      <c r="BJ1308" s="15"/>
      <c r="BK1308" t="s">
        <v>146</v>
      </c>
      <c r="BL1308">
        <v>8</v>
      </c>
      <c r="BM1308" s="16">
        <v>43045.951388888898</v>
      </c>
      <c r="BN1308">
        <v>8</v>
      </c>
      <c r="BO1308" s="16">
        <v>43045.951388888898</v>
      </c>
      <c r="BP1308" t="s">
        <v>147</v>
      </c>
      <c r="BQ1308" t="s">
        <v>147</v>
      </c>
      <c r="BS1308">
        <v>0.5</v>
      </c>
      <c r="BT1308" t="b">
        <v>0</v>
      </c>
      <c r="BV1308">
        <v>0.5</v>
      </c>
      <c r="BW1308">
        <v>0.25</v>
      </c>
      <c r="BX1308" t="s">
        <v>1103</v>
      </c>
      <c r="BY1308" t="s">
        <v>1400</v>
      </c>
      <c r="BZ1308" t="s">
        <v>1401</v>
      </c>
      <c r="CA1308" t="s">
        <v>4092</v>
      </c>
      <c r="CB1308" t="s">
        <v>150</v>
      </c>
      <c r="CD1308" t="s">
        <v>3482</v>
      </c>
      <c r="CI1308">
        <v>44.92313</v>
      </c>
      <c r="CJ1308">
        <v>-122.78461</v>
      </c>
      <c r="CK1308" t="s">
        <v>294</v>
      </c>
      <c r="CN1308" t="s">
        <v>3003</v>
      </c>
      <c r="CO1308" t="s">
        <v>1216</v>
      </c>
      <c r="CV1308" t="s">
        <v>154</v>
      </c>
      <c r="CW1308" t="s">
        <v>524</v>
      </c>
      <c r="CX1308" t="s">
        <v>1414</v>
      </c>
      <c r="DC1308" s="15"/>
      <c r="DH1308" t="s">
        <v>146</v>
      </c>
    </row>
    <row r="1309" spans="1:112" x14ac:dyDescent="0.25">
      <c r="A1309" t="s">
        <v>1400</v>
      </c>
      <c r="B1309" t="s">
        <v>1401</v>
      </c>
      <c r="C1309" t="s">
        <v>4093</v>
      </c>
      <c r="D1309" t="s">
        <v>124</v>
      </c>
      <c r="E1309" t="s">
        <v>125</v>
      </c>
      <c r="F1309" t="s">
        <v>126</v>
      </c>
      <c r="G1309" s="15">
        <v>43045</v>
      </c>
      <c r="H1309" t="s">
        <v>2244</v>
      </c>
      <c r="I1309" t="s">
        <v>1197</v>
      </c>
      <c r="J1309" s="15">
        <v>43045</v>
      </c>
      <c r="K1309" t="s">
        <v>2244</v>
      </c>
      <c r="L1309" t="s">
        <v>1197</v>
      </c>
      <c r="T1309" t="s">
        <v>2772</v>
      </c>
      <c r="V1309" t="s">
        <v>4094</v>
      </c>
      <c r="AA1309" t="s">
        <v>1406</v>
      </c>
      <c r="AB1309" t="s">
        <v>1400</v>
      </c>
      <c r="AC1309" t="s">
        <v>1406</v>
      </c>
      <c r="AD1309" t="s">
        <v>1407</v>
      </c>
      <c r="AF1309" t="s">
        <v>137</v>
      </c>
      <c r="AG1309" t="s">
        <v>1408</v>
      </c>
      <c r="AI1309" t="s">
        <v>139</v>
      </c>
      <c r="AK1309" t="s">
        <v>140</v>
      </c>
      <c r="AM1309" t="s">
        <v>141</v>
      </c>
      <c r="AZ1309" t="s">
        <v>1207</v>
      </c>
      <c r="BA1309" t="s">
        <v>1208</v>
      </c>
      <c r="BB1309" t="s">
        <v>1209</v>
      </c>
      <c r="BD1309" t="s">
        <v>1409</v>
      </c>
      <c r="BE1309" s="15">
        <v>43047</v>
      </c>
      <c r="BG1309" t="s">
        <v>1410</v>
      </c>
      <c r="BH1309">
        <v>0.5</v>
      </c>
      <c r="BI1309" t="s">
        <v>139</v>
      </c>
      <c r="BJ1309" s="15"/>
      <c r="BK1309" t="s">
        <v>146</v>
      </c>
      <c r="BL1309">
        <v>8</v>
      </c>
      <c r="BM1309" s="16">
        <v>43045.96875</v>
      </c>
      <c r="BN1309">
        <v>8</v>
      </c>
      <c r="BO1309" s="16">
        <v>43045.96875</v>
      </c>
      <c r="BP1309" t="s">
        <v>147</v>
      </c>
      <c r="BQ1309" t="s">
        <v>147</v>
      </c>
      <c r="BS1309">
        <v>0.5</v>
      </c>
      <c r="BT1309" t="b">
        <v>0</v>
      </c>
      <c r="BV1309">
        <v>0.5</v>
      </c>
      <c r="BW1309">
        <v>0.25</v>
      </c>
      <c r="BX1309" t="s">
        <v>1103</v>
      </c>
      <c r="BY1309" t="s">
        <v>1400</v>
      </c>
      <c r="BZ1309" t="s">
        <v>1401</v>
      </c>
      <c r="CA1309" t="s">
        <v>4095</v>
      </c>
      <c r="CB1309" t="s">
        <v>150</v>
      </c>
      <c r="CD1309" t="s">
        <v>3654</v>
      </c>
      <c r="CI1309">
        <v>44.715490000000003</v>
      </c>
      <c r="CJ1309">
        <v>-123.124093</v>
      </c>
      <c r="CK1309" t="s">
        <v>294</v>
      </c>
      <c r="CN1309" t="s">
        <v>3003</v>
      </c>
      <c r="CO1309" t="s">
        <v>1216</v>
      </c>
      <c r="CV1309" t="s">
        <v>154</v>
      </c>
      <c r="CW1309" t="s">
        <v>524</v>
      </c>
      <c r="CX1309" t="s">
        <v>4096</v>
      </c>
      <c r="DC1309" s="15"/>
      <c r="DH1309" t="s">
        <v>146</v>
      </c>
    </row>
    <row r="1310" spans="1:112" x14ac:dyDescent="0.25">
      <c r="A1310" t="s">
        <v>1400</v>
      </c>
      <c r="B1310" t="s">
        <v>1401</v>
      </c>
      <c r="C1310" t="s">
        <v>4097</v>
      </c>
      <c r="D1310" t="s">
        <v>124</v>
      </c>
      <c r="E1310" t="s">
        <v>125</v>
      </c>
      <c r="F1310" t="s">
        <v>126</v>
      </c>
      <c r="G1310" s="15">
        <v>43045</v>
      </c>
      <c r="H1310" t="s">
        <v>4098</v>
      </c>
      <c r="I1310" t="s">
        <v>1197</v>
      </c>
      <c r="J1310" s="15">
        <v>43045</v>
      </c>
      <c r="K1310" t="s">
        <v>4098</v>
      </c>
      <c r="L1310" t="s">
        <v>1197</v>
      </c>
      <c r="T1310" t="s">
        <v>2772</v>
      </c>
      <c r="V1310" t="s">
        <v>4099</v>
      </c>
      <c r="AA1310" t="s">
        <v>1406</v>
      </c>
      <c r="AB1310" t="s">
        <v>1400</v>
      </c>
      <c r="AC1310" t="s">
        <v>1406</v>
      </c>
      <c r="AD1310" t="s">
        <v>1407</v>
      </c>
      <c r="AF1310" t="s">
        <v>137</v>
      </c>
      <c r="AG1310" t="s">
        <v>1408</v>
      </c>
      <c r="AI1310" t="s">
        <v>139</v>
      </c>
      <c r="AK1310" t="s">
        <v>140</v>
      </c>
      <c r="AM1310" t="s">
        <v>141</v>
      </c>
      <c r="AZ1310" t="s">
        <v>1207</v>
      </c>
      <c r="BA1310" t="s">
        <v>1208</v>
      </c>
      <c r="BB1310" t="s">
        <v>1209</v>
      </c>
      <c r="BD1310" t="s">
        <v>1409</v>
      </c>
      <c r="BE1310" s="15">
        <v>43047</v>
      </c>
      <c r="BG1310" t="s">
        <v>1410</v>
      </c>
      <c r="BH1310">
        <v>0.5</v>
      </c>
      <c r="BI1310" t="s">
        <v>139</v>
      </c>
      <c r="BJ1310" s="15"/>
      <c r="BK1310" t="s">
        <v>146</v>
      </c>
      <c r="BL1310">
        <v>8</v>
      </c>
      <c r="BM1310" s="16">
        <v>43045.991666666698</v>
      </c>
      <c r="BN1310">
        <v>8</v>
      </c>
      <c r="BO1310" s="16">
        <v>43045.991666666698</v>
      </c>
      <c r="BP1310" t="s">
        <v>147</v>
      </c>
      <c r="BQ1310" t="s">
        <v>147</v>
      </c>
      <c r="BS1310">
        <v>0.5</v>
      </c>
      <c r="BT1310" t="b">
        <v>0</v>
      </c>
      <c r="BV1310">
        <v>0.5</v>
      </c>
      <c r="BW1310">
        <v>0.25</v>
      </c>
      <c r="BX1310" t="s">
        <v>1103</v>
      </c>
      <c r="BY1310" t="s">
        <v>1400</v>
      </c>
      <c r="BZ1310" t="s">
        <v>1401</v>
      </c>
      <c r="CA1310" t="s">
        <v>4100</v>
      </c>
      <c r="CB1310" t="s">
        <v>150</v>
      </c>
      <c r="CD1310" t="s">
        <v>1413</v>
      </c>
      <c r="CI1310">
        <v>44.84075</v>
      </c>
      <c r="CJ1310">
        <v>-122.77264700000001</v>
      </c>
      <c r="CK1310" t="s">
        <v>294</v>
      </c>
      <c r="CN1310" t="s">
        <v>3003</v>
      </c>
      <c r="CO1310" t="s">
        <v>1216</v>
      </c>
      <c r="CV1310" t="s">
        <v>154</v>
      </c>
      <c r="CW1310" t="s">
        <v>524</v>
      </c>
      <c r="CX1310" t="s">
        <v>1414</v>
      </c>
      <c r="DC1310" s="15"/>
      <c r="DH1310" t="s">
        <v>146</v>
      </c>
    </row>
    <row r="1311" spans="1:112" x14ac:dyDescent="0.25">
      <c r="A1311" t="s">
        <v>1400</v>
      </c>
      <c r="B1311" t="s">
        <v>1401</v>
      </c>
      <c r="C1311" t="s">
        <v>4101</v>
      </c>
      <c r="D1311" t="s">
        <v>124</v>
      </c>
      <c r="E1311" t="s">
        <v>125</v>
      </c>
      <c r="F1311" t="s">
        <v>126</v>
      </c>
      <c r="G1311" s="15">
        <v>43046</v>
      </c>
      <c r="H1311" t="s">
        <v>1362</v>
      </c>
      <c r="I1311" t="s">
        <v>1197</v>
      </c>
      <c r="J1311" s="15">
        <v>43046</v>
      </c>
      <c r="K1311" t="s">
        <v>1362</v>
      </c>
      <c r="L1311" t="s">
        <v>1197</v>
      </c>
      <c r="T1311" t="s">
        <v>2772</v>
      </c>
      <c r="V1311" t="s">
        <v>4102</v>
      </c>
      <c r="AA1311" t="s">
        <v>1406</v>
      </c>
      <c r="AB1311" t="s">
        <v>1400</v>
      </c>
      <c r="AC1311" t="s">
        <v>1406</v>
      </c>
      <c r="AD1311" t="s">
        <v>1407</v>
      </c>
      <c r="AF1311" t="s">
        <v>137</v>
      </c>
      <c r="AG1311" t="s">
        <v>1408</v>
      </c>
      <c r="AI1311" t="s">
        <v>139</v>
      </c>
      <c r="AK1311" t="s">
        <v>140</v>
      </c>
      <c r="AM1311" t="s">
        <v>141</v>
      </c>
      <c r="AZ1311" t="s">
        <v>1207</v>
      </c>
      <c r="BA1311" t="s">
        <v>1208</v>
      </c>
      <c r="BB1311" t="s">
        <v>1209</v>
      </c>
      <c r="BD1311" t="s">
        <v>1409</v>
      </c>
      <c r="BE1311" s="15">
        <v>43047</v>
      </c>
      <c r="BG1311" t="s">
        <v>1410</v>
      </c>
      <c r="BH1311">
        <v>0.5</v>
      </c>
      <c r="BI1311" t="s">
        <v>139</v>
      </c>
      <c r="BJ1311" s="15"/>
      <c r="BK1311" t="s">
        <v>146</v>
      </c>
      <c r="BL1311">
        <v>8</v>
      </c>
      <c r="BM1311" s="16">
        <v>43046.743055555598</v>
      </c>
      <c r="BN1311">
        <v>8</v>
      </c>
      <c r="BO1311" s="16">
        <v>43046.743055555598</v>
      </c>
      <c r="BP1311" t="s">
        <v>147</v>
      </c>
      <c r="BQ1311" t="s">
        <v>147</v>
      </c>
      <c r="BS1311">
        <v>0.5</v>
      </c>
      <c r="BT1311" t="b">
        <v>0</v>
      </c>
      <c r="BV1311">
        <v>0.5</v>
      </c>
      <c r="BW1311">
        <v>0.25</v>
      </c>
      <c r="BX1311" t="s">
        <v>1103</v>
      </c>
      <c r="BY1311" t="s">
        <v>1400</v>
      </c>
      <c r="BZ1311" t="s">
        <v>1401</v>
      </c>
      <c r="CA1311" t="s">
        <v>4103</v>
      </c>
      <c r="CB1311" t="s">
        <v>150</v>
      </c>
      <c r="CD1311" t="s">
        <v>1413</v>
      </c>
      <c r="CI1311">
        <v>44.86056</v>
      </c>
      <c r="CJ1311">
        <v>-123.09966900000001</v>
      </c>
      <c r="CK1311" t="s">
        <v>294</v>
      </c>
      <c r="CN1311" t="s">
        <v>3003</v>
      </c>
      <c r="CO1311" t="s">
        <v>1216</v>
      </c>
      <c r="CV1311" t="s">
        <v>154</v>
      </c>
      <c r="CW1311" t="s">
        <v>524</v>
      </c>
      <c r="CX1311" t="s">
        <v>1414</v>
      </c>
      <c r="DC1311" s="15"/>
      <c r="DH1311" t="s">
        <v>146</v>
      </c>
    </row>
    <row r="1312" spans="1:112" x14ac:dyDescent="0.25">
      <c r="A1312" t="s">
        <v>1400</v>
      </c>
      <c r="B1312" t="s">
        <v>1401</v>
      </c>
      <c r="C1312" t="s">
        <v>4104</v>
      </c>
      <c r="D1312" t="s">
        <v>124</v>
      </c>
      <c r="E1312" t="s">
        <v>125</v>
      </c>
      <c r="F1312" t="s">
        <v>126</v>
      </c>
      <c r="G1312" s="15">
        <v>43046</v>
      </c>
      <c r="H1312" t="s">
        <v>720</v>
      </c>
      <c r="I1312" t="s">
        <v>1197</v>
      </c>
      <c r="J1312" s="15">
        <v>43046</v>
      </c>
      <c r="K1312" t="s">
        <v>720</v>
      </c>
      <c r="L1312" t="s">
        <v>1197</v>
      </c>
      <c r="T1312" t="s">
        <v>2772</v>
      </c>
      <c r="V1312" t="s">
        <v>4105</v>
      </c>
      <c r="AA1312" t="s">
        <v>1406</v>
      </c>
      <c r="AB1312" t="s">
        <v>1400</v>
      </c>
      <c r="AC1312" t="s">
        <v>1406</v>
      </c>
      <c r="AD1312" t="s">
        <v>1407</v>
      </c>
      <c r="AF1312" t="s">
        <v>137</v>
      </c>
      <c r="AG1312" t="s">
        <v>1408</v>
      </c>
      <c r="AI1312" t="s">
        <v>139</v>
      </c>
      <c r="AK1312" t="s">
        <v>140</v>
      </c>
      <c r="AM1312" t="s">
        <v>141</v>
      </c>
      <c r="AZ1312" t="s">
        <v>1207</v>
      </c>
      <c r="BA1312" t="s">
        <v>1208</v>
      </c>
      <c r="BB1312" t="s">
        <v>1209</v>
      </c>
      <c r="BD1312" t="s">
        <v>1409</v>
      </c>
      <c r="BE1312" s="15">
        <v>43048</v>
      </c>
      <c r="BG1312" t="s">
        <v>1410</v>
      </c>
      <c r="BH1312">
        <v>0.5</v>
      </c>
      <c r="BI1312" t="s">
        <v>139</v>
      </c>
      <c r="BJ1312" s="15"/>
      <c r="BK1312" t="s">
        <v>146</v>
      </c>
      <c r="BL1312">
        <v>8</v>
      </c>
      <c r="BM1312" s="16">
        <v>43046.75</v>
      </c>
      <c r="BN1312">
        <v>8</v>
      </c>
      <c r="BO1312" s="16">
        <v>43046.75</v>
      </c>
      <c r="BP1312" t="s">
        <v>147</v>
      </c>
      <c r="BQ1312" t="s">
        <v>147</v>
      </c>
      <c r="BS1312">
        <v>0.5</v>
      </c>
      <c r="BT1312" t="b">
        <v>0</v>
      </c>
      <c r="BV1312">
        <v>0.5</v>
      </c>
      <c r="BW1312">
        <v>0.25</v>
      </c>
      <c r="BX1312" t="s">
        <v>1103</v>
      </c>
      <c r="BY1312" t="s">
        <v>1400</v>
      </c>
      <c r="BZ1312" t="s">
        <v>1401</v>
      </c>
      <c r="CA1312" t="s">
        <v>4106</v>
      </c>
      <c r="CB1312" t="s">
        <v>150</v>
      </c>
      <c r="CD1312" t="s">
        <v>3482</v>
      </c>
      <c r="CI1312">
        <v>45.024209999999997</v>
      </c>
      <c r="CJ1312">
        <v>-122.675636</v>
      </c>
      <c r="CK1312" t="s">
        <v>294</v>
      </c>
      <c r="CN1312" t="s">
        <v>3003</v>
      </c>
      <c r="CO1312" t="s">
        <v>1216</v>
      </c>
      <c r="CV1312" t="s">
        <v>154</v>
      </c>
      <c r="CW1312" t="s">
        <v>524</v>
      </c>
      <c r="CX1312" t="s">
        <v>1414</v>
      </c>
      <c r="DC1312" s="15"/>
      <c r="DH1312" t="s">
        <v>146</v>
      </c>
    </row>
    <row r="1313" spans="1:112" x14ac:dyDescent="0.25">
      <c r="A1313" t="s">
        <v>1400</v>
      </c>
      <c r="B1313" t="s">
        <v>1401</v>
      </c>
      <c r="C1313" t="s">
        <v>4107</v>
      </c>
      <c r="D1313" t="s">
        <v>124</v>
      </c>
      <c r="E1313" t="s">
        <v>125</v>
      </c>
      <c r="F1313" t="s">
        <v>126</v>
      </c>
      <c r="G1313" s="15">
        <v>43046</v>
      </c>
      <c r="H1313" t="s">
        <v>2735</v>
      </c>
      <c r="I1313" t="s">
        <v>1197</v>
      </c>
      <c r="J1313" s="15">
        <v>43046</v>
      </c>
      <c r="K1313" t="s">
        <v>2735</v>
      </c>
      <c r="L1313" t="s">
        <v>1197</v>
      </c>
      <c r="T1313" t="s">
        <v>2772</v>
      </c>
      <c r="V1313" t="s">
        <v>4108</v>
      </c>
      <c r="AA1313" t="s">
        <v>1406</v>
      </c>
      <c r="AB1313" t="s">
        <v>1400</v>
      </c>
      <c r="AC1313" t="s">
        <v>1406</v>
      </c>
      <c r="AD1313" t="s">
        <v>1407</v>
      </c>
      <c r="AF1313" t="s">
        <v>137</v>
      </c>
      <c r="AG1313" t="s">
        <v>1408</v>
      </c>
      <c r="AI1313" t="s">
        <v>139</v>
      </c>
      <c r="AK1313" t="s">
        <v>140</v>
      </c>
      <c r="AM1313" t="s">
        <v>141</v>
      </c>
      <c r="AZ1313" t="s">
        <v>1207</v>
      </c>
      <c r="BA1313" t="s">
        <v>1208</v>
      </c>
      <c r="BB1313" t="s">
        <v>1209</v>
      </c>
      <c r="BD1313" t="s">
        <v>1409</v>
      </c>
      <c r="BE1313" s="15">
        <v>43047</v>
      </c>
      <c r="BG1313" t="s">
        <v>1410</v>
      </c>
      <c r="BH1313">
        <v>0.5</v>
      </c>
      <c r="BI1313" t="s">
        <v>139</v>
      </c>
      <c r="BJ1313" s="15"/>
      <c r="BK1313" t="s">
        <v>146</v>
      </c>
      <c r="BL1313">
        <v>8</v>
      </c>
      <c r="BM1313" s="16">
        <v>43046.790972222203</v>
      </c>
      <c r="BN1313">
        <v>8</v>
      </c>
      <c r="BO1313" s="16">
        <v>43046.790972222203</v>
      </c>
      <c r="BP1313" t="s">
        <v>147</v>
      </c>
      <c r="BQ1313" t="s">
        <v>147</v>
      </c>
      <c r="BS1313">
        <v>0.5</v>
      </c>
      <c r="BT1313" t="b">
        <v>0</v>
      </c>
      <c r="BV1313">
        <v>0.5</v>
      </c>
      <c r="BW1313">
        <v>0.25</v>
      </c>
      <c r="BX1313" t="s">
        <v>1103</v>
      </c>
      <c r="BY1313" t="s">
        <v>1400</v>
      </c>
      <c r="BZ1313" t="s">
        <v>1401</v>
      </c>
      <c r="CA1313" t="s">
        <v>4109</v>
      </c>
      <c r="CB1313" t="s">
        <v>150</v>
      </c>
      <c r="CD1313" t="s">
        <v>1413</v>
      </c>
      <c r="CI1313">
        <v>45.035679999999999</v>
      </c>
      <c r="CJ1313">
        <v>-123.100195</v>
      </c>
      <c r="CK1313" t="s">
        <v>294</v>
      </c>
      <c r="CN1313" t="s">
        <v>3003</v>
      </c>
      <c r="CO1313" t="s">
        <v>1216</v>
      </c>
      <c r="CV1313" t="s">
        <v>154</v>
      </c>
      <c r="CW1313" t="s">
        <v>524</v>
      </c>
      <c r="CX1313" t="s">
        <v>3639</v>
      </c>
      <c r="DC1313" s="15"/>
      <c r="DH1313" t="s">
        <v>146</v>
      </c>
    </row>
    <row r="1314" spans="1:112" x14ac:dyDescent="0.25">
      <c r="A1314" t="s">
        <v>1400</v>
      </c>
      <c r="B1314" t="s">
        <v>1401</v>
      </c>
      <c r="C1314" t="s">
        <v>4110</v>
      </c>
      <c r="D1314" t="s">
        <v>124</v>
      </c>
      <c r="E1314" t="s">
        <v>125</v>
      </c>
      <c r="F1314" t="s">
        <v>126</v>
      </c>
      <c r="G1314" s="15">
        <v>43046</v>
      </c>
      <c r="H1314" t="s">
        <v>212</v>
      </c>
      <c r="I1314" t="s">
        <v>1197</v>
      </c>
      <c r="J1314" s="15">
        <v>43046</v>
      </c>
      <c r="K1314" t="s">
        <v>212</v>
      </c>
      <c r="L1314" t="s">
        <v>1197</v>
      </c>
      <c r="T1314" t="s">
        <v>1404</v>
      </c>
      <c r="V1314" t="s">
        <v>4111</v>
      </c>
      <c r="AA1314" t="s">
        <v>1406</v>
      </c>
      <c r="AB1314" t="s">
        <v>1400</v>
      </c>
      <c r="AC1314" t="s">
        <v>1406</v>
      </c>
      <c r="AD1314" t="s">
        <v>1407</v>
      </c>
      <c r="AF1314" t="s">
        <v>137</v>
      </c>
      <c r="AG1314" t="s">
        <v>1408</v>
      </c>
      <c r="AI1314" t="s">
        <v>139</v>
      </c>
      <c r="AK1314" t="s">
        <v>140</v>
      </c>
      <c r="AM1314" t="s">
        <v>141</v>
      </c>
      <c r="AZ1314" t="s">
        <v>1207</v>
      </c>
      <c r="BA1314" t="s">
        <v>1208</v>
      </c>
      <c r="BB1314" t="s">
        <v>1209</v>
      </c>
      <c r="BD1314" t="s">
        <v>1409</v>
      </c>
      <c r="BE1314" s="15">
        <v>43048</v>
      </c>
      <c r="BG1314" t="s">
        <v>1410</v>
      </c>
      <c r="BH1314">
        <v>0.5</v>
      </c>
      <c r="BI1314" t="s">
        <v>139</v>
      </c>
      <c r="BJ1314" s="15"/>
      <c r="BK1314" t="s">
        <v>146</v>
      </c>
      <c r="BL1314">
        <v>8</v>
      </c>
      <c r="BM1314" s="16">
        <v>43046.798611111102</v>
      </c>
      <c r="BN1314">
        <v>8</v>
      </c>
      <c r="BO1314" s="16">
        <v>43046.798611111102</v>
      </c>
      <c r="BP1314" t="s">
        <v>147</v>
      </c>
      <c r="BQ1314" t="s">
        <v>147</v>
      </c>
      <c r="BS1314">
        <v>0.5</v>
      </c>
      <c r="BT1314" t="b">
        <v>0</v>
      </c>
      <c r="BV1314">
        <v>0.5</v>
      </c>
      <c r="BW1314">
        <v>0.25</v>
      </c>
      <c r="BX1314" t="s">
        <v>1103</v>
      </c>
      <c r="BY1314" t="s">
        <v>1400</v>
      </c>
      <c r="BZ1314" t="s">
        <v>1401</v>
      </c>
      <c r="CA1314" t="s">
        <v>4112</v>
      </c>
      <c r="CB1314" t="s">
        <v>150</v>
      </c>
      <c r="CD1314" t="s">
        <v>4113</v>
      </c>
      <c r="CI1314">
        <v>45.363667</v>
      </c>
      <c r="CJ1314">
        <v>-122.59</v>
      </c>
      <c r="CN1314" t="s">
        <v>135</v>
      </c>
      <c r="CO1314" t="s">
        <v>298</v>
      </c>
      <c r="CV1314" t="s">
        <v>154</v>
      </c>
      <c r="CW1314" t="s">
        <v>524</v>
      </c>
      <c r="CX1314" t="s">
        <v>3706</v>
      </c>
      <c r="DC1314" s="15"/>
      <c r="DH1314" t="s">
        <v>146</v>
      </c>
    </row>
    <row r="1315" spans="1:112" x14ac:dyDescent="0.25">
      <c r="A1315" t="s">
        <v>1400</v>
      </c>
      <c r="B1315" t="s">
        <v>1401</v>
      </c>
      <c r="C1315" t="s">
        <v>4114</v>
      </c>
      <c r="D1315" t="s">
        <v>124</v>
      </c>
      <c r="E1315" t="s">
        <v>125</v>
      </c>
      <c r="F1315" t="s">
        <v>126</v>
      </c>
      <c r="G1315" s="15">
        <v>43046</v>
      </c>
      <c r="H1315" t="s">
        <v>127</v>
      </c>
      <c r="I1315" t="s">
        <v>1197</v>
      </c>
      <c r="J1315" s="15">
        <v>43046</v>
      </c>
      <c r="K1315" t="s">
        <v>127</v>
      </c>
      <c r="L1315" t="s">
        <v>1197</v>
      </c>
      <c r="T1315" t="s">
        <v>2772</v>
      </c>
      <c r="V1315" t="s">
        <v>4115</v>
      </c>
      <c r="AA1315" t="s">
        <v>1406</v>
      </c>
      <c r="AB1315" t="s">
        <v>1400</v>
      </c>
      <c r="AC1315" t="s">
        <v>1406</v>
      </c>
      <c r="AD1315" t="s">
        <v>1407</v>
      </c>
      <c r="AF1315" t="s">
        <v>137</v>
      </c>
      <c r="AG1315" t="s">
        <v>1408</v>
      </c>
      <c r="AI1315" t="s">
        <v>139</v>
      </c>
      <c r="AK1315" t="s">
        <v>140</v>
      </c>
      <c r="AM1315" t="s">
        <v>141</v>
      </c>
      <c r="AZ1315" t="s">
        <v>1207</v>
      </c>
      <c r="BA1315" t="s">
        <v>1208</v>
      </c>
      <c r="BB1315" t="s">
        <v>1209</v>
      </c>
      <c r="BD1315" t="s">
        <v>1409</v>
      </c>
      <c r="BE1315" s="15">
        <v>43048</v>
      </c>
      <c r="BG1315" t="s">
        <v>1410</v>
      </c>
      <c r="BH1315">
        <v>0.5</v>
      </c>
      <c r="BI1315" t="s">
        <v>139</v>
      </c>
      <c r="BJ1315" s="15"/>
      <c r="BK1315" t="s">
        <v>146</v>
      </c>
      <c r="BL1315">
        <v>8</v>
      </c>
      <c r="BM1315" s="16">
        <v>43046.815972222197</v>
      </c>
      <c r="BN1315">
        <v>8</v>
      </c>
      <c r="BO1315" s="16">
        <v>43046.815972222197</v>
      </c>
      <c r="BP1315" t="s">
        <v>147</v>
      </c>
      <c r="BQ1315" t="s">
        <v>147</v>
      </c>
      <c r="BS1315">
        <v>0.5</v>
      </c>
      <c r="BT1315" t="b">
        <v>0</v>
      </c>
      <c r="BV1315">
        <v>0.5</v>
      </c>
      <c r="BW1315">
        <v>0.25</v>
      </c>
      <c r="BX1315" t="s">
        <v>1103</v>
      </c>
      <c r="BY1315" t="s">
        <v>1400</v>
      </c>
      <c r="BZ1315" t="s">
        <v>1401</v>
      </c>
      <c r="CA1315" t="s">
        <v>4116</v>
      </c>
      <c r="CB1315" t="s">
        <v>150</v>
      </c>
      <c r="CD1315" t="s">
        <v>3482</v>
      </c>
      <c r="CI1315">
        <v>45.159559999999999</v>
      </c>
      <c r="CJ1315">
        <v>-122.701567</v>
      </c>
      <c r="CK1315" t="s">
        <v>294</v>
      </c>
      <c r="CN1315" t="s">
        <v>3003</v>
      </c>
      <c r="CO1315" t="s">
        <v>1216</v>
      </c>
      <c r="CV1315" t="s">
        <v>154</v>
      </c>
      <c r="CW1315" t="s">
        <v>524</v>
      </c>
      <c r="CX1315" t="s">
        <v>3706</v>
      </c>
      <c r="DC1315" s="15"/>
      <c r="DH1315" t="s">
        <v>146</v>
      </c>
    </row>
    <row r="1316" spans="1:112" x14ac:dyDescent="0.25">
      <c r="A1316" t="s">
        <v>1400</v>
      </c>
      <c r="B1316" t="s">
        <v>1401</v>
      </c>
      <c r="C1316" t="s">
        <v>4117</v>
      </c>
      <c r="D1316" t="s">
        <v>124</v>
      </c>
      <c r="E1316" t="s">
        <v>125</v>
      </c>
      <c r="F1316" t="s">
        <v>126</v>
      </c>
      <c r="G1316" s="15">
        <v>43046</v>
      </c>
      <c r="H1316" t="s">
        <v>309</v>
      </c>
      <c r="I1316" t="s">
        <v>1197</v>
      </c>
      <c r="J1316" s="15">
        <v>43046</v>
      </c>
      <c r="K1316" t="s">
        <v>309</v>
      </c>
      <c r="L1316" t="s">
        <v>1197</v>
      </c>
      <c r="T1316" t="s">
        <v>2772</v>
      </c>
      <c r="V1316" t="s">
        <v>4118</v>
      </c>
      <c r="AA1316" t="s">
        <v>1406</v>
      </c>
      <c r="AB1316" t="s">
        <v>1400</v>
      </c>
      <c r="AC1316" t="s">
        <v>1406</v>
      </c>
      <c r="AD1316" t="s">
        <v>1407</v>
      </c>
      <c r="AF1316" t="s">
        <v>137</v>
      </c>
      <c r="AG1316" t="s">
        <v>1408</v>
      </c>
      <c r="AI1316" t="s">
        <v>139</v>
      </c>
      <c r="AK1316" t="s">
        <v>140</v>
      </c>
      <c r="AM1316" t="s">
        <v>141</v>
      </c>
      <c r="AZ1316" t="s">
        <v>1207</v>
      </c>
      <c r="BA1316" t="s">
        <v>1208</v>
      </c>
      <c r="BB1316" t="s">
        <v>1209</v>
      </c>
      <c r="BD1316" t="s">
        <v>1409</v>
      </c>
      <c r="BE1316" s="15">
        <v>43047</v>
      </c>
      <c r="BG1316" t="s">
        <v>1410</v>
      </c>
      <c r="BH1316">
        <v>0.5</v>
      </c>
      <c r="BI1316" t="s">
        <v>139</v>
      </c>
      <c r="BJ1316" s="15"/>
      <c r="BK1316" t="s">
        <v>146</v>
      </c>
      <c r="BL1316">
        <v>8</v>
      </c>
      <c r="BM1316" s="16">
        <v>43046.84375</v>
      </c>
      <c r="BN1316">
        <v>8</v>
      </c>
      <c r="BO1316" s="16">
        <v>43046.84375</v>
      </c>
      <c r="BP1316" t="s">
        <v>147</v>
      </c>
      <c r="BQ1316" t="s">
        <v>147</v>
      </c>
      <c r="BS1316">
        <v>0.5</v>
      </c>
      <c r="BT1316" t="b">
        <v>0</v>
      </c>
      <c r="BV1316">
        <v>0.5</v>
      </c>
      <c r="BW1316">
        <v>0.25</v>
      </c>
      <c r="BX1316" t="s">
        <v>1103</v>
      </c>
      <c r="BY1316" t="s">
        <v>1400</v>
      </c>
      <c r="BZ1316" t="s">
        <v>1401</v>
      </c>
      <c r="CA1316" t="s">
        <v>4119</v>
      </c>
      <c r="CB1316" t="s">
        <v>150</v>
      </c>
      <c r="CD1316" t="s">
        <v>3699</v>
      </c>
      <c r="CI1316">
        <v>45.118879999999997</v>
      </c>
      <c r="CJ1316">
        <v>-123.18054100000001</v>
      </c>
      <c r="CK1316" t="s">
        <v>294</v>
      </c>
      <c r="CN1316" t="s">
        <v>3003</v>
      </c>
      <c r="CO1316" t="s">
        <v>1216</v>
      </c>
      <c r="CV1316" t="s">
        <v>154</v>
      </c>
      <c r="CW1316" t="s">
        <v>524</v>
      </c>
      <c r="CX1316" t="s">
        <v>2767</v>
      </c>
      <c r="DC1316" s="15"/>
      <c r="DH1316" t="s">
        <v>146</v>
      </c>
    </row>
    <row r="1317" spans="1:112" x14ac:dyDescent="0.25">
      <c r="A1317" t="s">
        <v>1400</v>
      </c>
      <c r="B1317" t="s">
        <v>1401</v>
      </c>
      <c r="C1317" t="s">
        <v>4120</v>
      </c>
      <c r="D1317" t="s">
        <v>124</v>
      </c>
      <c r="E1317" t="s">
        <v>125</v>
      </c>
      <c r="F1317" t="s">
        <v>126</v>
      </c>
      <c r="G1317" s="15">
        <v>43046</v>
      </c>
      <c r="H1317" t="s">
        <v>875</v>
      </c>
      <c r="I1317" t="s">
        <v>1197</v>
      </c>
      <c r="J1317" s="15">
        <v>43046</v>
      </c>
      <c r="K1317" t="s">
        <v>875</v>
      </c>
      <c r="L1317" t="s">
        <v>1197</v>
      </c>
      <c r="T1317" t="s">
        <v>2772</v>
      </c>
      <c r="V1317" t="s">
        <v>4121</v>
      </c>
      <c r="AA1317" t="s">
        <v>1406</v>
      </c>
      <c r="AB1317" t="s">
        <v>1400</v>
      </c>
      <c r="AC1317" t="s">
        <v>1406</v>
      </c>
      <c r="AD1317" t="s">
        <v>1407</v>
      </c>
      <c r="AF1317" t="s">
        <v>137</v>
      </c>
      <c r="AG1317" t="s">
        <v>1408</v>
      </c>
      <c r="AI1317" t="s">
        <v>139</v>
      </c>
      <c r="AK1317" t="s">
        <v>140</v>
      </c>
      <c r="AM1317" t="s">
        <v>141</v>
      </c>
      <c r="AZ1317" t="s">
        <v>1207</v>
      </c>
      <c r="BA1317" t="s">
        <v>1208</v>
      </c>
      <c r="BB1317" t="s">
        <v>1209</v>
      </c>
      <c r="BD1317" t="s">
        <v>1409</v>
      </c>
      <c r="BE1317" s="15">
        <v>43048</v>
      </c>
      <c r="BG1317" t="s">
        <v>1410</v>
      </c>
      <c r="BH1317">
        <v>0.5</v>
      </c>
      <c r="BI1317" t="s">
        <v>139</v>
      </c>
      <c r="BJ1317" s="15"/>
      <c r="BK1317" t="s">
        <v>146</v>
      </c>
      <c r="BL1317">
        <v>8</v>
      </c>
      <c r="BM1317" s="16">
        <v>43046.854166666701</v>
      </c>
      <c r="BN1317">
        <v>8</v>
      </c>
      <c r="BO1317" s="16">
        <v>43046.854166666701</v>
      </c>
      <c r="BP1317" t="s">
        <v>147</v>
      </c>
      <c r="BQ1317" t="s">
        <v>147</v>
      </c>
      <c r="BS1317">
        <v>0.5</v>
      </c>
      <c r="BT1317" t="b">
        <v>0</v>
      </c>
      <c r="BV1317">
        <v>0.5</v>
      </c>
      <c r="BW1317">
        <v>0.25</v>
      </c>
      <c r="BX1317" t="s">
        <v>1103</v>
      </c>
      <c r="BY1317" t="s">
        <v>1400</v>
      </c>
      <c r="BZ1317" t="s">
        <v>1401</v>
      </c>
      <c r="CA1317" t="s">
        <v>4122</v>
      </c>
      <c r="CB1317" t="s">
        <v>150</v>
      </c>
      <c r="CD1317" t="s">
        <v>3482</v>
      </c>
      <c r="CI1317">
        <v>45.157470000000004</v>
      </c>
      <c r="CJ1317">
        <v>-122.69672799999999</v>
      </c>
      <c r="CK1317" t="s">
        <v>294</v>
      </c>
      <c r="CN1317" t="s">
        <v>3003</v>
      </c>
      <c r="CO1317" t="s">
        <v>1216</v>
      </c>
      <c r="CV1317" t="s">
        <v>154</v>
      </c>
      <c r="CW1317" t="s">
        <v>524</v>
      </c>
      <c r="CX1317" t="s">
        <v>3706</v>
      </c>
      <c r="DC1317" s="15"/>
      <c r="DH1317" t="s">
        <v>146</v>
      </c>
    </row>
    <row r="1318" spans="1:112" x14ac:dyDescent="0.25">
      <c r="A1318" t="s">
        <v>1400</v>
      </c>
      <c r="B1318" t="s">
        <v>1401</v>
      </c>
      <c r="C1318" t="s">
        <v>4123</v>
      </c>
      <c r="D1318" t="s">
        <v>124</v>
      </c>
      <c r="E1318" t="s">
        <v>125</v>
      </c>
      <c r="F1318" t="s">
        <v>126</v>
      </c>
      <c r="G1318" s="15">
        <v>43046</v>
      </c>
      <c r="H1318" t="s">
        <v>2160</v>
      </c>
      <c r="I1318" t="s">
        <v>1197</v>
      </c>
      <c r="J1318" s="15">
        <v>43046</v>
      </c>
      <c r="K1318" t="s">
        <v>2160</v>
      </c>
      <c r="L1318" t="s">
        <v>1197</v>
      </c>
      <c r="T1318" t="s">
        <v>2772</v>
      </c>
      <c r="V1318" t="s">
        <v>4124</v>
      </c>
      <c r="AA1318" t="s">
        <v>1406</v>
      </c>
      <c r="AB1318" t="s">
        <v>1400</v>
      </c>
      <c r="AC1318" t="s">
        <v>1406</v>
      </c>
      <c r="AD1318" t="s">
        <v>1407</v>
      </c>
      <c r="AF1318" t="s">
        <v>137</v>
      </c>
      <c r="AG1318" t="s">
        <v>1408</v>
      </c>
      <c r="AI1318" t="s">
        <v>139</v>
      </c>
      <c r="AK1318" t="s">
        <v>140</v>
      </c>
      <c r="AM1318" t="s">
        <v>141</v>
      </c>
      <c r="AZ1318" t="s">
        <v>1207</v>
      </c>
      <c r="BA1318" t="s">
        <v>1208</v>
      </c>
      <c r="BB1318" t="s">
        <v>1209</v>
      </c>
      <c r="BD1318" t="s">
        <v>1409</v>
      </c>
      <c r="BE1318" s="15">
        <v>43047</v>
      </c>
      <c r="BG1318" t="s">
        <v>1410</v>
      </c>
      <c r="BH1318">
        <v>0.5</v>
      </c>
      <c r="BI1318" t="s">
        <v>139</v>
      </c>
      <c r="BJ1318" s="15"/>
      <c r="BK1318" t="s">
        <v>146</v>
      </c>
      <c r="BL1318">
        <v>8</v>
      </c>
      <c r="BM1318" s="16">
        <v>43046.885416666701</v>
      </c>
      <c r="BN1318">
        <v>8</v>
      </c>
      <c r="BO1318" s="16">
        <v>43046.885416666701</v>
      </c>
      <c r="BP1318" t="s">
        <v>147</v>
      </c>
      <c r="BQ1318" t="s">
        <v>147</v>
      </c>
      <c r="BS1318">
        <v>0.5</v>
      </c>
      <c r="BT1318" t="b">
        <v>0</v>
      </c>
      <c r="BV1318">
        <v>0.5</v>
      </c>
      <c r="BW1318">
        <v>0.25</v>
      </c>
      <c r="BX1318" t="s">
        <v>1103</v>
      </c>
      <c r="BY1318" t="s">
        <v>1400</v>
      </c>
      <c r="BZ1318" t="s">
        <v>1401</v>
      </c>
      <c r="CA1318" t="s">
        <v>4125</v>
      </c>
      <c r="CB1318" t="s">
        <v>150</v>
      </c>
      <c r="CD1318" t="s">
        <v>3699</v>
      </c>
      <c r="CI1318">
        <v>45.198450000000001</v>
      </c>
      <c r="CJ1318">
        <v>-123.09389</v>
      </c>
      <c r="CK1318" t="s">
        <v>294</v>
      </c>
      <c r="CN1318" t="s">
        <v>3003</v>
      </c>
      <c r="CO1318" t="s">
        <v>1216</v>
      </c>
      <c r="CV1318" t="s">
        <v>154</v>
      </c>
      <c r="CW1318" t="s">
        <v>524</v>
      </c>
      <c r="CX1318" t="s">
        <v>2767</v>
      </c>
      <c r="DC1318" s="15"/>
      <c r="DH1318" t="s">
        <v>146</v>
      </c>
    </row>
    <row r="1319" spans="1:112" x14ac:dyDescent="0.25">
      <c r="A1319" t="s">
        <v>1400</v>
      </c>
      <c r="B1319" t="s">
        <v>1401</v>
      </c>
      <c r="C1319" t="s">
        <v>4126</v>
      </c>
      <c r="D1319" t="s">
        <v>124</v>
      </c>
      <c r="E1319" t="s">
        <v>125</v>
      </c>
      <c r="F1319" t="s">
        <v>126</v>
      </c>
      <c r="G1319" s="15">
        <v>43046</v>
      </c>
      <c r="H1319" t="s">
        <v>2291</v>
      </c>
      <c r="I1319" t="s">
        <v>1197</v>
      </c>
      <c r="J1319" s="15">
        <v>43046</v>
      </c>
      <c r="K1319" t="s">
        <v>2291</v>
      </c>
      <c r="L1319" t="s">
        <v>1197</v>
      </c>
      <c r="T1319" t="s">
        <v>2772</v>
      </c>
      <c r="V1319" t="s">
        <v>4127</v>
      </c>
      <c r="AA1319" t="s">
        <v>1406</v>
      </c>
      <c r="AB1319" t="s">
        <v>1400</v>
      </c>
      <c r="AC1319" t="s">
        <v>1406</v>
      </c>
      <c r="AD1319" t="s">
        <v>1407</v>
      </c>
      <c r="AF1319" t="s">
        <v>137</v>
      </c>
      <c r="AG1319" t="s">
        <v>1408</v>
      </c>
      <c r="AI1319" t="s">
        <v>139</v>
      </c>
      <c r="AK1319" t="s">
        <v>140</v>
      </c>
      <c r="AM1319" t="s">
        <v>141</v>
      </c>
      <c r="AZ1319" t="s">
        <v>1207</v>
      </c>
      <c r="BA1319" t="s">
        <v>1208</v>
      </c>
      <c r="BB1319" t="s">
        <v>1209</v>
      </c>
      <c r="BD1319" t="s">
        <v>1409</v>
      </c>
      <c r="BE1319" s="15">
        <v>43048</v>
      </c>
      <c r="BG1319" t="s">
        <v>1410</v>
      </c>
      <c r="BH1319">
        <v>0.5</v>
      </c>
      <c r="BI1319" t="s">
        <v>139</v>
      </c>
      <c r="BJ1319" s="15"/>
      <c r="BK1319" t="s">
        <v>146</v>
      </c>
      <c r="BL1319">
        <v>8</v>
      </c>
      <c r="BM1319" s="16">
        <v>43046.90625</v>
      </c>
      <c r="BN1319">
        <v>8</v>
      </c>
      <c r="BO1319" s="16">
        <v>43046.90625</v>
      </c>
      <c r="BP1319" t="s">
        <v>147</v>
      </c>
      <c r="BQ1319" t="s">
        <v>147</v>
      </c>
      <c r="BS1319">
        <v>0.5</v>
      </c>
      <c r="BT1319" t="b">
        <v>0</v>
      </c>
      <c r="BV1319">
        <v>0.5</v>
      </c>
      <c r="BW1319">
        <v>0.25</v>
      </c>
      <c r="BX1319" t="s">
        <v>1103</v>
      </c>
      <c r="BY1319" t="s">
        <v>1400</v>
      </c>
      <c r="BZ1319" t="s">
        <v>1401</v>
      </c>
      <c r="CA1319" t="s">
        <v>4128</v>
      </c>
      <c r="CB1319" t="s">
        <v>150</v>
      </c>
      <c r="CD1319" t="s">
        <v>3482</v>
      </c>
      <c r="CI1319">
        <v>45.143979999999999</v>
      </c>
      <c r="CJ1319">
        <v>-122.540132</v>
      </c>
      <c r="CK1319" t="s">
        <v>294</v>
      </c>
      <c r="CN1319" t="s">
        <v>3003</v>
      </c>
      <c r="CO1319" t="s">
        <v>1216</v>
      </c>
      <c r="CV1319" t="s">
        <v>154</v>
      </c>
      <c r="CW1319" t="s">
        <v>524</v>
      </c>
      <c r="CX1319" t="s">
        <v>3706</v>
      </c>
      <c r="DC1319" s="15"/>
      <c r="DH1319" t="s">
        <v>146</v>
      </c>
    </row>
    <row r="1320" spans="1:112" x14ac:dyDescent="0.25">
      <c r="A1320" t="s">
        <v>1400</v>
      </c>
      <c r="B1320" t="s">
        <v>1401</v>
      </c>
      <c r="C1320" t="s">
        <v>4129</v>
      </c>
      <c r="D1320" t="s">
        <v>124</v>
      </c>
      <c r="E1320" t="s">
        <v>125</v>
      </c>
      <c r="F1320" t="s">
        <v>126</v>
      </c>
      <c r="G1320" s="15">
        <v>43046</v>
      </c>
      <c r="H1320" t="s">
        <v>2558</v>
      </c>
      <c r="I1320" t="s">
        <v>1197</v>
      </c>
      <c r="J1320" s="15">
        <v>43046</v>
      </c>
      <c r="K1320" t="s">
        <v>2558</v>
      </c>
      <c r="L1320" t="s">
        <v>1197</v>
      </c>
      <c r="T1320" t="s">
        <v>1404</v>
      </c>
      <c r="V1320" t="s">
        <v>4130</v>
      </c>
      <c r="AA1320" t="s">
        <v>1406</v>
      </c>
      <c r="AB1320" t="s">
        <v>1400</v>
      </c>
      <c r="AC1320" t="s">
        <v>1406</v>
      </c>
      <c r="AD1320" t="s">
        <v>1407</v>
      </c>
      <c r="AF1320" t="s">
        <v>137</v>
      </c>
      <c r="AG1320" t="s">
        <v>1408</v>
      </c>
      <c r="AI1320" t="s">
        <v>139</v>
      </c>
      <c r="AK1320" t="s">
        <v>140</v>
      </c>
      <c r="AM1320" t="s">
        <v>141</v>
      </c>
      <c r="AZ1320" t="s">
        <v>1207</v>
      </c>
      <c r="BA1320" t="s">
        <v>1208</v>
      </c>
      <c r="BB1320" t="s">
        <v>1209</v>
      </c>
      <c r="BD1320" t="s">
        <v>1409</v>
      </c>
      <c r="BE1320" s="15">
        <v>43048</v>
      </c>
      <c r="BG1320" t="s">
        <v>1410</v>
      </c>
      <c r="BH1320">
        <v>0.5</v>
      </c>
      <c r="BI1320" t="s">
        <v>139</v>
      </c>
      <c r="BJ1320" s="15"/>
      <c r="BK1320" t="s">
        <v>146</v>
      </c>
      <c r="BL1320">
        <v>8</v>
      </c>
      <c r="BM1320" s="16">
        <v>43046.913194444402</v>
      </c>
      <c r="BN1320">
        <v>8</v>
      </c>
      <c r="BO1320" s="16">
        <v>43046.913194444402</v>
      </c>
      <c r="BP1320" t="s">
        <v>147</v>
      </c>
      <c r="BQ1320" t="s">
        <v>147</v>
      </c>
      <c r="BS1320">
        <v>0.5</v>
      </c>
      <c r="BT1320" t="b">
        <v>0</v>
      </c>
      <c r="BV1320">
        <v>0.5</v>
      </c>
      <c r="BW1320">
        <v>0.25</v>
      </c>
      <c r="BX1320" t="s">
        <v>1103</v>
      </c>
      <c r="BY1320" t="s">
        <v>1400</v>
      </c>
      <c r="BZ1320" t="s">
        <v>1401</v>
      </c>
      <c r="CA1320" t="s">
        <v>4131</v>
      </c>
      <c r="CB1320" t="s">
        <v>150</v>
      </c>
      <c r="CD1320" t="s">
        <v>4113</v>
      </c>
      <c r="CI1320">
        <v>45.369</v>
      </c>
      <c r="CJ1320">
        <v>-122.591167</v>
      </c>
      <c r="CN1320" t="s">
        <v>135</v>
      </c>
      <c r="CO1320" t="s">
        <v>298</v>
      </c>
      <c r="CV1320" t="s">
        <v>154</v>
      </c>
      <c r="CW1320" t="s">
        <v>524</v>
      </c>
      <c r="CX1320" t="s">
        <v>3706</v>
      </c>
      <c r="DC1320" s="15"/>
      <c r="DH1320" t="s">
        <v>146</v>
      </c>
    </row>
    <row r="1321" spans="1:112" x14ac:dyDescent="0.25">
      <c r="A1321" t="s">
        <v>1400</v>
      </c>
      <c r="B1321" t="s">
        <v>1401</v>
      </c>
      <c r="C1321" t="s">
        <v>4132</v>
      </c>
      <c r="D1321" t="s">
        <v>124</v>
      </c>
      <c r="E1321" t="s">
        <v>125</v>
      </c>
      <c r="F1321" t="s">
        <v>126</v>
      </c>
      <c r="G1321" s="15">
        <v>43046</v>
      </c>
      <c r="H1321" t="s">
        <v>2478</v>
      </c>
      <c r="I1321" t="s">
        <v>1197</v>
      </c>
      <c r="J1321" s="15">
        <v>43046</v>
      </c>
      <c r="K1321" t="s">
        <v>2478</v>
      </c>
      <c r="L1321" t="s">
        <v>1197</v>
      </c>
      <c r="T1321" t="s">
        <v>2772</v>
      </c>
      <c r="V1321" t="s">
        <v>4133</v>
      </c>
      <c r="AA1321" t="s">
        <v>1406</v>
      </c>
      <c r="AB1321" t="s">
        <v>1400</v>
      </c>
      <c r="AC1321" t="s">
        <v>1406</v>
      </c>
      <c r="AD1321" t="s">
        <v>1407</v>
      </c>
      <c r="AF1321" t="s">
        <v>137</v>
      </c>
      <c r="AG1321" t="s">
        <v>1408</v>
      </c>
      <c r="AI1321" t="s">
        <v>139</v>
      </c>
      <c r="AK1321" t="s">
        <v>140</v>
      </c>
      <c r="AM1321" t="s">
        <v>141</v>
      </c>
      <c r="AZ1321" t="s">
        <v>1207</v>
      </c>
      <c r="BA1321" t="s">
        <v>1208</v>
      </c>
      <c r="BB1321" t="s">
        <v>1209</v>
      </c>
      <c r="BD1321" t="s">
        <v>1409</v>
      </c>
      <c r="BE1321" s="15">
        <v>43047</v>
      </c>
      <c r="BG1321" t="s">
        <v>1410</v>
      </c>
      <c r="BH1321">
        <v>0.5</v>
      </c>
      <c r="BI1321" t="s">
        <v>139</v>
      </c>
      <c r="BJ1321" s="15"/>
      <c r="BK1321" t="s">
        <v>146</v>
      </c>
      <c r="BL1321">
        <v>8</v>
      </c>
      <c r="BM1321" s="16">
        <v>43046.923611111102</v>
      </c>
      <c r="BN1321">
        <v>8</v>
      </c>
      <c r="BO1321" s="16">
        <v>43046.923611111102</v>
      </c>
      <c r="BP1321" t="s">
        <v>147</v>
      </c>
      <c r="BQ1321" t="s">
        <v>147</v>
      </c>
      <c r="BS1321">
        <v>0.5</v>
      </c>
      <c r="BT1321" t="b">
        <v>0</v>
      </c>
      <c r="BV1321">
        <v>0.5</v>
      </c>
      <c r="BW1321">
        <v>0.25</v>
      </c>
      <c r="BX1321" t="s">
        <v>1103</v>
      </c>
      <c r="BY1321" t="s">
        <v>1400</v>
      </c>
      <c r="BZ1321" t="s">
        <v>1401</v>
      </c>
      <c r="CA1321" t="s">
        <v>4134</v>
      </c>
      <c r="CB1321" t="s">
        <v>150</v>
      </c>
      <c r="CD1321" t="s">
        <v>1413</v>
      </c>
      <c r="CI1321">
        <v>45.225279999999998</v>
      </c>
      <c r="CJ1321">
        <v>-123.02473500000001</v>
      </c>
      <c r="CK1321" t="s">
        <v>294</v>
      </c>
      <c r="CN1321" t="s">
        <v>3003</v>
      </c>
      <c r="CO1321" t="s">
        <v>1216</v>
      </c>
      <c r="CV1321" t="s">
        <v>154</v>
      </c>
      <c r="CW1321" t="s">
        <v>524</v>
      </c>
      <c r="CX1321" t="s">
        <v>2767</v>
      </c>
      <c r="DC1321" s="15"/>
      <c r="DH1321" t="s">
        <v>146</v>
      </c>
    </row>
    <row r="1322" spans="1:112" x14ac:dyDescent="0.25">
      <c r="A1322" t="s">
        <v>1400</v>
      </c>
      <c r="B1322" t="s">
        <v>1401</v>
      </c>
      <c r="C1322" t="s">
        <v>4135</v>
      </c>
      <c r="D1322" t="s">
        <v>124</v>
      </c>
      <c r="E1322" t="s">
        <v>125</v>
      </c>
      <c r="F1322" t="s">
        <v>126</v>
      </c>
      <c r="G1322" s="15">
        <v>43046</v>
      </c>
      <c r="H1322" t="s">
        <v>2242</v>
      </c>
      <c r="I1322" t="s">
        <v>1197</v>
      </c>
      <c r="J1322" s="15">
        <v>43046</v>
      </c>
      <c r="K1322" t="s">
        <v>2242</v>
      </c>
      <c r="L1322" t="s">
        <v>1197</v>
      </c>
      <c r="T1322" t="s">
        <v>2772</v>
      </c>
      <c r="V1322" t="s">
        <v>4136</v>
      </c>
      <c r="AA1322" t="s">
        <v>1406</v>
      </c>
      <c r="AB1322" t="s">
        <v>1400</v>
      </c>
      <c r="AC1322" t="s">
        <v>1406</v>
      </c>
      <c r="AD1322" t="s">
        <v>1407</v>
      </c>
      <c r="AF1322" t="s">
        <v>137</v>
      </c>
      <c r="AG1322" t="s">
        <v>1408</v>
      </c>
      <c r="AI1322" t="s">
        <v>139</v>
      </c>
      <c r="AK1322" t="s">
        <v>140</v>
      </c>
      <c r="AM1322" t="s">
        <v>141</v>
      </c>
      <c r="AZ1322" t="s">
        <v>1207</v>
      </c>
      <c r="BA1322" t="s">
        <v>1208</v>
      </c>
      <c r="BB1322" t="s">
        <v>1209</v>
      </c>
      <c r="BD1322" t="s">
        <v>1409</v>
      </c>
      <c r="BE1322" s="15">
        <v>43048</v>
      </c>
      <c r="BG1322" t="s">
        <v>1410</v>
      </c>
      <c r="BH1322">
        <v>0.5</v>
      </c>
      <c r="BI1322" t="s">
        <v>139</v>
      </c>
      <c r="BJ1322" s="15"/>
      <c r="BK1322" t="s">
        <v>146</v>
      </c>
      <c r="BL1322">
        <v>8</v>
      </c>
      <c r="BM1322" s="16">
        <v>43046.951388888898</v>
      </c>
      <c r="BN1322">
        <v>8</v>
      </c>
      <c r="BO1322" s="16">
        <v>43046.951388888898</v>
      </c>
      <c r="BP1322" t="s">
        <v>147</v>
      </c>
      <c r="BQ1322" t="s">
        <v>147</v>
      </c>
      <c r="BS1322">
        <v>0.5</v>
      </c>
      <c r="BT1322" t="b">
        <v>0</v>
      </c>
      <c r="BV1322">
        <v>0.5</v>
      </c>
      <c r="BW1322">
        <v>0.25</v>
      </c>
      <c r="BX1322" t="s">
        <v>1103</v>
      </c>
      <c r="BY1322" t="s">
        <v>1400</v>
      </c>
      <c r="BZ1322" t="s">
        <v>1401</v>
      </c>
      <c r="CA1322" t="s">
        <v>4137</v>
      </c>
      <c r="CB1322" t="s">
        <v>150</v>
      </c>
      <c r="CD1322" t="s">
        <v>3482</v>
      </c>
      <c r="CI1322">
        <v>45.185420000000001</v>
      </c>
      <c r="CJ1322">
        <v>-122.54204</v>
      </c>
      <c r="CK1322" t="s">
        <v>294</v>
      </c>
      <c r="CN1322" t="s">
        <v>3003</v>
      </c>
      <c r="CO1322" t="s">
        <v>1216</v>
      </c>
      <c r="CV1322" t="s">
        <v>154</v>
      </c>
      <c r="CW1322" t="s">
        <v>524</v>
      </c>
      <c r="CX1322" t="s">
        <v>3706</v>
      </c>
      <c r="DC1322" s="15"/>
      <c r="DH1322" t="s">
        <v>146</v>
      </c>
    </row>
    <row r="1323" spans="1:112" x14ac:dyDescent="0.25">
      <c r="A1323" t="s">
        <v>1400</v>
      </c>
      <c r="B1323" t="s">
        <v>1401</v>
      </c>
      <c r="C1323" t="s">
        <v>4138</v>
      </c>
      <c r="D1323" t="s">
        <v>124</v>
      </c>
      <c r="E1323" t="s">
        <v>125</v>
      </c>
      <c r="F1323" t="s">
        <v>126</v>
      </c>
      <c r="G1323" s="15">
        <v>43046</v>
      </c>
      <c r="H1323" t="s">
        <v>2244</v>
      </c>
      <c r="I1323" t="s">
        <v>1197</v>
      </c>
      <c r="J1323" s="15">
        <v>43046</v>
      </c>
      <c r="K1323" t="s">
        <v>2244</v>
      </c>
      <c r="L1323" t="s">
        <v>1197</v>
      </c>
      <c r="T1323" t="s">
        <v>2772</v>
      </c>
      <c r="V1323" t="s">
        <v>4139</v>
      </c>
      <c r="AA1323" t="s">
        <v>1406</v>
      </c>
      <c r="AB1323" t="s">
        <v>1400</v>
      </c>
      <c r="AC1323" t="s">
        <v>1406</v>
      </c>
      <c r="AD1323" t="s">
        <v>1407</v>
      </c>
      <c r="AF1323" t="s">
        <v>137</v>
      </c>
      <c r="AG1323" t="s">
        <v>1408</v>
      </c>
      <c r="AI1323" t="s">
        <v>139</v>
      </c>
      <c r="AK1323" t="s">
        <v>140</v>
      </c>
      <c r="AM1323" t="s">
        <v>141</v>
      </c>
      <c r="AZ1323" t="s">
        <v>1207</v>
      </c>
      <c r="BA1323" t="s">
        <v>1208</v>
      </c>
      <c r="BB1323" t="s">
        <v>1209</v>
      </c>
      <c r="BD1323" t="s">
        <v>1409</v>
      </c>
      <c r="BE1323" s="15">
        <v>43047</v>
      </c>
      <c r="BG1323" t="s">
        <v>1410</v>
      </c>
      <c r="BH1323">
        <v>0.5</v>
      </c>
      <c r="BI1323" t="s">
        <v>139</v>
      </c>
      <c r="BJ1323" s="15"/>
      <c r="BK1323" t="s">
        <v>146</v>
      </c>
      <c r="BL1323">
        <v>8</v>
      </c>
      <c r="BM1323" s="16">
        <v>43046.96875</v>
      </c>
      <c r="BN1323">
        <v>8</v>
      </c>
      <c r="BO1323" s="16">
        <v>43046.96875</v>
      </c>
      <c r="BP1323" t="s">
        <v>147</v>
      </c>
      <c r="BQ1323" t="s">
        <v>147</v>
      </c>
      <c r="BS1323">
        <v>0.5</v>
      </c>
      <c r="BT1323" t="b">
        <v>0</v>
      </c>
      <c r="BV1323">
        <v>0.5</v>
      </c>
      <c r="BW1323">
        <v>0.25</v>
      </c>
      <c r="BX1323" t="s">
        <v>1103</v>
      </c>
      <c r="BY1323" t="s">
        <v>1400</v>
      </c>
      <c r="BZ1323" t="s">
        <v>1401</v>
      </c>
      <c r="CA1323" t="s">
        <v>4140</v>
      </c>
      <c r="CB1323" t="s">
        <v>150</v>
      </c>
      <c r="CD1323" t="s">
        <v>3699</v>
      </c>
      <c r="CI1323">
        <v>45.341349999999998</v>
      </c>
      <c r="CJ1323">
        <v>-123.204877</v>
      </c>
      <c r="CK1323" t="s">
        <v>294</v>
      </c>
      <c r="CN1323" t="s">
        <v>3003</v>
      </c>
      <c r="CO1323" t="s">
        <v>1216</v>
      </c>
      <c r="CV1323" t="s">
        <v>154</v>
      </c>
      <c r="CW1323" t="s">
        <v>524</v>
      </c>
      <c r="CX1323" t="s">
        <v>2767</v>
      </c>
      <c r="DC1323" s="15"/>
      <c r="DH1323" t="s">
        <v>146</v>
      </c>
    </row>
    <row r="1324" spans="1:112" x14ac:dyDescent="0.25">
      <c r="A1324" t="s">
        <v>1400</v>
      </c>
      <c r="B1324" t="s">
        <v>1401</v>
      </c>
      <c r="C1324" t="s">
        <v>4141</v>
      </c>
      <c r="D1324" t="s">
        <v>124</v>
      </c>
      <c r="E1324" t="s">
        <v>125</v>
      </c>
      <c r="F1324" t="s">
        <v>126</v>
      </c>
      <c r="G1324" s="15">
        <v>43046</v>
      </c>
      <c r="H1324" t="s">
        <v>2056</v>
      </c>
      <c r="I1324" t="s">
        <v>1197</v>
      </c>
      <c r="J1324" s="15">
        <v>43046</v>
      </c>
      <c r="K1324" t="s">
        <v>2056</v>
      </c>
      <c r="L1324" t="s">
        <v>1197</v>
      </c>
      <c r="T1324" t="s">
        <v>2772</v>
      </c>
      <c r="V1324" t="s">
        <v>4142</v>
      </c>
      <c r="AA1324" t="s">
        <v>1406</v>
      </c>
      <c r="AB1324" t="s">
        <v>1400</v>
      </c>
      <c r="AC1324" t="s">
        <v>1406</v>
      </c>
      <c r="AD1324" t="s">
        <v>1407</v>
      </c>
      <c r="AF1324" t="s">
        <v>137</v>
      </c>
      <c r="AG1324" t="s">
        <v>1408</v>
      </c>
      <c r="AI1324" t="s">
        <v>139</v>
      </c>
      <c r="AK1324" t="s">
        <v>140</v>
      </c>
      <c r="AM1324" t="s">
        <v>141</v>
      </c>
      <c r="AZ1324" t="s">
        <v>1207</v>
      </c>
      <c r="BA1324" t="s">
        <v>1208</v>
      </c>
      <c r="BB1324" t="s">
        <v>1209</v>
      </c>
      <c r="BD1324" t="s">
        <v>1409</v>
      </c>
      <c r="BE1324" s="15">
        <v>43048</v>
      </c>
      <c r="BG1324" t="s">
        <v>1410</v>
      </c>
      <c r="BH1324">
        <v>0.5</v>
      </c>
      <c r="BI1324" t="s">
        <v>139</v>
      </c>
      <c r="BJ1324" s="15"/>
      <c r="BK1324" t="s">
        <v>146</v>
      </c>
      <c r="BL1324">
        <v>8</v>
      </c>
      <c r="BM1324" s="16">
        <v>43046.996527777803</v>
      </c>
      <c r="BN1324">
        <v>8</v>
      </c>
      <c r="BO1324" s="16">
        <v>43046.996527777803</v>
      </c>
      <c r="BP1324" t="s">
        <v>147</v>
      </c>
      <c r="BQ1324" t="s">
        <v>147</v>
      </c>
      <c r="BS1324">
        <v>0.5</v>
      </c>
      <c r="BT1324" t="b">
        <v>0</v>
      </c>
      <c r="BV1324">
        <v>0.5</v>
      </c>
      <c r="BW1324">
        <v>0.25</v>
      </c>
      <c r="BX1324" t="s">
        <v>1103</v>
      </c>
      <c r="BY1324" t="s">
        <v>1400</v>
      </c>
      <c r="BZ1324" t="s">
        <v>1401</v>
      </c>
      <c r="CA1324" t="s">
        <v>4143</v>
      </c>
      <c r="CB1324" t="s">
        <v>150</v>
      </c>
      <c r="CD1324" t="s">
        <v>1413</v>
      </c>
      <c r="CI1324">
        <v>45.269970000000001</v>
      </c>
      <c r="CJ1324">
        <v>-122.644312</v>
      </c>
      <c r="CK1324" t="s">
        <v>294</v>
      </c>
      <c r="CN1324" t="s">
        <v>3003</v>
      </c>
      <c r="CO1324" t="s">
        <v>1216</v>
      </c>
      <c r="CV1324" t="s">
        <v>154</v>
      </c>
      <c r="CW1324" t="s">
        <v>524</v>
      </c>
      <c r="CX1324" t="s">
        <v>3706</v>
      </c>
      <c r="DC1324" s="15"/>
      <c r="DH1324" t="s">
        <v>146</v>
      </c>
    </row>
    <row r="1325" spans="1:112" x14ac:dyDescent="0.25">
      <c r="A1325" t="s">
        <v>1400</v>
      </c>
      <c r="B1325" t="s">
        <v>1401</v>
      </c>
      <c r="C1325" t="s">
        <v>4144</v>
      </c>
      <c r="D1325" t="s">
        <v>124</v>
      </c>
      <c r="E1325" t="s">
        <v>125</v>
      </c>
      <c r="F1325" t="s">
        <v>126</v>
      </c>
      <c r="G1325" s="15">
        <v>43048</v>
      </c>
      <c r="H1325" t="s">
        <v>986</v>
      </c>
      <c r="I1325" t="s">
        <v>1197</v>
      </c>
      <c r="J1325" s="15">
        <v>43048</v>
      </c>
      <c r="K1325" t="s">
        <v>986</v>
      </c>
      <c r="L1325" t="s">
        <v>1197</v>
      </c>
      <c r="T1325" t="s">
        <v>1404</v>
      </c>
      <c r="V1325" t="s">
        <v>4145</v>
      </c>
      <c r="AA1325" t="s">
        <v>1406</v>
      </c>
      <c r="AB1325" t="s">
        <v>1400</v>
      </c>
      <c r="AC1325" t="s">
        <v>1406</v>
      </c>
      <c r="AD1325" t="s">
        <v>1407</v>
      </c>
      <c r="AF1325" t="s">
        <v>137</v>
      </c>
      <c r="AG1325" t="s">
        <v>1408</v>
      </c>
      <c r="AI1325" t="s">
        <v>139</v>
      </c>
      <c r="AK1325" t="s">
        <v>140</v>
      </c>
      <c r="AM1325" t="s">
        <v>141</v>
      </c>
      <c r="AZ1325" t="s">
        <v>1207</v>
      </c>
      <c r="BA1325" t="s">
        <v>1208</v>
      </c>
      <c r="BB1325" t="s">
        <v>1209</v>
      </c>
      <c r="BD1325" t="s">
        <v>1409</v>
      </c>
      <c r="BE1325" s="15">
        <v>43060</v>
      </c>
      <c r="BG1325" t="s">
        <v>1410</v>
      </c>
      <c r="BH1325">
        <v>0.5</v>
      </c>
      <c r="BI1325" t="s">
        <v>139</v>
      </c>
      <c r="BJ1325" s="15"/>
      <c r="BK1325" t="s">
        <v>146</v>
      </c>
      <c r="BL1325">
        <v>8</v>
      </c>
      <c r="BM1325" s="16">
        <v>43048.756944444402</v>
      </c>
      <c r="BN1325">
        <v>8</v>
      </c>
      <c r="BO1325" s="16">
        <v>43048.756944444402</v>
      </c>
      <c r="BP1325" t="s">
        <v>147</v>
      </c>
      <c r="BQ1325" t="s">
        <v>147</v>
      </c>
      <c r="BS1325">
        <v>0.5</v>
      </c>
      <c r="BT1325" t="b">
        <v>0</v>
      </c>
      <c r="BV1325">
        <v>0.5</v>
      </c>
      <c r="BW1325">
        <v>0.25</v>
      </c>
      <c r="BX1325" t="s">
        <v>1103</v>
      </c>
      <c r="BY1325" t="s">
        <v>1400</v>
      </c>
      <c r="BZ1325" t="s">
        <v>1401</v>
      </c>
      <c r="CA1325" t="s">
        <v>4146</v>
      </c>
      <c r="CB1325" t="s">
        <v>150</v>
      </c>
      <c r="CD1325" t="s">
        <v>4113</v>
      </c>
      <c r="CI1325">
        <v>45.370100000000001</v>
      </c>
      <c r="CJ1325">
        <v>-122.58969</v>
      </c>
      <c r="CN1325" t="s">
        <v>135</v>
      </c>
      <c r="CO1325" t="s">
        <v>298</v>
      </c>
      <c r="CV1325" t="s">
        <v>154</v>
      </c>
      <c r="CW1325" t="s">
        <v>524</v>
      </c>
      <c r="CX1325" t="s">
        <v>3706</v>
      </c>
      <c r="DC1325" s="15"/>
      <c r="DH1325" t="s">
        <v>146</v>
      </c>
    </row>
    <row r="1326" spans="1:112" x14ac:dyDescent="0.25">
      <c r="A1326" t="s">
        <v>1400</v>
      </c>
      <c r="B1326" t="s">
        <v>1401</v>
      </c>
      <c r="C1326" t="s">
        <v>4147</v>
      </c>
      <c r="D1326" t="s">
        <v>124</v>
      </c>
      <c r="E1326" t="s">
        <v>125</v>
      </c>
      <c r="F1326" t="s">
        <v>126</v>
      </c>
      <c r="G1326" s="15">
        <v>43048</v>
      </c>
      <c r="H1326" t="s">
        <v>529</v>
      </c>
      <c r="I1326" t="s">
        <v>1197</v>
      </c>
      <c r="J1326" s="15">
        <v>43048</v>
      </c>
      <c r="K1326" t="s">
        <v>529</v>
      </c>
      <c r="L1326" t="s">
        <v>1197</v>
      </c>
      <c r="T1326" t="s">
        <v>1404</v>
      </c>
      <c r="V1326" t="s">
        <v>4148</v>
      </c>
      <c r="AA1326" t="s">
        <v>1406</v>
      </c>
      <c r="AB1326" t="s">
        <v>1400</v>
      </c>
      <c r="AC1326" t="s">
        <v>1406</v>
      </c>
      <c r="AD1326" t="s">
        <v>1407</v>
      </c>
      <c r="AF1326" t="s">
        <v>137</v>
      </c>
      <c r="AG1326" t="s">
        <v>1408</v>
      </c>
      <c r="AI1326" t="s">
        <v>139</v>
      </c>
      <c r="AK1326" t="s">
        <v>140</v>
      </c>
      <c r="AM1326" t="s">
        <v>141</v>
      </c>
      <c r="AZ1326" t="s">
        <v>1207</v>
      </c>
      <c r="BA1326" t="s">
        <v>1208</v>
      </c>
      <c r="BB1326" t="s">
        <v>1209</v>
      </c>
      <c r="BD1326" t="s">
        <v>1409</v>
      </c>
      <c r="BE1326" s="15">
        <v>43060</v>
      </c>
      <c r="BG1326" t="s">
        <v>1410</v>
      </c>
      <c r="BH1326">
        <v>0.5</v>
      </c>
      <c r="BI1326" t="s">
        <v>139</v>
      </c>
      <c r="BJ1326" s="15"/>
      <c r="BK1326" t="s">
        <v>146</v>
      </c>
      <c r="BL1326">
        <v>8</v>
      </c>
      <c r="BM1326" s="16">
        <v>43048.864583333299</v>
      </c>
      <c r="BN1326">
        <v>8</v>
      </c>
      <c r="BO1326" s="16">
        <v>43048.864583333299</v>
      </c>
      <c r="BP1326" t="s">
        <v>147</v>
      </c>
      <c r="BQ1326" t="s">
        <v>147</v>
      </c>
      <c r="BS1326">
        <v>0.5</v>
      </c>
      <c r="BT1326" t="b">
        <v>0</v>
      </c>
      <c r="BV1326">
        <v>0.5</v>
      </c>
      <c r="BW1326">
        <v>0.25</v>
      </c>
      <c r="BX1326" t="s">
        <v>1103</v>
      </c>
      <c r="BY1326" t="s">
        <v>1400</v>
      </c>
      <c r="BZ1326" t="s">
        <v>1401</v>
      </c>
      <c r="CA1326" t="s">
        <v>4149</v>
      </c>
      <c r="CB1326" t="s">
        <v>150</v>
      </c>
      <c r="CD1326" t="s">
        <v>4113</v>
      </c>
      <c r="CI1326">
        <v>45.376944000000002</v>
      </c>
      <c r="CJ1326">
        <v>-122.587778</v>
      </c>
      <c r="CN1326" t="s">
        <v>135</v>
      </c>
      <c r="CO1326" t="s">
        <v>298</v>
      </c>
      <c r="CV1326" t="s">
        <v>154</v>
      </c>
      <c r="CW1326" t="s">
        <v>524</v>
      </c>
      <c r="CX1326" t="s">
        <v>3706</v>
      </c>
      <c r="DC1326" s="15"/>
      <c r="DH1326" t="s">
        <v>146</v>
      </c>
    </row>
    <row r="1327" spans="1:112" x14ac:dyDescent="0.25">
      <c r="A1327" t="s">
        <v>1400</v>
      </c>
      <c r="B1327" t="s">
        <v>1401</v>
      </c>
      <c r="C1327" t="s">
        <v>4150</v>
      </c>
      <c r="D1327" t="s">
        <v>124</v>
      </c>
      <c r="E1327" t="s">
        <v>125</v>
      </c>
      <c r="F1327" t="s">
        <v>126</v>
      </c>
      <c r="G1327" s="15">
        <v>43052</v>
      </c>
      <c r="H1327" t="s">
        <v>2158</v>
      </c>
      <c r="I1327" t="s">
        <v>1197</v>
      </c>
      <c r="J1327" s="15">
        <v>43052</v>
      </c>
      <c r="K1327" t="s">
        <v>2158</v>
      </c>
      <c r="L1327" t="s">
        <v>1197</v>
      </c>
      <c r="T1327" t="s">
        <v>2772</v>
      </c>
      <c r="V1327" t="s">
        <v>4151</v>
      </c>
      <c r="AA1327" t="s">
        <v>1406</v>
      </c>
      <c r="AB1327" t="s">
        <v>1400</v>
      </c>
      <c r="AC1327" t="s">
        <v>1406</v>
      </c>
      <c r="AD1327" t="s">
        <v>1407</v>
      </c>
      <c r="AF1327" t="s">
        <v>137</v>
      </c>
      <c r="AG1327" t="s">
        <v>1408</v>
      </c>
      <c r="AI1327" t="s">
        <v>139</v>
      </c>
      <c r="AK1327" t="s">
        <v>140</v>
      </c>
      <c r="AM1327" t="s">
        <v>141</v>
      </c>
      <c r="AZ1327" t="s">
        <v>1207</v>
      </c>
      <c r="BA1327" t="s">
        <v>1208</v>
      </c>
      <c r="BB1327" t="s">
        <v>1209</v>
      </c>
      <c r="BD1327" t="s">
        <v>1409</v>
      </c>
      <c r="BE1327" s="15">
        <v>43062</v>
      </c>
      <c r="BG1327" t="s">
        <v>1410</v>
      </c>
      <c r="BH1327">
        <v>0.5</v>
      </c>
      <c r="BI1327" t="s">
        <v>139</v>
      </c>
      <c r="BJ1327" s="15"/>
      <c r="BK1327" t="s">
        <v>146</v>
      </c>
      <c r="BL1327">
        <v>8</v>
      </c>
      <c r="BM1327" s="16">
        <v>43052.875</v>
      </c>
      <c r="BN1327">
        <v>8</v>
      </c>
      <c r="BO1327" s="16">
        <v>43052.875</v>
      </c>
      <c r="BP1327" t="s">
        <v>147</v>
      </c>
      <c r="BQ1327" t="s">
        <v>147</v>
      </c>
      <c r="BS1327">
        <v>0.5</v>
      </c>
      <c r="BT1327" t="b">
        <v>0</v>
      </c>
      <c r="BV1327">
        <v>0.5</v>
      </c>
      <c r="BW1327">
        <v>0.25</v>
      </c>
      <c r="BX1327" t="s">
        <v>1103</v>
      </c>
      <c r="BY1327" t="s">
        <v>1400</v>
      </c>
      <c r="BZ1327" t="s">
        <v>1401</v>
      </c>
      <c r="CA1327" t="s">
        <v>4152</v>
      </c>
      <c r="CB1327" t="s">
        <v>150</v>
      </c>
      <c r="CD1327" t="s">
        <v>1413</v>
      </c>
      <c r="CI1327">
        <v>45.30274</v>
      </c>
      <c r="CJ1327">
        <v>-122.64080300000001</v>
      </c>
      <c r="CK1327" t="s">
        <v>294</v>
      </c>
      <c r="CN1327" t="s">
        <v>3003</v>
      </c>
      <c r="CO1327" t="s">
        <v>1216</v>
      </c>
      <c r="CV1327" t="s">
        <v>154</v>
      </c>
      <c r="CW1327" t="s">
        <v>524</v>
      </c>
      <c r="CX1327" t="s">
        <v>3706</v>
      </c>
      <c r="DC1327" s="15"/>
      <c r="DH1327" t="s">
        <v>146</v>
      </c>
    </row>
    <row r="1328" spans="1:112" x14ac:dyDescent="0.25">
      <c r="A1328" t="s">
        <v>1400</v>
      </c>
      <c r="B1328" t="s">
        <v>1401</v>
      </c>
      <c r="C1328" t="s">
        <v>4153</v>
      </c>
      <c r="D1328" t="s">
        <v>124</v>
      </c>
      <c r="E1328" t="s">
        <v>125</v>
      </c>
      <c r="F1328" t="s">
        <v>126</v>
      </c>
      <c r="G1328" s="15">
        <v>43052</v>
      </c>
      <c r="H1328" t="s">
        <v>2011</v>
      </c>
      <c r="I1328" t="s">
        <v>1197</v>
      </c>
      <c r="J1328" s="15">
        <v>43052</v>
      </c>
      <c r="K1328" t="s">
        <v>2011</v>
      </c>
      <c r="L1328" t="s">
        <v>1197</v>
      </c>
      <c r="T1328" t="s">
        <v>2772</v>
      </c>
      <c r="V1328" t="s">
        <v>3637</v>
      </c>
      <c r="AA1328" t="s">
        <v>1406</v>
      </c>
      <c r="AB1328" t="s">
        <v>1400</v>
      </c>
      <c r="AC1328" t="s">
        <v>1406</v>
      </c>
      <c r="AD1328" t="s">
        <v>1407</v>
      </c>
      <c r="AF1328" t="s">
        <v>137</v>
      </c>
      <c r="AG1328" t="s">
        <v>1408</v>
      </c>
      <c r="AI1328" t="s">
        <v>139</v>
      </c>
      <c r="AK1328" t="s">
        <v>140</v>
      </c>
      <c r="AM1328" t="s">
        <v>141</v>
      </c>
      <c r="AZ1328" t="s">
        <v>1207</v>
      </c>
      <c r="BA1328" t="s">
        <v>1208</v>
      </c>
      <c r="BB1328" t="s">
        <v>1209</v>
      </c>
      <c r="BD1328" t="s">
        <v>1409</v>
      </c>
      <c r="BE1328" s="15">
        <v>43061</v>
      </c>
      <c r="BG1328" t="s">
        <v>1410</v>
      </c>
      <c r="BH1328">
        <v>0.5</v>
      </c>
      <c r="BI1328" t="s">
        <v>139</v>
      </c>
      <c r="BJ1328" s="15"/>
      <c r="BK1328" t="s">
        <v>146</v>
      </c>
      <c r="BL1328">
        <v>8</v>
      </c>
      <c r="BM1328" s="16">
        <v>43052.888888888898</v>
      </c>
      <c r="BN1328">
        <v>8</v>
      </c>
      <c r="BO1328" s="16">
        <v>43052.888888888898</v>
      </c>
      <c r="BP1328" t="s">
        <v>147</v>
      </c>
      <c r="BQ1328" t="s">
        <v>147</v>
      </c>
      <c r="BS1328">
        <v>0.5</v>
      </c>
      <c r="BT1328" t="b">
        <v>0</v>
      </c>
      <c r="BV1328">
        <v>0.5</v>
      </c>
      <c r="BW1328">
        <v>0.25</v>
      </c>
      <c r="BX1328" t="s">
        <v>1103</v>
      </c>
      <c r="BY1328" t="s">
        <v>1400</v>
      </c>
      <c r="BZ1328" t="s">
        <v>1401</v>
      </c>
      <c r="CA1328" t="s">
        <v>3638</v>
      </c>
      <c r="CB1328" t="s">
        <v>150</v>
      </c>
      <c r="CD1328" t="s">
        <v>1413</v>
      </c>
      <c r="CI1328">
        <v>44.927433000000001</v>
      </c>
      <c r="CJ1328">
        <v>-123.28258700000001</v>
      </c>
      <c r="CN1328" t="s">
        <v>1971</v>
      </c>
      <c r="CO1328" t="s">
        <v>298</v>
      </c>
      <c r="CV1328" t="s">
        <v>154</v>
      </c>
      <c r="CW1328" t="s">
        <v>524</v>
      </c>
      <c r="CX1328" t="s">
        <v>3639</v>
      </c>
      <c r="DC1328" s="15"/>
      <c r="DH1328" t="s">
        <v>146</v>
      </c>
    </row>
    <row r="1329" spans="1:112" x14ac:dyDescent="0.25">
      <c r="A1329" t="s">
        <v>1400</v>
      </c>
      <c r="B1329" t="s">
        <v>1401</v>
      </c>
      <c r="C1329" t="s">
        <v>4154</v>
      </c>
      <c r="D1329" t="s">
        <v>124</v>
      </c>
      <c r="E1329" t="s">
        <v>125</v>
      </c>
      <c r="F1329" t="s">
        <v>126</v>
      </c>
      <c r="G1329" s="15">
        <v>43052</v>
      </c>
      <c r="H1329" t="s">
        <v>2478</v>
      </c>
      <c r="I1329" t="s">
        <v>1197</v>
      </c>
      <c r="J1329" s="15">
        <v>43052</v>
      </c>
      <c r="K1329" t="s">
        <v>2478</v>
      </c>
      <c r="L1329" t="s">
        <v>1197</v>
      </c>
      <c r="T1329" t="s">
        <v>2772</v>
      </c>
      <c r="V1329" t="s">
        <v>4155</v>
      </c>
      <c r="AA1329" t="s">
        <v>1406</v>
      </c>
      <c r="AB1329" t="s">
        <v>1400</v>
      </c>
      <c r="AC1329" t="s">
        <v>1406</v>
      </c>
      <c r="AD1329" t="s">
        <v>1407</v>
      </c>
      <c r="AF1329" t="s">
        <v>137</v>
      </c>
      <c r="AG1329" t="s">
        <v>1408</v>
      </c>
      <c r="AI1329" t="s">
        <v>139</v>
      </c>
      <c r="AK1329" t="s">
        <v>140</v>
      </c>
      <c r="AM1329" t="s">
        <v>141</v>
      </c>
      <c r="AZ1329" t="s">
        <v>1207</v>
      </c>
      <c r="BA1329" t="s">
        <v>1208</v>
      </c>
      <c r="BB1329" t="s">
        <v>1209</v>
      </c>
      <c r="BD1329" t="s">
        <v>1409</v>
      </c>
      <c r="BE1329" s="15">
        <v>43062</v>
      </c>
      <c r="BG1329" t="s">
        <v>1410</v>
      </c>
      <c r="BH1329">
        <v>0.5</v>
      </c>
      <c r="BI1329" t="s">
        <v>139</v>
      </c>
      <c r="BJ1329" s="15"/>
      <c r="BK1329" t="s">
        <v>146</v>
      </c>
      <c r="BL1329">
        <v>8</v>
      </c>
      <c r="BM1329" s="16">
        <v>43052.923611111102</v>
      </c>
      <c r="BN1329">
        <v>8</v>
      </c>
      <c r="BO1329" s="16">
        <v>43052.923611111102</v>
      </c>
      <c r="BP1329" t="s">
        <v>147</v>
      </c>
      <c r="BQ1329" t="s">
        <v>147</v>
      </c>
      <c r="BS1329">
        <v>0.5</v>
      </c>
      <c r="BT1329" t="b">
        <v>0</v>
      </c>
      <c r="BV1329">
        <v>0.5</v>
      </c>
      <c r="BW1329">
        <v>0.25</v>
      </c>
      <c r="BX1329" t="s">
        <v>1103</v>
      </c>
      <c r="BY1329" t="s">
        <v>1400</v>
      </c>
      <c r="BZ1329" t="s">
        <v>1401</v>
      </c>
      <c r="CA1329" t="s">
        <v>4156</v>
      </c>
      <c r="CB1329" t="s">
        <v>150</v>
      </c>
      <c r="CD1329" t="s">
        <v>3482</v>
      </c>
      <c r="CI1329">
        <v>45.183909999999997</v>
      </c>
      <c r="CJ1329">
        <v>-122.64108299999999</v>
      </c>
      <c r="CK1329" t="s">
        <v>294</v>
      </c>
      <c r="CN1329" t="s">
        <v>3003</v>
      </c>
      <c r="CO1329" t="s">
        <v>1216</v>
      </c>
      <c r="CV1329" t="s">
        <v>154</v>
      </c>
      <c r="CW1329" t="s">
        <v>524</v>
      </c>
      <c r="CX1329" t="s">
        <v>3706</v>
      </c>
      <c r="DC1329" s="15"/>
      <c r="DH1329" t="s">
        <v>146</v>
      </c>
    </row>
    <row r="1330" spans="1:112" x14ac:dyDescent="0.25">
      <c r="A1330" t="s">
        <v>1400</v>
      </c>
      <c r="B1330" t="s">
        <v>1401</v>
      </c>
      <c r="C1330" t="s">
        <v>4157</v>
      </c>
      <c r="D1330" t="s">
        <v>124</v>
      </c>
      <c r="E1330" t="s">
        <v>125</v>
      </c>
      <c r="F1330" t="s">
        <v>126</v>
      </c>
      <c r="G1330" s="15">
        <v>43052</v>
      </c>
      <c r="H1330" t="s">
        <v>2079</v>
      </c>
      <c r="I1330" t="s">
        <v>1197</v>
      </c>
      <c r="J1330" s="15">
        <v>43052</v>
      </c>
      <c r="K1330" t="s">
        <v>2079</v>
      </c>
      <c r="L1330" t="s">
        <v>1197</v>
      </c>
      <c r="T1330" t="s">
        <v>2772</v>
      </c>
      <c r="V1330" t="s">
        <v>4158</v>
      </c>
      <c r="AA1330" t="s">
        <v>1406</v>
      </c>
      <c r="AB1330" t="s">
        <v>1400</v>
      </c>
      <c r="AC1330" t="s">
        <v>1406</v>
      </c>
      <c r="AD1330" t="s">
        <v>1407</v>
      </c>
      <c r="AF1330" t="s">
        <v>137</v>
      </c>
      <c r="AG1330" t="s">
        <v>1408</v>
      </c>
      <c r="AI1330" t="s">
        <v>139</v>
      </c>
      <c r="AK1330" t="s">
        <v>140</v>
      </c>
      <c r="AM1330" t="s">
        <v>141</v>
      </c>
      <c r="AZ1330" t="s">
        <v>1207</v>
      </c>
      <c r="BA1330" t="s">
        <v>1208</v>
      </c>
      <c r="BB1330" t="s">
        <v>1209</v>
      </c>
      <c r="BD1330" t="s">
        <v>1409</v>
      </c>
      <c r="BE1330" s="15">
        <v>43061</v>
      </c>
      <c r="BG1330" t="s">
        <v>1410</v>
      </c>
      <c r="BH1330">
        <v>0.5</v>
      </c>
      <c r="BI1330" t="s">
        <v>139</v>
      </c>
      <c r="BJ1330" s="15"/>
      <c r="BK1330" t="s">
        <v>146</v>
      </c>
      <c r="BL1330">
        <v>8</v>
      </c>
      <c r="BM1330" s="16">
        <v>43052.930555555598</v>
      </c>
      <c r="BN1330">
        <v>8</v>
      </c>
      <c r="BO1330" s="16">
        <v>43052.930555555598</v>
      </c>
      <c r="BP1330" t="s">
        <v>147</v>
      </c>
      <c r="BQ1330" t="s">
        <v>147</v>
      </c>
      <c r="BS1330">
        <v>0.5</v>
      </c>
      <c r="BT1330" t="b">
        <v>0</v>
      </c>
      <c r="BV1330">
        <v>0.5</v>
      </c>
      <c r="BW1330">
        <v>0.25</v>
      </c>
      <c r="BX1330" t="s">
        <v>1103</v>
      </c>
      <c r="BY1330" t="s">
        <v>1400</v>
      </c>
      <c r="BZ1330" t="s">
        <v>1401</v>
      </c>
      <c r="CA1330" t="s">
        <v>4159</v>
      </c>
      <c r="CB1330" t="s">
        <v>150</v>
      </c>
      <c r="CD1330" t="s">
        <v>1413</v>
      </c>
      <c r="CI1330">
        <v>44.904290000000003</v>
      </c>
      <c r="CJ1330">
        <v>-123.34363999999999</v>
      </c>
      <c r="CK1330" t="s">
        <v>294</v>
      </c>
      <c r="CN1330" t="s">
        <v>3003</v>
      </c>
      <c r="CO1330" t="s">
        <v>1216</v>
      </c>
      <c r="CV1330" t="s">
        <v>154</v>
      </c>
      <c r="CW1330" t="s">
        <v>524</v>
      </c>
      <c r="CX1330" t="s">
        <v>3639</v>
      </c>
      <c r="DC1330" s="15"/>
      <c r="DH1330" t="s">
        <v>146</v>
      </c>
    </row>
    <row r="1331" spans="1:112" x14ac:dyDescent="0.25">
      <c r="A1331" t="s">
        <v>1400</v>
      </c>
      <c r="B1331" t="s">
        <v>1401</v>
      </c>
      <c r="C1331" t="s">
        <v>4160</v>
      </c>
      <c r="D1331" t="s">
        <v>124</v>
      </c>
      <c r="E1331" t="s">
        <v>125</v>
      </c>
      <c r="F1331" t="s">
        <v>126</v>
      </c>
      <c r="G1331" s="15">
        <v>43052</v>
      </c>
      <c r="H1331" t="s">
        <v>4161</v>
      </c>
      <c r="I1331" t="s">
        <v>1197</v>
      </c>
      <c r="J1331" s="15">
        <v>43052</v>
      </c>
      <c r="K1331" t="s">
        <v>4161</v>
      </c>
      <c r="L1331" t="s">
        <v>1197</v>
      </c>
      <c r="T1331" t="s">
        <v>2772</v>
      </c>
      <c r="V1331" t="s">
        <v>4162</v>
      </c>
      <c r="AA1331" t="s">
        <v>1406</v>
      </c>
      <c r="AB1331" t="s">
        <v>1400</v>
      </c>
      <c r="AC1331" t="s">
        <v>1406</v>
      </c>
      <c r="AD1331" t="s">
        <v>1407</v>
      </c>
      <c r="AF1331" t="s">
        <v>137</v>
      </c>
      <c r="AG1331" t="s">
        <v>1408</v>
      </c>
      <c r="AI1331" t="s">
        <v>139</v>
      </c>
      <c r="AK1331" t="s">
        <v>140</v>
      </c>
      <c r="AM1331" t="s">
        <v>141</v>
      </c>
      <c r="AZ1331" t="s">
        <v>1207</v>
      </c>
      <c r="BA1331" t="s">
        <v>1208</v>
      </c>
      <c r="BB1331" t="s">
        <v>1209</v>
      </c>
      <c r="BD1331" t="s">
        <v>1409</v>
      </c>
      <c r="BE1331" s="15">
        <v>43062</v>
      </c>
      <c r="BG1331" t="s">
        <v>1410</v>
      </c>
      <c r="BH1331">
        <v>0.5</v>
      </c>
      <c r="BI1331" t="s">
        <v>139</v>
      </c>
      <c r="BJ1331" s="15"/>
      <c r="BK1331" t="s">
        <v>146</v>
      </c>
      <c r="BL1331">
        <v>8</v>
      </c>
      <c r="BM1331" s="16">
        <v>43052.963888888902</v>
      </c>
      <c r="BN1331">
        <v>8</v>
      </c>
      <c r="BO1331" s="16">
        <v>43052.963888888902</v>
      </c>
      <c r="BP1331" t="s">
        <v>147</v>
      </c>
      <c r="BQ1331" t="s">
        <v>147</v>
      </c>
      <c r="BS1331">
        <v>0.5</v>
      </c>
      <c r="BT1331" t="b">
        <v>0</v>
      </c>
      <c r="BV1331">
        <v>0.5</v>
      </c>
      <c r="BW1331">
        <v>0.25</v>
      </c>
      <c r="BX1331" t="s">
        <v>1103</v>
      </c>
      <c r="BY1331" t="s">
        <v>1400</v>
      </c>
      <c r="BZ1331" t="s">
        <v>1401</v>
      </c>
      <c r="CA1331" t="s">
        <v>4163</v>
      </c>
      <c r="CB1331" t="s">
        <v>150</v>
      </c>
      <c r="CD1331" t="s">
        <v>3482</v>
      </c>
      <c r="CI1331">
        <v>45.145409999999998</v>
      </c>
      <c r="CJ1331">
        <v>-122.599222</v>
      </c>
      <c r="CK1331" t="s">
        <v>294</v>
      </c>
      <c r="CN1331" t="s">
        <v>3003</v>
      </c>
      <c r="CO1331" t="s">
        <v>1216</v>
      </c>
      <c r="CV1331" t="s">
        <v>154</v>
      </c>
      <c r="CW1331" t="s">
        <v>524</v>
      </c>
      <c r="CX1331" t="s">
        <v>3706</v>
      </c>
      <c r="DC1331" s="15"/>
      <c r="DH1331" t="s">
        <v>146</v>
      </c>
    </row>
    <row r="1332" spans="1:112" x14ac:dyDescent="0.25">
      <c r="A1332" t="s">
        <v>1400</v>
      </c>
      <c r="B1332" t="s">
        <v>1401</v>
      </c>
      <c r="C1332" t="s">
        <v>4164</v>
      </c>
      <c r="D1332" t="s">
        <v>124</v>
      </c>
      <c r="E1332" t="s">
        <v>125</v>
      </c>
      <c r="F1332" t="s">
        <v>126</v>
      </c>
      <c r="G1332" s="15">
        <v>43052</v>
      </c>
      <c r="H1332" t="s">
        <v>2417</v>
      </c>
      <c r="I1332" t="s">
        <v>1197</v>
      </c>
      <c r="J1332" s="15">
        <v>43052</v>
      </c>
      <c r="K1332" t="s">
        <v>2417</v>
      </c>
      <c r="L1332" t="s">
        <v>1197</v>
      </c>
      <c r="T1332" t="s">
        <v>2772</v>
      </c>
      <c r="V1332" t="s">
        <v>4165</v>
      </c>
      <c r="AA1332" t="s">
        <v>1406</v>
      </c>
      <c r="AB1332" t="s">
        <v>1400</v>
      </c>
      <c r="AC1332" t="s">
        <v>1406</v>
      </c>
      <c r="AD1332" t="s">
        <v>1407</v>
      </c>
      <c r="AF1332" t="s">
        <v>137</v>
      </c>
      <c r="AG1332" t="s">
        <v>1408</v>
      </c>
      <c r="AI1332" t="s">
        <v>139</v>
      </c>
      <c r="AK1332" t="s">
        <v>140</v>
      </c>
      <c r="AM1332" t="s">
        <v>141</v>
      </c>
      <c r="AZ1332" t="s">
        <v>1207</v>
      </c>
      <c r="BA1332" t="s">
        <v>1208</v>
      </c>
      <c r="BB1332" t="s">
        <v>1209</v>
      </c>
      <c r="BD1332" t="s">
        <v>1409</v>
      </c>
      <c r="BE1332" s="15">
        <v>43061</v>
      </c>
      <c r="BG1332" t="s">
        <v>1410</v>
      </c>
      <c r="BH1332">
        <v>0.5</v>
      </c>
      <c r="BI1332" t="s">
        <v>139</v>
      </c>
      <c r="BJ1332" s="15"/>
      <c r="BK1332" t="s">
        <v>146</v>
      </c>
      <c r="BL1332">
        <v>8</v>
      </c>
      <c r="BM1332" s="16">
        <v>43052.989583333299</v>
      </c>
      <c r="BN1332">
        <v>8</v>
      </c>
      <c r="BO1332" s="16">
        <v>43052.989583333299</v>
      </c>
      <c r="BP1332" t="s">
        <v>147</v>
      </c>
      <c r="BQ1332" t="s">
        <v>147</v>
      </c>
      <c r="BS1332">
        <v>0.5</v>
      </c>
      <c r="BT1332" t="b">
        <v>0</v>
      </c>
      <c r="BV1332">
        <v>0.5</v>
      </c>
      <c r="BW1332">
        <v>0.25</v>
      </c>
      <c r="BX1332" t="s">
        <v>1103</v>
      </c>
      <c r="BY1332" t="s">
        <v>1400</v>
      </c>
      <c r="BZ1332" t="s">
        <v>1401</v>
      </c>
      <c r="CA1332" t="s">
        <v>4166</v>
      </c>
      <c r="CB1332" t="s">
        <v>150</v>
      </c>
      <c r="CD1332" t="s">
        <v>1413</v>
      </c>
      <c r="CI1332">
        <v>44.895699999999998</v>
      </c>
      <c r="CJ1332">
        <v>-123.34458600000001</v>
      </c>
      <c r="CK1332" t="s">
        <v>294</v>
      </c>
      <c r="CN1332" t="s">
        <v>3003</v>
      </c>
      <c r="CO1332" t="s">
        <v>1216</v>
      </c>
      <c r="CV1332" t="s">
        <v>154</v>
      </c>
      <c r="CW1332" t="s">
        <v>524</v>
      </c>
      <c r="CX1332" t="s">
        <v>3639</v>
      </c>
      <c r="DC1332" s="15"/>
      <c r="DH1332" t="s">
        <v>146</v>
      </c>
    </row>
    <row r="1333" spans="1:112" x14ac:dyDescent="0.25">
      <c r="A1333" t="s">
        <v>1400</v>
      </c>
      <c r="B1333" t="s">
        <v>1401</v>
      </c>
      <c r="C1333" t="s">
        <v>4167</v>
      </c>
      <c r="D1333" t="s">
        <v>124</v>
      </c>
      <c r="E1333" t="s">
        <v>125</v>
      </c>
      <c r="F1333" t="s">
        <v>126</v>
      </c>
      <c r="G1333" s="15">
        <v>43052</v>
      </c>
      <c r="H1333" t="s">
        <v>4168</v>
      </c>
      <c r="I1333" t="s">
        <v>1197</v>
      </c>
      <c r="J1333" s="15">
        <v>43052</v>
      </c>
      <c r="K1333" t="s">
        <v>4168</v>
      </c>
      <c r="L1333" t="s">
        <v>1197</v>
      </c>
      <c r="T1333" t="s">
        <v>2772</v>
      </c>
      <c r="V1333" t="s">
        <v>4169</v>
      </c>
      <c r="AA1333" t="s">
        <v>1406</v>
      </c>
      <c r="AB1333" t="s">
        <v>1400</v>
      </c>
      <c r="AC1333" t="s">
        <v>1406</v>
      </c>
      <c r="AD1333" t="s">
        <v>1407</v>
      </c>
      <c r="AF1333" t="s">
        <v>137</v>
      </c>
      <c r="AG1333" t="s">
        <v>1408</v>
      </c>
      <c r="AI1333" t="s">
        <v>139</v>
      </c>
      <c r="AK1333" t="s">
        <v>140</v>
      </c>
      <c r="AM1333" t="s">
        <v>141</v>
      </c>
      <c r="AZ1333" t="s">
        <v>1207</v>
      </c>
      <c r="BA1333" t="s">
        <v>1208</v>
      </c>
      <c r="BB1333" t="s">
        <v>1209</v>
      </c>
      <c r="BD1333" t="s">
        <v>1409</v>
      </c>
      <c r="BE1333" s="15">
        <v>43066</v>
      </c>
      <c r="BG1333" t="s">
        <v>1410</v>
      </c>
      <c r="BH1333">
        <v>0.5</v>
      </c>
      <c r="BI1333" t="s">
        <v>139</v>
      </c>
      <c r="BJ1333" s="15"/>
      <c r="BK1333" t="s">
        <v>146</v>
      </c>
      <c r="BL1333">
        <v>8</v>
      </c>
      <c r="BM1333" s="16">
        <v>43053.011111111096</v>
      </c>
      <c r="BN1333">
        <v>8</v>
      </c>
      <c r="BO1333" s="16">
        <v>43053.011111111096</v>
      </c>
      <c r="BP1333" t="s">
        <v>147</v>
      </c>
      <c r="BQ1333" t="s">
        <v>147</v>
      </c>
      <c r="BS1333">
        <v>0.5</v>
      </c>
      <c r="BT1333" t="b">
        <v>0</v>
      </c>
      <c r="BV1333">
        <v>0.5</v>
      </c>
      <c r="BW1333">
        <v>0.25</v>
      </c>
      <c r="BX1333" t="s">
        <v>1103</v>
      </c>
      <c r="BY1333" t="s">
        <v>1400</v>
      </c>
      <c r="BZ1333" t="s">
        <v>1401</v>
      </c>
      <c r="CA1333" t="s">
        <v>4170</v>
      </c>
      <c r="CB1333" t="s">
        <v>150</v>
      </c>
      <c r="CD1333" t="s">
        <v>3482</v>
      </c>
      <c r="CI1333">
        <v>45.187170000000002</v>
      </c>
      <c r="CJ1333">
        <v>-122.37854</v>
      </c>
      <c r="CK1333" t="s">
        <v>294</v>
      </c>
      <c r="CN1333" t="s">
        <v>3003</v>
      </c>
      <c r="CO1333" t="s">
        <v>1216</v>
      </c>
      <c r="CV1333" t="s">
        <v>154</v>
      </c>
      <c r="CW1333" t="s">
        <v>524</v>
      </c>
      <c r="CX1333" t="s">
        <v>3706</v>
      </c>
      <c r="DC1333" s="15"/>
      <c r="DH1333" t="s">
        <v>146</v>
      </c>
    </row>
    <row r="1334" spans="1:112" x14ac:dyDescent="0.25">
      <c r="A1334" t="s">
        <v>1400</v>
      </c>
      <c r="B1334" t="s">
        <v>1401</v>
      </c>
      <c r="C1334" t="s">
        <v>4171</v>
      </c>
      <c r="D1334" t="s">
        <v>124</v>
      </c>
      <c r="E1334" t="s">
        <v>125</v>
      </c>
      <c r="F1334" t="s">
        <v>126</v>
      </c>
      <c r="G1334" s="15">
        <v>43052</v>
      </c>
      <c r="H1334" t="s">
        <v>4172</v>
      </c>
      <c r="I1334" t="s">
        <v>1197</v>
      </c>
      <c r="J1334" s="15">
        <v>43052</v>
      </c>
      <c r="K1334" t="s">
        <v>4172</v>
      </c>
      <c r="L1334" t="s">
        <v>1197</v>
      </c>
      <c r="T1334" t="s">
        <v>2772</v>
      </c>
      <c r="V1334" t="s">
        <v>4173</v>
      </c>
      <c r="AA1334" t="s">
        <v>1406</v>
      </c>
      <c r="AB1334" t="s">
        <v>1400</v>
      </c>
      <c r="AC1334" t="s">
        <v>1406</v>
      </c>
      <c r="AD1334" t="s">
        <v>1407</v>
      </c>
      <c r="AF1334" t="s">
        <v>137</v>
      </c>
      <c r="AG1334" t="s">
        <v>1408</v>
      </c>
      <c r="AI1334" t="s">
        <v>139</v>
      </c>
      <c r="AK1334" t="s">
        <v>140</v>
      </c>
      <c r="AM1334" t="s">
        <v>141</v>
      </c>
      <c r="AZ1334" t="s">
        <v>1207</v>
      </c>
      <c r="BA1334" t="s">
        <v>1208</v>
      </c>
      <c r="BB1334" t="s">
        <v>1209</v>
      </c>
      <c r="BD1334" t="s">
        <v>1409</v>
      </c>
      <c r="BE1334" s="15">
        <v>43061</v>
      </c>
      <c r="BG1334" t="s">
        <v>1410</v>
      </c>
      <c r="BH1334">
        <v>0.5</v>
      </c>
      <c r="BI1334" t="s">
        <v>139</v>
      </c>
      <c r="BJ1334" s="15"/>
      <c r="BK1334" t="s">
        <v>146</v>
      </c>
      <c r="BL1334">
        <v>8</v>
      </c>
      <c r="BM1334" s="16">
        <v>43053.0534722222</v>
      </c>
      <c r="BN1334">
        <v>8</v>
      </c>
      <c r="BO1334" s="16">
        <v>43053.0534722222</v>
      </c>
      <c r="BP1334" t="s">
        <v>147</v>
      </c>
      <c r="BQ1334" t="s">
        <v>147</v>
      </c>
      <c r="BS1334">
        <v>0.5</v>
      </c>
      <c r="BT1334" t="b">
        <v>0</v>
      </c>
      <c r="BV1334">
        <v>0.5</v>
      </c>
      <c r="BW1334">
        <v>0.25</v>
      </c>
      <c r="BX1334" t="s">
        <v>1103</v>
      </c>
      <c r="BY1334" t="s">
        <v>1400</v>
      </c>
      <c r="BZ1334" t="s">
        <v>1401</v>
      </c>
      <c r="CA1334" t="s">
        <v>4174</v>
      </c>
      <c r="CB1334" t="s">
        <v>150</v>
      </c>
      <c r="CD1334" t="s">
        <v>3658</v>
      </c>
      <c r="CI1334">
        <v>44.702979999999997</v>
      </c>
      <c r="CJ1334">
        <v>-123.004653</v>
      </c>
      <c r="CK1334" t="s">
        <v>294</v>
      </c>
      <c r="CN1334" t="s">
        <v>3003</v>
      </c>
      <c r="CO1334" t="s">
        <v>1216</v>
      </c>
      <c r="CV1334" t="s">
        <v>154</v>
      </c>
      <c r="CW1334" t="s">
        <v>524</v>
      </c>
      <c r="CX1334" t="s">
        <v>1414</v>
      </c>
      <c r="DC1334" s="15"/>
      <c r="DH1334" t="s">
        <v>146</v>
      </c>
    </row>
    <row r="1335" spans="1:112" x14ac:dyDescent="0.25">
      <c r="A1335" t="s">
        <v>1400</v>
      </c>
      <c r="B1335" t="s">
        <v>1401</v>
      </c>
      <c r="C1335" t="s">
        <v>4175</v>
      </c>
      <c r="D1335" t="s">
        <v>124</v>
      </c>
      <c r="E1335" t="s">
        <v>125</v>
      </c>
      <c r="F1335" t="s">
        <v>126</v>
      </c>
      <c r="G1335" s="15">
        <v>43053</v>
      </c>
      <c r="H1335" t="s">
        <v>1466</v>
      </c>
      <c r="I1335" t="s">
        <v>1197</v>
      </c>
      <c r="J1335" s="15">
        <v>43053</v>
      </c>
      <c r="K1335" t="s">
        <v>1466</v>
      </c>
      <c r="L1335" t="s">
        <v>1197</v>
      </c>
      <c r="T1335" t="s">
        <v>1404</v>
      </c>
      <c r="V1335" t="s">
        <v>4176</v>
      </c>
      <c r="AA1335" t="s">
        <v>1406</v>
      </c>
      <c r="AB1335" t="s">
        <v>1400</v>
      </c>
      <c r="AC1335" t="s">
        <v>1406</v>
      </c>
      <c r="AD1335" t="s">
        <v>1407</v>
      </c>
      <c r="AF1335" t="s">
        <v>137</v>
      </c>
      <c r="AG1335" t="s">
        <v>1408</v>
      </c>
      <c r="AI1335" t="s">
        <v>139</v>
      </c>
      <c r="AK1335" t="s">
        <v>140</v>
      </c>
      <c r="AM1335" t="s">
        <v>141</v>
      </c>
      <c r="AZ1335" t="s">
        <v>1207</v>
      </c>
      <c r="BA1335" t="s">
        <v>1208</v>
      </c>
      <c r="BB1335" t="s">
        <v>1209</v>
      </c>
      <c r="BD1335" t="s">
        <v>1409</v>
      </c>
      <c r="BE1335" s="15">
        <v>43067</v>
      </c>
      <c r="BG1335" t="s">
        <v>1410</v>
      </c>
      <c r="BH1335">
        <v>0.5</v>
      </c>
      <c r="BI1335" t="s">
        <v>139</v>
      </c>
      <c r="BJ1335" s="15"/>
      <c r="BK1335" t="s">
        <v>146</v>
      </c>
      <c r="BL1335">
        <v>8</v>
      </c>
      <c r="BM1335" s="16">
        <v>43053.701388888898</v>
      </c>
      <c r="BN1335">
        <v>8</v>
      </c>
      <c r="BO1335" s="16">
        <v>43053.701388888898</v>
      </c>
      <c r="BP1335" t="s">
        <v>147</v>
      </c>
      <c r="BQ1335" t="s">
        <v>147</v>
      </c>
      <c r="BS1335">
        <v>0.5</v>
      </c>
      <c r="BT1335" t="b">
        <v>0</v>
      </c>
      <c r="BV1335">
        <v>0.5</v>
      </c>
      <c r="BW1335">
        <v>0.25</v>
      </c>
      <c r="BX1335" t="s">
        <v>1103</v>
      </c>
      <c r="BY1335" t="s">
        <v>1400</v>
      </c>
      <c r="BZ1335" t="s">
        <v>1401</v>
      </c>
      <c r="CA1335" t="s">
        <v>4177</v>
      </c>
      <c r="CB1335" t="s">
        <v>150</v>
      </c>
      <c r="CD1335" t="s">
        <v>2914</v>
      </c>
      <c r="CI1335">
        <v>43.103019000000003</v>
      </c>
      <c r="CJ1335">
        <v>-123.426725</v>
      </c>
      <c r="CN1335" t="s">
        <v>135</v>
      </c>
      <c r="CO1335" t="s">
        <v>298</v>
      </c>
      <c r="CV1335" t="s">
        <v>154</v>
      </c>
      <c r="CW1335" t="s">
        <v>524</v>
      </c>
      <c r="CX1335" t="s">
        <v>400</v>
      </c>
      <c r="DC1335" s="15"/>
      <c r="DH1335" t="s">
        <v>146</v>
      </c>
    </row>
    <row r="1336" spans="1:112" x14ac:dyDescent="0.25">
      <c r="A1336" t="s">
        <v>1400</v>
      </c>
      <c r="B1336" t="s">
        <v>1401</v>
      </c>
      <c r="C1336" t="s">
        <v>4178</v>
      </c>
      <c r="D1336" t="s">
        <v>124</v>
      </c>
      <c r="E1336" t="s">
        <v>125</v>
      </c>
      <c r="F1336" t="s">
        <v>126</v>
      </c>
      <c r="G1336" s="15">
        <v>43053</v>
      </c>
      <c r="H1336" t="s">
        <v>2193</v>
      </c>
      <c r="I1336" t="s">
        <v>1197</v>
      </c>
      <c r="J1336" s="15">
        <v>43053</v>
      </c>
      <c r="K1336" t="s">
        <v>2193</v>
      </c>
      <c r="L1336" t="s">
        <v>1197</v>
      </c>
      <c r="T1336" t="s">
        <v>2772</v>
      </c>
      <c r="V1336" t="s">
        <v>4179</v>
      </c>
      <c r="AA1336" t="s">
        <v>1406</v>
      </c>
      <c r="AB1336" t="s">
        <v>1400</v>
      </c>
      <c r="AC1336" t="s">
        <v>1406</v>
      </c>
      <c r="AD1336" t="s">
        <v>1407</v>
      </c>
      <c r="AF1336" t="s">
        <v>137</v>
      </c>
      <c r="AG1336" t="s">
        <v>1408</v>
      </c>
      <c r="AI1336" t="s">
        <v>139</v>
      </c>
      <c r="AK1336" t="s">
        <v>140</v>
      </c>
      <c r="AM1336" t="s">
        <v>141</v>
      </c>
      <c r="AZ1336" t="s">
        <v>1207</v>
      </c>
      <c r="BA1336" t="s">
        <v>1208</v>
      </c>
      <c r="BB1336" t="s">
        <v>1209</v>
      </c>
      <c r="BD1336" t="s">
        <v>1409</v>
      </c>
      <c r="BE1336" s="15">
        <v>43066</v>
      </c>
      <c r="BG1336" t="s">
        <v>1410</v>
      </c>
      <c r="BH1336">
        <v>0.5</v>
      </c>
      <c r="BI1336" t="s">
        <v>139</v>
      </c>
      <c r="BJ1336" s="15"/>
      <c r="BK1336" t="s">
        <v>146</v>
      </c>
      <c r="BL1336">
        <v>8</v>
      </c>
      <c r="BM1336" s="16">
        <v>43053.722222222197</v>
      </c>
      <c r="BN1336">
        <v>8</v>
      </c>
      <c r="BO1336" s="16">
        <v>43053.722222222197</v>
      </c>
      <c r="BP1336" t="s">
        <v>147</v>
      </c>
      <c r="BQ1336" t="s">
        <v>147</v>
      </c>
      <c r="BS1336">
        <v>0.5</v>
      </c>
      <c r="BT1336" t="b">
        <v>0</v>
      </c>
      <c r="BV1336">
        <v>0.5</v>
      </c>
      <c r="BW1336">
        <v>0.25</v>
      </c>
      <c r="BX1336" t="s">
        <v>1103</v>
      </c>
      <c r="BY1336" t="s">
        <v>1400</v>
      </c>
      <c r="BZ1336" t="s">
        <v>1401</v>
      </c>
      <c r="CA1336" t="s">
        <v>4180</v>
      </c>
      <c r="CB1336" t="s">
        <v>150</v>
      </c>
      <c r="CD1336" t="s">
        <v>3482</v>
      </c>
      <c r="CI1336">
        <v>44.970500000000001</v>
      </c>
      <c r="CJ1336">
        <v>-122.68053</v>
      </c>
      <c r="CK1336" t="s">
        <v>294</v>
      </c>
      <c r="CN1336" t="s">
        <v>3003</v>
      </c>
      <c r="CO1336" t="s">
        <v>1216</v>
      </c>
      <c r="CV1336" t="s">
        <v>154</v>
      </c>
      <c r="CW1336" t="s">
        <v>524</v>
      </c>
      <c r="CX1336" t="s">
        <v>1414</v>
      </c>
      <c r="DC1336" s="15"/>
      <c r="DH1336" t="s">
        <v>146</v>
      </c>
    </row>
    <row r="1337" spans="1:112" x14ac:dyDescent="0.25">
      <c r="A1337" t="s">
        <v>1400</v>
      </c>
      <c r="B1337" t="s">
        <v>1401</v>
      </c>
      <c r="C1337" t="s">
        <v>4181</v>
      </c>
      <c r="D1337" t="s">
        <v>124</v>
      </c>
      <c r="E1337" t="s">
        <v>125</v>
      </c>
      <c r="F1337" t="s">
        <v>126</v>
      </c>
      <c r="G1337" s="15">
        <v>43053</v>
      </c>
      <c r="H1337" t="s">
        <v>232</v>
      </c>
      <c r="I1337" t="s">
        <v>1197</v>
      </c>
      <c r="J1337" s="15">
        <v>43053</v>
      </c>
      <c r="K1337" t="s">
        <v>232</v>
      </c>
      <c r="L1337" t="s">
        <v>1197</v>
      </c>
      <c r="T1337" t="s">
        <v>2772</v>
      </c>
      <c r="V1337" t="s">
        <v>4182</v>
      </c>
      <c r="AA1337" t="s">
        <v>1406</v>
      </c>
      <c r="AB1337" t="s">
        <v>1400</v>
      </c>
      <c r="AC1337" t="s">
        <v>1406</v>
      </c>
      <c r="AD1337" t="s">
        <v>1407</v>
      </c>
      <c r="AF1337" t="s">
        <v>137</v>
      </c>
      <c r="AG1337" t="s">
        <v>1408</v>
      </c>
      <c r="AI1337" t="s">
        <v>139</v>
      </c>
      <c r="AK1337" t="s">
        <v>140</v>
      </c>
      <c r="AM1337" t="s">
        <v>141</v>
      </c>
      <c r="AZ1337" t="s">
        <v>1207</v>
      </c>
      <c r="BA1337" t="s">
        <v>1208</v>
      </c>
      <c r="BB1337" t="s">
        <v>1209</v>
      </c>
      <c r="BD1337" t="s">
        <v>1409</v>
      </c>
      <c r="BE1337" s="15">
        <v>43061</v>
      </c>
      <c r="BG1337" t="s">
        <v>1410</v>
      </c>
      <c r="BH1337">
        <v>0.5</v>
      </c>
      <c r="BI1337" t="s">
        <v>139</v>
      </c>
      <c r="BJ1337" s="15"/>
      <c r="BK1337" t="s">
        <v>146</v>
      </c>
      <c r="BL1337">
        <v>8</v>
      </c>
      <c r="BM1337" s="16">
        <v>43053.739583333299</v>
      </c>
      <c r="BN1337">
        <v>8</v>
      </c>
      <c r="BO1337" s="16">
        <v>43053.739583333299</v>
      </c>
      <c r="BP1337" t="s">
        <v>147</v>
      </c>
      <c r="BQ1337" t="s">
        <v>147</v>
      </c>
      <c r="BS1337">
        <v>0.5</v>
      </c>
      <c r="BT1337" t="b">
        <v>0</v>
      </c>
      <c r="BV1337">
        <v>0.5</v>
      </c>
      <c r="BW1337">
        <v>0.25</v>
      </c>
      <c r="BX1337" t="s">
        <v>1103</v>
      </c>
      <c r="BY1337" t="s">
        <v>1400</v>
      </c>
      <c r="BZ1337" t="s">
        <v>1401</v>
      </c>
      <c r="CA1337" t="s">
        <v>4183</v>
      </c>
      <c r="CB1337" t="s">
        <v>150</v>
      </c>
      <c r="CD1337" t="s">
        <v>3654</v>
      </c>
      <c r="CI1337">
        <v>44.776699999999998</v>
      </c>
      <c r="CJ1337">
        <v>-123.309704</v>
      </c>
      <c r="CK1337" t="s">
        <v>294</v>
      </c>
      <c r="CN1337" t="s">
        <v>3003</v>
      </c>
      <c r="CO1337" t="s">
        <v>1216</v>
      </c>
      <c r="CV1337" t="s">
        <v>154</v>
      </c>
      <c r="CW1337" t="s">
        <v>524</v>
      </c>
      <c r="CX1337" t="s">
        <v>3639</v>
      </c>
      <c r="DC1337" s="15"/>
      <c r="DH1337" t="s">
        <v>146</v>
      </c>
    </row>
    <row r="1338" spans="1:112" x14ac:dyDescent="0.25">
      <c r="A1338" t="s">
        <v>1400</v>
      </c>
      <c r="B1338" t="s">
        <v>1401</v>
      </c>
      <c r="C1338" t="s">
        <v>4184</v>
      </c>
      <c r="D1338" t="s">
        <v>124</v>
      </c>
      <c r="E1338" t="s">
        <v>125</v>
      </c>
      <c r="F1338" t="s">
        <v>126</v>
      </c>
      <c r="G1338" s="15">
        <v>43053</v>
      </c>
      <c r="H1338" t="s">
        <v>973</v>
      </c>
      <c r="I1338" t="s">
        <v>1197</v>
      </c>
      <c r="J1338" s="15">
        <v>43053</v>
      </c>
      <c r="K1338" t="s">
        <v>973</v>
      </c>
      <c r="L1338" t="s">
        <v>1197</v>
      </c>
      <c r="T1338" t="s">
        <v>1404</v>
      </c>
      <c r="V1338" t="s">
        <v>4185</v>
      </c>
      <c r="AA1338" t="s">
        <v>1406</v>
      </c>
      <c r="AB1338" t="s">
        <v>1400</v>
      </c>
      <c r="AC1338" t="s">
        <v>1406</v>
      </c>
      <c r="AD1338" t="s">
        <v>1407</v>
      </c>
      <c r="AF1338" t="s">
        <v>137</v>
      </c>
      <c r="AG1338" t="s">
        <v>1408</v>
      </c>
      <c r="AI1338" t="s">
        <v>139</v>
      </c>
      <c r="AK1338" t="s">
        <v>140</v>
      </c>
      <c r="AM1338" t="s">
        <v>141</v>
      </c>
      <c r="AZ1338" t="s">
        <v>1207</v>
      </c>
      <c r="BA1338" t="s">
        <v>1208</v>
      </c>
      <c r="BB1338" t="s">
        <v>1209</v>
      </c>
      <c r="BD1338" t="s">
        <v>1409</v>
      </c>
      <c r="BE1338" s="15">
        <v>43067</v>
      </c>
      <c r="BG1338" t="s">
        <v>1410</v>
      </c>
      <c r="BH1338">
        <v>0.5</v>
      </c>
      <c r="BI1338" t="s">
        <v>139</v>
      </c>
      <c r="BJ1338" s="15"/>
      <c r="BK1338" t="s">
        <v>146</v>
      </c>
      <c r="BL1338">
        <v>8</v>
      </c>
      <c r="BM1338" s="16">
        <v>43053.770833333299</v>
      </c>
      <c r="BN1338">
        <v>8</v>
      </c>
      <c r="BO1338" s="16">
        <v>43053.770833333299</v>
      </c>
      <c r="BP1338" t="s">
        <v>147</v>
      </c>
      <c r="BQ1338" t="s">
        <v>147</v>
      </c>
      <c r="BS1338">
        <v>0.5</v>
      </c>
      <c r="BT1338" t="b">
        <v>0</v>
      </c>
      <c r="BV1338">
        <v>0.5</v>
      </c>
      <c r="BW1338">
        <v>0.25</v>
      </c>
      <c r="BX1338" t="s">
        <v>1103</v>
      </c>
      <c r="BY1338" t="s">
        <v>1400</v>
      </c>
      <c r="BZ1338" t="s">
        <v>1401</v>
      </c>
      <c r="CA1338" t="s">
        <v>4186</v>
      </c>
      <c r="CB1338" t="s">
        <v>150</v>
      </c>
      <c r="CD1338" t="s">
        <v>2914</v>
      </c>
      <c r="CI1338">
        <v>43.100265</v>
      </c>
      <c r="CJ1338">
        <v>-123.42653900000001</v>
      </c>
      <c r="CN1338" t="s">
        <v>135</v>
      </c>
      <c r="CO1338" t="s">
        <v>298</v>
      </c>
      <c r="CV1338" t="s">
        <v>154</v>
      </c>
      <c r="CW1338" t="s">
        <v>524</v>
      </c>
      <c r="CX1338" t="s">
        <v>400</v>
      </c>
      <c r="DC1338" s="15"/>
      <c r="DH1338" t="s">
        <v>146</v>
      </c>
    </row>
    <row r="1339" spans="1:112" x14ac:dyDescent="0.25">
      <c r="A1339" t="s">
        <v>1400</v>
      </c>
      <c r="B1339" t="s">
        <v>1401</v>
      </c>
      <c r="C1339" t="s">
        <v>4187</v>
      </c>
      <c r="D1339" t="s">
        <v>124</v>
      </c>
      <c r="E1339" t="s">
        <v>125</v>
      </c>
      <c r="F1339" t="s">
        <v>126</v>
      </c>
      <c r="G1339" s="15">
        <v>43053</v>
      </c>
      <c r="H1339" t="s">
        <v>484</v>
      </c>
      <c r="I1339" t="s">
        <v>1197</v>
      </c>
      <c r="J1339" s="15">
        <v>43053</v>
      </c>
      <c r="K1339" t="s">
        <v>484</v>
      </c>
      <c r="L1339" t="s">
        <v>1197</v>
      </c>
      <c r="T1339" t="s">
        <v>2772</v>
      </c>
      <c r="V1339" t="s">
        <v>4188</v>
      </c>
      <c r="AA1339" t="s">
        <v>1406</v>
      </c>
      <c r="AB1339" t="s">
        <v>1400</v>
      </c>
      <c r="AC1339" t="s">
        <v>1406</v>
      </c>
      <c r="AD1339" t="s">
        <v>1407</v>
      </c>
      <c r="AF1339" t="s">
        <v>137</v>
      </c>
      <c r="AG1339" t="s">
        <v>1408</v>
      </c>
      <c r="AI1339" t="s">
        <v>139</v>
      </c>
      <c r="AK1339" t="s">
        <v>140</v>
      </c>
      <c r="AM1339" t="s">
        <v>141</v>
      </c>
      <c r="AZ1339" t="s">
        <v>1207</v>
      </c>
      <c r="BA1339" t="s">
        <v>1208</v>
      </c>
      <c r="BB1339" t="s">
        <v>1209</v>
      </c>
      <c r="BD1339" t="s">
        <v>1409</v>
      </c>
      <c r="BE1339" s="15">
        <v>43066</v>
      </c>
      <c r="BG1339" t="s">
        <v>1410</v>
      </c>
      <c r="BH1339">
        <v>0.5</v>
      </c>
      <c r="BI1339" t="s">
        <v>139</v>
      </c>
      <c r="BJ1339" s="15"/>
      <c r="BK1339" t="s">
        <v>146</v>
      </c>
      <c r="BL1339">
        <v>8</v>
      </c>
      <c r="BM1339" s="16">
        <v>43053.78125</v>
      </c>
      <c r="BN1339">
        <v>8</v>
      </c>
      <c r="BO1339" s="16">
        <v>43053.78125</v>
      </c>
      <c r="BP1339" t="s">
        <v>147</v>
      </c>
      <c r="BQ1339" t="s">
        <v>147</v>
      </c>
      <c r="BS1339">
        <v>0.5</v>
      </c>
      <c r="BT1339" t="b">
        <v>0</v>
      </c>
      <c r="BV1339">
        <v>0.5</v>
      </c>
      <c r="BW1339">
        <v>0.25</v>
      </c>
      <c r="BX1339" t="s">
        <v>1103</v>
      </c>
      <c r="BY1339" t="s">
        <v>1400</v>
      </c>
      <c r="BZ1339" t="s">
        <v>1401</v>
      </c>
      <c r="CA1339" t="s">
        <v>4189</v>
      </c>
      <c r="CB1339" t="s">
        <v>150</v>
      </c>
      <c r="CD1339" t="s">
        <v>3482</v>
      </c>
      <c r="CI1339">
        <v>45.091970000000003</v>
      </c>
      <c r="CJ1339">
        <v>-122.639056</v>
      </c>
      <c r="CK1339" t="s">
        <v>294</v>
      </c>
      <c r="CN1339" t="s">
        <v>3003</v>
      </c>
      <c r="CO1339" t="s">
        <v>1216</v>
      </c>
      <c r="CV1339" t="s">
        <v>154</v>
      </c>
      <c r="CW1339" t="s">
        <v>524</v>
      </c>
      <c r="CX1339" t="s">
        <v>3706</v>
      </c>
      <c r="DC1339" s="15"/>
      <c r="DH1339" t="s">
        <v>146</v>
      </c>
    </row>
    <row r="1340" spans="1:112" x14ac:dyDescent="0.25">
      <c r="A1340" t="s">
        <v>1400</v>
      </c>
      <c r="B1340" t="s">
        <v>1401</v>
      </c>
      <c r="C1340" t="s">
        <v>4190</v>
      </c>
      <c r="D1340" t="s">
        <v>124</v>
      </c>
      <c r="E1340" t="s">
        <v>125</v>
      </c>
      <c r="F1340" t="s">
        <v>126</v>
      </c>
      <c r="G1340" s="15">
        <v>43053</v>
      </c>
      <c r="H1340" t="s">
        <v>2825</v>
      </c>
      <c r="I1340" t="s">
        <v>1197</v>
      </c>
      <c r="J1340" s="15">
        <v>43053</v>
      </c>
      <c r="K1340" t="s">
        <v>2825</v>
      </c>
      <c r="L1340" t="s">
        <v>1197</v>
      </c>
      <c r="T1340" t="s">
        <v>2772</v>
      </c>
      <c r="V1340" t="s">
        <v>4191</v>
      </c>
      <c r="AA1340" t="s">
        <v>1406</v>
      </c>
      <c r="AB1340" t="s">
        <v>1400</v>
      </c>
      <c r="AC1340" t="s">
        <v>1406</v>
      </c>
      <c r="AD1340" t="s">
        <v>1407</v>
      </c>
      <c r="AF1340" t="s">
        <v>137</v>
      </c>
      <c r="AG1340" t="s">
        <v>1408</v>
      </c>
      <c r="AI1340" t="s">
        <v>139</v>
      </c>
      <c r="AK1340" t="s">
        <v>140</v>
      </c>
      <c r="AM1340" t="s">
        <v>141</v>
      </c>
      <c r="AZ1340" t="s">
        <v>1207</v>
      </c>
      <c r="BA1340" t="s">
        <v>1208</v>
      </c>
      <c r="BB1340" t="s">
        <v>1209</v>
      </c>
      <c r="BD1340" t="s">
        <v>1409</v>
      </c>
      <c r="BE1340" s="15">
        <v>43061</v>
      </c>
      <c r="BG1340" t="s">
        <v>1410</v>
      </c>
      <c r="BH1340">
        <v>0.5</v>
      </c>
      <c r="BI1340" t="s">
        <v>139</v>
      </c>
      <c r="BJ1340" s="15"/>
      <c r="BK1340" t="s">
        <v>146</v>
      </c>
      <c r="BL1340">
        <v>8</v>
      </c>
      <c r="BM1340" s="16">
        <v>43053.806250000001</v>
      </c>
      <c r="BN1340">
        <v>8</v>
      </c>
      <c r="BO1340" s="16">
        <v>43053.806250000001</v>
      </c>
      <c r="BP1340" t="s">
        <v>147</v>
      </c>
      <c r="BQ1340" t="s">
        <v>147</v>
      </c>
      <c r="BS1340">
        <v>0.5</v>
      </c>
      <c r="BT1340" t="b">
        <v>0</v>
      </c>
      <c r="BV1340">
        <v>0.5</v>
      </c>
      <c r="BW1340">
        <v>0.25</v>
      </c>
      <c r="BX1340" t="s">
        <v>1103</v>
      </c>
      <c r="BY1340" t="s">
        <v>1400</v>
      </c>
      <c r="BZ1340" t="s">
        <v>1401</v>
      </c>
      <c r="CA1340" t="s">
        <v>4192</v>
      </c>
      <c r="CB1340" t="s">
        <v>150</v>
      </c>
      <c r="CD1340" t="s">
        <v>3699</v>
      </c>
      <c r="CI1340">
        <v>44.961466000000001</v>
      </c>
      <c r="CJ1340">
        <v>-123.33347000000001</v>
      </c>
      <c r="CN1340" t="s">
        <v>3003</v>
      </c>
      <c r="CO1340" t="s">
        <v>1216</v>
      </c>
      <c r="CV1340" t="s">
        <v>154</v>
      </c>
      <c r="CW1340" t="s">
        <v>524</v>
      </c>
      <c r="CX1340" t="s">
        <v>3639</v>
      </c>
      <c r="DC1340" s="15"/>
      <c r="DH1340" t="s">
        <v>146</v>
      </c>
    </row>
    <row r="1341" spans="1:112" x14ac:dyDescent="0.25">
      <c r="A1341" t="s">
        <v>1400</v>
      </c>
      <c r="B1341" t="s">
        <v>1401</v>
      </c>
      <c r="C1341" t="s">
        <v>4193</v>
      </c>
      <c r="D1341" t="s">
        <v>124</v>
      </c>
      <c r="E1341" t="s">
        <v>125</v>
      </c>
      <c r="F1341" t="s">
        <v>126</v>
      </c>
      <c r="G1341" s="15">
        <v>43053</v>
      </c>
      <c r="H1341" t="s">
        <v>1385</v>
      </c>
      <c r="I1341" t="s">
        <v>1197</v>
      </c>
      <c r="J1341" s="15">
        <v>43053</v>
      </c>
      <c r="K1341" t="s">
        <v>1385</v>
      </c>
      <c r="L1341" t="s">
        <v>1197</v>
      </c>
      <c r="T1341" t="s">
        <v>2772</v>
      </c>
      <c r="V1341" t="s">
        <v>4194</v>
      </c>
      <c r="AA1341" t="s">
        <v>1406</v>
      </c>
      <c r="AB1341" t="s">
        <v>1400</v>
      </c>
      <c r="AC1341" t="s">
        <v>1406</v>
      </c>
      <c r="AD1341" t="s">
        <v>1407</v>
      </c>
      <c r="AF1341" t="s">
        <v>137</v>
      </c>
      <c r="AG1341" t="s">
        <v>1408</v>
      </c>
      <c r="AI1341" t="s">
        <v>139</v>
      </c>
      <c r="AK1341" t="s">
        <v>140</v>
      </c>
      <c r="AM1341" t="s">
        <v>141</v>
      </c>
      <c r="AZ1341" t="s">
        <v>1207</v>
      </c>
      <c r="BA1341" t="s">
        <v>1208</v>
      </c>
      <c r="BB1341" t="s">
        <v>1209</v>
      </c>
      <c r="BD1341" t="s">
        <v>1409</v>
      </c>
      <c r="BE1341" s="15">
        <v>43067</v>
      </c>
      <c r="BG1341" t="s">
        <v>1410</v>
      </c>
      <c r="BH1341">
        <v>0.5</v>
      </c>
      <c r="BI1341" t="s">
        <v>139</v>
      </c>
      <c r="BJ1341" s="15"/>
      <c r="BK1341" t="s">
        <v>146</v>
      </c>
      <c r="BL1341">
        <v>8</v>
      </c>
      <c r="BM1341" s="16">
        <v>43053.833333333299</v>
      </c>
      <c r="BN1341">
        <v>8</v>
      </c>
      <c r="BO1341" s="16">
        <v>43053.833333333299</v>
      </c>
      <c r="BP1341" t="s">
        <v>147</v>
      </c>
      <c r="BQ1341" t="s">
        <v>147</v>
      </c>
      <c r="BS1341">
        <v>0.5</v>
      </c>
      <c r="BT1341" t="b">
        <v>0</v>
      </c>
      <c r="BV1341">
        <v>0.5</v>
      </c>
      <c r="BW1341">
        <v>0.25</v>
      </c>
      <c r="BX1341" t="s">
        <v>1103</v>
      </c>
      <c r="BY1341" t="s">
        <v>1400</v>
      </c>
      <c r="BZ1341" t="s">
        <v>1401</v>
      </c>
      <c r="CA1341" t="s">
        <v>4195</v>
      </c>
      <c r="CB1341" t="s">
        <v>150</v>
      </c>
      <c r="CD1341" t="s">
        <v>3482</v>
      </c>
      <c r="CI1341">
        <v>45.093910000000001</v>
      </c>
      <c r="CJ1341">
        <v>-122.86755100000001</v>
      </c>
      <c r="CK1341" t="s">
        <v>294</v>
      </c>
      <c r="CN1341" t="s">
        <v>3003</v>
      </c>
      <c r="CO1341" t="s">
        <v>1216</v>
      </c>
      <c r="CV1341" t="s">
        <v>154</v>
      </c>
      <c r="CW1341" t="s">
        <v>524</v>
      </c>
      <c r="CX1341" t="s">
        <v>1414</v>
      </c>
      <c r="DC1341" s="15"/>
      <c r="DH1341" t="s">
        <v>146</v>
      </c>
    </row>
    <row r="1342" spans="1:112" x14ac:dyDescent="0.25">
      <c r="A1342" t="s">
        <v>1400</v>
      </c>
      <c r="B1342" t="s">
        <v>1401</v>
      </c>
      <c r="C1342" t="s">
        <v>4196</v>
      </c>
      <c r="D1342" t="s">
        <v>124</v>
      </c>
      <c r="E1342" t="s">
        <v>125</v>
      </c>
      <c r="F1342" t="s">
        <v>126</v>
      </c>
      <c r="G1342" s="15">
        <v>43053</v>
      </c>
      <c r="H1342" t="s">
        <v>4197</v>
      </c>
      <c r="I1342" t="s">
        <v>1197</v>
      </c>
      <c r="J1342" s="15">
        <v>43053</v>
      </c>
      <c r="K1342" t="s">
        <v>4197</v>
      </c>
      <c r="L1342" t="s">
        <v>1197</v>
      </c>
      <c r="T1342" t="s">
        <v>2772</v>
      </c>
      <c r="V1342" t="s">
        <v>4198</v>
      </c>
      <c r="AA1342" t="s">
        <v>1406</v>
      </c>
      <c r="AB1342" t="s">
        <v>1400</v>
      </c>
      <c r="AC1342" t="s">
        <v>1406</v>
      </c>
      <c r="AD1342" t="s">
        <v>1407</v>
      </c>
      <c r="AF1342" t="s">
        <v>137</v>
      </c>
      <c r="AG1342" t="s">
        <v>1408</v>
      </c>
      <c r="AI1342" t="s">
        <v>139</v>
      </c>
      <c r="AK1342" t="s">
        <v>140</v>
      </c>
      <c r="AM1342" t="s">
        <v>141</v>
      </c>
      <c r="AZ1342" t="s">
        <v>1207</v>
      </c>
      <c r="BA1342" t="s">
        <v>1208</v>
      </c>
      <c r="BB1342" t="s">
        <v>1209</v>
      </c>
      <c r="BD1342" t="s">
        <v>1409</v>
      </c>
      <c r="BE1342" s="15">
        <v>43061</v>
      </c>
      <c r="BG1342" t="s">
        <v>1410</v>
      </c>
      <c r="BH1342">
        <v>0.5</v>
      </c>
      <c r="BI1342" t="s">
        <v>139</v>
      </c>
      <c r="BJ1342" s="15"/>
      <c r="BK1342" t="s">
        <v>146</v>
      </c>
      <c r="BL1342">
        <v>8</v>
      </c>
      <c r="BM1342" s="16">
        <v>43053.849305555603</v>
      </c>
      <c r="BN1342">
        <v>8</v>
      </c>
      <c r="BO1342" s="16">
        <v>43053.849305555603</v>
      </c>
      <c r="BP1342" t="s">
        <v>147</v>
      </c>
      <c r="BQ1342" t="s">
        <v>147</v>
      </c>
      <c r="BS1342">
        <v>0.5</v>
      </c>
      <c r="BT1342" t="b">
        <v>0</v>
      </c>
      <c r="BV1342">
        <v>0.5</v>
      </c>
      <c r="BW1342">
        <v>0.25</v>
      </c>
      <c r="BX1342" t="s">
        <v>1103</v>
      </c>
      <c r="BY1342" t="s">
        <v>1400</v>
      </c>
      <c r="BZ1342" t="s">
        <v>1401</v>
      </c>
      <c r="CA1342" t="s">
        <v>4199</v>
      </c>
      <c r="CB1342" t="s">
        <v>150</v>
      </c>
      <c r="CD1342" t="s">
        <v>3699</v>
      </c>
      <c r="CI1342">
        <v>45.010689999999997</v>
      </c>
      <c r="CJ1342">
        <v>-123.31854</v>
      </c>
      <c r="CK1342" t="s">
        <v>294</v>
      </c>
      <c r="CN1342" t="s">
        <v>3003</v>
      </c>
      <c r="CO1342" t="s">
        <v>1216</v>
      </c>
      <c r="CV1342" t="s">
        <v>154</v>
      </c>
      <c r="CW1342" t="s">
        <v>524</v>
      </c>
      <c r="CX1342" t="s">
        <v>3639</v>
      </c>
      <c r="DC1342" s="15"/>
      <c r="DH1342" t="s">
        <v>146</v>
      </c>
    </row>
    <row r="1343" spans="1:112" x14ac:dyDescent="0.25">
      <c r="A1343" t="s">
        <v>1400</v>
      </c>
      <c r="B1343" t="s">
        <v>1401</v>
      </c>
      <c r="C1343" t="s">
        <v>4200</v>
      </c>
      <c r="D1343" t="s">
        <v>124</v>
      </c>
      <c r="E1343" t="s">
        <v>125</v>
      </c>
      <c r="F1343" t="s">
        <v>126</v>
      </c>
      <c r="G1343" s="15">
        <v>43053</v>
      </c>
      <c r="H1343" t="s">
        <v>875</v>
      </c>
      <c r="I1343" t="s">
        <v>1197</v>
      </c>
      <c r="J1343" s="15">
        <v>43053</v>
      </c>
      <c r="K1343" t="s">
        <v>875</v>
      </c>
      <c r="L1343" t="s">
        <v>1197</v>
      </c>
      <c r="T1343" t="s">
        <v>1404</v>
      </c>
      <c r="V1343" t="s">
        <v>4201</v>
      </c>
      <c r="AA1343" t="s">
        <v>1406</v>
      </c>
      <c r="AB1343" t="s">
        <v>1400</v>
      </c>
      <c r="AC1343" t="s">
        <v>1406</v>
      </c>
      <c r="AD1343" t="s">
        <v>1407</v>
      </c>
      <c r="AF1343" t="s">
        <v>137</v>
      </c>
      <c r="AG1343" t="s">
        <v>1408</v>
      </c>
      <c r="AI1343" t="s">
        <v>139</v>
      </c>
      <c r="AK1343" t="s">
        <v>140</v>
      </c>
      <c r="AM1343" t="s">
        <v>141</v>
      </c>
      <c r="AZ1343" t="s">
        <v>1207</v>
      </c>
      <c r="BA1343" t="s">
        <v>1208</v>
      </c>
      <c r="BB1343" t="s">
        <v>1209</v>
      </c>
      <c r="BD1343" t="s">
        <v>1409</v>
      </c>
      <c r="BE1343" s="15">
        <v>43067</v>
      </c>
      <c r="BG1343" t="s">
        <v>1410</v>
      </c>
      <c r="BH1343">
        <v>0.5</v>
      </c>
      <c r="BI1343" t="s">
        <v>139</v>
      </c>
      <c r="BJ1343" s="15"/>
      <c r="BK1343" t="s">
        <v>146</v>
      </c>
      <c r="BL1343">
        <v>8</v>
      </c>
      <c r="BM1343" s="16">
        <v>43053.854166666701</v>
      </c>
      <c r="BN1343">
        <v>8</v>
      </c>
      <c r="BO1343" s="16">
        <v>43053.854166666701</v>
      </c>
      <c r="BP1343" t="s">
        <v>147</v>
      </c>
      <c r="BQ1343" t="s">
        <v>147</v>
      </c>
      <c r="BS1343">
        <v>0.5</v>
      </c>
      <c r="BT1343" t="b">
        <v>0</v>
      </c>
      <c r="BV1343">
        <v>0.5</v>
      </c>
      <c r="BW1343">
        <v>0.25</v>
      </c>
      <c r="BX1343" t="s">
        <v>1103</v>
      </c>
      <c r="BY1343" t="s">
        <v>1400</v>
      </c>
      <c r="BZ1343" t="s">
        <v>1401</v>
      </c>
      <c r="CA1343" t="s">
        <v>4202</v>
      </c>
      <c r="CB1343" t="s">
        <v>150</v>
      </c>
      <c r="CD1343" t="s">
        <v>2914</v>
      </c>
      <c r="CI1343">
        <v>43.098647999999997</v>
      </c>
      <c r="CJ1343">
        <v>-123.42653900000001</v>
      </c>
      <c r="CN1343" t="s">
        <v>135</v>
      </c>
      <c r="CO1343" t="s">
        <v>298</v>
      </c>
      <c r="CV1343" t="s">
        <v>154</v>
      </c>
      <c r="CW1343" t="s">
        <v>524</v>
      </c>
      <c r="CX1343" t="s">
        <v>400</v>
      </c>
      <c r="DC1343" s="15"/>
      <c r="DH1343" t="s">
        <v>146</v>
      </c>
    </row>
    <row r="1344" spans="1:112" x14ac:dyDescent="0.25">
      <c r="A1344" t="s">
        <v>1400</v>
      </c>
      <c r="B1344" t="s">
        <v>1401</v>
      </c>
      <c r="C1344" t="s">
        <v>4203</v>
      </c>
      <c r="D1344" t="s">
        <v>124</v>
      </c>
      <c r="E1344" t="s">
        <v>125</v>
      </c>
      <c r="F1344" t="s">
        <v>126</v>
      </c>
      <c r="G1344" s="15">
        <v>43053</v>
      </c>
      <c r="H1344" t="s">
        <v>2160</v>
      </c>
      <c r="I1344" t="s">
        <v>1197</v>
      </c>
      <c r="J1344" s="15">
        <v>43053</v>
      </c>
      <c r="K1344" t="s">
        <v>2160</v>
      </c>
      <c r="L1344" t="s">
        <v>1197</v>
      </c>
      <c r="T1344" t="s">
        <v>2772</v>
      </c>
      <c r="V1344" t="s">
        <v>4204</v>
      </c>
      <c r="AA1344" t="s">
        <v>1406</v>
      </c>
      <c r="AB1344" t="s">
        <v>1400</v>
      </c>
      <c r="AC1344" t="s">
        <v>1406</v>
      </c>
      <c r="AD1344" t="s">
        <v>1407</v>
      </c>
      <c r="AF1344" t="s">
        <v>137</v>
      </c>
      <c r="AG1344" t="s">
        <v>1408</v>
      </c>
      <c r="AI1344" t="s">
        <v>139</v>
      </c>
      <c r="AK1344" t="s">
        <v>140</v>
      </c>
      <c r="AM1344" t="s">
        <v>141</v>
      </c>
      <c r="AZ1344" t="s">
        <v>1207</v>
      </c>
      <c r="BA1344" t="s">
        <v>1208</v>
      </c>
      <c r="BB1344" t="s">
        <v>1209</v>
      </c>
      <c r="BD1344" t="s">
        <v>1409</v>
      </c>
      <c r="BE1344" s="15">
        <v>43067</v>
      </c>
      <c r="BG1344" t="s">
        <v>1410</v>
      </c>
      <c r="BH1344">
        <v>0.5</v>
      </c>
      <c r="BI1344" t="s">
        <v>139</v>
      </c>
      <c r="BJ1344" s="15"/>
      <c r="BK1344" t="s">
        <v>146</v>
      </c>
      <c r="BL1344">
        <v>8</v>
      </c>
      <c r="BM1344" s="16">
        <v>43053.885416666701</v>
      </c>
      <c r="BN1344">
        <v>8</v>
      </c>
      <c r="BO1344" s="16">
        <v>43053.885416666701</v>
      </c>
      <c r="BP1344" t="s">
        <v>147</v>
      </c>
      <c r="BQ1344" t="s">
        <v>147</v>
      </c>
      <c r="BS1344">
        <v>0.5</v>
      </c>
      <c r="BT1344" t="b">
        <v>0</v>
      </c>
      <c r="BV1344">
        <v>0.5</v>
      </c>
      <c r="BW1344">
        <v>0.25</v>
      </c>
      <c r="BX1344" t="s">
        <v>1103</v>
      </c>
      <c r="BY1344" t="s">
        <v>1400</v>
      </c>
      <c r="BZ1344" t="s">
        <v>1401</v>
      </c>
      <c r="CA1344" t="s">
        <v>4205</v>
      </c>
      <c r="CB1344" t="s">
        <v>150</v>
      </c>
      <c r="CD1344" t="s">
        <v>1413</v>
      </c>
      <c r="CI1344">
        <v>45.306229999999999</v>
      </c>
      <c r="CJ1344">
        <v>-122.86141499999999</v>
      </c>
      <c r="CK1344" t="s">
        <v>294</v>
      </c>
      <c r="CN1344" t="s">
        <v>3003</v>
      </c>
      <c r="CO1344" t="s">
        <v>1216</v>
      </c>
      <c r="CV1344" t="s">
        <v>154</v>
      </c>
      <c r="CW1344" t="s">
        <v>524</v>
      </c>
      <c r="CX1344" t="s">
        <v>3706</v>
      </c>
      <c r="DC1344" s="15"/>
      <c r="DH1344" t="s">
        <v>146</v>
      </c>
    </row>
    <row r="1345" spans="1:112" x14ac:dyDescent="0.25">
      <c r="A1345" t="s">
        <v>1400</v>
      </c>
      <c r="B1345" t="s">
        <v>1401</v>
      </c>
      <c r="C1345" t="s">
        <v>4206</v>
      </c>
      <c r="D1345" t="s">
        <v>124</v>
      </c>
      <c r="E1345" t="s">
        <v>125</v>
      </c>
      <c r="F1345" t="s">
        <v>126</v>
      </c>
      <c r="G1345" s="15">
        <v>43053</v>
      </c>
      <c r="H1345" t="s">
        <v>2475</v>
      </c>
      <c r="I1345" t="s">
        <v>1197</v>
      </c>
      <c r="J1345" s="15">
        <v>43053</v>
      </c>
      <c r="K1345" t="s">
        <v>2475</v>
      </c>
      <c r="L1345" t="s">
        <v>1197</v>
      </c>
      <c r="T1345" t="s">
        <v>2772</v>
      </c>
      <c r="V1345" t="s">
        <v>4207</v>
      </c>
      <c r="AA1345" t="s">
        <v>1406</v>
      </c>
      <c r="AB1345" t="s">
        <v>1400</v>
      </c>
      <c r="AC1345" t="s">
        <v>1406</v>
      </c>
      <c r="AD1345" t="s">
        <v>1407</v>
      </c>
      <c r="AF1345" t="s">
        <v>137</v>
      </c>
      <c r="AG1345" t="s">
        <v>1408</v>
      </c>
      <c r="AI1345" t="s">
        <v>139</v>
      </c>
      <c r="AK1345" t="s">
        <v>140</v>
      </c>
      <c r="AM1345" t="s">
        <v>141</v>
      </c>
      <c r="AZ1345" t="s">
        <v>1207</v>
      </c>
      <c r="BA1345" t="s">
        <v>1208</v>
      </c>
      <c r="BB1345" t="s">
        <v>1209</v>
      </c>
      <c r="BD1345" t="s">
        <v>1409</v>
      </c>
      <c r="BE1345" s="15">
        <v>43061</v>
      </c>
      <c r="BG1345" t="s">
        <v>1410</v>
      </c>
      <c r="BH1345">
        <v>0.5</v>
      </c>
      <c r="BI1345" t="s">
        <v>139</v>
      </c>
      <c r="BJ1345" s="15"/>
      <c r="BK1345" t="s">
        <v>146</v>
      </c>
      <c r="BL1345">
        <v>8</v>
      </c>
      <c r="BM1345" s="16">
        <v>43053.897916666698</v>
      </c>
      <c r="BN1345">
        <v>8</v>
      </c>
      <c r="BO1345" s="16">
        <v>43053.897916666698</v>
      </c>
      <c r="BP1345" t="s">
        <v>147</v>
      </c>
      <c r="BQ1345" t="s">
        <v>147</v>
      </c>
      <c r="BS1345">
        <v>0.5</v>
      </c>
      <c r="BT1345" t="b">
        <v>0</v>
      </c>
      <c r="BV1345">
        <v>0.5</v>
      </c>
      <c r="BW1345">
        <v>0.25</v>
      </c>
      <c r="BX1345" t="s">
        <v>1103</v>
      </c>
      <c r="BY1345" t="s">
        <v>1400</v>
      </c>
      <c r="BZ1345" t="s">
        <v>1401</v>
      </c>
      <c r="CA1345" t="s">
        <v>4208</v>
      </c>
      <c r="CB1345" t="s">
        <v>150</v>
      </c>
      <c r="CD1345" t="s">
        <v>3699</v>
      </c>
      <c r="CI1345">
        <v>45.012880000000003</v>
      </c>
      <c r="CJ1345">
        <v>-123.16959</v>
      </c>
      <c r="CK1345" t="s">
        <v>294</v>
      </c>
      <c r="CN1345" t="s">
        <v>3003</v>
      </c>
      <c r="CO1345" t="s">
        <v>1216</v>
      </c>
      <c r="CV1345" t="s">
        <v>154</v>
      </c>
      <c r="CW1345" t="s">
        <v>524</v>
      </c>
      <c r="CX1345" t="s">
        <v>3639</v>
      </c>
      <c r="DC1345" s="15"/>
      <c r="DH1345" t="s">
        <v>146</v>
      </c>
    </row>
    <row r="1346" spans="1:112" x14ac:dyDescent="0.25">
      <c r="A1346" t="s">
        <v>1400</v>
      </c>
      <c r="B1346" t="s">
        <v>1401</v>
      </c>
      <c r="C1346" t="s">
        <v>4209</v>
      </c>
      <c r="D1346" t="s">
        <v>124</v>
      </c>
      <c r="E1346" t="s">
        <v>125</v>
      </c>
      <c r="F1346" t="s">
        <v>126</v>
      </c>
      <c r="G1346" s="15">
        <v>43053</v>
      </c>
      <c r="H1346" t="s">
        <v>2023</v>
      </c>
      <c r="I1346" t="s">
        <v>1197</v>
      </c>
      <c r="J1346" s="15">
        <v>43053</v>
      </c>
      <c r="K1346" t="s">
        <v>2023</v>
      </c>
      <c r="L1346" t="s">
        <v>1197</v>
      </c>
      <c r="T1346" t="s">
        <v>1404</v>
      </c>
      <c r="V1346" t="s">
        <v>4210</v>
      </c>
      <c r="AA1346" t="s">
        <v>1406</v>
      </c>
      <c r="AB1346" t="s">
        <v>1400</v>
      </c>
      <c r="AC1346" t="s">
        <v>1406</v>
      </c>
      <c r="AD1346" t="s">
        <v>1407</v>
      </c>
      <c r="AF1346" t="s">
        <v>137</v>
      </c>
      <c r="AG1346" t="s">
        <v>1408</v>
      </c>
      <c r="AI1346" t="s">
        <v>139</v>
      </c>
      <c r="AK1346" t="s">
        <v>140</v>
      </c>
      <c r="AM1346" t="s">
        <v>141</v>
      </c>
      <c r="AZ1346" t="s">
        <v>1207</v>
      </c>
      <c r="BA1346" t="s">
        <v>1208</v>
      </c>
      <c r="BB1346" t="s">
        <v>1209</v>
      </c>
      <c r="BD1346" t="s">
        <v>1409</v>
      </c>
      <c r="BE1346" s="15">
        <v>43067</v>
      </c>
      <c r="BG1346" t="s">
        <v>1410</v>
      </c>
      <c r="BH1346">
        <v>0.5</v>
      </c>
      <c r="BI1346" t="s">
        <v>139</v>
      </c>
      <c r="BJ1346" s="15"/>
      <c r="BK1346" t="s">
        <v>146</v>
      </c>
      <c r="BL1346">
        <v>8</v>
      </c>
      <c r="BM1346" s="16">
        <v>43053.927083333299</v>
      </c>
      <c r="BN1346">
        <v>8</v>
      </c>
      <c r="BO1346" s="16">
        <v>43053.927083333299</v>
      </c>
      <c r="BP1346" t="s">
        <v>147</v>
      </c>
      <c r="BQ1346" t="s">
        <v>147</v>
      </c>
      <c r="BS1346">
        <v>0.5</v>
      </c>
      <c r="BT1346" t="b">
        <v>0</v>
      </c>
      <c r="BV1346">
        <v>0.5</v>
      </c>
      <c r="BW1346">
        <v>0.25</v>
      </c>
      <c r="BX1346" t="s">
        <v>1103</v>
      </c>
      <c r="BY1346" t="s">
        <v>1400</v>
      </c>
      <c r="BZ1346" t="s">
        <v>1401</v>
      </c>
      <c r="CA1346" t="s">
        <v>4211</v>
      </c>
      <c r="CB1346" t="s">
        <v>150</v>
      </c>
      <c r="CD1346" t="s">
        <v>2914</v>
      </c>
      <c r="CI1346">
        <v>43.097459999999998</v>
      </c>
      <c r="CJ1346">
        <v>-123.42728</v>
      </c>
      <c r="CN1346" t="s">
        <v>135</v>
      </c>
      <c r="CO1346" t="s">
        <v>298</v>
      </c>
      <c r="CV1346" t="s">
        <v>154</v>
      </c>
      <c r="CW1346" t="s">
        <v>524</v>
      </c>
      <c r="CX1346" t="s">
        <v>400</v>
      </c>
      <c r="DC1346" s="15"/>
      <c r="DH1346" t="s">
        <v>146</v>
      </c>
    </row>
    <row r="1347" spans="1:112" x14ac:dyDescent="0.25">
      <c r="A1347" t="s">
        <v>1400</v>
      </c>
      <c r="B1347" t="s">
        <v>1401</v>
      </c>
      <c r="C1347" t="s">
        <v>4212</v>
      </c>
      <c r="D1347" t="s">
        <v>124</v>
      </c>
      <c r="E1347" t="s">
        <v>125</v>
      </c>
      <c r="F1347" t="s">
        <v>126</v>
      </c>
      <c r="G1347" s="15">
        <v>43053</v>
      </c>
      <c r="H1347" t="s">
        <v>2041</v>
      </c>
      <c r="I1347" t="s">
        <v>1197</v>
      </c>
      <c r="J1347" s="15">
        <v>43053</v>
      </c>
      <c r="K1347" t="s">
        <v>2041</v>
      </c>
      <c r="L1347" t="s">
        <v>1197</v>
      </c>
      <c r="T1347" t="s">
        <v>2772</v>
      </c>
      <c r="V1347" t="s">
        <v>4213</v>
      </c>
      <c r="AA1347" t="s">
        <v>1406</v>
      </c>
      <c r="AB1347" t="s">
        <v>1400</v>
      </c>
      <c r="AC1347" t="s">
        <v>1406</v>
      </c>
      <c r="AD1347" t="s">
        <v>1407</v>
      </c>
      <c r="AF1347" t="s">
        <v>137</v>
      </c>
      <c r="AG1347" t="s">
        <v>1408</v>
      </c>
      <c r="AI1347" t="s">
        <v>139</v>
      </c>
      <c r="AK1347" t="s">
        <v>140</v>
      </c>
      <c r="AM1347" t="s">
        <v>141</v>
      </c>
      <c r="AZ1347" t="s">
        <v>1207</v>
      </c>
      <c r="BA1347" t="s">
        <v>1208</v>
      </c>
      <c r="BB1347" t="s">
        <v>1209</v>
      </c>
      <c r="BD1347" t="s">
        <v>1409</v>
      </c>
      <c r="BE1347" s="15">
        <v>43061</v>
      </c>
      <c r="BG1347" t="s">
        <v>1410</v>
      </c>
      <c r="BH1347">
        <v>0.5</v>
      </c>
      <c r="BI1347" t="s">
        <v>139</v>
      </c>
      <c r="BJ1347" s="15"/>
      <c r="BK1347" t="s">
        <v>146</v>
      </c>
      <c r="BL1347">
        <v>8</v>
      </c>
      <c r="BM1347" s="16">
        <v>43053.965277777803</v>
      </c>
      <c r="BN1347">
        <v>8</v>
      </c>
      <c r="BO1347" s="16">
        <v>43053.965277777803</v>
      </c>
      <c r="BP1347" t="s">
        <v>147</v>
      </c>
      <c r="BQ1347" t="s">
        <v>147</v>
      </c>
      <c r="BS1347">
        <v>0.5</v>
      </c>
      <c r="BT1347" t="b">
        <v>0</v>
      </c>
      <c r="BV1347">
        <v>0.5</v>
      </c>
      <c r="BW1347">
        <v>0.25</v>
      </c>
      <c r="BX1347" t="s">
        <v>1103</v>
      </c>
      <c r="BY1347" t="s">
        <v>1400</v>
      </c>
      <c r="BZ1347" t="s">
        <v>1401</v>
      </c>
      <c r="CA1347" t="s">
        <v>4214</v>
      </c>
      <c r="CB1347" t="s">
        <v>150</v>
      </c>
      <c r="CD1347" t="s">
        <v>3482</v>
      </c>
      <c r="CI1347">
        <v>45.076979999999999</v>
      </c>
      <c r="CJ1347">
        <v>-122.923092</v>
      </c>
      <c r="CK1347" t="s">
        <v>294</v>
      </c>
      <c r="CN1347" t="s">
        <v>3003</v>
      </c>
      <c r="CO1347" t="s">
        <v>1216</v>
      </c>
      <c r="CV1347" t="s">
        <v>154</v>
      </c>
      <c r="CW1347" t="s">
        <v>524</v>
      </c>
      <c r="CX1347" t="s">
        <v>1414</v>
      </c>
      <c r="DC1347" s="15"/>
      <c r="DH1347" t="s">
        <v>146</v>
      </c>
    </row>
    <row r="1348" spans="1:112" x14ac:dyDescent="0.25">
      <c r="A1348" t="s">
        <v>1400</v>
      </c>
      <c r="B1348" t="s">
        <v>1401</v>
      </c>
      <c r="C1348" t="s">
        <v>4215</v>
      </c>
      <c r="D1348" t="s">
        <v>124</v>
      </c>
      <c r="E1348" t="s">
        <v>125</v>
      </c>
      <c r="F1348" t="s">
        <v>126</v>
      </c>
      <c r="G1348" s="15">
        <v>43053</v>
      </c>
      <c r="H1348" t="s">
        <v>2417</v>
      </c>
      <c r="I1348" t="s">
        <v>1197</v>
      </c>
      <c r="J1348" s="15">
        <v>43053</v>
      </c>
      <c r="K1348" t="s">
        <v>2417</v>
      </c>
      <c r="L1348" t="s">
        <v>1197</v>
      </c>
      <c r="T1348" t="s">
        <v>2772</v>
      </c>
      <c r="V1348" t="s">
        <v>4216</v>
      </c>
      <c r="AA1348" t="s">
        <v>1406</v>
      </c>
      <c r="AB1348" t="s">
        <v>1400</v>
      </c>
      <c r="AC1348" t="s">
        <v>1406</v>
      </c>
      <c r="AD1348" t="s">
        <v>1407</v>
      </c>
      <c r="AF1348" t="s">
        <v>137</v>
      </c>
      <c r="AG1348" t="s">
        <v>1408</v>
      </c>
      <c r="AI1348" t="s">
        <v>139</v>
      </c>
      <c r="AK1348" t="s">
        <v>140</v>
      </c>
      <c r="AM1348" t="s">
        <v>141</v>
      </c>
      <c r="AZ1348" t="s">
        <v>1207</v>
      </c>
      <c r="BA1348" t="s">
        <v>1208</v>
      </c>
      <c r="BB1348" t="s">
        <v>1209</v>
      </c>
      <c r="BD1348" t="s">
        <v>1409</v>
      </c>
      <c r="BE1348" s="15">
        <v>43061</v>
      </c>
      <c r="BG1348" t="s">
        <v>1410</v>
      </c>
      <c r="BH1348">
        <v>0.5</v>
      </c>
      <c r="BI1348" t="s">
        <v>139</v>
      </c>
      <c r="BJ1348" s="15"/>
      <c r="BK1348" t="s">
        <v>146</v>
      </c>
      <c r="BL1348">
        <v>8</v>
      </c>
      <c r="BM1348" s="16">
        <v>43053.989583333299</v>
      </c>
      <c r="BN1348">
        <v>8</v>
      </c>
      <c r="BO1348" s="16">
        <v>43053.989583333299</v>
      </c>
      <c r="BP1348" t="s">
        <v>147</v>
      </c>
      <c r="BQ1348" t="s">
        <v>147</v>
      </c>
      <c r="BS1348">
        <v>0.5</v>
      </c>
      <c r="BT1348" t="b">
        <v>0</v>
      </c>
      <c r="BV1348">
        <v>0.5</v>
      </c>
      <c r="BW1348">
        <v>0.25</v>
      </c>
      <c r="BX1348" t="s">
        <v>1103</v>
      </c>
      <c r="BY1348" t="s">
        <v>1400</v>
      </c>
      <c r="BZ1348" t="s">
        <v>1401</v>
      </c>
      <c r="CA1348" t="s">
        <v>4217</v>
      </c>
      <c r="CB1348" t="s">
        <v>150</v>
      </c>
      <c r="CD1348" t="s">
        <v>3482</v>
      </c>
      <c r="CI1348">
        <v>45.003450000000001</v>
      </c>
      <c r="CJ1348">
        <v>-122.806438</v>
      </c>
      <c r="CK1348" t="s">
        <v>294</v>
      </c>
      <c r="CN1348" t="s">
        <v>3003</v>
      </c>
      <c r="CO1348" t="s">
        <v>1216</v>
      </c>
      <c r="CV1348" t="s">
        <v>154</v>
      </c>
      <c r="CW1348" t="s">
        <v>524</v>
      </c>
      <c r="CX1348" t="s">
        <v>1414</v>
      </c>
      <c r="DC1348" s="15"/>
      <c r="DH1348" t="s">
        <v>146</v>
      </c>
    </row>
    <row r="1349" spans="1:112" x14ac:dyDescent="0.25">
      <c r="A1349" t="s">
        <v>1400</v>
      </c>
      <c r="B1349" t="s">
        <v>1401</v>
      </c>
      <c r="C1349" t="s">
        <v>4218</v>
      </c>
      <c r="D1349" t="s">
        <v>124</v>
      </c>
      <c r="E1349" t="s">
        <v>125</v>
      </c>
      <c r="F1349" t="s">
        <v>126</v>
      </c>
      <c r="G1349" s="15">
        <v>43053</v>
      </c>
      <c r="H1349" t="s">
        <v>1989</v>
      </c>
      <c r="I1349" t="s">
        <v>1197</v>
      </c>
      <c r="J1349" s="15">
        <v>43053</v>
      </c>
      <c r="K1349" t="s">
        <v>1989</v>
      </c>
      <c r="L1349" t="s">
        <v>1197</v>
      </c>
      <c r="T1349" t="s">
        <v>2772</v>
      </c>
      <c r="V1349" t="s">
        <v>4219</v>
      </c>
      <c r="AA1349" t="s">
        <v>1406</v>
      </c>
      <c r="AB1349" t="s">
        <v>1400</v>
      </c>
      <c r="AC1349" t="s">
        <v>1406</v>
      </c>
      <c r="AD1349" t="s">
        <v>1407</v>
      </c>
      <c r="AF1349" t="s">
        <v>137</v>
      </c>
      <c r="AG1349" t="s">
        <v>1408</v>
      </c>
      <c r="AI1349" t="s">
        <v>139</v>
      </c>
      <c r="AK1349" t="s">
        <v>140</v>
      </c>
      <c r="AM1349" t="s">
        <v>141</v>
      </c>
      <c r="AZ1349" t="s">
        <v>1207</v>
      </c>
      <c r="BA1349" t="s">
        <v>1208</v>
      </c>
      <c r="BB1349" t="s">
        <v>1209</v>
      </c>
      <c r="BD1349" t="s">
        <v>1409</v>
      </c>
      <c r="BE1349" s="15">
        <v>43067</v>
      </c>
      <c r="BG1349" t="s">
        <v>1410</v>
      </c>
      <c r="BH1349">
        <v>0.5</v>
      </c>
      <c r="BI1349" t="s">
        <v>139</v>
      </c>
      <c r="BJ1349" s="15"/>
      <c r="BK1349" t="s">
        <v>146</v>
      </c>
      <c r="BL1349">
        <v>8</v>
      </c>
      <c r="BM1349" s="16">
        <v>43054.006944444402</v>
      </c>
      <c r="BN1349">
        <v>8</v>
      </c>
      <c r="BO1349" s="16">
        <v>43054.006944444402</v>
      </c>
      <c r="BP1349" t="s">
        <v>147</v>
      </c>
      <c r="BQ1349" t="s">
        <v>147</v>
      </c>
      <c r="BS1349">
        <v>0.5</v>
      </c>
      <c r="BT1349" t="b">
        <v>0</v>
      </c>
      <c r="BV1349">
        <v>0.5</v>
      </c>
      <c r="BW1349">
        <v>0.25</v>
      </c>
      <c r="BX1349" t="s">
        <v>1103</v>
      </c>
      <c r="BY1349" t="s">
        <v>1400</v>
      </c>
      <c r="BZ1349" t="s">
        <v>1401</v>
      </c>
      <c r="CA1349" t="s">
        <v>4220</v>
      </c>
      <c r="CB1349" t="s">
        <v>150</v>
      </c>
      <c r="CD1349" t="s">
        <v>3699</v>
      </c>
      <c r="CI1349">
        <v>45.396790000000003</v>
      </c>
      <c r="CJ1349">
        <v>-123.232595</v>
      </c>
      <c r="CK1349" t="s">
        <v>294</v>
      </c>
      <c r="CN1349" t="s">
        <v>3003</v>
      </c>
      <c r="CO1349" t="s">
        <v>1216</v>
      </c>
      <c r="CV1349" t="s">
        <v>154</v>
      </c>
      <c r="CW1349" t="s">
        <v>524</v>
      </c>
      <c r="CX1349" t="s">
        <v>2767</v>
      </c>
      <c r="DC1349" s="15"/>
      <c r="DH1349" t="s">
        <v>146</v>
      </c>
    </row>
    <row r="1350" spans="1:112" x14ac:dyDescent="0.25">
      <c r="A1350" t="s">
        <v>1400</v>
      </c>
      <c r="B1350" t="s">
        <v>1401</v>
      </c>
      <c r="C1350" t="s">
        <v>4221</v>
      </c>
      <c r="D1350" t="s">
        <v>124</v>
      </c>
      <c r="E1350" t="s">
        <v>125</v>
      </c>
      <c r="F1350" t="s">
        <v>126</v>
      </c>
      <c r="G1350" s="15">
        <v>43054</v>
      </c>
      <c r="H1350" t="s">
        <v>1236</v>
      </c>
      <c r="I1350" t="s">
        <v>1197</v>
      </c>
      <c r="J1350" s="15">
        <v>43054</v>
      </c>
      <c r="K1350" t="s">
        <v>1236</v>
      </c>
      <c r="L1350" t="s">
        <v>1197</v>
      </c>
      <c r="T1350" t="s">
        <v>2772</v>
      </c>
      <c r="V1350" t="s">
        <v>4222</v>
      </c>
      <c r="AA1350" t="s">
        <v>1406</v>
      </c>
      <c r="AB1350" t="s">
        <v>1400</v>
      </c>
      <c r="AC1350" t="s">
        <v>1406</v>
      </c>
      <c r="AD1350" t="s">
        <v>1407</v>
      </c>
      <c r="AF1350" t="s">
        <v>137</v>
      </c>
      <c r="AG1350" t="s">
        <v>1408</v>
      </c>
      <c r="AI1350" t="s">
        <v>139</v>
      </c>
      <c r="AK1350" t="s">
        <v>140</v>
      </c>
      <c r="AM1350" t="s">
        <v>141</v>
      </c>
      <c r="AZ1350" t="s">
        <v>1207</v>
      </c>
      <c r="BA1350" t="s">
        <v>1208</v>
      </c>
      <c r="BB1350" t="s">
        <v>1209</v>
      </c>
      <c r="BD1350" t="s">
        <v>1409</v>
      </c>
      <c r="BE1350" s="15">
        <v>43067</v>
      </c>
      <c r="BG1350" t="s">
        <v>1410</v>
      </c>
      <c r="BH1350">
        <v>0.5</v>
      </c>
      <c r="BI1350" t="s">
        <v>139</v>
      </c>
      <c r="BJ1350" s="15"/>
      <c r="BK1350" t="s">
        <v>146</v>
      </c>
      <c r="BL1350">
        <v>8</v>
      </c>
      <c r="BM1350" s="16">
        <v>43054.708333333299</v>
      </c>
      <c r="BN1350">
        <v>8</v>
      </c>
      <c r="BO1350" s="16">
        <v>43054.708333333299</v>
      </c>
      <c r="BP1350" t="s">
        <v>147</v>
      </c>
      <c r="BQ1350" t="s">
        <v>147</v>
      </c>
      <c r="BS1350">
        <v>0.5</v>
      </c>
      <c r="BT1350" t="b">
        <v>0</v>
      </c>
      <c r="BV1350">
        <v>0.5</v>
      </c>
      <c r="BW1350">
        <v>0.25</v>
      </c>
      <c r="BX1350" t="s">
        <v>1103</v>
      </c>
      <c r="BY1350" t="s">
        <v>1400</v>
      </c>
      <c r="BZ1350" t="s">
        <v>1401</v>
      </c>
      <c r="CA1350" t="s">
        <v>4223</v>
      </c>
      <c r="CB1350" t="s">
        <v>150</v>
      </c>
      <c r="CD1350" t="s">
        <v>1413</v>
      </c>
      <c r="CI1350">
        <v>45.234720000000003</v>
      </c>
      <c r="CJ1350">
        <v>-122.94733600000001</v>
      </c>
      <c r="CK1350" t="s">
        <v>294</v>
      </c>
      <c r="CN1350" t="s">
        <v>3003</v>
      </c>
      <c r="CO1350" t="s">
        <v>1216</v>
      </c>
      <c r="CV1350" t="s">
        <v>154</v>
      </c>
      <c r="CW1350" t="s">
        <v>524</v>
      </c>
      <c r="CX1350" t="s">
        <v>1414</v>
      </c>
      <c r="DC1350" s="15"/>
      <c r="DH1350" t="s">
        <v>146</v>
      </c>
    </row>
    <row r="1351" spans="1:112" x14ac:dyDescent="0.25">
      <c r="A1351" t="s">
        <v>1400</v>
      </c>
      <c r="B1351" t="s">
        <v>1401</v>
      </c>
      <c r="C1351" t="s">
        <v>4224</v>
      </c>
      <c r="D1351" t="s">
        <v>124</v>
      </c>
      <c r="E1351" t="s">
        <v>125</v>
      </c>
      <c r="F1351" t="s">
        <v>126</v>
      </c>
      <c r="G1351" s="15">
        <v>43151</v>
      </c>
      <c r="H1351" t="s">
        <v>720</v>
      </c>
      <c r="I1351" t="s">
        <v>1197</v>
      </c>
      <c r="J1351" s="15">
        <v>43151</v>
      </c>
      <c r="K1351" t="s">
        <v>720</v>
      </c>
      <c r="L1351" t="s">
        <v>1197</v>
      </c>
      <c r="T1351" t="s">
        <v>1404</v>
      </c>
      <c r="V1351" t="s">
        <v>4225</v>
      </c>
      <c r="AA1351" t="s">
        <v>1406</v>
      </c>
      <c r="AB1351" t="s">
        <v>1400</v>
      </c>
      <c r="AC1351" t="s">
        <v>1406</v>
      </c>
      <c r="AD1351" t="s">
        <v>1407</v>
      </c>
      <c r="AF1351" t="s">
        <v>137</v>
      </c>
      <c r="AG1351" t="s">
        <v>1408</v>
      </c>
      <c r="AI1351" t="s">
        <v>139</v>
      </c>
      <c r="AK1351" t="s">
        <v>140</v>
      </c>
      <c r="AM1351" t="s">
        <v>141</v>
      </c>
      <c r="AZ1351" t="s">
        <v>1207</v>
      </c>
      <c r="BA1351" t="s">
        <v>1208</v>
      </c>
      <c r="BB1351" t="s">
        <v>1209</v>
      </c>
      <c r="BD1351" t="s">
        <v>1409</v>
      </c>
      <c r="BE1351" s="15">
        <v>43164</v>
      </c>
      <c r="BG1351" t="s">
        <v>1410</v>
      </c>
      <c r="BH1351">
        <v>0.5</v>
      </c>
      <c r="BI1351" t="s">
        <v>139</v>
      </c>
      <c r="BJ1351" s="15"/>
      <c r="BK1351" t="s">
        <v>146</v>
      </c>
      <c r="BL1351">
        <v>8</v>
      </c>
      <c r="BM1351" s="16">
        <v>43151.75</v>
      </c>
      <c r="BN1351">
        <v>8</v>
      </c>
      <c r="BO1351" s="16">
        <v>43151.75</v>
      </c>
      <c r="BP1351" t="s">
        <v>147</v>
      </c>
      <c r="BQ1351" t="s">
        <v>147</v>
      </c>
      <c r="BS1351">
        <v>0.5</v>
      </c>
      <c r="BT1351" t="b">
        <v>0</v>
      </c>
      <c r="BV1351">
        <v>0.5</v>
      </c>
      <c r="BW1351">
        <v>0.25</v>
      </c>
      <c r="BX1351" t="s">
        <v>1103</v>
      </c>
      <c r="BY1351" t="s">
        <v>1400</v>
      </c>
      <c r="BZ1351" t="s">
        <v>1401</v>
      </c>
      <c r="CA1351" t="s">
        <v>4226</v>
      </c>
      <c r="CB1351" t="s">
        <v>150</v>
      </c>
      <c r="CD1351" t="s">
        <v>3699</v>
      </c>
      <c r="CI1351">
        <v>45.135649999999998</v>
      </c>
      <c r="CJ1351">
        <v>-123.47587</v>
      </c>
      <c r="CN1351" t="s">
        <v>135</v>
      </c>
      <c r="CO1351" t="s">
        <v>298</v>
      </c>
      <c r="CV1351" t="s">
        <v>154</v>
      </c>
      <c r="CW1351" t="s">
        <v>524</v>
      </c>
      <c r="CX1351" t="s">
        <v>2767</v>
      </c>
      <c r="DC1351" s="15"/>
      <c r="DH1351" t="s">
        <v>146</v>
      </c>
    </row>
    <row r="1352" spans="1:112" x14ac:dyDescent="0.25">
      <c r="A1352" t="s">
        <v>1400</v>
      </c>
      <c r="B1352" t="s">
        <v>1401</v>
      </c>
      <c r="C1352" t="s">
        <v>4227</v>
      </c>
      <c r="D1352" t="s">
        <v>124</v>
      </c>
      <c r="E1352" t="s">
        <v>125</v>
      </c>
      <c r="F1352" t="s">
        <v>126</v>
      </c>
      <c r="G1352" s="15">
        <v>43151</v>
      </c>
      <c r="H1352" t="s">
        <v>1584</v>
      </c>
      <c r="I1352" t="s">
        <v>1197</v>
      </c>
      <c r="J1352" s="15">
        <v>43151</v>
      </c>
      <c r="K1352" t="s">
        <v>1584</v>
      </c>
      <c r="L1352" t="s">
        <v>1197</v>
      </c>
      <c r="T1352" t="s">
        <v>1404</v>
      </c>
      <c r="V1352" t="s">
        <v>4228</v>
      </c>
      <c r="AA1352" t="s">
        <v>1406</v>
      </c>
      <c r="AB1352" t="s">
        <v>1400</v>
      </c>
      <c r="AC1352" t="s">
        <v>1406</v>
      </c>
      <c r="AD1352" t="s">
        <v>1407</v>
      </c>
      <c r="AF1352" t="s">
        <v>137</v>
      </c>
      <c r="AG1352" t="s">
        <v>1408</v>
      </c>
      <c r="AI1352" t="s">
        <v>139</v>
      </c>
      <c r="AK1352" t="s">
        <v>140</v>
      </c>
      <c r="AM1352" t="s">
        <v>141</v>
      </c>
      <c r="AZ1352" t="s">
        <v>1207</v>
      </c>
      <c r="BA1352" t="s">
        <v>1208</v>
      </c>
      <c r="BB1352" t="s">
        <v>1209</v>
      </c>
      <c r="BD1352" t="s">
        <v>1409</v>
      </c>
      <c r="BE1352" s="15">
        <v>43165</v>
      </c>
      <c r="BG1352" t="s">
        <v>1410</v>
      </c>
      <c r="BH1352">
        <v>0.5</v>
      </c>
      <c r="BI1352" t="s">
        <v>139</v>
      </c>
      <c r="BJ1352" s="15"/>
      <c r="BK1352" t="s">
        <v>146</v>
      </c>
      <c r="BL1352">
        <v>8</v>
      </c>
      <c r="BM1352" s="16">
        <v>43151.826388888898</v>
      </c>
      <c r="BN1352">
        <v>8</v>
      </c>
      <c r="BO1352" s="16">
        <v>43151.826388888898</v>
      </c>
      <c r="BP1352" t="s">
        <v>147</v>
      </c>
      <c r="BQ1352" t="s">
        <v>147</v>
      </c>
      <c r="BS1352">
        <v>0.5</v>
      </c>
      <c r="BT1352" t="b">
        <v>0</v>
      </c>
      <c r="BV1352">
        <v>0.5</v>
      </c>
      <c r="BW1352">
        <v>0.25</v>
      </c>
      <c r="BX1352" t="s">
        <v>1103</v>
      </c>
      <c r="BY1352" t="s">
        <v>1400</v>
      </c>
      <c r="BZ1352" t="s">
        <v>1401</v>
      </c>
      <c r="CA1352" t="s">
        <v>4229</v>
      </c>
      <c r="CB1352" t="s">
        <v>150</v>
      </c>
      <c r="CC1352" t="s">
        <v>1515</v>
      </c>
      <c r="CD1352" t="s">
        <v>3699</v>
      </c>
      <c r="CI1352">
        <v>45.134079999999997</v>
      </c>
      <c r="CJ1352">
        <v>-123.47857</v>
      </c>
      <c r="CN1352" t="s">
        <v>135</v>
      </c>
      <c r="CO1352" t="s">
        <v>298</v>
      </c>
      <c r="CV1352" t="s">
        <v>154</v>
      </c>
      <c r="CW1352" t="s">
        <v>524</v>
      </c>
      <c r="CX1352" t="s">
        <v>2767</v>
      </c>
      <c r="DC1352" s="15"/>
      <c r="DH1352" t="s">
        <v>146</v>
      </c>
    </row>
    <row r="1353" spans="1:112" x14ac:dyDescent="0.25">
      <c r="A1353" t="s">
        <v>1400</v>
      </c>
      <c r="B1353" t="s">
        <v>1401</v>
      </c>
      <c r="C1353" t="s">
        <v>4230</v>
      </c>
      <c r="D1353" t="s">
        <v>124</v>
      </c>
      <c r="E1353" t="s">
        <v>125</v>
      </c>
      <c r="F1353" t="s">
        <v>126</v>
      </c>
      <c r="G1353" s="15">
        <v>43151</v>
      </c>
      <c r="H1353" t="s">
        <v>1958</v>
      </c>
      <c r="I1353" t="s">
        <v>1197</v>
      </c>
      <c r="J1353" s="15">
        <v>43151</v>
      </c>
      <c r="K1353" t="s">
        <v>1958</v>
      </c>
      <c r="L1353" t="s">
        <v>1197</v>
      </c>
      <c r="T1353" t="s">
        <v>1404</v>
      </c>
      <c r="V1353" t="s">
        <v>4231</v>
      </c>
      <c r="AA1353" t="s">
        <v>1406</v>
      </c>
      <c r="AB1353" t="s">
        <v>1400</v>
      </c>
      <c r="AC1353" t="s">
        <v>1406</v>
      </c>
      <c r="AD1353" t="s">
        <v>1407</v>
      </c>
      <c r="AF1353" t="s">
        <v>137</v>
      </c>
      <c r="AG1353" t="s">
        <v>1408</v>
      </c>
      <c r="AI1353" t="s">
        <v>139</v>
      </c>
      <c r="AK1353" t="s">
        <v>140</v>
      </c>
      <c r="AM1353" t="s">
        <v>141</v>
      </c>
      <c r="AZ1353" t="s">
        <v>1207</v>
      </c>
      <c r="BA1353" t="s">
        <v>1208</v>
      </c>
      <c r="BB1353" t="s">
        <v>1209</v>
      </c>
      <c r="BD1353" t="s">
        <v>1409</v>
      </c>
      <c r="BE1353" s="15">
        <v>43165</v>
      </c>
      <c r="BG1353" t="s">
        <v>1410</v>
      </c>
      <c r="BH1353">
        <v>0.5</v>
      </c>
      <c r="BI1353" t="s">
        <v>139</v>
      </c>
      <c r="BJ1353" s="15"/>
      <c r="BK1353" t="s">
        <v>146</v>
      </c>
      <c r="BL1353">
        <v>8</v>
      </c>
      <c r="BM1353" s="16">
        <v>43151.944444444402</v>
      </c>
      <c r="BN1353">
        <v>8</v>
      </c>
      <c r="BO1353" s="16">
        <v>43151.944444444402</v>
      </c>
      <c r="BP1353" t="s">
        <v>147</v>
      </c>
      <c r="BQ1353" t="s">
        <v>147</v>
      </c>
      <c r="BS1353">
        <v>0.5</v>
      </c>
      <c r="BT1353" t="b">
        <v>0</v>
      </c>
      <c r="BV1353">
        <v>0.5</v>
      </c>
      <c r="BW1353">
        <v>0.25</v>
      </c>
      <c r="BX1353" t="s">
        <v>1103</v>
      </c>
      <c r="BY1353" t="s">
        <v>1400</v>
      </c>
      <c r="BZ1353" t="s">
        <v>1401</v>
      </c>
      <c r="CA1353" t="s">
        <v>4232</v>
      </c>
      <c r="CB1353" t="s">
        <v>150</v>
      </c>
      <c r="CC1353" t="s">
        <v>3246</v>
      </c>
      <c r="CD1353" t="s">
        <v>3699</v>
      </c>
      <c r="CI1353">
        <v>45.133839999999999</v>
      </c>
      <c r="CJ1353">
        <v>-123.4777</v>
      </c>
      <c r="CN1353" t="s">
        <v>135</v>
      </c>
      <c r="CO1353" t="s">
        <v>298</v>
      </c>
      <c r="CV1353" t="s">
        <v>154</v>
      </c>
      <c r="CW1353" t="s">
        <v>524</v>
      </c>
      <c r="CX1353" t="s">
        <v>2767</v>
      </c>
      <c r="DC1353" s="15"/>
      <c r="DH1353" t="s">
        <v>146</v>
      </c>
    </row>
    <row r="1354" spans="1:112" x14ac:dyDescent="0.25">
      <c r="A1354" t="s">
        <v>1400</v>
      </c>
      <c r="B1354" t="s">
        <v>1401</v>
      </c>
      <c r="C1354" t="s">
        <v>4233</v>
      </c>
      <c r="D1354" t="s">
        <v>124</v>
      </c>
      <c r="E1354" t="s">
        <v>125</v>
      </c>
      <c r="F1354" t="s">
        <v>126</v>
      </c>
      <c r="G1354" s="15">
        <v>43180</v>
      </c>
      <c r="H1354" t="s">
        <v>965</v>
      </c>
      <c r="I1354" t="s">
        <v>1197</v>
      </c>
      <c r="J1354" s="15">
        <v>43180</v>
      </c>
      <c r="K1354" t="s">
        <v>965</v>
      </c>
      <c r="L1354" t="s">
        <v>1197</v>
      </c>
      <c r="T1354" t="s">
        <v>2772</v>
      </c>
      <c r="V1354" t="s">
        <v>4234</v>
      </c>
      <c r="AA1354" t="s">
        <v>1406</v>
      </c>
      <c r="AB1354" t="s">
        <v>1400</v>
      </c>
      <c r="AC1354" t="s">
        <v>1406</v>
      </c>
      <c r="AD1354" t="s">
        <v>1407</v>
      </c>
      <c r="AF1354" t="s">
        <v>137</v>
      </c>
      <c r="AG1354" t="s">
        <v>1408</v>
      </c>
      <c r="AI1354" t="s">
        <v>139</v>
      </c>
      <c r="AK1354" t="s">
        <v>140</v>
      </c>
      <c r="AM1354" t="s">
        <v>141</v>
      </c>
      <c r="AZ1354" t="s">
        <v>1207</v>
      </c>
      <c r="BA1354" t="s">
        <v>1208</v>
      </c>
      <c r="BB1354" t="s">
        <v>1209</v>
      </c>
      <c r="BD1354" t="s">
        <v>1409</v>
      </c>
      <c r="BE1354" s="15">
        <v>43189</v>
      </c>
      <c r="BG1354" t="s">
        <v>1410</v>
      </c>
      <c r="BH1354">
        <v>0.5</v>
      </c>
      <c r="BI1354" t="s">
        <v>139</v>
      </c>
      <c r="BJ1354" s="15"/>
      <c r="BK1354" t="s">
        <v>146</v>
      </c>
      <c r="BL1354">
        <v>8</v>
      </c>
      <c r="BM1354" s="16">
        <v>43180.690972222197</v>
      </c>
      <c r="BN1354">
        <v>8</v>
      </c>
      <c r="BO1354" s="16">
        <v>43180.690972222197</v>
      </c>
      <c r="BP1354" t="s">
        <v>147</v>
      </c>
      <c r="BQ1354" t="s">
        <v>147</v>
      </c>
      <c r="BS1354">
        <v>0.5</v>
      </c>
      <c r="BT1354" t="b">
        <v>0</v>
      </c>
      <c r="BV1354">
        <v>0.5</v>
      </c>
      <c r="BW1354">
        <v>0.25</v>
      </c>
      <c r="BX1354" t="s">
        <v>1103</v>
      </c>
      <c r="BY1354" t="s">
        <v>1400</v>
      </c>
      <c r="BZ1354" t="s">
        <v>1401</v>
      </c>
      <c r="CA1354" t="s">
        <v>4235</v>
      </c>
      <c r="CB1354" t="s">
        <v>150</v>
      </c>
      <c r="CD1354" t="s">
        <v>4236</v>
      </c>
      <c r="CI1354">
        <v>43.372332999999998</v>
      </c>
      <c r="CJ1354">
        <v>-119.30122</v>
      </c>
      <c r="CN1354" t="s">
        <v>3003</v>
      </c>
      <c r="CO1354" t="s">
        <v>1216</v>
      </c>
      <c r="CV1354" t="s">
        <v>154</v>
      </c>
      <c r="CW1354" t="s">
        <v>524</v>
      </c>
      <c r="CX1354" t="s">
        <v>167</v>
      </c>
      <c r="DC1354" s="15"/>
      <c r="DH1354" t="s">
        <v>146</v>
      </c>
    </row>
    <row r="1355" spans="1:112" x14ac:dyDescent="0.25">
      <c r="A1355" t="s">
        <v>1400</v>
      </c>
      <c r="B1355" t="s">
        <v>1401</v>
      </c>
      <c r="C1355" t="s">
        <v>4237</v>
      </c>
      <c r="D1355" t="s">
        <v>124</v>
      </c>
      <c r="E1355" t="s">
        <v>125</v>
      </c>
      <c r="F1355" t="s">
        <v>126</v>
      </c>
      <c r="G1355" s="15">
        <v>43180</v>
      </c>
      <c r="H1355" t="s">
        <v>1481</v>
      </c>
      <c r="I1355" t="s">
        <v>1197</v>
      </c>
      <c r="J1355" s="15">
        <v>43180</v>
      </c>
      <c r="K1355" t="s">
        <v>1481</v>
      </c>
      <c r="L1355" t="s">
        <v>1197</v>
      </c>
      <c r="T1355" t="s">
        <v>2772</v>
      </c>
      <c r="V1355" t="s">
        <v>4238</v>
      </c>
      <c r="AA1355" t="s">
        <v>1406</v>
      </c>
      <c r="AB1355" t="s">
        <v>1400</v>
      </c>
      <c r="AC1355" t="s">
        <v>1406</v>
      </c>
      <c r="AD1355" t="s">
        <v>1407</v>
      </c>
      <c r="AF1355" t="s">
        <v>137</v>
      </c>
      <c r="AG1355" t="s">
        <v>1408</v>
      </c>
      <c r="AI1355" t="s">
        <v>139</v>
      </c>
      <c r="AK1355" t="s">
        <v>140</v>
      </c>
      <c r="AM1355" t="s">
        <v>141</v>
      </c>
      <c r="AZ1355" t="s">
        <v>1207</v>
      </c>
      <c r="BA1355" t="s">
        <v>1208</v>
      </c>
      <c r="BB1355" t="s">
        <v>1209</v>
      </c>
      <c r="BD1355" t="s">
        <v>1409</v>
      </c>
      <c r="BE1355" s="15">
        <v>43189</v>
      </c>
      <c r="BG1355" t="s">
        <v>1410</v>
      </c>
      <c r="BH1355">
        <v>0.5</v>
      </c>
      <c r="BI1355" t="s">
        <v>139</v>
      </c>
      <c r="BJ1355" s="15"/>
      <c r="BK1355" t="s">
        <v>146</v>
      </c>
      <c r="BL1355">
        <v>8</v>
      </c>
      <c r="BM1355" s="16">
        <v>43180.755555555603</v>
      </c>
      <c r="BN1355">
        <v>8</v>
      </c>
      <c r="BO1355" s="16">
        <v>43180.755555555603</v>
      </c>
      <c r="BP1355" t="s">
        <v>147</v>
      </c>
      <c r="BQ1355" t="s">
        <v>147</v>
      </c>
      <c r="BS1355">
        <v>0.5</v>
      </c>
      <c r="BT1355" t="b">
        <v>0</v>
      </c>
      <c r="BV1355">
        <v>0.5</v>
      </c>
      <c r="BW1355">
        <v>0.25</v>
      </c>
      <c r="BX1355" t="s">
        <v>1103</v>
      </c>
      <c r="BY1355" t="s">
        <v>1400</v>
      </c>
      <c r="BZ1355" t="s">
        <v>1401</v>
      </c>
      <c r="CA1355" t="s">
        <v>4239</v>
      </c>
      <c r="CB1355" t="s">
        <v>150</v>
      </c>
      <c r="CD1355" t="s">
        <v>4240</v>
      </c>
      <c r="CI1355">
        <v>43.428728999999997</v>
      </c>
      <c r="CJ1355">
        <v>-118.990016</v>
      </c>
      <c r="CN1355" t="s">
        <v>3003</v>
      </c>
      <c r="CO1355" t="s">
        <v>1216</v>
      </c>
      <c r="CV1355" t="s">
        <v>154</v>
      </c>
      <c r="CW1355" t="s">
        <v>524</v>
      </c>
      <c r="CX1355" t="s">
        <v>167</v>
      </c>
      <c r="DC1355" s="15"/>
      <c r="DH1355" t="s">
        <v>146</v>
      </c>
    </row>
    <row r="1356" spans="1:112" x14ac:dyDescent="0.25">
      <c r="A1356" t="s">
        <v>1400</v>
      </c>
      <c r="B1356" t="s">
        <v>1401</v>
      </c>
      <c r="C1356" t="s">
        <v>4241</v>
      </c>
      <c r="D1356" t="s">
        <v>124</v>
      </c>
      <c r="E1356" t="s">
        <v>125</v>
      </c>
      <c r="F1356" t="s">
        <v>126</v>
      </c>
      <c r="G1356" s="15">
        <v>43180</v>
      </c>
      <c r="H1356" t="s">
        <v>778</v>
      </c>
      <c r="I1356" t="s">
        <v>1197</v>
      </c>
      <c r="J1356" s="15">
        <v>43180</v>
      </c>
      <c r="K1356" t="s">
        <v>778</v>
      </c>
      <c r="L1356" t="s">
        <v>1197</v>
      </c>
      <c r="T1356" t="s">
        <v>2772</v>
      </c>
      <c r="V1356" t="s">
        <v>4242</v>
      </c>
      <c r="AA1356" t="s">
        <v>1406</v>
      </c>
      <c r="AB1356" t="s">
        <v>1400</v>
      </c>
      <c r="AC1356" t="s">
        <v>1406</v>
      </c>
      <c r="AD1356" t="s">
        <v>1407</v>
      </c>
      <c r="AF1356" t="s">
        <v>137</v>
      </c>
      <c r="AG1356" t="s">
        <v>1408</v>
      </c>
      <c r="AI1356" t="s">
        <v>139</v>
      </c>
      <c r="AK1356" t="s">
        <v>140</v>
      </c>
      <c r="AM1356" t="s">
        <v>141</v>
      </c>
      <c r="AZ1356" t="s">
        <v>1207</v>
      </c>
      <c r="BA1356" t="s">
        <v>1208</v>
      </c>
      <c r="BB1356" t="s">
        <v>1209</v>
      </c>
      <c r="BD1356" t="s">
        <v>1409</v>
      </c>
      <c r="BE1356" s="15">
        <v>43189</v>
      </c>
      <c r="BG1356" t="s">
        <v>1410</v>
      </c>
      <c r="BH1356">
        <v>0.5</v>
      </c>
      <c r="BI1356" t="s">
        <v>139</v>
      </c>
      <c r="BJ1356" s="15"/>
      <c r="BK1356" t="s">
        <v>146</v>
      </c>
      <c r="BL1356">
        <v>8</v>
      </c>
      <c r="BM1356" s="16">
        <v>43180.760416666701</v>
      </c>
      <c r="BN1356">
        <v>8</v>
      </c>
      <c r="BO1356" s="16">
        <v>43180.760416666701</v>
      </c>
      <c r="BP1356" t="s">
        <v>147</v>
      </c>
      <c r="BQ1356" t="s">
        <v>147</v>
      </c>
      <c r="BS1356">
        <v>0.5</v>
      </c>
      <c r="BT1356" t="b">
        <v>0</v>
      </c>
      <c r="BV1356">
        <v>0.5</v>
      </c>
      <c r="BW1356">
        <v>0.25</v>
      </c>
      <c r="BX1356" t="s">
        <v>1103</v>
      </c>
      <c r="BY1356" t="s">
        <v>1400</v>
      </c>
      <c r="BZ1356" t="s">
        <v>1401</v>
      </c>
      <c r="CA1356" t="s">
        <v>4243</v>
      </c>
      <c r="CB1356" t="s">
        <v>150</v>
      </c>
      <c r="CD1356" t="s">
        <v>4244</v>
      </c>
      <c r="CI1356">
        <v>43.521554000000002</v>
      </c>
      <c r="CJ1356">
        <v>-118.59139999999999</v>
      </c>
      <c r="CN1356" t="s">
        <v>3003</v>
      </c>
      <c r="CO1356" t="s">
        <v>1216</v>
      </c>
      <c r="CV1356" t="s">
        <v>154</v>
      </c>
      <c r="CW1356" t="s">
        <v>524</v>
      </c>
      <c r="CX1356" t="s">
        <v>167</v>
      </c>
      <c r="DC1356" s="15"/>
      <c r="DH1356" t="s">
        <v>146</v>
      </c>
    </row>
    <row r="1357" spans="1:112" x14ac:dyDescent="0.25">
      <c r="A1357" t="s">
        <v>1400</v>
      </c>
      <c r="B1357" t="s">
        <v>1401</v>
      </c>
      <c r="C1357" t="s">
        <v>4245</v>
      </c>
      <c r="D1357" t="s">
        <v>124</v>
      </c>
      <c r="E1357" t="s">
        <v>125</v>
      </c>
      <c r="F1357" t="s">
        <v>126</v>
      </c>
      <c r="G1357" s="15">
        <v>43180</v>
      </c>
      <c r="H1357" t="s">
        <v>819</v>
      </c>
      <c r="I1357" t="s">
        <v>1197</v>
      </c>
      <c r="J1357" s="15">
        <v>43180</v>
      </c>
      <c r="K1357" t="s">
        <v>819</v>
      </c>
      <c r="L1357" t="s">
        <v>1197</v>
      </c>
      <c r="T1357" t="s">
        <v>2772</v>
      </c>
      <c r="V1357" t="s">
        <v>4246</v>
      </c>
      <c r="AA1357" t="s">
        <v>1406</v>
      </c>
      <c r="AB1357" t="s">
        <v>1400</v>
      </c>
      <c r="AC1357" t="s">
        <v>1406</v>
      </c>
      <c r="AD1357" t="s">
        <v>1407</v>
      </c>
      <c r="AF1357" t="s">
        <v>137</v>
      </c>
      <c r="AG1357" t="s">
        <v>1408</v>
      </c>
      <c r="AI1357" t="s">
        <v>139</v>
      </c>
      <c r="AK1357" t="s">
        <v>140</v>
      </c>
      <c r="AM1357" t="s">
        <v>141</v>
      </c>
      <c r="AZ1357" t="s">
        <v>1207</v>
      </c>
      <c r="BA1357" t="s">
        <v>1208</v>
      </c>
      <c r="BB1357" t="s">
        <v>1209</v>
      </c>
      <c r="BD1357" t="s">
        <v>1409</v>
      </c>
      <c r="BE1357" s="15">
        <v>43189</v>
      </c>
      <c r="BG1357" t="s">
        <v>1410</v>
      </c>
      <c r="BH1357">
        <v>0.5</v>
      </c>
      <c r="BI1357" t="s">
        <v>139</v>
      </c>
      <c r="BJ1357" s="15"/>
      <c r="BK1357" t="s">
        <v>146</v>
      </c>
      <c r="BL1357">
        <v>8</v>
      </c>
      <c r="BM1357" s="16">
        <v>43180.822916666701</v>
      </c>
      <c r="BN1357">
        <v>8</v>
      </c>
      <c r="BO1357" s="16">
        <v>43180.822916666701</v>
      </c>
      <c r="BP1357" t="s">
        <v>147</v>
      </c>
      <c r="BQ1357" t="s">
        <v>147</v>
      </c>
      <c r="BS1357">
        <v>0.5</v>
      </c>
      <c r="BT1357" t="b">
        <v>0</v>
      </c>
      <c r="BV1357">
        <v>0.5</v>
      </c>
      <c r="BW1357">
        <v>0.25</v>
      </c>
      <c r="BX1357" t="s">
        <v>1103</v>
      </c>
      <c r="BY1357" t="s">
        <v>1400</v>
      </c>
      <c r="BZ1357" t="s">
        <v>1401</v>
      </c>
      <c r="CA1357" t="s">
        <v>4247</v>
      </c>
      <c r="CB1357" t="s">
        <v>150</v>
      </c>
      <c r="CD1357" t="s">
        <v>4244</v>
      </c>
      <c r="CI1357">
        <v>43.584758999999998</v>
      </c>
      <c r="CJ1357">
        <v>-118.73274000000001</v>
      </c>
      <c r="CN1357" t="s">
        <v>3003</v>
      </c>
      <c r="CO1357" t="s">
        <v>1216</v>
      </c>
      <c r="CV1357" t="s">
        <v>154</v>
      </c>
      <c r="CW1357" t="s">
        <v>524</v>
      </c>
      <c r="CX1357" t="s">
        <v>167</v>
      </c>
      <c r="DC1357" s="15"/>
      <c r="DH1357" t="s">
        <v>146</v>
      </c>
    </row>
    <row r="1358" spans="1:112" x14ac:dyDescent="0.25">
      <c r="A1358" t="s">
        <v>1400</v>
      </c>
      <c r="B1358" t="s">
        <v>1401</v>
      </c>
      <c r="C1358" t="s">
        <v>4248</v>
      </c>
      <c r="D1358" t="s">
        <v>124</v>
      </c>
      <c r="E1358" t="s">
        <v>125</v>
      </c>
      <c r="F1358" t="s">
        <v>126</v>
      </c>
      <c r="G1358" s="15">
        <v>43180</v>
      </c>
      <c r="H1358" t="s">
        <v>3408</v>
      </c>
      <c r="I1358" t="s">
        <v>1197</v>
      </c>
      <c r="J1358" s="15">
        <v>43180</v>
      </c>
      <c r="K1358" t="s">
        <v>3408</v>
      </c>
      <c r="L1358" t="s">
        <v>1197</v>
      </c>
      <c r="T1358" t="s">
        <v>2772</v>
      </c>
      <c r="V1358" t="s">
        <v>4249</v>
      </c>
      <c r="AA1358" t="s">
        <v>1406</v>
      </c>
      <c r="AB1358" t="s">
        <v>1400</v>
      </c>
      <c r="AC1358" t="s">
        <v>1406</v>
      </c>
      <c r="AD1358" t="s">
        <v>1407</v>
      </c>
      <c r="AF1358" t="s">
        <v>137</v>
      </c>
      <c r="AG1358" t="s">
        <v>1408</v>
      </c>
      <c r="AI1358" t="s">
        <v>139</v>
      </c>
      <c r="AK1358" t="s">
        <v>140</v>
      </c>
      <c r="AM1358" t="s">
        <v>141</v>
      </c>
      <c r="AZ1358" t="s">
        <v>1207</v>
      </c>
      <c r="BA1358" t="s">
        <v>1208</v>
      </c>
      <c r="BB1358" t="s">
        <v>1209</v>
      </c>
      <c r="BD1358" t="s">
        <v>1409</v>
      </c>
      <c r="BE1358" s="15">
        <v>43189</v>
      </c>
      <c r="BG1358" t="s">
        <v>1410</v>
      </c>
      <c r="BH1358">
        <v>0.5</v>
      </c>
      <c r="BI1358" t="s">
        <v>139</v>
      </c>
      <c r="BJ1358" s="15"/>
      <c r="BK1358" t="s">
        <v>146</v>
      </c>
      <c r="BL1358">
        <v>8</v>
      </c>
      <c r="BM1358" s="16">
        <v>43180.834027777797</v>
      </c>
      <c r="BN1358">
        <v>8</v>
      </c>
      <c r="BO1358" s="16">
        <v>43180.834027777797</v>
      </c>
      <c r="BP1358" t="s">
        <v>147</v>
      </c>
      <c r="BQ1358" t="s">
        <v>147</v>
      </c>
      <c r="BS1358">
        <v>0.5</v>
      </c>
      <c r="BT1358" t="b">
        <v>0</v>
      </c>
      <c r="BV1358">
        <v>0.5</v>
      </c>
      <c r="BW1358">
        <v>0.25</v>
      </c>
      <c r="BX1358" t="s">
        <v>1103</v>
      </c>
      <c r="BY1358" t="s">
        <v>1400</v>
      </c>
      <c r="BZ1358" t="s">
        <v>1401</v>
      </c>
      <c r="CA1358" t="s">
        <v>4250</v>
      </c>
      <c r="CB1358" t="s">
        <v>150</v>
      </c>
      <c r="CD1358" t="s">
        <v>4240</v>
      </c>
      <c r="CI1358">
        <v>43.529887000000002</v>
      </c>
      <c r="CJ1358">
        <v>-118.91006899999999</v>
      </c>
      <c r="CN1358" t="s">
        <v>3003</v>
      </c>
      <c r="CO1358" t="s">
        <v>1216</v>
      </c>
      <c r="CV1358" t="s">
        <v>154</v>
      </c>
      <c r="CW1358" t="s">
        <v>524</v>
      </c>
      <c r="CX1358" t="s">
        <v>167</v>
      </c>
      <c r="DC1358" s="15"/>
      <c r="DH1358" t="s">
        <v>146</v>
      </c>
    </row>
    <row r="1359" spans="1:112" x14ac:dyDescent="0.25">
      <c r="A1359" t="s">
        <v>1400</v>
      </c>
      <c r="B1359" t="s">
        <v>1401</v>
      </c>
      <c r="C1359" t="s">
        <v>4251</v>
      </c>
      <c r="D1359" t="s">
        <v>124</v>
      </c>
      <c r="E1359" t="s">
        <v>125</v>
      </c>
      <c r="F1359" t="s">
        <v>126</v>
      </c>
      <c r="G1359" s="15">
        <v>43180</v>
      </c>
      <c r="H1359" t="s">
        <v>2475</v>
      </c>
      <c r="I1359" t="s">
        <v>1197</v>
      </c>
      <c r="J1359" s="15">
        <v>43180</v>
      </c>
      <c r="K1359" t="s">
        <v>2475</v>
      </c>
      <c r="L1359" t="s">
        <v>1197</v>
      </c>
      <c r="T1359" t="s">
        <v>2772</v>
      </c>
      <c r="V1359" t="s">
        <v>4252</v>
      </c>
      <c r="W1359" t="s">
        <v>4253</v>
      </c>
      <c r="AA1359" t="s">
        <v>1406</v>
      </c>
      <c r="AB1359" t="s">
        <v>1400</v>
      </c>
      <c r="AC1359" t="s">
        <v>1406</v>
      </c>
      <c r="AD1359" t="s">
        <v>1407</v>
      </c>
      <c r="AF1359" t="s">
        <v>137</v>
      </c>
      <c r="AG1359" t="s">
        <v>1408</v>
      </c>
      <c r="AI1359" t="s">
        <v>139</v>
      </c>
      <c r="AK1359" t="s">
        <v>140</v>
      </c>
      <c r="AM1359" t="s">
        <v>141</v>
      </c>
      <c r="AZ1359" t="s">
        <v>1207</v>
      </c>
      <c r="BA1359" t="s">
        <v>1208</v>
      </c>
      <c r="BB1359" t="s">
        <v>1209</v>
      </c>
      <c r="BD1359" t="s">
        <v>1409</v>
      </c>
      <c r="BE1359" s="15">
        <v>43189</v>
      </c>
      <c r="BG1359" t="s">
        <v>1410</v>
      </c>
      <c r="BH1359">
        <v>0.5</v>
      </c>
      <c r="BI1359" t="s">
        <v>139</v>
      </c>
      <c r="BJ1359" s="15"/>
      <c r="BK1359" t="s">
        <v>146</v>
      </c>
      <c r="BL1359">
        <v>8</v>
      </c>
      <c r="BM1359" s="16">
        <v>43180.897916666698</v>
      </c>
      <c r="BN1359">
        <v>8</v>
      </c>
      <c r="BO1359" s="16">
        <v>43180.897916666698</v>
      </c>
      <c r="BP1359" t="s">
        <v>147</v>
      </c>
      <c r="BQ1359" t="s">
        <v>147</v>
      </c>
      <c r="BS1359">
        <v>0.5</v>
      </c>
      <c r="BT1359" t="b">
        <v>0</v>
      </c>
      <c r="BV1359">
        <v>0.5</v>
      </c>
      <c r="BW1359">
        <v>0.25</v>
      </c>
      <c r="BX1359" t="s">
        <v>1103</v>
      </c>
      <c r="BY1359" t="s">
        <v>1400</v>
      </c>
      <c r="BZ1359" t="s">
        <v>1401</v>
      </c>
      <c r="CA1359" t="s">
        <v>4254</v>
      </c>
      <c r="CB1359" t="s">
        <v>150</v>
      </c>
      <c r="CD1359" t="s">
        <v>4240</v>
      </c>
      <c r="CI1359">
        <v>43.498446000000001</v>
      </c>
      <c r="CJ1359">
        <v>-118.86453</v>
      </c>
      <c r="CN1359" t="s">
        <v>3003</v>
      </c>
      <c r="CO1359" t="s">
        <v>1216</v>
      </c>
      <c r="CV1359" t="s">
        <v>154</v>
      </c>
      <c r="CW1359" t="s">
        <v>524</v>
      </c>
      <c r="CX1359" t="s">
        <v>167</v>
      </c>
      <c r="DC1359" s="15"/>
      <c r="DH1359" t="s">
        <v>146</v>
      </c>
    </row>
    <row r="1360" spans="1:112" x14ac:dyDescent="0.25">
      <c r="A1360" t="s">
        <v>1400</v>
      </c>
      <c r="B1360" t="s">
        <v>1401</v>
      </c>
      <c r="C1360" t="s">
        <v>4255</v>
      </c>
      <c r="D1360" t="s">
        <v>124</v>
      </c>
      <c r="E1360" t="s">
        <v>125</v>
      </c>
      <c r="F1360" t="s">
        <v>126</v>
      </c>
      <c r="G1360" s="15">
        <v>43180</v>
      </c>
      <c r="H1360" t="s">
        <v>2291</v>
      </c>
      <c r="I1360" t="s">
        <v>1197</v>
      </c>
      <c r="J1360" s="15">
        <v>43180</v>
      </c>
      <c r="K1360" t="s">
        <v>2291</v>
      </c>
      <c r="L1360" t="s">
        <v>1197</v>
      </c>
      <c r="T1360" t="s">
        <v>2772</v>
      </c>
      <c r="V1360" t="s">
        <v>4256</v>
      </c>
      <c r="AA1360" t="s">
        <v>1406</v>
      </c>
      <c r="AB1360" t="s">
        <v>1400</v>
      </c>
      <c r="AC1360" t="s">
        <v>1406</v>
      </c>
      <c r="AD1360" t="s">
        <v>1407</v>
      </c>
      <c r="AF1360" t="s">
        <v>137</v>
      </c>
      <c r="AG1360" t="s">
        <v>1408</v>
      </c>
      <c r="AI1360" t="s">
        <v>139</v>
      </c>
      <c r="AK1360" t="s">
        <v>140</v>
      </c>
      <c r="AM1360" t="s">
        <v>141</v>
      </c>
      <c r="AZ1360" t="s">
        <v>1207</v>
      </c>
      <c r="BA1360" t="s">
        <v>1208</v>
      </c>
      <c r="BB1360" t="s">
        <v>1209</v>
      </c>
      <c r="BD1360" t="s">
        <v>1409</v>
      </c>
      <c r="BE1360" s="15">
        <v>43189</v>
      </c>
      <c r="BG1360" t="s">
        <v>1410</v>
      </c>
      <c r="BH1360">
        <v>0.5</v>
      </c>
      <c r="BI1360" t="s">
        <v>139</v>
      </c>
      <c r="BJ1360" s="15"/>
      <c r="BK1360" t="s">
        <v>146</v>
      </c>
      <c r="BL1360">
        <v>8</v>
      </c>
      <c r="BM1360" s="16">
        <v>43180.90625</v>
      </c>
      <c r="BN1360">
        <v>8</v>
      </c>
      <c r="BO1360" s="16">
        <v>43180.90625</v>
      </c>
      <c r="BP1360" t="s">
        <v>147</v>
      </c>
      <c r="BQ1360" t="s">
        <v>147</v>
      </c>
      <c r="BS1360">
        <v>0.5</v>
      </c>
      <c r="BT1360" t="b">
        <v>0</v>
      </c>
      <c r="BV1360">
        <v>0.5</v>
      </c>
      <c r="BW1360">
        <v>0.25</v>
      </c>
      <c r="BX1360" t="s">
        <v>1103</v>
      </c>
      <c r="BY1360" t="s">
        <v>1400</v>
      </c>
      <c r="BZ1360" t="s">
        <v>1401</v>
      </c>
      <c r="CA1360" t="s">
        <v>4257</v>
      </c>
      <c r="CB1360" t="s">
        <v>150</v>
      </c>
      <c r="CD1360" t="s">
        <v>4240</v>
      </c>
      <c r="CI1360">
        <v>43.504615999999999</v>
      </c>
      <c r="CJ1360">
        <v>-118.855137</v>
      </c>
      <c r="CN1360" t="s">
        <v>3003</v>
      </c>
      <c r="CO1360" t="s">
        <v>1216</v>
      </c>
      <c r="CV1360" t="s">
        <v>154</v>
      </c>
      <c r="CW1360" t="s">
        <v>524</v>
      </c>
      <c r="CX1360" t="s">
        <v>167</v>
      </c>
      <c r="DC1360" s="15"/>
      <c r="DH1360" t="s">
        <v>146</v>
      </c>
    </row>
    <row r="1361" spans="1:112" x14ac:dyDescent="0.25">
      <c r="A1361" t="s">
        <v>1400</v>
      </c>
      <c r="B1361" t="s">
        <v>1401</v>
      </c>
      <c r="C1361" t="s">
        <v>4258</v>
      </c>
      <c r="D1361" t="s">
        <v>124</v>
      </c>
      <c r="E1361" t="s">
        <v>125</v>
      </c>
      <c r="F1361" t="s">
        <v>126</v>
      </c>
      <c r="G1361" s="15">
        <v>43180</v>
      </c>
      <c r="H1361" t="s">
        <v>1551</v>
      </c>
      <c r="I1361" t="s">
        <v>1197</v>
      </c>
      <c r="J1361" s="15">
        <v>43180</v>
      </c>
      <c r="K1361" t="s">
        <v>1551</v>
      </c>
      <c r="L1361" t="s">
        <v>1197</v>
      </c>
      <c r="T1361" t="s">
        <v>2772</v>
      </c>
      <c r="V1361" t="s">
        <v>4259</v>
      </c>
      <c r="AA1361" t="s">
        <v>1406</v>
      </c>
      <c r="AB1361" t="s">
        <v>1400</v>
      </c>
      <c r="AC1361" t="s">
        <v>1406</v>
      </c>
      <c r="AD1361" t="s">
        <v>1407</v>
      </c>
      <c r="AF1361" t="s">
        <v>137</v>
      </c>
      <c r="AG1361" t="s">
        <v>1408</v>
      </c>
      <c r="AI1361" t="s">
        <v>139</v>
      </c>
      <c r="AK1361" t="s">
        <v>140</v>
      </c>
      <c r="AM1361" t="s">
        <v>141</v>
      </c>
      <c r="AZ1361" t="s">
        <v>1207</v>
      </c>
      <c r="BA1361" t="s">
        <v>1208</v>
      </c>
      <c r="BB1361" t="s">
        <v>1209</v>
      </c>
      <c r="BD1361" t="s">
        <v>1409</v>
      </c>
      <c r="BE1361" s="15">
        <v>43189</v>
      </c>
      <c r="BG1361" t="s">
        <v>1410</v>
      </c>
      <c r="BH1361">
        <v>0.5</v>
      </c>
      <c r="BI1361" t="s">
        <v>139</v>
      </c>
      <c r="BJ1361" s="15"/>
      <c r="BK1361" t="s">
        <v>146</v>
      </c>
      <c r="BL1361">
        <v>8</v>
      </c>
      <c r="BM1361" s="16">
        <v>43180.979166666701</v>
      </c>
      <c r="BN1361">
        <v>8</v>
      </c>
      <c r="BO1361" s="16">
        <v>43180.979166666701</v>
      </c>
      <c r="BP1361" t="s">
        <v>147</v>
      </c>
      <c r="BQ1361" t="s">
        <v>147</v>
      </c>
      <c r="BS1361">
        <v>0.5</v>
      </c>
      <c r="BT1361" t="b">
        <v>0</v>
      </c>
      <c r="BV1361">
        <v>0.5</v>
      </c>
      <c r="BW1361">
        <v>0.25</v>
      </c>
      <c r="BX1361" t="s">
        <v>1103</v>
      </c>
      <c r="BY1361" t="s">
        <v>1400</v>
      </c>
      <c r="BZ1361" t="s">
        <v>1401</v>
      </c>
      <c r="CA1361" t="s">
        <v>4260</v>
      </c>
      <c r="CB1361" t="s">
        <v>150</v>
      </c>
      <c r="CD1361" t="s">
        <v>4244</v>
      </c>
      <c r="CI1361">
        <v>43.442816999999998</v>
      </c>
      <c r="CJ1361">
        <v>-118.705192</v>
      </c>
      <c r="CN1361" t="s">
        <v>3003</v>
      </c>
      <c r="CO1361" t="s">
        <v>1216</v>
      </c>
      <c r="CV1361" t="s">
        <v>154</v>
      </c>
      <c r="CW1361" t="s">
        <v>524</v>
      </c>
      <c r="CX1361" t="s">
        <v>167</v>
      </c>
      <c r="DC1361" s="15"/>
      <c r="DH1361" t="s">
        <v>146</v>
      </c>
    </row>
    <row r="1362" spans="1:112" x14ac:dyDescent="0.25">
      <c r="A1362" t="s">
        <v>1400</v>
      </c>
      <c r="B1362" t="s">
        <v>1401</v>
      </c>
      <c r="C1362" t="s">
        <v>4261</v>
      </c>
      <c r="D1362" t="s">
        <v>124</v>
      </c>
      <c r="E1362" t="s">
        <v>125</v>
      </c>
      <c r="F1362" t="s">
        <v>126</v>
      </c>
      <c r="G1362" s="15">
        <v>43180</v>
      </c>
      <c r="H1362" t="s">
        <v>4262</v>
      </c>
      <c r="I1362" t="s">
        <v>1197</v>
      </c>
      <c r="J1362" s="15">
        <v>43180</v>
      </c>
      <c r="K1362" t="s">
        <v>4262</v>
      </c>
      <c r="L1362" t="s">
        <v>1197</v>
      </c>
      <c r="T1362" t="s">
        <v>2772</v>
      </c>
      <c r="V1362" t="s">
        <v>4263</v>
      </c>
      <c r="AA1362" t="s">
        <v>1406</v>
      </c>
      <c r="AB1362" t="s">
        <v>1400</v>
      </c>
      <c r="AC1362" t="s">
        <v>1406</v>
      </c>
      <c r="AD1362" t="s">
        <v>1407</v>
      </c>
      <c r="AF1362" t="s">
        <v>137</v>
      </c>
      <c r="AG1362" t="s">
        <v>1408</v>
      </c>
      <c r="AI1362" t="s">
        <v>139</v>
      </c>
      <c r="AK1362" t="s">
        <v>140</v>
      </c>
      <c r="AM1362" t="s">
        <v>141</v>
      </c>
      <c r="AZ1362" t="s">
        <v>1207</v>
      </c>
      <c r="BA1362" t="s">
        <v>1208</v>
      </c>
      <c r="BB1362" t="s">
        <v>1209</v>
      </c>
      <c r="BD1362" t="s">
        <v>1409</v>
      </c>
      <c r="BE1362" s="15">
        <v>43189</v>
      </c>
      <c r="BG1362" t="s">
        <v>1410</v>
      </c>
      <c r="BH1362">
        <v>0.5</v>
      </c>
      <c r="BI1362" t="s">
        <v>139</v>
      </c>
      <c r="BJ1362" s="15"/>
      <c r="BK1362" t="s">
        <v>146</v>
      </c>
      <c r="BL1362">
        <v>8</v>
      </c>
      <c r="BM1362" s="16">
        <v>43180.980555555601</v>
      </c>
      <c r="BN1362">
        <v>8</v>
      </c>
      <c r="BO1362" s="16">
        <v>43180.980555555601</v>
      </c>
      <c r="BP1362" t="s">
        <v>147</v>
      </c>
      <c r="BQ1362" t="s">
        <v>147</v>
      </c>
      <c r="BS1362">
        <v>0.5</v>
      </c>
      <c r="BT1362" t="b">
        <v>0</v>
      </c>
      <c r="BV1362">
        <v>0.5</v>
      </c>
      <c r="BW1362">
        <v>0.25</v>
      </c>
      <c r="BX1362" t="s">
        <v>1103</v>
      </c>
      <c r="BY1362" t="s">
        <v>1400</v>
      </c>
      <c r="BZ1362" t="s">
        <v>1401</v>
      </c>
      <c r="CA1362" t="s">
        <v>4264</v>
      </c>
      <c r="CB1362" t="s">
        <v>150</v>
      </c>
      <c r="CD1362" t="s">
        <v>4240</v>
      </c>
      <c r="CI1362">
        <v>43.396101000000002</v>
      </c>
      <c r="CJ1362">
        <v>-118.996076</v>
      </c>
      <c r="CN1362" t="s">
        <v>3003</v>
      </c>
      <c r="CO1362" t="s">
        <v>1216</v>
      </c>
      <c r="CV1362" t="s">
        <v>154</v>
      </c>
      <c r="CW1362" t="s">
        <v>524</v>
      </c>
      <c r="CX1362" t="s">
        <v>167</v>
      </c>
      <c r="DC1362" s="15"/>
      <c r="DH1362" t="s">
        <v>146</v>
      </c>
    </row>
    <row r="1363" spans="1:112" x14ac:dyDescent="0.25">
      <c r="A1363" t="s">
        <v>1400</v>
      </c>
      <c r="B1363" t="s">
        <v>1401</v>
      </c>
      <c r="C1363" t="s">
        <v>4265</v>
      </c>
      <c r="D1363" t="s">
        <v>124</v>
      </c>
      <c r="E1363" t="s">
        <v>125</v>
      </c>
      <c r="F1363" t="s">
        <v>126</v>
      </c>
      <c r="G1363" s="15">
        <v>43180</v>
      </c>
      <c r="H1363" t="s">
        <v>2308</v>
      </c>
      <c r="I1363" t="s">
        <v>1197</v>
      </c>
      <c r="J1363" s="15">
        <v>43180</v>
      </c>
      <c r="K1363" t="s">
        <v>2308</v>
      </c>
      <c r="L1363" t="s">
        <v>1197</v>
      </c>
      <c r="T1363" t="s">
        <v>2772</v>
      </c>
      <c r="V1363" t="s">
        <v>4266</v>
      </c>
      <c r="AA1363" t="s">
        <v>1406</v>
      </c>
      <c r="AB1363" t="s">
        <v>1400</v>
      </c>
      <c r="AC1363" t="s">
        <v>1406</v>
      </c>
      <c r="AD1363" t="s">
        <v>1407</v>
      </c>
      <c r="AF1363" t="s">
        <v>137</v>
      </c>
      <c r="AG1363" t="s">
        <v>1408</v>
      </c>
      <c r="AI1363" t="s">
        <v>139</v>
      </c>
      <c r="AK1363" t="s">
        <v>140</v>
      </c>
      <c r="AM1363" t="s">
        <v>141</v>
      </c>
      <c r="AZ1363" t="s">
        <v>1207</v>
      </c>
      <c r="BA1363" t="s">
        <v>1208</v>
      </c>
      <c r="BB1363" t="s">
        <v>1209</v>
      </c>
      <c r="BD1363" t="s">
        <v>1409</v>
      </c>
      <c r="BE1363" s="15">
        <v>43193</v>
      </c>
      <c r="BG1363" t="s">
        <v>1410</v>
      </c>
      <c r="BH1363">
        <v>0.5</v>
      </c>
      <c r="BI1363" t="s">
        <v>139</v>
      </c>
      <c r="BJ1363" s="15"/>
      <c r="BK1363" t="s">
        <v>146</v>
      </c>
      <c r="BL1363">
        <v>8</v>
      </c>
      <c r="BM1363" s="16">
        <v>43181.041666666701</v>
      </c>
      <c r="BN1363">
        <v>8</v>
      </c>
      <c r="BO1363" s="16">
        <v>43181.041666666701</v>
      </c>
      <c r="BP1363" t="s">
        <v>147</v>
      </c>
      <c r="BQ1363" t="s">
        <v>147</v>
      </c>
      <c r="BS1363">
        <v>0.5</v>
      </c>
      <c r="BT1363" t="b">
        <v>0</v>
      </c>
      <c r="BV1363">
        <v>0.5</v>
      </c>
      <c r="BW1363">
        <v>0.25</v>
      </c>
      <c r="BX1363" t="s">
        <v>1103</v>
      </c>
      <c r="BY1363" t="s">
        <v>1400</v>
      </c>
      <c r="BZ1363" t="s">
        <v>1401</v>
      </c>
      <c r="CA1363" t="s">
        <v>4267</v>
      </c>
      <c r="CB1363" t="s">
        <v>150</v>
      </c>
      <c r="CD1363" t="s">
        <v>4244</v>
      </c>
      <c r="CI1363">
        <v>43.402313999999997</v>
      </c>
      <c r="CJ1363">
        <v>-118.58439</v>
      </c>
      <c r="CN1363" t="s">
        <v>3003</v>
      </c>
      <c r="CO1363" t="s">
        <v>1216</v>
      </c>
      <c r="CV1363" t="s">
        <v>154</v>
      </c>
      <c r="CW1363" t="s">
        <v>524</v>
      </c>
      <c r="CX1363" t="s">
        <v>167</v>
      </c>
      <c r="DC1363" s="15"/>
      <c r="DH1363" t="s">
        <v>146</v>
      </c>
    </row>
    <row r="1364" spans="1:112" x14ac:dyDescent="0.25">
      <c r="A1364" t="s">
        <v>1400</v>
      </c>
      <c r="B1364" t="s">
        <v>1401</v>
      </c>
      <c r="C1364" t="s">
        <v>4268</v>
      </c>
      <c r="D1364" t="s">
        <v>124</v>
      </c>
      <c r="E1364" t="s">
        <v>125</v>
      </c>
      <c r="F1364" t="s">
        <v>126</v>
      </c>
      <c r="G1364" s="15">
        <v>43181</v>
      </c>
      <c r="H1364" t="s">
        <v>1236</v>
      </c>
      <c r="I1364" t="s">
        <v>1197</v>
      </c>
      <c r="J1364" s="15">
        <v>43181</v>
      </c>
      <c r="K1364" t="s">
        <v>1236</v>
      </c>
      <c r="L1364" t="s">
        <v>1197</v>
      </c>
      <c r="T1364" t="s">
        <v>2772</v>
      </c>
      <c r="V1364" t="s">
        <v>4269</v>
      </c>
      <c r="AA1364" t="s">
        <v>1406</v>
      </c>
      <c r="AB1364" t="s">
        <v>1400</v>
      </c>
      <c r="AC1364" t="s">
        <v>1406</v>
      </c>
      <c r="AD1364" t="s">
        <v>1407</v>
      </c>
      <c r="AF1364" t="s">
        <v>137</v>
      </c>
      <c r="AG1364" t="s">
        <v>1408</v>
      </c>
      <c r="AI1364" t="s">
        <v>139</v>
      </c>
      <c r="AK1364" t="s">
        <v>140</v>
      </c>
      <c r="AM1364" t="s">
        <v>141</v>
      </c>
      <c r="AZ1364" t="s">
        <v>1207</v>
      </c>
      <c r="BA1364" t="s">
        <v>1208</v>
      </c>
      <c r="BB1364" t="s">
        <v>1209</v>
      </c>
      <c r="BD1364" t="s">
        <v>1409</v>
      </c>
      <c r="BE1364" s="15">
        <v>43193</v>
      </c>
      <c r="BG1364" t="s">
        <v>1410</v>
      </c>
      <c r="BH1364">
        <v>0.5</v>
      </c>
      <c r="BI1364" t="s">
        <v>139</v>
      </c>
      <c r="BJ1364" s="15"/>
      <c r="BK1364" t="s">
        <v>146</v>
      </c>
      <c r="BL1364">
        <v>8</v>
      </c>
      <c r="BM1364" s="16">
        <v>43181.708333333299</v>
      </c>
      <c r="BN1364">
        <v>8</v>
      </c>
      <c r="BO1364" s="16">
        <v>43181.708333333299</v>
      </c>
      <c r="BP1364" t="s">
        <v>147</v>
      </c>
      <c r="BQ1364" t="s">
        <v>147</v>
      </c>
      <c r="BS1364">
        <v>0.5</v>
      </c>
      <c r="BT1364" t="b">
        <v>0</v>
      </c>
      <c r="BV1364">
        <v>0.5</v>
      </c>
      <c r="BW1364">
        <v>0.25</v>
      </c>
      <c r="BX1364" t="s">
        <v>1103</v>
      </c>
      <c r="BY1364" t="s">
        <v>1400</v>
      </c>
      <c r="BZ1364" t="s">
        <v>1401</v>
      </c>
      <c r="CA1364" t="s">
        <v>4270</v>
      </c>
      <c r="CB1364" t="s">
        <v>150</v>
      </c>
      <c r="CD1364" t="s">
        <v>4244</v>
      </c>
      <c r="CI1364">
        <v>43.249485999999997</v>
      </c>
      <c r="CJ1364">
        <v>-119.25363299999999</v>
      </c>
      <c r="CN1364" t="s">
        <v>3003</v>
      </c>
      <c r="CO1364" t="s">
        <v>1216</v>
      </c>
      <c r="CV1364" t="s">
        <v>154</v>
      </c>
      <c r="CW1364" t="s">
        <v>524</v>
      </c>
      <c r="CX1364" t="s">
        <v>167</v>
      </c>
      <c r="DC1364" s="15"/>
      <c r="DH1364" t="s">
        <v>146</v>
      </c>
    </row>
    <row r="1365" spans="1:112" x14ac:dyDescent="0.25">
      <c r="A1365" t="s">
        <v>1400</v>
      </c>
      <c r="B1365" t="s">
        <v>1401</v>
      </c>
      <c r="C1365" t="s">
        <v>4271</v>
      </c>
      <c r="D1365" t="s">
        <v>124</v>
      </c>
      <c r="E1365" t="s">
        <v>125</v>
      </c>
      <c r="F1365" t="s">
        <v>126</v>
      </c>
      <c r="G1365" s="15">
        <v>43181</v>
      </c>
      <c r="H1365" t="s">
        <v>1022</v>
      </c>
      <c r="I1365" t="s">
        <v>1197</v>
      </c>
      <c r="J1365" s="15">
        <v>43181</v>
      </c>
      <c r="K1365" t="s">
        <v>1022</v>
      </c>
      <c r="L1365" t="s">
        <v>1197</v>
      </c>
      <c r="T1365" t="s">
        <v>2772</v>
      </c>
      <c r="V1365" t="s">
        <v>4272</v>
      </c>
      <c r="AA1365" t="s">
        <v>1406</v>
      </c>
      <c r="AB1365" t="s">
        <v>1400</v>
      </c>
      <c r="AC1365" t="s">
        <v>1406</v>
      </c>
      <c r="AD1365" t="s">
        <v>1407</v>
      </c>
      <c r="AF1365" t="s">
        <v>137</v>
      </c>
      <c r="AG1365" t="s">
        <v>1408</v>
      </c>
      <c r="AI1365" t="s">
        <v>139</v>
      </c>
      <c r="AK1365" t="s">
        <v>140</v>
      </c>
      <c r="AM1365" t="s">
        <v>141</v>
      </c>
      <c r="AZ1365" t="s">
        <v>1207</v>
      </c>
      <c r="BA1365" t="s">
        <v>1208</v>
      </c>
      <c r="BB1365" t="s">
        <v>1209</v>
      </c>
      <c r="BD1365" t="s">
        <v>1409</v>
      </c>
      <c r="BE1365" s="15">
        <v>43193</v>
      </c>
      <c r="BG1365" t="s">
        <v>1410</v>
      </c>
      <c r="BH1365">
        <v>0.5</v>
      </c>
      <c r="BI1365" t="s">
        <v>139</v>
      </c>
      <c r="BJ1365" s="15"/>
      <c r="BK1365" t="s">
        <v>146</v>
      </c>
      <c r="BL1365">
        <v>8</v>
      </c>
      <c r="BM1365" s="16">
        <v>43181.729166666701</v>
      </c>
      <c r="BN1365">
        <v>8</v>
      </c>
      <c r="BO1365" s="16">
        <v>43181.729166666701</v>
      </c>
      <c r="BP1365" t="s">
        <v>147</v>
      </c>
      <c r="BQ1365" t="s">
        <v>147</v>
      </c>
      <c r="BS1365">
        <v>0.5</v>
      </c>
      <c r="BT1365" t="b">
        <v>0</v>
      </c>
      <c r="BV1365">
        <v>0.5</v>
      </c>
      <c r="BW1365">
        <v>0.25</v>
      </c>
      <c r="BX1365" t="s">
        <v>1103</v>
      </c>
      <c r="BY1365" t="s">
        <v>1400</v>
      </c>
      <c r="BZ1365" t="s">
        <v>1401</v>
      </c>
      <c r="CA1365" t="s">
        <v>4273</v>
      </c>
      <c r="CB1365" t="s">
        <v>150</v>
      </c>
      <c r="CD1365" t="s">
        <v>4240</v>
      </c>
      <c r="CI1365">
        <v>43.58466</v>
      </c>
      <c r="CJ1365">
        <v>-118.98621</v>
      </c>
      <c r="CN1365" t="s">
        <v>3003</v>
      </c>
      <c r="CO1365" t="s">
        <v>1216</v>
      </c>
      <c r="CV1365" t="s">
        <v>154</v>
      </c>
      <c r="CW1365" t="s">
        <v>524</v>
      </c>
      <c r="CX1365" t="s">
        <v>167</v>
      </c>
      <c r="DC1365" s="15"/>
      <c r="DH1365" t="s">
        <v>146</v>
      </c>
    </row>
    <row r="1366" spans="1:112" x14ac:dyDescent="0.25">
      <c r="A1366" t="s">
        <v>1400</v>
      </c>
      <c r="B1366" t="s">
        <v>1401</v>
      </c>
      <c r="C1366" t="s">
        <v>4274</v>
      </c>
      <c r="D1366" t="s">
        <v>124</v>
      </c>
      <c r="E1366" t="s">
        <v>125</v>
      </c>
      <c r="F1366" t="s">
        <v>126</v>
      </c>
      <c r="G1366" s="15">
        <v>43181</v>
      </c>
      <c r="H1366" t="s">
        <v>973</v>
      </c>
      <c r="I1366" t="s">
        <v>1197</v>
      </c>
      <c r="J1366" s="15">
        <v>43181</v>
      </c>
      <c r="K1366" t="s">
        <v>973</v>
      </c>
      <c r="L1366" t="s">
        <v>1197</v>
      </c>
      <c r="T1366" t="s">
        <v>2772</v>
      </c>
      <c r="V1366" t="s">
        <v>4275</v>
      </c>
      <c r="AA1366" t="s">
        <v>1406</v>
      </c>
      <c r="AB1366" t="s">
        <v>1400</v>
      </c>
      <c r="AC1366" t="s">
        <v>1406</v>
      </c>
      <c r="AD1366" t="s">
        <v>1407</v>
      </c>
      <c r="AF1366" t="s">
        <v>137</v>
      </c>
      <c r="AG1366" t="s">
        <v>1408</v>
      </c>
      <c r="AI1366" t="s">
        <v>139</v>
      </c>
      <c r="AK1366" t="s">
        <v>140</v>
      </c>
      <c r="AM1366" t="s">
        <v>141</v>
      </c>
      <c r="AZ1366" t="s">
        <v>1207</v>
      </c>
      <c r="BA1366" t="s">
        <v>1208</v>
      </c>
      <c r="BB1366" t="s">
        <v>1209</v>
      </c>
      <c r="BD1366" t="s">
        <v>1409</v>
      </c>
      <c r="BE1366" s="15">
        <v>43193</v>
      </c>
      <c r="BG1366" t="s">
        <v>1410</v>
      </c>
      <c r="BH1366">
        <v>0.5</v>
      </c>
      <c r="BI1366" t="s">
        <v>139</v>
      </c>
      <c r="BJ1366" s="15"/>
      <c r="BK1366" t="s">
        <v>146</v>
      </c>
      <c r="BL1366">
        <v>8</v>
      </c>
      <c r="BM1366" s="16">
        <v>43181.770833333299</v>
      </c>
      <c r="BN1366">
        <v>8</v>
      </c>
      <c r="BO1366" s="16">
        <v>43181.770833333299</v>
      </c>
      <c r="BP1366" t="s">
        <v>147</v>
      </c>
      <c r="BQ1366" t="s">
        <v>147</v>
      </c>
      <c r="BS1366">
        <v>0.5</v>
      </c>
      <c r="BT1366" t="b">
        <v>0</v>
      </c>
      <c r="BV1366">
        <v>0.5</v>
      </c>
      <c r="BW1366">
        <v>0.25</v>
      </c>
      <c r="BX1366" t="s">
        <v>1103</v>
      </c>
      <c r="BY1366" t="s">
        <v>1400</v>
      </c>
      <c r="BZ1366" t="s">
        <v>1401</v>
      </c>
      <c r="CA1366" t="s">
        <v>4276</v>
      </c>
      <c r="CB1366" t="s">
        <v>150</v>
      </c>
      <c r="CD1366" t="s">
        <v>4244</v>
      </c>
      <c r="CI1366">
        <v>43.573557000000001</v>
      </c>
      <c r="CJ1366">
        <v>-118.93836</v>
      </c>
      <c r="CN1366" t="s">
        <v>3003</v>
      </c>
      <c r="CO1366" t="s">
        <v>1216</v>
      </c>
      <c r="CV1366" t="s">
        <v>154</v>
      </c>
      <c r="CW1366" t="s">
        <v>524</v>
      </c>
      <c r="CX1366" t="s">
        <v>167</v>
      </c>
      <c r="DC1366" s="15"/>
      <c r="DH1366" t="s">
        <v>146</v>
      </c>
    </row>
    <row r="1367" spans="1:112" x14ac:dyDescent="0.25">
      <c r="A1367" t="s">
        <v>1400</v>
      </c>
      <c r="B1367" t="s">
        <v>1401</v>
      </c>
      <c r="C1367" t="s">
        <v>4277</v>
      </c>
      <c r="D1367" t="s">
        <v>124</v>
      </c>
      <c r="E1367" t="s">
        <v>125</v>
      </c>
      <c r="F1367" t="s">
        <v>126</v>
      </c>
      <c r="G1367" s="15">
        <v>43181</v>
      </c>
      <c r="H1367" t="s">
        <v>1182</v>
      </c>
      <c r="I1367" t="s">
        <v>1197</v>
      </c>
      <c r="J1367" s="15">
        <v>43181</v>
      </c>
      <c r="K1367" t="s">
        <v>1182</v>
      </c>
      <c r="L1367" t="s">
        <v>1197</v>
      </c>
      <c r="T1367" t="s">
        <v>2772</v>
      </c>
      <c r="V1367" t="s">
        <v>4278</v>
      </c>
      <c r="AA1367" t="s">
        <v>1406</v>
      </c>
      <c r="AB1367" t="s">
        <v>1400</v>
      </c>
      <c r="AC1367" t="s">
        <v>1406</v>
      </c>
      <c r="AD1367" t="s">
        <v>1407</v>
      </c>
      <c r="AF1367" t="s">
        <v>137</v>
      </c>
      <c r="AG1367" t="s">
        <v>1408</v>
      </c>
      <c r="AI1367" t="s">
        <v>139</v>
      </c>
      <c r="AJ1367" t="s">
        <v>1991</v>
      </c>
      <c r="AK1367" t="s">
        <v>140</v>
      </c>
      <c r="AM1367" t="s">
        <v>141</v>
      </c>
      <c r="AS1367" t="s">
        <v>4279</v>
      </c>
      <c r="AZ1367" t="s">
        <v>1207</v>
      </c>
      <c r="BA1367" t="s">
        <v>1208</v>
      </c>
      <c r="BB1367" t="s">
        <v>1209</v>
      </c>
      <c r="BD1367" t="s">
        <v>1409</v>
      </c>
      <c r="BE1367" s="15">
        <v>43193</v>
      </c>
      <c r="BG1367" t="s">
        <v>1410</v>
      </c>
      <c r="BH1367">
        <v>0.5</v>
      </c>
      <c r="BI1367" t="s">
        <v>139</v>
      </c>
      <c r="BJ1367" s="15"/>
      <c r="BK1367" t="s">
        <v>146</v>
      </c>
      <c r="BL1367">
        <v>8</v>
      </c>
      <c r="BM1367" s="16">
        <v>43181.788888888899</v>
      </c>
      <c r="BN1367">
        <v>8</v>
      </c>
      <c r="BO1367" s="16">
        <v>43181.788888888899</v>
      </c>
      <c r="BP1367" t="s">
        <v>147</v>
      </c>
      <c r="BQ1367" t="s">
        <v>147</v>
      </c>
      <c r="BS1367">
        <v>0.5</v>
      </c>
      <c r="BT1367" t="b">
        <v>0</v>
      </c>
      <c r="BV1367">
        <v>0.5</v>
      </c>
      <c r="BW1367">
        <v>0.25</v>
      </c>
      <c r="BX1367" t="s">
        <v>1103</v>
      </c>
      <c r="BY1367" t="s">
        <v>1400</v>
      </c>
      <c r="BZ1367" t="s">
        <v>1401</v>
      </c>
      <c r="CA1367" t="s">
        <v>4280</v>
      </c>
      <c r="CB1367" t="s">
        <v>150</v>
      </c>
      <c r="CD1367" t="s">
        <v>4244</v>
      </c>
      <c r="CI1367">
        <v>43.293764000000003</v>
      </c>
      <c r="CJ1367">
        <v>-118.986862</v>
      </c>
      <c r="CN1367" t="s">
        <v>3003</v>
      </c>
      <c r="CO1367" t="s">
        <v>1216</v>
      </c>
      <c r="CV1367" t="s">
        <v>154</v>
      </c>
      <c r="CW1367" t="s">
        <v>524</v>
      </c>
      <c r="CX1367" t="s">
        <v>167</v>
      </c>
      <c r="DC1367" s="15"/>
      <c r="DH1367" t="s">
        <v>146</v>
      </c>
    </row>
    <row r="1368" spans="1:112" x14ac:dyDescent="0.25">
      <c r="A1368" t="s">
        <v>1400</v>
      </c>
      <c r="B1368" t="s">
        <v>1401</v>
      </c>
      <c r="C1368" t="s">
        <v>4281</v>
      </c>
      <c r="D1368" t="s">
        <v>124</v>
      </c>
      <c r="E1368" t="s">
        <v>125</v>
      </c>
      <c r="F1368" t="s">
        <v>126</v>
      </c>
      <c r="G1368" s="15">
        <v>43181</v>
      </c>
      <c r="H1368" t="s">
        <v>386</v>
      </c>
      <c r="I1368" t="s">
        <v>1197</v>
      </c>
      <c r="J1368" s="15">
        <v>43181</v>
      </c>
      <c r="K1368" t="s">
        <v>386</v>
      </c>
      <c r="L1368" t="s">
        <v>1197</v>
      </c>
      <c r="T1368" t="s">
        <v>2772</v>
      </c>
      <c r="V1368" t="s">
        <v>4282</v>
      </c>
      <c r="AA1368" t="s">
        <v>1406</v>
      </c>
      <c r="AB1368" t="s">
        <v>1400</v>
      </c>
      <c r="AC1368" t="s">
        <v>1406</v>
      </c>
      <c r="AD1368" t="s">
        <v>1407</v>
      </c>
      <c r="AF1368" t="s">
        <v>137</v>
      </c>
      <c r="AG1368" t="s">
        <v>1408</v>
      </c>
      <c r="AI1368" t="s">
        <v>139</v>
      </c>
      <c r="AK1368" t="s">
        <v>140</v>
      </c>
      <c r="AM1368" t="s">
        <v>141</v>
      </c>
      <c r="AZ1368" t="s">
        <v>1207</v>
      </c>
      <c r="BA1368" t="s">
        <v>1208</v>
      </c>
      <c r="BB1368" t="s">
        <v>1209</v>
      </c>
      <c r="BD1368" t="s">
        <v>1409</v>
      </c>
      <c r="BE1368" s="15">
        <v>43193</v>
      </c>
      <c r="BG1368" t="s">
        <v>1410</v>
      </c>
      <c r="BH1368">
        <v>0.5</v>
      </c>
      <c r="BI1368" t="s">
        <v>139</v>
      </c>
      <c r="BJ1368" s="15"/>
      <c r="BK1368" t="s">
        <v>146</v>
      </c>
      <c r="BL1368">
        <v>8</v>
      </c>
      <c r="BM1368" s="16">
        <v>43181.847222222197</v>
      </c>
      <c r="BN1368">
        <v>8</v>
      </c>
      <c r="BO1368" s="16">
        <v>43181.847222222197</v>
      </c>
      <c r="BP1368" t="s">
        <v>147</v>
      </c>
      <c r="BQ1368" t="s">
        <v>147</v>
      </c>
      <c r="BS1368">
        <v>0.5</v>
      </c>
      <c r="BT1368" t="b">
        <v>0</v>
      </c>
      <c r="BV1368">
        <v>0.5</v>
      </c>
      <c r="BW1368">
        <v>0.25</v>
      </c>
      <c r="BX1368" t="s">
        <v>1103</v>
      </c>
      <c r="BY1368" t="s">
        <v>1400</v>
      </c>
      <c r="BZ1368" t="s">
        <v>1401</v>
      </c>
      <c r="CA1368" t="s">
        <v>4283</v>
      </c>
      <c r="CB1368" t="s">
        <v>150</v>
      </c>
      <c r="CD1368" t="s">
        <v>4244</v>
      </c>
      <c r="CI1368">
        <v>43.304169999999999</v>
      </c>
      <c r="CJ1368">
        <v>-119.045886</v>
      </c>
      <c r="CN1368" t="s">
        <v>3003</v>
      </c>
      <c r="CO1368" t="s">
        <v>1216</v>
      </c>
      <c r="CV1368" t="s">
        <v>154</v>
      </c>
      <c r="CW1368" t="s">
        <v>524</v>
      </c>
      <c r="CX1368" t="s">
        <v>167</v>
      </c>
      <c r="DC1368" s="15"/>
      <c r="DH1368" t="s">
        <v>146</v>
      </c>
    </row>
    <row r="1369" spans="1:112" x14ac:dyDescent="0.25">
      <c r="A1369" t="s">
        <v>1400</v>
      </c>
      <c r="B1369" t="s">
        <v>1401</v>
      </c>
      <c r="C1369" t="s">
        <v>4284</v>
      </c>
      <c r="D1369" t="s">
        <v>124</v>
      </c>
      <c r="E1369" t="s">
        <v>125</v>
      </c>
      <c r="F1369" t="s">
        <v>126</v>
      </c>
      <c r="G1369" s="15">
        <v>43181</v>
      </c>
      <c r="H1369" t="s">
        <v>2023</v>
      </c>
      <c r="I1369" t="s">
        <v>1197</v>
      </c>
      <c r="J1369" s="15">
        <v>43181</v>
      </c>
      <c r="K1369" t="s">
        <v>2023</v>
      </c>
      <c r="L1369" t="s">
        <v>1197</v>
      </c>
      <c r="T1369" t="s">
        <v>2772</v>
      </c>
      <c r="V1369" t="s">
        <v>4285</v>
      </c>
      <c r="AA1369" t="s">
        <v>1406</v>
      </c>
      <c r="AB1369" t="s">
        <v>1400</v>
      </c>
      <c r="AC1369" t="s">
        <v>1406</v>
      </c>
      <c r="AD1369" t="s">
        <v>1407</v>
      </c>
      <c r="AF1369" t="s">
        <v>137</v>
      </c>
      <c r="AG1369" t="s">
        <v>1408</v>
      </c>
      <c r="AI1369" t="s">
        <v>139</v>
      </c>
      <c r="AK1369" t="s">
        <v>140</v>
      </c>
      <c r="AM1369" t="s">
        <v>141</v>
      </c>
      <c r="AZ1369" t="s">
        <v>1207</v>
      </c>
      <c r="BA1369" t="s">
        <v>1208</v>
      </c>
      <c r="BB1369" t="s">
        <v>1209</v>
      </c>
      <c r="BD1369" t="s">
        <v>1409</v>
      </c>
      <c r="BE1369" s="15">
        <v>43193</v>
      </c>
      <c r="BG1369" t="s">
        <v>1410</v>
      </c>
      <c r="BH1369">
        <v>0.5</v>
      </c>
      <c r="BI1369" t="s">
        <v>139</v>
      </c>
      <c r="BJ1369" s="15"/>
      <c r="BK1369" t="s">
        <v>146</v>
      </c>
      <c r="BL1369">
        <v>8</v>
      </c>
      <c r="BM1369" s="16">
        <v>43181.927083333299</v>
      </c>
      <c r="BN1369">
        <v>8</v>
      </c>
      <c r="BO1369" s="16">
        <v>43181.927083333299</v>
      </c>
      <c r="BP1369" t="s">
        <v>147</v>
      </c>
      <c r="BQ1369" t="s">
        <v>147</v>
      </c>
      <c r="BS1369">
        <v>0.5</v>
      </c>
      <c r="BT1369" t="b">
        <v>0</v>
      </c>
      <c r="BV1369">
        <v>0.5</v>
      </c>
      <c r="BW1369">
        <v>0.25</v>
      </c>
      <c r="BX1369" t="s">
        <v>1103</v>
      </c>
      <c r="BY1369" t="s">
        <v>1400</v>
      </c>
      <c r="BZ1369" t="s">
        <v>1401</v>
      </c>
      <c r="CA1369" t="s">
        <v>4286</v>
      </c>
      <c r="CB1369" t="s">
        <v>150</v>
      </c>
      <c r="CD1369" t="s">
        <v>4240</v>
      </c>
      <c r="CI1369">
        <v>43.552359000000003</v>
      </c>
      <c r="CJ1369">
        <v>-119.097016</v>
      </c>
      <c r="CN1369" t="s">
        <v>3003</v>
      </c>
      <c r="CO1369" t="s">
        <v>1216</v>
      </c>
      <c r="CV1369" t="s">
        <v>154</v>
      </c>
      <c r="CW1369" t="s">
        <v>524</v>
      </c>
      <c r="CX1369" t="s">
        <v>167</v>
      </c>
      <c r="DC1369" s="15"/>
      <c r="DH1369" t="s">
        <v>146</v>
      </c>
    </row>
    <row r="1370" spans="1:112" x14ac:dyDescent="0.25">
      <c r="A1370" t="s">
        <v>1400</v>
      </c>
      <c r="B1370" t="s">
        <v>1401</v>
      </c>
      <c r="C1370" t="s">
        <v>4287</v>
      </c>
      <c r="D1370" t="s">
        <v>124</v>
      </c>
      <c r="E1370" t="s">
        <v>125</v>
      </c>
      <c r="F1370" t="s">
        <v>126</v>
      </c>
      <c r="G1370" s="15">
        <v>43181</v>
      </c>
      <c r="H1370" t="s">
        <v>2715</v>
      </c>
      <c r="I1370" t="s">
        <v>1197</v>
      </c>
      <c r="J1370" s="15">
        <v>43181</v>
      </c>
      <c r="K1370" t="s">
        <v>2715</v>
      </c>
      <c r="L1370" t="s">
        <v>1197</v>
      </c>
      <c r="T1370" t="s">
        <v>2772</v>
      </c>
      <c r="V1370" t="s">
        <v>4288</v>
      </c>
      <c r="AA1370" t="s">
        <v>1406</v>
      </c>
      <c r="AB1370" t="s">
        <v>1400</v>
      </c>
      <c r="AC1370" t="s">
        <v>1406</v>
      </c>
      <c r="AD1370" t="s">
        <v>1407</v>
      </c>
      <c r="AF1370" t="s">
        <v>137</v>
      </c>
      <c r="AG1370" t="s">
        <v>1408</v>
      </c>
      <c r="AI1370" t="s">
        <v>139</v>
      </c>
      <c r="AK1370" t="s">
        <v>140</v>
      </c>
      <c r="AM1370" t="s">
        <v>141</v>
      </c>
      <c r="AZ1370" t="s">
        <v>1207</v>
      </c>
      <c r="BA1370" t="s">
        <v>1208</v>
      </c>
      <c r="BB1370" t="s">
        <v>1209</v>
      </c>
      <c r="BD1370" t="s">
        <v>1409</v>
      </c>
      <c r="BE1370" s="15">
        <v>43193</v>
      </c>
      <c r="BG1370" t="s">
        <v>1410</v>
      </c>
      <c r="BH1370">
        <v>0.5</v>
      </c>
      <c r="BI1370" t="s">
        <v>139</v>
      </c>
      <c r="BJ1370" s="15"/>
      <c r="BK1370" t="s">
        <v>146</v>
      </c>
      <c r="BL1370">
        <v>8</v>
      </c>
      <c r="BM1370" s="16">
        <v>43181.972222222197</v>
      </c>
      <c r="BN1370">
        <v>8</v>
      </c>
      <c r="BO1370" s="16">
        <v>43181.972222222197</v>
      </c>
      <c r="BP1370" t="s">
        <v>147</v>
      </c>
      <c r="BQ1370" t="s">
        <v>147</v>
      </c>
      <c r="BS1370">
        <v>0.5</v>
      </c>
      <c r="BT1370" t="b">
        <v>0</v>
      </c>
      <c r="BV1370">
        <v>0.5</v>
      </c>
      <c r="BW1370">
        <v>0.25</v>
      </c>
      <c r="BX1370" t="s">
        <v>1103</v>
      </c>
      <c r="BY1370" t="s">
        <v>1400</v>
      </c>
      <c r="BZ1370" t="s">
        <v>1401</v>
      </c>
      <c r="CA1370" t="s">
        <v>4289</v>
      </c>
      <c r="CB1370" t="s">
        <v>150</v>
      </c>
      <c r="CD1370" t="s">
        <v>4240</v>
      </c>
      <c r="CI1370">
        <v>43.625126000000002</v>
      </c>
      <c r="CJ1370">
        <v>-119.07467200000001</v>
      </c>
      <c r="CN1370" t="s">
        <v>3003</v>
      </c>
      <c r="CO1370" t="s">
        <v>1216</v>
      </c>
      <c r="CV1370" t="s">
        <v>154</v>
      </c>
      <c r="CW1370" t="s">
        <v>524</v>
      </c>
      <c r="CX1370" t="s">
        <v>167</v>
      </c>
      <c r="DC1370" s="15"/>
      <c r="DH1370" t="s">
        <v>146</v>
      </c>
    </row>
    <row r="1371" spans="1:112" x14ac:dyDescent="0.25">
      <c r="A1371" t="s">
        <v>1400</v>
      </c>
      <c r="B1371" t="s">
        <v>1401</v>
      </c>
      <c r="C1371" t="s">
        <v>4290</v>
      </c>
      <c r="D1371" t="s">
        <v>124</v>
      </c>
      <c r="E1371" t="s">
        <v>125</v>
      </c>
      <c r="F1371" t="s">
        <v>126</v>
      </c>
      <c r="G1371" s="15">
        <v>43181</v>
      </c>
      <c r="H1371" t="s">
        <v>4098</v>
      </c>
      <c r="I1371" t="s">
        <v>1197</v>
      </c>
      <c r="J1371" s="15">
        <v>43181</v>
      </c>
      <c r="K1371" t="s">
        <v>4098</v>
      </c>
      <c r="L1371" t="s">
        <v>1197</v>
      </c>
      <c r="T1371" t="s">
        <v>2772</v>
      </c>
      <c r="V1371" t="s">
        <v>4291</v>
      </c>
      <c r="AA1371" t="s">
        <v>1406</v>
      </c>
      <c r="AB1371" t="s">
        <v>1400</v>
      </c>
      <c r="AC1371" t="s">
        <v>1406</v>
      </c>
      <c r="AD1371" t="s">
        <v>1407</v>
      </c>
      <c r="AF1371" t="s">
        <v>137</v>
      </c>
      <c r="AG1371" t="s">
        <v>1408</v>
      </c>
      <c r="AI1371" t="s">
        <v>139</v>
      </c>
      <c r="AK1371" t="s">
        <v>140</v>
      </c>
      <c r="AM1371" t="s">
        <v>141</v>
      </c>
      <c r="AZ1371" t="s">
        <v>1207</v>
      </c>
      <c r="BA1371" t="s">
        <v>1208</v>
      </c>
      <c r="BB1371" t="s">
        <v>1209</v>
      </c>
      <c r="BD1371" t="s">
        <v>1409</v>
      </c>
      <c r="BE1371" s="15">
        <v>43193</v>
      </c>
      <c r="BG1371" t="s">
        <v>1410</v>
      </c>
      <c r="BH1371">
        <v>0.5</v>
      </c>
      <c r="BI1371" t="s">
        <v>139</v>
      </c>
      <c r="BJ1371" s="15"/>
      <c r="BK1371" t="s">
        <v>146</v>
      </c>
      <c r="BL1371">
        <v>8</v>
      </c>
      <c r="BM1371" s="16">
        <v>43181.991666666698</v>
      </c>
      <c r="BN1371">
        <v>8</v>
      </c>
      <c r="BO1371" s="16">
        <v>43181.991666666698</v>
      </c>
      <c r="BP1371" t="s">
        <v>147</v>
      </c>
      <c r="BQ1371" t="s">
        <v>147</v>
      </c>
      <c r="BS1371">
        <v>0.5</v>
      </c>
      <c r="BT1371" t="b">
        <v>0</v>
      </c>
      <c r="BV1371">
        <v>0.5</v>
      </c>
      <c r="BW1371">
        <v>0.25</v>
      </c>
      <c r="BX1371" t="s">
        <v>1103</v>
      </c>
      <c r="BY1371" t="s">
        <v>1400</v>
      </c>
      <c r="BZ1371" t="s">
        <v>1401</v>
      </c>
      <c r="CA1371" t="s">
        <v>4292</v>
      </c>
      <c r="CB1371" t="s">
        <v>150</v>
      </c>
      <c r="CD1371" t="s">
        <v>4244</v>
      </c>
      <c r="CI1371">
        <v>43.594365000000003</v>
      </c>
      <c r="CJ1371">
        <v>-118.599419</v>
      </c>
      <c r="CN1371" t="s">
        <v>3003</v>
      </c>
      <c r="CO1371" t="s">
        <v>1216</v>
      </c>
      <c r="CV1371" t="s">
        <v>154</v>
      </c>
      <c r="CW1371" t="s">
        <v>524</v>
      </c>
      <c r="CX1371" t="s">
        <v>167</v>
      </c>
      <c r="DC1371" s="15"/>
      <c r="DH1371" t="s">
        <v>146</v>
      </c>
    </row>
    <row r="1372" spans="1:112" x14ac:dyDescent="0.25">
      <c r="A1372" t="s">
        <v>1400</v>
      </c>
      <c r="B1372" t="s">
        <v>1401</v>
      </c>
      <c r="C1372" t="s">
        <v>4293</v>
      </c>
      <c r="D1372" t="s">
        <v>124</v>
      </c>
      <c r="E1372" t="s">
        <v>125</v>
      </c>
      <c r="F1372" t="s">
        <v>126</v>
      </c>
      <c r="G1372" s="15">
        <v>43181</v>
      </c>
      <c r="H1372" t="s">
        <v>4294</v>
      </c>
      <c r="I1372" t="s">
        <v>1197</v>
      </c>
      <c r="J1372" s="15">
        <v>43181</v>
      </c>
      <c r="K1372" t="s">
        <v>4294</v>
      </c>
      <c r="L1372" t="s">
        <v>1197</v>
      </c>
      <c r="T1372" t="s">
        <v>2772</v>
      </c>
      <c r="V1372" t="s">
        <v>4295</v>
      </c>
      <c r="AA1372" t="s">
        <v>1406</v>
      </c>
      <c r="AB1372" t="s">
        <v>1400</v>
      </c>
      <c r="AC1372" t="s">
        <v>1406</v>
      </c>
      <c r="AD1372" t="s">
        <v>1407</v>
      </c>
      <c r="AF1372" t="s">
        <v>137</v>
      </c>
      <c r="AG1372" t="s">
        <v>1408</v>
      </c>
      <c r="AI1372" t="s">
        <v>139</v>
      </c>
      <c r="AK1372" t="s">
        <v>140</v>
      </c>
      <c r="AM1372" t="s">
        <v>141</v>
      </c>
      <c r="AZ1372" t="s">
        <v>1207</v>
      </c>
      <c r="BA1372" t="s">
        <v>1208</v>
      </c>
      <c r="BB1372" t="s">
        <v>1209</v>
      </c>
      <c r="BD1372" t="s">
        <v>1409</v>
      </c>
      <c r="BE1372" s="15">
        <v>43193</v>
      </c>
      <c r="BG1372" t="s">
        <v>1410</v>
      </c>
      <c r="BH1372">
        <v>0.5</v>
      </c>
      <c r="BI1372" t="s">
        <v>139</v>
      </c>
      <c r="BJ1372" s="15"/>
      <c r="BK1372" t="s">
        <v>146</v>
      </c>
      <c r="BL1372">
        <v>8</v>
      </c>
      <c r="BM1372" s="16">
        <v>43182.002777777801</v>
      </c>
      <c r="BN1372">
        <v>8</v>
      </c>
      <c r="BO1372" s="16">
        <v>43182.002777777801</v>
      </c>
      <c r="BP1372" t="s">
        <v>147</v>
      </c>
      <c r="BQ1372" t="s">
        <v>147</v>
      </c>
      <c r="BS1372">
        <v>0.5</v>
      </c>
      <c r="BT1372" t="b">
        <v>0</v>
      </c>
      <c r="BV1372">
        <v>0.5</v>
      </c>
      <c r="BW1372">
        <v>0.25</v>
      </c>
      <c r="BX1372" t="s">
        <v>1103</v>
      </c>
      <c r="BY1372" t="s">
        <v>1400</v>
      </c>
      <c r="BZ1372" t="s">
        <v>1401</v>
      </c>
      <c r="CA1372" t="s">
        <v>4296</v>
      </c>
      <c r="CB1372" t="s">
        <v>150</v>
      </c>
      <c r="CD1372" t="s">
        <v>4244</v>
      </c>
      <c r="CI1372">
        <v>43.592340999999998</v>
      </c>
      <c r="CJ1372">
        <v>-118.60192600000001</v>
      </c>
      <c r="CN1372" t="s">
        <v>3003</v>
      </c>
      <c r="CO1372" t="s">
        <v>1216</v>
      </c>
      <c r="CV1372" t="s">
        <v>154</v>
      </c>
      <c r="CW1372" t="s">
        <v>524</v>
      </c>
      <c r="CX1372" t="s">
        <v>167</v>
      </c>
      <c r="DC1372" s="15"/>
      <c r="DH1372" t="s">
        <v>146</v>
      </c>
    </row>
    <row r="1373" spans="1:112" x14ac:dyDescent="0.25">
      <c r="A1373" t="s">
        <v>1400</v>
      </c>
      <c r="B1373" t="s">
        <v>1401</v>
      </c>
      <c r="C1373" t="s">
        <v>4297</v>
      </c>
      <c r="D1373" t="s">
        <v>124</v>
      </c>
      <c r="E1373" t="s">
        <v>125</v>
      </c>
      <c r="F1373" t="s">
        <v>126</v>
      </c>
      <c r="G1373" s="15">
        <v>43182</v>
      </c>
      <c r="H1373" t="s">
        <v>344</v>
      </c>
      <c r="I1373" t="s">
        <v>1197</v>
      </c>
      <c r="J1373" s="15">
        <v>43182</v>
      </c>
      <c r="K1373" t="s">
        <v>344</v>
      </c>
      <c r="L1373" t="s">
        <v>1197</v>
      </c>
      <c r="T1373" t="s">
        <v>2772</v>
      </c>
      <c r="V1373" t="s">
        <v>4298</v>
      </c>
      <c r="AA1373" t="s">
        <v>1406</v>
      </c>
      <c r="AB1373" t="s">
        <v>1400</v>
      </c>
      <c r="AC1373" t="s">
        <v>1406</v>
      </c>
      <c r="AD1373" t="s">
        <v>1407</v>
      </c>
      <c r="AF1373" t="s">
        <v>137</v>
      </c>
      <c r="AG1373" t="s">
        <v>1408</v>
      </c>
      <c r="AI1373" t="s">
        <v>139</v>
      </c>
      <c r="AK1373" t="s">
        <v>140</v>
      </c>
      <c r="AM1373" t="s">
        <v>141</v>
      </c>
      <c r="AZ1373" t="s">
        <v>1207</v>
      </c>
      <c r="BA1373" t="s">
        <v>1208</v>
      </c>
      <c r="BB1373" t="s">
        <v>1209</v>
      </c>
      <c r="BD1373" t="s">
        <v>1409</v>
      </c>
      <c r="BE1373" s="15">
        <v>43193</v>
      </c>
      <c r="BG1373" t="s">
        <v>1410</v>
      </c>
      <c r="BH1373">
        <v>0.5</v>
      </c>
      <c r="BI1373" t="s">
        <v>139</v>
      </c>
      <c r="BJ1373" s="15"/>
      <c r="BK1373" t="s">
        <v>146</v>
      </c>
      <c r="BL1373">
        <v>8</v>
      </c>
      <c r="BM1373" s="16">
        <v>43182.736111111102</v>
      </c>
      <c r="BN1373">
        <v>8</v>
      </c>
      <c r="BO1373" s="16">
        <v>43182.736111111102</v>
      </c>
      <c r="BP1373" t="s">
        <v>147</v>
      </c>
      <c r="BQ1373" t="s">
        <v>147</v>
      </c>
      <c r="BS1373">
        <v>0.5</v>
      </c>
      <c r="BT1373" t="b">
        <v>0</v>
      </c>
      <c r="BV1373">
        <v>0.5</v>
      </c>
      <c r="BW1373">
        <v>0.25</v>
      </c>
      <c r="BX1373" t="s">
        <v>1103</v>
      </c>
      <c r="BY1373" t="s">
        <v>1400</v>
      </c>
      <c r="BZ1373" t="s">
        <v>1401</v>
      </c>
      <c r="CA1373" t="s">
        <v>4299</v>
      </c>
      <c r="CB1373" t="s">
        <v>150</v>
      </c>
      <c r="CD1373" t="s">
        <v>4236</v>
      </c>
      <c r="CI1373">
        <v>43.388852999999997</v>
      </c>
      <c r="CJ1373">
        <v>-119.369298</v>
      </c>
      <c r="CN1373" t="s">
        <v>3003</v>
      </c>
      <c r="CO1373" t="s">
        <v>1216</v>
      </c>
      <c r="CV1373" t="s">
        <v>154</v>
      </c>
      <c r="CW1373" t="s">
        <v>524</v>
      </c>
      <c r="CX1373" t="s">
        <v>167</v>
      </c>
      <c r="DC1373" s="15"/>
      <c r="DH1373" t="s">
        <v>146</v>
      </c>
    </row>
    <row r="1374" spans="1:112" x14ac:dyDescent="0.25">
      <c r="A1374" t="s">
        <v>1400</v>
      </c>
      <c r="B1374" t="s">
        <v>1401</v>
      </c>
      <c r="C1374" t="s">
        <v>4300</v>
      </c>
      <c r="D1374" t="s">
        <v>124</v>
      </c>
      <c r="E1374" t="s">
        <v>125</v>
      </c>
      <c r="F1374" t="s">
        <v>126</v>
      </c>
      <c r="G1374" s="15">
        <v>43201</v>
      </c>
      <c r="H1374" t="s">
        <v>307</v>
      </c>
      <c r="I1374" t="s">
        <v>1197</v>
      </c>
      <c r="J1374" s="15">
        <v>43201</v>
      </c>
      <c r="K1374" t="s">
        <v>307</v>
      </c>
      <c r="L1374" t="s">
        <v>1197</v>
      </c>
      <c r="T1374" t="s">
        <v>2772</v>
      </c>
      <c r="V1374" t="s">
        <v>4301</v>
      </c>
      <c r="AA1374" t="s">
        <v>1406</v>
      </c>
      <c r="AB1374" t="s">
        <v>1400</v>
      </c>
      <c r="AC1374" t="s">
        <v>1406</v>
      </c>
      <c r="AD1374" t="s">
        <v>1407</v>
      </c>
      <c r="AF1374" t="s">
        <v>137</v>
      </c>
      <c r="AG1374" t="s">
        <v>1408</v>
      </c>
      <c r="AI1374" t="s">
        <v>139</v>
      </c>
      <c r="AK1374" t="s">
        <v>140</v>
      </c>
      <c r="AM1374" t="s">
        <v>141</v>
      </c>
      <c r="AZ1374" t="s">
        <v>1207</v>
      </c>
      <c r="BA1374" t="s">
        <v>1208</v>
      </c>
      <c r="BB1374" t="s">
        <v>1209</v>
      </c>
      <c r="BD1374" t="s">
        <v>1409</v>
      </c>
      <c r="BE1374" s="15">
        <v>43211</v>
      </c>
      <c r="BG1374" t="s">
        <v>1410</v>
      </c>
      <c r="BH1374">
        <v>0.5</v>
      </c>
      <c r="BI1374" t="s">
        <v>139</v>
      </c>
      <c r="BJ1374" s="15"/>
      <c r="BK1374" t="s">
        <v>146</v>
      </c>
      <c r="BL1374">
        <v>8</v>
      </c>
      <c r="BM1374" s="16">
        <v>43201.725694444402</v>
      </c>
      <c r="BN1374">
        <v>8</v>
      </c>
      <c r="BO1374" s="16">
        <v>43201.725694444402</v>
      </c>
      <c r="BP1374" t="s">
        <v>147</v>
      </c>
      <c r="BQ1374" t="s">
        <v>147</v>
      </c>
      <c r="BS1374">
        <v>0.5</v>
      </c>
      <c r="BT1374" t="b">
        <v>0</v>
      </c>
      <c r="BV1374">
        <v>0.5</v>
      </c>
      <c r="BW1374">
        <v>0.25</v>
      </c>
      <c r="BX1374" t="s">
        <v>1103</v>
      </c>
      <c r="BY1374" t="s">
        <v>1400</v>
      </c>
      <c r="BZ1374" t="s">
        <v>1401</v>
      </c>
      <c r="CA1374" t="s">
        <v>4302</v>
      </c>
      <c r="CB1374" t="s">
        <v>150</v>
      </c>
      <c r="CD1374" t="s">
        <v>4240</v>
      </c>
      <c r="CI1374">
        <v>43.446308000000002</v>
      </c>
      <c r="CJ1374">
        <v>-118.786675</v>
      </c>
      <c r="CN1374" t="s">
        <v>3003</v>
      </c>
      <c r="CO1374" t="s">
        <v>1216</v>
      </c>
      <c r="CV1374" t="s">
        <v>154</v>
      </c>
      <c r="CW1374" t="s">
        <v>524</v>
      </c>
      <c r="CX1374" t="s">
        <v>167</v>
      </c>
      <c r="DC1374" s="15"/>
      <c r="DH1374" t="s">
        <v>146</v>
      </c>
    </row>
    <row r="1375" spans="1:112" x14ac:dyDescent="0.25">
      <c r="A1375" t="s">
        <v>1400</v>
      </c>
      <c r="B1375" t="s">
        <v>1401</v>
      </c>
      <c r="C1375" t="s">
        <v>4303</v>
      </c>
      <c r="D1375" t="s">
        <v>124</v>
      </c>
      <c r="E1375" t="s">
        <v>125</v>
      </c>
      <c r="F1375" t="s">
        <v>126</v>
      </c>
      <c r="G1375" s="15">
        <v>43201</v>
      </c>
      <c r="H1375" t="s">
        <v>1022</v>
      </c>
      <c r="I1375" t="s">
        <v>1197</v>
      </c>
      <c r="J1375" s="15">
        <v>43201</v>
      </c>
      <c r="K1375" t="s">
        <v>1022</v>
      </c>
      <c r="L1375" t="s">
        <v>1197</v>
      </c>
      <c r="T1375" t="s">
        <v>2772</v>
      </c>
      <c r="V1375" t="s">
        <v>4304</v>
      </c>
      <c r="AA1375" t="s">
        <v>1406</v>
      </c>
      <c r="AB1375" t="s">
        <v>1400</v>
      </c>
      <c r="AC1375" t="s">
        <v>1406</v>
      </c>
      <c r="AD1375" t="s">
        <v>1407</v>
      </c>
      <c r="AF1375" t="s">
        <v>137</v>
      </c>
      <c r="AG1375" t="s">
        <v>1408</v>
      </c>
      <c r="AI1375" t="s">
        <v>139</v>
      </c>
      <c r="AK1375" t="s">
        <v>140</v>
      </c>
      <c r="AM1375" t="s">
        <v>141</v>
      </c>
      <c r="AZ1375" t="s">
        <v>1207</v>
      </c>
      <c r="BA1375" t="s">
        <v>1208</v>
      </c>
      <c r="BB1375" t="s">
        <v>1209</v>
      </c>
      <c r="BD1375" t="s">
        <v>1409</v>
      </c>
      <c r="BE1375" s="15">
        <v>43210</v>
      </c>
      <c r="BG1375" t="s">
        <v>1410</v>
      </c>
      <c r="BH1375">
        <v>0.5</v>
      </c>
      <c r="BI1375" t="s">
        <v>139</v>
      </c>
      <c r="BJ1375" s="15"/>
      <c r="BK1375" t="s">
        <v>146</v>
      </c>
      <c r="BL1375">
        <v>8</v>
      </c>
      <c r="BM1375" s="16">
        <v>43201.729166666701</v>
      </c>
      <c r="BN1375">
        <v>8</v>
      </c>
      <c r="BO1375" s="16">
        <v>43201.729166666701</v>
      </c>
      <c r="BP1375" t="s">
        <v>147</v>
      </c>
      <c r="BQ1375" t="s">
        <v>147</v>
      </c>
      <c r="BS1375">
        <v>0.5</v>
      </c>
      <c r="BT1375" t="b">
        <v>0</v>
      </c>
      <c r="BV1375">
        <v>0.5</v>
      </c>
      <c r="BW1375">
        <v>0.25</v>
      </c>
      <c r="BX1375" t="s">
        <v>1103</v>
      </c>
      <c r="BY1375" t="s">
        <v>1400</v>
      </c>
      <c r="BZ1375" t="s">
        <v>1401</v>
      </c>
      <c r="CA1375" t="s">
        <v>4305</v>
      </c>
      <c r="CB1375" t="s">
        <v>150</v>
      </c>
      <c r="CD1375" t="s">
        <v>4240</v>
      </c>
      <c r="CI1375">
        <v>43.445959999999999</v>
      </c>
      <c r="CJ1375">
        <v>-118.795023</v>
      </c>
      <c r="CN1375" t="s">
        <v>3003</v>
      </c>
      <c r="CO1375" t="s">
        <v>1216</v>
      </c>
      <c r="CV1375" t="s">
        <v>154</v>
      </c>
      <c r="CW1375" t="s">
        <v>524</v>
      </c>
      <c r="CX1375" t="s">
        <v>167</v>
      </c>
      <c r="DC1375" s="15"/>
      <c r="DH1375" t="s">
        <v>146</v>
      </c>
    </row>
    <row r="1376" spans="1:112" x14ac:dyDescent="0.25">
      <c r="A1376" t="s">
        <v>1400</v>
      </c>
      <c r="B1376" t="s">
        <v>1401</v>
      </c>
      <c r="C1376" t="s">
        <v>4306</v>
      </c>
      <c r="D1376" t="s">
        <v>124</v>
      </c>
      <c r="E1376" t="s">
        <v>125</v>
      </c>
      <c r="F1376" t="s">
        <v>126</v>
      </c>
      <c r="G1376" s="15">
        <v>43201</v>
      </c>
      <c r="H1376" t="s">
        <v>698</v>
      </c>
      <c r="I1376" t="s">
        <v>1197</v>
      </c>
      <c r="J1376" s="15">
        <v>43201</v>
      </c>
      <c r="K1376" t="s">
        <v>698</v>
      </c>
      <c r="L1376" t="s">
        <v>1197</v>
      </c>
      <c r="T1376" t="s">
        <v>2772</v>
      </c>
      <c r="V1376" t="s">
        <v>4307</v>
      </c>
      <c r="AA1376" t="s">
        <v>1406</v>
      </c>
      <c r="AB1376" t="s">
        <v>1400</v>
      </c>
      <c r="AC1376" t="s">
        <v>1406</v>
      </c>
      <c r="AD1376" t="s">
        <v>1407</v>
      </c>
      <c r="AF1376" t="s">
        <v>137</v>
      </c>
      <c r="AG1376" t="s">
        <v>1408</v>
      </c>
      <c r="AI1376" t="s">
        <v>139</v>
      </c>
      <c r="AK1376" t="s">
        <v>140</v>
      </c>
      <c r="AM1376" t="s">
        <v>141</v>
      </c>
      <c r="AZ1376" t="s">
        <v>1207</v>
      </c>
      <c r="BA1376" t="s">
        <v>1208</v>
      </c>
      <c r="BB1376" t="s">
        <v>1209</v>
      </c>
      <c r="BD1376" t="s">
        <v>1409</v>
      </c>
      <c r="BE1376" s="15">
        <v>43211</v>
      </c>
      <c r="BG1376" t="s">
        <v>1410</v>
      </c>
      <c r="BH1376">
        <v>0.5</v>
      </c>
      <c r="BI1376" t="s">
        <v>139</v>
      </c>
      <c r="BJ1376" s="15"/>
      <c r="BK1376" t="s">
        <v>146</v>
      </c>
      <c r="BL1376">
        <v>8</v>
      </c>
      <c r="BM1376" s="16">
        <v>43201.737500000003</v>
      </c>
      <c r="BN1376">
        <v>8</v>
      </c>
      <c r="BO1376" s="16">
        <v>43201.737500000003</v>
      </c>
      <c r="BP1376" t="s">
        <v>147</v>
      </c>
      <c r="BQ1376" t="s">
        <v>147</v>
      </c>
      <c r="BS1376">
        <v>0.5</v>
      </c>
      <c r="BT1376" t="b">
        <v>0</v>
      </c>
      <c r="BV1376">
        <v>0.5</v>
      </c>
      <c r="BW1376">
        <v>0.25</v>
      </c>
      <c r="BX1376" t="s">
        <v>1103</v>
      </c>
      <c r="BY1376" t="s">
        <v>1400</v>
      </c>
      <c r="BZ1376" t="s">
        <v>1401</v>
      </c>
      <c r="CA1376" t="s">
        <v>4308</v>
      </c>
      <c r="CB1376" t="s">
        <v>150</v>
      </c>
      <c r="CD1376" t="s">
        <v>4240</v>
      </c>
      <c r="CI1376">
        <v>43.422060000000002</v>
      </c>
      <c r="CJ1376">
        <v>-118.806372</v>
      </c>
      <c r="CN1376" t="s">
        <v>3003</v>
      </c>
      <c r="CO1376" t="s">
        <v>1216</v>
      </c>
      <c r="CV1376" t="s">
        <v>154</v>
      </c>
      <c r="CW1376" t="s">
        <v>524</v>
      </c>
      <c r="CX1376" t="s">
        <v>167</v>
      </c>
      <c r="DC1376" s="15"/>
      <c r="DH1376" t="s">
        <v>146</v>
      </c>
    </row>
    <row r="1377" spans="1:112" x14ac:dyDescent="0.25">
      <c r="A1377" t="s">
        <v>1400</v>
      </c>
      <c r="B1377" t="s">
        <v>1401</v>
      </c>
      <c r="C1377" t="s">
        <v>4309</v>
      </c>
      <c r="D1377" t="s">
        <v>124</v>
      </c>
      <c r="E1377" t="s">
        <v>125</v>
      </c>
      <c r="F1377" t="s">
        <v>126</v>
      </c>
      <c r="G1377" s="15">
        <v>43201</v>
      </c>
      <c r="H1377" t="s">
        <v>1325</v>
      </c>
      <c r="I1377" t="s">
        <v>1197</v>
      </c>
      <c r="J1377" s="15">
        <v>43201</v>
      </c>
      <c r="K1377" t="s">
        <v>1325</v>
      </c>
      <c r="L1377" t="s">
        <v>1197</v>
      </c>
      <c r="T1377" t="s">
        <v>2772</v>
      </c>
      <c r="V1377" t="s">
        <v>4310</v>
      </c>
      <c r="AA1377" t="s">
        <v>1406</v>
      </c>
      <c r="AB1377" t="s">
        <v>1400</v>
      </c>
      <c r="AC1377" t="s">
        <v>1406</v>
      </c>
      <c r="AD1377" t="s">
        <v>1407</v>
      </c>
      <c r="AF1377" t="s">
        <v>137</v>
      </c>
      <c r="AG1377" t="s">
        <v>1408</v>
      </c>
      <c r="AI1377" t="s">
        <v>139</v>
      </c>
      <c r="AK1377" t="s">
        <v>140</v>
      </c>
      <c r="AM1377" t="s">
        <v>141</v>
      </c>
      <c r="AZ1377" t="s">
        <v>1207</v>
      </c>
      <c r="BA1377" t="s">
        <v>1208</v>
      </c>
      <c r="BB1377" t="s">
        <v>1209</v>
      </c>
      <c r="BD1377" t="s">
        <v>1409</v>
      </c>
      <c r="BE1377" s="15">
        <v>43210</v>
      </c>
      <c r="BG1377" t="s">
        <v>1410</v>
      </c>
      <c r="BH1377">
        <v>0.5</v>
      </c>
      <c r="BI1377" t="s">
        <v>139</v>
      </c>
      <c r="BJ1377" s="15"/>
      <c r="BK1377" t="s">
        <v>146</v>
      </c>
      <c r="BL1377">
        <v>8</v>
      </c>
      <c r="BM1377" s="16">
        <v>43201.8125</v>
      </c>
      <c r="BN1377">
        <v>8</v>
      </c>
      <c r="BO1377" s="16">
        <v>43201.8125</v>
      </c>
      <c r="BP1377" t="s">
        <v>147</v>
      </c>
      <c r="BQ1377" t="s">
        <v>147</v>
      </c>
      <c r="BS1377">
        <v>0.5</v>
      </c>
      <c r="BT1377" t="b">
        <v>0</v>
      </c>
      <c r="BV1377">
        <v>0.5</v>
      </c>
      <c r="BW1377">
        <v>0.25</v>
      </c>
      <c r="BX1377" t="s">
        <v>1103</v>
      </c>
      <c r="BY1377" t="s">
        <v>1400</v>
      </c>
      <c r="BZ1377" t="s">
        <v>1401</v>
      </c>
      <c r="CA1377" t="s">
        <v>4311</v>
      </c>
      <c r="CB1377" t="s">
        <v>150</v>
      </c>
      <c r="CD1377" t="s">
        <v>4244</v>
      </c>
      <c r="CI1377">
        <v>43.491261000000002</v>
      </c>
      <c r="CJ1377">
        <v>-118.820942</v>
      </c>
      <c r="CN1377" t="s">
        <v>3003</v>
      </c>
      <c r="CO1377" t="s">
        <v>1216</v>
      </c>
      <c r="CV1377" t="s">
        <v>154</v>
      </c>
      <c r="CW1377" t="s">
        <v>524</v>
      </c>
      <c r="CX1377" t="s">
        <v>167</v>
      </c>
      <c r="DC1377" s="15"/>
      <c r="DH1377" t="s">
        <v>146</v>
      </c>
    </row>
    <row r="1378" spans="1:112" x14ac:dyDescent="0.25">
      <c r="A1378" t="s">
        <v>1400</v>
      </c>
      <c r="B1378" t="s">
        <v>1401</v>
      </c>
      <c r="C1378" t="s">
        <v>4312</v>
      </c>
      <c r="D1378" t="s">
        <v>124</v>
      </c>
      <c r="E1378" t="s">
        <v>125</v>
      </c>
      <c r="F1378" t="s">
        <v>126</v>
      </c>
      <c r="G1378" s="15">
        <v>43201</v>
      </c>
      <c r="H1378" t="s">
        <v>875</v>
      </c>
      <c r="I1378" t="s">
        <v>1197</v>
      </c>
      <c r="J1378" s="15">
        <v>43201</v>
      </c>
      <c r="K1378" t="s">
        <v>875</v>
      </c>
      <c r="L1378" t="s">
        <v>1197</v>
      </c>
      <c r="T1378" t="s">
        <v>2772</v>
      </c>
      <c r="V1378" t="s">
        <v>4313</v>
      </c>
      <c r="AA1378" t="s">
        <v>1406</v>
      </c>
      <c r="AB1378" t="s">
        <v>1400</v>
      </c>
      <c r="AC1378" t="s">
        <v>1406</v>
      </c>
      <c r="AD1378" t="s">
        <v>1407</v>
      </c>
      <c r="AF1378" t="s">
        <v>137</v>
      </c>
      <c r="AG1378" t="s">
        <v>1408</v>
      </c>
      <c r="AI1378" t="s">
        <v>139</v>
      </c>
      <c r="AK1378" t="s">
        <v>140</v>
      </c>
      <c r="AM1378" t="s">
        <v>141</v>
      </c>
      <c r="AZ1378" t="s">
        <v>1207</v>
      </c>
      <c r="BA1378" t="s">
        <v>1208</v>
      </c>
      <c r="BB1378" t="s">
        <v>1209</v>
      </c>
      <c r="BD1378" t="s">
        <v>1409</v>
      </c>
      <c r="BE1378" s="15">
        <v>43210</v>
      </c>
      <c r="BG1378" t="s">
        <v>1410</v>
      </c>
      <c r="BH1378">
        <v>0.5</v>
      </c>
      <c r="BI1378" t="s">
        <v>139</v>
      </c>
      <c r="BJ1378" s="15"/>
      <c r="BK1378" t="s">
        <v>146</v>
      </c>
      <c r="BL1378">
        <v>8</v>
      </c>
      <c r="BM1378" s="16">
        <v>43201.854166666701</v>
      </c>
      <c r="BN1378">
        <v>8</v>
      </c>
      <c r="BO1378" s="16">
        <v>43201.854166666701</v>
      </c>
      <c r="BP1378" t="s">
        <v>147</v>
      </c>
      <c r="BQ1378" t="s">
        <v>147</v>
      </c>
      <c r="BS1378">
        <v>0.5</v>
      </c>
      <c r="BT1378" t="b">
        <v>0</v>
      </c>
      <c r="BV1378">
        <v>0.5</v>
      </c>
      <c r="BW1378">
        <v>0.25</v>
      </c>
      <c r="BX1378" t="s">
        <v>1103</v>
      </c>
      <c r="BY1378" t="s">
        <v>1400</v>
      </c>
      <c r="BZ1378" t="s">
        <v>1401</v>
      </c>
      <c r="CA1378" t="s">
        <v>4314</v>
      </c>
      <c r="CB1378" t="s">
        <v>150</v>
      </c>
      <c r="CD1378" t="s">
        <v>4244</v>
      </c>
      <c r="CI1378">
        <v>43.576250999999999</v>
      </c>
      <c r="CJ1378">
        <v>-118.821153</v>
      </c>
      <c r="CN1378" t="s">
        <v>3003</v>
      </c>
      <c r="CO1378" t="s">
        <v>1216</v>
      </c>
      <c r="CV1378" t="s">
        <v>154</v>
      </c>
      <c r="CW1378" t="s">
        <v>524</v>
      </c>
      <c r="CX1378" t="s">
        <v>167</v>
      </c>
      <c r="DC1378" s="15"/>
      <c r="DH1378" t="s">
        <v>146</v>
      </c>
    </row>
    <row r="1379" spans="1:112" x14ac:dyDescent="0.25">
      <c r="A1379" t="s">
        <v>1400</v>
      </c>
      <c r="B1379" t="s">
        <v>1401</v>
      </c>
      <c r="C1379" t="s">
        <v>4315</v>
      </c>
      <c r="D1379" t="s">
        <v>124</v>
      </c>
      <c r="E1379" t="s">
        <v>125</v>
      </c>
      <c r="F1379" t="s">
        <v>126</v>
      </c>
      <c r="G1379" s="15">
        <v>43201</v>
      </c>
      <c r="H1379" t="s">
        <v>3853</v>
      </c>
      <c r="I1379" t="s">
        <v>1197</v>
      </c>
      <c r="J1379" s="15">
        <v>43201</v>
      </c>
      <c r="K1379" t="s">
        <v>3853</v>
      </c>
      <c r="L1379" t="s">
        <v>1197</v>
      </c>
      <c r="T1379" t="s">
        <v>2772</v>
      </c>
      <c r="V1379" t="s">
        <v>4316</v>
      </c>
      <c r="AA1379" t="s">
        <v>1406</v>
      </c>
      <c r="AB1379" t="s">
        <v>1400</v>
      </c>
      <c r="AC1379" t="s">
        <v>1406</v>
      </c>
      <c r="AD1379" t="s">
        <v>1407</v>
      </c>
      <c r="AF1379" t="s">
        <v>137</v>
      </c>
      <c r="AG1379" t="s">
        <v>1408</v>
      </c>
      <c r="AI1379" t="s">
        <v>139</v>
      </c>
      <c r="AK1379" t="s">
        <v>140</v>
      </c>
      <c r="AM1379" t="s">
        <v>141</v>
      </c>
      <c r="AZ1379" t="s">
        <v>1207</v>
      </c>
      <c r="BA1379" t="s">
        <v>1208</v>
      </c>
      <c r="BB1379" t="s">
        <v>1209</v>
      </c>
      <c r="BD1379" t="s">
        <v>1409</v>
      </c>
      <c r="BE1379" s="15">
        <v>43211</v>
      </c>
      <c r="BG1379" t="s">
        <v>1410</v>
      </c>
      <c r="BH1379">
        <v>0.5</v>
      </c>
      <c r="BI1379" t="s">
        <v>139</v>
      </c>
      <c r="BJ1379" s="15"/>
      <c r="BK1379" t="s">
        <v>146</v>
      </c>
      <c r="BL1379">
        <v>8</v>
      </c>
      <c r="BM1379" s="16">
        <v>43201.8840277778</v>
      </c>
      <c r="BN1379">
        <v>8</v>
      </c>
      <c r="BO1379" s="16">
        <v>43201.8840277778</v>
      </c>
      <c r="BP1379" t="s">
        <v>147</v>
      </c>
      <c r="BQ1379" t="s">
        <v>147</v>
      </c>
      <c r="BS1379">
        <v>0.5</v>
      </c>
      <c r="BT1379" t="b">
        <v>0</v>
      </c>
      <c r="BV1379">
        <v>0.5</v>
      </c>
      <c r="BW1379">
        <v>0.25</v>
      </c>
      <c r="BX1379" t="s">
        <v>1103</v>
      </c>
      <c r="BY1379" t="s">
        <v>1400</v>
      </c>
      <c r="BZ1379" t="s">
        <v>1401</v>
      </c>
      <c r="CA1379" t="s">
        <v>4317</v>
      </c>
      <c r="CB1379" t="s">
        <v>150</v>
      </c>
      <c r="CD1379" t="s">
        <v>4318</v>
      </c>
      <c r="CI1379">
        <v>42.827288000000003</v>
      </c>
      <c r="CJ1379">
        <v>-118.886942</v>
      </c>
      <c r="CN1379" t="s">
        <v>3003</v>
      </c>
      <c r="CO1379" t="s">
        <v>1216</v>
      </c>
      <c r="CV1379" t="s">
        <v>154</v>
      </c>
      <c r="CW1379" t="s">
        <v>524</v>
      </c>
      <c r="CX1379" t="s">
        <v>167</v>
      </c>
      <c r="DC1379" s="15"/>
      <c r="DH1379" t="s">
        <v>146</v>
      </c>
    </row>
    <row r="1380" spans="1:112" x14ac:dyDescent="0.25">
      <c r="A1380" t="s">
        <v>1400</v>
      </c>
      <c r="B1380" t="s">
        <v>1401</v>
      </c>
      <c r="C1380" t="s">
        <v>4319</v>
      </c>
      <c r="D1380" t="s">
        <v>124</v>
      </c>
      <c r="E1380" t="s">
        <v>125</v>
      </c>
      <c r="F1380" t="s">
        <v>126</v>
      </c>
      <c r="G1380" s="15">
        <v>43201</v>
      </c>
      <c r="H1380" t="s">
        <v>4320</v>
      </c>
      <c r="I1380" t="s">
        <v>1197</v>
      </c>
      <c r="J1380" s="15">
        <v>43201</v>
      </c>
      <c r="K1380" t="s">
        <v>4320</v>
      </c>
      <c r="L1380" t="s">
        <v>1197</v>
      </c>
      <c r="T1380" t="s">
        <v>2772</v>
      </c>
      <c r="V1380" t="s">
        <v>4321</v>
      </c>
      <c r="AA1380" t="s">
        <v>1406</v>
      </c>
      <c r="AB1380" t="s">
        <v>1400</v>
      </c>
      <c r="AC1380" t="s">
        <v>1406</v>
      </c>
      <c r="AD1380" t="s">
        <v>1407</v>
      </c>
      <c r="AF1380" t="s">
        <v>137</v>
      </c>
      <c r="AG1380" t="s">
        <v>1408</v>
      </c>
      <c r="AI1380" t="s">
        <v>139</v>
      </c>
      <c r="AK1380" t="s">
        <v>140</v>
      </c>
      <c r="AM1380" t="s">
        <v>141</v>
      </c>
      <c r="AZ1380" t="s">
        <v>1207</v>
      </c>
      <c r="BA1380" t="s">
        <v>1208</v>
      </c>
      <c r="BB1380" t="s">
        <v>1209</v>
      </c>
      <c r="BD1380" t="s">
        <v>1409</v>
      </c>
      <c r="BE1380" s="15">
        <v>43211</v>
      </c>
      <c r="BG1380" t="s">
        <v>1410</v>
      </c>
      <c r="BH1380">
        <v>0.5</v>
      </c>
      <c r="BI1380" t="s">
        <v>139</v>
      </c>
      <c r="BJ1380" s="15"/>
      <c r="BK1380" t="s">
        <v>146</v>
      </c>
      <c r="BL1380">
        <v>8</v>
      </c>
      <c r="BM1380" s="16">
        <v>43201.925694444399</v>
      </c>
      <c r="BN1380">
        <v>8</v>
      </c>
      <c r="BO1380" s="16">
        <v>43201.925694444399</v>
      </c>
      <c r="BP1380" t="s">
        <v>147</v>
      </c>
      <c r="BQ1380" t="s">
        <v>147</v>
      </c>
      <c r="BS1380">
        <v>0.5</v>
      </c>
      <c r="BT1380" t="b">
        <v>0</v>
      </c>
      <c r="BV1380">
        <v>0.5</v>
      </c>
      <c r="BW1380">
        <v>0.25</v>
      </c>
      <c r="BX1380" t="s">
        <v>1103</v>
      </c>
      <c r="BY1380" t="s">
        <v>1400</v>
      </c>
      <c r="BZ1380" t="s">
        <v>1401</v>
      </c>
      <c r="CA1380" t="s">
        <v>4322</v>
      </c>
      <c r="CB1380" t="s">
        <v>150</v>
      </c>
      <c r="CD1380" t="s">
        <v>4318</v>
      </c>
      <c r="CI1380">
        <v>42.808318</v>
      </c>
      <c r="CJ1380">
        <v>-118.877523</v>
      </c>
      <c r="CN1380" t="s">
        <v>3003</v>
      </c>
      <c r="CO1380" t="s">
        <v>1216</v>
      </c>
      <c r="CV1380" t="s">
        <v>154</v>
      </c>
      <c r="CW1380" t="s">
        <v>524</v>
      </c>
      <c r="CX1380" t="s">
        <v>167</v>
      </c>
      <c r="DC1380" s="15"/>
      <c r="DH1380" t="s">
        <v>146</v>
      </c>
    </row>
    <row r="1381" spans="1:112" x14ac:dyDescent="0.25">
      <c r="A1381" t="s">
        <v>1400</v>
      </c>
      <c r="B1381" t="s">
        <v>1401</v>
      </c>
      <c r="C1381" t="s">
        <v>4323</v>
      </c>
      <c r="D1381" t="s">
        <v>124</v>
      </c>
      <c r="E1381" t="s">
        <v>125</v>
      </c>
      <c r="F1381" t="s">
        <v>126</v>
      </c>
      <c r="G1381" s="15">
        <v>43201</v>
      </c>
      <c r="H1381" t="s">
        <v>2327</v>
      </c>
      <c r="I1381" t="s">
        <v>1197</v>
      </c>
      <c r="J1381" s="15">
        <v>43201</v>
      </c>
      <c r="K1381" t="s">
        <v>2327</v>
      </c>
      <c r="L1381" t="s">
        <v>1197</v>
      </c>
      <c r="T1381" t="s">
        <v>2772</v>
      </c>
      <c r="V1381" t="s">
        <v>4324</v>
      </c>
      <c r="AA1381" t="s">
        <v>1406</v>
      </c>
      <c r="AB1381" t="s">
        <v>1400</v>
      </c>
      <c r="AC1381" t="s">
        <v>1406</v>
      </c>
      <c r="AD1381" t="s">
        <v>1407</v>
      </c>
      <c r="AF1381" t="s">
        <v>137</v>
      </c>
      <c r="AG1381" t="s">
        <v>1408</v>
      </c>
      <c r="AI1381" t="s">
        <v>139</v>
      </c>
      <c r="AK1381" t="s">
        <v>140</v>
      </c>
      <c r="AM1381" t="s">
        <v>141</v>
      </c>
      <c r="AZ1381" t="s">
        <v>1207</v>
      </c>
      <c r="BA1381" t="s">
        <v>1208</v>
      </c>
      <c r="BB1381" t="s">
        <v>1209</v>
      </c>
      <c r="BD1381" t="s">
        <v>1409</v>
      </c>
      <c r="BE1381" s="15">
        <v>43210</v>
      </c>
      <c r="BG1381" t="s">
        <v>1410</v>
      </c>
      <c r="BH1381">
        <v>0.5</v>
      </c>
      <c r="BI1381" t="s">
        <v>139</v>
      </c>
      <c r="BJ1381" s="15"/>
      <c r="BK1381" t="s">
        <v>146</v>
      </c>
      <c r="BL1381">
        <v>8</v>
      </c>
      <c r="BM1381" s="16">
        <v>43202.03125</v>
      </c>
      <c r="BN1381">
        <v>8</v>
      </c>
      <c r="BO1381" s="16">
        <v>43202.03125</v>
      </c>
      <c r="BP1381" t="s">
        <v>147</v>
      </c>
      <c r="BQ1381" t="s">
        <v>147</v>
      </c>
      <c r="BS1381">
        <v>0.5</v>
      </c>
      <c r="BT1381" t="b">
        <v>0</v>
      </c>
      <c r="BV1381">
        <v>0.5</v>
      </c>
      <c r="BW1381">
        <v>0.25</v>
      </c>
      <c r="BX1381" t="s">
        <v>1103</v>
      </c>
      <c r="BY1381" t="s">
        <v>1400</v>
      </c>
      <c r="BZ1381" t="s">
        <v>1401</v>
      </c>
      <c r="CA1381" t="s">
        <v>4325</v>
      </c>
      <c r="CB1381" t="s">
        <v>150</v>
      </c>
      <c r="CD1381" t="s">
        <v>4244</v>
      </c>
      <c r="CI1381">
        <v>43.493443999999997</v>
      </c>
      <c r="CJ1381">
        <v>-118.649455</v>
      </c>
      <c r="CN1381" t="s">
        <v>3003</v>
      </c>
      <c r="CO1381" t="s">
        <v>1216</v>
      </c>
      <c r="CV1381" t="s">
        <v>154</v>
      </c>
      <c r="CW1381" t="s">
        <v>524</v>
      </c>
      <c r="CX1381" t="s">
        <v>167</v>
      </c>
      <c r="DC1381" s="15"/>
      <c r="DH1381" t="s">
        <v>146</v>
      </c>
    </row>
    <row r="1382" spans="1:112" x14ac:dyDescent="0.25">
      <c r="A1382" t="s">
        <v>1400</v>
      </c>
      <c r="B1382" t="s">
        <v>1401</v>
      </c>
      <c r="C1382" t="s">
        <v>4326</v>
      </c>
      <c r="D1382" t="s">
        <v>124</v>
      </c>
      <c r="E1382" t="s">
        <v>125</v>
      </c>
      <c r="F1382" t="s">
        <v>126</v>
      </c>
      <c r="G1382" s="15">
        <v>43202</v>
      </c>
      <c r="H1382" t="s">
        <v>186</v>
      </c>
      <c r="I1382" t="s">
        <v>1197</v>
      </c>
      <c r="J1382" s="15">
        <v>43202</v>
      </c>
      <c r="K1382" t="s">
        <v>186</v>
      </c>
      <c r="L1382" t="s">
        <v>1197</v>
      </c>
      <c r="T1382" t="s">
        <v>2772</v>
      </c>
      <c r="V1382" t="s">
        <v>4327</v>
      </c>
      <c r="AA1382" t="s">
        <v>1406</v>
      </c>
      <c r="AB1382" t="s">
        <v>1400</v>
      </c>
      <c r="AC1382" t="s">
        <v>1406</v>
      </c>
      <c r="AD1382" t="s">
        <v>1407</v>
      </c>
      <c r="AF1382" t="s">
        <v>137</v>
      </c>
      <c r="AG1382" t="s">
        <v>1408</v>
      </c>
      <c r="AI1382" t="s">
        <v>139</v>
      </c>
      <c r="AK1382" t="s">
        <v>140</v>
      </c>
      <c r="AM1382" t="s">
        <v>141</v>
      </c>
      <c r="AZ1382" t="s">
        <v>1207</v>
      </c>
      <c r="BA1382" t="s">
        <v>1208</v>
      </c>
      <c r="BB1382" t="s">
        <v>1209</v>
      </c>
      <c r="BD1382" t="s">
        <v>1409</v>
      </c>
      <c r="BE1382" s="15">
        <v>43213</v>
      </c>
      <c r="BG1382" t="s">
        <v>1410</v>
      </c>
      <c r="BH1382">
        <v>0.5</v>
      </c>
      <c r="BI1382" t="s">
        <v>139</v>
      </c>
      <c r="BJ1382" s="15"/>
      <c r="BK1382" t="s">
        <v>146</v>
      </c>
      <c r="BL1382">
        <v>8</v>
      </c>
      <c r="BM1382" s="16">
        <v>43202.784722222197</v>
      </c>
      <c r="BN1382">
        <v>8</v>
      </c>
      <c r="BO1382" s="16">
        <v>43202.784722222197</v>
      </c>
      <c r="BP1382" t="s">
        <v>147</v>
      </c>
      <c r="BQ1382" t="s">
        <v>147</v>
      </c>
      <c r="BS1382">
        <v>0.5</v>
      </c>
      <c r="BT1382" t="b">
        <v>0</v>
      </c>
      <c r="BV1382">
        <v>0.5</v>
      </c>
      <c r="BW1382">
        <v>0.25</v>
      </c>
      <c r="BX1382" t="s">
        <v>1103</v>
      </c>
      <c r="BY1382" t="s">
        <v>1400</v>
      </c>
      <c r="BZ1382" t="s">
        <v>1401</v>
      </c>
      <c r="CA1382" t="s">
        <v>4328</v>
      </c>
      <c r="CB1382" t="s">
        <v>150</v>
      </c>
      <c r="CD1382" t="s">
        <v>4244</v>
      </c>
      <c r="CI1382">
        <v>43.354944920000001</v>
      </c>
      <c r="CJ1382">
        <v>-118.806428</v>
      </c>
      <c r="CN1382" t="s">
        <v>3003</v>
      </c>
      <c r="CO1382" t="s">
        <v>1216</v>
      </c>
      <c r="CV1382" t="s">
        <v>154</v>
      </c>
      <c r="CW1382" t="s">
        <v>524</v>
      </c>
      <c r="CX1382" t="s">
        <v>167</v>
      </c>
      <c r="DC1382" s="15"/>
      <c r="DH1382" t="s">
        <v>146</v>
      </c>
    </row>
    <row r="1383" spans="1:112" x14ac:dyDescent="0.25">
      <c r="A1383" t="s">
        <v>1400</v>
      </c>
      <c r="B1383" t="s">
        <v>1401</v>
      </c>
      <c r="C1383" t="s">
        <v>4329</v>
      </c>
      <c r="D1383" t="s">
        <v>124</v>
      </c>
      <c r="E1383" t="s">
        <v>125</v>
      </c>
      <c r="F1383" t="s">
        <v>126</v>
      </c>
      <c r="G1383" s="15">
        <v>43202</v>
      </c>
      <c r="H1383" t="s">
        <v>188</v>
      </c>
      <c r="I1383" t="s">
        <v>1197</v>
      </c>
      <c r="J1383" s="15">
        <v>43202</v>
      </c>
      <c r="K1383" t="s">
        <v>188</v>
      </c>
      <c r="L1383" t="s">
        <v>1197</v>
      </c>
      <c r="T1383" t="s">
        <v>2772</v>
      </c>
      <c r="V1383" t="s">
        <v>4330</v>
      </c>
      <c r="AA1383" t="s">
        <v>1406</v>
      </c>
      <c r="AB1383" t="s">
        <v>1400</v>
      </c>
      <c r="AC1383" t="s">
        <v>1406</v>
      </c>
      <c r="AD1383" t="s">
        <v>1407</v>
      </c>
      <c r="AF1383" t="s">
        <v>137</v>
      </c>
      <c r="AG1383" t="s">
        <v>1408</v>
      </c>
      <c r="AI1383" t="s">
        <v>139</v>
      </c>
      <c r="AK1383" t="s">
        <v>140</v>
      </c>
      <c r="AM1383" t="s">
        <v>141</v>
      </c>
      <c r="AZ1383" t="s">
        <v>1207</v>
      </c>
      <c r="BA1383" t="s">
        <v>1208</v>
      </c>
      <c r="BB1383" t="s">
        <v>1209</v>
      </c>
      <c r="BD1383" t="s">
        <v>1409</v>
      </c>
      <c r="BE1383" s="15">
        <v>43210</v>
      </c>
      <c r="BG1383" t="s">
        <v>1410</v>
      </c>
      <c r="BH1383">
        <v>0.5</v>
      </c>
      <c r="BI1383" t="s">
        <v>139</v>
      </c>
      <c r="BJ1383" s="15"/>
      <c r="BK1383" t="s">
        <v>146</v>
      </c>
      <c r="BL1383">
        <v>8</v>
      </c>
      <c r="BM1383" s="16">
        <v>43202.791666666701</v>
      </c>
      <c r="BN1383">
        <v>8</v>
      </c>
      <c r="BO1383" s="16">
        <v>43202.791666666701</v>
      </c>
      <c r="BP1383" t="s">
        <v>147</v>
      </c>
      <c r="BQ1383" t="s">
        <v>147</v>
      </c>
      <c r="BS1383">
        <v>0.5</v>
      </c>
      <c r="BT1383" t="b">
        <v>0</v>
      </c>
      <c r="BV1383">
        <v>0.5</v>
      </c>
      <c r="BW1383">
        <v>0.25</v>
      </c>
      <c r="BX1383" t="s">
        <v>1103</v>
      </c>
      <c r="BY1383" t="s">
        <v>1400</v>
      </c>
      <c r="BZ1383" t="s">
        <v>1401</v>
      </c>
      <c r="CA1383" t="s">
        <v>4331</v>
      </c>
      <c r="CB1383" t="s">
        <v>150</v>
      </c>
      <c r="CD1383" t="s">
        <v>4244</v>
      </c>
      <c r="CI1383">
        <v>43.226821999999999</v>
      </c>
      <c r="CJ1383">
        <v>-118.481769</v>
      </c>
      <c r="CN1383" t="s">
        <v>3003</v>
      </c>
      <c r="CO1383" t="s">
        <v>1216</v>
      </c>
      <c r="CV1383" t="s">
        <v>154</v>
      </c>
      <c r="CW1383" t="s">
        <v>524</v>
      </c>
      <c r="CX1383" t="s">
        <v>167</v>
      </c>
      <c r="DC1383" s="15"/>
      <c r="DH1383" t="s">
        <v>146</v>
      </c>
    </row>
    <row r="1384" spans="1:112" x14ac:dyDescent="0.25">
      <c r="A1384" t="s">
        <v>1400</v>
      </c>
      <c r="B1384" t="s">
        <v>1401</v>
      </c>
      <c r="C1384" t="s">
        <v>4332</v>
      </c>
      <c r="D1384" t="s">
        <v>124</v>
      </c>
      <c r="E1384" t="s">
        <v>125</v>
      </c>
      <c r="F1384" t="s">
        <v>126</v>
      </c>
      <c r="G1384" s="15">
        <v>43202</v>
      </c>
      <c r="H1384" t="s">
        <v>875</v>
      </c>
      <c r="I1384" t="s">
        <v>1197</v>
      </c>
      <c r="J1384" s="15">
        <v>43202</v>
      </c>
      <c r="K1384" t="s">
        <v>875</v>
      </c>
      <c r="L1384" t="s">
        <v>1197</v>
      </c>
      <c r="T1384" t="s">
        <v>2772</v>
      </c>
      <c r="V1384" t="s">
        <v>4333</v>
      </c>
      <c r="AA1384" t="s">
        <v>1406</v>
      </c>
      <c r="AB1384" t="s">
        <v>1400</v>
      </c>
      <c r="AC1384" t="s">
        <v>1406</v>
      </c>
      <c r="AD1384" t="s">
        <v>1407</v>
      </c>
      <c r="AF1384" t="s">
        <v>137</v>
      </c>
      <c r="AG1384" t="s">
        <v>1408</v>
      </c>
      <c r="AI1384" t="s">
        <v>139</v>
      </c>
      <c r="AK1384" t="s">
        <v>140</v>
      </c>
      <c r="AM1384" t="s">
        <v>141</v>
      </c>
      <c r="AZ1384" t="s">
        <v>1207</v>
      </c>
      <c r="BA1384" t="s">
        <v>1208</v>
      </c>
      <c r="BB1384" t="s">
        <v>1209</v>
      </c>
      <c r="BD1384" t="s">
        <v>1409</v>
      </c>
      <c r="BE1384" s="15">
        <v>43210</v>
      </c>
      <c r="BG1384" t="s">
        <v>1410</v>
      </c>
      <c r="BH1384">
        <v>0.5</v>
      </c>
      <c r="BI1384" t="s">
        <v>139</v>
      </c>
      <c r="BJ1384" s="15"/>
      <c r="BK1384" t="s">
        <v>146</v>
      </c>
      <c r="BL1384">
        <v>8</v>
      </c>
      <c r="BM1384" s="16">
        <v>43202.854166666701</v>
      </c>
      <c r="BN1384">
        <v>8</v>
      </c>
      <c r="BO1384" s="16">
        <v>43202.854166666701</v>
      </c>
      <c r="BP1384" t="s">
        <v>147</v>
      </c>
      <c r="BQ1384" t="s">
        <v>147</v>
      </c>
      <c r="BS1384">
        <v>0.5</v>
      </c>
      <c r="BT1384" t="b">
        <v>0</v>
      </c>
      <c r="BV1384">
        <v>0.5</v>
      </c>
      <c r="BW1384">
        <v>0.25</v>
      </c>
      <c r="BX1384" t="s">
        <v>1103</v>
      </c>
      <c r="BY1384" t="s">
        <v>1400</v>
      </c>
      <c r="BZ1384" t="s">
        <v>1401</v>
      </c>
      <c r="CA1384" t="s">
        <v>4334</v>
      </c>
      <c r="CB1384" t="s">
        <v>150</v>
      </c>
      <c r="CD1384" t="s">
        <v>4244</v>
      </c>
      <c r="CI1384">
        <v>43.420116</v>
      </c>
      <c r="CJ1384">
        <v>-118.588769</v>
      </c>
      <c r="CN1384" t="s">
        <v>3003</v>
      </c>
      <c r="CO1384" t="s">
        <v>1216</v>
      </c>
      <c r="CV1384" t="s">
        <v>154</v>
      </c>
      <c r="CW1384" t="s">
        <v>524</v>
      </c>
      <c r="CX1384" t="s">
        <v>167</v>
      </c>
      <c r="DC1384" s="15"/>
      <c r="DH1384" t="s">
        <v>146</v>
      </c>
    </row>
    <row r="1385" spans="1:112" x14ac:dyDescent="0.25">
      <c r="A1385" t="s">
        <v>1400</v>
      </c>
      <c r="B1385" t="s">
        <v>1401</v>
      </c>
      <c r="C1385" t="s">
        <v>4335</v>
      </c>
      <c r="D1385" t="s">
        <v>124</v>
      </c>
      <c r="E1385" t="s">
        <v>125</v>
      </c>
      <c r="F1385" t="s">
        <v>126</v>
      </c>
      <c r="G1385" s="15">
        <v>43202</v>
      </c>
      <c r="H1385" t="s">
        <v>529</v>
      </c>
      <c r="I1385" t="s">
        <v>1197</v>
      </c>
      <c r="J1385" s="15">
        <v>43202</v>
      </c>
      <c r="K1385" t="s">
        <v>529</v>
      </c>
      <c r="L1385" t="s">
        <v>1197</v>
      </c>
      <c r="T1385" t="s">
        <v>2772</v>
      </c>
      <c r="V1385" t="s">
        <v>4336</v>
      </c>
      <c r="AA1385" t="s">
        <v>1406</v>
      </c>
      <c r="AB1385" t="s">
        <v>1400</v>
      </c>
      <c r="AC1385" t="s">
        <v>1406</v>
      </c>
      <c r="AD1385" t="s">
        <v>1407</v>
      </c>
      <c r="AF1385" t="s">
        <v>137</v>
      </c>
      <c r="AG1385" t="s">
        <v>1408</v>
      </c>
      <c r="AI1385" t="s">
        <v>139</v>
      </c>
      <c r="AK1385" t="s">
        <v>140</v>
      </c>
      <c r="AM1385" t="s">
        <v>141</v>
      </c>
      <c r="AZ1385" t="s">
        <v>1207</v>
      </c>
      <c r="BA1385" t="s">
        <v>1208</v>
      </c>
      <c r="BB1385" t="s">
        <v>1209</v>
      </c>
      <c r="BD1385" t="s">
        <v>1409</v>
      </c>
      <c r="BE1385" s="15">
        <v>43213</v>
      </c>
      <c r="BG1385" t="s">
        <v>1410</v>
      </c>
      <c r="BH1385">
        <v>0.5</v>
      </c>
      <c r="BI1385" t="s">
        <v>139</v>
      </c>
      <c r="BJ1385" s="15"/>
      <c r="BK1385" t="s">
        <v>146</v>
      </c>
      <c r="BL1385">
        <v>8</v>
      </c>
      <c r="BM1385" s="16">
        <v>43202.864583333299</v>
      </c>
      <c r="BN1385">
        <v>8</v>
      </c>
      <c r="BO1385" s="16">
        <v>43202.864583333299</v>
      </c>
      <c r="BP1385" t="s">
        <v>147</v>
      </c>
      <c r="BQ1385" t="s">
        <v>147</v>
      </c>
      <c r="BS1385">
        <v>0.5</v>
      </c>
      <c r="BT1385" t="b">
        <v>0</v>
      </c>
      <c r="BV1385">
        <v>0.5</v>
      </c>
      <c r="BW1385">
        <v>0.25</v>
      </c>
      <c r="BX1385" t="s">
        <v>1103</v>
      </c>
      <c r="BY1385" t="s">
        <v>1400</v>
      </c>
      <c r="BZ1385" t="s">
        <v>1401</v>
      </c>
      <c r="CA1385" t="s">
        <v>4337</v>
      </c>
      <c r="CB1385" t="s">
        <v>150</v>
      </c>
      <c r="CD1385" t="s">
        <v>4236</v>
      </c>
      <c r="CI1385">
        <v>43.277918999999997</v>
      </c>
      <c r="CJ1385">
        <v>-119.311601</v>
      </c>
      <c r="CN1385" t="s">
        <v>3003</v>
      </c>
      <c r="CO1385" t="s">
        <v>1216</v>
      </c>
      <c r="CV1385" t="s">
        <v>154</v>
      </c>
      <c r="CW1385" t="s">
        <v>524</v>
      </c>
      <c r="CX1385" t="s">
        <v>167</v>
      </c>
      <c r="DC1385" s="15"/>
      <c r="DH1385" t="s">
        <v>146</v>
      </c>
    </row>
    <row r="1386" spans="1:112" x14ac:dyDescent="0.25">
      <c r="A1386" t="s">
        <v>1400</v>
      </c>
      <c r="B1386" t="s">
        <v>1401</v>
      </c>
      <c r="C1386" t="s">
        <v>4338</v>
      </c>
      <c r="D1386" t="s">
        <v>124</v>
      </c>
      <c r="E1386" t="s">
        <v>125</v>
      </c>
      <c r="F1386" t="s">
        <v>126</v>
      </c>
      <c r="G1386" s="15">
        <v>43202</v>
      </c>
      <c r="H1386" t="s">
        <v>1539</v>
      </c>
      <c r="I1386" t="s">
        <v>1197</v>
      </c>
      <c r="J1386" s="15">
        <v>43202</v>
      </c>
      <c r="K1386" t="s">
        <v>1539</v>
      </c>
      <c r="L1386" t="s">
        <v>1197</v>
      </c>
      <c r="T1386" t="s">
        <v>2772</v>
      </c>
      <c r="V1386" t="s">
        <v>4339</v>
      </c>
      <c r="AA1386" t="s">
        <v>1406</v>
      </c>
      <c r="AB1386" t="s">
        <v>1400</v>
      </c>
      <c r="AC1386" t="s">
        <v>1406</v>
      </c>
      <c r="AD1386" t="s">
        <v>1407</v>
      </c>
      <c r="AF1386" t="s">
        <v>137</v>
      </c>
      <c r="AG1386" t="s">
        <v>1408</v>
      </c>
      <c r="AI1386" t="s">
        <v>139</v>
      </c>
      <c r="AK1386" t="s">
        <v>140</v>
      </c>
      <c r="AM1386" t="s">
        <v>141</v>
      </c>
      <c r="AZ1386" t="s">
        <v>1207</v>
      </c>
      <c r="BA1386" t="s">
        <v>1208</v>
      </c>
      <c r="BB1386" t="s">
        <v>1209</v>
      </c>
      <c r="BD1386" t="s">
        <v>1409</v>
      </c>
      <c r="BE1386" s="15">
        <v>43211</v>
      </c>
      <c r="BG1386" t="s">
        <v>1410</v>
      </c>
      <c r="BH1386">
        <v>0.5</v>
      </c>
      <c r="BI1386" t="s">
        <v>139</v>
      </c>
      <c r="BJ1386" s="15"/>
      <c r="BK1386" t="s">
        <v>146</v>
      </c>
      <c r="BL1386">
        <v>8</v>
      </c>
      <c r="BM1386" s="16">
        <v>43202.916666666701</v>
      </c>
      <c r="BN1386">
        <v>8</v>
      </c>
      <c r="BO1386" s="16">
        <v>43202.916666666701</v>
      </c>
      <c r="BP1386" t="s">
        <v>147</v>
      </c>
      <c r="BQ1386" t="s">
        <v>147</v>
      </c>
      <c r="BS1386">
        <v>0.5</v>
      </c>
      <c r="BT1386" t="b">
        <v>0</v>
      </c>
      <c r="BV1386">
        <v>0.5</v>
      </c>
      <c r="BW1386">
        <v>0.25</v>
      </c>
      <c r="BX1386" t="s">
        <v>1103</v>
      </c>
      <c r="BY1386" t="s">
        <v>1400</v>
      </c>
      <c r="BZ1386" t="s">
        <v>1401</v>
      </c>
      <c r="CA1386" t="s">
        <v>4340</v>
      </c>
      <c r="CB1386" t="s">
        <v>150</v>
      </c>
      <c r="CD1386" t="s">
        <v>4244</v>
      </c>
      <c r="CI1386">
        <v>43.584654999999998</v>
      </c>
      <c r="CJ1386">
        <v>-118.73302099999999</v>
      </c>
      <c r="CN1386" t="s">
        <v>3003</v>
      </c>
      <c r="CO1386" t="s">
        <v>1216</v>
      </c>
      <c r="CV1386" t="s">
        <v>154</v>
      </c>
      <c r="CW1386" t="s">
        <v>524</v>
      </c>
      <c r="CX1386" t="s">
        <v>167</v>
      </c>
      <c r="DC1386" s="15"/>
      <c r="DH1386" t="s">
        <v>146</v>
      </c>
    </row>
    <row r="1387" spans="1:112" x14ac:dyDescent="0.25">
      <c r="A1387" t="s">
        <v>1400</v>
      </c>
      <c r="B1387" t="s">
        <v>1401</v>
      </c>
      <c r="C1387" t="s">
        <v>4341</v>
      </c>
      <c r="D1387" t="s">
        <v>124</v>
      </c>
      <c r="E1387" t="s">
        <v>125</v>
      </c>
      <c r="F1387" t="s">
        <v>126</v>
      </c>
      <c r="G1387" s="15">
        <v>43202</v>
      </c>
      <c r="H1387" t="s">
        <v>4342</v>
      </c>
      <c r="I1387" t="s">
        <v>1197</v>
      </c>
      <c r="J1387" s="15">
        <v>43202</v>
      </c>
      <c r="K1387" t="s">
        <v>4342</v>
      </c>
      <c r="L1387" t="s">
        <v>1197</v>
      </c>
      <c r="T1387" t="s">
        <v>2772</v>
      </c>
      <c r="V1387" t="s">
        <v>4343</v>
      </c>
      <c r="AA1387" t="s">
        <v>1406</v>
      </c>
      <c r="AB1387" t="s">
        <v>1400</v>
      </c>
      <c r="AC1387" t="s">
        <v>1406</v>
      </c>
      <c r="AD1387" t="s">
        <v>1407</v>
      </c>
      <c r="AF1387" t="s">
        <v>137</v>
      </c>
      <c r="AG1387" t="s">
        <v>1408</v>
      </c>
      <c r="AI1387" t="s">
        <v>139</v>
      </c>
      <c r="AK1387" t="s">
        <v>140</v>
      </c>
      <c r="AM1387" t="s">
        <v>141</v>
      </c>
      <c r="AZ1387" t="s">
        <v>1207</v>
      </c>
      <c r="BA1387" t="s">
        <v>1208</v>
      </c>
      <c r="BB1387" t="s">
        <v>1209</v>
      </c>
      <c r="BD1387" t="s">
        <v>1409</v>
      </c>
      <c r="BE1387" s="15">
        <v>43213</v>
      </c>
      <c r="BG1387" t="s">
        <v>1410</v>
      </c>
      <c r="BH1387">
        <v>0.5</v>
      </c>
      <c r="BI1387" t="s">
        <v>139</v>
      </c>
      <c r="BJ1387" s="15"/>
      <c r="BK1387" t="s">
        <v>146</v>
      </c>
      <c r="BL1387">
        <v>8</v>
      </c>
      <c r="BM1387" s="16">
        <v>43202.917361111096</v>
      </c>
      <c r="BN1387">
        <v>8</v>
      </c>
      <c r="BO1387" s="16">
        <v>43202.917361111096</v>
      </c>
      <c r="BP1387" t="s">
        <v>147</v>
      </c>
      <c r="BQ1387" t="s">
        <v>147</v>
      </c>
      <c r="BS1387">
        <v>0.5</v>
      </c>
      <c r="BT1387" t="b">
        <v>0</v>
      </c>
      <c r="BV1387">
        <v>0.5</v>
      </c>
      <c r="BW1387">
        <v>0.25</v>
      </c>
      <c r="BX1387" t="s">
        <v>1103</v>
      </c>
      <c r="BY1387" t="s">
        <v>1400</v>
      </c>
      <c r="BZ1387" t="s">
        <v>1401</v>
      </c>
      <c r="CA1387" t="s">
        <v>4344</v>
      </c>
      <c r="CB1387" t="s">
        <v>150</v>
      </c>
      <c r="CD1387" t="s">
        <v>4236</v>
      </c>
      <c r="CI1387">
        <v>43.330370000000002</v>
      </c>
      <c r="CJ1387">
        <v>-119.279387</v>
      </c>
      <c r="CN1387" t="s">
        <v>3003</v>
      </c>
      <c r="CO1387" t="s">
        <v>1216</v>
      </c>
      <c r="CV1387" t="s">
        <v>154</v>
      </c>
      <c r="CW1387" t="s">
        <v>524</v>
      </c>
      <c r="CX1387" t="s">
        <v>167</v>
      </c>
      <c r="DC1387" s="15"/>
      <c r="DH1387" t="s">
        <v>146</v>
      </c>
    </row>
    <row r="1388" spans="1:112" x14ac:dyDescent="0.25">
      <c r="A1388" t="s">
        <v>1400</v>
      </c>
      <c r="B1388" t="s">
        <v>1401</v>
      </c>
      <c r="C1388" t="s">
        <v>4345</v>
      </c>
      <c r="D1388" t="s">
        <v>124</v>
      </c>
      <c r="E1388" t="s">
        <v>125</v>
      </c>
      <c r="F1388" t="s">
        <v>126</v>
      </c>
      <c r="G1388" s="15">
        <v>43202</v>
      </c>
      <c r="H1388" t="s">
        <v>4346</v>
      </c>
      <c r="I1388" t="s">
        <v>1197</v>
      </c>
      <c r="J1388" s="15">
        <v>43202</v>
      </c>
      <c r="K1388" t="s">
        <v>4346</v>
      </c>
      <c r="L1388" t="s">
        <v>1197</v>
      </c>
      <c r="T1388" t="s">
        <v>2772</v>
      </c>
      <c r="V1388" t="s">
        <v>4347</v>
      </c>
      <c r="AA1388" t="s">
        <v>1406</v>
      </c>
      <c r="AB1388" t="s">
        <v>1400</v>
      </c>
      <c r="AC1388" t="s">
        <v>1406</v>
      </c>
      <c r="AD1388" t="s">
        <v>1407</v>
      </c>
      <c r="AF1388" t="s">
        <v>137</v>
      </c>
      <c r="AG1388" t="s">
        <v>1408</v>
      </c>
      <c r="AI1388" t="s">
        <v>139</v>
      </c>
      <c r="AK1388" t="s">
        <v>140</v>
      </c>
      <c r="AM1388" t="s">
        <v>141</v>
      </c>
      <c r="AZ1388" t="s">
        <v>1207</v>
      </c>
      <c r="BA1388" t="s">
        <v>1208</v>
      </c>
      <c r="BB1388" t="s">
        <v>1209</v>
      </c>
      <c r="BD1388" t="s">
        <v>1409</v>
      </c>
      <c r="BE1388" s="15">
        <v>43214</v>
      </c>
      <c r="BG1388" t="s">
        <v>1410</v>
      </c>
      <c r="BH1388">
        <v>0.5</v>
      </c>
      <c r="BI1388" t="s">
        <v>139</v>
      </c>
      <c r="BJ1388" s="15"/>
      <c r="BK1388" t="s">
        <v>146</v>
      </c>
      <c r="BL1388">
        <v>8</v>
      </c>
      <c r="BM1388" s="16">
        <v>43202.993750000001</v>
      </c>
      <c r="BN1388">
        <v>8</v>
      </c>
      <c r="BO1388" s="16">
        <v>43202.993750000001</v>
      </c>
      <c r="BP1388" t="s">
        <v>147</v>
      </c>
      <c r="BQ1388" t="s">
        <v>147</v>
      </c>
      <c r="BS1388">
        <v>0.5</v>
      </c>
      <c r="BT1388" t="b">
        <v>0</v>
      </c>
      <c r="BV1388">
        <v>0.5</v>
      </c>
      <c r="BW1388">
        <v>0.25</v>
      </c>
      <c r="BX1388" t="s">
        <v>1103</v>
      </c>
      <c r="BY1388" t="s">
        <v>1400</v>
      </c>
      <c r="BZ1388" t="s">
        <v>1401</v>
      </c>
      <c r="CA1388" t="s">
        <v>4348</v>
      </c>
      <c r="CB1388" t="s">
        <v>150</v>
      </c>
      <c r="CD1388" t="s">
        <v>4236</v>
      </c>
      <c r="CI1388">
        <v>43.574049000000002</v>
      </c>
      <c r="CJ1388">
        <v>-119.56628000000001</v>
      </c>
      <c r="CN1388" t="s">
        <v>3003</v>
      </c>
      <c r="CO1388" t="s">
        <v>1216</v>
      </c>
      <c r="CV1388" t="s">
        <v>154</v>
      </c>
      <c r="CW1388" t="s">
        <v>524</v>
      </c>
      <c r="CX1388" t="s">
        <v>167</v>
      </c>
      <c r="DC1388" s="15"/>
      <c r="DH1388" t="s">
        <v>146</v>
      </c>
    </row>
    <row r="1389" spans="1:112" x14ac:dyDescent="0.25">
      <c r="A1389" t="s">
        <v>1400</v>
      </c>
      <c r="B1389" t="s">
        <v>1401</v>
      </c>
      <c r="C1389" t="s">
        <v>4349</v>
      </c>
      <c r="D1389" t="s">
        <v>124</v>
      </c>
      <c r="E1389" t="s">
        <v>125</v>
      </c>
      <c r="F1389" t="s">
        <v>126</v>
      </c>
      <c r="G1389" s="15">
        <v>43202</v>
      </c>
      <c r="H1389" t="s">
        <v>2308</v>
      </c>
      <c r="I1389" t="s">
        <v>1197</v>
      </c>
      <c r="J1389" s="15">
        <v>43202</v>
      </c>
      <c r="K1389" t="s">
        <v>2308</v>
      </c>
      <c r="L1389" t="s">
        <v>1197</v>
      </c>
      <c r="T1389" t="s">
        <v>2772</v>
      </c>
      <c r="V1389" t="s">
        <v>4350</v>
      </c>
      <c r="AA1389" t="s">
        <v>1406</v>
      </c>
      <c r="AB1389" t="s">
        <v>1400</v>
      </c>
      <c r="AC1389" t="s">
        <v>1406</v>
      </c>
      <c r="AD1389" t="s">
        <v>1407</v>
      </c>
      <c r="AF1389" t="s">
        <v>137</v>
      </c>
      <c r="AG1389" t="s">
        <v>1408</v>
      </c>
      <c r="AI1389" t="s">
        <v>139</v>
      </c>
      <c r="AK1389" t="s">
        <v>140</v>
      </c>
      <c r="AM1389" t="s">
        <v>141</v>
      </c>
      <c r="AZ1389" t="s">
        <v>1207</v>
      </c>
      <c r="BA1389" t="s">
        <v>1208</v>
      </c>
      <c r="BB1389" t="s">
        <v>1209</v>
      </c>
      <c r="BD1389" t="s">
        <v>1409</v>
      </c>
      <c r="BE1389" s="15">
        <v>43211</v>
      </c>
      <c r="BG1389" t="s">
        <v>1410</v>
      </c>
      <c r="BH1389">
        <v>0.5</v>
      </c>
      <c r="BI1389" t="s">
        <v>139</v>
      </c>
      <c r="BJ1389" s="15"/>
      <c r="BK1389" t="s">
        <v>146</v>
      </c>
      <c r="BL1389">
        <v>8</v>
      </c>
      <c r="BM1389" s="16">
        <v>43203.041666666701</v>
      </c>
      <c r="BN1389">
        <v>8</v>
      </c>
      <c r="BO1389" s="16">
        <v>43203.041666666701</v>
      </c>
      <c r="BP1389" t="s">
        <v>147</v>
      </c>
      <c r="BQ1389" t="s">
        <v>147</v>
      </c>
      <c r="BS1389">
        <v>0.5</v>
      </c>
      <c r="BT1389" t="b">
        <v>0</v>
      </c>
      <c r="BV1389">
        <v>0.5</v>
      </c>
      <c r="BW1389">
        <v>0.25</v>
      </c>
      <c r="BX1389" t="s">
        <v>1103</v>
      </c>
      <c r="BY1389" t="s">
        <v>1400</v>
      </c>
      <c r="BZ1389" t="s">
        <v>1401</v>
      </c>
      <c r="CA1389" t="s">
        <v>4351</v>
      </c>
      <c r="CB1389" t="s">
        <v>150</v>
      </c>
      <c r="CD1389" t="s">
        <v>4240</v>
      </c>
      <c r="CI1389">
        <v>43.435780999999999</v>
      </c>
      <c r="CJ1389">
        <v>-119.001063</v>
      </c>
      <c r="CN1389" t="s">
        <v>3003</v>
      </c>
      <c r="CO1389" t="s">
        <v>1216</v>
      </c>
      <c r="CV1389" t="s">
        <v>154</v>
      </c>
      <c r="CW1389" t="s">
        <v>524</v>
      </c>
      <c r="CX1389" t="s">
        <v>167</v>
      </c>
      <c r="DC1389" s="15"/>
      <c r="DH1389" t="s">
        <v>146</v>
      </c>
    </row>
    <row r="1390" spans="1:112" x14ac:dyDescent="0.25">
      <c r="A1390" t="s">
        <v>1400</v>
      </c>
      <c r="B1390" t="s">
        <v>1401</v>
      </c>
      <c r="C1390" t="s">
        <v>4352</v>
      </c>
      <c r="D1390" t="s">
        <v>124</v>
      </c>
      <c r="E1390" t="s">
        <v>125</v>
      </c>
      <c r="F1390" t="s">
        <v>126</v>
      </c>
      <c r="G1390" s="15">
        <v>43203</v>
      </c>
      <c r="H1390" t="s">
        <v>1453</v>
      </c>
      <c r="I1390" t="s">
        <v>1197</v>
      </c>
      <c r="J1390" s="15">
        <v>43203</v>
      </c>
      <c r="K1390" t="s">
        <v>1453</v>
      </c>
      <c r="L1390" t="s">
        <v>1197</v>
      </c>
      <c r="T1390" t="s">
        <v>2772</v>
      </c>
      <c r="V1390" t="s">
        <v>4353</v>
      </c>
      <c r="AA1390" t="s">
        <v>1406</v>
      </c>
      <c r="AB1390" t="s">
        <v>1400</v>
      </c>
      <c r="AC1390" t="s">
        <v>1406</v>
      </c>
      <c r="AD1390" t="s">
        <v>1407</v>
      </c>
      <c r="AF1390" t="s">
        <v>137</v>
      </c>
      <c r="AG1390" t="s">
        <v>1408</v>
      </c>
      <c r="AI1390" t="s">
        <v>139</v>
      </c>
      <c r="AK1390" t="s">
        <v>140</v>
      </c>
      <c r="AM1390" t="s">
        <v>141</v>
      </c>
      <c r="AZ1390" t="s">
        <v>1207</v>
      </c>
      <c r="BA1390" t="s">
        <v>1208</v>
      </c>
      <c r="BB1390" t="s">
        <v>1209</v>
      </c>
      <c r="BD1390" t="s">
        <v>1409</v>
      </c>
      <c r="BE1390" s="15">
        <v>43213</v>
      </c>
      <c r="BG1390" t="s">
        <v>1410</v>
      </c>
      <c r="BH1390">
        <v>0.5</v>
      </c>
      <c r="BI1390" t="s">
        <v>139</v>
      </c>
      <c r="BJ1390" s="15"/>
      <c r="BK1390" t="s">
        <v>146</v>
      </c>
      <c r="BL1390">
        <v>8</v>
      </c>
      <c r="BM1390" s="16">
        <v>43203.697916666701</v>
      </c>
      <c r="BN1390">
        <v>8</v>
      </c>
      <c r="BO1390" s="16">
        <v>43203.697916666701</v>
      </c>
      <c r="BP1390" t="s">
        <v>147</v>
      </c>
      <c r="BQ1390" t="s">
        <v>147</v>
      </c>
      <c r="BS1390">
        <v>0.5</v>
      </c>
      <c r="BT1390" t="b">
        <v>0</v>
      </c>
      <c r="BV1390">
        <v>0.5</v>
      </c>
      <c r="BW1390">
        <v>0.25</v>
      </c>
      <c r="BX1390" t="s">
        <v>1103</v>
      </c>
      <c r="BY1390" t="s">
        <v>1400</v>
      </c>
      <c r="BZ1390" t="s">
        <v>1401</v>
      </c>
      <c r="CA1390" t="s">
        <v>4354</v>
      </c>
      <c r="CB1390" t="s">
        <v>150</v>
      </c>
      <c r="CD1390" t="s">
        <v>4244</v>
      </c>
      <c r="CI1390">
        <v>43.621267000000003</v>
      </c>
      <c r="CJ1390">
        <v>-119.01797500000001</v>
      </c>
      <c r="CN1390" t="s">
        <v>3003</v>
      </c>
      <c r="CO1390" t="s">
        <v>1216</v>
      </c>
      <c r="CV1390" t="s">
        <v>154</v>
      </c>
      <c r="CW1390" t="s">
        <v>524</v>
      </c>
      <c r="CX1390" t="s">
        <v>167</v>
      </c>
      <c r="DC1390" s="15"/>
      <c r="DH1390" t="s">
        <v>146</v>
      </c>
    </row>
    <row r="1391" spans="1:112" x14ac:dyDescent="0.25">
      <c r="A1391" t="s">
        <v>1400</v>
      </c>
      <c r="B1391" t="s">
        <v>1401</v>
      </c>
      <c r="C1391" t="s">
        <v>4355</v>
      </c>
      <c r="D1391" t="s">
        <v>124</v>
      </c>
      <c r="E1391" t="s">
        <v>125</v>
      </c>
      <c r="F1391" t="s">
        <v>126</v>
      </c>
      <c r="G1391" s="15">
        <v>43203</v>
      </c>
      <c r="H1391" t="s">
        <v>2113</v>
      </c>
      <c r="I1391" t="s">
        <v>1197</v>
      </c>
      <c r="J1391" s="15">
        <v>43203</v>
      </c>
      <c r="K1391" t="s">
        <v>2113</v>
      </c>
      <c r="L1391" t="s">
        <v>1197</v>
      </c>
      <c r="T1391" t="s">
        <v>2772</v>
      </c>
      <c r="V1391" t="s">
        <v>4356</v>
      </c>
      <c r="AA1391" t="s">
        <v>1406</v>
      </c>
      <c r="AB1391" t="s">
        <v>1400</v>
      </c>
      <c r="AC1391" t="s">
        <v>1406</v>
      </c>
      <c r="AD1391" t="s">
        <v>1407</v>
      </c>
      <c r="AF1391" t="s">
        <v>137</v>
      </c>
      <c r="AG1391" t="s">
        <v>1408</v>
      </c>
      <c r="AI1391" t="s">
        <v>139</v>
      </c>
      <c r="AK1391" t="s">
        <v>140</v>
      </c>
      <c r="AM1391" t="s">
        <v>141</v>
      </c>
      <c r="AZ1391" t="s">
        <v>1207</v>
      </c>
      <c r="BA1391" t="s">
        <v>1208</v>
      </c>
      <c r="BB1391" t="s">
        <v>1209</v>
      </c>
      <c r="BD1391" t="s">
        <v>1409</v>
      </c>
      <c r="BE1391" s="15">
        <v>43214</v>
      </c>
      <c r="BG1391" t="s">
        <v>1410</v>
      </c>
      <c r="BH1391">
        <v>0.5</v>
      </c>
      <c r="BI1391" t="s">
        <v>139</v>
      </c>
      <c r="BJ1391" s="15"/>
      <c r="BK1391" t="s">
        <v>146</v>
      </c>
      <c r="BL1391">
        <v>8</v>
      </c>
      <c r="BM1391" s="16">
        <v>43203.704861111102</v>
      </c>
      <c r="BN1391">
        <v>8</v>
      </c>
      <c r="BO1391" s="16">
        <v>43203.704861111102</v>
      </c>
      <c r="BP1391" t="s">
        <v>147</v>
      </c>
      <c r="BQ1391" t="s">
        <v>147</v>
      </c>
      <c r="BS1391">
        <v>0.5</v>
      </c>
      <c r="BT1391" t="b">
        <v>0</v>
      </c>
      <c r="BV1391">
        <v>0.5</v>
      </c>
      <c r="BW1391">
        <v>0.25</v>
      </c>
      <c r="BX1391" t="s">
        <v>1103</v>
      </c>
      <c r="BY1391" t="s">
        <v>1400</v>
      </c>
      <c r="BZ1391" t="s">
        <v>1401</v>
      </c>
      <c r="CA1391" t="s">
        <v>4357</v>
      </c>
      <c r="CB1391" t="s">
        <v>150</v>
      </c>
      <c r="CD1391" t="s">
        <v>4240</v>
      </c>
      <c r="CI1391">
        <v>43.515186999999997</v>
      </c>
      <c r="CJ1391">
        <v>-119.17350999999999</v>
      </c>
      <c r="CN1391" t="s">
        <v>3003</v>
      </c>
      <c r="CO1391" t="s">
        <v>1216</v>
      </c>
      <c r="CV1391" t="s">
        <v>154</v>
      </c>
      <c r="CW1391" t="s">
        <v>524</v>
      </c>
      <c r="CX1391" t="s">
        <v>167</v>
      </c>
      <c r="DC1391" s="15"/>
      <c r="DH1391" t="s">
        <v>146</v>
      </c>
    </row>
    <row r="1392" spans="1:112" x14ac:dyDescent="0.25">
      <c r="A1392" t="s">
        <v>1400</v>
      </c>
      <c r="B1392" t="s">
        <v>1401</v>
      </c>
      <c r="C1392" t="s">
        <v>4358</v>
      </c>
      <c r="D1392" t="s">
        <v>124</v>
      </c>
      <c r="E1392" t="s">
        <v>125</v>
      </c>
      <c r="F1392" t="s">
        <v>126</v>
      </c>
      <c r="G1392" s="15">
        <v>43203</v>
      </c>
      <c r="H1392" t="s">
        <v>828</v>
      </c>
      <c r="I1392" t="s">
        <v>1197</v>
      </c>
      <c r="J1392" s="15">
        <v>43203</v>
      </c>
      <c r="K1392" t="s">
        <v>828</v>
      </c>
      <c r="L1392" t="s">
        <v>1197</v>
      </c>
      <c r="T1392" t="s">
        <v>2772</v>
      </c>
      <c r="V1392" t="s">
        <v>4359</v>
      </c>
      <c r="AA1392" t="s">
        <v>1406</v>
      </c>
      <c r="AB1392" t="s">
        <v>1400</v>
      </c>
      <c r="AC1392" t="s">
        <v>1406</v>
      </c>
      <c r="AD1392" t="s">
        <v>1407</v>
      </c>
      <c r="AF1392" t="s">
        <v>137</v>
      </c>
      <c r="AG1392" t="s">
        <v>1408</v>
      </c>
      <c r="AI1392" t="s">
        <v>139</v>
      </c>
      <c r="AK1392" t="s">
        <v>140</v>
      </c>
      <c r="AM1392" t="s">
        <v>141</v>
      </c>
      <c r="AZ1392" t="s">
        <v>1207</v>
      </c>
      <c r="BA1392" t="s">
        <v>1208</v>
      </c>
      <c r="BB1392" t="s">
        <v>1209</v>
      </c>
      <c r="BD1392" t="s">
        <v>1409</v>
      </c>
      <c r="BE1392" s="15">
        <v>43214</v>
      </c>
      <c r="BG1392" t="s">
        <v>1410</v>
      </c>
      <c r="BH1392">
        <v>0.5</v>
      </c>
      <c r="BI1392" t="s">
        <v>139</v>
      </c>
      <c r="BJ1392" s="15"/>
      <c r="BK1392" t="s">
        <v>146</v>
      </c>
      <c r="BL1392">
        <v>8</v>
      </c>
      <c r="BM1392" s="16">
        <v>43203.788194444402</v>
      </c>
      <c r="BN1392">
        <v>8</v>
      </c>
      <c r="BO1392" s="16">
        <v>43203.788194444402</v>
      </c>
      <c r="BP1392" t="s">
        <v>147</v>
      </c>
      <c r="BQ1392" t="s">
        <v>147</v>
      </c>
      <c r="BS1392">
        <v>0.5</v>
      </c>
      <c r="BT1392" t="b">
        <v>0</v>
      </c>
      <c r="BV1392">
        <v>0.5</v>
      </c>
      <c r="BW1392">
        <v>0.25</v>
      </c>
      <c r="BX1392" t="s">
        <v>1103</v>
      </c>
      <c r="BY1392" t="s">
        <v>1400</v>
      </c>
      <c r="BZ1392" t="s">
        <v>1401</v>
      </c>
      <c r="CA1392" t="s">
        <v>4360</v>
      </c>
      <c r="CB1392" t="s">
        <v>150</v>
      </c>
      <c r="CD1392" t="s">
        <v>4236</v>
      </c>
      <c r="CI1392">
        <v>43.334088999999999</v>
      </c>
      <c r="CJ1392">
        <v>-119.59696599999999</v>
      </c>
      <c r="CN1392" t="s">
        <v>3003</v>
      </c>
      <c r="CO1392" t="s">
        <v>1216</v>
      </c>
      <c r="CV1392" t="s">
        <v>154</v>
      </c>
      <c r="CW1392" t="s">
        <v>524</v>
      </c>
      <c r="CX1392" t="s">
        <v>167</v>
      </c>
      <c r="DC1392" s="15"/>
      <c r="DH1392" t="s">
        <v>146</v>
      </c>
    </row>
    <row r="1393" spans="1:112" x14ac:dyDescent="0.25">
      <c r="A1393" t="s">
        <v>1400</v>
      </c>
      <c r="B1393" t="s">
        <v>1401</v>
      </c>
      <c r="C1393" t="s">
        <v>4361</v>
      </c>
      <c r="D1393" t="s">
        <v>124</v>
      </c>
      <c r="E1393" t="s">
        <v>125</v>
      </c>
      <c r="F1393" t="s">
        <v>126</v>
      </c>
      <c r="G1393" s="15">
        <v>43203</v>
      </c>
      <c r="H1393" t="s">
        <v>188</v>
      </c>
      <c r="I1393" t="s">
        <v>1197</v>
      </c>
      <c r="J1393" s="15">
        <v>43203</v>
      </c>
      <c r="K1393" t="s">
        <v>188</v>
      </c>
      <c r="L1393" t="s">
        <v>1197</v>
      </c>
      <c r="T1393" t="s">
        <v>2772</v>
      </c>
      <c r="V1393" t="s">
        <v>4362</v>
      </c>
      <c r="AA1393" t="s">
        <v>1406</v>
      </c>
      <c r="AB1393" t="s">
        <v>1400</v>
      </c>
      <c r="AC1393" t="s">
        <v>1406</v>
      </c>
      <c r="AD1393" t="s">
        <v>1407</v>
      </c>
      <c r="AF1393" t="s">
        <v>137</v>
      </c>
      <c r="AG1393" t="s">
        <v>1408</v>
      </c>
      <c r="AI1393" t="s">
        <v>139</v>
      </c>
      <c r="AK1393" t="s">
        <v>140</v>
      </c>
      <c r="AM1393" t="s">
        <v>141</v>
      </c>
      <c r="AZ1393" t="s">
        <v>1207</v>
      </c>
      <c r="BA1393" t="s">
        <v>1208</v>
      </c>
      <c r="BB1393" t="s">
        <v>1209</v>
      </c>
      <c r="BD1393" t="s">
        <v>1409</v>
      </c>
      <c r="BE1393" s="15">
        <v>43213</v>
      </c>
      <c r="BG1393" t="s">
        <v>1410</v>
      </c>
      <c r="BH1393">
        <v>0.5</v>
      </c>
      <c r="BI1393" t="s">
        <v>139</v>
      </c>
      <c r="BJ1393" s="15"/>
      <c r="BK1393" t="s">
        <v>146</v>
      </c>
      <c r="BL1393">
        <v>8</v>
      </c>
      <c r="BM1393" s="16">
        <v>43203.791666666701</v>
      </c>
      <c r="BN1393">
        <v>8</v>
      </c>
      <c r="BO1393" s="16">
        <v>43203.791666666701</v>
      </c>
      <c r="BP1393" t="s">
        <v>147</v>
      </c>
      <c r="BQ1393" t="s">
        <v>147</v>
      </c>
      <c r="BS1393">
        <v>0.5</v>
      </c>
      <c r="BT1393" t="b">
        <v>0</v>
      </c>
      <c r="BV1393">
        <v>0.5</v>
      </c>
      <c r="BW1393">
        <v>0.25</v>
      </c>
      <c r="BX1393" t="s">
        <v>1103</v>
      </c>
      <c r="BY1393" t="s">
        <v>1400</v>
      </c>
      <c r="BZ1393" t="s">
        <v>1401</v>
      </c>
      <c r="CA1393" t="s">
        <v>4363</v>
      </c>
      <c r="CB1393" t="s">
        <v>150</v>
      </c>
      <c r="CD1393" t="s">
        <v>4236</v>
      </c>
      <c r="CI1393">
        <v>43.549208999999998</v>
      </c>
      <c r="CJ1393">
        <v>-119.61175799999999</v>
      </c>
      <c r="CN1393" t="s">
        <v>3003</v>
      </c>
      <c r="CO1393" t="s">
        <v>1216</v>
      </c>
      <c r="CV1393" t="s">
        <v>154</v>
      </c>
      <c r="CW1393" t="s">
        <v>524</v>
      </c>
      <c r="CX1393" t="s">
        <v>167</v>
      </c>
      <c r="DC1393" s="15"/>
      <c r="DH1393" t="s">
        <v>146</v>
      </c>
    </row>
    <row r="1394" spans="1:112" x14ac:dyDescent="0.25">
      <c r="A1394" t="s">
        <v>1400</v>
      </c>
      <c r="B1394" t="s">
        <v>1401</v>
      </c>
      <c r="C1394" t="s">
        <v>4364</v>
      </c>
      <c r="D1394" t="s">
        <v>124</v>
      </c>
      <c r="E1394" t="s">
        <v>125</v>
      </c>
      <c r="F1394" t="s">
        <v>126</v>
      </c>
      <c r="G1394" s="15">
        <v>43215</v>
      </c>
      <c r="H1394" t="s">
        <v>188</v>
      </c>
      <c r="I1394" t="s">
        <v>1197</v>
      </c>
      <c r="J1394" s="15">
        <v>43215</v>
      </c>
      <c r="K1394" t="s">
        <v>188</v>
      </c>
      <c r="L1394" t="s">
        <v>1197</v>
      </c>
      <c r="T1394" t="s">
        <v>2772</v>
      </c>
      <c r="V1394" t="s">
        <v>4365</v>
      </c>
      <c r="AA1394" t="s">
        <v>1406</v>
      </c>
      <c r="AB1394" t="s">
        <v>1400</v>
      </c>
      <c r="AC1394" t="s">
        <v>1406</v>
      </c>
      <c r="AD1394" t="s">
        <v>1407</v>
      </c>
      <c r="AF1394" t="s">
        <v>137</v>
      </c>
      <c r="AG1394" t="s">
        <v>1408</v>
      </c>
      <c r="AI1394" t="s">
        <v>139</v>
      </c>
      <c r="AK1394" t="s">
        <v>140</v>
      </c>
      <c r="AM1394" t="s">
        <v>141</v>
      </c>
      <c r="AZ1394" t="s">
        <v>1207</v>
      </c>
      <c r="BA1394" t="s">
        <v>1208</v>
      </c>
      <c r="BB1394" t="s">
        <v>1209</v>
      </c>
      <c r="BD1394" t="s">
        <v>1409</v>
      </c>
      <c r="BE1394" s="15">
        <v>43222</v>
      </c>
      <c r="BG1394" t="s">
        <v>1410</v>
      </c>
      <c r="BH1394">
        <v>0.5</v>
      </c>
      <c r="BI1394" t="s">
        <v>139</v>
      </c>
      <c r="BJ1394" s="15"/>
      <c r="BK1394" t="s">
        <v>146</v>
      </c>
      <c r="BL1394">
        <v>8</v>
      </c>
      <c r="BM1394" s="16">
        <v>43215.791666666701</v>
      </c>
      <c r="BN1394">
        <v>8</v>
      </c>
      <c r="BO1394" s="16">
        <v>43215.791666666701</v>
      </c>
      <c r="BP1394" t="s">
        <v>147</v>
      </c>
      <c r="BQ1394" t="s">
        <v>147</v>
      </c>
      <c r="BS1394">
        <v>0.5</v>
      </c>
      <c r="BT1394" t="b">
        <v>0</v>
      </c>
      <c r="BV1394">
        <v>0.5</v>
      </c>
      <c r="BW1394">
        <v>0.25</v>
      </c>
      <c r="BX1394" t="s">
        <v>1103</v>
      </c>
      <c r="BY1394" t="s">
        <v>1400</v>
      </c>
      <c r="BZ1394" t="s">
        <v>1401</v>
      </c>
      <c r="CA1394" t="s">
        <v>4366</v>
      </c>
      <c r="CB1394" t="s">
        <v>150</v>
      </c>
      <c r="CD1394" t="s">
        <v>4244</v>
      </c>
      <c r="CI1394">
        <v>43.226697999999999</v>
      </c>
      <c r="CJ1394">
        <v>-118.481559</v>
      </c>
      <c r="CN1394" t="s">
        <v>3003</v>
      </c>
      <c r="CO1394" t="s">
        <v>1216</v>
      </c>
      <c r="CV1394" t="s">
        <v>154</v>
      </c>
      <c r="CW1394" t="s">
        <v>524</v>
      </c>
      <c r="CX1394" t="s">
        <v>167</v>
      </c>
      <c r="DC1394" s="15"/>
      <c r="DH1394" t="s">
        <v>146</v>
      </c>
    </row>
    <row r="1395" spans="1:112" x14ac:dyDescent="0.25">
      <c r="A1395" t="s">
        <v>1400</v>
      </c>
      <c r="B1395" t="s">
        <v>1401</v>
      </c>
      <c r="C1395" t="s">
        <v>4367</v>
      </c>
      <c r="D1395" t="s">
        <v>124</v>
      </c>
      <c r="E1395" t="s">
        <v>125</v>
      </c>
      <c r="F1395" t="s">
        <v>126</v>
      </c>
      <c r="G1395" s="15">
        <v>43215</v>
      </c>
      <c r="H1395" t="s">
        <v>736</v>
      </c>
      <c r="I1395" t="s">
        <v>1197</v>
      </c>
      <c r="J1395" s="15">
        <v>43215</v>
      </c>
      <c r="K1395" t="s">
        <v>736</v>
      </c>
      <c r="L1395" t="s">
        <v>1197</v>
      </c>
      <c r="T1395" t="s">
        <v>2772</v>
      </c>
      <c r="V1395" t="s">
        <v>4368</v>
      </c>
      <c r="AA1395" t="s">
        <v>1406</v>
      </c>
      <c r="AB1395" t="s">
        <v>1400</v>
      </c>
      <c r="AC1395" t="s">
        <v>1406</v>
      </c>
      <c r="AD1395" t="s">
        <v>1407</v>
      </c>
      <c r="AF1395" t="s">
        <v>137</v>
      </c>
      <c r="AG1395" t="s">
        <v>1408</v>
      </c>
      <c r="AI1395" t="s">
        <v>139</v>
      </c>
      <c r="AK1395" t="s">
        <v>140</v>
      </c>
      <c r="AM1395" t="s">
        <v>141</v>
      </c>
      <c r="AZ1395" t="s">
        <v>1207</v>
      </c>
      <c r="BA1395" t="s">
        <v>1208</v>
      </c>
      <c r="BB1395" t="s">
        <v>1209</v>
      </c>
      <c r="BD1395" t="s">
        <v>1409</v>
      </c>
      <c r="BE1395" s="15">
        <v>43222</v>
      </c>
      <c r="BG1395" t="s">
        <v>1410</v>
      </c>
      <c r="BH1395">
        <v>0.5</v>
      </c>
      <c r="BI1395" t="s">
        <v>139</v>
      </c>
      <c r="BJ1395" s="15"/>
      <c r="BK1395" t="s">
        <v>146</v>
      </c>
      <c r="BL1395">
        <v>8</v>
      </c>
      <c r="BM1395" s="16">
        <v>43215.811111111099</v>
      </c>
      <c r="BN1395">
        <v>8</v>
      </c>
      <c r="BO1395" s="16">
        <v>43215.811111111099</v>
      </c>
      <c r="BP1395" t="s">
        <v>147</v>
      </c>
      <c r="BQ1395" t="s">
        <v>147</v>
      </c>
      <c r="BS1395">
        <v>0.5</v>
      </c>
      <c r="BT1395" t="b">
        <v>0</v>
      </c>
      <c r="BV1395">
        <v>0.5</v>
      </c>
      <c r="BW1395">
        <v>0.25</v>
      </c>
      <c r="BX1395" t="s">
        <v>1103</v>
      </c>
      <c r="BY1395" t="s">
        <v>1400</v>
      </c>
      <c r="BZ1395" t="s">
        <v>1401</v>
      </c>
      <c r="CA1395" t="s">
        <v>4369</v>
      </c>
      <c r="CB1395" t="s">
        <v>150</v>
      </c>
      <c r="CD1395" t="s">
        <v>4244</v>
      </c>
      <c r="CI1395">
        <v>43.243915999999999</v>
      </c>
      <c r="CJ1395">
        <v>-118.528986</v>
      </c>
      <c r="CN1395" t="s">
        <v>3003</v>
      </c>
      <c r="CO1395" t="s">
        <v>1216</v>
      </c>
      <c r="CV1395" t="s">
        <v>154</v>
      </c>
      <c r="CW1395" t="s">
        <v>524</v>
      </c>
      <c r="CX1395" t="s">
        <v>167</v>
      </c>
      <c r="DC1395" s="15"/>
      <c r="DH1395" t="s">
        <v>146</v>
      </c>
    </row>
    <row r="1396" spans="1:112" x14ac:dyDescent="0.25">
      <c r="A1396" t="s">
        <v>1400</v>
      </c>
      <c r="B1396" t="s">
        <v>1401</v>
      </c>
      <c r="C1396" t="s">
        <v>4370</v>
      </c>
      <c r="D1396" t="s">
        <v>124</v>
      </c>
      <c r="E1396" t="s">
        <v>125</v>
      </c>
      <c r="F1396" t="s">
        <v>126</v>
      </c>
      <c r="G1396" s="15">
        <v>43215</v>
      </c>
      <c r="H1396" t="s">
        <v>3408</v>
      </c>
      <c r="I1396" t="s">
        <v>1197</v>
      </c>
      <c r="J1396" s="15">
        <v>43215</v>
      </c>
      <c r="K1396" t="s">
        <v>3408</v>
      </c>
      <c r="L1396" t="s">
        <v>1197</v>
      </c>
      <c r="T1396" t="s">
        <v>2772</v>
      </c>
      <c r="V1396" t="s">
        <v>4371</v>
      </c>
      <c r="AA1396" t="s">
        <v>1406</v>
      </c>
      <c r="AB1396" t="s">
        <v>1400</v>
      </c>
      <c r="AC1396" t="s">
        <v>1406</v>
      </c>
      <c r="AD1396" t="s">
        <v>1407</v>
      </c>
      <c r="AF1396" t="s">
        <v>137</v>
      </c>
      <c r="AG1396" t="s">
        <v>1408</v>
      </c>
      <c r="AI1396" t="s">
        <v>139</v>
      </c>
      <c r="AK1396" t="s">
        <v>140</v>
      </c>
      <c r="AM1396" t="s">
        <v>141</v>
      </c>
      <c r="AZ1396" t="s">
        <v>1207</v>
      </c>
      <c r="BA1396" t="s">
        <v>1208</v>
      </c>
      <c r="BB1396" t="s">
        <v>1209</v>
      </c>
      <c r="BD1396" t="s">
        <v>1409</v>
      </c>
      <c r="BE1396" s="15">
        <v>43222</v>
      </c>
      <c r="BG1396" t="s">
        <v>1410</v>
      </c>
      <c r="BH1396">
        <v>0.5</v>
      </c>
      <c r="BI1396" t="s">
        <v>139</v>
      </c>
      <c r="BJ1396" s="15"/>
      <c r="BK1396" t="s">
        <v>146</v>
      </c>
      <c r="BL1396">
        <v>8</v>
      </c>
      <c r="BM1396" s="16">
        <v>43215.834027777797</v>
      </c>
      <c r="BN1396">
        <v>8</v>
      </c>
      <c r="BO1396" s="16">
        <v>43215.834027777797</v>
      </c>
      <c r="BP1396" t="s">
        <v>147</v>
      </c>
      <c r="BQ1396" t="s">
        <v>147</v>
      </c>
      <c r="BS1396">
        <v>0.5</v>
      </c>
      <c r="BT1396" t="b">
        <v>0</v>
      </c>
      <c r="BV1396">
        <v>0.5</v>
      </c>
      <c r="BW1396">
        <v>0.25</v>
      </c>
      <c r="BX1396" t="s">
        <v>1103</v>
      </c>
      <c r="BY1396" t="s">
        <v>1400</v>
      </c>
      <c r="BZ1396" t="s">
        <v>1401</v>
      </c>
      <c r="CA1396" t="s">
        <v>4372</v>
      </c>
      <c r="CB1396" t="s">
        <v>150</v>
      </c>
      <c r="CD1396" t="s">
        <v>4244</v>
      </c>
      <c r="CI1396">
        <v>43.238664999999997</v>
      </c>
      <c r="CJ1396">
        <v>-118.539672</v>
      </c>
      <c r="CN1396" t="s">
        <v>3003</v>
      </c>
      <c r="CO1396" t="s">
        <v>1216</v>
      </c>
      <c r="CV1396" t="s">
        <v>154</v>
      </c>
      <c r="CW1396" t="s">
        <v>524</v>
      </c>
      <c r="CX1396" t="s">
        <v>167</v>
      </c>
      <c r="DC1396" s="15"/>
      <c r="DH1396" t="s">
        <v>146</v>
      </c>
    </row>
    <row r="1397" spans="1:112" x14ac:dyDescent="0.25">
      <c r="A1397" t="s">
        <v>1400</v>
      </c>
      <c r="B1397" t="s">
        <v>1401</v>
      </c>
      <c r="C1397" t="s">
        <v>4373</v>
      </c>
      <c r="D1397" t="s">
        <v>124</v>
      </c>
      <c r="E1397" t="s">
        <v>125</v>
      </c>
      <c r="F1397" t="s">
        <v>126</v>
      </c>
      <c r="G1397" s="15">
        <v>43215</v>
      </c>
      <c r="H1397" t="s">
        <v>4068</v>
      </c>
      <c r="I1397" t="s">
        <v>1197</v>
      </c>
      <c r="J1397" s="15">
        <v>43215</v>
      </c>
      <c r="K1397" t="s">
        <v>4068</v>
      </c>
      <c r="L1397" t="s">
        <v>1197</v>
      </c>
      <c r="T1397" t="s">
        <v>2772</v>
      </c>
      <c r="V1397" t="s">
        <v>4374</v>
      </c>
      <c r="AA1397" t="s">
        <v>1406</v>
      </c>
      <c r="AB1397" t="s">
        <v>1400</v>
      </c>
      <c r="AC1397" t="s">
        <v>1406</v>
      </c>
      <c r="AD1397" t="s">
        <v>1407</v>
      </c>
      <c r="AF1397" t="s">
        <v>137</v>
      </c>
      <c r="AG1397" t="s">
        <v>1408</v>
      </c>
      <c r="AI1397" t="s">
        <v>139</v>
      </c>
      <c r="AK1397" t="s">
        <v>140</v>
      </c>
      <c r="AM1397" t="s">
        <v>141</v>
      </c>
      <c r="AZ1397" t="s">
        <v>1207</v>
      </c>
      <c r="BA1397" t="s">
        <v>1208</v>
      </c>
      <c r="BB1397" t="s">
        <v>1209</v>
      </c>
      <c r="BD1397" t="s">
        <v>1409</v>
      </c>
      <c r="BE1397" s="15">
        <v>43222</v>
      </c>
      <c r="BG1397" t="s">
        <v>1410</v>
      </c>
      <c r="BH1397">
        <v>0.5</v>
      </c>
      <c r="BI1397" t="s">
        <v>139</v>
      </c>
      <c r="BJ1397" s="15"/>
      <c r="BK1397" t="s">
        <v>146</v>
      </c>
      <c r="BL1397">
        <v>8</v>
      </c>
      <c r="BM1397" s="16">
        <v>43215.893750000003</v>
      </c>
      <c r="BN1397">
        <v>8</v>
      </c>
      <c r="BO1397" s="16">
        <v>43215.893750000003</v>
      </c>
      <c r="BP1397" t="s">
        <v>147</v>
      </c>
      <c r="BQ1397" t="s">
        <v>147</v>
      </c>
      <c r="BS1397">
        <v>0.5</v>
      </c>
      <c r="BT1397" t="b">
        <v>0</v>
      </c>
      <c r="BV1397">
        <v>0.5</v>
      </c>
      <c r="BW1397">
        <v>0.25</v>
      </c>
      <c r="BX1397" t="s">
        <v>1103</v>
      </c>
      <c r="BY1397" t="s">
        <v>1400</v>
      </c>
      <c r="BZ1397" t="s">
        <v>1401</v>
      </c>
      <c r="CA1397" t="s">
        <v>4375</v>
      </c>
      <c r="CB1397" t="s">
        <v>150</v>
      </c>
      <c r="CD1397" t="s">
        <v>4244</v>
      </c>
      <c r="CI1397">
        <v>43.417138000000001</v>
      </c>
      <c r="CJ1397">
        <v>-118.616339</v>
      </c>
      <c r="CN1397" t="s">
        <v>3003</v>
      </c>
      <c r="CO1397" t="s">
        <v>1216</v>
      </c>
      <c r="CV1397" t="s">
        <v>154</v>
      </c>
      <c r="CW1397" t="s">
        <v>524</v>
      </c>
      <c r="CX1397" t="s">
        <v>167</v>
      </c>
      <c r="DC1397" s="15"/>
      <c r="DH1397" t="s">
        <v>146</v>
      </c>
    </row>
    <row r="1398" spans="1:112" x14ac:dyDescent="0.25">
      <c r="A1398" t="s">
        <v>1400</v>
      </c>
      <c r="B1398" t="s">
        <v>1401</v>
      </c>
      <c r="C1398" t="s">
        <v>4376</v>
      </c>
      <c r="D1398" t="s">
        <v>124</v>
      </c>
      <c r="E1398" t="s">
        <v>125</v>
      </c>
      <c r="F1398" t="s">
        <v>126</v>
      </c>
      <c r="G1398" s="15">
        <v>43215</v>
      </c>
      <c r="H1398" t="s">
        <v>2801</v>
      </c>
      <c r="I1398" t="s">
        <v>1197</v>
      </c>
      <c r="J1398" s="15">
        <v>43215</v>
      </c>
      <c r="K1398" t="s">
        <v>2801</v>
      </c>
      <c r="L1398" t="s">
        <v>1197</v>
      </c>
      <c r="T1398" t="s">
        <v>2772</v>
      </c>
      <c r="V1398" t="s">
        <v>4377</v>
      </c>
      <c r="AA1398" t="s">
        <v>1406</v>
      </c>
      <c r="AB1398" t="s">
        <v>1400</v>
      </c>
      <c r="AC1398" t="s">
        <v>1406</v>
      </c>
      <c r="AD1398" t="s">
        <v>1407</v>
      </c>
      <c r="AF1398" t="s">
        <v>137</v>
      </c>
      <c r="AG1398" t="s">
        <v>1408</v>
      </c>
      <c r="AI1398" t="s">
        <v>139</v>
      </c>
      <c r="AK1398" t="s">
        <v>140</v>
      </c>
      <c r="AM1398" t="s">
        <v>141</v>
      </c>
      <c r="AZ1398" t="s">
        <v>1207</v>
      </c>
      <c r="BA1398" t="s">
        <v>1208</v>
      </c>
      <c r="BB1398" t="s">
        <v>1209</v>
      </c>
      <c r="BD1398" t="s">
        <v>1409</v>
      </c>
      <c r="BE1398" s="15">
        <v>43222</v>
      </c>
      <c r="BG1398" t="s">
        <v>1410</v>
      </c>
      <c r="BH1398">
        <v>0.5</v>
      </c>
      <c r="BI1398" t="s">
        <v>139</v>
      </c>
      <c r="BJ1398" s="15"/>
      <c r="BK1398" t="s">
        <v>146</v>
      </c>
      <c r="BL1398">
        <v>8</v>
      </c>
      <c r="BM1398" s="16">
        <v>43215.915972222203</v>
      </c>
      <c r="BN1398">
        <v>8</v>
      </c>
      <c r="BO1398" s="16">
        <v>43215.915972222203</v>
      </c>
      <c r="BP1398" t="s">
        <v>147</v>
      </c>
      <c r="BQ1398" t="s">
        <v>147</v>
      </c>
      <c r="BS1398">
        <v>0.5</v>
      </c>
      <c r="BT1398" t="b">
        <v>0</v>
      </c>
      <c r="BV1398">
        <v>0.5</v>
      </c>
      <c r="BW1398">
        <v>0.25</v>
      </c>
      <c r="BX1398" t="s">
        <v>1103</v>
      </c>
      <c r="BY1398" t="s">
        <v>1400</v>
      </c>
      <c r="BZ1398" t="s">
        <v>1401</v>
      </c>
      <c r="CA1398" t="s">
        <v>4378</v>
      </c>
      <c r="CB1398" t="s">
        <v>150</v>
      </c>
      <c r="CD1398" t="s">
        <v>4244</v>
      </c>
      <c r="CI1398">
        <v>43.417834999999997</v>
      </c>
      <c r="CJ1398">
        <v>-118.597551</v>
      </c>
      <c r="CN1398" t="s">
        <v>3003</v>
      </c>
      <c r="CO1398" t="s">
        <v>1216</v>
      </c>
      <c r="CV1398" t="s">
        <v>154</v>
      </c>
      <c r="CW1398" t="s">
        <v>524</v>
      </c>
      <c r="CX1398" t="s">
        <v>167</v>
      </c>
      <c r="DC1398" s="15"/>
      <c r="DH1398" t="s">
        <v>146</v>
      </c>
    </row>
    <row r="1399" spans="1:112" x14ac:dyDescent="0.25">
      <c r="A1399" t="s">
        <v>1400</v>
      </c>
      <c r="B1399" t="s">
        <v>1401</v>
      </c>
      <c r="C1399" t="s">
        <v>4379</v>
      </c>
      <c r="D1399" t="s">
        <v>124</v>
      </c>
      <c r="E1399" t="s">
        <v>125</v>
      </c>
      <c r="F1399" t="s">
        <v>126</v>
      </c>
      <c r="G1399" s="15">
        <v>43215</v>
      </c>
      <c r="H1399" t="s">
        <v>2251</v>
      </c>
      <c r="I1399" t="s">
        <v>1197</v>
      </c>
      <c r="J1399" s="15">
        <v>43215</v>
      </c>
      <c r="K1399" t="s">
        <v>2251</v>
      </c>
      <c r="L1399" t="s">
        <v>1197</v>
      </c>
      <c r="T1399" t="s">
        <v>2772</v>
      </c>
      <c r="V1399" t="s">
        <v>4380</v>
      </c>
      <c r="AA1399" t="s">
        <v>1406</v>
      </c>
      <c r="AB1399" t="s">
        <v>1400</v>
      </c>
      <c r="AC1399" t="s">
        <v>1406</v>
      </c>
      <c r="AD1399" t="s">
        <v>1407</v>
      </c>
      <c r="AF1399" t="s">
        <v>137</v>
      </c>
      <c r="AG1399" t="s">
        <v>1408</v>
      </c>
      <c r="AI1399" t="s">
        <v>139</v>
      </c>
      <c r="AK1399" t="s">
        <v>140</v>
      </c>
      <c r="AM1399" t="s">
        <v>141</v>
      </c>
      <c r="AS1399" t="s">
        <v>4381</v>
      </c>
      <c r="AZ1399" t="s">
        <v>1207</v>
      </c>
      <c r="BA1399" t="s">
        <v>1208</v>
      </c>
      <c r="BB1399" t="s">
        <v>1209</v>
      </c>
      <c r="BD1399" t="s">
        <v>1409</v>
      </c>
      <c r="BE1399" s="15">
        <v>43222</v>
      </c>
      <c r="BG1399" t="s">
        <v>1410</v>
      </c>
      <c r="BH1399">
        <v>0.5</v>
      </c>
      <c r="BI1399" t="s">
        <v>139</v>
      </c>
      <c r="BJ1399" s="15"/>
      <c r="BK1399" t="s">
        <v>146</v>
      </c>
      <c r="BL1399">
        <v>8</v>
      </c>
      <c r="BM1399" s="16">
        <v>43215.986111111102</v>
      </c>
      <c r="BN1399">
        <v>8</v>
      </c>
      <c r="BO1399" s="16">
        <v>43215.986111111102</v>
      </c>
      <c r="BP1399" t="s">
        <v>147</v>
      </c>
      <c r="BQ1399" t="s">
        <v>147</v>
      </c>
      <c r="BS1399">
        <v>0.5</v>
      </c>
      <c r="BT1399" t="b">
        <v>0</v>
      </c>
      <c r="BV1399">
        <v>0.5</v>
      </c>
      <c r="BW1399">
        <v>0.25</v>
      </c>
      <c r="BX1399" t="s">
        <v>1103</v>
      </c>
      <c r="BY1399" t="s">
        <v>1400</v>
      </c>
      <c r="BZ1399" t="s">
        <v>1401</v>
      </c>
      <c r="CA1399" t="s">
        <v>4382</v>
      </c>
      <c r="CB1399" t="s">
        <v>150</v>
      </c>
      <c r="CD1399" t="s">
        <v>4240</v>
      </c>
      <c r="CI1399">
        <v>43.445976000000002</v>
      </c>
      <c r="CJ1399">
        <v>-118.795017</v>
      </c>
      <c r="CN1399" t="s">
        <v>3003</v>
      </c>
      <c r="CO1399" t="s">
        <v>1216</v>
      </c>
      <c r="CV1399" t="s">
        <v>154</v>
      </c>
      <c r="CW1399" t="s">
        <v>524</v>
      </c>
      <c r="CX1399" t="s">
        <v>167</v>
      </c>
      <c r="DC1399" s="15"/>
      <c r="DH1399" t="s">
        <v>146</v>
      </c>
    </row>
    <row r="1400" spans="1:112" x14ac:dyDescent="0.25">
      <c r="A1400" t="s">
        <v>1400</v>
      </c>
      <c r="B1400" t="s">
        <v>1401</v>
      </c>
      <c r="C1400" t="s">
        <v>4383</v>
      </c>
      <c r="D1400" t="s">
        <v>124</v>
      </c>
      <c r="E1400" t="s">
        <v>125</v>
      </c>
      <c r="F1400" t="s">
        <v>126</v>
      </c>
      <c r="G1400" s="15">
        <v>43215</v>
      </c>
      <c r="H1400" t="s">
        <v>4384</v>
      </c>
      <c r="I1400" t="s">
        <v>1197</v>
      </c>
      <c r="J1400" s="15">
        <v>43215</v>
      </c>
      <c r="K1400" t="s">
        <v>4384</v>
      </c>
      <c r="L1400" t="s">
        <v>1197</v>
      </c>
      <c r="T1400" t="s">
        <v>2772</v>
      </c>
      <c r="V1400" t="s">
        <v>4385</v>
      </c>
      <c r="AA1400" t="s">
        <v>1406</v>
      </c>
      <c r="AB1400" t="s">
        <v>1400</v>
      </c>
      <c r="AC1400" t="s">
        <v>1406</v>
      </c>
      <c r="AD1400" t="s">
        <v>1407</v>
      </c>
      <c r="AF1400" t="s">
        <v>137</v>
      </c>
      <c r="AG1400" t="s">
        <v>1408</v>
      </c>
      <c r="AI1400" t="s">
        <v>139</v>
      </c>
      <c r="AK1400" t="s">
        <v>140</v>
      </c>
      <c r="AM1400" t="s">
        <v>141</v>
      </c>
      <c r="AZ1400" t="s">
        <v>1207</v>
      </c>
      <c r="BA1400" t="s">
        <v>1208</v>
      </c>
      <c r="BB1400" t="s">
        <v>1209</v>
      </c>
      <c r="BD1400" t="s">
        <v>1409</v>
      </c>
      <c r="BE1400" s="15">
        <v>43222</v>
      </c>
      <c r="BG1400" t="s">
        <v>1410</v>
      </c>
      <c r="BH1400">
        <v>0.5</v>
      </c>
      <c r="BI1400" t="s">
        <v>139</v>
      </c>
      <c r="BJ1400" s="15"/>
      <c r="BK1400" t="s">
        <v>146</v>
      </c>
      <c r="BL1400">
        <v>8</v>
      </c>
      <c r="BM1400" s="16">
        <v>43216.059027777803</v>
      </c>
      <c r="BN1400">
        <v>8</v>
      </c>
      <c r="BO1400" s="16">
        <v>43216.059027777803</v>
      </c>
      <c r="BP1400" t="s">
        <v>147</v>
      </c>
      <c r="BQ1400" t="s">
        <v>147</v>
      </c>
      <c r="BS1400">
        <v>0.5</v>
      </c>
      <c r="BT1400" t="b">
        <v>0</v>
      </c>
      <c r="BV1400">
        <v>0.5</v>
      </c>
      <c r="BW1400">
        <v>0.25</v>
      </c>
      <c r="BX1400" t="s">
        <v>1103</v>
      </c>
      <c r="BY1400" t="s">
        <v>1400</v>
      </c>
      <c r="BZ1400" t="s">
        <v>1401</v>
      </c>
      <c r="CA1400" t="s">
        <v>4386</v>
      </c>
      <c r="CB1400" t="s">
        <v>150</v>
      </c>
      <c r="CD1400" t="s">
        <v>4240</v>
      </c>
      <c r="CI1400">
        <v>43.385010999999999</v>
      </c>
      <c r="CJ1400">
        <v>-118.79809899999999</v>
      </c>
      <c r="CN1400" t="s">
        <v>3003</v>
      </c>
      <c r="CO1400" t="s">
        <v>1216</v>
      </c>
      <c r="CV1400" t="s">
        <v>154</v>
      </c>
      <c r="CW1400" t="s">
        <v>524</v>
      </c>
      <c r="CX1400" t="s">
        <v>167</v>
      </c>
      <c r="DC1400" s="15"/>
      <c r="DH1400" t="s">
        <v>146</v>
      </c>
    </row>
    <row r="1401" spans="1:112" x14ac:dyDescent="0.25">
      <c r="A1401" t="s">
        <v>1400</v>
      </c>
      <c r="B1401" t="s">
        <v>1401</v>
      </c>
      <c r="C1401" t="s">
        <v>4387</v>
      </c>
      <c r="D1401" t="s">
        <v>124</v>
      </c>
      <c r="E1401" t="s">
        <v>125</v>
      </c>
      <c r="F1401" t="s">
        <v>126</v>
      </c>
      <c r="G1401" s="15">
        <v>43216</v>
      </c>
      <c r="H1401" t="s">
        <v>2376</v>
      </c>
      <c r="I1401" t="s">
        <v>1197</v>
      </c>
      <c r="J1401" s="15">
        <v>43216</v>
      </c>
      <c r="K1401" t="s">
        <v>2376</v>
      </c>
      <c r="L1401" t="s">
        <v>1197</v>
      </c>
      <c r="T1401" t="s">
        <v>2772</v>
      </c>
      <c r="V1401" t="s">
        <v>4388</v>
      </c>
      <c r="AA1401" t="s">
        <v>1406</v>
      </c>
      <c r="AB1401" t="s">
        <v>1400</v>
      </c>
      <c r="AC1401" t="s">
        <v>1406</v>
      </c>
      <c r="AD1401" t="s">
        <v>1407</v>
      </c>
      <c r="AF1401" t="s">
        <v>137</v>
      </c>
      <c r="AG1401" t="s">
        <v>1408</v>
      </c>
      <c r="AI1401" t="s">
        <v>139</v>
      </c>
      <c r="AK1401" t="s">
        <v>140</v>
      </c>
      <c r="AM1401" t="s">
        <v>141</v>
      </c>
      <c r="AZ1401" t="s">
        <v>1207</v>
      </c>
      <c r="BA1401" t="s">
        <v>1208</v>
      </c>
      <c r="BB1401" t="s">
        <v>1209</v>
      </c>
      <c r="BD1401" t="s">
        <v>1409</v>
      </c>
      <c r="BE1401" s="15">
        <v>43222</v>
      </c>
      <c r="BG1401" t="s">
        <v>1410</v>
      </c>
      <c r="BH1401">
        <v>0.5</v>
      </c>
      <c r="BI1401" t="s">
        <v>139</v>
      </c>
      <c r="BJ1401" s="15"/>
      <c r="BK1401" t="s">
        <v>146</v>
      </c>
      <c r="BL1401">
        <v>8</v>
      </c>
      <c r="BM1401" s="16">
        <v>43216.758333333302</v>
      </c>
      <c r="BN1401">
        <v>8</v>
      </c>
      <c r="BO1401" s="16">
        <v>43216.758333333302</v>
      </c>
      <c r="BP1401" t="s">
        <v>147</v>
      </c>
      <c r="BQ1401" t="s">
        <v>147</v>
      </c>
      <c r="BS1401">
        <v>0.5</v>
      </c>
      <c r="BT1401" t="b">
        <v>0</v>
      </c>
      <c r="BV1401">
        <v>0.5</v>
      </c>
      <c r="BW1401">
        <v>0.25</v>
      </c>
      <c r="BX1401" t="s">
        <v>1103</v>
      </c>
      <c r="BY1401" t="s">
        <v>1400</v>
      </c>
      <c r="BZ1401" t="s">
        <v>1401</v>
      </c>
      <c r="CA1401" t="s">
        <v>4389</v>
      </c>
      <c r="CB1401" t="s">
        <v>150</v>
      </c>
      <c r="CD1401" t="s">
        <v>4244</v>
      </c>
      <c r="CI1401">
        <v>43.287416999999998</v>
      </c>
      <c r="CJ1401">
        <v>-119.06985299999999</v>
      </c>
      <c r="CN1401" t="s">
        <v>3003</v>
      </c>
      <c r="CO1401" t="s">
        <v>1216</v>
      </c>
      <c r="CV1401" t="s">
        <v>154</v>
      </c>
      <c r="CW1401" t="s">
        <v>524</v>
      </c>
      <c r="CX1401" t="s">
        <v>167</v>
      </c>
      <c r="DC1401" s="15"/>
      <c r="DH1401" t="s">
        <v>146</v>
      </c>
    </row>
    <row r="1402" spans="1:112" x14ac:dyDescent="0.25">
      <c r="A1402" t="s">
        <v>1400</v>
      </c>
      <c r="B1402" t="s">
        <v>1401</v>
      </c>
      <c r="C1402" t="s">
        <v>4390</v>
      </c>
      <c r="D1402" t="s">
        <v>124</v>
      </c>
      <c r="E1402" t="s">
        <v>125</v>
      </c>
      <c r="F1402" t="s">
        <v>126</v>
      </c>
      <c r="G1402" s="15">
        <v>43216</v>
      </c>
      <c r="H1402" t="s">
        <v>3925</v>
      </c>
      <c r="I1402" t="s">
        <v>1197</v>
      </c>
      <c r="J1402" s="15">
        <v>43216</v>
      </c>
      <c r="K1402" t="s">
        <v>3925</v>
      </c>
      <c r="L1402" t="s">
        <v>1197</v>
      </c>
      <c r="T1402" t="s">
        <v>2772</v>
      </c>
      <c r="V1402" t="s">
        <v>4391</v>
      </c>
      <c r="AA1402" t="s">
        <v>1406</v>
      </c>
      <c r="AB1402" t="s">
        <v>1400</v>
      </c>
      <c r="AC1402" t="s">
        <v>1406</v>
      </c>
      <c r="AD1402" t="s">
        <v>1407</v>
      </c>
      <c r="AF1402" t="s">
        <v>137</v>
      </c>
      <c r="AG1402" t="s">
        <v>1408</v>
      </c>
      <c r="AI1402" t="s">
        <v>139</v>
      </c>
      <c r="AK1402" t="s">
        <v>140</v>
      </c>
      <c r="AM1402" t="s">
        <v>141</v>
      </c>
      <c r="AZ1402" t="s">
        <v>1207</v>
      </c>
      <c r="BA1402" t="s">
        <v>1208</v>
      </c>
      <c r="BB1402" t="s">
        <v>1209</v>
      </c>
      <c r="BD1402" t="s">
        <v>1409</v>
      </c>
      <c r="BE1402" s="15">
        <v>43222</v>
      </c>
      <c r="BG1402" t="s">
        <v>1410</v>
      </c>
      <c r="BH1402">
        <v>0.5</v>
      </c>
      <c r="BI1402" t="s">
        <v>139</v>
      </c>
      <c r="BJ1402" s="15"/>
      <c r="BK1402" t="s">
        <v>146</v>
      </c>
      <c r="BL1402">
        <v>8</v>
      </c>
      <c r="BM1402" s="16">
        <v>43216.780555555597</v>
      </c>
      <c r="BN1402">
        <v>8</v>
      </c>
      <c r="BO1402" s="16">
        <v>43216.780555555597</v>
      </c>
      <c r="BP1402" t="s">
        <v>147</v>
      </c>
      <c r="BQ1402" t="s">
        <v>147</v>
      </c>
      <c r="BS1402">
        <v>0.5</v>
      </c>
      <c r="BT1402" t="b">
        <v>0</v>
      </c>
      <c r="BV1402">
        <v>0.5</v>
      </c>
      <c r="BW1402">
        <v>0.25</v>
      </c>
      <c r="BX1402" t="s">
        <v>1103</v>
      </c>
      <c r="BY1402" t="s">
        <v>1400</v>
      </c>
      <c r="BZ1402" t="s">
        <v>1401</v>
      </c>
      <c r="CA1402" t="s">
        <v>4392</v>
      </c>
      <c r="CB1402" t="s">
        <v>150</v>
      </c>
      <c r="CD1402" t="s">
        <v>4244</v>
      </c>
      <c r="CI1402">
        <v>43.595103000000002</v>
      </c>
      <c r="CJ1402">
        <v>-118.643075</v>
      </c>
      <c r="CN1402" t="s">
        <v>3003</v>
      </c>
      <c r="CO1402" t="s">
        <v>1216</v>
      </c>
      <c r="CV1402" t="s">
        <v>154</v>
      </c>
      <c r="CW1402" t="s">
        <v>524</v>
      </c>
      <c r="CX1402" t="s">
        <v>167</v>
      </c>
      <c r="DC1402" s="15"/>
      <c r="DH1402" t="s">
        <v>146</v>
      </c>
    </row>
    <row r="1403" spans="1:112" x14ac:dyDescent="0.25">
      <c r="A1403" t="s">
        <v>1400</v>
      </c>
      <c r="B1403" t="s">
        <v>1401</v>
      </c>
      <c r="C1403" t="s">
        <v>4393</v>
      </c>
      <c r="D1403" t="s">
        <v>124</v>
      </c>
      <c r="E1403" t="s">
        <v>125</v>
      </c>
      <c r="F1403" t="s">
        <v>126</v>
      </c>
      <c r="G1403" s="15">
        <v>43216</v>
      </c>
      <c r="H1403" t="s">
        <v>4394</v>
      </c>
      <c r="I1403" t="s">
        <v>1197</v>
      </c>
      <c r="J1403" s="15">
        <v>43216</v>
      </c>
      <c r="K1403" t="s">
        <v>4394</v>
      </c>
      <c r="L1403" t="s">
        <v>1197</v>
      </c>
      <c r="T1403" t="s">
        <v>2772</v>
      </c>
      <c r="V1403" t="s">
        <v>4395</v>
      </c>
      <c r="AA1403" t="s">
        <v>1406</v>
      </c>
      <c r="AB1403" t="s">
        <v>1400</v>
      </c>
      <c r="AC1403" t="s">
        <v>1406</v>
      </c>
      <c r="AD1403" t="s">
        <v>1407</v>
      </c>
      <c r="AF1403" t="s">
        <v>137</v>
      </c>
      <c r="AG1403" t="s">
        <v>1408</v>
      </c>
      <c r="AI1403" t="s">
        <v>139</v>
      </c>
      <c r="AK1403" t="s">
        <v>140</v>
      </c>
      <c r="AM1403" t="s">
        <v>141</v>
      </c>
      <c r="AZ1403" t="s">
        <v>1207</v>
      </c>
      <c r="BA1403" t="s">
        <v>1208</v>
      </c>
      <c r="BB1403" t="s">
        <v>1209</v>
      </c>
      <c r="BD1403" t="s">
        <v>1409</v>
      </c>
      <c r="BE1403" s="15">
        <v>43223</v>
      </c>
      <c r="BG1403" t="s">
        <v>1410</v>
      </c>
      <c r="BH1403">
        <v>0.5</v>
      </c>
      <c r="BI1403" t="s">
        <v>139</v>
      </c>
      <c r="BJ1403" s="15"/>
      <c r="BK1403" t="s">
        <v>146</v>
      </c>
      <c r="BL1403">
        <v>8</v>
      </c>
      <c r="BM1403" s="16">
        <v>43216.827083333301</v>
      </c>
      <c r="BN1403">
        <v>8</v>
      </c>
      <c r="BO1403" s="16">
        <v>43216.827083333301</v>
      </c>
      <c r="BP1403" t="s">
        <v>147</v>
      </c>
      <c r="BQ1403" t="s">
        <v>147</v>
      </c>
      <c r="BS1403">
        <v>0.5</v>
      </c>
      <c r="BT1403" t="b">
        <v>0</v>
      </c>
      <c r="BV1403">
        <v>0.5</v>
      </c>
      <c r="BW1403">
        <v>0.25</v>
      </c>
      <c r="BX1403" t="s">
        <v>1103</v>
      </c>
      <c r="BY1403" t="s">
        <v>1400</v>
      </c>
      <c r="BZ1403" t="s">
        <v>1401</v>
      </c>
      <c r="CA1403" t="s">
        <v>4396</v>
      </c>
      <c r="CB1403" t="s">
        <v>150</v>
      </c>
      <c r="CD1403" t="s">
        <v>4240</v>
      </c>
      <c r="CI1403">
        <v>43.397292</v>
      </c>
      <c r="CJ1403">
        <v>-118.80477399999999</v>
      </c>
      <c r="CN1403" t="s">
        <v>3003</v>
      </c>
      <c r="CO1403" t="s">
        <v>1216</v>
      </c>
      <c r="CV1403" t="s">
        <v>154</v>
      </c>
      <c r="CW1403" t="s">
        <v>524</v>
      </c>
      <c r="CX1403" t="s">
        <v>167</v>
      </c>
      <c r="DC1403" s="15"/>
      <c r="DH1403" t="s">
        <v>146</v>
      </c>
    </row>
    <row r="1404" spans="1:112" x14ac:dyDescent="0.25">
      <c r="A1404" t="s">
        <v>1400</v>
      </c>
      <c r="B1404" t="s">
        <v>1401</v>
      </c>
      <c r="C1404" t="s">
        <v>4397</v>
      </c>
      <c r="D1404" t="s">
        <v>124</v>
      </c>
      <c r="E1404" t="s">
        <v>125</v>
      </c>
      <c r="F1404" t="s">
        <v>126</v>
      </c>
      <c r="G1404" s="15">
        <v>43216</v>
      </c>
      <c r="H1404" t="s">
        <v>4398</v>
      </c>
      <c r="I1404" t="s">
        <v>1197</v>
      </c>
      <c r="J1404" s="15">
        <v>43216</v>
      </c>
      <c r="K1404" t="s">
        <v>4398</v>
      </c>
      <c r="L1404" t="s">
        <v>1197</v>
      </c>
      <c r="T1404" t="s">
        <v>2772</v>
      </c>
      <c r="V1404" t="s">
        <v>4399</v>
      </c>
      <c r="AA1404" t="s">
        <v>1406</v>
      </c>
      <c r="AB1404" t="s">
        <v>1400</v>
      </c>
      <c r="AC1404" t="s">
        <v>1406</v>
      </c>
      <c r="AD1404" t="s">
        <v>1407</v>
      </c>
      <c r="AF1404" t="s">
        <v>137</v>
      </c>
      <c r="AG1404" t="s">
        <v>1408</v>
      </c>
      <c r="AI1404" t="s">
        <v>139</v>
      </c>
      <c r="AK1404" t="s">
        <v>140</v>
      </c>
      <c r="AM1404" t="s">
        <v>141</v>
      </c>
      <c r="AZ1404" t="s">
        <v>1207</v>
      </c>
      <c r="BA1404" t="s">
        <v>1208</v>
      </c>
      <c r="BB1404" t="s">
        <v>1209</v>
      </c>
      <c r="BD1404" t="s">
        <v>1409</v>
      </c>
      <c r="BE1404" s="15">
        <v>43222</v>
      </c>
      <c r="BG1404" t="s">
        <v>1410</v>
      </c>
      <c r="BH1404">
        <v>0.5</v>
      </c>
      <c r="BI1404" t="s">
        <v>139</v>
      </c>
      <c r="BJ1404" s="15"/>
      <c r="BK1404" t="s">
        <v>146</v>
      </c>
      <c r="BL1404">
        <v>8</v>
      </c>
      <c r="BM1404" s="16">
        <v>43216.845833333296</v>
      </c>
      <c r="BN1404">
        <v>8</v>
      </c>
      <c r="BO1404" s="16">
        <v>43216.845833333296</v>
      </c>
      <c r="BP1404" t="s">
        <v>147</v>
      </c>
      <c r="BQ1404" t="s">
        <v>147</v>
      </c>
      <c r="BS1404">
        <v>0.5</v>
      </c>
      <c r="BT1404" t="b">
        <v>0</v>
      </c>
      <c r="BV1404">
        <v>0.5</v>
      </c>
      <c r="BW1404">
        <v>0.25</v>
      </c>
      <c r="BX1404" t="s">
        <v>1103</v>
      </c>
      <c r="BY1404" t="s">
        <v>1400</v>
      </c>
      <c r="BZ1404" t="s">
        <v>1401</v>
      </c>
      <c r="CA1404" t="s">
        <v>4400</v>
      </c>
      <c r="CB1404" t="s">
        <v>150</v>
      </c>
      <c r="CD1404" t="s">
        <v>4244</v>
      </c>
      <c r="CI1404">
        <v>43.610244999999999</v>
      </c>
      <c r="CJ1404">
        <v>-118.639892</v>
      </c>
      <c r="CN1404" t="s">
        <v>3003</v>
      </c>
      <c r="CO1404" t="s">
        <v>1216</v>
      </c>
      <c r="CV1404" t="s">
        <v>154</v>
      </c>
      <c r="CW1404" t="s">
        <v>524</v>
      </c>
      <c r="CX1404" t="s">
        <v>167</v>
      </c>
      <c r="DC1404" s="15"/>
      <c r="DH1404" t="s">
        <v>146</v>
      </c>
    </row>
    <row r="1405" spans="1:112" x14ac:dyDescent="0.25">
      <c r="A1405" t="s">
        <v>1400</v>
      </c>
      <c r="B1405" t="s">
        <v>1401</v>
      </c>
      <c r="C1405" t="s">
        <v>4401</v>
      </c>
      <c r="D1405" t="s">
        <v>124</v>
      </c>
      <c r="E1405" t="s">
        <v>125</v>
      </c>
      <c r="F1405" t="s">
        <v>126</v>
      </c>
      <c r="G1405" s="15">
        <v>43216</v>
      </c>
      <c r="H1405" t="s">
        <v>2017</v>
      </c>
      <c r="I1405" t="s">
        <v>1197</v>
      </c>
      <c r="J1405" s="15">
        <v>43216</v>
      </c>
      <c r="K1405" t="s">
        <v>2017</v>
      </c>
      <c r="L1405" t="s">
        <v>1197</v>
      </c>
      <c r="T1405" t="s">
        <v>2772</v>
      </c>
      <c r="V1405" t="s">
        <v>4402</v>
      </c>
      <c r="AA1405" t="s">
        <v>1406</v>
      </c>
      <c r="AB1405" t="s">
        <v>1400</v>
      </c>
      <c r="AC1405" t="s">
        <v>1406</v>
      </c>
      <c r="AD1405" t="s">
        <v>1407</v>
      </c>
      <c r="AF1405" t="s">
        <v>137</v>
      </c>
      <c r="AG1405" t="s">
        <v>1408</v>
      </c>
      <c r="AI1405" t="s">
        <v>139</v>
      </c>
      <c r="AK1405" t="s">
        <v>140</v>
      </c>
      <c r="AM1405" t="s">
        <v>141</v>
      </c>
      <c r="AZ1405" t="s">
        <v>1207</v>
      </c>
      <c r="BA1405" t="s">
        <v>1208</v>
      </c>
      <c r="BB1405" t="s">
        <v>1209</v>
      </c>
      <c r="BD1405" t="s">
        <v>1409</v>
      </c>
      <c r="BE1405" s="15">
        <v>43222</v>
      </c>
      <c r="BG1405" t="s">
        <v>1410</v>
      </c>
      <c r="BH1405">
        <v>0.5</v>
      </c>
      <c r="BI1405" t="s">
        <v>139</v>
      </c>
      <c r="BJ1405" s="15"/>
      <c r="BK1405" t="s">
        <v>146</v>
      </c>
      <c r="BL1405">
        <v>8</v>
      </c>
      <c r="BM1405" s="16">
        <v>43216.895833333299</v>
      </c>
      <c r="BN1405">
        <v>8</v>
      </c>
      <c r="BO1405" s="16">
        <v>43216.895833333299</v>
      </c>
      <c r="BP1405" t="s">
        <v>147</v>
      </c>
      <c r="BQ1405" t="s">
        <v>147</v>
      </c>
      <c r="BS1405">
        <v>0.5</v>
      </c>
      <c r="BT1405" t="b">
        <v>0</v>
      </c>
      <c r="BV1405">
        <v>0.5</v>
      </c>
      <c r="BW1405">
        <v>0.25</v>
      </c>
      <c r="BX1405" t="s">
        <v>1103</v>
      </c>
      <c r="BY1405" t="s">
        <v>1400</v>
      </c>
      <c r="BZ1405" t="s">
        <v>1401</v>
      </c>
      <c r="CA1405" t="s">
        <v>4403</v>
      </c>
      <c r="CB1405" t="s">
        <v>150</v>
      </c>
      <c r="CD1405" t="s">
        <v>4244</v>
      </c>
      <c r="CI1405">
        <v>43.367893000000002</v>
      </c>
      <c r="CJ1405">
        <v>-119.132277</v>
      </c>
      <c r="CN1405" t="s">
        <v>3003</v>
      </c>
      <c r="CO1405" t="s">
        <v>1216</v>
      </c>
      <c r="CV1405" t="s">
        <v>154</v>
      </c>
      <c r="CW1405" t="s">
        <v>524</v>
      </c>
      <c r="CX1405" t="s">
        <v>167</v>
      </c>
      <c r="DC1405" s="15"/>
      <c r="DH1405" t="s">
        <v>146</v>
      </c>
    </row>
    <row r="1406" spans="1:112" x14ac:dyDescent="0.25">
      <c r="A1406" t="s">
        <v>1400</v>
      </c>
      <c r="B1406" t="s">
        <v>1401</v>
      </c>
      <c r="C1406" t="s">
        <v>4404</v>
      </c>
      <c r="D1406" t="s">
        <v>124</v>
      </c>
      <c r="E1406" t="s">
        <v>125</v>
      </c>
      <c r="F1406" t="s">
        <v>126</v>
      </c>
      <c r="G1406" s="15">
        <v>43216</v>
      </c>
      <c r="H1406" t="s">
        <v>1417</v>
      </c>
      <c r="I1406" t="s">
        <v>1197</v>
      </c>
      <c r="J1406" s="15">
        <v>43216</v>
      </c>
      <c r="K1406" t="s">
        <v>1417</v>
      </c>
      <c r="L1406" t="s">
        <v>1197</v>
      </c>
      <c r="T1406" t="s">
        <v>2772</v>
      </c>
      <c r="V1406" t="s">
        <v>4405</v>
      </c>
      <c r="AA1406" t="s">
        <v>1406</v>
      </c>
      <c r="AB1406" t="s">
        <v>1400</v>
      </c>
      <c r="AC1406" t="s">
        <v>1406</v>
      </c>
      <c r="AD1406" t="s">
        <v>1407</v>
      </c>
      <c r="AF1406" t="s">
        <v>137</v>
      </c>
      <c r="AG1406" t="s">
        <v>1408</v>
      </c>
      <c r="AI1406" t="s">
        <v>139</v>
      </c>
      <c r="AK1406" t="s">
        <v>140</v>
      </c>
      <c r="AM1406" t="s">
        <v>141</v>
      </c>
      <c r="AZ1406" t="s">
        <v>1207</v>
      </c>
      <c r="BA1406" t="s">
        <v>1208</v>
      </c>
      <c r="BB1406" t="s">
        <v>1209</v>
      </c>
      <c r="BD1406" t="s">
        <v>1409</v>
      </c>
      <c r="BE1406" s="15">
        <v>43222</v>
      </c>
      <c r="BG1406" t="s">
        <v>1410</v>
      </c>
      <c r="BH1406">
        <v>0.5</v>
      </c>
      <c r="BI1406" t="s">
        <v>139</v>
      </c>
      <c r="BJ1406" s="15"/>
      <c r="BK1406" t="s">
        <v>146</v>
      </c>
      <c r="BL1406">
        <v>8</v>
      </c>
      <c r="BM1406" s="16">
        <v>43216.899305555598</v>
      </c>
      <c r="BN1406">
        <v>8</v>
      </c>
      <c r="BO1406" s="16">
        <v>43216.899305555598</v>
      </c>
      <c r="BP1406" t="s">
        <v>147</v>
      </c>
      <c r="BQ1406" t="s">
        <v>147</v>
      </c>
      <c r="BS1406">
        <v>0.5</v>
      </c>
      <c r="BT1406" t="b">
        <v>0</v>
      </c>
      <c r="BV1406">
        <v>0.5</v>
      </c>
      <c r="BW1406">
        <v>0.25</v>
      </c>
      <c r="BX1406" t="s">
        <v>1103</v>
      </c>
      <c r="BY1406" t="s">
        <v>1400</v>
      </c>
      <c r="BZ1406" t="s">
        <v>1401</v>
      </c>
      <c r="CA1406" t="s">
        <v>4406</v>
      </c>
      <c r="CB1406" t="s">
        <v>150</v>
      </c>
      <c r="CD1406" t="s">
        <v>4244</v>
      </c>
      <c r="CI1406">
        <v>43.554299999999998</v>
      </c>
      <c r="CJ1406">
        <v>-118.573982</v>
      </c>
      <c r="CN1406" t="s">
        <v>3003</v>
      </c>
      <c r="CO1406" t="s">
        <v>1216</v>
      </c>
      <c r="CV1406" t="s">
        <v>154</v>
      </c>
      <c r="CW1406" t="s">
        <v>524</v>
      </c>
      <c r="CX1406" t="s">
        <v>167</v>
      </c>
      <c r="DC1406" s="15"/>
      <c r="DH1406" t="s">
        <v>146</v>
      </c>
    </row>
    <row r="1407" spans="1:112" x14ac:dyDescent="0.25">
      <c r="A1407" t="s">
        <v>1400</v>
      </c>
      <c r="B1407" t="s">
        <v>1401</v>
      </c>
      <c r="C1407" t="s">
        <v>4407</v>
      </c>
      <c r="D1407" t="s">
        <v>124</v>
      </c>
      <c r="E1407" t="s">
        <v>125</v>
      </c>
      <c r="F1407" t="s">
        <v>126</v>
      </c>
      <c r="G1407" s="15">
        <v>43216</v>
      </c>
      <c r="H1407" t="s">
        <v>2407</v>
      </c>
      <c r="I1407" t="s">
        <v>1197</v>
      </c>
      <c r="J1407" s="15">
        <v>43216</v>
      </c>
      <c r="K1407" t="s">
        <v>2407</v>
      </c>
      <c r="L1407" t="s">
        <v>1197</v>
      </c>
      <c r="T1407" t="s">
        <v>2772</v>
      </c>
      <c r="V1407" t="s">
        <v>4408</v>
      </c>
      <c r="AA1407" t="s">
        <v>1406</v>
      </c>
      <c r="AB1407" t="s">
        <v>1400</v>
      </c>
      <c r="AC1407" t="s">
        <v>1406</v>
      </c>
      <c r="AD1407" t="s">
        <v>1407</v>
      </c>
      <c r="AF1407" t="s">
        <v>137</v>
      </c>
      <c r="AG1407" t="s">
        <v>1408</v>
      </c>
      <c r="AI1407" t="s">
        <v>139</v>
      </c>
      <c r="AK1407" t="s">
        <v>140</v>
      </c>
      <c r="AM1407" t="s">
        <v>141</v>
      </c>
      <c r="AZ1407" t="s">
        <v>1207</v>
      </c>
      <c r="BA1407" t="s">
        <v>1208</v>
      </c>
      <c r="BB1407" t="s">
        <v>1209</v>
      </c>
      <c r="BD1407" t="s">
        <v>1409</v>
      </c>
      <c r="BE1407" s="15">
        <v>43222</v>
      </c>
      <c r="BG1407" t="s">
        <v>1410</v>
      </c>
      <c r="BH1407">
        <v>0.5</v>
      </c>
      <c r="BI1407" t="s">
        <v>139</v>
      </c>
      <c r="BJ1407" s="15"/>
      <c r="BK1407" t="s">
        <v>146</v>
      </c>
      <c r="BL1407">
        <v>8</v>
      </c>
      <c r="BM1407" s="16">
        <v>43216.936111111099</v>
      </c>
      <c r="BN1407">
        <v>8</v>
      </c>
      <c r="BO1407" s="16">
        <v>43216.936111111099</v>
      </c>
      <c r="BP1407" t="s">
        <v>147</v>
      </c>
      <c r="BQ1407" t="s">
        <v>147</v>
      </c>
      <c r="BS1407">
        <v>0.5</v>
      </c>
      <c r="BT1407" t="b">
        <v>0</v>
      </c>
      <c r="BV1407">
        <v>0.5</v>
      </c>
      <c r="BW1407">
        <v>0.25</v>
      </c>
      <c r="BX1407" t="s">
        <v>1103</v>
      </c>
      <c r="BY1407" t="s">
        <v>1400</v>
      </c>
      <c r="BZ1407" t="s">
        <v>1401</v>
      </c>
      <c r="CA1407" t="s">
        <v>4409</v>
      </c>
      <c r="CB1407" t="s">
        <v>150</v>
      </c>
      <c r="CD1407" t="s">
        <v>4244</v>
      </c>
      <c r="CI1407">
        <v>43.559722999999998</v>
      </c>
      <c r="CJ1407">
        <v>-118.58907000000001</v>
      </c>
      <c r="CN1407" t="s">
        <v>3003</v>
      </c>
      <c r="CO1407" t="s">
        <v>1216</v>
      </c>
      <c r="CV1407" t="s">
        <v>154</v>
      </c>
      <c r="CW1407" t="s">
        <v>524</v>
      </c>
      <c r="CX1407" t="s">
        <v>167</v>
      </c>
      <c r="DC1407" s="15"/>
      <c r="DH1407" t="s">
        <v>146</v>
      </c>
    </row>
    <row r="1408" spans="1:112" x14ac:dyDescent="0.25">
      <c r="A1408" t="s">
        <v>1400</v>
      </c>
      <c r="B1408" t="s">
        <v>1401</v>
      </c>
      <c r="C1408" t="s">
        <v>4410</v>
      </c>
      <c r="D1408" t="s">
        <v>124</v>
      </c>
      <c r="E1408" t="s">
        <v>125</v>
      </c>
      <c r="F1408" t="s">
        <v>126</v>
      </c>
      <c r="G1408" s="15">
        <v>43216</v>
      </c>
      <c r="H1408" t="s">
        <v>2531</v>
      </c>
      <c r="I1408" t="s">
        <v>1197</v>
      </c>
      <c r="J1408" s="15">
        <v>43216</v>
      </c>
      <c r="K1408" t="s">
        <v>2531</v>
      </c>
      <c r="L1408" t="s">
        <v>1197</v>
      </c>
      <c r="T1408" t="s">
        <v>2772</v>
      </c>
      <c r="V1408" t="s">
        <v>4411</v>
      </c>
      <c r="AA1408" t="s">
        <v>1406</v>
      </c>
      <c r="AB1408" t="s">
        <v>1400</v>
      </c>
      <c r="AC1408" t="s">
        <v>1406</v>
      </c>
      <c r="AD1408" t="s">
        <v>1407</v>
      </c>
      <c r="AF1408" t="s">
        <v>137</v>
      </c>
      <c r="AG1408" t="s">
        <v>1408</v>
      </c>
      <c r="AI1408" t="s">
        <v>139</v>
      </c>
      <c r="AK1408" t="s">
        <v>140</v>
      </c>
      <c r="AM1408" t="s">
        <v>141</v>
      </c>
      <c r="AZ1408" t="s">
        <v>1207</v>
      </c>
      <c r="BA1408" t="s">
        <v>1208</v>
      </c>
      <c r="BB1408" t="s">
        <v>1209</v>
      </c>
      <c r="BD1408" t="s">
        <v>1409</v>
      </c>
      <c r="BE1408" s="15">
        <v>43222</v>
      </c>
      <c r="BG1408" t="s">
        <v>1410</v>
      </c>
      <c r="BH1408">
        <v>0.5</v>
      </c>
      <c r="BI1408" t="s">
        <v>139</v>
      </c>
      <c r="BJ1408" s="15"/>
      <c r="BK1408" t="s">
        <v>146</v>
      </c>
      <c r="BL1408">
        <v>8</v>
      </c>
      <c r="BM1408" s="16">
        <v>43216.961805555598</v>
      </c>
      <c r="BN1408">
        <v>8</v>
      </c>
      <c r="BO1408" s="16">
        <v>43216.961805555598</v>
      </c>
      <c r="BP1408" t="s">
        <v>147</v>
      </c>
      <c r="BQ1408" t="s">
        <v>147</v>
      </c>
      <c r="BS1408">
        <v>0.5</v>
      </c>
      <c r="BT1408" t="b">
        <v>0</v>
      </c>
      <c r="BV1408">
        <v>0.5</v>
      </c>
      <c r="BW1408">
        <v>0.25</v>
      </c>
      <c r="BX1408" t="s">
        <v>1103</v>
      </c>
      <c r="BY1408" t="s">
        <v>1400</v>
      </c>
      <c r="BZ1408" t="s">
        <v>1401</v>
      </c>
      <c r="CA1408" t="s">
        <v>4412</v>
      </c>
      <c r="CB1408" t="s">
        <v>150</v>
      </c>
      <c r="CD1408" t="s">
        <v>4244</v>
      </c>
      <c r="CI1408">
        <v>43.367784999999998</v>
      </c>
      <c r="CJ1408">
        <v>-119.132227</v>
      </c>
      <c r="CN1408" t="s">
        <v>3003</v>
      </c>
      <c r="CO1408" t="s">
        <v>1216</v>
      </c>
      <c r="CV1408" t="s">
        <v>154</v>
      </c>
      <c r="CW1408" t="s">
        <v>524</v>
      </c>
      <c r="CX1408" t="s">
        <v>167</v>
      </c>
      <c r="DC1408" s="15"/>
      <c r="DH1408" t="s">
        <v>146</v>
      </c>
    </row>
    <row r="1409" spans="1:112" x14ac:dyDescent="0.25">
      <c r="A1409" t="s">
        <v>1400</v>
      </c>
      <c r="B1409" t="s">
        <v>1401</v>
      </c>
      <c r="C1409" t="s">
        <v>4413</v>
      </c>
      <c r="D1409" t="s">
        <v>124</v>
      </c>
      <c r="E1409" t="s">
        <v>125</v>
      </c>
      <c r="F1409" t="s">
        <v>126</v>
      </c>
      <c r="G1409" s="15">
        <v>43216</v>
      </c>
      <c r="H1409" t="s">
        <v>4414</v>
      </c>
      <c r="I1409" t="s">
        <v>1197</v>
      </c>
      <c r="J1409" s="15">
        <v>43216</v>
      </c>
      <c r="K1409" t="s">
        <v>4414</v>
      </c>
      <c r="L1409" t="s">
        <v>1197</v>
      </c>
      <c r="T1409" t="s">
        <v>2772</v>
      </c>
      <c r="V1409" t="s">
        <v>4415</v>
      </c>
      <c r="AA1409" t="s">
        <v>1406</v>
      </c>
      <c r="AB1409" t="s">
        <v>1400</v>
      </c>
      <c r="AC1409" t="s">
        <v>1406</v>
      </c>
      <c r="AD1409" t="s">
        <v>1407</v>
      </c>
      <c r="AF1409" t="s">
        <v>137</v>
      </c>
      <c r="AG1409" t="s">
        <v>1408</v>
      </c>
      <c r="AI1409" t="s">
        <v>139</v>
      </c>
      <c r="AK1409" t="s">
        <v>140</v>
      </c>
      <c r="AM1409" t="s">
        <v>141</v>
      </c>
      <c r="AZ1409" t="s">
        <v>1207</v>
      </c>
      <c r="BA1409" t="s">
        <v>1208</v>
      </c>
      <c r="BB1409" t="s">
        <v>1209</v>
      </c>
      <c r="BD1409" t="s">
        <v>1409</v>
      </c>
      <c r="BE1409" s="15">
        <v>43223</v>
      </c>
      <c r="BG1409" t="s">
        <v>1410</v>
      </c>
      <c r="BH1409">
        <v>0.5</v>
      </c>
      <c r="BI1409" t="s">
        <v>139</v>
      </c>
      <c r="BJ1409" s="15"/>
      <c r="BK1409" t="s">
        <v>146</v>
      </c>
      <c r="BL1409">
        <v>8</v>
      </c>
      <c r="BM1409" s="16">
        <v>43217.090277777803</v>
      </c>
      <c r="BN1409">
        <v>8</v>
      </c>
      <c r="BO1409" s="16">
        <v>43217.090277777803</v>
      </c>
      <c r="BP1409" t="s">
        <v>147</v>
      </c>
      <c r="BQ1409" t="s">
        <v>147</v>
      </c>
      <c r="BS1409">
        <v>0.5</v>
      </c>
      <c r="BT1409" t="b">
        <v>0</v>
      </c>
      <c r="BV1409">
        <v>0.5</v>
      </c>
      <c r="BW1409">
        <v>0.25</v>
      </c>
      <c r="BX1409" t="s">
        <v>1103</v>
      </c>
      <c r="BY1409" t="s">
        <v>1400</v>
      </c>
      <c r="BZ1409" t="s">
        <v>1401</v>
      </c>
      <c r="CA1409" t="s">
        <v>4416</v>
      </c>
      <c r="CB1409" t="s">
        <v>150</v>
      </c>
      <c r="CD1409" t="s">
        <v>4244</v>
      </c>
      <c r="CI1409">
        <v>43.231088</v>
      </c>
      <c r="CJ1409">
        <v>-118.97328</v>
      </c>
      <c r="CN1409" t="s">
        <v>3003</v>
      </c>
      <c r="CO1409" t="s">
        <v>1216</v>
      </c>
      <c r="CV1409" t="s">
        <v>154</v>
      </c>
      <c r="CW1409" t="s">
        <v>524</v>
      </c>
      <c r="CX1409" t="s">
        <v>167</v>
      </c>
      <c r="DC1409" s="15"/>
      <c r="DH1409" t="s">
        <v>146</v>
      </c>
    </row>
    <row r="1410" spans="1:112" x14ac:dyDescent="0.25">
      <c r="A1410" t="s">
        <v>1400</v>
      </c>
      <c r="B1410" t="s">
        <v>1401</v>
      </c>
      <c r="C1410" t="s">
        <v>4417</v>
      </c>
      <c r="D1410" t="s">
        <v>124</v>
      </c>
      <c r="E1410" t="s">
        <v>125</v>
      </c>
      <c r="F1410" t="s">
        <v>126</v>
      </c>
      <c r="G1410" s="15">
        <v>43217</v>
      </c>
      <c r="H1410" t="s">
        <v>1283</v>
      </c>
      <c r="I1410" t="s">
        <v>1197</v>
      </c>
      <c r="J1410" s="15">
        <v>43217</v>
      </c>
      <c r="K1410" t="s">
        <v>1283</v>
      </c>
      <c r="L1410" t="s">
        <v>1197</v>
      </c>
      <c r="T1410" t="s">
        <v>2772</v>
      </c>
      <c r="V1410" t="s">
        <v>4418</v>
      </c>
      <c r="AA1410" t="s">
        <v>1406</v>
      </c>
      <c r="AB1410" t="s">
        <v>1400</v>
      </c>
      <c r="AC1410" t="s">
        <v>1406</v>
      </c>
      <c r="AD1410" t="s">
        <v>1407</v>
      </c>
      <c r="AF1410" t="s">
        <v>137</v>
      </c>
      <c r="AG1410" t="s">
        <v>1408</v>
      </c>
      <c r="AI1410" t="s">
        <v>139</v>
      </c>
      <c r="AK1410" t="s">
        <v>140</v>
      </c>
      <c r="AM1410" t="s">
        <v>141</v>
      </c>
      <c r="AZ1410" t="s">
        <v>1207</v>
      </c>
      <c r="BA1410" t="s">
        <v>1208</v>
      </c>
      <c r="BB1410" t="s">
        <v>1209</v>
      </c>
      <c r="BD1410" t="s">
        <v>1409</v>
      </c>
      <c r="BE1410" s="15">
        <v>43223</v>
      </c>
      <c r="BG1410" t="s">
        <v>1410</v>
      </c>
      <c r="BH1410">
        <v>0.5</v>
      </c>
      <c r="BI1410" t="s">
        <v>139</v>
      </c>
      <c r="BJ1410" s="15"/>
      <c r="BK1410" t="s">
        <v>146</v>
      </c>
      <c r="BL1410">
        <v>8</v>
      </c>
      <c r="BM1410" s="16">
        <v>43217.715277777803</v>
      </c>
      <c r="BN1410">
        <v>8</v>
      </c>
      <c r="BO1410" s="16">
        <v>43217.715277777803</v>
      </c>
      <c r="BP1410" t="s">
        <v>147</v>
      </c>
      <c r="BQ1410" t="s">
        <v>147</v>
      </c>
      <c r="BS1410">
        <v>0.5</v>
      </c>
      <c r="BT1410" t="b">
        <v>0</v>
      </c>
      <c r="BV1410">
        <v>0.5</v>
      </c>
      <c r="BW1410">
        <v>0.25</v>
      </c>
      <c r="BX1410" t="s">
        <v>1103</v>
      </c>
      <c r="BY1410" t="s">
        <v>1400</v>
      </c>
      <c r="BZ1410" t="s">
        <v>1401</v>
      </c>
      <c r="CA1410" t="s">
        <v>4419</v>
      </c>
      <c r="CB1410" t="s">
        <v>150</v>
      </c>
      <c r="CD1410" t="s">
        <v>4244</v>
      </c>
      <c r="CI1410">
        <v>43.673543000000002</v>
      </c>
      <c r="CJ1410">
        <v>-118.91586</v>
      </c>
      <c r="CN1410" t="s">
        <v>3003</v>
      </c>
      <c r="CO1410" t="s">
        <v>1216</v>
      </c>
      <c r="CV1410" t="s">
        <v>154</v>
      </c>
      <c r="CW1410" t="s">
        <v>524</v>
      </c>
      <c r="CX1410" t="s">
        <v>167</v>
      </c>
      <c r="DC1410" s="15"/>
      <c r="DH1410" t="s">
        <v>146</v>
      </c>
    </row>
    <row r="1411" spans="1:112" x14ac:dyDescent="0.25">
      <c r="A1411" t="s">
        <v>1400</v>
      </c>
      <c r="B1411" t="s">
        <v>1401</v>
      </c>
      <c r="C1411" t="s">
        <v>4420</v>
      </c>
      <c r="D1411" t="s">
        <v>124</v>
      </c>
      <c r="E1411" t="s">
        <v>125</v>
      </c>
      <c r="F1411" t="s">
        <v>126</v>
      </c>
      <c r="G1411" s="15">
        <v>43217</v>
      </c>
      <c r="H1411" t="s">
        <v>3946</v>
      </c>
      <c r="I1411" t="s">
        <v>1197</v>
      </c>
      <c r="J1411" s="15">
        <v>43217</v>
      </c>
      <c r="K1411" t="s">
        <v>3946</v>
      </c>
      <c r="L1411" t="s">
        <v>1197</v>
      </c>
      <c r="T1411" t="s">
        <v>2772</v>
      </c>
      <c r="V1411" t="s">
        <v>4421</v>
      </c>
      <c r="AA1411" t="s">
        <v>1406</v>
      </c>
      <c r="AB1411" t="s">
        <v>1400</v>
      </c>
      <c r="AC1411" t="s">
        <v>1406</v>
      </c>
      <c r="AD1411" t="s">
        <v>1407</v>
      </c>
      <c r="AF1411" t="s">
        <v>137</v>
      </c>
      <c r="AG1411" t="s">
        <v>1408</v>
      </c>
      <c r="AI1411" t="s">
        <v>139</v>
      </c>
      <c r="AK1411" t="s">
        <v>140</v>
      </c>
      <c r="AM1411" t="s">
        <v>141</v>
      </c>
      <c r="AZ1411" t="s">
        <v>1207</v>
      </c>
      <c r="BA1411" t="s">
        <v>1208</v>
      </c>
      <c r="BB1411" t="s">
        <v>1209</v>
      </c>
      <c r="BD1411" t="s">
        <v>1409</v>
      </c>
      <c r="BE1411" s="15">
        <v>43223</v>
      </c>
      <c r="BG1411" t="s">
        <v>1410</v>
      </c>
      <c r="BH1411">
        <v>0.5</v>
      </c>
      <c r="BI1411" t="s">
        <v>139</v>
      </c>
      <c r="BJ1411" s="15"/>
      <c r="BK1411" t="s">
        <v>146</v>
      </c>
      <c r="BL1411">
        <v>8</v>
      </c>
      <c r="BM1411" s="16">
        <v>43217.7368055556</v>
      </c>
      <c r="BN1411">
        <v>8</v>
      </c>
      <c r="BO1411" s="16">
        <v>43217.7368055556</v>
      </c>
      <c r="BP1411" t="s">
        <v>147</v>
      </c>
      <c r="BQ1411" t="s">
        <v>147</v>
      </c>
      <c r="BS1411">
        <v>0.5</v>
      </c>
      <c r="BT1411" t="b">
        <v>0</v>
      </c>
      <c r="BV1411">
        <v>0.5</v>
      </c>
      <c r="BW1411">
        <v>0.25</v>
      </c>
      <c r="BX1411" t="s">
        <v>1103</v>
      </c>
      <c r="BY1411" t="s">
        <v>1400</v>
      </c>
      <c r="BZ1411" t="s">
        <v>1401</v>
      </c>
      <c r="CA1411" t="s">
        <v>4422</v>
      </c>
      <c r="CB1411" t="s">
        <v>150</v>
      </c>
      <c r="CD1411" t="s">
        <v>4244</v>
      </c>
      <c r="CI1411">
        <v>43.680174999999998</v>
      </c>
      <c r="CJ1411">
        <v>-118.926276</v>
      </c>
      <c r="CN1411" t="s">
        <v>3003</v>
      </c>
      <c r="CO1411" t="s">
        <v>1216</v>
      </c>
      <c r="CV1411" t="s">
        <v>154</v>
      </c>
      <c r="CW1411" t="s">
        <v>524</v>
      </c>
      <c r="CX1411" t="s">
        <v>167</v>
      </c>
      <c r="DC1411" s="15"/>
      <c r="DH1411" t="s">
        <v>146</v>
      </c>
    </row>
    <row r="1412" spans="1:112" x14ac:dyDescent="0.25">
      <c r="A1412" t="s">
        <v>1400</v>
      </c>
      <c r="B1412" t="s">
        <v>1401</v>
      </c>
      <c r="C1412" t="s">
        <v>4423</v>
      </c>
      <c r="D1412" t="s">
        <v>124</v>
      </c>
      <c r="E1412" t="s">
        <v>125</v>
      </c>
      <c r="F1412" t="s">
        <v>126</v>
      </c>
      <c r="G1412" s="15">
        <v>43217</v>
      </c>
      <c r="H1412" t="s">
        <v>565</v>
      </c>
      <c r="I1412" t="s">
        <v>1197</v>
      </c>
      <c r="J1412" s="15">
        <v>43217</v>
      </c>
      <c r="K1412" t="s">
        <v>565</v>
      </c>
      <c r="L1412" t="s">
        <v>1197</v>
      </c>
      <c r="T1412" t="s">
        <v>2772</v>
      </c>
      <c r="V1412" t="s">
        <v>4424</v>
      </c>
      <c r="AA1412" t="s">
        <v>1406</v>
      </c>
      <c r="AB1412" t="s">
        <v>1400</v>
      </c>
      <c r="AC1412" t="s">
        <v>1406</v>
      </c>
      <c r="AD1412" t="s">
        <v>1407</v>
      </c>
      <c r="AF1412" t="s">
        <v>137</v>
      </c>
      <c r="AG1412" t="s">
        <v>1408</v>
      </c>
      <c r="AI1412" t="s">
        <v>139</v>
      </c>
      <c r="AK1412" t="s">
        <v>140</v>
      </c>
      <c r="AM1412" t="s">
        <v>141</v>
      </c>
      <c r="AZ1412" t="s">
        <v>1207</v>
      </c>
      <c r="BA1412" t="s">
        <v>1208</v>
      </c>
      <c r="BB1412" t="s">
        <v>1209</v>
      </c>
      <c r="BD1412" t="s">
        <v>1409</v>
      </c>
      <c r="BE1412" s="15">
        <v>43222</v>
      </c>
      <c r="BG1412" t="s">
        <v>1410</v>
      </c>
      <c r="BH1412">
        <v>0.5</v>
      </c>
      <c r="BI1412" t="s">
        <v>139</v>
      </c>
      <c r="BJ1412" s="15"/>
      <c r="BK1412" t="s">
        <v>146</v>
      </c>
      <c r="BL1412">
        <v>8</v>
      </c>
      <c r="BM1412" s="16">
        <v>43217.840277777803</v>
      </c>
      <c r="BN1412">
        <v>8</v>
      </c>
      <c r="BO1412" s="16">
        <v>43217.840277777803</v>
      </c>
      <c r="BP1412" t="s">
        <v>147</v>
      </c>
      <c r="BQ1412" t="s">
        <v>147</v>
      </c>
      <c r="BS1412">
        <v>0.5</v>
      </c>
      <c r="BT1412" t="b">
        <v>0</v>
      </c>
      <c r="BV1412">
        <v>0.5</v>
      </c>
      <c r="BW1412">
        <v>0.25</v>
      </c>
      <c r="BX1412" t="s">
        <v>1103</v>
      </c>
      <c r="BY1412" t="s">
        <v>1400</v>
      </c>
      <c r="BZ1412" t="s">
        <v>1401</v>
      </c>
      <c r="CA1412" t="s">
        <v>4425</v>
      </c>
      <c r="CB1412" t="s">
        <v>150</v>
      </c>
      <c r="CD1412" t="s">
        <v>4244</v>
      </c>
      <c r="CI1412">
        <v>43.447327000000001</v>
      </c>
      <c r="CJ1412">
        <v>-119.235343</v>
      </c>
      <c r="CN1412" t="s">
        <v>3003</v>
      </c>
      <c r="CO1412" t="s">
        <v>1216</v>
      </c>
      <c r="CV1412" t="s">
        <v>154</v>
      </c>
      <c r="CW1412" t="s">
        <v>524</v>
      </c>
      <c r="CX1412" t="s">
        <v>167</v>
      </c>
      <c r="DC1412" s="15"/>
      <c r="DH1412" t="s">
        <v>146</v>
      </c>
    </row>
    <row r="1413" spans="1:112" x14ac:dyDescent="0.25">
      <c r="A1413" t="s">
        <v>1400</v>
      </c>
      <c r="B1413" t="s">
        <v>1401</v>
      </c>
      <c r="C1413" t="s">
        <v>4426</v>
      </c>
      <c r="D1413" t="s">
        <v>124</v>
      </c>
      <c r="E1413" t="s">
        <v>125</v>
      </c>
      <c r="F1413" t="s">
        <v>126</v>
      </c>
      <c r="G1413" s="15">
        <v>43217</v>
      </c>
      <c r="H1413" t="s">
        <v>2150</v>
      </c>
      <c r="I1413" t="s">
        <v>1197</v>
      </c>
      <c r="J1413" s="15">
        <v>43217</v>
      </c>
      <c r="K1413" t="s">
        <v>2150</v>
      </c>
      <c r="L1413" t="s">
        <v>1197</v>
      </c>
      <c r="T1413" t="s">
        <v>2772</v>
      </c>
      <c r="V1413" t="s">
        <v>4427</v>
      </c>
      <c r="AA1413" t="s">
        <v>1406</v>
      </c>
      <c r="AB1413" t="s">
        <v>1400</v>
      </c>
      <c r="AC1413" t="s">
        <v>1406</v>
      </c>
      <c r="AD1413" t="s">
        <v>1407</v>
      </c>
      <c r="AF1413" t="s">
        <v>137</v>
      </c>
      <c r="AG1413" t="s">
        <v>1408</v>
      </c>
      <c r="AI1413" t="s">
        <v>139</v>
      </c>
      <c r="AK1413" t="s">
        <v>140</v>
      </c>
      <c r="AM1413" t="s">
        <v>141</v>
      </c>
      <c r="AZ1413" t="s">
        <v>1207</v>
      </c>
      <c r="BA1413" t="s">
        <v>1208</v>
      </c>
      <c r="BB1413" t="s">
        <v>1209</v>
      </c>
      <c r="BD1413" t="s">
        <v>1409</v>
      </c>
      <c r="BE1413" s="15">
        <v>43223</v>
      </c>
      <c r="BG1413" t="s">
        <v>1410</v>
      </c>
      <c r="BH1413">
        <v>0.5</v>
      </c>
      <c r="BI1413" t="s">
        <v>139</v>
      </c>
      <c r="BJ1413" s="15"/>
      <c r="BK1413" t="s">
        <v>146</v>
      </c>
      <c r="BL1413">
        <v>8</v>
      </c>
      <c r="BM1413" s="16">
        <v>43217.841666666704</v>
      </c>
      <c r="BN1413">
        <v>8</v>
      </c>
      <c r="BO1413" s="16">
        <v>43217.841666666704</v>
      </c>
      <c r="BP1413" t="s">
        <v>147</v>
      </c>
      <c r="BQ1413" t="s">
        <v>147</v>
      </c>
      <c r="BS1413">
        <v>0.5</v>
      </c>
      <c r="BT1413" t="b">
        <v>0</v>
      </c>
      <c r="BV1413">
        <v>0.5</v>
      </c>
      <c r="BW1413">
        <v>0.25</v>
      </c>
      <c r="BX1413" t="s">
        <v>1103</v>
      </c>
      <c r="BY1413" t="s">
        <v>1400</v>
      </c>
      <c r="BZ1413" t="s">
        <v>1401</v>
      </c>
      <c r="CA1413" t="s">
        <v>4428</v>
      </c>
      <c r="CB1413" t="s">
        <v>150</v>
      </c>
      <c r="CD1413" t="s">
        <v>4244</v>
      </c>
      <c r="CI1413">
        <v>43.564278999999999</v>
      </c>
      <c r="CJ1413">
        <v>-118.609791</v>
      </c>
      <c r="CN1413" t="s">
        <v>3003</v>
      </c>
      <c r="CO1413" t="s">
        <v>1216</v>
      </c>
      <c r="CV1413" t="s">
        <v>154</v>
      </c>
      <c r="CW1413" t="s">
        <v>524</v>
      </c>
      <c r="CX1413" t="s">
        <v>167</v>
      </c>
      <c r="DC1413" s="15"/>
      <c r="DH1413" t="s">
        <v>146</v>
      </c>
    </row>
    <row r="1414" spans="1:112" x14ac:dyDescent="0.25">
      <c r="A1414" t="s">
        <v>1400</v>
      </c>
      <c r="B1414" t="s">
        <v>1401</v>
      </c>
      <c r="C1414" t="s">
        <v>4429</v>
      </c>
      <c r="D1414" t="s">
        <v>124</v>
      </c>
      <c r="E1414" t="s">
        <v>125</v>
      </c>
      <c r="F1414" t="s">
        <v>126</v>
      </c>
      <c r="G1414" s="15">
        <v>43221</v>
      </c>
      <c r="H1414" t="s">
        <v>607</v>
      </c>
      <c r="I1414" t="s">
        <v>1197</v>
      </c>
      <c r="J1414" s="15">
        <v>43221</v>
      </c>
      <c r="K1414" t="s">
        <v>607</v>
      </c>
      <c r="L1414" t="s">
        <v>1197</v>
      </c>
      <c r="T1414" t="s">
        <v>1404</v>
      </c>
      <c r="V1414" t="s">
        <v>4430</v>
      </c>
      <c r="AA1414" t="s">
        <v>1406</v>
      </c>
      <c r="AB1414" t="s">
        <v>1400</v>
      </c>
      <c r="AC1414" t="s">
        <v>1406</v>
      </c>
      <c r="AD1414" t="s">
        <v>1407</v>
      </c>
      <c r="AF1414" t="s">
        <v>137</v>
      </c>
      <c r="AG1414" t="s">
        <v>1408</v>
      </c>
      <c r="AI1414" t="s">
        <v>139</v>
      </c>
      <c r="AK1414" t="s">
        <v>140</v>
      </c>
      <c r="AM1414" t="s">
        <v>141</v>
      </c>
      <c r="AZ1414" t="s">
        <v>1207</v>
      </c>
      <c r="BA1414" t="s">
        <v>1208</v>
      </c>
      <c r="BB1414" t="s">
        <v>1209</v>
      </c>
      <c r="BD1414" t="s">
        <v>1409</v>
      </c>
      <c r="BE1414" s="15">
        <v>43228</v>
      </c>
      <c r="BG1414" t="s">
        <v>1410</v>
      </c>
      <c r="BH1414">
        <v>0.5</v>
      </c>
      <c r="BI1414" t="s">
        <v>139</v>
      </c>
      <c r="BJ1414" s="15"/>
      <c r="BK1414" t="s">
        <v>146</v>
      </c>
      <c r="BL1414">
        <v>8</v>
      </c>
      <c r="BM1414" s="16">
        <v>43221.746527777803</v>
      </c>
      <c r="BN1414">
        <v>8</v>
      </c>
      <c r="BO1414" s="16">
        <v>43221.746527777803</v>
      </c>
      <c r="BP1414" t="s">
        <v>147</v>
      </c>
      <c r="BQ1414" t="s">
        <v>147</v>
      </c>
      <c r="BS1414">
        <v>0.5</v>
      </c>
      <c r="BT1414" t="b">
        <v>0</v>
      </c>
      <c r="BV1414">
        <v>0.5</v>
      </c>
      <c r="BW1414">
        <v>0.25</v>
      </c>
      <c r="BX1414" t="s">
        <v>1103</v>
      </c>
      <c r="BY1414" t="s">
        <v>1400</v>
      </c>
      <c r="BZ1414" t="s">
        <v>1401</v>
      </c>
      <c r="CA1414" t="s">
        <v>4431</v>
      </c>
      <c r="CB1414" t="s">
        <v>150</v>
      </c>
      <c r="CD1414" t="s">
        <v>3699</v>
      </c>
      <c r="CI1414">
        <v>45.157470000000004</v>
      </c>
      <c r="CJ1414">
        <v>-123.25266999999999</v>
      </c>
      <c r="CN1414" t="s">
        <v>1971</v>
      </c>
      <c r="CO1414" t="s">
        <v>298</v>
      </c>
      <c r="CV1414" t="s">
        <v>154</v>
      </c>
      <c r="CW1414" t="s">
        <v>524</v>
      </c>
      <c r="CX1414" t="s">
        <v>2767</v>
      </c>
      <c r="DC1414" s="15"/>
      <c r="DH1414" t="s">
        <v>146</v>
      </c>
    </row>
    <row r="1415" spans="1:112" x14ac:dyDescent="0.25">
      <c r="A1415" t="s">
        <v>1400</v>
      </c>
      <c r="B1415" t="s">
        <v>1401</v>
      </c>
      <c r="C1415" t="s">
        <v>4432</v>
      </c>
      <c r="D1415" t="s">
        <v>124</v>
      </c>
      <c r="E1415" t="s">
        <v>125</v>
      </c>
      <c r="F1415" t="s">
        <v>126</v>
      </c>
      <c r="G1415" s="15">
        <v>43221</v>
      </c>
      <c r="H1415" t="s">
        <v>212</v>
      </c>
      <c r="I1415" t="s">
        <v>1197</v>
      </c>
      <c r="J1415" s="15">
        <v>43221</v>
      </c>
      <c r="K1415" t="s">
        <v>212</v>
      </c>
      <c r="L1415" t="s">
        <v>1197</v>
      </c>
      <c r="T1415" t="s">
        <v>1404</v>
      </c>
      <c r="V1415" t="s">
        <v>4433</v>
      </c>
      <c r="AA1415" t="s">
        <v>1406</v>
      </c>
      <c r="AB1415" t="s">
        <v>1400</v>
      </c>
      <c r="AC1415" t="s">
        <v>1406</v>
      </c>
      <c r="AD1415" t="s">
        <v>1407</v>
      </c>
      <c r="AF1415" t="s">
        <v>137</v>
      </c>
      <c r="AG1415" t="s">
        <v>1408</v>
      </c>
      <c r="AI1415" t="s">
        <v>139</v>
      </c>
      <c r="AK1415" t="s">
        <v>140</v>
      </c>
      <c r="AM1415" t="s">
        <v>141</v>
      </c>
      <c r="AZ1415" t="s">
        <v>1207</v>
      </c>
      <c r="BA1415" t="s">
        <v>1208</v>
      </c>
      <c r="BB1415" t="s">
        <v>1209</v>
      </c>
      <c r="BD1415" t="s">
        <v>1409</v>
      </c>
      <c r="BE1415" s="15">
        <v>43228</v>
      </c>
      <c r="BG1415" t="s">
        <v>1410</v>
      </c>
      <c r="BH1415">
        <v>0.5</v>
      </c>
      <c r="BI1415" t="s">
        <v>139</v>
      </c>
      <c r="BJ1415" s="15"/>
      <c r="BK1415" t="s">
        <v>146</v>
      </c>
      <c r="BL1415">
        <v>8</v>
      </c>
      <c r="BM1415" s="16">
        <v>43221.798611111102</v>
      </c>
      <c r="BN1415">
        <v>8</v>
      </c>
      <c r="BO1415" s="16">
        <v>43221.798611111102</v>
      </c>
      <c r="BP1415" t="s">
        <v>147</v>
      </c>
      <c r="BQ1415" t="s">
        <v>147</v>
      </c>
      <c r="BS1415">
        <v>0.5</v>
      </c>
      <c r="BT1415" t="b">
        <v>0</v>
      </c>
      <c r="BV1415">
        <v>0.5</v>
      </c>
      <c r="BW1415">
        <v>0.25</v>
      </c>
      <c r="BX1415" t="s">
        <v>1103</v>
      </c>
      <c r="BY1415" t="s">
        <v>1400</v>
      </c>
      <c r="BZ1415" t="s">
        <v>1401</v>
      </c>
      <c r="CA1415" t="s">
        <v>4434</v>
      </c>
      <c r="CB1415" t="s">
        <v>150</v>
      </c>
      <c r="CD1415" t="s">
        <v>3699</v>
      </c>
      <c r="CI1415">
        <v>45.157519999999998</v>
      </c>
      <c r="CJ1415">
        <v>-123.25268</v>
      </c>
      <c r="CN1415" t="s">
        <v>1971</v>
      </c>
      <c r="CO1415" t="s">
        <v>298</v>
      </c>
      <c r="CV1415" t="s">
        <v>154</v>
      </c>
      <c r="CW1415" t="s">
        <v>524</v>
      </c>
      <c r="CX1415" t="s">
        <v>2767</v>
      </c>
      <c r="DC1415" s="15"/>
      <c r="DH1415" t="s">
        <v>146</v>
      </c>
    </row>
    <row r="1416" spans="1:112" x14ac:dyDescent="0.25">
      <c r="A1416" t="s">
        <v>1400</v>
      </c>
      <c r="B1416" t="s">
        <v>1401</v>
      </c>
      <c r="C1416" t="s">
        <v>4435</v>
      </c>
      <c r="D1416" t="s">
        <v>124</v>
      </c>
      <c r="E1416" t="s">
        <v>125</v>
      </c>
      <c r="F1416" t="s">
        <v>126</v>
      </c>
      <c r="G1416" s="15">
        <v>43221</v>
      </c>
      <c r="H1416" t="s">
        <v>2158</v>
      </c>
      <c r="I1416" t="s">
        <v>1197</v>
      </c>
      <c r="J1416" s="15">
        <v>43221</v>
      </c>
      <c r="K1416" t="s">
        <v>2158</v>
      </c>
      <c r="L1416" t="s">
        <v>1197</v>
      </c>
      <c r="T1416" t="s">
        <v>1404</v>
      </c>
      <c r="V1416" t="s">
        <v>4436</v>
      </c>
      <c r="AA1416" t="s">
        <v>1406</v>
      </c>
      <c r="AB1416" t="s">
        <v>1400</v>
      </c>
      <c r="AC1416" t="s">
        <v>1406</v>
      </c>
      <c r="AD1416" t="s">
        <v>1407</v>
      </c>
      <c r="AF1416" t="s">
        <v>137</v>
      </c>
      <c r="AG1416" t="s">
        <v>1408</v>
      </c>
      <c r="AI1416" t="s">
        <v>139</v>
      </c>
      <c r="AK1416" t="s">
        <v>140</v>
      </c>
      <c r="AM1416" t="s">
        <v>141</v>
      </c>
      <c r="AZ1416" t="s">
        <v>1207</v>
      </c>
      <c r="BA1416" t="s">
        <v>1208</v>
      </c>
      <c r="BB1416" t="s">
        <v>1209</v>
      </c>
      <c r="BD1416" t="s">
        <v>1409</v>
      </c>
      <c r="BE1416" s="15">
        <v>43228</v>
      </c>
      <c r="BG1416" t="s">
        <v>1410</v>
      </c>
      <c r="BH1416">
        <v>0.5</v>
      </c>
      <c r="BI1416" t="s">
        <v>139</v>
      </c>
      <c r="BJ1416" s="15"/>
      <c r="BK1416" t="s">
        <v>146</v>
      </c>
      <c r="BL1416">
        <v>8</v>
      </c>
      <c r="BM1416" s="16">
        <v>43221.875</v>
      </c>
      <c r="BN1416">
        <v>8</v>
      </c>
      <c r="BO1416" s="16">
        <v>43221.875</v>
      </c>
      <c r="BP1416" t="s">
        <v>147</v>
      </c>
      <c r="BQ1416" t="s">
        <v>147</v>
      </c>
      <c r="BS1416">
        <v>0.5</v>
      </c>
      <c r="BT1416" t="b">
        <v>0</v>
      </c>
      <c r="BV1416">
        <v>0.5</v>
      </c>
      <c r="BW1416">
        <v>0.25</v>
      </c>
      <c r="BX1416" t="s">
        <v>1103</v>
      </c>
      <c r="BY1416" t="s">
        <v>1400</v>
      </c>
      <c r="BZ1416" t="s">
        <v>1401</v>
      </c>
      <c r="CA1416" t="s">
        <v>4437</v>
      </c>
      <c r="CB1416" t="s">
        <v>150</v>
      </c>
      <c r="CC1416" t="s">
        <v>4438</v>
      </c>
      <c r="CD1416" t="s">
        <v>3699</v>
      </c>
      <c r="CI1416">
        <v>45.16001</v>
      </c>
      <c r="CJ1416">
        <v>-123.25415</v>
      </c>
      <c r="CN1416" t="s">
        <v>135</v>
      </c>
      <c r="CO1416" t="s">
        <v>298</v>
      </c>
      <c r="CV1416" t="s">
        <v>154</v>
      </c>
      <c r="CW1416" t="s">
        <v>524</v>
      </c>
      <c r="CX1416" t="s">
        <v>2767</v>
      </c>
      <c r="DC1416" s="15"/>
      <c r="DH1416" t="s">
        <v>146</v>
      </c>
    </row>
    <row r="1417" spans="1:112" x14ac:dyDescent="0.25">
      <c r="A1417" t="s">
        <v>1400</v>
      </c>
      <c r="B1417" t="s">
        <v>1401</v>
      </c>
      <c r="C1417" t="s">
        <v>4439</v>
      </c>
      <c r="D1417" t="s">
        <v>124</v>
      </c>
      <c r="E1417" t="s">
        <v>125</v>
      </c>
      <c r="F1417" t="s">
        <v>126</v>
      </c>
      <c r="G1417" s="15">
        <v>43221</v>
      </c>
      <c r="H1417" t="s">
        <v>2295</v>
      </c>
      <c r="I1417" t="s">
        <v>1197</v>
      </c>
      <c r="J1417" s="15">
        <v>43221</v>
      </c>
      <c r="K1417" t="s">
        <v>2295</v>
      </c>
      <c r="L1417" t="s">
        <v>1197</v>
      </c>
      <c r="T1417" t="s">
        <v>1404</v>
      </c>
      <c r="V1417" t="s">
        <v>4440</v>
      </c>
      <c r="AA1417" t="s">
        <v>1406</v>
      </c>
      <c r="AB1417" t="s">
        <v>1400</v>
      </c>
      <c r="AC1417" t="s">
        <v>1406</v>
      </c>
      <c r="AD1417" t="s">
        <v>1407</v>
      </c>
      <c r="AF1417" t="s">
        <v>137</v>
      </c>
      <c r="AG1417" t="s">
        <v>1408</v>
      </c>
      <c r="AI1417" t="s">
        <v>139</v>
      </c>
      <c r="AK1417" t="s">
        <v>140</v>
      </c>
      <c r="AM1417" t="s">
        <v>141</v>
      </c>
      <c r="AZ1417" t="s">
        <v>1207</v>
      </c>
      <c r="BA1417" t="s">
        <v>1208</v>
      </c>
      <c r="BB1417" t="s">
        <v>1209</v>
      </c>
      <c r="BD1417" t="s">
        <v>1409</v>
      </c>
      <c r="BE1417" s="15">
        <v>43228</v>
      </c>
      <c r="BG1417" t="s">
        <v>1410</v>
      </c>
      <c r="BH1417">
        <v>0.5</v>
      </c>
      <c r="BI1417" t="s">
        <v>139</v>
      </c>
      <c r="BJ1417" s="15"/>
      <c r="BK1417" t="s">
        <v>146</v>
      </c>
      <c r="BL1417">
        <v>8</v>
      </c>
      <c r="BM1417" s="16">
        <v>43221.920138888898</v>
      </c>
      <c r="BN1417">
        <v>8</v>
      </c>
      <c r="BO1417" s="16">
        <v>43221.920138888898</v>
      </c>
      <c r="BP1417" t="s">
        <v>147</v>
      </c>
      <c r="BQ1417" t="s">
        <v>147</v>
      </c>
      <c r="BS1417">
        <v>0.5</v>
      </c>
      <c r="BT1417" t="b">
        <v>0</v>
      </c>
      <c r="BV1417">
        <v>0.5</v>
      </c>
      <c r="BW1417">
        <v>0.25</v>
      </c>
      <c r="BX1417" t="s">
        <v>1103</v>
      </c>
      <c r="BY1417" t="s">
        <v>1400</v>
      </c>
      <c r="BZ1417" t="s">
        <v>1401</v>
      </c>
      <c r="CA1417" t="s">
        <v>4441</v>
      </c>
      <c r="CB1417" t="s">
        <v>150</v>
      </c>
      <c r="CC1417" t="s">
        <v>4438</v>
      </c>
      <c r="CD1417" t="s">
        <v>3699</v>
      </c>
      <c r="CI1417">
        <v>45.160029999999999</v>
      </c>
      <c r="CJ1417">
        <v>-123.25407</v>
      </c>
      <c r="CN1417" t="s">
        <v>135</v>
      </c>
      <c r="CO1417" t="s">
        <v>298</v>
      </c>
      <c r="CV1417" t="s">
        <v>154</v>
      </c>
      <c r="CW1417" t="s">
        <v>524</v>
      </c>
      <c r="CX1417" t="s">
        <v>2767</v>
      </c>
      <c r="DC1417" s="15"/>
      <c r="DH1417" t="s">
        <v>146</v>
      </c>
    </row>
    <row r="1418" spans="1:112" x14ac:dyDescent="0.25">
      <c r="A1418" t="s">
        <v>1400</v>
      </c>
      <c r="B1418" t="s">
        <v>1401</v>
      </c>
      <c r="C1418" t="s">
        <v>4442</v>
      </c>
      <c r="D1418" t="s">
        <v>124</v>
      </c>
      <c r="E1418" t="s">
        <v>125</v>
      </c>
      <c r="F1418" t="s">
        <v>126</v>
      </c>
      <c r="G1418" s="15">
        <v>43221</v>
      </c>
      <c r="H1418" t="s">
        <v>2417</v>
      </c>
      <c r="I1418" t="s">
        <v>1197</v>
      </c>
      <c r="J1418" s="15">
        <v>43221</v>
      </c>
      <c r="K1418" t="s">
        <v>2417</v>
      </c>
      <c r="L1418" t="s">
        <v>1197</v>
      </c>
      <c r="T1418" t="s">
        <v>1404</v>
      </c>
      <c r="V1418" t="s">
        <v>4443</v>
      </c>
      <c r="AA1418" t="s">
        <v>1406</v>
      </c>
      <c r="AB1418" t="s">
        <v>1400</v>
      </c>
      <c r="AC1418" t="s">
        <v>1406</v>
      </c>
      <c r="AD1418" t="s">
        <v>1407</v>
      </c>
      <c r="AF1418" t="s">
        <v>137</v>
      </c>
      <c r="AG1418" t="s">
        <v>1408</v>
      </c>
      <c r="AI1418" t="s">
        <v>139</v>
      </c>
      <c r="AK1418" t="s">
        <v>140</v>
      </c>
      <c r="AM1418" t="s">
        <v>141</v>
      </c>
      <c r="AZ1418" t="s">
        <v>1207</v>
      </c>
      <c r="BA1418" t="s">
        <v>1208</v>
      </c>
      <c r="BB1418" t="s">
        <v>1209</v>
      </c>
      <c r="BD1418" t="s">
        <v>1409</v>
      </c>
      <c r="BE1418" s="15">
        <v>43228</v>
      </c>
      <c r="BG1418" t="s">
        <v>1410</v>
      </c>
      <c r="BH1418">
        <v>0.5</v>
      </c>
      <c r="BI1418" t="s">
        <v>139</v>
      </c>
      <c r="BJ1418" s="15"/>
      <c r="BK1418" t="s">
        <v>146</v>
      </c>
      <c r="BL1418">
        <v>8</v>
      </c>
      <c r="BM1418" s="16">
        <v>43221.989583333299</v>
      </c>
      <c r="BN1418">
        <v>8</v>
      </c>
      <c r="BO1418" s="16">
        <v>43221.989583333299</v>
      </c>
      <c r="BP1418" t="s">
        <v>147</v>
      </c>
      <c r="BQ1418" t="s">
        <v>147</v>
      </c>
      <c r="BS1418">
        <v>0.5</v>
      </c>
      <c r="BT1418" t="b">
        <v>0</v>
      </c>
      <c r="BV1418">
        <v>0.5</v>
      </c>
      <c r="BW1418">
        <v>0.25</v>
      </c>
      <c r="BX1418" t="s">
        <v>1103</v>
      </c>
      <c r="BY1418" t="s">
        <v>1400</v>
      </c>
      <c r="BZ1418" t="s">
        <v>1401</v>
      </c>
      <c r="CA1418" t="s">
        <v>4444</v>
      </c>
      <c r="CB1418" t="s">
        <v>150</v>
      </c>
      <c r="CC1418" t="s">
        <v>4445</v>
      </c>
      <c r="CD1418" t="s">
        <v>3699</v>
      </c>
      <c r="CI1418">
        <v>45.157778</v>
      </c>
      <c r="CJ1418">
        <v>-123.24972200000001</v>
      </c>
      <c r="CN1418" t="s">
        <v>135</v>
      </c>
      <c r="CO1418" t="s">
        <v>298</v>
      </c>
      <c r="CV1418" t="s">
        <v>154</v>
      </c>
      <c r="CW1418" t="s">
        <v>524</v>
      </c>
      <c r="CX1418" t="s">
        <v>2767</v>
      </c>
      <c r="DC1418" s="15"/>
      <c r="DH1418" t="s">
        <v>146</v>
      </c>
    </row>
    <row r="1419" spans="1:112" x14ac:dyDescent="0.25">
      <c r="A1419" t="s">
        <v>1400</v>
      </c>
      <c r="B1419" t="s">
        <v>1401</v>
      </c>
      <c r="C1419" t="s">
        <v>4446</v>
      </c>
      <c r="D1419" t="s">
        <v>124</v>
      </c>
      <c r="E1419" t="s">
        <v>125</v>
      </c>
      <c r="F1419" t="s">
        <v>126</v>
      </c>
      <c r="G1419" s="15">
        <v>43222</v>
      </c>
      <c r="H1419" t="s">
        <v>1022</v>
      </c>
      <c r="I1419" t="s">
        <v>1197</v>
      </c>
      <c r="J1419" s="15">
        <v>43222</v>
      </c>
      <c r="K1419" t="s">
        <v>1022</v>
      </c>
      <c r="L1419" t="s">
        <v>1197</v>
      </c>
      <c r="T1419" t="s">
        <v>1404</v>
      </c>
      <c r="V1419" t="s">
        <v>4447</v>
      </c>
      <c r="AA1419" t="s">
        <v>1406</v>
      </c>
      <c r="AB1419" t="s">
        <v>1400</v>
      </c>
      <c r="AC1419" t="s">
        <v>1406</v>
      </c>
      <c r="AD1419" t="s">
        <v>1407</v>
      </c>
      <c r="AF1419" t="s">
        <v>137</v>
      </c>
      <c r="AG1419" t="s">
        <v>1408</v>
      </c>
      <c r="AI1419" t="s">
        <v>139</v>
      </c>
      <c r="AK1419" t="s">
        <v>140</v>
      </c>
      <c r="AM1419" t="s">
        <v>141</v>
      </c>
      <c r="AZ1419" t="s">
        <v>1207</v>
      </c>
      <c r="BA1419" t="s">
        <v>1208</v>
      </c>
      <c r="BB1419" t="s">
        <v>1209</v>
      </c>
      <c r="BD1419" t="s">
        <v>1409</v>
      </c>
      <c r="BE1419" s="15">
        <v>43228</v>
      </c>
      <c r="BG1419" t="s">
        <v>1410</v>
      </c>
      <c r="BH1419">
        <v>0.5</v>
      </c>
      <c r="BI1419" t="s">
        <v>139</v>
      </c>
      <c r="BJ1419" s="15"/>
      <c r="BK1419" t="s">
        <v>146</v>
      </c>
      <c r="BL1419">
        <v>8</v>
      </c>
      <c r="BM1419" s="16">
        <v>43222.729166666701</v>
      </c>
      <c r="BN1419">
        <v>8</v>
      </c>
      <c r="BO1419" s="16">
        <v>43222.729166666701</v>
      </c>
      <c r="BP1419" t="s">
        <v>147</v>
      </c>
      <c r="BQ1419" t="s">
        <v>147</v>
      </c>
      <c r="BS1419">
        <v>0.5</v>
      </c>
      <c r="BT1419" t="b">
        <v>0</v>
      </c>
      <c r="BV1419">
        <v>0.5</v>
      </c>
      <c r="BW1419">
        <v>0.25</v>
      </c>
      <c r="BX1419" t="s">
        <v>1103</v>
      </c>
      <c r="BY1419" t="s">
        <v>1400</v>
      </c>
      <c r="BZ1419" t="s">
        <v>1401</v>
      </c>
      <c r="CA1419" t="s">
        <v>4448</v>
      </c>
      <c r="CB1419" t="s">
        <v>150</v>
      </c>
      <c r="CC1419" t="s">
        <v>4445</v>
      </c>
      <c r="CD1419" t="s">
        <v>3699</v>
      </c>
      <c r="CI1419">
        <v>45.158056000000002</v>
      </c>
      <c r="CJ1419">
        <v>-123.25</v>
      </c>
      <c r="CN1419" t="s">
        <v>135</v>
      </c>
      <c r="CO1419" t="s">
        <v>298</v>
      </c>
      <c r="CV1419" t="s">
        <v>154</v>
      </c>
      <c r="CW1419" t="s">
        <v>524</v>
      </c>
      <c r="CX1419" t="s">
        <v>2767</v>
      </c>
      <c r="DC1419" s="15"/>
      <c r="DH1419" t="s">
        <v>146</v>
      </c>
    </row>
    <row r="1420" spans="1:112" x14ac:dyDescent="0.25">
      <c r="A1420" t="s">
        <v>1400</v>
      </c>
      <c r="B1420" t="s">
        <v>1401</v>
      </c>
      <c r="C1420" t="s">
        <v>4449</v>
      </c>
      <c r="D1420" t="s">
        <v>124</v>
      </c>
      <c r="E1420" t="s">
        <v>125</v>
      </c>
      <c r="F1420" t="s">
        <v>126</v>
      </c>
      <c r="G1420" s="15">
        <v>43222</v>
      </c>
      <c r="H1420" t="s">
        <v>1562</v>
      </c>
      <c r="I1420" t="s">
        <v>1197</v>
      </c>
      <c r="J1420" s="15">
        <v>43222</v>
      </c>
      <c r="K1420" t="s">
        <v>1562</v>
      </c>
      <c r="L1420" t="s">
        <v>1197</v>
      </c>
      <c r="T1420" t="s">
        <v>1404</v>
      </c>
      <c r="V1420" t="s">
        <v>4450</v>
      </c>
      <c r="AA1420" t="s">
        <v>1406</v>
      </c>
      <c r="AB1420" t="s">
        <v>1400</v>
      </c>
      <c r="AC1420" t="s">
        <v>1406</v>
      </c>
      <c r="AD1420" t="s">
        <v>1407</v>
      </c>
      <c r="AF1420" t="s">
        <v>137</v>
      </c>
      <c r="AG1420" t="s">
        <v>1408</v>
      </c>
      <c r="AI1420" t="s">
        <v>139</v>
      </c>
      <c r="AK1420" t="s">
        <v>140</v>
      </c>
      <c r="AM1420" t="s">
        <v>141</v>
      </c>
      <c r="AZ1420" t="s">
        <v>1207</v>
      </c>
      <c r="BA1420" t="s">
        <v>1208</v>
      </c>
      <c r="BB1420" t="s">
        <v>1209</v>
      </c>
      <c r="BD1420" t="s">
        <v>1409</v>
      </c>
      <c r="BE1420" s="15">
        <v>43228</v>
      </c>
      <c r="BG1420" t="s">
        <v>1410</v>
      </c>
      <c r="BH1420">
        <v>0.5</v>
      </c>
      <c r="BI1420" t="s">
        <v>139</v>
      </c>
      <c r="BJ1420" s="15"/>
      <c r="BK1420" t="s">
        <v>146</v>
      </c>
      <c r="BL1420">
        <v>8</v>
      </c>
      <c r="BM1420" s="16">
        <v>43222.850694444402</v>
      </c>
      <c r="BN1420">
        <v>8</v>
      </c>
      <c r="BO1420" s="16">
        <v>43222.850694444402</v>
      </c>
      <c r="BP1420" t="s">
        <v>147</v>
      </c>
      <c r="BQ1420" t="s">
        <v>147</v>
      </c>
      <c r="BS1420">
        <v>0.5</v>
      </c>
      <c r="BT1420" t="b">
        <v>0</v>
      </c>
      <c r="BV1420">
        <v>0.5</v>
      </c>
      <c r="BW1420">
        <v>0.25</v>
      </c>
      <c r="BX1420" t="s">
        <v>1103</v>
      </c>
      <c r="BY1420" t="s">
        <v>1400</v>
      </c>
      <c r="BZ1420" t="s">
        <v>1401</v>
      </c>
      <c r="CA1420" t="s">
        <v>4451</v>
      </c>
      <c r="CB1420" t="s">
        <v>150</v>
      </c>
      <c r="CC1420" t="s">
        <v>4445</v>
      </c>
      <c r="CD1420" t="s">
        <v>3699</v>
      </c>
      <c r="CI1420">
        <v>45.159444000000001</v>
      </c>
      <c r="CJ1420">
        <v>-123.24333300000001</v>
      </c>
      <c r="CN1420" t="s">
        <v>135</v>
      </c>
      <c r="CO1420" t="s">
        <v>298</v>
      </c>
      <c r="CV1420" t="s">
        <v>154</v>
      </c>
      <c r="CW1420" t="s">
        <v>524</v>
      </c>
      <c r="CX1420" t="s">
        <v>2767</v>
      </c>
      <c r="DC1420" s="15"/>
      <c r="DH1420" t="s">
        <v>146</v>
      </c>
    </row>
    <row r="1421" spans="1:112" x14ac:dyDescent="0.25">
      <c r="A1421" t="s">
        <v>1400</v>
      </c>
      <c r="B1421" t="s">
        <v>1401</v>
      </c>
      <c r="C1421" t="s">
        <v>4452</v>
      </c>
      <c r="D1421" t="s">
        <v>124</v>
      </c>
      <c r="E1421" t="s">
        <v>125</v>
      </c>
      <c r="F1421" t="s">
        <v>126</v>
      </c>
      <c r="G1421" s="15">
        <v>43222</v>
      </c>
      <c r="H1421" t="s">
        <v>2713</v>
      </c>
      <c r="I1421" t="s">
        <v>1197</v>
      </c>
      <c r="J1421" s="15">
        <v>43222</v>
      </c>
      <c r="K1421" t="s">
        <v>2713</v>
      </c>
      <c r="L1421" t="s">
        <v>1197</v>
      </c>
      <c r="T1421" t="s">
        <v>1404</v>
      </c>
      <c r="V1421" t="s">
        <v>4453</v>
      </c>
      <c r="AA1421" t="s">
        <v>1406</v>
      </c>
      <c r="AB1421" t="s">
        <v>1400</v>
      </c>
      <c r="AC1421" t="s">
        <v>1406</v>
      </c>
      <c r="AD1421" t="s">
        <v>1407</v>
      </c>
      <c r="AF1421" t="s">
        <v>137</v>
      </c>
      <c r="AG1421" t="s">
        <v>1408</v>
      </c>
      <c r="AI1421" t="s">
        <v>139</v>
      </c>
      <c r="AK1421" t="s">
        <v>140</v>
      </c>
      <c r="AM1421" t="s">
        <v>141</v>
      </c>
      <c r="AZ1421" t="s">
        <v>1207</v>
      </c>
      <c r="BA1421" t="s">
        <v>1208</v>
      </c>
      <c r="BB1421" t="s">
        <v>1209</v>
      </c>
      <c r="BD1421" t="s">
        <v>1409</v>
      </c>
      <c r="BE1421" s="15">
        <v>43228</v>
      </c>
      <c r="BG1421" t="s">
        <v>1410</v>
      </c>
      <c r="BH1421">
        <v>0.5</v>
      </c>
      <c r="BI1421" t="s">
        <v>139</v>
      </c>
      <c r="BJ1421" s="15"/>
      <c r="BK1421" t="s">
        <v>146</v>
      </c>
      <c r="BL1421">
        <v>8</v>
      </c>
      <c r="BM1421" s="16">
        <v>43222.954861111102</v>
      </c>
      <c r="BN1421">
        <v>8</v>
      </c>
      <c r="BO1421" s="16">
        <v>43222.954861111102</v>
      </c>
      <c r="BP1421" t="s">
        <v>147</v>
      </c>
      <c r="BQ1421" t="s">
        <v>147</v>
      </c>
      <c r="BS1421">
        <v>0.5</v>
      </c>
      <c r="BT1421" t="b">
        <v>0</v>
      </c>
      <c r="BV1421">
        <v>0.5</v>
      </c>
      <c r="BW1421">
        <v>0.25</v>
      </c>
      <c r="BX1421" t="s">
        <v>1103</v>
      </c>
      <c r="BY1421" t="s">
        <v>1400</v>
      </c>
      <c r="BZ1421" t="s">
        <v>1401</v>
      </c>
      <c r="CA1421" t="s">
        <v>4454</v>
      </c>
      <c r="CB1421" t="s">
        <v>150</v>
      </c>
      <c r="CD1421" t="s">
        <v>3699</v>
      </c>
      <c r="CI1421">
        <v>45.157778</v>
      </c>
      <c r="CJ1421">
        <v>-123.246944</v>
      </c>
      <c r="CN1421" t="s">
        <v>135</v>
      </c>
      <c r="CO1421" t="s">
        <v>298</v>
      </c>
      <c r="CV1421" t="s">
        <v>154</v>
      </c>
      <c r="CW1421" t="s">
        <v>524</v>
      </c>
      <c r="CX1421" t="s">
        <v>2767</v>
      </c>
      <c r="DC1421" s="15"/>
      <c r="DH1421" t="s">
        <v>146</v>
      </c>
    </row>
    <row r="1422" spans="1:112" x14ac:dyDescent="0.25">
      <c r="A1422" t="s">
        <v>1400</v>
      </c>
      <c r="B1422" t="s">
        <v>1401</v>
      </c>
      <c r="C1422" t="s">
        <v>4455</v>
      </c>
      <c r="D1422" t="s">
        <v>124</v>
      </c>
      <c r="E1422" t="s">
        <v>125</v>
      </c>
      <c r="F1422" t="s">
        <v>126</v>
      </c>
      <c r="G1422" s="15">
        <v>43222</v>
      </c>
      <c r="H1422" t="s">
        <v>2266</v>
      </c>
      <c r="I1422" t="s">
        <v>1197</v>
      </c>
      <c r="J1422" s="15">
        <v>43222</v>
      </c>
      <c r="K1422" t="s">
        <v>2266</v>
      </c>
      <c r="L1422" t="s">
        <v>1197</v>
      </c>
      <c r="T1422" t="s">
        <v>1404</v>
      </c>
      <c r="V1422" t="s">
        <v>4456</v>
      </c>
      <c r="AA1422" t="s">
        <v>1406</v>
      </c>
      <c r="AB1422" t="s">
        <v>1400</v>
      </c>
      <c r="AC1422" t="s">
        <v>1406</v>
      </c>
      <c r="AD1422" t="s">
        <v>1407</v>
      </c>
      <c r="AF1422" t="s">
        <v>137</v>
      </c>
      <c r="AG1422" t="s">
        <v>1408</v>
      </c>
      <c r="AI1422" t="s">
        <v>139</v>
      </c>
      <c r="AK1422" t="s">
        <v>140</v>
      </c>
      <c r="AM1422" t="s">
        <v>141</v>
      </c>
      <c r="AZ1422" t="s">
        <v>1207</v>
      </c>
      <c r="BA1422" t="s">
        <v>1208</v>
      </c>
      <c r="BB1422" t="s">
        <v>1209</v>
      </c>
      <c r="BD1422" t="s">
        <v>1409</v>
      </c>
      <c r="BE1422" s="15">
        <v>43228</v>
      </c>
      <c r="BG1422" t="s">
        <v>1410</v>
      </c>
      <c r="BH1422">
        <v>0.5</v>
      </c>
      <c r="BI1422" t="s">
        <v>139</v>
      </c>
      <c r="BJ1422" s="15"/>
      <c r="BK1422" t="s">
        <v>146</v>
      </c>
      <c r="BL1422">
        <v>8</v>
      </c>
      <c r="BM1422" s="16">
        <v>43223.034722222197</v>
      </c>
      <c r="BN1422">
        <v>8</v>
      </c>
      <c r="BO1422" s="16">
        <v>43223.034722222197</v>
      </c>
      <c r="BP1422" t="s">
        <v>147</v>
      </c>
      <c r="BQ1422" t="s">
        <v>147</v>
      </c>
      <c r="BS1422">
        <v>0.5</v>
      </c>
      <c r="BT1422" t="b">
        <v>0</v>
      </c>
      <c r="BV1422">
        <v>0.5</v>
      </c>
      <c r="BW1422">
        <v>0.25</v>
      </c>
      <c r="BX1422" t="s">
        <v>1103</v>
      </c>
      <c r="BY1422" t="s">
        <v>1400</v>
      </c>
      <c r="BZ1422" t="s">
        <v>1401</v>
      </c>
      <c r="CA1422" t="s">
        <v>4457</v>
      </c>
      <c r="CB1422" t="s">
        <v>150</v>
      </c>
      <c r="CC1422" t="s">
        <v>1421</v>
      </c>
      <c r="CD1422" t="s">
        <v>3699</v>
      </c>
      <c r="CI1422">
        <v>45.158917000000002</v>
      </c>
      <c r="CJ1422">
        <v>-123.246139</v>
      </c>
      <c r="CN1422" t="s">
        <v>135</v>
      </c>
      <c r="CO1422" t="s">
        <v>298</v>
      </c>
      <c r="CV1422" t="s">
        <v>154</v>
      </c>
      <c r="CW1422" t="s">
        <v>524</v>
      </c>
      <c r="CX1422" t="s">
        <v>2767</v>
      </c>
      <c r="DC1422" s="15"/>
      <c r="DH1422" t="s">
        <v>146</v>
      </c>
    </row>
    <row r="1423" spans="1:112" x14ac:dyDescent="0.25">
      <c r="A1423" t="s">
        <v>1400</v>
      </c>
      <c r="B1423" t="s">
        <v>1401</v>
      </c>
      <c r="C1423" t="s">
        <v>4458</v>
      </c>
      <c r="D1423" t="s">
        <v>124</v>
      </c>
      <c r="E1423" t="s">
        <v>125</v>
      </c>
      <c r="F1423" t="s">
        <v>126</v>
      </c>
      <c r="G1423" s="15">
        <v>43223</v>
      </c>
      <c r="H1423" t="s">
        <v>1022</v>
      </c>
      <c r="I1423" t="s">
        <v>1197</v>
      </c>
      <c r="J1423" s="15">
        <v>43223</v>
      </c>
      <c r="K1423" t="s">
        <v>1022</v>
      </c>
      <c r="L1423" t="s">
        <v>1197</v>
      </c>
      <c r="T1423" t="s">
        <v>1404</v>
      </c>
      <c r="V1423" t="s">
        <v>4459</v>
      </c>
      <c r="AA1423" t="s">
        <v>1406</v>
      </c>
      <c r="AB1423" t="s">
        <v>1400</v>
      </c>
      <c r="AC1423" t="s">
        <v>1406</v>
      </c>
      <c r="AD1423" t="s">
        <v>1407</v>
      </c>
      <c r="AF1423" t="s">
        <v>137</v>
      </c>
      <c r="AG1423" t="s">
        <v>1408</v>
      </c>
      <c r="AI1423" t="s">
        <v>139</v>
      </c>
      <c r="AK1423" t="s">
        <v>140</v>
      </c>
      <c r="AM1423" t="s">
        <v>141</v>
      </c>
      <c r="AZ1423" t="s">
        <v>1207</v>
      </c>
      <c r="BA1423" t="s">
        <v>1208</v>
      </c>
      <c r="BB1423" t="s">
        <v>1209</v>
      </c>
      <c r="BD1423" t="s">
        <v>1409</v>
      </c>
      <c r="BE1423" s="15">
        <v>43228</v>
      </c>
      <c r="BG1423" t="s">
        <v>1410</v>
      </c>
      <c r="BH1423">
        <v>0.5</v>
      </c>
      <c r="BI1423" t="s">
        <v>139</v>
      </c>
      <c r="BJ1423" s="15"/>
      <c r="BK1423" t="s">
        <v>146</v>
      </c>
      <c r="BL1423">
        <v>8</v>
      </c>
      <c r="BM1423" s="16">
        <v>43223.729166666701</v>
      </c>
      <c r="BN1423">
        <v>8</v>
      </c>
      <c r="BO1423" s="16">
        <v>43223.729166666701</v>
      </c>
      <c r="BP1423" t="s">
        <v>147</v>
      </c>
      <c r="BQ1423" t="s">
        <v>147</v>
      </c>
      <c r="BS1423">
        <v>0.5</v>
      </c>
      <c r="BT1423" t="b">
        <v>0</v>
      </c>
      <c r="BV1423">
        <v>0.5</v>
      </c>
      <c r="BW1423">
        <v>0.25</v>
      </c>
      <c r="BX1423" t="s">
        <v>1103</v>
      </c>
      <c r="BY1423" t="s">
        <v>1400</v>
      </c>
      <c r="BZ1423" t="s">
        <v>1401</v>
      </c>
      <c r="CA1423" t="s">
        <v>4460</v>
      </c>
      <c r="CB1423" t="s">
        <v>150</v>
      </c>
      <c r="CC1423" t="s">
        <v>1421</v>
      </c>
      <c r="CD1423" t="s">
        <v>3699</v>
      </c>
      <c r="CI1423">
        <v>45.158943999999998</v>
      </c>
      <c r="CJ1423">
        <v>-123.246111</v>
      </c>
      <c r="CN1423" t="s">
        <v>135</v>
      </c>
      <c r="CO1423" t="s">
        <v>298</v>
      </c>
      <c r="CV1423" t="s">
        <v>154</v>
      </c>
      <c r="CW1423" t="s">
        <v>524</v>
      </c>
      <c r="CX1423" t="s">
        <v>2767</v>
      </c>
      <c r="DC1423" s="15"/>
      <c r="DH1423" t="s">
        <v>146</v>
      </c>
    </row>
    <row r="1424" spans="1:112" x14ac:dyDescent="0.25">
      <c r="A1424" t="s">
        <v>1400</v>
      </c>
      <c r="B1424" t="s">
        <v>1401</v>
      </c>
      <c r="C1424" t="s">
        <v>4461</v>
      </c>
      <c r="D1424" t="s">
        <v>124</v>
      </c>
      <c r="E1424" t="s">
        <v>125</v>
      </c>
      <c r="F1424" t="s">
        <v>126</v>
      </c>
      <c r="G1424" s="15">
        <v>43228</v>
      </c>
      <c r="H1424" t="s">
        <v>1453</v>
      </c>
      <c r="I1424" t="s">
        <v>1197</v>
      </c>
      <c r="J1424" s="15">
        <v>43228</v>
      </c>
      <c r="K1424" t="s">
        <v>1453</v>
      </c>
      <c r="L1424" t="s">
        <v>1197</v>
      </c>
      <c r="T1424" t="s">
        <v>1404</v>
      </c>
      <c r="V1424" t="s">
        <v>3463</v>
      </c>
      <c r="AA1424" t="s">
        <v>1406</v>
      </c>
      <c r="AB1424" t="s">
        <v>1400</v>
      </c>
      <c r="AC1424" t="s">
        <v>1406</v>
      </c>
      <c r="AD1424" t="s">
        <v>1407</v>
      </c>
      <c r="AF1424" t="s">
        <v>137</v>
      </c>
      <c r="AG1424" t="s">
        <v>1408</v>
      </c>
      <c r="AI1424" t="s">
        <v>139</v>
      </c>
      <c r="AK1424" t="s">
        <v>140</v>
      </c>
      <c r="AM1424" t="s">
        <v>141</v>
      </c>
      <c r="AZ1424" t="s">
        <v>1207</v>
      </c>
      <c r="BA1424" t="s">
        <v>1208</v>
      </c>
      <c r="BB1424" t="s">
        <v>1209</v>
      </c>
      <c r="BD1424" t="s">
        <v>1409</v>
      </c>
      <c r="BE1424" s="15">
        <v>43231</v>
      </c>
      <c r="BG1424" t="s">
        <v>1410</v>
      </c>
      <c r="BH1424">
        <v>0.5</v>
      </c>
      <c r="BI1424" t="s">
        <v>139</v>
      </c>
      <c r="BJ1424" s="15"/>
      <c r="BK1424" t="s">
        <v>146</v>
      </c>
      <c r="BL1424">
        <v>8</v>
      </c>
      <c r="BM1424" s="16">
        <v>43228.697916666701</v>
      </c>
      <c r="BN1424">
        <v>8</v>
      </c>
      <c r="BO1424" s="16">
        <v>43228.697916666701</v>
      </c>
      <c r="BP1424" t="s">
        <v>147</v>
      </c>
      <c r="BQ1424" t="s">
        <v>147</v>
      </c>
      <c r="BS1424">
        <v>0.5</v>
      </c>
      <c r="BT1424" t="b">
        <v>0</v>
      </c>
      <c r="BV1424">
        <v>0.5</v>
      </c>
      <c r="BW1424">
        <v>0.25</v>
      </c>
      <c r="BX1424" t="s">
        <v>1103</v>
      </c>
      <c r="BY1424" t="s">
        <v>1400</v>
      </c>
      <c r="BZ1424" t="s">
        <v>1401</v>
      </c>
      <c r="CA1424" t="s">
        <v>3464</v>
      </c>
      <c r="CB1424" t="s">
        <v>150</v>
      </c>
      <c r="CC1424" t="s">
        <v>1412</v>
      </c>
      <c r="CD1424" t="s">
        <v>3465</v>
      </c>
      <c r="CI1424">
        <v>45.957500000000003</v>
      </c>
      <c r="CJ1424">
        <v>-118.47583299999999</v>
      </c>
      <c r="CN1424" t="s">
        <v>135</v>
      </c>
      <c r="CO1424" t="s">
        <v>298</v>
      </c>
      <c r="CV1424" t="s">
        <v>154</v>
      </c>
      <c r="CW1424" t="s">
        <v>524</v>
      </c>
      <c r="CX1424" t="s">
        <v>3466</v>
      </c>
      <c r="DC1424" s="15"/>
      <c r="DH1424" t="s">
        <v>146</v>
      </c>
    </row>
    <row r="1425" spans="1:112" x14ac:dyDescent="0.25">
      <c r="A1425" t="s">
        <v>1400</v>
      </c>
      <c r="B1425" t="s">
        <v>1401</v>
      </c>
      <c r="C1425" t="s">
        <v>4462</v>
      </c>
      <c r="D1425" t="s">
        <v>124</v>
      </c>
      <c r="E1425" t="s">
        <v>125</v>
      </c>
      <c r="F1425" t="s">
        <v>126</v>
      </c>
      <c r="G1425" s="15">
        <v>43228</v>
      </c>
      <c r="H1425" t="s">
        <v>582</v>
      </c>
      <c r="I1425" t="s">
        <v>1197</v>
      </c>
      <c r="J1425" s="15">
        <v>43228</v>
      </c>
      <c r="K1425" t="s">
        <v>582</v>
      </c>
      <c r="L1425" t="s">
        <v>1197</v>
      </c>
      <c r="T1425" t="s">
        <v>1404</v>
      </c>
      <c r="V1425" t="s">
        <v>3468</v>
      </c>
      <c r="AA1425" t="s">
        <v>1406</v>
      </c>
      <c r="AB1425" t="s">
        <v>1400</v>
      </c>
      <c r="AC1425" t="s">
        <v>1406</v>
      </c>
      <c r="AD1425" t="s">
        <v>1407</v>
      </c>
      <c r="AF1425" t="s">
        <v>137</v>
      </c>
      <c r="AG1425" t="s">
        <v>1408</v>
      </c>
      <c r="AI1425" t="s">
        <v>139</v>
      </c>
      <c r="AK1425" t="s">
        <v>140</v>
      </c>
      <c r="AM1425" t="s">
        <v>141</v>
      </c>
      <c r="AZ1425" t="s">
        <v>1207</v>
      </c>
      <c r="BA1425" t="s">
        <v>1208</v>
      </c>
      <c r="BB1425" t="s">
        <v>1209</v>
      </c>
      <c r="BD1425" t="s">
        <v>1409</v>
      </c>
      <c r="BE1425" s="15">
        <v>43231</v>
      </c>
      <c r="BG1425" t="s">
        <v>1410</v>
      </c>
      <c r="BH1425">
        <v>0.5</v>
      </c>
      <c r="BI1425" t="s">
        <v>139</v>
      </c>
      <c r="BJ1425" s="15"/>
      <c r="BK1425" t="s">
        <v>146</v>
      </c>
      <c r="BL1425">
        <v>8</v>
      </c>
      <c r="BM1425" s="16">
        <v>43228.732638888898</v>
      </c>
      <c r="BN1425">
        <v>8</v>
      </c>
      <c r="BO1425" s="16">
        <v>43228.732638888898</v>
      </c>
      <c r="BP1425" t="s">
        <v>147</v>
      </c>
      <c r="BQ1425" t="s">
        <v>147</v>
      </c>
      <c r="BS1425">
        <v>0.5</v>
      </c>
      <c r="BT1425" t="b">
        <v>0</v>
      </c>
      <c r="BV1425">
        <v>0.5</v>
      </c>
      <c r="BW1425">
        <v>0.25</v>
      </c>
      <c r="BX1425" t="s">
        <v>1103</v>
      </c>
      <c r="BY1425" t="s">
        <v>1400</v>
      </c>
      <c r="BZ1425" t="s">
        <v>1401</v>
      </c>
      <c r="CA1425" t="s">
        <v>3469</v>
      </c>
      <c r="CB1425" t="s">
        <v>150</v>
      </c>
      <c r="CC1425" t="s">
        <v>1412</v>
      </c>
      <c r="CD1425" t="s">
        <v>3465</v>
      </c>
      <c r="CI1425">
        <v>45.958055999999999</v>
      </c>
      <c r="CJ1425">
        <v>-118.483333</v>
      </c>
      <c r="CN1425" t="s">
        <v>135</v>
      </c>
      <c r="CO1425" t="s">
        <v>298</v>
      </c>
      <c r="CV1425" t="s">
        <v>154</v>
      </c>
      <c r="CW1425" t="s">
        <v>524</v>
      </c>
      <c r="CX1425" t="s">
        <v>3466</v>
      </c>
      <c r="DC1425" s="15"/>
      <c r="DH1425" t="s">
        <v>146</v>
      </c>
    </row>
    <row r="1426" spans="1:112" x14ac:dyDescent="0.25">
      <c r="A1426" t="s">
        <v>1400</v>
      </c>
      <c r="B1426" t="s">
        <v>1401</v>
      </c>
      <c r="C1426" t="s">
        <v>4463</v>
      </c>
      <c r="D1426" t="s">
        <v>124</v>
      </c>
      <c r="E1426" t="s">
        <v>125</v>
      </c>
      <c r="F1426" t="s">
        <v>126</v>
      </c>
      <c r="G1426" s="15">
        <v>43228</v>
      </c>
      <c r="H1426" t="s">
        <v>1922</v>
      </c>
      <c r="I1426" t="s">
        <v>1197</v>
      </c>
      <c r="J1426" s="15">
        <v>43228</v>
      </c>
      <c r="K1426" t="s">
        <v>1922</v>
      </c>
      <c r="L1426" t="s">
        <v>1197</v>
      </c>
      <c r="T1426" t="s">
        <v>1404</v>
      </c>
      <c r="V1426" t="s">
        <v>3471</v>
      </c>
      <c r="AA1426" t="s">
        <v>1406</v>
      </c>
      <c r="AB1426" t="s">
        <v>1400</v>
      </c>
      <c r="AC1426" t="s">
        <v>1406</v>
      </c>
      <c r="AD1426" t="s">
        <v>1407</v>
      </c>
      <c r="AF1426" t="s">
        <v>137</v>
      </c>
      <c r="AG1426" t="s">
        <v>1408</v>
      </c>
      <c r="AI1426" t="s">
        <v>139</v>
      </c>
      <c r="AK1426" t="s">
        <v>140</v>
      </c>
      <c r="AM1426" t="s">
        <v>141</v>
      </c>
      <c r="AZ1426" t="s">
        <v>1207</v>
      </c>
      <c r="BA1426" t="s">
        <v>1208</v>
      </c>
      <c r="BB1426" t="s">
        <v>1209</v>
      </c>
      <c r="BD1426" t="s">
        <v>1409</v>
      </c>
      <c r="BE1426" s="15">
        <v>43231</v>
      </c>
      <c r="BG1426" t="s">
        <v>1410</v>
      </c>
      <c r="BH1426">
        <v>0.5</v>
      </c>
      <c r="BI1426" t="s">
        <v>139</v>
      </c>
      <c r="BJ1426" s="15"/>
      <c r="BK1426" t="s">
        <v>146</v>
      </c>
      <c r="BL1426">
        <v>8</v>
      </c>
      <c r="BM1426" s="16">
        <v>43228.7680555556</v>
      </c>
      <c r="BN1426">
        <v>8</v>
      </c>
      <c r="BO1426" s="16">
        <v>43228.7680555556</v>
      </c>
      <c r="BP1426" t="s">
        <v>147</v>
      </c>
      <c r="BQ1426" t="s">
        <v>147</v>
      </c>
      <c r="BS1426">
        <v>0.5</v>
      </c>
      <c r="BT1426" t="b">
        <v>0</v>
      </c>
      <c r="BV1426">
        <v>0.5</v>
      </c>
      <c r="BW1426">
        <v>0.25</v>
      </c>
      <c r="BX1426" t="s">
        <v>1103</v>
      </c>
      <c r="BY1426" t="s">
        <v>1400</v>
      </c>
      <c r="BZ1426" t="s">
        <v>1401</v>
      </c>
      <c r="CA1426" t="s">
        <v>3472</v>
      </c>
      <c r="CB1426" t="s">
        <v>150</v>
      </c>
      <c r="CC1426" t="s">
        <v>1412</v>
      </c>
      <c r="CD1426" t="s">
        <v>3465</v>
      </c>
      <c r="CI1426">
        <v>45.961666999999998</v>
      </c>
      <c r="CJ1426">
        <v>-118.480833</v>
      </c>
      <c r="CN1426" t="s">
        <v>135</v>
      </c>
      <c r="CO1426" t="s">
        <v>298</v>
      </c>
      <c r="CV1426" t="s">
        <v>154</v>
      </c>
      <c r="CW1426" t="s">
        <v>524</v>
      </c>
      <c r="CX1426" t="s">
        <v>3466</v>
      </c>
      <c r="DC1426" s="15"/>
      <c r="DH1426" t="s">
        <v>146</v>
      </c>
    </row>
    <row r="1427" spans="1:112" x14ac:dyDescent="0.25">
      <c r="A1427" t="s">
        <v>1400</v>
      </c>
      <c r="B1427" t="s">
        <v>1401</v>
      </c>
      <c r="C1427" t="s">
        <v>4464</v>
      </c>
      <c r="D1427" t="s">
        <v>124</v>
      </c>
      <c r="E1427" t="s">
        <v>125</v>
      </c>
      <c r="F1427" t="s">
        <v>126</v>
      </c>
      <c r="G1427" s="15">
        <v>43228</v>
      </c>
      <c r="H1427" t="s">
        <v>436</v>
      </c>
      <c r="I1427" t="s">
        <v>1197</v>
      </c>
      <c r="J1427" s="15">
        <v>43228</v>
      </c>
      <c r="K1427" t="s">
        <v>436</v>
      </c>
      <c r="L1427" t="s">
        <v>1197</v>
      </c>
      <c r="T1427" t="s">
        <v>1404</v>
      </c>
      <c r="V1427" t="s">
        <v>3474</v>
      </c>
      <c r="AA1427" t="s">
        <v>1406</v>
      </c>
      <c r="AB1427" t="s">
        <v>1400</v>
      </c>
      <c r="AC1427" t="s">
        <v>1406</v>
      </c>
      <c r="AD1427" t="s">
        <v>1407</v>
      </c>
      <c r="AF1427" t="s">
        <v>137</v>
      </c>
      <c r="AG1427" t="s">
        <v>1408</v>
      </c>
      <c r="AI1427" t="s">
        <v>139</v>
      </c>
      <c r="AK1427" t="s">
        <v>140</v>
      </c>
      <c r="AM1427" t="s">
        <v>141</v>
      </c>
      <c r="AZ1427" t="s">
        <v>1207</v>
      </c>
      <c r="BA1427" t="s">
        <v>1208</v>
      </c>
      <c r="BB1427" t="s">
        <v>1209</v>
      </c>
      <c r="BD1427" t="s">
        <v>1409</v>
      </c>
      <c r="BE1427" s="15">
        <v>43231</v>
      </c>
      <c r="BG1427" t="s">
        <v>1410</v>
      </c>
      <c r="BH1427">
        <v>0.5</v>
      </c>
      <c r="BI1427" t="s">
        <v>139</v>
      </c>
      <c r="BJ1427" s="15"/>
      <c r="BK1427" t="s">
        <v>146</v>
      </c>
      <c r="BL1427">
        <v>8</v>
      </c>
      <c r="BM1427" s="16">
        <v>43228.817361111098</v>
      </c>
      <c r="BN1427">
        <v>8</v>
      </c>
      <c r="BO1427" s="16">
        <v>43228.817361111098</v>
      </c>
      <c r="BP1427" t="s">
        <v>147</v>
      </c>
      <c r="BQ1427" t="s">
        <v>147</v>
      </c>
      <c r="BS1427">
        <v>0.5</v>
      </c>
      <c r="BT1427" t="b">
        <v>0</v>
      </c>
      <c r="BV1427">
        <v>0.5</v>
      </c>
      <c r="BW1427">
        <v>0.25</v>
      </c>
      <c r="BX1427" t="s">
        <v>1103</v>
      </c>
      <c r="BY1427" t="s">
        <v>1400</v>
      </c>
      <c r="BZ1427" t="s">
        <v>1401</v>
      </c>
      <c r="CA1427" t="s">
        <v>3475</v>
      </c>
      <c r="CB1427" t="s">
        <v>150</v>
      </c>
      <c r="CD1427" t="s">
        <v>3465</v>
      </c>
      <c r="CI1427">
        <v>45.961880000000001</v>
      </c>
      <c r="CJ1427">
        <v>-118.48473</v>
      </c>
      <c r="CN1427" t="s">
        <v>1971</v>
      </c>
      <c r="CO1427" t="s">
        <v>298</v>
      </c>
      <c r="CV1427" t="s">
        <v>154</v>
      </c>
      <c r="CW1427" t="s">
        <v>524</v>
      </c>
      <c r="CX1427" t="s">
        <v>3466</v>
      </c>
      <c r="DC1427" s="15"/>
      <c r="DH1427" t="s">
        <v>146</v>
      </c>
    </row>
    <row r="1428" spans="1:112" x14ac:dyDescent="0.25">
      <c r="A1428" t="s">
        <v>1400</v>
      </c>
      <c r="B1428" t="s">
        <v>1401</v>
      </c>
      <c r="C1428" t="s">
        <v>4465</v>
      </c>
      <c r="D1428" t="s">
        <v>124</v>
      </c>
      <c r="E1428" t="s">
        <v>125</v>
      </c>
      <c r="F1428" t="s">
        <v>126</v>
      </c>
      <c r="G1428" s="15">
        <v>43242</v>
      </c>
      <c r="H1428" t="s">
        <v>986</v>
      </c>
      <c r="I1428" t="s">
        <v>1197</v>
      </c>
      <c r="J1428" s="15">
        <v>43242</v>
      </c>
      <c r="K1428" t="s">
        <v>986</v>
      </c>
      <c r="L1428" t="s">
        <v>1197</v>
      </c>
      <c r="T1428" t="s">
        <v>1404</v>
      </c>
      <c r="V1428" t="s">
        <v>4466</v>
      </c>
      <c r="AA1428" t="s">
        <v>1406</v>
      </c>
      <c r="AB1428" t="s">
        <v>1400</v>
      </c>
      <c r="AC1428" t="s">
        <v>1406</v>
      </c>
      <c r="AD1428" t="s">
        <v>1407</v>
      </c>
      <c r="AF1428" t="s">
        <v>137</v>
      </c>
      <c r="AG1428" t="s">
        <v>1408</v>
      </c>
      <c r="AI1428" t="s">
        <v>139</v>
      </c>
      <c r="AK1428" t="s">
        <v>140</v>
      </c>
      <c r="AM1428" t="s">
        <v>141</v>
      </c>
      <c r="AZ1428" t="s">
        <v>1207</v>
      </c>
      <c r="BA1428" t="s">
        <v>1208</v>
      </c>
      <c r="BB1428" t="s">
        <v>1209</v>
      </c>
      <c r="BD1428" t="s">
        <v>1409</v>
      </c>
      <c r="BE1428" s="15">
        <v>43251</v>
      </c>
      <c r="BG1428" t="s">
        <v>1410</v>
      </c>
      <c r="BH1428">
        <v>0.5</v>
      </c>
      <c r="BI1428" t="s">
        <v>139</v>
      </c>
      <c r="BJ1428" s="15"/>
      <c r="BK1428" t="s">
        <v>146</v>
      </c>
      <c r="BL1428">
        <v>8</v>
      </c>
      <c r="BM1428" s="16">
        <v>43242.756944444402</v>
      </c>
      <c r="BN1428">
        <v>8</v>
      </c>
      <c r="BO1428" s="16">
        <v>43242.756944444402</v>
      </c>
      <c r="BP1428" t="s">
        <v>147</v>
      </c>
      <c r="BQ1428" t="s">
        <v>147</v>
      </c>
      <c r="BS1428">
        <v>0.5</v>
      </c>
      <c r="BT1428" t="b">
        <v>0</v>
      </c>
      <c r="BV1428">
        <v>0.5</v>
      </c>
      <c r="BW1428">
        <v>0.25</v>
      </c>
      <c r="BX1428" t="s">
        <v>1103</v>
      </c>
      <c r="BY1428" t="s">
        <v>1400</v>
      </c>
      <c r="BZ1428" t="s">
        <v>1401</v>
      </c>
      <c r="CA1428" t="s">
        <v>4467</v>
      </c>
      <c r="CB1428" t="s">
        <v>150</v>
      </c>
      <c r="CD1428" t="s">
        <v>3654</v>
      </c>
      <c r="CI1428">
        <v>44.098332999999997</v>
      </c>
      <c r="CJ1428">
        <v>-123.11277800000001</v>
      </c>
      <c r="CN1428" t="s">
        <v>135</v>
      </c>
      <c r="CO1428" t="s">
        <v>298</v>
      </c>
      <c r="CV1428" t="s">
        <v>154</v>
      </c>
      <c r="CW1428" t="s">
        <v>524</v>
      </c>
      <c r="CX1428" t="s">
        <v>3106</v>
      </c>
      <c r="DC1428" s="15"/>
      <c r="DH1428" t="s">
        <v>146</v>
      </c>
    </row>
    <row r="1429" spans="1:112" x14ac:dyDescent="0.25">
      <c r="A1429" t="s">
        <v>1400</v>
      </c>
      <c r="B1429" t="s">
        <v>1401</v>
      </c>
      <c r="C1429" t="s">
        <v>4468</v>
      </c>
      <c r="D1429" t="s">
        <v>124</v>
      </c>
      <c r="E1429" t="s">
        <v>125</v>
      </c>
      <c r="F1429" t="s">
        <v>126</v>
      </c>
      <c r="G1429" s="15">
        <v>43312</v>
      </c>
      <c r="H1429" t="s">
        <v>1466</v>
      </c>
      <c r="I1429" t="s">
        <v>1197</v>
      </c>
      <c r="J1429" s="15">
        <v>43312</v>
      </c>
      <c r="K1429" t="s">
        <v>1466</v>
      </c>
      <c r="L1429" t="s">
        <v>1197</v>
      </c>
      <c r="T1429" t="s">
        <v>1404</v>
      </c>
      <c r="V1429" t="s">
        <v>4469</v>
      </c>
      <c r="AA1429" t="s">
        <v>1406</v>
      </c>
      <c r="AB1429" t="s">
        <v>1400</v>
      </c>
      <c r="AC1429" t="s">
        <v>1406</v>
      </c>
      <c r="AD1429" t="s">
        <v>1407</v>
      </c>
      <c r="AF1429" t="s">
        <v>137</v>
      </c>
      <c r="AG1429" t="s">
        <v>1408</v>
      </c>
      <c r="AI1429" t="s">
        <v>139</v>
      </c>
      <c r="AK1429" t="s">
        <v>140</v>
      </c>
      <c r="AM1429" t="s">
        <v>141</v>
      </c>
      <c r="AZ1429" t="s">
        <v>1207</v>
      </c>
      <c r="BA1429" t="s">
        <v>1208</v>
      </c>
      <c r="BB1429" t="s">
        <v>1209</v>
      </c>
      <c r="BD1429" t="s">
        <v>1409</v>
      </c>
      <c r="BE1429" s="15">
        <v>43321</v>
      </c>
      <c r="BG1429" t="s">
        <v>1410</v>
      </c>
      <c r="BH1429">
        <v>0.5</v>
      </c>
      <c r="BI1429" t="s">
        <v>139</v>
      </c>
      <c r="BJ1429" s="15"/>
      <c r="BK1429" t="s">
        <v>146</v>
      </c>
      <c r="BL1429">
        <v>8</v>
      </c>
      <c r="BM1429" s="16">
        <v>43312.701388888898</v>
      </c>
      <c r="BN1429">
        <v>8</v>
      </c>
      <c r="BO1429" s="16">
        <v>43312.701388888898</v>
      </c>
      <c r="BP1429" t="s">
        <v>147</v>
      </c>
      <c r="BQ1429" t="s">
        <v>147</v>
      </c>
      <c r="BS1429">
        <v>0.5</v>
      </c>
      <c r="BT1429" t="b">
        <v>0</v>
      </c>
      <c r="BV1429">
        <v>0.5</v>
      </c>
      <c r="BW1429">
        <v>0.25</v>
      </c>
      <c r="BX1429" t="s">
        <v>1103</v>
      </c>
      <c r="BY1429" t="s">
        <v>1400</v>
      </c>
      <c r="BZ1429" t="s">
        <v>1401</v>
      </c>
      <c r="CA1429" t="s">
        <v>4470</v>
      </c>
      <c r="CB1429" t="s">
        <v>150</v>
      </c>
      <c r="CC1429" t="s">
        <v>1421</v>
      </c>
      <c r="CD1429" t="s">
        <v>4471</v>
      </c>
      <c r="CI1429">
        <v>43.966943999999998</v>
      </c>
      <c r="CJ1429">
        <v>-123.005556</v>
      </c>
      <c r="CN1429" t="s">
        <v>135</v>
      </c>
      <c r="CO1429" t="s">
        <v>298</v>
      </c>
      <c r="CV1429" t="s">
        <v>154</v>
      </c>
      <c r="CW1429" t="s">
        <v>524</v>
      </c>
      <c r="CX1429" t="s">
        <v>3106</v>
      </c>
      <c r="DC1429" s="15"/>
      <c r="DH1429" t="s">
        <v>146</v>
      </c>
    </row>
    <row r="1430" spans="1:112" x14ac:dyDescent="0.25">
      <c r="A1430" t="s">
        <v>1400</v>
      </c>
      <c r="B1430" t="s">
        <v>1401</v>
      </c>
      <c r="C1430" t="s">
        <v>4472</v>
      </c>
      <c r="D1430" t="s">
        <v>124</v>
      </c>
      <c r="E1430" t="s">
        <v>125</v>
      </c>
      <c r="F1430" t="s">
        <v>126</v>
      </c>
      <c r="G1430" s="15">
        <v>43312</v>
      </c>
      <c r="H1430" t="s">
        <v>441</v>
      </c>
      <c r="I1430" t="s">
        <v>1197</v>
      </c>
      <c r="J1430" s="15">
        <v>43312</v>
      </c>
      <c r="K1430" t="s">
        <v>441</v>
      </c>
      <c r="L1430" t="s">
        <v>1197</v>
      </c>
      <c r="T1430" t="s">
        <v>1404</v>
      </c>
      <c r="V1430" t="s">
        <v>4473</v>
      </c>
      <c r="AA1430" t="s">
        <v>1406</v>
      </c>
      <c r="AB1430" t="s">
        <v>1400</v>
      </c>
      <c r="AC1430" t="s">
        <v>1406</v>
      </c>
      <c r="AD1430" t="s">
        <v>1407</v>
      </c>
      <c r="AF1430" t="s">
        <v>137</v>
      </c>
      <c r="AG1430" t="s">
        <v>1408</v>
      </c>
      <c r="AI1430" t="s">
        <v>139</v>
      </c>
      <c r="AK1430" t="s">
        <v>140</v>
      </c>
      <c r="AM1430" t="s">
        <v>141</v>
      </c>
      <c r="AZ1430" t="s">
        <v>1207</v>
      </c>
      <c r="BA1430" t="s">
        <v>1208</v>
      </c>
      <c r="BB1430" t="s">
        <v>1209</v>
      </c>
      <c r="BD1430" t="s">
        <v>1409</v>
      </c>
      <c r="BE1430" s="15">
        <v>43321</v>
      </c>
      <c r="BG1430" t="s">
        <v>1410</v>
      </c>
      <c r="BH1430">
        <v>0.5</v>
      </c>
      <c r="BI1430" t="s">
        <v>139</v>
      </c>
      <c r="BJ1430" s="15"/>
      <c r="BK1430" t="s">
        <v>146</v>
      </c>
      <c r="BL1430">
        <v>8</v>
      </c>
      <c r="BM1430" s="16">
        <v>43312.777777777803</v>
      </c>
      <c r="BN1430">
        <v>8</v>
      </c>
      <c r="BO1430" s="16">
        <v>43312.777777777803</v>
      </c>
      <c r="BP1430" t="s">
        <v>147</v>
      </c>
      <c r="BQ1430" t="s">
        <v>147</v>
      </c>
      <c r="BS1430">
        <v>0.5</v>
      </c>
      <c r="BT1430" t="b">
        <v>0</v>
      </c>
      <c r="BV1430">
        <v>0.5</v>
      </c>
      <c r="BW1430">
        <v>0.25</v>
      </c>
      <c r="BX1430" t="s">
        <v>1103</v>
      </c>
      <c r="BY1430" t="s">
        <v>1400</v>
      </c>
      <c r="BZ1430" t="s">
        <v>1401</v>
      </c>
      <c r="CA1430" t="s">
        <v>4474</v>
      </c>
      <c r="CB1430" t="s">
        <v>150</v>
      </c>
      <c r="CC1430" t="s">
        <v>1421</v>
      </c>
      <c r="CD1430" t="s">
        <v>4471</v>
      </c>
      <c r="CI1430">
        <v>43.957222000000002</v>
      </c>
      <c r="CJ1430">
        <v>-123.004167</v>
      </c>
      <c r="CN1430" t="s">
        <v>135</v>
      </c>
      <c r="CO1430" t="s">
        <v>298</v>
      </c>
      <c r="CV1430" t="s">
        <v>154</v>
      </c>
      <c r="CW1430" t="s">
        <v>524</v>
      </c>
      <c r="CX1430" t="s">
        <v>3106</v>
      </c>
      <c r="DC1430" s="15"/>
      <c r="DH1430" t="s">
        <v>146</v>
      </c>
    </row>
    <row r="1431" spans="1:112" x14ac:dyDescent="0.25">
      <c r="A1431" t="s">
        <v>1400</v>
      </c>
      <c r="B1431" t="s">
        <v>1401</v>
      </c>
      <c r="C1431" t="s">
        <v>4475</v>
      </c>
      <c r="D1431" t="s">
        <v>124</v>
      </c>
      <c r="E1431" t="s">
        <v>125</v>
      </c>
      <c r="F1431" t="s">
        <v>126</v>
      </c>
      <c r="G1431" s="15">
        <v>43312</v>
      </c>
      <c r="H1431" t="s">
        <v>1996</v>
      </c>
      <c r="I1431" t="s">
        <v>1197</v>
      </c>
      <c r="J1431" s="15">
        <v>43312</v>
      </c>
      <c r="K1431" t="s">
        <v>1996</v>
      </c>
      <c r="L1431" t="s">
        <v>1197</v>
      </c>
      <c r="T1431" t="s">
        <v>1404</v>
      </c>
      <c r="V1431" t="s">
        <v>4476</v>
      </c>
      <c r="AA1431" t="s">
        <v>1406</v>
      </c>
      <c r="AB1431" t="s">
        <v>1400</v>
      </c>
      <c r="AC1431" t="s">
        <v>1406</v>
      </c>
      <c r="AD1431" t="s">
        <v>1407</v>
      </c>
      <c r="AF1431" t="s">
        <v>137</v>
      </c>
      <c r="AG1431" t="s">
        <v>1408</v>
      </c>
      <c r="AI1431" t="s">
        <v>139</v>
      </c>
      <c r="AK1431" t="s">
        <v>140</v>
      </c>
      <c r="AM1431" t="s">
        <v>141</v>
      </c>
      <c r="AZ1431" t="s">
        <v>1207</v>
      </c>
      <c r="BA1431" t="s">
        <v>1208</v>
      </c>
      <c r="BB1431" t="s">
        <v>1209</v>
      </c>
      <c r="BD1431" t="s">
        <v>1409</v>
      </c>
      <c r="BE1431" s="15">
        <v>43321</v>
      </c>
      <c r="BG1431" t="s">
        <v>1410</v>
      </c>
      <c r="BH1431">
        <v>0.5</v>
      </c>
      <c r="BI1431" t="s">
        <v>139</v>
      </c>
      <c r="BJ1431" s="15"/>
      <c r="BK1431" t="s">
        <v>146</v>
      </c>
      <c r="BL1431">
        <v>8</v>
      </c>
      <c r="BM1431" s="16">
        <v>43312.829861111102</v>
      </c>
      <c r="BN1431">
        <v>8</v>
      </c>
      <c r="BO1431" s="16">
        <v>43312.829861111102</v>
      </c>
      <c r="BP1431" t="s">
        <v>147</v>
      </c>
      <c r="BQ1431" t="s">
        <v>147</v>
      </c>
      <c r="BS1431">
        <v>0.5</v>
      </c>
      <c r="BT1431" t="b">
        <v>0</v>
      </c>
      <c r="BV1431">
        <v>0.5</v>
      </c>
      <c r="BW1431">
        <v>0.25</v>
      </c>
      <c r="BX1431" t="s">
        <v>1103</v>
      </c>
      <c r="BY1431" t="s">
        <v>1400</v>
      </c>
      <c r="BZ1431" t="s">
        <v>1401</v>
      </c>
      <c r="CA1431" t="s">
        <v>4477</v>
      </c>
      <c r="CB1431" t="s">
        <v>150</v>
      </c>
      <c r="CC1431" t="s">
        <v>1421</v>
      </c>
      <c r="CD1431" t="s">
        <v>4471</v>
      </c>
      <c r="CI1431">
        <v>43.958610999999998</v>
      </c>
      <c r="CJ1431">
        <v>-123.00277800000001</v>
      </c>
      <c r="CN1431" t="s">
        <v>135</v>
      </c>
      <c r="CO1431" t="s">
        <v>298</v>
      </c>
      <c r="CV1431" t="s">
        <v>154</v>
      </c>
      <c r="CW1431" t="s">
        <v>524</v>
      </c>
      <c r="CX1431" t="s">
        <v>3106</v>
      </c>
      <c r="DC1431" s="15"/>
      <c r="DH1431" t="s">
        <v>146</v>
      </c>
    </row>
    <row r="1432" spans="1:112" x14ac:dyDescent="0.25">
      <c r="A1432" t="s">
        <v>1400</v>
      </c>
      <c r="B1432" t="s">
        <v>1401</v>
      </c>
      <c r="C1432" t="s">
        <v>4478</v>
      </c>
      <c r="D1432" t="s">
        <v>124</v>
      </c>
      <c r="E1432" t="s">
        <v>125</v>
      </c>
      <c r="F1432" t="s">
        <v>126</v>
      </c>
      <c r="G1432" s="15">
        <v>43312</v>
      </c>
      <c r="H1432" t="s">
        <v>2558</v>
      </c>
      <c r="I1432" t="s">
        <v>1197</v>
      </c>
      <c r="J1432" s="15">
        <v>43312</v>
      </c>
      <c r="K1432" t="s">
        <v>2558</v>
      </c>
      <c r="L1432" t="s">
        <v>1197</v>
      </c>
      <c r="T1432" t="s">
        <v>1404</v>
      </c>
      <c r="V1432" t="s">
        <v>4479</v>
      </c>
      <c r="AA1432" t="s">
        <v>1406</v>
      </c>
      <c r="AB1432" t="s">
        <v>1400</v>
      </c>
      <c r="AC1432" t="s">
        <v>1406</v>
      </c>
      <c r="AD1432" t="s">
        <v>1407</v>
      </c>
      <c r="AF1432" t="s">
        <v>137</v>
      </c>
      <c r="AG1432" t="s">
        <v>1408</v>
      </c>
      <c r="AI1432" t="s">
        <v>139</v>
      </c>
      <c r="AK1432" t="s">
        <v>140</v>
      </c>
      <c r="AM1432" t="s">
        <v>141</v>
      </c>
      <c r="AZ1432" t="s">
        <v>1207</v>
      </c>
      <c r="BA1432" t="s">
        <v>1208</v>
      </c>
      <c r="BB1432" t="s">
        <v>1209</v>
      </c>
      <c r="BD1432" t="s">
        <v>1409</v>
      </c>
      <c r="BE1432" s="15">
        <v>43321</v>
      </c>
      <c r="BG1432" t="s">
        <v>1410</v>
      </c>
      <c r="BH1432">
        <v>0.5</v>
      </c>
      <c r="BI1432" t="s">
        <v>139</v>
      </c>
      <c r="BJ1432" s="15"/>
      <c r="BK1432" t="s">
        <v>146</v>
      </c>
      <c r="BL1432">
        <v>8</v>
      </c>
      <c r="BM1432" s="16">
        <v>43312.913194444402</v>
      </c>
      <c r="BN1432">
        <v>8</v>
      </c>
      <c r="BO1432" s="16">
        <v>43312.913194444402</v>
      </c>
      <c r="BP1432" t="s">
        <v>147</v>
      </c>
      <c r="BQ1432" t="s">
        <v>147</v>
      </c>
      <c r="BS1432">
        <v>0.5</v>
      </c>
      <c r="BT1432" t="b">
        <v>0</v>
      </c>
      <c r="BV1432">
        <v>0.5</v>
      </c>
      <c r="BW1432">
        <v>0.25</v>
      </c>
      <c r="BX1432" t="s">
        <v>1103</v>
      </c>
      <c r="BY1432" t="s">
        <v>1400</v>
      </c>
      <c r="BZ1432" t="s">
        <v>1401</v>
      </c>
      <c r="CA1432" t="s">
        <v>4480</v>
      </c>
      <c r="CB1432" t="s">
        <v>150</v>
      </c>
      <c r="CC1432" t="s">
        <v>1421</v>
      </c>
      <c r="CD1432" t="s">
        <v>4471</v>
      </c>
      <c r="CI1432">
        <v>43.956111</v>
      </c>
      <c r="CJ1432">
        <v>-122.993472</v>
      </c>
      <c r="CN1432" t="s">
        <v>135</v>
      </c>
      <c r="CO1432" t="s">
        <v>298</v>
      </c>
      <c r="CV1432" t="s">
        <v>154</v>
      </c>
      <c r="CW1432" t="s">
        <v>524</v>
      </c>
      <c r="CX1432" t="s">
        <v>3106</v>
      </c>
      <c r="DC1432" s="15"/>
      <c r="DH1432" t="s">
        <v>146</v>
      </c>
    </row>
    <row r="1433" spans="1:112" x14ac:dyDescent="0.25">
      <c r="A1433" t="s">
        <v>1400</v>
      </c>
      <c r="B1433" t="s">
        <v>1401</v>
      </c>
      <c r="C1433" t="s">
        <v>4481</v>
      </c>
      <c r="D1433" t="s">
        <v>124</v>
      </c>
      <c r="E1433" t="s">
        <v>125</v>
      </c>
      <c r="F1433" t="s">
        <v>126</v>
      </c>
      <c r="G1433" s="15">
        <v>43374</v>
      </c>
      <c r="H1433" t="s">
        <v>2242</v>
      </c>
      <c r="I1433" t="s">
        <v>1197</v>
      </c>
      <c r="J1433" s="15">
        <v>43374</v>
      </c>
      <c r="K1433" t="s">
        <v>2242</v>
      </c>
      <c r="L1433" t="s">
        <v>1197</v>
      </c>
      <c r="T1433" t="s">
        <v>1404</v>
      </c>
      <c r="V1433" t="s">
        <v>3564</v>
      </c>
      <c r="AA1433" t="s">
        <v>1406</v>
      </c>
      <c r="AB1433" t="s">
        <v>1400</v>
      </c>
      <c r="AC1433" t="s">
        <v>1406</v>
      </c>
      <c r="AD1433" t="s">
        <v>1407</v>
      </c>
      <c r="AF1433" t="s">
        <v>137</v>
      </c>
      <c r="AG1433" t="s">
        <v>1408</v>
      </c>
      <c r="AI1433" t="s">
        <v>139</v>
      </c>
      <c r="AK1433" t="s">
        <v>140</v>
      </c>
      <c r="AM1433" t="s">
        <v>141</v>
      </c>
      <c r="AZ1433" t="s">
        <v>1207</v>
      </c>
      <c r="BA1433" t="s">
        <v>1208</v>
      </c>
      <c r="BB1433" t="s">
        <v>1209</v>
      </c>
      <c r="BD1433" t="s">
        <v>1409</v>
      </c>
      <c r="BE1433" s="15">
        <v>43383</v>
      </c>
      <c r="BG1433" t="s">
        <v>1410</v>
      </c>
      <c r="BH1433">
        <v>0.5</v>
      </c>
      <c r="BI1433" t="s">
        <v>139</v>
      </c>
      <c r="BJ1433" s="15"/>
      <c r="BK1433" t="s">
        <v>146</v>
      </c>
      <c r="BL1433">
        <v>8</v>
      </c>
      <c r="BM1433" s="16">
        <v>43374.951388888898</v>
      </c>
      <c r="BN1433">
        <v>8</v>
      </c>
      <c r="BO1433" s="16">
        <v>43374.951388888898</v>
      </c>
      <c r="BP1433" t="s">
        <v>147</v>
      </c>
      <c r="BQ1433" t="s">
        <v>147</v>
      </c>
      <c r="BS1433">
        <v>0.5</v>
      </c>
      <c r="BT1433" t="b">
        <v>0</v>
      </c>
      <c r="BV1433">
        <v>0.5</v>
      </c>
      <c r="BW1433">
        <v>0.25</v>
      </c>
      <c r="BX1433" t="s">
        <v>1103</v>
      </c>
      <c r="BY1433" t="s">
        <v>1400</v>
      </c>
      <c r="BZ1433" t="s">
        <v>1401</v>
      </c>
      <c r="CA1433" t="s">
        <v>3565</v>
      </c>
      <c r="CB1433" t="s">
        <v>150</v>
      </c>
      <c r="CC1433" t="s">
        <v>3566</v>
      </c>
      <c r="CD1433" t="s">
        <v>3567</v>
      </c>
      <c r="CI1433">
        <v>45.619861</v>
      </c>
      <c r="CJ1433">
        <v>-120.373333</v>
      </c>
      <c r="CN1433" t="s">
        <v>135</v>
      </c>
      <c r="CO1433" t="s">
        <v>298</v>
      </c>
      <c r="CV1433" t="s">
        <v>154</v>
      </c>
      <c r="CW1433" t="s">
        <v>524</v>
      </c>
      <c r="CX1433" t="s">
        <v>156</v>
      </c>
      <c r="DC1433" s="15"/>
      <c r="DH1433" t="s">
        <v>146</v>
      </c>
    </row>
    <row r="1434" spans="1:112" x14ac:dyDescent="0.25">
      <c r="A1434" t="s">
        <v>1400</v>
      </c>
      <c r="B1434" t="s">
        <v>1401</v>
      </c>
      <c r="C1434" t="s">
        <v>4482</v>
      </c>
      <c r="D1434" t="s">
        <v>124</v>
      </c>
      <c r="E1434" t="s">
        <v>125</v>
      </c>
      <c r="F1434" t="s">
        <v>126</v>
      </c>
      <c r="G1434" s="15">
        <v>43374</v>
      </c>
      <c r="H1434" t="s">
        <v>2580</v>
      </c>
      <c r="I1434" t="s">
        <v>1197</v>
      </c>
      <c r="J1434" s="15">
        <v>43374</v>
      </c>
      <c r="K1434" t="s">
        <v>2580</v>
      </c>
      <c r="L1434" t="s">
        <v>1197</v>
      </c>
      <c r="T1434" t="s">
        <v>1404</v>
      </c>
      <c r="V1434" t="s">
        <v>3569</v>
      </c>
      <c r="AA1434" t="s">
        <v>1406</v>
      </c>
      <c r="AB1434" t="s">
        <v>1400</v>
      </c>
      <c r="AC1434" t="s">
        <v>1406</v>
      </c>
      <c r="AD1434" t="s">
        <v>1407</v>
      </c>
      <c r="AF1434" t="s">
        <v>137</v>
      </c>
      <c r="AG1434" t="s">
        <v>1408</v>
      </c>
      <c r="AI1434" t="s">
        <v>139</v>
      </c>
      <c r="AK1434" t="s">
        <v>140</v>
      </c>
      <c r="AM1434" t="s">
        <v>141</v>
      </c>
      <c r="AZ1434" t="s">
        <v>1207</v>
      </c>
      <c r="BA1434" t="s">
        <v>1208</v>
      </c>
      <c r="BB1434" t="s">
        <v>1209</v>
      </c>
      <c r="BD1434" t="s">
        <v>1409</v>
      </c>
      <c r="BE1434" s="15">
        <v>43383</v>
      </c>
      <c r="BG1434" t="s">
        <v>1410</v>
      </c>
      <c r="BH1434">
        <v>0.5</v>
      </c>
      <c r="BI1434" t="s">
        <v>139</v>
      </c>
      <c r="BJ1434" s="15"/>
      <c r="BK1434" t="s">
        <v>146</v>
      </c>
      <c r="BL1434">
        <v>8</v>
      </c>
      <c r="BM1434" s="16">
        <v>43375.024305555598</v>
      </c>
      <c r="BN1434">
        <v>8</v>
      </c>
      <c r="BO1434" s="16">
        <v>43375.024305555598</v>
      </c>
      <c r="BP1434" t="s">
        <v>147</v>
      </c>
      <c r="BQ1434" t="s">
        <v>147</v>
      </c>
      <c r="BS1434">
        <v>0.5</v>
      </c>
      <c r="BT1434" t="b">
        <v>0</v>
      </c>
      <c r="BV1434">
        <v>0.5</v>
      </c>
      <c r="BW1434">
        <v>0.25</v>
      </c>
      <c r="BX1434" t="s">
        <v>1103</v>
      </c>
      <c r="BY1434" t="s">
        <v>1400</v>
      </c>
      <c r="BZ1434" t="s">
        <v>1401</v>
      </c>
      <c r="CA1434" t="s">
        <v>3570</v>
      </c>
      <c r="CB1434" t="s">
        <v>150</v>
      </c>
      <c r="CD1434" t="s">
        <v>3493</v>
      </c>
      <c r="CI1434">
        <v>45.62406</v>
      </c>
      <c r="CJ1434">
        <v>-120.25996000000001</v>
      </c>
      <c r="CN1434" t="s">
        <v>1971</v>
      </c>
      <c r="CO1434" t="s">
        <v>298</v>
      </c>
      <c r="CV1434" t="s">
        <v>154</v>
      </c>
      <c r="CW1434" t="s">
        <v>524</v>
      </c>
      <c r="CX1434" t="s">
        <v>156</v>
      </c>
      <c r="DC1434" s="15"/>
      <c r="DH1434" t="s">
        <v>146</v>
      </c>
    </row>
    <row r="1435" spans="1:112" x14ac:dyDescent="0.25">
      <c r="A1435" t="s">
        <v>1400</v>
      </c>
      <c r="B1435" t="s">
        <v>1401</v>
      </c>
      <c r="C1435" t="s">
        <v>4483</v>
      </c>
      <c r="D1435" t="s">
        <v>124</v>
      </c>
      <c r="E1435" t="s">
        <v>125</v>
      </c>
      <c r="F1435" t="s">
        <v>126</v>
      </c>
      <c r="G1435" s="15">
        <v>43375</v>
      </c>
      <c r="H1435" t="s">
        <v>1179</v>
      </c>
      <c r="I1435" t="s">
        <v>1197</v>
      </c>
      <c r="J1435" s="15">
        <v>43375</v>
      </c>
      <c r="K1435" t="s">
        <v>1179</v>
      </c>
      <c r="L1435" t="s">
        <v>1197</v>
      </c>
      <c r="T1435" t="s">
        <v>1404</v>
      </c>
      <c r="V1435" t="s">
        <v>4484</v>
      </c>
      <c r="AA1435" t="s">
        <v>1406</v>
      </c>
      <c r="AB1435" t="s">
        <v>1400</v>
      </c>
      <c r="AC1435" t="s">
        <v>1406</v>
      </c>
      <c r="AD1435" t="s">
        <v>1407</v>
      </c>
      <c r="AF1435" t="s">
        <v>137</v>
      </c>
      <c r="AG1435" t="s">
        <v>1408</v>
      </c>
      <c r="AI1435" t="s">
        <v>139</v>
      </c>
      <c r="AK1435" t="s">
        <v>140</v>
      </c>
      <c r="AM1435" t="s">
        <v>141</v>
      </c>
      <c r="AZ1435" t="s">
        <v>1207</v>
      </c>
      <c r="BA1435" t="s">
        <v>1208</v>
      </c>
      <c r="BB1435" t="s">
        <v>1209</v>
      </c>
      <c r="BD1435" t="s">
        <v>1409</v>
      </c>
      <c r="BE1435" s="15">
        <v>43383</v>
      </c>
      <c r="BG1435" t="s">
        <v>1410</v>
      </c>
      <c r="BH1435">
        <v>0.5</v>
      </c>
      <c r="BI1435" t="s">
        <v>139</v>
      </c>
      <c r="BJ1435" s="15"/>
      <c r="BK1435" t="s">
        <v>146</v>
      </c>
      <c r="BL1435">
        <v>8</v>
      </c>
      <c r="BM1435" s="16">
        <v>43375.727083333302</v>
      </c>
      <c r="BN1435">
        <v>8</v>
      </c>
      <c r="BO1435" s="16">
        <v>43375.727083333302</v>
      </c>
      <c r="BP1435" t="s">
        <v>147</v>
      </c>
      <c r="BQ1435" t="s">
        <v>147</v>
      </c>
      <c r="BS1435">
        <v>0.5</v>
      </c>
      <c r="BT1435" t="b">
        <v>0</v>
      </c>
      <c r="BV1435">
        <v>0.5</v>
      </c>
      <c r="BW1435">
        <v>0.25</v>
      </c>
      <c r="BX1435" t="s">
        <v>1103</v>
      </c>
      <c r="BY1435" t="s">
        <v>1400</v>
      </c>
      <c r="BZ1435" t="s">
        <v>1401</v>
      </c>
      <c r="CA1435" t="s">
        <v>4485</v>
      </c>
      <c r="CB1435" t="s">
        <v>150</v>
      </c>
      <c r="CD1435" t="s">
        <v>3493</v>
      </c>
      <c r="CI1435">
        <v>45.619917000000001</v>
      </c>
      <c r="CJ1435">
        <v>-120.25491700000001</v>
      </c>
      <c r="CN1435" t="s">
        <v>135</v>
      </c>
      <c r="CO1435" t="s">
        <v>298</v>
      </c>
      <c r="CV1435" t="s">
        <v>154</v>
      </c>
      <c r="CW1435" t="s">
        <v>524</v>
      </c>
      <c r="CX1435" t="s">
        <v>156</v>
      </c>
      <c r="DC1435" s="15"/>
      <c r="DH1435" t="s">
        <v>146</v>
      </c>
    </row>
    <row r="1436" spans="1:112" x14ac:dyDescent="0.25">
      <c r="A1436" t="s">
        <v>1400</v>
      </c>
      <c r="B1436" t="s">
        <v>1401</v>
      </c>
      <c r="C1436" t="s">
        <v>4486</v>
      </c>
      <c r="D1436" t="s">
        <v>124</v>
      </c>
      <c r="E1436" t="s">
        <v>125</v>
      </c>
      <c r="F1436" t="s">
        <v>126</v>
      </c>
      <c r="G1436" s="15">
        <v>43375</v>
      </c>
      <c r="H1436" t="s">
        <v>973</v>
      </c>
      <c r="I1436" t="s">
        <v>1197</v>
      </c>
      <c r="J1436" s="15">
        <v>43375</v>
      </c>
      <c r="K1436" t="s">
        <v>973</v>
      </c>
      <c r="L1436" t="s">
        <v>1197</v>
      </c>
      <c r="T1436" t="s">
        <v>1404</v>
      </c>
      <c r="V1436" t="s">
        <v>3578</v>
      </c>
      <c r="AA1436" t="s">
        <v>1406</v>
      </c>
      <c r="AB1436" t="s">
        <v>1400</v>
      </c>
      <c r="AC1436" t="s">
        <v>1406</v>
      </c>
      <c r="AD1436" t="s">
        <v>1407</v>
      </c>
      <c r="AF1436" t="s">
        <v>137</v>
      </c>
      <c r="AG1436" t="s">
        <v>1408</v>
      </c>
      <c r="AI1436" t="s">
        <v>139</v>
      </c>
      <c r="AK1436" t="s">
        <v>140</v>
      </c>
      <c r="AM1436" t="s">
        <v>141</v>
      </c>
      <c r="AZ1436" t="s">
        <v>1207</v>
      </c>
      <c r="BA1436" t="s">
        <v>1208</v>
      </c>
      <c r="BB1436" t="s">
        <v>1209</v>
      </c>
      <c r="BD1436" t="s">
        <v>1409</v>
      </c>
      <c r="BE1436" s="15">
        <v>43383</v>
      </c>
      <c r="BG1436" t="s">
        <v>1410</v>
      </c>
      <c r="BH1436">
        <v>0.5</v>
      </c>
      <c r="BI1436" t="s">
        <v>139</v>
      </c>
      <c r="BJ1436" s="15"/>
      <c r="BK1436" t="s">
        <v>146</v>
      </c>
      <c r="BL1436">
        <v>8</v>
      </c>
      <c r="BM1436" s="16">
        <v>43375.770833333299</v>
      </c>
      <c r="BN1436">
        <v>8</v>
      </c>
      <c r="BO1436" s="16">
        <v>43375.770833333299</v>
      </c>
      <c r="BP1436" t="s">
        <v>147</v>
      </c>
      <c r="BQ1436" t="s">
        <v>147</v>
      </c>
      <c r="BS1436">
        <v>0.5</v>
      </c>
      <c r="BT1436" t="b">
        <v>0</v>
      </c>
      <c r="BV1436">
        <v>0.5</v>
      </c>
      <c r="BW1436">
        <v>0.25</v>
      </c>
      <c r="BX1436" t="s">
        <v>1103</v>
      </c>
      <c r="BY1436" t="s">
        <v>1400</v>
      </c>
      <c r="BZ1436" t="s">
        <v>1401</v>
      </c>
      <c r="CA1436" t="s">
        <v>3579</v>
      </c>
      <c r="CB1436" t="s">
        <v>150</v>
      </c>
      <c r="CD1436" t="s">
        <v>3493</v>
      </c>
      <c r="CI1436">
        <v>45.620980000000003</v>
      </c>
      <c r="CJ1436">
        <v>-120.25409999999999</v>
      </c>
      <c r="CN1436" t="s">
        <v>135</v>
      </c>
      <c r="CO1436" t="s">
        <v>298</v>
      </c>
      <c r="CV1436" t="s">
        <v>154</v>
      </c>
      <c r="CW1436" t="s">
        <v>524</v>
      </c>
      <c r="CX1436" t="s">
        <v>156</v>
      </c>
      <c r="DC1436" s="15"/>
      <c r="DH1436" t="s">
        <v>146</v>
      </c>
    </row>
    <row r="1437" spans="1:112" x14ac:dyDescent="0.25">
      <c r="A1437" t="s">
        <v>1400</v>
      </c>
      <c r="B1437" t="s">
        <v>1401</v>
      </c>
      <c r="C1437" t="s">
        <v>4487</v>
      </c>
      <c r="D1437" t="s">
        <v>124</v>
      </c>
      <c r="E1437" t="s">
        <v>125</v>
      </c>
      <c r="F1437" t="s">
        <v>126</v>
      </c>
      <c r="G1437" s="15">
        <v>43375</v>
      </c>
      <c r="H1437" t="s">
        <v>1996</v>
      </c>
      <c r="I1437" t="s">
        <v>1197</v>
      </c>
      <c r="J1437" s="15">
        <v>43375</v>
      </c>
      <c r="K1437" t="s">
        <v>1996</v>
      </c>
      <c r="L1437" t="s">
        <v>1197</v>
      </c>
      <c r="T1437" t="s">
        <v>1404</v>
      </c>
      <c r="V1437" t="s">
        <v>3575</v>
      </c>
      <c r="AA1437" t="s">
        <v>1406</v>
      </c>
      <c r="AB1437" t="s">
        <v>1400</v>
      </c>
      <c r="AC1437" t="s">
        <v>1406</v>
      </c>
      <c r="AD1437" t="s">
        <v>1407</v>
      </c>
      <c r="AF1437" t="s">
        <v>137</v>
      </c>
      <c r="AG1437" t="s">
        <v>1408</v>
      </c>
      <c r="AI1437" t="s">
        <v>139</v>
      </c>
      <c r="AK1437" t="s">
        <v>140</v>
      </c>
      <c r="AM1437" t="s">
        <v>141</v>
      </c>
      <c r="AZ1437" t="s">
        <v>1207</v>
      </c>
      <c r="BA1437" t="s">
        <v>1208</v>
      </c>
      <c r="BB1437" t="s">
        <v>1209</v>
      </c>
      <c r="BD1437" t="s">
        <v>1409</v>
      </c>
      <c r="BE1437" s="15">
        <v>43383</v>
      </c>
      <c r="BG1437" t="s">
        <v>1410</v>
      </c>
      <c r="BH1437">
        <v>0.5</v>
      </c>
      <c r="BI1437" t="s">
        <v>139</v>
      </c>
      <c r="BJ1437" s="15"/>
      <c r="BK1437" t="s">
        <v>146</v>
      </c>
      <c r="BL1437">
        <v>8</v>
      </c>
      <c r="BM1437" s="16">
        <v>43375.829861111102</v>
      </c>
      <c r="BN1437">
        <v>8</v>
      </c>
      <c r="BO1437" s="16">
        <v>43375.829861111102</v>
      </c>
      <c r="BP1437" t="s">
        <v>147</v>
      </c>
      <c r="BQ1437" t="s">
        <v>147</v>
      </c>
      <c r="BS1437">
        <v>0.5</v>
      </c>
      <c r="BT1437" t="b">
        <v>0</v>
      </c>
      <c r="BV1437">
        <v>0.5</v>
      </c>
      <c r="BW1437">
        <v>0.25</v>
      </c>
      <c r="BX1437" t="s">
        <v>1103</v>
      </c>
      <c r="BY1437" t="s">
        <v>1400</v>
      </c>
      <c r="BZ1437" t="s">
        <v>1401</v>
      </c>
      <c r="CA1437" t="s">
        <v>3576</v>
      </c>
      <c r="CB1437" t="s">
        <v>150</v>
      </c>
      <c r="CD1437" t="s">
        <v>3493</v>
      </c>
      <c r="CI1437">
        <v>45.621564999999997</v>
      </c>
      <c r="CJ1437">
        <v>-120.254125</v>
      </c>
      <c r="CN1437" t="s">
        <v>135</v>
      </c>
      <c r="CO1437" t="s">
        <v>298</v>
      </c>
      <c r="CV1437" t="s">
        <v>154</v>
      </c>
      <c r="CW1437" t="s">
        <v>524</v>
      </c>
      <c r="CX1437" t="s">
        <v>156</v>
      </c>
      <c r="DC1437" s="15"/>
      <c r="DH1437" t="s">
        <v>146</v>
      </c>
    </row>
    <row r="1438" spans="1:112" x14ac:dyDescent="0.25">
      <c r="A1438" t="s">
        <v>1400</v>
      </c>
      <c r="B1438" t="s">
        <v>1401</v>
      </c>
      <c r="C1438" t="s">
        <v>4488</v>
      </c>
      <c r="D1438" t="s">
        <v>124</v>
      </c>
      <c r="E1438" t="s">
        <v>125</v>
      </c>
      <c r="F1438" t="s">
        <v>126</v>
      </c>
      <c r="G1438" s="15">
        <v>43375</v>
      </c>
      <c r="H1438" t="s">
        <v>2005</v>
      </c>
      <c r="I1438" t="s">
        <v>1197</v>
      </c>
      <c r="J1438" s="15">
        <v>43375</v>
      </c>
      <c r="K1438" t="s">
        <v>2005</v>
      </c>
      <c r="L1438" t="s">
        <v>1197</v>
      </c>
      <c r="T1438" t="s">
        <v>1404</v>
      </c>
      <c r="V1438" t="s">
        <v>3572</v>
      </c>
      <c r="AA1438" t="s">
        <v>1406</v>
      </c>
      <c r="AB1438" t="s">
        <v>1400</v>
      </c>
      <c r="AC1438" t="s">
        <v>1406</v>
      </c>
      <c r="AD1438" t="s">
        <v>1407</v>
      </c>
      <c r="AF1438" t="s">
        <v>137</v>
      </c>
      <c r="AG1438" t="s">
        <v>1408</v>
      </c>
      <c r="AI1438" t="s">
        <v>139</v>
      </c>
      <c r="AK1438" t="s">
        <v>140</v>
      </c>
      <c r="AM1438" t="s">
        <v>141</v>
      </c>
      <c r="AZ1438" t="s">
        <v>1207</v>
      </c>
      <c r="BA1438" t="s">
        <v>1208</v>
      </c>
      <c r="BB1438" t="s">
        <v>1209</v>
      </c>
      <c r="BD1438" t="s">
        <v>1409</v>
      </c>
      <c r="BE1438" s="15">
        <v>43383</v>
      </c>
      <c r="BG1438" t="s">
        <v>1410</v>
      </c>
      <c r="BH1438">
        <v>0.5</v>
      </c>
      <c r="BI1438" t="s">
        <v>139</v>
      </c>
      <c r="BJ1438" s="15"/>
      <c r="BK1438" t="s">
        <v>146</v>
      </c>
      <c r="BL1438">
        <v>8</v>
      </c>
      <c r="BM1438" s="16">
        <v>43375.881944444402</v>
      </c>
      <c r="BN1438">
        <v>8</v>
      </c>
      <c r="BO1438" s="16">
        <v>43375.881944444402</v>
      </c>
      <c r="BP1438" t="s">
        <v>147</v>
      </c>
      <c r="BQ1438" t="s">
        <v>147</v>
      </c>
      <c r="BS1438">
        <v>0.5</v>
      </c>
      <c r="BT1438" t="b">
        <v>0</v>
      </c>
      <c r="BV1438">
        <v>0.5</v>
      </c>
      <c r="BW1438">
        <v>0.25</v>
      </c>
      <c r="BX1438" t="s">
        <v>1103</v>
      </c>
      <c r="BY1438" t="s">
        <v>1400</v>
      </c>
      <c r="BZ1438" t="s">
        <v>1401</v>
      </c>
      <c r="CA1438" t="s">
        <v>3573</v>
      </c>
      <c r="CB1438" t="s">
        <v>150</v>
      </c>
      <c r="CD1438" t="s">
        <v>3493</v>
      </c>
      <c r="CI1438">
        <v>45.622329999999998</v>
      </c>
      <c r="CJ1438">
        <v>-120.25458999999999</v>
      </c>
      <c r="CN1438" t="s">
        <v>1971</v>
      </c>
      <c r="CO1438" t="s">
        <v>298</v>
      </c>
      <c r="CV1438" t="s">
        <v>154</v>
      </c>
      <c r="CW1438" t="s">
        <v>524</v>
      </c>
      <c r="CX1438" t="s">
        <v>156</v>
      </c>
      <c r="DC1438" s="15"/>
      <c r="DH1438" t="s">
        <v>146</v>
      </c>
    </row>
    <row r="1439" spans="1:112" x14ac:dyDescent="0.25">
      <c r="A1439" t="s">
        <v>1400</v>
      </c>
      <c r="B1439" t="s">
        <v>1401</v>
      </c>
      <c r="C1439" t="s">
        <v>4489</v>
      </c>
      <c r="D1439" t="s">
        <v>124</v>
      </c>
      <c r="E1439" t="s">
        <v>125</v>
      </c>
      <c r="F1439" t="s">
        <v>126</v>
      </c>
      <c r="G1439" s="15">
        <v>43375</v>
      </c>
      <c r="H1439" t="s">
        <v>2165</v>
      </c>
      <c r="I1439" t="s">
        <v>1197</v>
      </c>
      <c r="J1439" s="15">
        <v>43375</v>
      </c>
      <c r="K1439" t="s">
        <v>2165</v>
      </c>
      <c r="L1439" t="s">
        <v>1197</v>
      </c>
      <c r="T1439" t="s">
        <v>1404</v>
      </c>
      <c r="V1439" t="s">
        <v>4490</v>
      </c>
      <c r="AA1439" t="s">
        <v>1406</v>
      </c>
      <c r="AB1439" t="s">
        <v>1400</v>
      </c>
      <c r="AC1439" t="s">
        <v>1406</v>
      </c>
      <c r="AD1439" t="s">
        <v>1407</v>
      </c>
      <c r="AF1439" t="s">
        <v>137</v>
      </c>
      <c r="AG1439" t="s">
        <v>1408</v>
      </c>
      <c r="AI1439" t="s">
        <v>139</v>
      </c>
      <c r="AK1439" t="s">
        <v>140</v>
      </c>
      <c r="AM1439" t="s">
        <v>141</v>
      </c>
      <c r="AZ1439" t="s">
        <v>1207</v>
      </c>
      <c r="BA1439" t="s">
        <v>1208</v>
      </c>
      <c r="BB1439" t="s">
        <v>1209</v>
      </c>
      <c r="BD1439" t="s">
        <v>1409</v>
      </c>
      <c r="BE1439" s="15">
        <v>43383</v>
      </c>
      <c r="BG1439" t="s">
        <v>1410</v>
      </c>
      <c r="BH1439">
        <v>0.5</v>
      </c>
      <c r="BI1439" t="s">
        <v>139</v>
      </c>
      <c r="BJ1439" s="15"/>
      <c r="BK1439" t="s">
        <v>146</v>
      </c>
      <c r="BL1439">
        <v>8</v>
      </c>
      <c r="BM1439" s="16">
        <v>43375.9375</v>
      </c>
      <c r="BN1439">
        <v>8</v>
      </c>
      <c r="BO1439" s="16">
        <v>43375.9375</v>
      </c>
      <c r="BP1439" t="s">
        <v>147</v>
      </c>
      <c r="BQ1439" t="s">
        <v>147</v>
      </c>
      <c r="BS1439">
        <v>0.5</v>
      </c>
      <c r="BT1439" t="b">
        <v>0</v>
      </c>
      <c r="BV1439">
        <v>0.5</v>
      </c>
      <c r="BW1439">
        <v>0.25</v>
      </c>
      <c r="BX1439" t="s">
        <v>1103</v>
      </c>
      <c r="BY1439" t="s">
        <v>1400</v>
      </c>
      <c r="BZ1439" t="s">
        <v>1401</v>
      </c>
      <c r="CA1439" t="s">
        <v>4491</v>
      </c>
      <c r="CB1439" t="s">
        <v>150</v>
      </c>
      <c r="CD1439" t="s">
        <v>3493</v>
      </c>
      <c r="CI1439">
        <v>45.61994</v>
      </c>
      <c r="CJ1439">
        <v>-120.25612</v>
      </c>
      <c r="CN1439" t="s">
        <v>1971</v>
      </c>
      <c r="CO1439" t="s">
        <v>298</v>
      </c>
      <c r="CV1439" t="s">
        <v>154</v>
      </c>
      <c r="CW1439" t="s">
        <v>524</v>
      </c>
      <c r="CX1439" t="s">
        <v>156</v>
      </c>
      <c r="DC1439" s="15"/>
      <c r="DH1439" t="s">
        <v>146</v>
      </c>
    </row>
    <row r="1440" spans="1:112" x14ac:dyDescent="0.25">
      <c r="A1440" t="s">
        <v>1400</v>
      </c>
      <c r="B1440" t="s">
        <v>1401</v>
      </c>
      <c r="C1440" t="s">
        <v>4492</v>
      </c>
      <c r="D1440" t="s">
        <v>124</v>
      </c>
      <c r="E1440" t="s">
        <v>125</v>
      </c>
      <c r="F1440" t="s">
        <v>126</v>
      </c>
      <c r="G1440" s="15">
        <v>43383</v>
      </c>
      <c r="H1440" t="s">
        <v>1483</v>
      </c>
      <c r="I1440" t="s">
        <v>1197</v>
      </c>
      <c r="J1440" s="15">
        <v>43383</v>
      </c>
      <c r="K1440" t="s">
        <v>1483</v>
      </c>
      <c r="L1440" t="s">
        <v>1197</v>
      </c>
      <c r="T1440" t="s">
        <v>2772</v>
      </c>
      <c r="V1440" t="s">
        <v>4493</v>
      </c>
      <c r="AA1440" t="s">
        <v>1406</v>
      </c>
      <c r="AB1440" t="s">
        <v>1400</v>
      </c>
      <c r="AC1440" t="s">
        <v>1406</v>
      </c>
      <c r="AD1440" t="s">
        <v>1407</v>
      </c>
      <c r="AF1440" t="s">
        <v>137</v>
      </c>
      <c r="AG1440" t="s">
        <v>1408</v>
      </c>
      <c r="AI1440" t="s">
        <v>139</v>
      </c>
      <c r="AK1440" t="s">
        <v>140</v>
      </c>
      <c r="AM1440" t="s">
        <v>141</v>
      </c>
      <c r="AZ1440" t="s">
        <v>1207</v>
      </c>
      <c r="BA1440" t="s">
        <v>1208</v>
      </c>
      <c r="BB1440" t="s">
        <v>1209</v>
      </c>
      <c r="BD1440" t="s">
        <v>1409</v>
      </c>
      <c r="BE1440" s="15">
        <v>43388</v>
      </c>
      <c r="BG1440" t="s">
        <v>1410</v>
      </c>
      <c r="BH1440">
        <v>0.5</v>
      </c>
      <c r="BI1440" t="s">
        <v>139</v>
      </c>
      <c r="BJ1440" s="15"/>
      <c r="BK1440" t="s">
        <v>146</v>
      </c>
      <c r="BL1440">
        <v>8</v>
      </c>
      <c r="BM1440" s="16">
        <v>43383.709027777797</v>
      </c>
      <c r="BN1440">
        <v>8</v>
      </c>
      <c r="BO1440" s="16">
        <v>43383.709027777797</v>
      </c>
      <c r="BP1440" t="s">
        <v>147</v>
      </c>
      <c r="BQ1440" t="s">
        <v>147</v>
      </c>
      <c r="BS1440">
        <v>0.5</v>
      </c>
      <c r="BT1440" t="b">
        <v>0</v>
      </c>
      <c r="BV1440">
        <v>0.5</v>
      </c>
      <c r="BW1440">
        <v>0.25</v>
      </c>
      <c r="BX1440" t="s">
        <v>1103</v>
      </c>
      <c r="BY1440" t="s">
        <v>1400</v>
      </c>
      <c r="BZ1440" t="s">
        <v>1401</v>
      </c>
      <c r="CA1440" t="s">
        <v>4494</v>
      </c>
      <c r="CB1440" t="s">
        <v>150</v>
      </c>
      <c r="CD1440" t="s">
        <v>4495</v>
      </c>
      <c r="CI1440">
        <v>42.263537999999997</v>
      </c>
      <c r="CJ1440">
        <v>-118.67644</v>
      </c>
      <c r="CN1440" t="s">
        <v>3003</v>
      </c>
      <c r="CO1440" t="s">
        <v>1216</v>
      </c>
      <c r="CV1440" t="s">
        <v>154</v>
      </c>
      <c r="CW1440" t="s">
        <v>524</v>
      </c>
      <c r="CX1440" t="s">
        <v>167</v>
      </c>
      <c r="DC1440" s="15"/>
      <c r="DH1440" t="s">
        <v>146</v>
      </c>
    </row>
    <row r="1441" spans="1:112" x14ac:dyDescent="0.25">
      <c r="A1441" t="s">
        <v>1400</v>
      </c>
      <c r="B1441" t="s">
        <v>1401</v>
      </c>
      <c r="C1441" t="s">
        <v>4496</v>
      </c>
      <c r="D1441" t="s">
        <v>124</v>
      </c>
      <c r="E1441" t="s">
        <v>125</v>
      </c>
      <c r="F1441" t="s">
        <v>126</v>
      </c>
      <c r="G1441" s="15">
        <v>43383</v>
      </c>
      <c r="H1441" t="s">
        <v>186</v>
      </c>
      <c r="I1441" t="s">
        <v>1197</v>
      </c>
      <c r="J1441" s="15">
        <v>43383</v>
      </c>
      <c r="K1441" t="s">
        <v>186</v>
      </c>
      <c r="L1441" t="s">
        <v>1197</v>
      </c>
      <c r="T1441" t="s">
        <v>2772</v>
      </c>
      <c r="V1441" t="s">
        <v>4497</v>
      </c>
      <c r="AA1441" t="s">
        <v>1406</v>
      </c>
      <c r="AB1441" t="s">
        <v>1400</v>
      </c>
      <c r="AC1441" t="s">
        <v>1406</v>
      </c>
      <c r="AD1441" t="s">
        <v>1407</v>
      </c>
      <c r="AF1441" t="s">
        <v>137</v>
      </c>
      <c r="AG1441" t="s">
        <v>1408</v>
      </c>
      <c r="AI1441" t="s">
        <v>139</v>
      </c>
      <c r="AK1441" t="s">
        <v>140</v>
      </c>
      <c r="AM1441" t="s">
        <v>141</v>
      </c>
      <c r="AZ1441" t="s">
        <v>1207</v>
      </c>
      <c r="BA1441" t="s">
        <v>1208</v>
      </c>
      <c r="BB1441" t="s">
        <v>1209</v>
      </c>
      <c r="BD1441" t="s">
        <v>1409</v>
      </c>
      <c r="BE1441" s="15">
        <v>43388</v>
      </c>
      <c r="BG1441" t="s">
        <v>1410</v>
      </c>
      <c r="BH1441">
        <v>0.5</v>
      </c>
      <c r="BI1441" t="s">
        <v>139</v>
      </c>
      <c r="BJ1441" s="15"/>
      <c r="BK1441" t="s">
        <v>146</v>
      </c>
      <c r="BL1441">
        <v>8</v>
      </c>
      <c r="BM1441" s="16">
        <v>43383.784722222197</v>
      </c>
      <c r="BN1441">
        <v>8</v>
      </c>
      <c r="BO1441" s="16">
        <v>43383.784722222197</v>
      </c>
      <c r="BP1441" t="s">
        <v>147</v>
      </c>
      <c r="BQ1441" t="s">
        <v>147</v>
      </c>
      <c r="BS1441">
        <v>0.5</v>
      </c>
      <c r="BT1441" t="b">
        <v>0</v>
      </c>
      <c r="BV1441">
        <v>0.5</v>
      </c>
      <c r="BW1441">
        <v>0.25</v>
      </c>
      <c r="BX1441" t="s">
        <v>1103</v>
      </c>
      <c r="BY1441" t="s">
        <v>1400</v>
      </c>
      <c r="BZ1441" t="s">
        <v>1401</v>
      </c>
      <c r="CA1441" t="s">
        <v>4498</v>
      </c>
      <c r="CB1441" t="s">
        <v>150</v>
      </c>
      <c r="CD1441" t="s">
        <v>4318</v>
      </c>
      <c r="CI1441">
        <v>42.655769999999997</v>
      </c>
      <c r="CJ1441">
        <v>-118.72824</v>
      </c>
      <c r="CN1441" t="s">
        <v>3003</v>
      </c>
      <c r="CO1441" t="s">
        <v>1216</v>
      </c>
      <c r="CV1441" t="s">
        <v>154</v>
      </c>
      <c r="CW1441" t="s">
        <v>524</v>
      </c>
      <c r="CX1441" t="s">
        <v>167</v>
      </c>
      <c r="DC1441" s="15"/>
      <c r="DH1441" t="s">
        <v>146</v>
      </c>
    </row>
    <row r="1442" spans="1:112" x14ac:dyDescent="0.25">
      <c r="A1442" t="s">
        <v>1400</v>
      </c>
      <c r="B1442" t="s">
        <v>1401</v>
      </c>
      <c r="C1442" t="s">
        <v>4499</v>
      </c>
      <c r="D1442" t="s">
        <v>124</v>
      </c>
      <c r="E1442" t="s">
        <v>125</v>
      </c>
      <c r="F1442" t="s">
        <v>126</v>
      </c>
      <c r="G1442" s="15">
        <v>43383</v>
      </c>
      <c r="H1442" t="s">
        <v>1325</v>
      </c>
      <c r="I1442" t="s">
        <v>1197</v>
      </c>
      <c r="J1442" s="15">
        <v>43383</v>
      </c>
      <c r="K1442" t="s">
        <v>1325</v>
      </c>
      <c r="L1442" t="s">
        <v>1197</v>
      </c>
      <c r="T1442" t="s">
        <v>2772</v>
      </c>
      <c r="V1442" t="s">
        <v>4500</v>
      </c>
      <c r="AA1442" t="s">
        <v>1406</v>
      </c>
      <c r="AB1442" t="s">
        <v>1400</v>
      </c>
      <c r="AC1442" t="s">
        <v>1406</v>
      </c>
      <c r="AD1442" t="s">
        <v>1407</v>
      </c>
      <c r="AF1442" t="s">
        <v>137</v>
      </c>
      <c r="AG1442" t="s">
        <v>1408</v>
      </c>
      <c r="AI1442" t="s">
        <v>139</v>
      </c>
      <c r="AK1442" t="s">
        <v>140</v>
      </c>
      <c r="AM1442" t="s">
        <v>141</v>
      </c>
      <c r="AZ1442" t="s">
        <v>1207</v>
      </c>
      <c r="BA1442" t="s">
        <v>1208</v>
      </c>
      <c r="BB1442" t="s">
        <v>1209</v>
      </c>
      <c r="BD1442" t="s">
        <v>1409</v>
      </c>
      <c r="BE1442" s="15">
        <v>43388</v>
      </c>
      <c r="BG1442" t="s">
        <v>1410</v>
      </c>
      <c r="BH1442">
        <v>0.5</v>
      </c>
      <c r="BI1442" t="s">
        <v>139</v>
      </c>
      <c r="BJ1442" s="15"/>
      <c r="BK1442" t="s">
        <v>146</v>
      </c>
      <c r="BL1442">
        <v>8</v>
      </c>
      <c r="BM1442" s="16">
        <v>43383.8125</v>
      </c>
      <c r="BN1442">
        <v>8</v>
      </c>
      <c r="BO1442" s="16">
        <v>43383.8125</v>
      </c>
      <c r="BP1442" t="s">
        <v>147</v>
      </c>
      <c r="BQ1442" t="s">
        <v>147</v>
      </c>
      <c r="BS1442">
        <v>0.5</v>
      </c>
      <c r="BT1442" t="b">
        <v>0</v>
      </c>
      <c r="BV1442">
        <v>0.5</v>
      </c>
      <c r="BW1442">
        <v>0.25</v>
      </c>
      <c r="BX1442" t="s">
        <v>1103</v>
      </c>
      <c r="BY1442" t="s">
        <v>1400</v>
      </c>
      <c r="BZ1442" t="s">
        <v>1401</v>
      </c>
      <c r="CA1442" t="s">
        <v>4501</v>
      </c>
      <c r="CB1442" t="s">
        <v>150</v>
      </c>
      <c r="CD1442" t="s">
        <v>4495</v>
      </c>
      <c r="CI1442">
        <v>42.330652000000001</v>
      </c>
      <c r="CJ1442">
        <v>-118.663128</v>
      </c>
      <c r="CN1442" t="s">
        <v>3003</v>
      </c>
      <c r="CO1442" t="s">
        <v>1216</v>
      </c>
      <c r="CV1442" t="s">
        <v>154</v>
      </c>
      <c r="CW1442" t="s">
        <v>524</v>
      </c>
      <c r="CX1442" t="s">
        <v>167</v>
      </c>
      <c r="DC1442" s="15"/>
      <c r="DH1442" t="s">
        <v>146</v>
      </c>
    </row>
    <row r="1443" spans="1:112" x14ac:dyDescent="0.25">
      <c r="A1443" t="s">
        <v>1400</v>
      </c>
      <c r="B1443" t="s">
        <v>1401</v>
      </c>
      <c r="C1443" t="s">
        <v>4502</v>
      </c>
      <c r="D1443" t="s">
        <v>124</v>
      </c>
      <c r="E1443" t="s">
        <v>125</v>
      </c>
      <c r="F1443" t="s">
        <v>126</v>
      </c>
      <c r="G1443" s="15">
        <v>43383</v>
      </c>
      <c r="H1443" t="s">
        <v>529</v>
      </c>
      <c r="I1443" t="s">
        <v>1197</v>
      </c>
      <c r="J1443" s="15">
        <v>43383</v>
      </c>
      <c r="K1443" t="s">
        <v>529</v>
      </c>
      <c r="L1443" t="s">
        <v>1197</v>
      </c>
      <c r="T1443" t="s">
        <v>2772</v>
      </c>
      <c r="V1443" t="s">
        <v>4503</v>
      </c>
      <c r="AA1443" t="s">
        <v>1406</v>
      </c>
      <c r="AB1443" t="s">
        <v>1400</v>
      </c>
      <c r="AC1443" t="s">
        <v>1406</v>
      </c>
      <c r="AD1443" t="s">
        <v>1407</v>
      </c>
      <c r="AF1443" t="s">
        <v>137</v>
      </c>
      <c r="AG1443" t="s">
        <v>1408</v>
      </c>
      <c r="AI1443" t="s">
        <v>139</v>
      </c>
      <c r="AK1443" t="s">
        <v>140</v>
      </c>
      <c r="AM1443" t="s">
        <v>141</v>
      </c>
      <c r="AZ1443" t="s">
        <v>1207</v>
      </c>
      <c r="BA1443" t="s">
        <v>1208</v>
      </c>
      <c r="BB1443" t="s">
        <v>1209</v>
      </c>
      <c r="BD1443" t="s">
        <v>1409</v>
      </c>
      <c r="BE1443" s="15">
        <v>43388</v>
      </c>
      <c r="BG1443" t="s">
        <v>1410</v>
      </c>
      <c r="BH1443">
        <v>0.5</v>
      </c>
      <c r="BI1443" t="s">
        <v>139</v>
      </c>
      <c r="BJ1443" s="15"/>
      <c r="BK1443" t="s">
        <v>146</v>
      </c>
      <c r="BL1443">
        <v>8</v>
      </c>
      <c r="BM1443" s="16">
        <v>43383.864583333299</v>
      </c>
      <c r="BN1443">
        <v>8</v>
      </c>
      <c r="BO1443" s="16">
        <v>43383.864583333299</v>
      </c>
      <c r="BP1443" t="s">
        <v>147</v>
      </c>
      <c r="BQ1443" t="s">
        <v>147</v>
      </c>
      <c r="BS1443">
        <v>0.5</v>
      </c>
      <c r="BT1443" t="b">
        <v>0</v>
      </c>
      <c r="BV1443">
        <v>0.5</v>
      </c>
      <c r="BW1443">
        <v>0.25</v>
      </c>
      <c r="BX1443" t="s">
        <v>1103</v>
      </c>
      <c r="BY1443" t="s">
        <v>1400</v>
      </c>
      <c r="BZ1443" t="s">
        <v>1401</v>
      </c>
      <c r="CA1443" t="s">
        <v>4504</v>
      </c>
      <c r="CB1443" t="s">
        <v>150</v>
      </c>
      <c r="CD1443" t="s">
        <v>4495</v>
      </c>
      <c r="CI1443">
        <v>42.479095999999998</v>
      </c>
      <c r="CJ1443">
        <v>-118.529971</v>
      </c>
      <c r="CN1443" t="s">
        <v>3003</v>
      </c>
      <c r="CO1443" t="s">
        <v>1216</v>
      </c>
      <c r="CV1443" t="s">
        <v>154</v>
      </c>
      <c r="CW1443" t="s">
        <v>524</v>
      </c>
      <c r="CX1443" t="s">
        <v>167</v>
      </c>
      <c r="DC1443" s="15"/>
      <c r="DH1443" t="s">
        <v>146</v>
      </c>
    </row>
    <row r="1444" spans="1:112" x14ac:dyDescent="0.25">
      <c r="A1444" t="s">
        <v>1400</v>
      </c>
      <c r="B1444" t="s">
        <v>1401</v>
      </c>
      <c r="C1444" t="s">
        <v>4505</v>
      </c>
      <c r="D1444" t="s">
        <v>124</v>
      </c>
      <c r="E1444" t="s">
        <v>125</v>
      </c>
      <c r="F1444" t="s">
        <v>126</v>
      </c>
      <c r="G1444" s="15">
        <v>43383</v>
      </c>
      <c r="H1444" t="s">
        <v>529</v>
      </c>
      <c r="I1444" t="s">
        <v>1197</v>
      </c>
      <c r="J1444" s="15">
        <v>43383</v>
      </c>
      <c r="K1444" t="s">
        <v>529</v>
      </c>
      <c r="L1444" t="s">
        <v>1197</v>
      </c>
      <c r="T1444" t="s">
        <v>2772</v>
      </c>
      <c r="V1444" t="s">
        <v>4506</v>
      </c>
      <c r="AA1444" t="s">
        <v>1406</v>
      </c>
      <c r="AB1444" t="s">
        <v>1400</v>
      </c>
      <c r="AC1444" t="s">
        <v>1406</v>
      </c>
      <c r="AD1444" t="s">
        <v>1407</v>
      </c>
      <c r="AF1444" t="s">
        <v>137</v>
      </c>
      <c r="AG1444" t="s">
        <v>1408</v>
      </c>
      <c r="AI1444" t="s">
        <v>139</v>
      </c>
      <c r="AK1444" t="s">
        <v>140</v>
      </c>
      <c r="AM1444" t="s">
        <v>141</v>
      </c>
      <c r="AZ1444" t="s">
        <v>1207</v>
      </c>
      <c r="BA1444" t="s">
        <v>1208</v>
      </c>
      <c r="BB1444" t="s">
        <v>1209</v>
      </c>
      <c r="BD1444" t="s">
        <v>1409</v>
      </c>
      <c r="BE1444" s="15">
        <v>43388</v>
      </c>
      <c r="BG1444" t="s">
        <v>1410</v>
      </c>
      <c r="BH1444">
        <v>0.5</v>
      </c>
      <c r="BI1444" t="s">
        <v>139</v>
      </c>
      <c r="BJ1444" s="15"/>
      <c r="BK1444" t="s">
        <v>146</v>
      </c>
      <c r="BL1444">
        <v>8</v>
      </c>
      <c r="BM1444" s="16">
        <v>43383.864583333299</v>
      </c>
      <c r="BN1444">
        <v>8</v>
      </c>
      <c r="BO1444" s="16">
        <v>43383.864583333299</v>
      </c>
      <c r="BP1444" t="s">
        <v>147</v>
      </c>
      <c r="BQ1444" t="s">
        <v>147</v>
      </c>
      <c r="BS1444">
        <v>0.5</v>
      </c>
      <c r="BT1444" t="b">
        <v>0</v>
      </c>
      <c r="BV1444">
        <v>0.5</v>
      </c>
      <c r="BW1444">
        <v>0.25</v>
      </c>
      <c r="BX1444" t="s">
        <v>1103</v>
      </c>
      <c r="BY1444" t="s">
        <v>1400</v>
      </c>
      <c r="BZ1444" t="s">
        <v>1401</v>
      </c>
      <c r="CA1444" t="s">
        <v>4507</v>
      </c>
      <c r="CB1444" t="s">
        <v>150</v>
      </c>
      <c r="CD1444" t="s">
        <v>4318</v>
      </c>
      <c r="CI1444">
        <v>42.719216000000003</v>
      </c>
      <c r="CJ1444">
        <v>-118.624256</v>
      </c>
      <c r="CN1444" t="s">
        <v>3003</v>
      </c>
      <c r="CO1444" t="s">
        <v>1216</v>
      </c>
      <c r="CV1444" t="s">
        <v>154</v>
      </c>
      <c r="CW1444" t="s">
        <v>524</v>
      </c>
      <c r="CX1444" t="s">
        <v>167</v>
      </c>
      <c r="DC1444" s="15"/>
      <c r="DH1444" t="s">
        <v>146</v>
      </c>
    </row>
    <row r="1445" spans="1:112" x14ac:dyDescent="0.25">
      <c r="A1445" t="s">
        <v>1400</v>
      </c>
      <c r="B1445" t="s">
        <v>1401</v>
      </c>
      <c r="C1445" t="s">
        <v>4508</v>
      </c>
      <c r="D1445" t="s">
        <v>124</v>
      </c>
      <c r="E1445" t="s">
        <v>125</v>
      </c>
      <c r="F1445" t="s">
        <v>126</v>
      </c>
      <c r="G1445" s="15">
        <v>43383</v>
      </c>
      <c r="H1445" t="s">
        <v>2162</v>
      </c>
      <c r="I1445" t="s">
        <v>1197</v>
      </c>
      <c r="J1445" s="15">
        <v>43383</v>
      </c>
      <c r="K1445" t="s">
        <v>2162</v>
      </c>
      <c r="L1445" t="s">
        <v>1197</v>
      </c>
      <c r="T1445" t="s">
        <v>2772</v>
      </c>
      <c r="V1445" t="s">
        <v>4509</v>
      </c>
      <c r="AA1445" t="s">
        <v>1406</v>
      </c>
      <c r="AB1445" t="s">
        <v>1400</v>
      </c>
      <c r="AC1445" t="s">
        <v>1406</v>
      </c>
      <c r="AD1445" t="s">
        <v>1407</v>
      </c>
      <c r="AF1445" t="s">
        <v>137</v>
      </c>
      <c r="AG1445" t="s">
        <v>1408</v>
      </c>
      <c r="AI1445" t="s">
        <v>139</v>
      </c>
      <c r="AK1445" t="s">
        <v>140</v>
      </c>
      <c r="AM1445" t="s">
        <v>141</v>
      </c>
      <c r="AZ1445" t="s">
        <v>1207</v>
      </c>
      <c r="BA1445" t="s">
        <v>1208</v>
      </c>
      <c r="BB1445" t="s">
        <v>1209</v>
      </c>
      <c r="BD1445" t="s">
        <v>1409</v>
      </c>
      <c r="BE1445" s="15">
        <v>43388</v>
      </c>
      <c r="BG1445" t="s">
        <v>1410</v>
      </c>
      <c r="BH1445">
        <v>0.5</v>
      </c>
      <c r="BI1445" t="s">
        <v>139</v>
      </c>
      <c r="BJ1445" s="15"/>
      <c r="BK1445" t="s">
        <v>146</v>
      </c>
      <c r="BL1445">
        <v>8</v>
      </c>
      <c r="BM1445" s="16">
        <v>43383.892361111102</v>
      </c>
      <c r="BN1445">
        <v>8</v>
      </c>
      <c r="BO1445" s="16">
        <v>43383.892361111102</v>
      </c>
      <c r="BP1445" t="s">
        <v>147</v>
      </c>
      <c r="BQ1445" t="s">
        <v>147</v>
      </c>
      <c r="BS1445">
        <v>0.5</v>
      </c>
      <c r="BT1445" t="b">
        <v>0</v>
      </c>
      <c r="BV1445">
        <v>0.5</v>
      </c>
      <c r="BW1445">
        <v>0.25</v>
      </c>
      <c r="BX1445" t="s">
        <v>1103</v>
      </c>
      <c r="BY1445" t="s">
        <v>1400</v>
      </c>
      <c r="BZ1445" t="s">
        <v>1401</v>
      </c>
      <c r="CA1445" t="s">
        <v>4510</v>
      </c>
      <c r="CB1445" t="s">
        <v>150</v>
      </c>
      <c r="CD1445" t="s">
        <v>4318</v>
      </c>
      <c r="CI1445">
        <v>42.738881999999997</v>
      </c>
      <c r="CJ1445">
        <v>-118.64203999999999</v>
      </c>
      <c r="CN1445" t="s">
        <v>3003</v>
      </c>
      <c r="CO1445" t="s">
        <v>1216</v>
      </c>
      <c r="CV1445" t="s">
        <v>154</v>
      </c>
      <c r="CW1445" t="s">
        <v>524</v>
      </c>
      <c r="CX1445" t="s">
        <v>167</v>
      </c>
      <c r="DC1445" s="15"/>
      <c r="DH1445" t="s">
        <v>146</v>
      </c>
    </row>
    <row r="1446" spans="1:112" x14ac:dyDescent="0.25">
      <c r="A1446" t="s">
        <v>1400</v>
      </c>
      <c r="B1446" t="s">
        <v>1401</v>
      </c>
      <c r="C1446" t="s">
        <v>4511</v>
      </c>
      <c r="D1446" t="s">
        <v>124</v>
      </c>
      <c r="E1446" t="s">
        <v>125</v>
      </c>
      <c r="F1446" t="s">
        <v>126</v>
      </c>
      <c r="G1446" s="15">
        <v>43383</v>
      </c>
      <c r="H1446" t="s">
        <v>2165</v>
      </c>
      <c r="I1446" t="s">
        <v>1197</v>
      </c>
      <c r="J1446" s="15">
        <v>43383</v>
      </c>
      <c r="K1446" t="s">
        <v>2165</v>
      </c>
      <c r="L1446" t="s">
        <v>1197</v>
      </c>
      <c r="T1446" t="s">
        <v>2772</v>
      </c>
      <c r="V1446" t="s">
        <v>4512</v>
      </c>
      <c r="AA1446" t="s">
        <v>1406</v>
      </c>
      <c r="AB1446" t="s">
        <v>1400</v>
      </c>
      <c r="AC1446" t="s">
        <v>1406</v>
      </c>
      <c r="AD1446" t="s">
        <v>1407</v>
      </c>
      <c r="AF1446" t="s">
        <v>137</v>
      </c>
      <c r="AG1446" t="s">
        <v>1408</v>
      </c>
      <c r="AI1446" t="s">
        <v>139</v>
      </c>
      <c r="AK1446" t="s">
        <v>140</v>
      </c>
      <c r="AM1446" t="s">
        <v>141</v>
      </c>
      <c r="AZ1446" t="s">
        <v>1207</v>
      </c>
      <c r="BA1446" t="s">
        <v>1208</v>
      </c>
      <c r="BB1446" t="s">
        <v>1209</v>
      </c>
      <c r="BD1446" t="s">
        <v>1409</v>
      </c>
      <c r="BE1446" s="15">
        <v>43388</v>
      </c>
      <c r="BG1446" t="s">
        <v>1410</v>
      </c>
      <c r="BH1446">
        <v>0.5</v>
      </c>
      <c r="BI1446" t="s">
        <v>139</v>
      </c>
      <c r="BJ1446" s="15"/>
      <c r="BK1446" t="s">
        <v>146</v>
      </c>
      <c r="BL1446">
        <v>8</v>
      </c>
      <c r="BM1446" s="16">
        <v>43383.9375</v>
      </c>
      <c r="BN1446">
        <v>8</v>
      </c>
      <c r="BO1446" s="16">
        <v>43383.9375</v>
      </c>
      <c r="BP1446" t="s">
        <v>147</v>
      </c>
      <c r="BQ1446" t="s">
        <v>147</v>
      </c>
      <c r="BS1446">
        <v>0.5</v>
      </c>
      <c r="BT1446" t="b">
        <v>0</v>
      </c>
      <c r="BV1446">
        <v>0.5</v>
      </c>
      <c r="BW1446">
        <v>0.25</v>
      </c>
      <c r="BX1446" t="s">
        <v>1103</v>
      </c>
      <c r="BY1446" t="s">
        <v>1400</v>
      </c>
      <c r="BZ1446" t="s">
        <v>1401</v>
      </c>
      <c r="CA1446" t="s">
        <v>4513</v>
      </c>
      <c r="CB1446" t="s">
        <v>150</v>
      </c>
      <c r="CD1446" t="s">
        <v>4495</v>
      </c>
      <c r="CI1446">
        <v>42.412329</v>
      </c>
      <c r="CJ1446">
        <v>-118.62749100000001</v>
      </c>
      <c r="CN1446" t="s">
        <v>3003</v>
      </c>
      <c r="CO1446" t="s">
        <v>1216</v>
      </c>
      <c r="CV1446" t="s">
        <v>154</v>
      </c>
      <c r="CW1446" t="s">
        <v>524</v>
      </c>
      <c r="CX1446" t="s">
        <v>167</v>
      </c>
      <c r="DC1446" s="15"/>
      <c r="DH1446" t="s">
        <v>146</v>
      </c>
    </row>
    <row r="1447" spans="1:112" x14ac:dyDescent="0.25">
      <c r="A1447" t="s">
        <v>1400</v>
      </c>
      <c r="B1447" t="s">
        <v>1401</v>
      </c>
      <c r="C1447" t="s">
        <v>4514</v>
      </c>
      <c r="D1447" t="s">
        <v>124</v>
      </c>
      <c r="E1447" t="s">
        <v>125</v>
      </c>
      <c r="F1447" t="s">
        <v>126</v>
      </c>
      <c r="G1447" s="15">
        <v>43383</v>
      </c>
      <c r="H1447" t="s">
        <v>2564</v>
      </c>
      <c r="I1447" t="s">
        <v>1197</v>
      </c>
      <c r="J1447" s="15">
        <v>43383</v>
      </c>
      <c r="K1447" t="s">
        <v>2564</v>
      </c>
      <c r="L1447" t="s">
        <v>1197</v>
      </c>
      <c r="T1447" t="s">
        <v>2772</v>
      </c>
      <c r="V1447" t="s">
        <v>4515</v>
      </c>
      <c r="AA1447" t="s">
        <v>1406</v>
      </c>
      <c r="AB1447" t="s">
        <v>1400</v>
      </c>
      <c r="AC1447" t="s">
        <v>1406</v>
      </c>
      <c r="AD1447" t="s">
        <v>1407</v>
      </c>
      <c r="AF1447" t="s">
        <v>137</v>
      </c>
      <c r="AG1447" t="s">
        <v>1408</v>
      </c>
      <c r="AI1447" t="s">
        <v>139</v>
      </c>
      <c r="AK1447" t="s">
        <v>140</v>
      </c>
      <c r="AM1447" t="s">
        <v>141</v>
      </c>
      <c r="AZ1447" t="s">
        <v>1207</v>
      </c>
      <c r="BA1447" t="s">
        <v>1208</v>
      </c>
      <c r="BB1447" t="s">
        <v>1209</v>
      </c>
      <c r="BD1447" t="s">
        <v>1409</v>
      </c>
      <c r="BE1447" s="15">
        <v>43388</v>
      </c>
      <c r="BG1447" t="s">
        <v>1410</v>
      </c>
      <c r="BH1447">
        <v>0.5</v>
      </c>
      <c r="BI1447" t="s">
        <v>139</v>
      </c>
      <c r="BJ1447" s="15"/>
      <c r="BK1447" t="s">
        <v>146</v>
      </c>
      <c r="BL1447">
        <v>8</v>
      </c>
      <c r="BM1447" s="16">
        <v>43383.943055555603</v>
      </c>
      <c r="BN1447">
        <v>8</v>
      </c>
      <c r="BO1447" s="16">
        <v>43383.943055555603</v>
      </c>
      <c r="BP1447" t="s">
        <v>147</v>
      </c>
      <c r="BQ1447" t="s">
        <v>147</v>
      </c>
      <c r="BS1447">
        <v>0.5</v>
      </c>
      <c r="BT1447" t="b">
        <v>0</v>
      </c>
      <c r="BV1447">
        <v>0.5</v>
      </c>
      <c r="BW1447">
        <v>0.25</v>
      </c>
      <c r="BX1447" t="s">
        <v>1103</v>
      </c>
      <c r="BY1447" t="s">
        <v>1400</v>
      </c>
      <c r="BZ1447" t="s">
        <v>1401</v>
      </c>
      <c r="CA1447" t="s">
        <v>4516</v>
      </c>
      <c r="CB1447" t="s">
        <v>150</v>
      </c>
      <c r="CD1447" t="s">
        <v>4318</v>
      </c>
      <c r="CI1447">
        <v>42.802070000000001</v>
      </c>
      <c r="CJ1447">
        <v>-118.86626</v>
      </c>
      <c r="CN1447" t="s">
        <v>3003</v>
      </c>
      <c r="CO1447" t="s">
        <v>1216</v>
      </c>
      <c r="CV1447" t="s">
        <v>154</v>
      </c>
      <c r="CW1447" t="s">
        <v>524</v>
      </c>
      <c r="CX1447" t="s">
        <v>167</v>
      </c>
      <c r="DC1447" s="15"/>
      <c r="DH1447" t="s">
        <v>146</v>
      </c>
    </row>
    <row r="1448" spans="1:112" x14ac:dyDescent="0.25">
      <c r="A1448" t="s">
        <v>1400</v>
      </c>
      <c r="B1448" t="s">
        <v>1401</v>
      </c>
      <c r="C1448" t="s">
        <v>4517</v>
      </c>
      <c r="D1448" t="s">
        <v>124</v>
      </c>
      <c r="E1448" t="s">
        <v>125</v>
      </c>
      <c r="F1448" t="s">
        <v>126</v>
      </c>
      <c r="G1448" s="15">
        <v>43383</v>
      </c>
      <c r="H1448" t="s">
        <v>4518</v>
      </c>
      <c r="I1448" t="s">
        <v>1197</v>
      </c>
      <c r="J1448" s="15">
        <v>43383</v>
      </c>
      <c r="K1448" t="s">
        <v>4518</v>
      </c>
      <c r="L1448" t="s">
        <v>1197</v>
      </c>
      <c r="T1448" t="s">
        <v>2772</v>
      </c>
      <c r="V1448" t="s">
        <v>4321</v>
      </c>
      <c r="AA1448" t="s">
        <v>1406</v>
      </c>
      <c r="AB1448" t="s">
        <v>1400</v>
      </c>
      <c r="AC1448" t="s">
        <v>1406</v>
      </c>
      <c r="AD1448" t="s">
        <v>1407</v>
      </c>
      <c r="AF1448" t="s">
        <v>137</v>
      </c>
      <c r="AG1448" t="s">
        <v>1408</v>
      </c>
      <c r="AI1448" t="s">
        <v>139</v>
      </c>
      <c r="AK1448" t="s">
        <v>140</v>
      </c>
      <c r="AM1448" t="s">
        <v>141</v>
      </c>
      <c r="AZ1448" t="s">
        <v>1207</v>
      </c>
      <c r="BA1448" t="s">
        <v>1208</v>
      </c>
      <c r="BB1448" t="s">
        <v>1209</v>
      </c>
      <c r="BD1448" t="s">
        <v>1409</v>
      </c>
      <c r="BE1448" s="15">
        <v>43388</v>
      </c>
      <c r="BG1448" t="s">
        <v>1410</v>
      </c>
      <c r="BH1448">
        <v>0.5</v>
      </c>
      <c r="BI1448" t="s">
        <v>139</v>
      </c>
      <c r="BJ1448" s="15"/>
      <c r="BK1448" t="s">
        <v>146</v>
      </c>
      <c r="BL1448">
        <v>8</v>
      </c>
      <c r="BM1448" s="16">
        <v>43384.000694444403</v>
      </c>
      <c r="BN1448">
        <v>8</v>
      </c>
      <c r="BO1448" s="16">
        <v>43384.000694444403</v>
      </c>
      <c r="BP1448" t="s">
        <v>147</v>
      </c>
      <c r="BQ1448" t="s">
        <v>147</v>
      </c>
      <c r="BS1448">
        <v>0.5</v>
      </c>
      <c r="BT1448" t="b">
        <v>0</v>
      </c>
      <c r="BV1448">
        <v>0.5</v>
      </c>
      <c r="BW1448">
        <v>0.25</v>
      </c>
      <c r="BX1448" t="s">
        <v>1103</v>
      </c>
      <c r="BY1448" t="s">
        <v>1400</v>
      </c>
      <c r="BZ1448" t="s">
        <v>1401</v>
      </c>
      <c r="CA1448" t="s">
        <v>4322</v>
      </c>
      <c r="CB1448" t="s">
        <v>150</v>
      </c>
      <c r="CD1448" t="s">
        <v>4318</v>
      </c>
      <c r="CI1448">
        <v>42.808318</v>
      </c>
      <c r="CJ1448">
        <v>-118.877523</v>
      </c>
      <c r="CN1448" t="s">
        <v>3003</v>
      </c>
      <c r="CO1448" t="s">
        <v>1216</v>
      </c>
      <c r="CV1448" t="s">
        <v>154</v>
      </c>
      <c r="CW1448" t="s">
        <v>524</v>
      </c>
      <c r="CX1448" t="s">
        <v>167</v>
      </c>
      <c r="DC1448" s="15"/>
      <c r="DH1448" t="s">
        <v>146</v>
      </c>
    </row>
    <row r="1449" spans="1:112" x14ac:dyDescent="0.25">
      <c r="A1449" t="s">
        <v>1400</v>
      </c>
      <c r="B1449" t="s">
        <v>1401</v>
      </c>
      <c r="C1449" t="s">
        <v>4519</v>
      </c>
      <c r="D1449" t="s">
        <v>124</v>
      </c>
      <c r="E1449" t="s">
        <v>125</v>
      </c>
      <c r="F1449" t="s">
        <v>126</v>
      </c>
      <c r="G1449" s="15">
        <v>43383</v>
      </c>
      <c r="H1449" t="s">
        <v>2308</v>
      </c>
      <c r="I1449" t="s">
        <v>1197</v>
      </c>
      <c r="J1449" s="15">
        <v>43383</v>
      </c>
      <c r="K1449" t="s">
        <v>2308</v>
      </c>
      <c r="L1449" t="s">
        <v>1197</v>
      </c>
      <c r="T1449" t="s">
        <v>2772</v>
      </c>
      <c r="V1449" t="s">
        <v>4520</v>
      </c>
      <c r="AA1449" t="s">
        <v>1406</v>
      </c>
      <c r="AB1449" t="s">
        <v>1400</v>
      </c>
      <c r="AC1449" t="s">
        <v>1406</v>
      </c>
      <c r="AD1449" t="s">
        <v>1407</v>
      </c>
      <c r="AF1449" t="s">
        <v>137</v>
      </c>
      <c r="AG1449" t="s">
        <v>1408</v>
      </c>
      <c r="AI1449" t="s">
        <v>139</v>
      </c>
      <c r="AK1449" t="s">
        <v>140</v>
      </c>
      <c r="AM1449" t="s">
        <v>141</v>
      </c>
      <c r="AZ1449" t="s">
        <v>1207</v>
      </c>
      <c r="BA1449" t="s">
        <v>1208</v>
      </c>
      <c r="BB1449" t="s">
        <v>1209</v>
      </c>
      <c r="BD1449" t="s">
        <v>1409</v>
      </c>
      <c r="BE1449" s="15">
        <v>43388</v>
      </c>
      <c r="BG1449" t="s">
        <v>1410</v>
      </c>
      <c r="BH1449">
        <v>0.5</v>
      </c>
      <c r="BI1449" t="s">
        <v>139</v>
      </c>
      <c r="BJ1449" s="15"/>
      <c r="BK1449" t="s">
        <v>146</v>
      </c>
      <c r="BL1449">
        <v>8</v>
      </c>
      <c r="BM1449" s="16">
        <v>43384.041666666701</v>
      </c>
      <c r="BN1449">
        <v>8</v>
      </c>
      <c r="BO1449" s="16">
        <v>43384.041666666701</v>
      </c>
      <c r="BP1449" t="s">
        <v>147</v>
      </c>
      <c r="BQ1449" t="s">
        <v>147</v>
      </c>
      <c r="BS1449">
        <v>0.5</v>
      </c>
      <c r="BT1449" t="b">
        <v>0</v>
      </c>
      <c r="BV1449">
        <v>0.5</v>
      </c>
      <c r="BW1449">
        <v>0.25</v>
      </c>
      <c r="BX1449" t="s">
        <v>1103</v>
      </c>
      <c r="BY1449" t="s">
        <v>1400</v>
      </c>
      <c r="BZ1449" t="s">
        <v>1401</v>
      </c>
      <c r="CA1449" t="s">
        <v>4521</v>
      </c>
      <c r="CB1449" t="s">
        <v>150</v>
      </c>
      <c r="CD1449" t="s">
        <v>4318</v>
      </c>
      <c r="CI1449">
        <v>42.806089</v>
      </c>
      <c r="CJ1449">
        <v>-118.873831</v>
      </c>
      <c r="CN1449" t="s">
        <v>3003</v>
      </c>
      <c r="CO1449" t="s">
        <v>1216</v>
      </c>
      <c r="CV1449" t="s">
        <v>154</v>
      </c>
      <c r="CW1449" t="s">
        <v>524</v>
      </c>
      <c r="CX1449" t="s">
        <v>167</v>
      </c>
      <c r="DC1449" s="15"/>
      <c r="DH1449" t="s">
        <v>146</v>
      </c>
    </row>
    <row r="1450" spans="1:112" x14ac:dyDescent="0.25">
      <c r="A1450" t="s">
        <v>1400</v>
      </c>
      <c r="B1450" t="s">
        <v>1401</v>
      </c>
      <c r="C1450" t="s">
        <v>4522</v>
      </c>
      <c r="D1450" t="s">
        <v>124</v>
      </c>
      <c r="E1450" t="s">
        <v>125</v>
      </c>
      <c r="F1450" t="s">
        <v>126</v>
      </c>
      <c r="G1450" s="15">
        <v>43384</v>
      </c>
      <c r="H1450" t="s">
        <v>188</v>
      </c>
      <c r="I1450" t="s">
        <v>1197</v>
      </c>
      <c r="J1450" s="15">
        <v>43384</v>
      </c>
      <c r="K1450" t="s">
        <v>188</v>
      </c>
      <c r="L1450" t="s">
        <v>1197</v>
      </c>
      <c r="T1450" t="s">
        <v>2772</v>
      </c>
      <c r="V1450" t="s">
        <v>4523</v>
      </c>
      <c r="AA1450" t="s">
        <v>1406</v>
      </c>
      <c r="AB1450" t="s">
        <v>1400</v>
      </c>
      <c r="AC1450" t="s">
        <v>1406</v>
      </c>
      <c r="AD1450" t="s">
        <v>1407</v>
      </c>
      <c r="AF1450" t="s">
        <v>137</v>
      </c>
      <c r="AG1450" t="s">
        <v>1408</v>
      </c>
      <c r="AI1450" t="s">
        <v>139</v>
      </c>
      <c r="AK1450" t="s">
        <v>140</v>
      </c>
      <c r="AM1450" t="s">
        <v>141</v>
      </c>
      <c r="AZ1450" t="s">
        <v>1207</v>
      </c>
      <c r="BA1450" t="s">
        <v>1208</v>
      </c>
      <c r="BB1450" t="s">
        <v>1209</v>
      </c>
      <c r="BD1450" t="s">
        <v>1409</v>
      </c>
      <c r="BE1450" s="15">
        <v>43389</v>
      </c>
      <c r="BG1450" t="s">
        <v>1410</v>
      </c>
      <c r="BH1450">
        <v>0.5</v>
      </c>
      <c r="BI1450" t="s">
        <v>139</v>
      </c>
      <c r="BJ1450" s="15"/>
      <c r="BK1450" t="s">
        <v>146</v>
      </c>
      <c r="BL1450">
        <v>8</v>
      </c>
      <c r="BM1450" s="16">
        <v>43384.791666666701</v>
      </c>
      <c r="BN1450">
        <v>8</v>
      </c>
      <c r="BO1450" s="16">
        <v>43384.791666666701</v>
      </c>
      <c r="BP1450" t="s">
        <v>147</v>
      </c>
      <c r="BQ1450" t="s">
        <v>147</v>
      </c>
      <c r="BS1450">
        <v>0.5</v>
      </c>
      <c r="BT1450" t="b">
        <v>0</v>
      </c>
      <c r="BV1450">
        <v>0.5</v>
      </c>
      <c r="BW1450">
        <v>0.25</v>
      </c>
      <c r="BX1450" t="s">
        <v>1103</v>
      </c>
      <c r="BY1450" t="s">
        <v>1400</v>
      </c>
      <c r="BZ1450" t="s">
        <v>1401</v>
      </c>
      <c r="CA1450" t="s">
        <v>4524</v>
      </c>
      <c r="CB1450" t="s">
        <v>150</v>
      </c>
      <c r="CD1450" t="s">
        <v>4236</v>
      </c>
      <c r="CI1450">
        <v>43.889802000000003</v>
      </c>
      <c r="CJ1450">
        <v>-119.629627</v>
      </c>
      <c r="CN1450" t="s">
        <v>3003</v>
      </c>
      <c r="CO1450" t="s">
        <v>1216</v>
      </c>
      <c r="CV1450" t="s">
        <v>154</v>
      </c>
      <c r="CW1450" t="s">
        <v>524</v>
      </c>
      <c r="CX1450" t="s">
        <v>167</v>
      </c>
      <c r="DC1450" s="15"/>
      <c r="DH1450" t="s">
        <v>146</v>
      </c>
    </row>
    <row r="1451" spans="1:112" x14ac:dyDescent="0.25">
      <c r="A1451" t="s">
        <v>1400</v>
      </c>
      <c r="B1451" t="s">
        <v>1401</v>
      </c>
      <c r="C1451" t="s">
        <v>4525</v>
      </c>
      <c r="D1451" t="s">
        <v>124</v>
      </c>
      <c r="E1451" t="s">
        <v>125</v>
      </c>
      <c r="F1451" t="s">
        <v>126</v>
      </c>
      <c r="G1451" s="15">
        <v>43384</v>
      </c>
      <c r="H1451" t="s">
        <v>819</v>
      </c>
      <c r="I1451" t="s">
        <v>1197</v>
      </c>
      <c r="J1451" s="15">
        <v>43384</v>
      </c>
      <c r="K1451" t="s">
        <v>819</v>
      </c>
      <c r="L1451" t="s">
        <v>1197</v>
      </c>
      <c r="T1451" t="s">
        <v>2772</v>
      </c>
      <c r="V1451" t="s">
        <v>4526</v>
      </c>
      <c r="AA1451" t="s">
        <v>1406</v>
      </c>
      <c r="AB1451" t="s">
        <v>1400</v>
      </c>
      <c r="AC1451" t="s">
        <v>1406</v>
      </c>
      <c r="AD1451" t="s">
        <v>1407</v>
      </c>
      <c r="AF1451" t="s">
        <v>137</v>
      </c>
      <c r="AG1451" t="s">
        <v>1408</v>
      </c>
      <c r="AI1451" t="s">
        <v>139</v>
      </c>
      <c r="AK1451" t="s">
        <v>140</v>
      </c>
      <c r="AM1451" t="s">
        <v>141</v>
      </c>
      <c r="AZ1451" t="s">
        <v>1207</v>
      </c>
      <c r="BA1451" t="s">
        <v>1208</v>
      </c>
      <c r="BB1451" t="s">
        <v>1209</v>
      </c>
      <c r="BD1451" t="s">
        <v>1409</v>
      </c>
      <c r="BE1451" s="15">
        <v>43388</v>
      </c>
      <c r="BG1451" t="s">
        <v>1410</v>
      </c>
      <c r="BH1451">
        <v>0.5</v>
      </c>
      <c r="BI1451" t="s">
        <v>139</v>
      </c>
      <c r="BJ1451" s="15"/>
      <c r="BK1451" t="s">
        <v>146</v>
      </c>
      <c r="BL1451">
        <v>8</v>
      </c>
      <c r="BM1451" s="16">
        <v>43384.822916666701</v>
      </c>
      <c r="BN1451">
        <v>8</v>
      </c>
      <c r="BO1451" s="16">
        <v>43384.822916666701</v>
      </c>
      <c r="BP1451" t="s">
        <v>147</v>
      </c>
      <c r="BQ1451" t="s">
        <v>147</v>
      </c>
      <c r="BS1451">
        <v>0.5</v>
      </c>
      <c r="BT1451" t="b">
        <v>0</v>
      </c>
      <c r="BV1451">
        <v>0.5</v>
      </c>
      <c r="BW1451">
        <v>0.25</v>
      </c>
      <c r="BX1451" t="s">
        <v>1103</v>
      </c>
      <c r="BY1451" t="s">
        <v>1400</v>
      </c>
      <c r="BZ1451" t="s">
        <v>1401</v>
      </c>
      <c r="CA1451" t="s">
        <v>4527</v>
      </c>
      <c r="CB1451" t="s">
        <v>150</v>
      </c>
      <c r="CD1451" t="s">
        <v>4236</v>
      </c>
      <c r="CI1451">
        <v>43.918000999999997</v>
      </c>
      <c r="CJ1451">
        <v>-119.589702</v>
      </c>
      <c r="CN1451" t="s">
        <v>3003</v>
      </c>
      <c r="CO1451" t="s">
        <v>1216</v>
      </c>
      <c r="CV1451" t="s">
        <v>154</v>
      </c>
      <c r="CW1451" t="s">
        <v>524</v>
      </c>
      <c r="CX1451" t="s">
        <v>167</v>
      </c>
      <c r="DC1451" s="15"/>
      <c r="DH1451" t="s">
        <v>146</v>
      </c>
    </row>
    <row r="1452" spans="1:112" x14ac:dyDescent="0.25">
      <c r="A1452" t="s">
        <v>1400</v>
      </c>
      <c r="B1452" t="s">
        <v>1401</v>
      </c>
      <c r="C1452" t="s">
        <v>4528</v>
      </c>
      <c r="D1452" t="s">
        <v>124</v>
      </c>
      <c r="E1452" t="s">
        <v>125</v>
      </c>
      <c r="F1452" t="s">
        <v>126</v>
      </c>
      <c r="G1452" s="15">
        <v>43384</v>
      </c>
      <c r="H1452" t="s">
        <v>1342</v>
      </c>
      <c r="I1452" t="s">
        <v>1197</v>
      </c>
      <c r="J1452" s="15">
        <v>43384</v>
      </c>
      <c r="K1452" t="s">
        <v>1342</v>
      </c>
      <c r="L1452" t="s">
        <v>1197</v>
      </c>
      <c r="T1452" t="s">
        <v>2772</v>
      </c>
      <c r="V1452" t="s">
        <v>4529</v>
      </c>
      <c r="AA1452" t="s">
        <v>1406</v>
      </c>
      <c r="AB1452" t="s">
        <v>1400</v>
      </c>
      <c r="AC1452" t="s">
        <v>1406</v>
      </c>
      <c r="AD1452" t="s">
        <v>1407</v>
      </c>
      <c r="AF1452" t="s">
        <v>137</v>
      </c>
      <c r="AG1452" t="s">
        <v>1408</v>
      </c>
      <c r="AI1452" t="s">
        <v>139</v>
      </c>
      <c r="AK1452" t="s">
        <v>140</v>
      </c>
      <c r="AM1452" t="s">
        <v>141</v>
      </c>
      <c r="AZ1452" t="s">
        <v>1207</v>
      </c>
      <c r="BA1452" t="s">
        <v>1208</v>
      </c>
      <c r="BB1452" t="s">
        <v>1209</v>
      </c>
      <c r="BD1452" t="s">
        <v>1409</v>
      </c>
      <c r="BE1452" s="15">
        <v>43389</v>
      </c>
      <c r="BG1452" t="s">
        <v>1410</v>
      </c>
      <c r="BH1452">
        <v>0.5</v>
      </c>
      <c r="BI1452" t="s">
        <v>139</v>
      </c>
      <c r="BJ1452" s="15"/>
      <c r="BK1452" t="s">
        <v>146</v>
      </c>
      <c r="BL1452">
        <v>8</v>
      </c>
      <c r="BM1452" s="16">
        <v>43384.863888888904</v>
      </c>
      <c r="BN1452">
        <v>8</v>
      </c>
      <c r="BO1452" s="16">
        <v>43384.863888888904</v>
      </c>
      <c r="BP1452" t="s">
        <v>147</v>
      </c>
      <c r="BQ1452" t="s">
        <v>147</v>
      </c>
      <c r="BS1452">
        <v>0.5</v>
      </c>
      <c r="BT1452" t="b">
        <v>0</v>
      </c>
      <c r="BV1452">
        <v>0.5</v>
      </c>
      <c r="BW1452">
        <v>0.25</v>
      </c>
      <c r="BX1452" t="s">
        <v>1103</v>
      </c>
      <c r="BY1452" t="s">
        <v>1400</v>
      </c>
      <c r="BZ1452" t="s">
        <v>1401</v>
      </c>
      <c r="CA1452" t="s">
        <v>4530</v>
      </c>
      <c r="CB1452" t="s">
        <v>150</v>
      </c>
      <c r="CD1452" t="s">
        <v>4240</v>
      </c>
      <c r="CI1452">
        <v>43.849851000000001</v>
      </c>
      <c r="CJ1452">
        <v>-119.41034000000001</v>
      </c>
      <c r="CN1452" t="s">
        <v>3003</v>
      </c>
      <c r="CO1452" t="s">
        <v>1216</v>
      </c>
      <c r="CV1452" t="s">
        <v>154</v>
      </c>
      <c r="CW1452" t="s">
        <v>524</v>
      </c>
      <c r="CX1452" t="s">
        <v>167</v>
      </c>
      <c r="DC1452" s="15"/>
      <c r="DH1452" t="s">
        <v>146</v>
      </c>
    </row>
    <row r="1453" spans="1:112" x14ac:dyDescent="0.25">
      <c r="A1453" t="s">
        <v>1400</v>
      </c>
      <c r="B1453" t="s">
        <v>1401</v>
      </c>
      <c r="C1453" t="s">
        <v>4531</v>
      </c>
      <c r="D1453" t="s">
        <v>124</v>
      </c>
      <c r="E1453" t="s">
        <v>125</v>
      </c>
      <c r="F1453" t="s">
        <v>126</v>
      </c>
      <c r="G1453" s="15">
        <v>43384</v>
      </c>
      <c r="H1453" t="s">
        <v>4532</v>
      </c>
      <c r="I1453" t="s">
        <v>1197</v>
      </c>
      <c r="J1453" s="15">
        <v>43384</v>
      </c>
      <c r="K1453" t="s">
        <v>4532</v>
      </c>
      <c r="L1453" t="s">
        <v>1197</v>
      </c>
      <c r="T1453" t="s">
        <v>2772</v>
      </c>
      <c r="V1453" t="s">
        <v>4533</v>
      </c>
      <c r="AA1453" t="s">
        <v>1406</v>
      </c>
      <c r="AB1453" t="s">
        <v>1400</v>
      </c>
      <c r="AC1453" t="s">
        <v>1406</v>
      </c>
      <c r="AD1453" t="s">
        <v>1407</v>
      </c>
      <c r="AF1453" t="s">
        <v>137</v>
      </c>
      <c r="AG1453" t="s">
        <v>1408</v>
      </c>
      <c r="AI1453" t="s">
        <v>139</v>
      </c>
      <c r="AK1453" t="s">
        <v>140</v>
      </c>
      <c r="AM1453" t="s">
        <v>141</v>
      </c>
      <c r="AZ1453" t="s">
        <v>1207</v>
      </c>
      <c r="BA1453" t="s">
        <v>1208</v>
      </c>
      <c r="BB1453" t="s">
        <v>1209</v>
      </c>
      <c r="BD1453" t="s">
        <v>1409</v>
      </c>
      <c r="BE1453" s="15">
        <v>43389</v>
      </c>
      <c r="BG1453" t="s">
        <v>1410</v>
      </c>
      <c r="BH1453">
        <v>0.5</v>
      </c>
      <c r="BI1453" t="s">
        <v>139</v>
      </c>
      <c r="BJ1453" s="15"/>
      <c r="BK1453" t="s">
        <v>146</v>
      </c>
      <c r="BL1453">
        <v>8</v>
      </c>
      <c r="BM1453" s="16">
        <v>43384.920833333301</v>
      </c>
      <c r="BN1453">
        <v>8</v>
      </c>
      <c r="BO1453" s="16">
        <v>43384.920833333301</v>
      </c>
      <c r="BP1453" t="s">
        <v>147</v>
      </c>
      <c r="BQ1453" t="s">
        <v>147</v>
      </c>
      <c r="BS1453">
        <v>0.5</v>
      </c>
      <c r="BT1453" t="b">
        <v>0</v>
      </c>
      <c r="BV1453">
        <v>0.5</v>
      </c>
      <c r="BW1453">
        <v>0.25</v>
      </c>
      <c r="BX1453" t="s">
        <v>1103</v>
      </c>
      <c r="BY1453" t="s">
        <v>1400</v>
      </c>
      <c r="BZ1453" t="s">
        <v>1401</v>
      </c>
      <c r="CA1453" t="s">
        <v>4534</v>
      </c>
      <c r="CB1453" t="s">
        <v>150</v>
      </c>
      <c r="CD1453" t="s">
        <v>4240</v>
      </c>
      <c r="CI1453">
        <v>43.875660000000003</v>
      </c>
      <c r="CJ1453">
        <v>-119.27279</v>
      </c>
      <c r="CN1453" t="s">
        <v>3003</v>
      </c>
      <c r="CO1453" t="s">
        <v>1216</v>
      </c>
      <c r="CV1453" t="s">
        <v>154</v>
      </c>
      <c r="CW1453" t="s">
        <v>524</v>
      </c>
      <c r="CX1453" t="s">
        <v>167</v>
      </c>
      <c r="DC1453" s="15"/>
      <c r="DH1453" t="s">
        <v>146</v>
      </c>
    </row>
    <row r="1454" spans="1:112" x14ac:dyDescent="0.25">
      <c r="A1454" t="s">
        <v>1400</v>
      </c>
      <c r="B1454" t="s">
        <v>1401</v>
      </c>
      <c r="C1454" t="s">
        <v>4535</v>
      </c>
      <c r="D1454" t="s">
        <v>124</v>
      </c>
      <c r="E1454" t="s">
        <v>125</v>
      </c>
      <c r="F1454" t="s">
        <v>126</v>
      </c>
      <c r="G1454" s="15">
        <v>43384</v>
      </c>
      <c r="H1454" t="s">
        <v>2104</v>
      </c>
      <c r="I1454" t="s">
        <v>1197</v>
      </c>
      <c r="J1454" s="15">
        <v>43384</v>
      </c>
      <c r="K1454" t="s">
        <v>2104</v>
      </c>
      <c r="L1454" t="s">
        <v>1197</v>
      </c>
      <c r="T1454" t="s">
        <v>2772</v>
      </c>
      <c r="V1454" t="s">
        <v>4368</v>
      </c>
      <c r="AA1454" t="s">
        <v>1406</v>
      </c>
      <c r="AB1454" t="s">
        <v>1400</v>
      </c>
      <c r="AC1454" t="s">
        <v>1406</v>
      </c>
      <c r="AD1454" t="s">
        <v>1407</v>
      </c>
      <c r="AF1454" t="s">
        <v>137</v>
      </c>
      <c r="AG1454" t="s">
        <v>1408</v>
      </c>
      <c r="AI1454" t="s">
        <v>139</v>
      </c>
      <c r="AK1454" t="s">
        <v>140</v>
      </c>
      <c r="AM1454" t="s">
        <v>141</v>
      </c>
      <c r="AZ1454" t="s">
        <v>1207</v>
      </c>
      <c r="BA1454" t="s">
        <v>1208</v>
      </c>
      <c r="BB1454" t="s">
        <v>1209</v>
      </c>
      <c r="BD1454" t="s">
        <v>1409</v>
      </c>
      <c r="BE1454" s="15">
        <v>43388</v>
      </c>
      <c r="BG1454" t="s">
        <v>1410</v>
      </c>
      <c r="BH1454">
        <v>0.5</v>
      </c>
      <c r="BI1454" t="s">
        <v>139</v>
      </c>
      <c r="BJ1454" s="15"/>
      <c r="BK1454" t="s">
        <v>146</v>
      </c>
      <c r="BL1454">
        <v>8</v>
      </c>
      <c r="BM1454" s="16">
        <v>43385</v>
      </c>
      <c r="BN1454">
        <v>8</v>
      </c>
      <c r="BO1454" s="16">
        <v>43385</v>
      </c>
      <c r="BP1454" t="s">
        <v>147</v>
      </c>
      <c r="BQ1454" t="s">
        <v>147</v>
      </c>
      <c r="BS1454">
        <v>0.5</v>
      </c>
      <c r="BT1454" t="b">
        <v>0</v>
      </c>
      <c r="BV1454">
        <v>0.5</v>
      </c>
      <c r="BW1454">
        <v>0.25</v>
      </c>
      <c r="BX1454" t="s">
        <v>1103</v>
      </c>
      <c r="BY1454" t="s">
        <v>1400</v>
      </c>
      <c r="BZ1454" t="s">
        <v>1401</v>
      </c>
      <c r="CA1454" t="s">
        <v>4369</v>
      </c>
      <c r="CB1454" t="s">
        <v>150</v>
      </c>
      <c r="CD1454" t="s">
        <v>4244</v>
      </c>
      <c r="CI1454">
        <v>43.243915999999999</v>
      </c>
      <c r="CJ1454">
        <v>-118.528986</v>
      </c>
      <c r="CN1454" t="s">
        <v>3003</v>
      </c>
      <c r="CO1454" t="s">
        <v>1216</v>
      </c>
      <c r="CV1454" t="s">
        <v>154</v>
      </c>
      <c r="CW1454" t="s">
        <v>524</v>
      </c>
      <c r="CX1454" t="s">
        <v>167</v>
      </c>
      <c r="DC1454" s="15"/>
      <c r="DH1454" t="s">
        <v>146</v>
      </c>
    </row>
    <row r="1455" spans="1:112" x14ac:dyDescent="0.25">
      <c r="A1455" t="s">
        <v>1400</v>
      </c>
      <c r="B1455" t="s">
        <v>1401</v>
      </c>
      <c r="C1455" t="s">
        <v>4536</v>
      </c>
      <c r="D1455" t="s">
        <v>124</v>
      </c>
      <c r="E1455" t="s">
        <v>125</v>
      </c>
      <c r="F1455" t="s">
        <v>126</v>
      </c>
      <c r="G1455" s="15">
        <v>43384</v>
      </c>
      <c r="H1455" t="s">
        <v>4537</v>
      </c>
      <c r="I1455" t="s">
        <v>1197</v>
      </c>
      <c r="J1455" s="15">
        <v>43384</v>
      </c>
      <c r="K1455" t="s">
        <v>4537</v>
      </c>
      <c r="L1455" t="s">
        <v>1197</v>
      </c>
      <c r="T1455" t="s">
        <v>2772</v>
      </c>
      <c r="V1455" t="s">
        <v>4371</v>
      </c>
      <c r="AA1455" t="s">
        <v>1406</v>
      </c>
      <c r="AB1455" t="s">
        <v>1400</v>
      </c>
      <c r="AC1455" t="s">
        <v>1406</v>
      </c>
      <c r="AD1455" t="s">
        <v>1407</v>
      </c>
      <c r="AF1455" t="s">
        <v>137</v>
      </c>
      <c r="AG1455" t="s">
        <v>1408</v>
      </c>
      <c r="AI1455" t="s">
        <v>139</v>
      </c>
      <c r="AK1455" t="s">
        <v>140</v>
      </c>
      <c r="AM1455" t="s">
        <v>141</v>
      </c>
      <c r="AZ1455" t="s">
        <v>1207</v>
      </c>
      <c r="BA1455" t="s">
        <v>1208</v>
      </c>
      <c r="BB1455" t="s">
        <v>1209</v>
      </c>
      <c r="BD1455" t="s">
        <v>1409</v>
      </c>
      <c r="BE1455" s="15">
        <v>43389</v>
      </c>
      <c r="BG1455" t="s">
        <v>1410</v>
      </c>
      <c r="BH1455">
        <v>0.5</v>
      </c>
      <c r="BI1455" t="s">
        <v>139</v>
      </c>
      <c r="BJ1455" s="15"/>
      <c r="BK1455" t="s">
        <v>146</v>
      </c>
      <c r="BL1455">
        <v>8</v>
      </c>
      <c r="BM1455" s="16">
        <v>43385.022916666698</v>
      </c>
      <c r="BN1455">
        <v>8</v>
      </c>
      <c r="BO1455" s="16">
        <v>43385.022916666698</v>
      </c>
      <c r="BP1455" t="s">
        <v>147</v>
      </c>
      <c r="BQ1455" t="s">
        <v>147</v>
      </c>
      <c r="BS1455">
        <v>0.5</v>
      </c>
      <c r="BT1455" t="b">
        <v>0</v>
      </c>
      <c r="BV1455">
        <v>0.5</v>
      </c>
      <c r="BW1455">
        <v>0.25</v>
      </c>
      <c r="BX1455" t="s">
        <v>1103</v>
      </c>
      <c r="BY1455" t="s">
        <v>1400</v>
      </c>
      <c r="BZ1455" t="s">
        <v>1401</v>
      </c>
      <c r="CA1455" t="s">
        <v>4372</v>
      </c>
      <c r="CB1455" t="s">
        <v>150</v>
      </c>
      <c r="CD1455" t="s">
        <v>4244</v>
      </c>
      <c r="CI1455">
        <v>43.238664999999997</v>
      </c>
      <c r="CJ1455">
        <v>-118.539672</v>
      </c>
      <c r="CN1455" t="s">
        <v>3003</v>
      </c>
      <c r="CO1455" t="s">
        <v>1216</v>
      </c>
      <c r="CV1455" t="s">
        <v>154</v>
      </c>
      <c r="CW1455" t="s">
        <v>524</v>
      </c>
      <c r="CX1455" t="s">
        <v>167</v>
      </c>
      <c r="DC1455" s="15"/>
      <c r="DH1455" t="s">
        <v>146</v>
      </c>
    </row>
    <row r="1456" spans="1:112" x14ac:dyDescent="0.25">
      <c r="A1456" t="s">
        <v>1400</v>
      </c>
      <c r="B1456" t="s">
        <v>1401</v>
      </c>
      <c r="C1456" t="s">
        <v>4538</v>
      </c>
      <c r="D1456" t="s">
        <v>124</v>
      </c>
      <c r="E1456" t="s">
        <v>125</v>
      </c>
      <c r="F1456" t="s">
        <v>126</v>
      </c>
      <c r="G1456" s="15">
        <v>43385</v>
      </c>
      <c r="H1456" t="s">
        <v>1022</v>
      </c>
      <c r="I1456" t="s">
        <v>1197</v>
      </c>
      <c r="J1456" s="15">
        <v>43385</v>
      </c>
      <c r="K1456" t="s">
        <v>1022</v>
      </c>
      <c r="L1456" t="s">
        <v>1197</v>
      </c>
      <c r="T1456" t="s">
        <v>2772</v>
      </c>
      <c r="V1456" t="s">
        <v>4295</v>
      </c>
      <c r="AA1456" t="s">
        <v>1406</v>
      </c>
      <c r="AB1456" t="s">
        <v>1400</v>
      </c>
      <c r="AC1456" t="s">
        <v>1406</v>
      </c>
      <c r="AD1456" t="s">
        <v>1407</v>
      </c>
      <c r="AF1456" t="s">
        <v>137</v>
      </c>
      <c r="AG1456" t="s">
        <v>1408</v>
      </c>
      <c r="AI1456" t="s">
        <v>139</v>
      </c>
      <c r="AK1456" t="s">
        <v>140</v>
      </c>
      <c r="AM1456" t="s">
        <v>141</v>
      </c>
      <c r="AZ1456" t="s">
        <v>1207</v>
      </c>
      <c r="BA1456" t="s">
        <v>1208</v>
      </c>
      <c r="BB1456" t="s">
        <v>1209</v>
      </c>
      <c r="BD1456" t="s">
        <v>1409</v>
      </c>
      <c r="BE1456" s="15">
        <v>43389</v>
      </c>
      <c r="BG1456" t="s">
        <v>1410</v>
      </c>
      <c r="BH1456">
        <v>0.5</v>
      </c>
      <c r="BI1456" t="s">
        <v>139</v>
      </c>
      <c r="BJ1456" s="15"/>
      <c r="BK1456" t="s">
        <v>146</v>
      </c>
      <c r="BL1456">
        <v>8</v>
      </c>
      <c r="BM1456" s="16">
        <v>43385.729166666701</v>
      </c>
      <c r="BN1456">
        <v>8</v>
      </c>
      <c r="BO1456" s="16">
        <v>43385.729166666701</v>
      </c>
      <c r="BP1456" t="s">
        <v>147</v>
      </c>
      <c r="BQ1456" t="s">
        <v>147</v>
      </c>
      <c r="BS1456">
        <v>0.5</v>
      </c>
      <c r="BT1456" t="b">
        <v>0</v>
      </c>
      <c r="BV1456">
        <v>0.5</v>
      </c>
      <c r="BW1456">
        <v>0.25</v>
      </c>
      <c r="BX1456" t="s">
        <v>1103</v>
      </c>
      <c r="BY1456" t="s">
        <v>1400</v>
      </c>
      <c r="BZ1456" t="s">
        <v>1401</v>
      </c>
      <c r="CA1456" t="s">
        <v>4296</v>
      </c>
      <c r="CB1456" t="s">
        <v>150</v>
      </c>
      <c r="CD1456" t="s">
        <v>4244</v>
      </c>
      <c r="CI1456">
        <v>43.592340999999998</v>
      </c>
      <c r="CJ1456">
        <v>-118.60192600000001</v>
      </c>
      <c r="CN1456" t="s">
        <v>3003</v>
      </c>
      <c r="CO1456" t="s">
        <v>1216</v>
      </c>
      <c r="CV1456" t="s">
        <v>154</v>
      </c>
      <c r="CW1456" t="s">
        <v>524</v>
      </c>
      <c r="CX1456" t="s">
        <v>167</v>
      </c>
      <c r="DC1456" s="15"/>
      <c r="DH1456" t="s">
        <v>146</v>
      </c>
    </row>
    <row r="1457" spans="1:112" x14ac:dyDescent="0.25">
      <c r="A1457" t="s">
        <v>1400</v>
      </c>
      <c r="B1457" t="s">
        <v>1401</v>
      </c>
      <c r="C1457" t="s">
        <v>4539</v>
      </c>
      <c r="D1457" t="s">
        <v>124</v>
      </c>
      <c r="E1457" t="s">
        <v>125</v>
      </c>
      <c r="F1457" t="s">
        <v>126</v>
      </c>
      <c r="G1457" s="15">
        <v>43385</v>
      </c>
      <c r="H1457" t="s">
        <v>582</v>
      </c>
      <c r="I1457" t="s">
        <v>1197</v>
      </c>
      <c r="J1457" s="15">
        <v>43385</v>
      </c>
      <c r="K1457" t="s">
        <v>582</v>
      </c>
      <c r="L1457" t="s">
        <v>1197</v>
      </c>
      <c r="T1457" t="s">
        <v>2772</v>
      </c>
      <c r="V1457" t="s">
        <v>4238</v>
      </c>
      <c r="AA1457" t="s">
        <v>1406</v>
      </c>
      <c r="AB1457" t="s">
        <v>1400</v>
      </c>
      <c r="AC1457" t="s">
        <v>1406</v>
      </c>
      <c r="AD1457" t="s">
        <v>1407</v>
      </c>
      <c r="AF1457" t="s">
        <v>137</v>
      </c>
      <c r="AG1457" t="s">
        <v>1408</v>
      </c>
      <c r="AI1457" t="s">
        <v>139</v>
      </c>
      <c r="AK1457" t="s">
        <v>140</v>
      </c>
      <c r="AM1457" t="s">
        <v>141</v>
      </c>
      <c r="AZ1457" t="s">
        <v>1207</v>
      </c>
      <c r="BA1457" t="s">
        <v>1208</v>
      </c>
      <c r="BB1457" t="s">
        <v>1209</v>
      </c>
      <c r="BD1457" t="s">
        <v>1409</v>
      </c>
      <c r="BE1457" s="15">
        <v>43389</v>
      </c>
      <c r="BG1457" t="s">
        <v>1410</v>
      </c>
      <c r="BH1457">
        <v>0.5</v>
      </c>
      <c r="BI1457" t="s">
        <v>139</v>
      </c>
      <c r="BJ1457" s="15"/>
      <c r="BK1457" t="s">
        <v>146</v>
      </c>
      <c r="BL1457">
        <v>8</v>
      </c>
      <c r="BM1457" s="16">
        <v>43385.732638888898</v>
      </c>
      <c r="BN1457">
        <v>8</v>
      </c>
      <c r="BO1457" s="16">
        <v>43385.732638888898</v>
      </c>
      <c r="BP1457" t="s">
        <v>147</v>
      </c>
      <c r="BQ1457" t="s">
        <v>147</v>
      </c>
      <c r="BS1457">
        <v>0.5</v>
      </c>
      <c r="BT1457" t="b">
        <v>0</v>
      </c>
      <c r="BV1457">
        <v>0.5</v>
      </c>
      <c r="BW1457">
        <v>0.25</v>
      </c>
      <c r="BX1457" t="s">
        <v>1103</v>
      </c>
      <c r="BY1457" t="s">
        <v>1400</v>
      </c>
      <c r="BZ1457" t="s">
        <v>1401</v>
      </c>
      <c r="CA1457" t="s">
        <v>4239</v>
      </c>
      <c r="CB1457" t="s">
        <v>150</v>
      </c>
      <c r="CD1457" t="s">
        <v>4240</v>
      </c>
      <c r="CI1457">
        <v>43.428728999999997</v>
      </c>
      <c r="CJ1457">
        <v>-118.990016</v>
      </c>
      <c r="CN1457" t="s">
        <v>3003</v>
      </c>
      <c r="CO1457" t="s">
        <v>1216</v>
      </c>
      <c r="CV1457" t="s">
        <v>154</v>
      </c>
      <c r="CW1457" t="s">
        <v>524</v>
      </c>
      <c r="CX1457" t="s">
        <v>167</v>
      </c>
      <c r="DC1457" s="15"/>
      <c r="DH1457" t="s">
        <v>146</v>
      </c>
    </row>
    <row r="1458" spans="1:112" x14ac:dyDescent="0.25">
      <c r="A1458" t="s">
        <v>1400</v>
      </c>
      <c r="B1458" t="s">
        <v>1401</v>
      </c>
      <c r="C1458" t="s">
        <v>4540</v>
      </c>
      <c r="D1458" t="s">
        <v>124</v>
      </c>
      <c r="E1458" t="s">
        <v>125</v>
      </c>
      <c r="F1458" t="s">
        <v>126</v>
      </c>
      <c r="G1458" s="15">
        <v>43385</v>
      </c>
      <c r="H1458" t="s">
        <v>720</v>
      </c>
      <c r="I1458" t="s">
        <v>1197</v>
      </c>
      <c r="J1458" s="15">
        <v>43385</v>
      </c>
      <c r="K1458" t="s">
        <v>720</v>
      </c>
      <c r="L1458" t="s">
        <v>1197</v>
      </c>
      <c r="T1458" t="s">
        <v>2772</v>
      </c>
      <c r="V1458" t="s">
        <v>4541</v>
      </c>
      <c r="AA1458" t="s">
        <v>1406</v>
      </c>
      <c r="AB1458" t="s">
        <v>1400</v>
      </c>
      <c r="AC1458" t="s">
        <v>1406</v>
      </c>
      <c r="AD1458" t="s">
        <v>1407</v>
      </c>
      <c r="AF1458" t="s">
        <v>137</v>
      </c>
      <c r="AG1458" t="s">
        <v>1408</v>
      </c>
      <c r="AI1458" t="s">
        <v>139</v>
      </c>
      <c r="AK1458" t="s">
        <v>140</v>
      </c>
      <c r="AM1458" t="s">
        <v>141</v>
      </c>
      <c r="AZ1458" t="s">
        <v>1207</v>
      </c>
      <c r="BA1458" t="s">
        <v>1208</v>
      </c>
      <c r="BB1458" t="s">
        <v>1209</v>
      </c>
      <c r="BD1458" t="s">
        <v>1409</v>
      </c>
      <c r="BE1458" s="15">
        <v>43389</v>
      </c>
      <c r="BG1458" t="s">
        <v>1410</v>
      </c>
      <c r="BH1458">
        <v>0.5</v>
      </c>
      <c r="BI1458" t="s">
        <v>139</v>
      </c>
      <c r="BJ1458" s="15"/>
      <c r="BK1458" t="s">
        <v>146</v>
      </c>
      <c r="BL1458">
        <v>8</v>
      </c>
      <c r="BM1458" s="16">
        <v>43385.75</v>
      </c>
      <c r="BN1458">
        <v>8</v>
      </c>
      <c r="BO1458" s="16">
        <v>43385.75</v>
      </c>
      <c r="BP1458" t="s">
        <v>147</v>
      </c>
      <c r="BQ1458" t="s">
        <v>147</v>
      </c>
      <c r="BS1458">
        <v>0.5</v>
      </c>
      <c r="BT1458" t="b">
        <v>0</v>
      </c>
      <c r="BV1458">
        <v>0.5</v>
      </c>
      <c r="BW1458">
        <v>0.25</v>
      </c>
      <c r="BX1458" t="s">
        <v>1103</v>
      </c>
      <c r="BY1458" t="s">
        <v>1400</v>
      </c>
      <c r="BZ1458" t="s">
        <v>1401</v>
      </c>
      <c r="CA1458" t="s">
        <v>4542</v>
      </c>
      <c r="CB1458" t="s">
        <v>150</v>
      </c>
      <c r="CD1458" t="s">
        <v>4244</v>
      </c>
      <c r="CI1458">
        <v>43.600177000000002</v>
      </c>
      <c r="CJ1458">
        <v>-118.59609500000001</v>
      </c>
      <c r="CN1458" t="s">
        <v>3003</v>
      </c>
      <c r="CO1458" t="s">
        <v>1216</v>
      </c>
      <c r="CV1458" t="s">
        <v>154</v>
      </c>
      <c r="CW1458" t="s">
        <v>524</v>
      </c>
      <c r="CX1458" t="s">
        <v>167</v>
      </c>
      <c r="DC1458" s="15"/>
      <c r="DH1458" t="s">
        <v>146</v>
      </c>
    </row>
    <row r="1459" spans="1:112" x14ac:dyDescent="0.25">
      <c r="A1459" t="s">
        <v>1400</v>
      </c>
      <c r="B1459" t="s">
        <v>1401</v>
      </c>
      <c r="C1459" t="s">
        <v>4543</v>
      </c>
      <c r="D1459" t="s">
        <v>124</v>
      </c>
      <c r="E1459" t="s">
        <v>125</v>
      </c>
      <c r="F1459" t="s">
        <v>126</v>
      </c>
      <c r="G1459" s="15">
        <v>43385</v>
      </c>
      <c r="H1459" t="s">
        <v>828</v>
      </c>
      <c r="I1459" t="s">
        <v>1197</v>
      </c>
      <c r="J1459" s="15">
        <v>43385</v>
      </c>
      <c r="K1459" t="s">
        <v>828</v>
      </c>
      <c r="L1459" t="s">
        <v>1197</v>
      </c>
      <c r="T1459" t="s">
        <v>2772</v>
      </c>
      <c r="V1459" t="s">
        <v>4427</v>
      </c>
      <c r="AA1459" t="s">
        <v>1406</v>
      </c>
      <c r="AB1459" t="s">
        <v>1400</v>
      </c>
      <c r="AC1459" t="s">
        <v>1406</v>
      </c>
      <c r="AD1459" t="s">
        <v>1407</v>
      </c>
      <c r="AF1459" t="s">
        <v>137</v>
      </c>
      <c r="AG1459" t="s">
        <v>1408</v>
      </c>
      <c r="AI1459" t="s">
        <v>139</v>
      </c>
      <c r="AK1459" t="s">
        <v>140</v>
      </c>
      <c r="AM1459" t="s">
        <v>141</v>
      </c>
      <c r="AZ1459" t="s">
        <v>1207</v>
      </c>
      <c r="BA1459" t="s">
        <v>1208</v>
      </c>
      <c r="BB1459" t="s">
        <v>1209</v>
      </c>
      <c r="BD1459" t="s">
        <v>1409</v>
      </c>
      <c r="BE1459" s="15">
        <v>43389</v>
      </c>
      <c r="BG1459" t="s">
        <v>1410</v>
      </c>
      <c r="BH1459">
        <v>0.5</v>
      </c>
      <c r="BI1459" t="s">
        <v>139</v>
      </c>
      <c r="BJ1459" s="15"/>
      <c r="BK1459" t="s">
        <v>146</v>
      </c>
      <c r="BL1459">
        <v>8</v>
      </c>
      <c r="BM1459" s="16">
        <v>43385.788194444402</v>
      </c>
      <c r="BN1459">
        <v>8</v>
      </c>
      <c r="BO1459" s="16">
        <v>43385.788194444402</v>
      </c>
      <c r="BP1459" t="s">
        <v>147</v>
      </c>
      <c r="BQ1459" t="s">
        <v>147</v>
      </c>
      <c r="BS1459">
        <v>0.5</v>
      </c>
      <c r="BT1459" t="b">
        <v>0</v>
      </c>
      <c r="BV1459">
        <v>0.5</v>
      </c>
      <c r="BW1459">
        <v>0.25</v>
      </c>
      <c r="BX1459" t="s">
        <v>1103</v>
      </c>
      <c r="BY1459" t="s">
        <v>1400</v>
      </c>
      <c r="BZ1459" t="s">
        <v>1401</v>
      </c>
      <c r="CA1459" t="s">
        <v>4428</v>
      </c>
      <c r="CB1459" t="s">
        <v>150</v>
      </c>
      <c r="CD1459" t="s">
        <v>4244</v>
      </c>
      <c r="CI1459">
        <v>43.564278999999999</v>
      </c>
      <c r="CJ1459">
        <v>-118.609791</v>
      </c>
      <c r="CN1459" t="s">
        <v>3003</v>
      </c>
      <c r="CO1459" t="s">
        <v>1216</v>
      </c>
      <c r="CV1459" t="s">
        <v>154</v>
      </c>
      <c r="CW1459" t="s">
        <v>524</v>
      </c>
      <c r="CX1459" t="s">
        <v>167</v>
      </c>
      <c r="DC1459" s="15"/>
      <c r="DH1459" t="s">
        <v>146</v>
      </c>
    </row>
    <row r="1460" spans="1:112" x14ac:dyDescent="0.25">
      <c r="A1460" t="s">
        <v>1400</v>
      </c>
      <c r="B1460" t="s">
        <v>1401</v>
      </c>
      <c r="C1460" t="s">
        <v>4544</v>
      </c>
      <c r="D1460" t="s">
        <v>124</v>
      </c>
      <c r="E1460" t="s">
        <v>125</v>
      </c>
      <c r="F1460" t="s">
        <v>126</v>
      </c>
      <c r="G1460" s="15">
        <v>43388</v>
      </c>
      <c r="H1460" t="s">
        <v>2715</v>
      </c>
      <c r="I1460" t="s">
        <v>1197</v>
      </c>
      <c r="J1460" s="15">
        <v>43388</v>
      </c>
      <c r="K1460" t="s">
        <v>2715</v>
      </c>
      <c r="L1460" t="s">
        <v>1197</v>
      </c>
      <c r="T1460" t="s">
        <v>1404</v>
      </c>
      <c r="V1460" t="s">
        <v>4545</v>
      </c>
      <c r="AA1460" t="s">
        <v>1406</v>
      </c>
      <c r="AB1460" t="s">
        <v>1400</v>
      </c>
      <c r="AC1460" t="s">
        <v>1406</v>
      </c>
      <c r="AD1460" t="s">
        <v>1407</v>
      </c>
      <c r="AF1460" t="s">
        <v>137</v>
      </c>
      <c r="AG1460" t="s">
        <v>1408</v>
      </c>
      <c r="AI1460" t="s">
        <v>139</v>
      </c>
      <c r="AK1460" t="s">
        <v>140</v>
      </c>
      <c r="AM1460" t="s">
        <v>141</v>
      </c>
      <c r="AZ1460" t="s">
        <v>1207</v>
      </c>
      <c r="BA1460" t="s">
        <v>1208</v>
      </c>
      <c r="BB1460" t="s">
        <v>1209</v>
      </c>
      <c r="BD1460" t="s">
        <v>1409</v>
      </c>
      <c r="BE1460" s="15">
        <v>43398</v>
      </c>
      <c r="BG1460" t="s">
        <v>1410</v>
      </c>
      <c r="BH1460">
        <v>0.5</v>
      </c>
      <c r="BI1460" t="s">
        <v>139</v>
      </c>
      <c r="BJ1460" s="15"/>
      <c r="BK1460" t="s">
        <v>146</v>
      </c>
      <c r="BL1460">
        <v>8</v>
      </c>
      <c r="BM1460" s="16">
        <v>43388.972222222197</v>
      </c>
      <c r="BN1460">
        <v>8</v>
      </c>
      <c r="BO1460" s="16">
        <v>43388.972222222197</v>
      </c>
      <c r="BP1460" t="s">
        <v>147</v>
      </c>
      <c r="BQ1460" t="s">
        <v>147</v>
      </c>
      <c r="BS1460">
        <v>0.5</v>
      </c>
      <c r="BT1460" t="b">
        <v>0</v>
      </c>
      <c r="BV1460">
        <v>0.5</v>
      </c>
      <c r="BW1460">
        <v>0.25</v>
      </c>
      <c r="BX1460" t="s">
        <v>1103</v>
      </c>
      <c r="BY1460" t="s">
        <v>1400</v>
      </c>
      <c r="BZ1460" t="s">
        <v>1401</v>
      </c>
      <c r="CA1460" t="s">
        <v>4546</v>
      </c>
      <c r="CB1460" t="s">
        <v>150</v>
      </c>
      <c r="CC1460" t="s">
        <v>1412</v>
      </c>
      <c r="CD1460" t="s">
        <v>4547</v>
      </c>
      <c r="CI1460">
        <v>44.010278</v>
      </c>
      <c r="CJ1460">
        <v>-121.258889</v>
      </c>
      <c r="CN1460" t="s">
        <v>135</v>
      </c>
      <c r="CO1460" t="s">
        <v>298</v>
      </c>
      <c r="CV1460" t="s">
        <v>154</v>
      </c>
      <c r="CW1460" t="s">
        <v>524</v>
      </c>
      <c r="CX1460" t="s">
        <v>199</v>
      </c>
      <c r="DC1460" s="15"/>
      <c r="DH1460" t="s">
        <v>146</v>
      </c>
    </row>
    <row r="1461" spans="1:112" x14ac:dyDescent="0.25">
      <c r="A1461" t="s">
        <v>1400</v>
      </c>
      <c r="B1461" t="s">
        <v>1401</v>
      </c>
      <c r="C1461" t="s">
        <v>4548</v>
      </c>
      <c r="D1461" t="s">
        <v>124</v>
      </c>
      <c r="E1461" t="s">
        <v>125</v>
      </c>
      <c r="F1461" t="s">
        <v>126</v>
      </c>
      <c r="G1461" s="15">
        <v>43389</v>
      </c>
      <c r="H1461" t="s">
        <v>222</v>
      </c>
      <c r="I1461" t="s">
        <v>1197</v>
      </c>
      <c r="J1461" s="15">
        <v>43389</v>
      </c>
      <c r="K1461" t="s">
        <v>222</v>
      </c>
      <c r="L1461" t="s">
        <v>1197</v>
      </c>
      <c r="T1461" t="s">
        <v>1404</v>
      </c>
      <c r="V1461" t="s">
        <v>4549</v>
      </c>
      <c r="AA1461" t="s">
        <v>1406</v>
      </c>
      <c r="AB1461" t="s">
        <v>1400</v>
      </c>
      <c r="AC1461" t="s">
        <v>1406</v>
      </c>
      <c r="AD1461" t="s">
        <v>1407</v>
      </c>
      <c r="AF1461" t="s">
        <v>137</v>
      </c>
      <c r="AG1461" t="s">
        <v>1408</v>
      </c>
      <c r="AI1461" t="s">
        <v>139</v>
      </c>
      <c r="AK1461" t="s">
        <v>140</v>
      </c>
      <c r="AM1461" t="s">
        <v>141</v>
      </c>
      <c r="AZ1461" t="s">
        <v>1207</v>
      </c>
      <c r="BA1461" t="s">
        <v>1208</v>
      </c>
      <c r="BB1461" t="s">
        <v>1209</v>
      </c>
      <c r="BD1461" t="s">
        <v>1409</v>
      </c>
      <c r="BE1461" s="15">
        <v>43398</v>
      </c>
      <c r="BG1461" t="s">
        <v>1410</v>
      </c>
      <c r="BH1461">
        <v>0.5</v>
      </c>
      <c r="BI1461" t="s">
        <v>139</v>
      </c>
      <c r="BJ1461" s="15"/>
      <c r="BK1461" t="s">
        <v>146</v>
      </c>
      <c r="BL1461">
        <v>8</v>
      </c>
      <c r="BM1461" s="16">
        <v>43389.684027777803</v>
      </c>
      <c r="BN1461">
        <v>8</v>
      </c>
      <c r="BO1461" s="16">
        <v>43389.684027777803</v>
      </c>
      <c r="BP1461" t="s">
        <v>147</v>
      </c>
      <c r="BQ1461" t="s">
        <v>147</v>
      </c>
      <c r="BS1461">
        <v>0.5</v>
      </c>
      <c r="BT1461" t="b">
        <v>0</v>
      </c>
      <c r="BV1461">
        <v>0.5</v>
      </c>
      <c r="BW1461">
        <v>0.25</v>
      </c>
      <c r="BX1461" t="s">
        <v>1103</v>
      </c>
      <c r="BY1461" t="s">
        <v>1400</v>
      </c>
      <c r="BZ1461" t="s">
        <v>1401</v>
      </c>
      <c r="CA1461" t="s">
        <v>4550</v>
      </c>
      <c r="CB1461" t="s">
        <v>150</v>
      </c>
      <c r="CD1461" t="s">
        <v>4547</v>
      </c>
      <c r="CI1461">
        <v>44.0152</v>
      </c>
      <c r="CJ1461">
        <v>-121.25534</v>
      </c>
      <c r="CN1461" t="s">
        <v>1971</v>
      </c>
      <c r="CO1461" t="s">
        <v>298</v>
      </c>
      <c r="CV1461" t="s">
        <v>154</v>
      </c>
      <c r="CW1461" t="s">
        <v>524</v>
      </c>
      <c r="CX1461" t="s">
        <v>199</v>
      </c>
      <c r="DC1461" s="15"/>
      <c r="DH1461" t="s">
        <v>146</v>
      </c>
    </row>
    <row r="1462" spans="1:112" x14ac:dyDescent="0.25">
      <c r="A1462" t="s">
        <v>1400</v>
      </c>
      <c r="B1462" t="s">
        <v>1401</v>
      </c>
      <c r="C1462" t="s">
        <v>4551</v>
      </c>
      <c r="D1462" t="s">
        <v>124</v>
      </c>
      <c r="E1462" t="s">
        <v>125</v>
      </c>
      <c r="F1462" t="s">
        <v>126</v>
      </c>
      <c r="G1462" s="15">
        <v>43389</v>
      </c>
      <c r="H1462" t="s">
        <v>424</v>
      </c>
      <c r="I1462" t="s">
        <v>1197</v>
      </c>
      <c r="J1462" s="15">
        <v>43389</v>
      </c>
      <c r="K1462" t="s">
        <v>424</v>
      </c>
      <c r="L1462" t="s">
        <v>1197</v>
      </c>
      <c r="T1462" t="s">
        <v>1404</v>
      </c>
      <c r="V1462" t="s">
        <v>4552</v>
      </c>
      <c r="AA1462" t="s">
        <v>1406</v>
      </c>
      <c r="AB1462" t="s">
        <v>1400</v>
      </c>
      <c r="AC1462" t="s">
        <v>1406</v>
      </c>
      <c r="AD1462" t="s">
        <v>1407</v>
      </c>
      <c r="AF1462" t="s">
        <v>137</v>
      </c>
      <c r="AG1462" t="s">
        <v>1408</v>
      </c>
      <c r="AI1462" t="s">
        <v>139</v>
      </c>
      <c r="AK1462" t="s">
        <v>140</v>
      </c>
      <c r="AM1462" t="s">
        <v>141</v>
      </c>
      <c r="AZ1462" t="s">
        <v>1207</v>
      </c>
      <c r="BA1462" t="s">
        <v>1208</v>
      </c>
      <c r="BB1462" t="s">
        <v>1209</v>
      </c>
      <c r="BD1462" t="s">
        <v>1409</v>
      </c>
      <c r="BE1462" s="15">
        <v>43398</v>
      </c>
      <c r="BG1462" t="s">
        <v>1410</v>
      </c>
      <c r="BH1462">
        <v>0.5</v>
      </c>
      <c r="BI1462" t="s">
        <v>139</v>
      </c>
      <c r="BJ1462" s="15"/>
      <c r="BK1462" t="s">
        <v>146</v>
      </c>
      <c r="BL1462">
        <v>8</v>
      </c>
      <c r="BM1462" s="16">
        <v>43389.802083333299</v>
      </c>
      <c r="BN1462">
        <v>8</v>
      </c>
      <c r="BO1462" s="16">
        <v>43389.802083333299</v>
      </c>
      <c r="BP1462" t="s">
        <v>147</v>
      </c>
      <c r="BQ1462" t="s">
        <v>147</v>
      </c>
      <c r="BS1462">
        <v>0.5</v>
      </c>
      <c r="BT1462" t="b">
        <v>0</v>
      </c>
      <c r="BV1462">
        <v>0.5</v>
      </c>
      <c r="BW1462">
        <v>0.25</v>
      </c>
      <c r="BX1462" t="s">
        <v>1103</v>
      </c>
      <c r="BY1462" t="s">
        <v>1400</v>
      </c>
      <c r="BZ1462" t="s">
        <v>1401</v>
      </c>
      <c r="CA1462" t="s">
        <v>4553</v>
      </c>
      <c r="CB1462" t="s">
        <v>150</v>
      </c>
      <c r="CD1462" t="s">
        <v>4547</v>
      </c>
      <c r="CI1462">
        <v>44.012949999999996</v>
      </c>
      <c r="CJ1462">
        <v>-121.24881000000001</v>
      </c>
      <c r="CN1462" t="s">
        <v>1971</v>
      </c>
      <c r="CO1462" t="s">
        <v>298</v>
      </c>
      <c r="CV1462" t="s">
        <v>154</v>
      </c>
      <c r="CW1462" t="s">
        <v>524</v>
      </c>
      <c r="CX1462" t="s">
        <v>199</v>
      </c>
      <c r="DC1462" s="15"/>
      <c r="DH1462" t="s">
        <v>146</v>
      </c>
    </row>
    <row r="1463" spans="1:112" x14ac:dyDescent="0.25">
      <c r="A1463" t="s">
        <v>1400</v>
      </c>
      <c r="B1463" t="s">
        <v>1401</v>
      </c>
      <c r="C1463" t="s">
        <v>4554</v>
      </c>
      <c r="D1463" t="s">
        <v>124</v>
      </c>
      <c r="E1463" t="s">
        <v>125</v>
      </c>
      <c r="F1463" t="s">
        <v>126</v>
      </c>
      <c r="G1463" s="15">
        <v>43389</v>
      </c>
      <c r="H1463" t="s">
        <v>1569</v>
      </c>
      <c r="I1463" t="s">
        <v>1197</v>
      </c>
      <c r="J1463" s="15">
        <v>43389</v>
      </c>
      <c r="K1463" t="s">
        <v>1569</v>
      </c>
      <c r="L1463" t="s">
        <v>1197</v>
      </c>
      <c r="T1463" t="s">
        <v>1404</v>
      </c>
      <c r="V1463" t="s">
        <v>4555</v>
      </c>
      <c r="AA1463" t="s">
        <v>1406</v>
      </c>
      <c r="AB1463" t="s">
        <v>1400</v>
      </c>
      <c r="AC1463" t="s">
        <v>1406</v>
      </c>
      <c r="AD1463" t="s">
        <v>1407</v>
      </c>
      <c r="AF1463" t="s">
        <v>137</v>
      </c>
      <c r="AG1463" t="s">
        <v>1408</v>
      </c>
      <c r="AI1463" t="s">
        <v>139</v>
      </c>
      <c r="AK1463" t="s">
        <v>140</v>
      </c>
      <c r="AM1463" t="s">
        <v>141</v>
      </c>
      <c r="AZ1463" t="s">
        <v>1207</v>
      </c>
      <c r="BA1463" t="s">
        <v>1208</v>
      </c>
      <c r="BB1463" t="s">
        <v>1209</v>
      </c>
      <c r="BD1463" t="s">
        <v>1409</v>
      </c>
      <c r="BE1463" s="15">
        <v>43398</v>
      </c>
      <c r="BG1463" t="s">
        <v>1410</v>
      </c>
      <c r="BH1463">
        <v>0.5</v>
      </c>
      <c r="BI1463" t="s">
        <v>139</v>
      </c>
      <c r="BJ1463" s="15"/>
      <c r="BK1463" t="s">
        <v>146</v>
      </c>
      <c r="BL1463">
        <v>8</v>
      </c>
      <c r="BM1463" s="16">
        <v>43389.878472222197</v>
      </c>
      <c r="BN1463">
        <v>8</v>
      </c>
      <c r="BO1463" s="16">
        <v>43389.878472222197</v>
      </c>
      <c r="BP1463" t="s">
        <v>147</v>
      </c>
      <c r="BQ1463" t="s">
        <v>147</v>
      </c>
      <c r="BS1463">
        <v>0.5</v>
      </c>
      <c r="BT1463" t="b">
        <v>0</v>
      </c>
      <c r="BV1463">
        <v>0.5</v>
      </c>
      <c r="BW1463">
        <v>0.25</v>
      </c>
      <c r="BX1463" t="s">
        <v>1103</v>
      </c>
      <c r="BY1463" t="s">
        <v>1400</v>
      </c>
      <c r="BZ1463" t="s">
        <v>1401</v>
      </c>
      <c r="CA1463" t="s">
        <v>4556</v>
      </c>
      <c r="CB1463" t="s">
        <v>150</v>
      </c>
      <c r="CD1463" t="s">
        <v>4547</v>
      </c>
      <c r="CI1463">
        <v>44.015670999999998</v>
      </c>
      <c r="CJ1463">
        <v>-121.24905</v>
      </c>
      <c r="CN1463" t="s">
        <v>1971</v>
      </c>
      <c r="CO1463" t="s">
        <v>298</v>
      </c>
      <c r="CV1463" t="s">
        <v>154</v>
      </c>
      <c r="CW1463" t="s">
        <v>524</v>
      </c>
      <c r="CX1463" t="s">
        <v>199</v>
      </c>
      <c r="DC1463" s="15"/>
      <c r="DH1463" t="s">
        <v>146</v>
      </c>
    </row>
    <row r="1464" spans="1:112" x14ac:dyDescent="0.25">
      <c r="A1464" t="s">
        <v>1400</v>
      </c>
      <c r="B1464" t="s">
        <v>1401</v>
      </c>
      <c r="C1464" t="s">
        <v>4557</v>
      </c>
      <c r="D1464" t="s">
        <v>124</v>
      </c>
      <c r="E1464" t="s">
        <v>125</v>
      </c>
      <c r="F1464" t="s">
        <v>126</v>
      </c>
      <c r="G1464" s="15">
        <v>43390</v>
      </c>
      <c r="H1464" t="s">
        <v>957</v>
      </c>
      <c r="I1464" t="s">
        <v>1197</v>
      </c>
      <c r="J1464" s="15">
        <v>43390</v>
      </c>
      <c r="K1464" t="s">
        <v>957</v>
      </c>
      <c r="L1464" t="s">
        <v>1197</v>
      </c>
      <c r="T1464" t="s">
        <v>1404</v>
      </c>
      <c r="V1464" t="s">
        <v>4558</v>
      </c>
      <c r="AA1464" t="s">
        <v>1406</v>
      </c>
      <c r="AB1464" t="s">
        <v>1400</v>
      </c>
      <c r="AC1464" t="s">
        <v>1406</v>
      </c>
      <c r="AD1464" t="s">
        <v>1407</v>
      </c>
      <c r="AF1464" t="s">
        <v>137</v>
      </c>
      <c r="AG1464" t="s">
        <v>1408</v>
      </c>
      <c r="AI1464" t="s">
        <v>139</v>
      </c>
      <c r="AK1464" t="s">
        <v>140</v>
      </c>
      <c r="AM1464" t="s">
        <v>141</v>
      </c>
      <c r="AZ1464" t="s">
        <v>1207</v>
      </c>
      <c r="BA1464" t="s">
        <v>1208</v>
      </c>
      <c r="BB1464" t="s">
        <v>1209</v>
      </c>
      <c r="BD1464" t="s">
        <v>1409</v>
      </c>
      <c r="BE1464" s="15">
        <v>43398</v>
      </c>
      <c r="BG1464" t="s">
        <v>1410</v>
      </c>
      <c r="BH1464">
        <v>0.5</v>
      </c>
      <c r="BI1464" t="s">
        <v>139</v>
      </c>
      <c r="BJ1464" s="15"/>
      <c r="BK1464" t="s">
        <v>146</v>
      </c>
      <c r="BL1464">
        <v>8</v>
      </c>
      <c r="BM1464" s="16">
        <v>43390.680555555598</v>
      </c>
      <c r="BN1464">
        <v>8</v>
      </c>
      <c r="BO1464" s="16">
        <v>43390.680555555598</v>
      </c>
      <c r="BP1464" t="s">
        <v>147</v>
      </c>
      <c r="BQ1464" t="s">
        <v>147</v>
      </c>
      <c r="BS1464">
        <v>0.5</v>
      </c>
      <c r="BT1464" t="b">
        <v>0</v>
      </c>
      <c r="BV1464">
        <v>0.5</v>
      </c>
      <c r="BW1464">
        <v>0.25</v>
      </c>
      <c r="BX1464" t="s">
        <v>1103</v>
      </c>
      <c r="BY1464" t="s">
        <v>1400</v>
      </c>
      <c r="BZ1464" t="s">
        <v>1401</v>
      </c>
      <c r="CA1464" t="s">
        <v>4559</v>
      </c>
      <c r="CB1464" t="s">
        <v>150</v>
      </c>
      <c r="CD1464" t="s">
        <v>4560</v>
      </c>
      <c r="CI1464">
        <v>43.783450000000002</v>
      </c>
      <c r="CJ1464">
        <v>-121.44347</v>
      </c>
      <c r="CN1464" t="s">
        <v>1971</v>
      </c>
      <c r="CO1464" t="s">
        <v>298</v>
      </c>
      <c r="CV1464" t="s">
        <v>154</v>
      </c>
      <c r="CW1464" t="s">
        <v>524</v>
      </c>
      <c r="CX1464" t="s">
        <v>199</v>
      </c>
      <c r="DC1464" s="15"/>
      <c r="DH1464" t="s">
        <v>146</v>
      </c>
    </row>
    <row r="1465" spans="1:112" x14ac:dyDescent="0.25">
      <c r="A1465" t="s">
        <v>1400</v>
      </c>
      <c r="B1465" t="s">
        <v>1401</v>
      </c>
      <c r="C1465" t="s">
        <v>4561</v>
      </c>
      <c r="D1465" t="s">
        <v>124</v>
      </c>
      <c r="E1465" t="s">
        <v>125</v>
      </c>
      <c r="F1465" t="s">
        <v>126</v>
      </c>
      <c r="G1465" s="15">
        <v>43390</v>
      </c>
      <c r="H1465" t="s">
        <v>2193</v>
      </c>
      <c r="I1465" t="s">
        <v>1197</v>
      </c>
      <c r="J1465" s="15">
        <v>43390</v>
      </c>
      <c r="K1465" t="s">
        <v>2193</v>
      </c>
      <c r="L1465" t="s">
        <v>1197</v>
      </c>
      <c r="T1465" t="s">
        <v>1404</v>
      </c>
      <c r="V1465" t="s">
        <v>4562</v>
      </c>
      <c r="AA1465" t="s">
        <v>1406</v>
      </c>
      <c r="AB1465" t="s">
        <v>1400</v>
      </c>
      <c r="AC1465" t="s">
        <v>1406</v>
      </c>
      <c r="AD1465" t="s">
        <v>1407</v>
      </c>
      <c r="AF1465" t="s">
        <v>137</v>
      </c>
      <c r="AG1465" t="s">
        <v>1408</v>
      </c>
      <c r="AI1465" t="s">
        <v>139</v>
      </c>
      <c r="AK1465" t="s">
        <v>140</v>
      </c>
      <c r="AM1465" t="s">
        <v>141</v>
      </c>
      <c r="AZ1465" t="s">
        <v>1207</v>
      </c>
      <c r="BA1465" t="s">
        <v>1208</v>
      </c>
      <c r="BB1465" t="s">
        <v>1209</v>
      </c>
      <c r="BD1465" t="s">
        <v>1409</v>
      </c>
      <c r="BE1465" s="15">
        <v>43398</v>
      </c>
      <c r="BG1465" t="s">
        <v>1410</v>
      </c>
      <c r="BH1465">
        <v>0.5</v>
      </c>
      <c r="BI1465" t="s">
        <v>139</v>
      </c>
      <c r="BJ1465" s="15"/>
      <c r="BK1465" t="s">
        <v>146</v>
      </c>
      <c r="BL1465">
        <v>8</v>
      </c>
      <c r="BM1465" s="16">
        <v>43390.722222222197</v>
      </c>
      <c r="BN1465">
        <v>8</v>
      </c>
      <c r="BO1465" s="16">
        <v>43390.722222222197</v>
      </c>
      <c r="BP1465" t="s">
        <v>147</v>
      </c>
      <c r="BQ1465" t="s">
        <v>147</v>
      </c>
      <c r="BS1465">
        <v>0.5</v>
      </c>
      <c r="BT1465" t="b">
        <v>0</v>
      </c>
      <c r="BV1465">
        <v>0.5</v>
      </c>
      <c r="BW1465">
        <v>0.25</v>
      </c>
      <c r="BX1465" t="s">
        <v>1103</v>
      </c>
      <c r="BY1465" t="s">
        <v>1400</v>
      </c>
      <c r="BZ1465" t="s">
        <v>1401</v>
      </c>
      <c r="CA1465" t="s">
        <v>4563</v>
      </c>
      <c r="CB1465" t="s">
        <v>150</v>
      </c>
      <c r="CC1465" t="s">
        <v>1412</v>
      </c>
      <c r="CD1465" t="s">
        <v>4560</v>
      </c>
      <c r="CI1465">
        <v>43.782221999999997</v>
      </c>
      <c r="CJ1465">
        <v>-121.444722</v>
      </c>
      <c r="CN1465" t="s">
        <v>135</v>
      </c>
      <c r="CO1465" t="s">
        <v>298</v>
      </c>
      <c r="CV1465" t="s">
        <v>154</v>
      </c>
      <c r="CW1465" t="s">
        <v>524</v>
      </c>
      <c r="CX1465" t="s">
        <v>199</v>
      </c>
      <c r="DC1465" s="15"/>
      <c r="DH1465" t="s">
        <v>146</v>
      </c>
    </row>
    <row r="1466" spans="1:112" x14ac:dyDescent="0.25">
      <c r="A1466" t="s">
        <v>1400</v>
      </c>
      <c r="B1466" t="s">
        <v>1401</v>
      </c>
      <c r="C1466" t="s">
        <v>4564</v>
      </c>
      <c r="D1466" t="s">
        <v>124</v>
      </c>
      <c r="E1466" t="s">
        <v>125</v>
      </c>
      <c r="F1466" t="s">
        <v>126</v>
      </c>
      <c r="G1466" s="15">
        <v>43390</v>
      </c>
      <c r="H1466" t="s">
        <v>1629</v>
      </c>
      <c r="I1466" t="s">
        <v>1197</v>
      </c>
      <c r="J1466" s="15">
        <v>43390</v>
      </c>
      <c r="K1466" t="s">
        <v>1629</v>
      </c>
      <c r="L1466" t="s">
        <v>1197</v>
      </c>
      <c r="T1466" t="s">
        <v>1404</v>
      </c>
      <c r="V1466" t="s">
        <v>4565</v>
      </c>
      <c r="AA1466" t="s">
        <v>1406</v>
      </c>
      <c r="AB1466" t="s">
        <v>1400</v>
      </c>
      <c r="AC1466" t="s">
        <v>1406</v>
      </c>
      <c r="AD1466" t="s">
        <v>1407</v>
      </c>
      <c r="AF1466" t="s">
        <v>137</v>
      </c>
      <c r="AG1466" t="s">
        <v>1408</v>
      </c>
      <c r="AI1466" t="s">
        <v>139</v>
      </c>
      <c r="AK1466" t="s">
        <v>140</v>
      </c>
      <c r="AM1466" t="s">
        <v>141</v>
      </c>
      <c r="AZ1466" t="s">
        <v>1207</v>
      </c>
      <c r="BA1466" t="s">
        <v>1208</v>
      </c>
      <c r="BB1466" t="s">
        <v>1209</v>
      </c>
      <c r="BD1466" t="s">
        <v>1409</v>
      </c>
      <c r="BE1466" s="15">
        <v>43398</v>
      </c>
      <c r="BG1466" t="s">
        <v>1410</v>
      </c>
      <c r="BH1466">
        <v>0.5</v>
      </c>
      <c r="BI1466" t="s">
        <v>139</v>
      </c>
      <c r="BJ1466" s="15"/>
      <c r="BK1466" t="s">
        <v>146</v>
      </c>
      <c r="BL1466">
        <v>8</v>
      </c>
      <c r="BM1466" s="16">
        <v>43390.763888888898</v>
      </c>
      <c r="BN1466">
        <v>8</v>
      </c>
      <c r="BO1466" s="16">
        <v>43390.763888888898</v>
      </c>
      <c r="BP1466" t="s">
        <v>147</v>
      </c>
      <c r="BQ1466" t="s">
        <v>147</v>
      </c>
      <c r="BS1466">
        <v>0.5</v>
      </c>
      <c r="BT1466" t="b">
        <v>0</v>
      </c>
      <c r="BV1466">
        <v>0.5</v>
      </c>
      <c r="BW1466">
        <v>0.25</v>
      </c>
      <c r="BX1466" t="s">
        <v>1103</v>
      </c>
      <c r="BY1466" t="s">
        <v>1400</v>
      </c>
      <c r="BZ1466" t="s">
        <v>1401</v>
      </c>
      <c r="CA1466" t="s">
        <v>4566</v>
      </c>
      <c r="CB1466" t="s">
        <v>150</v>
      </c>
      <c r="CC1466" t="s">
        <v>1412</v>
      </c>
      <c r="CD1466" t="s">
        <v>4560</v>
      </c>
      <c r="CI1466">
        <v>43.781666999999999</v>
      </c>
      <c r="CJ1466">
        <v>-121.44499999999999</v>
      </c>
      <c r="CN1466" t="s">
        <v>135</v>
      </c>
      <c r="CO1466" t="s">
        <v>298</v>
      </c>
      <c r="CV1466" t="s">
        <v>154</v>
      </c>
      <c r="CW1466" t="s">
        <v>524</v>
      </c>
      <c r="CX1466" t="s">
        <v>199</v>
      </c>
      <c r="DC1466" s="15"/>
      <c r="DH1466" t="s">
        <v>146</v>
      </c>
    </row>
    <row r="1467" spans="1:112" x14ac:dyDescent="0.25">
      <c r="A1467" t="s">
        <v>1400</v>
      </c>
      <c r="B1467" t="s">
        <v>1401</v>
      </c>
      <c r="C1467" t="s">
        <v>4567</v>
      </c>
      <c r="D1467" t="s">
        <v>124</v>
      </c>
      <c r="E1467" t="s">
        <v>125</v>
      </c>
      <c r="F1467" t="s">
        <v>126</v>
      </c>
      <c r="G1467" s="15">
        <v>43390</v>
      </c>
      <c r="H1467" t="s">
        <v>1996</v>
      </c>
      <c r="I1467" t="s">
        <v>1197</v>
      </c>
      <c r="J1467" s="15">
        <v>43390</v>
      </c>
      <c r="K1467" t="s">
        <v>1996</v>
      </c>
      <c r="L1467" t="s">
        <v>1197</v>
      </c>
      <c r="T1467" t="s">
        <v>1404</v>
      </c>
      <c r="V1467" t="s">
        <v>4568</v>
      </c>
      <c r="AA1467" t="s">
        <v>1406</v>
      </c>
      <c r="AB1467" t="s">
        <v>1400</v>
      </c>
      <c r="AC1467" t="s">
        <v>1406</v>
      </c>
      <c r="AD1467" t="s">
        <v>1407</v>
      </c>
      <c r="AF1467" t="s">
        <v>137</v>
      </c>
      <c r="AG1467" t="s">
        <v>1408</v>
      </c>
      <c r="AI1467" t="s">
        <v>139</v>
      </c>
      <c r="AK1467" t="s">
        <v>140</v>
      </c>
      <c r="AM1467" t="s">
        <v>141</v>
      </c>
      <c r="AZ1467" t="s">
        <v>1207</v>
      </c>
      <c r="BA1467" t="s">
        <v>1208</v>
      </c>
      <c r="BB1467" t="s">
        <v>1209</v>
      </c>
      <c r="BD1467" t="s">
        <v>1409</v>
      </c>
      <c r="BE1467" s="15">
        <v>43399</v>
      </c>
      <c r="BG1467" t="s">
        <v>1410</v>
      </c>
      <c r="BH1467">
        <v>0.5</v>
      </c>
      <c r="BI1467" t="s">
        <v>139</v>
      </c>
      <c r="BJ1467" s="15"/>
      <c r="BK1467" t="s">
        <v>146</v>
      </c>
      <c r="BL1467">
        <v>8</v>
      </c>
      <c r="BM1467" s="16">
        <v>43390.829861111102</v>
      </c>
      <c r="BN1467">
        <v>8</v>
      </c>
      <c r="BO1467" s="16">
        <v>43390.829861111102</v>
      </c>
      <c r="BP1467" t="s">
        <v>147</v>
      </c>
      <c r="BQ1467" t="s">
        <v>147</v>
      </c>
      <c r="BS1467">
        <v>0.5</v>
      </c>
      <c r="BT1467" t="b">
        <v>0</v>
      </c>
      <c r="BV1467">
        <v>0.5</v>
      </c>
      <c r="BW1467">
        <v>0.25</v>
      </c>
      <c r="BX1467" t="s">
        <v>1103</v>
      </c>
      <c r="BY1467" t="s">
        <v>1400</v>
      </c>
      <c r="BZ1467" t="s">
        <v>1401</v>
      </c>
      <c r="CA1467" t="s">
        <v>4569</v>
      </c>
      <c r="CB1467" t="s">
        <v>150</v>
      </c>
      <c r="CC1467" t="s">
        <v>1412</v>
      </c>
      <c r="CD1467" t="s">
        <v>4560</v>
      </c>
      <c r="CI1467">
        <v>43.782778</v>
      </c>
      <c r="CJ1467">
        <v>-121.446111</v>
      </c>
      <c r="CN1467" t="s">
        <v>135</v>
      </c>
      <c r="CO1467" t="s">
        <v>298</v>
      </c>
      <c r="CV1467" t="s">
        <v>154</v>
      </c>
      <c r="CW1467" t="s">
        <v>524</v>
      </c>
      <c r="CX1467" t="s">
        <v>199</v>
      </c>
      <c r="DC1467" s="15"/>
      <c r="DH1467" t="s">
        <v>146</v>
      </c>
    </row>
    <row r="1468" spans="1:112" x14ac:dyDescent="0.25">
      <c r="A1468" t="s">
        <v>1400</v>
      </c>
      <c r="B1468" t="s">
        <v>1401</v>
      </c>
      <c r="C1468" t="s">
        <v>4570</v>
      </c>
      <c r="D1468" t="s">
        <v>124</v>
      </c>
      <c r="E1468" t="s">
        <v>125</v>
      </c>
      <c r="F1468" t="s">
        <v>126</v>
      </c>
      <c r="G1468" s="15">
        <v>43390</v>
      </c>
      <c r="H1468" t="s">
        <v>1417</v>
      </c>
      <c r="I1468" t="s">
        <v>1197</v>
      </c>
      <c r="J1468" s="15">
        <v>43390</v>
      </c>
      <c r="K1468" t="s">
        <v>1417</v>
      </c>
      <c r="L1468" t="s">
        <v>1197</v>
      </c>
      <c r="T1468" t="s">
        <v>1404</v>
      </c>
      <c r="V1468" t="s">
        <v>4571</v>
      </c>
      <c r="AA1468" t="s">
        <v>1406</v>
      </c>
      <c r="AB1468" t="s">
        <v>1400</v>
      </c>
      <c r="AC1468" t="s">
        <v>1406</v>
      </c>
      <c r="AD1468" t="s">
        <v>1407</v>
      </c>
      <c r="AF1468" t="s">
        <v>137</v>
      </c>
      <c r="AG1468" t="s">
        <v>1408</v>
      </c>
      <c r="AI1468" t="s">
        <v>139</v>
      </c>
      <c r="AK1468" t="s">
        <v>140</v>
      </c>
      <c r="AM1468" t="s">
        <v>141</v>
      </c>
      <c r="AZ1468" t="s">
        <v>1207</v>
      </c>
      <c r="BA1468" t="s">
        <v>1208</v>
      </c>
      <c r="BB1468" t="s">
        <v>1209</v>
      </c>
      <c r="BD1468" t="s">
        <v>1409</v>
      </c>
      <c r="BE1468" s="15">
        <v>43398</v>
      </c>
      <c r="BG1468" t="s">
        <v>1410</v>
      </c>
      <c r="BH1468">
        <v>0.5</v>
      </c>
      <c r="BI1468" t="s">
        <v>139</v>
      </c>
      <c r="BJ1468" s="15"/>
      <c r="BK1468" t="s">
        <v>146</v>
      </c>
      <c r="BL1468">
        <v>8</v>
      </c>
      <c r="BM1468" s="16">
        <v>43390.899305555598</v>
      </c>
      <c r="BN1468">
        <v>8</v>
      </c>
      <c r="BO1468" s="16">
        <v>43390.899305555598</v>
      </c>
      <c r="BP1468" t="s">
        <v>147</v>
      </c>
      <c r="BQ1468" t="s">
        <v>147</v>
      </c>
      <c r="BS1468">
        <v>0.5</v>
      </c>
      <c r="BT1468" t="b">
        <v>0</v>
      </c>
      <c r="BV1468">
        <v>0.5</v>
      </c>
      <c r="BW1468">
        <v>0.25</v>
      </c>
      <c r="BX1468" t="s">
        <v>1103</v>
      </c>
      <c r="BY1468" t="s">
        <v>1400</v>
      </c>
      <c r="BZ1468" t="s">
        <v>1401</v>
      </c>
      <c r="CA1468" t="s">
        <v>4572</v>
      </c>
      <c r="CB1468" t="s">
        <v>150</v>
      </c>
      <c r="CD1468" t="s">
        <v>4560</v>
      </c>
      <c r="CI1468">
        <v>43.782969999999999</v>
      </c>
      <c r="CJ1468">
        <v>-121.44625000000001</v>
      </c>
      <c r="CN1468" t="s">
        <v>1971</v>
      </c>
      <c r="CO1468" t="s">
        <v>298</v>
      </c>
      <c r="CV1468" t="s">
        <v>154</v>
      </c>
      <c r="CW1468" t="s">
        <v>524</v>
      </c>
      <c r="CX1468" t="s">
        <v>199</v>
      </c>
      <c r="DC1468" s="15"/>
      <c r="DH1468" t="s">
        <v>146</v>
      </c>
    </row>
    <row r="1469" spans="1:112" x14ac:dyDescent="0.25">
      <c r="A1469" t="s">
        <v>1400</v>
      </c>
      <c r="B1469" t="s">
        <v>1401</v>
      </c>
      <c r="C1469" t="s">
        <v>4573</v>
      </c>
      <c r="D1469" t="s">
        <v>124</v>
      </c>
      <c r="E1469" t="s">
        <v>125</v>
      </c>
      <c r="F1469" t="s">
        <v>126</v>
      </c>
      <c r="G1469" s="15">
        <v>43402</v>
      </c>
      <c r="H1469" t="s">
        <v>188</v>
      </c>
      <c r="I1469" t="s">
        <v>1197</v>
      </c>
      <c r="J1469" s="15">
        <v>43402</v>
      </c>
      <c r="K1469" t="s">
        <v>188</v>
      </c>
      <c r="L1469" t="s">
        <v>1197</v>
      </c>
      <c r="T1469" t="s">
        <v>2772</v>
      </c>
      <c r="V1469" t="s">
        <v>4574</v>
      </c>
      <c r="AA1469" t="s">
        <v>1406</v>
      </c>
      <c r="AB1469" t="s">
        <v>1400</v>
      </c>
      <c r="AC1469" t="s">
        <v>1406</v>
      </c>
      <c r="AD1469" t="s">
        <v>1407</v>
      </c>
      <c r="AF1469" t="s">
        <v>137</v>
      </c>
      <c r="AG1469" t="s">
        <v>1408</v>
      </c>
      <c r="AI1469" t="s">
        <v>139</v>
      </c>
      <c r="AK1469" t="s">
        <v>140</v>
      </c>
      <c r="AM1469" t="s">
        <v>141</v>
      </c>
      <c r="AZ1469" t="s">
        <v>1207</v>
      </c>
      <c r="BA1469" t="s">
        <v>1208</v>
      </c>
      <c r="BB1469" t="s">
        <v>1209</v>
      </c>
      <c r="BD1469" t="s">
        <v>1409</v>
      </c>
      <c r="BE1469" s="15">
        <v>43406</v>
      </c>
      <c r="BG1469" t="s">
        <v>1410</v>
      </c>
      <c r="BH1469">
        <v>0.5</v>
      </c>
      <c r="BI1469" t="s">
        <v>139</v>
      </c>
      <c r="BJ1469" s="15"/>
      <c r="BK1469" t="s">
        <v>146</v>
      </c>
      <c r="BL1469">
        <v>8</v>
      </c>
      <c r="BM1469" s="16">
        <v>43402.791666666701</v>
      </c>
      <c r="BN1469">
        <v>8</v>
      </c>
      <c r="BO1469" s="16">
        <v>43402.791666666701</v>
      </c>
      <c r="BP1469" t="s">
        <v>147</v>
      </c>
      <c r="BQ1469" t="s">
        <v>147</v>
      </c>
      <c r="BS1469">
        <v>0.5</v>
      </c>
      <c r="BT1469" t="b">
        <v>0</v>
      </c>
      <c r="BV1469">
        <v>0.5</v>
      </c>
      <c r="BW1469">
        <v>0.25</v>
      </c>
      <c r="BX1469" t="s">
        <v>1103</v>
      </c>
      <c r="BY1469" t="s">
        <v>1400</v>
      </c>
      <c r="BZ1469" t="s">
        <v>1401</v>
      </c>
      <c r="CA1469" t="s">
        <v>4575</v>
      </c>
      <c r="CB1469" t="s">
        <v>150</v>
      </c>
      <c r="CD1469" t="s">
        <v>4244</v>
      </c>
      <c r="CI1469">
        <v>43.593667000000003</v>
      </c>
      <c r="CJ1469">
        <v>-118.76745099999999</v>
      </c>
      <c r="CN1469" t="s">
        <v>3003</v>
      </c>
      <c r="CO1469" t="s">
        <v>1216</v>
      </c>
      <c r="CV1469" t="s">
        <v>154</v>
      </c>
      <c r="CW1469" t="s">
        <v>524</v>
      </c>
      <c r="CX1469" t="s">
        <v>167</v>
      </c>
      <c r="DC1469" s="15"/>
      <c r="DH1469" t="s">
        <v>146</v>
      </c>
    </row>
    <row r="1470" spans="1:112" x14ac:dyDescent="0.25">
      <c r="A1470" t="s">
        <v>1400</v>
      </c>
      <c r="B1470" t="s">
        <v>1401</v>
      </c>
      <c r="C1470" t="s">
        <v>4576</v>
      </c>
      <c r="D1470" t="s">
        <v>124</v>
      </c>
      <c r="E1470" t="s">
        <v>125</v>
      </c>
      <c r="F1470" t="s">
        <v>126</v>
      </c>
      <c r="G1470" s="15">
        <v>43402</v>
      </c>
      <c r="H1470" t="s">
        <v>309</v>
      </c>
      <c r="I1470" t="s">
        <v>1197</v>
      </c>
      <c r="J1470" s="15">
        <v>43402</v>
      </c>
      <c r="K1470" t="s">
        <v>309</v>
      </c>
      <c r="L1470" t="s">
        <v>1197</v>
      </c>
      <c r="T1470" t="s">
        <v>2772</v>
      </c>
      <c r="V1470" t="s">
        <v>4577</v>
      </c>
      <c r="AA1470" t="s">
        <v>1406</v>
      </c>
      <c r="AB1470" t="s">
        <v>1400</v>
      </c>
      <c r="AC1470" t="s">
        <v>1406</v>
      </c>
      <c r="AD1470" t="s">
        <v>1407</v>
      </c>
      <c r="AF1470" t="s">
        <v>137</v>
      </c>
      <c r="AG1470" t="s">
        <v>1408</v>
      </c>
      <c r="AI1470" t="s">
        <v>139</v>
      </c>
      <c r="AK1470" t="s">
        <v>140</v>
      </c>
      <c r="AM1470" t="s">
        <v>141</v>
      </c>
      <c r="AZ1470" t="s">
        <v>1207</v>
      </c>
      <c r="BA1470" t="s">
        <v>1208</v>
      </c>
      <c r="BB1470" t="s">
        <v>1209</v>
      </c>
      <c r="BD1470" t="s">
        <v>1409</v>
      </c>
      <c r="BE1470" s="15">
        <v>43406</v>
      </c>
      <c r="BG1470" t="s">
        <v>1410</v>
      </c>
      <c r="BH1470">
        <v>0.5</v>
      </c>
      <c r="BI1470" t="s">
        <v>139</v>
      </c>
      <c r="BJ1470" s="15"/>
      <c r="BK1470" t="s">
        <v>146</v>
      </c>
      <c r="BL1470">
        <v>8</v>
      </c>
      <c r="BM1470" s="16">
        <v>43402.84375</v>
      </c>
      <c r="BN1470">
        <v>8</v>
      </c>
      <c r="BO1470" s="16">
        <v>43402.84375</v>
      </c>
      <c r="BP1470" t="s">
        <v>147</v>
      </c>
      <c r="BQ1470" t="s">
        <v>147</v>
      </c>
      <c r="BS1470">
        <v>0.5</v>
      </c>
      <c r="BT1470" t="b">
        <v>0</v>
      </c>
      <c r="BV1470">
        <v>0.5</v>
      </c>
      <c r="BW1470">
        <v>0.25</v>
      </c>
      <c r="BX1470" t="s">
        <v>1103</v>
      </c>
      <c r="BY1470" t="s">
        <v>1400</v>
      </c>
      <c r="BZ1470" t="s">
        <v>1401</v>
      </c>
      <c r="CA1470" t="s">
        <v>4578</v>
      </c>
      <c r="CB1470" t="s">
        <v>150</v>
      </c>
      <c r="CD1470" t="s">
        <v>4244</v>
      </c>
      <c r="CI1470">
        <v>43.588804000000003</v>
      </c>
      <c r="CJ1470">
        <v>-118.97965499999999</v>
      </c>
      <c r="CN1470" t="s">
        <v>3003</v>
      </c>
      <c r="CO1470" t="s">
        <v>1216</v>
      </c>
      <c r="CV1470" t="s">
        <v>154</v>
      </c>
      <c r="CW1470" t="s">
        <v>524</v>
      </c>
      <c r="CX1470" t="s">
        <v>167</v>
      </c>
      <c r="DC1470" s="15"/>
      <c r="DH1470" t="s">
        <v>146</v>
      </c>
    </row>
    <row r="1471" spans="1:112" x14ac:dyDescent="0.25">
      <c r="A1471" t="s">
        <v>1400</v>
      </c>
      <c r="B1471" t="s">
        <v>1401</v>
      </c>
      <c r="C1471" t="s">
        <v>4579</v>
      </c>
      <c r="D1471" t="s">
        <v>124</v>
      </c>
      <c r="E1471" t="s">
        <v>125</v>
      </c>
      <c r="F1471" t="s">
        <v>126</v>
      </c>
      <c r="G1471" s="15">
        <v>43402</v>
      </c>
      <c r="H1471" t="s">
        <v>2158</v>
      </c>
      <c r="I1471" t="s">
        <v>1197</v>
      </c>
      <c r="J1471" s="15">
        <v>43402</v>
      </c>
      <c r="K1471" t="s">
        <v>2158</v>
      </c>
      <c r="L1471" t="s">
        <v>1197</v>
      </c>
      <c r="T1471" t="s">
        <v>2772</v>
      </c>
      <c r="V1471" t="s">
        <v>4580</v>
      </c>
      <c r="AA1471" t="s">
        <v>1406</v>
      </c>
      <c r="AB1471" t="s">
        <v>1400</v>
      </c>
      <c r="AC1471" t="s">
        <v>1406</v>
      </c>
      <c r="AD1471" t="s">
        <v>1407</v>
      </c>
      <c r="AF1471" t="s">
        <v>137</v>
      </c>
      <c r="AG1471" t="s">
        <v>1408</v>
      </c>
      <c r="AI1471" t="s">
        <v>139</v>
      </c>
      <c r="AK1471" t="s">
        <v>140</v>
      </c>
      <c r="AM1471" t="s">
        <v>141</v>
      </c>
      <c r="AZ1471" t="s">
        <v>1207</v>
      </c>
      <c r="BA1471" t="s">
        <v>1208</v>
      </c>
      <c r="BB1471" t="s">
        <v>1209</v>
      </c>
      <c r="BD1471" t="s">
        <v>1409</v>
      </c>
      <c r="BE1471" s="15">
        <v>43406</v>
      </c>
      <c r="BG1471" t="s">
        <v>1410</v>
      </c>
      <c r="BH1471">
        <v>0.5</v>
      </c>
      <c r="BI1471" t="s">
        <v>139</v>
      </c>
      <c r="BJ1471" s="15"/>
      <c r="BK1471" t="s">
        <v>146</v>
      </c>
      <c r="BL1471">
        <v>8</v>
      </c>
      <c r="BM1471" s="16">
        <v>43402.875</v>
      </c>
      <c r="BN1471">
        <v>8</v>
      </c>
      <c r="BO1471" s="16">
        <v>43402.875</v>
      </c>
      <c r="BP1471" t="s">
        <v>147</v>
      </c>
      <c r="BQ1471" t="s">
        <v>147</v>
      </c>
      <c r="BS1471">
        <v>0.5</v>
      </c>
      <c r="BT1471" t="b">
        <v>0</v>
      </c>
      <c r="BV1471">
        <v>0.5</v>
      </c>
      <c r="BW1471">
        <v>0.25</v>
      </c>
      <c r="BX1471" t="s">
        <v>1103</v>
      </c>
      <c r="BY1471" t="s">
        <v>1400</v>
      </c>
      <c r="BZ1471" t="s">
        <v>1401</v>
      </c>
      <c r="CA1471" t="s">
        <v>4581</v>
      </c>
      <c r="CB1471" t="s">
        <v>150</v>
      </c>
      <c r="CD1471" t="s">
        <v>4244</v>
      </c>
      <c r="CI1471">
        <v>43.596927999999998</v>
      </c>
      <c r="CJ1471">
        <v>-118.969527</v>
      </c>
      <c r="CN1471" t="s">
        <v>3003</v>
      </c>
      <c r="CO1471" t="s">
        <v>1216</v>
      </c>
      <c r="CV1471" t="s">
        <v>154</v>
      </c>
      <c r="CW1471" t="s">
        <v>524</v>
      </c>
      <c r="CX1471" t="s">
        <v>167</v>
      </c>
      <c r="DC1471" s="15"/>
      <c r="DH1471" t="s">
        <v>146</v>
      </c>
    </row>
    <row r="1472" spans="1:112" x14ac:dyDescent="0.25">
      <c r="A1472" t="s">
        <v>1400</v>
      </c>
      <c r="B1472" t="s">
        <v>1401</v>
      </c>
      <c r="C1472" t="s">
        <v>4582</v>
      </c>
      <c r="D1472" t="s">
        <v>124</v>
      </c>
      <c r="E1472" t="s">
        <v>125</v>
      </c>
      <c r="F1472" t="s">
        <v>126</v>
      </c>
      <c r="G1472" s="15">
        <v>43402</v>
      </c>
      <c r="H1472" t="s">
        <v>2017</v>
      </c>
      <c r="I1472" t="s">
        <v>1197</v>
      </c>
      <c r="J1472" s="15">
        <v>43402</v>
      </c>
      <c r="K1472" t="s">
        <v>2017</v>
      </c>
      <c r="L1472" t="s">
        <v>1197</v>
      </c>
      <c r="T1472" t="s">
        <v>2772</v>
      </c>
      <c r="V1472" t="s">
        <v>4583</v>
      </c>
      <c r="AA1472" t="s">
        <v>1406</v>
      </c>
      <c r="AB1472" t="s">
        <v>1400</v>
      </c>
      <c r="AC1472" t="s">
        <v>1406</v>
      </c>
      <c r="AD1472" t="s">
        <v>1407</v>
      </c>
      <c r="AF1472" t="s">
        <v>137</v>
      </c>
      <c r="AG1472" t="s">
        <v>1408</v>
      </c>
      <c r="AI1472" t="s">
        <v>139</v>
      </c>
      <c r="AK1472" t="s">
        <v>140</v>
      </c>
      <c r="AM1472" t="s">
        <v>141</v>
      </c>
      <c r="AZ1472" t="s">
        <v>1207</v>
      </c>
      <c r="BA1472" t="s">
        <v>1208</v>
      </c>
      <c r="BB1472" t="s">
        <v>1209</v>
      </c>
      <c r="BD1472" t="s">
        <v>1409</v>
      </c>
      <c r="BE1472" s="15">
        <v>43407</v>
      </c>
      <c r="BG1472" t="s">
        <v>1410</v>
      </c>
      <c r="BH1472">
        <v>0.5</v>
      </c>
      <c r="BI1472" t="s">
        <v>139</v>
      </c>
      <c r="BJ1472" s="15"/>
      <c r="BK1472" t="s">
        <v>146</v>
      </c>
      <c r="BL1472">
        <v>8</v>
      </c>
      <c r="BM1472" s="16">
        <v>43402.895833333299</v>
      </c>
      <c r="BN1472">
        <v>8</v>
      </c>
      <c r="BO1472" s="16">
        <v>43402.895833333299</v>
      </c>
      <c r="BP1472" t="s">
        <v>147</v>
      </c>
      <c r="BQ1472" t="s">
        <v>147</v>
      </c>
      <c r="BS1472">
        <v>0.5</v>
      </c>
      <c r="BT1472" t="b">
        <v>0</v>
      </c>
      <c r="BV1472">
        <v>0.5</v>
      </c>
      <c r="BW1472">
        <v>0.25</v>
      </c>
      <c r="BX1472" t="s">
        <v>1103</v>
      </c>
      <c r="BY1472" t="s">
        <v>1400</v>
      </c>
      <c r="BZ1472" t="s">
        <v>1401</v>
      </c>
      <c r="CA1472" t="s">
        <v>4584</v>
      </c>
      <c r="CB1472" t="s">
        <v>150</v>
      </c>
      <c r="CD1472" t="s">
        <v>4240</v>
      </c>
      <c r="CI1472">
        <v>43.521717000000002</v>
      </c>
      <c r="CJ1472">
        <v>-118.89645</v>
      </c>
      <c r="CN1472" t="s">
        <v>3003</v>
      </c>
      <c r="CO1472" t="s">
        <v>1216</v>
      </c>
      <c r="CV1472" t="s">
        <v>154</v>
      </c>
      <c r="CW1472" t="s">
        <v>524</v>
      </c>
      <c r="CX1472" t="s">
        <v>167</v>
      </c>
      <c r="DC1472" s="15"/>
      <c r="DH1472" t="s">
        <v>146</v>
      </c>
    </row>
    <row r="1473" spans="1:112" x14ac:dyDescent="0.25">
      <c r="A1473" t="s">
        <v>1400</v>
      </c>
      <c r="B1473" t="s">
        <v>1401</v>
      </c>
      <c r="C1473" t="s">
        <v>4585</v>
      </c>
      <c r="D1473" t="s">
        <v>124</v>
      </c>
      <c r="E1473" t="s">
        <v>125</v>
      </c>
      <c r="F1473" t="s">
        <v>126</v>
      </c>
      <c r="G1473" s="15">
        <v>43402</v>
      </c>
      <c r="H1473" t="s">
        <v>1539</v>
      </c>
      <c r="I1473" t="s">
        <v>1197</v>
      </c>
      <c r="J1473" s="15">
        <v>43402</v>
      </c>
      <c r="K1473" t="s">
        <v>1539</v>
      </c>
      <c r="L1473" t="s">
        <v>1197</v>
      </c>
      <c r="T1473" t="s">
        <v>2772</v>
      </c>
      <c r="V1473" t="s">
        <v>4586</v>
      </c>
      <c r="AA1473" t="s">
        <v>1406</v>
      </c>
      <c r="AB1473" t="s">
        <v>1400</v>
      </c>
      <c r="AC1473" t="s">
        <v>1406</v>
      </c>
      <c r="AD1473" t="s">
        <v>1407</v>
      </c>
      <c r="AF1473" t="s">
        <v>137</v>
      </c>
      <c r="AG1473" t="s">
        <v>1408</v>
      </c>
      <c r="AI1473" t="s">
        <v>139</v>
      </c>
      <c r="AK1473" t="s">
        <v>140</v>
      </c>
      <c r="AM1473" t="s">
        <v>141</v>
      </c>
      <c r="AZ1473" t="s">
        <v>1207</v>
      </c>
      <c r="BA1473" t="s">
        <v>1208</v>
      </c>
      <c r="BB1473" t="s">
        <v>1209</v>
      </c>
      <c r="BD1473" t="s">
        <v>1409</v>
      </c>
      <c r="BE1473" s="15">
        <v>43406</v>
      </c>
      <c r="BG1473" t="s">
        <v>1410</v>
      </c>
      <c r="BH1473">
        <v>0.5</v>
      </c>
      <c r="BI1473" t="s">
        <v>139</v>
      </c>
      <c r="BJ1473" s="15"/>
      <c r="BK1473" t="s">
        <v>146</v>
      </c>
      <c r="BL1473">
        <v>8</v>
      </c>
      <c r="BM1473" s="16">
        <v>43402.916666666701</v>
      </c>
      <c r="BN1473">
        <v>8</v>
      </c>
      <c r="BO1473" s="16">
        <v>43402.916666666701</v>
      </c>
      <c r="BP1473" t="s">
        <v>147</v>
      </c>
      <c r="BQ1473" t="s">
        <v>147</v>
      </c>
      <c r="BS1473">
        <v>0.5</v>
      </c>
      <c r="BT1473" t="b">
        <v>0</v>
      </c>
      <c r="BV1473">
        <v>0.5</v>
      </c>
      <c r="BW1473">
        <v>0.25</v>
      </c>
      <c r="BX1473" t="s">
        <v>1103</v>
      </c>
      <c r="BY1473" t="s">
        <v>1400</v>
      </c>
      <c r="BZ1473" t="s">
        <v>1401</v>
      </c>
      <c r="CA1473" t="s">
        <v>4587</v>
      </c>
      <c r="CB1473" t="s">
        <v>150</v>
      </c>
      <c r="CD1473" t="s">
        <v>4240</v>
      </c>
      <c r="CI1473">
        <v>43.520634000000001</v>
      </c>
      <c r="CJ1473">
        <v>-118.89626</v>
      </c>
      <c r="CN1473" t="s">
        <v>3003</v>
      </c>
      <c r="CO1473" t="s">
        <v>1216</v>
      </c>
      <c r="CV1473" t="s">
        <v>154</v>
      </c>
      <c r="CW1473" t="s">
        <v>524</v>
      </c>
      <c r="CX1473" t="s">
        <v>167</v>
      </c>
      <c r="DC1473" s="15"/>
      <c r="DH1473" t="s">
        <v>146</v>
      </c>
    </row>
    <row r="1474" spans="1:112" x14ac:dyDescent="0.25">
      <c r="A1474" t="s">
        <v>1400</v>
      </c>
      <c r="B1474" t="s">
        <v>1401</v>
      </c>
      <c r="C1474" t="s">
        <v>4588</v>
      </c>
      <c r="D1474" t="s">
        <v>124</v>
      </c>
      <c r="E1474" t="s">
        <v>125</v>
      </c>
      <c r="F1474" t="s">
        <v>126</v>
      </c>
      <c r="G1474" s="15">
        <v>43402</v>
      </c>
      <c r="H1474" t="s">
        <v>2165</v>
      </c>
      <c r="I1474" t="s">
        <v>1197</v>
      </c>
      <c r="J1474" s="15">
        <v>43402</v>
      </c>
      <c r="K1474" t="s">
        <v>2165</v>
      </c>
      <c r="L1474" t="s">
        <v>1197</v>
      </c>
      <c r="T1474" t="s">
        <v>2772</v>
      </c>
      <c r="V1474" t="s">
        <v>4275</v>
      </c>
      <c r="AA1474" t="s">
        <v>1406</v>
      </c>
      <c r="AB1474" t="s">
        <v>1400</v>
      </c>
      <c r="AC1474" t="s">
        <v>1406</v>
      </c>
      <c r="AD1474" t="s">
        <v>1407</v>
      </c>
      <c r="AF1474" t="s">
        <v>137</v>
      </c>
      <c r="AG1474" t="s">
        <v>1408</v>
      </c>
      <c r="AI1474" t="s">
        <v>139</v>
      </c>
      <c r="AK1474" t="s">
        <v>140</v>
      </c>
      <c r="AM1474" t="s">
        <v>141</v>
      </c>
      <c r="AZ1474" t="s">
        <v>1207</v>
      </c>
      <c r="BA1474" t="s">
        <v>1208</v>
      </c>
      <c r="BB1474" t="s">
        <v>1209</v>
      </c>
      <c r="BD1474" t="s">
        <v>1409</v>
      </c>
      <c r="BE1474" s="15">
        <v>43406</v>
      </c>
      <c r="BG1474" t="s">
        <v>1410</v>
      </c>
      <c r="BH1474">
        <v>0.5</v>
      </c>
      <c r="BI1474" t="s">
        <v>139</v>
      </c>
      <c r="BJ1474" s="15"/>
      <c r="BK1474" t="s">
        <v>146</v>
      </c>
      <c r="BL1474">
        <v>8</v>
      </c>
      <c r="BM1474" s="16">
        <v>43402.9375</v>
      </c>
      <c r="BN1474">
        <v>8</v>
      </c>
      <c r="BO1474" s="16">
        <v>43402.9375</v>
      </c>
      <c r="BP1474" t="s">
        <v>147</v>
      </c>
      <c r="BQ1474" t="s">
        <v>147</v>
      </c>
      <c r="BS1474">
        <v>0.5</v>
      </c>
      <c r="BT1474" t="b">
        <v>0</v>
      </c>
      <c r="BV1474">
        <v>0.5</v>
      </c>
      <c r="BW1474">
        <v>0.25</v>
      </c>
      <c r="BX1474" t="s">
        <v>1103</v>
      </c>
      <c r="BY1474" t="s">
        <v>1400</v>
      </c>
      <c r="BZ1474" t="s">
        <v>1401</v>
      </c>
      <c r="CA1474" t="s">
        <v>4276</v>
      </c>
      <c r="CB1474" t="s">
        <v>150</v>
      </c>
      <c r="CD1474" t="s">
        <v>4244</v>
      </c>
      <c r="CI1474">
        <v>43.573557000000001</v>
      </c>
      <c r="CJ1474">
        <v>-118.93836</v>
      </c>
      <c r="CN1474" t="s">
        <v>3003</v>
      </c>
      <c r="CO1474" t="s">
        <v>1216</v>
      </c>
      <c r="CV1474" t="s">
        <v>154</v>
      </c>
      <c r="CW1474" t="s">
        <v>524</v>
      </c>
      <c r="CX1474" t="s">
        <v>167</v>
      </c>
      <c r="DC1474" s="15"/>
      <c r="DH1474" t="s">
        <v>146</v>
      </c>
    </row>
    <row r="1475" spans="1:112" x14ac:dyDescent="0.25">
      <c r="A1475" t="s">
        <v>1400</v>
      </c>
      <c r="B1475" t="s">
        <v>1401</v>
      </c>
      <c r="C1475" t="s">
        <v>4589</v>
      </c>
      <c r="D1475" t="s">
        <v>124</v>
      </c>
      <c r="E1475" t="s">
        <v>125</v>
      </c>
      <c r="F1475" t="s">
        <v>126</v>
      </c>
      <c r="G1475" s="15">
        <v>43402</v>
      </c>
      <c r="H1475" t="s">
        <v>1551</v>
      </c>
      <c r="I1475" t="s">
        <v>1197</v>
      </c>
      <c r="J1475" s="15">
        <v>43402</v>
      </c>
      <c r="K1475" t="s">
        <v>1551</v>
      </c>
      <c r="L1475" t="s">
        <v>1197</v>
      </c>
      <c r="T1475" t="s">
        <v>2772</v>
      </c>
      <c r="V1475" t="s">
        <v>4590</v>
      </c>
      <c r="AA1475" t="s">
        <v>1406</v>
      </c>
      <c r="AB1475" t="s">
        <v>1400</v>
      </c>
      <c r="AC1475" t="s">
        <v>1406</v>
      </c>
      <c r="AD1475" t="s">
        <v>1407</v>
      </c>
      <c r="AF1475" t="s">
        <v>137</v>
      </c>
      <c r="AG1475" t="s">
        <v>1408</v>
      </c>
      <c r="AI1475" t="s">
        <v>139</v>
      </c>
      <c r="AK1475" t="s">
        <v>140</v>
      </c>
      <c r="AM1475" t="s">
        <v>141</v>
      </c>
      <c r="AZ1475" t="s">
        <v>1207</v>
      </c>
      <c r="BA1475" t="s">
        <v>1208</v>
      </c>
      <c r="BB1475" t="s">
        <v>1209</v>
      </c>
      <c r="BD1475" t="s">
        <v>1409</v>
      </c>
      <c r="BE1475" s="15">
        <v>43406</v>
      </c>
      <c r="BG1475" t="s">
        <v>1410</v>
      </c>
      <c r="BH1475">
        <v>0.5</v>
      </c>
      <c r="BI1475" t="s">
        <v>139</v>
      </c>
      <c r="BJ1475" s="15"/>
      <c r="BK1475" t="s">
        <v>146</v>
      </c>
      <c r="BL1475">
        <v>8</v>
      </c>
      <c r="BM1475" s="16">
        <v>43402.979166666701</v>
      </c>
      <c r="BN1475">
        <v>8</v>
      </c>
      <c r="BO1475" s="16">
        <v>43402.979166666701</v>
      </c>
      <c r="BP1475" t="s">
        <v>147</v>
      </c>
      <c r="BQ1475" t="s">
        <v>147</v>
      </c>
      <c r="BS1475">
        <v>0.5</v>
      </c>
      <c r="BT1475" t="b">
        <v>0</v>
      </c>
      <c r="BV1475">
        <v>0.5</v>
      </c>
      <c r="BW1475">
        <v>0.25</v>
      </c>
      <c r="BX1475" t="s">
        <v>1103</v>
      </c>
      <c r="BY1475" t="s">
        <v>1400</v>
      </c>
      <c r="BZ1475" t="s">
        <v>1401</v>
      </c>
      <c r="CA1475" t="s">
        <v>4591</v>
      </c>
      <c r="CB1475" t="s">
        <v>150</v>
      </c>
      <c r="CD1475" t="s">
        <v>4244</v>
      </c>
      <c r="CI1475">
        <v>43.495339999999999</v>
      </c>
      <c r="CJ1475">
        <v>-118.82299999999999</v>
      </c>
      <c r="CN1475" t="s">
        <v>3003</v>
      </c>
      <c r="CO1475" t="s">
        <v>1216</v>
      </c>
      <c r="CV1475" t="s">
        <v>154</v>
      </c>
      <c r="CW1475" t="s">
        <v>524</v>
      </c>
      <c r="CX1475" t="s">
        <v>167</v>
      </c>
      <c r="DC1475" s="15"/>
      <c r="DH1475" t="s">
        <v>146</v>
      </c>
    </row>
    <row r="1476" spans="1:112" x14ac:dyDescent="0.25">
      <c r="A1476" t="s">
        <v>1400</v>
      </c>
      <c r="B1476" t="s">
        <v>1401</v>
      </c>
      <c r="C1476" t="s">
        <v>4592</v>
      </c>
      <c r="D1476" t="s">
        <v>124</v>
      </c>
      <c r="E1476" t="s">
        <v>125</v>
      </c>
      <c r="F1476" t="s">
        <v>126</v>
      </c>
      <c r="G1476" s="15">
        <v>43402</v>
      </c>
      <c r="H1476" t="s">
        <v>2104</v>
      </c>
      <c r="I1476" t="s">
        <v>1197</v>
      </c>
      <c r="J1476" s="15">
        <v>43402</v>
      </c>
      <c r="K1476" t="s">
        <v>2104</v>
      </c>
      <c r="L1476" t="s">
        <v>1197</v>
      </c>
      <c r="T1476" t="s">
        <v>2772</v>
      </c>
      <c r="V1476" t="s">
        <v>4593</v>
      </c>
      <c r="AA1476" t="s">
        <v>1406</v>
      </c>
      <c r="AB1476" t="s">
        <v>1400</v>
      </c>
      <c r="AC1476" t="s">
        <v>1406</v>
      </c>
      <c r="AD1476" t="s">
        <v>1407</v>
      </c>
      <c r="AF1476" t="s">
        <v>137</v>
      </c>
      <c r="AG1476" t="s">
        <v>1408</v>
      </c>
      <c r="AI1476" t="s">
        <v>139</v>
      </c>
      <c r="AK1476" t="s">
        <v>140</v>
      </c>
      <c r="AM1476" t="s">
        <v>141</v>
      </c>
      <c r="AZ1476" t="s">
        <v>1207</v>
      </c>
      <c r="BA1476" t="s">
        <v>1208</v>
      </c>
      <c r="BB1476" t="s">
        <v>1209</v>
      </c>
      <c r="BD1476" t="s">
        <v>1409</v>
      </c>
      <c r="BE1476" s="15">
        <v>43407</v>
      </c>
      <c r="BG1476" t="s">
        <v>1410</v>
      </c>
      <c r="BH1476">
        <v>0.5</v>
      </c>
      <c r="BI1476" t="s">
        <v>139</v>
      </c>
      <c r="BJ1476" s="15"/>
      <c r="BK1476" t="s">
        <v>146</v>
      </c>
      <c r="BL1476">
        <v>8</v>
      </c>
      <c r="BM1476" s="16">
        <v>43403</v>
      </c>
      <c r="BN1476">
        <v>8</v>
      </c>
      <c r="BO1476" s="16">
        <v>43403</v>
      </c>
      <c r="BP1476" t="s">
        <v>147</v>
      </c>
      <c r="BQ1476" t="s">
        <v>147</v>
      </c>
      <c r="BS1476">
        <v>0.5</v>
      </c>
      <c r="BT1476" t="b">
        <v>0</v>
      </c>
      <c r="BV1476">
        <v>0.5</v>
      </c>
      <c r="BW1476">
        <v>0.25</v>
      </c>
      <c r="BX1476" t="s">
        <v>1103</v>
      </c>
      <c r="BY1476" t="s">
        <v>1400</v>
      </c>
      <c r="BZ1476" t="s">
        <v>1401</v>
      </c>
      <c r="CA1476" t="s">
        <v>4594</v>
      </c>
      <c r="CB1476" t="s">
        <v>150</v>
      </c>
      <c r="CD1476" t="s">
        <v>4240</v>
      </c>
      <c r="CI1476">
        <v>43.530254999999997</v>
      </c>
      <c r="CJ1476">
        <v>-118.90952</v>
      </c>
      <c r="CN1476" t="s">
        <v>3003</v>
      </c>
      <c r="CO1476" t="s">
        <v>1216</v>
      </c>
      <c r="CV1476" t="s">
        <v>154</v>
      </c>
      <c r="CW1476" t="s">
        <v>524</v>
      </c>
      <c r="CX1476" t="s">
        <v>167</v>
      </c>
      <c r="DC1476" s="15"/>
      <c r="DH1476" t="s">
        <v>146</v>
      </c>
    </row>
    <row r="1477" spans="1:112" x14ac:dyDescent="0.25">
      <c r="A1477" t="s">
        <v>1400</v>
      </c>
      <c r="B1477" t="s">
        <v>1401</v>
      </c>
      <c r="C1477" t="s">
        <v>4595</v>
      </c>
      <c r="D1477" t="s">
        <v>124</v>
      </c>
      <c r="E1477" t="s">
        <v>125</v>
      </c>
      <c r="F1477" t="s">
        <v>126</v>
      </c>
      <c r="G1477" s="15">
        <v>43402</v>
      </c>
      <c r="H1477" t="s">
        <v>2308</v>
      </c>
      <c r="I1477" t="s">
        <v>1197</v>
      </c>
      <c r="J1477" s="15">
        <v>43402</v>
      </c>
      <c r="K1477" t="s">
        <v>2308</v>
      </c>
      <c r="L1477" t="s">
        <v>1197</v>
      </c>
      <c r="T1477" t="s">
        <v>2772</v>
      </c>
      <c r="V1477" t="s">
        <v>4272</v>
      </c>
      <c r="AA1477" t="s">
        <v>1406</v>
      </c>
      <c r="AB1477" t="s">
        <v>1400</v>
      </c>
      <c r="AC1477" t="s">
        <v>1406</v>
      </c>
      <c r="AD1477" t="s">
        <v>1407</v>
      </c>
      <c r="AF1477" t="s">
        <v>137</v>
      </c>
      <c r="AG1477" t="s">
        <v>1408</v>
      </c>
      <c r="AI1477" t="s">
        <v>139</v>
      </c>
      <c r="AK1477" t="s">
        <v>140</v>
      </c>
      <c r="AM1477" t="s">
        <v>141</v>
      </c>
      <c r="AZ1477" t="s">
        <v>1207</v>
      </c>
      <c r="BA1477" t="s">
        <v>1208</v>
      </c>
      <c r="BB1477" t="s">
        <v>1209</v>
      </c>
      <c r="BD1477" t="s">
        <v>1409</v>
      </c>
      <c r="BE1477" s="15">
        <v>43407</v>
      </c>
      <c r="BG1477" t="s">
        <v>1410</v>
      </c>
      <c r="BH1477">
        <v>0.5</v>
      </c>
      <c r="BI1477" t="s">
        <v>139</v>
      </c>
      <c r="BJ1477" s="15"/>
      <c r="BK1477" t="s">
        <v>146</v>
      </c>
      <c r="BL1477">
        <v>8</v>
      </c>
      <c r="BM1477" s="16">
        <v>43403.041666666701</v>
      </c>
      <c r="BN1477">
        <v>8</v>
      </c>
      <c r="BO1477" s="16">
        <v>43403.041666666701</v>
      </c>
      <c r="BP1477" t="s">
        <v>147</v>
      </c>
      <c r="BQ1477" t="s">
        <v>147</v>
      </c>
      <c r="BS1477">
        <v>0.5</v>
      </c>
      <c r="BT1477" t="b">
        <v>0</v>
      </c>
      <c r="BV1477">
        <v>0.5</v>
      </c>
      <c r="BW1477">
        <v>0.25</v>
      </c>
      <c r="BX1477" t="s">
        <v>1103</v>
      </c>
      <c r="BY1477" t="s">
        <v>1400</v>
      </c>
      <c r="BZ1477" t="s">
        <v>1401</v>
      </c>
      <c r="CA1477" t="s">
        <v>4273</v>
      </c>
      <c r="CB1477" t="s">
        <v>150</v>
      </c>
      <c r="CD1477" t="s">
        <v>4240</v>
      </c>
      <c r="CI1477">
        <v>43.58466</v>
      </c>
      <c r="CJ1477">
        <v>-118.98621</v>
      </c>
      <c r="CN1477" t="s">
        <v>3003</v>
      </c>
      <c r="CO1477" t="s">
        <v>1216</v>
      </c>
      <c r="CV1477" t="s">
        <v>154</v>
      </c>
      <c r="CW1477" t="s">
        <v>524</v>
      </c>
      <c r="CX1477" t="s">
        <v>167</v>
      </c>
      <c r="DC1477" s="15"/>
      <c r="DH1477" t="s">
        <v>146</v>
      </c>
    </row>
    <row r="1478" spans="1:112" x14ac:dyDescent="0.25">
      <c r="A1478" t="s">
        <v>1400</v>
      </c>
      <c r="B1478" t="s">
        <v>1401</v>
      </c>
      <c r="C1478" t="s">
        <v>4596</v>
      </c>
      <c r="D1478" t="s">
        <v>124</v>
      </c>
      <c r="E1478" t="s">
        <v>125</v>
      </c>
      <c r="F1478" t="s">
        <v>126</v>
      </c>
      <c r="G1478" s="15">
        <v>43402</v>
      </c>
      <c r="H1478" t="s">
        <v>4597</v>
      </c>
      <c r="I1478" t="s">
        <v>1197</v>
      </c>
      <c r="J1478" s="15">
        <v>43402</v>
      </c>
      <c r="K1478" t="s">
        <v>4597</v>
      </c>
      <c r="L1478" t="s">
        <v>1197</v>
      </c>
      <c r="T1478" t="s">
        <v>2772</v>
      </c>
      <c r="V1478" t="s">
        <v>4288</v>
      </c>
      <c r="AA1478" t="s">
        <v>1406</v>
      </c>
      <c r="AB1478" t="s">
        <v>1400</v>
      </c>
      <c r="AC1478" t="s">
        <v>1406</v>
      </c>
      <c r="AD1478" t="s">
        <v>1407</v>
      </c>
      <c r="AF1478" t="s">
        <v>137</v>
      </c>
      <c r="AG1478" t="s">
        <v>1408</v>
      </c>
      <c r="AI1478" t="s">
        <v>139</v>
      </c>
      <c r="AK1478" t="s">
        <v>140</v>
      </c>
      <c r="AM1478" t="s">
        <v>141</v>
      </c>
      <c r="AZ1478" t="s">
        <v>1207</v>
      </c>
      <c r="BA1478" t="s">
        <v>1208</v>
      </c>
      <c r="BB1478" t="s">
        <v>1209</v>
      </c>
      <c r="BD1478" t="s">
        <v>1409</v>
      </c>
      <c r="BE1478" s="15">
        <v>43406</v>
      </c>
      <c r="BG1478" t="s">
        <v>1410</v>
      </c>
      <c r="BH1478">
        <v>0.5</v>
      </c>
      <c r="BI1478" t="s">
        <v>139</v>
      </c>
      <c r="BJ1478" s="15"/>
      <c r="BK1478" t="s">
        <v>146</v>
      </c>
      <c r="BL1478">
        <v>8</v>
      </c>
      <c r="BM1478" s="16">
        <v>43403.0625</v>
      </c>
      <c r="BN1478">
        <v>8</v>
      </c>
      <c r="BO1478" s="16">
        <v>43403.0625</v>
      </c>
      <c r="BP1478" t="s">
        <v>147</v>
      </c>
      <c r="BQ1478" t="s">
        <v>147</v>
      </c>
      <c r="BS1478">
        <v>0.5</v>
      </c>
      <c r="BT1478" t="b">
        <v>0</v>
      </c>
      <c r="BV1478">
        <v>0.5</v>
      </c>
      <c r="BW1478">
        <v>0.25</v>
      </c>
      <c r="BX1478" t="s">
        <v>1103</v>
      </c>
      <c r="BY1478" t="s">
        <v>1400</v>
      </c>
      <c r="BZ1478" t="s">
        <v>1401</v>
      </c>
      <c r="CA1478" t="s">
        <v>4289</v>
      </c>
      <c r="CB1478" t="s">
        <v>150</v>
      </c>
      <c r="CD1478" t="s">
        <v>4240</v>
      </c>
      <c r="CI1478">
        <v>43.625126000000002</v>
      </c>
      <c r="CJ1478">
        <v>-119.07467200000001</v>
      </c>
      <c r="CN1478" t="s">
        <v>3003</v>
      </c>
      <c r="CO1478" t="s">
        <v>1216</v>
      </c>
      <c r="CV1478" t="s">
        <v>154</v>
      </c>
      <c r="CW1478" t="s">
        <v>524</v>
      </c>
      <c r="CX1478" t="s">
        <v>167</v>
      </c>
      <c r="DC1478" s="15"/>
      <c r="DH1478" t="s">
        <v>146</v>
      </c>
    </row>
    <row r="1479" spans="1:112" x14ac:dyDescent="0.25">
      <c r="A1479" t="s">
        <v>1400</v>
      </c>
      <c r="B1479" t="s">
        <v>1401</v>
      </c>
      <c r="C1479" t="s">
        <v>4598</v>
      </c>
      <c r="D1479" t="s">
        <v>124</v>
      </c>
      <c r="E1479" t="s">
        <v>125</v>
      </c>
      <c r="F1479" t="s">
        <v>126</v>
      </c>
      <c r="G1479" s="15">
        <v>43403</v>
      </c>
      <c r="H1479" t="s">
        <v>2193</v>
      </c>
      <c r="I1479" t="s">
        <v>1197</v>
      </c>
      <c r="J1479" s="15">
        <v>43403</v>
      </c>
      <c r="K1479" t="s">
        <v>2193</v>
      </c>
      <c r="L1479" t="s">
        <v>1197</v>
      </c>
      <c r="T1479" t="s">
        <v>2772</v>
      </c>
      <c r="V1479" t="s">
        <v>4310</v>
      </c>
      <c r="AA1479" t="s">
        <v>1406</v>
      </c>
      <c r="AB1479" t="s">
        <v>1400</v>
      </c>
      <c r="AC1479" t="s">
        <v>1406</v>
      </c>
      <c r="AD1479" t="s">
        <v>1407</v>
      </c>
      <c r="AF1479" t="s">
        <v>137</v>
      </c>
      <c r="AG1479" t="s">
        <v>1408</v>
      </c>
      <c r="AI1479" t="s">
        <v>139</v>
      </c>
      <c r="AK1479" t="s">
        <v>140</v>
      </c>
      <c r="AM1479" t="s">
        <v>141</v>
      </c>
      <c r="AZ1479" t="s">
        <v>1207</v>
      </c>
      <c r="BA1479" t="s">
        <v>1208</v>
      </c>
      <c r="BB1479" t="s">
        <v>1209</v>
      </c>
      <c r="BD1479" t="s">
        <v>1409</v>
      </c>
      <c r="BE1479" s="15">
        <v>43407</v>
      </c>
      <c r="BG1479" t="s">
        <v>1410</v>
      </c>
      <c r="BH1479">
        <v>0.5</v>
      </c>
      <c r="BI1479" t="s">
        <v>139</v>
      </c>
      <c r="BJ1479" s="15"/>
      <c r="BK1479" t="s">
        <v>146</v>
      </c>
      <c r="BL1479">
        <v>8</v>
      </c>
      <c r="BM1479" s="16">
        <v>43403.722222222197</v>
      </c>
      <c r="BN1479">
        <v>8</v>
      </c>
      <c r="BO1479" s="16">
        <v>43403.722222222197</v>
      </c>
      <c r="BP1479" t="s">
        <v>147</v>
      </c>
      <c r="BQ1479" t="s">
        <v>147</v>
      </c>
      <c r="BS1479">
        <v>0.5</v>
      </c>
      <c r="BT1479" t="b">
        <v>0</v>
      </c>
      <c r="BV1479">
        <v>0.5</v>
      </c>
      <c r="BW1479">
        <v>0.25</v>
      </c>
      <c r="BX1479" t="s">
        <v>1103</v>
      </c>
      <c r="BY1479" t="s">
        <v>1400</v>
      </c>
      <c r="BZ1479" t="s">
        <v>1401</v>
      </c>
      <c r="CA1479" t="s">
        <v>4311</v>
      </c>
      <c r="CB1479" t="s">
        <v>150</v>
      </c>
      <c r="CD1479" t="s">
        <v>4244</v>
      </c>
      <c r="CI1479">
        <v>43.491261000000002</v>
      </c>
      <c r="CJ1479">
        <v>-118.820942</v>
      </c>
      <c r="CN1479" t="s">
        <v>3003</v>
      </c>
      <c r="CO1479" t="s">
        <v>1216</v>
      </c>
      <c r="CV1479" t="s">
        <v>154</v>
      </c>
      <c r="CW1479" t="s">
        <v>524</v>
      </c>
      <c r="CX1479" t="s">
        <v>167</v>
      </c>
      <c r="DC1479" s="15"/>
      <c r="DH1479" t="s">
        <v>146</v>
      </c>
    </row>
    <row r="1480" spans="1:112" x14ac:dyDescent="0.25">
      <c r="A1480" t="s">
        <v>1400</v>
      </c>
      <c r="B1480" t="s">
        <v>1401</v>
      </c>
      <c r="C1480" t="s">
        <v>4599</v>
      </c>
      <c r="D1480" t="s">
        <v>124</v>
      </c>
      <c r="E1480" t="s">
        <v>125</v>
      </c>
      <c r="F1480" t="s">
        <v>126</v>
      </c>
      <c r="G1480" s="15">
        <v>43403</v>
      </c>
      <c r="H1480" t="s">
        <v>720</v>
      </c>
      <c r="I1480" t="s">
        <v>1197</v>
      </c>
      <c r="J1480" s="15">
        <v>43403</v>
      </c>
      <c r="K1480" t="s">
        <v>720</v>
      </c>
      <c r="L1480" t="s">
        <v>1197</v>
      </c>
      <c r="T1480" t="s">
        <v>2772</v>
      </c>
      <c r="V1480" t="s">
        <v>4252</v>
      </c>
      <c r="AA1480" t="s">
        <v>1406</v>
      </c>
      <c r="AB1480" t="s">
        <v>1400</v>
      </c>
      <c r="AC1480" t="s">
        <v>1406</v>
      </c>
      <c r="AD1480" t="s">
        <v>1407</v>
      </c>
      <c r="AF1480" t="s">
        <v>137</v>
      </c>
      <c r="AG1480" t="s">
        <v>1408</v>
      </c>
      <c r="AI1480" t="s">
        <v>139</v>
      </c>
      <c r="AK1480" t="s">
        <v>140</v>
      </c>
      <c r="AM1480" t="s">
        <v>141</v>
      </c>
      <c r="AZ1480" t="s">
        <v>1207</v>
      </c>
      <c r="BA1480" t="s">
        <v>1208</v>
      </c>
      <c r="BB1480" t="s">
        <v>1209</v>
      </c>
      <c r="BD1480" t="s">
        <v>1409</v>
      </c>
      <c r="BE1480" s="15">
        <v>43407</v>
      </c>
      <c r="BG1480" t="s">
        <v>1410</v>
      </c>
      <c r="BH1480">
        <v>0.5</v>
      </c>
      <c r="BI1480" t="s">
        <v>139</v>
      </c>
      <c r="BJ1480" s="15"/>
      <c r="BK1480" t="s">
        <v>146</v>
      </c>
      <c r="BL1480">
        <v>8</v>
      </c>
      <c r="BM1480" s="16">
        <v>43403.75</v>
      </c>
      <c r="BN1480">
        <v>8</v>
      </c>
      <c r="BO1480" s="16">
        <v>43403.75</v>
      </c>
      <c r="BP1480" t="s">
        <v>147</v>
      </c>
      <c r="BQ1480" t="s">
        <v>147</v>
      </c>
      <c r="BS1480">
        <v>0.5</v>
      </c>
      <c r="BT1480" t="b">
        <v>0</v>
      </c>
      <c r="BV1480">
        <v>0.5</v>
      </c>
      <c r="BW1480">
        <v>0.25</v>
      </c>
      <c r="BX1480" t="s">
        <v>1103</v>
      </c>
      <c r="BY1480" t="s">
        <v>1400</v>
      </c>
      <c r="BZ1480" t="s">
        <v>1401</v>
      </c>
      <c r="CA1480" t="s">
        <v>4254</v>
      </c>
      <c r="CB1480" t="s">
        <v>150</v>
      </c>
      <c r="CD1480" t="s">
        <v>4240</v>
      </c>
      <c r="CI1480">
        <v>43.498446000000001</v>
      </c>
      <c r="CJ1480">
        <v>-118.86453</v>
      </c>
      <c r="CN1480" t="s">
        <v>3003</v>
      </c>
      <c r="CO1480" t="s">
        <v>1216</v>
      </c>
      <c r="CV1480" t="s">
        <v>154</v>
      </c>
      <c r="CW1480" t="s">
        <v>524</v>
      </c>
      <c r="CX1480" t="s">
        <v>167</v>
      </c>
      <c r="DC1480" s="15"/>
      <c r="DH1480" t="s">
        <v>146</v>
      </c>
    </row>
    <row r="1481" spans="1:112" x14ac:dyDescent="0.25">
      <c r="A1481" t="s">
        <v>1400</v>
      </c>
      <c r="B1481" t="s">
        <v>1401</v>
      </c>
      <c r="C1481" t="s">
        <v>4600</v>
      </c>
      <c r="D1481" t="s">
        <v>124</v>
      </c>
      <c r="E1481" t="s">
        <v>125</v>
      </c>
      <c r="F1481" t="s">
        <v>126</v>
      </c>
      <c r="G1481" s="15">
        <v>43403</v>
      </c>
      <c r="H1481" t="s">
        <v>1385</v>
      </c>
      <c r="I1481" t="s">
        <v>1197</v>
      </c>
      <c r="J1481" s="15">
        <v>43403</v>
      </c>
      <c r="K1481" t="s">
        <v>1385</v>
      </c>
      <c r="L1481" t="s">
        <v>1197</v>
      </c>
      <c r="T1481" t="s">
        <v>2772</v>
      </c>
      <c r="V1481" t="s">
        <v>4278</v>
      </c>
      <c r="AA1481" t="s">
        <v>1406</v>
      </c>
      <c r="AB1481" t="s">
        <v>1400</v>
      </c>
      <c r="AC1481" t="s">
        <v>1406</v>
      </c>
      <c r="AD1481" t="s">
        <v>1407</v>
      </c>
      <c r="AF1481" t="s">
        <v>137</v>
      </c>
      <c r="AG1481" t="s">
        <v>1408</v>
      </c>
      <c r="AI1481" t="s">
        <v>139</v>
      </c>
      <c r="AJ1481" t="s">
        <v>1991</v>
      </c>
      <c r="AK1481" t="s">
        <v>140</v>
      </c>
      <c r="AM1481" t="s">
        <v>141</v>
      </c>
      <c r="AS1481" t="s">
        <v>4601</v>
      </c>
      <c r="AZ1481" t="s">
        <v>1207</v>
      </c>
      <c r="BA1481" t="s">
        <v>1208</v>
      </c>
      <c r="BB1481" t="s">
        <v>1209</v>
      </c>
      <c r="BD1481" t="s">
        <v>1409</v>
      </c>
      <c r="BE1481" s="15">
        <v>43407</v>
      </c>
      <c r="BG1481" t="s">
        <v>1410</v>
      </c>
      <c r="BH1481">
        <v>0.5</v>
      </c>
      <c r="BI1481" t="s">
        <v>139</v>
      </c>
      <c r="BJ1481" s="15"/>
      <c r="BK1481" t="s">
        <v>146</v>
      </c>
      <c r="BL1481">
        <v>8</v>
      </c>
      <c r="BM1481" s="16">
        <v>43403.833333333299</v>
      </c>
      <c r="BN1481">
        <v>8</v>
      </c>
      <c r="BO1481" s="16">
        <v>43403.833333333299</v>
      </c>
      <c r="BP1481" t="s">
        <v>147</v>
      </c>
      <c r="BQ1481" t="s">
        <v>147</v>
      </c>
      <c r="BS1481">
        <v>0.5</v>
      </c>
      <c r="BT1481" t="b">
        <v>0</v>
      </c>
      <c r="BV1481">
        <v>0.5</v>
      </c>
      <c r="BW1481">
        <v>0.25</v>
      </c>
      <c r="BX1481" t="s">
        <v>1103</v>
      </c>
      <c r="BY1481" t="s">
        <v>1400</v>
      </c>
      <c r="BZ1481" t="s">
        <v>1401</v>
      </c>
      <c r="CA1481" t="s">
        <v>4280</v>
      </c>
      <c r="CB1481" t="s">
        <v>150</v>
      </c>
      <c r="CD1481" t="s">
        <v>4244</v>
      </c>
      <c r="CI1481">
        <v>43.293764000000003</v>
      </c>
      <c r="CJ1481">
        <v>-118.986862</v>
      </c>
      <c r="CN1481" t="s">
        <v>3003</v>
      </c>
      <c r="CO1481" t="s">
        <v>1216</v>
      </c>
      <c r="CV1481" t="s">
        <v>154</v>
      </c>
      <c r="CW1481" t="s">
        <v>524</v>
      </c>
      <c r="CX1481" t="s">
        <v>167</v>
      </c>
      <c r="DC1481" s="15"/>
      <c r="DH1481" t="s">
        <v>146</v>
      </c>
    </row>
    <row r="1482" spans="1:112" x14ac:dyDescent="0.25">
      <c r="A1482" t="s">
        <v>1400</v>
      </c>
      <c r="B1482" t="s">
        <v>1401</v>
      </c>
      <c r="C1482" t="s">
        <v>4602</v>
      </c>
      <c r="D1482" t="s">
        <v>124</v>
      </c>
      <c r="E1482" t="s">
        <v>125</v>
      </c>
      <c r="F1482" t="s">
        <v>126</v>
      </c>
      <c r="G1482" s="15">
        <v>43403</v>
      </c>
      <c r="H1482" t="s">
        <v>573</v>
      </c>
      <c r="I1482" t="s">
        <v>1197</v>
      </c>
      <c r="J1482" s="15">
        <v>43403</v>
      </c>
      <c r="K1482" t="s">
        <v>573</v>
      </c>
      <c r="L1482" t="s">
        <v>1197</v>
      </c>
      <c r="T1482" t="s">
        <v>2772</v>
      </c>
      <c r="V1482" t="s">
        <v>4388</v>
      </c>
      <c r="AA1482" t="s">
        <v>1406</v>
      </c>
      <c r="AB1482" t="s">
        <v>1400</v>
      </c>
      <c r="AC1482" t="s">
        <v>1406</v>
      </c>
      <c r="AD1482" t="s">
        <v>1407</v>
      </c>
      <c r="AF1482" t="s">
        <v>137</v>
      </c>
      <c r="AG1482" t="s">
        <v>1408</v>
      </c>
      <c r="AI1482" t="s">
        <v>139</v>
      </c>
      <c r="AK1482" t="s">
        <v>140</v>
      </c>
      <c r="AM1482" t="s">
        <v>141</v>
      </c>
      <c r="AZ1482" t="s">
        <v>1207</v>
      </c>
      <c r="BA1482" t="s">
        <v>1208</v>
      </c>
      <c r="BB1482" t="s">
        <v>1209</v>
      </c>
      <c r="BD1482" t="s">
        <v>1409</v>
      </c>
      <c r="BE1482" s="15">
        <v>43407</v>
      </c>
      <c r="BG1482" t="s">
        <v>1410</v>
      </c>
      <c r="BH1482">
        <v>0.5</v>
      </c>
      <c r="BI1482" t="s">
        <v>139</v>
      </c>
      <c r="BJ1482" s="15"/>
      <c r="BK1482" t="s">
        <v>146</v>
      </c>
      <c r="BL1482">
        <v>8</v>
      </c>
      <c r="BM1482" s="16">
        <v>43403.868055555598</v>
      </c>
      <c r="BN1482">
        <v>8</v>
      </c>
      <c r="BO1482" s="16">
        <v>43403.868055555598</v>
      </c>
      <c r="BP1482" t="s">
        <v>147</v>
      </c>
      <c r="BQ1482" t="s">
        <v>147</v>
      </c>
      <c r="BS1482">
        <v>0.5</v>
      </c>
      <c r="BT1482" t="b">
        <v>0</v>
      </c>
      <c r="BV1482">
        <v>0.5</v>
      </c>
      <c r="BW1482">
        <v>0.25</v>
      </c>
      <c r="BX1482" t="s">
        <v>1103</v>
      </c>
      <c r="BY1482" t="s">
        <v>1400</v>
      </c>
      <c r="BZ1482" t="s">
        <v>1401</v>
      </c>
      <c r="CA1482" t="s">
        <v>4389</v>
      </c>
      <c r="CB1482" t="s">
        <v>150</v>
      </c>
      <c r="CD1482" t="s">
        <v>4244</v>
      </c>
      <c r="CI1482">
        <v>43.287416999999998</v>
      </c>
      <c r="CJ1482">
        <v>-119.06985299999999</v>
      </c>
      <c r="CN1482" t="s">
        <v>3003</v>
      </c>
      <c r="CO1482" t="s">
        <v>1216</v>
      </c>
      <c r="CV1482" t="s">
        <v>154</v>
      </c>
      <c r="CW1482" t="s">
        <v>524</v>
      </c>
      <c r="CX1482" t="s">
        <v>167</v>
      </c>
      <c r="DC1482" s="15"/>
      <c r="DH1482" t="s">
        <v>146</v>
      </c>
    </row>
    <row r="1483" spans="1:112" x14ac:dyDescent="0.25">
      <c r="A1483" t="s">
        <v>1400</v>
      </c>
      <c r="B1483" t="s">
        <v>1401</v>
      </c>
      <c r="C1483" t="s">
        <v>4603</v>
      </c>
      <c r="D1483" t="s">
        <v>124</v>
      </c>
      <c r="E1483" t="s">
        <v>125</v>
      </c>
      <c r="F1483" t="s">
        <v>126</v>
      </c>
      <c r="G1483" s="15">
        <v>43403</v>
      </c>
      <c r="H1483" t="s">
        <v>1539</v>
      </c>
      <c r="I1483" t="s">
        <v>1197</v>
      </c>
      <c r="J1483" s="15">
        <v>43403</v>
      </c>
      <c r="K1483" t="s">
        <v>1539</v>
      </c>
      <c r="L1483" t="s">
        <v>1197</v>
      </c>
      <c r="T1483" t="s">
        <v>2772</v>
      </c>
      <c r="V1483" t="s">
        <v>4269</v>
      </c>
      <c r="AA1483" t="s">
        <v>1406</v>
      </c>
      <c r="AB1483" t="s">
        <v>1400</v>
      </c>
      <c r="AC1483" t="s">
        <v>1406</v>
      </c>
      <c r="AD1483" t="s">
        <v>1407</v>
      </c>
      <c r="AF1483" t="s">
        <v>137</v>
      </c>
      <c r="AG1483" t="s">
        <v>1408</v>
      </c>
      <c r="AI1483" t="s">
        <v>139</v>
      </c>
      <c r="AK1483" t="s">
        <v>140</v>
      </c>
      <c r="AM1483" t="s">
        <v>141</v>
      </c>
      <c r="AZ1483" t="s">
        <v>1207</v>
      </c>
      <c r="BA1483" t="s">
        <v>1208</v>
      </c>
      <c r="BB1483" t="s">
        <v>1209</v>
      </c>
      <c r="BD1483" t="s">
        <v>1409</v>
      </c>
      <c r="BE1483" s="15">
        <v>43407</v>
      </c>
      <c r="BG1483" t="s">
        <v>1410</v>
      </c>
      <c r="BH1483">
        <v>0.5</v>
      </c>
      <c r="BI1483" t="s">
        <v>139</v>
      </c>
      <c r="BJ1483" s="15"/>
      <c r="BK1483" t="s">
        <v>146</v>
      </c>
      <c r="BL1483">
        <v>8</v>
      </c>
      <c r="BM1483" s="16">
        <v>43403.916666666701</v>
      </c>
      <c r="BN1483">
        <v>8</v>
      </c>
      <c r="BO1483" s="16">
        <v>43403.916666666701</v>
      </c>
      <c r="BP1483" t="s">
        <v>147</v>
      </c>
      <c r="BQ1483" t="s">
        <v>147</v>
      </c>
      <c r="BS1483">
        <v>0.5</v>
      </c>
      <c r="BT1483" t="b">
        <v>0</v>
      </c>
      <c r="BV1483">
        <v>0.5</v>
      </c>
      <c r="BW1483">
        <v>0.25</v>
      </c>
      <c r="BX1483" t="s">
        <v>1103</v>
      </c>
      <c r="BY1483" t="s">
        <v>1400</v>
      </c>
      <c r="BZ1483" t="s">
        <v>1401</v>
      </c>
      <c r="CA1483" t="s">
        <v>4270</v>
      </c>
      <c r="CB1483" t="s">
        <v>150</v>
      </c>
      <c r="CD1483" t="s">
        <v>4244</v>
      </c>
      <c r="CI1483">
        <v>43.249485999999997</v>
      </c>
      <c r="CJ1483">
        <v>-119.25363299999999</v>
      </c>
      <c r="CN1483" t="s">
        <v>3003</v>
      </c>
      <c r="CO1483" t="s">
        <v>1216</v>
      </c>
      <c r="CV1483" t="s">
        <v>154</v>
      </c>
      <c r="CW1483" t="s">
        <v>524</v>
      </c>
      <c r="CX1483" t="s">
        <v>167</v>
      </c>
      <c r="DC1483" s="15"/>
      <c r="DH1483" t="s">
        <v>146</v>
      </c>
    </row>
    <row r="1484" spans="1:112" x14ac:dyDescent="0.25">
      <c r="A1484" t="s">
        <v>1400</v>
      </c>
      <c r="B1484" t="s">
        <v>1401</v>
      </c>
      <c r="C1484" t="s">
        <v>4604</v>
      </c>
      <c r="D1484" t="s">
        <v>124</v>
      </c>
      <c r="E1484" t="s">
        <v>125</v>
      </c>
      <c r="F1484" t="s">
        <v>126</v>
      </c>
      <c r="G1484" s="15">
        <v>43403</v>
      </c>
      <c r="H1484" t="s">
        <v>4605</v>
      </c>
      <c r="I1484" t="s">
        <v>1197</v>
      </c>
      <c r="J1484" s="15">
        <v>43403</v>
      </c>
      <c r="K1484" t="s">
        <v>4605</v>
      </c>
      <c r="L1484" t="s">
        <v>1197</v>
      </c>
      <c r="T1484" t="s">
        <v>2772</v>
      </c>
      <c r="V1484" t="s">
        <v>4359</v>
      </c>
      <c r="AA1484" t="s">
        <v>1406</v>
      </c>
      <c r="AB1484" t="s">
        <v>1400</v>
      </c>
      <c r="AC1484" t="s">
        <v>1406</v>
      </c>
      <c r="AD1484" t="s">
        <v>1407</v>
      </c>
      <c r="AF1484" t="s">
        <v>137</v>
      </c>
      <c r="AG1484" t="s">
        <v>1408</v>
      </c>
      <c r="AI1484" t="s">
        <v>139</v>
      </c>
      <c r="AK1484" t="s">
        <v>140</v>
      </c>
      <c r="AM1484" t="s">
        <v>141</v>
      </c>
      <c r="AZ1484" t="s">
        <v>1207</v>
      </c>
      <c r="BA1484" t="s">
        <v>1208</v>
      </c>
      <c r="BB1484" t="s">
        <v>1209</v>
      </c>
      <c r="BD1484" t="s">
        <v>1409</v>
      </c>
      <c r="BE1484" s="15">
        <v>43417</v>
      </c>
      <c r="BG1484" t="s">
        <v>1410</v>
      </c>
      <c r="BH1484">
        <v>0.5</v>
      </c>
      <c r="BI1484" t="s">
        <v>139</v>
      </c>
      <c r="BJ1484" s="15"/>
      <c r="BK1484" t="s">
        <v>146</v>
      </c>
      <c r="BL1484">
        <v>8</v>
      </c>
      <c r="BM1484" s="16">
        <v>43403.959027777797</v>
      </c>
      <c r="BN1484">
        <v>8</v>
      </c>
      <c r="BO1484" s="16">
        <v>43403.959027777797</v>
      </c>
      <c r="BP1484" t="s">
        <v>147</v>
      </c>
      <c r="BQ1484" t="s">
        <v>147</v>
      </c>
      <c r="BS1484">
        <v>0.5</v>
      </c>
      <c r="BT1484" t="b">
        <v>0</v>
      </c>
      <c r="BV1484">
        <v>0.5</v>
      </c>
      <c r="BW1484">
        <v>0.25</v>
      </c>
      <c r="BX1484" t="s">
        <v>1103</v>
      </c>
      <c r="BY1484" t="s">
        <v>1400</v>
      </c>
      <c r="BZ1484" t="s">
        <v>1401</v>
      </c>
      <c r="CA1484" t="s">
        <v>4360</v>
      </c>
      <c r="CB1484" t="s">
        <v>150</v>
      </c>
      <c r="CD1484" t="s">
        <v>4236</v>
      </c>
      <c r="CI1484">
        <v>43.334088999999999</v>
      </c>
      <c r="CJ1484">
        <v>-119.59696599999999</v>
      </c>
      <c r="CN1484" t="s">
        <v>3003</v>
      </c>
      <c r="CO1484" t="s">
        <v>1216</v>
      </c>
      <c r="CV1484" t="s">
        <v>154</v>
      </c>
      <c r="CW1484" t="s">
        <v>524</v>
      </c>
      <c r="CX1484" t="s">
        <v>167</v>
      </c>
      <c r="DC1484" s="15"/>
      <c r="DH1484" t="s">
        <v>146</v>
      </c>
    </row>
    <row r="1485" spans="1:112" x14ac:dyDescent="0.25">
      <c r="A1485" t="s">
        <v>1400</v>
      </c>
      <c r="B1485" t="s">
        <v>1401</v>
      </c>
      <c r="C1485" t="s">
        <v>4606</v>
      </c>
      <c r="D1485" t="s">
        <v>124</v>
      </c>
      <c r="E1485" t="s">
        <v>125</v>
      </c>
      <c r="F1485" t="s">
        <v>126</v>
      </c>
      <c r="G1485" s="15">
        <v>43403</v>
      </c>
      <c r="H1485" t="s">
        <v>2417</v>
      </c>
      <c r="I1485" t="s">
        <v>1197</v>
      </c>
      <c r="J1485" s="15">
        <v>43403</v>
      </c>
      <c r="K1485" t="s">
        <v>2417</v>
      </c>
      <c r="L1485" t="s">
        <v>1197</v>
      </c>
      <c r="T1485" t="s">
        <v>2772</v>
      </c>
      <c r="V1485" t="s">
        <v>4353</v>
      </c>
      <c r="AA1485" t="s">
        <v>1406</v>
      </c>
      <c r="AB1485" t="s">
        <v>1400</v>
      </c>
      <c r="AC1485" t="s">
        <v>1406</v>
      </c>
      <c r="AD1485" t="s">
        <v>1407</v>
      </c>
      <c r="AF1485" t="s">
        <v>137</v>
      </c>
      <c r="AG1485" t="s">
        <v>1408</v>
      </c>
      <c r="AI1485" t="s">
        <v>139</v>
      </c>
      <c r="AK1485" t="s">
        <v>140</v>
      </c>
      <c r="AM1485" t="s">
        <v>141</v>
      </c>
      <c r="AZ1485" t="s">
        <v>1207</v>
      </c>
      <c r="BA1485" t="s">
        <v>1208</v>
      </c>
      <c r="BB1485" t="s">
        <v>1209</v>
      </c>
      <c r="BD1485" t="s">
        <v>1409</v>
      </c>
      <c r="BE1485" s="15">
        <v>43407</v>
      </c>
      <c r="BG1485" t="s">
        <v>1410</v>
      </c>
      <c r="BH1485">
        <v>0.5</v>
      </c>
      <c r="BI1485" t="s">
        <v>139</v>
      </c>
      <c r="BJ1485" s="15"/>
      <c r="BK1485" t="s">
        <v>146</v>
      </c>
      <c r="BL1485">
        <v>8</v>
      </c>
      <c r="BM1485" s="16">
        <v>43403.989583333299</v>
      </c>
      <c r="BN1485">
        <v>8</v>
      </c>
      <c r="BO1485" s="16">
        <v>43403.989583333299</v>
      </c>
      <c r="BP1485" t="s">
        <v>147</v>
      </c>
      <c r="BQ1485" t="s">
        <v>147</v>
      </c>
      <c r="BS1485">
        <v>0.5</v>
      </c>
      <c r="BT1485" t="b">
        <v>0</v>
      </c>
      <c r="BV1485">
        <v>0.5</v>
      </c>
      <c r="BW1485">
        <v>0.25</v>
      </c>
      <c r="BX1485" t="s">
        <v>1103</v>
      </c>
      <c r="BY1485" t="s">
        <v>1400</v>
      </c>
      <c r="BZ1485" t="s">
        <v>1401</v>
      </c>
      <c r="CA1485" t="s">
        <v>4354</v>
      </c>
      <c r="CB1485" t="s">
        <v>150</v>
      </c>
      <c r="CD1485" t="s">
        <v>4244</v>
      </c>
      <c r="CI1485">
        <v>43.621267000000003</v>
      </c>
      <c r="CJ1485">
        <v>-119.01797500000001</v>
      </c>
      <c r="CN1485" t="s">
        <v>3003</v>
      </c>
      <c r="CO1485" t="s">
        <v>1216</v>
      </c>
      <c r="CV1485" t="s">
        <v>154</v>
      </c>
      <c r="CW1485" t="s">
        <v>524</v>
      </c>
      <c r="CX1485" t="s">
        <v>167</v>
      </c>
      <c r="DC1485" s="15"/>
      <c r="DH1485" t="s">
        <v>146</v>
      </c>
    </row>
    <row r="1486" spans="1:112" x14ac:dyDescent="0.25">
      <c r="A1486" t="s">
        <v>1400</v>
      </c>
      <c r="B1486" t="s">
        <v>1401</v>
      </c>
      <c r="C1486" t="s">
        <v>4607</v>
      </c>
      <c r="D1486" t="s">
        <v>124</v>
      </c>
      <c r="E1486" t="s">
        <v>125</v>
      </c>
      <c r="F1486" t="s">
        <v>126</v>
      </c>
      <c r="G1486" s="15">
        <v>43403</v>
      </c>
      <c r="H1486" t="s">
        <v>2308</v>
      </c>
      <c r="I1486" t="s">
        <v>1197</v>
      </c>
      <c r="J1486" s="15">
        <v>43403</v>
      </c>
      <c r="K1486" t="s">
        <v>2308</v>
      </c>
      <c r="L1486" t="s">
        <v>1197</v>
      </c>
      <c r="T1486" t="s">
        <v>2772</v>
      </c>
      <c r="V1486" t="s">
        <v>4608</v>
      </c>
      <c r="AA1486" t="s">
        <v>1406</v>
      </c>
      <c r="AB1486" t="s">
        <v>1400</v>
      </c>
      <c r="AC1486" t="s">
        <v>1406</v>
      </c>
      <c r="AD1486" t="s">
        <v>1407</v>
      </c>
      <c r="AF1486" t="s">
        <v>137</v>
      </c>
      <c r="AG1486" t="s">
        <v>1408</v>
      </c>
      <c r="AI1486" t="s">
        <v>139</v>
      </c>
      <c r="AK1486" t="s">
        <v>140</v>
      </c>
      <c r="AM1486" t="s">
        <v>141</v>
      </c>
      <c r="AZ1486" t="s">
        <v>1207</v>
      </c>
      <c r="BA1486" t="s">
        <v>1208</v>
      </c>
      <c r="BB1486" t="s">
        <v>1209</v>
      </c>
      <c r="BD1486" t="s">
        <v>1409</v>
      </c>
      <c r="BE1486" s="15">
        <v>43417</v>
      </c>
      <c r="BG1486" t="s">
        <v>1410</v>
      </c>
      <c r="BH1486">
        <v>0.5</v>
      </c>
      <c r="BI1486" t="s">
        <v>139</v>
      </c>
      <c r="BJ1486" s="15"/>
      <c r="BK1486" t="s">
        <v>146</v>
      </c>
      <c r="BL1486">
        <v>8</v>
      </c>
      <c r="BM1486" s="16">
        <v>43404.041666666701</v>
      </c>
      <c r="BN1486">
        <v>8</v>
      </c>
      <c r="BO1486" s="16">
        <v>43404.041666666701</v>
      </c>
      <c r="BP1486" t="s">
        <v>147</v>
      </c>
      <c r="BQ1486" t="s">
        <v>147</v>
      </c>
      <c r="BS1486">
        <v>0.5</v>
      </c>
      <c r="BT1486" t="b">
        <v>0</v>
      </c>
      <c r="BV1486">
        <v>0.5</v>
      </c>
      <c r="BW1486">
        <v>0.25</v>
      </c>
      <c r="BX1486" t="s">
        <v>1103</v>
      </c>
      <c r="BY1486" t="s">
        <v>1400</v>
      </c>
      <c r="BZ1486" t="s">
        <v>1401</v>
      </c>
      <c r="CA1486" t="s">
        <v>4609</v>
      </c>
      <c r="CB1486" t="s">
        <v>150</v>
      </c>
      <c r="CD1486" t="s">
        <v>4236</v>
      </c>
      <c r="CI1486">
        <v>43.541567000000001</v>
      </c>
      <c r="CJ1486">
        <v>-119.503866</v>
      </c>
      <c r="CN1486" t="s">
        <v>3003</v>
      </c>
      <c r="CO1486" t="s">
        <v>1216</v>
      </c>
      <c r="CV1486" t="s">
        <v>154</v>
      </c>
      <c r="CW1486" t="s">
        <v>524</v>
      </c>
      <c r="CX1486" t="s">
        <v>167</v>
      </c>
      <c r="DC1486" s="15"/>
      <c r="DH1486" t="s">
        <v>146</v>
      </c>
    </row>
    <row r="1487" spans="1:112" x14ac:dyDescent="0.25">
      <c r="A1487" t="s">
        <v>1400</v>
      </c>
      <c r="B1487" t="s">
        <v>1401</v>
      </c>
      <c r="C1487" t="s">
        <v>4610</v>
      </c>
      <c r="D1487" t="s">
        <v>124</v>
      </c>
      <c r="E1487" t="s">
        <v>125</v>
      </c>
      <c r="F1487" t="s">
        <v>126</v>
      </c>
      <c r="G1487" s="15">
        <v>43404</v>
      </c>
      <c r="H1487" t="s">
        <v>1587</v>
      </c>
      <c r="I1487" t="s">
        <v>1197</v>
      </c>
      <c r="J1487" s="15">
        <v>43404</v>
      </c>
      <c r="K1487" t="s">
        <v>1587</v>
      </c>
      <c r="L1487" t="s">
        <v>1197</v>
      </c>
      <c r="T1487" t="s">
        <v>2772</v>
      </c>
      <c r="V1487" t="s">
        <v>4234</v>
      </c>
      <c r="AA1487" t="s">
        <v>1406</v>
      </c>
      <c r="AB1487" t="s">
        <v>1400</v>
      </c>
      <c r="AC1487" t="s">
        <v>1406</v>
      </c>
      <c r="AD1487" t="s">
        <v>1407</v>
      </c>
      <c r="AF1487" t="s">
        <v>137</v>
      </c>
      <c r="AG1487" t="s">
        <v>1408</v>
      </c>
      <c r="AI1487" t="s">
        <v>139</v>
      </c>
      <c r="AK1487" t="s">
        <v>140</v>
      </c>
      <c r="AM1487" t="s">
        <v>141</v>
      </c>
      <c r="AZ1487" t="s">
        <v>1207</v>
      </c>
      <c r="BA1487" t="s">
        <v>1208</v>
      </c>
      <c r="BB1487" t="s">
        <v>1209</v>
      </c>
      <c r="BD1487" t="s">
        <v>1409</v>
      </c>
      <c r="BE1487" s="15">
        <v>43418</v>
      </c>
      <c r="BG1487" t="s">
        <v>1410</v>
      </c>
      <c r="BH1487">
        <v>0.5</v>
      </c>
      <c r="BI1487" t="s">
        <v>139</v>
      </c>
      <c r="BJ1487" s="15"/>
      <c r="BK1487" t="s">
        <v>146</v>
      </c>
      <c r="BL1487">
        <v>8</v>
      </c>
      <c r="BM1487" s="16">
        <v>43404.71875</v>
      </c>
      <c r="BN1487">
        <v>8</v>
      </c>
      <c r="BO1487" s="16">
        <v>43404.71875</v>
      </c>
      <c r="BP1487" t="s">
        <v>147</v>
      </c>
      <c r="BQ1487" t="s">
        <v>147</v>
      </c>
      <c r="BS1487">
        <v>0.5</v>
      </c>
      <c r="BT1487" t="b">
        <v>0</v>
      </c>
      <c r="BV1487">
        <v>0.5</v>
      </c>
      <c r="BW1487">
        <v>0.25</v>
      </c>
      <c r="BX1487" t="s">
        <v>1103</v>
      </c>
      <c r="BY1487" t="s">
        <v>1400</v>
      </c>
      <c r="BZ1487" t="s">
        <v>1401</v>
      </c>
      <c r="CA1487" t="s">
        <v>4235</v>
      </c>
      <c r="CB1487" t="s">
        <v>150</v>
      </c>
      <c r="CD1487" t="s">
        <v>4236</v>
      </c>
      <c r="CI1487">
        <v>43.372332999999998</v>
      </c>
      <c r="CJ1487">
        <v>-119.30122</v>
      </c>
      <c r="CN1487" t="s">
        <v>3003</v>
      </c>
      <c r="CO1487" t="s">
        <v>1216</v>
      </c>
      <c r="CV1487" t="s">
        <v>154</v>
      </c>
      <c r="CW1487" t="s">
        <v>524</v>
      </c>
      <c r="CX1487" t="s">
        <v>167</v>
      </c>
      <c r="DC1487" s="15"/>
      <c r="DH1487" t="s">
        <v>146</v>
      </c>
    </row>
    <row r="1488" spans="1:112" x14ac:dyDescent="0.25">
      <c r="A1488" t="s">
        <v>1400</v>
      </c>
      <c r="B1488" t="s">
        <v>1401</v>
      </c>
      <c r="C1488" t="s">
        <v>4611</v>
      </c>
      <c r="D1488" t="s">
        <v>124</v>
      </c>
      <c r="E1488" t="s">
        <v>125</v>
      </c>
      <c r="F1488" t="s">
        <v>126</v>
      </c>
      <c r="G1488" s="15">
        <v>43404</v>
      </c>
      <c r="H1488" t="s">
        <v>4612</v>
      </c>
      <c r="I1488" t="s">
        <v>1197</v>
      </c>
      <c r="J1488" s="15">
        <v>43404</v>
      </c>
      <c r="K1488" t="s">
        <v>4612</v>
      </c>
      <c r="L1488" t="s">
        <v>1197</v>
      </c>
      <c r="T1488" t="s">
        <v>2772</v>
      </c>
      <c r="V1488" t="s">
        <v>4343</v>
      </c>
      <c r="AA1488" t="s">
        <v>1406</v>
      </c>
      <c r="AB1488" t="s">
        <v>1400</v>
      </c>
      <c r="AC1488" t="s">
        <v>1406</v>
      </c>
      <c r="AD1488" t="s">
        <v>1407</v>
      </c>
      <c r="AF1488" t="s">
        <v>137</v>
      </c>
      <c r="AG1488" t="s">
        <v>1408</v>
      </c>
      <c r="AI1488" t="s">
        <v>139</v>
      </c>
      <c r="AK1488" t="s">
        <v>140</v>
      </c>
      <c r="AM1488" t="s">
        <v>141</v>
      </c>
      <c r="AZ1488" t="s">
        <v>1207</v>
      </c>
      <c r="BA1488" t="s">
        <v>1208</v>
      </c>
      <c r="BB1488" t="s">
        <v>1209</v>
      </c>
      <c r="BD1488" t="s">
        <v>1409</v>
      </c>
      <c r="BE1488" s="15">
        <v>43418</v>
      </c>
      <c r="BG1488" t="s">
        <v>1410</v>
      </c>
      <c r="BH1488">
        <v>0.5</v>
      </c>
      <c r="BI1488" t="s">
        <v>139</v>
      </c>
      <c r="BJ1488" s="15"/>
      <c r="BK1488" t="s">
        <v>146</v>
      </c>
      <c r="BL1488">
        <v>8</v>
      </c>
      <c r="BM1488" s="16">
        <v>43404.757638888899</v>
      </c>
      <c r="BN1488">
        <v>8</v>
      </c>
      <c r="BO1488" s="16">
        <v>43404.757638888899</v>
      </c>
      <c r="BP1488" t="s">
        <v>147</v>
      </c>
      <c r="BQ1488" t="s">
        <v>147</v>
      </c>
      <c r="BS1488">
        <v>0.5</v>
      </c>
      <c r="BT1488" t="b">
        <v>0</v>
      </c>
      <c r="BV1488">
        <v>0.5</v>
      </c>
      <c r="BW1488">
        <v>0.25</v>
      </c>
      <c r="BX1488" t="s">
        <v>1103</v>
      </c>
      <c r="BY1488" t="s">
        <v>1400</v>
      </c>
      <c r="BZ1488" t="s">
        <v>1401</v>
      </c>
      <c r="CA1488" t="s">
        <v>4344</v>
      </c>
      <c r="CB1488" t="s">
        <v>150</v>
      </c>
      <c r="CD1488" t="s">
        <v>4236</v>
      </c>
      <c r="CI1488">
        <v>43.330370000000002</v>
      </c>
      <c r="CJ1488">
        <v>-119.279387</v>
      </c>
      <c r="CN1488" t="s">
        <v>3003</v>
      </c>
      <c r="CO1488" t="s">
        <v>1216</v>
      </c>
      <c r="CV1488" t="s">
        <v>154</v>
      </c>
      <c r="CW1488" t="s">
        <v>524</v>
      </c>
      <c r="CX1488" t="s">
        <v>167</v>
      </c>
      <c r="DC1488" s="15"/>
      <c r="DH1488" t="s">
        <v>146</v>
      </c>
    </row>
    <row r="1489" spans="1:112" x14ac:dyDescent="0.25">
      <c r="A1489" t="s">
        <v>1400</v>
      </c>
      <c r="B1489" t="s">
        <v>1401</v>
      </c>
      <c r="C1489" t="s">
        <v>4613</v>
      </c>
      <c r="D1489" t="s">
        <v>124</v>
      </c>
      <c r="E1489" t="s">
        <v>125</v>
      </c>
      <c r="F1489" t="s">
        <v>126</v>
      </c>
      <c r="G1489" s="15">
        <v>43404</v>
      </c>
      <c r="H1489" t="s">
        <v>1385</v>
      </c>
      <c r="I1489" t="s">
        <v>1197</v>
      </c>
      <c r="J1489" s="15">
        <v>43404</v>
      </c>
      <c r="K1489" t="s">
        <v>1385</v>
      </c>
      <c r="L1489" t="s">
        <v>1197</v>
      </c>
      <c r="T1489" t="s">
        <v>2772</v>
      </c>
      <c r="V1489" t="s">
        <v>4614</v>
      </c>
      <c r="AA1489" t="s">
        <v>1406</v>
      </c>
      <c r="AB1489" t="s">
        <v>1400</v>
      </c>
      <c r="AC1489" t="s">
        <v>1406</v>
      </c>
      <c r="AD1489" t="s">
        <v>1407</v>
      </c>
      <c r="AF1489" t="s">
        <v>137</v>
      </c>
      <c r="AG1489" t="s">
        <v>1408</v>
      </c>
      <c r="AI1489" t="s">
        <v>139</v>
      </c>
      <c r="AK1489" t="s">
        <v>140</v>
      </c>
      <c r="AM1489" t="s">
        <v>141</v>
      </c>
      <c r="AZ1489" t="s">
        <v>1207</v>
      </c>
      <c r="BA1489" t="s">
        <v>1208</v>
      </c>
      <c r="BB1489" t="s">
        <v>1209</v>
      </c>
      <c r="BD1489" t="s">
        <v>1409</v>
      </c>
      <c r="BE1489" s="15">
        <v>43418</v>
      </c>
      <c r="BG1489" t="s">
        <v>1410</v>
      </c>
      <c r="BH1489">
        <v>0.5</v>
      </c>
      <c r="BI1489" t="s">
        <v>139</v>
      </c>
      <c r="BJ1489" s="15"/>
      <c r="BK1489" t="s">
        <v>146</v>
      </c>
      <c r="BL1489">
        <v>8</v>
      </c>
      <c r="BM1489" s="16">
        <v>43404.833333333299</v>
      </c>
      <c r="BN1489">
        <v>8</v>
      </c>
      <c r="BO1489" s="16">
        <v>43404.833333333299</v>
      </c>
      <c r="BP1489" t="s">
        <v>147</v>
      </c>
      <c r="BQ1489" t="s">
        <v>147</v>
      </c>
      <c r="BS1489">
        <v>0.5</v>
      </c>
      <c r="BT1489" t="b">
        <v>0</v>
      </c>
      <c r="BV1489">
        <v>0.5</v>
      </c>
      <c r="BW1489">
        <v>0.25</v>
      </c>
      <c r="BX1489" t="s">
        <v>1103</v>
      </c>
      <c r="BY1489" t="s">
        <v>1400</v>
      </c>
      <c r="BZ1489" t="s">
        <v>1401</v>
      </c>
      <c r="CA1489" t="s">
        <v>4615</v>
      </c>
      <c r="CB1489" t="s">
        <v>150</v>
      </c>
      <c r="CD1489" t="s">
        <v>4318</v>
      </c>
      <c r="CI1489">
        <v>43.044640000000001</v>
      </c>
      <c r="CJ1489">
        <v>-118.84529999999999</v>
      </c>
      <c r="CN1489" t="s">
        <v>3003</v>
      </c>
      <c r="CO1489" t="s">
        <v>1216</v>
      </c>
      <c r="CV1489" t="s">
        <v>154</v>
      </c>
      <c r="CW1489" t="s">
        <v>524</v>
      </c>
      <c r="CX1489" t="s">
        <v>167</v>
      </c>
      <c r="DC1489" s="15"/>
      <c r="DH1489" t="s">
        <v>146</v>
      </c>
    </row>
    <row r="1490" spans="1:112" x14ac:dyDescent="0.25">
      <c r="A1490" t="s">
        <v>1400</v>
      </c>
      <c r="B1490" t="s">
        <v>1401</v>
      </c>
      <c r="C1490" t="s">
        <v>4616</v>
      </c>
      <c r="D1490" t="s">
        <v>124</v>
      </c>
      <c r="E1490" t="s">
        <v>125</v>
      </c>
      <c r="F1490" t="s">
        <v>126</v>
      </c>
      <c r="G1490" s="15">
        <v>43404</v>
      </c>
      <c r="H1490" t="s">
        <v>4617</v>
      </c>
      <c r="I1490" t="s">
        <v>1197</v>
      </c>
      <c r="J1490" s="15">
        <v>43404</v>
      </c>
      <c r="K1490" t="s">
        <v>4617</v>
      </c>
      <c r="L1490" t="s">
        <v>1197</v>
      </c>
      <c r="T1490" t="s">
        <v>2772</v>
      </c>
      <c r="V1490" t="s">
        <v>4618</v>
      </c>
      <c r="AA1490" t="s">
        <v>1406</v>
      </c>
      <c r="AB1490" t="s">
        <v>1400</v>
      </c>
      <c r="AC1490" t="s">
        <v>1406</v>
      </c>
      <c r="AD1490" t="s">
        <v>1407</v>
      </c>
      <c r="AF1490" t="s">
        <v>137</v>
      </c>
      <c r="AG1490" t="s">
        <v>1408</v>
      </c>
      <c r="AI1490" t="s">
        <v>139</v>
      </c>
      <c r="AK1490" t="s">
        <v>140</v>
      </c>
      <c r="AM1490" t="s">
        <v>141</v>
      </c>
      <c r="AZ1490" t="s">
        <v>1207</v>
      </c>
      <c r="BA1490" t="s">
        <v>1208</v>
      </c>
      <c r="BB1490" t="s">
        <v>1209</v>
      </c>
      <c r="BD1490" t="s">
        <v>1409</v>
      </c>
      <c r="BE1490" s="15">
        <v>43418</v>
      </c>
      <c r="BG1490" t="s">
        <v>1410</v>
      </c>
      <c r="BH1490">
        <v>0.5</v>
      </c>
      <c r="BI1490" t="s">
        <v>139</v>
      </c>
      <c r="BJ1490" s="15"/>
      <c r="BK1490" t="s">
        <v>146</v>
      </c>
      <c r="BL1490">
        <v>8</v>
      </c>
      <c r="BM1490" s="16">
        <v>43404.904166666704</v>
      </c>
      <c r="BN1490">
        <v>8</v>
      </c>
      <c r="BO1490" s="16">
        <v>43404.904166666704</v>
      </c>
      <c r="BP1490" t="s">
        <v>147</v>
      </c>
      <c r="BQ1490" t="s">
        <v>147</v>
      </c>
      <c r="BS1490">
        <v>0.5</v>
      </c>
      <c r="BT1490" t="b">
        <v>0</v>
      </c>
      <c r="BV1490">
        <v>0.5</v>
      </c>
      <c r="BW1490">
        <v>0.25</v>
      </c>
      <c r="BX1490" t="s">
        <v>1103</v>
      </c>
      <c r="BY1490" t="s">
        <v>1400</v>
      </c>
      <c r="BZ1490" t="s">
        <v>1401</v>
      </c>
      <c r="CA1490" t="s">
        <v>4619</v>
      </c>
      <c r="CB1490" t="s">
        <v>150</v>
      </c>
      <c r="CD1490" t="s">
        <v>4236</v>
      </c>
      <c r="CI1490">
        <v>43.500579999999999</v>
      </c>
      <c r="CJ1490">
        <v>-119.439876</v>
      </c>
      <c r="CN1490" t="s">
        <v>3003</v>
      </c>
      <c r="CO1490" t="s">
        <v>1216</v>
      </c>
      <c r="CV1490" t="s">
        <v>154</v>
      </c>
      <c r="CW1490" t="s">
        <v>524</v>
      </c>
      <c r="CX1490" t="s">
        <v>167</v>
      </c>
      <c r="DC1490" s="15"/>
      <c r="DH1490" t="s">
        <v>146</v>
      </c>
    </row>
    <row r="1491" spans="1:112" x14ac:dyDescent="0.25">
      <c r="A1491" t="s">
        <v>1400</v>
      </c>
      <c r="B1491" t="s">
        <v>1401</v>
      </c>
      <c r="C1491" t="s">
        <v>4620</v>
      </c>
      <c r="D1491" t="s">
        <v>124</v>
      </c>
      <c r="E1491" t="s">
        <v>125</v>
      </c>
      <c r="F1491" t="s">
        <v>126</v>
      </c>
      <c r="G1491" s="15">
        <v>43404</v>
      </c>
      <c r="H1491" t="s">
        <v>1551</v>
      </c>
      <c r="I1491" t="s">
        <v>1197</v>
      </c>
      <c r="J1491" s="15">
        <v>43404</v>
      </c>
      <c r="K1491" t="s">
        <v>1551</v>
      </c>
      <c r="L1491" t="s">
        <v>1197</v>
      </c>
      <c r="T1491" t="s">
        <v>2772</v>
      </c>
      <c r="V1491" t="s">
        <v>4327</v>
      </c>
      <c r="AA1491" t="s">
        <v>1406</v>
      </c>
      <c r="AB1491" t="s">
        <v>1400</v>
      </c>
      <c r="AC1491" t="s">
        <v>1406</v>
      </c>
      <c r="AD1491" t="s">
        <v>1407</v>
      </c>
      <c r="AF1491" t="s">
        <v>137</v>
      </c>
      <c r="AG1491" t="s">
        <v>1408</v>
      </c>
      <c r="AI1491" t="s">
        <v>139</v>
      </c>
      <c r="AK1491" t="s">
        <v>140</v>
      </c>
      <c r="AM1491" t="s">
        <v>141</v>
      </c>
      <c r="AZ1491" t="s">
        <v>1207</v>
      </c>
      <c r="BA1491" t="s">
        <v>1208</v>
      </c>
      <c r="BB1491" t="s">
        <v>1209</v>
      </c>
      <c r="BD1491" t="s">
        <v>1409</v>
      </c>
      <c r="BE1491" s="15">
        <v>43418</v>
      </c>
      <c r="BG1491" t="s">
        <v>1410</v>
      </c>
      <c r="BH1491">
        <v>0.5</v>
      </c>
      <c r="BI1491" t="s">
        <v>139</v>
      </c>
      <c r="BJ1491" s="15"/>
      <c r="BK1491" t="s">
        <v>146</v>
      </c>
      <c r="BL1491">
        <v>8</v>
      </c>
      <c r="BM1491" s="16">
        <v>43404.979166666701</v>
      </c>
      <c r="BN1491">
        <v>8</v>
      </c>
      <c r="BO1491" s="16">
        <v>43404.979166666701</v>
      </c>
      <c r="BP1491" t="s">
        <v>147</v>
      </c>
      <c r="BQ1491" t="s">
        <v>147</v>
      </c>
      <c r="BS1491">
        <v>0.5</v>
      </c>
      <c r="BT1491" t="b">
        <v>0</v>
      </c>
      <c r="BV1491">
        <v>0.5</v>
      </c>
      <c r="BW1491">
        <v>0.25</v>
      </c>
      <c r="BX1491" t="s">
        <v>1103</v>
      </c>
      <c r="BY1491" t="s">
        <v>1400</v>
      </c>
      <c r="BZ1491" t="s">
        <v>1401</v>
      </c>
      <c r="CA1491" t="s">
        <v>4328</v>
      </c>
      <c r="CB1491" t="s">
        <v>150</v>
      </c>
      <c r="CD1491" t="s">
        <v>4244</v>
      </c>
      <c r="CI1491">
        <v>43.354944920000001</v>
      </c>
      <c r="CJ1491">
        <v>-118.806428</v>
      </c>
      <c r="CN1491" t="s">
        <v>3003</v>
      </c>
      <c r="CO1491" t="s">
        <v>1216</v>
      </c>
      <c r="CV1491" t="s">
        <v>154</v>
      </c>
      <c r="CW1491" t="s">
        <v>524</v>
      </c>
      <c r="CX1491" t="s">
        <v>167</v>
      </c>
      <c r="DC1491" s="15"/>
      <c r="DH1491" t="s">
        <v>146</v>
      </c>
    </row>
    <row r="1492" spans="1:112" x14ac:dyDescent="0.25">
      <c r="A1492" t="s">
        <v>1400</v>
      </c>
      <c r="B1492" t="s">
        <v>1401</v>
      </c>
      <c r="C1492" t="s">
        <v>4621</v>
      </c>
      <c r="D1492" t="s">
        <v>124</v>
      </c>
      <c r="E1492" t="s">
        <v>125</v>
      </c>
      <c r="F1492" t="s">
        <v>126</v>
      </c>
      <c r="G1492" s="15">
        <v>43404</v>
      </c>
      <c r="H1492" t="s">
        <v>2111</v>
      </c>
      <c r="I1492" t="s">
        <v>1197</v>
      </c>
      <c r="J1492" s="15">
        <v>43404</v>
      </c>
      <c r="K1492" t="s">
        <v>2111</v>
      </c>
      <c r="L1492" t="s">
        <v>1197</v>
      </c>
      <c r="T1492" t="s">
        <v>2772</v>
      </c>
      <c r="V1492" t="s">
        <v>4622</v>
      </c>
      <c r="AA1492" t="s">
        <v>1406</v>
      </c>
      <c r="AB1492" t="s">
        <v>1400</v>
      </c>
      <c r="AC1492" t="s">
        <v>1406</v>
      </c>
      <c r="AD1492" t="s">
        <v>1407</v>
      </c>
      <c r="AF1492" t="s">
        <v>137</v>
      </c>
      <c r="AG1492" t="s">
        <v>1408</v>
      </c>
      <c r="AI1492" t="s">
        <v>139</v>
      </c>
      <c r="AK1492" t="s">
        <v>140</v>
      </c>
      <c r="AM1492" t="s">
        <v>141</v>
      </c>
      <c r="AZ1492" t="s">
        <v>1207</v>
      </c>
      <c r="BA1492" t="s">
        <v>1208</v>
      </c>
      <c r="BB1492" t="s">
        <v>1209</v>
      </c>
      <c r="BD1492" t="s">
        <v>1409</v>
      </c>
      <c r="BE1492" s="15">
        <v>43418</v>
      </c>
      <c r="BG1492" t="s">
        <v>1410</v>
      </c>
      <c r="BH1492">
        <v>0.5</v>
      </c>
      <c r="BI1492" t="s">
        <v>139</v>
      </c>
      <c r="BJ1492" s="15"/>
      <c r="BK1492" t="s">
        <v>146</v>
      </c>
      <c r="BL1492">
        <v>8</v>
      </c>
      <c r="BM1492" s="16">
        <v>43405.013888888898</v>
      </c>
      <c r="BN1492">
        <v>8</v>
      </c>
      <c r="BO1492" s="16">
        <v>43405.013888888898</v>
      </c>
      <c r="BP1492" t="s">
        <v>147</v>
      </c>
      <c r="BQ1492" t="s">
        <v>147</v>
      </c>
      <c r="BS1492">
        <v>0.5</v>
      </c>
      <c r="BT1492" t="b">
        <v>0</v>
      </c>
      <c r="BV1492">
        <v>0.5</v>
      </c>
      <c r="BW1492">
        <v>0.25</v>
      </c>
      <c r="BX1492" t="s">
        <v>1103</v>
      </c>
      <c r="BY1492" t="s">
        <v>1400</v>
      </c>
      <c r="BZ1492" t="s">
        <v>1401</v>
      </c>
      <c r="CA1492" t="s">
        <v>4623</v>
      </c>
      <c r="CB1492" t="s">
        <v>150</v>
      </c>
      <c r="CD1492" t="s">
        <v>4244</v>
      </c>
      <c r="CI1492">
        <v>43.261420000000001</v>
      </c>
      <c r="CJ1492">
        <v>-119.01458</v>
      </c>
      <c r="CN1492" t="s">
        <v>3003</v>
      </c>
      <c r="CO1492" t="s">
        <v>1216</v>
      </c>
      <c r="CV1492" t="s">
        <v>154</v>
      </c>
      <c r="CW1492" t="s">
        <v>524</v>
      </c>
      <c r="CX1492" t="s">
        <v>167</v>
      </c>
      <c r="DC1492" s="15"/>
      <c r="DH1492" t="s">
        <v>146</v>
      </c>
    </row>
    <row r="1493" spans="1:112" x14ac:dyDescent="0.25">
      <c r="A1493" t="s">
        <v>1400</v>
      </c>
      <c r="B1493" t="s">
        <v>1401</v>
      </c>
      <c r="C1493" t="s">
        <v>4624</v>
      </c>
      <c r="D1493" t="s">
        <v>124</v>
      </c>
      <c r="E1493" t="s">
        <v>125</v>
      </c>
      <c r="F1493" t="s">
        <v>126</v>
      </c>
      <c r="G1493" s="15">
        <v>43405</v>
      </c>
      <c r="H1493" t="s">
        <v>229</v>
      </c>
      <c r="I1493" t="s">
        <v>1197</v>
      </c>
      <c r="J1493" s="15">
        <v>43405</v>
      </c>
      <c r="K1493" t="s">
        <v>229</v>
      </c>
      <c r="L1493" t="s">
        <v>1197</v>
      </c>
      <c r="T1493" t="s">
        <v>2772</v>
      </c>
      <c r="V1493" t="s">
        <v>4625</v>
      </c>
      <c r="AA1493" t="s">
        <v>1406</v>
      </c>
      <c r="AB1493" t="s">
        <v>1400</v>
      </c>
      <c r="AC1493" t="s">
        <v>1406</v>
      </c>
      <c r="AD1493" t="s">
        <v>1407</v>
      </c>
      <c r="AF1493" t="s">
        <v>137</v>
      </c>
      <c r="AG1493" t="s">
        <v>1408</v>
      </c>
      <c r="AI1493" t="s">
        <v>139</v>
      </c>
      <c r="AK1493" t="s">
        <v>140</v>
      </c>
      <c r="AM1493" t="s">
        <v>141</v>
      </c>
      <c r="AZ1493" t="s">
        <v>1207</v>
      </c>
      <c r="BA1493" t="s">
        <v>1208</v>
      </c>
      <c r="BB1493" t="s">
        <v>1209</v>
      </c>
      <c r="BD1493" t="s">
        <v>1409</v>
      </c>
      <c r="BE1493" s="15">
        <v>43418</v>
      </c>
      <c r="BG1493" t="s">
        <v>1410</v>
      </c>
      <c r="BH1493">
        <v>0.5</v>
      </c>
      <c r="BI1493" t="s">
        <v>139</v>
      </c>
      <c r="BJ1493" s="15"/>
      <c r="BK1493" t="s">
        <v>146</v>
      </c>
      <c r="BL1493">
        <v>8</v>
      </c>
      <c r="BM1493" s="16">
        <v>43405.761111111096</v>
      </c>
      <c r="BN1493">
        <v>8</v>
      </c>
      <c r="BO1493" s="16">
        <v>43405.761111111096</v>
      </c>
      <c r="BP1493" t="s">
        <v>147</v>
      </c>
      <c r="BQ1493" t="s">
        <v>147</v>
      </c>
      <c r="BS1493">
        <v>0.5</v>
      </c>
      <c r="BT1493" t="b">
        <v>0</v>
      </c>
      <c r="BV1493">
        <v>0.5</v>
      </c>
      <c r="BW1493">
        <v>0.25</v>
      </c>
      <c r="BX1493" t="s">
        <v>1103</v>
      </c>
      <c r="BY1493" t="s">
        <v>1400</v>
      </c>
      <c r="BZ1493" t="s">
        <v>1401</v>
      </c>
      <c r="CA1493" t="s">
        <v>4626</v>
      </c>
      <c r="CB1493" t="s">
        <v>150</v>
      </c>
      <c r="CD1493" t="s">
        <v>4244</v>
      </c>
      <c r="CI1493">
        <v>43.496735000000001</v>
      </c>
      <c r="CJ1493">
        <v>-118.807097</v>
      </c>
      <c r="CN1493" t="s">
        <v>3003</v>
      </c>
      <c r="CO1493" t="s">
        <v>1216</v>
      </c>
      <c r="CV1493" t="s">
        <v>154</v>
      </c>
      <c r="CW1493" t="s">
        <v>524</v>
      </c>
      <c r="CX1493" t="s">
        <v>167</v>
      </c>
      <c r="DC1493" s="15"/>
      <c r="DH1493" t="s">
        <v>146</v>
      </c>
    </row>
    <row r="1494" spans="1:112" x14ac:dyDescent="0.25">
      <c r="A1494" t="s">
        <v>1400</v>
      </c>
      <c r="B1494" t="s">
        <v>1401</v>
      </c>
      <c r="C1494" t="s">
        <v>4627</v>
      </c>
      <c r="D1494" t="s">
        <v>124</v>
      </c>
      <c r="E1494" t="s">
        <v>125</v>
      </c>
      <c r="F1494" t="s">
        <v>126</v>
      </c>
      <c r="G1494" s="15">
        <v>43405</v>
      </c>
      <c r="H1494" t="s">
        <v>973</v>
      </c>
      <c r="I1494" t="s">
        <v>1197</v>
      </c>
      <c r="J1494" s="15">
        <v>43405</v>
      </c>
      <c r="K1494" t="s">
        <v>973</v>
      </c>
      <c r="L1494" t="s">
        <v>1197</v>
      </c>
      <c r="T1494" t="s">
        <v>2772</v>
      </c>
      <c r="V1494" t="s">
        <v>4628</v>
      </c>
      <c r="AA1494" t="s">
        <v>1406</v>
      </c>
      <c r="AB1494" t="s">
        <v>1400</v>
      </c>
      <c r="AC1494" t="s">
        <v>1406</v>
      </c>
      <c r="AD1494" t="s">
        <v>1407</v>
      </c>
      <c r="AF1494" t="s">
        <v>137</v>
      </c>
      <c r="AG1494" t="s">
        <v>1408</v>
      </c>
      <c r="AI1494" t="s">
        <v>139</v>
      </c>
      <c r="AK1494" t="s">
        <v>140</v>
      </c>
      <c r="AM1494" t="s">
        <v>141</v>
      </c>
      <c r="AZ1494" t="s">
        <v>1207</v>
      </c>
      <c r="BA1494" t="s">
        <v>1208</v>
      </c>
      <c r="BB1494" t="s">
        <v>1209</v>
      </c>
      <c r="BD1494" t="s">
        <v>1409</v>
      </c>
      <c r="BE1494" s="15">
        <v>43418</v>
      </c>
      <c r="BG1494" t="s">
        <v>1410</v>
      </c>
      <c r="BH1494">
        <v>0.5</v>
      </c>
      <c r="BI1494" t="s">
        <v>139</v>
      </c>
      <c r="BJ1494" s="15"/>
      <c r="BK1494" t="s">
        <v>146</v>
      </c>
      <c r="BL1494">
        <v>8</v>
      </c>
      <c r="BM1494" s="16">
        <v>43405.770833333299</v>
      </c>
      <c r="BN1494">
        <v>8</v>
      </c>
      <c r="BO1494" s="16">
        <v>43405.770833333299</v>
      </c>
      <c r="BP1494" t="s">
        <v>147</v>
      </c>
      <c r="BQ1494" t="s">
        <v>147</v>
      </c>
      <c r="BS1494">
        <v>0.5</v>
      </c>
      <c r="BT1494" t="b">
        <v>0</v>
      </c>
      <c r="BV1494">
        <v>0.5</v>
      </c>
      <c r="BW1494">
        <v>0.25</v>
      </c>
      <c r="BX1494" t="s">
        <v>1103</v>
      </c>
      <c r="BY1494" t="s">
        <v>1400</v>
      </c>
      <c r="BZ1494" t="s">
        <v>1401</v>
      </c>
      <c r="CA1494" t="s">
        <v>4629</v>
      </c>
      <c r="CB1494" t="s">
        <v>150</v>
      </c>
      <c r="CD1494" t="s">
        <v>4318</v>
      </c>
      <c r="CI1494">
        <v>42.975115000000002</v>
      </c>
      <c r="CJ1494">
        <v>-118.872648</v>
      </c>
      <c r="CN1494" t="s">
        <v>3003</v>
      </c>
      <c r="CO1494" t="s">
        <v>1216</v>
      </c>
      <c r="CV1494" t="s">
        <v>154</v>
      </c>
      <c r="CW1494" t="s">
        <v>524</v>
      </c>
      <c r="CX1494" t="s">
        <v>167</v>
      </c>
      <c r="DC1494" s="15"/>
      <c r="DH1494" t="s">
        <v>146</v>
      </c>
    </row>
    <row r="1495" spans="1:112" x14ac:dyDescent="0.25">
      <c r="A1495" t="s">
        <v>1400</v>
      </c>
      <c r="B1495" t="s">
        <v>1401</v>
      </c>
      <c r="C1495" t="s">
        <v>4630</v>
      </c>
      <c r="D1495" t="s">
        <v>124</v>
      </c>
      <c r="E1495" t="s">
        <v>125</v>
      </c>
      <c r="F1495" t="s">
        <v>126</v>
      </c>
      <c r="G1495" s="15">
        <v>43405</v>
      </c>
      <c r="H1495" t="s">
        <v>903</v>
      </c>
      <c r="I1495" t="s">
        <v>1197</v>
      </c>
      <c r="J1495" s="15">
        <v>43405</v>
      </c>
      <c r="K1495" t="s">
        <v>903</v>
      </c>
      <c r="L1495" t="s">
        <v>1197</v>
      </c>
      <c r="T1495" t="s">
        <v>2772</v>
      </c>
      <c r="V1495" t="s">
        <v>4631</v>
      </c>
      <c r="AA1495" t="s">
        <v>1406</v>
      </c>
      <c r="AB1495" t="s">
        <v>1400</v>
      </c>
      <c r="AC1495" t="s">
        <v>1406</v>
      </c>
      <c r="AD1495" t="s">
        <v>1407</v>
      </c>
      <c r="AF1495" t="s">
        <v>137</v>
      </c>
      <c r="AG1495" t="s">
        <v>1408</v>
      </c>
      <c r="AI1495" t="s">
        <v>139</v>
      </c>
      <c r="AK1495" t="s">
        <v>140</v>
      </c>
      <c r="AM1495" t="s">
        <v>141</v>
      </c>
      <c r="AZ1495" t="s">
        <v>1207</v>
      </c>
      <c r="BA1495" t="s">
        <v>1208</v>
      </c>
      <c r="BB1495" t="s">
        <v>1209</v>
      </c>
      <c r="BD1495" t="s">
        <v>1409</v>
      </c>
      <c r="BE1495" s="15">
        <v>43418</v>
      </c>
      <c r="BG1495" t="s">
        <v>1410</v>
      </c>
      <c r="BH1495">
        <v>0.5</v>
      </c>
      <c r="BI1495" t="s">
        <v>139</v>
      </c>
      <c r="BJ1495" s="15"/>
      <c r="BK1495" t="s">
        <v>146</v>
      </c>
      <c r="BL1495">
        <v>8</v>
      </c>
      <c r="BM1495" s="16">
        <v>43405.838194444397</v>
      </c>
      <c r="BN1495">
        <v>8</v>
      </c>
      <c r="BO1495" s="16">
        <v>43405.838194444397</v>
      </c>
      <c r="BP1495" t="s">
        <v>147</v>
      </c>
      <c r="BQ1495" t="s">
        <v>147</v>
      </c>
      <c r="BS1495">
        <v>0.5</v>
      </c>
      <c r="BT1495" t="b">
        <v>0</v>
      </c>
      <c r="BV1495">
        <v>0.5</v>
      </c>
      <c r="BW1495">
        <v>0.25</v>
      </c>
      <c r="BX1495" t="s">
        <v>1103</v>
      </c>
      <c r="BY1495" t="s">
        <v>1400</v>
      </c>
      <c r="BZ1495" t="s">
        <v>1401</v>
      </c>
      <c r="CA1495" t="s">
        <v>4632</v>
      </c>
      <c r="CB1495" t="s">
        <v>150</v>
      </c>
      <c r="CD1495" t="s">
        <v>4318</v>
      </c>
      <c r="CI1495">
        <v>42.907775000000001</v>
      </c>
      <c r="CJ1495">
        <v>-118.891453</v>
      </c>
      <c r="CN1495" t="s">
        <v>3003</v>
      </c>
      <c r="CO1495" t="s">
        <v>1216</v>
      </c>
      <c r="CV1495" t="s">
        <v>154</v>
      </c>
      <c r="CW1495" t="s">
        <v>524</v>
      </c>
      <c r="CX1495" t="s">
        <v>167</v>
      </c>
      <c r="DC1495" s="15"/>
      <c r="DH1495" t="s">
        <v>146</v>
      </c>
    </row>
    <row r="1496" spans="1:112" x14ac:dyDescent="0.25">
      <c r="A1496" t="s">
        <v>1400</v>
      </c>
      <c r="B1496" t="s">
        <v>1401</v>
      </c>
      <c r="C1496" t="s">
        <v>4633</v>
      </c>
      <c r="D1496" t="s">
        <v>124</v>
      </c>
      <c r="E1496" t="s">
        <v>125</v>
      </c>
      <c r="F1496" t="s">
        <v>126</v>
      </c>
      <c r="G1496" s="15">
        <v>43405</v>
      </c>
      <c r="H1496" t="s">
        <v>573</v>
      </c>
      <c r="I1496" t="s">
        <v>1197</v>
      </c>
      <c r="J1496" s="15">
        <v>43405</v>
      </c>
      <c r="K1496" t="s">
        <v>573</v>
      </c>
      <c r="L1496" t="s">
        <v>1197</v>
      </c>
      <c r="T1496" t="s">
        <v>2772</v>
      </c>
      <c r="V1496" t="s">
        <v>4634</v>
      </c>
      <c r="AA1496" t="s">
        <v>1406</v>
      </c>
      <c r="AB1496" t="s">
        <v>1400</v>
      </c>
      <c r="AC1496" t="s">
        <v>1406</v>
      </c>
      <c r="AD1496" t="s">
        <v>1407</v>
      </c>
      <c r="AF1496" t="s">
        <v>137</v>
      </c>
      <c r="AG1496" t="s">
        <v>1408</v>
      </c>
      <c r="AI1496" t="s">
        <v>139</v>
      </c>
      <c r="AK1496" t="s">
        <v>140</v>
      </c>
      <c r="AM1496" t="s">
        <v>141</v>
      </c>
      <c r="AZ1496" t="s">
        <v>1207</v>
      </c>
      <c r="BA1496" t="s">
        <v>1208</v>
      </c>
      <c r="BB1496" t="s">
        <v>1209</v>
      </c>
      <c r="BD1496" t="s">
        <v>1409</v>
      </c>
      <c r="BE1496" s="15">
        <v>43418</v>
      </c>
      <c r="BG1496" t="s">
        <v>1410</v>
      </c>
      <c r="BH1496">
        <v>0.5</v>
      </c>
      <c r="BI1496" t="s">
        <v>139</v>
      </c>
      <c r="BJ1496" s="15"/>
      <c r="BK1496" t="s">
        <v>146</v>
      </c>
      <c r="BL1496">
        <v>8</v>
      </c>
      <c r="BM1496" s="16">
        <v>43405.868055555598</v>
      </c>
      <c r="BN1496">
        <v>8</v>
      </c>
      <c r="BO1496" s="16">
        <v>43405.868055555598</v>
      </c>
      <c r="BP1496" t="s">
        <v>147</v>
      </c>
      <c r="BQ1496" t="s">
        <v>147</v>
      </c>
      <c r="BS1496">
        <v>0.5</v>
      </c>
      <c r="BT1496" t="b">
        <v>0</v>
      </c>
      <c r="BV1496">
        <v>0.5</v>
      </c>
      <c r="BW1496">
        <v>0.25</v>
      </c>
      <c r="BX1496" t="s">
        <v>1103</v>
      </c>
      <c r="BY1496" t="s">
        <v>1400</v>
      </c>
      <c r="BZ1496" t="s">
        <v>1401</v>
      </c>
      <c r="CA1496" t="s">
        <v>4635</v>
      </c>
      <c r="CB1496" t="s">
        <v>150</v>
      </c>
      <c r="CD1496" t="s">
        <v>4318</v>
      </c>
      <c r="CI1496">
        <v>42.887006999999997</v>
      </c>
      <c r="CJ1496">
        <v>-118.89908800000001</v>
      </c>
      <c r="CN1496" t="s">
        <v>3003</v>
      </c>
      <c r="CO1496" t="s">
        <v>1216</v>
      </c>
      <c r="CV1496" t="s">
        <v>154</v>
      </c>
      <c r="CW1496" t="s">
        <v>524</v>
      </c>
      <c r="CX1496" t="s">
        <v>167</v>
      </c>
      <c r="DC1496" s="15"/>
      <c r="DH1496" t="s">
        <v>146</v>
      </c>
    </row>
    <row r="1497" spans="1:112" x14ac:dyDescent="0.25">
      <c r="A1497" t="s">
        <v>1400</v>
      </c>
      <c r="B1497" t="s">
        <v>1401</v>
      </c>
      <c r="C1497" t="s">
        <v>4636</v>
      </c>
      <c r="D1497" t="s">
        <v>124</v>
      </c>
      <c r="E1497" t="s">
        <v>125</v>
      </c>
      <c r="F1497" t="s">
        <v>126</v>
      </c>
      <c r="G1497" s="15">
        <v>43405</v>
      </c>
      <c r="H1497" t="s">
        <v>2023</v>
      </c>
      <c r="I1497" t="s">
        <v>1197</v>
      </c>
      <c r="J1497" s="15">
        <v>43405</v>
      </c>
      <c r="K1497" t="s">
        <v>2023</v>
      </c>
      <c r="L1497" t="s">
        <v>1197</v>
      </c>
      <c r="T1497" t="s">
        <v>2772</v>
      </c>
      <c r="V1497" t="s">
        <v>4637</v>
      </c>
      <c r="AA1497" t="s">
        <v>1406</v>
      </c>
      <c r="AB1497" t="s">
        <v>1400</v>
      </c>
      <c r="AC1497" t="s">
        <v>1406</v>
      </c>
      <c r="AD1497" t="s">
        <v>1407</v>
      </c>
      <c r="AF1497" t="s">
        <v>137</v>
      </c>
      <c r="AG1497" t="s">
        <v>1408</v>
      </c>
      <c r="AI1497" t="s">
        <v>139</v>
      </c>
      <c r="AK1497" t="s">
        <v>140</v>
      </c>
      <c r="AM1497" t="s">
        <v>141</v>
      </c>
      <c r="AZ1497" t="s">
        <v>1207</v>
      </c>
      <c r="BA1497" t="s">
        <v>1208</v>
      </c>
      <c r="BB1497" t="s">
        <v>1209</v>
      </c>
      <c r="BD1497" t="s">
        <v>1409</v>
      </c>
      <c r="BE1497" s="15">
        <v>43418</v>
      </c>
      <c r="BG1497" t="s">
        <v>1410</v>
      </c>
      <c r="BH1497">
        <v>0.5</v>
      </c>
      <c r="BI1497" t="s">
        <v>139</v>
      </c>
      <c r="BJ1497" s="15"/>
      <c r="BK1497" t="s">
        <v>146</v>
      </c>
      <c r="BL1497">
        <v>8</v>
      </c>
      <c r="BM1497" s="16">
        <v>43405.927083333299</v>
      </c>
      <c r="BN1497">
        <v>8</v>
      </c>
      <c r="BO1497" s="16">
        <v>43405.927083333299</v>
      </c>
      <c r="BP1497" t="s">
        <v>147</v>
      </c>
      <c r="BQ1497" t="s">
        <v>147</v>
      </c>
      <c r="BS1497">
        <v>0.5</v>
      </c>
      <c r="BT1497" t="b">
        <v>0</v>
      </c>
      <c r="BV1497">
        <v>0.5</v>
      </c>
      <c r="BW1497">
        <v>0.25</v>
      </c>
      <c r="BX1497" t="s">
        <v>1103</v>
      </c>
      <c r="BY1497" t="s">
        <v>1400</v>
      </c>
      <c r="BZ1497" t="s">
        <v>1401</v>
      </c>
      <c r="CA1497" t="s">
        <v>4638</v>
      </c>
      <c r="CB1497" t="s">
        <v>150</v>
      </c>
      <c r="CD1497" t="s">
        <v>4639</v>
      </c>
      <c r="CI1497">
        <v>42.783461000000003</v>
      </c>
      <c r="CJ1497">
        <v>-119.06692200000001</v>
      </c>
      <c r="CN1497" t="s">
        <v>3003</v>
      </c>
      <c r="CO1497" t="s">
        <v>1216</v>
      </c>
      <c r="CV1497" t="s">
        <v>154</v>
      </c>
      <c r="CW1497" t="s">
        <v>524</v>
      </c>
      <c r="CX1497" t="s">
        <v>167</v>
      </c>
      <c r="DC1497" s="15"/>
      <c r="DH1497" t="s">
        <v>146</v>
      </c>
    </row>
    <row r="1498" spans="1:112" x14ac:dyDescent="0.25">
      <c r="A1498" t="s">
        <v>1400</v>
      </c>
      <c r="B1498" t="s">
        <v>1401</v>
      </c>
      <c r="C1498" t="s">
        <v>4640</v>
      </c>
      <c r="D1498" t="s">
        <v>124</v>
      </c>
      <c r="E1498" t="s">
        <v>125</v>
      </c>
      <c r="F1498" t="s">
        <v>126</v>
      </c>
      <c r="G1498" s="15">
        <v>43405</v>
      </c>
      <c r="H1498" t="s">
        <v>2165</v>
      </c>
      <c r="I1498" t="s">
        <v>1197</v>
      </c>
      <c r="J1498" s="15">
        <v>43405</v>
      </c>
      <c r="K1498" t="s">
        <v>2165</v>
      </c>
      <c r="L1498" t="s">
        <v>1197</v>
      </c>
      <c r="T1498" t="s">
        <v>2772</v>
      </c>
      <c r="V1498" t="s">
        <v>4282</v>
      </c>
      <c r="AA1498" t="s">
        <v>1406</v>
      </c>
      <c r="AB1498" t="s">
        <v>1400</v>
      </c>
      <c r="AC1498" t="s">
        <v>1406</v>
      </c>
      <c r="AD1498" t="s">
        <v>1407</v>
      </c>
      <c r="AF1498" t="s">
        <v>137</v>
      </c>
      <c r="AG1498" t="s">
        <v>1408</v>
      </c>
      <c r="AI1498" t="s">
        <v>139</v>
      </c>
      <c r="AK1498" t="s">
        <v>140</v>
      </c>
      <c r="AM1498" t="s">
        <v>141</v>
      </c>
      <c r="AZ1498" t="s">
        <v>1207</v>
      </c>
      <c r="BA1498" t="s">
        <v>1208</v>
      </c>
      <c r="BB1498" t="s">
        <v>1209</v>
      </c>
      <c r="BD1498" t="s">
        <v>1409</v>
      </c>
      <c r="BE1498" s="15">
        <v>43419</v>
      </c>
      <c r="BG1498" t="s">
        <v>1410</v>
      </c>
      <c r="BH1498">
        <v>0.5</v>
      </c>
      <c r="BI1498" t="s">
        <v>139</v>
      </c>
      <c r="BJ1498" s="15"/>
      <c r="BK1498" t="s">
        <v>146</v>
      </c>
      <c r="BL1498">
        <v>8</v>
      </c>
      <c r="BM1498" s="16">
        <v>43405.9375</v>
      </c>
      <c r="BN1498">
        <v>8</v>
      </c>
      <c r="BO1498" s="16">
        <v>43405.9375</v>
      </c>
      <c r="BP1498" t="s">
        <v>147</v>
      </c>
      <c r="BQ1498" t="s">
        <v>147</v>
      </c>
      <c r="BS1498">
        <v>0.5</v>
      </c>
      <c r="BT1498" t="b">
        <v>0</v>
      </c>
      <c r="BV1498">
        <v>0.5</v>
      </c>
      <c r="BW1498">
        <v>0.25</v>
      </c>
      <c r="BX1498" t="s">
        <v>1103</v>
      </c>
      <c r="BY1498" t="s">
        <v>1400</v>
      </c>
      <c r="BZ1498" t="s">
        <v>1401</v>
      </c>
      <c r="CA1498" t="s">
        <v>4283</v>
      </c>
      <c r="CB1498" t="s">
        <v>150</v>
      </c>
      <c r="CD1498" t="s">
        <v>4244</v>
      </c>
      <c r="CI1498">
        <v>43.304169999999999</v>
      </c>
      <c r="CJ1498">
        <v>-119.045886</v>
      </c>
      <c r="CN1498" t="s">
        <v>3003</v>
      </c>
      <c r="CO1498" t="s">
        <v>1216</v>
      </c>
      <c r="CV1498" t="s">
        <v>154</v>
      </c>
      <c r="CW1498" t="s">
        <v>524</v>
      </c>
      <c r="CX1498" t="s">
        <v>167</v>
      </c>
      <c r="DC1498" s="15"/>
      <c r="DH1498" t="s">
        <v>146</v>
      </c>
    </row>
    <row r="1499" spans="1:112" x14ac:dyDescent="0.25">
      <c r="A1499" t="s">
        <v>1400</v>
      </c>
      <c r="B1499" t="s">
        <v>1401</v>
      </c>
      <c r="C1499" t="s">
        <v>4641</v>
      </c>
      <c r="D1499" t="s">
        <v>124</v>
      </c>
      <c r="E1499" t="s">
        <v>125</v>
      </c>
      <c r="F1499" t="s">
        <v>126</v>
      </c>
      <c r="G1499" s="15">
        <v>43405</v>
      </c>
      <c r="H1499" t="s">
        <v>2304</v>
      </c>
      <c r="I1499" t="s">
        <v>1197</v>
      </c>
      <c r="J1499" s="15">
        <v>43405</v>
      </c>
      <c r="K1499" t="s">
        <v>2304</v>
      </c>
      <c r="L1499" t="s">
        <v>1197</v>
      </c>
      <c r="T1499" t="s">
        <v>2772</v>
      </c>
      <c r="V1499" t="s">
        <v>4347</v>
      </c>
      <c r="AA1499" t="s">
        <v>1406</v>
      </c>
      <c r="AB1499" t="s">
        <v>1400</v>
      </c>
      <c r="AC1499" t="s">
        <v>1406</v>
      </c>
      <c r="AD1499" t="s">
        <v>1407</v>
      </c>
      <c r="AF1499" t="s">
        <v>137</v>
      </c>
      <c r="AG1499" t="s">
        <v>1408</v>
      </c>
      <c r="AI1499" t="s">
        <v>139</v>
      </c>
      <c r="AK1499" t="s">
        <v>140</v>
      </c>
      <c r="AM1499" t="s">
        <v>141</v>
      </c>
      <c r="AZ1499" t="s">
        <v>1207</v>
      </c>
      <c r="BA1499" t="s">
        <v>1208</v>
      </c>
      <c r="BB1499" t="s">
        <v>1209</v>
      </c>
      <c r="BD1499" t="s">
        <v>1409</v>
      </c>
      <c r="BE1499" s="15">
        <v>43419</v>
      </c>
      <c r="BG1499" t="s">
        <v>1410</v>
      </c>
      <c r="BH1499">
        <v>0.5</v>
      </c>
      <c r="BI1499" t="s">
        <v>139</v>
      </c>
      <c r="BJ1499" s="15"/>
      <c r="BK1499" t="s">
        <v>146</v>
      </c>
      <c r="BL1499">
        <v>8</v>
      </c>
      <c r="BM1499" s="16">
        <v>43406.020833333299</v>
      </c>
      <c r="BN1499">
        <v>8</v>
      </c>
      <c r="BO1499" s="16">
        <v>43406.020833333299</v>
      </c>
      <c r="BP1499" t="s">
        <v>147</v>
      </c>
      <c r="BQ1499" t="s">
        <v>147</v>
      </c>
      <c r="BS1499">
        <v>0.5</v>
      </c>
      <c r="BT1499" t="b">
        <v>0</v>
      </c>
      <c r="BV1499">
        <v>0.5</v>
      </c>
      <c r="BW1499">
        <v>0.25</v>
      </c>
      <c r="BX1499" t="s">
        <v>1103</v>
      </c>
      <c r="BY1499" t="s">
        <v>1400</v>
      </c>
      <c r="BZ1499" t="s">
        <v>1401</v>
      </c>
      <c r="CA1499" t="s">
        <v>4348</v>
      </c>
      <c r="CB1499" t="s">
        <v>150</v>
      </c>
      <c r="CD1499" t="s">
        <v>4236</v>
      </c>
      <c r="CI1499">
        <v>43.574049000000002</v>
      </c>
      <c r="CJ1499">
        <v>-119.56628000000001</v>
      </c>
      <c r="CN1499" t="s">
        <v>3003</v>
      </c>
      <c r="CO1499" t="s">
        <v>1216</v>
      </c>
      <c r="CV1499" t="s">
        <v>154</v>
      </c>
      <c r="CW1499" t="s">
        <v>524</v>
      </c>
      <c r="CX1499" t="s">
        <v>167</v>
      </c>
      <c r="DC1499" s="15"/>
      <c r="DH1499" t="s">
        <v>146</v>
      </c>
    </row>
    <row r="1500" spans="1:112" x14ac:dyDescent="0.25">
      <c r="A1500" t="s">
        <v>1400</v>
      </c>
      <c r="B1500" t="s">
        <v>1401</v>
      </c>
      <c r="C1500" t="s">
        <v>4642</v>
      </c>
      <c r="D1500" t="s">
        <v>124</v>
      </c>
      <c r="E1500" t="s">
        <v>125</v>
      </c>
      <c r="F1500" t="s">
        <v>126</v>
      </c>
      <c r="G1500" s="15">
        <v>43405</v>
      </c>
      <c r="H1500" t="s">
        <v>4597</v>
      </c>
      <c r="I1500" t="s">
        <v>1197</v>
      </c>
      <c r="J1500" s="15">
        <v>43405</v>
      </c>
      <c r="K1500" t="s">
        <v>4597</v>
      </c>
      <c r="L1500" t="s">
        <v>1197</v>
      </c>
      <c r="T1500" t="s">
        <v>2772</v>
      </c>
      <c r="V1500" t="s">
        <v>4643</v>
      </c>
      <c r="AA1500" t="s">
        <v>1406</v>
      </c>
      <c r="AB1500" t="s">
        <v>1400</v>
      </c>
      <c r="AC1500" t="s">
        <v>1406</v>
      </c>
      <c r="AD1500" t="s">
        <v>1407</v>
      </c>
      <c r="AF1500" t="s">
        <v>137</v>
      </c>
      <c r="AG1500" t="s">
        <v>1408</v>
      </c>
      <c r="AI1500" t="s">
        <v>139</v>
      </c>
      <c r="AK1500" t="s">
        <v>140</v>
      </c>
      <c r="AM1500" t="s">
        <v>141</v>
      </c>
      <c r="AZ1500" t="s">
        <v>1207</v>
      </c>
      <c r="BA1500" t="s">
        <v>1208</v>
      </c>
      <c r="BB1500" t="s">
        <v>1209</v>
      </c>
      <c r="BD1500" t="s">
        <v>1409</v>
      </c>
      <c r="BE1500" s="15">
        <v>43418</v>
      </c>
      <c r="BG1500" t="s">
        <v>1410</v>
      </c>
      <c r="BH1500">
        <v>0.5</v>
      </c>
      <c r="BI1500" t="s">
        <v>139</v>
      </c>
      <c r="BJ1500" s="15"/>
      <c r="BK1500" t="s">
        <v>146</v>
      </c>
      <c r="BL1500">
        <v>8</v>
      </c>
      <c r="BM1500" s="16">
        <v>43406.0625</v>
      </c>
      <c r="BN1500">
        <v>8</v>
      </c>
      <c r="BO1500" s="16">
        <v>43406.0625</v>
      </c>
      <c r="BP1500" t="s">
        <v>147</v>
      </c>
      <c r="BQ1500" t="s">
        <v>147</v>
      </c>
      <c r="BS1500">
        <v>0.5</v>
      </c>
      <c r="BT1500" t="b">
        <v>0</v>
      </c>
      <c r="BV1500">
        <v>0.5</v>
      </c>
      <c r="BW1500">
        <v>0.25</v>
      </c>
      <c r="BX1500" t="s">
        <v>1103</v>
      </c>
      <c r="BY1500" t="s">
        <v>1400</v>
      </c>
      <c r="BZ1500" t="s">
        <v>1401</v>
      </c>
      <c r="CA1500" t="s">
        <v>4644</v>
      </c>
      <c r="CB1500" t="s">
        <v>150</v>
      </c>
      <c r="CD1500" t="s">
        <v>4639</v>
      </c>
      <c r="CI1500">
        <v>42.758189999999999</v>
      </c>
      <c r="CJ1500">
        <v>-119.0703</v>
      </c>
      <c r="CN1500" t="s">
        <v>3003</v>
      </c>
      <c r="CO1500" t="s">
        <v>1216</v>
      </c>
      <c r="CV1500" t="s">
        <v>154</v>
      </c>
      <c r="CW1500" t="s">
        <v>524</v>
      </c>
      <c r="CX1500" t="s">
        <v>167</v>
      </c>
      <c r="DC1500" s="15"/>
      <c r="DH1500" t="s">
        <v>146</v>
      </c>
    </row>
    <row r="1501" spans="1:112" x14ac:dyDescent="0.25">
      <c r="A1501" t="s">
        <v>1400</v>
      </c>
      <c r="B1501" t="s">
        <v>1401</v>
      </c>
      <c r="C1501" t="s">
        <v>4645</v>
      </c>
      <c r="D1501" t="s">
        <v>124</v>
      </c>
      <c r="E1501" t="s">
        <v>125</v>
      </c>
      <c r="F1501" t="s">
        <v>126</v>
      </c>
      <c r="G1501" s="15">
        <v>43410</v>
      </c>
      <c r="H1501" t="s">
        <v>2011</v>
      </c>
      <c r="I1501" t="s">
        <v>1197</v>
      </c>
      <c r="J1501" s="15">
        <v>43410</v>
      </c>
      <c r="K1501" t="s">
        <v>2011</v>
      </c>
      <c r="L1501" t="s">
        <v>1197</v>
      </c>
      <c r="T1501" t="s">
        <v>1404</v>
      </c>
      <c r="V1501" t="s">
        <v>3438</v>
      </c>
      <c r="AA1501" t="s">
        <v>1406</v>
      </c>
      <c r="AB1501" t="s">
        <v>1400</v>
      </c>
      <c r="AC1501" t="s">
        <v>1406</v>
      </c>
      <c r="AD1501" t="s">
        <v>1407</v>
      </c>
      <c r="AF1501" t="s">
        <v>137</v>
      </c>
      <c r="AG1501" t="s">
        <v>1408</v>
      </c>
      <c r="AI1501" t="s">
        <v>139</v>
      </c>
      <c r="AK1501" t="s">
        <v>140</v>
      </c>
      <c r="AM1501" t="s">
        <v>141</v>
      </c>
      <c r="AZ1501" t="s">
        <v>1207</v>
      </c>
      <c r="BA1501" t="s">
        <v>1208</v>
      </c>
      <c r="BB1501" t="s">
        <v>1209</v>
      </c>
      <c r="BD1501" t="s">
        <v>1409</v>
      </c>
      <c r="BE1501" s="15">
        <v>43419</v>
      </c>
      <c r="BG1501" t="s">
        <v>1410</v>
      </c>
      <c r="BH1501">
        <v>0.5</v>
      </c>
      <c r="BI1501" t="s">
        <v>139</v>
      </c>
      <c r="BJ1501" s="15"/>
      <c r="BK1501" t="s">
        <v>146</v>
      </c>
      <c r="BL1501">
        <v>8</v>
      </c>
      <c r="BM1501" s="16">
        <v>43410.888888888898</v>
      </c>
      <c r="BN1501">
        <v>8</v>
      </c>
      <c r="BO1501" s="16">
        <v>43410.888888888898</v>
      </c>
      <c r="BP1501" t="s">
        <v>147</v>
      </c>
      <c r="BQ1501" t="s">
        <v>147</v>
      </c>
      <c r="BS1501">
        <v>0.5</v>
      </c>
      <c r="BT1501" t="b">
        <v>0</v>
      </c>
      <c r="BV1501">
        <v>0.5</v>
      </c>
      <c r="BW1501">
        <v>0.25</v>
      </c>
      <c r="BX1501" t="s">
        <v>1103</v>
      </c>
      <c r="BY1501" t="s">
        <v>1400</v>
      </c>
      <c r="BZ1501" t="s">
        <v>1401</v>
      </c>
      <c r="CA1501" t="s">
        <v>3439</v>
      </c>
      <c r="CB1501" t="s">
        <v>150</v>
      </c>
      <c r="CC1501" t="s">
        <v>1421</v>
      </c>
      <c r="CD1501" t="s">
        <v>3440</v>
      </c>
      <c r="CI1501">
        <v>42.376666999999998</v>
      </c>
      <c r="CJ1501">
        <v>-122.768056</v>
      </c>
      <c r="CN1501" t="s">
        <v>135</v>
      </c>
      <c r="CO1501" t="s">
        <v>298</v>
      </c>
      <c r="CV1501" t="s">
        <v>154</v>
      </c>
      <c r="CW1501" t="s">
        <v>524</v>
      </c>
      <c r="CX1501" t="s">
        <v>2999</v>
      </c>
      <c r="DC1501" s="15"/>
      <c r="DH1501" t="s">
        <v>146</v>
      </c>
    </row>
    <row r="1502" spans="1:112" x14ac:dyDescent="0.25">
      <c r="A1502" t="s">
        <v>1400</v>
      </c>
      <c r="B1502" t="s">
        <v>1401</v>
      </c>
      <c r="C1502" t="s">
        <v>4646</v>
      </c>
      <c r="D1502" t="s">
        <v>124</v>
      </c>
      <c r="E1502" t="s">
        <v>125</v>
      </c>
      <c r="F1502" t="s">
        <v>126</v>
      </c>
      <c r="G1502" s="15">
        <v>43410</v>
      </c>
      <c r="H1502" t="s">
        <v>2165</v>
      </c>
      <c r="I1502" t="s">
        <v>1197</v>
      </c>
      <c r="J1502" s="15">
        <v>43410</v>
      </c>
      <c r="K1502" t="s">
        <v>2165</v>
      </c>
      <c r="L1502" t="s">
        <v>1197</v>
      </c>
      <c r="T1502" t="s">
        <v>1404</v>
      </c>
      <c r="V1502" t="s">
        <v>3442</v>
      </c>
      <c r="AA1502" t="s">
        <v>1406</v>
      </c>
      <c r="AB1502" t="s">
        <v>1400</v>
      </c>
      <c r="AC1502" t="s">
        <v>1406</v>
      </c>
      <c r="AD1502" t="s">
        <v>1407</v>
      </c>
      <c r="AF1502" t="s">
        <v>137</v>
      </c>
      <c r="AG1502" t="s">
        <v>1408</v>
      </c>
      <c r="AI1502" t="s">
        <v>139</v>
      </c>
      <c r="AK1502" t="s">
        <v>140</v>
      </c>
      <c r="AM1502" t="s">
        <v>141</v>
      </c>
      <c r="AZ1502" t="s">
        <v>1207</v>
      </c>
      <c r="BA1502" t="s">
        <v>1208</v>
      </c>
      <c r="BB1502" t="s">
        <v>1209</v>
      </c>
      <c r="BD1502" t="s">
        <v>1409</v>
      </c>
      <c r="BE1502" s="15">
        <v>43419</v>
      </c>
      <c r="BG1502" t="s">
        <v>1410</v>
      </c>
      <c r="BH1502">
        <v>0.5</v>
      </c>
      <c r="BI1502" t="s">
        <v>139</v>
      </c>
      <c r="BJ1502" s="15"/>
      <c r="BK1502" t="s">
        <v>146</v>
      </c>
      <c r="BL1502">
        <v>8</v>
      </c>
      <c r="BM1502" s="16">
        <v>43410.9375</v>
      </c>
      <c r="BN1502">
        <v>8</v>
      </c>
      <c r="BO1502" s="16">
        <v>43410.9375</v>
      </c>
      <c r="BP1502" t="s">
        <v>147</v>
      </c>
      <c r="BQ1502" t="s">
        <v>147</v>
      </c>
      <c r="BS1502">
        <v>0.5</v>
      </c>
      <c r="BT1502" t="b">
        <v>0</v>
      </c>
      <c r="BV1502">
        <v>0.5</v>
      </c>
      <c r="BW1502">
        <v>0.25</v>
      </c>
      <c r="BX1502" t="s">
        <v>1103</v>
      </c>
      <c r="BY1502" t="s">
        <v>1400</v>
      </c>
      <c r="BZ1502" t="s">
        <v>1401</v>
      </c>
      <c r="CA1502" t="s">
        <v>3443</v>
      </c>
      <c r="CB1502" t="s">
        <v>150</v>
      </c>
      <c r="CC1502" t="s">
        <v>1421</v>
      </c>
      <c r="CD1502" t="s">
        <v>3440</v>
      </c>
      <c r="CI1502">
        <v>42.383333</v>
      </c>
      <c r="CJ1502">
        <v>-122.772222</v>
      </c>
      <c r="CN1502" t="s">
        <v>135</v>
      </c>
      <c r="CO1502" t="s">
        <v>298</v>
      </c>
      <c r="CV1502" t="s">
        <v>154</v>
      </c>
      <c r="CW1502" t="s">
        <v>524</v>
      </c>
      <c r="CX1502" t="s">
        <v>2999</v>
      </c>
      <c r="DC1502" s="15"/>
      <c r="DH1502" t="s">
        <v>146</v>
      </c>
    </row>
    <row r="1503" spans="1:112" x14ac:dyDescent="0.25">
      <c r="A1503" t="s">
        <v>1400</v>
      </c>
      <c r="B1503" t="s">
        <v>1401</v>
      </c>
      <c r="C1503" t="s">
        <v>4647</v>
      </c>
      <c r="D1503" t="s">
        <v>124</v>
      </c>
      <c r="E1503" t="s">
        <v>125</v>
      </c>
      <c r="F1503" t="s">
        <v>126</v>
      </c>
      <c r="G1503" s="15">
        <v>43410</v>
      </c>
      <c r="H1503" t="s">
        <v>2251</v>
      </c>
      <c r="I1503" t="s">
        <v>1197</v>
      </c>
      <c r="J1503" s="15">
        <v>43410</v>
      </c>
      <c r="K1503" t="s">
        <v>2251</v>
      </c>
      <c r="L1503" t="s">
        <v>1197</v>
      </c>
      <c r="T1503" t="s">
        <v>1404</v>
      </c>
      <c r="V1503" t="s">
        <v>3457</v>
      </c>
      <c r="AA1503" t="s">
        <v>1406</v>
      </c>
      <c r="AB1503" t="s">
        <v>1400</v>
      </c>
      <c r="AC1503" t="s">
        <v>1406</v>
      </c>
      <c r="AD1503" t="s">
        <v>1407</v>
      </c>
      <c r="AF1503" t="s">
        <v>137</v>
      </c>
      <c r="AG1503" t="s">
        <v>1408</v>
      </c>
      <c r="AI1503" t="s">
        <v>139</v>
      </c>
      <c r="AK1503" t="s">
        <v>140</v>
      </c>
      <c r="AM1503" t="s">
        <v>141</v>
      </c>
      <c r="AZ1503" t="s">
        <v>1207</v>
      </c>
      <c r="BA1503" t="s">
        <v>1208</v>
      </c>
      <c r="BB1503" t="s">
        <v>1209</v>
      </c>
      <c r="BD1503" t="s">
        <v>1409</v>
      </c>
      <c r="BE1503" s="15">
        <v>43419</v>
      </c>
      <c r="BG1503" t="s">
        <v>1410</v>
      </c>
      <c r="BH1503">
        <v>0.5</v>
      </c>
      <c r="BI1503" t="s">
        <v>139</v>
      </c>
      <c r="BJ1503" s="15"/>
      <c r="BK1503" t="s">
        <v>146</v>
      </c>
      <c r="BL1503">
        <v>8</v>
      </c>
      <c r="BM1503" s="16">
        <v>43410.986111111102</v>
      </c>
      <c r="BN1503">
        <v>8</v>
      </c>
      <c r="BO1503" s="16">
        <v>43410.986111111102</v>
      </c>
      <c r="BP1503" t="s">
        <v>147</v>
      </c>
      <c r="BQ1503" t="s">
        <v>147</v>
      </c>
      <c r="BS1503">
        <v>0.5</v>
      </c>
      <c r="BT1503" t="b">
        <v>0</v>
      </c>
      <c r="BV1503">
        <v>0.5</v>
      </c>
      <c r="BW1503">
        <v>0.25</v>
      </c>
      <c r="BX1503" t="s">
        <v>1103</v>
      </c>
      <c r="BY1503" t="s">
        <v>1400</v>
      </c>
      <c r="BZ1503" t="s">
        <v>1401</v>
      </c>
      <c r="CA1503" t="s">
        <v>3458</v>
      </c>
      <c r="CB1503" t="s">
        <v>150</v>
      </c>
      <c r="CD1503" t="s">
        <v>3440</v>
      </c>
      <c r="CI1503">
        <v>42.383200000000002</v>
      </c>
      <c r="CJ1503">
        <v>-122.76976999999999</v>
      </c>
      <c r="CN1503" t="s">
        <v>1971</v>
      </c>
      <c r="CO1503" t="s">
        <v>298</v>
      </c>
      <c r="CV1503" t="s">
        <v>154</v>
      </c>
      <c r="CW1503" t="s">
        <v>524</v>
      </c>
      <c r="CX1503" t="s">
        <v>2999</v>
      </c>
      <c r="DC1503" s="15"/>
      <c r="DH1503" t="s">
        <v>146</v>
      </c>
    </row>
    <row r="1504" spans="1:112" x14ac:dyDescent="0.25">
      <c r="A1504" t="s">
        <v>1400</v>
      </c>
      <c r="B1504" t="s">
        <v>1401</v>
      </c>
      <c r="C1504" t="s">
        <v>4648</v>
      </c>
      <c r="D1504" t="s">
        <v>124</v>
      </c>
      <c r="E1504" t="s">
        <v>125</v>
      </c>
      <c r="F1504" t="s">
        <v>126</v>
      </c>
      <c r="G1504" s="15">
        <v>43411</v>
      </c>
      <c r="H1504" t="s">
        <v>607</v>
      </c>
      <c r="I1504" t="s">
        <v>1197</v>
      </c>
      <c r="J1504" s="15">
        <v>43411</v>
      </c>
      <c r="K1504" t="s">
        <v>607</v>
      </c>
      <c r="L1504" t="s">
        <v>1197</v>
      </c>
      <c r="T1504" t="s">
        <v>1404</v>
      </c>
      <c r="V1504" t="s">
        <v>3451</v>
      </c>
      <c r="AA1504" t="s">
        <v>1406</v>
      </c>
      <c r="AB1504" t="s">
        <v>1400</v>
      </c>
      <c r="AC1504" t="s">
        <v>1406</v>
      </c>
      <c r="AD1504" t="s">
        <v>1407</v>
      </c>
      <c r="AF1504" t="s">
        <v>137</v>
      </c>
      <c r="AG1504" t="s">
        <v>1408</v>
      </c>
      <c r="AI1504" t="s">
        <v>139</v>
      </c>
      <c r="AK1504" t="s">
        <v>140</v>
      </c>
      <c r="AM1504" t="s">
        <v>141</v>
      </c>
      <c r="AZ1504" t="s">
        <v>1207</v>
      </c>
      <c r="BA1504" t="s">
        <v>1208</v>
      </c>
      <c r="BB1504" t="s">
        <v>1209</v>
      </c>
      <c r="BD1504" t="s">
        <v>1409</v>
      </c>
      <c r="BE1504" s="15">
        <v>43419</v>
      </c>
      <c r="BG1504" t="s">
        <v>1410</v>
      </c>
      <c r="BH1504">
        <v>0.5</v>
      </c>
      <c r="BI1504" t="s">
        <v>139</v>
      </c>
      <c r="BJ1504" s="15"/>
      <c r="BK1504" t="s">
        <v>146</v>
      </c>
      <c r="BL1504">
        <v>8</v>
      </c>
      <c r="BM1504" s="16">
        <v>43411.746527777803</v>
      </c>
      <c r="BN1504">
        <v>8</v>
      </c>
      <c r="BO1504" s="16">
        <v>43411.746527777803</v>
      </c>
      <c r="BP1504" t="s">
        <v>147</v>
      </c>
      <c r="BQ1504" t="s">
        <v>147</v>
      </c>
      <c r="BS1504">
        <v>0.5</v>
      </c>
      <c r="BT1504" t="b">
        <v>0</v>
      </c>
      <c r="BV1504">
        <v>0.5</v>
      </c>
      <c r="BW1504">
        <v>0.25</v>
      </c>
      <c r="BX1504" t="s">
        <v>1103</v>
      </c>
      <c r="BY1504" t="s">
        <v>1400</v>
      </c>
      <c r="BZ1504" t="s">
        <v>1401</v>
      </c>
      <c r="CA1504" t="s">
        <v>3452</v>
      </c>
      <c r="CB1504" t="s">
        <v>150</v>
      </c>
      <c r="CC1504" t="s">
        <v>1421</v>
      </c>
      <c r="CD1504" t="s">
        <v>3440</v>
      </c>
      <c r="CI1504">
        <v>42.383611000000002</v>
      </c>
      <c r="CJ1504">
        <v>-122.771389</v>
      </c>
      <c r="CN1504" t="s">
        <v>135</v>
      </c>
      <c r="CO1504" t="s">
        <v>298</v>
      </c>
      <c r="CV1504" t="s">
        <v>154</v>
      </c>
      <c r="CW1504" t="s">
        <v>524</v>
      </c>
      <c r="CX1504" t="s">
        <v>2999</v>
      </c>
      <c r="DC1504" s="15"/>
      <c r="DH1504" t="s">
        <v>146</v>
      </c>
    </row>
    <row r="1505" spans="1:112" x14ac:dyDescent="0.25">
      <c r="A1505" t="s">
        <v>1400</v>
      </c>
      <c r="B1505" t="s">
        <v>1401</v>
      </c>
      <c r="C1505" t="s">
        <v>4649</v>
      </c>
      <c r="D1505" t="s">
        <v>124</v>
      </c>
      <c r="E1505" t="s">
        <v>125</v>
      </c>
      <c r="F1505" t="s">
        <v>126</v>
      </c>
      <c r="G1505" s="15">
        <v>43411</v>
      </c>
      <c r="H1505" t="s">
        <v>484</v>
      </c>
      <c r="I1505" t="s">
        <v>1197</v>
      </c>
      <c r="J1505" s="15">
        <v>43411</v>
      </c>
      <c r="K1505" t="s">
        <v>484</v>
      </c>
      <c r="L1505" t="s">
        <v>1197</v>
      </c>
      <c r="T1505" t="s">
        <v>1404</v>
      </c>
      <c r="V1505" t="s">
        <v>3454</v>
      </c>
      <c r="AA1505" t="s">
        <v>1406</v>
      </c>
      <c r="AB1505" t="s">
        <v>1400</v>
      </c>
      <c r="AC1505" t="s">
        <v>1406</v>
      </c>
      <c r="AD1505" t="s">
        <v>1407</v>
      </c>
      <c r="AF1505" t="s">
        <v>137</v>
      </c>
      <c r="AG1505" t="s">
        <v>1408</v>
      </c>
      <c r="AI1505" t="s">
        <v>139</v>
      </c>
      <c r="AK1505" t="s">
        <v>140</v>
      </c>
      <c r="AM1505" t="s">
        <v>141</v>
      </c>
      <c r="AZ1505" t="s">
        <v>1207</v>
      </c>
      <c r="BA1505" t="s">
        <v>1208</v>
      </c>
      <c r="BB1505" t="s">
        <v>1209</v>
      </c>
      <c r="BD1505" t="s">
        <v>1409</v>
      </c>
      <c r="BE1505" s="15">
        <v>43419</v>
      </c>
      <c r="BG1505" t="s">
        <v>1410</v>
      </c>
      <c r="BH1505">
        <v>0.5</v>
      </c>
      <c r="BI1505" t="s">
        <v>139</v>
      </c>
      <c r="BJ1505" s="15"/>
      <c r="BK1505" t="s">
        <v>146</v>
      </c>
      <c r="BL1505">
        <v>8</v>
      </c>
      <c r="BM1505" s="16">
        <v>43411.78125</v>
      </c>
      <c r="BN1505">
        <v>8</v>
      </c>
      <c r="BO1505" s="16">
        <v>43411.78125</v>
      </c>
      <c r="BP1505" t="s">
        <v>147</v>
      </c>
      <c r="BQ1505" t="s">
        <v>147</v>
      </c>
      <c r="BS1505">
        <v>0.5</v>
      </c>
      <c r="BT1505" t="b">
        <v>0</v>
      </c>
      <c r="BV1505">
        <v>0.5</v>
      </c>
      <c r="BW1505">
        <v>0.25</v>
      </c>
      <c r="BX1505" t="s">
        <v>1103</v>
      </c>
      <c r="BY1505" t="s">
        <v>1400</v>
      </c>
      <c r="BZ1505" t="s">
        <v>1401</v>
      </c>
      <c r="CA1505" t="s">
        <v>3455</v>
      </c>
      <c r="CB1505" t="s">
        <v>150</v>
      </c>
      <c r="CC1505" t="s">
        <v>1421</v>
      </c>
      <c r="CD1505" t="s">
        <v>3440</v>
      </c>
      <c r="CI1505">
        <v>42.383333</v>
      </c>
      <c r="CJ1505">
        <v>-122.771111</v>
      </c>
      <c r="CN1505" t="s">
        <v>135</v>
      </c>
      <c r="CO1505" t="s">
        <v>298</v>
      </c>
      <c r="CV1505" t="s">
        <v>154</v>
      </c>
      <c r="CW1505" t="s">
        <v>524</v>
      </c>
      <c r="CX1505" t="s">
        <v>2999</v>
      </c>
      <c r="DC1505" s="15"/>
      <c r="DH1505" t="s">
        <v>146</v>
      </c>
    </row>
    <row r="1506" spans="1:112" x14ac:dyDescent="0.25">
      <c r="A1506" t="s">
        <v>1400</v>
      </c>
      <c r="B1506" t="s">
        <v>1401</v>
      </c>
      <c r="C1506" t="s">
        <v>4650</v>
      </c>
      <c r="D1506" t="s">
        <v>124</v>
      </c>
      <c r="E1506" t="s">
        <v>125</v>
      </c>
      <c r="F1506" t="s">
        <v>126</v>
      </c>
      <c r="G1506" s="15">
        <v>43411</v>
      </c>
      <c r="H1506" t="s">
        <v>819</v>
      </c>
      <c r="I1506" t="s">
        <v>1197</v>
      </c>
      <c r="J1506" s="15">
        <v>43411</v>
      </c>
      <c r="K1506" t="s">
        <v>819</v>
      </c>
      <c r="L1506" t="s">
        <v>1197</v>
      </c>
      <c r="T1506" t="s">
        <v>1404</v>
      </c>
      <c r="V1506" t="s">
        <v>4651</v>
      </c>
      <c r="AA1506" t="s">
        <v>1406</v>
      </c>
      <c r="AB1506" t="s">
        <v>1400</v>
      </c>
      <c r="AC1506" t="s">
        <v>1406</v>
      </c>
      <c r="AD1506" t="s">
        <v>1407</v>
      </c>
      <c r="AF1506" t="s">
        <v>137</v>
      </c>
      <c r="AG1506" t="s">
        <v>1408</v>
      </c>
      <c r="AI1506" t="s">
        <v>139</v>
      </c>
      <c r="AK1506" t="s">
        <v>140</v>
      </c>
      <c r="AM1506" t="s">
        <v>141</v>
      </c>
      <c r="AZ1506" t="s">
        <v>1207</v>
      </c>
      <c r="BA1506" t="s">
        <v>1208</v>
      </c>
      <c r="BB1506" t="s">
        <v>1209</v>
      </c>
      <c r="BD1506" t="s">
        <v>1409</v>
      </c>
      <c r="BE1506" s="15">
        <v>43419</v>
      </c>
      <c r="BG1506" t="s">
        <v>1410</v>
      </c>
      <c r="BH1506">
        <v>0.5</v>
      </c>
      <c r="BI1506" t="s">
        <v>139</v>
      </c>
      <c r="BJ1506" s="15"/>
      <c r="BK1506" t="s">
        <v>146</v>
      </c>
      <c r="BL1506">
        <v>8</v>
      </c>
      <c r="BM1506" s="16">
        <v>43411.822916666701</v>
      </c>
      <c r="BN1506">
        <v>8</v>
      </c>
      <c r="BO1506" s="16">
        <v>43411.822916666701</v>
      </c>
      <c r="BP1506" t="s">
        <v>147</v>
      </c>
      <c r="BQ1506" t="s">
        <v>147</v>
      </c>
      <c r="BS1506">
        <v>0.5</v>
      </c>
      <c r="BT1506" t="b">
        <v>0</v>
      </c>
      <c r="BV1506">
        <v>0.5</v>
      </c>
      <c r="BW1506">
        <v>0.25</v>
      </c>
      <c r="BX1506" t="s">
        <v>1103</v>
      </c>
      <c r="BY1506" t="s">
        <v>1400</v>
      </c>
      <c r="BZ1506" t="s">
        <v>1401</v>
      </c>
      <c r="CA1506" t="s">
        <v>4652</v>
      </c>
      <c r="CB1506" t="s">
        <v>150</v>
      </c>
      <c r="CD1506" t="s">
        <v>3440</v>
      </c>
      <c r="CI1506">
        <v>42.388199999999998</v>
      </c>
      <c r="CJ1506">
        <v>-122.76501</v>
      </c>
      <c r="CN1506" t="s">
        <v>135</v>
      </c>
      <c r="CO1506" t="s">
        <v>298</v>
      </c>
      <c r="CV1506" t="s">
        <v>154</v>
      </c>
      <c r="CW1506" t="s">
        <v>524</v>
      </c>
      <c r="CX1506" t="s">
        <v>2999</v>
      </c>
      <c r="DC1506" s="15"/>
      <c r="DH1506" t="s">
        <v>146</v>
      </c>
    </row>
    <row r="1507" spans="1:112" x14ac:dyDescent="0.25">
      <c r="A1507" t="s">
        <v>1400</v>
      </c>
      <c r="B1507" t="s">
        <v>1401</v>
      </c>
      <c r="C1507" t="s">
        <v>4653</v>
      </c>
      <c r="D1507" t="s">
        <v>124</v>
      </c>
      <c r="E1507" t="s">
        <v>125</v>
      </c>
      <c r="F1507" t="s">
        <v>126</v>
      </c>
      <c r="G1507" s="15">
        <v>43537</v>
      </c>
      <c r="H1507" t="s">
        <v>1236</v>
      </c>
      <c r="I1507" t="s">
        <v>1197</v>
      </c>
      <c r="J1507" s="15">
        <v>43537</v>
      </c>
      <c r="K1507" t="s">
        <v>1236</v>
      </c>
      <c r="L1507" t="s">
        <v>1197</v>
      </c>
      <c r="T1507" t="s">
        <v>1404</v>
      </c>
      <c r="V1507" t="s">
        <v>4654</v>
      </c>
      <c r="AA1507" t="s">
        <v>1406</v>
      </c>
      <c r="AB1507" t="s">
        <v>1400</v>
      </c>
      <c r="AC1507" t="s">
        <v>1406</v>
      </c>
      <c r="AD1507" t="s">
        <v>1407</v>
      </c>
      <c r="AF1507" t="s">
        <v>137</v>
      </c>
      <c r="AG1507" t="s">
        <v>1408</v>
      </c>
      <c r="AI1507" t="s">
        <v>139</v>
      </c>
      <c r="AJ1507" t="s">
        <v>1991</v>
      </c>
      <c r="AK1507" t="s">
        <v>140</v>
      </c>
      <c r="AM1507" t="s">
        <v>141</v>
      </c>
      <c r="AS1507" t="s">
        <v>4655</v>
      </c>
      <c r="AZ1507" t="s">
        <v>1207</v>
      </c>
      <c r="BA1507" t="s">
        <v>1208</v>
      </c>
      <c r="BB1507" t="s">
        <v>1209</v>
      </c>
      <c r="BD1507" t="s">
        <v>1409</v>
      </c>
      <c r="BE1507" s="15">
        <v>43547</v>
      </c>
      <c r="BG1507" t="s">
        <v>1410</v>
      </c>
      <c r="BH1507">
        <v>0.5</v>
      </c>
      <c r="BI1507" t="s">
        <v>139</v>
      </c>
      <c r="BJ1507" s="15"/>
      <c r="BK1507" t="s">
        <v>146</v>
      </c>
      <c r="BL1507">
        <v>8</v>
      </c>
      <c r="BM1507" s="16">
        <v>43537.708333333299</v>
      </c>
      <c r="BN1507">
        <v>8</v>
      </c>
      <c r="BO1507" s="16">
        <v>43537.708333333299</v>
      </c>
      <c r="BP1507" t="s">
        <v>147</v>
      </c>
      <c r="BQ1507" t="s">
        <v>147</v>
      </c>
      <c r="BS1507">
        <v>0.5</v>
      </c>
      <c r="BT1507" t="b">
        <v>0</v>
      </c>
      <c r="BV1507">
        <v>0.5</v>
      </c>
      <c r="BW1507">
        <v>0.25</v>
      </c>
      <c r="BX1507" t="s">
        <v>1103</v>
      </c>
      <c r="BY1507" t="s">
        <v>1400</v>
      </c>
      <c r="BZ1507" t="s">
        <v>1401</v>
      </c>
      <c r="CA1507" t="s">
        <v>4656</v>
      </c>
      <c r="CB1507" t="s">
        <v>150</v>
      </c>
      <c r="CC1507" t="s">
        <v>1421</v>
      </c>
      <c r="CD1507" t="s">
        <v>3699</v>
      </c>
      <c r="CI1507">
        <v>45.154167000000001</v>
      </c>
      <c r="CJ1507">
        <v>-123.241389</v>
      </c>
      <c r="CN1507" t="s">
        <v>135</v>
      </c>
      <c r="CO1507" t="s">
        <v>298</v>
      </c>
      <c r="CV1507" t="s">
        <v>154</v>
      </c>
      <c r="CW1507" t="s">
        <v>524</v>
      </c>
      <c r="CX1507" t="s">
        <v>2767</v>
      </c>
      <c r="DC1507" s="15"/>
      <c r="DH1507" t="s">
        <v>146</v>
      </c>
    </row>
    <row r="1508" spans="1:112" x14ac:dyDescent="0.25">
      <c r="A1508" t="s">
        <v>1400</v>
      </c>
      <c r="B1508" t="s">
        <v>1401</v>
      </c>
      <c r="C1508" t="s">
        <v>4657</v>
      </c>
      <c r="D1508" t="s">
        <v>124</v>
      </c>
      <c r="E1508" t="s">
        <v>125</v>
      </c>
      <c r="F1508" t="s">
        <v>126</v>
      </c>
      <c r="G1508" s="15">
        <v>43537</v>
      </c>
      <c r="H1508" t="s">
        <v>991</v>
      </c>
      <c r="I1508" t="s">
        <v>1197</v>
      </c>
      <c r="J1508" s="15">
        <v>43537</v>
      </c>
      <c r="K1508" t="s">
        <v>991</v>
      </c>
      <c r="L1508" t="s">
        <v>1197</v>
      </c>
      <c r="T1508" t="s">
        <v>1404</v>
      </c>
      <c r="V1508" t="s">
        <v>4658</v>
      </c>
      <c r="AA1508" t="s">
        <v>1406</v>
      </c>
      <c r="AB1508" t="s">
        <v>1400</v>
      </c>
      <c r="AC1508" t="s">
        <v>1406</v>
      </c>
      <c r="AD1508" t="s">
        <v>1407</v>
      </c>
      <c r="AF1508" t="s">
        <v>137</v>
      </c>
      <c r="AG1508" t="s">
        <v>1408</v>
      </c>
      <c r="AI1508" t="s">
        <v>139</v>
      </c>
      <c r="AJ1508" t="s">
        <v>1991</v>
      </c>
      <c r="AK1508" t="s">
        <v>140</v>
      </c>
      <c r="AM1508" t="s">
        <v>141</v>
      </c>
      <c r="AS1508" t="s">
        <v>4655</v>
      </c>
      <c r="AZ1508" t="s">
        <v>1207</v>
      </c>
      <c r="BA1508" t="s">
        <v>1208</v>
      </c>
      <c r="BB1508" t="s">
        <v>1209</v>
      </c>
      <c r="BD1508" t="s">
        <v>1409</v>
      </c>
      <c r="BE1508" s="15">
        <v>43547</v>
      </c>
      <c r="BG1508" t="s">
        <v>1410</v>
      </c>
      <c r="BH1508">
        <v>0.5</v>
      </c>
      <c r="BI1508" t="s">
        <v>139</v>
      </c>
      <c r="BJ1508" s="15"/>
      <c r="BK1508" t="s">
        <v>146</v>
      </c>
      <c r="BL1508">
        <v>8</v>
      </c>
      <c r="BM1508" s="16">
        <v>43537.753472222197</v>
      </c>
      <c r="BN1508">
        <v>8</v>
      </c>
      <c r="BO1508" s="16">
        <v>43537.753472222197</v>
      </c>
      <c r="BP1508" t="s">
        <v>147</v>
      </c>
      <c r="BQ1508" t="s">
        <v>147</v>
      </c>
      <c r="BS1508">
        <v>0.5</v>
      </c>
      <c r="BT1508" t="b">
        <v>0</v>
      </c>
      <c r="BV1508">
        <v>0.5</v>
      </c>
      <c r="BW1508">
        <v>0.25</v>
      </c>
      <c r="BX1508" t="s">
        <v>1103</v>
      </c>
      <c r="BY1508" t="s">
        <v>1400</v>
      </c>
      <c r="BZ1508" t="s">
        <v>1401</v>
      </c>
      <c r="CA1508" t="s">
        <v>4659</v>
      </c>
      <c r="CB1508" t="s">
        <v>150</v>
      </c>
      <c r="CC1508" t="s">
        <v>1421</v>
      </c>
      <c r="CD1508" t="s">
        <v>3699</v>
      </c>
      <c r="CI1508">
        <v>45.154167000000001</v>
      </c>
      <c r="CJ1508">
        <v>-123.241389</v>
      </c>
      <c r="CN1508" t="s">
        <v>135</v>
      </c>
      <c r="CO1508" t="s">
        <v>298</v>
      </c>
      <c r="CV1508" t="s">
        <v>154</v>
      </c>
      <c r="CW1508" t="s">
        <v>524</v>
      </c>
      <c r="CX1508" t="s">
        <v>2767</v>
      </c>
      <c r="DC1508" s="15"/>
      <c r="DH1508" t="s">
        <v>146</v>
      </c>
    </row>
    <row r="1509" spans="1:112" x14ac:dyDescent="0.25">
      <c r="A1509" t="s">
        <v>1400</v>
      </c>
      <c r="B1509" t="s">
        <v>1401</v>
      </c>
      <c r="C1509" t="s">
        <v>4660</v>
      </c>
      <c r="D1509" t="s">
        <v>124</v>
      </c>
      <c r="E1509" t="s">
        <v>125</v>
      </c>
      <c r="F1509" t="s">
        <v>126</v>
      </c>
      <c r="G1509" s="15">
        <v>43537</v>
      </c>
      <c r="H1509" t="s">
        <v>1567</v>
      </c>
      <c r="I1509" t="s">
        <v>1197</v>
      </c>
      <c r="J1509" s="15">
        <v>43537</v>
      </c>
      <c r="K1509" t="s">
        <v>1567</v>
      </c>
      <c r="L1509" t="s">
        <v>1197</v>
      </c>
      <c r="T1509" t="s">
        <v>1404</v>
      </c>
      <c r="V1509" t="s">
        <v>4661</v>
      </c>
      <c r="AA1509" t="s">
        <v>1406</v>
      </c>
      <c r="AB1509" t="s">
        <v>1400</v>
      </c>
      <c r="AC1509" t="s">
        <v>1406</v>
      </c>
      <c r="AD1509" t="s">
        <v>1407</v>
      </c>
      <c r="AF1509" t="s">
        <v>137</v>
      </c>
      <c r="AG1509" t="s">
        <v>1408</v>
      </c>
      <c r="AI1509" t="s">
        <v>139</v>
      </c>
      <c r="AJ1509" t="s">
        <v>1991</v>
      </c>
      <c r="AK1509" t="s">
        <v>140</v>
      </c>
      <c r="AM1509" t="s">
        <v>141</v>
      </c>
      <c r="AS1509" t="s">
        <v>4655</v>
      </c>
      <c r="AZ1509" t="s">
        <v>1207</v>
      </c>
      <c r="BA1509" t="s">
        <v>1208</v>
      </c>
      <c r="BB1509" t="s">
        <v>1209</v>
      </c>
      <c r="BD1509" t="s">
        <v>1409</v>
      </c>
      <c r="BE1509" s="15">
        <v>43547</v>
      </c>
      <c r="BG1509" t="s">
        <v>1410</v>
      </c>
      <c r="BH1509">
        <v>0.5</v>
      </c>
      <c r="BI1509" t="s">
        <v>139</v>
      </c>
      <c r="BJ1509" s="15"/>
      <c r="BK1509" t="s">
        <v>146</v>
      </c>
      <c r="BL1509">
        <v>8</v>
      </c>
      <c r="BM1509" s="16">
        <v>43537.819444444402</v>
      </c>
      <c r="BN1509">
        <v>8</v>
      </c>
      <c r="BO1509" s="16">
        <v>43537.819444444402</v>
      </c>
      <c r="BP1509" t="s">
        <v>147</v>
      </c>
      <c r="BQ1509" t="s">
        <v>147</v>
      </c>
      <c r="BS1509">
        <v>0.5</v>
      </c>
      <c r="BT1509" t="b">
        <v>0</v>
      </c>
      <c r="BV1509">
        <v>0.5</v>
      </c>
      <c r="BW1509">
        <v>0.25</v>
      </c>
      <c r="BX1509" t="s">
        <v>1103</v>
      </c>
      <c r="BY1509" t="s">
        <v>1400</v>
      </c>
      <c r="BZ1509" t="s">
        <v>1401</v>
      </c>
      <c r="CA1509" t="s">
        <v>4662</v>
      </c>
      <c r="CB1509" t="s">
        <v>150</v>
      </c>
      <c r="CC1509" t="s">
        <v>1421</v>
      </c>
      <c r="CD1509" t="s">
        <v>3699</v>
      </c>
      <c r="CI1509">
        <v>45.154167000000001</v>
      </c>
      <c r="CJ1509">
        <v>-123.245833</v>
      </c>
      <c r="CN1509" t="s">
        <v>135</v>
      </c>
      <c r="CO1509" t="s">
        <v>298</v>
      </c>
      <c r="CV1509" t="s">
        <v>154</v>
      </c>
      <c r="CW1509" t="s">
        <v>524</v>
      </c>
      <c r="CX1509" t="s">
        <v>2767</v>
      </c>
      <c r="DC1509" s="15"/>
      <c r="DH1509" t="s">
        <v>146</v>
      </c>
    </row>
    <row r="1510" spans="1:112" x14ac:dyDescent="0.25">
      <c r="A1510" t="s">
        <v>1400</v>
      </c>
      <c r="B1510" t="s">
        <v>1401</v>
      </c>
      <c r="C1510" t="s">
        <v>4663</v>
      </c>
      <c r="D1510" t="s">
        <v>124</v>
      </c>
      <c r="E1510" t="s">
        <v>125</v>
      </c>
      <c r="F1510" t="s">
        <v>126</v>
      </c>
      <c r="G1510" s="15">
        <v>43537</v>
      </c>
      <c r="H1510" t="s">
        <v>4664</v>
      </c>
      <c r="I1510" t="s">
        <v>1197</v>
      </c>
      <c r="J1510" s="15">
        <v>43537</v>
      </c>
      <c r="K1510" t="s">
        <v>4664</v>
      </c>
      <c r="L1510" t="s">
        <v>1197</v>
      </c>
      <c r="T1510" t="s">
        <v>1404</v>
      </c>
      <c r="V1510" t="s">
        <v>4665</v>
      </c>
      <c r="AA1510" t="s">
        <v>1406</v>
      </c>
      <c r="AB1510" t="s">
        <v>1400</v>
      </c>
      <c r="AC1510" t="s">
        <v>1406</v>
      </c>
      <c r="AD1510" t="s">
        <v>1407</v>
      </c>
      <c r="AF1510" t="s">
        <v>137</v>
      </c>
      <c r="AG1510" t="s">
        <v>1408</v>
      </c>
      <c r="AI1510" t="s">
        <v>139</v>
      </c>
      <c r="AJ1510" t="s">
        <v>1991</v>
      </c>
      <c r="AK1510" t="s">
        <v>140</v>
      </c>
      <c r="AM1510" t="s">
        <v>141</v>
      </c>
      <c r="AS1510" t="s">
        <v>4655</v>
      </c>
      <c r="AZ1510" t="s">
        <v>1207</v>
      </c>
      <c r="BA1510" t="s">
        <v>1208</v>
      </c>
      <c r="BB1510" t="s">
        <v>1209</v>
      </c>
      <c r="BD1510" t="s">
        <v>1409</v>
      </c>
      <c r="BE1510" s="15">
        <v>43547</v>
      </c>
      <c r="BG1510" t="s">
        <v>1410</v>
      </c>
      <c r="BH1510">
        <v>0.5</v>
      </c>
      <c r="BI1510" t="s">
        <v>139</v>
      </c>
      <c r="BJ1510" s="15"/>
      <c r="BK1510" t="s">
        <v>146</v>
      </c>
      <c r="BL1510">
        <v>8</v>
      </c>
      <c r="BM1510" s="16">
        <v>43537.869444444397</v>
      </c>
      <c r="BN1510">
        <v>8</v>
      </c>
      <c r="BO1510" s="16">
        <v>43537.869444444397</v>
      </c>
      <c r="BP1510" t="s">
        <v>147</v>
      </c>
      <c r="BQ1510" t="s">
        <v>147</v>
      </c>
      <c r="BS1510">
        <v>0.5</v>
      </c>
      <c r="BT1510" t="b">
        <v>0</v>
      </c>
      <c r="BV1510">
        <v>0.5</v>
      </c>
      <c r="BW1510">
        <v>0.25</v>
      </c>
      <c r="BX1510" t="s">
        <v>1103</v>
      </c>
      <c r="BY1510" t="s">
        <v>1400</v>
      </c>
      <c r="BZ1510" t="s">
        <v>1401</v>
      </c>
      <c r="CA1510" t="s">
        <v>4666</v>
      </c>
      <c r="CB1510" t="s">
        <v>150</v>
      </c>
      <c r="CC1510" t="s">
        <v>1421</v>
      </c>
      <c r="CD1510" t="s">
        <v>3699</v>
      </c>
      <c r="CI1510">
        <v>45.154167000000001</v>
      </c>
      <c r="CJ1510">
        <v>-123.24555599999999</v>
      </c>
      <c r="CN1510" t="s">
        <v>135</v>
      </c>
      <c r="CO1510" t="s">
        <v>298</v>
      </c>
      <c r="CV1510" t="s">
        <v>154</v>
      </c>
      <c r="CW1510" t="s">
        <v>524</v>
      </c>
      <c r="CX1510" t="s">
        <v>2767</v>
      </c>
      <c r="DC1510" s="15"/>
      <c r="DH1510" t="s">
        <v>146</v>
      </c>
    </row>
    <row r="1511" spans="1:112" x14ac:dyDescent="0.25">
      <c r="A1511" t="s">
        <v>1400</v>
      </c>
      <c r="B1511" t="s">
        <v>1401</v>
      </c>
      <c r="C1511" t="s">
        <v>4667</v>
      </c>
      <c r="D1511" t="s">
        <v>124</v>
      </c>
      <c r="E1511" t="s">
        <v>125</v>
      </c>
      <c r="F1511" t="s">
        <v>126</v>
      </c>
      <c r="G1511" s="15">
        <v>43537</v>
      </c>
      <c r="H1511" t="s">
        <v>2923</v>
      </c>
      <c r="I1511" t="s">
        <v>1197</v>
      </c>
      <c r="J1511" s="15">
        <v>43537</v>
      </c>
      <c r="K1511" t="s">
        <v>2923</v>
      </c>
      <c r="L1511" t="s">
        <v>1197</v>
      </c>
      <c r="T1511" t="s">
        <v>1404</v>
      </c>
      <c r="V1511" t="s">
        <v>4668</v>
      </c>
      <c r="AA1511" t="s">
        <v>1406</v>
      </c>
      <c r="AB1511" t="s">
        <v>1400</v>
      </c>
      <c r="AC1511" t="s">
        <v>1406</v>
      </c>
      <c r="AD1511" t="s">
        <v>1407</v>
      </c>
      <c r="AF1511" t="s">
        <v>137</v>
      </c>
      <c r="AG1511" t="s">
        <v>1408</v>
      </c>
      <c r="AI1511" t="s">
        <v>139</v>
      </c>
      <c r="AJ1511" t="s">
        <v>1991</v>
      </c>
      <c r="AK1511" t="s">
        <v>140</v>
      </c>
      <c r="AM1511" t="s">
        <v>141</v>
      </c>
      <c r="AS1511" t="s">
        <v>4655</v>
      </c>
      <c r="AZ1511" t="s">
        <v>1207</v>
      </c>
      <c r="BA1511" t="s">
        <v>1208</v>
      </c>
      <c r="BB1511" t="s">
        <v>1209</v>
      </c>
      <c r="BD1511" t="s">
        <v>1409</v>
      </c>
      <c r="BE1511" s="15">
        <v>43547</v>
      </c>
      <c r="BG1511" t="s">
        <v>1410</v>
      </c>
      <c r="BH1511">
        <v>0.5</v>
      </c>
      <c r="BI1511" t="s">
        <v>139</v>
      </c>
      <c r="BJ1511" s="15"/>
      <c r="BK1511" t="s">
        <v>146</v>
      </c>
      <c r="BL1511">
        <v>8</v>
      </c>
      <c r="BM1511" s="16">
        <v>43537.926388888904</v>
      </c>
      <c r="BN1511">
        <v>8</v>
      </c>
      <c r="BO1511" s="16">
        <v>43537.926388888904</v>
      </c>
      <c r="BP1511" t="s">
        <v>147</v>
      </c>
      <c r="BQ1511" t="s">
        <v>147</v>
      </c>
      <c r="BS1511">
        <v>0.5</v>
      </c>
      <c r="BT1511" t="b">
        <v>0</v>
      </c>
      <c r="BV1511">
        <v>0.5</v>
      </c>
      <c r="BW1511">
        <v>0.25</v>
      </c>
      <c r="BX1511" t="s">
        <v>1103</v>
      </c>
      <c r="BY1511" t="s">
        <v>1400</v>
      </c>
      <c r="BZ1511" t="s">
        <v>1401</v>
      </c>
      <c r="CA1511" t="s">
        <v>4669</v>
      </c>
      <c r="CB1511" t="s">
        <v>150</v>
      </c>
      <c r="CC1511" t="s">
        <v>1421</v>
      </c>
      <c r="CD1511" t="s">
        <v>3699</v>
      </c>
      <c r="CI1511">
        <v>45.154167000000001</v>
      </c>
      <c r="CJ1511">
        <v>-123.246111</v>
      </c>
      <c r="CN1511" t="s">
        <v>135</v>
      </c>
      <c r="CO1511" t="s">
        <v>298</v>
      </c>
      <c r="CV1511" t="s">
        <v>154</v>
      </c>
      <c r="CW1511" t="s">
        <v>524</v>
      </c>
      <c r="CX1511" t="s">
        <v>2767</v>
      </c>
      <c r="DC1511" s="15"/>
      <c r="DH1511" t="s">
        <v>146</v>
      </c>
    </row>
    <row r="1512" spans="1:112" x14ac:dyDescent="0.25">
      <c r="A1512" t="s">
        <v>1400</v>
      </c>
      <c r="B1512" t="s">
        <v>1401</v>
      </c>
      <c r="C1512" t="s">
        <v>4670</v>
      </c>
      <c r="D1512" t="s">
        <v>124</v>
      </c>
      <c r="E1512" t="s">
        <v>125</v>
      </c>
      <c r="F1512" t="s">
        <v>126</v>
      </c>
      <c r="G1512" s="15">
        <v>43537</v>
      </c>
      <c r="H1512" t="s">
        <v>4537</v>
      </c>
      <c r="I1512" t="s">
        <v>1197</v>
      </c>
      <c r="J1512" s="15">
        <v>43537</v>
      </c>
      <c r="K1512" t="s">
        <v>4537</v>
      </c>
      <c r="L1512" t="s">
        <v>1197</v>
      </c>
      <c r="T1512" t="s">
        <v>1404</v>
      </c>
      <c r="V1512" t="s">
        <v>4671</v>
      </c>
      <c r="AA1512" t="s">
        <v>1406</v>
      </c>
      <c r="AB1512" t="s">
        <v>1400</v>
      </c>
      <c r="AC1512" t="s">
        <v>1406</v>
      </c>
      <c r="AD1512" t="s">
        <v>1407</v>
      </c>
      <c r="AF1512" t="s">
        <v>137</v>
      </c>
      <c r="AG1512" t="s">
        <v>1408</v>
      </c>
      <c r="AI1512" t="s">
        <v>139</v>
      </c>
      <c r="AJ1512" t="s">
        <v>1991</v>
      </c>
      <c r="AK1512" t="s">
        <v>140</v>
      </c>
      <c r="AM1512" t="s">
        <v>141</v>
      </c>
      <c r="AS1512" t="s">
        <v>4655</v>
      </c>
      <c r="AZ1512" t="s">
        <v>1207</v>
      </c>
      <c r="BA1512" t="s">
        <v>1208</v>
      </c>
      <c r="BB1512" t="s">
        <v>1209</v>
      </c>
      <c r="BD1512" t="s">
        <v>1409</v>
      </c>
      <c r="BE1512" s="15">
        <v>43547</v>
      </c>
      <c r="BG1512" t="s">
        <v>1410</v>
      </c>
      <c r="BH1512">
        <v>0.5</v>
      </c>
      <c r="BI1512" t="s">
        <v>139</v>
      </c>
      <c r="BJ1512" s="15"/>
      <c r="BK1512" t="s">
        <v>146</v>
      </c>
      <c r="BL1512">
        <v>8</v>
      </c>
      <c r="BM1512" s="16">
        <v>43538.022916666698</v>
      </c>
      <c r="BN1512">
        <v>8</v>
      </c>
      <c r="BO1512" s="16">
        <v>43538.022916666698</v>
      </c>
      <c r="BP1512" t="s">
        <v>147</v>
      </c>
      <c r="BQ1512" t="s">
        <v>147</v>
      </c>
      <c r="BS1512">
        <v>0.5</v>
      </c>
      <c r="BT1512" t="b">
        <v>0</v>
      </c>
      <c r="BV1512">
        <v>0.5</v>
      </c>
      <c r="BW1512">
        <v>0.25</v>
      </c>
      <c r="BX1512" t="s">
        <v>1103</v>
      </c>
      <c r="BY1512" t="s">
        <v>1400</v>
      </c>
      <c r="BZ1512" t="s">
        <v>1401</v>
      </c>
      <c r="CA1512" t="s">
        <v>4672</v>
      </c>
      <c r="CB1512" t="s">
        <v>150</v>
      </c>
      <c r="CC1512" t="s">
        <v>1421</v>
      </c>
      <c r="CD1512" t="s">
        <v>3699</v>
      </c>
      <c r="CI1512">
        <v>45.152222000000002</v>
      </c>
      <c r="CJ1512">
        <v>-123.241944</v>
      </c>
      <c r="CN1512" t="s">
        <v>135</v>
      </c>
      <c r="CO1512" t="s">
        <v>298</v>
      </c>
      <c r="CV1512" t="s">
        <v>154</v>
      </c>
      <c r="CW1512" t="s">
        <v>524</v>
      </c>
      <c r="CX1512" t="s">
        <v>2767</v>
      </c>
      <c r="DC1512" s="15"/>
      <c r="DH1512" t="s">
        <v>146</v>
      </c>
    </row>
    <row r="1513" spans="1:112" x14ac:dyDescent="0.25">
      <c r="A1513" t="s">
        <v>1400</v>
      </c>
      <c r="B1513" t="s">
        <v>1401</v>
      </c>
      <c r="C1513" t="s">
        <v>4673</v>
      </c>
      <c r="D1513" t="s">
        <v>124</v>
      </c>
      <c r="E1513" t="s">
        <v>125</v>
      </c>
      <c r="F1513" t="s">
        <v>126</v>
      </c>
      <c r="G1513" s="15">
        <v>43537</v>
      </c>
      <c r="H1513" t="s">
        <v>4674</v>
      </c>
      <c r="I1513" t="s">
        <v>1197</v>
      </c>
      <c r="J1513" s="15">
        <v>43537</v>
      </c>
      <c r="K1513" t="s">
        <v>4674</v>
      </c>
      <c r="L1513" t="s">
        <v>1197</v>
      </c>
      <c r="T1513" t="s">
        <v>1404</v>
      </c>
      <c r="V1513" t="s">
        <v>4675</v>
      </c>
      <c r="AA1513" t="s">
        <v>1406</v>
      </c>
      <c r="AB1513" t="s">
        <v>1400</v>
      </c>
      <c r="AC1513" t="s">
        <v>1406</v>
      </c>
      <c r="AD1513" t="s">
        <v>1407</v>
      </c>
      <c r="AF1513" t="s">
        <v>137</v>
      </c>
      <c r="AG1513" t="s">
        <v>1408</v>
      </c>
      <c r="AI1513" t="s">
        <v>139</v>
      </c>
      <c r="AJ1513" t="s">
        <v>1991</v>
      </c>
      <c r="AK1513" t="s">
        <v>140</v>
      </c>
      <c r="AM1513" t="s">
        <v>141</v>
      </c>
      <c r="AS1513" t="s">
        <v>4655</v>
      </c>
      <c r="AZ1513" t="s">
        <v>1207</v>
      </c>
      <c r="BA1513" t="s">
        <v>1208</v>
      </c>
      <c r="BB1513" t="s">
        <v>1209</v>
      </c>
      <c r="BD1513" t="s">
        <v>1409</v>
      </c>
      <c r="BE1513" s="15">
        <v>43547</v>
      </c>
      <c r="BG1513" t="s">
        <v>1410</v>
      </c>
      <c r="BH1513">
        <v>0.5</v>
      </c>
      <c r="BI1513" t="s">
        <v>139</v>
      </c>
      <c r="BJ1513" s="15"/>
      <c r="BK1513" t="s">
        <v>146</v>
      </c>
      <c r="BL1513">
        <v>8</v>
      </c>
      <c r="BM1513" s="16">
        <v>43538.057638888902</v>
      </c>
      <c r="BN1513">
        <v>8</v>
      </c>
      <c r="BO1513" s="16">
        <v>43538.057638888902</v>
      </c>
      <c r="BP1513" t="s">
        <v>147</v>
      </c>
      <c r="BQ1513" t="s">
        <v>147</v>
      </c>
      <c r="BS1513">
        <v>0.5</v>
      </c>
      <c r="BT1513" t="b">
        <v>0</v>
      </c>
      <c r="BV1513">
        <v>0.5</v>
      </c>
      <c r="BW1513">
        <v>0.25</v>
      </c>
      <c r="BX1513" t="s">
        <v>1103</v>
      </c>
      <c r="BY1513" t="s">
        <v>1400</v>
      </c>
      <c r="BZ1513" t="s">
        <v>1401</v>
      </c>
      <c r="CA1513" t="s">
        <v>4676</v>
      </c>
      <c r="CB1513" t="s">
        <v>150</v>
      </c>
      <c r="CC1513" t="s">
        <v>1421</v>
      </c>
      <c r="CD1513" t="s">
        <v>3699</v>
      </c>
      <c r="CI1513">
        <v>45.152222000000002</v>
      </c>
      <c r="CJ1513">
        <v>-123.241944</v>
      </c>
      <c r="CN1513" t="s">
        <v>135</v>
      </c>
      <c r="CO1513" t="s">
        <v>298</v>
      </c>
      <c r="CV1513" t="s">
        <v>154</v>
      </c>
      <c r="CW1513" t="s">
        <v>524</v>
      </c>
      <c r="CX1513" t="s">
        <v>2767</v>
      </c>
      <c r="DC1513" s="15"/>
      <c r="DH1513" t="s">
        <v>146</v>
      </c>
    </row>
    <row r="1514" spans="1:112" x14ac:dyDescent="0.25">
      <c r="A1514" t="s">
        <v>1400</v>
      </c>
      <c r="B1514" t="s">
        <v>1401</v>
      </c>
      <c r="C1514" t="s">
        <v>4677</v>
      </c>
      <c r="D1514" t="s">
        <v>124</v>
      </c>
      <c r="E1514" t="s">
        <v>125</v>
      </c>
      <c r="F1514" t="s">
        <v>126</v>
      </c>
      <c r="G1514" s="15">
        <v>43573</v>
      </c>
      <c r="H1514" t="s">
        <v>232</v>
      </c>
      <c r="I1514" t="s">
        <v>1197</v>
      </c>
      <c r="J1514" s="15">
        <v>43573</v>
      </c>
      <c r="K1514" t="s">
        <v>232</v>
      </c>
      <c r="L1514" t="s">
        <v>1197</v>
      </c>
      <c r="T1514" t="s">
        <v>1404</v>
      </c>
      <c r="V1514" t="s">
        <v>4678</v>
      </c>
      <c r="AA1514" t="s">
        <v>1406</v>
      </c>
      <c r="AB1514" t="s">
        <v>1400</v>
      </c>
      <c r="AC1514" t="s">
        <v>1406</v>
      </c>
      <c r="AD1514" t="s">
        <v>1407</v>
      </c>
      <c r="AF1514" t="s">
        <v>137</v>
      </c>
      <c r="AG1514" t="s">
        <v>1408</v>
      </c>
      <c r="AI1514" t="s">
        <v>139</v>
      </c>
      <c r="AK1514" t="s">
        <v>140</v>
      </c>
      <c r="AM1514" t="s">
        <v>141</v>
      </c>
      <c r="AZ1514" t="s">
        <v>1207</v>
      </c>
      <c r="BA1514" t="s">
        <v>1208</v>
      </c>
      <c r="BB1514" t="s">
        <v>1209</v>
      </c>
      <c r="BD1514" t="s">
        <v>1409</v>
      </c>
      <c r="BE1514" s="15">
        <v>43585</v>
      </c>
      <c r="BG1514" t="s">
        <v>1410</v>
      </c>
      <c r="BH1514">
        <v>0.5</v>
      </c>
      <c r="BI1514" t="s">
        <v>139</v>
      </c>
      <c r="BJ1514" s="15"/>
      <c r="BK1514" t="s">
        <v>146</v>
      </c>
      <c r="BL1514">
        <v>8</v>
      </c>
      <c r="BM1514" s="16">
        <v>43573.739583333299</v>
      </c>
      <c r="BN1514">
        <v>8</v>
      </c>
      <c r="BO1514" s="16">
        <v>43573.739583333299</v>
      </c>
      <c r="BP1514" t="s">
        <v>147</v>
      </c>
      <c r="BQ1514" t="s">
        <v>147</v>
      </c>
      <c r="BS1514">
        <v>0.5</v>
      </c>
      <c r="BT1514" t="b">
        <v>0</v>
      </c>
      <c r="BV1514">
        <v>0.5</v>
      </c>
      <c r="BW1514">
        <v>0.25</v>
      </c>
      <c r="BX1514" t="s">
        <v>1103</v>
      </c>
      <c r="BY1514" t="s">
        <v>1400</v>
      </c>
      <c r="BZ1514" t="s">
        <v>1401</v>
      </c>
      <c r="CA1514" t="s">
        <v>4679</v>
      </c>
      <c r="CB1514" t="s">
        <v>150</v>
      </c>
      <c r="CC1514" t="s">
        <v>1421</v>
      </c>
      <c r="CD1514" t="s">
        <v>3654</v>
      </c>
      <c r="CI1514">
        <v>44.700277999999997</v>
      </c>
      <c r="CJ1514">
        <v>-123.219722</v>
      </c>
      <c r="CN1514" t="s">
        <v>135</v>
      </c>
      <c r="CO1514" t="s">
        <v>298</v>
      </c>
      <c r="CV1514" t="s">
        <v>154</v>
      </c>
      <c r="CW1514" t="s">
        <v>524</v>
      </c>
      <c r="CX1514" t="s">
        <v>1464</v>
      </c>
      <c r="DC1514" s="15"/>
      <c r="DH1514" t="s">
        <v>146</v>
      </c>
    </row>
    <row r="1515" spans="1:112" x14ac:dyDescent="0.25">
      <c r="A1515" t="s">
        <v>1400</v>
      </c>
      <c r="B1515" t="s">
        <v>1401</v>
      </c>
      <c r="C1515" t="s">
        <v>4680</v>
      </c>
      <c r="D1515" t="s">
        <v>124</v>
      </c>
      <c r="E1515" t="s">
        <v>125</v>
      </c>
      <c r="F1515" t="s">
        <v>126</v>
      </c>
      <c r="G1515" s="15">
        <v>43573</v>
      </c>
      <c r="H1515" t="s">
        <v>573</v>
      </c>
      <c r="I1515" t="s">
        <v>1197</v>
      </c>
      <c r="J1515" s="15">
        <v>43573</v>
      </c>
      <c r="K1515" t="s">
        <v>573</v>
      </c>
      <c r="L1515" t="s">
        <v>1197</v>
      </c>
      <c r="T1515" t="s">
        <v>1404</v>
      </c>
      <c r="V1515" t="s">
        <v>4681</v>
      </c>
      <c r="AA1515" t="s">
        <v>1406</v>
      </c>
      <c r="AB1515" t="s">
        <v>1400</v>
      </c>
      <c r="AC1515" t="s">
        <v>1406</v>
      </c>
      <c r="AD1515" t="s">
        <v>1407</v>
      </c>
      <c r="AF1515" t="s">
        <v>137</v>
      </c>
      <c r="AG1515" t="s">
        <v>1408</v>
      </c>
      <c r="AI1515" t="s">
        <v>139</v>
      </c>
      <c r="AK1515" t="s">
        <v>140</v>
      </c>
      <c r="AM1515" t="s">
        <v>141</v>
      </c>
      <c r="AZ1515" t="s">
        <v>1207</v>
      </c>
      <c r="BA1515" t="s">
        <v>1208</v>
      </c>
      <c r="BB1515" t="s">
        <v>1209</v>
      </c>
      <c r="BD1515" t="s">
        <v>1409</v>
      </c>
      <c r="BE1515" s="15">
        <v>43585</v>
      </c>
      <c r="BG1515" t="s">
        <v>1410</v>
      </c>
      <c r="BH1515">
        <v>0.5</v>
      </c>
      <c r="BI1515" t="s">
        <v>139</v>
      </c>
      <c r="BJ1515" s="15"/>
      <c r="BK1515" t="s">
        <v>146</v>
      </c>
      <c r="BL1515">
        <v>8</v>
      </c>
      <c r="BM1515" s="16">
        <v>43573.868055555598</v>
      </c>
      <c r="BN1515">
        <v>8</v>
      </c>
      <c r="BO1515" s="16">
        <v>43573.868055555598</v>
      </c>
      <c r="BP1515" t="s">
        <v>147</v>
      </c>
      <c r="BQ1515" t="s">
        <v>147</v>
      </c>
      <c r="BS1515">
        <v>0.5</v>
      </c>
      <c r="BT1515" t="b">
        <v>0</v>
      </c>
      <c r="BV1515">
        <v>0.5</v>
      </c>
      <c r="BW1515">
        <v>0.25</v>
      </c>
      <c r="BX1515" t="s">
        <v>1103</v>
      </c>
      <c r="BY1515" t="s">
        <v>1400</v>
      </c>
      <c r="BZ1515" t="s">
        <v>1401</v>
      </c>
      <c r="CA1515" t="s">
        <v>4682</v>
      </c>
      <c r="CB1515" t="s">
        <v>150</v>
      </c>
      <c r="CC1515" t="s">
        <v>1421</v>
      </c>
      <c r="CD1515" t="s">
        <v>3654</v>
      </c>
      <c r="CI1515">
        <v>44.696944000000002</v>
      </c>
      <c r="CJ1515">
        <v>-123.24</v>
      </c>
      <c r="CN1515" t="s">
        <v>135</v>
      </c>
      <c r="CO1515" t="s">
        <v>298</v>
      </c>
      <c r="CV1515" t="s">
        <v>154</v>
      </c>
      <c r="CW1515" t="s">
        <v>524</v>
      </c>
      <c r="CX1515" t="s">
        <v>1464</v>
      </c>
      <c r="DC1515" s="15"/>
      <c r="DH1515" t="s">
        <v>146</v>
      </c>
    </row>
    <row r="1516" spans="1:112" x14ac:dyDescent="0.25">
      <c r="A1516" t="s">
        <v>1400</v>
      </c>
      <c r="B1516" t="s">
        <v>1401</v>
      </c>
      <c r="C1516" t="s">
        <v>4683</v>
      </c>
      <c r="D1516" t="s">
        <v>124</v>
      </c>
      <c r="E1516" t="s">
        <v>125</v>
      </c>
      <c r="F1516" t="s">
        <v>126</v>
      </c>
      <c r="G1516" s="15">
        <v>43573</v>
      </c>
      <c r="H1516" t="s">
        <v>2330</v>
      </c>
      <c r="I1516" t="s">
        <v>1197</v>
      </c>
      <c r="J1516" s="15">
        <v>43573</v>
      </c>
      <c r="K1516" t="s">
        <v>2330</v>
      </c>
      <c r="L1516" t="s">
        <v>1197</v>
      </c>
      <c r="T1516" t="s">
        <v>1404</v>
      </c>
      <c r="V1516" t="s">
        <v>4684</v>
      </c>
      <c r="AA1516" t="s">
        <v>1406</v>
      </c>
      <c r="AB1516" t="s">
        <v>1400</v>
      </c>
      <c r="AC1516" t="s">
        <v>1406</v>
      </c>
      <c r="AD1516" t="s">
        <v>1407</v>
      </c>
      <c r="AF1516" t="s">
        <v>137</v>
      </c>
      <c r="AG1516" t="s">
        <v>1408</v>
      </c>
      <c r="AI1516" t="s">
        <v>139</v>
      </c>
      <c r="AK1516" t="s">
        <v>140</v>
      </c>
      <c r="AM1516" t="s">
        <v>141</v>
      </c>
      <c r="AZ1516" t="s">
        <v>1207</v>
      </c>
      <c r="BA1516" t="s">
        <v>1208</v>
      </c>
      <c r="BB1516" t="s">
        <v>1209</v>
      </c>
      <c r="BD1516" t="s">
        <v>1409</v>
      </c>
      <c r="BE1516" s="15">
        <v>43585</v>
      </c>
      <c r="BG1516" t="s">
        <v>1410</v>
      </c>
      <c r="BH1516">
        <v>0.5</v>
      </c>
      <c r="BI1516" t="s">
        <v>139</v>
      </c>
      <c r="BJ1516" s="15"/>
      <c r="BK1516" t="s">
        <v>146</v>
      </c>
      <c r="BL1516">
        <v>8</v>
      </c>
      <c r="BM1516" s="16">
        <v>43573.947916666701</v>
      </c>
      <c r="BN1516">
        <v>8</v>
      </c>
      <c r="BO1516" s="16">
        <v>43573.947916666701</v>
      </c>
      <c r="BP1516" t="s">
        <v>147</v>
      </c>
      <c r="BQ1516" t="s">
        <v>147</v>
      </c>
      <c r="BS1516">
        <v>0.5</v>
      </c>
      <c r="BT1516" t="b">
        <v>0</v>
      </c>
      <c r="BV1516">
        <v>0.5</v>
      </c>
      <c r="BW1516">
        <v>0.25</v>
      </c>
      <c r="BX1516" t="s">
        <v>1103</v>
      </c>
      <c r="BY1516" t="s">
        <v>1400</v>
      </c>
      <c r="BZ1516" t="s">
        <v>1401</v>
      </c>
      <c r="CA1516" t="s">
        <v>4685</v>
      </c>
      <c r="CB1516" t="s">
        <v>150</v>
      </c>
      <c r="CC1516" t="s">
        <v>4686</v>
      </c>
      <c r="CD1516" t="s">
        <v>3654</v>
      </c>
      <c r="CI1516">
        <v>44.697220000000002</v>
      </c>
      <c r="CJ1516">
        <v>-123.23139</v>
      </c>
      <c r="CN1516" t="s">
        <v>1971</v>
      </c>
      <c r="CO1516" t="s">
        <v>298</v>
      </c>
      <c r="CV1516" t="s">
        <v>154</v>
      </c>
      <c r="CW1516" t="s">
        <v>524</v>
      </c>
      <c r="CX1516" t="s">
        <v>1464</v>
      </c>
      <c r="DC1516" s="15"/>
      <c r="DH1516" t="s">
        <v>146</v>
      </c>
    </row>
    <row r="1517" spans="1:112" x14ac:dyDescent="0.25">
      <c r="A1517" t="s">
        <v>1400</v>
      </c>
      <c r="B1517" t="s">
        <v>1401</v>
      </c>
      <c r="C1517" t="s">
        <v>4687</v>
      </c>
      <c r="D1517" t="s">
        <v>124</v>
      </c>
      <c r="E1517" t="s">
        <v>125</v>
      </c>
      <c r="F1517" t="s">
        <v>126</v>
      </c>
      <c r="G1517" s="15">
        <v>43573</v>
      </c>
      <c r="H1517" t="s">
        <v>2251</v>
      </c>
      <c r="I1517" t="s">
        <v>1197</v>
      </c>
      <c r="J1517" s="15">
        <v>43573</v>
      </c>
      <c r="K1517" t="s">
        <v>2251</v>
      </c>
      <c r="L1517" t="s">
        <v>1197</v>
      </c>
      <c r="T1517" t="s">
        <v>1404</v>
      </c>
      <c r="V1517" t="s">
        <v>4688</v>
      </c>
      <c r="AA1517" t="s">
        <v>1406</v>
      </c>
      <c r="AB1517" t="s">
        <v>1400</v>
      </c>
      <c r="AC1517" t="s">
        <v>1406</v>
      </c>
      <c r="AD1517" t="s">
        <v>1407</v>
      </c>
      <c r="AF1517" t="s">
        <v>137</v>
      </c>
      <c r="AG1517" t="s">
        <v>1408</v>
      </c>
      <c r="AI1517" t="s">
        <v>139</v>
      </c>
      <c r="AK1517" t="s">
        <v>140</v>
      </c>
      <c r="AM1517" t="s">
        <v>141</v>
      </c>
      <c r="AZ1517" t="s">
        <v>1207</v>
      </c>
      <c r="BA1517" t="s">
        <v>1208</v>
      </c>
      <c r="BB1517" t="s">
        <v>1209</v>
      </c>
      <c r="BD1517" t="s">
        <v>1409</v>
      </c>
      <c r="BE1517" s="15">
        <v>43585</v>
      </c>
      <c r="BG1517" t="s">
        <v>1410</v>
      </c>
      <c r="BH1517">
        <v>0.5</v>
      </c>
      <c r="BI1517" t="s">
        <v>139</v>
      </c>
      <c r="BJ1517" s="15"/>
      <c r="BK1517" t="s">
        <v>146</v>
      </c>
      <c r="BL1517">
        <v>8</v>
      </c>
      <c r="BM1517" s="16">
        <v>43573.986111111102</v>
      </c>
      <c r="BN1517">
        <v>8</v>
      </c>
      <c r="BO1517" s="16">
        <v>43573.986111111102</v>
      </c>
      <c r="BP1517" t="s">
        <v>147</v>
      </c>
      <c r="BQ1517" t="s">
        <v>147</v>
      </c>
      <c r="BS1517">
        <v>0.5</v>
      </c>
      <c r="BT1517" t="b">
        <v>0</v>
      </c>
      <c r="BV1517">
        <v>0.5</v>
      </c>
      <c r="BW1517">
        <v>0.25</v>
      </c>
      <c r="BX1517" t="s">
        <v>1103</v>
      </c>
      <c r="BY1517" t="s">
        <v>1400</v>
      </c>
      <c r="BZ1517" t="s">
        <v>1401</v>
      </c>
      <c r="CA1517" t="s">
        <v>4689</v>
      </c>
      <c r="CB1517" t="s">
        <v>150</v>
      </c>
      <c r="CC1517" t="s">
        <v>1421</v>
      </c>
      <c r="CD1517" t="s">
        <v>3654</v>
      </c>
      <c r="CI1517">
        <v>44.697778</v>
      </c>
      <c r="CJ1517">
        <v>-123.244722</v>
      </c>
      <c r="CN1517" t="s">
        <v>135</v>
      </c>
      <c r="CO1517" t="s">
        <v>298</v>
      </c>
      <c r="CV1517" t="s">
        <v>154</v>
      </c>
      <c r="CW1517" t="s">
        <v>524</v>
      </c>
      <c r="CX1517" t="s">
        <v>1464</v>
      </c>
      <c r="DC1517" s="15"/>
      <c r="DH1517" t="s">
        <v>146</v>
      </c>
    </row>
    <row r="1518" spans="1:112" x14ac:dyDescent="0.25">
      <c r="A1518" t="s">
        <v>1400</v>
      </c>
      <c r="B1518" t="s">
        <v>1401</v>
      </c>
      <c r="C1518" t="s">
        <v>4690</v>
      </c>
      <c r="D1518" t="s">
        <v>124</v>
      </c>
      <c r="E1518" t="s">
        <v>125</v>
      </c>
      <c r="F1518" t="s">
        <v>126</v>
      </c>
      <c r="G1518" s="15">
        <v>43580</v>
      </c>
      <c r="H1518" t="s">
        <v>186</v>
      </c>
      <c r="I1518" t="s">
        <v>1197</v>
      </c>
      <c r="J1518" s="15">
        <v>43580</v>
      </c>
      <c r="K1518" t="s">
        <v>186</v>
      </c>
      <c r="L1518" t="s">
        <v>1197</v>
      </c>
      <c r="T1518" t="s">
        <v>1404</v>
      </c>
      <c r="V1518" t="s">
        <v>4691</v>
      </c>
      <c r="AA1518" t="s">
        <v>1406</v>
      </c>
      <c r="AB1518" t="s">
        <v>1400</v>
      </c>
      <c r="AC1518" t="s">
        <v>1406</v>
      </c>
      <c r="AD1518" t="s">
        <v>1407</v>
      </c>
      <c r="AF1518" t="s">
        <v>137</v>
      </c>
      <c r="AG1518" t="s">
        <v>1408</v>
      </c>
      <c r="AI1518" t="s">
        <v>139</v>
      </c>
      <c r="AK1518" t="s">
        <v>140</v>
      </c>
      <c r="AM1518" t="s">
        <v>141</v>
      </c>
      <c r="AZ1518" t="s">
        <v>1207</v>
      </c>
      <c r="BA1518" t="s">
        <v>1208</v>
      </c>
      <c r="BB1518" t="s">
        <v>1209</v>
      </c>
      <c r="BD1518" t="s">
        <v>1409</v>
      </c>
      <c r="BE1518" s="15">
        <v>43585</v>
      </c>
      <c r="BG1518" t="s">
        <v>1410</v>
      </c>
      <c r="BH1518">
        <v>0.5</v>
      </c>
      <c r="BI1518" t="s">
        <v>139</v>
      </c>
      <c r="BJ1518" s="15"/>
      <c r="BK1518" t="s">
        <v>146</v>
      </c>
      <c r="BL1518">
        <v>8</v>
      </c>
      <c r="BM1518" s="16">
        <v>43580.784722222197</v>
      </c>
      <c r="BN1518">
        <v>8</v>
      </c>
      <c r="BO1518" s="16">
        <v>43580.784722222197</v>
      </c>
      <c r="BP1518" t="s">
        <v>147</v>
      </c>
      <c r="BQ1518" t="s">
        <v>147</v>
      </c>
      <c r="BS1518">
        <v>0.5</v>
      </c>
      <c r="BT1518" t="b">
        <v>0</v>
      </c>
      <c r="BV1518">
        <v>0.5</v>
      </c>
      <c r="BW1518">
        <v>0.25</v>
      </c>
      <c r="BX1518" t="s">
        <v>1103</v>
      </c>
      <c r="BY1518" t="s">
        <v>1400</v>
      </c>
      <c r="BZ1518" t="s">
        <v>1401</v>
      </c>
      <c r="CA1518" t="s">
        <v>4692</v>
      </c>
      <c r="CB1518" t="s">
        <v>150</v>
      </c>
      <c r="CC1518" t="s">
        <v>4692</v>
      </c>
      <c r="CD1518" t="s">
        <v>4017</v>
      </c>
      <c r="CI1518">
        <v>46.161059999999999</v>
      </c>
      <c r="CJ1518">
        <v>-123.94716</v>
      </c>
      <c r="CN1518" t="s">
        <v>135</v>
      </c>
      <c r="CO1518" t="s">
        <v>298</v>
      </c>
      <c r="CV1518" t="s">
        <v>154</v>
      </c>
      <c r="CW1518" t="s">
        <v>524</v>
      </c>
      <c r="CX1518" t="s">
        <v>207</v>
      </c>
      <c r="DC1518" s="15"/>
      <c r="DH1518" t="s">
        <v>146</v>
      </c>
    </row>
    <row r="1519" spans="1:112" x14ac:dyDescent="0.25">
      <c r="A1519" t="s">
        <v>1400</v>
      </c>
      <c r="B1519" t="s">
        <v>1401</v>
      </c>
      <c r="C1519" t="s">
        <v>4693</v>
      </c>
      <c r="D1519" t="s">
        <v>124</v>
      </c>
      <c r="E1519" t="s">
        <v>125</v>
      </c>
      <c r="F1519" t="s">
        <v>126</v>
      </c>
      <c r="G1519" s="15">
        <v>43580</v>
      </c>
      <c r="H1519" t="s">
        <v>1584</v>
      </c>
      <c r="I1519" t="s">
        <v>1197</v>
      </c>
      <c r="J1519" s="15">
        <v>43580</v>
      </c>
      <c r="K1519" t="s">
        <v>1584</v>
      </c>
      <c r="L1519" t="s">
        <v>1197</v>
      </c>
      <c r="T1519" t="s">
        <v>1404</v>
      </c>
      <c r="V1519" t="s">
        <v>4694</v>
      </c>
      <c r="AA1519" t="s">
        <v>1406</v>
      </c>
      <c r="AB1519" t="s">
        <v>1400</v>
      </c>
      <c r="AC1519" t="s">
        <v>1406</v>
      </c>
      <c r="AD1519" t="s">
        <v>1407</v>
      </c>
      <c r="AF1519" t="s">
        <v>137</v>
      </c>
      <c r="AG1519" t="s">
        <v>1408</v>
      </c>
      <c r="AI1519" t="s">
        <v>139</v>
      </c>
      <c r="AK1519" t="s">
        <v>140</v>
      </c>
      <c r="AM1519" t="s">
        <v>141</v>
      </c>
      <c r="AZ1519" t="s">
        <v>1207</v>
      </c>
      <c r="BA1519" t="s">
        <v>1208</v>
      </c>
      <c r="BB1519" t="s">
        <v>1209</v>
      </c>
      <c r="BD1519" t="s">
        <v>1409</v>
      </c>
      <c r="BE1519" s="15">
        <v>43585</v>
      </c>
      <c r="BG1519" t="s">
        <v>1410</v>
      </c>
      <c r="BH1519">
        <v>0.5</v>
      </c>
      <c r="BI1519" t="s">
        <v>139</v>
      </c>
      <c r="BJ1519" s="15"/>
      <c r="BK1519" t="s">
        <v>146</v>
      </c>
      <c r="BL1519">
        <v>8</v>
      </c>
      <c r="BM1519" s="16">
        <v>43580.826388888898</v>
      </c>
      <c r="BN1519">
        <v>8</v>
      </c>
      <c r="BO1519" s="16">
        <v>43580.826388888898</v>
      </c>
      <c r="BP1519" t="s">
        <v>147</v>
      </c>
      <c r="BQ1519" t="s">
        <v>147</v>
      </c>
      <c r="BS1519">
        <v>0.5</v>
      </c>
      <c r="BT1519" t="b">
        <v>0</v>
      </c>
      <c r="BV1519">
        <v>0.5</v>
      </c>
      <c r="BW1519">
        <v>0.25</v>
      </c>
      <c r="BX1519" t="s">
        <v>1103</v>
      </c>
      <c r="BY1519" t="s">
        <v>1400</v>
      </c>
      <c r="BZ1519" t="s">
        <v>1401</v>
      </c>
      <c r="CA1519" t="s">
        <v>4695</v>
      </c>
      <c r="CB1519" t="s">
        <v>150</v>
      </c>
      <c r="CC1519" t="s">
        <v>4696</v>
      </c>
      <c r="CD1519" t="s">
        <v>4017</v>
      </c>
      <c r="CI1519">
        <v>46.161149999999999</v>
      </c>
      <c r="CJ1519">
        <v>-123.94616000000001</v>
      </c>
      <c r="CN1519" t="s">
        <v>135</v>
      </c>
      <c r="CO1519" t="s">
        <v>298</v>
      </c>
      <c r="CV1519" t="s">
        <v>154</v>
      </c>
      <c r="CW1519" t="s">
        <v>524</v>
      </c>
      <c r="CX1519" t="s">
        <v>207</v>
      </c>
      <c r="DC1519" s="15"/>
      <c r="DH1519" t="s">
        <v>146</v>
      </c>
    </row>
    <row r="1520" spans="1:112" x14ac:dyDescent="0.25">
      <c r="A1520" t="s">
        <v>1400</v>
      </c>
      <c r="B1520" t="s">
        <v>1401</v>
      </c>
      <c r="C1520" t="s">
        <v>4697</v>
      </c>
      <c r="D1520" t="s">
        <v>124</v>
      </c>
      <c r="E1520" t="s">
        <v>125</v>
      </c>
      <c r="F1520" t="s">
        <v>126</v>
      </c>
      <c r="G1520" s="15">
        <v>43580</v>
      </c>
      <c r="H1520" t="s">
        <v>459</v>
      </c>
      <c r="I1520" t="s">
        <v>1197</v>
      </c>
      <c r="J1520" s="15">
        <v>43580</v>
      </c>
      <c r="K1520" t="s">
        <v>459</v>
      </c>
      <c r="L1520" t="s">
        <v>1197</v>
      </c>
      <c r="T1520" t="s">
        <v>1404</v>
      </c>
      <c r="V1520" t="s">
        <v>4698</v>
      </c>
      <c r="AA1520" t="s">
        <v>1406</v>
      </c>
      <c r="AB1520" t="s">
        <v>1400</v>
      </c>
      <c r="AC1520" t="s">
        <v>1406</v>
      </c>
      <c r="AD1520" t="s">
        <v>1407</v>
      </c>
      <c r="AF1520" t="s">
        <v>137</v>
      </c>
      <c r="AG1520" t="s">
        <v>1408</v>
      </c>
      <c r="AI1520" t="s">
        <v>139</v>
      </c>
      <c r="AK1520" t="s">
        <v>140</v>
      </c>
      <c r="AM1520" t="s">
        <v>141</v>
      </c>
      <c r="AZ1520" t="s">
        <v>1207</v>
      </c>
      <c r="BA1520" t="s">
        <v>1208</v>
      </c>
      <c r="BB1520" t="s">
        <v>1209</v>
      </c>
      <c r="BD1520" t="s">
        <v>1409</v>
      </c>
      <c r="BE1520" s="15">
        <v>43585</v>
      </c>
      <c r="BG1520" t="s">
        <v>1410</v>
      </c>
      <c r="BH1520">
        <v>0.5</v>
      </c>
      <c r="BI1520" t="s">
        <v>139</v>
      </c>
      <c r="BJ1520" s="15"/>
      <c r="BK1520" t="s">
        <v>146</v>
      </c>
      <c r="BL1520">
        <v>8</v>
      </c>
      <c r="BM1520" s="16">
        <v>43580.861111111102</v>
      </c>
      <c r="BN1520">
        <v>8</v>
      </c>
      <c r="BO1520" s="16">
        <v>43580.861111111102</v>
      </c>
      <c r="BP1520" t="s">
        <v>147</v>
      </c>
      <c r="BQ1520" t="s">
        <v>147</v>
      </c>
      <c r="BS1520">
        <v>0.5</v>
      </c>
      <c r="BT1520" t="b">
        <v>0</v>
      </c>
      <c r="BV1520">
        <v>0.5</v>
      </c>
      <c r="BW1520">
        <v>0.25</v>
      </c>
      <c r="BX1520" t="s">
        <v>1103</v>
      </c>
      <c r="BY1520" t="s">
        <v>1400</v>
      </c>
      <c r="BZ1520" t="s">
        <v>1401</v>
      </c>
      <c r="CA1520" t="s">
        <v>4699</v>
      </c>
      <c r="CB1520" t="s">
        <v>150</v>
      </c>
      <c r="CC1520" t="s">
        <v>4699</v>
      </c>
      <c r="CD1520" t="s">
        <v>4017</v>
      </c>
      <c r="CI1520">
        <v>46.163040000000002</v>
      </c>
      <c r="CJ1520">
        <v>-123.94713</v>
      </c>
      <c r="CN1520" t="s">
        <v>135</v>
      </c>
      <c r="CO1520" t="s">
        <v>298</v>
      </c>
      <c r="CV1520" t="s">
        <v>154</v>
      </c>
      <c r="CW1520" t="s">
        <v>524</v>
      </c>
      <c r="CX1520" t="s">
        <v>207</v>
      </c>
      <c r="DC1520" s="15"/>
      <c r="DH1520" t="s">
        <v>146</v>
      </c>
    </row>
    <row r="1521" spans="1:112" x14ac:dyDescent="0.25">
      <c r="A1521" t="s">
        <v>1400</v>
      </c>
      <c r="B1521" t="s">
        <v>1401</v>
      </c>
      <c r="C1521" t="s">
        <v>4700</v>
      </c>
      <c r="D1521" t="s">
        <v>124</v>
      </c>
      <c r="E1521" t="s">
        <v>125</v>
      </c>
      <c r="F1521" t="s">
        <v>126</v>
      </c>
      <c r="G1521" s="15">
        <v>43605</v>
      </c>
      <c r="H1521" t="s">
        <v>2056</v>
      </c>
      <c r="I1521" t="s">
        <v>1197</v>
      </c>
      <c r="J1521" s="15">
        <v>43605</v>
      </c>
      <c r="K1521" t="s">
        <v>2056</v>
      </c>
      <c r="L1521" t="s">
        <v>1197</v>
      </c>
      <c r="T1521" t="s">
        <v>1404</v>
      </c>
      <c r="V1521" t="s">
        <v>4701</v>
      </c>
      <c r="AA1521" t="s">
        <v>1406</v>
      </c>
      <c r="AB1521" t="s">
        <v>1400</v>
      </c>
      <c r="AC1521" t="s">
        <v>1406</v>
      </c>
      <c r="AD1521" t="s">
        <v>1407</v>
      </c>
      <c r="AF1521" t="s">
        <v>137</v>
      </c>
      <c r="AG1521" t="s">
        <v>1408</v>
      </c>
      <c r="AI1521" t="s">
        <v>139</v>
      </c>
      <c r="AK1521" t="s">
        <v>140</v>
      </c>
      <c r="AM1521" t="s">
        <v>141</v>
      </c>
      <c r="AZ1521" t="s">
        <v>1207</v>
      </c>
      <c r="BA1521" t="s">
        <v>1208</v>
      </c>
      <c r="BB1521" t="s">
        <v>1209</v>
      </c>
      <c r="BD1521" t="s">
        <v>1409</v>
      </c>
      <c r="BE1521" s="15">
        <v>43614</v>
      </c>
      <c r="BG1521" t="s">
        <v>1410</v>
      </c>
      <c r="BH1521">
        <v>0.5</v>
      </c>
      <c r="BI1521" t="s">
        <v>139</v>
      </c>
      <c r="BJ1521" s="15"/>
      <c r="BK1521" t="s">
        <v>146</v>
      </c>
      <c r="BL1521">
        <v>8</v>
      </c>
      <c r="BM1521" s="16">
        <v>43605.996527777803</v>
      </c>
      <c r="BN1521">
        <v>8</v>
      </c>
      <c r="BO1521" s="16">
        <v>43605.996527777803</v>
      </c>
      <c r="BP1521" t="s">
        <v>147</v>
      </c>
      <c r="BQ1521" t="s">
        <v>147</v>
      </c>
      <c r="BS1521">
        <v>0.5</v>
      </c>
      <c r="BT1521" t="b">
        <v>0</v>
      </c>
      <c r="BV1521">
        <v>0.5</v>
      </c>
      <c r="BW1521">
        <v>0.25</v>
      </c>
      <c r="BX1521" t="s">
        <v>1103</v>
      </c>
      <c r="BY1521" t="s">
        <v>1400</v>
      </c>
      <c r="BZ1521" t="s">
        <v>1401</v>
      </c>
      <c r="CA1521" t="s">
        <v>4702</v>
      </c>
      <c r="CB1521" t="s">
        <v>150</v>
      </c>
      <c r="CC1521" t="s">
        <v>1421</v>
      </c>
      <c r="CD1521" t="s">
        <v>4703</v>
      </c>
      <c r="CI1521">
        <v>44.4024</v>
      </c>
      <c r="CJ1521">
        <v>-124.0686</v>
      </c>
      <c r="CN1521" t="s">
        <v>135</v>
      </c>
      <c r="CO1521" t="s">
        <v>298</v>
      </c>
      <c r="CV1521" t="s">
        <v>154</v>
      </c>
      <c r="CW1521" t="s">
        <v>524</v>
      </c>
      <c r="CX1521" t="s">
        <v>4704</v>
      </c>
      <c r="DC1521" s="15"/>
      <c r="DH1521" t="s">
        <v>146</v>
      </c>
    </row>
    <row r="1522" spans="1:112" x14ac:dyDescent="0.25">
      <c r="A1522" t="s">
        <v>1400</v>
      </c>
      <c r="B1522" t="s">
        <v>1401</v>
      </c>
      <c r="C1522" t="s">
        <v>4705</v>
      </c>
      <c r="D1522" t="s">
        <v>124</v>
      </c>
      <c r="E1522" t="s">
        <v>125</v>
      </c>
      <c r="F1522" t="s">
        <v>126</v>
      </c>
      <c r="G1522" s="15">
        <v>43606</v>
      </c>
      <c r="H1522" t="s">
        <v>1022</v>
      </c>
      <c r="I1522" t="s">
        <v>1197</v>
      </c>
      <c r="J1522" s="15">
        <v>43606</v>
      </c>
      <c r="K1522" t="s">
        <v>1022</v>
      </c>
      <c r="L1522" t="s">
        <v>1197</v>
      </c>
      <c r="T1522" t="s">
        <v>1404</v>
      </c>
      <c r="V1522" t="s">
        <v>4706</v>
      </c>
      <c r="AA1522" t="s">
        <v>1406</v>
      </c>
      <c r="AB1522" t="s">
        <v>1400</v>
      </c>
      <c r="AC1522" t="s">
        <v>1406</v>
      </c>
      <c r="AD1522" t="s">
        <v>1407</v>
      </c>
      <c r="AF1522" t="s">
        <v>137</v>
      </c>
      <c r="AG1522" t="s">
        <v>1408</v>
      </c>
      <c r="AI1522" t="s">
        <v>139</v>
      </c>
      <c r="AK1522" t="s">
        <v>140</v>
      </c>
      <c r="AM1522" t="s">
        <v>141</v>
      </c>
      <c r="AZ1522" t="s">
        <v>1207</v>
      </c>
      <c r="BA1522" t="s">
        <v>1208</v>
      </c>
      <c r="BB1522" t="s">
        <v>1209</v>
      </c>
      <c r="BD1522" t="s">
        <v>1409</v>
      </c>
      <c r="BE1522" s="15">
        <v>43614</v>
      </c>
      <c r="BG1522" t="s">
        <v>1410</v>
      </c>
      <c r="BH1522">
        <v>0.5</v>
      </c>
      <c r="BI1522" t="s">
        <v>139</v>
      </c>
      <c r="BJ1522" s="15"/>
      <c r="BK1522" t="s">
        <v>146</v>
      </c>
      <c r="BL1522">
        <v>8</v>
      </c>
      <c r="BM1522" s="16">
        <v>43606.729166666701</v>
      </c>
      <c r="BN1522">
        <v>8</v>
      </c>
      <c r="BO1522" s="16">
        <v>43606.729166666701</v>
      </c>
      <c r="BP1522" t="s">
        <v>147</v>
      </c>
      <c r="BQ1522" t="s">
        <v>147</v>
      </c>
      <c r="BS1522">
        <v>0.5</v>
      </c>
      <c r="BT1522" t="b">
        <v>0</v>
      </c>
      <c r="BV1522">
        <v>0.5</v>
      </c>
      <c r="BW1522">
        <v>0.25</v>
      </c>
      <c r="BX1522" t="s">
        <v>1103</v>
      </c>
      <c r="BY1522" t="s">
        <v>1400</v>
      </c>
      <c r="BZ1522" t="s">
        <v>1401</v>
      </c>
      <c r="CA1522" t="s">
        <v>4707</v>
      </c>
      <c r="CB1522" t="s">
        <v>150</v>
      </c>
      <c r="CC1522" t="s">
        <v>1421</v>
      </c>
      <c r="CD1522" t="s">
        <v>4703</v>
      </c>
      <c r="CI1522">
        <v>44.401299999999999</v>
      </c>
      <c r="CJ1522">
        <v>-124.0711</v>
      </c>
      <c r="CN1522" t="s">
        <v>135</v>
      </c>
      <c r="CO1522" t="s">
        <v>298</v>
      </c>
      <c r="CV1522" t="s">
        <v>154</v>
      </c>
      <c r="CW1522" t="s">
        <v>524</v>
      </c>
      <c r="CX1522" t="s">
        <v>4704</v>
      </c>
      <c r="DC1522" s="15"/>
      <c r="DH1522" t="s">
        <v>146</v>
      </c>
    </row>
    <row r="1523" spans="1:112" x14ac:dyDescent="0.25">
      <c r="A1523" t="s">
        <v>1400</v>
      </c>
      <c r="B1523" t="s">
        <v>1401</v>
      </c>
      <c r="C1523" t="s">
        <v>4708</v>
      </c>
      <c r="D1523" t="s">
        <v>124</v>
      </c>
      <c r="E1523" t="s">
        <v>125</v>
      </c>
      <c r="F1523" t="s">
        <v>126</v>
      </c>
      <c r="G1523" s="15">
        <v>43606</v>
      </c>
      <c r="H1523" t="s">
        <v>973</v>
      </c>
      <c r="I1523" t="s">
        <v>1197</v>
      </c>
      <c r="J1523" s="15">
        <v>43606</v>
      </c>
      <c r="K1523" t="s">
        <v>973</v>
      </c>
      <c r="L1523" t="s">
        <v>1197</v>
      </c>
      <c r="T1523" t="s">
        <v>1404</v>
      </c>
      <c r="V1523" t="s">
        <v>4709</v>
      </c>
      <c r="AA1523" t="s">
        <v>1406</v>
      </c>
      <c r="AB1523" t="s">
        <v>1400</v>
      </c>
      <c r="AC1523" t="s">
        <v>1406</v>
      </c>
      <c r="AD1523" t="s">
        <v>1407</v>
      </c>
      <c r="AF1523" t="s">
        <v>137</v>
      </c>
      <c r="AG1523" t="s">
        <v>1408</v>
      </c>
      <c r="AI1523" t="s">
        <v>139</v>
      </c>
      <c r="AK1523" t="s">
        <v>140</v>
      </c>
      <c r="AM1523" t="s">
        <v>141</v>
      </c>
      <c r="AZ1523" t="s">
        <v>1207</v>
      </c>
      <c r="BA1523" t="s">
        <v>1208</v>
      </c>
      <c r="BB1523" t="s">
        <v>1209</v>
      </c>
      <c r="BD1523" t="s">
        <v>1409</v>
      </c>
      <c r="BE1523" s="15">
        <v>43614</v>
      </c>
      <c r="BG1523" t="s">
        <v>1410</v>
      </c>
      <c r="BH1523">
        <v>0.5</v>
      </c>
      <c r="BI1523" t="s">
        <v>139</v>
      </c>
      <c r="BJ1523" s="15"/>
      <c r="BK1523" t="s">
        <v>146</v>
      </c>
      <c r="BL1523">
        <v>8</v>
      </c>
      <c r="BM1523" s="16">
        <v>43606.770833333299</v>
      </c>
      <c r="BN1523">
        <v>8</v>
      </c>
      <c r="BO1523" s="16">
        <v>43606.770833333299</v>
      </c>
      <c r="BP1523" t="s">
        <v>147</v>
      </c>
      <c r="BQ1523" t="s">
        <v>147</v>
      </c>
      <c r="BS1523">
        <v>0.5</v>
      </c>
      <c r="BT1523" t="b">
        <v>0</v>
      </c>
      <c r="BV1523">
        <v>0.5</v>
      </c>
      <c r="BW1523">
        <v>0.25</v>
      </c>
      <c r="BX1523" t="s">
        <v>1103</v>
      </c>
      <c r="BY1523" t="s">
        <v>1400</v>
      </c>
      <c r="BZ1523" t="s">
        <v>1401</v>
      </c>
      <c r="CA1523" t="s">
        <v>4710</v>
      </c>
      <c r="CB1523" t="s">
        <v>150</v>
      </c>
      <c r="CC1523" t="s">
        <v>1421</v>
      </c>
      <c r="CD1523" t="s">
        <v>4703</v>
      </c>
      <c r="CI1523">
        <v>44.399500000000003</v>
      </c>
      <c r="CJ1523">
        <v>-124.0715</v>
      </c>
      <c r="CN1523" t="s">
        <v>135</v>
      </c>
      <c r="CO1523" t="s">
        <v>298</v>
      </c>
      <c r="CV1523" t="s">
        <v>154</v>
      </c>
      <c r="CW1523" t="s">
        <v>524</v>
      </c>
      <c r="CX1523" t="s">
        <v>4704</v>
      </c>
      <c r="DC1523" s="15"/>
      <c r="DH1523" t="s">
        <v>146</v>
      </c>
    </row>
    <row r="1524" spans="1:112" x14ac:dyDescent="0.25">
      <c r="A1524" t="s">
        <v>1400</v>
      </c>
      <c r="B1524" t="s">
        <v>1401</v>
      </c>
      <c r="C1524" t="s">
        <v>4711</v>
      </c>
      <c r="D1524" t="s">
        <v>124</v>
      </c>
      <c r="E1524" t="s">
        <v>125</v>
      </c>
      <c r="F1524" t="s">
        <v>126</v>
      </c>
      <c r="G1524" s="15">
        <v>43606</v>
      </c>
      <c r="H1524" t="s">
        <v>2011</v>
      </c>
      <c r="I1524" t="s">
        <v>1197</v>
      </c>
      <c r="J1524" s="15">
        <v>43606</v>
      </c>
      <c r="K1524" t="s">
        <v>2011</v>
      </c>
      <c r="L1524" t="s">
        <v>1197</v>
      </c>
      <c r="T1524" t="s">
        <v>1404</v>
      </c>
      <c r="V1524" t="s">
        <v>4712</v>
      </c>
      <c r="AA1524" t="s">
        <v>1406</v>
      </c>
      <c r="AB1524" t="s">
        <v>1400</v>
      </c>
      <c r="AC1524" t="s">
        <v>1406</v>
      </c>
      <c r="AD1524" t="s">
        <v>1407</v>
      </c>
      <c r="AF1524" t="s">
        <v>137</v>
      </c>
      <c r="AG1524" t="s">
        <v>1408</v>
      </c>
      <c r="AI1524" t="s">
        <v>139</v>
      </c>
      <c r="AK1524" t="s">
        <v>140</v>
      </c>
      <c r="AM1524" t="s">
        <v>141</v>
      </c>
      <c r="AZ1524" t="s">
        <v>1207</v>
      </c>
      <c r="BA1524" t="s">
        <v>1208</v>
      </c>
      <c r="BB1524" t="s">
        <v>1209</v>
      </c>
      <c r="BD1524" t="s">
        <v>1409</v>
      </c>
      <c r="BE1524" s="15">
        <v>43614</v>
      </c>
      <c r="BG1524" t="s">
        <v>1410</v>
      </c>
      <c r="BH1524">
        <v>0.5</v>
      </c>
      <c r="BI1524" t="s">
        <v>139</v>
      </c>
      <c r="BJ1524" s="15"/>
      <c r="BK1524" t="s">
        <v>146</v>
      </c>
      <c r="BL1524">
        <v>8</v>
      </c>
      <c r="BM1524" s="16">
        <v>43606.888888888898</v>
      </c>
      <c r="BN1524">
        <v>8</v>
      </c>
      <c r="BO1524" s="16">
        <v>43606.888888888898</v>
      </c>
      <c r="BP1524" t="s">
        <v>147</v>
      </c>
      <c r="BQ1524" t="s">
        <v>147</v>
      </c>
      <c r="BS1524">
        <v>0.5</v>
      </c>
      <c r="BT1524" t="b">
        <v>0</v>
      </c>
      <c r="BV1524">
        <v>0.5</v>
      </c>
      <c r="BW1524">
        <v>0.25</v>
      </c>
      <c r="BX1524" t="s">
        <v>1103</v>
      </c>
      <c r="BY1524" t="s">
        <v>1400</v>
      </c>
      <c r="BZ1524" t="s">
        <v>1401</v>
      </c>
      <c r="CA1524" t="s">
        <v>4713</v>
      </c>
      <c r="CB1524" t="s">
        <v>150</v>
      </c>
      <c r="CC1524" t="s">
        <v>1421</v>
      </c>
      <c r="CD1524" t="s">
        <v>4703</v>
      </c>
      <c r="CI1524">
        <v>44.399900000000002</v>
      </c>
      <c r="CJ1524">
        <v>-124.0711</v>
      </c>
      <c r="CN1524" t="s">
        <v>135</v>
      </c>
      <c r="CO1524" t="s">
        <v>298</v>
      </c>
      <c r="CV1524" t="s">
        <v>154</v>
      </c>
      <c r="CW1524" t="s">
        <v>524</v>
      </c>
      <c r="CX1524" t="s">
        <v>4704</v>
      </c>
      <c r="DC1524" s="15"/>
      <c r="DH1524" t="s">
        <v>146</v>
      </c>
    </row>
    <row r="1525" spans="1:112" x14ac:dyDescent="0.25">
      <c r="A1525" t="s">
        <v>1400</v>
      </c>
      <c r="B1525" t="s">
        <v>1401</v>
      </c>
      <c r="C1525" t="s">
        <v>4714</v>
      </c>
      <c r="D1525" t="s">
        <v>124</v>
      </c>
      <c r="E1525" t="s">
        <v>125</v>
      </c>
      <c r="F1525" t="s">
        <v>126</v>
      </c>
      <c r="G1525" s="15">
        <v>43606</v>
      </c>
      <c r="H1525" t="s">
        <v>2289</v>
      </c>
      <c r="I1525" t="s">
        <v>1197</v>
      </c>
      <c r="J1525" s="15">
        <v>43606</v>
      </c>
      <c r="K1525" t="s">
        <v>2289</v>
      </c>
      <c r="L1525" t="s">
        <v>1197</v>
      </c>
      <c r="T1525" t="s">
        <v>1404</v>
      </c>
      <c r="V1525" t="s">
        <v>4715</v>
      </c>
      <c r="AA1525" t="s">
        <v>1406</v>
      </c>
      <c r="AB1525" t="s">
        <v>1400</v>
      </c>
      <c r="AC1525" t="s">
        <v>1406</v>
      </c>
      <c r="AD1525" t="s">
        <v>1407</v>
      </c>
      <c r="AF1525" t="s">
        <v>137</v>
      </c>
      <c r="AG1525" t="s">
        <v>1408</v>
      </c>
      <c r="AI1525" t="s">
        <v>139</v>
      </c>
      <c r="AK1525" t="s">
        <v>140</v>
      </c>
      <c r="AM1525" t="s">
        <v>141</v>
      </c>
      <c r="AZ1525" t="s">
        <v>1207</v>
      </c>
      <c r="BA1525" t="s">
        <v>1208</v>
      </c>
      <c r="BB1525" t="s">
        <v>1209</v>
      </c>
      <c r="BD1525" t="s">
        <v>1409</v>
      </c>
      <c r="BE1525" s="15">
        <v>43614</v>
      </c>
      <c r="BG1525" t="s">
        <v>1410</v>
      </c>
      <c r="BH1525">
        <v>0.5</v>
      </c>
      <c r="BI1525" t="s">
        <v>139</v>
      </c>
      <c r="BJ1525" s="15"/>
      <c r="BK1525" t="s">
        <v>146</v>
      </c>
      <c r="BL1525">
        <v>8</v>
      </c>
      <c r="BM1525" s="16">
        <v>43606.902777777803</v>
      </c>
      <c r="BN1525">
        <v>8</v>
      </c>
      <c r="BO1525" s="16">
        <v>43606.902777777803</v>
      </c>
      <c r="BP1525" t="s">
        <v>147</v>
      </c>
      <c r="BQ1525" t="s">
        <v>147</v>
      </c>
      <c r="BS1525">
        <v>0.5</v>
      </c>
      <c r="BT1525" t="b">
        <v>0</v>
      </c>
      <c r="BV1525">
        <v>0.5</v>
      </c>
      <c r="BW1525">
        <v>0.25</v>
      </c>
      <c r="BX1525" t="s">
        <v>1103</v>
      </c>
      <c r="BY1525" t="s">
        <v>1400</v>
      </c>
      <c r="BZ1525" t="s">
        <v>1401</v>
      </c>
      <c r="CA1525" t="s">
        <v>4716</v>
      </c>
      <c r="CB1525" t="s">
        <v>150</v>
      </c>
      <c r="CC1525" t="s">
        <v>1421</v>
      </c>
      <c r="CD1525" t="s">
        <v>4703</v>
      </c>
      <c r="CI1525">
        <v>44.399900000000002</v>
      </c>
      <c r="CJ1525">
        <v>-124.07089999999999</v>
      </c>
      <c r="CN1525" t="s">
        <v>135</v>
      </c>
      <c r="CO1525" t="s">
        <v>298</v>
      </c>
      <c r="CV1525" t="s">
        <v>154</v>
      </c>
      <c r="CW1525" t="s">
        <v>524</v>
      </c>
      <c r="CX1525" t="s">
        <v>4704</v>
      </c>
      <c r="DC1525" s="15"/>
      <c r="DH1525" t="s">
        <v>146</v>
      </c>
    </row>
    <row r="1526" spans="1:112" x14ac:dyDescent="0.25">
      <c r="A1526" t="s">
        <v>1400</v>
      </c>
      <c r="B1526" t="s">
        <v>1401</v>
      </c>
      <c r="C1526" t="s">
        <v>4717</v>
      </c>
      <c r="D1526" t="s">
        <v>124</v>
      </c>
      <c r="E1526" t="s">
        <v>125</v>
      </c>
      <c r="F1526" t="s">
        <v>126</v>
      </c>
      <c r="G1526" s="15">
        <v>43607</v>
      </c>
      <c r="H1526" t="s">
        <v>2295</v>
      </c>
      <c r="I1526" t="s">
        <v>1197</v>
      </c>
      <c r="J1526" s="15">
        <v>43607</v>
      </c>
      <c r="K1526" t="s">
        <v>2295</v>
      </c>
      <c r="L1526" t="s">
        <v>1197</v>
      </c>
      <c r="T1526" t="s">
        <v>1404</v>
      </c>
      <c r="V1526" t="s">
        <v>4718</v>
      </c>
      <c r="AA1526" t="s">
        <v>1406</v>
      </c>
      <c r="AB1526" t="s">
        <v>1400</v>
      </c>
      <c r="AC1526" t="s">
        <v>1406</v>
      </c>
      <c r="AD1526" t="s">
        <v>1407</v>
      </c>
      <c r="AF1526" t="s">
        <v>137</v>
      </c>
      <c r="AG1526" t="s">
        <v>1408</v>
      </c>
      <c r="AI1526" t="s">
        <v>139</v>
      </c>
      <c r="AK1526" t="s">
        <v>140</v>
      </c>
      <c r="AM1526" t="s">
        <v>141</v>
      </c>
      <c r="AZ1526" t="s">
        <v>1207</v>
      </c>
      <c r="BA1526" t="s">
        <v>1208</v>
      </c>
      <c r="BB1526" t="s">
        <v>1209</v>
      </c>
      <c r="BD1526" t="s">
        <v>1409</v>
      </c>
      <c r="BE1526" s="15">
        <v>43614</v>
      </c>
      <c r="BG1526" t="s">
        <v>1410</v>
      </c>
      <c r="BH1526">
        <v>0.5</v>
      </c>
      <c r="BI1526" t="s">
        <v>139</v>
      </c>
      <c r="BJ1526" s="15"/>
      <c r="BK1526" t="s">
        <v>146</v>
      </c>
      <c r="BL1526">
        <v>8</v>
      </c>
      <c r="BM1526" s="16">
        <v>43607.920138888898</v>
      </c>
      <c r="BN1526">
        <v>8</v>
      </c>
      <c r="BO1526" s="16">
        <v>43607.920138888898</v>
      </c>
      <c r="BP1526" t="s">
        <v>147</v>
      </c>
      <c r="BQ1526" t="s">
        <v>147</v>
      </c>
      <c r="BS1526">
        <v>0.5</v>
      </c>
      <c r="BT1526" t="b">
        <v>0</v>
      </c>
      <c r="BV1526">
        <v>0.5</v>
      </c>
      <c r="BW1526">
        <v>0.25</v>
      </c>
      <c r="BX1526" t="s">
        <v>1103</v>
      </c>
      <c r="BY1526" t="s">
        <v>1400</v>
      </c>
      <c r="BZ1526" t="s">
        <v>1401</v>
      </c>
      <c r="CA1526" t="s">
        <v>4719</v>
      </c>
      <c r="CB1526" t="s">
        <v>150</v>
      </c>
      <c r="CD1526" t="s">
        <v>4720</v>
      </c>
      <c r="CI1526">
        <v>42.771943999999998</v>
      </c>
      <c r="CJ1526">
        <v>-124.50749999999999</v>
      </c>
      <c r="CN1526" t="s">
        <v>135</v>
      </c>
      <c r="CO1526" t="s">
        <v>298</v>
      </c>
      <c r="CV1526" t="s">
        <v>154</v>
      </c>
      <c r="CW1526" t="s">
        <v>524</v>
      </c>
      <c r="CX1526" t="s">
        <v>580</v>
      </c>
      <c r="DC1526" s="15"/>
      <c r="DH1526" t="s">
        <v>146</v>
      </c>
    </row>
    <row r="1527" spans="1:112" x14ac:dyDescent="0.25">
      <c r="A1527" t="s">
        <v>1400</v>
      </c>
      <c r="B1527" t="s">
        <v>1401</v>
      </c>
      <c r="C1527" t="s">
        <v>4721</v>
      </c>
      <c r="D1527" t="s">
        <v>124</v>
      </c>
      <c r="E1527" t="s">
        <v>125</v>
      </c>
      <c r="F1527" t="s">
        <v>126</v>
      </c>
      <c r="G1527" s="15">
        <v>43607</v>
      </c>
      <c r="H1527" t="s">
        <v>2104</v>
      </c>
      <c r="I1527" t="s">
        <v>1197</v>
      </c>
      <c r="J1527" s="15">
        <v>43607</v>
      </c>
      <c r="K1527" t="s">
        <v>2104</v>
      </c>
      <c r="L1527" t="s">
        <v>1197</v>
      </c>
      <c r="T1527" t="s">
        <v>1404</v>
      </c>
      <c r="V1527" t="s">
        <v>4722</v>
      </c>
      <c r="AA1527" t="s">
        <v>1406</v>
      </c>
      <c r="AB1527" t="s">
        <v>1400</v>
      </c>
      <c r="AC1527" t="s">
        <v>1406</v>
      </c>
      <c r="AD1527" t="s">
        <v>1407</v>
      </c>
      <c r="AF1527" t="s">
        <v>137</v>
      </c>
      <c r="AG1527" t="s">
        <v>1408</v>
      </c>
      <c r="AI1527" t="s">
        <v>139</v>
      </c>
      <c r="AK1527" t="s">
        <v>140</v>
      </c>
      <c r="AM1527" t="s">
        <v>141</v>
      </c>
      <c r="AZ1527" t="s">
        <v>1207</v>
      </c>
      <c r="BA1527" t="s">
        <v>1208</v>
      </c>
      <c r="BB1527" t="s">
        <v>1209</v>
      </c>
      <c r="BD1527" t="s">
        <v>1409</v>
      </c>
      <c r="BE1527" s="15">
        <v>43614</v>
      </c>
      <c r="BG1527" t="s">
        <v>1410</v>
      </c>
      <c r="BH1527">
        <v>0.5</v>
      </c>
      <c r="BI1527" t="s">
        <v>139</v>
      </c>
      <c r="BJ1527" s="15"/>
      <c r="BK1527" t="s">
        <v>146</v>
      </c>
      <c r="BL1527">
        <v>8</v>
      </c>
      <c r="BM1527" s="16">
        <v>43608</v>
      </c>
      <c r="BN1527">
        <v>8</v>
      </c>
      <c r="BO1527" s="16">
        <v>43608</v>
      </c>
      <c r="BP1527" t="s">
        <v>147</v>
      </c>
      <c r="BQ1527" t="s">
        <v>147</v>
      </c>
      <c r="BS1527">
        <v>0.5</v>
      </c>
      <c r="BT1527" t="b">
        <v>0</v>
      </c>
      <c r="BV1527">
        <v>0.5</v>
      </c>
      <c r="BW1527">
        <v>0.25</v>
      </c>
      <c r="BX1527" t="s">
        <v>1103</v>
      </c>
      <c r="BY1527" t="s">
        <v>1400</v>
      </c>
      <c r="BZ1527" t="s">
        <v>1401</v>
      </c>
      <c r="CA1527" t="s">
        <v>4723</v>
      </c>
      <c r="CB1527" t="s">
        <v>150</v>
      </c>
      <c r="CC1527" t="s">
        <v>1421</v>
      </c>
      <c r="CD1527" t="s">
        <v>4720</v>
      </c>
      <c r="CI1527">
        <v>42.769444</v>
      </c>
      <c r="CJ1527">
        <v>-124.508889</v>
      </c>
      <c r="CN1527" t="s">
        <v>135</v>
      </c>
      <c r="CO1527" t="s">
        <v>298</v>
      </c>
      <c r="CV1527" t="s">
        <v>154</v>
      </c>
      <c r="CW1527" t="s">
        <v>524</v>
      </c>
      <c r="CX1527" t="s">
        <v>580</v>
      </c>
      <c r="DC1527" s="15"/>
      <c r="DH1527" t="s">
        <v>146</v>
      </c>
    </row>
    <row r="1528" spans="1:112" x14ac:dyDescent="0.25">
      <c r="A1528" t="s">
        <v>1400</v>
      </c>
      <c r="B1528" t="s">
        <v>1401</v>
      </c>
      <c r="C1528" t="s">
        <v>4724</v>
      </c>
      <c r="D1528" t="s">
        <v>124</v>
      </c>
      <c r="E1528" t="s">
        <v>125</v>
      </c>
      <c r="F1528" t="s">
        <v>126</v>
      </c>
      <c r="G1528" s="15">
        <v>43608</v>
      </c>
      <c r="H1528" t="s">
        <v>307</v>
      </c>
      <c r="I1528" t="s">
        <v>1197</v>
      </c>
      <c r="J1528" s="15">
        <v>43608</v>
      </c>
      <c r="K1528" t="s">
        <v>307</v>
      </c>
      <c r="L1528" t="s">
        <v>1197</v>
      </c>
      <c r="T1528" t="s">
        <v>1404</v>
      </c>
      <c r="V1528" t="s">
        <v>4725</v>
      </c>
      <c r="AA1528" t="s">
        <v>1406</v>
      </c>
      <c r="AB1528" t="s">
        <v>1400</v>
      </c>
      <c r="AC1528" t="s">
        <v>1406</v>
      </c>
      <c r="AD1528" t="s">
        <v>1407</v>
      </c>
      <c r="AF1528" t="s">
        <v>137</v>
      </c>
      <c r="AG1528" t="s">
        <v>1408</v>
      </c>
      <c r="AI1528" t="s">
        <v>139</v>
      </c>
      <c r="AK1528" t="s">
        <v>140</v>
      </c>
      <c r="AM1528" t="s">
        <v>141</v>
      </c>
      <c r="AZ1528" t="s">
        <v>1207</v>
      </c>
      <c r="BA1528" t="s">
        <v>1208</v>
      </c>
      <c r="BB1528" t="s">
        <v>1209</v>
      </c>
      <c r="BD1528" t="s">
        <v>1409</v>
      </c>
      <c r="BE1528" s="15">
        <v>43614</v>
      </c>
      <c r="BG1528" t="s">
        <v>1410</v>
      </c>
      <c r="BH1528">
        <v>0.5</v>
      </c>
      <c r="BI1528" t="s">
        <v>139</v>
      </c>
      <c r="BJ1528" s="15"/>
      <c r="BK1528" t="s">
        <v>146</v>
      </c>
      <c r="BL1528">
        <v>8</v>
      </c>
      <c r="BM1528" s="16">
        <v>43608.725694444402</v>
      </c>
      <c r="BN1528">
        <v>8</v>
      </c>
      <c r="BO1528" s="16">
        <v>43608.725694444402</v>
      </c>
      <c r="BP1528" t="s">
        <v>147</v>
      </c>
      <c r="BQ1528" t="s">
        <v>147</v>
      </c>
      <c r="BS1528">
        <v>0.5</v>
      </c>
      <c r="BT1528" t="b">
        <v>0</v>
      </c>
      <c r="BV1528">
        <v>0.5</v>
      </c>
      <c r="BW1528">
        <v>0.25</v>
      </c>
      <c r="BX1528" t="s">
        <v>1103</v>
      </c>
      <c r="BY1528" t="s">
        <v>1400</v>
      </c>
      <c r="BZ1528" t="s">
        <v>1401</v>
      </c>
      <c r="CA1528" t="s">
        <v>4726</v>
      </c>
      <c r="CB1528" t="s">
        <v>150</v>
      </c>
      <c r="CC1528" t="s">
        <v>1421</v>
      </c>
      <c r="CD1528" t="s">
        <v>4720</v>
      </c>
      <c r="CI1528">
        <v>42.768611</v>
      </c>
      <c r="CJ1528">
        <v>-124.505</v>
      </c>
      <c r="CN1528" t="s">
        <v>135</v>
      </c>
      <c r="CO1528" t="s">
        <v>298</v>
      </c>
      <c r="CV1528" t="s">
        <v>154</v>
      </c>
      <c r="CW1528" t="s">
        <v>524</v>
      </c>
      <c r="CX1528" t="s">
        <v>580</v>
      </c>
      <c r="DC1528" s="15"/>
      <c r="DH1528" t="s">
        <v>146</v>
      </c>
    </row>
    <row r="1529" spans="1:112" x14ac:dyDescent="0.25">
      <c r="A1529" t="s">
        <v>1400</v>
      </c>
      <c r="B1529" t="s">
        <v>1401</v>
      </c>
      <c r="C1529" t="s">
        <v>4727</v>
      </c>
      <c r="D1529" t="s">
        <v>124</v>
      </c>
      <c r="E1529" t="s">
        <v>125</v>
      </c>
      <c r="F1529" t="s">
        <v>126</v>
      </c>
      <c r="G1529" s="15">
        <v>43608</v>
      </c>
      <c r="H1529" t="s">
        <v>973</v>
      </c>
      <c r="I1529" t="s">
        <v>1197</v>
      </c>
      <c r="J1529" s="15">
        <v>43608</v>
      </c>
      <c r="K1529" t="s">
        <v>973</v>
      </c>
      <c r="L1529" t="s">
        <v>1197</v>
      </c>
      <c r="T1529" t="s">
        <v>1404</v>
      </c>
      <c r="V1529" t="s">
        <v>4728</v>
      </c>
      <c r="AA1529" t="s">
        <v>1406</v>
      </c>
      <c r="AB1529" t="s">
        <v>1400</v>
      </c>
      <c r="AC1529" t="s">
        <v>1406</v>
      </c>
      <c r="AD1529" t="s">
        <v>1407</v>
      </c>
      <c r="AF1529" t="s">
        <v>137</v>
      </c>
      <c r="AG1529" t="s">
        <v>1408</v>
      </c>
      <c r="AI1529" t="s">
        <v>139</v>
      </c>
      <c r="AK1529" t="s">
        <v>140</v>
      </c>
      <c r="AM1529" t="s">
        <v>141</v>
      </c>
      <c r="AZ1529" t="s">
        <v>1207</v>
      </c>
      <c r="BA1529" t="s">
        <v>1208</v>
      </c>
      <c r="BB1529" t="s">
        <v>1209</v>
      </c>
      <c r="BD1529" t="s">
        <v>1409</v>
      </c>
      <c r="BE1529" s="15">
        <v>43621</v>
      </c>
      <c r="BG1529" t="s">
        <v>1410</v>
      </c>
      <c r="BH1529">
        <v>0.5</v>
      </c>
      <c r="BI1529" t="s">
        <v>139</v>
      </c>
      <c r="BJ1529" s="15"/>
      <c r="BK1529" t="s">
        <v>146</v>
      </c>
      <c r="BL1529">
        <v>8</v>
      </c>
      <c r="BM1529" s="16">
        <v>43608.770833333299</v>
      </c>
      <c r="BN1529">
        <v>8</v>
      </c>
      <c r="BO1529" s="16">
        <v>43608.770833333299</v>
      </c>
      <c r="BP1529" t="s">
        <v>147</v>
      </c>
      <c r="BQ1529" t="s">
        <v>147</v>
      </c>
      <c r="BS1529">
        <v>0.5</v>
      </c>
      <c r="BT1529" t="b">
        <v>0</v>
      </c>
      <c r="BV1529">
        <v>0.5</v>
      </c>
      <c r="BW1529">
        <v>0.25</v>
      </c>
      <c r="BX1529" t="s">
        <v>1103</v>
      </c>
      <c r="BY1529" t="s">
        <v>1400</v>
      </c>
      <c r="BZ1529" t="s">
        <v>1401</v>
      </c>
      <c r="CA1529" t="s">
        <v>4729</v>
      </c>
      <c r="CB1529" t="s">
        <v>150</v>
      </c>
      <c r="CC1529" t="s">
        <v>1421</v>
      </c>
      <c r="CD1529" t="s">
        <v>4720</v>
      </c>
      <c r="CI1529">
        <v>42.767778</v>
      </c>
      <c r="CJ1529">
        <v>-124.508056</v>
      </c>
      <c r="CN1529" t="s">
        <v>135</v>
      </c>
      <c r="CO1529" t="s">
        <v>298</v>
      </c>
      <c r="CV1529" t="s">
        <v>154</v>
      </c>
      <c r="CW1529" t="s">
        <v>524</v>
      </c>
      <c r="CX1529" t="s">
        <v>580</v>
      </c>
      <c r="DC1529" s="15"/>
      <c r="DH1529" t="s">
        <v>146</v>
      </c>
    </row>
    <row r="1530" spans="1:112" x14ac:dyDescent="0.25">
      <c r="A1530" t="s">
        <v>1400</v>
      </c>
      <c r="B1530" t="s">
        <v>1401</v>
      </c>
      <c r="C1530" t="s">
        <v>4730</v>
      </c>
      <c r="D1530" t="s">
        <v>124</v>
      </c>
      <c r="E1530" t="s">
        <v>125</v>
      </c>
      <c r="F1530" t="s">
        <v>126</v>
      </c>
      <c r="G1530" s="15">
        <v>43739</v>
      </c>
      <c r="H1530" t="s">
        <v>1629</v>
      </c>
      <c r="I1530" t="s">
        <v>1197</v>
      </c>
      <c r="J1530" s="15">
        <v>43739</v>
      </c>
      <c r="K1530" t="s">
        <v>1629</v>
      </c>
      <c r="L1530" t="s">
        <v>1197</v>
      </c>
      <c r="T1530" t="s">
        <v>1404</v>
      </c>
      <c r="V1530" t="s">
        <v>3616</v>
      </c>
      <c r="AA1530" t="s">
        <v>1406</v>
      </c>
      <c r="AB1530" t="s">
        <v>1400</v>
      </c>
      <c r="AC1530" t="s">
        <v>1406</v>
      </c>
      <c r="AD1530" t="s">
        <v>1407</v>
      </c>
      <c r="AF1530" t="s">
        <v>137</v>
      </c>
      <c r="AG1530" t="s">
        <v>1408</v>
      </c>
      <c r="AI1530" t="s">
        <v>139</v>
      </c>
      <c r="AJ1530" t="s">
        <v>1991</v>
      </c>
      <c r="AK1530" t="s">
        <v>140</v>
      </c>
      <c r="AM1530" t="s">
        <v>141</v>
      </c>
      <c r="AS1530" t="s">
        <v>4731</v>
      </c>
      <c r="AZ1530" t="s">
        <v>1207</v>
      </c>
      <c r="BA1530" t="s">
        <v>1208</v>
      </c>
      <c r="BB1530" t="s">
        <v>1209</v>
      </c>
      <c r="BD1530" t="s">
        <v>1409</v>
      </c>
      <c r="BE1530" s="15">
        <v>43752</v>
      </c>
      <c r="BG1530" t="s">
        <v>1410</v>
      </c>
      <c r="BH1530">
        <v>0.5</v>
      </c>
      <c r="BI1530" t="s">
        <v>139</v>
      </c>
      <c r="BJ1530" s="15"/>
      <c r="BK1530" t="s">
        <v>146</v>
      </c>
      <c r="BL1530">
        <v>8</v>
      </c>
      <c r="BM1530" s="16">
        <v>43739.763888888898</v>
      </c>
      <c r="BN1530">
        <v>8</v>
      </c>
      <c r="BO1530" s="16">
        <v>43739.763888888898</v>
      </c>
      <c r="BP1530" t="s">
        <v>147</v>
      </c>
      <c r="BQ1530" t="s">
        <v>147</v>
      </c>
      <c r="BS1530">
        <v>0.5</v>
      </c>
      <c r="BT1530" t="b">
        <v>0</v>
      </c>
      <c r="BV1530">
        <v>0.5</v>
      </c>
      <c r="BW1530">
        <v>0.25</v>
      </c>
      <c r="BX1530" t="s">
        <v>1103</v>
      </c>
      <c r="BY1530" t="s">
        <v>1400</v>
      </c>
      <c r="BZ1530" t="s">
        <v>1401</v>
      </c>
      <c r="CA1530" t="s">
        <v>3617</v>
      </c>
      <c r="CB1530" t="s">
        <v>150</v>
      </c>
      <c r="CC1530" t="s">
        <v>1421</v>
      </c>
      <c r="CD1530" t="s">
        <v>3614</v>
      </c>
      <c r="CI1530">
        <v>44.706111</v>
      </c>
      <c r="CJ1530">
        <v>-117.784167</v>
      </c>
      <c r="CN1530" t="s">
        <v>135</v>
      </c>
      <c r="CO1530" t="s">
        <v>298</v>
      </c>
      <c r="CV1530" t="s">
        <v>154</v>
      </c>
      <c r="CW1530" t="s">
        <v>524</v>
      </c>
      <c r="CX1530" t="s">
        <v>304</v>
      </c>
      <c r="DC1530" s="15"/>
      <c r="DH1530" t="s">
        <v>146</v>
      </c>
    </row>
    <row r="1531" spans="1:112" x14ac:dyDescent="0.25">
      <c r="A1531" t="s">
        <v>1400</v>
      </c>
      <c r="B1531" t="s">
        <v>1401</v>
      </c>
      <c r="C1531" t="s">
        <v>4732</v>
      </c>
      <c r="D1531" t="s">
        <v>124</v>
      </c>
      <c r="E1531" t="s">
        <v>125</v>
      </c>
      <c r="F1531" t="s">
        <v>126</v>
      </c>
      <c r="G1531" s="15">
        <v>43739</v>
      </c>
      <c r="H1531" t="s">
        <v>605</v>
      </c>
      <c r="I1531" t="s">
        <v>1197</v>
      </c>
      <c r="J1531" s="15">
        <v>43739</v>
      </c>
      <c r="K1531" t="s">
        <v>605</v>
      </c>
      <c r="L1531" t="s">
        <v>1197</v>
      </c>
      <c r="T1531" t="s">
        <v>1404</v>
      </c>
      <c r="V1531" t="s">
        <v>3619</v>
      </c>
      <c r="AA1531" t="s">
        <v>1406</v>
      </c>
      <c r="AB1531" t="s">
        <v>1400</v>
      </c>
      <c r="AC1531" t="s">
        <v>1406</v>
      </c>
      <c r="AD1531" t="s">
        <v>1407</v>
      </c>
      <c r="AF1531" t="s">
        <v>137</v>
      </c>
      <c r="AG1531" t="s">
        <v>1408</v>
      </c>
      <c r="AI1531" t="s">
        <v>139</v>
      </c>
      <c r="AJ1531" t="s">
        <v>1991</v>
      </c>
      <c r="AK1531" t="s">
        <v>140</v>
      </c>
      <c r="AM1531" t="s">
        <v>141</v>
      </c>
      <c r="AS1531" t="s">
        <v>4731</v>
      </c>
      <c r="AZ1531" t="s">
        <v>1207</v>
      </c>
      <c r="BA1531" t="s">
        <v>1208</v>
      </c>
      <c r="BB1531" t="s">
        <v>1209</v>
      </c>
      <c r="BD1531" t="s">
        <v>1409</v>
      </c>
      <c r="BE1531" s="15">
        <v>43752</v>
      </c>
      <c r="BG1531" t="s">
        <v>1410</v>
      </c>
      <c r="BH1531">
        <v>0.5</v>
      </c>
      <c r="BI1531" t="s">
        <v>139</v>
      </c>
      <c r="BJ1531" s="15"/>
      <c r="BK1531" t="s">
        <v>146</v>
      </c>
      <c r="BL1531">
        <v>8</v>
      </c>
      <c r="BM1531" s="16">
        <v>43739.805555555598</v>
      </c>
      <c r="BN1531">
        <v>8</v>
      </c>
      <c r="BO1531" s="16">
        <v>43739.805555555598</v>
      </c>
      <c r="BP1531" t="s">
        <v>147</v>
      </c>
      <c r="BQ1531" t="s">
        <v>147</v>
      </c>
      <c r="BS1531">
        <v>0.5</v>
      </c>
      <c r="BT1531" t="b">
        <v>0</v>
      </c>
      <c r="BV1531">
        <v>0.5</v>
      </c>
      <c r="BW1531">
        <v>0.25</v>
      </c>
      <c r="BX1531" t="s">
        <v>1103</v>
      </c>
      <c r="BY1531" t="s">
        <v>1400</v>
      </c>
      <c r="BZ1531" t="s">
        <v>1401</v>
      </c>
      <c r="CA1531" t="s">
        <v>3620</v>
      </c>
      <c r="CB1531" t="s">
        <v>150</v>
      </c>
      <c r="CC1531" t="s">
        <v>1421</v>
      </c>
      <c r="CD1531" t="s">
        <v>3614</v>
      </c>
      <c r="CI1531">
        <v>44.706111</v>
      </c>
      <c r="CJ1531">
        <v>-117.783056</v>
      </c>
      <c r="CN1531" t="s">
        <v>135</v>
      </c>
      <c r="CO1531" t="s">
        <v>298</v>
      </c>
      <c r="CV1531" t="s">
        <v>154</v>
      </c>
      <c r="CW1531" t="s">
        <v>524</v>
      </c>
      <c r="CX1531" t="s">
        <v>304</v>
      </c>
      <c r="DC1531" s="15"/>
      <c r="DH1531" t="s">
        <v>146</v>
      </c>
    </row>
    <row r="1532" spans="1:112" x14ac:dyDescent="0.25">
      <c r="A1532" t="s">
        <v>1400</v>
      </c>
      <c r="B1532" t="s">
        <v>1401</v>
      </c>
      <c r="C1532" t="s">
        <v>4733</v>
      </c>
      <c r="D1532" t="s">
        <v>124</v>
      </c>
      <c r="E1532" t="s">
        <v>125</v>
      </c>
      <c r="F1532" t="s">
        <v>126</v>
      </c>
      <c r="G1532" s="15">
        <v>43739</v>
      </c>
      <c r="H1532" t="s">
        <v>1385</v>
      </c>
      <c r="I1532" t="s">
        <v>1197</v>
      </c>
      <c r="J1532" s="15">
        <v>43739</v>
      </c>
      <c r="K1532" t="s">
        <v>1385</v>
      </c>
      <c r="L1532" t="s">
        <v>1197</v>
      </c>
      <c r="T1532" t="s">
        <v>1404</v>
      </c>
      <c r="V1532" t="s">
        <v>3612</v>
      </c>
      <c r="AA1532" t="s">
        <v>1406</v>
      </c>
      <c r="AB1532" t="s">
        <v>1400</v>
      </c>
      <c r="AC1532" t="s">
        <v>1406</v>
      </c>
      <c r="AD1532" t="s">
        <v>1407</v>
      </c>
      <c r="AF1532" t="s">
        <v>137</v>
      </c>
      <c r="AG1532" t="s">
        <v>1408</v>
      </c>
      <c r="AI1532" t="s">
        <v>139</v>
      </c>
      <c r="AJ1532" t="s">
        <v>1991</v>
      </c>
      <c r="AK1532" t="s">
        <v>140</v>
      </c>
      <c r="AM1532" t="s">
        <v>141</v>
      </c>
      <c r="AS1532" t="s">
        <v>4731</v>
      </c>
      <c r="AZ1532" t="s">
        <v>1207</v>
      </c>
      <c r="BA1532" t="s">
        <v>1208</v>
      </c>
      <c r="BB1532" t="s">
        <v>1209</v>
      </c>
      <c r="BD1532" t="s">
        <v>1409</v>
      </c>
      <c r="BE1532" s="15">
        <v>43752</v>
      </c>
      <c r="BG1532" t="s">
        <v>1410</v>
      </c>
      <c r="BH1532">
        <v>0.5</v>
      </c>
      <c r="BI1532" t="s">
        <v>139</v>
      </c>
      <c r="BJ1532" s="15"/>
      <c r="BK1532" t="s">
        <v>146</v>
      </c>
      <c r="BL1532">
        <v>8</v>
      </c>
      <c r="BM1532" s="16">
        <v>43739.833333333299</v>
      </c>
      <c r="BN1532">
        <v>8</v>
      </c>
      <c r="BO1532" s="16">
        <v>43739.833333333299</v>
      </c>
      <c r="BP1532" t="s">
        <v>147</v>
      </c>
      <c r="BQ1532" t="s">
        <v>147</v>
      </c>
      <c r="BS1532">
        <v>0.5</v>
      </c>
      <c r="BT1532" t="b">
        <v>0</v>
      </c>
      <c r="BV1532">
        <v>0.5</v>
      </c>
      <c r="BW1532">
        <v>0.25</v>
      </c>
      <c r="BX1532" t="s">
        <v>1103</v>
      </c>
      <c r="BY1532" t="s">
        <v>1400</v>
      </c>
      <c r="BZ1532" t="s">
        <v>1401</v>
      </c>
      <c r="CA1532" t="s">
        <v>3613</v>
      </c>
      <c r="CB1532" t="s">
        <v>150</v>
      </c>
      <c r="CD1532" t="s">
        <v>3614</v>
      </c>
      <c r="CI1532">
        <v>44.706000000000003</v>
      </c>
      <c r="CJ1532">
        <v>-117.7818</v>
      </c>
      <c r="CN1532" t="s">
        <v>1971</v>
      </c>
      <c r="CO1532" t="s">
        <v>298</v>
      </c>
      <c r="CV1532" t="s">
        <v>154</v>
      </c>
      <c r="CW1532" t="s">
        <v>524</v>
      </c>
      <c r="CX1532" t="s">
        <v>304</v>
      </c>
      <c r="DC1532" s="15"/>
      <c r="DH1532" t="s">
        <v>146</v>
      </c>
    </row>
    <row r="1533" spans="1:112" x14ac:dyDescent="0.25">
      <c r="A1533" t="s">
        <v>1400</v>
      </c>
      <c r="B1533" t="s">
        <v>1401</v>
      </c>
      <c r="C1533" t="s">
        <v>4734</v>
      </c>
      <c r="D1533" t="s">
        <v>124</v>
      </c>
      <c r="E1533" t="s">
        <v>125</v>
      </c>
      <c r="F1533" t="s">
        <v>126</v>
      </c>
      <c r="G1533" s="15">
        <v>43739</v>
      </c>
      <c r="H1533" t="s">
        <v>1569</v>
      </c>
      <c r="I1533" t="s">
        <v>1197</v>
      </c>
      <c r="J1533" s="15">
        <v>43739</v>
      </c>
      <c r="K1533" t="s">
        <v>1569</v>
      </c>
      <c r="L1533" t="s">
        <v>1197</v>
      </c>
      <c r="T1533" t="s">
        <v>1404</v>
      </c>
      <c r="V1533" t="s">
        <v>3622</v>
      </c>
      <c r="AA1533" t="s">
        <v>1406</v>
      </c>
      <c r="AB1533" t="s">
        <v>1400</v>
      </c>
      <c r="AC1533" t="s">
        <v>1406</v>
      </c>
      <c r="AD1533" t="s">
        <v>1407</v>
      </c>
      <c r="AF1533" t="s">
        <v>137</v>
      </c>
      <c r="AG1533" t="s">
        <v>1408</v>
      </c>
      <c r="AI1533" t="s">
        <v>139</v>
      </c>
      <c r="AJ1533" t="s">
        <v>1991</v>
      </c>
      <c r="AK1533" t="s">
        <v>140</v>
      </c>
      <c r="AM1533" t="s">
        <v>141</v>
      </c>
      <c r="AS1533" t="s">
        <v>4731</v>
      </c>
      <c r="AZ1533" t="s">
        <v>1207</v>
      </c>
      <c r="BA1533" t="s">
        <v>1208</v>
      </c>
      <c r="BB1533" t="s">
        <v>1209</v>
      </c>
      <c r="BD1533" t="s">
        <v>1409</v>
      </c>
      <c r="BE1533" s="15">
        <v>43752</v>
      </c>
      <c r="BG1533" t="s">
        <v>1410</v>
      </c>
      <c r="BH1533">
        <v>0.5</v>
      </c>
      <c r="BI1533" t="s">
        <v>139</v>
      </c>
      <c r="BJ1533" s="15"/>
      <c r="BK1533" t="s">
        <v>146</v>
      </c>
      <c r="BL1533">
        <v>8</v>
      </c>
      <c r="BM1533" s="16">
        <v>43739.878472222197</v>
      </c>
      <c r="BN1533">
        <v>8</v>
      </c>
      <c r="BO1533" s="16">
        <v>43739.878472222197</v>
      </c>
      <c r="BP1533" t="s">
        <v>147</v>
      </c>
      <c r="BQ1533" t="s">
        <v>147</v>
      </c>
      <c r="BS1533">
        <v>0.5</v>
      </c>
      <c r="BT1533" t="b">
        <v>0</v>
      </c>
      <c r="BV1533">
        <v>0.5</v>
      </c>
      <c r="BW1533">
        <v>0.25</v>
      </c>
      <c r="BX1533" t="s">
        <v>1103</v>
      </c>
      <c r="BY1533" t="s">
        <v>1400</v>
      </c>
      <c r="BZ1533" t="s">
        <v>1401</v>
      </c>
      <c r="CA1533" t="s">
        <v>3623</v>
      </c>
      <c r="CB1533" t="s">
        <v>150</v>
      </c>
      <c r="CC1533" t="s">
        <v>1421</v>
      </c>
      <c r="CD1533" t="s">
        <v>3614</v>
      </c>
      <c r="CI1533">
        <v>44.708055999999999</v>
      </c>
      <c r="CJ1533">
        <v>-117.778611</v>
      </c>
      <c r="CN1533" t="s">
        <v>135</v>
      </c>
      <c r="CO1533" t="s">
        <v>298</v>
      </c>
      <c r="CV1533" t="s">
        <v>154</v>
      </c>
      <c r="CW1533" t="s">
        <v>524</v>
      </c>
      <c r="CX1533" t="s">
        <v>304</v>
      </c>
      <c r="DC1533" s="15"/>
      <c r="DH1533" t="s">
        <v>146</v>
      </c>
    </row>
    <row r="1534" spans="1:112" x14ac:dyDescent="0.25">
      <c r="A1534" t="s">
        <v>1400</v>
      </c>
      <c r="B1534" t="s">
        <v>1401</v>
      </c>
      <c r="C1534" t="s">
        <v>4735</v>
      </c>
      <c r="D1534" t="s">
        <v>124</v>
      </c>
      <c r="E1534" t="s">
        <v>125</v>
      </c>
      <c r="F1534" t="s">
        <v>126</v>
      </c>
      <c r="G1534" s="15">
        <v>43741</v>
      </c>
      <c r="H1534" t="s">
        <v>1283</v>
      </c>
      <c r="I1534" t="s">
        <v>1197</v>
      </c>
      <c r="J1534" s="15">
        <v>43741</v>
      </c>
      <c r="K1534" t="s">
        <v>1283</v>
      </c>
      <c r="L1534" t="s">
        <v>1197</v>
      </c>
      <c r="T1534" t="s">
        <v>1404</v>
      </c>
      <c r="V1534" t="s">
        <v>4736</v>
      </c>
      <c r="AA1534" t="s">
        <v>1406</v>
      </c>
      <c r="AB1534" t="s">
        <v>1400</v>
      </c>
      <c r="AC1534" t="s">
        <v>1406</v>
      </c>
      <c r="AD1534" t="s">
        <v>1407</v>
      </c>
      <c r="AF1534" t="s">
        <v>137</v>
      </c>
      <c r="AG1534" t="s">
        <v>1408</v>
      </c>
      <c r="AI1534" t="s">
        <v>139</v>
      </c>
      <c r="AJ1534" t="s">
        <v>1991</v>
      </c>
      <c r="AK1534" t="s">
        <v>140</v>
      </c>
      <c r="AM1534" t="s">
        <v>141</v>
      </c>
      <c r="AS1534" t="s">
        <v>4731</v>
      </c>
      <c r="AZ1534" t="s">
        <v>1207</v>
      </c>
      <c r="BA1534" t="s">
        <v>1208</v>
      </c>
      <c r="BB1534" t="s">
        <v>1209</v>
      </c>
      <c r="BD1534" t="s">
        <v>1409</v>
      </c>
      <c r="BE1534" s="15">
        <v>43754</v>
      </c>
      <c r="BG1534" t="s">
        <v>1410</v>
      </c>
      <c r="BH1534">
        <v>0.5</v>
      </c>
      <c r="BI1534" t="s">
        <v>139</v>
      </c>
      <c r="BJ1534" s="15"/>
      <c r="BK1534" t="s">
        <v>146</v>
      </c>
      <c r="BL1534">
        <v>8</v>
      </c>
      <c r="BM1534" s="16">
        <v>43741.715277777803</v>
      </c>
      <c r="BN1534">
        <v>8</v>
      </c>
      <c r="BO1534" s="16">
        <v>43741.715277777803</v>
      </c>
      <c r="BP1534" t="s">
        <v>147</v>
      </c>
      <c r="BQ1534" t="s">
        <v>147</v>
      </c>
      <c r="BS1534">
        <v>0.5</v>
      </c>
      <c r="BT1534" t="b">
        <v>0</v>
      </c>
      <c r="BV1534">
        <v>0.5</v>
      </c>
      <c r="BW1534">
        <v>0.25</v>
      </c>
      <c r="BX1534" t="s">
        <v>1103</v>
      </c>
      <c r="BY1534" t="s">
        <v>1400</v>
      </c>
      <c r="BZ1534" t="s">
        <v>1401</v>
      </c>
      <c r="CA1534" t="s">
        <v>4737</v>
      </c>
      <c r="CB1534" t="s">
        <v>150</v>
      </c>
      <c r="CD1534" t="s">
        <v>1422</v>
      </c>
      <c r="CI1534">
        <v>45.624490000000002</v>
      </c>
      <c r="CJ1534">
        <v>-122.80962</v>
      </c>
      <c r="CN1534" t="s">
        <v>1971</v>
      </c>
      <c r="CO1534" t="s">
        <v>298</v>
      </c>
      <c r="CV1534" t="s">
        <v>154</v>
      </c>
      <c r="CW1534" t="s">
        <v>524</v>
      </c>
      <c r="CX1534" t="s">
        <v>1423</v>
      </c>
      <c r="DC1534" s="15"/>
      <c r="DH1534" t="s">
        <v>146</v>
      </c>
    </row>
    <row r="1535" spans="1:112" x14ac:dyDescent="0.25">
      <c r="A1535" t="s">
        <v>1400</v>
      </c>
      <c r="B1535" t="s">
        <v>1401</v>
      </c>
      <c r="C1535" t="s">
        <v>4738</v>
      </c>
      <c r="D1535" t="s">
        <v>124</v>
      </c>
      <c r="E1535" t="s">
        <v>125</v>
      </c>
      <c r="F1535" t="s">
        <v>126</v>
      </c>
      <c r="G1535" s="15">
        <v>43741</v>
      </c>
      <c r="H1535" t="s">
        <v>2943</v>
      </c>
      <c r="I1535" t="s">
        <v>1197</v>
      </c>
      <c r="J1535" s="15">
        <v>43741</v>
      </c>
      <c r="K1535" t="s">
        <v>2943</v>
      </c>
      <c r="L1535" t="s">
        <v>1197</v>
      </c>
      <c r="T1535" t="s">
        <v>1404</v>
      </c>
      <c r="V1535" t="s">
        <v>4739</v>
      </c>
      <c r="AA1535" t="s">
        <v>1406</v>
      </c>
      <c r="AB1535" t="s">
        <v>1400</v>
      </c>
      <c r="AC1535" t="s">
        <v>1406</v>
      </c>
      <c r="AD1535" t="s">
        <v>1407</v>
      </c>
      <c r="AF1535" t="s">
        <v>137</v>
      </c>
      <c r="AG1535" t="s">
        <v>1408</v>
      </c>
      <c r="AI1535" t="s">
        <v>139</v>
      </c>
      <c r="AJ1535" t="s">
        <v>1991</v>
      </c>
      <c r="AK1535" t="s">
        <v>140</v>
      </c>
      <c r="AM1535" t="s">
        <v>141</v>
      </c>
      <c r="AS1535" t="s">
        <v>4731</v>
      </c>
      <c r="AZ1535" t="s">
        <v>1207</v>
      </c>
      <c r="BA1535" t="s">
        <v>1208</v>
      </c>
      <c r="BB1535" t="s">
        <v>1209</v>
      </c>
      <c r="BD1535" t="s">
        <v>1409</v>
      </c>
      <c r="BE1535" s="15">
        <v>43754</v>
      </c>
      <c r="BG1535" t="s">
        <v>1410</v>
      </c>
      <c r="BH1535">
        <v>0.5</v>
      </c>
      <c r="BI1535" t="s">
        <v>139</v>
      </c>
      <c r="BJ1535" s="15"/>
      <c r="BK1535" t="s">
        <v>146</v>
      </c>
      <c r="BL1535">
        <v>8</v>
      </c>
      <c r="BM1535" s="16">
        <v>43741.795138888898</v>
      </c>
      <c r="BN1535">
        <v>8</v>
      </c>
      <c r="BO1535" s="16">
        <v>43741.795138888898</v>
      </c>
      <c r="BP1535" t="s">
        <v>147</v>
      </c>
      <c r="BQ1535" t="s">
        <v>147</v>
      </c>
      <c r="BS1535">
        <v>0.5</v>
      </c>
      <c r="BT1535" t="b">
        <v>0</v>
      </c>
      <c r="BV1535">
        <v>0.5</v>
      </c>
      <c r="BW1535">
        <v>0.25</v>
      </c>
      <c r="BX1535" t="s">
        <v>1103</v>
      </c>
      <c r="BY1535" t="s">
        <v>1400</v>
      </c>
      <c r="BZ1535" t="s">
        <v>1401</v>
      </c>
      <c r="CA1535" t="s">
        <v>4740</v>
      </c>
      <c r="CB1535" t="s">
        <v>150</v>
      </c>
      <c r="CD1535" t="s">
        <v>1422</v>
      </c>
      <c r="CI1535">
        <v>45.62377</v>
      </c>
      <c r="CJ1535">
        <v>-122.80837</v>
      </c>
      <c r="CN1535" t="s">
        <v>1971</v>
      </c>
      <c r="CO1535" t="s">
        <v>298</v>
      </c>
      <c r="CV1535" t="s">
        <v>154</v>
      </c>
      <c r="CW1535" t="s">
        <v>524</v>
      </c>
      <c r="CX1535" t="s">
        <v>1423</v>
      </c>
      <c r="DC1535" s="15"/>
      <c r="DH1535" t="s">
        <v>146</v>
      </c>
    </row>
    <row r="1536" spans="1:112" x14ac:dyDescent="0.25">
      <c r="A1536" t="s">
        <v>1400</v>
      </c>
      <c r="B1536" t="s">
        <v>1401</v>
      </c>
      <c r="C1536" t="s">
        <v>4741</v>
      </c>
      <c r="D1536" t="s">
        <v>124</v>
      </c>
      <c r="E1536" t="s">
        <v>125</v>
      </c>
      <c r="F1536" t="s">
        <v>126</v>
      </c>
      <c r="G1536" s="15">
        <v>43741</v>
      </c>
      <c r="H1536" t="s">
        <v>875</v>
      </c>
      <c r="I1536" t="s">
        <v>1197</v>
      </c>
      <c r="J1536" s="15">
        <v>43741</v>
      </c>
      <c r="K1536" t="s">
        <v>875</v>
      </c>
      <c r="L1536" t="s">
        <v>1197</v>
      </c>
      <c r="T1536" t="s">
        <v>1404</v>
      </c>
      <c r="V1536" t="s">
        <v>4742</v>
      </c>
      <c r="AA1536" t="s">
        <v>1406</v>
      </c>
      <c r="AB1536" t="s">
        <v>1400</v>
      </c>
      <c r="AC1536" t="s">
        <v>1406</v>
      </c>
      <c r="AD1536" t="s">
        <v>1407</v>
      </c>
      <c r="AF1536" t="s">
        <v>137</v>
      </c>
      <c r="AG1536" t="s">
        <v>1408</v>
      </c>
      <c r="AI1536" t="s">
        <v>139</v>
      </c>
      <c r="AJ1536" t="s">
        <v>1991</v>
      </c>
      <c r="AK1536" t="s">
        <v>140</v>
      </c>
      <c r="AM1536" t="s">
        <v>141</v>
      </c>
      <c r="AS1536" t="s">
        <v>4731</v>
      </c>
      <c r="AZ1536" t="s">
        <v>1207</v>
      </c>
      <c r="BA1536" t="s">
        <v>1208</v>
      </c>
      <c r="BB1536" t="s">
        <v>1209</v>
      </c>
      <c r="BD1536" t="s">
        <v>1409</v>
      </c>
      <c r="BE1536" s="15">
        <v>43754</v>
      </c>
      <c r="BG1536" t="s">
        <v>1410</v>
      </c>
      <c r="BH1536">
        <v>0.5</v>
      </c>
      <c r="BI1536" t="s">
        <v>139</v>
      </c>
      <c r="BJ1536" s="15"/>
      <c r="BK1536" t="s">
        <v>146</v>
      </c>
      <c r="BL1536">
        <v>8</v>
      </c>
      <c r="BM1536" s="16">
        <v>43741.854166666701</v>
      </c>
      <c r="BN1536">
        <v>8</v>
      </c>
      <c r="BO1536" s="16">
        <v>43741.854166666701</v>
      </c>
      <c r="BP1536" t="s">
        <v>147</v>
      </c>
      <c r="BQ1536" t="s">
        <v>147</v>
      </c>
      <c r="BS1536">
        <v>0.5</v>
      </c>
      <c r="BT1536" t="b">
        <v>0</v>
      </c>
      <c r="BV1536">
        <v>0.5</v>
      </c>
      <c r="BW1536">
        <v>0.25</v>
      </c>
      <c r="BX1536" t="s">
        <v>1103</v>
      </c>
      <c r="BY1536" t="s">
        <v>1400</v>
      </c>
      <c r="BZ1536" t="s">
        <v>1401</v>
      </c>
      <c r="CA1536" t="s">
        <v>4743</v>
      </c>
      <c r="CB1536" t="s">
        <v>150</v>
      </c>
      <c r="CC1536" t="s">
        <v>1421</v>
      </c>
      <c r="CD1536" t="s">
        <v>1422</v>
      </c>
      <c r="CI1536">
        <v>45.625833</v>
      </c>
      <c r="CJ1536">
        <v>-122.806389</v>
      </c>
      <c r="CN1536" t="s">
        <v>135</v>
      </c>
      <c r="CO1536" t="s">
        <v>298</v>
      </c>
      <c r="CV1536" t="s">
        <v>154</v>
      </c>
      <c r="CW1536" t="s">
        <v>524</v>
      </c>
      <c r="CX1536" t="s">
        <v>1423</v>
      </c>
      <c r="DC1536" s="15"/>
      <c r="DH1536" t="s">
        <v>146</v>
      </c>
    </row>
    <row r="1537" spans="1:112" x14ac:dyDescent="0.25">
      <c r="A1537" t="s">
        <v>1400</v>
      </c>
      <c r="B1537" t="s">
        <v>1401</v>
      </c>
      <c r="C1537" t="s">
        <v>4744</v>
      </c>
      <c r="D1537" t="s">
        <v>124</v>
      </c>
      <c r="E1537" t="s">
        <v>125</v>
      </c>
      <c r="F1537" t="s">
        <v>126</v>
      </c>
      <c r="G1537" s="15">
        <v>43741</v>
      </c>
      <c r="H1537" t="s">
        <v>2291</v>
      </c>
      <c r="I1537" t="s">
        <v>1197</v>
      </c>
      <c r="J1537" s="15">
        <v>43741</v>
      </c>
      <c r="K1537" t="s">
        <v>2291</v>
      </c>
      <c r="L1537" t="s">
        <v>1197</v>
      </c>
      <c r="T1537" t="s">
        <v>1404</v>
      </c>
      <c r="V1537" t="s">
        <v>1418</v>
      </c>
      <c r="AA1537" t="s">
        <v>1406</v>
      </c>
      <c r="AB1537" t="s">
        <v>1400</v>
      </c>
      <c r="AC1537" t="s">
        <v>1406</v>
      </c>
      <c r="AD1537" t="s">
        <v>1407</v>
      </c>
      <c r="AF1537" t="s">
        <v>137</v>
      </c>
      <c r="AG1537" t="s">
        <v>1408</v>
      </c>
      <c r="AI1537" t="s">
        <v>139</v>
      </c>
      <c r="AJ1537" t="s">
        <v>1991</v>
      </c>
      <c r="AK1537" t="s">
        <v>140</v>
      </c>
      <c r="AM1537" t="s">
        <v>141</v>
      </c>
      <c r="AS1537" t="s">
        <v>4731</v>
      </c>
      <c r="AZ1537" t="s">
        <v>1207</v>
      </c>
      <c r="BA1537" t="s">
        <v>1208</v>
      </c>
      <c r="BB1537" t="s">
        <v>1209</v>
      </c>
      <c r="BD1537" t="s">
        <v>1409</v>
      </c>
      <c r="BE1537" s="15">
        <v>43754</v>
      </c>
      <c r="BG1537" t="s">
        <v>1410</v>
      </c>
      <c r="BH1537">
        <v>0.5</v>
      </c>
      <c r="BI1537" t="s">
        <v>139</v>
      </c>
      <c r="BJ1537" s="15"/>
      <c r="BK1537" t="s">
        <v>146</v>
      </c>
      <c r="BL1537">
        <v>8</v>
      </c>
      <c r="BM1537" s="16">
        <v>43741.90625</v>
      </c>
      <c r="BN1537">
        <v>8</v>
      </c>
      <c r="BO1537" s="16">
        <v>43741.90625</v>
      </c>
      <c r="BP1537" t="s">
        <v>147</v>
      </c>
      <c r="BQ1537" t="s">
        <v>147</v>
      </c>
      <c r="BS1537">
        <v>0.5</v>
      </c>
      <c r="BT1537" t="b">
        <v>0</v>
      </c>
      <c r="BV1537">
        <v>0.5</v>
      </c>
      <c r="BW1537">
        <v>0.25</v>
      </c>
      <c r="BX1537" t="s">
        <v>1103</v>
      </c>
      <c r="BY1537" t="s">
        <v>1400</v>
      </c>
      <c r="BZ1537" t="s">
        <v>1401</v>
      </c>
      <c r="CA1537" t="s">
        <v>1420</v>
      </c>
      <c r="CB1537" t="s">
        <v>150</v>
      </c>
      <c r="CC1537" t="s">
        <v>1421</v>
      </c>
      <c r="CD1537" t="s">
        <v>1422</v>
      </c>
      <c r="CI1537">
        <v>45.624721999999998</v>
      </c>
      <c r="CJ1537">
        <v>-122.81</v>
      </c>
      <c r="CN1537" t="s">
        <v>135</v>
      </c>
      <c r="CO1537" t="s">
        <v>298</v>
      </c>
      <c r="CV1537" t="s">
        <v>154</v>
      </c>
      <c r="CW1537" t="s">
        <v>524</v>
      </c>
      <c r="CX1537" t="s">
        <v>1423</v>
      </c>
      <c r="DC1537" s="15"/>
      <c r="DH1537" t="s">
        <v>146</v>
      </c>
    </row>
    <row r="1538" spans="1:112" x14ac:dyDescent="0.25">
      <c r="A1538" t="s">
        <v>1400</v>
      </c>
      <c r="B1538" t="s">
        <v>1401</v>
      </c>
      <c r="C1538" t="s">
        <v>4745</v>
      </c>
      <c r="D1538" t="s">
        <v>124</v>
      </c>
      <c r="E1538" t="s">
        <v>125</v>
      </c>
      <c r="F1538" t="s">
        <v>126</v>
      </c>
      <c r="G1538" s="15">
        <v>43942</v>
      </c>
      <c r="H1538" t="s">
        <v>307</v>
      </c>
      <c r="I1538" t="s">
        <v>1197</v>
      </c>
      <c r="J1538" s="15">
        <v>43942</v>
      </c>
      <c r="K1538" t="s">
        <v>307</v>
      </c>
      <c r="L1538" t="s">
        <v>1197</v>
      </c>
      <c r="T1538" t="s">
        <v>1404</v>
      </c>
      <c r="V1538" t="s">
        <v>4746</v>
      </c>
      <c r="AA1538" t="s">
        <v>1406</v>
      </c>
      <c r="AB1538" t="s">
        <v>1400</v>
      </c>
      <c r="AC1538" t="s">
        <v>1406</v>
      </c>
      <c r="AD1538" t="s">
        <v>1407</v>
      </c>
      <c r="AF1538" t="s">
        <v>137</v>
      </c>
      <c r="AG1538" t="s">
        <v>1408</v>
      </c>
      <c r="AI1538" t="s">
        <v>139</v>
      </c>
      <c r="AK1538" t="s">
        <v>140</v>
      </c>
      <c r="AM1538" t="s">
        <v>141</v>
      </c>
      <c r="AZ1538" t="s">
        <v>1207</v>
      </c>
      <c r="BA1538" t="s">
        <v>1208</v>
      </c>
      <c r="BB1538" t="s">
        <v>1209</v>
      </c>
      <c r="BD1538" t="s">
        <v>1409</v>
      </c>
      <c r="BE1538" s="15">
        <v>43948</v>
      </c>
      <c r="BG1538" t="s">
        <v>1410</v>
      </c>
      <c r="BH1538">
        <v>0.5</v>
      </c>
      <c r="BI1538" t="s">
        <v>139</v>
      </c>
      <c r="BJ1538" s="15"/>
      <c r="BK1538" t="s">
        <v>146</v>
      </c>
      <c r="BL1538">
        <v>8</v>
      </c>
      <c r="BM1538" s="16">
        <v>43942.725694444402</v>
      </c>
      <c r="BN1538">
        <v>8</v>
      </c>
      <c r="BO1538" s="16">
        <v>43942.725694444402</v>
      </c>
      <c r="BP1538" t="s">
        <v>147</v>
      </c>
      <c r="BQ1538" t="s">
        <v>147</v>
      </c>
      <c r="BS1538">
        <v>0.5</v>
      </c>
      <c r="BT1538" t="b">
        <v>0</v>
      </c>
      <c r="BV1538">
        <v>0.5</v>
      </c>
      <c r="BW1538">
        <v>0.25</v>
      </c>
      <c r="BX1538" t="s">
        <v>1103</v>
      </c>
      <c r="BY1538" t="s">
        <v>1400</v>
      </c>
      <c r="BZ1538" t="s">
        <v>1401</v>
      </c>
      <c r="CA1538" t="s">
        <v>4747</v>
      </c>
      <c r="CB1538" t="s">
        <v>150</v>
      </c>
      <c r="CD1538" t="s">
        <v>4748</v>
      </c>
      <c r="CI1538">
        <v>44.698230000000002</v>
      </c>
      <c r="CJ1538">
        <v>-124.05931</v>
      </c>
      <c r="CN1538" t="s">
        <v>135</v>
      </c>
      <c r="CO1538" t="s">
        <v>298</v>
      </c>
      <c r="CV1538" t="s">
        <v>154</v>
      </c>
      <c r="CW1538" t="s">
        <v>524</v>
      </c>
      <c r="CX1538" t="s">
        <v>4704</v>
      </c>
      <c r="DC1538" s="15"/>
      <c r="DH1538" t="s">
        <v>146</v>
      </c>
    </row>
    <row r="1539" spans="1:112" x14ac:dyDescent="0.25">
      <c r="A1539" t="s">
        <v>1400</v>
      </c>
      <c r="B1539" t="s">
        <v>1401</v>
      </c>
      <c r="C1539" t="s">
        <v>4749</v>
      </c>
      <c r="D1539" t="s">
        <v>124</v>
      </c>
      <c r="E1539" t="s">
        <v>125</v>
      </c>
      <c r="F1539" t="s">
        <v>126</v>
      </c>
      <c r="G1539" s="15">
        <v>43942</v>
      </c>
      <c r="H1539" t="s">
        <v>266</v>
      </c>
      <c r="I1539" t="s">
        <v>1197</v>
      </c>
      <c r="J1539" s="15">
        <v>43942</v>
      </c>
      <c r="K1539" t="s">
        <v>266</v>
      </c>
      <c r="L1539" t="s">
        <v>1197</v>
      </c>
      <c r="T1539" t="s">
        <v>1404</v>
      </c>
      <c r="V1539" t="s">
        <v>4750</v>
      </c>
      <c r="AA1539" t="s">
        <v>1406</v>
      </c>
      <c r="AB1539" t="s">
        <v>1400</v>
      </c>
      <c r="AC1539" t="s">
        <v>1406</v>
      </c>
      <c r="AD1539" t="s">
        <v>1407</v>
      </c>
      <c r="AF1539" t="s">
        <v>137</v>
      </c>
      <c r="AG1539" t="s">
        <v>1408</v>
      </c>
      <c r="AI1539" t="s">
        <v>139</v>
      </c>
      <c r="AK1539" t="s">
        <v>140</v>
      </c>
      <c r="AM1539" t="s">
        <v>141</v>
      </c>
      <c r="AZ1539" t="s">
        <v>1207</v>
      </c>
      <c r="BA1539" t="s">
        <v>1208</v>
      </c>
      <c r="BB1539" t="s">
        <v>1209</v>
      </c>
      <c r="BD1539" t="s">
        <v>1409</v>
      </c>
      <c r="BE1539" s="15">
        <v>43948</v>
      </c>
      <c r="BG1539" t="s">
        <v>1410</v>
      </c>
      <c r="BH1539">
        <v>0.5</v>
      </c>
      <c r="BI1539" t="s">
        <v>139</v>
      </c>
      <c r="BJ1539" s="15"/>
      <c r="BK1539" t="s">
        <v>146</v>
      </c>
      <c r="BL1539">
        <v>8</v>
      </c>
      <c r="BM1539" s="16">
        <v>43942.809027777803</v>
      </c>
      <c r="BN1539">
        <v>8</v>
      </c>
      <c r="BO1539" s="16">
        <v>43942.809027777803</v>
      </c>
      <c r="BP1539" t="s">
        <v>147</v>
      </c>
      <c r="BQ1539" t="s">
        <v>147</v>
      </c>
      <c r="BS1539">
        <v>0.5</v>
      </c>
      <c r="BT1539" t="b">
        <v>0</v>
      </c>
      <c r="BV1539">
        <v>0.5</v>
      </c>
      <c r="BW1539">
        <v>0.25</v>
      </c>
      <c r="BX1539" t="s">
        <v>1103</v>
      </c>
      <c r="BY1539" t="s">
        <v>1400</v>
      </c>
      <c r="BZ1539" t="s">
        <v>1401</v>
      </c>
      <c r="CA1539" t="s">
        <v>4751</v>
      </c>
      <c r="CB1539" t="s">
        <v>150</v>
      </c>
      <c r="CD1539" t="s">
        <v>4748</v>
      </c>
      <c r="CI1539">
        <v>44.697899999999997</v>
      </c>
      <c r="CJ1539">
        <v>-124.0585</v>
      </c>
      <c r="CN1539" t="s">
        <v>135</v>
      </c>
      <c r="CO1539" t="s">
        <v>298</v>
      </c>
      <c r="CV1539" t="s">
        <v>154</v>
      </c>
      <c r="CW1539" t="s">
        <v>524</v>
      </c>
      <c r="CX1539" t="s">
        <v>4704</v>
      </c>
      <c r="DC1539" s="15"/>
      <c r="DH1539" t="s">
        <v>146</v>
      </c>
    </row>
    <row r="1540" spans="1:112" x14ac:dyDescent="0.25">
      <c r="A1540" t="s">
        <v>1400</v>
      </c>
      <c r="B1540" t="s">
        <v>1401</v>
      </c>
      <c r="C1540" t="s">
        <v>4752</v>
      </c>
      <c r="D1540" t="s">
        <v>124</v>
      </c>
      <c r="E1540" t="s">
        <v>125</v>
      </c>
      <c r="F1540" t="s">
        <v>126</v>
      </c>
      <c r="G1540" s="15">
        <v>43942</v>
      </c>
      <c r="H1540" t="s">
        <v>955</v>
      </c>
      <c r="I1540" t="s">
        <v>1197</v>
      </c>
      <c r="J1540" s="15">
        <v>43942</v>
      </c>
      <c r="K1540" t="s">
        <v>955</v>
      </c>
      <c r="L1540" t="s">
        <v>1197</v>
      </c>
      <c r="T1540" t="s">
        <v>1404</v>
      </c>
      <c r="V1540" t="s">
        <v>4753</v>
      </c>
      <c r="AA1540" t="s">
        <v>1406</v>
      </c>
      <c r="AB1540" t="s">
        <v>1400</v>
      </c>
      <c r="AC1540" t="s">
        <v>1406</v>
      </c>
      <c r="AD1540" t="s">
        <v>1407</v>
      </c>
      <c r="AF1540" t="s">
        <v>137</v>
      </c>
      <c r="AG1540" t="s">
        <v>1408</v>
      </c>
      <c r="AI1540" t="s">
        <v>139</v>
      </c>
      <c r="AK1540" t="s">
        <v>140</v>
      </c>
      <c r="AM1540" t="s">
        <v>141</v>
      </c>
      <c r="AZ1540" t="s">
        <v>1207</v>
      </c>
      <c r="BA1540" t="s">
        <v>1208</v>
      </c>
      <c r="BB1540" t="s">
        <v>1209</v>
      </c>
      <c r="BD1540" t="s">
        <v>1409</v>
      </c>
      <c r="BE1540" s="15">
        <v>43948</v>
      </c>
      <c r="BG1540" t="s">
        <v>1410</v>
      </c>
      <c r="BH1540">
        <v>0.5</v>
      </c>
      <c r="BI1540" t="s">
        <v>139</v>
      </c>
      <c r="BJ1540" s="15"/>
      <c r="BK1540" t="s">
        <v>146</v>
      </c>
      <c r="BL1540">
        <v>8</v>
      </c>
      <c r="BM1540" s="16">
        <v>43942.871527777803</v>
      </c>
      <c r="BN1540">
        <v>8</v>
      </c>
      <c r="BO1540" s="16">
        <v>43942.871527777803</v>
      </c>
      <c r="BP1540" t="s">
        <v>147</v>
      </c>
      <c r="BQ1540" t="s">
        <v>147</v>
      </c>
      <c r="BS1540">
        <v>0.5</v>
      </c>
      <c r="BT1540" t="b">
        <v>0</v>
      </c>
      <c r="BV1540">
        <v>0.5</v>
      </c>
      <c r="BW1540">
        <v>0.25</v>
      </c>
      <c r="BX1540" t="s">
        <v>1103</v>
      </c>
      <c r="BY1540" t="s">
        <v>1400</v>
      </c>
      <c r="BZ1540" t="s">
        <v>1401</v>
      </c>
      <c r="CA1540" t="s">
        <v>4754</v>
      </c>
      <c r="CB1540" t="s">
        <v>150</v>
      </c>
      <c r="CD1540" t="s">
        <v>4748</v>
      </c>
      <c r="CI1540">
        <v>44.696300000000001</v>
      </c>
      <c r="CJ1540">
        <v>-124.05929999999999</v>
      </c>
      <c r="CN1540" t="s">
        <v>135</v>
      </c>
      <c r="CO1540" t="s">
        <v>298</v>
      </c>
      <c r="CV1540" t="s">
        <v>154</v>
      </c>
      <c r="CW1540" t="s">
        <v>524</v>
      </c>
      <c r="CX1540" t="s">
        <v>4704</v>
      </c>
      <c r="DC1540" s="15"/>
      <c r="DH1540" t="s">
        <v>146</v>
      </c>
    </row>
    <row r="1541" spans="1:112" x14ac:dyDescent="0.25">
      <c r="A1541" t="s">
        <v>1400</v>
      </c>
      <c r="B1541" t="s">
        <v>1401</v>
      </c>
      <c r="C1541" t="s">
        <v>4755</v>
      </c>
      <c r="D1541" t="s">
        <v>124</v>
      </c>
      <c r="E1541" t="s">
        <v>125</v>
      </c>
      <c r="F1541" t="s">
        <v>126</v>
      </c>
      <c r="G1541" s="15">
        <v>43942</v>
      </c>
      <c r="H1541" t="s">
        <v>2297</v>
      </c>
      <c r="I1541" t="s">
        <v>1197</v>
      </c>
      <c r="J1541" s="15">
        <v>43942</v>
      </c>
      <c r="K1541" t="s">
        <v>2297</v>
      </c>
      <c r="L1541" t="s">
        <v>1197</v>
      </c>
      <c r="T1541" t="s">
        <v>1404</v>
      </c>
      <c r="V1541" t="s">
        <v>4756</v>
      </c>
      <c r="AA1541" t="s">
        <v>1406</v>
      </c>
      <c r="AB1541" t="s">
        <v>1400</v>
      </c>
      <c r="AC1541" t="s">
        <v>1406</v>
      </c>
      <c r="AD1541" t="s">
        <v>1407</v>
      </c>
      <c r="AF1541" t="s">
        <v>137</v>
      </c>
      <c r="AG1541" t="s">
        <v>1408</v>
      </c>
      <c r="AI1541" t="s">
        <v>139</v>
      </c>
      <c r="AK1541" t="s">
        <v>140</v>
      </c>
      <c r="AM1541" t="s">
        <v>141</v>
      </c>
      <c r="AZ1541" t="s">
        <v>1207</v>
      </c>
      <c r="BA1541" t="s">
        <v>1208</v>
      </c>
      <c r="BB1541" t="s">
        <v>1209</v>
      </c>
      <c r="BD1541" t="s">
        <v>1409</v>
      </c>
      <c r="BE1541" s="15">
        <v>43948</v>
      </c>
      <c r="BG1541" t="s">
        <v>1410</v>
      </c>
      <c r="BH1541">
        <v>0.5</v>
      </c>
      <c r="BI1541" t="s">
        <v>139</v>
      </c>
      <c r="BJ1541" s="15"/>
      <c r="BK1541" t="s">
        <v>146</v>
      </c>
      <c r="BL1541">
        <v>8</v>
      </c>
      <c r="BM1541" s="16">
        <v>43942.934027777803</v>
      </c>
      <c r="BN1541">
        <v>8</v>
      </c>
      <c r="BO1541" s="16">
        <v>43942.934027777803</v>
      </c>
      <c r="BP1541" t="s">
        <v>147</v>
      </c>
      <c r="BQ1541" t="s">
        <v>147</v>
      </c>
      <c r="BS1541">
        <v>0.5</v>
      </c>
      <c r="BT1541" t="b">
        <v>0</v>
      </c>
      <c r="BV1541">
        <v>0.5</v>
      </c>
      <c r="BW1541">
        <v>0.25</v>
      </c>
      <c r="BX1541" t="s">
        <v>1103</v>
      </c>
      <c r="BY1541" t="s">
        <v>1400</v>
      </c>
      <c r="BZ1541" t="s">
        <v>1401</v>
      </c>
      <c r="CA1541" t="s">
        <v>4757</v>
      </c>
      <c r="CB1541" t="s">
        <v>150</v>
      </c>
      <c r="CD1541" t="s">
        <v>4748</v>
      </c>
      <c r="CI1541">
        <v>44.699339999999999</v>
      </c>
      <c r="CJ1541">
        <v>-124.05647</v>
      </c>
      <c r="CN1541" t="s">
        <v>135</v>
      </c>
      <c r="CO1541" t="s">
        <v>298</v>
      </c>
      <c r="CV1541" t="s">
        <v>154</v>
      </c>
      <c r="CW1541" t="s">
        <v>524</v>
      </c>
      <c r="CX1541" t="s">
        <v>4704</v>
      </c>
      <c r="DC1541" s="15"/>
      <c r="DH1541" t="s">
        <v>146</v>
      </c>
    </row>
    <row r="1542" spans="1:112" x14ac:dyDescent="0.25">
      <c r="A1542" t="s">
        <v>1400</v>
      </c>
      <c r="B1542" t="s">
        <v>1401</v>
      </c>
      <c r="C1542" t="s">
        <v>4758</v>
      </c>
      <c r="D1542" t="s">
        <v>124</v>
      </c>
      <c r="E1542" t="s">
        <v>125</v>
      </c>
      <c r="F1542" t="s">
        <v>126</v>
      </c>
      <c r="G1542" s="15">
        <v>44019</v>
      </c>
      <c r="H1542" t="s">
        <v>1283</v>
      </c>
      <c r="I1542" t="s">
        <v>1197</v>
      </c>
      <c r="J1542" s="15">
        <v>44019</v>
      </c>
      <c r="K1542" t="s">
        <v>1283</v>
      </c>
      <c r="L1542" t="s">
        <v>1197</v>
      </c>
      <c r="T1542" t="s">
        <v>1404</v>
      </c>
      <c r="V1542" t="s">
        <v>4759</v>
      </c>
      <c r="AA1542" t="s">
        <v>1406</v>
      </c>
      <c r="AB1542" t="s">
        <v>1400</v>
      </c>
      <c r="AC1542" t="s">
        <v>1406</v>
      </c>
      <c r="AD1542" t="s">
        <v>1407</v>
      </c>
      <c r="AF1542" t="s">
        <v>137</v>
      </c>
      <c r="AG1542" t="s">
        <v>1408</v>
      </c>
      <c r="AI1542" t="s">
        <v>139</v>
      </c>
      <c r="AK1542" t="s">
        <v>140</v>
      </c>
      <c r="AM1542" t="s">
        <v>141</v>
      </c>
      <c r="AZ1542" t="s">
        <v>1207</v>
      </c>
      <c r="BA1542" t="s">
        <v>1208</v>
      </c>
      <c r="BB1542" t="s">
        <v>1209</v>
      </c>
      <c r="BD1542" t="s">
        <v>1409</v>
      </c>
      <c r="BE1542" s="15">
        <v>44020</v>
      </c>
      <c r="BG1542" t="s">
        <v>1410</v>
      </c>
      <c r="BH1542">
        <v>0.5</v>
      </c>
      <c r="BI1542" t="s">
        <v>139</v>
      </c>
      <c r="BJ1542" s="15"/>
      <c r="BK1542" t="s">
        <v>146</v>
      </c>
      <c r="BL1542">
        <v>8</v>
      </c>
      <c r="BM1542" s="16">
        <v>44019.715277777803</v>
      </c>
      <c r="BN1542">
        <v>8</v>
      </c>
      <c r="BO1542" s="16">
        <v>44019.715277777803</v>
      </c>
      <c r="BP1542" t="s">
        <v>147</v>
      </c>
      <c r="BQ1542" t="s">
        <v>147</v>
      </c>
      <c r="BS1542">
        <v>0.5</v>
      </c>
      <c r="BT1542" t="b">
        <v>0</v>
      </c>
      <c r="BV1542">
        <v>0.5</v>
      </c>
      <c r="BW1542">
        <v>0.25</v>
      </c>
      <c r="BX1542" t="s">
        <v>1103</v>
      </c>
      <c r="BY1542" t="s">
        <v>1400</v>
      </c>
      <c r="BZ1542" t="s">
        <v>1401</v>
      </c>
      <c r="CA1542" t="s">
        <v>4760</v>
      </c>
      <c r="CB1542" t="s">
        <v>150</v>
      </c>
      <c r="CD1542" t="s">
        <v>4761</v>
      </c>
      <c r="CI1542">
        <v>45.689722000000003</v>
      </c>
      <c r="CJ1542">
        <v>-119.580833</v>
      </c>
      <c r="CN1542" t="s">
        <v>135</v>
      </c>
      <c r="CO1542" t="s">
        <v>298</v>
      </c>
      <c r="CV1542" t="s">
        <v>154</v>
      </c>
      <c r="CW1542" t="s">
        <v>524</v>
      </c>
      <c r="CX1542" t="s">
        <v>3494</v>
      </c>
      <c r="DC1542" s="15"/>
      <c r="DH1542" t="s">
        <v>146</v>
      </c>
    </row>
    <row r="1543" spans="1:112" x14ac:dyDescent="0.25">
      <c r="A1543" t="s">
        <v>1400</v>
      </c>
      <c r="B1543" t="s">
        <v>1401</v>
      </c>
      <c r="C1543" t="s">
        <v>4762</v>
      </c>
      <c r="D1543" t="s">
        <v>124</v>
      </c>
      <c r="E1543" t="s">
        <v>125</v>
      </c>
      <c r="F1543" t="s">
        <v>126</v>
      </c>
      <c r="G1543" s="15">
        <v>44019</v>
      </c>
      <c r="H1543" t="s">
        <v>2017</v>
      </c>
      <c r="I1543" t="s">
        <v>1197</v>
      </c>
      <c r="J1543" s="15">
        <v>44019</v>
      </c>
      <c r="K1543" t="s">
        <v>2017</v>
      </c>
      <c r="L1543" t="s">
        <v>1197</v>
      </c>
      <c r="T1543" t="s">
        <v>1404</v>
      </c>
      <c r="V1543" t="s">
        <v>3502</v>
      </c>
      <c r="AA1543" t="s">
        <v>1406</v>
      </c>
      <c r="AB1543" t="s">
        <v>1400</v>
      </c>
      <c r="AC1543" t="s">
        <v>1406</v>
      </c>
      <c r="AD1543" t="s">
        <v>1407</v>
      </c>
      <c r="AF1543" t="s">
        <v>137</v>
      </c>
      <c r="AG1543" t="s">
        <v>1408</v>
      </c>
      <c r="AI1543" t="s">
        <v>139</v>
      </c>
      <c r="AK1543" t="s">
        <v>140</v>
      </c>
      <c r="AM1543" t="s">
        <v>141</v>
      </c>
      <c r="AZ1543" t="s">
        <v>1207</v>
      </c>
      <c r="BA1543" t="s">
        <v>1208</v>
      </c>
      <c r="BB1543" t="s">
        <v>1209</v>
      </c>
      <c r="BD1543" t="s">
        <v>1409</v>
      </c>
      <c r="BE1543" s="15">
        <v>44020</v>
      </c>
      <c r="BG1543" t="s">
        <v>1410</v>
      </c>
      <c r="BH1543">
        <v>0.5</v>
      </c>
      <c r="BI1543" t="s">
        <v>139</v>
      </c>
      <c r="BJ1543" s="15"/>
      <c r="BK1543" t="s">
        <v>146</v>
      </c>
      <c r="BL1543">
        <v>8</v>
      </c>
      <c r="BM1543" s="16">
        <v>44019.895833333299</v>
      </c>
      <c r="BN1543">
        <v>8</v>
      </c>
      <c r="BO1543" s="16">
        <v>44019.895833333299</v>
      </c>
      <c r="BP1543" t="s">
        <v>147</v>
      </c>
      <c r="BQ1543" t="s">
        <v>147</v>
      </c>
      <c r="BS1543">
        <v>0.5</v>
      </c>
      <c r="BT1543" t="b">
        <v>0</v>
      </c>
      <c r="BV1543">
        <v>0.5</v>
      </c>
      <c r="BW1543">
        <v>0.25</v>
      </c>
      <c r="BX1543" t="s">
        <v>1103</v>
      </c>
      <c r="BY1543" t="s">
        <v>1400</v>
      </c>
      <c r="BZ1543" t="s">
        <v>1401</v>
      </c>
      <c r="CA1543" t="s">
        <v>3503</v>
      </c>
      <c r="CB1543" t="s">
        <v>150</v>
      </c>
      <c r="CC1543" t="s">
        <v>1421</v>
      </c>
      <c r="CD1543" t="s">
        <v>3493</v>
      </c>
      <c r="CI1543">
        <v>45.686388999999998</v>
      </c>
      <c r="CJ1543">
        <v>-119.601111</v>
      </c>
      <c r="CN1543" t="s">
        <v>135</v>
      </c>
      <c r="CO1543" t="s">
        <v>298</v>
      </c>
      <c r="CV1543" t="s">
        <v>154</v>
      </c>
      <c r="CW1543" t="s">
        <v>524</v>
      </c>
      <c r="CX1543" t="s">
        <v>3494</v>
      </c>
      <c r="DC1543" s="15"/>
      <c r="DH1543" t="s">
        <v>146</v>
      </c>
    </row>
    <row r="1544" spans="1:112" x14ac:dyDescent="0.25">
      <c r="A1544" t="s">
        <v>1400</v>
      </c>
      <c r="B1544" t="s">
        <v>1401</v>
      </c>
      <c r="C1544" t="s">
        <v>4763</v>
      </c>
      <c r="D1544" t="s">
        <v>124</v>
      </c>
      <c r="E1544" t="s">
        <v>125</v>
      </c>
      <c r="F1544" t="s">
        <v>126</v>
      </c>
      <c r="G1544" s="15">
        <v>44019</v>
      </c>
      <c r="H1544" t="s">
        <v>2417</v>
      </c>
      <c r="I1544" t="s">
        <v>1197</v>
      </c>
      <c r="J1544" s="15">
        <v>44019</v>
      </c>
      <c r="K1544" t="s">
        <v>2417</v>
      </c>
      <c r="L1544" t="s">
        <v>1197</v>
      </c>
      <c r="T1544" t="s">
        <v>1404</v>
      </c>
      <c r="V1544" t="s">
        <v>3505</v>
      </c>
      <c r="AA1544" t="s">
        <v>1406</v>
      </c>
      <c r="AB1544" t="s">
        <v>1400</v>
      </c>
      <c r="AC1544" t="s">
        <v>1406</v>
      </c>
      <c r="AD1544" t="s">
        <v>1407</v>
      </c>
      <c r="AF1544" t="s">
        <v>137</v>
      </c>
      <c r="AG1544" t="s">
        <v>1408</v>
      </c>
      <c r="AI1544" t="s">
        <v>139</v>
      </c>
      <c r="AK1544" t="s">
        <v>140</v>
      </c>
      <c r="AM1544" t="s">
        <v>141</v>
      </c>
      <c r="AZ1544" t="s">
        <v>1207</v>
      </c>
      <c r="BA1544" t="s">
        <v>1208</v>
      </c>
      <c r="BB1544" t="s">
        <v>1209</v>
      </c>
      <c r="BD1544" t="s">
        <v>1409</v>
      </c>
      <c r="BE1544" s="15">
        <v>44020</v>
      </c>
      <c r="BG1544" t="s">
        <v>1410</v>
      </c>
      <c r="BH1544">
        <v>0.5</v>
      </c>
      <c r="BI1544" t="s">
        <v>139</v>
      </c>
      <c r="BJ1544" s="15"/>
      <c r="BK1544" t="s">
        <v>146</v>
      </c>
      <c r="BL1544">
        <v>8</v>
      </c>
      <c r="BM1544" s="16">
        <v>44019.989583333299</v>
      </c>
      <c r="BN1544">
        <v>8</v>
      </c>
      <c r="BO1544" s="16">
        <v>44019.989583333299</v>
      </c>
      <c r="BP1544" t="s">
        <v>147</v>
      </c>
      <c r="BQ1544" t="s">
        <v>147</v>
      </c>
      <c r="BS1544">
        <v>0.5</v>
      </c>
      <c r="BT1544" t="b">
        <v>0</v>
      </c>
      <c r="BV1544">
        <v>0.5</v>
      </c>
      <c r="BW1544">
        <v>0.25</v>
      </c>
      <c r="BX1544" t="s">
        <v>1103</v>
      </c>
      <c r="BY1544" t="s">
        <v>1400</v>
      </c>
      <c r="BZ1544" t="s">
        <v>1401</v>
      </c>
      <c r="CA1544" t="s">
        <v>3506</v>
      </c>
      <c r="CB1544" t="s">
        <v>150</v>
      </c>
      <c r="CC1544" t="s">
        <v>1421</v>
      </c>
      <c r="CD1544" t="s">
        <v>3493</v>
      </c>
      <c r="CI1544">
        <v>45.683610999999999</v>
      </c>
      <c r="CJ1544">
        <v>-119.586111</v>
      </c>
      <c r="CN1544" t="s">
        <v>135</v>
      </c>
      <c r="CO1544" t="s">
        <v>298</v>
      </c>
      <c r="CV1544" t="s">
        <v>154</v>
      </c>
      <c r="CW1544" t="s">
        <v>524</v>
      </c>
      <c r="CX1544" t="s">
        <v>3494</v>
      </c>
      <c r="DC1544" s="15"/>
      <c r="DH1544" t="s">
        <v>146</v>
      </c>
    </row>
    <row r="1545" spans="1:112" x14ac:dyDescent="0.25">
      <c r="A1545" t="s">
        <v>1400</v>
      </c>
      <c r="B1545" t="s">
        <v>1401</v>
      </c>
      <c r="C1545" t="s">
        <v>4764</v>
      </c>
      <c r="D1545" t="s">
        <v>124</v>
      </c>
      <c r="E1545" t="s">
        <v>125</v>
      </c>
      <c r="F1545" t="s">
        <v>126</v>
      </c>
      <c r="G1545" s="15">
        <v>44041</v>
      </c>
      <c r="H1545" t="s">
        <v>2490</v>
      </c>
      <c r="I1545" t="s">
        <v>1197</v>
      </c>
      <c r="J1545" s="15">
        <v>44041</v>
      </c>
      <c r="K1545" t="s">
        <v>2490</v>
      </c>
      <c r="L1545" t="s">
        <v>1197</v>
      </c>
      <c r="T1545" t="s">
        <v>1404</v>
      </c>
      <c r="V1545" t="s">
        <v>4765</v>
      </c>
      <c r="AA1545" t="s">
        <v>1406</v>
      </c>
      <c r="AB1545" t="s">
        <v>1400</v>
      </c>
      <c r="AC1545" t="s">
        <v>1406</v>
      </c>
      <c r="AD1545" t="s">
        <v>1407</v>
      </c>
      <c r="AF1545" t="s">
        <v>137</v>
      </c>
      <c r="AG1545" t="s">
        <v>1408</v>
      </c>
      <c r="AI1545" t="s">
        <v>139</v>
      </c>
      <c r="AK1545" t="s">
        <v>140</v>
      </c>
      <c r="AM1545" t="s">
        <v>141</v>
      </c>
      <c r="AZ1545" t="s">
        <v>1207</v>
      </c>
      <c r="BA1545" t="s">
        <v>1208</v>
      </c>
      <c r="BB1545" t="s">
        <v>1209</v>
      </c>
      <c r="BD1545" t="s">
        <v>1409</v>
      </c>
      <c r="BE1545" s="15">
        <v>44042</v>
      </c>
      <c r="BG1545" t="s">
        <v>1410</v>
      </c>
      <c r="BH1545">
        <v>0.5</v>
      </c>
      <c r="BI1545" t="s">
        <v>139</v>
      </c>
      <c r="BJ1545" s="15"/>
      <c r="BK1545" t="s">
        <v>146</v>
      </c>
      <c r="BL1545">
        <v>8</v>
      </c>
      <c r="BM1545" s="16">
        <v>44041.779166666704</v>
      </c>
      <c r="BN1545">
        <v>8</v>
      </c>
      <c r="BO1545" s="16">
        <v>44041.779166666704</v>
      </c>
      <c r="BP1545" t="s">
        <v>147</v>
      </c>
      <c r="BQ1545" t="s">
        <v>147</v>
      </c>
      <c r="BS1545">
        <v>0.5</v>
      </c>
      <c r="BT1545" t="b">
        <v>0</v>
      </c>
      <c r="BV1545">
        <v>0.5</v>
      </c>
      <c r="BW1545">
        <v>0.25</v>
      </c>
      <c r="BX1545" t="s">
        <v>1103</v>
      </c>
      <c r="BY1545" t="s">
        <v>1400</v>
      </c>
      <c r="BZ1545" t="s">
        <v>1401</v>
      </c>
      <c r="CA1545" t="s">
        <v>4766</v>
      </c>
      <c r="CB1545" t="s">
        <v>150</v>
      </c>
      <c r="CD1545" t="s">
        <v>3223</v>
      </c>
      <c r="CI1545">
        <v>46.166258399999997</v>
      </c>
      <c r="CJ1545">
        <v>-123.41984682</v>
      </c>
      <c r="CN1545" t="s">
        <v>3003</v>
      </c>
      <c r="CO1545" t="s">
        <v>298</v>
      </c>
      <c r="CV1545" t="s">
        <v>154</v>
      </c>
      <c r="CW1545" t="s">
        <v>524</v>
      </c>
      <c r="CX1545" t="s">
        <v>207</v>
      </c>
      <c r="DC1545" s="15"/>
      <c r="DH1545" t="s">
        <v>146</v>
      </c>
    </row>
    <row r="1546" spans="1:112" x14ac:dyDescent="0.25">
      <c r="A1546" t="s">
        <v>1400</v>
      </c>
      <c r="B1546" t="s">
        <v>1401</v>
      </c>
      <c r="C1546" t="s">
        <v>4767</v>
      </c>
      <c r="D1546" t="s">
        <v>124</v>
      </c>
      <c r="E1546" t="s">
        <v>125</v>
      </c>
      <c r="F1546" t="s">
        <v>126</v>
      </c>
      <c r="G1546" s="15">
        <v>44041</v>
      </c>
      <c r="H1546" t="s">
        <v>309</v>
      </c>
      <c r="I1546" t="s">
        <v>1197</v>
      </c>
      <c r="J1546" s="15">
        <v>44041</v>
      </c>
      <c r="K1546" t="s">
        <v>309</v>
      </c>
      <c r="L1546" t="s">
        <v>1197</v>
      </c>
      <c r="T1546" t="s">
        <v>1404</v>
      </c>
      <c r="V1546" t="s">
        <v>4768</v>
      </c>
      <c r="AA1546" t="s">
        <v>1406</v>
      </c>
      <c r="AB1546" t="s">
        <v>1400</v>
      </c>
      <c r="AC1546" t="s">
        <v>1406</v>
      </c>
      <c r="AD1546" t="s">
        <v>1407</v>
      </c>
      <c r="AF1546" t="s">
        <v>137</v>
      </c>
      <c r="AG1546" t="s">
        <v>1408</v>
      </c>
      <c r="AI1546" t="s">
        <v>139</v>
      </c>
      <c r="AK1546" t="s">
        <v>140</v>
      </c>
      <c r="AM1546" t="s">
        <v>141</v>
      </c>
      <c r="AZ1546" t="s">
        <v>1207</v>
      </c>
      <c r="BA1546" t="s">
        <v>1208</v>
      </c>
      <c r="BB1546" t="s">
        <v>1209</v>
      </c>
      <c r="BD1546" t="s">
        <v>1409</v>
      </c>
      <c r="BE1546" s="15">
        <v>44042</v>
      </c>
      <c r="BG1546" t="s">
        <v>1410</v>
      </c>
      <c r="BH1546">
        <v>0.5</v>
      </c>
      <c r="BI1546" t="s">
        <v>139</v>
      </c>
      <c r="BJ1546" s="15"/>
      <c r="BK1546" t="s">
        <v>146</v>
      </c>
      <c r="BL1546">
        <v>8</v>
      </c>
      <c r="BM1546" s="16">
        <v>44041.84375</v>
      </c>
      <c r="BN1546">
        <v>8</v>
      </c>
      <c r="BO1546" s="16">
        <v>44041.84375</v>
      </c>
      <c r="BP1546" t="s">
        <v>147</v>
      </c>
      <c r="BQ1546" t="s">
        <v>147</v>
      </c>
      <c r="BS1546">
        <v>0.5</v>
      </c>
      <c r="BT1546" t="b">
        <v>0</v>
      </c>
      <c r="BV1546">
        <v>0.5</v>
      </c>
      <c r="BW1546">
        <v>0.25</v>
      </c>
      <c r="BX1546" t="s">
        <v>1103</v>
      </c>
      <c r="BY1546" t="s">
        <v>1400</v>
      </c>
      <c r="BZ1546" t="s">
        <v>1401</v>
      </c>
      <c r="CA1546" t="s">
        <v>4769</v>
      </c>
      <c r="CB1546" t="s">
        <v>150</v>
      </c>
      <c r="CC1546" t="s">
        <v>3486</v>
      </c>
      <c r="CD1546" t="s">
        <v>3223</v>
      </c>
      <c r="CI1546">
        <v>46.161839999999998</v>
      </c>
      <c r="CJ1546">
        <v>-123.42525999999999</v>
      </c>
      <c r="CN1546" t="s">
        <v>135</v>
      </c>
      <c r="CO1546" t="s">
        <v>298</v>
      </c>
      <c r="CV1546" t="s">
        <v>154</v>
      </c>
      <c r="CW1546" t="s">
        <v>524</v>
      </c>
      <c r="CX1546" t="s">
        <v>207</v>
      </c>
      <c r="DC1546" s="15"/>
      <c r="DH1546" t="s">
        <v>146</v>
      </c>
    </row>
    <row r="1547" spans="1:112" x14ac:dyDescent="0.25">
      <c r="A1547" t="s">
        <v>1400</v>
      </c>
      <c r="B1547" t="s">
        <v>1401</v>
      </c>
      <c r="C1547" t="s">
        <v>4770</v>
      </c>
      <c r="D1547" t="s">
        <v>124</v>
      </c>
      <c r="E1547" t="s">
        <v>125</v>
      </c>
      <c r="F1547" t="s">
        <v>126</v>
      </c>
      <c r="G1547" s="15">
        <v>44041</v>
      </c>
      <c r="H1547" t="s">
        <v>4771</v>
      </c>
      <c r="I1547" t="s">
        <v>1197</v>
      </c>
      <c r="J1547" s="15">
        <v>44041</v>
      </c>
      <c r="K1547" t="s">
        <v>4771</v>
      </c>
      <c r="L1547" t="s">
        <v>1197</v>
      </c>
      <c r="T1547" t="s">
        <v>1404</v>
      </c>
      <c r="V1547" t="s">
        <v>4772</v>
      </c>
      <c r="W1547" t="s">
        <v>4773</v>
      </c>
      <c r="AA1547" t="s">
        <v>1406</v>
      </c>
      <c r="AB1547" t="s">
        <v>1400</v>
      </c>
      <c r="AC1547" t="s">
        <v>1406</v>
      </c>
      <c r="AD1547" t="s">
        <v>1407</v>
      </c>
      <c r="AF1547" t="s">
        <v>137</v>
      </c>
      <c r="AG1547" t="s">
        <v>1408</v>
      </c>
      <c r="AI1547" t="s">
        <v>139</v>
      </c>
      <c r="AK1547" t="s">
        <v>140</v>
      </c>
      <c r="AM1547" t="s">
        <v>141</v>
      </c>
      <c r="AZ1547" t="s">
        <v>1207</v>
      </c>
      <c r="BA1547" t="s">
        <v>1208</v>
      </c>
      <c r="BB1547" t="s">
        <v>1209</v>
      </c>
      <c r="BD1547" t="s">
        <v>1409</v>
      </c>
      <c r="BE1547" s="15">
        <v>44042</v>
      </c>
      <c r="BG1547" t="s">
        <v>1410</v>
      </c>
      <c r="BH1547">
        <v>0.5</v>
      </c>
      <c r="BI1547" t="s">
        <v>139</v>
      </c>
      <c r="BJ1547" s="15"/>
      <c r="BK1547" t="s">
        <v>146</v>
      </c>
      <c r="BL1547">
        <v>8</v>
      </c>
      <c r="BM1547" s="16">
        <v>44041.952777777798</v>
      </c>
      <c r="BN1547">
        <v>8</v>
      </c>
      <c r="BO1547" s="16">
        <v>44041.952777777798</v>
      </c>
      <c r="BP1547" t="s">
        <v>147</v>
      </c>
      <c r="BQ1547" t="s">
        <v>147</v>
      </c>
      <c r="BS1547">
        <v>0.5</v>
      </c>
      <c r="BT1547" t="b">
        <v>0</v>
      </c>
      <c r="BV1547">
        <v>0.5</v>
      </c>
      <c r="BW1547">
        <v>0.25</v>
      </c>
      <c r="BX1547" t="s">
        <v>1103</v>
      </c>
      <c r="BY1547" t="s">
        <v>1400</v>
      </c>
      <c r="BZ1547" t="s">
        <v>1401</v>
      </c>
      <c r="CA1547" t="s">
        <v>4774</v>
      </c>
      <c r="CB1547" t="s">
        <v>150</v>
      </c>
      <c r="CD1547" t="s">
        <v>3223</v>
      </c>
      <c r="CI1547">
        <v>46.16084</v>
      </c>
      <c r="CJ1547">
        <v>-123.42353</v>
      </c>
      <c r="CN1547" t="s">
        <v>135</v>
      </c>
      <c r="CO1547" t="s">
        <v>298</v>
      </c>
      <c r="CV1547" t="s">
        <v>154</v>
      </c>
      <c r="CW1547" t="s">
        <v>524</v>
      </c>
      <c r="CX1547" t="s">
        <v>207</v>
      </c>
      <c r="DC1547" s="15"/>
      <c r="DH1547" t="s">
        <v>146</v>
      </c>
    </row>
    <row r="1548" spans="1:112" x14ac:dyDescent="0.25">
      <c r="A1548" t="s">
        <v>1400</v>
      </c>
      <c r="B1548" t="s">
        <v>1401</v>
      </c>
      <c r="C1548" t="s">
        <v>4775</v>
      </c>
      <c r="D1548" t="s">
        <v>124</v>
      </c>
      <c r="E1548" t="s">
        <v>125</v>
      </c>
      <c r="F1548" t="s">
        <v>126</v>
      </c>
      <c r="G1548" s="15">
        <v>44041</v>
      </c>
      <c r="H1548" t="s">
        <v>2104</v>
      </c>
      <c r="I1548" t="s">
        <v>1197</v>
      </c>
      <c r="J1548" s="15">
        <v>44041</v>
      </c>
      <c r="K1548" t="s">
        <v>2104</v>
      </c>
      <c r="L1548" t="s">
        <v>1197</v>
      </c>
      <c r="T1548" t="s">
        <v>1404</v>
      </c>
      <c r="V1548" t="s">
        <v>4772</v>
      </c>
      <c r="W1548" t="s">
        <v>4776</v>
      </c>
      <c r="AA1548" t="s">
        <v>1406</v>
      </c>
      <c r="AB1548" t="s">
        <v>1400</v>
      </c>
      <c r="AC1548" t="s">
        <v>1406</v>
      </c>
      <c r="AD1548" t="s">
        <v>1407</v>
      </c>
      <c r="AF1548" t="s">
        <v>137</v>
      </c>
      <c r="AG1548" t="s">
        <v>1408</v>
      </c>
      <c r="AI1548" t="s">
        <v>139</v>
      </c>
      <c r="AK1548" t="s">
        <v>140</v>
      </c>
      <c r="AM1548" t="s">
        <v>141</v>
      </c>
      <c r="AZ1548" t="s">
        <v>1207</v>
      </c>
      <c r="BA1548" t="s">
        <v>1208</v>
      </c>
      <c r="BB1548" t="s">
        <v>1209</v>
      </c>
      <c r="BD1548" t="s">
        <v>1409</v>
      </c>
      <c r="BE1548" s="15">
        <v>44042</v>
      </c>
      <c r="BG1548" t="s">
        <v>1410</v>
      </c>
      <c r="BH1548">
        <v>0.5</v>
      </c>
      <c r="BI1548" t="s">
        <v>139</v>
      </c>
      <c r="BJ1548" s="15"/>
      <c r="BK1548" t="s">
        <v>146</v>
      </c>
      <c r="BL1548">
        <v>8</v>
      </c>
      <c r="BM1548" s="16">
        <v>44042</v>
      </c>
      <c r="BN1548">
        <v>8</v>
      </c>
      <c r="BO1548" s="16">
        <v>44042</v>
      </c>
      <c r="BP1548" t="s">
        <v>147</v>
      </c>
      <c r="BQ1548" t="s">
        <v>147</v>
      </c>
      <c r="BS1548">
        <v>0.5</v>
      </c>
      <c r="BT1548" t="b">
        <v>0</v>
      </c>
      <c r="BV1548">
        <v>0.5</v>
      </c>
      <c r="BW1548">
        <v>0.25</v>
      </c>
      <c r="BX1548" t="s">
        <v>1103</v>
      </c>
      <c r="BY1548" t="s">
        <v>1400</v>
      </c>
      <c r="BZ1548" t="s">
        <v>1401</v>
      </c>
      <c r="CA1548" t="s">
        <v>4774</v>
      </c>
      <c r="CB1548" t="s">
        <v>150</v>
      </c>
      <c r="CD1548" t="s">
        <v>3223</v>
      </c>
      <c r="CI1548">
        <v>46.16084</v>
      </c>
      <c r="CJ1548">
        <v>-123.42353</v>
      </c>
      <c r="CN1548" t="s">
        <v>135</v>
      </c>
      <c r="CO1548" t="s">
        <v>298</v>
      </c>
      <c r="CV1548" t="s">
        <v>154</v>
      </c>
      <c r="CW1548" t="s">
        <v>524</v>
      </c>
      <c r="CX1548" t="s">
        <v>207</v>
      </c>
      <c r="DC1548" s="15"/>
      <c r="DH1548" t="s">
        <v>146</v>
      </c>
    </row>
    <row r="1549" spans="1:112" x14ac:dyDescent="0.25">
      <c r="A1549" t="s">
        <v>1400</v>
      </c>
      <c r="B1549" t="s">
        <v>1401</v>
      </c>
      <c r="C1549" t="s">
        <v>4777</v>
      </c>
      <c r="D1549" t="s">
        <v>124</v>
      </c>
      <c r="E1549" t="s">
        <v>125</v>
      </c>
      <c r="F1549" t="s">
        <v>126</v>
      </c>
      <c r="G1549" s="15">
        <v>44076</v>
      </c>
      <c r="H1549" t="s">
        <v>344</v>
      </c>
      <c r="I1549" t="s">
        <v>1197</v>
      </c>
      <c r="J1549" s="15">
        <v>44076</v>
      </c>
      <c r="K1549" t="s">
        <v>344</v>
      </c>
      <c r="L1549" t="s">
        <v>1197</v>
      </c>
      <c r="T1549" t="s">
        <v>1404</v>
      </c>
      <c r="V1549" t="s">
        <v>4778</v>
      </c>
      <c r="AA1549" t="s">
        <v>1406</v>
      </c>
      <c r="AB1549" t="s">
        <v>1400</v>
      </c>
      <c r="AC1549" t="s">
        <v>1406</v>
      </c>
      <c r="AD1549" t="s">
        <v>1407</v>
      </c>
      <c r="AF1549" t="s">
        <v>137</v>
      </c>
      <c r="AG1549" t="s">
        <v>1408</v>
      </c>
      <c r="AI1549" t="s">
        <v>139</v>
      </c>
      <c r="AK1549" t="s">
        <v>140</v>
      </c>
      <c r="AM1549" t="s">
        <v>141</v>
      </c>
      <c r="AZ1549" t="s">
        <v>1207</v>
      </c>
      <c r="BA1549" t="s">
        <v>1208</v>
      </c>
      <c r="BB1549" t="s">
        <v>1209</v>
      </c>
      <c r="BD1549" t="s">
        <v>1409</v>
      </c>
      <c r="BE1549" s="15">
        <v>44085</v>
      </c>
      <c r="BG1549" t="s">
        <v>1410</v>
      </c>
      <c r="BH1549">
        <v>0.5</v>
      </c>
      <c r="BI1549" t="s">
        <v>139</v>
      </c>
      <c r="BJ1549" s="15"/>
      <c r="BK1549" t="s">
        <v>146</v>
      </c>
      <c r="BL1549">
        <v>8</v>
      </c>
      <c r="BM1549" s="16">
        <v>44076.736111111102</v>
      </c>
      <c r="BN1549">
        <v>8</v>
      </c>
      <c r="BO1549" s="16">
        <v>44076.736111111102</v>
      </c>
      <c r="BP1549" t="s">
        <v>147</v>
      </c>
      <c r="BQ1549" t="s">
        <v>147</v>
      </c>
      <c r="BS1549">
        <v>0.5</v>
      </c>
      <c r="BT1549" t="b">
        <v>0</v>
      </c>
      <c r="BV1549">
        <v>0.5</v>
      </c>
      <c r="BW1549">
        <v>0.25</v>
      </c>
      <c r="BX1549" t="s">
        <v>1103</v>
      </c>
      <c r="BY1549" t="s">
        <v>1400</v>
      </c>
      <c r="BZ1549" t="s">
        <v>1401</v>
      </c>
      <c r="CA1549" t="s">
        <v>4779</v>
      </c>
      <c r="CB1549" t="s">
        <v>150</v>
      </c>
      <c r="CD1549" t="s">
        <v>1413</v>
      </c>
      <c r="CI1549">
        <v>44.925832999999997</v>
      </c>
      <c r="CJ1549">
        <v>-123.078611</v>
      </c>
      <c r="CN1549" t="s">
        <v>135</v>
      </c>
      <c r="CO1549" t="s">
        <v>298</v>
      </c>
      <c r="CV1549" t="s">
        <v>154</v>
      </c>
      <c r="CW1549" t="s">
        <v>524</v>
      </c>
      <c r="CX1549" t="s">
        <v>1414</v>
      </c>
      <c r="DC1549" s="15"/>
      <c r="DH1549" t="s">
        <v>146</v>
      </c>
    </row>
    <row r="1550" spans="1:112" x14ac:dyDescent="0.25">
      <c r="A1550" t="s">
        <v>1400</v>
      </c>
      <c r="B1550" t="s">
        <v>1401</v>
      </c>
      <c r="C1550" t="s">
        <v>4780</v>
      </c>
      <c r="D1550" t="s">
        <v>124</v>
      </c>
      <c r="E1550" t="s">
        <v>125</v>
      </c>
      <c r="F1550" t="s">
        <v>126</v>
      </c>
      <c r="G1550" s="15">
        <v>44076</v>
      </c>
      <c r="H1550" t="s">
        <v>828</v>
      </c>
      <c r="I1550" t="s">
        <v>1197</v>
      </c>
      <c r="J1550" s="15">
        <v>44076</v>
      </c>
      <c r="K1550" t="s">
        <v>828</v>
      </c>
      <c r="L1550" t="s">
        <v>1197</v>
      </c>
      <c r="T1550" t="s">
        <v>1404</v>
      </c>
      <c r="V1550" t="s">
        <v>4781</v>
      </c>
      <c r="AA1550" t="s">
        <v>1406</v>
      </c>
      <c r="AB1550" t="s">
        <v>1400</v>
      </c>
      <c r="AC1550" t="s">
        <v>1406</v>
      </c>
      <c r="AD1550" t="s">
        <v>1407</v>
      </c>
      <c r="AF1550" t="s">
        <v>137</v>
      </c>
      <c r="AG1550" t="s">
        <v>1408</v>
      </c>
      <c r="AI1550" t="s">
        <v>139</v>
      </c>
      <c r="AK1550" t="s">
        <v>140</v>
      </c>
      <c r="AM1550" t="s">
        <v>141</v>
      </c>
      <c r="AZ1550" t="s">
        <v>1207</v>
      </c>
      <c r="BA1550" t="s">
        <v>1208</v>
      </c>
      <c r="BB1550" t="s">
        <v>1209</v>
      </c>
      <c r="BD1550" t="s">
        <v>1409</v>
      </c>
      <c r="BE1550" s="15">
        <v>44085</v>
      </c>
      <c r="BG1550" t="s">
        <v>1410</v>
      </c>
      <c r="BH1550">
        <v>0.5</v>
      </c>
      <c r="BI1550" t="s">
        <v>139</v>
      </c>
      <c r="BJ1550" s="15"/>
      <c r="BK1550" t="s">
        <v>146</v>
      </c>
      <c r="BL1550">
        <v>8</v>
      </c>
      <c r="BM1550" s="16">
        <v>44076.788194444402</v>
      </c>
      <c r="BN1550">
        <v>8</v>
      </c>
      <c r="BO1550" s="16">
        <v>44076.788194444402</v>
      </c>
      <c r="BP1550" t="s">
        <v>147</v>
      </c>
      <c r="BQ1550" t="s">
        <v>147</v>
      </c>
      <c r="BS1550">
        <v>0.5</v>
      </c>
      <c r="BT1550" t="b">
        <v>0</v>
      </c>
      <c r="BV1550">
        <v>0.5</v>
      </c>
      <c r="BW1550">
        <v>0.25</v>
      </c>
      <c r="BX1550" t="s">
        <v>1103</v>
      </c>
      <c r="BY1550" t="s">
        <v>1400</v>
      </c>
      <c r="BZ1550" t="s">
        <v>1401</v>
      </c>
      <c r="CA1550" t="s">
        <v>4782</v>
      </c>
      <c r="CB1550" t="s">
        <v>150</v>
      </c>
      <c r="CD1550" t="s">
        <v>1413</v>
      </c>
      <c r="CI1550">
        <v>44.926099999999998</v>
      </c>
      <c r="CJ1550">
        <v>-123.0806</v>
      </c>
      <c r="CN1550" t="s">
        <v>135</v>
      </c>
      <c r="CO1550" t="s">
        <v>298</v>
      </c>
      <c r="CV1550" t="s">
        <v>154</v>
      </c>
      <c r="CW1550" t="s">
        <v>524</v>
      </c>
      <c r="CX1550" t="s">
        <v>1414</v>
      </c>
      <c r="DC1550" s="15"/>
      <c r="DH1550" t="s">
        <v>146</v>
      </c>
    </row>
    <row r="1551" spans="1:112" x14ac:dyDescent="0.25">
      <c r="A1551" t="s">
        <v>1400</v>
      </c>
      <c r="B1551" t="s">
        <v>1401</v>
      </c>
      <c r="C1551" t="s">
        <v>4783</v>
      </c>
      <c r="D1551" t="s">
        <v>124</v>
      </c>
      <c r="E1551" t="s">
        <v>125</v>
      </c>
      <c r="F1551" t="s">
        <v>126</v>
      </c>
      <c r="G1551" s="15">
        <v>44076</v>
      </c>
      <c r="H1551" t="s">
        <v>1584</v>
      </c>
      <c r="I1551" t="s">
        <v>1197</v>
      </c>
      <c r="J1551" s="15">
        <v>44076</v>
      </c>
      <c r="K1551" t="s">
        <v>1584</v>
      </c>
      <c r="L1551" t="s">
        <v>1197</v>
      </c>
      <c r="T1551" t="s">
        <v>1404</v>
      </c>
      <c r="V1551" t="s">
        <v>4784</v>
      </c>
      <c r="AA1551" t="s">
        <v>1406</v>
      </c>
      <c r="AB1551" t="s">
        <v>1400</v>
      </c>
      <c r="AC1551" t="s">
        <v>1406</v>
      </c>
      <c r="AD1551" t="s">
        <v>1407</v>
      </c>
      <c r="AF1551" t="s">
        <v>137</v>
      </c>
      <c r="AG1551" t="s">
        <v>1408</v>
      </c>
      <c r="AI1551" t="s">
        <v>139</v>
      </c>
      <c r="AK1551" t="s">
        <v>140</v>
      </c>
      <c r="AM1551" t="s">
        <v>141</v>
      </c>
      <c r="AZ1551" t="s">
        <v>1207</v>
      </c>
      <c r="BA1551" t="s">
        <v>1208</v>
      </c>
      <c r="BB1551" t="s">
        <v>1209</v>
      </c>
      <c r="BD1551" t="s">
        <v>1409</v>
      </c>
      <c r="BE1551" s="15">
        <v>44085</v>
      </c>
      <c r="BG1551" t="s">
        <v>1410</v>
      </c>
      <c r="BH1551">
        <v>0.5</v>
      </c>
      <c r="BI1551" t="s">
        <v>139</v>
      </c>
      <c r="BJ1551" s="15"/>
      <c r="BK1551" t="s">
        <v>146</v>
      </c>
      <c r="BL1551">
        <v>8</v>
      </c>
      <c r="BM1551" s="16">
        <v>44076.826388888898</v>
      </c>
      <c r="BN1551">
        <v>8</v>
      </c>
      <c r="BO1551" s="16">
        <v>44076.826388888898</v>
      </c>
      <c r="BP1551" t="s">
        <v>147</v>
      </c>
      <c r="BQ1551" t="s">
        <v>147</v>
      </c>
      <c r="BS1551">
        <v>0.5</v>
      </c>
      <c r="BT1551" t="b">
        <v>0</v>
      </c>
      <c r="BV1551">
        <v>0.5</v>
      </c>
      <c r="BW1551">
        <v>0.25</v>
      </c>
      <c r="BX1551" t="s">
        <v>1103</v>
      </c>
      <c r="BY1551" t="s">
        <v>1400</v>
      </c>
      <c r="BZ1551" t="s">
        <v>1401</v>
      </c>
      <c r="CA1551" t="s">
        <v>4785</v>
      </c>
      <c r="CB1551" t="s">
        <v>150</v>
      </c>
      <c r="CD1551" t="s">
        <v>1413</v>
      </c>
      <c r="CI1551">
        <v>44.927222</v>
      </c>
      <c r="CJ1551">
        <v>-123.086111</v>
      </c>
      <c r="CN1551" t="s">
        <v>135</v>
      </c>
      <c r="CO1551" t="s">
        <v>298</v>
      </c>
      <c r="CV1551" t="s">
        <v>154</v>
      </c>
      <c r="CW1551" t="s">
        <v>524</v>
      </c>
      <c r="CX1551" t="s">
        <v>1414</v>
      </c>
      <c r="DC1551" s="15"/>
      <c r="DH1551" t="s">
        <v>146</v>
      </c>
    </row>
    <row r="1552" spans="1:112" x14ac:dyDescent="0.25">
      <c r="A1552" t="s">
        <v>1400</v>
      </c>
      <c r="B1552" t="s">
        <v>1401</v>
      </c>
      <c r="C1552" t="s">
        <v>4786</v>
      </c>
      <c r="D1552" t="s">
        <v>124</v>
      </c>
      <c r="E1552" t="s">
        <v>125</v>
      </c>
      <c r="F1552" t="s">
        <v>126</v>
      </c>
      <c r="G1552" s="15">
        <v>44076</v>
      </c>
      <c r="H1552" t="s">
        <v>2291</v>
      </c>
      <c r="I1552" t="s">
        <v>1197</v>
      </c>
      <c r="J1552" s="15">
        <v>44076</v>
      </c>
      <c r="K1552" t="s">
        <v>2291</v>
      </c>
      <c r="L1552" t="s">
        <v>1197</v>
      </c>
      <c r="T1552" t="s">
        <v>1404</v>
      </c>
      <c r="V1552" t="s">
        <v>4787</v>
      </c>
      <c r="AA1552" t="s">
        <v>1406</v>
      </c>
      <c r="AB1552" t="s">
        <v>1400</v>
      </c>
      <c r="AC1552" t="s">
        <v>1406</v>
      </c>
      <c r="AD1552" t="s">
        <v>1407</v>
      </c>
      <c r="AF1552" t="s">
        <v>137</v>
      </c>
      <c r="AG1552" t="s">
        <v>1408</v>
      </c>
      <c r="AI1552" t="s">
        <v>139</v>
      </c>
      <c r="AK1552" t="s">
        <v>140</v>
      </c>
      <c r="AM1552" t="s">
        <v>141</v>
      </c>
      <c r="AZ1552" t="s">
        <v>1207</v>
      </c>
      <c r="BA1552" t="s">
        <v>1208</v>
      </c>
      <c r="BB1552" t="s">
        <v>1209</v>
      </c>
      <c r="BD1552" t="s">
        <v>1409</v>
      </c>
      <c r="BE1552" s="15">
        <v>44085</v>
      </c>
      <c r="BG1552" t="s">
        <v>1410</v>
      </c>
      <c r="BH1552">
        <v>0.5</v>
      </c>
      <c r="BI1552" t="s">
        <v>139</v>
      </c>
      <c r="BJ1552" s="15"/>
      <c r="BK1552" t="s">
        <v>146</v>
      </c>
      <c r="BL1552">
        <v>8</v>
      </c>
      <c r="BM1552" s="16">
        <v>44076.90625</v>
      </c>
      <c r="BN1552">
        <v>8</v>
      </c>
      <c r="BO1552" s="16">
        <v>44076.90625</v>
      </c>
      <c r="BP1552" t="s">
        <v>147</v>
      </c>
      <c r="BQ1552" t="s">
        <v>147</v>
      </c>
      <c r="BS1552">
        <v>0.5</v>
      </c>
      <c r="BT1552" t="b">
        <v>0</v>
      </c>
      <c r="BV1552">
        <v>0.5</v>
      </c>
      <c r="BW1552">
        <v>0.25</v>
      </c>
      <c r="BX1552" t="s">
        <v>1103</v>
      </c>
      <c r="BY1552" t="s">
        <v>1400</v>
      </c>
      <c r="BZ1552" t="s">
        <v>1401</v>
      </c>
      <c r="CA1552" t="s">
        <v>4788</v>
      </c>
      <c r="CB1552" t="s">
        <v>150</v>
      </c>
      <c r="CD1552" t="s">
        <v>1413</v>
      </c>
      <c r="CI1552">
        <v>44.924722000000003</v>
      </c>
      <c r="CJ1552">
        <v>-123.09694399999999</v>
      </c>
      <c r="CN1552" t="s">
        <v>135</v>
      </c>
      <c r="CO1552" t="s">
        <v>298</v>
      </c>
      <c r="CV1552" t="s">
        <v>154</v>
      </c>
      <c r="CW1552" t="s">
        <v>524</v>
      </c>
      <c r="CX1552" t="s">
        <v>1414</v>
      </c>
      <c r="DC1552" s="15"/>
      <c r="DH1552" t="s">
        <v>146</v>
      </c>
    </row>
    <row r="1553" spans="1:112" x14ac:dyDescent="0.25">
      <c r="A1553" t="s">
        <v>1400</v>
      </c>
      <c r="B1553" t="s">
        <v>1401</v>
      </c>
      <c r="C1553" t="s">
        <v>4789</v>
      </c>
      <c r="D1553" t="s">
        <v>124</v>
      </c>
      <c r="E1553" t="s">
        <v>125</v>
      </c>
      <c r="F1553" t="s">
        <v>126</v>
      </c>
      <c r="G1553" s="15">
        <v>44076</v>
      </c>
      <c r="H1553" t="s">
        <v>2242</v>
      </c>
      <c r="I1553" t="s">
        <v>1197</v>
      </c>
      <c r="J1553" s="15">
        <v>44076</v>
      </c>
      <c r="K1553" t="s">
        <v>2242</v>
      </c>
      <c r="L1553" t="s">
        <v>1197</v>
      </c>
      <c r="T1553" t="s">
        <v>1404</v>
      </c>
      <c r="V1553" t="s">
        <v>4790</v>
      </c>
      <c r="AA1553" t="s">
        <v>1406</v>
      </c>
      <c r="AB1553" t="s">
        <v>1400</v>
      </c>
      <c r="AC1553" t="s">
        <v>1406</v>
      </c>
      <c r="AD1553" t="s">
        <v>1407</v>
      </c>
      <c r="AF1553" t="s">
        <v>137</v>
      </c>
      <c r="AG1553" t="s">
        <v>1408</v>
      </c>
      <c r="AI1553" t="s">
        <v>139</v>
      </c>
      <c r="AK1553" t="s">
        <v>140</v>
      </c>
      <c r="AM1553" t="s">
        <v>141</v>
      </c>
      <c r="AZ1553" t="s">
        <v>1207</v>
      </c>
      <c r="BA1553" t="s">
        <v>1208</v>
      </c>
      <c r="BB1553" t="s">
        <v>1209</v>
      </c>
      <c r="BD1553" t="s">
        <v>1409</v>
      </c>
      <c r="BE1553" s="15">
        <v>44089</v>
      </c>
      <c r="BG1553" t="s">
        <v>1410</v>
      </c>
      <c r="BH1553">
        <v>0.5</v>
      </c>
      <c r="BI1553" t="s">
        <v>139</v>
      </c>
      <c r="BJ1553" s="15"/>
      <c r="BK1553" t="s">
        <v>146</v>
      </c>
      <c r="BL1553">
        <v>8</v>
      </c>
      <c r="BM1553" s="16">
        <v>44076.951388888898</v>
      </c>
      <c r="BN1553">
        <v>8</v>
      </c>
      <c r="BO1553" s="16">
        <v>44076.951388888898</v>
      </c>
      <c r="BP1553" t="s">
        <v>147</v>
      </c>
      <c r="BQ1553" t="s">
        <v>147</v>
      </c>
      <c r="BS1553">
        <v>0.5</v>
      </c>
      <c r="BT1553" t="b">
        <v>0</v>
      </c>
      <c r="BV1553">
        <v>0.5</v>
      </c>
      <c r="BW1553">
        <v>0.25</v>
      </c>
      <c r="BX1553" t="s">
        <v>1103</v>
      </c>
      <c r="BY1553" t="s">
        <v>1400</v>
      </c>
      <c r="BZ1553" t="s">
        <v>1401</v>
      </c>
      <c r="CA1553" t="s">
        <v>4791</v>
      </c>
      <c r="CB1553" t="s">
        <v>150</v>
      </c>
      <c r="CD1553" t="s">
        <v>1413</v>
      </c>
      <c r="CI1553">
        <v>44.924722000000003</v>
      </c>
      <c r="CJ1553">
        <v>-123.09694399999999</v>
      </c>
      <c r="CN1553" t="s">
        <v>135</v>
      </c>
      <c r="CO1553" t="s">
        <v>298</v>
      </c>
      <c r="CV1553" t="s">
        <v>154</v>
      </c>
      <c r="CW1553" t="s">
        <v>524</v>
      </c>
      <c r="CX1553" t="s">
        <v>1414</v>
      </c>
      <c r="DC1553" s="15"/>
      <c r="DH1553" t="s">
        <v>146</v>
      </c>
    </row>
    <row r="1554" spans="1:112" x14ac:dyDescent="0.25">
      <c r="A1554" t="s">
        <v>1400</v>
      </c>
      <c r="B1554" t="s">
        <v>1401</v>
      </c>
      <c r="C1554" t="s">
        <v>4792</v>
      </c>
      <c r="D1554" t="s">
        <v>124</v>
      </c>
      <c r="E1554" t="s">
        <v>125</v>
      </c>
      <c r="F1554" t="s">
        <v>126</v>
      </c>
      <c r="G1554" s="15">
        <v>44077</v>
      </c>
      <c r="H1554" t="s">
        <v>1587</v>
      </c>
      <c r="I1554" t="s">
        <v>1197</v>
      </c>
      <c r="J1554" s="15">
        <v>44077</v>
      </c>
      <c r="K1554" t="s">
        <v>1587</v>
      </c>
      <c r="L1554" t="s">
        <v>1197</v>
      </c>
      <c r="T1554" t="s">
        <v>1404</v>
      </c>
      <c r="V1554" t="s">
        <v>4793</v>
      </c>
      <c r="AA1554" t="s">
        <v>1406</v>
      </c>
      <c r="AB1554" t="s">
        <v>1400</v>
      </c>
      <c r="AC1554" t="s">
        <v>1406</v>
      </c>
      <c r="AD1554" t="s">
        <v>1407</v>
      </c>
      <c r="AF1554" t="s">
        <v>137</v>
      </c>
      <c r="AG1554" t="s">
        <v>1408</v>
      </c>
      <c r="AI1554" t="s">
        <v>139</v>
      </c>
      <c r="AK1554" t="s">
        <v>140</v>
      </c>
      <c r="AM1554" t="s">
        <v>141</v>
      </c>
      <c r="AZ1554" t="s">
        <v>1207</v>
      </c>
      <c r="BA1554" t="s">
        <v>1208</v>
      </c>
      <c r="BB1554" t="s">
        <v>1209</v>
      </c>
      <c r="BD1554" t="s">
        <v>1409</v>
      </c>
      <c r="BE1554" s="15">
        <v>44089</v>
      </c>
      <c r="BG1554" t="s">
        <v>1410</v>
      </c>
      <c r="BH1554">
        <v>0.5</v>
      </c>
      <c r="BI1554" t="s">
        <v>139</v>
      </c>
      <c r="BJ1554" s="15"/>
      <c r="BK1554" t="s">
        <v>146</v>
      </c>
      <c r="BL1554">
        <v>8</v>
      </c>
      <c r="BM1554" s="16">
        <v>44077.71875</v>
      </c>
      <c r="BN1554">
        <v>8</v>
      </c>
      <c r="BO1554" s="16">
        <v>44077.71875</v>
      </c>
      <c r="BP1554" t="s">
        <v>147</v>
      </c>
      <c r="BQ1554" t="s">
        <v>147</v>
      </c>
      <c r="BS1554">
        <v>0.5</v>
      </c>
      <c r="BT1554" t="b">
        <v>0</v>
      </c>
      <c r="BV1554">
        <v>0.5</v>
      </c>
      <c r="BW1554">
        <v>0.25</v>
      </c>
      <c r="BX1554" t="s">
        <v>1103</v>
      </c>
      <c r="BY1554" t="s">
        <v>1400</v>
      </c>
      <c r="BZ1554" t="s">
        <v>1401</v>
      </c>
      <c r="CA1554" t="s">
        <v>4794</v>
      </c>
      <c r="CB1554" t="s">
        <v>150</v>
      </c>
      <c r="CC1554" t="s">
        <v>1421</v>
      </c>
      <c r="CD1554" t="s">
        <v>4795</v>
      </c>
      <c r="CI1554">
        <v>45.415556000000002</v>
      </c>
      <c r="CJ1554">
        <v>-123.852222</v>
      </c>
      <c r="CN1554" t="s">
        <v>135</v>
      </c>
      <c r="CO1554" t="s">
        <v>298</v>
      </c>
      <c r="CV1554" t="s">
        <v>154</v>
      </c>
      <c r="CW1554" t="s">
        <v>524</v>
      </c>
      <c r="CX1554" t="s">
        <v>3121</v>
      </c>
      <c r="DC1554" s="15"/>
      <c r="DH1554" t="s">
        <v>146</v>
      </c>
    </row>
    <row r="1555" spans="1:112" x14ac:dyDescent="0.25">
      <c r="A1555" t="s">
        <v>1400</v>
      </c>
      <c r="B1555" t="s">
        <v>1401</v>
      </c>
      <c r="C1555" t="s">
        <v>4796</v>
      </c>
      <c r="D1555" t="s">
        <v>124</v>
      </c>
      <c r="E1555" t="s">
        <v>125</v>
      </c>
      <c r="F1555" t="s">
        <v>126</v>
      </c>
      <c r="G1555" s="15">
        <v>44077</v>
      </c>
      <c r="H1555" t="s">
        <v>232</v>
      </c>
      <c r="I1555" t="s">
        <v>1197</v>
      </c>
      <c r="J1555" s="15">
        <v>44077</v>
      </c>
      <c r="K1555" t="s">
        <v>232</v>
      </c>
      <c r="L1555" t="s">
        <v>1197</v>
      </c>
      <c r="T1555" t="s">
        <v>1404</v>
      </c>
      <c r="V1555" t="s">
        <v>4797</v>
      </c>
      <c r="AA1555" t="s">
        <v>1406</v>
      </c>
      <c r="AB1555" t="s">
        <v>1400</v>
      </c>
      <c r="AC1555" t="s">
        <v>1406</v>
      </c>
      <c r="AD1555" t="s">
        <v>1407</v>
      </c>
      <c r="AF1555" t="s">
        <v>137</v>
      </c>
      <c r="AG1555" t="s">
        <v>1408</v>
      </c>
      <c r="AI1555" t="s">
        <v>139</v>
      </c>
      <c r="AK1555" t="s">
        <v>140</v>
      </c>
      <c r="AM1555" t="s">
        <v>141</v>
      </c>
      <c r="AZ1555" t="s">
        <v>1207</v>
      </c>
      <c r="BA1555" t="s">
        <v>1208</v>
      </c>
      <c r="BB1555" t="s">
        <v>1209</v>
      </c>
      <c r="BD1555" t="s">
        <v>1409</v>
      </c>
      <c r="BE1555" s="15">
        <v>44089</v>
      </c>
      <c r="BG1555" t="s">
        <v>1410</v>
      </c>
      <c r="BH1555">
        <v>0.5</v>
      </c>
      <c r="BI1555" t="s">
        <v>139</v>
      </c>
      <c r="BJ1555" s="15"/>
      <c r="BK1555" t="s">
        <v>146</v>
      </c>
      <c r="BL1555">
        <v>8</v>
      </c>
      <c r="BM1555" s="16">
        <v>44077.739583333299</v>
      </c>
      <c r="BN1555">
        <v>8</v>
      </c>
      <c r="BO1555" s="16">
        <v>44077.739583333299</v>
      </c>
      <c r="BP1555" t="s">
        <v>147</v>
      </c>
      <c r="BQ1555" t="s">
        <v>147</v>
      </c>
      <c r="BS1555">
        <v>0.5</v>
      </c>
      <c r="BT1555" t="b">
        <v>0</v>
      </c>
      <c r="BV1555">
        <v>0.5</v>
      </c>
      <c r="BW1555">
        <v>0.25</v>
      </c>
      <c r="BX1555" t="s">
        <v>1103</v>
      </c>
      <c r="BY1555" t="s">
        <v>1400</v>
      </c>
      <c r="BZ1555" t="s">
        <v>1401</v>
      </c>
      <c r="CA1555" t="s">
        <v>4798</v>
      </c>
      <c r="CB1555" t="s">
        <v>150</v>
      </c>
      <c r="CC1555" t="s">
        <v>1421</v>
      </c>
      <c r="CD1555" t="s">
        <v>4795</v>
      </c>
      <c r="CI1555">
        <v>45.416389000000002</v>
      </c>
      <c r="CJ1555">
        <v>-123.83972199999999</v>
      </c>
      <c r="CN1555" t="s">
        <v>135</v>
      </c>
      <c r="CO1555" t="s">
        <v>298</v>
      </c>
      <c r="CV1555" t="s">
        <v>154</v>
      </c>
      <c r="CW1555" t="s">
        <v>524</v>
      </c>
      <c r="CX1555" t="s">
        <v>3121</v>
      </c>
      <c r="DC1555" s="15"/>
      <c r="DH1555" t="s">
        <v>146</v>
      </c>
    </row>
    <row r="1556" spans="1:112" x14ac:dyDescent="0.25">
      <c r="A1556" t="s">
        <v>1400</v>
      </c>
      <c r="B1556" t="s">
        <v>1401</v>
      </c>
      <c r="C1556" t="s">
        <v>4799</v>
      </c>
      <c r="D1556" t="s">
        <v>124</v>
      </c>
      <c r="E1556" t="s">
        <v>125</v>
      </c>
      <c r="F1556" t="s">
        <v>126</v>
      </c>
      <c r="G1556" s="15">
        <v>44077</v>
      </c>
      <c r="H1556" t="s">
        <v>484</v>
      </c>
      <c r="I1556" t="s">
        <v>1197</v>
      </c>
      <c r="J1556" s="15">
        <v>44077</v>
      </c>
      <c r="K1556" t="s">
        <v>484</v>
      </c>
      <c r="L1556" t="s">
        <v>1197</v>
      </c>
      <c r="T1556" t="s">
        <v>1404</v>
      </c>
      <c r="V1556" t="s">
        <v>4800</v>
      </c>
      <c r="AA1556" t="s">
        <v>1406</v>
      </c>
      <c r="AB1556" t="s">
        <v>1400</v>
      </c>
      <c r="AC1556" t="s">
        <v>1406</v>
      </c>
      <c r="AD1556" t="s">
        <v>1407</v>
      </c>
      <c r="AF1556" t="s">
        <v>137</v>
      </c>
      <c r="AG1556" t="s">
        <v>1408</v>
      </c>
      <c r="AI1556" t="s">
        <v>139</v>
      </c>
      <c r="AK1556" t="s">
        <v>140</v>
      </c>
      <c r="AM1556" t="s">
        <v>141</v>
      </c>
      <c r="AZ1556" t="s">
        <v>1207</v>
      </c>
      <c r="BA1556" t="s">
        <v>1208</v>
      </c>
      <c r="BB1556" t="s">
        <v>1209</v>
      </c>
      <c r="BD1556" t="s">
        <v>1409</v>
      </c>
      <c r="BE1556" s="15">
        <v>44089</v>
      </c>
      <c r="BG1556" t="s">
        <v>1410</v>
      </c>
      <c r="BH1556">
        <v>0.5</v>
      </c>
      <c r="BI1556" t="s">
        <v>139</v>
      </c>
      <c r="BJ1556" s="15"/>
      <c r="BK1556" t="s">
        <v>146</v>
      </c>
      <c r="BL1556">
        <v>8</v>
      </c>
      <c r="BM1556" s="16">
        <v>44077.78125</v>
      </c>
      <c r="BN1556">
        <v>8</v>
      </c>
      <c r="BO1556" s="16">
        <v>44077.78125</v>
      </c>
      <c r="BP1556" t="s">
        <v>147</v>
      </c>
      <c r="BQ1556" t="s">
        <v>147</v>
      </c>
      <c r="BS1556">
        <v>0.5</v>
      </c>
      <c r="BT1556" t="b">
        <v>0</v>
      </c>
      <c r="BV1556">
        <v>0.5</v>
      </c>
      <c r="BW1556">
        <v>0.25</v>
      </c>
      <c r="BX1556" t="s">
        <v>1103</v>
      </c>
      <c r="BY1556" t="s">
        <v>1400</v>
      </c>
      <c r="BZ1556" t="s">
        <v>1401</v>
      </c>
      <c r="CA1556" t="s">
        <v>4801</v>
      </c>
      <c r="CB1556" t="s">
        <v>150</v>
      </c>
      <c r="CC1556" t="s">
        <v>1421</v>
      </c>
      <c r="CD1556" t="s">
        <v>4795</v>
      </c>
      <c r="CI1556">
        <v>45.416666999999997</v>
      </c>
      <c r="CJ1556">
        <v>-123.83666700000001</v>
      </c>
      <c r="CN1556" t="s">
        <v>135</v>
      </c>
      <c r="CO1556" t="s">
        <v>298</v>
      </c>
      <c r="CV1556" t="s">
        <v>154</v>
      </c>
      <c r="CW1556" t="s">
        <v>524</v>
      </c>
      <c r="CX1556" t="s">
        <v>3121</v>
      </c>
      <c r="DC1556" s="15"/>
      <c r="DH1556" t="s">
        <v>146</v>
      </c>
    </row>
    <row r="1557" spans="1:112" x14ac:dyDescent="0.25">
      <c r="A1557" t="s">
        <v>1400</v>
      </c>
      <c r="B1557" t="s">
        <v>1401</v>
      </c>
      <c r="C1557" t="s">
        <v>4802</v>
      </c>
      <c r="D1557" t="s">
        <v>124</v>
      </c>
      <c r="E1557" t="s">
        <v>125</v>
      </c>
      <c r="F1557" t="s">
        <v>126</v>
      </c>
      <c r="G1557" s="15">
        <v>44124</v>
      </c>
      <c r="H1557" t="s">
        <v>1362</v>
      </c>
      <c r="I1557" t="s">
        <v>1197</v>
      </c>
      <c r="J1557" s="15">
        <v>44124</v>
      </c>
      <c r="K1557" t="s">
        <v>1362</v>
      </c>
      <c r="L1557" t="s">
        <v>1197</v>
      </c>
      <c r="T1557" t="s">
        <v>1404</v>
      </c>
      <c r="V1557" t="s">
        <v>4803</v>
      </c>
      <c r="AA1557" t="s">
        <v>1406</v>
      </c>
      <c r="AB1557" t="s">
        <v>1400</v>
      </c>
      <c r="AC1557" t="s">
        <v>1406</v>
      </c>
      <c r="AD1557" t="s">
        <v>1407</v>
      </c>
      <c r="AF1557" t="s">
        <v>137</v>
      </c>
      <c r="AG1557" t="s">
        <v>1408</v>
      </c>
      <c r="AI1557" t="s">
        <v>139</v>
      </c>
      <c r="AK1557" t="s">
        <v>140</v>
      </c>
      <c r="AM1557" t="s">
        <v>141</v>
      </c>
      <c r="AZ1557" t="s">
        <v>1207</v>
      </c>
      <c r="BA1557" t="s">
        <v>1208</v>
      </c>
      <c r="BB1557" t="s">
        <v>1209</v>
      </c>
      <c r="BD1557" t="s">
        <v>1409</v>
      </c>
      <c r="BE1557" s="15">
        <v>44125</v>
      </c>
      <c r="BG1557" t="s">
        <v>1410</v>
      </c>
      <c r="BH1557">
        <v>0.5</v>
      </c>
      <c r="BI1557" t="s">
        <v>139</v>
      </c>
      <c r="BJ1557" s="15"/>
      <c r="BK1557" t="s">
        <v>146</v>
      </c>
      <c r="BL1557">
        <v>8</v>
      </c>
      <c r="BM1557" s="16">
        <v>44124.743055555598</v>
      </c>
      <c r="BN1557">
        <v>8</v>
      </c>
      <c r="BO1557" s="16">
        <v>44124.743055555598</v>
      </c>
      <c r="BP1557" t="s">
        <v>147</v>
      </c>
      <c r="BQ1557" t="s">
        <v>147</v>
      </c>
      <c r="BS1557">
        <v>0.5</v>
      </c>
      <c r="BT1557" t="b">
        <v>0</v>
      </c>
      <c r="BV1557">
        <v>0.5</v>
      </c>
      <c r="BW1557">
        <v>0.25</v>
      </c>
      <c r="BX1557" t="s">
        <v>1103</v>
      </c>
      <c r="BY1557" t="s">
        <v>1400</v>
      </c>
      <c r="BZ1557" t="s">
        <v>1401</v>
      </c>
      <c r="CA1557" t="s">
        <v>4804</v>
      </c>
      <c r="CB1557" t="s">
        <v>150</v>
      </c>
      <c r="CD1557" t="s">
        <v>1994</v>
      </c>
      <c r="CI1557">
        <v>45.491050000000001</v>
      </c>
      <c r="CJ1557">
        <v>-122.98058</v>
      </c>
      <c r="CN1557" t="s">
        <v>135</v>
      </c>
      <c r="CO1557" t="s">
        <v>298</v>
      </c>
      <c r="CV1557" t="s">
        <v>154</v>
      </c>
      <c r="CW1557" t="s">
        <v>524</v>
      </c>
      <c r="CX1557" t="s">
        <v>1221</v>
      </c>
      <c r="DC1557" s="15"/>
      <c r="DH1557" t="s">
        <v>146</v>
      </c>
    </row>
    <row r="1558" spans="1:112" x14ac:dyDescent="0.25">
      <c r="A1558" t="s">
        <v>1400</v>
      </c>
      <c r="B1558" t="s">
        <v>1401</v>
      </c>
      <c r="C1558" t="s">
        <v>4805</v>
      </c>
      <c r="D1558" t="s">
        <v>124</v>
      </c>
      <c r="E1558" t="s">
        <v>125</v>
      </c>
      <c r="F1558" t="s">
        <v>126</v>
      </c>
      <c r="G1558" s="15">
        <v>44124</v>
      </c>
      <c r="H1558" t="s">
        <v>386</v>
      </c>
      <c r="I1558" t="s">
        <v>1197</v>
      </c>
      <c r="J1558" s="15">
        <v>44124</v>
      </c>
      <c r="K1558" t="s">
        <v>386</v>
      </c>
      <c r="L1558" t="s">
        <v>1197</v>
      </c>
      <c r="T1558" t="s">
        <v>1404</v>
      </c>
      <c r="V1558" t="s">
        <v>3405</v>
      </c>
      <c r="AA1558" t="s">
        <v>1406</v>
      </c>
      <c r="AB1558" t="s">
        <v>1400</v>
      </c>
      <c r="AC1558" t="s">
        <v>1406</v>
      </c>
      <c r="AD1558" t="s">
        <v>1407</v>
      </c>
      <c r="AF1558" t="s">
        <v>137</v>
      </c>
      <c r="AG1558" t="s">
        <v>1408</v>
      </c>
      <c r="AI1558" t="s">
        <v>139</v>
      </c>
      <c r="AK1558" t="s">
        <v>140</v>
      </c>
      <c r="AM1558" t="s">
        <v>141</v>
      </c>
      <c r="AZ1558" t="s">
        <v>1207</v>
      </c>
      <c r="BA1558" t="s">
        <v>1208</v>
      </c>
      <c r="BB1558" t="s">
        <v>1209</v>
      </c>
      <c r="BD1558" t="s">
        <v>1409</v>
      </c>
      <c r="BE1558" s="15">
        <v>44125</v>
      </c>
      <c r="BG1558" t="s">
        <v>1410</v>
      </c>
      <c r="BH1558">
        <v>0.5</v>
      </c>
      <c r="BI1558" t="s">
        <v>139</v>
      </c>
      <c r="BJ1558" s="15"/>
      <c r="BK1558" t="s">
        <v>146</v>
      </c>
      <c r="BL1558">
        <v>8</v>
      </c>
      <c r="BM1558" s="16">
        <v>44124.847222222197</v>
      </c>
      <c r="BN1558">
        <v>8</v>
      </c>
      <c r="BO1558" s="16">
        <v>44124.847222222197</v>
      </c>
      <c r="BP1558" t="s">
        <v>147</v>
      </c>
      <c r="BQ1558" t="s">
        <v>147</v>
      </c>
      <c r="BS1558">
        <v>0.5</v>
      </c>
      <c r="BT1558" t="b">
        <v>0</v>
      </c>
      <c r="BV1558">
        <v>0.5</v>
      </c>
      <c r="BW1558">
        <v>0.25</v>
      </c>
      <c r="BX1558" t="s">
        <v>1103</v>
      </c>
      <c r="BY1558" t="s">
        <v>1400</v>
      </c>
      <c r="BZ1558" t="s">
        <v>1401</v>
      </c>
      <c r="CA1558" t="s">
        <v>3406</v>
      </c>
      <c r="CB1558" t="s">
        <v>150</v>
      </c>
      <c r="CD1558" t="s">
        <v>1994</v>
      </c>
      <c r="CI1558">
        <v>45.495277999999999</v>
      </c>
      <c r="CJ1558">
        <v>-122.979444</v>
      </c>
      <c r="CN1558" t="s">
        <v>135</v>
      </c>
      <c r="CO1558" t="s">
        <v>298</v>
      </c>
      <c r="CV1558" t="s">
        <v>154</v>
      </c>
      <c r="CW1558" t="s">
        <v>524</v>
      </c>
      <c r="CX1558" t="s">
        <v>1221</v>
      </c>
      <c r="DC1558" s="15"/>
      <c r="DH1558" t="s">
        <v>146</v>
      </c>
    </row>
    <row r="1559" spans="1:112" x14ac:dyDescent="0.25">
      <c r="A1559" t="s">
        <v>1400</v>
      </c>
      <c r="B1559" t="s">
        <v>1401</v>
      </c>
      <c r="C1559" t="s">
        <v>4806</v>
      </c>
      <c r="D1559" t="s">
        <v>124</v>
      </c>
      <c r="E1559" t="s">
        <v>125</v>
      </c>
      <c r="F1559" t="s">
        <v>126</v>
      </c>
      <c r="G1559" s="15">
        <v>44124</v>
      </c>
      <c r="H1559" t="s">
        <v>2244</v>
      </c>
      <c r="I1559" t="s">
        <v>1197</v>
      </c>
      <c r="J1559" s="15">
        <v>44124</v>
      </c>
      <c r="K1559" t="s">
        <v>2244</v>
      </c>
      <c r="L1559" t="s">
        <v>1197</v>
      </c>
      <c r="T1559" t="s">
        <v>1404</v>
      </c>
      <c r="V1559" t="s">
        <v>4807</v>
      </c>
      <c r="AA1559" t="s">
        <v>1406</v>
      </c>
      <c r="AB1559" t="s">
        <v>1400</v>
      </c>
      <c r="AC1559" t="s">
        <v>1406</v>
      </c>
      <c r="AD1559" t="s">
        <v>1407</v>
      </c>
      <c r="AF1559" t="s">
        <v>137</v>
      </c>
      <c r="AG1559" t="s">
        <v>1408</v>
      </c>
      <c r="AI1559" t="s">
        <v>139</v>
      </c>
      <c r="AK1559" t="s">
        <v>140</v>
      </c>
      <c r="AM1559" t="s">
        <v>141</v>
      </c>
      <c r="AZ1559" t="s">
        <v>1207</v>
      </c>
      <c r="BA1559" t="s">
        <v>1208</v>
      </c>
      <c r="BB1559" t="s">
        <v>1209</v>
      </c>
      <c r="BD1559" t="s">
        <v>1409</v>
      </c>
      <c r="BE1559" s="15">
        <v>44125</v>
      </c>
      <c r="BG1559" t="s">
        <v>1410</v>
      </c>
      <c r="BH1559">
        <v>0.5</v>
      </c>
      <c r="BI1559" t="s">
        <v>139</v>
      </c>
      <c r="BJ1559" s="15"/>
      <c r="BK1559" t="s">
        <v>146</v>
      </c>
      <c r="BL1559">
        <v>8</v>
      </c>
      <c r="BM1559" s="16">
        <v>44124.96875</v>
      </c>
      <c r="BN1559">
        <v>8</v>
      </c>
      <c r="BO1559" s="16">
        <v>44124.96875</v>
      </c>
      <c r="BP1559" t="s">
        <v>147</v>
      </c>
      <c r="BQ1559" t="s">
        <v>147</v>
      </c>
      <c r="BS1559">
        <v>0.5</v>
      </c>
      <c r="BT1559" t="b">
        <v>0</v>
      </c>
      <c r="BV1559">
        <v>0.5</v>
      </c>
      <c r="BW1559">
        <v>0.25</v>
      </c>
      <c r="BX1559" t="s">
        <v>1103</v>
      </c>
      <c r="BY1559" t="s">
        <v>1400</v>
      </c>
      <c r="BZ1559" t="s">
        <v>1401</v>
      </c>
      <c r="CA1559" t="s">
        <v>4808</v>
      </c>
      <c r="CB1559" t="s">
        <v>150</v>
      </c>
      <c r="CD1559" t="s">
        <v>1994</v>
      </c>
      <c r="CI1559">
        <v>45.496392329999999</v>
      </c>
      <c r="CJ1559">
        <v>-122.97889931</v>
      </c>
      <c r="CN1559" t="s">
        <v>3003</v>
      </c>
      <c r="CO1559" t="s">
        <v>298</v>
      </c>
      <c r="CV1559" t="s">
        <v>154</v>
      </c>
      <c r="CW1559" t="s">
        <v>524</v>
      </c>
      <c r="CX1559" t="s">
        <v>1221</v>
      </c>
      <c r="DC1559" s="15"/>
      <c r="DH1559" t="s">
        <v>146</v>
      </c>
    </row>
    <row r="1560" spans="1:112" x14ac:dyDescent="0.25">
      <c r="A1560" t="s">
        <v>1400</v>
      </c>
      <c r="B1560" t="s">
        <v>1401</v>
      </c>
      <c r="C1560" t="s">
        <v>4809</v>
      </c>
      <c r="D1560" t="s">
        <v>124</v>
      </c>
      <c r="E1560" t="s">
        <v>125</v>
      </c>
      <c r="F1560" t="s">
        <v>126</v>
      </c>
      <c r="G1560" s="15">
        <v>44125</v>
      </c>
      <c r="H1560" t="s">
        <v>1584</v>
      </c>
      <c r="I1560" t="s">
        <v>1197</v>
      </c>
      <c r="J1560" s="15">
        <v>44125</v>
      </c>
      <c r="K1560" t="s">
        <v>1584</v>
      </c>
      <c r="L1560" t="s">
        <v>1197</v>
      </c>
      <c r="T1560" t="s">
        <v>1404</v>
      </c>
      <c r="V1560" t="s">
        <v>1990</v>
      </c>
      <c r="AA1560" t="s">
        <v>1406</v>
      </c>
      <c r="AB1560" t="s">
        <v>1400</v>
      </c>
      <c r="AC1560" t="s">
        <v>1406</v>
      </c>
      <c r="AD1560" t="s">
        <v>1407</v>
      </c>
      <c r="AF1560" t="s">
        <v>137</v>
      </c>
      <c r="AG1560" t="s">
        <v>1408</v>
      </c>
      <c r="AI1560" t="s">
        <v>139</v>
      </c>
      <c r="AK1560" t="s">
        <v>140</v>
      </c>
      <c r="AM1560" t="s">
        <v>141</v>
      </c>
      <c r="AZ1560" t="s">
        <v>1207</v>
      </c>
      <c r="BA1560" t="s">
        <v>1208</v>
      </c>
      <c r="BB1560" t="s">
        <v>1209</v>
      </c>
      <c r="BD1560" t="s">
        <v>1409</v>
      </c>
      <c r="BE1560" s="15">
        <v>44126</v>
      </c>
      <c r="BG1560" t="s">
        <v>1410</v>
      </c>
      <c r="BH1560">
        <v>0.5</v>
      </c>
      <c r="BI1560" t="s">
        <v>139</v>
      </c>
      <c r="BJ1560" s="15"/>
      <c r="BK1560" t="s">
        <v>146</v>
      </c>
      <c r="BL1560">
        <v>8</v>
      </c>
      <c r="BM1560" s="16">
        <v>44125.826388888898</v>
      </c>
      <c r="BN1560">
        <v>8</v>
      </c>
      <c r="BO1560" s="16">
        <v>44125.826388888898</v>
      </c>
      <c r="BP1560" t="s">
        <v>147</v>
      </c>
      <c r="BQ1560" t="s">
        <v>147</v>
      </c>
      <c r="BS1560">
        <v>0.5</v>
      </c>
      <c r="BT1560" t="b">
        <v>0</v>
      </c>
      <c r="BV1560">
        <v>0.5</v>
      </c>
      <c r="BW1560">
        <v>0.25</v>
      </c>
      <c r="BX1560" t="s">
        <v>1103</v>
      </c>
      <c r="BY1560" t="s">
        <v>1400</v>
      </c>
      <c r="BZ1560" t="s">
        <v>1401</v>
      </c>
      <c r="CA1560" t="s">
        <v>1993</v>
      </c>
      <c r="CB1560" t="s">
        <v>150</v>
      </c>
      <c r="CC1560" t="s">
        <v>1421</v>
      </c>
      <c r="CD1560" t="s">
        <v>1994</v>
      </c>
      <c r="CI1560">
        <v>45.498055999999998</v>
      </c>
      <c r="CJ1560">
        <v>-122.97666700000001</v>
      </c>
      <c r="CN1560" t="s">
        <v>135</v>
      </c>
      <c r="CO1560" t="s">
        <v>298</v>
      </c>
      <c r="CV1560" t="s">
        <v>154</v>
      </c>
      <c r="CW1560" t="s">
        <v>524</v>
      </c>
      <c r="CX1560" t="s">
        <v>1221</v>
      </c>
      <c r="DC1560" s="15"/>
      <c r="DH1560" t="s">
        <v>146</v>
      </c>
    </row>
    <row r="1561" spans="1:112" x14ac:dyDescent="0.25">
      <c r="A1561" t="s">
        <v>1400</v>
      </c>
      <c r="B1561" t="s">
        <v>1401</v>
      </c>
      <c r="C1561" t="s">
        <v>4810</v>
      </c>
      <c r="D1561" t="s">
        <v>124</v>
      </c>
      <c r="E1561" t="s">
        <v>125</v>
      </c>
      <c r="F1561" t="s">
        <v>126</v>
      </c>
      <c r="G1561" s="15">
        <v>44131</v>
      </c>
      <c r="H1561" t="s">
        <v>2193</v>
      </c>
      <c r="I1561" t="s">
        <v>1197</v>
      </c>
      <c r="J1561" s="15">
        <v>44131</v>
      </c>
      <c r="K1561" t="s">
        <v>2193</v>
      </c>
      <c r="L1561" t="s">
        <v>1197</v>
      </c>
      <c r="T1561" t="s">
        <v>1404</v>
      </c>
      <c r="V1561" t="s">
        <v>3597</v>
      </c>
      <c r="AA1561" t="s">
        <v>1406</v>
      </c>
      <c r="AB1561" t="s">
        <v>1400</v>
      </c>
      <c r="AC1561" t="s">
        <v>1406</v>
      </c>
      <c r="AD1561" t="s">
        <v>1407</v>
      </c>
      <c r="AF1561" t="s">
        <v>137</v>
      </c>
      <c r="AG1561" t="s">
        <v>1408</v>
      </c>
      <c r="AI1561" t="s">
        <v>139</v>
      </c>
      <c r="AK1561" t="s">
        <v>140</v>
      </c>
      <c r="AM1561" t="s">
        <v>141</v>
      </c>
      <c r="AZ1561" t="s">
        <v>1207</v>
      </c>
      <c r="BA1561" t="s">
        <v>1208</v>
      </c>
      <c r="BB1561" t="s">
        <v>1209</v>
      </c>
      <c r="BD1561" t="s">
        <v>1409</v>
      </c>
      <c r="BE1561" s="15">
        <v>44137</v>
      </c>
      <c r="BG1561" t="s">
        <v>1410</v>
      </c>
      <c r="BH1561">
        <v>0.5</v>
      </c>
      <c r="BI1561" t="s">
        <v>139</v>
      </c>
      <c r="BJ1561" s="15"/>
      <c r="BK1561" t="s">
        <v>146</v>
      </c>
      <c r="BL1561">
        <v>8</v>
      </c>
      <c r="BM1561" s="16">
        <v>44131.722222222197</v>
      </c>
      <c r="BN1561">
        <v>8</v>
      </c>
      <c r="BO1561" s="16">
        <v>44131.722222222197</v>
      </c>
      <c r="BP1561" t="s">
        <v>147</v>
      </c>
      <c r="BQ1561" t="s">
        <v>147</v>
      </c>
      <c r="BS1561">
        <v>0.5</v>
      </c>
      <c r="BT1561" t="b">
        <v>0</v>
      </c>
      <c r="BV1561">
        <v>0.5</v>
      </c>
      <c r="BW1561">
        <v>0.25</v>
      </c>
      <c r="BX1561" t="s">
        <v>1103</v>
      </c>
      <c r="BY1561" t="s">
        <v>1400</v>
      </c>
      <c r="BZ1561" t="s">
        <v>1401</v>
      </c>
      <c r="CA1561" t="s">
        <v>3598</v>
      </c>
      <c r="CB1561" t="s">
        <v>150</v>
      </c>
      <c r="CC1561" t="s">
        <v>3599</v>
      </c>
      <c r="CD1561" t="s">
        <v>3600</v>
      </c>
      <c r="CI1561">
        <v>44.02984</v>
      </c>
      <c r="CJ1561">
        <v>-117.0638</v>
      </c>
      <c r="CN1561" t="s">
        <v>135</v>
      </c>
      <c r="CO1561" t="s">
        <v>298</v>
      </c>
      <c r="CV1561" t="s">
        <v>154</v>
      </c>
      <c r="CW1561" t="s">
        <v>524</v>
      </c>
      <c r="CX1561" t="s">
        <v>3601</v>
      </c>
      <c r="DC1561" s="15"/>
      <c r="DH1561" t="s">
        <v>146</v>
      </c>
    </row>
    <row r="1562" spans="1:112" x14ac:dyDescent="0.25">
      <c r="A1562" t="s">
        <v>1400</v>
      </c>
      <c r="B1562" t="s">
        <v>1401</v>
      </c>
      <c r="C1562" t="s">
        <v>4811</v>
      </c>
      <c r="D1562" t="s">
        <v>124</v>
      </c>
      <c r="E1562" t="s">
        <v>125</v>
      </c>
      <c r="F1562" t="s">
        <v>126</v>
      </c>
      <c r="G1562" s="15">
        <v>44131</v>
      </c>
      <c r="H1562" t="s">
        <v>3853</v>
      </c>
      <c r="I1562" t="s">
        <v>1197</v>
      </c>
      <c r="J1562" s="15">
        <v>44131</v>
      </c>
      <c r="K1562" t="s">
        <v>3853</v>
      </c>
      <c r="L1562" t="s">
        <v>1197</v>
      </c>
      <c r="T1562" t="s">
        <v>1404</v>
      </c>
      <c r="V1562" t="s">
        <v>3606</v>
      </c>
      <c r="AA1562" t="s">
        <v>1406</v>
      </c>
      <c r="AB1562" t="s">
        <v>1400</v>
      </c>
      <c r="AC1562" t="s">
        <v>1406</v>
      </c>
      <c r="AD1562" t="s">
        <v>1407</v>
      </c>
      <c r="AF1562" t="s">
        <v>137</v>
      </c>
      <c r="AG1562" t="s">
        <v>1408</v>
      </c>
      <c r="AI1562" t="s">
        <v>139</v>
      </c>
      <c r="AK1562" t="s">
        <v>140</v>
      </c>
      <c r="AM1562" t="s">
        <v>141</v>
      </c>
      <c r="AZ1562" t="s">
        <v>1207</v>
      </c>
      <c r="BA1562" t="s">
        <v>1208</v>
      </c>
      <c r="BB1562" t="s">
        <v>1209</v>
      </c>
      <c r="BD1562" t="s">
        <v>1409</v>
      </c>
      <c r="BE1562" s="15">
        <v>44138</v>
      </c>
      <c r="BG1562" t="s">
        <v>1410</v>
      </c>
      <c r="BH1562">
        <v>0.5</v>
      </c>
      <c r="BI1562" t="s">
        <v>139</v>
      </c>
      <c r="BJ1562" s="15"/>
      <c r="BK1562" t="s">
        <v>146</v>
      </c>
      <c r="BL1562">
        <v>8</v>
      </c>
      <c r="BM1562" s="16">
        <v>44131.8840277778</v>
      </c>
      <c r="BN1562">
        <v>8</v>
      </c>
      <c r="BO1562" s="16">
        <v>44131.8840277778</v>
      </c>
      <c r="BP1562" t="s">
        <v>147</v>
      </c>
      <c r="BQ1562" t="s">
        <v>147</v>
      </c>
      <c r="BS1562">
        <v>0.5</v>
      </c>
      <c r="BT1562" t="b">
        <v>0</v>
      </c>
      <c r="BV1562">
        <v>0.5</v>
      </c>
      <c r="BW1562">
        <v>0.25</v>
      </c>
      <c r="BX1562" t="s">
        <v>1103</v>
      </c>
      <c r="BY1562" t="s">
        <v>1400</v>
      </c>
      <c r="BZ1562" t="s">
        <v>1401</v>
      </c>
      <c r="CA1562" t="s">
        <v>3607</v>
      </c>
      <c r="CB1562" t="s">
        <v>150</v>
      </c>
      <c r="CC1562" t="s">
        <v>3599</v>
      </c>
      <c r="CD1562" t="s">
        <v>3600</v>
      </c>
      <c r="CI1562">
        <v>44.03228</v>
      </c>
      <c r="CJ1562">
        <v>-117.06424</v>
      </c>
      <c r="CN1562" t="s">
        <v>135</v>
      </c>
      <c r="CO1562" t="s">
        <v>298</v>
      </c>
      <c r="CV1562" t="s">
        <v>154</v>
      </c>
      <c r="CW1562" t="s">
        <v>524</v>
      </c>
      <c r="CX1562" t="s">
        <v>3601</v>
      </c>
      <c r="DC1562" s="15"/>
      <c r="DH1562" t="s">
        <v>146</v>
      </c>
    </row>
    <row r="1563" spans="1:112" x14ac:dyDescent="0.25">
      <c r="A1563" t="s">
        <v>1400</v>
      </c>
      <c r="B1563" t="s">
        <v>1401</v>
      </c>
      <c r="C1563" t="s">
        <v>4812</v>
      </c>
      <c r="D1563" t="s">
        <v>124</v>
      </c>
      <c r="E1563" t="s">
        <v>125</v>
      </c>
      <c r="F1563" t="s">
        <v>126</v>
      </c>
      <c r="G1563" s="15">
        <v>44131</v>
      </c>
      <c r="H1563" t="s">
        <v>2291</v>
      </c>
      <c r="I1563" t="s">
        <v>1197</v>
      </c>
      <c r="J1563" s="15">
        <v>44131</v>
      </c>
      <c r="K1563" t="s">
        <v>2291</v>
      </c>
      <c r="L1563" t="s">
        <v>1197</v>
      </c>
      <c r="T1563" t="s">
        <v>1404</v>
      </c>
      <c r="V1563" t="s">
        <v>3603</v>
      </c>
      <c r="AA1563" t="s">
        <v>1406</v>
      </c>
      <c r="AB1563" t="s">
        <v>1400</v>
      </c>
      <c r="AC1563" t="s">
        <v>1406</v>
      </c>
      <c r="AD1563" t="s">
        <v>1407</v>
      </c>
      <c r="AF1563" t="s">
        <v>137</v>
      </c>
      <c r="AG1563" t="s">
        <v>1408</v>
      </c>
      <c r="AI1563" t="s">
        <v>139</v>
      </c>
      <c r="AK1563" t="s">
        <v>140</v>
      </c>
      <c r="AM1563" t="s">
        <v>141</v>
      </c>
      <c r="AZ1563" t="s">
        <v>1207</v>
      </c>
      <c r="BA1563" t="s">
        <v>1208</v>
      </c>
      <c r="BB1563" t="s">
        <v>1209</v>
      </c>
      <c r="BD1563" t="s">
        <v>1409</v>
      </c>
      <c r="BE1563" s="15">
        <v>44138</v>
      </c>
      <c r="BG1563" t="s">
        <v>1410</v>
      </c>
      <c r="BH1563">
        <v>0.5</v>
      </c>
      <c r="BI1563" t="s">
        <v>139</v>
      </c>
      <c r="BJ1563" s="15"/>
      <c r="BK1563" t="s">
        <v>146</v>
      </c>
      <c r="BL1563">
        <v>8</v>
      </c>
      <c r="BM1563" s="16">
        <v>44131.90625</v>
      </c>
      <c r="BN1563">
        <v>8</v>
      </c>
      <c r="BO1563" s="16">
        <v>44131.90625</v>
      </c>
      <c r="BP1563" t="s">
        <v>147</v>
      </c>
      <c r="BQ1563" t="s">
        <v>147</v>
      </c>
      <c r="BS1563">
        <v>0.5</v>
      </c>
      <c r="BT1563" t="b">
        <v>0</v>
      </c>
      <c r="BV1563">
        <v>0.5</v>
      </c>
      <c r="BW1563">
        <v>0.25</v>
      </c>
      <c r="BX1563" t="s">
        <v>1103</v>
      </c>
      <c r="BY1563" t="s">
        <v>1400</v>
      </c>
      <c r="BZ1563" t="s">
        <v>1401</v>
      </c>
      <c r="CA1563" t="s">
        <v>3604</v>
      </c>
      <c r="CB1563" t="s">
        <v>150</v>
      </c>
      <c r="CC1563" t="s">
        <v>1404</v>
      </c>
      <c r="CD1563" t="s">
        <v>3600</v>
      </c>
      <c r="CI1563">
        <v>44.032290000000003</v>
      </c>
      <c r="CJ1563">
        <v>-117.06404000000001</v>
      </c>
      <c r="CN1563" t="s">
        <v>135</v>
      </c>
      <c r="CO1563" t="s">
        <v>298</v>
      </c>
      <c r="CV1563" t="s">
        <v>154</v>
      </c>
      <c r="CW1563" t="s">
        <v>524</v>
      </c>
      <c r="CX1563" t="s">
        <v>3601</v>
      </c>
      <c r="DC1563" s="15"/>
      <c r="DH1563" t="s">
        <v>146</v>
      </c>
    </row>
    <row r="1564" spans="1:112" x14ac:dyDescent="0.25">
      <c r="A1564" t="s">
        <v>1400</v>
      </c>
      <c r="B1564" t="s">
        <v>1401</v>
      </c>
      <c r="C1564" t="s">
        <v>4813</v>
      </c>
      <c r="D1564" t="s">
        <v>124</v>
      </c>
      <c r="E1564" t="s">
        <v>125</v>
      </c>
      <c r="F1564" t="s">
        <v>126</v>
      </c>
      <c r="G1564" s="15">
        <v>44138</v>
      </c>
      <c r="H1564" t="s">
        <v>605</v>
      </c>
      <c r="I1564" t="s">
        <v>1197</v>
      </c>
      <c r="J1564" s="15">
        <v>44138</v>
      </c>
      <c r="K1564" t="s">
        <v>605</v>
      </c>
      <c r="L1564" t="s">
        <v>1197</v>
      </c>
      <c r="T1564" t="s">
        <v>1404</v>
      </c>
      <c r="V1564" t="s">
        <v>3521</v>
      </c>
      <c r="AA1564" t="s">
        <v>1406</v>
      </c>
      <c r="AB1564" t="s">
        <v>1400</v>
      </c>
      <c r="AC1564" t="s">
        <v>1406</v>
      </c>
      <c r="AD1564" t="s">
        <v>1407</v>
      </c>
      <c r="AF1564" t="s">
        <v>137</v>
      </c>
      <c r="AG1564" t="s">
        <v>1408</v>
      </c>
      <c r="AI1564" t="s">
        <v>139</v>
      </c>
      <c r="AK1564" t="s">
        <v>140</v>
      </c>
      <c r="AM1564" t="s">
        <v>141</v>
      </c>
      <c r="AZ1564" t="s">
        <v>1207</v>
      </c>
      <c r="BA1564" t="s">
        <v>1208</v>
      </c>
      <c r="BB1564" t="s">
        <v>1209</v>
      </c>
      <c r="BD1564" t="s">
        <v>1409</v>
      </c>
      <c r="BE1564" s="15">
        <v>44140</v>
      </c>
      <c r="BG1564" t="s">
        <v>1410</v>
      </c>
      <c r="BH1564">
        <v>0.5</v>
      </c>
      <c r="BI1564" t="s">
        <v>139</v>
      </c>
      <c r="BJ1564" s="15"/>
      <c r="BK1564" t="s">
        <v>146</v>
      </c>
      <c r="BL1564">
        <v>8</v>
      </c>
      <c r="BM1564" s="16">
        <v>44138.805555555598</v>
      </c>
      <c r="BN1564">
        <v>8</v>
      </c>
      <c r="BO1564" s="16">
        <v>44138.805555555598</v>
      </c>
      <c r="BP1564" t="s">
        <v>147</v>
      </c>
      <c r="BQ1564" t="s">
        <v>147</v>
      </c>
      <c r="BS1564">
        <v>0.5</v>
      </c>
      <c r="BT1564" t="b">
        <v>0</v>
      </c>
      <c r="BV1564">
        <v>0.5</v>
      </c>
      <c r="BW1564">
        <v>0.25</v>
      </c>
      <c r="BX1564" t="s">
        <v>1103</v>
      </c>
      <c r="BY1564" t="s">
        <v>1400</v>
      </c>
      <c r="BZ1564" t="s">
        <v>1401</v>
      </c>
      <c r="CA1564" t="s">
        <v>3522</v>
      </c>
      <c r="CB1564" t="s">
        <v>150</v>
      </c>
      <c r="CC1564" t="s">
        <v>1412</v>
      </c>
      <c r="CD1564" t="s">
        <v>3023</v>
      </c>
      <c r="CI1564">
        <v>45.560133</v>
      </c>
      <c r="CJ1564">
        <v>-121.136719</v>
      </c>
      <c r="CN1564" t="s">
        <v>135</v>
      </c>
      <c r="CO1564" t="s">
        <v>298</v>
      </c>
      <c r="CV1564" t="s">
        <v>154</v>
      </c>
      <c r="CW1564" t="s">
        <v>524</v>
      </c>
      <c r="CX1564" t="s">
        <v>3510</v>
      </c>
      <c r="DC1564" s="15"/>
      <c r="DH1564" t="s">
        <v>146</v>
      </c>
    </row>
    <row r="1565" spans="1:112" x14ac:dyDescent="0.25">
      <c r="A1565" t="s">
        <v>1400</v>
      </c>
      <c r="B1565" t="s">
        <v>1401</v>
      </c>
      <c r="C1565" t="s">
        <v>4814</v>
      </c>
      <c r="D1565" t="s">
        <v>124</v>
      </c>
      <c r="E1565" t="s">
        <v>125</v>
      </c>
      <c r="F1565" t="s">
        <v>126</v>
      </c>
      <c r="G1565" s="15">
        <v>44138</v>
      </c>
      <c r="H1565" t="s">
        <v>2011</v>
      </c>
      <c r="I1565" t="s">
        <v>1197</v>
      </c>
      <c r="J1565" s="15">
        <v>44138</v>
      </c>
      <c r="K1565" t="s">
        <v>2011</v>
      </c>
      <c r="L1565" t="s">
        <v>1197</v>
      </c>
      <c r="T1565" t="s">
        <v>1404</v>
      </c>
      <c r="V1565" t="s">
        <v>3518</v>
      </c>
      <c r="AA1565" t="s">
        <v>1406</v>
      </c>
      <c r="AB1565" t="s">
        <v>1400</v>
      </c>
      <c r="AC1565" t="s">
        <v>1406</v>
      </c>
      <c r="AD1565" t="s">
        <v>1407</v>
      </c>
      <c r="AF1565" t="s">
        <v>137</v>
      </c>
      <c r="AG1565" t="s">
        <v>1408</v>
      </c>
      <c r="AI1565" t="s">
        <v>139</v>
      </c>
      <c r="AK1565" t="s">
        <v>140</v>
      </c>
      <c r="AM1565" t="s">
        <v>141</v>
      </c>
      <c r="AZ1565" t="s">
        <v>1207</v>
      </c>
      <c r="BA1565" t="s">
        <v>1208</v>
      </c>
      <c r="BB1565" t="s">
        <v>1209</v>
      </c>
      <c r="BD1565" t="s">
        <v>1409</v>
      </c>
      <c r="BE1565" s="15">
        <v>44140</v>
      </c>
      <c r="BG1565" t="s">
        <v>1410</v>
      </c>
      <c r="BH1565">
        <v>0.5</v>
      </c>
      <c r="BI1565" t="s">
        <v>139</v>
      </c>
      <c r="BJ1565" s="15"/>
      <c r="BK1565" t="s">
        <v>146</v>
      </c>
      <c r="BL1565">
        <v>8</v>
      </c>
      <c r="BM1565" s="16">
        <v>44138.888888888898</v>
      </c>
      <c r="BN1565">
        <v>8</v>
      </c>
      <c r="BO1565" s="16">
        <v>44138.888888888898</v>
      </c>
      <c r="BP1565" t="s">
        <v>147</v>
      </c>
      <c r="BQ1565" t="s">
        <v>147</v>
      </c>
      <c r="BS1565">
        <v>0.5</v>
      </c>
      <c r="BT1565" t="b">
        <v>0</v>
      </c>
      <c r="BV1565">
        <v>0.5</v>
      </c>
      <c r="BW1565">
        <v>0.25</v>
      </c>
      <c r="BX1565" t="s">
        <v>1103</v>
      </c>
      <c r="BY1565" t="s">
        <v>1400</v>
      </c>
      <c r="BZ1565" t="s">
        <v>1401</v>
      </c>
      <c r="CA1565" t="s">
        <v>3519</v>
      </c>
      <c r="CB1565" t="s">
        <v>150</v>
      </c>
      <c r="CD1565" t="s">
        <v>3023</v>
      </c>
      <c r="CI1565">
        <v>45.558669999999999</v>
      </c>
      <c r="CJ1565">
        <v>-121.13681</v>
      </c>
      <c r="CN1565" t="s">
        <v>135</v>
      </c>
      <c r="CO1565" t="s">
        <v>298</v>
      </c>
      <c r="CV1565" t="s">
        <v>154</v>
      </c>
      <c r="CW1565" t="s">
        <v>524</v>
      </c>
      <c r="CX1565" t="s">
        <v>3510</v>
      </c>
      <c r="DC1565" s="15"/>
      <c r="DH1565" t="s">
        <v>146</v>
      </c>
    </row>
    <row r="1566" spans="1:112" x14ac:dyDescent="0.25">
      <c r="A1566" t="s">
        <v>1400</v>
      </c>
      <c r="B1566" t="s">
        <v>1401</v>
      </c>
      <c r="C1566" t="s">
        <v>4815</v>
      </c>
      <c r="D1566" t="s">
        <v>124</v>
      </c>
      <c r="E1566" t="s">
        <v>125</v>
      </c>
      <c r="F1566" t="s">
        <v>126</v>
      </c>
      <c r="G1566" s="15">
        <v>44138</v>
      </c>
      <c r="H1566" t="s">
        <v>2104</v>
      </c>
      <c r="I1566" t="s">
        <v>1197</v>
      </c>
      <c r="J1566" s="15">
        <v>44138</v>
      </c>
      <c r="K1566" t="s">
        <v>2104</v>
      </c>
      <c r="L1566" t="s">
        <v>1197</v>
      </c>
      <c r="T1566" t="s">
        <v>1404</v>
      </c>
      <c r="V1566" t="s">
        <v>3515</v>
      </c>
      <c r="AA1566" t="s">
        <v>1406</v>
      </c>
      <c r="AB1566" t="s">
        <v>1400</v>
      </c>
      <c r="AC1566" t="s">
        <v>1406</v>
      </c>
      <c r="AD1566" t="s">
        <v>1407</v>
      </c>
      <c r="AF1566" t="s">
        <v>137</v>
      </c>
      <c r="AG1566" t="s">
        <v>1408</v>
      </c>
      <c r="AI1566" t="s">
        <v>139</v>
      </c>
      <c r="AK1566" t="s">
        <v>140</v>
      </c>
      <c r="AM1566" t="s">
        <v>141</v>
      </c>
      <c r="AZ1566" t="s">
        <v>1207</v>
      </c>
      <c r="BA1566" t="s">
        <v>1208</v>
      </c>
      <c r="BB1566" t="s">
        <v>1209</v>
      </c>
      <c r="BD1566" t="s">
        <v>1409</v>
      </c>
      <c r="BE1566" s="15">
        <v>44140</v>
      </c>
      <c r="BG1566" t="s">
        <v>1410</v>
      </c>
      <c r="BH1566">
        <v>0.5</v>
      </c>
      <c r="BI1566" t="s">
        <v>139</v>
      </c>
      <c r="BJ1566" s="15"/>
      <c r="BK1566" t="s">
        <v>146</v>
      </c>
      <c r="BL1566">
        <v>8</v>
      </c>
      <c r="BM1566" s="16">
        <v>44139</v>
      </c>
      <c r="BN1566">
        <v>8</v>
      </c>
      <c r="BO1566" s="16">
        <v>44139</v>
      </c>
      <c r="BP1566" t="s">
        <v>147</v>
      </c>
      <c r="BQ1566" t="s">
        <v>147</v>
      </c>
      <c r="BS1566">
        <v>0.5</v>
      </c>
      <c r="BT1566" t="b">
        <v>0</v>
      </c>
      <c r="BV1566">
        <v>0.5</v>
      </c>
      <c r="BW1566">
        <v>0.25</v>
      </c>
      <c r="BX1566" t="s">
        <v>1103</v>
      </c>
      <c r="BY1566" t="s">
        <v>1400</v>
      </c>
      <c r="BZ1566" t="s">
        <v>1401</v>
      </c>
      <c r="CA1566" t="s">
        <v>3516</v>
      </c>
      <c r="CB1566" t="s">
        <v>150</v>
      </c>
      <c r="CC1566" t="s">
        <v>1412</v>
      </c>
      <c r="CD1566" t="s">
        <v>3023</v>
      </c>
      <c r="CI1566">
        <v>45.563755999999998</v>
      </c>
      <c r="CJ1566">
        <v>-121.138153</v>
      </c>
      <c r="CN1566" t="s">
        <v>135</v>
      </c>
      <c r="CO1566" t="s">
        <v>298</v>
      </c>
      <c r="CV1566" t="s">
        <v>154</v>
      </c>
      <c r="CW1566" t="s">
        <v>524</v>
      </c>
      <c r="CX1566" t="s">
        <v>3510</v>
      </c>
      <c r="DC1566" s="15"/>
      <c r="DH1566" t="s">
        <v>146</v>
      </c>
    </row>
    <row r="1567" spans="1:112" x14ac:dyDescent="0.25">
      <c r="A1567" t="s">
        <v>1400</v>
      </c>
      <c r="B1567" t="s">
        <v>1401</v>
      </c>
      <c r="C1567" t="s">
        <v>4816</v>
      </c>
      <c r="D1567" t="s">
        <v>124</v>
      </c>
      <c r="E1567" t="s">
        <v>125</v>
      </c>
      <c r="F1567" t="s">
        <v>126</v>
      </c>
      <c r="G1567" s="15">
        <v>44139</v>
      </c>
      <c r="H1567" t="s">
        <v>957</v>
      </c>
      <c r="I1567" t="s">
        <v>1197</v>
      </c>
      <c r="J1567" s="15">
        <v>44139</v>
      </c>
      <c r="K1567" t="s">
        <v>957</v>
      </c>
      <c r="L1567" t="s">
        <v>1197</v>
      </c>
      <c r="T1567" t="s">
        <v>1404</v>
      </c>
      <c r="V1567" t="s">
        <v>3508</v>
      </c>
      <c r="AA1567" t="s">
        <v>1406</v>
      </c>
      <c r="AB1567" t="s">
        <v>1400</v>
      </c>
      <c r="AC1567" t="s">
        <v>1406</v>
      </c>
      <c r="AD1567" t="s">
        <v>1407</v>
      </c>
      <c r="AF1567" t="s">
        <v>137</v>
      </c>
      <c r="AG1567" t="s">
        <v>1408</v>
      </c>
      <c r="AI1567" t="s">
        <v>139</v>
      </c>
      <c r="AK1567" t="s">
        <v>140</v>
      </c>
      <c r="AM1567" t="s">
        <v>141</v>
      </c>
      <c r="AZ1567" t="s">
        <v>1207</v>
      </c>
      <c r="BA1567" t="s">
        <v>1208</v>
      </c>
      <c r="BB1567" t="s">
        <v>1209</v>
      </c>
      <c r="BD1567" t="s">
        <v>1409</v>
      </c>
      <c r="BE1567" s="15">
        <v>44140</v>
      </c>
      <c r="BG1567" t="s">
        <v>1410</v>
      </c>
      <c r="BH1567">
        <v>0.5</v>
      </c>
      <c r="BI1567" t="s">
        <v>139</v>
      </c>
      <c r="BJ1567" s="15"/>
      <c r="BK1567" t="s">
        <v>146</v>
      </c>
      <c r="BL1567">
        <v>8</v>
      </c>
      <c r="BM1567" s="16">
        <v>44139.680555555598</v>
      </c>
      <c r="BN1567">
        <v>8</v>
      </c>
      <c r="BO1567" s="16">
        <v>44139.680555555598</v>
      </c>
      <c r="BP1567" t="s">
        <v>147</v>
      </c>
      <c r="BQ1567" t="s">
        <v>147</v>
      </c>
      <c r="BS1567">
        <v>0.5</v>
      </c>
      <c r="BT1567" t="b">
        <v>0</v>
      </c>
      <c r="BV1567">
        <v>0.5</v>
      </c>
      <c r="BW1567">
        <v>0.25</v>
      </c>
      <c r="BX1567" t="s">
        <v>1103</v>
      </c>
      <c r="BY1567" t="s">
        <v>1400</v>
      </c>
      <c r="BZ1567" t="s">
        <v>1401</v>
      </c>
      <c r="CA1567" t="s">
        <v>3509</v>
      </c>
      <c r="CB1567" t="s">
        <v>150</v>
      </c>
      <c r="CC1567" t="s">
        <v>1412</v>
      </c>
      <c r="CD1567" t="s">
        <v>3023</v>
      </c>
      <c r="CI1567">
        <v>45.565860999999998</v>
      </c>
      <c r="CJ1567">
        <v>-121.141272</v>
      </c>
      <c r="CN1567" t="s">
        <v>135</v>
      </c>
      <c r="CO1567" t="s">
        <v>298</v>
      </c>
      <c r="CV1567" t="s">
        <v>154</v>
      </c>
      <c r="CW1567" t="s">
        <v>524</v>
      </c>
      <c r="CX1567" t="s">
        <v>3510</v>
      </c>
      <c r="DC1567" s="15"/>
      <c r="DH1567" t="s">
        <v>146</v>
      </c>
    </row>
    <row r="1568" spans="1:112" x14ac:dyDescent="0.25">
      <c r="A1568" t="s">
        <v>1400</v>
      </c>
      <c r="B1568" t="s">
        <v>1401</v>
      </c>
      <c r="C1568" t="s">
        <v>4817</v>
      </c>
      <c r="D1568" t="s">
        <v>124</v>
      </c>
      <c r="E1568" t="s">
        <v>125</v>
      </c>
      <c r="F1568" t="s">
        <v>126</v>
      </c>
      <c r="G1568" s="15">
        <v>44139</v>
      </c>
      <c r="H1568" t="s">
        <v>973</v>
      </c>
      <c r="I1568" t="s">
        <v>1197</v>
      </c>
      <c r="J1568" s="15">
        <v>44139</v>
      </c>
      <c r="K1568" t="s">
        <v>973</v>
      </c>
      <c r="L1568" t="s">
        <v>1197</v>
      </c>
      <c r="T1568" t="s">
        <v>1404</v>
      </c>
      <c r="V1568" t="s">
        <v>3512</v>
      </c>
      <c r="AA1568" t="s">
        <v>1406</v>
      </c>
      <c r="AB1568" t="s">
        <v>1400</v>
      </c>
      <c r="AC1568" t="s">
        <v>1406</v>
      </c>
      <c r="AD1568" t="s">
        <v>1407</v>
      </c>
      <c r="AF1568" t="s">
        <v>137</v>
      </c>
      <c r="AG1568" t="s">
        <v>1408</v>
      </c>
      <c r="AI1568" t="s">
        <v>139</v>
      </c>
      <c r="AK1568" t="s">
        <v>140</v>
      </c>
      <c r="AM1568" t="s">
        <v>141</v>
      </c>
      <c r="AZ1568" t="s">
        <v>1207</v>
      </c>
      <c r="BA1568" t="s">
        <v>1208</v>
      </c>
      <c r="BB1568" t="s">
        <v>1209</v>
      </c>
      <c r="BD1568" t="s">
        <v>1409</v>
      </c>
      <c r="BE1568" s="15">
        <v>44140</v>
      </c>
      <c r="BG1568" t="s">
        <v>1410</v>
      </c>
      <c r="BH1568">
        <v>0.5</v>
      </c>
      <c r="BI1568" t="s">
        <v>139</v>
      </c>
      <c r="BJ1568" s="15"/>
      <c r="BK1568" t="s">
        <v>146</v>
      </c>
      <c r="BL1568">
        <v>8</v>
      </c>
      <c r="BM1568" s="16">
        <v>44139.770833333299</v>
      </c>
      <c r="BN1568">
        <v>8</v>
      </c>
      <c r="BO1568" s="16">
        <v>44139.770833333299</v>
      </c>
      <c r="BP1568" t="s">
        <v>147</v>
      </c>
      <c r="BQ1568" t="s">
        <v>147</v>
      </c>
      <c r="BS1568">
        <v>0.5</v>
      </c>
      <c r="BT1568" t="b">
        <v>0</v>
      </c>
      <c r="BV1568">
        <v>0.5</v>
      </c>
      <c r="BW1568">
        <v>0.25</v>
      </c>
      <c r="BX1568" t="s">
        <v>1103</v>
      </c>
      <c r="BY1568" t="s">
        <v>1400</v>
      </c>
      <c r="BZ1568" t="s">
        <v>1401</v>
      </c>
      <c r="CA1568" t="s">
        <v>3513</v>
      </c>
      <c r="CB1568" t="s">
        <v>150</v>
      </c>
      <c r="CC1568" t="s">
        <v>3486</v>
      </c>
      <c r="CD1568" t="s">
        <v>3023</v>
      </c>
      <c r="CI1568">
        <v>45.56747</v>
      </c>
      <c r="CJ1568">
        <v>-121.13755</v>
      </c>
      <c r="CN1568" t="s">
        <v>135</v>
      </c>
      <c r="CO1568" t="s">
        <v>298</v>
      </c>
      <c r="CV1568" t="s">
        <v>154</v>
      </c>
      <c r="CW1568" t="s">
        <v>524</v>
      </c>
      <c r="CX1568" t="s">
        <v>3510</v>
      </c>
      <c r="DC1568" s="15"/>
      <c r="DH1568" t="s">
        <v>146</v>
      </c>
    </row>
    <row r="1569" spans="1:112" x14ac:dyDescent="0.25">
      <c r="A1569" t="s">
        <v>1400</v>
      </c>
      <c r="B1569" t="s">
        <v>1401</v>
      </c>
      <c r="C1569" t="s">
        <v>4818</v>
      </c>
      <c r="D1569" t="s">
        <v>124</v>
      </c>
      <c r="E1569" t="s">
        <v>125</v>
      </c>
      <c r="F1569" t="s">
        <v>126</v>
      </c>
      <c r="G1569" s="15">
        <v>44151</v>
      </c>
      <c r="H1569" t="s">
        <v>1236</v>
      </c>
      <c r="I1569" t="s">
        <v>1197</v>
      </c>
      <c r="J1569" s="15">
        <v>44151</v>
      </c>
      <c r="K1569" t="s">
        <v>1236</v>
      </c>
      <c r="L1569" t="s">
        <v>1197</v>
      </c>
      <c r="T1569" t="s">
        <v>1404</v>
      </c>
      <c r="V1569" t="s">
        <v>4819</v>
      </c>
      <c r="AA1569" t="s">
        <v>1406</v>
      </c>
      <c r="AB1569" t="s">
        <v>1400</v>
      </c>
      <c r="AC1569" t="s">
        <v>1406</v>
      </c>
      <c r="AD1569" t="s">
        <v>1407</v>
      </c>
      <c r="AF1569" t="s">
        <v>137</v>
      </c>
      <c r="AG1569" t="s">
        <v>1408</v>
      </c>
      <c r="AI1569" t="s">
        <v>139</v>
      </c>
      <c r="AK1569" t="s">
        <v>140</v>
      </c>
      <c r="AM1569" t="s">
        <v>141</v>
      </c>
      <c r="AZ1569" t="s">
        <v>1207</v>
      </c>
      <c r="BA1569" t="s">
        <v>1208</v>
      </c>
      <c r="BB1569" t="s">
        <v>1209</v>
      </c>
      <c r="BD1569" t="s">
        <v>1409</v>
      </c>
      <c r="BE1569" s="15">
        <v>44154</v>
      </c>
      <c r="BG1569" t="s">
        <v>1410</v>
      </c>
      <c r="BH1569">
        <v>0.5</v>
      </c>
      <c r="BI1569" t="s">
        <v>139</v>
      </c>
      <c r="BJ1569" s="15"/>
      <c r="BK1569" t="s">
        <v>146</v>
      </c>
      <c r="BL1569">
        <v>8</v>
      </c>
      <c r="BM1569" s="16">
        <v>44151.708333333299</v>
      </c>
      <c r="BN1569">
        <v>8</v>
      </c>
      <c r="BO1569" s="16">
        <v>44151.708333333299</v>
      </c>
      <c r="BP1569" t="s">
        <v>147</v>
      </c>
      <c r="BQ1569" t="s">
        <v>147</v>
      </c>
      <c r="BS1569">
        <v>0.5</v>
      </c>
      <c r="BT1569" t="b">
        <v>0</v>
      </c>
      <c r="BV1569">
        <v>0.5</v>
      </c>
      <c r="BW1569">
        <v>0.25</v>
      </c>
      <c r="BX1569" t="s">
        <v>1103</v>
      </c>
      <c r="BY1569" t="s">
        <v>1400</v>
      </c>
      <c r="BZ1569" t="s">
        <v>1401</v>
      </c>
      <c r="CA1569" t="s">
        <v>4820</v>
      </c>
      <c r="CB1569" t="s">
        <v>150</v>
      </c>
      <c r="CD1569" t="s">
        <v>1422</v>
      </c>
      <c r="CI1569">
        <v>45.566555999999999</v>
      </c>
      <c r="CJ1569">
        <v>-122.58580600000001</v>
      </c>
      <c r="CN1569" t="s">
        <v>135</v>
      </c>
      <c r="CO1569" t="s">
        <v>298</v>
      </c>
      <c r="CV1569" t="s">
        <v>154</v>
      </c>
      <c r="CW1569" t="s">
        <v>524</v>
      </c>
      <c r="CX1569" t="s">
        <v>1423</v>
      </c>
      <c r="DC1569" s="15"/>
      <c r="DH1569" t="s">
        <v>146</v>
      </c>
    </row>
    <row r="1570" spans="1:112" x14ac:dyDescent="0.25">
      <c r="A1570" t="s">
        <v>1400</v>
      </c>
      <c r="B1570" t="s">
        <v>1401</v>
      </c>
      <c r="C1570" t="s">
        <v>4821</v>
      </c>
      <c r="D1570" t="s">
        <v>124</v>
      </c>
      <c r="E1570" t="s">
        <v>125</v>
      </c>
      <c r="F1570" t="s">
        <v>126</v>
      </c>
      <c r="G1570" s="15">
        <v>44151</v>
      </c>
      <c r="H1570" t="s">
        <v>441</v>
      </c>
      <c r="I1570" t="s">
        <v>1197</v>
      </c>
      <c r="J1570" s="15">
        <v>44151</v>
      </c>
      <c r="K1570" t="s">
        <v>441</v>
      </c>
      <c r="L1570" t="s">
        <v>1197</v>
      </c>
      <c r="T1570" t="s">
        <v>1404</v>
      </c>
      <c r="V1570" t="s">
        <v>4822</v>
      </c>
      <c r="AA1570" t="s">
        <v>1406</v>
      </c>
      <c r="AB1570" t="s">
        <v>1400</v>
      </c>
      <c r="AC1570" t="s">
        <v>1406</v>
      </c>
      <c r="AD1570" t="s">
        <v>1407</v>
      </c>
      <c r="AF1570" t="s">
        <v>137</v>
      </c>
      <c r="AG1570" t="s">
        <v>1408</v>
      </c>
      <c r="AI1570" t="s">
        <v>139</v>
      </c>
      <c r="AK1570" t="s">
        <v>140</v>
      </c>
      <c r="AM1570" t="s">
        <v>141</v>
      </c>
      <c r="AZ1570" t="s">
        <v>1207</v>
      </c>
      <c r="BA1570" t="s">
        <v>1208</v>
      </c>
      <c r="BB1570" t="s">
        <v>1209</v>
      </c>
      <c r="BD1570" t="s">
        <v>1409</v>
      </c>
      <c r="BE1570" s="15">
        <v>44155</v>
      </c>
      <c r="BG1570" t="s">
        <v>1410</v>
      </c>
      <c r="BH1570">
        <v>0.5</v>
      </c>
      <c r="BI1570" t="s">
        <v>139</v>
      </c>
      <c r="BJ1570" s="15"/>
      <c r="BK1570" t="s">
        <v>146</v>
      </c>
      <c r="BL1570">
        <v>8</v>
      </c>
      <c r="BM1570" s="16">
        <v>44151.777777777803</v>
      </c>
      <c r="BN1570">
        <v>8</v>
      </c>
      <c r="BO1570" s="16">
        <v>44151.777777777803</v>
      </c>
      <c r="BP1570" t="s">
        <v>147</v>
      </c>
      <c r="BQ1570" t="s">
        <v>147</v>
      </c>
      <c r="BS1570">
        <v>0.5</v>
      </c>
      <c r="BT1570" t="b">
        <v>0</v>
      </c>
      <c r="BV1570">
        <v>0.5</v>
      </c>
      <c r="BW1570">
        <v>0.25</v>
      </c>
      <c r="BX1570" t="s">
        <v>1103</v>
      </c>
      <c r="BY1570" t="s">
        <v>1400</v>
      </c>
      <c r="BZ1570" t="s">
        <v>1401</v>
      </c>
      <c r="CA1570" t="s">
        <v>4823</v>
      </c>
      <c r="CB1570" t="s">
        <v>150</v>
      </c>
      <c r="CD1570" t="s">
        <v>1422</v>
      </c>
      <c r="CI1570">
        <v>45.566833000000003</v>
      </c>
      <c r="CJ1570">
        <v>-122.587278</v>
      </c>
      <c r="CN1570" t="s">
        <v>135</v>
      </c>
      <c r="CO1570" t="s">
        <v>298</v>
      </c>
      <c r="CV1570" t="s">
        <v>154</v>
      </c>
      <c r="CW1570" t="s">
        <v>524</v>
      </c>
      <c r="CX1570" t="s">
        <v>1423</v>
      </c>
      <c r="DC1570" s="15"/>
      <c r="DH1570" t="s">
        <v>146</v>
      </c>
    </row>
    <row r="1571" spans="1:112" x14ac:dyDescent="0.25">
      <c r="A1571" t="s">
        <v>1400</v>
      </c>
      <c r="B1571" t="s">
        <v>1401</v>
      </c>
      <c r="C1571" t="s">
        <v>4824</v>
      </c>
      <c r="D1571" t="s">
        <v>124</v>
      </c>
      <c r="E1571" t="s">
        <v>125</v>
      </c>
      <c r="F1571" t="s">
        <v>126</v>
      </c>
      <c r="G1571" s="15">
        <v>44151</v>
      </c>
      <c r="H1571" t="s">
        <v>875</v>
      </c>
      <c r="I1571" t="s">
        <v>1197</v>
      </c>
      <c r="J1571" s="15">
        <v>44151</v>
      </c>
      <c r="K1571" t="s">
        <v>875</v>
      </c>
      <c r="L1571" t="s">
        <v>1197</v>
      </c>
      <c r="T1571" t="s">
        <v>1404</v>
      </c>
      <c r="V1571" t="s">
        <v>4825</v>
      </c>
      <c r="AA1571" t="s">
        <v>1406</v>
      </c>
      <c r="AB1571" t="s">
        <v>1400</v>
      </c>
      <c r="AC1571" t="s">
        <v>1406</v>
      </c>
      <c r="AD1571" t="s">
        <v>1407</v>
      </c>
      <c r="AF1571" t="s">
        <v>137</v>
      </c>
      <c r="AG1571" t="s">
        <v>1408</v>
      </c>
      <c r="AI1571" t="s">
        <v>139</v>
      </c>
      <c r="AK1571" t="s">
        <v>140</v>
      </c>
      <c r="AM1571" t="s">
        <v>141</v>
      </c>
      <c r="AZ1571" t="s">
        <v>1207</v>
      </c>
      <c r="BA1571" t="s">
        <v>1208</v>
      </c>
      <c r="BB1571" t="s">
        <v>1209</v>
      </c>
      <c r="BD1571" t="s">
        <v>1409</v>
      </c>
      <c r="BE1571" s="15">
        <v>44155</v>
      </c>
      <c r="BG1571" t="s">
        <v>1410</v>
      </c>
      <c r="BH1571">
        <v>0.5</v>
      </c>
      <c r="BI1571" t="s">
        <v>139</v>
      </c>
      <c r="BJ1571" s="15"/>
      <c r="BK1571" t="s">
        <v>146</v>
      </c>
      <c r="BL1571">
        <v>8</v>
      </c>
      <c r="BM1571" s="16">
        <v>44151.854166666701</v>
      </c>
      <c r="BN1571">
        <v>8</v>
      </c>
      <c r="BO1571" s="16">
        <v>44151.854166666701</v>
      </c>
      <c r="BP1571" t="s">
        <v>147</v>
      </c>
      <c r="BQ1571" t="s">
        <v>147</v>
      </c>
      <c r="BS1571">
        <v>0.5</v>
      </c>
      <c r="BT1571" t="b">
        <v>0</v>
      </c>
      <c r="BV1571">
        <v>0.5</v>
      </c>
      <c r="BW1571">
        <v>0.25</v>
      </c>
      <c r="BX1571" t="s">
        <v>1103</v>
      </c>
      <c r="BY1571" t="s">
        <v>1400</v>
      </c>
      <c r="BZ1571" t="s">
        <v>1401</v>
      </c>
      <c r="CA1571" t="s">
        <v>4826</v>
      </c>
      <c r="CB1571" t="s">
        <v>150</v>
      </c>
      <c r="CD1571" t="s">
        <v>1422</v>
      </c>
      <c r="CI1571">
        <v>45.5625</v>
      </c>
      <c r="CJ1571">
        <v>-122.580833</v>
      </c>
      <c r="CN1571" t="s">
        <v>135</v>
      </c>
      <c r="CO1571" t="s">
        <v>298</v>
      </c>
      <c r="CV1571" t="s">
        <v>154</v>
      </c>
      <c r="CW1571" t="s">
        <v>524</v>
      </c>
      <c r="CX1571" t="s">
        <v>1423</v>
      </c>
      <c r="DC1571" s="15"/>
      <c r="DH1571" t="s">
        <v>146</v>
      </c>
    </row>
    <row r="1572" spans="1:112" x14ac:dyDescent="0.25">
      <c r="A1572" t="s">
        <v>1400</v>
      </c>
      <c r="B1572" t="s">
        <v>1401</v>
      </c>
      <c r="C1572" t="s">
        <v>4827</v>
      </c>
      <c r="D1572" t="s">
        <v>124</v>
      </c>
      <c r="E1572" t="s">
        <v>125</v>
      </c>
      <c r="F1572" t="s">
        <v>126</v>
      </c>
      <c r="G1572" s="15">
        <v>44152</v>
      </c>
      <c r="H1572" t="s">
        <v>1022</v>
      </c>
      <c r="I1572" t="s">
        <v>1197</v>
      </c>
      <c r="J1572" s="15">
        <v>44152</v>
      </c>
      <c r="K1572" t="s">
        <v>1022</v>
      </c>
      <c r="L1572" t="s">
        <v>1197</v>
      </c>
      <c r="T1572" t="s">
        <v>1404</v>
      </c>
      <c r="V1572" t="s">
        <v>4828</v>
      </c>
      <c r="AA1572" t="s">
        <v>1406</v>
      </c>
      <c r="AB1572" t="s">
        <v>1400</v>
      </c>
      <c r="AC1572" t="s">
        <v>1406</v>
      </c>
      <c r="AD1572" t="s">
        <v>1407</v>
      </c>
      <c r="AF1572" t="s">
        <v>137</v>
      </c>
      <c r="AG1572" t="s">
        <v>1408</v>
      </c>
      <c r="AI1572" t="s">
        <v>139</v>
      </c>
      <c r="AK1572" t="s">
        <v>140</v>
      </c>
      <c r="AM1572" t="s">
        <v>141</v>
      </c>
      <c r="AZ1572" t="s">
        <v>1207</v>
      </c>
      <c r="BA1572" t="s">
        <v>1208</v>
      </c>
      <c r="BB1572" t="s">
        <v>1209</v>
      </c>
      <c r="BD1572" t="s">
        <v>1409</v>
      </c>
      <c r="BE1572" s="15">
        <v>44155</v>
      </c>
      <c r="BG1572" t="s">
        <v>1410</v>
      </c>
      <c r="BH1572">
        <v>0.5</v>
      </c>
      <c r="BI1572" t="s">
        <v>139</v>
      </c>
      <c r="BJ1572" s="15"/>
      <c r="BK1572" t="s">
        <v>146</v>
      </c>
      <c r="BL1572">
        <v>8</v>
      </c>
      <c r="BM1572" s="16">
        <v>44152.729166666701</v>
      </c>
      <c r="BN1572">
        <v>8</v>
      </c>
      <c r="BO1572" s="16">
        <v>44152.729166666701</v>
      </c>
      <c r="BP1572" t="s">
        <v>147</v>
      </c>
      <c r="BQ1572" t="s">
        <v>147</v>
      </c>
      <c r="BS1572">
        <v>0.5</v>
      </c>
      <c r="BT1572" t="b">
        <v>0</v>
      </c>
      <c r="BV1572">
        <v>0.5</v>
      </c>
      <c r="BW1572">
        <v>0.25</v>
      </c>
      <c r="BX1572" t="s">
        <v>1103</v>
      </c>
      <c r="BY1572" t="s">
        <v>1400</v>
      </c>
      <c r="BZ1572" t="s">
        <v>1401</v>
      </c>
      <c r="CA1572" t="s">
        <v>4829</v>
      </c>
      <c r="CB1572" t="s">
        <v>150</v>
      </c>
      <c r="CD1572" t="s">
        <v>3482</v>
      </c>
      <c r="CI1572">
        <v>45.178055999999998</v>
      </c>
      <c r="CJ1572">
        <v>-122.86194399999999</v>
      </c>
      <c r="CN1572" t="s">
        <v>135</v>
      </c>
      <c r="CO1572" t="s">
        <v>298</v>
      </c>
      <c r="CV1572" t="s">
        <v>154</v>
      </c>
      <c r="CW1572" t="s">
        <v>524</v>
      </c>
      <c r="CX1572" t="s">
        <v>1414</v>
      </c>
      <c r="DC1572" s="15"/>
      <c r="DH1572" t="s">
        <v>146</v>
      </c>
    </row>
    <row r="1573" spans="1:112" x14ac:dyDescent="0.25">
      <c r="A1573" t="s">
        <v>1400</v>
      </c>
      <c r="B1573" t="s">
        <v>1401</v>
      </c>
      <c r="C1573" t="s">
        <v>4830</v>
      </c>
      <c r="D1573" t="s">
        <v>124</v>
      </c>
      <c r="E1573" t="s">
        <v>125</v>
      </c>
      <c r="F1573" t="s">
        <v>126</v>
      </c>
      <c r="G1573" s="15">
        <v>44152</v>
      </c>
      <c r="H1573" t="s">
        <v>605</v>
      </c>
      <c r="I1573" t="s">
        <v>1197</v>
      </c>
      <c r="J1573" s="15">
        <v>44152</v>
      </c>
      <c r="K1573" t="s">
        <v>605</v>
      </c>
      <c r="L1573" t="s">
        <v>1197</v>
      </c>
      <c r="T1573" t="s">
        <v>1404</v>
      </c>
      <c r="V1573" t="s">
        <v>4831</v>
      </c>
      <c r="AA1573" t="s">
        <v>1406</v>
      </c>
      <c r="AB1573" t="s">
        <v>1400</v>
      </c>
      <c r="AC1573" t="s">
        <v>1406</v>
      </c>
      <c r="AD1573" t="s">
        <v>1407</v>
      </c>
      <c r="AF1573" t="s">
        <v>137</v>
      </c>
      <c r="AG1573" t="s">
        <v>1408</v>
      </c>
      <c r="AI1573" t="s">
        <v>139</v>
      </c>
      <c r="AK1573" t="s">
        <v>140</v>
      </c>
      <c r="AM1573" t="s">
        <v>141</v>
      </c>
      <c r="AZ1573" t="s">
        <v>1207</v>
      </c>
      <c r="BA1573" t="s">
        <v>1208</v>
      </c>
      <c r="BB1573" t="s">
        <v>1209</v>
      </c>
      <c r="BD1573" t="s">
        <v>1409</v>
      </c>
      <c r="BE1573" s="15">
        <v>44155</v>
      </c>
      <c r="BG1573" t="s">
        <v>1410</v>
      </c>
      <c r="BH1573">
        <v>0.5</v>
      </c>
      <c r="BI1573" t="s">
        <v>139</v>
      </c>
      <c r="BJ1573" s="15"/>
      <c r="BK1573" t="s">
        <v>146</v>
      </c>
      <c r="BL1573">
        <v>8</v>
      </c>
      <c r="BM1573" s="16">
        <v>44152.805555555598</v>
      </c>
      <c r="BN1573">
        <v>8</v>
      </c>
      <c r="BO1573" s="16">
        <v>44152.805555555598</v>
      </c>
      <c r="BP1573" t="s">
        <v>147</v>
      </c>
      <c r="BQ1573" t="s">
        <v>147</v>
      </c>
      <c r="BS1573">
        <v>0.5</v>
      </c>
      <c r="BT1573" t="b">
        <v>0</v>
      </c>
      <c r="BV1573">
        <v>0.5</v>
      </c>
      <c r="BW1573">
        <v>0.25</v>
      </c>
      <c r="BX1573" t="s">
        <v>1103</v>
      </c>
      <c r="BY1573" t="s">
        <v>1400</v>
      </c>
      <c r="BZ1573" t="s">
        <v>1401</v>
      </c>
      <c r="CA1573" t="s">
        <v>4832</v>
      </c>
      <c r="CB1573" t="s">
        <v>150</v>
      </c>
      <c r="CD1573" t="s">
        <v>3482</v>
      </c>
      <c r="CI1573">
        <v>45.135556000000001</v>
      </c>
      <c r="CJ1573">
        <v>-122.86666700000001</v>
      </c>
      <c r="CN1573" t="s">
        <v>135</v>
      </c>
      <c r="CO1573" t="s">
        <v>298</v>
      </c>
      <c r="CV1573" t="s">
        <v>154</v>
      </c>
      <c r="CW1573" t="s">
        <v>524</v>
      </c>
      <c r="CX1573" t="s">
        <v>1414</v>
      </c>
      <c r="DC1573" s="15"/>
      <c r="DH1573" t="s">
        <v>146</v>
      </c>
    </row>
    <row r="1574" spans="1:112" x14ac:dyDescent="0.25">
      <c r="A1574" t="s">
        <v>1400</v>
      </c>
      <c r="B1574" t="s">
        <v>1401</v>
      </c>
      <c r="C1574" t="s">
        <v>4833</v>
      </c>
      <c r="D1574" t="s">
        <v>124</v>
      </c>
      <c r="E1574" t="s">
        <v>125</v>
      </c>
      <c r="F1574" t="s">
        <v>126</v>
      </c>
      <c r="G1574" s="15">
        <v>44152</v>
      </c>
      <c r="H1574" t="s">
        <v>2289</v>
      </c>
      <c r="I1574" t="s">
        <v>1197</v>
      </c>
      <c r="J1574" s="15">
        <v>44152</v>
      </c>
      <c r="K1574" t="s">
        <v>2289</v>
      </c>
      <c r="L1574" t="s">
        <v>1197</v>
      </c>
      <c r="T1574" t="s">
        <v>1404</v>
      </c>
      <c r="V1574" t="s">
        <v>4834</v>
      </c>
      <c r="AA1574" t="s">
        <v>1406</v>
      </c>
      <c r="AB1574" t="s">
        <v>1400</v>
      </c>
      <c r="AC1574" t="s">
        <v>1406</v>
      </c>
      <c r="AD1574" t="s">
        <v>1407</v>
      </c>
      <c r="AF1574" t="s">
        <v>137</v>
      </c>
      <c r="AG1574" t="s">
        <v>1408</v>
      </c>
      <c r="AI1574" t="s">
        <v>139</v>
      </c>
      <c r="AK1574" t="s">
        <v>140</v>
      </c>
      <c r="AM1574" t="s">
        <v>141</v>
      </c>
      <c r="AZ1574" t="s">
        <v>1207</v>
      </c>
      <c r="BA1574" t="s">
        <v>1208</v>
      </c>
      <c r="BB1574" t="s">
        <v>1209</v>
      </c>
      <c r="BD1574" t="s">
        <v>1409</v>
      </c>
      <c r="BE1574" s="15">
        <v>44155</v>
      </c>
      <c r="BG1574" t="s">
        <v>1410</v>
      </c>
      <c r="BH1574">
        <v>0.5</v>
      </c>
      <c r="BI1574" t="s">
        <v>139</v>
      </c>
      <c r="BJ1574" s="15"/>
      <c r="BK1574" t="s">
        <v>146</v>
      </c>
      <c r="BL1574">
        <v>8</v>
      </c>
      <c r="BM1574" s="16">
        <v>44152.902777777803</v>
      </c>
      <c r="BN1574">
        <v>8</v>
      </c>
      <c r="BO1574" s="16">
        <v>44152.902777777803</v>
      </c>
      <c r="BP1574" t="s">
        <v>147</v>
      </c>
      <c r="BQ1574" t="s">
        <v>147</v>
      </c>
      <c r="BS1574">
        <v>0.5</v>
      </c>
      <c r="BT1574" t="b">
        <v>0</v>
      </c>
      <c r="BV1574">
        <v>0.5</v>
      </c>
      <c r="BW1574">
        <v>0.25</v>
      </c>
      <c r="BX1574" t="s">
        <v>1103</v>
      </c>
      <c r="BY1574" t="s">
        <v>1400</v>
      </c>
      <c r="BZ1574" t="s">
        <v>1401</v>
      </c>
      <c r="CA1574" t="s">
        <v>4835</v>
      </c>
      <c r="CB1574" t="s">
        <v>150</v>
      </c>
      <c r="CD1574" t="s">
        <v>3482</v>
      </c>
      <c r="CI1574">
        <v>45.178429989999998</v>
      </c>
      <c r="CJ1574">
        <v>-122.8614042</v>
      </c>
      <c r="CN1574" t="s">
        <v>3003</v>
      </c>
      <c r="CO1574" t="s">
        <v>298</v>
      </c>
      <c r="CV1574" t="s">
        <v>154</v>
      </c>
      <c r="CW1574" t="s">
        <v>524</v>
      </c>
      <c r="CX1574" t="s">
        <v>1414</v>
      </c>
      <c r="DC1574" s="15"/>
      <c r="DH1574" t="s">
        <v>146</v>
      </c>
    </row>
    <row r="1575" spans="1:112" x14ac:dyDescent="0.25">
      <c r="A1575" t="s">
        <v>1400</v>
      </c>
      <c r="B1575" t="s">
        <v>1401</v>
      </c>
      <c r="C1575" t="s">
        <v>4836</v>
      </c>
      <c r="D1575" t="s">
        <v>124</v>
      </c>
      <c r="E1575" t="s">
        <v>125</v>
      </c>
      <c r="F1575" t="s">
        <v>126</v>
      </c>
      <c r="G1575" s="15">
        <v>44152</v>
      </c>
      <c r="H1575" t="s">
        <v>2531</v>
      </c>
      <c r="I1575" t="s">
        <v>1197</v>
      </c>
      <c r="J1575" s="15">
        <v>44152</v>
      </c>
      <c r="K1575" t="s">
        <v>2531</v>
      </c>
      <c r="L1575" t="s">
        <v>1197</v>
      </c>
      <c r="T1575" t="s">
        <v>1404</v>
      </c>
      <c r="V1575" t="s">
        <v>4837</v>
      </c>
      <c r="AA1575" t="s">
        <v>1406</v>
      </c>
      <c r="AB1575" t="s">
        <v>1400</v>
      </c>
      <c r="AC1575" t="s">
        <v>1406</v>
      </c>
      <c r="AD1575" t="s">
        <v>1407</v>
      </c>
      <c r="AF1575" t="s">
        <v>137</v>
      </c>
      <c r="AG1575" t="s">
        <v>1408</v>
      </c>
      <c r="AI1575" t="s">
        <v>139</v>
      </c>
      <c r="AK1575" t="s">
        <v>140</v>
      </c>
      <c r="AM1575" t="s">
        <v>141</v>
      </c>
      <c r="AZ1575" t="s">
        <v>1207</v>
      </c>
      <c r="BA1575" t="s">
        <v>1208</v>
      </c>
      <c r="BB1575" t="s">
        <v>1209</v>
      </c>
      <c r="BD1575" t="s">
        <v>1409</v>
      </c>
      <c r="BE1575" s="15">
        <v>44155</v>
      </c>
      <c r="BG1575" t="s">
        <v>1410</v>
      </c>
      <c r="BH1575">
        <v>0.5</v>
      </c>
      <c r="BI1575" t="s">
        <v>139</v>
      </c>
      <c r="BJ1575" s="15"/>
      <c r="BK1575" t="s">
        <v>146</v>
      </c>
      <c r="BL1575">
        <v>8</v>
      </c>
      <c r="BM1575" s="16">
        <v>44152.961805555598</v>
      </c>
      <c r="BN1575">
        <v>8</v>
      </c>
      <c r="BO1575" s="16">
        <v>44152.961805555598</v>
      </c>
      <c r="BP1575" t="s">
        <v>147</v>
      </c>
      <c r="BQ1575" t="s">
        <v>147</v>
      </c>
      <c r="BS1575">
        <v>0.5</v>
      </c>
      <c r="BT1575" t="b">
        <v>0</v>
      </c>
      <c r="BV1575">
        <v>0.5</v>
      </c>
      <c r="BW1575">
        <v>0.25</v>
      </c>
      <c r="BX1575" t="s">
        <v>1103</v>
      </c>
      <c r="BY1575" t="s">
        <v>1400</v>
      </c>
      <c r="BZ1575" t="s">
        <v>1401</v>
      </c>
      <c r="CA1575" t="s">
        <v>4838</v>
      </c>
      <c r="CB1575" t="s">
        <v>150</v>
      </c>
      <c r="CD1575" t="s">
        <v>3482</v>
      </c>
      <c r="CI1575">
        <v>45.179443999999997</v>
      </c>
      <c r="CJ1575">
        <v>-122.86111099999999</v>
      </c>
      <c r="CN1575" t="s">
        <v>135</v>
      </c>
      <c r="CO1575" t="s">
        <v>298</v>
      </c>
      <c r="CV1575" t="s">
        <v>154</v>
      </c>
      <c r="CW1575" t="s">
        <v>524</v>
      </c>
      <c r="CX1575" t="s">
        <v>1414</v>
      </c>
      <c r="DC1575" s="15"/>
      <c r="DH1575" t="s">
        <v>146</v>
      </c>
    </row>
    <row r="1576" spans="1:112" x14ac:dyDescent="0.25">
      <c r="A1576" t="s">
        <v>1400</v>
      </c>
      <c r="B1576" t="s">
        <v>1401</v>
      </c>
      <c r="C1576" t="s">
        <v>4839</v>
      </c>
      <c r="D1576" t="s">
        <v>124</v>
      </c>
      <c r="E1576" t="s">
        <v>125</v>
      </c>
      <c r="F1576" t="s">
        <v>126</v>
      </c>
      <c r="G1576" s="15">
        <v>44153</v>
      </c>
      <c r="H1576" t="s">
        <v>875</v>
      </c>
      <c r="I1576" t="s">
        <v>1197</v>
      </c>
      <c r="J1576" s="15">
        <v>44153</v>
      </c>
      <c r="K1576" t="s">
        <v>875</v>
      </c>
      <c r="L1576" t="s">
        <v>1197</v>
      </c>
      <c r="T1576" t="s">
        <v>1404</v>
      </c>
      <c r="V1576" t="s">
        <v>4840</v>
      </c>
      <c r="AA1576" t="s">
        <v>1406</v>
      </c>
      <c r="AB1576" t="s">
        <v>1400</v>
      </c>
      <c r="AC1576" t="s">
        <v>1406</v>
      </c>
      <c r="AD1576" t="s">
        <v>1407</v>
      </c>
      <c r="AF1576" t="s">
        <v>137</v>
      </c>
      <c r="AG1576" t="s">
        <v>1408</v>
      </c>
      <c r="AI1576" t="s">
        <v>139</v>
      </c>
      <c r="AK1576" t="s">
        <v>140</v>
      </c>
      <c r="AM1576" t="s">
        <v>141</v>
      </c>
      <c r="AZ1576" t="s">
        <v>1207</v>
      </c>
      <c r="BA1576" t="s">
        <v>1208</v>
      </c>
      <c r="BB1576" t="s">
        <v>1209</v>
      </c>
      <c r="BD1576" t="s">
        <v>1409</v>
      </c>
      <c r="BE1576" s="15">
        <v>44155</v>
      </c>
      <c r="BG1576" t="s">
        <v>1410</v>
      </c>
      <c r="BH1576">
        <v>0.5</v>
      </c>
      <c r="BI1576" t="s">
        <v>139</v>
      </c>
      <c r="BJ1576" s="15"/>
      <c r="BK1576" t="s">
        <v>146</v>
      </c>
      <c r="BL1576">
        <v>8</v>
      </c>
      <c r="BM1576" s="16">
        <v>44153.854166666701</v>
      </c>
      <c r="BN1576">
        <v>8</v>
      </c>
      <c r="BO1576" s="16">
        <v>44153.854166666701</v>
      </c>
      <c r="BP1576" t="s">
        <v>147</v>
      </c>
      <c r="BQ1576" t="s">
        <v>147</v>
      </c>
      <c r="BS1576">
        <v>0.5</v>
      </c>
      <c r="BT1576" t="b">
        <v>0</v>
      </c>
      <c r="BV1576">
        <v>0.5</v>
      </c>
      <c r="BW1576">
        <v>0.25</v>
      </c>
      <c r="BX1576" t="s">
        <v>1103</v>
      </c>
      <c r="BY1576" t="s">
        <v>1400</v>
      </c>
      <c r="BZ1576" t="s">
        <v>1401</v>
      </c>
      <c r="CA1576" t="s">
        <v>4841</v>
      </c>
      <c r="CB1576" t="s">
        <v>150</v>
      </c>
      <c r="CD1576" t="s">
        <v>3482</v>
      </c>
      <c r="CI1576">
        <v>45.181111000000001</v>
      </c>
      <c r="CJ1576">
        <v>-122.86915999999999</v>
      </c>
      <c r="CN1576" t="s">
        <v>135</v>
      </c>
      <c r="CO1576" t="s">
        <v>298</v>
      </c>
      <c r="CV1576" t="s">
        <v>154</v>
      </c>
      <c r="CW1576" t="s">
        <v>524</v>
      </c>
      <c r="CX1576" t="s">
        <v>1414</v>
      </c>
      <c r="DC1576" s="15"/>
      <c r="DH1576" t="s">
        <v>146</v>
      </c>
    </row>
    <row r="1577" spans="1:112" x14ac:dyDescent="0.25">
      <c r="A1577" t="s">
        <v>1400</v>
      </c>
      <c r="B1577" t="s">
        <v>1401</v>
      </c>
      <c r="C1577" t="s">
        <v>4842</v>
      </c>
      <c r="D1577" t="s">
        <v>124</v>
      </c>
      <c r="E1577" t="s">
        <v>125</v>
      </c>
      <c r="F1577" t="s">
        <v>126</v>
      </c>
      <c r="G1577" s="15">
        <v>44327</v>
      </c>
      <c r="H1577" t="s">
        <v>565</v>
      </c>
      <c r="I1577" t="s">
        <v>1197</v>
      </c>
      <c r="J1577" s="15">
        <v>44327</v>
      </c>
      <c r="K1577" t="s">
        <v>565</v>
      </c>
      <c r="L1577" t="s">
        <v>1197</v>
      </c>
      <c r="T1577" t="s">
        <v>1404</v>
      </c>
      <c r="V1577" t="s">
        <v>3548</v>
      </c>
      <c r="AA1577" t="s">
        <v>1406</v>
      </c>
      <c r="AB1577" t="s">
        <v>1400</v>
      </c>
      <c r="AC1577" t="s">
        <v>1406</v>
      </c>
      <c r="AD1577" t="s">
        <v>1407</v>
      </c>
      <c r="AF1577" t="s">
        <v>137</v>
      </c>
      <c r="AG1577" t="s">
        <v>1408</v>
      </c>
      <c r="AI1577" t="s">
        <v>139</v>
      </c>
      <c r="AK1577" t="s">
        <v>140</v>
      </c>
      <c r="AM1577" t="s">
        <v>141</v>
      </c>
      <c r="AZ1577" t="s">
        <v>1207</v>
      </c>
      <c r="BA1577" t="s">
        <v>1208</v>
      </c>
      <c r="BB1577" t="s">
        <v>1209</v>
      </c>
      <c r="BD1577" t="s">
        <v>1409</v>
      </c>
      <c r="BE1577" s="15">
        <v>44341</v>
      </c>
      <c r="BG1577" t="s">
        <v>1410</v>
      </c>
      <c r="BH1577">
        <v>0.5</v>
      </c>
      <c r="BI1577" t="s">
        <v>139</v>
      </c>
      <c r="BJ1577" s="15"/>
      <c r="BK1577" t="s">
        <v>146</v>
      </c>
      <c r="BL1577">
        <v>8</v>
      </c>
      <c r="BM1577" s="16">
        <v>44327.840277777803</v>
      </c>
      <c r="BN1577">
        <v>8</v>
      </c>
      <c r="BO1577" s="16">
        <v>44327.840277777803</v>
      </c>
      <c r="BP1577" t="s">
        <v>147</v>
      </c>
      <c r="BQ1577" t="s">
        <v>147</v>
      </c>
      <c r="BS1577">
        <v>0.5</v>
      </c>
      <c r="BT1577" t="b">
        <v>0</v>
      </c>
      <c r="BV1577">
        <v>0.5</v>
      </c>
      <c r="BW1577">
        <v>0.25</v>
      </c>
      <c r="BX1577" t="s">
        <v>1103</v>
      </c>
      <c r="BY1577" t="s">
        <v>1400</v>
      </c>
      <c r="BZ1577" t="s">
        <v>1401</v>
      </c>
      <c r="CA1577" t="s">
        <v>3549</v>
      </c>
      <c r="CB1577" t="s">
        <v>150</v>
      </c>
      <c r="CD1577" t="s">
        <v>3540</v>
      </c>
      <c r="CI1577">
        <v>44.604799999999997</v>
      </c>
      <c r="CJ1577">
        <v>-121.10004000000001</v>
      </c>
      <c r="CN1577" t="s">
        <v>1971</v>
      </c>
      <c r="CO1577" t="s">
        <v>298</v>
      </c>
      <c r="CV1577" t="s">
        <v>154</v>
      </c>
      <c r="CW1577" t="s">
        <v>524</v>
      </c>
      <c r="CX1577" t="s">
        <v>3361</v>
      </c>
      <c r="DC1577" s="15"/>
      <c r="DH1577" t="s">
        <v>146</v>
      </c>
    </row>
    <row r="1578" spans="1:112" x14ac:dyDescent="0.25">
      <c r="A1578" t="s">
        <v>1400</v>
      </c>
      <c r="B1578" t="s">
        <v>1401</v>
      </c>
      <c r="C1578" t="s">
        <v>4843</v>
      </c>
      <c r="D1578" t="s">
        <v>124</v>
      </c>
      <c r="E1578" t="s">
        <v>125</v>
      </c>
      <c r="F1578" t="s">
        <v>126</v>
      </c>
      <c r="G1578" s="15">
        <v>44328</v>
      </c>
      <c r="H1578" t="s">
        <v>775</v>
      </c>
      <c r="I1578" t="s">
        <v>1197</v>
      </c>
      <c r="J1578" s="15">
        <v>44328</v>
      </c>
      <c r="K1578" t="s">
        <v>775</v>
      </c>
      <c r="L1578" t="s">
        <v>1197</v>
      </c>
      <c r="T1578" t="s">
        <v>1404</v>
      </c>
      <c r="V1578" t="s">
        <v>3423</v>
      </c>
      <c r="AA1578" t="s">
        <v>1406</v>
      </c>
      <c r="AB1578" t="s">
        <v>1400</v>
      </c>
      <c r="AC1578" t="s">
        <v>1406</v>
      </c>
      <c r="AD1578" t="s">
        <v>1407</v>
      </c>
      <c r="AF1578" t="s">
        <v>137</v>
      </c>
      <c r="AG1578" t="s">
        <v>1408</v>
      </c>
      <c r="AI1578" t="s">
        <v>139</v>
      </c>
      <c r="AK1578" t="s">
        <v>140</v>
      </c>
      <c r="AM1578" t="s">
        <v>141</v>
      </c>
      <c r="AZ1578" t="s">
        <v>1207</v>
      </c>
      <c r="BA1578" t="s">
        <v>1208</v>
      </c>
      <c r="BB1578" t="s">
        <v>1209</v>
      </c>
      <c r="BD1578" t="s">
        <v>1409</v>
      </c>
      <c r="BE1578" s="15">
        <v>44341</v>
      </c>
      <c r="BG1578" t="s">
        <v>1410</v>
      </c>
      <c r="BH1578">
        <v>0.5</v>
      </c>
      <c r="BI1578" t="s">
        <v>139</v>
      </c>
      <c r="BJ1578" s="15"/>
      <c r="BK1578" t="s">
        <v>146</v>
      </c>
      <c r="BL1578">
        <v>8</v>
      </c>
      <c r="BM1578" s="16">
        <v>44328.659722222197</v>
      </c>
      <c r="BN1578">
        <v>8</v>
      </c>
      <c r="BO1578" s="16">
        <v>44328.659722222197</v>
      </c>
      <c r="BP1578" t="s">
        <v>147</v>
      </c>
      <c r="BQ1578" t="s">
        <v>147</v>
      </c>
      <c r="BS1578">
        <v>0.5</v>
      </c>
      <c r="BT1578" t="b">
        <v>0</v>
      </c>
      <c r="BV1578">
        <v>0.5</v>
      </c>
      <c r="BW1578">
        <v>0.25</v>
      </c>
      <c r="BX1578" t="s">
        <v>1103</v>
      </c>
      <c r="BY1578" t="s">
        <v>1400</v>
      </c>
      <c r="BZ1578" t="s">
        <v>1401</v>
      </c>
      <c r="CA1578" t="s">
        <v>3424</v>
      </c>
      <c r="CB1578" t="s">
        <v>150</v>
      </c>
      <c r="CD1578" t="s">
        <v>2914</v>
      </c>
      <c r="CI1578">
        <v>42.948259999999998</v>
      </c>
      <c r="CJ1578">
        <v>-123.37367</v>
      </c>
      <c r="CN1578" t="s">
        <v>1971</v>
      </c>
      <c r="CO1578" t="s">
        <v>298</v>
      </c>
      <c r="CV1578" t="s">
        <v>154</v>
      </c>
      <c r="CW1578" t="s">
        <v>524</v>
      </c>
      <c r="CX1578" t="s">
        <v>400</v>
      </c>
      <c r="DC1578" s="15"/>
      <c r="DH1578" t="s">
        <v>146</v>
      </c>
    </row>
    <row r="1579" spans="1:112" x14ac:dyDescent="0.25">
      <c r="A1579" t="s">
        <v>1400</v>
      </c>
      <c r="B1579" t="s">
        <v>1401</v>
      </c>
      <c r="C1579" t="s">
        <v>4844</v>
      </c>
      <c r="D1579" t="s">
        <v>124</v>
      </c>
      <c r="E1579" t="s">
        <v>125</v>
      </c>
      <c r="F1579" t="s">
        <v>126</v>
      </c>
      <c r="G1579" s="15">
        <v>44328</v>
      </c>
      <c r="H1579" t="s">
        <v>1022</v>
      </c>
      <c r="I1579" t="s">
        <v>1197</v>
      </c>
      <c r="J1579" s="15">
        <v>44328</v>
      </c>
      <c r="K1579" t="s">
        <v>1022</v>
      </c>
      <c r="L1579" t="s">
        <v>1197</v>
      </c>
      <c r="T1579" t="s">
        <v>1404</v>
      </c>
      <c r="V1579" t="s">
        <v>3426</v>
      </c>
      <c r="AA1579" t="s">
        <v>1406</v>
      </c>
      <c r="AB1579" t="s">
        <v>1400</v>
      </c>
      <c r="AC1579" t="s">
        <v>1406</v>
      </c>
      <c r="AD1579" t="s">
        <v>1407</v>
      </c>
      <c r="AF1579" t="s">
        <v>137</v>
      </c>
      <c r="AG1579" t="s">
        <v>1408</v>
      </c>
      <c r="AI1579" t="s">
        <v>139</v>
      </c>
      <c r="AK1579" t="s">
        <v>140</v>
      </c>
      <c r="AM1579" t="s">
        <v>141</v>
      </c>
      <c r="AZ1579" t="s">
        <v>1207</v>
      </c>
      <c r="BA1579" t="s">
        <v>1208</v>
      </c>
      <c r="BB1579" t="s">
        <v>1209</v>
      </c>
      <c r="BD1579" t="s">
        <v>1409</v>
      </c>
      <c r="BE1579" s="15">
        <v>44341</v>
      </c>
      <c r="BG1579" t="s">
        <v>1410</v>
      </c>
      <c r="BH1579">
        <v>0.5</v>
      </c>
      <c r="BI1579" t="s">
        <v>139</v>
      </c>
      <c r="BJ1579" s="15"/>
      <c r="BK1579" t="s">
        <v>146</v>
      </c>
      <c r="BL1579">
        <v>8</v>
      </c>
      <c r="BM1579" s="16">
        <v>44328.729166666701</v>
      </c>
      <c r="BN1579">
        <v>8</v>
      </c>
      <c r="BO1579" s="16">
        <v>44328.729166666701</v>
      </c>
      <c r="BP1579" t="s">
        <v>147</v>
      </c>
      <c r="BQ1579" t="s">
        <v>147</v>
      </c>
      <c r="BS1579">
        <v>0.5</v>
      </c>
      <c r="BT1579" t="b">
        <v>0</v>
      </c>
      <c r="BV1579">
        <v>0.5</v>
      </c>
      <c r="BW1579">
        <v>0.25</v>
      </c>
      <c r="BX1579" t="s">
        <v>1103</v>
      </c>
      <c r="BY1579" t="s">
        <v>1400</v>
      </c>
      <c r="BZ1579" t="s">
        <v>1401</v>
      </c>
      <c r="CA1579" t="s">
        <v>3427</v>
      </c>
      <c r="CB1579" t="s">
        <v>150</v>
      </c>
      <c r="CD1579" t="s">
        <v>2914</v>
      </c>
      <c r="CI1579">
        <v>42.949599999999997</v>
      </c>
      <c r="CJ1579">
        <v>-123.37518</v>
      </c>
      <c r="CN1579" t="s">
        <v>1971</v>
      </c>
      <c r="CO1579" t="s">
        <v>298</v>
      </c>
      <c r="CV1579" t="s">
        <v>154</v>
      </c>
      <c r="CW1579" t="s">
        <v>524</v>
      </c>
      <c r="CX1579" t="s">
        <v>400</v>
      </c>
      <c r="DC1579" s="15"/>
      <c r="DH1579" t="s">
        <v>146</v>
      </c>
    </row>
    <row r="1580" spans="1:112" x14ac:dyDescent="0.25">
      <c r="A1580" t="s">
        <v>1400</v>
      </c>
      <c r="B1580" t="s">
        <v>1401</v>
      </c>
      <c r="C1580" t="s">
        <v>4845</v>
      </c>
      <c r="D1580" t="s">
        <v>124</v>
      </c>
      <c r="E1580" t="s">
        <v>125</v>
      </c>
      <c r="F1580" t="s">
        <v>126</v>
      </c>
      <c r="G1580" s="15">
        <v>44328</v>
      </c>
      <c r="H1580" t="s">
        <v>1325</v>
      </c>
      <c r="I1580" t="s">
        <v>1197</v>
      </c>
      <c r="J1580" s="15">
        <v>44328</v>
      </c>
      <c r="K1580" t="s">
        <v>1325</v>
      </c>
      <c r="L1580" t="s">
        <v>1197</v>
      </c>
      <c r="T1580" t="s">
        <v>1404</v>
      </c>
      <c r="V1580" t="s">
        <v>3429</v>
      </c>
      <c r="AA1580" t="s">
        <v>1406</v>
      </c>
      <c r="AB1580" t="s">
        <v>1400</v>
      </c>
      <c r="AC1580" t="s">
        <v>1406</v>
      </c>
      <c r="AD1580" t="s">
        <v>1407</v>
      </c>
      <c r="AF1580" t="s">
        <v>137</v>
      </c>
      <c r="AG1580" t="s">
        <v>1408</v>
      </c>
      <c r="AI1580" t="s">
        <v>139</v>
      </c>
      <c r="AK1580" t="s">
        <v>140</v>
      </c>
      <c r="AM1580" t="s">
        <v>141</v>
      </c>
      <c r="AZ1580" t="s">
        <v>1207</v>
      </c>
      <c r="BA1580" t="s">
        <v>1208</v>
      </c>
      <c r="BB1580" t="s">
        <v>1209</v>
      </c>
      <c r="BD1580" t="s">
        <v>1409</v>
      </c>
      <c r="BE1580" s="15">
        <v>44341</v>
      </c>
      <c r="BG1580" t="s">
        <v>1410</v>
      </c>
      <c r="BH1580">
        <v>0.5</v>
      </c>
      <c r="BI1580" t="s">
        <v>139</v>
      </c>
      <c r="BJ1580" s="15"/>
      <c r="BK1580" t="s">
        <v>146</v>
      </c>
      <c r="BL1580">
        <v>8</v>
      </c>
      <c r="BM1580" s="16">
        <v>44328.8125</v>
      </c>
      <c r="BN1580">
        <v>8</v>
      </c>
      <c r="BO1580" s="16">
        <v>44328.8125</v>
      </c>
      <c r="BP1580" t="s">
        <v>147</v>
      </c>
      <c r="BQ1580" t="s">
        <v>147</v>
      </c>
      <c r="BS1580">
        <v>0.5</v>
      </c>
      <c r="BT1580" t="b">
        <v>0</v>
      </c>
      <c r="BV1580">
        <v>0.5</v>
      </c>
      <c r="BW1580">
        <v>0.25</v>
      </c>
      <c r="BX1580" t="s">
        <v>1103</v>
      </c>
      <c r="BY1580" t="s">
        <v>1400</v>
      </c>
      <c r="BZ1580" t="s">
        <v>1401</v>
      </c>
      <c r="CA1580" t="s">
        <v>3430</v>
      </c>
      <c r="CB1580" t="s">
        <v>150</v>
      </c>
      <c r="CD1580" t="s">
        <v>2914</v>
      </c>
      <c r="CI1580">
        <v>42.952629999999999</v>
      </c>
      <c r="CJ1580">
        <v>-123.37366</v>
      </c>
      <c r="CN1580" t="s">
        <v>1971</v>
      </c>
      <c r="CO1580" t="s">
        <v>298</v>
      </c>
      <c r="CV1580" t="s">
        <v>154</v>
      </c>
      <c r="CW1580" t="s">
        <v>524</v>
      </c>
      <c r="CX1580" t="s">
        <v>400</v>
      </c>
      <c r="DC1580" s="15"/>
      <c r="DH1580" t="s">
        <v>146</v>
      </c>
    </row>
    <row r="1581" spans="1:112" x14ac:dyDescent="0.25">
      <c r="A1581" t="s">
        <v>1400</v>
      </c>
      <c r="B1581" t="s">
        <v>1401</v>
      </c>
      <c r="C1581" t="s">
        <v>4846</v>
      </c>
      <c r="D1581" t="s">
        <v>124</v>
      </c>
      <c r="E1581" t="s">
        <v>125</v>
      </c>
      <c r="F1581" t="s">
        <v>126</v>
      </c>
      <c r="G1581" s="15">
        <v>44328</v>
      </c>
      <c r="H1581" t="s">
        <v>2160</v>
      </c>
      <c r="I1581" t="s">
        <v>1197</v>
      </c>
      <c r="J1581" s="15">
        <v>44328</v>
      </c>
      <c r="K1581" t="s">
        <v>2160</v>
      </c>
      <c r="L1581" t="s">
        <v>1197</v>
      </c>
      <c r="T1581" t="s">
        <v>1404</v>
      </c>
      <c r="V1581" t="s">
        <v>3432</v>
      </c>
      <c r="AA1581" t="s">
        <v>1406</v>
      </c>
      <c r="AB1581" t="s">
        <v>1400</v>
      </c>
      <c r="AC1581" t="s">
        <v>1406</v>
      </c>
      <c r="AD1581" t="s">
        <v>1407</v>
      </c>
      <c r="AF1581" t="s">
        <v>137</v>
      </c>
      <c r="AG1581" t="s">
        <v>1408</v>
      </c>
      <c r="AI1581" t="s">
        <v>139</v>
      </c>
      <c r="AK1581" t="s">
        <v>140</v>
      </c>
      <c r="AM1581" t="s">
        <v>141</v>
      </c>
      <c r="AZ1581" t="s">
        <v>1207</v>
      </c>
      <c r="BA1581" t="s">
        <v>1208</v>
      </c>
      <c r="BB1581" t="s">
        <v>1209</v>
      </c>
      <c r="BD1581" t="s">
        <v>1409</v>
      </c>
      <c r="BE1581" s="15">
        <v>44341</v>
      </c>
      <c r="BG1581" t="s">
        <v>1410</v>
      </c>
      <c r="BH1581">
        <v>0.5</v>
      </c>
      <c r="BI1581" t="s">
        <v>139</v>
      </c>
      <c r="BJ1581" s="15"/>
      <c r="BK1581" t="s">
        <v>146</v>
      </c>
      <c r="BL1581">
        <v>8</v>
      </c>
      <c r="BM1581" s="16">
        <v>44328.885416666701</v>
      </c>
      <c r="BN1581">
        <v>8</v>
      </c>
      <c r="BO1581" s="16">
        <v>44328.885416666701</v>
      </c>
      <c r="BP1581" t="s">
        <v>147</v>
      </c>
      <c r="BQ1581" t="s">
        <v>147</v>
      </c>
      <c r="BS1581">
        <v>0.5</v>
      </c>
      <c r="BT1581" t="b">
        <v>0</v>
      </c>
      <c r="BV1581">
        <v>0.5</v>
      </c>
      <c r="BW1581">
        <v>0.25</v>
      </c>
      <c r="BX1581" t="s">
        <v>1103</v>
      </c>
      <c r="BY1581" t="s">
        <v>1400</v>
      </c>
      <c r="BZ1581" t="s">
        <v>1401</v>
      </c>
      <c r="CA1581" t="s">
        <v>3433</v>
      </c>
      <c r="CB1581" t="s">
        <v>150</v>
      </c>
      <c r="CD1581" t="s">
        <v>2914</v>
      </c>
      <c r="CI1581">
        <v>42.951349999999998</v>
      </c>
      <c r="CJ1581">
        <v>-123.3728</v>
      </c>
      <c r="CN1581" t="s">
        <v>1971</v>
      </c>
      <c r="CO1581" t="s">
        <v>298</v>
      </c>
      <c r="CV1581" t="s">
        <v>154</v>
      </c>
      <c r="CW1581" t="s">
        <v>524</v>
      </c>
      <c r="CX1581" t="s">
        <v>400</v>
      </c>
      <c r="DC1581" s="15"/>
      <c r="DH1581" t="s">
        <v>146</v>
      </c>
    </row>
    <row r="1582" spans="1:112" x14ac:dyDescent="0.25">
      <c r="A1582" t="s">
        <v>1400</v>
      </c>
      <c r="B1582" t="s">
        <v>1401</v>
      </c>
      <c r="C1582" t="s">
        <v>4847</v>
      </c>
      <c r="D1582" t="s">
        <v>124</v>
      </c>
      <c r="E1582" t="s">
        <v>125</v>
      </c>
      <c r="F1582" t="s">
        <v>126</v>
      </c>
      <c r="G1582" s="15">
        <v>44328</v>
      </c>
      <c r="H1582" t="s">
        <v>1551</v>
      </c>
      <c r="I1582" t="s">
        <v>1197</v>
      </c>
      <c r="J1582" s="15">
        <v>44328</v>
      </c>
      <c r="K1582" t="s">
        <v>1551</v>
      </c>
      <c r="L1582" t="s">
        <v>1197</v>
      </c>
      <c r="T1582" t="s">
        <v>1404</v>
      </c>
      <c r="V1582" t="s">
        <v>3435</v>
      </c>
      <c r="AA1582" t="s">
        <v>1406</v>
      </c>
      <c r="AB1582" t="s">
        <v>1400</v>
      </c>
      <c r="AC1582" t="s">
        <v>1406</v>
      </c>
      <c r="AD1582" t="s">
        <v>1407</v>
      </c>
      <c r="AF1582" t="s">
        <v>137</v>
      </c>
      <c r="AG1582" t="s">
        <v>1408</v>
      </c>
      <c r="AI1582" t="s">
        <v>139</v>
      </c>
      <c r="AK1582" t="s">
        <v>140</v>
      </c>
      <c r="AM1582" t="s">
        <v>141</v>
      </c>
      <c r="AZ1582" t="s">
        <v>1207</v>
      </c>
      <c r="BA1582" t="s">
        <v>1208</v>
      </c>
      <c r="BB1582" t="s">
        <v>1209</v>
      </c>
      <c r="BD1582" t="s">
        <v>1409</v>
      </c>
      <c r="BE1582" s="15">
        <v>44341</v>
      </c>
      <c r="BG1582" t="s">
        <v>1410</v>
      </c>
      <c r="BH1582">
        <v>0.5</v>
      </c>
      <c r="BI1582" t="s">
        <v>139</v>
      </c>
      <c r="BJ1582" s="15"/>
      <c r="BK1582" t="s">
        <v>146</v>
      </c>
      <c r="BL1582">
        <v>8</v>
      </c>
      <c r="BM1582" s="16">
        <v>44328.979166666701</v>
      </c>
      <c r="BN1582">
        <v>8</v>
      </c>
      <c r="BO1582" s="16">
        <v>44328.979166666701</v>
      </c>
      <c r="BP1582" t="s">
        <v>147</v>
      </c>
      <c r="BQ1582" t="s">
        <v>147</v>
      </c>
      <c r="BS1582">
        <v>0.5</v>
      </c>
      <c r="BT1582" t="b">
        <v>0</v>
      </c>
      <c r="BV1582">
        <v>0.5</v>
      </c>
      <c r="BW1582">
        <v>0.25</v>
      </c>
      <c r="BX1582" t="s">
        <v>1103</v>
      </c>
      <c r="BY1582" t="s">
        <v>1400</v>
      </c>
      <c r="BZ1582" t="s">
        <v>1401</v>
      </c>
      <c r="CA1582" t="s">
        <v>3436</v>
      </c>
      <c r="CB1582" t="s">
        <v>150</v>
      </c>
      <c r="CD1582" t="s">
        <v>2914</v>
      </c>
      <c r="CI1582">
        <v>42.949910000000003</v>
      </c>
      <c r="CJ1582">
        <v>-123.37321</v>
      </c>
      <c r="CN1582" t="s">
        <v>1971</v>
      </c>
      <c r="CO1582" t="s">
        <v>298</v>
      </c>
      <c r="CV1582" t="s">
        <v>154</v>
      </c>
      <c r="CW1582" t="s">
        <v>524</v>
      </c>
      <c r="CX1582" t="s">
        <v>400</v>
      </c>
      <c r="DC1582" s="15"/>
      <c r="DH1582" t="s">
        <v>146</v>
      </c>
    </row>
    <row r="1583" spans="1:112" x14ac:dyDescent="0.25">
      <c r="A1583" t="s">
        <v>1400</v>
      </c>
      <c r="B1583" t="s">
        <v>1401</v>
      </c>
      <c r="C1583" t="s">
        <v>4848</v>
      </c>
      <c r="D1583" t="s">
        <v>124</v>
      </c>
      <c r="E1583" t="s">
        <v>125</v>
      </c>
      <c r="F1583" t="s">
        <v>126</v>
      </c>
      <c r="G1583" s="15">
        <v>44355</v>
      </c>
      <c r="H1583" t="s">
        <v>473</v>
      </c>
      <c r="I1583" t="s">
        <v>1197</v>
      </c>
      <c r="J1583" s="15">
        <v>44355</v>
      </c>
      <c r="K1583" t="s">
        <v>473</v>
      </c>
      <c r="L1583" t="s">
        <v>1197</v>
      </c>
      <c r="T1583" t="s">
        <v>1404</v>
      </c>
      <c r="V1583" t="s">
        <v>3438</v>
      </c>
      <c r="AA1583" t="s">
        <v>1406</v>
      </c>
      <c r="AB1583" t="s">
        <v>1400</v>
      </c>
      <c r="AC1583" t="s">
        <v>1406</v>
      </c>
      <c r="AD1583" t="s">
        <v>1407</v>
      </c>
      <c r="AF1583" t="s">
        <v>137</v>
      </c>
      <c r="AG1583" t="s">
        <v>1408</v>
      </c>
      <c r="AI1583" t="s">
        <v>139</v>
      </c>
      <c r="AK1583" t="s">
        <v>140</v>
      </c>
      <c r="AM1583" t="s">
        <v>141</v>
      </c>
      <c r="AZ1583" t="s">
        <v>1207</v>
      </c>
      <c r="BA1583" t="s">
        <v>1208</v>
      </c>
      <c r="BB1583" t="s">
        <v>1209</v>
      </c>
      <c r="BD1583" t="s">
        <v>1409</v>
      </c>
      <c r="BE1583" s="15">
        <v>44364</v>
      </c>
      <c r="BG1583" t="s">
        <v>1410</v>
      </c>
      <c r="BH1583">
        <v>0.5</v>
      </c>
      <c r="BI1583" t="s">
        <v>139</v>
      </c>
      <c r="BJ1583" s="15"/>
      <c r="BK1583" t="s">
        <v>146</v>
      </c>
      <c r="BL1583">
        <v>8</v>
      </c>
      <c r="BM1583" s="16">
        <v>44355.666666666701</v>
      </c>
      <c r="BN1583">
        <v>8</v>
      </c>
      <c r="BO1583" s="16">
        <v>44355.666666666701</v>
      </c>
      <c r="BP1583" t="s">
        <v>147</v>
      </c>
      <c r="BQ1583" t="s">
        <v>147</v>
      </c>
      <c r="BS1583">
        <v>0.5</v>
      </c>
      <c r="BT1583" t="b">
        <v>0</v>
      </c>
      <c r="BV1583">
        <v>0.5</v>
      </c>
      <c r="BW1583">
        <v>0.25</v>
      </c>
      <c r="BX1583" t="s">
        <v>1103</v>
      </c>
      <c r="BY1583" t="s">
        <v>1400</v>
      </c>
      <c r="BZ1583" t="s">
        <v>1401</v>
      </c>
      <c r="CA1583" t="s">
        <v>3439</v>
      </c>
      <c r="CB1583" t="s">
        <v>150</v>
      </c>
      <c r="CC1583" t="s">
        <v>1421</v>
      </c>
      <c r="CD1583" t="s">
        <v>3440</v>
      </c>
      <c r="CI1583">
        <v>42.376666999999998</v>
      </c>
      <c r="CJ1583">
        <v>-122.768056</v>
      </c>
      <c r="CN1583" t="s">
        <v>135</v>
      </c>
      <c r="CO1583" t="s">
        <v>298</v>
      </c>
      <c r="CV1583" t="s">
        <v>154</v>
      </c>
      <c r="CW1583" t="s">
        <v>524</v>
      </c>
      <c r="CX1583" t="s">
        <v>2999</v>
      </c>
      <c r="DC1583" s="15"/>
      <c r="DH1583" t="s">
        <v>146</v>
      </c>
    </row>
    <row r="1584" spans="1:112" x14ac:dyDescent="0.25">
      <c r="A1584" t="s">
        <v>1400</v>
      </c>
      <c r="B1584" t="s">
        <v>1401</v>
      </c>
      <c r="C1584" t="s">
        <v>4849</v>
      </c>
      <c r="D1584" t="s">
        <v>124</v>
      </c>
      <c r="E1584" t="s">
        <v>125</v>
      </c>
      <c r="F1584" t="s">
        <v>126</v>
      </c>
      <c r="G1584" s="15">
        <v>44355</v>
      </c>
      <c r="H1584" t="s">
        <v>1283</v>
      </c>
      <c r="I1584" t="s">
        <v>1197</v>
      </c>
      <c r="J1584" s="15">
        <v>44355</v>
      </c>
      <c r="K1584" t="s">
        <v>1283</v>
      </c>
      <c r="L1584" t="s">
        <v>1197</v>
      </c>
      <c r="T1584" t="s">
        <v>1404</v>
      </c>
      <c r="V1584" t="s">
        <v>3442</v>
      </c>
      <c r="AA1584" t="s">
        <v>1406</v>
      </c>
      <c r="AB1584" t="s">
        <v>1400</v>
      </c>
      <c r="AC1584" t="s">
        <v>1406</v>
      </c>
      <c r="AD1584" t="s">
        <v>1407</v>
      </c>
      <c r="AF1584" t="s">
        <v>137</v>
      </c>
      <c r="AG1584" t="s">
        <v>1408</v>
      </c>
      <c r="AI1584" t="s">
        <v>139</v>
      </c>
      <c r="AK1584" t="s">
        <v>140</v>
      </c>
      <c r="AM1584" t="s">
        <v>141</v>
      </c>
      <c r="AZ1584" t="s">
        <v>1207</v>
      </c>
      <c r="BA1584" t="s">
        <v>1208</v>
      </c>
      <c r="BB1584" t="s">
        <v>1209</v>
      </c>
      <c r="BD1584" t="s">
        <v>1409</v>
      </c>
      <c r="BE1584" s="15">
        <v>44364</v>
      </c>
      <c r="BG1584" t="s">
        <v>1410</v>
      </c>
      <c r="BH1584">
        <v>0.5</v>
      </c>
      <c r="BI1584" t="s">
        <v>139</v>
      </c>
      <c r="BJ1584" s="15"/>
      <c r="BK1584" t="s">
        <v>146</v>
      </c>
      <c r="BL1584">
        <v>8</v>
      </c>
      <c r="BM1584" s="16">
        <v>44355.715277777803</v>
      </c>
      <c r="BN1584">
        <v>8</v>
      </c>
      <c r="BO1584" s="16">
        <v>44355.715277777803</v>
      </c>
      <c r="BP1584" t="s">
        <v>147</v>
      </c>
      <c r="BQ1584" t="s">
        <v>147</v>
      </c>
      <c r="BS1584">
        <v>0.5</v>
      </c>
      <c r="BT1584" t="b">
        <v>0</v>
      </c>
      <c r="BV1584">
        <v>0.5</v>
      </c>
      <c r="BW1584">
        <v>0.25</v>
      </c>
      <c r="BX1584" t="s">
        <v>1103</v>
      </c>
      <c r="BY1584" t="s">
        <v>1400</v>
      </c>
      <c r="BZ1584" t="s">
        <v>1401</v>
      </c>
      <c r="CA1584" t="s">
        <v>3443</v>
      </c>
      <c r="CB1584" t="s">
        <v>150</v>
      </c>
      <c r="CC1584" t="s">
        <v>1421</v>
      </c>
      <c r="CD1584" t="s">
        <v>3440</v>
      </c>
      <c r="CI1584">
        <v>42.383333</v>
      </c>
      <c r="CJ1584">
        <v>-122.772222</v>
      </c>
      <c r="CN1584" t="s">
        <v>135</v>
      </c>
      <c r="CO1584" t="s">
        <v>298</v>
      </c>
      <c r="CV1584" t="s">
        <v>154</v>
      </c>
      <c r="CW1584" t="s">
        <v>524</v>
      </c>
      <c r="CX1584" t="s">
        <v>2999</v>
      </c>
      <c r="DC1584" s="15"/>
      <c r="DH1584" t="s">
        <v>146</v>
      </c>
    </row>
    <row r="1585" spans="1:112" x14ac:dyDescent="0.25">
      <c r="A1585" t="s">
        <v>1400</v>
      </c>
      <c r="B1585" t="s">
        <v>1401</v>
      </c>
      <c r="C1585" t="s">
        <v>4850</v>
      </c>
      <c r="D1585" t="s">
        <v>124</v>
      </c>
      <c r="E1585" t="s">
        <v>125</v>
      </c>
      <c r="F1585" t="s">
        <v>126</v>
      </c>
      <c r="G1585" s="15">
        <v>44355</v>
      </c>
      <c r="H1585" t="s">
        <v>682</v>
      </c>
      <c r="I1585" t="s">
        <v>1197</v>
      </c>
      <c r="J1585" s="15">
        <v>44355</v>
      </c>
      <c r="K1585" t="s">
        <v>682</v>
      </c>
      <c r="L1585" t="s">
        <v>1197</v>
      </c>
      <c r="T1585" t="s">
        <v>1404</v>
      </c>
      <c r="V1585" t="s">
        <v>3451</v>
      </c>
      <c r="AA1585" t="s">
        <v>1406</v>
      </c>
      <c r="AB1585" t="s">
        <v>1400</v>
      </c>
      <c r="AC1585" t="s">
        <v>1406</v>
      </c>
      <c r="AD1585" t="s">
        <v>1407</v>
      </c>
      <c r="AF1585" t="s">
        <v>137</v>
      </c>
      <c r="AG1585" t="s">
        <v>1408</v>
      </c>
      <c r="AI1585" t="s">
        <v>139</v>
      </c>
      <c r="AK1585" t="s">
        <v>140</v>
      </c>
      <c r="AM1585" t="s">
        <v>141</v>
      </c>
      <c r="AZ1585" t="s">
        <v>1207</v>
      </c>
      <c r="BA1585" t="s">
        <v>1208</v>
      </c>
      <c r="BB1585" t="s">
        <v>1209</v>
      </c>
      <c r="BD1585" t="s">
        <v>1409</v>
      </c>
      <c r="BE1585" s="15">
        <v>44364</v>
      </c>
      <c r="BG1585" t="s">
        <v>1410</v>
      </c>
      <c r="BH1585">
        <v>0.5</v>
      </c>
      <c r="BI1585" t="s">
        <v>139</v>
      </c>
      <c r="BJ1585" s="15"/>
      <c r="BK1585" t="s">
        <v>146</v>
      </c>
      <c r="BL1585">
        <v>8</v>
      </c>
      <c r="BM1585" s="16">
        <v>44355.774305555598</v>
      </c>
      <c r="BN1585">
        <v>8</v>
      </c>
      <c r="BO1585" s="16">
        <v>44355.774305555598</v>
      </c>
      <c r="BP1585" t="s">
        <v>147</v>
      </c>
      <c r="BQ1585" t="s">
        <v>147</v>
      </c>
      <c r="BS1585">
        <v>0.5</v>
      </c>
      <c r="BT1585" t="b">
        <v>0</v>
      </c>
      <c r="BV1585">
        <v>0.5</v>
      </c>
      <c r="BW1585">
        <v>0.25</v>
      </c>
      <c r="BX1585" t="s">
        <v>1103</v>
      </c>
      <c r="BY1585" t="s">
        <v>1400</v>
      </c>
      <c r="BZ1585" t="s">
        <v>1401</v>
      </c>
      <c r="CA1585" t="s">
        <v>3452</v>
      </c>
      <c r="CB1585" t="s">
        <v>150</v>
      </c>
      <c r="CC1585" t="s">
        <v>1421</v>
      </c>
      <c r="CD1585" t="s">
        <v>3440</v>
      </c>
      <c r="CI1585">
        <v>42.383611000000002</v>
      </c>
      <c r="CJ1585">
        <v>-122.771389</v>
      </c>
      <c r="CN1585" t="s">
        <v>135</v>
      </c>
      <c r="CO1585" t="s">
        <v>298</v>
      </c>
      <c r="CV1585" t="s">
        <v>154</v>
      </c>
      <c r="CW1585" t="s">
        <v>524</v>
      </c>
      <c r="CX1585" t="s">
        <v>2999</v>
      </c>
      <c r="DC1585" s="15"/>
      <c r="DH1585" t="s">
        <v>146</v>
      </c>
    </row>
    <row r="1586" spans="1:112" x14ac:dyDescent="0.25">
      <c r="A1586" t="s">
        <v>1400</v>
      </c>
      <c r="B1586" t="s">
        <v>1401</v>
      </c>
      <c r="C1586" t="s">
        <v>4851</v>
      </c>
      <c r="D1586" t="s">
        <v>124</v>
      </c>
      <c r="E1586" t="s">
        <v>125</v>
      </c>
      <c r="F1586" t="s">
        <v>126</v>
      </c>
      <c r="G1586" s="15">
        <v>44356</v>
      </c>
      <c r="H1586" t="s">
        <v>760</v>
      </c>
      <c r="I1586" t="s">
        <v>1197</v>
      </c>
      <c r="J1586" s="15">
        <v>44356</v>
      </c>
      <c r="K1586" t="s">
        <v>760</v>
      </c>
      <c r="L1586" t="s">
        <v>1197</v>
      </c>
      <c r="T1586" t="s">
        <v>1404</v>
      </c>
      <c r="V1586" t="s">
        <v>3454</v>
      </c>
      <c r="AA1586" t="s">
        <v>1406</v>
      </c>
      <c r="AB1586" t="s">
        <v>1400</v>
      </c>
      <c r="AC1586" t="s">
        <v>1406</v>
      </c>
      <c r="AD1586" t="s">
        <v>1407</v>
      </c>
      <c r="AF1586" t="s">
        <v>137</v>
      </c>
      <c r="AG1586" t="s">
        <v>1408</v>
      </c>
      <c r="AI1586" t="s">
        <v>139</v>
      </c>
      <c r="AK1586" t="s">
        <v>140</v>
      </c>
      <c r="AM1586" t="s">
        <v>141</v>
      </c>
      <c r="AZ1586" t="s">
        <v>1207</v>
      </c>
      <c r="BA1586" t="s">
        <v>1208</v>
      </c>
      <c r="BB1586" t="s">
        <v>1209</v>
      </c>
      <c r="BD1586" t="s">
        <v>1409</v>
      </c>
      <c r="BE1586" s="15">
        <v>44364</v>
      </c>
      <c r="BG1586" t="s">
        <v>1410</v>
      </c>
      <c r="BH1586">
        <v>0.5</v>
      </c>
      <c r="BI1586" t="s">
        <v>139</v>
      </c>
      <c r="BJ1586" s="15"/>
      <c r="BK1586" t="s">
        <v>146</v>
      </c>
      <c r="BL1586">
        <v>8</v>
      </c>
      <c r="BM1586" s="16">
        <v>44356.65625</v>
      </c>
      <c r="BN1586">
        <v>8</v>
      </c>
      <c r="BO1586" s="16">
        <v>44356.65625</v>
      </c>
      <c r="BP1586" t="s">
        <v>147</v>
      </c>
      <c r="BQ1586" t="s">
        <v>147</v>
      </c>
      <c r="BS1586">
        <v>0.5</v>
      </c>
      <c r="BT1586" t="b">
        <v>0</v>
      </c>
      <c r="BV1586">
        <v>0.5</v>
      </c>
      <c r="BW1586">
        <v>0.25</v>
      </c>
      <c r="BX1586" t="s">
        <v>1103</v>
      </c>
      <c r="BY1586" t="s">
        <v>1400</v>
      </c>
      <c r="BZ1586" t="s">
        <v>1401</v>
      </c>
      <c r="CA1586" t="s">
        <v>3455</v>
      </c>
      <c r="CB1586" t="s">
        <v>150</v>
      </c>
      <c r="CC1586" t="s">
        <v>1421</v>
      </c>
      <c r="CD1586" t="s">
        <v>3440</v>
      </c>
      <c r="CI1586">
        <v>42.383333</v>
      </c>
      <c r="CJ1586">
        <v>-122.771111</v>
      </c>
      <c r="CN1586" t="s">
        <v>135</v>
      </c>
      <c r="CO1586" t="s">
        <v>298</v>
      </c>
      <c r="CV1586" t="s">
        <v>154</v>
      </c>
      <c r="CW1586" t="s">
        <v>524</v>
      </c>
      <c r="CX1586" t="s">
        <v>2999</v>
      </c>
      <c r="DC1586" s="15"/>
      <c r="DH1586" t="s">
        <v>146</v>
      </c>
    </row>
    <row r="1587" spans="1:112" x14ac:dyDescent="0.25">
      <c r="A1587" t="s">
        <v>1400</v>
      </c>
      <c r="B1587" t="s">
        <v>1401</v>
      </c>
      <c r="C1587" t="s">
        <v>4852</v>
      </c>
      <c r="D1587" t="s">
        <v>124</v>
      </c>
      <c r="E1587" t="s">
        <v>125</v>
      </c>
      <c r="F1587" t="s">
        <v>126</v>
      </c>
      <c r="G1587" s="15">
        <v>44356</v>
      </c>
      <c r="H1587" t="s">
        <v>3037</v>
      </c>
      <c r="I1587" t="s">
        <v>1197</v>
      </c>
      <c r="J1587" s="15">
        <v>44356</v>
      </c>
      <c r="K1587" t="s">
        <v>3037</v>
      </c>
      <c r="L1587" t="s">
        <v>1197</v>
      </c>
      <c r="T1587" t="s">
        <v>1404</v>
      </c>
      <c r="V1587" t="s">
        <v>4853</v>
      </c>
      <c r="AA1587" t="s">
        <v>1406</v>
      </c>
      <c r="AB1587" t="s">
        <v>1400</v>
      </c>
      <c r="AC1587" t="s">
        <v>1406</v>
      </c>
      <c r="AD1587" t="s">
        <v>1407</v>
      </c>
      <c r="AF1587" t="s">
        <v>137</v>
      </c>
      <c r="AG1587" t="s">
        <v>1408</v>
      </c>
      <c r="AI1587" t="s">
        <v>139</v>
      </c>
      <c r="AK1587" t="s">
        <v>140</v>
      </c>
      <c r="AM1587" t="s">
        <v>141</v>
      </c>
      <c r="AZ1587" t="s">
        <v>1207</v>
      </c>
      <c r="BA1587" t="s">
        <v>1208</v>
      </c>
      <c r="BB1587" t="s">
        <v>1209</v>
      </c>
      <c r="BD1587" t="s">
        <v>1409</v>
      </c>
      <c r="BE1587" s="15">
        <v>44364</v>
      </c>
      <c r="BG1587" t="s">
        <v>1410</v>
      </c>
      <c r="BH1587">
        <v>0.5</v>
      </c>
      <c r="BI1587" t="s">
        <v>139</v>
      </c>
      <c r="BJ1587" s="15"/>
      <c r="BK1587" t="s">
        <v>146</v>
      </c>
      <c r="BL1587">
        <v>8</v>
      </c>
      <c r="BM1587" s="16">
        <v>44356.694444444402</v>
      </c>
      <c r="BN1587">
        <v>8</v>
      </c>
      <c r="BO1587" s="16">
        <v>44356.694444444402</v>
      </c>
      <c r="BP1587" t="s">
        <v>147</v>
      </c>
      <c r="BQ1587" t="s">
        <v>147</v>
      </c>
      <c r="BS1587">
        <v>0.5</v>
      </c>
      <c r="BT1587" t="b">
        <v>0</v>
      </c>
      <c r="BV1587">
        <v>0.5</v>
      </c>
      <c r="BW1587">
        <v>0.25</v>
      </c>
      <c r="BX1587" t="s">
        <v>1103</v>
      </c>
      <c r="BY1587" t="s">
        <v>1400</v>
      </c>
      <c r="BZ1587" t="s">
        <v>1401</v>
      </c>
      <c r="CA1587" t="s">
        <v>4854</v>
      </c>
      <c r="CB1587" t="s">
        <v>150</v>
      </c>
      <c r="CD1587" t="s">
        <v>3440</v>
      </c>
      <c r="CI1587">
        <v>42.384869999999999</v>
      </c>
      <c r="CJ1587">
        <v>-122.76784000000001</v>
      </c>
      <c r="CN1587" t="s">
        <v>135</v>
      </c>
      <c r="CO1587" t="s">
        <v>298</v>
      </c>
      <c r="CV1587" t="s">
        <v>154</v>
      </c>
      <c r="CW1587" t="s">
        <v>524</v>
      </c>
      <c r="CX1587" t="s">
        <v>2999</v>
      </c>
      <c r="DC1587" s="15"/>
      <c r="DH1587" t="s">
        <v>146</v>
      </c>
    </row>
    <row r="1588" spans="1:112" x14ac:dyDescent="0.25">
      <c r="A1588" t="s">
        <v>1400</v>
      </c>
      <c r="B1588" t="s">
        <v>1401</v>
      </c>
      <c r="C1588" t="s">
        <v>4855</v>
      </c>
      <c r="D1588" t="s">
        <v>124</v>
      </c>
      <c r="E1588" t="s">
        <v>125</v>
      </c>
      <c r="F1588" t="s">
        <v>126</v>
      </c>
      <c r="G1588" s="15">
        <v>44369</v>
      </c>
      <c r="H1588" t="s">
        <v>965</v>
      </c>
      <c r="I1588" t="s">
        <v>1197</v>
      </c>
      <c r="J1588" s="15">
        <v>44369</v>
      </c>
      <c r="K1588" t="s">
        <v>965</v>
      </c>
      <c r="L1588" t="s">
        <v>1197</v>
      </c>
      <c r="T1588" t="s">
        <v>1404</v>
      </c>
      <c r="V1588" t="s">
        <v>3897</v>
      </c>
      <c r="AA1588" t="s">
        <v>1406</v>
      </c>
      <c r="AB1588" t="s">
        <v>1400</v>
      </c>
      <c r="AC1588" t="s">
        <v>1406</v>
      </c>
      <c r="AD1588" t="s">
        <v>1407</v>
      </c>
      <c r="AF1588" t="s">
        <v>137</v>
      </c>
      <c r="AG1588" t="s">
        <v>1408</v>
      </c>
      <c r="AI1588" t="s">
        <v>139</v>
      </c>
      <c r="AK1588" t="s">
        <v>140</v>
      </c>
      <c r="AM1588" t="s">
        <v>141</v>
      </c>
      <c r="AZ1588" t="s">
        <v>1207</v>
      </c>
      <c r="BA1588" t="s">
        <v>1208</v>
      </c>
      <c r="BB1588" t="s">
        <v>1209</v>
      </c>
      <c r="BD1588" t="s">
        <v>1409</v>
      </c>
      <c r="BE1588" s="15">
        <v>44372</v>
      </c>
      <c r="BG1588" t="s">
        <v>1410</v>
      </c>
      <c r="BH1588">
        <v>0.5</v>
      </c>
      <c r="BI1588" t="s">
        <v>139</v>
      </c>
      <c r="BJ1588" s="15"/>
      <c r="BK1588" t="s">
        <v>146</v>
      </c>
      <c r="BL1588">
        <v>8</v>
      </c>
      <c r="BM1588" s="16">
        <v>44369.690972222197</v>
      </c>
      <c r="BN1588">
        <v>8</v>
      </c>
      <c r="BO1588" s="16">
        <v>44369.690972222197</v>
      </c>
      <c r="BP1588" t="s">
        <v>147</v>
      </c>
      <c r="BQ1588" t="s">
        <v>147</v>
      </c>
      <c r="BS1588">
        <v>0.5</v>
      </c>
      <c r="BT1588" t="b">
        <v>0</v>
      </c>
      <c r="BV1588">
        <v>0.5</v>
      </c>
      <c r="BW1588">
        <v>0.25</v>
      </c>
      <c r="BX1588" t="s">
        <v>1103</v>
      </c>
      <c r="BY1588" t="s">
        <v>1400</v>
      </c>
      <c r="BZ1588" t="s">
        <v>1401</v>
      </c>
      <c r="CA1588" t="s">
        <v>3898</v>
      </c>
      <c r="CB1588" t="s">
        <v>150</v>
      </c>
      <c r="CD1588" t="s">
        <v>2776</v>
      </c>
      <c r="CI1588">
        <v>42.236111000000001</v>
      </c>
      <c r="CJ1588">
        <v>-121.747778</v>
      </c>
      <c r="CN1588" t="s">
        <v>135</v>
      </c>
      <c r="CO1588" t="s">
        <v>298</v>
      </c>
      <c r="CV1588" t="s">
        <v>154</v>
      </c>
      <c r="CW1588" t="s">
        <v>524</v>
      </c>
      <c r="CX1588" t="s">
        <v>2777</v>
      </c>
      <c r="DC1588" s="15"/>
      <c r="DH1588" t="s">
        <v>146</v>
      </c>
    </row>
    <row r="1589" spans="1:112" x14ac:dyDescent="0.25">
      <c r="A1589" t="s">
        <v>1400</v>
      </c>
      <c r="B1589" t="s">
        <v>1401</v>
      </c>
      <c r="C1589" t="s">
        <v>4856</v>
      </c>
      <c r="D1589" t="s">
        <v>124</v>
      </c>
      <c r="E1589" t="s">
        <v>125</v>
      </c>
      <c r="F1589" t="s">
        <v>126</v>
      </c>
      <c r="G1589" s="15">
        <v>44369</v>
      </c>
      <c r="H1589" t="s">
        <v>188</v>
      </c>
      <c r="I1589" t="s">
        <v>1197</v>
      </c>
      <c r="J1589" s="15">
        <v>44369</v>
      </c>
      <c r="K1589" t="s">
        <v>188</v>
      </c>
      <c r="L1589" t="s">
        <v>1197</v>
      </c>
      <c r="T1589" t="s">
        <v>1404</v>
      </c>
      <c r="V1589" t="s">
        <v>3894</v>
      </c>
      <c r="AA1589" t="s">
        <v>1406</v>
      </c>
      <c r="AB1589" t="s">
        <v>1400</v>
      </c>
      <c r="AC1589" t="s">
        <v>1406</v>
      </c>
      <c r="AD1589" t="s">
        <v>1407</v>
      </c>
      <c r="AF1589" t="s">
        <v>137</v>
      </c>
      <c r="AG1589" t="s">
        <v>1408</v>
      </c>
      <c r="AI1589" t="s">
        <v>139</v>
      </c>
      <c r="AK1589" t="s">
        <v>140</v>
      </c>
      <c r="AM1589" t="s">
        <v>141</v>
      </c>
      <c r="AZ1589" t="s">
        <v>1207</v>
      </c>
      <c r="BA1589" t="s">
        <v>1208</v>
      </c>
      <c r="BB1589" t="s">
        <v>1209</v>
      </c>
      <c r="BD1589" t="s">
        <v>1409</v>
      </c>
      <c r="BE1589" s="15">
        <v>44372</v>
      </c>
      <c r="BG1589" t="s">
        <v>1410</v>
      </c>
      <c r="BH1589">
        <v>0.5</v>
      </c>
      <c r="BI1589" t="s">
        <v>139</v>
      </c>
      <c r="BJ1589" s="15"/>
      <c r="BK1589" t="s">
        <v>146</v>
      </c>
      <c r="BL1589">
        <v>8</v>
      </c>
      <c r="BM1589" s="16">
        <v>44369.791666666701</v>
      </c>
      <c r="BN1589">
        <v>8</v>
      </c>
      <c r="BO1589" s="16">
        <v>44369.791666666701</v>
      </c>
      <c r="BP1589" t="s">
        <v>147</v>
      </c>
      <c r="BQ1589" t="s">
        <v>147</v>
      </c>
      <c r="BS1589">
        <v>0.5</v>
      </c>
      <c r="BT1589" t="b">
        <v>0</v>
      </c>
      <c r="BV1589">
        <v>0.5</v>
      </c>
      <c r="BW1589">
        <v>0.25</v>
      </c>
      <c r="BX1589" t="s">
        <v>1103</v>
      </c>
      <c r="BY1589" t="s">
        <v>1400</v>
      </c>
      <c r="BZ1589" t="s">
        <v>1401</v>
      </c>
      <c r="CA1589" t="s">
        <v>3895</v>
      </c>
      <c r="CB1589" t="s">
        <v>150</v>
      </c>
      <c r="CD1589" t="s">
        <v>2776</v>
      </c>
      <c r="CI1589">
        <v>42.233055999999998</v>
      </c>
      <c r="CJ1589">
        <v>-121.747778</v>
      </c>
      <c r="CN1589" t="s">
        <v>135</v>
      </c>
      <c r="CO1589" t="s">
        <v>298</v>
      </c>
      <c r="CV1589" t="s">
        <v>154</v>
      </c>
      <c r="CW1589" t="s">
        <v>524</v>
      </c>
      <c r="CX1589" t="s">
        <v>2777</v>
      </c>
      <c r="DC1589" s="15"/>
      <c r="DH1589" t="s">
        <v>146</v>
      </c>
    </row>
    <row r="1590" spans="1:112" x14ac:dyDescent="0.25">
      <c r="A1590" t="s">
        <v>1400</v>
      </c>
      <c r="B1590" t="s">
        <v>1401</v>
      </c>
      <c r="C1590" t="s">
        <v>4857</v>
      </c>
      <c r="D1590" t="s">
        <v>124</v>
      </c>
      <c r="E1590" t="s">
        <v>125</v>
      </c>
      <c r="F1590" t="s">
        <v>126</v>
      </c>
      <c r="G1590" s="15">
        <v>44369</v>
      </c>
      <c r="H1590" t="s">
        <v>2165</v>
      </c>
      <c r="I1590" t="s">
        <v>1197</v>
      </c>
      <c r="J1590" s="15">
        <v>44369</v>
      </c>
      <c r="K1590" t="s">
        <v>2165</v>
      </c>
      <c r="L1590" t="s">
        <v>1197</v>
      </c>
      <c r="T1590" t="s">
        <v>1404</v>
      </c>
      <c r="V1590" t="s">
        <v>3900</v>
      </c>
      <c r="AA1590" t="s">
        <v>1406</v>
      </c>
      <c r="AB1590" t="s">
        <v>1400</v>
      </c>
      <c r="AC1590" t="s">
        <v>1406</v>
      </c>
      <c r="AD1590" t="s">
        <v>1407</v>
      </c>
      <c r="AF1590" t="s">
        <v>137</v>
      </c>
      <c r="AG1590" t="s">
        <v>1408</v>
      </c>
      <c r="AI1590" t="s">
        <v>139</v>
      </c>
      <c r="AK1590" t="s">
        <v>140</v>
      </c>
      <c r="AM1590" t="s">
        <v>141</v>
      </c>
      <c r="AZ1590" t="s">
        <v>1207</v>
      </c>
      <c r="BA1590" t="s">
        <v>1208</v>
      </c>
      <c r="BB1590" t="s">
        <v>1209</v>
      </c>
      <c r="BD1590" t="s">
        <v>1409</v>
      </c>
      <c r="BE1590" s="15">
        <v>44372</v>
      </c>
      <c r="BG1590" t="s">
        <v>1410</v>
      </c>
      <c r="BH1590">
        <v>0.5</v>
      </c>
      <c r="BI1590" t="s">
        <v>139</v>
      </c>
      <c r="BJ1590" s="15"/>
      <c r="BK1590" t="s">
        <v>146</v>
      </c>
      <c r="BL1590">
        <v>8</v>
      </c>
      <c r="BM1590" s="16">
        <v>44369.9375</v>
      </c>
      <c r="BN1590">
        <v>8</v>
      </c>
      <c r="BO1590" s="16">
        <v>44369.9375</v>
      </c>
      <c r="BP1590" t="s">
        <v>147</v>
      </c>
      <c r="BQ1590" t="s">
        <v>147</v>
      </c>
      <c r="BS1590">
        <v>0.5</v>
      </c>
      <c r="BT1590" t="b">
        <v>0</v>
      </c>
      <c r="BV1590">
        <v>0.5</v>
      </c>
      <c r="BW1590">
        <v>0.25</v>
      </c>
      <c r="BX1590" t="s">
        <v>1103</v>
      </c>
      <c r="BY1590" t="s">
        <v>1400</v>
      </c>
      <c r="BZ1590" t="s">
        <v>1401</v>
      </c>
      <c r="CA1590" t="s">
        <v>3901</v>
      </c>
      <c r="CB1590" t="s">
        <v>150</v>
      </c>
      <c r="CD1590" t="s">
        <v>2776</v>
      </c>
      <c r="CI1590">
        <v>42.232500000000002</v>
      </c>
      <c r="CJ1590">
        <v>-121.751667</v>
      </c>
      <c r="CN1590" t="s">
        <v>135</v>
      </c>
      <c r="CO1590" t="s">
        <v>298</v>
      </c>
      <c r="CV1590" t="s">
        <v>154</v>
      </c>
      <c r="CW1590" t="s">
        <v>524</v>
      </c>
      <c r="CX1590" t="s">
        <v>2777</v>
      </c>
      <c r="DC1590" s="15"/>
      <c r="DH1590" t="s">
        <v>146</v>
      </c>
    </row>
    <row r="1591" spans="1:112" x14ac:dyDescent="0.25">
      <c r="A1591" t="s">
        <v>1400</v>
      </c>
      <c r="B1591" t="s">
        <v>1401</v>
      </c>
      <c r="C1591" t="s">
        <v>4858</v>
      </c>
      <c r="D1591" t="s">
        <v>124</v>
      </c>
      <c r="E1591" t="s">
        <v>125</v>
      </c>
      <c r="F1591" t="s">
        <v>126</v>
      </c>
      <c r="G1591" s="15">
        <v>44369</v>
      </c>
      <c r="H1591" t="s">
        <v>2580</v>
      </c>
      <c r="I1591" t="s">
        <v>1197</v>
      </c>
      <c r="J1591" s="15">
        <v>44369</v>
      </c>
      <c r="K1591" t="s">
        <v>2580</v>
      </c>
      <c r="L1591" t="s">
        <v>1197</v>
      </c>
      <c r="T1591" t="s">
        <v>1404</v>
      </c>
      <c r="V1591" t="s">
        <v>3903</v>
      </c>
      <c r="AA1591" t="s">
        <v>1406</v>
      </c>
      <c r="AB1591" t="s">
        <v>1400</v>
      </c>
      <c r="AC1591" t="s">
        <v>1406</v>
      </c>
      <c r="AD1591" t="s">
        <v>1407</v>
      </c>
      <c r="AF1591" t="s">
        <v>137</v>
      </c>
      <c r="AG1591" t="s">
        <v>1408</v>
      </c>
      <c r="AI1591" t="s">
        <v>139</v>
      </c>
      <c r="AK1591" t="s">
        <v>140</v>
      </c>
      <c r="AM1591" t="s">
        <v>141</v>
      </c>
      <c r="AZ1591" t="s">
        <v>1207</v>
      </c>
      <c r="BA1591" t="s">
        <v>1208</v>
      </c>
      <c r="BB1591" t="s">
        <v>1209</v>
      </c>
      <c r="BD1591" t="s">
        <v>1409</v>
      </c>
      <c r="BE1591" s="15">
        <v>44372</v>
      </c>
      <c r="BG1591" t="s">
        <v>1410</v>
      </c>
      <c r="BH1591">
        <v>0.5</v>
      </c>
      <c r="BI1591" t="s">
        <v>139</v>
      </c>
      <c r="BJ1591" s="15"/>
      <c r="BK1591" t="s">
        <v>146</v>
      </c>
      <c r="BL1591">
        <v>8</v>
      </c>
      <c r="BM1591" s="16">
        <v>44370.024305555598</v>
      </c>
      <c r="BN1591">
        <v>8</v>
      </c>
      <c r="BO1591" s="16">
        <v>44370.024305555598</v>
      </c>
      <c r="BP1591" t="s">
        <v>147</v>
      </c>
      <c r="BQ1591" t="s">
        <v>147</v>
      </c>
      <c r="BS1591">
        <v>0.5</v>
      </c>
      <c r="BT1591" t="b">
        <v>0</v>
      </c>
      <c r="BV1591">
        <v>0.5</v>
      </c>
      <c r="BW1591">
        <v>0.25</v>
      </c>
      <c r="BX1591" t="s">
        <v>1103</v>
      </c>
      <c r="BY1591" t="s">
        <v>1400</v>
      </c>
      <c r="BZ1591" t="s">
        <v>1401</v>
      </c>
      <c r="CA1591" t="s">
        <v>3904</v>
      </c>
      <c r="CB1591" t="s">
        <v>150</v>
      </c>
      <c r="CD1591" t="s">
        <v>2776</v>
      </c>
      <c r="CI1591">
        <v>42.232222</v>
      </c>
      <c r="CJ1591">
        <v>-121.754722</v>
      </c>
      <c r="CN1591" t="s">
        <v>135</v>
      </c>
      <c r="CO1591" t="s">
        <v>298</v>
      </c>
      <c r="CV1591" t="s">
        <v>154</v>
      </c>
      <c r="CW1591" t="s">
        <v>524</v>
      </c>
      <c r="CX1591" t="s">
        <v>2777</v>
      </c>
      <c r="DC1591" s="15"/>
      <c r="DH1591" t="s">
        <v>146</v>
      </c>
    </row>
    <row r="1592" spans="1:112" x14ac:dyDescent="0.25">
      <c r="A1592" t="s">
        <v>122</v>
      </c>
      <c r="B1592" t="s">
        <v>122</v>
      </c>
      <c r="C1592" t="s">
        <v>4859</v>
      </c>
      <c r="D1592" t="s">
        <v>124</v>
      </c>
      <c r="E1592" t="s">
        <v>125</v>
      </c>
      <c r="F1592" t="s">
        <v>126</v>
      </c>
      <c r="G1592" s="15">
        <v>44439</v>
      </c>
      <c r="H1592" t="s">
        <v>1034</v>
      </c>
      <c r="I1592" t="s">
        <v>128</v>
      </c>
      <c r="J1592" s="15"/>
      <c r="T1592" t="s">
        <v>131</v>
      </c>
      <c r="U1592" t="s">
        <v>442</v>
      </c>
      <c r="V1592" t="s">
        <v>747</v>
      </c>
      <c r="W1592" t="s">
        <v>134</v>
      </c>
      <c r="AA1592" t="s">
        <v>135</v>
      </c>
      <c r="AB1592" t="s">
        <v>122</v>
      </c>
      <c r="AC1592" t="s">
        <v>135</v>
      </c>
      <c r="AD1592" t="s">
        <v>136</v>
      </c>
      <c r="AF1592" t="s">
        <v>137</v>
      </c>
      <c r="AG1592" t="s">
        <v>138</v>
      </c>
      <c r="AH1592">
        <v>0.47</v>
      </c>
      <c r="AI1592" t="s">
        <v>139</v>
      </c>
      <c r="AK1592" t="s">
        <v>140</v>
      </c>
      <c r="AM1592" t="s">
        <v>141</v>
      </c>
      <c r="AS1592" t="s">
        <v>246</v>
      </c>
      <c r="AZ1592" t="s">
        <v>143</v>
      </c>
      <c r="BA1592" t="s">
        <v>122</v>
      </c>
      <c r="BB1592" t="s">
        <v>143</v>
      </c>
      <c r="BD1592" t="s">
        <v>144</v>
      </c>
      <c r="BE1592" s="15"/>
      <c r="BG1592" t="s">
        <v>145</v>
      </c>
      <c r="BH1592">
        <v>0.5</v>
      </c>
      <c r="BI1592" t="s">
        <v>139</v>
      </c>
      <c r="BJ1592" s="15"/>
      <c r="BK1592" t="s">
        <v>146</v>
      </c>
      <c r="BL1592">
        <v>7</v>
      </c>
      <c r="BM1592" s="16">
        <v>44439.5625</v>
      </c>
      <c r="BO1592" s="16"/>
      <c r="BP1592" t="s">
        <v>147</v>
      </c>
      <c r="BQ1592" t="s">
        <v>147</v>
      </c>
      <c r="BR1592">
        <v>0.47</v>
      </c>
      <c r="BS1592">
        <v>0.5</v>
      </c>
      <c r="BT1592" t="b">
        <v>0</v>
      </c>
      <c r="BU1592">
        <v>0.47</v>
      </c>
      <c r="BV1592">
        <v>0.5</v>
      </c>
      <c r="BW1592">
        <v>0.25</v>
      </c>
      <c r="BX1592" t="s">
        <v>1103</v>
      </c>
      <c r="BY1592" t="s">
        <v>122</v>
      </c>
      <c r="BZ1592" t="s">
        <v>122</v>
      </c>
      <c r="CA1592" t="s">
        <v>748</v>
      </c>
      <c r="CB1592" t="s">
        <v>150</v>
      </c>
      <c r="CC1592" t="s">
        <v>749</v>
      </c>
      <c r="CD1592" t="s">
        <v>447</v>
      </c>
      <c r="CI1592">
        <v>34.25656</v>
      </c>
      <c r="CJ1592">
        <v>-114.1467214</v>
      </c>
      <c r="CN1592" t="s">
        <v>135</v>
      </c>
      <c r="CO1592" t="s">
        <v>153</v>
      </c>
      <c r="CV1592" t="s">
        <v>154</v>
      </c>
      <c r="CW1592" t="s">
        <v>155</v>
      </c>
      <c r="CX1592" t="s">
        <v>448</v>
      </c>
      <c r="DC1592" s="15"/>
      <c r="DH1592" t="s">
        <v>146</v>
      </c>
    </row>
    <row r="1593" spans="1:112" x14ac:dyDescent="0.25">
      <c r="A1593" t="s">
        <v>122</v>
      </c>
      <c r="B1593" t="s">
        <v>122</v>
      </c>
      <c r="C1593" t="s">
        <v>4860</v>
      </c>
      <c r="D1593" t="s">
        <v>124</v>
      </c>
      <c r="E1593" t="s">
        <v>125</v>
      </c>
      <c r="F1593" t="s">
        <v>126</v>
      </c>
      <c r="G1593" s="15">
        <v>44440</v>
      </c>
      <c r="H1593" t="s">
        <v>4861</v>
      </c>
      <c r="I1593" t="s">
        <v>128</v>
      </c>
      <c r="J1593" s="15"/>
      <c r="T1593" t="s">
        <v>131</v>
      </c>
      <c r="U1593" t="s">
        <v>442</v>
      </c>
      <c r="V1593" t="s">
        <v>824</v>
      </c>
      <c r="W1593" t="s">
        <v>134</v>
      </c>
      <c r="AA1593" t="s">
        <v>135</v>
      </c>
      <c r="AB1593" t="s">
        <v>122</v>
      </c>
      <c r="AC1593" t="s">
        <v>135</v>
      </c>
      <c r="AD1593" t="s">
        <v>136</v>
      </c>
      <c r="AF1593" t="s">
        <v>137</v>
      </c>
      <c r="AG1593" t="s">
        <v>138</v>
      </c>
      <c r="AH1593">
        <v>0.37</v>
      </c>
      <c r="AI1593" t="s">
        <v>139</v>
      </c>
      <c r="AK1593" t="s">
        <v>140</v>
      </c>
      <c r="AM1593" t="s">
        <v>141</v>
      </c>
      <c r="AS1593" t="s">
        <v>246</v>
      </c>
      <c r="AZ1593" t="s">
        <v>143</v>
      </c>
      <c r="BA1593" t="s">
        <v>122</v>
      </c>
      <c r="BB1593" t="s">
        <v>143</v>
      </c>
      <c r="BD1593" t="s">
        <v>144</v>
      </c>
      <c r="BE1593" s="15"/>
      <c r="BG1593" t="s">
        <v>145</v>
      </c>
      <c r="BH1593">
        <v>0.5</v>
      </c>
      <c r="BI1593" t="s">
        <v>139</v>
      </c>
      <c r="BJ1593" s="15"/>
      <c r="BK1593" t="s">
        <v>146</v>
      </c>
      <c r="BL1593">
        <v>7</v>
      </c>
      <c r="BM1593" s="16">
        <v>44440.5444444444</v>
      </c>
      <c r="BO1593" s="16"/>
      <c r="BP1593" t="s">
        <v>147</v>
      </c>
      <c r="BQ1593" t="s">
        <v>147</v>
      </c>
      <c r="BR1593">
        <v>0.37</v>
      </c>
      <c r="BS1593">
        <v>0.5</v>
      </c>
      <c r="BT1593" t="b">
        <v>0</v>
      </c>
      <c r="BU1593">
        <v>0.37</v>
      </c>
      <c r="BV1593">
        <v>0.5</v>
      </c>
      <c r="BW1593">
        <v>0.25</v>
      </c>
      <c r="BX1593" t="s">
        <v>1103</v>
      </c>
      <c r="BY1593" t="s">
        <v>122</v>
      </c>
      <c r="BZ1593" t="s">
        <v>122</v>
      </c>
      <c r="CA1593" t="s">
        <v>825</v>
      </c>
      <c r="CB1593" t="s">
        <v>150</v>
      </c>
      <c r="CC1593" t="s">
        <v>826</v>
      </c>
      <c r="CD1593" t="s">
        <v>447</v>
      </c>
      <c r="CI1593">
        <v>34.256027500000002</v>
      </c>
      <c r="CJ1593">
        <v>-114.14662079999999</v>
      </c>
      <c r="CN1593" t="s">
        <v>135</v>
      </c>
      <c r="CO1593" t="s">
        <v>153</v>
      </c>
      <c r="CV1593" t="s">
        <v>154</v>
      </c>
      <c r="CW1593" t="s">
        <v>155</v>
      </c>
      <c r="CX1593" t="s">
        <v>448</v>
      </c>
      <c r="DC1593" s="15"/>
      <c r="DH1593" t="s">
        <v>146</v>
      </c>
    </row>
    <row r="1594" spans="1:112" x14ac:dyDescent="0.25">
      <c r="A1594" t="s">
        <v>1400</v>
      </c>
      <c r="B1594" t="s">
        <v>1401</v>
      </c>
      <c r="C1594" t="s">
        <v>4862</v>
      </c>
      <c r="D1594" t="s">
        <v>124</v>
      </c>
      <c r="E1594" t="s">
        <v>125</v>
      </c>
      <c r="F1594" t="s">
        <v>126</v>
      </c>
      <c r="G1594" s="15">
        <v>44466</v>
      </c>
      <c r="H1594" t="s">
        <v>386</v>
      </c>
      <c r="I1594" t="s">
        <v>1197</v>
      </c>
      <c r="J1594" s="15">
        <v>44466</v>
      </c>
      <c r="K1594" t="s">
        <v>386</v>
      </c>
      <c r="L1594" t="s">
        <v>1197</v>
      </c>
      <c r="T1594" t="s">
        <v>1404</v>
      </c>
      <c r="V1594" t="s">
        <v>4863</v>
      </c>
      <c r="W1594" t="s">
        <v>4864</v>
      </c>
      <c r="AA1594" t="s">
        <v>1406</v>
      </c>
      <c r="AB1594" t="s">
        <v>1400</v>
      </c>
      <c r="AC1594" t="s">
        <v>1406</v>
      </c>
      <c r="AD1594" t="s">
        <v>1407</v>
      </c>
      <c r="AF1594" t="s">
        <v>137</v>
      </c>
      <c r="AG1594" t="s">
        <v>1408</v>
      </c>
      <c r="AI1594" t="s">
        <v>139</v>
      </c>
      <c r="AK1594" t="s">
        <v>140</v>
      </c>
      <c r="AM1594" t="s">
        <v>141</v>
      </c>
      <c r="AZ1594" t="s">
        <v>1207</v>
      </c>
      <c r="BA1594" t="s">
        <v>1208</v>
      </c>
      <c r="BB1594" t="s">
        <v>1209</v>
      </c>
      <c r="BD1594" t="s">
        <v>1409</v>
      </c>
      <c r="BE1594" s="15">
        <v>44474</v>
      </c>
      <c r="BG1594" t="s">
        <v>1410</v>
      </c>
      <c r="BH1594">
        <v>0.5</v>
      </c>
      <c r="BI1594" t="s">
        <v>139</v>
      </c>
      <c r="BJ1594" s="15"/>
      <c r="BK1594" t="s">
        <v>146</v>
      </c>
      <c r="BL1594">
        <v>8</v>
      </c>
      <c r="BM1594" s="16">
        <v>44466.847222222197</v>
      </c>
      <c r="BN1594">
        <v>8</v>
      </c>
      <c r="BO1594" s="16">
        <v>44466.847222222197</v>
      </c>
      <c r="BP1594" t="s">
        <v>147</v>
      </c>
      <c r="BQ1594" t="s">
        <v>147</v>
      </c>
      <c r="BS1594">
        <v>0.5</v>
      </c>
      <c r="BT1594" t="b">
        <v>0</v>
      </c>
      <c r="BV1594">
        <v>0.5</v>
      </c>
      <c r="BW1594">
        <v>0.25</v>
      </c>
      <c r="BX1594" t="s">
        <v>1103</v>
      </c>
      <c r="BY1594" t="s">
        <v>1400</v>
      </c>
      <c r="BZ1594" t="s">
        <v>1401</v>
      </c>
      <c r="CA1594" t="s">
        <v>4865</v>
      </c>
      <c r="CB1594" t="s">
        <v>150</v>
      </c>
      <c r="CD1594" t="s">
        <v>3493</v>
      </c>
      <c r="CI1594">
        <v>45.625716509999997</v>
      </c>
      <c r="CJ1594">
        <v>-120.25361709000001</v>
      </c>
      <c r="CN1594" t="s">
        <v>3003</v>
      </c>
      <c r="CO1594" t="s">
        <v>298</v>
      </c>
      <c r="CV1594" t="s">
        <v>154</v>
      </c>
      <c r="CW1594" t="s">
        <v>524</v>
      </c>
      <c r="CX1594" t="s">
        <v>156</v>
      </c>
      <c r="DC1594" s="15"/>
      <c r="DH1594" t="s">
        <v>146</v>
      </c>
    </row>
    <row r="1595" spans="1:112" x14ac:dyDescent="0.25">
      <c r="A1595" t="s">
        <v>1400</v>
      </c>
      <c r="B1595" t="s">
        <v>1401</v>
      </c>
      <c r="C1595" t="s">
        <v>4866</v>
      </c>
      <c r="D1595" t="s">
        <v>124</v>
      </c>
      <c r="E1595" t="s">
        <v>125</v>
      </c>
      <c r="F1595" t="s">
        <v>126</v>
      </c>
      <c r="G1595" s="15">
        <v>44466</v>
      </c>
      <c r="H1595" t="s">
        <v>573</v>
      </c>
      <c r="I1595" t="s">
        <v>1197</v>
      </c>
      <c r="J1595" s="15">
        <v>44466</v>
      </c>
      <c r="K1595" t="s">
        <v>573</v>
      </c>
      <c r="L1595" t="s">
        <v>1197</v>
      </c>
      <c r="T1595" t="s">
        <v>1404</v>
      </c>
      <c r="V1595" t="s">
        <v>4867</v>
      </c>
      <c r="AA1595" t="s">
        <v>1406</v>
      </c>
      <c r="AB1595" t="s">
        <v>1400</v>
      </c>
      <c r="AC1595" t="s">
        <v>1406</v>
      </c>
      <c r="AD1595" t="s">
        <v>1407</v>
      </c>
      <c r="AF1595" t="s">
        <v>137</v>
      </c>
      <c r="AG1595" t="s">
        <v>1408</v>
      </c>
      <c r="AI1595" t="s">
        <v>139</v>
      </c>
      <c r="AK1595" t="s">
        <v>140</v>
      </c>
      <c r="AM1595" t="s">
        <v>141</v>
      </c>
      <c r="AZ1595" t="s">
        <v>1207</v>
      </c>
      <c r="BA1595" t="s">
        <v>1208</v>
      </c>
      <c r="BB1595" t="s">
        <v>1209</v>
      </c>
      <c r="BD1595" t="s">
        <v>1409</v>
      </c>
      <c r="BE1595" s="15">
        <v>44474</v>
      </c>
      <c r="BG1595" t="s">
        <v>1410</v>
      </c>
      <c r="BH1595">
        <v>0.5</v>
      </c>
      <c r="BI1595" t="s">
        <v>139</v>
      </c>
      <c r="BJ1595" s="15"/>
      <c r="BK1595" t="s">
        <v>146</v>
      </c>
      <c r="BL1595">
        <v>8</v>
      </c>
      <c r="BM1595" s="16">
        <v>44466.868055555598</v>
      </c>
      <c r="BN1595">
        <v>8</v>
      </c>
      <c r="BO1595" s="16">
        <v>44466.868055555598</v>
      </c>
      <c r="BP1595" t="s">
        <v>147</v>
      </c>
      <c r="BQ1595" t="s">
        <v>147</v>
      </c>
      <c r="BS1595">
        <v>0.5</v>
      </c>
      <c r="BT1595" t="b">
        <v>0</v>
      </c>
      <c r="BV1595">
        <v>0.5</v>
      </c>
      <c r="BW1595">
        <v>0.25</v>
      </c>
      <c r="BX1595" t="s">
        <v>1103</v>
      </c>
      <c r="BY1595" t="s">
        <v>1400</v>
      </c>
      <c r="BZ1595" t="s">
        <v>1401</v>
      </c>
      <c r="CA1595" t="s">
        <v>4868</v>
      </c>
      <c r="CB1595" t="s">
        <v>150</v>
      </c>
      <c r="CD1595" t="s">
        <v>3493</v>
      </c>
      <c r="CI1595">
        <v>45.619908789999997</v>
      </c>
      <c r="CJ1595">
        <v>-120.25563412</v>
      </c>
      <c r="CN1595" t="s">
        <v>3003</v>
      </c>
      <c r="CO1595" t="s">
        <v>298</v>
      </c>
      <c r="CV1595" t="s">
        <v>154</v>
      </c>
      <c r="CW1595" t="s">
        <v>524</v>
      </c>
      <c r="CX1595" t="s">
        <v>156</v>
      </c>
      <c r="DC1595" s="15"/>
      <c r="DH1595" t="s">
        <v>146</v>
      </c>
    </row>
    <row r="1596" spans="1:112" x14ac:dyDescent="0.25">
      <c r="A1596" t="s">
        <v>1400</v>
      </c>
      <c r="B1596" t="s">
        <v>1401</v>
      </c>
      <c r="C1596" t="s">
        <v>4869</v>
      </c>
      <c r="D1596" t="s">
        <v>124</v>
      </c>
      <c r="E1596" t="s">
        <v>125</v>
      </c>
      <c r="F1596" t="s">
        <v>126</v>
      </c>
      <c r="G1596" s="15">
        <v>44466</v>
      </c>
      <c r="H1596" t="s">
        <v>2079</v>
      </c>
      <c r="I1596" t="s">
        <v>1197</v>
      </c>
      <c r="J1596" s="15">
        <v>44466</v>
      </c>
      <c r="K1596" t="s">
        <v>2079</v>
      </c>
      <c r="L1596" t="s">
        <v>1197</v>
      </c>
      <c r="T1596" t="s">
        <v>1404</v>
      </c>
      <c r="V1596" t="s">
        <v>3578</v>
      </c>
      <c r="AA1596" t="s">
        <v>1406</v>
      </c>
      <c r="AB1596" t="s">
        <v>1400</v>
      </c>
      <c r="AC1596" t="s">
        <v>1406</v>
      </c>
      <c r="AD1596" t="s">
        <v>1407</v>
      </c>
      <c r="AF1596" t="s">
        <v>137</v>
      </c>
      <c r="AG1596" t="s">
        <v>1408</v>
      </c>
      <c r="AI1596" t="s">
        <v>139</v>
      </c>
      <c r="AK1596" t="s">
        <v>140</v>
      </c>
      <c r="AM1596" t="s">
        <v>141</v>
      </c>
      <c r="AZ1596" t="s">
        <v>1207</v>
      </c>
      <c r="BA1596" t="s">
        <v>1208</v>
      </c>
      <c r="BB1596" t="s">
        <v>1209</v>
      </c>
      <c r="BD1596" t="s">
        <v>1409</v>
      </c>
      <c r="BE1596" s="15">
        <v>44474</v>
      </c>
      <c r="BG1596" t="s">
        <v>1410</v>
      </c>
      <c r="BH1596">
        <v>0.5</v>
      </c>
      <c r="BI1596" t="s">
        <v>139</v>
      </c>
      <c r="BJ1596" s="15"/>
      <c r="BK1596" t="s">
        <v>146</v>
      </c>
      <c r="BL1596">
        <v>8</v>
      </c>
      <c r="BM1596" s="16">
        <v>44466.930555555598</v>
      </c>
      <c r="BN1596">
        <v>8</v>
      </c>
      <c r="BO1596" s="16">
        <v>44466.930555555598</v>
      </c>
      <c r="BP1596" t="s">
        <v>147</v>
      </c>
      <c r="BQ1596" t="s">
        <v>147</v>
      </c>
      <c r="BS1596">
        <v>0.5</v>
      </c>
      <c r="BT1596" t="b">
        <v>0</v>
      </c>
      <c r="BV1596">
        <v>0.5</v>
      </c>
      <c r="BW1596">
        <v>0.25</v>
      </c>
      <c r="BX1596" t="s">
        <v>1103</v>
      </c>
      <c r="BY1596" t="s">
        <v>1400</v>
      </c>
      <c r="BZ1596" t="s">
        <v>1401</v>
      </c>
      <c r="CA1596" t="s">
        <v>3579</v>
      </c>
      <c r="CB1596" t="s">
        <v>150</v>
      </c>
      <c r="CD1596" t="s">
        <v>3493</v>
      </c>
      <c r="CI1596">
        <v>45.620980000000003</v>
      </c>
      <c r="CJ1596">
        <v>-120.25409999999999</v>
      </c>
      <c r="CN1596" t="s">
        <v>135</v>
      </c>
      <c r="CO1596" t="s">
        <v>298</v>
      </c>
      <c r="CV1596" t="s">
        <v>154</v>
      </c>
      <c r="CW1596" t="s">
        <v>524</v>
      </c>
      <c r="CX1596" t="s">
        <v>156</v>
      </c>
      <c r="DC1596" s="15"/>
      <c r="DH1596" t="s">
        <v>146</v>
      </c>
    </row>
    <row r="1597" spans="1:112" x14ac:dyDescent="0.25">
      <c r="A1597" t="s">
        <v>1400</v>
      </c>
      <c r="B1597" t="s">
        <v>1401</v>
      </c>
      <c r="C1597" t="s">
        <v>4870</v>
      </c>
      <c r="D1597" t="s">
        <v>124</v>
      </c>
      <c r="E1597" t="s">
        <v>125</v>
      </c>
      <c r="F1597" t="s">
        <v>126</v>
      </c>
      <c r="G1597" s="15">
        <v>44466</v>
      </c>
      <c r="H1597" t="s">
        <v>2104</v>
      </c>
      <c r="I1597" t="s">
        <v>1197</v>
      </c>
      <c r="J1597" s="15">
        <v>44466</v>
      </c>
      <c r="K1597" t="s">
        <v>2104</v>
      </c>
      <c r="L1597" t="s">
        <v>1197</v>
      </c>
      <c r="T1597" t="s">
        <v>1404</v>
      </c>
      <c r="V1597" t="s">
        <v>3575</v>
      </c>
      <c r="AA1597" t="s">
        <v>1406</v>
      </c>
      <c r="AB1597" t="s">
        <v>1400</v>
      </c>
      <c r="AC1597" t="s">
        <v>1406</v>
      </c>
      <c r="AD1597" t="s">
        <v>1407</v>
      </c>
      <c r="AF1597" t="s">
        <v>137</v>
      </c>
      <c r="AG1597" t="s">
        <v>1408</v>
      </c>
      <c r="AI1597" t="s">
        <v>139</v>
      </c>
      <c r="AK1597" t="s">
        <v>140</v>
      </c>
      <c r="AM1597" t="s">
        <v>141</v>
      </c>
      <c r="AZ1597" t="s">
        <v>1207</v>
      </c>
      <c r="BA1597" t="s">
        <v>1208</v>
      </c>
      <c r="BB1597" t="s">
        <v>1209</v>
      </c>
      <c r="BD1597" t="s">
        <v>1409</v>
      </c>
      <c r="BE1597" s="15">
        <v>44474</v>
      </c>
      <c r="BG1597" t="s">
        <v>1410</v>
      </c>
      <c r="BH1597">
        <v>0.5</v>
      </c>
      <c r="BI1597" t="s">
        <v>139</v>
      </c>
      <c r="BJ1597" s="15"/>
      <c r="BK1597" t="s">
        <v>146</v>
      </c>
      <c r="BL1597">
        <v>8</v>
      </c>
      <c r="BM1597" s="16">
        <v>44467</v>
      </c>
      <c r="BN1597">
        <v>8</v>
      </c>
      <c r="BO1597" s="16">
        <v>44467</v>
      </c>
      <c r="BP1597" t="s">
        <v>147</v>
      </c>
      <c r="BQ1597" t="s">
        <v>147</v>
      </c>
      <c r="BS1597">
        <v>0.5</v>
      </c>
      <c r="BT1597" t="b">
        <v>0</v>
      </c>
      <c r="BV1597">
        <v>0.5</v>
      </c>
      <c r="BW1597">
        <v>0.25</v>
      </c>
      <c r="BX1597" t="s">
        <v>1103</v>
      </c>
      <c r="BY1597" t="s">
        <v>1400</v>
      </c>
      <c r="BZ1597" t="s">
        <v>1401</v>
      </c>
      <c r="CA1597" t="s">
        <v>3576</v>
      </c>
      <c r="CB1597" t="s">
        <v>150</v>
      </c>
      <c r="CD1597" t="s">
        <v>3493</v>
      </c>
      <c r="CI1597">
        <v>45.621564999999997</v>
      </c>
      <c r="CJ1597">
        <v>-120.254125</v>
      </c>
      <c r="CN1597" t="s">
        <v>135</v>
      </c>
      <c r="CO1597" t="s">
        <v>298</v>
      </c>
      <c r="CV1597" t="s">
        <v>154</v>
      </c>
      <c r="CW1597" t="s">
        <v>524</v>
      </c>
      <c r="CX1597" t="s">
        <v>156</v>
      </c>
      <c r="DC1597" s="15"/>
      <c r="DH1597" t="s">
        <v>146</v>
      </c>
    </row>
    <row r="1598" spans="1:112" x14ac:dyDescent="0.25">
      <c r="A1598" t="s">
        <v>1400</v>
      </c>
      <c r="B1598" t="s">
        <v>1401</v>
      </c>
      <c r="C1598" t="s">
        <v>4871</v>
      </c>
      <c r="D1598" t="s">
        <v>124</v>
      </c>
      <c r="E1598" t="s">
        <v>125</v>
      </c>
      <c r="F1598" t="s">
        <v>126</v>
      </c>
      <c r="G1598" s="15">
        <v>44467</v>
      </c>
      <c r="H1598" t="s">
        <v>371</v>
      </c>
      <c r="I1598" t="s">
        <v>1197</v>
      </c>
      <c r="J1598" s="15">
        <v>44467</v>
      </c>
      <c r="K1598" t="s">
        <v>371</v>
      </c>
      <c r="L1598" t="s">
        <v>1197</v>
      </c>
      <c r="T1598" t="s">
        <v>1404</v>
      </c>
      <c r="V1598" t="s">
        <v>3572</v>
      </c>
      <c r="AA1598" t="s">
        <v>1406</v>
      </c>
      <c r="AB1598" t="s">
        <v>1400</v>
      </c>
      <c r="AC1598" t="s">
        <v>1406</v>
      </c>
      <c r="AD1598" t="s">
        <v>1407</v>
      </c>
      <c r="AF1598" t="s">
        <v>137</v>
      </c>
      <c r="AG1598" t="s">
        <v>1408</v>
      </c>
      <c r="AI1598" t="s">
        <v>139</v>
      </c>
      <c r="AK1598" t="s">
        <v>140</v>
      </c>
      <c r="AM1598" t="s">
        <v>141</v>
      </c>
      <c r="AZ1598" t="s">
        <v>1207</v>
      </c>
      <c r="BA1598" t="s">
        <v>1208</v>
      </c>
      <c r="BB1598" t="s">
        <v>1209</v>
      </c>
      <c r="BD1598" t="s">
        <v>1409</v>
      </c>
      <c r="BE1598" s="15">
        <v>44474</v>
      </c>
      <c r="BG1598" t="s">
        <v>1410</v>
      </c>
      <c r="BH1598">
        <v>0.5</v>
      </c>
      <c r="BI1598" t="s">
        <v>139</v>
      </c>
      <c r="BJ1598" s="15"/>
      <c r="BK1598" t="s">
        <v>146</v>
      </c>
      <c r="BL1598">
        <v>8</v>
      </c>
      <c r="BM1598" s="16">
        <v>44467.717361111099</v>
      </c>
      <c r="BN1598">
        <v>8</v>
      </c>
      <c r="BO1598" s="16">
        <v>44467.717361111099</v>
      </c>
      <c r="BP1598" t="s">
        <v>147</v>
      </c>
      <c r="BQ1598" t="s">
        <v>147</v>
      </c>
      <c r="BS1598">
        <v>0.5</v>
      </c>
      <c r="BT1598" t="b">
        <v>0</v>
      </c>
      <c r="BV1598">
        <v>0.5</v>
      </c>
      <c r="BW1598">
        <v>0.25</v>
      </c>
      <c r="BX1598" t="s">
        <v>1103</v>
      </c>
      <c r="BY1598" t="s">
        <v>1400</v>
      </c>
      <c r="BZ1598" t="s">
        <v>1401</v>
      </c>
      <c r="CA1598" t="s">
        <v>3573</v>
      </c>
      <c r="CB1598" t="s">
        <v>150</v>
      </c>
      <c r="CD1598" t="s">
        <v>3493</v>
      </c>
      <c r="CI1598">
        <v>45.622329999999998</v>
      </c>
      <c r="CJ1598">
        <v>-120.25458999999999</v>
      </c>
      <c r="CN1598" t="s">
        <v>1971</v>
      </c>
      <c r="CO1598" t="s">
        <v>298</v>
      </c>
      <c r="CV1598" t="s">
        <v>154</v>
      </c>
      <c r="CW1598" t="s">
        <v>524</v>
      </c>
      <c r="CX1598" t="s">
        <v>156</v>
      </c>
      <c r="DC1598" s="15"/>
      <c r="DH1598" t="s">
        <v>146</v>
      </c>
    </row>
    <row r="1599" spans="1:112" x14ac:dyDescent="0.25">
      <c r="A1599" t="s">
        <v>1400</v>
      </c>
      <c r="B1599" t="s">
        <v>1401</v>
      </c>
      <c r="C1599" t="s">
        <v>4872</v>
      </c>
      <c r="D1599" t="s">
        <v>124</v>
      </c>
      <c r="E1599" t="s">
        <v>125</v>
      </c>
      <c r="F1599" t="s">
        <v>126</v>
      </c>
      <c r="G1599" s="15">
        <v>44474</v>
      </c>
      <c r="H1599" t="s">
        <v>582</v>
      </c>
      <c r="I1599" t="s">
        <v>1197</v>
      </c>
      <c r="J1599" s="15">
        <v>44474</v>
      </c>
      <c r="K1599" t="s">
        <v>582</v>
      </c>
      <c r="L1599" t="s">
        <v>1197</v>
      </c>
      <c r="T1599" t="s">
        <v>1404</v>
      </c>
      <c r="V1599" t="s">
        <v>3587</v>
      </c>
      <c r="AA1599" t="s">
        <v>1406</v>
      </c>
      <c r="AB1599" t="s">
        <v>1400</v>
      </c>
      <c r="AC1599" t="s">
        <v>1406</v>
      </c>
      <c r="AD1599" t="s">
        <v>1407</v>
      </c>
      <c r="AF1599" t="s">
        <v>137</v>
      </c>
      <c r="AG1599" t="s">
        <v>1408</v>
      </c>
      <c r="AI1599" t="s">
        <v>139</v>
      </c>
      <c r="AK1599" t="s">
        <v>140</v>
      </c>
      <c r="AM1599" t="s">
        <v>141</v>
      </c>
      <c r="AZ1599" t="s">
        <v>1207</v>
      </c>
      <c r="BA1599" t="s">
        <v>1208</v>
      </c>
      <c r="BB1599" t="s">
        <v>1209</v>
      </c>
      <c r="BD1599" t="s">
        <v>1409</v>
      </c>
      <c r="BE1599" s="15">
        <v>44475</v>
      </c>
      <c r="BG1599" t="s">
        <v>1410</v>
      </c>
      <c r="BH1599">
        <v>0.5</v>
      </c>
      <c r="BI1599" t="s">
        <v>139</v>
      </c>
      <c r="BJ1599" s="15"/>
      <c r="BK1599" t="s">
        <v>146</v>
      </c>
      <c r="BL1599">
        <v>8</v>
      </c>
      <c r="BM1599" s="16">
        <v>44474.732638888898</v>
      </c>
      <c r="BN1599">
        <v>8</v>
      </c>
      <c r="BO1599" s="16">
        <v>44474.732638888898</v>
      </c>
      <c r="BP1599" t="s">
        <v>147</v>
      </c>
      <c r="BQ1599" t="s">
        <v>147</v>
      </c>
      <c r="BS1599">
        <v>0.5</v>
      </c>
      <c r="BT1599" t="b">
        <v>0</v>
      </c>
      <c r="BV1599">
        <v>0.5</v>
      </c>
      <c r="BW1599">
        <v>0.25</v>
      </c>
      <c r="BX1599" t="s">
        <v>1103</v>
      </c>
      <c r="BY1599" t="s">
        <v>1400</v>
      </c>
      <c r="BZ1599" t="s">
        <v>1401</v>
      </c>
      <c r="CA1599" t="s">
        <v>3588</v>
      </c>
      <c r="CB1599" t="s">
        <v>150</v>
      </c>
      <c r="CC1599" t="s">
        <v>1421</v>
      </c>
      <c r="CD1599" t="s">
        <v>3493</v>
      </c>
      <c r="CI1599">
        <v>45.655527999999997</v>
      </c>
      <c r="CJ1599">
        <v>-120.204972</v>
      </c>
      <c r="CN1599" t="s">
        <v>135</v>
      </c>
      <c r="CO1599" t="s">
        <v>298</v>
      </c>
      <c r="CV1599" t="s">
        <v>154</v>
      </c>
      <c r="CW1599" t="s">
        <v>524</v>
      </c>
      <c r="CX1599" t="s">
        <v>156</v>
      </c>
      <c r="DC1599" s="15"/>
      <c r="DH1599" t="s">
        <v>146</v>
      </c>
    </row>
    <row r="1600" spans="1:112" x14ac:dyDescent="0.25">
      <c r="A1600" t="s">
        <v>1400</v>
      </c>
      <c r="B1600" t="s">
        <v>1401</v>
      </c>
      <c r="C1600" t="s">
        <v>4873</v>
      </c>
      <c r="D1600" t="s">
        <v>124</v>
      </c>
      <c r="E1600" t="s">
        <v>125</v>
      </c>
      <c r="F1600" t="s">
        <v>126</v>
      </c>
      <c r="G1600" s="15">
        <v>44474</v>
      </c>
      <c r="H1600" t="s">
        <v>2011</v>
      </c>
      <c r="I1600" t="s">
        <v>1197</v>
      </c>
      <c r="J1600" s="15">
        <v>44474</v>
      </c>
      <c r="K1600" t="s">
        <v>2011</v>
      </c>
      <c r="L1600" t="s">
        <v>1197</v>
      </c>
      <c r="T1600" t="s">
        <v>1404</v>
      </c>
      <c r="V1600" t="s">
        <v>3584</v>
      </c>
      <c r="AA1600" t="s">
        <v>1406</v>
      </c>
      <c r="AB1600" t="s">
        <v>1400</v>
      </c>
      <c r="AC1600" t="s">
        <v>1406</v>
      </c>
      <c r="AD1600" t="s">
        <v>1407</v>
      </c>
      <c r="AF1600" t="s">
        <v>137</v>
      </c>
      <c r="AG1600" t="s">
        <v>1408</v>
      </c>
      <c r="AI1600" t="s">
        <v>139</v>
      </c>
      <c r="AK1600" t="s">
        <v>140</v>
      </c>
      <c r="AM1600" t="s">
        <v>141</v>
      </c>
      <c r="AZ1600" t="s">
        <v>1207</v>
      </c>
      <c r="BA1600" t="s">
        <v>1208</v>
      </c>
      <c r="BB1600" t="s">
        <v>1209</v>
      </c>
      <c r="BD1600" t="s">
        <v>1409</v>
      </c>
      <c r="BE1600" s="15">
        <v>44475</v>
      </c>
      <c r="BG1600" t="s">
        <v>1410</v>
      </c>
      <c r="BH1600">
        <v>0.5</v>
      </c>
      <c r="BI1600" t="s">
        <v>139</v>
      </c>
      <c r="BJ1600" s="15"/>
      <c r="BK1600" t="s">
        <v>146</v>
      </c>
      <c r="BL1600">
        <v>8</v>
      </c>
      <c r="BM1600" s="16">
        <v>44474.888888888898</v>
      </c>
      <c r="BN1600">
        <v>8</v>
      </c>
      <c r="BO1600" s="16">
        <v>44474.888888888898</v>
      </c>
      <c r="BP1600" t="s">
        <v>147</v>
      </c>
      <c r="BQ1600" t="s">
        <v>147</v>
      </c>
      <c r="BS1600">
        <v>0.5</v>
      </c>
      <c r="BT1600" t="b">
        <v>0</v>
      </c>
      <c r="BV1600">
        <v>0.5</v>
      </c>
      <c r="BW1600">
        <v>0.25</v>
      </c>
      <c r="BX1600" t="s">
        <v>1103</v>
      </c>
      <c r="BY1600" t="s">
        <v>1400</v>
      </c>
      <c r="BZ1600" t="s">
        <v>1401</v>
      </c>
      <c r="CA1600" t="s">
        <v>3585</v>
      </c>
      <c r="CB1600" t="s">
        <v>150</v>
      </c>
      <c r="CC1600" t="s">
        <v>1421</v>
      </c>
      <c r="CD1600" t="s">
        <v>3493</v>
      </c>
      <c r="CI1600">
        <v>45.661611000000001</v>
      </c>
      <c r="CJ1600">
        <v>-120.209722</v>
      </c>
      <c r="CN1600" t="s">
        <v>135</v>
      </c>
      <c r="CO1600" t="s">
        <v>298</v>
      </c>
      <c r="CV1600" t="s">
        <v>154</v>
      </c>
      <c r="CW1600" t="s">
        <v>524</v>
      </c>
      <c r="CX1600" t="s">
        <v>156</v>
      </c>
      <c r="DC1600" s="15"/>
      <c r="DH1600" t="s">
        <v>146</v>
      </c>
    </row>
    <row r="1601" spans="1:112" x14ac:dyDescent="0.25">
      <c r="A1601" t="s">
        <v>1400</v>
      </c>
      <c r="B1601" t="s">
        <v>1401</v>
      </c>
      <c r="C1601" t="s">
        <v>4874</v>
      </c>
      <c r="D1601" t="s">
        <v>124</v>
      </c>
      <c r="E1601" t="s">
        <v>125</v>
      </c>
      <c r="F1601" t="s">
        <v>126</v>
      </c>
      <c r="G1601" s="15">
        <v>44488</v>
      </c>
      <c r="H1601" t="s">
        <v>1362</v>
      </c>
      <c r="I1601" t="s">
        <v>1197</v>
      </c>
      <c r="J1601" s="15">
        <v>44488</v>
      </c>
      <c r="K1601" t="s">
        <v>1362</v>
      </c>
      <c r="L1601" t="s">
        <v>1197</v>
      </c>
      <c r="T1601" t="s">
        <v>1404</v>
      </c>
      <c r="V1601" t="s">
        <v>3524</v>
      </c>
      <c r="AA1601" t="s">
        <v>1406</v>
      </c>
      <c r="AB1601" t="s">
        <v>1400</v>
      </c>
      <c r="AC1601" t="s">
        <v>1406</v>
      </c>
      <c r="AD1601" t="s">
        <v>1407</v>
      </c>
      <c r="AF1601" t="s">
        <v>137</v>
      </c>
      <c r="AG1601" t="s">
        <v>1408</v>
      </c>
      <c r="AI1601" t="s">
        <v>139</v>
      </c>
      <c r="AK1601" t="s">
        <v>140</v>
      </c>
      <c r="AM1601" t="s">
        <v>141</v>
      </c>
      <c r="AZ1601" t="s">
        <v>1207</v>
      </c>
      <c r="BA1601" t="s">
        <v>1208</v>
      </c>
      <c r="BB1601" t="s">
        <v>1209</v>
      </c>
      <c r="BD1601" t="s">
        <v>1409</v>
      </c>
      <c r="BE1601" s="15">
        <v>44497</v>
      </c>
      <c r="BG1601" t="s">
        <v>1410</v>
      </c>
      <c r="BH1601">
        <v>0.5</v>
      </c>
      <c r="BI1601" t="s">
        <v>139</v>
      </c>
      <c r="BJ1601" s="15"/>
      <c r="BK1601" t="s">
        <v>146</v>
      </c>
      <c r="BL1601">
        <v>8</v>
      </c>
      <c r="BM1601" s="16">
        <v>44488.743055555598</v>
      </c>
      <c r="BN1601">
        <v>8</v>
      </c>
      <c r="BO1601" s="16">
        <v>44488.743055555598</v>
      </c>
      <c r="BP1601" t="s">
        <v>147</v>
      </c>
      <c r="BQ1601" t="s">
        <v>147</v>
      </c>
      <c r="BS1601">
        <v>0.5</v>
      </c>
      <c r="BT1601" t="b">
        <v>0</v>
      </c>
      <c r="BV1601">
        <v>0.5</v>
      </c>
      <c r="BW1601">
        <v>0.25</v>
      </c>
      <c r="BX1601" t="s">
        <v>1103</v>
      </c>
      <c r="BY1601" t="s">
        <v>1400</v>
      </c>
      <c r="BZ1601" t="s">
        <v>1401</v>
      </c>
      <c r="CA1601" t="s">
        <v>3525</v>
      </c>
      <c r="CB1601" t="s">
        <v>150</v>
      </c>
      <c r="CC1601" t="s">
        <v>1421</v>
      </c>
      <c r="CD1601" t="s">
        <v>3526</v>
      </c>
      <c r="CI1601">
        <v>42.504167000000002</v>
      </c>
      <c r="CJ1601">
        <v>-123.39533299999999</v>
      </c>
      <c r="CN1601" t="s">
        <v>135</v>
      </c>
      <c r="CO1601" t="s">
        <v>298</v>
      </c>
      <c r="CV1601" t="s">
        <v>154</v>
      </c>
      <c r="CW1601" t="s">
        <v>524</v>
      </c>
      <c r="CX1601" t="s">
        <v>3527</v>
      </c>
      <c r="DC1601" s="15"/>
      <c r="DH1601" t="s">
        <v>146</v>
      </c>
    </row>
    <row r="1602" spans="1:112" x14ac:dyDescent="0.25">
      <c r="A1602" t="s">
        <v>1400</v>
      </c>
      <c r="B1602" t="s">
        <v>1401</v>
      </c>
      <c r="C1602" t="s">
        <v>4875</v>
      </c>
      <c r="D1602" t="s">
        <v>124</v>
      </c>
      <c r="E1602" t="s">
        <v>125</v>
      </c>
      <c r="F1602" t="s">
        <v>126</v>
      </c>
      <c r="G1602" s="15">
        <v>44488</v>
      </c>
      <c r="H1602" t="s">
        <v>212</v>
      </c>
      <c r="I1602" t="s">
        <v>1197</v>
      </c>
      <c r="J1602" s="15">
        <v>44488</v>
      </c>
      <c r="K1602" t="s">
        <v>212</v>
      </c>
      <c r="L1602" t="s">
        <v>1197</v>
      </c>
      <c r="T1602" t="s">
        <v>1404</v>
      </c>
      <c r="V1602" t="s">
        <v>3529</v>
      </c>
      <c r="AA1602" t="s">
        <v>1406</v>
      </c>
      <c r="AB1602" t="s">
        <v>1400</v>
      </c>
      <c r="AC1602" t="s">
        <v>1406</v>
      </c>
      <c r="AD1602" t="s">
        <v>1407</v>
      </c>
      <c r="AF1602" t="s">
        <v>137</v>
      </c>
      <c r="AG1602" t="s">
        <v>1408</v>
      </c>
      <c r="AI1602" t="s">
        <v>139</v>
      </c>
      <c r="AK1602" t="s">
        <v>140</v>
      </c>
      <c r="AM1602" t="s">
        <v>141</v>
      </c>
      <c r="AZ1602" t="s">
        <v>1207</v>
      </c>
      <c r="BA1602" t="s">
        <v>1208</v>
      </c>
      <c r="BB1602" t="s">
        <v>1209</v>
      </c>
      <c r="BD1602" t="s">
        <v>1409</v>
      </c>
      <c r="BE1602" s="15">
        <v>44497</v>
      </c>
      <c r="BG1602" t="s">
        <v>1410</v>
      </c>
      <c r="BH1602">
        <v>0.5</v>
      </c>
      <c r="BI1602" t="s">
        <v>139</v>
      </c>
      <c r="BJ1602" s="15"/>
      <c r="BK1602" t="s">
        <v>146</v>
      </c>
      <c r="BL1602">
        <v>8</v>
      </c>
      <c r="BM1602" s="16">
        <v>44488.798611111102</v>
      </c>
      <c r="BN1602">
        <v>8</v>
      </c>
      <c r="BO1602" s="16">
        <v>44488.798611111102</v>
      </c>
      <c r="BP1602" t="s">
        <v>147</v>
      </c>
      <c r="BQ1602" t="s">
        <v>147</v>
      </c>
      <c r="BS1602">
        <v>0.5</v>
      </c>
      <c r="BT1602" t="b">
        <v>0</v>
      </c>
      <c r="BV1602">
        <v>0.5</v>
      </c>
      <c r="BW1602">
        <v>0.25</v>
      </c>
      <c r="BX1602" t="s">
        <v>1103</v>
      </c>
      <c r="BY1602" t="s">
        <v>1400</v>
      </c>
      <c r="BZ1602" t="s">
        <v>1401</v>
      </c>
      <c r="CA1602" t="s">
        <v>3530</v>
      </c>
      <c r="CB1602" t="s">
        <v>150</v>
      </c>
      <c r="CC1602" t="s">
        <v>1421</v>
      </c>
      <c r="CD1602" t="s">
        <v>3526</v>
      </c>
      <c r="CI1602">
        <v>42.501389000000003</v>
      </c>
      <c r="CJ1602">
        <v>-123.396944</v>
      </c>
      <c r="CN1602" t="s">
        <v>135</v>
      </c>
      <c r="CO1602" t="s">
        <v>298</v>
      </c>
      <c r="CV1602" t="s">
        <v>154</v>
      </c>
      <c r="CW1602" t="s">
        <v>524</v>
      </c>
      <c r="CX1602" t="s">
        <v>3527</v>
      </c>
      <c r="DC1602" s="15"/>
      <c r="DH1602" t="s">
        <v>146</v>
      </c>
    </row>
    <row r="1603" spans="1:112" x14ac:dyDescent="0.25">
      <c r="A1603" t="s">
        <v>1400</v>
      </c>
      <c r="B1603" t="s">
        <v>1401</v>
      </c>
      <c r="C1603" t="s">
        <v>4876</v>
      </c>
      <c r="D1603" t="s">
        <v>124</v>
      </c>
      <c r="E1603" t="s">
        <v>125</v>
      </c>
      <c r="F1603" t="s">
        <v>126</v>
      </c>
      <c r="G1603" s="15">
        <v>44488</v>
      </c>
      <c r="H1603" t="s">
        <v>309</v>
      </c>
      <c r="I1603" t="s">
        <v>1197</v>
      </c>
      <c r="J1603" s="15">
        <v>44488</v>
      </c>
      <c r="K1603" t="s">
        <v>309</v>
      </c>
      <c r="L1603" t="s">
        <v>1197</v>
      </c>
      <c r="T1603" t="s">
        <v>1404</v>
      </c>
      <c r="V1603" t="s">
        <v>3532</v>
      </c>
      <c r="AA1603" t="s">
        <v>1406</v>
      </c>
      <c r="AB1603" t="s">
        <v>1400</v>
      </c>
      <c r="AC1603" t="s">
        <v>1406</v>
      </c>
      <c r="AD1603" t="s">
        <v>1407</v>
      </c>
      <c r="AF1603" t="s">
        <v>137</v>
      </c>
      <c r="AG1603" t="s">
        <v>1408</v>
      </c>
      <c r="AI1603" t="s">
        <v>139</v>
      </c>
      <c r="AK1603" t="s">
        <v>140</v>
      </c>
      <c r="AM1603" t="s">
        <v>141</v>
      </c>
      <c r="AZ1603" t="s">
        <v>1207</v>
      </c>
      <c r="BA1603" t="s">
        <v>1208</v>
      </c>
      <c r="BB1603" t="s">
        <v>1209</v>
      </c>
      <c r="BD1603" t="s">
        <v>1409</v>
      </c>
      <c r="BE1603" s="15">
        <v>44497</v>
      </c>
      <c r="BG1603" t="s">
        <v>1410</v>
      </c>
      <c r="BH1603">
        <v>0.5</v>
      </c>
      <c r="BI1603" t="s">
        <v>139</v>
      </c>
      <c r="BJ1603" s="15"/>
      <c r="BK1603" t="s">
        <v>146</v>
      </c>
      <c r="BL1603">
        <v>8</v>
      </c>
      <c r="BM1603" s="16">
        <v>44488.84375</v>
      </c>
      <c r="BN1603">
        <v>8</v>
      </c>
      <c r="BO1603" s="16">
        <v>44488.84375</v>
      </c>
      <c r="BP1603" t="s">
        <v>147</v>
      </c>
      <c r="BQ1603" t="s">
        <v>147</v>
      </c>
      <c r="BS1603">
        <v>0.5</v>
      </c>
      <c r="BT1603" t="b">
        <v>0</v>
      </c>
      <c r="BV1603">
        <v>0.5</v>
      </c>
      <c r="BW1603">
        <v>0.25</v>
      </c>
      <c r="BX1603" t="s">
        <v>1103</v>
      </c>
      <c r="BY1603" t="s">
        <v>1400</v>
      </c>
      <c r="BZ1603" t="s">
        <v>1401</v>
      </c>
      <c r="CA1603" t="s">
        <v>3533</v>
      </c>
      <c r="CB1603" t="s">
        <v>150</v>
      </c>
      <c r="CC1603" t="s">
        <v>1421</v>
      </c>
      <c r="CD1603" t="s">
        <v>3526</v>
      </c>
      <c r="CI1603">
        <v>42.501944000000002</v>
      </c>
      <c r="CJ1603">
        <v>-123.397222</v>
      </c>
      <c r="CN1603" t="s">
        <v>135</v>
      </c>
      <c r="CO1603" t="s">
        <v>298</v>
      </c>
      <c r="CV1603" t="s">
        <v>154</v>
      </c>
      <c r="CW1603" t="s">
        <v>524</v>
      </c>
      <c r="CX1603" t="s">
        <v>3527</v>
      </c>
      <c r="DC1603" s="15"/>
      <c r="DH1603" t="s">
        <v>146</v>
      </c>
    </row>
    <row r="1604" spans="1:112" x14ac:dyDescent="0.25">
      <c r="A1604" t="s">
        <v>1400</v>
      </c>
      <c r="B1604" t="s">
        <v>1401</v>
      </c>
      <c r="C1604" t="s">
        <v>4877</v>
      </c>
      <c r="D1604" t="s">
        <v>124</v>
      </c>
      <c r="E1604" t="s">
        <v>125</v>
      </c>
      <c r="F1604" t="s">
        <v>126</v>
      </c>
      <c r="G1604" s="15">
        <v>44488</v>
      </c>
      <c r="H1604" t="s">
        <v>2558</v>
      </c>
      <c r="I1604" t="s">
        <v>1197</v>
      </c>
      <c r="J1604" s="15">
        <v>44488</v>
      </c>
      <c r="K1604" t="s">
        <v>2558</v>
      </c>
      <c r="L1604" t="s">
        <v>1197</v>
      </c>
      <c r="T1604" t="s">
        <v>1404</v>
      </c>
      <c r="V1604" t="s">
        <v>3535</v>
      </c>
      <c r="AA1604" t="s">
        <v>1406</v>
      </c>
      <c r="AB1604" t="s">
        <v>1400</v>
      </c>
      <c r="AC1604" t="s">
        <v>1406</v>
      </c>
      <c r="AD1604" t="s">
        <v>1407</v>
      </c>
      <c r="AF1604" t="s">
        <v>137</v>
      </c>
      <c r="AG1604" t="s">
        <v>1408</v>
      </c>
      <c r="AI1604" t="s">
        <v>139</v>
      </c>
      <c r="AK1604" t="s">
        <v>140</v>
      </c>
      <c r="AM1604" t="s">
        <v>141</v>
      </c>
      <c r="AZ1604" t="s">
        <v>1207</v>
      </c>
      <c r="BA1604" t="s">
        <v>1208</v>
      </c>
      <c r="BB1604" t="s">
        <v>1209</v>
      </c>
      <c r="BD1604" t="s">
        <v>1409</v>
      </c>
      <c r="BE1604" s="15">
        <v>44497</v>
      </c>
      <c r="BG1604" t="s">
        <v>1410</v>
      </c>
      <c r="BH1604">
        <v>0.5</v>
      </c>
      <c r="BI1604" t="s">
        <v>139</v>
      </c>
      <c r="BJ1604" s="15"/>
      <c r="BK1604" t="s">
        <v>146</v>
      </c>
      <c r="BL1604">
        <v>8</v>
      </c>
      <c r="BM1604" s="16">
        <v>44488.913194444402</v>
      </c>
      <c r="BN1604">
        <v>8</v>
      </c>
      <c r="BO1604" s="16">
        <v>44488.913194444402</v>
      </c>
      <c r="BP1604" t="s">
        <v>147</v>
      </c>
      <c r="BQ1604" t="s">
        <v>147</v>
      </c>
      <c r="BS1604">
        <v>0.5</v>
      </c>
      <c r="BT1604" t="b">
        <v>0</v>
      </c>
      <c r="BV1604">
        <v>0.5</v>
      </c>
      <c r="BW1604">
        <v>0.25</v>
      </c>
      <c r="BX1604" t="s">
        <v>1103</v>
      </c>
      <c r="BY1604" t="s">
        <v>1400</v>
      </c>
      <c r="BZ1604" t="s">
        <v>1401</v>
      </c>
      <c r="CA1604" t="s">
        <v>3536</v>
      </c>
      <c r="CB1604" t="s">
        <v>150</v>
      </c>
      <c r="CC1604" t="s">
        <v>3486</v>
      </c>
      <c r="CD1604" t="s">
        <v>3526</v>
      </c>
      <c r="CI1604">
        <v>42.497222000000001</v>
      </c>
      <c r="CJ1604">
        <v>-123.39722</v>
      </c>
      <c r="CN1604" t="s">
        <v>135</v>
      </c>
      <c r="CO1604" t="s">
        <v>298</v>
      </c>
      <c r="CV1604" t="s">
        <v>154</v>
      </c>
      <c r="CW1604" t="s">
        <v>524</v>
      </c>
      <c r="CX1604" t="s">
        <v>3527</v>
      </c>
      <c r="DC1604" s="15"/>
      <c r="DH1604" t="s">
        <v>146</v>
      </c>
    </row>
    <row r="1605" spans="1:112" x14ac:dyDescent="0.25">
      <c r="A1605" t="s">
        <v>1400</v>
      </c>
      <c r="B1605" t="s">
        <v>1401</v>
      </c>
      <c r="C1605" t="s">
        <v>4878</v>
      </c>
      <c r="D1605" t="s">
        <v>124</v>
      </c>
      <c r="E1605" t="s">
        <v>125</v>
      </c>
      <c r="F1605" t="s">
        <v>126</v>
      </c>
      <c r="G1605" s="15">
        <v>44495</v>
      </c>
      <c r="H1605" t="s">
        <v>1453</v>
      </c>
      <c r="I1605" t="s">
        <v>1197</v>
      </c>
      <c r="J1605" s="15">
        <v>44495</v>
      </c>
      <c r="K1605" t="s">
        <v>1453</v>
      </c>
      <c r="L1605" t="s">
        <v>1197</v>
      </c>
      <c r="T1605" t="s">
        <v>1404</v>
      </c>
      <c r="V1605" t="s">
        <v>3468</v>
      </c>
      <c r="AA1605" t="s">
        <v>1406</v>
      </c>
      <c r="AB1605" t="s">
        <v>1400</v>
      </c>
      <c r="AC1605" t="s">
        <v>1406</v>
      </c>
      <c r="AD1605" t="s">
        <v>1407</v>
      </c>
      <c r="AF1605" t="s">
        <v>137</v>
      </c>
      <c r="AG1605" t="s">
        <v>1408</v>
      </c>
      <c r="AI1605" t="s">
        <v>139</v>
      </c>
      <c r="AK1605" t="s">
        <v>140</v>
      </c>
      <c r="AM1605" t="s">
        <v>141</v>
      </c>
      <c r="AZ1605" t="s">
        <v>1207</v>
      </c>
      <c r="BA1605" t="s">
        <v>1208</v>
      </c>
      <c r="BB1605" t="s">
        <v>1209</v>
      </c>
      <c r="BD1605" t="s">
        <v>1409</v>
      </c>
      <c r="BE1605" s="15">
        <v>44497</v>
      </c>
      <c r="BG1605" t="s">
        <v>1410</v>
      </c>
      <c r="BH1605">
        <v>0.5</v>
      </c>
      <c r="BI1605" t="s">
        <v>139</v>
      </c>
      <c r="BJ1605" s="15"/>
      <c r="BK1605" t="s">
        <v>146</v>
      </c>
      <c r="BL1605">
        <v>8</v>
      </c>
      <c r="BM1605" s="16">
        <v>44495.697916666701</v>
      </c>
      <c r="BN1605">
        <v>8</v>
      </c>
      <c r="BO1605" s="16">
        <v>44495.697916666701</v>
      </c>
      <c r="BP1605" t="s">
        <v>147</v>
      </c>
      <c r="BQ1605" t="s">
        <v>147</v>
      </c>
      <c r="BS1605">
        <v>0.5</v>
      </c>
      <c r="BT1605" t="b">
        <v>0</v>
      </c>
      <c r="BV1605">
        <v>0.5</v>
      </c>
      <c r="BW1605">
        <v>0.25</v>
      </c>
      <c r="BX1605" t="s">
        <v>1103</v>
      </c>
      <c r="BY1605" t="s">
        <v>1400</v>
      </c>
      <c r="BZ1605" t="s">
        <v>1401</v>
      </c>
      <c r="CA1605" t="s">
        <v>3469</v>
      </c>
      <c r="CB1605" t="s">
        <v>150</v>
      </c>
      <c r="CC1605" t="s">
        <v>1412</v>
      </c>
      <c r="CD1605" t="s">
        <v>3465</v>
      </c>
      <c r="CI1605">
        <v>45.958055999999999</v>
      </c>
      <c r="CJ1605">
        <v>-118.483333</v>
      </c>
      <c r="CN1605" t="s">
        <v>135</v>
      </c>
      <c r="CO1605" t="s">
        <v>298</v>
      </c>
      <c r="CV1605" t="s">
        <v>154</v>
      </c>
      <c r="CW1605" t="s">
        <v>524</v>
      </c>
      <c r="CX1605" t="s">
        <v>3466</v>
      </c>
      <c r="DC1605" s="15"/>
      <c r="DH1605" t="s">
        <v>146</v>
      </c>
    </row>
    <row r="1606" spans="1:112" x14ac:dyDescent="0.25">
      <c r="A1606" t="s">
        <v>1400</v>
      </c>
      <c r="B1606" t="s">
        <v>1401</v>
      </c>
      <c r="C1606" t="s">
        <v>4879</v>
      </c>
      <c r="D1606" t="s">
        <v>124</v>
      </c>
      <c r="E1606" t="s">
        <v>125</v>
      </c>
      <c r="F1606" t="s">
        <v>126</v>
      </c>
      <c r="G1606" s="15">
        <v>44495</v>
      </c>
      <c r="H1606" t="s">
        <v>2490</v>
      </c>
      <c r="I1606" t="s">
        <v>1197</v>
      </c>
      <c r="J1606" s="15">
        <v>44495</v>
      </c>
      <c r="K1606" t="s">
        <v>2490</v>
      </c>
      <c r="L1606" t="s">
        <v>1197</v>
      </c>
      <c r="T1606" t="s">
        <v>1404</v>
      </c>
      <c r="V1606" t="s">
        <v>3463</v>
      </c>
      <c r="AA1606" t="s">
        <v>1406</v>
      </c>
      <c r="AB1606" t="s">
        <v>1400</v>
      </c>
      <c r="AC1606" t="s">
        <v>1406</v>
      </c>
      <c r="AD1606" t="s">
        <v>1407</v>
      </c>
      <c r="AF1606" t="s">
        <v>137</v>
      </c>
      <c r="AG1606" t="s">
        <v>1408</v>
      </c>
      <c r="AI1606" t="s">
        <v>139</v>
      </c>
      <c r="AK1606" t="s">
        <v>140</v>
      </c>
      <c r="AM1606" t="s">
        <v>141</v>
      </c>
      <c r="AZ1606" t="s">
        <v>1207</v>
      </c>
      <c r="BA1606" t="s">
        <v>1208</v>
      </c>
      <c r="BB1606" t="s">
        <v>1209</v>
      </c>
      <c r="BD1606" t="s">
        <v>1409</v>
      </c>
      <c r="BE1606" s="15">
        <v>44497</v>
      </c>
      <c r="BG1606" t="s">
        <v>1410</v>
      </c>
      <c r="BH1606">
        <v>0.5</v>
      </c>
      <c r="BI1606" t="s">
        <v>139</v>
      </c>
      <c r="BJ1606" s="15"/>
      <c r="BK1606" t="s">
        <v>146</v>
      </c>
      <c r="BL1606">
        <v>8</v>
      </c>
      <c r="BM1606" s="16">
        <v>44495.779166666704</v>
      </c>
      <c r="BN1606">
        <v>8</v>
      </c>
      <c r="BO1606" s="16">
        <v>44495.779166666704</v>
      </c>
      <c r="BP1606" t="s">
        <v>147</v>
      </c>
      <c r="BQ1606" t="s">
        <v>147</v>
      </c>
      <c r="BS1606">
        <v>0.5</v>
      </c>
      <c r="BT1606" t="b">
        <v>0</v>
      </c>
      <c r="BV1606">
        <v>0.5</v>
      </c>
      <c r="BW1606">
        <v>0.25</v>
      </c>
      <c r="BX1606" t="s">
        <v>1103</v>
      </c>
      <c r="BY1606" t="s">
        <v>1400</v>
      </c>
      <c r="BZ1606" t="s">
        <v>1401</v>
      </c>
      <c r="CA1606" t="s">
        <v>3464</v>
      </c>
      <c r="CB1606" t="s">
        <v>150</v>
      </c>
      <c r="CC1606" t="s">
        <v>1412</v>
      </c>
      <c r="CD1606" t="s">
        <v>3465</v>
      </c>
      <c r="CI1606">
        <v>45.957500000000003</v>
      </c>
      <c r="CJ1606">
        <v>-118.47583299999999</v>
      </c>
      <c r="CN1606" t="s">
        <v>135</v>
      </c>
      <c r="CO1606" t="s">
        <v>298</v>
      </c>
      <c r="CV1606" t="s">
        <v>154</v>
      </c>
      <c r="CW1606" t="s">
        <v>524</v>
      </c>
      <c r="CX1606" t="s">
        <v>3466</v>
      </c>
      <c r="DC1606" s="15"/>
      <c r="DH1606" t="s">
        <v>146</v>
      </c>
    </row>
    <row r="1607" spans="1:112" x14ac:dyDescent="0.25">
      <c r="A1607" t="s">
        <v>1400</v>
      </c>
      <c r="B1607" t="s">
        <v>1401</v>
      </c>
      <c r="C1607" t="s">
        <v>4880</v>
      </c>
      <c r="D1607" t="s">
        <v>124</v>
      </c>
      <c r="E1607" t="s">
        <v>125</v>
      </c>
      <c r="F1607" t="s">
        <v>126</v>
      </c>
      <c r="G1607" s="15">
        <v>44495</v>
      </c>
      <c r="H1607" t="s">
        <v>459</v>
      </c>
      <c r="I1607" t="s">
        <v>1197</v>
      </c>
      <c r="J1607" s="15">
        <v>44495</v>
      </c>
      <c r="K1607" t="s">
        <v>459</v>
      </c>
      <c r="L1607" t="s">
        <v>1197</v>
      </c>
      <c r="T1607" t="s">
        <v>1404</v>
      </c>
      <c r="V1607" t="s">
        <v>3471</v>
      </c>
      <c r="AA1607" t="s">
        <v>1406</v>
      </c>
      <c r="AB1607" t="s">
        <v>1400</v>
      </c>
      <c r="AC1607" t="s">
        <v>1406</v>
      </c>
      <c r="AD1607" t="s">
        <v>1407</v>
      </c>
      <c r="AF1607" t="s">
        <v>137</v>
      </c>
      <c r="AG1607" t="s">
        <v>1408</v>
      </c>
      <c r="AI1607" t="s">
        <v>139</v>
      </c>
      <c r="AK1607" t="s">
        <v>140</v>
      </c>
      <c r="AM1607" t="s">
        <v>141</v>
      </c>
      <c r="AZ1607" t="s">
        <v>1207</v>
      </c>
      <c r="BA1607" t="s">
        <v>1208</v>
      </c>
      <c r="BB1607" t="s">
        <v>1209</v>
      </c>
      <c r="BD1607" t="s">
        <v>1409</v>
      </c>
      <c r="BE1607" s="15">
        <v>44498</v>
      </c>
      <c r="BG1607" t="s">
        <v>1410</v>
      </c>
      <c r="BH1607">
        <v>0.5</v>
      </c>
      <c r="BI1607" t="s">
        <v>139</v>
      </c>
      <c r="BJ1607" s="15"/>
      <c r="BK1607" t="s">
        <v>146</v>
      </c>
      <c r="BL1607">
        <v>8</v>
      </c>
      <c r="BM1607" s="16">
        <v>44495.861111111102</v>
      </c>
      <c r="BN1607">
        <v>8</v>
      </c>
      <c r="BO1607" s="16">
        <v>44495.861111111102</v>
      </c>
      <c r="BP1607" t="s">
        <v>147</v>
      </c>
      <c r="BQ1607" t="s">
        <v>147</v>
      </c>
      <c r="BS1607">
        <v>0.5</v>
      </c>
      <c r="BT1607" t="b">
        <v>0</v>
      </c>
      <c r="BV1607">
        <v>0.5</v>
      </c>
      <c r="BW1607">
        <v>0.25</v>
      </c>
      <c r="BX1607" t="s">
        <v>1103</v>
      </c>
      <c r="BY1607" t="s">
        <v>1400</v>
      </c>
      <c r="BZ1607" t="s">
        <v>1401</v>
      </c>
      <c r="CA1607" t="s">
        <v>3472</v>
      </c>
      <c r="CB1607" t="s">
        <v>150</v>
      </c>
      <c r="CC1607" t="s">
        <v>1412</v>
      </c>
      <c r="CD1607" t="s">
        <v>3465</v>
      </c>
      <c r="CI1607">
        <v>45.961666999999998</v>
      </c>
      <c r="CJ1607">
        <v>-118.480833</v>
      </c>
      <c r="CN1607" t="s">
        <v>135</v>
      </c>
      <c r="CO1607" t="s">
        <v>298</v>
      </c>
      <c r="CV1607" t="s">
        <v>154</v>
      </c>
      <c r="CW1607" t="s">
        <v>524</v>
      </c>
      <c r="CX1607" t="s">
        <v>3466</v>
      </c>
      <c r="DC1607" s="15"/>
      <c r="DH1607" t="s">
        <v>146</v>
      </c>
    </row>
    <row r="1608" spans="1:112" x14ac:dyDescent="0.25">
      <c r="A1608" t="s">
        <v>1400</v>
      </c>
      <c r="B1608" t="s">
        <v>1401</v>
      </c>
      <c r="C1608" t="s">
        <v>4881</v>
      </c>
      <c r="D1608" t="s">
        <v>124</v>
      </c>
      <c r="E1608" t="s">
        <v>125</v>
      </c>
      <c r="F1608" t="s">
        <v>126</v>
      </c>
      <c r="G1608" s="15">
        <v>44495</v>
      </c>
      <c r="H1608" t="s">
        <v>2293</v>
      </c>
      <c r="I1608" t="s">
        <v>1197</v>
      </c>
      <c r="J1608" s="15">
        <v>44495</v>
      </c>
      <c r="K1608" t="s">
        <v>2293</v>
      </c>
      <c r="L1608" t="s">
        <v>1197</v>
      </c>
      <c r="T1608" t="s">
        <v>1404</v>
      </c>
      <c r="V1608" t="s">
        <v>3474</v>
      </c>
      <c r="AA1608" t="s">
        <v>1406</v>
      </c>
      <c r="AB1608" t="s">
        <v>1400</v>
      </c>
      <c r="AC1608" t="s">
        <v>1406</v>
      </c>
      <c r="AD1608" t="s">
        <v>1407</v>
      </c>
      <c r="AF1608" t="s">
        <v>137</v>
      </c>
      <c r="AG1608" t="s">
        <v>1408</v>
      </c>
      <c r="AI1608" t="s">
        <v>139</v>
      </c>
      <c r="AK1608" t="s">
        <v>140</v>
      </c>
      <c r="AM1608" t="s">
        <v>141</v>
      </c>
      <c r="AZ1608" t="s">
        <v>1207</v>
      </c>
      <c r="BA1608" t="s">
        <v>1208</v>
      </c>
      <c r="BB1608" t="s">
        <v>1209</v>
      </c>
      <c r="BD1608" t="s">
        <v>1409</v>
      </c>
      <c r="BE1608" s="15">
        <v>44498</v>
      </c>
      <c r="BG1608" t="s">
        <v>1410</v>
      </c>
      <c r="BH1608">
        <v>0.5</v>
      </c>
      <c r="BI1608" t="s">
        <v>139</v>
      </c>
      <c r="BJ1608" s="15"/>
      <c r="BK1608" t="s">
        <v>146</v>
      </c>
      <c r="BL1608">
        <v>8</v>
      </c>
      <c r="BM1608" s="16">
        <v>44495.909722222197</v>
      </c>
      <c r="BN1608">
        <v>8</v>
      </c>
      <c r="BO1608" s="16">
        <v>44495.909722222197</v>
      </c>
      <c r="BP1608" t="s">
        <v>147</v>
      </c>
      <c r="BQ1608" t="s">
        <v>147</v>
      </c>
      <c r="BS1608">
        <v>0.5</v>
      </c>
      <c r="BT1608" t="b">
        <v>0</v>
      </c>
      <c r="BV1608">
        <v>0.5</v>
      </c>
      <c r="BW1608">
        <v>0.25</v>
      </c>
      <c r="BX1608" t="s">
        <v>1103</v>
      </c>
      <c r="BY1608" t="s">
        <v>1400</v>
      </c>
      <c r="BZ1608" t="s">
        <v>1401</v>
      </c>
      <c r="CA1608" t="s">
        <v>3475</v>
      </c>
      <c r="CB1608" t="s">
        <v>150</v>
      </c>
      <c r="CD1608" t="s">
        <v>3465</v>
      </c>
      <c r="CI1608">
        <v>45.961880000000001</v>
      </c>
      <c r="CJ1608">
        <v>-118.48473</v>
      </c>
      <c r="CN1608" t="s">
        <v>1971</v>
      </c>
      <c r="CO1608" t="s">
        <v>298</v>
      </c>
      <c r="CV1608" t="s">
        <v>154</v>
      </c>
      <c r="CW1608" t="s">
        <v>524</v>
      </c>
      <c r="CX1608" t="s">
        <v>3466</v>
      </c>
      <c r="DC1608" s="15"/>
      <c r="DH1608" t="s">
        <v>146</v>
      </c>
    </row>
    <row r="1609" spans="1:112" x14ac:dyDescent="0.25">
      <c r="A1609" t="s">
        <v>122</v>
      </c>
      <c r="B1609" t="s">
        <v>122</v>
      </c>
      <c r="C1609" t="s">
        <v>4882</v>
      </c>
      <c r="D1609" t="s">
        <v>124</v>
      </c>
      <c r="E1609" t="s">
        <v>125</v>
      </c>
      <c r="F1609" t="s">
        <v>126</v>
      </c>
      <c r="G1609" s="15">
        <v>44529</v>
      </c>
      <c r="H1609" t="s">
        <v>1130</v>
      </c>
      <c r="I1609" t="s">
        <v>128</v>
      </c>
      <c r="J1609" s="15"/>
      <c r="T1609" t="s">
        <v>131</v>
      </c>
      <c r="U1609" t="s">
        <v>442</v>
      </c>
      <c r="V1609" t="s">
        <v>1819</v>
      </c>
      <c r="W1609" t="s">
        <v>134</v>
      </c>
      <c r="AA1609" t="s">
        <v>135</v>
      </c>
      <c r="AB1609" t="s">
        <v>122</v>
      </c>
      <c r="AC1609" t="s">
        <v>135</v>
      </c>
      <c r="AD1609" t="s">
        <v>136</v>
      </c>
      <c r="AF1609" t="s">
        <v>137</v>
      </c>
      <c r="AG1609" t="s">
        <v>138</v>
      </c>
      <c r="AH1609">
        <v>0.38</v>
      </c>
      <c r="AI1609" t="s">
        <v>139</v>
      </c>
      <c r="AK1609" t="s">
        <v>140</v>
      </c>
      <c r="AM1609" t="s">
        <v>141</v>
      </c>
      <c r="AS1609" t="s">
        <v>4883</v>
      </c>
      <c r="AZ1609" t="s">
        <v>143</v>
      </c>
      <c r="BA1609" t="s">
        <v>122</v>
      </c>
      <c r="BB1609" t="s">
        <v>143</v>
      </c>
      <c r="BD1609" t="s">
        <v>144</v>
      </c>
      <c r="BE1609" s="15"/>
      <c r="BG1609" t="s">
        <v>145</v>
      </c>
      <c r="BH1609">
        <v>0.5</v>
      </c>
      <c r="BI1609" t="s">
        <v>139</v>
      </c>
      <c r="BJ1609" s="15"/>
      <c r="BK1609" t="s">
        <v>146</v>
      </c>
      <c r="BL1609">
        <v>7</v>
      </c>
      <c r="BM1609" s="16">
        <v>44529.340972222199</v>
      </c>
      <c r="BO1609" s="16"/>
      <c r="BP1609" t="s">
        <v>147</v>
      </c>
      <c r="BQ1609" t="s">
        <v>147</v>
      </c>
      <c r="BR1609">
        <v>0.38</v>
      </c>
      <c r="BS1609">
        <v>0.5</v>
      </c>
      <c r="BT1609" t="b">
        <v>0</v>
      </c>
      <c r="BU1609">
        <v>0.38</v>
      </c>
      <c r="BV1609">
        <v>0.5</v>
      </c>
      <c r="BW1609">
        <v>0.25</v>
      </c>
      <c r="BX1609" t="s">
        <v>1103</v>
      </c>
      <c r="BY1609" t="s">
        <v>122</v>
      </c>
      <c r="BZ1609" t="s">
        <v>122</v>
      </c>
      <c r="CA1609" t="s">
        <v>1820</v>
      </c>
      <c r="CB1609" t="s">
        <v>150</v>
      </c>
      <c r="CC1609" t="s">
        <v>1821</v>
      </c>
      <c r="CD1609" t="s">
        <v>447</v>
      </c>
      <c r="CI1609">
        <v>34.255114599999999</v>
      </c>
      <c r="CJ1609">
        <v>-114.1457726</v>
      </c>
      <c r="CN1609" t="s">
        <v>135</v>
      </c>
      <c r="CO1609" t="s">
        <v>153</v>
      </c>
      <c r="CV1609" t="s">
        <v>154</v>
      </c>
      <c r="CW1609" t="s">
        <v>155</v>
      </c>
      <c r="CX1609" t="s">
        <v>448</v>
      </c>
      <c r="DC1609" s="15"/>
      <c r="DH1609" t="s">
        <v>146</v>
      </c>
    </row>
    <row r="1610" spans="1:112" x14ac:dyDescent="0.25">
      <c r="A1610" t="s">
        <v>122</v>
      </c>
      <c r="B1610" t="s">
        <v>122</v>
      </c>
      <c r="C1610" t="s">
        <v>4884</v>
      </c>
      <c r="D1610" t="s">
        <v>124</v>
      </c>
      <c r="E1610" t="s">
        <v>125</v>
      </c>
      <c r="F1610" t="s">
        <v>126</v>
      </c>
      <c r="G1610" s="15">
        <v>44529</v>
      </c>
      <c r="H1610" t="s">
        <v>2833</v>
      </c>
      <c r="I1610" t="s">
        <v>128</v>
      </c>
      <c r="J1610" s="15"/>
      <c r="T1610" t="s">
        <v>131</v>
      </c>
      <c r="U1610" t="s">
        <v>442</v>
      </c>
      <c r="V1610" t="s">
        <v>1885</v>
      </c>
      <c r="W1610" t="s">
        <v>134</v>
      </c>
      <c r="AA1610" t="s">
        <v>135</v>
      </c>
      <c r="AB1610" t="s">
        <v>122</v>
      </c>
      <c r="AC1610" t="s">
        <v>135</v>
      </c>
      <c r="AD1610" t="s">
        <v>136</v>
      </c>
      <c r="AF1610" t="s">
        <v>137</v>
      </c>
      <c r="AG1610" t="s">
        <v>138</v>
      </c>
      <c r="AH1610">
        <v>0.49</v>
      </c>
      <c r="AI1610" t="s">
        <v>139</v>
      </c>
      <c r="AK1610" t="s">
        <v>140</v>
      </c>
      <c r="AM1610" t="s">
        <v>141</v>
      </c>
      <c r="AS1610" t="s">
        <v>4883</v>
      </c>
      <c r="AZ1610" t="s">
        <v>143</v>
      </c>
      <c r="BA1610" t="s">
        <v>122</v>
      </c>
      <c r="BB1610" t="s">
        <v>143</v>
      </c>
      <c r="BD1610" t="s">
        <v>144</v>
      </c>
      <c r="BE1610" s="15"/>
      <c r="BG1610" t="s">
        <v>145</v>
      </c>
      <c r="BH1610">
        <v>0.5</v>
      </c>
      <c r="BI1610" t="s">
        <v>139</v>
      </c>
      <c r="BJ1610" s="15"/>
      <c r="BK1610" t="s">
        <v>146</v>
      </c>
      <c r="BL1610">
        <v>7</v>
      </c>
      <c r="BM1610" s="16">
        <v>44529.824999999997</v>
      </c>
      <c r="BO1610" s="16"/>
      <c r="BP1610" t="s">
        <v>147</v>
      </c>
      <c r="BQ1610" t="s">
        <v>147</v>
      </c>
      <c r="BR1610">
        <v>0.49</v>
      </c>
      <c r="BS1610">
        <v>0.5</v>
      </c>
      <c r="BT1610" t="b">
        <v>0</v>
      </c>
      <c r="BU1610">
        <v>0.49</v>
      </c>
      <c r="BV1610">
        <v>0.5</v>
      </c>
      <c r="BW1610">
        <v>0.25</v>
      </c>
      <c r="BX1610" t="s">
        <v>1103</v>
      </c>
      <c r="BY1610" t="s">
        <v>122</v>
      </c>
      <c r="BZ1610" t="s">
        <v>122</v>
      </c>
      <c r="CA1610" t="s">
        <v>1886</v>
      </c>
      <c r="CB1610" t="s">
        <v>150</v>
      </c>
      <c r="CC1610" t="s">
        <v>1887</v>
      </c>
      <c r="CD1610" t="s">
        <v>447</v>
      </c>
      <c r="CI1610">
        <v>34.255431799999997</v>
      </c>
      <c r="CJ1610">
        <v>-114.1455782</v>
      </c>
      <c r="CN1610" t="s">
        <v>135</v>
      </c>
      <c r="CO1610" t="s">
        <v>153</v>
      </c>
      <c r="CV1610" t="s">
        <v>154</v>
      </c>
      <c r="CW1610" t="s">
        <v>155</v>
      </c>
      <c r="CX1610" t="s">
        <v>448</v>
      </c>
      <c r="DC1610" s="15"/>
      <c r="DH1610" t="s">
        <v>146</v>
      </c>
    </row>
    <row r="1611" spans="1:112" x14ac:dyDescent="0.25">
      <c r="A1611" t="s">
        <v>1400</v>
      </c>
      <c r="B1611" t="s">
        <v>1401</v>
      </c>
      <c r="C1611" t="s">
        <v>4885</v>
      </c>
      <c r="D1611" t="s">
        <v>124</v>
      </c>
      <c r="E1611" t="s">
        <v>125</v>
      </c>
      <c r="F1611" t="s">
        <v>126</v>
      </c>
      <c r="G1611" s="15">
        <v>44615</v>
      </c>
      <c r="H1611" t="s">
        <v>1022</v>
      </c>
      <c r="I1611" t="s">
        <v>1197</v>
      </c>
      <c r="J1611" s="15">
        <v>44615</v>
      </c>
      <c r="K1611" t="s">
        <v>1022</v>
      </c>
      <c r="L1611" t="s">
        <v>1197</v>
      </c>
      <c r="T1611" t="s">
        <v>2772</v>
      </c>
      <c r="V1611" t="s">
        <v>4886</v>
      </c>
      <c r="AA1611" t="s">
        <v>1406</v>
      </c>
      <c r="AB1611" t="s">
        <v>1400</v>
      </c>
      <c r="AC1611" t="s">
        <v>1406</v>
      </c>
      <c r="AD1611" t="s">
        <v>1407</v>
      </c>
      <c r="AF1611" t="s">
        <v>137</v>
      </c>
      <c r="AG1611" t="s">
        <v>1408</v>
      </c>
      <c r="AI1611" t="s">
        <v>139</v>
      </c>
      <c r="AK1611" t="s">
        <v>140</v>
      </c>
      <c r="AM1611" t="s">
        <v>141</v>
      </c>
      <c r="AZ1611" t="s">
        <v>1207</v>
      </c>
      <c r="BA1611" t="s">
        <v>1208</v>
      </c>
      <c r="BB1611" t="s">
        <v>1209</v>
      </c>
      <c r="BD1611" t="s">
        <v>1409</v>
      </c>
      <c r="BE1611" s="15">
        <v>44622</v>
      </c>
      <c r="BG1611" t="s">
        <v>1410</v>
      </c>
      <c r="BH1611">
        <v>0.5</v>
      </c>
      <c r="BI1611" t="s">
        <v>139</v>
      </c>
      <c r="BJ1611" s="15"/>
      <c r="BK1611" t="s">
        <v>146</v>
      </c>
      <c r="BL1611">
        <v>8</v>
      </c>
      <c r="BM1611" s="16">
        <v>44615.729166666701</v>
      </c>
      <c r="BN1611">
        <v>8</v>
      </c>
      <c r="BO1611" s="16">
        <v>44615.729166666701</v>
      </c>
      <c r="BP1611" t="s">
        <v>147</v>
      </c>
      <c r="BQ1611" t="s">
        <v>147</v>
      </c>
      <c r="BS1611">
        <v>0.5</v>
      </c>
      <c r="BT1611" t="b">
        <v>0</v>
      </c>
      <c r="BV1611">
        <v>0.5</v>
      </c>
      <c r="BW1611">
        <v>0.25</v>
      </c>
      <c r="BX1611" t="s">
        <v>1103</v>
      </c>
      <c r="BY1611" t="s">
        <v>1400</v>
      </c>
      <c r="BZ1611" t="s">
        <v>1401</v>
      </c>
      <c r="CA1611" t="s">
        <v>4887</v>
      </c>
      <c r="CB1611" t="s">
        <v>150</v>
      </c>
      <c r="CD1611" t="s">
        <v>4888</v>
      </c>
      <c r="CI1611">
        <v>42.109499999999997</v>
      </c>
      <c r="CJ1611">
        <v>-122.40049999999999</v>
      </c>
      <c r="CN1611" t="s">
        <v>1971</v>
      </c>
      <c r="CO1611" t="s">
        <v>298</v>
      </c>
      <c r="CV1611" t="s">
        <v>154</v>
      </c>
      <c r="CW1611" t="s">
        <v>524</v>
      </c>
      <c r="CX1611" t="s">
        <v>2999</v>
      </c>
      <c r="DC1611" s="15"/>
      <c r="DH1611" t="s">
        <v>146</v>
      </c>
    </row>
    <row r="1612" spans="1:112" x14ac:dyDescent="0.25">
      <c r="A1612" t="s">
        <v>1400</v>
      </c>
      <c r="B1612" t="s">
        <v>1401</v>
      </c>
      <c r="C1612" t="s">
        <v>4889</v>
      </c>
      <c r="D1612" t="s">
        <v>124</v>
      </c>
      <c r="E1612" t="s">
        <v>125</v>
      </c>
      <c r="F1612" t="s">
        <v>126</v>
      </c>
      <c r="G1612" s="15">
        <v>44615</v>
      </c>
      <c r="H1612" t="s">
        <v>813</v>
      </c>
      <c r="I1612" t="s">
        <v>1197</v>
      </c>
      <c r="J1612" s="15">
        <v>44615</v>
      </c>
      <c r="K1612" t="s">
        <v>813</v>
      </c>
      <c r="L1612" t="s">
        <v>1197</v>
      </c>
      <c r="T1612" t="s">
        <v>2772</v>
      </c>
      <c r="V1612" t="s">
        <v>4890</v>
      </c>
      <c r="AA1612" t="s">
        <v>1406</v>
      </c>
      <c r="AB1612" t="s">
        <v>1400</v>
      </c>
      <c r="AC1612" t="s">
        <v>1406</v>
      </c>
      <c r="AD1612" t="s">
        <v>1407</v>
      </c>
      <c r="AF1612" t="s">
        <v>137</v>
      </c>
      <c r="AG1612" t="s">
        <v>1408</v>
      </c>
      <c r="AI1612" t="s">
        <v>139</v>
      </c>
      <c r="AK1612" t="s">
        <v>140</v>
      </c>
      <c r="AM1612" t="s">
        <v>141</v>
      </c>
      <c r="AZ1612" t="s">
        <v>1207</v>
      </c>
      <c r="BA1612" t="s">
        <v>1208</v>
      </c>
      <c r="BB1612" t="s">
        <v>1209</v>
      </c>
      <c r="BD1612" t="s">
        <v>1409</v>
      </c>
      <c r="BE1612" s="15">
        <v>44623</v>
      </c>
      <c r="BG1612" t="s">
        <v>1410</v>
      </c>
      <c r="BH1612">
        <v>0.5</v>
      </c>
      <c r="BI1612" t="s">
        <v>139</v>
      </c>
      <c r="BJ1612" s="15"/>
      <c r="BK1612" t="s">
        <v>146</v>
      </c>
      <c r="BL1612">
        <v>8</v>
      </c>
      <c r="BM1612" s="16">
        <v>44615.731249999997</v>
      </c>
      <c r="BN1612">
        <v>8</v>
      </c>
      <c r="BO1612" s="16">
        <v>44615.731249999997</v>
      </c>
      <c r="BP1612" t="s">
        <v>147</v>
      </c>
      <c r="BQ1612" t="s">
        <v>147</v>
      </c>
      <c r="BS1612">
        <v>0.5</v>
      </c>
      <c r="BT1612" t="b">
        <v>0</v>
      </c>
      <c r="BV1612">
        <v>0.5</v>
      </c>
      <c r="BW1612">
        <v>0.25</v>
      </c>
      <c r="BX1612" t="s">
        <v>1103</v>
      </c>
      <c r="BY1612" t="s">
        <v>1400</v>
      </c>
      <c r="BZ1612" t="s">
        <v>1401</v>
      </c>
      <c r="CA1612" t="s">
        <v>4891</v>
      </c>
      <c r="CB1612" t="s">
        <v>150</v>
      </c>
      <c r="CD1612" t="s">
        <v>4888</v>
      </c>
      <c r="CI1612">
        <v>42.122242</v>
      </c>
      <c r="CJ1612">
        <v>-122.465131</v>
      </c>
      <c r="CN1612" t="s">
        <v>3003</v>
      </c>
      <c r="CO1612" t="s">
        <v>1216</v>
      </c>
      <c r="CV1612" t="s">
        <v>154</v>
      </c>
      <c r="CW1612" t="s">
        <v>524</v>
      </c>
      <c r="CX1612" t="s">
        <v>2999</v>
      </c>
      <c r="DC1612" s="15"/>
      <c r="DH1612" t="s">
        <v>146</v>
      </c>
    </row>
    <row r="1613" spans="1:112" x14ac:dyDescent="0.25">
      <c r="A1613" t="s">
        <v>1400</v>
      </c>
      <c r="B1613" t="s">
        <v>1401</v>
      </c>
      <c r="C1613" t="s">
        <v>4892</v>
      </c>
      <c r="D1613" t="s">
        <v>124</v>
      </c>
      <c r="E1613" t="s">
        <v>125</v>
      </c>
      <c r="F1613" t="s">
        <v>126</v>
      </c>
      <c r="G1613" s="15">
        <v>44615</v>
      </c>
      <c r="H1613" t="s">
        <v>973</v>
      </c>
      <c r="I1613" t="s">
        <v>1197</v>
      </c>
      <c r="J1613" s="15">
        <v>44615</v>
      </c>
      <c r="K1613" t="s">
        <v>973</v>
      </c>
      <c r="L1613" t="s">
        <v>1197</v>
      </c>
      <c r="T1613" t="s">
        <v>2772</v>
      </c>
      <c r="V1613" t="s">
        <v>4893</v>
      </c>
      <c r="AA1613" t="s">
        <v>1406</v>
      </c>
      <c r="AB1613" t="s">
        <v>1400</v>
      </c>
      <c r="AC1613" t="s">
        <v>1406</v>
      </c>
      <c r="AD1613" t="s">
        <v>1407</v>
      </c>
      <c r="AF1613" t="s">
        <v>137</v>
      </c>
      <c r="AG1613" t="s">
        <v>1408</v>
      </c>
      <c r="AI1613" t="s">
        <v>139</v>
      </c>
      <c r="AK1613" t="s">
        <v>140</v>
      </c>
      <c r="AM1613" t="s">
        <v>141</v>
      </c>
      <c r="AZ1613" t="s">
        <v>1207</v>
      </c>
      <c r="BA1613" t="s">
        <v>1208</v>
      </c>
      <c r="BB1613" t="s">
        <v>1209</v>
      </c>
      <c r="BD1613" t="s">
        <v>1409</v>
      </c>
      <c r="BE1613" s="15">
        <v>44623</v>
      </c>
      <c r="BG1613" t="s">
        <v>1410</v>
      </c>
      <c r="BH1613">
        <v>0.5</v>
      </c>
      <c r="BI1613" t="s">
        <v>139</v>
      </c>
      <c r="BJ1613" s="15"/>
      <c r="BK1613" t="s">
        <v>146</v>
      </c>
      <c r="BL1613">
        <v>8</v>
      </c>
      <c r="BM1613" s="16">
        <v>44615.770833333299</v>
      </c>
      <c r="BN1613">
        <v>8</v>
      </c>
      <c r="BO1613" s="16">
        <v>44615.770833333299</v>
      </c>
      <c r="BP1613" t="s">
        <v>147</v>
      </c>
      <c r="BQ1613" t="s">
        <v>147</v>
      </c>
      <c r="BS1613">
        <v>0.5</v>
      </c>
      <c r="BT1613" t="b">
        <v>0</v>
      </c>
      <c r="BV1613">
        <v>0.5</v>
      </c>
      <c r="BW1613">
        <v>0.25</v>
      </c>
      <c r="BX1613" t="s">
        <v>1103</v>
      </c>
      <c r="BY1613" t="s">
        <v>1400</v>
      </c>
      <c r="BZ1613" t="s">
        <v>1401</v>
      </c>
      <c r="CA1613" t="s">
        <v>4894</v>
      </c>
      <c r="CB1613" t="s">
        <v>150</v>
      </c>
      <c r="CD1613" t="s">
        <v>4888</v>
      </c>
      <c r="CI1613">
        <v>42.121899999999997</v>
      </c>
      <c r="CJ1613">
        <v>-122.46810000000001</v>
      </c>
      <c r="CN1613" t="s">
        <v>1971</v>
      </c>
      <c r="CO1613" t="s">
        <v>298</v>
      </c>
      <c r="CV1613" t="s">
        <v>154</v>
      </c>
      <c r="CW1613" t="s">
        <v>524</v>
      </c>
      <c r="CX1613" t="s">
        <v>2999</v>
      </c>
      <c r="DC1613" s="15"/>
      <c r="DH1613" t="s">
        <v>146</v>
      </c>
    </row>
    <row r="1614" spans="1:112" x14ac:dyDescent="0.25">
      <c r="A1614" t="s">
        <v>1400</v>
      </c>
      <c r="B1614" t="s">
        <v>1401</v>
      </c>
      <c r="C1614" t="s">
        <v>4895</v>
      </c>
      <c r="D1614" t="s">
        <v>124</v>
      </c>
      <c r="E1614" t="s">
        <v>125</v>
      </c>
      <c r="F1614" t="s">
        <v>126</v>
      </c>
      <c r="G1614" s="15">
        <v>44615</v>
      </c>
      <c r="H1614" t="s">
        <v>4896</v>
      </c>
      <c r="I1614" t="s">
        <v>1197</v>
      </c>
      <c r="J1614" s="15">
        <v>44615</v>
      </c>
      <c r="K1614" t="s">
        <v>4896</v>
      </c>
      <c r="L1614" t="s">
        <v>1197</v>
      </c>
      <c r="T1614" t="s">
        <v>2772</v>
      </c>
      <c r="V1614" t="s">
        <v>4897</v>
      </c>
      <c r="W1614" t="s">
        <v>4898</v>
      </c>
      <c r="AA1614" t="s">
        <v>1406</v>
      </c>
      <c r="AB1614" t="s">
        <v>1400</v>
      </c>
      <c r="AC1614" t="s">
        <v>1406</v>
      </c>
      <c r="AD1614" t="s">
        <v>1407</v>
      </c>
      <c r="AF1614" t="s">
        <v>137</v>
      </c>
      <c r="AG1614" t="s">
        <v>1408</v>
      </c>
      <c r="AI1614" t="s">
        <v>139</v>
      </c>
      <c r="AK1614" t="s">
        <v>140</v>
      </c>
      <c r="AM1614" t="s">
        <v>141</v>
      </c>
      <c r="AZ1614" t="s">
        <v>1207</v>
      </c>
      <c r="BA1614" t="s">
        <v>1208</v>
      </c>
      <c r="BB1614" t="s">
        <v>1209</v>
      </c>
      <c r="BD1614" t="s">
        <v>1409</v>
      </c>
      <c r="BE1614" s="15">
        <v>44623</v>
      </c>
      <c r="BG1614" t="s">
        <v>1410</v>
      </c>
      <c r="BH1614">
        <v>0.5</v>
      </c>
      <c r="BI1614" t="s">
        <v>139</v>
      </c>
      <c r="BJ1614" s="15"/>
      <c r="BK1614" t="s">
        <v>146</v>
      </c>
      <c r="BL1614">
        <v>8</v>
      </c>
      <c r="BM1614" s="16">
        <v>44615.809722222199</v>
      </c>
      <c r="BN1614">
        <v>8</v>
      </c>
      <c r="BO1614" s="16">
        <v>44615.809722222199</v>
      </c>
      <c r="BP1614" t="s">
        <v>147</v>
      </c>
      <c r="BQ1614" t="s">
        <v>147</v>
      </c>
      <c r="BS1614">
        <v>0.5</v>
      </c>
      <c r="BT1614" t="b">
        <v>0</v>
      </c>
      <c r="BV1614">
        <v>0.5</v>
      </c>
      <c r="BW1614">
        <v>0.25</v>
      </c>
      <c r="BX1614" t="s">
        <v>1103</v>
      </c>
      <c r="BY1614" t="s">
        <v>1400</v>
      </c>
      <c r="BZ1614" t="s">
        <v>1401</v>
      </c>
      <c r="CA1614" t="s">
        <v>4899</v>
      </c>
      <c r="CB1614" t="s">
        <v>150</v>
      </c>
      <c r="CD1614" t="s">
        <v>4888</v>
      </c>
      <c r="CI1614">
        <v>42.122500000000002</v>
      </c>
      <c r="CJ1614">
        <v>-122.46420000000001</v>
      </c>
      <c r="CN1614" t="s">
        <v>1971</v>
      </c>
      <c r="CO1614" t="s">
        <v>298</v>
      </c>
      <c r="CV1614" t="s">
        <v>154</v>
      </c>
      <c r="CW1614" t="s">
        <v>524</v>
      </c>
      <c r="CX1614" t="s">
        <v>2999</v>
      </c>
      <c r="DC1614" s="15"/>
      <c r="DH1614" t="s">
        <v>146</v>
      </c>
    </row>
    <row r="1615" spans="1:112" x14ac:dyDescent="0.25">
      <c r="A1615" t="s">
        <v>1400</v>
      </c>
      <c r="B1615" t="s">
        <v>1401</v>
      </c>
      <c r="C1615" t="s">
        <v>4900</v>
      </c>
      <c r="D1615" t="s">
        <v>124</v>
      </c>
      <c r="E1615" t="s">
        <v>125</v>
      </c>
      <c r="F1615" t="s">
        <v>126</v>
      </c>
      <c r="G1615" s="15">
        <v>44615</v>
      </c>
      <c r="H1615" t="s">
        <v>309</v>
      </c>
      <c r="I1615" t="s">
        <v>1197</v>
      </c>
      <c r="J1615" s="15">
        <v>44615</v>
      </c>
      <c r="K1615" t="s">
        <v>309</v>
      </c>
      <c r="L1615" t="s">
        <v>1197</v>
      </c>
      <c r="T1615" t="s">
        <v>2772</v>
      </c>
      <c r="V1615" t="s">
        <v>2971</v>
      </c>
      <c r="AA1615" t="s">
        <v>1406</v>
      </c>
      <c r="AB1615" t="s">
        <v>1400</v>
      </c>
      <c r="AC1615" t="s">
        <v>1406</v>
      </c>
      <c r="AD1615" t="s">
        <v>1407</v>
      </c>
      <c r="AF1615" t="s">
        <v>137</v>
      </c>
      <c r="AG1615" t="s">
        <v>1408</v>
      </c>
      <c r="AI1615" t="s">
        <v>139</v>
      </c>
      <c r="AK1615" t="s">
        <v>140</v>
      </c>
      <c r="AM1615" t="s">
        <v>141</v>
      </c>
      <c r="AZ1615" t="s">
        <v>1207</v>
      </c>
      <c r="BA1615" t="s">
        <v>1208</v>
      </c>
      <c r="BB1615" t="s">
        <v>1209</v>
      </c>
      <c r="BD1615" t="s">
        <v>1409</v>
      </c>
      <c r="BE1615" s="15">
        <v>44622</v>
      </c>
      <c r="BG1615" t="s">
        <v>1410</v>
      </c>
      <c r="BH1615">
        <v>0.5</v>
      </c>
      <c r="BI1615" t="s">
        <v>139</v>
      </c>
      <c r="BJ1615" s="15"/>
      <c r="BK1615" t="s">
        <v>146</v>
      </c>
      <c r="BL1615">
        <v>8</v>
      </c>
      <c r="BM1615" s="16">
        <v>44615.84375</v>
      </c>
      <c r="BN1615">
        <v>8</v>
      </c>
      <c r="BO1615" s="16">
        <v>44615.84375</v>
      </c>
      <c r="BP1615" t="s">
        <v>147</v>
      </c>
      <c r="BQ1615" t="s">
        <v>147</v>
      </c>
      <c r="BS1615">
        <v>0.5</v>
      </c>
      <c r="BT1615" t="b">
        <v>0</v>
      </c>
      <c r="BV1615">
        <v>0.5</v>
      </c>
      <c r="BW1615">
        <v>0.25</v>
      </c>
      <c r="BX1615" t="s">
        <v>1103</v>
      </c>
      <c r="BY1615" t="s">
        <v>1400</v>
      </c>
      <c r="BZ1615" t="s">
        <v>1401</v>
      </c>
      <c r="CA1615" t="s">
        <v>2972</v>
      </c>
      <c r="CB1615" t="s">
        <v>150</v>
      </c>
      <c r="CD1615" t="s">
        <v>2776</v>
      </c>
      <c r="CI1615">
        <v>42.136716</v>
      </c>
      <c r="CJ1615">
        <v>-121.933322</v>
      </c>
      <c r="CN1615" t="s">
        <v>1971</v>
      </c>
      <c r="CO1615" t="s">
        <v>298</v>
      </c>
      <c r="CV1615" t="s">
        <v>154</v>
      </c>
      <c r="CW1615" t="s">
        <v>524</v>
      </c>
      <c r="CX1615" t="s">
        <v>2777</v>
      </c>
      <c r="DC1615" s="15"/>
      <c r="DH1615" t="s">
        <v>146</v>
      </c>
    </row>
    <row r="1616" spans="1:112" x14ac:dyDescent="0.25">
      <c r="A1616" t="s">
        <v>1400</v>
      </c>
      <c r="B1616" t="s">
        <v>1401</v>
      </c>
      <c r="C1616" t="s">
        <v>4901</v>
      </c>
      <c r="D1616" t="s">
        <v>124</v>
      </c>
      <c r="E1616" t="s">
        <v>125</v>
      </c>
      <c r="F1616" t="s">
        <v>126</v>
      </c>
      <c r="G1616" s="15">
        <v>44615</v>
      </c>
      <c r="H1616" t="s">
        <v>4902</v>
      </c>
      <c r="I1616" t="s">
        <v>1197</v>
      </c>
      <c r="J1616" s="15">
        <v>44615</v>
      </c>
      <c r="K1616" t="s">
        <v>4902</v>
      </c>
      <c r="L1616" t="s">
        <v>1197</v>
      </c>
      <c r="T1616" t="s">
        <v>2772</v>
      </c>
      <c r="V1616" t="s">
        <v>4903</v>
      </c>
      <c r="AA1616" t="s">
        <v>1406</v>
      </c>
      <c r="AB1616" t="s">
        <v>1400</v>
      </c>
      <c r="AC1616" t="s">
        <v>1406</v>
      </c>
      <c r="AD1616" t="s">
        <v>1407</v>
      </c>
      <c r="AF1616" t="s">
        <v>137</v>
      </c>
      <c r="AG1616" t="s">
        <v>1408</v>
      </c>
      <c r="AI1616" t="s">
        <v>139</v>
      </c>
      <c r="AK1616" t="s">
        <v>140</v>
      </c>
      <c r="AM1616" t="s">
        <v>141</v>
      </c>
      <c r="AZ1616" t="s">
        <v>1207</v>
      </c>
      <c r="BA1616" t="s">
        <v>1208</v>
      </c>
      <c r="BB1616" t="s">
        <v>1209</v>
      </c>
      <c r="BD1616" t="s">
        <v>1409</v>
      </c>
      <c r="BE1616" s="15">
        <v>44622</v>
      </c>
      <c r="BG1616" t="s">
        <v>1410</v>
      </c>
      <c r="BH1616">
        <v>0.5</v>
      </c>
      <c r="BI1616" t="s">
        <v>139</v>
      </c>
      <c r="BJ1616" s="15"/>
      <c r="BK1616" t="s">
        <v>146</v>
      </c>
      <c r="BL1616">
        <v>8</v>
      </c>
      <c r="BM1616" s="16">
        <v>44615.901388888902</v>
      </c>
      <c r="BN1616">
        <v>8</v>
      </c>
      <c r="BO1616" s="16">
        <v>44615.901388888902</v>
      </c>
      <c r="BP1616" t="s">
        <v>147</v>
      </c>
      <c r="BQ1616" t="s">
        <v>147</v>
      </c>
      <c r="BS1616">
        <v>0.5</v>
      </c>
      <c r="BT1616" t="b">
        <v>0</v>
      </c>
      <c r="BV1616">
        <v>0.5</v>
      </c>
      <c r="BW1616">
        <v>0.25</v>
      </c>
      <c r="BX1616" t="s">
        <v>1103</v>
      </c>
      <c r="BY1616" t="s">
        <v>1400</v>
      </c>
      <c r="BZ1616" t="s">
        <v>1401</v>
      </c>
      <c r="CA1616" t="s">
        <v>4904</v>
      </c>
      <c r="CB1616" t="s">
        <v>150</v>
      </c>
      <c r="CD1616" t="s">
        <v>2776</v>
      </c>
      <c r="CI1616">
        <v>42.089100000000002</v>
      </c>
      <c r="CJ1616">
        <v>-121.9079</v>
      </c>
      <c r="CN1616" t="s">
        <v>1971</v>
      </c>
      <c r="CO1616" t="s">
        <v>298</v>
      </c>
      <c r="CV1616" t="s">
        <v>154</v>
      </c>
      <c r="CW1616" t="s">
        <v>524</v>
      </c>
      <c r="CX1616" t="s">
        <v>2777</v>
      </c>
      <c r="DC1616" s="15"/>
      <c r="DH1616" t="s">
        <v>146</v>
      </c>
    </row>
    <row r="1617" spans="1:112" x14ac:dyDescent="0.25">
      <c r="A1617" t="s">
        <v>1400</v>
      </c>
      <c r="B1617" t="s">
        <v>1401</v>
      </c>
      <c r="C1617" t="s">
        <v>4905</v>
      </c>
      <c r="D1617" t="s">
        <v>124</v>
      </c>
      <c r="E1617" t="s">
        <v>125</v>
      </c>
      <c r="F1617" t="s">
        <v>126</v>
      </c>
      <c r="G1617" s="15">
        <v>44615</v>
      </c>
      <c r="H1617" t="s">
        <v>2079</v>
      </c>
      <c r="I1617" t="s">
        <v>1197</v>
      </c>
      <c r="J1617" s="15">
        <v>44615</v>
      </c>
      <c r="K1617" t="s">
        <v>2079</v>
      </c>
      <c r="L1617" t="s">
        <v>1197</v>
      </c>
      <c r="T1617" t="s">
        <v>2772</v>
      </c>
      <c r="V1617" t="s">
        <v>4906</v>
      </c>
      <c r="AA1617" t="s">
        <v>1406</v>
      </c>
      <c r="AB1617" t="s">
        <v>1400</v>
      </c>
      <c r="AC1617" t="s">
        <v>1406</v>
      </c>
      <c r="AD1617" t="s">
        <v>1407</v>
      </c>
      <c r="AF1617" t="s">
        <v>137</v>
      </c>
      <c r="AG1617" t="s">
        <v>1408</v>
      </c>
      <c r="AI1617" t="s">
        <v>139</v>
      </c>
      <c r="AK1617" t="s">
        <v>140</v>
      </c>
      <c r="AM1617" t="s">
        <v>141</v>
      </c>
      <c r="AZ1617" t="s">
        <v>1207</v>
      </c>
      <c r="BA1617" t="s">
        <v>1208</v>
      </c>
      <c r="BB1617" t="s">
        <v>1209</v>
      </c>
      <c r="BD1617" t="s">
        <v>1409</v>
      </c>
      <c r="BE1617" s="15">
        <v>44623</v>
      </c>
      <c r="BG1617" t="s">
        <v>1410</v>
      </c>
      <c r="BH1617">
        <v>0.5</v>
      </c>
      <c r="BI1617" t="s">
        <v>139</v>
      </c>
      <c r="BJ1617" s="15"/>
      <c r="BK1617" t="s">
        <v>146</v>
      </c>
      <c r="BL1617">
        <v>8</v>
      </c>
      <c r="BM1617" s="16">
        <v>44615.930555555598</v>
      </c>
      <c r="BN1617">
        <v>8</v>
      </c>
      <c r="BO1617" s="16">
        <v>44615.930555555598</v>
      </c>
      <c r="BP1617" t="s">
        <v>147</v>
      </c>
      <c r="BQ1617" t="s">
        <v>147</v>
      </c>
      <c r="BS1617">
        <v>0.5</v>
      </c>
      <c r="BT1617" t="b">
        <v>0</v>
      </c>
      <c r="BV1617">
        <v>0.5</v>
      </c>
      <c r="BW1617">
        <v>0.25</v>
      </c>
      <c r="BX1617" t="s">
        <v>1103</v>
      </c>
      <c r="BY1617" t="s">
        <v>1400</v>
      </c>
      <c r="BZ1617" t="s">
        <v>1401</v>
      </c>
      <c r="CA1617" t="s">
        <v>4907</v>
      </c>
      <c r="CB1617" t="s">
        <v>150</v>
      </c>
      <c r="CD1617" t="s">
        <v>2776</v>
      </c>
      <c r="CI1617">
        <v>42.190800000000003</v>
      </c>
      <c r="CJ1617">
        <v>-121.6481</v>
      </c>
      <c r="CN1617" t="s">
        <v>1971</v>
      </c>
      <c r="CO1617" t="s">
        <v>298</v>
      </c>
      <c r="CV1617" t="s">
        <v>154</v>
      </c>
      <c r="CW1617" t="s">
        <v>524</v>
      </c>
      <c r="CX1617" t="s">
        <v>2777</v>
      </c>
      <c r="DC1617" s="15"/>
      <c r="DH1617" t="s">
        <v>146</v>
      </c>
    </row>
    <row r="1618" spans="1:112" x14ac:dyDescent="0.25">
      <c r="A1618" t="s">
        <v>1400</v>
      </c>
      <c r="B1618" t="s">
        <v>1401</v>
      </c>
      <c r="C1618" t="s">
        <v>4908</v>
      </c>
      <c r="D1618" t="s">
        <v>124</v>
      </c>
      <c r="E1618" t="s">
        <v>125</v>
      </c>
      <c r="F1618" t="s">
        <v>126</v>
      </c>
      <c r="G1618" s="15">
        <v>44615</v>
      </c>
      <c r="H1618" t="s">
        <v>4909</v>
      </c>
      <c r="I1618" t="s">
        <v>1197</v>
      </c>
      <c r="J1618" s="15">
        <v>44615</v>
      </c>
      <c r="K1618" t="s">
        <v>4909</v>
      </c>
      <c r="L1618" t="s">
        <v>1197</v>
      </c>
      <c r="T1618" t="s">
        <v>2772</v>
      </c>
      <c r="V1618" t="s">
        <v>4910</v>
      </c>
      <c r="AA1618" t="s">
        <v>1406</v>
      </c>
      <c r="AB1618" t="s">
        <v>1400</v>
      </c>
      <c r="AC1618" t="s">
        <v>1406</v>
      </c>
      <c r="AD1618" t="s">
        <v>1407</v>
      </c>
      <c r="AF1618" t="s">
        <v>137</v>
      </c>
      <c r="AG1618" t="s">
        <v>1408</v>
      </c>
      <c r="AI1618" t="s">
        <v>139</v>
      </c>
      <c r="AK1618" t="s">
        <v>140</v>
      </c>
      <c r="AM1618" t="s">
        <v>141</v>
      </c>
      <c r="AZ1618" t="s">
        <v>1207</v>
      </c>
      <c r="BA1618" t="s">
        <v>1208</v>
      </c>
      <c r="BB1618" t="s">
        <v>1209</v>
      </c>
      <c r="BD1618" t="s">
        <v>1409</v>
      </c>
      <c r="BE1618" s="15">
        <v>44622</v>
      </c>
      <c r="BG1618" t="s">
        <v>1410</v>
      </c>
      <c r="BH1618">
        <v>0.5</v>
      </c>
      <c r="BI1618" t="s">
        <v>139</v>
      </c>
      <c r="BJ1618" s="15"/>
      <c r="BK1618" t="s">
        <v>146</v>
      </c>
      <c r="BL1618">
        <v>8</v>
      </c>
      <c r="BM1618" s="16">
        <v>44615.956250000003</v>
      </c>
      <c r="BN1618">
        <v>8</v>
      </c>
      <c r="BO1618" s="16">
        <v>44615.956250000003</v>
      </c>
      <c r="BP1618" t="s">
        <v>147</v>
      </c>
      <c r="BQ1618" t="s">
        <v>147</v>
      </c>
      <c r="BS1618">
        <v>0.5</v>
      </c>
      <c r="BT1618" t="b">
        <v>0</v>
      </c>
      <c r="BV1618">
        <v>0.5</v>
      </c>
      <c r="BW1618">
        <v>0.25</v>
      </c>
      <c r="BX1618" t="s">
        <v>1103</v>
      </c>
      <c r="BY1618" t="s">
        <v>1400</v>
      </c>
      <c r="BZ1618" t="s">
        <v>1401</v>
      </c>
      <c r="CA1618" t="s">
        <v>4911</v>
      </c>
      <c r="CB1618" t="s">
        <v>150</v>
      </c>
      <c r="CD1618" t="s">
        <v>2776</v>
      </c>
      <c r="CI1618">
        <v>42.125700000000002</v>
      </c>
      <c r="CJ1618">
        <v>-121.82210000000001</v>
      </c>
      <c r="CN1618" t="s">
        <v>1971</v>
      </c>
      <c r="CO1618" t="s">
        <v>298</v>
      </c>
      <c r="CV1618" t="s">
        <v>154</v>
      </c>
      <c r="CW1618" t="s">
        <v>524</v>
      </c>
      <c r="CX1618" t="s">
        <v>2777</v>
      </c>
      <c r="DC1618" s="15"/>
      <c r="DH1618" t="s">
        <v>146</v>
      </c>
    </row>
    <row r="1619" spans="1:112" x14ac:dyDescent="0.25">
      <c r="A1619" t="s">
        <v>1400</v>
      </c>
      <c r="B1619" t="s">
        <v>1401</v>
      </c>
      <c r="C1619" t="s">
        <v>4912</v>
      </c>
      <c r="D1619" t="s">
        <v>124</v>
      </c>
      <c r="E1619" t="s">
        <v>125</v>
      </c>
      <c r="F1619" t="s">
        <v>126</v>
      </c>
      <c r="G1619" s="15">
        <v>44615</v>
      </c>
      <c r="H1619" t="s">
        <v>2531</v>
      </c>
      <c r="I1619" t="s">
        <v>1197</v>
      </c>
      <c r="J1619" s="15">
        <v>44615</v>
      </c>
      <c r="K1619" t="s">
        <v>2531</v>
      </c>
      <c r="L1619" t="s">
        <v>1197</v>
      </c>
      <c r="T1619" t="s">
        <v>2772</v>
      </c>
      <c r="V1619" t="s">
        <v>2782</v>
      </c>
      <c r="AA1619" t="s">
        <v>1406</v>
      </c>
      <c r="AB1619" t="s">
        <v>1400</v>
      </c>
      <c r="AC1619" t="s">
        <v>1406</v>
      </c>
      <c r="AD1619" t="s">
        <v>1407</v>
      </c>
      <c r="AF1619" t="s">
        <v>137</v>
      </c>
      <c r="AG1619" t="s">
        <v>1408</v>
      </c>
      <c r="AI1619" t="s">
        <v>139</v>
      </c>
      <c r="AK1619" t="s">
        <v>140</v>
      </c>
      <c r="AM1619" t="s">
        <v>141</v>
      </c>
      <c r="AZ1619" t="s">
        <v>1207</v>
      </c>
      <c r="BA1619" t="s">
        <v>1208</v>
      </c>
      <c r="BB1619" t="s">
        <v>1209</v>
      </c>
      <c r="BD1619" t="s">
        <v>1409</v>
      </c>
      <c r="BE1619" s="15">
        <v>44623</v>
      </c>
      <c r="BG1619" t="s">
        <v>1410</v>
      </c>
      <c r="BH1619">
        <v>0.5</v>
      </c>
      <c r="BI1619" t="s">
        <v>139</v>
      </c>
      <c r="BJ1619" s="15"/>
      <c r="BK1619" t="s">
        <v>146</v>
      </c>
      <c r="BL1619">
        <v>8</v>
      </c>
      <c r="BM1619" s="16">
        <v>44615.961805555598</v>
      </c>
      <c r="BN1619">
        <v>8</v>
      </c>
      <c r="BO1619" s="16">
        <v>44615.961805555598</v>
      </c>
      <c r="BP1619" t="s">
        <v>147</v>
      </c>
      <c r="BQ1619" t="s">
        <v>147</v>
      </c>
      <c r="BS1619">
        <v>0.5</v>
      </c>
      <c r="BT1619" t="b">
        <v>0</v>
      </c>
      <c r="BV1619">
        <v>0.5</v>
      </c>
      <c r="BW1619">
        <v>0.25</v>
      </c>
      <c r="BX1619" t="s">
        <v>1103</v>
      </c>
      <c r="BY1619" t="s">
        <v>1400</v>
      </c>
      <c r="BZ1619" t="s">
        <v>1401</v>
      </c>
      <c r="CA1619" t="s">
        <v>2783</v>
      </c>
      <c r="CB1619" t="s">
        <v>150</v>
      </c>
      <c r="CD1619" t="s">
        <v>2776</v>
      </c>
      <c r="CI1619">
        <v>42.192517000000002</v>
      </c>
      <c r="CJ1619">
        <v>-121.658102</v>
      </c>
      <c r="CN1619" t="s">
        <v>1971</v>
      </c>
      <c r="CO1619" t="s">
        <v>298</v>
      </c>
      <c r="CV1619" t="s">
        <v>154</v>
      </c>
      <c r="CW1619" t="s">
        <v>524</v>
      </c>
      <c r="CX1619" t="s">
        <v>2777</v>
      </c>
      <c r="DC1619" s="15"/>
      <c r="DH1619" t="s">
        <v>146</v>
      </c>
    </row>
    <row r="1620" spans="1:112" x14ac:dyDescent="0.25">
      <c r="A1620" t="s">
        <v>1400</v>
      </c>
      <c r="B1620" t="s">
        <v>1401</v>
      </c>
      <c r="C1620" t="s">
        <v>4913</v>
      </c>
      <c r="D1620" t="s">
        <v>124</v>
      </c>
      <c r="E1620" t="s">
        <v>125</v>
      </c>
      <c r="F1620" t="s">
        <v>126</v>
      </c>
      <c r="G1620" s="15">
        <v>44615</v>
      </c>
      <c r="H1620" t="s">
        <v>2304</v>
      </c>
      <c r="I1620" t="s">
        <v>1197</v>
      </c>
      <c r="J1620" s="15">
        <v>44615</v>
      </c>
      <c r="K1620" t="s">
        <v>2304</v>
      </c>
      <c r="L1620" t="s">
        <v>1197</v>
      </c>
      <c r="T1620" t="s">
        <v>2772</v>
      </c>
      <c r="V1620" t="s">
        <v>4914</v>
      </c>
      <c r="AA1620" t="s">
        <v>1406</v>
      </c>
      <c r="AB1620" t="s">
        <v>1400</v>
      </c>
      <c r="AC1620" t="s">
        <v>1406</v>
      </c>
      <c r="AD1620" t="s">
        <v>1407</v>
      </c>
      <c r="AF1620" t="s">
        <v>137</v>
      </c>
      <c r="AG1620" t="s">
        <v>1408</v>
      </c>
      <c r="AI1620" t="s">
        <v>139</v>
      </c>
      <c r="AK1620" t="s">
        <v>140</v>
      </c>
      <c r="AM1620" t="s">
        <v>141</v>
      </c>
      <c r="AZ1620" t="s">
        <v>1207</v>
      </c>
      <c r="BA1620" t="s">
        <v>1208</v>
      </c>
      <c r="BB1620" t="s">
        <v>1209</v>
      </c>
      <c r="BD1620" t="s">
        <v>1409</v>
      </c>
      <c r="BE1620" s="15">
        <v>44623</v>
      </c>
      <c r="BG1620" t="s">
        <v>1410</v>
      </c>
      <c r="BH1620">
        <v>0.5</v>
      </c>
      <c r="BI1620" t="s">
        <v>139</v>
      </c>
      <c r="BJ1620" s="15"/>
      <c r="BK1620" t="s">
        <v>146</v>
      </c>
      <c r="BL1620">
        <v>8</v>
      </c>
      <c r="BM1620" s="16">
        <v>44616.020833333299</v>
      </c>
      <c r="BN1620">
        <v>8</v>
      </c>
      <c r="BO1620" s="16">
        <v>44616.020833333299</v>
      </c>
      <c r="BP1620" t="s">
        <v>147</v>
      </c>
      <c r="BQ1620" t="s">
        <v>147</v>
      </c>
      <c r="BS1620">
        <v>0.5</v>
      </c>
      <c r="BT1620" t="b">
        <v>0</v>
      </c>
      <c r="BV1620">
        <v>0.5</v>
      </c>
      <c r="BW1620">
        <v>0.25</v>
      </c>
      <c r="BX1620" t="s">
        <v>1103</v>
      </c>
      <c r="BY1620" t="s">
        <v>1400</v>
      </c>
      <c r="BZ1620" t="s">
        <v>1401</v>
      </c>
      <c r="CA1620" t="s">
        <v>4915</v>
      </c>
      <c r="CB1620" t="s">
        <v>150</v>
      </c>
      <c r="CD1620" t="s">
        <v>2776</v>
      </c>
      <c r="CI1620">
        <v>42.200200000000002</v>
      </c>
      <c r="CJ1620">
        <v>-121.402</v>
      </c>
      <c r="CN1620" t="s">
        <v>1971</v>
      </c>
      <c r="CO1620" t="s">
        <v>298</v>
      </c>
      <c r="CV1620" t="s">
        <v>154</v>
      </c>
      <c r="CW1620" t="s">
        <v>524</v>
      </c>
      <c r="CX1620" t="s">
        <v>2777</v>
      </c>
      <c r="DC1620" s="15"/>
      <c r="DH1620" t="s">
        <v>146</v>
      </c>
    </row>
    <row r="1621" spans="1:112" x14ac:dyDescent="0.25">
      <c r="A1621" t="s">
        <v>1400</v>
      </c>
      <c r="B1621" t="s">
        <v>1401</v>
      </c>
      <c r="C1621" t="s">
        <v>4916</v>
      </c>
      <c r="D1621" t="s">
        <v>124</v>
      </c>
      <c r="E1621" t="s">
        <v>125</v>
      </c>
      <c r="F1621" t="s">
        <v>126</v>
      </c>
      <c r="G1621" s="15">
        <v>44616</v>
      </c>
      <c r="H1621" t="s">
        <v>342</v>
      </c>
      <c r="I1621" t="s">
        <v>1197</v>
      </c>
      <c r="J1621" s="15">
        <v>44616</v>
      </c>
      <c r="K1621" t="s">
        <v>342</v>
      </c>
      <c r="L1621" t="s">
        <v>1197</v>
      </c>
      <c r="T1621" t="s">
        <v>2772</v>
      </c>
      <c r="V1621" t="s">
        <v>4917</v>
      </c>
      <c r="AA1621" t="s">
        <v>1406</v>
      </c>
      <c r="AB1621" t="s">
        <v>1400</v>
      </c>
      <c r="AC1621" t="s">
        <v>1406</v>
      </c>
      <c r="AD1621" t="s">
        <v>1407</v>
      </c>
      <c r="AF1621" t="s">
        <v>137</v>
      </c>
      <c r="AG1621" t="s">
        <v>1408</v>
      </c>
      <c r="AI1621" t="s">
        <v>139</v>
      </c>
      <c r="AK1621" t="s">
        <v>140</v>
      </c>
      <c r="AM1621" t="s">
        <v>141</v>
      </c>
      <c r="AZ1621" t="s">
        <v>1207</v>
      </c>
      <c r="BA1621" t="s">
        <v>1208</v>
      </c>
      <c r="BB1621" t="s">
        <v>1209</v>
      </c>
      <c r="BD1621" t="s">
        <v>1409</v>
      </c>
      <c r="BE1621" s="15">
        <v>44623</v>
      </c>
      <c r="BG1621" t="s">
        <v>1410</v>
      </c>
      <c r="BH1621">
        <v>0.5</v>
      </c>
      <c r="BI1621" t="s">
        <v>139</v>
      </c>
      <c r="BJ1621" s="15"/>
      <c r="BK1621" t="s">
        <v>146</v>
      </c>
      <c r="BL1621">
        <v>8</v>
      </c>
      <c r="BM1621" s="16">
        <v>44616.711805555598</v>
      </c>
      <c r="BN1621">
        <v>8</v>
      </c>
      <c r="BO1621" s="16">
        <v>44616.711805555598</v>
      </c>
      <c r="BP1621" t="s">
        <v>147</v>
      </c>
      <c r="BQ1621" t="s">
        <v>147</v>
      </c>
      <c r="BS1621">
        <v>0.5</v>
      </c>
      <c r="BT1621" t="b">
        <v>0</v>
      </c>
      <c r="BV1621">
        <v>0.5</v>
      </c>
      <c r="BW1621">
        <v>0.25</v>
      </c>
      <c r="BX1621" t="s">
        <v>1103</v>
      </c>
      <c r="BY1621" t="s">
        <v>1400</v>
      </c>
      <c r="BZ1621" t="s">
        <v>1401</v>
      </c>
      <c r="CA1621" t="s">
        <v>4918</v>
      </c>
      <c r="CB1621" t="s">
        <v>150</v>
      </c>
      <c r="CD1621" t="s">
        <v>2831</v>
      </c>
      <c r="CI1621">
        <v>42.466799999999999</v>
      </c>
      <c r="CJ1621">
        <v>-121.4153</v>
      </c>
      <c r="CN1621" t="s">
        <v>1971</v>
      </c>
      <c r="CO1621" t="s">
        <v>298</v>
      </c>
      <c r="CV1621" t="s">
        <v>154</v>
      </c>
      <c r="CW1621" t="s">
        <v>524</v>
      </c>
      <c r="CX1621" t="s">
        <v>2777</v>
      </c>
      <c r="DC1621" s="15"/>
      <c r="DH1621" t="s">
        <v>146</v>
      </c>
    </row>
    <row r="1622" spans="1:112" x14ac:dyDescent="0.25">
      <c r="A1622" t="s">
        <v>1400</v>
      </c>
      <c r="B1622" t="s">
        <v>1401</v>
      </c>
      <c r="C1622" t="s">
        <v>4919</v>
      </c>
      <c r="D1622" t="s">
        <v>124</v>
      </c>
      <c r="E1622" t="s">
        <v>125</v>
      </c>
      <c r="F1622" t="s">
        <v>126</v>
      </c>
      <c r="G1622" s="15">
        <v>44616</v>
      </c>
      <c r="H1622" t="s">
        <v>2582</v>
      </c>
      <c r="I1622" t="s">
        <v>1197</v>
      </c>
      <c r="J1622" s="15">
        <v>44616</v>
      </c>
      <c r="K1622" t="s">
        <v>2582</v>
      </c>
      <c r="L1622" t="s">
        <v>1197</v>
      </c>
      <c r="T1622" t="s">
        <v>2772</v>
      </c>
      <c r="V1622" t="s">
        <v>4920</v>
      </c>
      <c r="AA1622" t="s">
        <v>1406</v>
      </c>
      <c r="AB1622" t="s">
        <v>1400</v>
      </c>
      <c r="AC1622" t="s">
        <v>1406</v>
      </c>
      <c r="AD1622" t="s">
        <v>1407</v>
      </c>
      <c r="AF1622" t="s">
        <v>137</v>
      </c>
      <c r="AG1622" t="s">
        <v>1408</v>
      </c>
      <c r="AI1622" t="s">
        <v>139</v>
      </c>
      <c r="AK1622" t="s">
        <v>140</v>
      </c>
      <c r="AM1622" t="s">
        <v>141</v>
      </c>
      <c r="AZ1622" t="s">
        <v>1207</v>
      </c>
      <c r="BA1622" t="s">
        <v>1208</v>
      </c>
      <c r="BB1622" t="s">
        <v>1209</v>
      </c>
      <c r="BD1622" t="s">
        <v>1409</v>
      </c>
      <c r="BE1622" s="15">
        <v>44623</v>
      </c>
      <c r="BG1622" t="s">
        <v>1410</v>
      </c>
      <c r="BH1622">
        <v>0.5</v>
      </c>
      <c r="BI1622" t="s">
        <v>139</v>
      </c>
      <c r="BJ1622" s="15"/>
      <c r="BK1622" t="s">
        <v>146</v>
      </c>
      <c r="BL1622">
        <v>8</v>
      </c>
      <c r="BM1622" s="16">
        <v>44616.728472222203</v>
      </c>
      <c r="BN1622">
        <v>8</v>
      </c>
      <c r="BO1622" s="16">
        <v>44616.728472222203</v>
      </c>
      <c r="BP1622" t="s">
        <v>147</v>
      </c>
      <c r="BQ1622" t="s">
        <v>147</v>
      </c>
      <c r="BS1622">
        <v>0.5</v>
      </c>
      <c r="BT1622" t="b">
        <v>0</v>
      </c>
      <c r="BV1622">
        <v>0.5</v>
      </c>
      <c r="BW1622">
        <v>0.25</v>
      </c>
      <c r="BX1622" t="s">
        <v>1103</v>
      </c>
      <c r="BY1622" t="s">
        <v>1400</v>
      </c>
      <c r="BZ1622" t="s">
        <v>1401</v>
      </c>
      <c r="CA1622" t="s">
        <v>4921</v>
      </c>
      <c r="CB1622" t="s">
        <v>150</v>
      </c>
      <c r="CD1622" t="s">
        <v>2808</v>
      </c>
      <c r="CI1622">
        <v>42.458599999999997</v>
      </c>
      <c r="CJ1622">
        <v>-122.10550000000001</v>
      </c>
      <c r="CN1622" t="s">
        <v>1971</v>
      </c>
      <c r="CO1622" t="s">
        <v>298</v>
      </c>
      <c r="CV1622" t="s">
        <v>154</v>
      </c>
      <c r="CW1622" t="s">
        <v>524</v>
      </c>
      <c r="CX1622" t="s">
        <v>2777</v>
      </c>
      <c r="DC1622" s="15"/>
      <c r="DH1622" t="s">
        <v>146</v>
      </c>
    </row>
    <row r="1623" spans="1:112" x14ac:dyDescent="0.25">
      <c r="A1623" t="s">
        <v>1400</v>
      </c>
      <c r="B1623" t="s">
        <v>1401</v>
      </c>
      <c r="C1623" t="s">
        <v>4922</v>
      </c>
      <c r="D1623" t="s">
        <v>124</v>
      </c>
      <c r="E1623" t="s">
        <v>125</v>
      </c>
      <c r="F1623" t="s">
        <v>126</v>
      </c>
      <c r="G1623" s="15">
        <v>44616</v>
      </c>
      <c r="H1623" t="s">
        <v>973</v>
      </c>
      <c r="I1623" t="s">
        <v>1197</v>
      </c>
      <c r="J1623" s="15">
        <v>44616</v>
      </c>
      <c r="K1623" t="s">
        <v>973</v>
      </c>
      <c r="L1623" t="s">
        <v>1197</v>
      </c>
      <c r="T1623" t="s">
        <v>2772</v>
      </c>
      <c r="V1623" t="s">
        <v>2840</v>
      </c>
      <c r="AA1623" t="s">
        <v>1406</v>
      </c>
      <c r="AB1623" t="s">
        <v>1400</v>
      </c>
      <c r="AC1623" t="s">
        <v>1406</v>
      </c>
      <c r="AD1623" t="s">
        <v>1407</v>
      </c>
      <c r="AF1623" t="s">
        <v>137</v>
      </c>
      <c r="AG1623" t="s">
        <v>1408</v>
      </c>
      <c r="AI1623" t="s">
        <v>139</v>
      </c>
      <c r="AK1623" t="s">
        <v>140</v>
      </c>
      <c r="AM1623" t="s">
        <v>141</v>
      </c>
      <c r="AZ1623" t="s">
        <v>1207</v>
      </c>
      <c r="BA1623" t="s">
        <v>1208</v>
      </c>
      <c r="BB1623" t="s">
        <v>1209</v>
      </c>
      <c r="BD1623" t="s">
        <v>1409</v>
      </c>
      <c r="BE1623" s="15">
        <v>44623</v>
      </c>
      <c r="BG1623" t="s">
        <v>1410</v>
      </c>
      <c r="BH1623">
        <v>0.5</v>
      </c>
      <c r="BI1623" t="s">
        <v>139</v>
      </c>
      <c r="BJ1623" s="15"/>
      <c r="BK1623" t="s">
        <v>146</v>
      </c>
      <c r="BL1623">
        <v>8</v>
      </c>
      <c r="BM1623" s="16">
        <v>44616.770833333299</v>
      </c>
      <c r="BN1623">
        <v>8</v>
      </c>
      <c r="BO1623" s="16">
        <v>44616.770833333299</v>
      </c>
      <c r="BP1623" t="s">
        <v>147</v>
      </c>
      <c r="BQ1623" t="s">
        <v>147</v>
      </c>
      <c r="BS1623">
        <v>0.5</v>
      </c>
      <c r="BT1623" t="b">
        <v>0</v>
      </c>
      <c r="BV1623">
        <v>0.5</v>
      </c>
      <c r="BW1623">
        <v>0.25</v>
      </c>
      <c r="BX1623" t="s">
        <v>1103</v>
      </c>
      <c r="BY1623" t="s">
        <v>1400</v>
      </c>
      <c r="BZ1623" t="s">
        <v>1401</v>
      </c>
      <c r="CA1623" t="s">
        <v>2841</v>
      </c>
      <c r="CB1623" t="s">
        <v>150</v>
      </c>
      <c r="CD1623" t="s">
        <v>2831</v>
      </c>
      <c r="CI1623">
        <v>42.464629000000002</v>
      </c>
      <c r="CJ1623">
        <v>-121.47823099999999</v>
      </c>
      <c r="CN1623" t="s">
        <v>1971</v>
      </c>
      <c r="CO1623" t="s">
        <v>298</v>
      </c>
      <c r="CV1623" t="s">
        <v>154</v>
      </c>
      <c r="CW1623" t="s">
        <v>524</v>
      </c>
      <c r="CX1623" t="s">
        <v>2777</v>
      </c>
      <c r="DC1623" s="15"/>
      <c r="DH1623" t="s">
        <v>146</v>
      </c>
    </row>
    <row r="1624" spans="1:112" x14ac:dyDescent="0.25">
      <c r="A1624" t="s">
        <v>1400</v>
      </c>
      <c r="B1624" t="s">
        <v>1401</v>
      </c>
      <c r="C1624" t="s">
        <v>4923</v>
      </c>
      <c r="D1624" t="s">
        <v>124</v>
      </c>
      <c r="E1624" t="s">
        <v>125</v>
      </c>
      <c r="F1624" t="s">
        <v>126</v>
      </c>
      <c r="G1624" s="15">
        <v>44616</v>
      </c>
      <c r="H1624" t="s">
        <v>424</v>
      </c>
      <c r="I1624" t="s">
        <v>1197</v>
      </c>
      <c r="J1624" s="15">
        <v>44616</v>
      </c>
      <c r="K1624" t="s">
        <v>424</v>
      </c>
      <c r="L1624" t="s">
        <v>1197</v>
      </c>
      <c r="T1624" t="s">
        <v>2772</v>
      </c>
      <c r="V1624" t="s">
        <v>2816</v>
      </c>
      <c r="AA1624" t="s">
        <v>1406</v>
      </c>
      <c r="AB1624" t="s">
        <v>1400</v>
      </c>
      <c r="AC1624" t="s">
        <v>1406</v>
      </c>
      <c r="AD1624" t="s">
        <v>1407</v>
      </c>
      <c r="AF1624" t="s">
        <v>137</v>
      </c>
      <c r="AG1624" t="s">
        <v>1408</v>
      </c>
      <c r="AI1624" t="s">
        <v>139</v>
      </c>
      <c r="AK1624" t="s">
        <v>140</v>
      </c>
      <c r="AM1624" t="s">
        <v>141</v>
      </c>
      <c r="AZ1624" t="s">
        <v>1207</v>
      </c>
      <c r="BA1624" t="s">
        <v>1208</v>
      </c>
      <c r="BB1624" t="s">
        <v>1209</v>
      </c>
      <c r="BD1624" t="s">
        <v>1409</v>
      </c>
      <c r="BE1624" s="15">
        <v>44623</v>
      </c>
      <c r="BG1624" t="s">
        <v>1410</v>
      </c>
      <c r="BH1624">
        <v>0.5</v>
      </c>
      <c r="BI1624" t="s">
        <v>139</v>
      </c>
      <c r="BJ1624" s="15"/>
      <c r="BK1624" t="s">
        <v>146</v>
      </c>
      <c r="BL1624">
        <v>8</v>
      </c>
      <c r="BM1624" s="16">
        <v>44616.802083333299</v>
      </c>
      <c r="BN1624">
        <v>8</v>
      </c>
      <c r="BO1624" s="16">
        <v>44616.802083333299</v>
      </c>
      <c r="BP1624" t="s">
        <v>147</v>
      </c>
      <c r="BQ1624" t="s">
        <v>147</v>
      </c>
      <c r="BS1624">
        <v>0.5</v>
      </c>
      <c r="BT1624" t="b">
        <v>0</v>
      </c>
      <c r="BV1624">
        <v>0.5</v>
      </c>
      <c r="BW1624">
        <v>0.25</v>
      </c>
      <c r="BX1624" t="s">
        <v>1103</v>
      </c>
      <c r="BY1624" t="s">
        <v>1400</v>
      </c>
      <c r="BZ1624" t="s">
        <v>1401</v>
      </c>
      <c r="CA1624" t="s">
        <v>2817</v>
      </c>
      <c r="CB1624" t="s">
        <v>150</v>
      </c>
      <c r="CD1624" t="s">
        <v>2808</v>
      </c>
      <c r="CI1624">
        <v>42.590933999999997</v>
      </c>
      <c r="CJ1624">
        <v>-121.923789</v>
      </c>
      <c r="CN1624" t="s">
        <v>1971</v>
      </c>
      <c r="CO1624" t="s">
        <v>298</v>
      </c>
      <c r="CV1624" t="s">
        <v>154</v>
      </c>
      <c r="CW1624" t="s">
        <v>524</v>
      </c>
      <c r="CX1624" t="s">
        <v>2777</v>
      </c>
      <c r="DC1624" s="15"/>
      <c r="DH1624" t="s">
        <v>146</v>
      </c>
    </row>
    <row r="1625" spans="1:112" x14ac:dyDescent="0.25">
      <c r="A1625" t="s">
        <v>1400</v>
      </c>
      <c r="B1625" t="s">
        <v>1401</v>
      </c>
      <c r="C1625" t="s">
        <v>4924</v>
      </c>
      <c r="D1625" t="s">
        <v>124</v>
      </c>
      <c r="E1625" t="s">
        <v>125</v>
      </c>
      <c r="F1625" t="s">
        <v>126</v>
      </c>
      <c r="G1625" s="15">
        <v>44616</v>
      </c>
      <c r="H1625" t="s">
        <v>1584</v>
      </c>
      <c r="I1625" t="s">
        <v>1197</v>
      </c>
      <c r="J1625" s="15">
        <v>44616</v>
      </c>
      <c r="K1625" t="s">
        <v>1584</v>
      </c>
      <c r="L1625" t="s">
        <v>1197</v>
      </c>
      <c r="T1625" t="s">
        <v>2772</v>
      </c>
      <c r="V1625" t="s">
        <v>2899</v>
      </c>
      <c r="AA1625" t="s">
        <v>1406</v>
      </c>
      <c r="AB1625" t="s">
        <v>1400</v>
      </c>
      <c r="AC1625" t="s">
        <v>1406</v>
      </c>
      <c r="AD1625" t="s">
        <v>1407</v>
      </c>
      <c r="AF1625" t="s">
        <v>137</v>
      </c>
      <c r="AG1625" t="s">
        <v>1408</v>
      </c>
      <c r="AI1625" t="s">
        <v>139</v>
      </c>
      <c r="AK1625" t="s">
        <v>140</v>
      </c>
      <c r="AM1625" t="s">
        <v>141</v>
      </c>
      <c r="AZ1625" t="s">
        <v>1207</v>
      </c>
      <c r="BA1625" t="s">
        <v>1208</v>
      </c>
      <c r="BB1625" t="s">
        <v>1209</v>
      </c>
      <c r="BD1625" t="s">
        <v>1409</v>
      </c>
      <c r="BE1625" s="15">
        <v>44624</v>
      </c>
      <c r="BG1625" t="s">
        <v>1410</v>
      </c>
      <c r="BH1625">
        <v>0.5</v>
      </c>
      <c r="BI1625" t="s">
        <v>139</v>
      </c>
      <c r="BJ1625" s="15"/>
      <c r="BK1625" t="s">
        <v>146</v>
      </c>
      <c r="BL1625">
        <v>8</v>
      </c>
      <c r="BM1625" s="16">
        <v>44616.826388888898</v>
      </c>
      <c r="BN1625">
        <v>8</v>
      </c>
      <c r="BO1625" s="16">
        <v>44616.826388888898</v>
      </c>
      <c r="BP1625" t="s">
        <v>147</v>
      </c>
      <c r="BQ1625" t="s">
        <v>147</v>
      </c>
      <c r="BS1625">
        <v>0.5</v>
      </c>
      <c r="BT1625" t="b">
        <v>0</v>
      </c>
      <c r="BV1625">
        <v>0.5</v>
      </c>
      <c r="BW1625">
        <v>0.25</v>
      </c>
      <c r="BX1625" t="s">
        <v>1103</v>
      </c>
      <c r="BY1625" t="s">
        <v>1400</v>
      </c>
      <c r="BZ1625" t="s">
        <v>1401</v>
      </c>
      <c r="CA1625" t="s">
        <v>2900</v>
      </c>
      <c r="CB1625" t="s">
        <v>150</v>
      </c>
      <c r="CD1625" t="s">
        <v>2776</v>
      </c>
      <c r="CI1625">
        <v>42.308821000000002</v>
      </c>
      <c r="CJ1625">
        <v>-121.418702</v>
      </c>
      <c r="CN1625" t="s">
        <v>1971</v>
      </c>
      <c r="CO1625" t="s">
        <v>298</v>
      </c>
      <c r="CV1625" t="s">
        <v>154</v>
      </c>
      <c r="CW1625" t="s">
        <v>524</v>
      </c>
      <c r="CX1625" t="s">
        <v>2777</v>
      </c>
      <c r="DC1625" s="15"/>
      <c r="DH1625" t="s">
        <v>146</v>
      </c>
    </row>
    <row r="1626" spans="1:112" x14ac:dyDescent="0.25">
      <c r="A1626" t="s">
        <v>1400</v>
      </c>
      <c r="B1626" t="s">
        <v>1401</v>
      </c>
      <c r="C1626" t="s">
        <v>4925</v>
      </c>
      <c r="D1626" t="s">
        <v>124</v>
      </c>
      <c r="E1626" t="s">
        <v>125</v>
      </c>
      <c r="F1626" t="s">
        <v>126</v>
      </c>
      <c r="G1626" s="15">
        <v>44616</v>
      </c>
      <c r="H1626" t="s">
        <v>1053</v>
      </c>
      <c r="I1626" t="s">
        <v>1197</v>
      </c>
      <c r="J1626" s="15">
        <v>44616</v>
      </c>
      <c r="K1626" t="s">
        <v>1053</v>
      </c>
      <c r="L1626" t="s">
        <v>1197</v>
      </c>
      <c r="T1626" t="s">
        <v>2772</v>
      </c>
      <c r="V1626" t="s">
        <v>2870</v>
      </c>
      <c r="AA1626" t="s">
        <v>1406</v>
      </c>
      <c r="AB1626" t="s">
        <v>1400</v>
      </c>
      <c r="AC1626" t="s">
        <v>1406</v>
      </c>
      <c r="AD1626" t="s">
        <v>1407</v>
      </c>
      <c r="AF1626" t="s">
        <v>137</v>
      </c>
      <c r="AG1626" t="s">
        <v>1408</v>
      </c>
      <c r="AI1626" t="s">
        <v>139</v>
      </c>
      <c r="AK1626" t="s">
        <v>140</v>
      </c>
      <c r="AM1626" t="s">
        <v>141</v>
      </c>
      <c r="AZ1626" t="s">
        <v>1207</v>
      </c>
      <c r="BA1626" t="s">
        <v>1208</v>
      </c>
      <c r="BB1626" t="s">
        <v>1209</v>
      </c>
      <c r="BD1626" t="s">
        <v>1409</v>
      </c>
      <c r="BE1626" s="15">
        <v>44623</v>
      </c>
      <c r="BG1626" t="s">
        <v>1410</v>
      </c>
      <c r="BH1626">
        <v>0.5</v>
      </c>
      <c r="BI1626" t="s">
        <v>139</v>
      </c>
      <c r="BJ1626" s="15"/>
      <c r="BK1626" t="s">
        <v>146</v>
      </c>
      <c r="BL1626">
        <v>8</v>
      </c>
      <c r="BM1626" s="16">
        <v>44616.857638888898</v>
      </c>
      <c r="BN1626">
        <v>8</v>
      </c>
      <c r="BO1626" s="16">
        <v>44616.857638888898</v>
      </c>
      <c r="BP1626" t="s">
        <v>147</v>
      </c>
      <c r="BQ1626" t="s">
        <v>147</v>
      </c>
      <c r="BS1626">
        <v>0.5</v>
      </c>
      <c r="BT1626" t="b">
        <v>0</v>
      </c>
      <c r="BV1626">
        <v>0.5</v>
      </c>
      <c r="BW1626">
        <v>0.25</v>
      </c>
      <c r="BX1626" t="s">
        <v>1103</v>
      </c>
      <c r="BY1626" t="s">
        <v>1400</v>
      </c>
      <c r="BZ1626" t="s">
        <v>1401</v>
      </c>
      <c r="CA1626" t="s">
        <v>2871</v>
      </c>
      <c r="CB1626" t="s">
        <v>150</v>
      </c>
      <c r="CD1626" t="s">
        <v>2804</v>
      </c>
      <c r="CI1626">
        <v>42.581493999999999</v>
      </c>
      <c r="CJ1626">
        <v>-121.856948</v>
      </c>
      <c r="CN1626" t="s">
        <v>1971</v>
      </c>
      <c r="CO1626" t="s">
        <v>298</v>
      </c>
      <c r="CV1626" t="s">
        <v>154</v>
      </c>
      <c r="CW1626" t="s">
        <v>524</v>
      </c>
      <c r="CX1626" t="s">
        <v>2777</v>
      </c>
      <c r="DC1626" s="15"/>
      <c r="DH1626" t="s">
        <v>146</v>
      </c>
    </row>
    <row r="1627" spans="1:112" x14ac:dyDescent="0.25">
      <c r="A1627" t="s">
        <v>1400</v>
      </c>
      <c r="B1627" t="s">
        <v>1401</v>
      </c>
      <c r="C1627" t="s">
        <v>4926</v>
      </c>
      <c r="D1627" t="s">
        <v>124</v>
      </c>
      <c r="E1627" t="s">
        <v>125</v>
      </c>
      <c r="F1627" t="s">
        <v>126</v>
      </c>
      <c r="G1627" s="15">
        <v>44616</v>
      </c>
      <c r="H1627" t="s">
        <v>2337</v>
      </c>
      <c r="I1627" t="s">
        <v>1197</v>
      </c>
      <c r="J1627" s="15">
        <v>44616</v>
      </c>
      <c r="K1627" t="s">
        <v>2337</v>
      </c>
      <c r="L1627" t="s">
        <v>1197</v>
      </c>
      <c r="T1627" t="s">
        <v>2772</v>
      </c>
      <c r="V1627" t="s">
        <v>2876</v>
      </c>
      <c r="AA1627" t="s">
        <v>1406</v>
      </c>
      <c r="AB1627" t="s">
        <v>1400</v>
      </c>
      <c r="AC1627" t="s">
        <v>1406</v>
      </c>
      <c r="AD1627" t="s">
        <v>1407</v>
      </c>
      <c r="AF1627" t="s">
        <v>137</v>
      </c>
      <c r="AG1627" t="s">
        <v>1408</v>
      </c>
      <c r="AI1627" t="s">
        <v>139</v>
      </c>
      <c r="AK1627" t="s">
        <v>140</v>
      </c>
      <c r="AM1627" t="s">
        <v>141</v>
      </c>
      <c r="AZ1627" t="s">
        <v>1207</v>
      </c>
      <c r="BA1627" t="s">
        <v>1208</v>
      </c>
      <c r="BB1627" t="s">
        <v>1209</v>
      </c>
      <c r="BD1627" t="s">
        <v>1409</v>
      </c>
      <c r="BE1627" s="15">
        <v>44624</v>
      </c>
      <c r="BG1627" t="s">
        <v>1410</v>
      </c>
      <c r="BH1627">
        <v>0.5</v>
      </c>
      <c r="BI1627" t="s">
        <v>139</v>
      </c>
      <c r="BJ1627" s="15"/>
      <c r="BK1627" t="s">
        <v>146</v>
      </c>
      <c r="BL1627">
        <v>8</v>
      </c>
      <c r="BM1627" s="16">
        <v>44616.884722222203</v>
      </c>
      <c r="BN1627">
        <v>8</v>
      </c>
      <c r="BO1627" s="16">
        <v>44616.884722222203</v>
      </c>
      <c r="BP1627" t="s">
        <v>147</v>
      </c>
      <c r="BQ1627" t="s">
        <v>147</v>
      </c>
      <c r="BS1627">
        <v>0.5</v>
      </c>
      <c r="BT1627" t="b">
        <v>0</v>
      </c>
      <c r="BV1627">
        <v>0.5</v>
      </c>
      <c r="BW1627">
        <v>0.25</v>
      </c>
      <c r="BX1627" t="s">
        <v>1103</v>
      </c>
      <c r="BY1627" t="s">
        <v>1400</v>
      </c>
      <c r="BZ1627" t="s">
        <v>1401</v>
      </c>
      <c r="CA1627" t="s">
        <v>2877</v>
      </c>
      <c r="CB1627" t="s">
        <v>150</v>
      </c>
      <c r="CD1627" t="s">
        <v>2776</v>
      </c>
      <c r="CI1627">
        <v>42.167071</v>
      </c>
      <c r="CJ1627">
        <v>-121.681513</v>
      </c>
      <c r="CN1627" t="s">
        <v>1971</v>
      </c>
      <c r="CO1627" t="s">
        <v>298</v>
      </c>
      <c r="CV1627" t="s">
        <v>154</v>
      </c>
      <c r="CW1627" t="s">
        <v>524</v>
      </c>
      <c r="CX1627" t="s">
        <v>2777</v>
      </c>
      <c r="DC1627" s="15"/>
      <c r="DH1627" t="s">
        <v>146</v>
      </c>
    </row>
    <row r="1628" spans="1:112" x14ac:dyDescent="0.25">
      <c r="A1628" t="s">
        <v>1400</v>
      </c>
      <c r="B1628" t="s">
        <v>1401</v>
      </c>
      <c r="C1628" t="s">
        <v>4927</v>
      </c>
      <c r="D1628" t="s">
        <v>124</v>
      </c>
      <c r="E1628" t="s">
        <v>125</v>
      </c>
      <c r="F1628" t="s">
        <v>126</v>
      </c>
      <c r="G1628" s="15">
        <v>44616</v>
      </c>
      <c r="H1628" t="s">
        <v>1417</v>
      </c>
      <c r="I1628" t="s">
        <v>1197</v>
      </c>
      <c r="J1628" s="15">
        <v>44616</v>
      </c>
      <c r="K1628" t="s">
        <v>1417</v>
      </c>
      <c r="L1628" t="s">
        <v>1197</v>
      </c>
      <c r="T1628" t="s">
        <v>2772</v>
      </c>
      <c r="V1628" t="s">
        <v>2802</v>
      </c>
      <c r="AA1628" t="s">
        <v>1406</v>
      </c>
      <c r="AB1628" t="s">
        <v>1400</v>
      </c>
      <c r="AC1628" t="s">
        <v>1406</v>
      </c>
      <c r="AD1628" t="s">
        <v>1407</v>
      </c>
      <c r="AF1628" t="s">
        <v>137</v>
      </c>
      <c r="AG1628" t="s">
        <v>1408</v>
      </c>
      <c r="AI1628" t="s">
        <v>139</v>
      </c>
      <c r="AK1628" t="s">
        <v>140</v>
      </c>
      <c r="AM1628" t="s">
        <v>141</v>
      </c>
      <c r="AZ1628" t="s">
        <v>1207</v>
      </c>
      <c r="BA1628" t="s">
        <v>1208</v>
      </c>
      <c r="BB1628" t="s">
        <v>1209</v>
      </c>
      <c r="BD1628" t="s">
        <v>1409</v>
      </c>
      <c r="BE1628" s="15">
        <v>44623</v>
      </c>
      <c r="BG1628" t="s">
        <v>1410</v>
      </c>
      <c r="BH1628">
        <v>0.5</v>
      </c>
      <c r="BI1628" t="s">
        <v>139</v>
      </c>
      <c r="BJ1628" s="15"/>
      <c r="BK1628" t="s">
        <v>146</v>
      </c>
      <c r="BL1628">
        <v>8</v>
      </c>
      <c r="BM1628" s="16">
        <v>44616.899305555598</v>
      </c>
      <c r="BN1628">
        <v>8</v>
      </c>
      <c r="BO1628" s="16">
        <v>44616.899305555598</v>
      </c>
      <c r="BP1628" t="s">
        <v>147</v>
      </c>
      <c r="BQ1628" t="s">
        <v>147</v>
      </c>
      <c r="BS1628">
        <v>0.5</v>
      </c>
      <c r="BT1628" t="b">
        <v>0</v>
      </c>
      <c r="BV1628">
        <v>0.5</v>
      </c>
      <c r="BW1628">
        <v>0.25</v>
      </c>
      <c r="BX1628" t="s">
        <v>1103</v>
      </c>
      <c r="BY1628" t="s">
        <v>1400</v>
      </c>
      <c r="BZ1628" t="s">
        <v>1401</v>
      </c>
      <c r="CA1628" t="s">
        <v>2803</v>
      </c>
      <c r="CB1628" t="s">
        <v>150</v>
      </c>
      <c r="CD1628" t="s">
        <v>2804</v>
      </c>
      <c r="CI1628">
        <v>42.535468000000002</v>
      </c>
      <c r="CJ1628">
        <v>-121.905005</v>
      </c>
      <c r="CN1628" t="s">
        <v>1971</v>
      </c>
      <c r="CO1628" t="s">
        <v>298</v>
      </c>
      <c r="CV1628" t="s">
        <v>154</v>
      </c>
      <c r="CW1628" t="s">
        <v>524</v>
      </c>
      <c r="CX1628" t="s">
        <v>2777</v>
      </c>
      <c r="DC1628" s="15"/>
      <c r="DH1628" t="s">
        <v>146</v>
      </c>
    </row>
    <row r="1629" spans="1:112" x14ac:dyDescent="0.25">
      <c r="A1629" t="s">
        <v>1400</v>
      </c>
      <c r="B1629" t="s">
        <v>1401</v>
      </c>
      <c r="C1629" t="s">
        <v>4928</v>
      </c>
      <c r="D1629" t="s">
        <v>124</v>
      </c>
      <c r="E1629" t="s">
        <v>125</v>
      </c>
      <c r="F1629" t="s">
        <v>126</v>
      </c>
      <c r="G1629" s="15">
        <v>44616</v>
      </c>
      <c r="H1629" t="s">
        <v>2023</v>
      </c>
      <c r="I1629" t="s">
        <v>1197</v>
      </c>
      <c r="J1629" s="15">
        <v>44616</v>
      </c>
      <c r="K1629" t="s">
        <v>2023</v>
      </c>
      <c r="L1629" t="s">
        <v>1197</v>
      </c>
      <c r="T1629" t="s">
        <v>2772</v>
      </c>
      <c r="V1629" t="s">
        <v>4929</v>
      </c>
      <c r="AA1629" t="s">
        <v>1406</v>
      </c>
      <c r="AB1629" t="s">
        <v>1400</v>
      </c>
      <c r="AC1629" t="s">
        <v>1406</v>
      </c>
      <c r="AD1629" t="s">
        <v>1407</v>
      </c>
      <c r="AF1629" t="s">
        <v>137</v>
      </c>
      <c r="AG1629" t="s">
        <v>1408</v>
      </c>
      <c r="AI1629" t="s">
        <v>139</v>
      </c>
      <c r="AK1629" t="s">
        <v>140</v>
      </c>
      <c r="AM1629" t="s">
        <v>141</v>
      </c>
      <c r="AZ1629" t="s">
        <v>1207</v>
      </c>
      <c r="BA1629" t="s">
        <v>1208</v>
      </c>
      <c r="BB1629" t="s">
        <v>1209</v>
      </c>
      <c r="BD1629" t="s">
        <v>1409</v>
      </c>
      <c r="BE1629" s="15">
        <v>44624</v>
      </c>
      <c r="BG1629" t="s">
        <v>1410</v>
      </c>
      <c r="BH1629">
        <v>0.5</v>
      </c>
      <c r="BI1629" t="s">
        <v>139</v>
      </c>
      <c r="BJ1629" s="15"/>
      <c r="BK1629" t="s">
        <v>146</v>
      </c>
      <c r="BL1629">
        <v>8</v>
      </c>
      <c r="BM1629" s="16">
        <v>44616.927083333299</v>
      </c>
      <c r="BN1629">
        <v>8</v>
      </c>
      <c r="BO1629" s="16">
        <v>44616.927083333299</v>
      </c>
      <c r="BP1629" t="s">
        <v>147</v>
      </c>
      <c r="BQ1629" t="s">
        <v>147</v>
      </c>
      <c r="BS1629">
        <v>0.5</v>
      </c>
      <c r="BT1629" t="b">
        <v>0</v>
      </c>
      <c r="BV1629">
        <v>0.5</v>
      </c>
      <c r="BW1629">
        <v>0.25</v>
      </c>
      <c r="BX1629" t="s">
        <v>1103</v>
      </c>
      <c r="BY1629" t="s">
        <v>1400</v>
      </c>
      <c r="BZ1629" t="s">
        <v>1401</v>
      </c>
      <c r="CA1629" t="s">
        <v>4930</v>
      </c>
      <c r="CB1629" t="s">
        <v>150</v>
      </c>
      <c r="CD1629" t="s">
        <v>2776</v>
      </c>
      <c r="CI1629">
        <v>42.191800000000001</v>
      </c>
      <c r="CJ1629">
        <v>-121.843</v>
      </c>
      <c r="CN1629" t="s">
        <v>1971</v>
      </c>
      <c r="CO1629" t="s">
        <v>298</v>
      </c>
      <c r="CV1629" t="s">
        <v>154</v>
      </c>
      <c r="CW1629" t="s">
        <v>524</v>
      </c>
      <c r="CX1629" t="s">
        <v>2777</v>
      </c>
      <c r="DC1629" s="15"/>
      <c r="DH1629" t="s">
        <v>146</v>
      </c>
    </row>
    <row r="1630" spans="1:112" x14ac:dyDescent="0.25">
      <c r="A1630" t="s">
        <v>1400</v>
      </c>
      <c r="B1630" t="s">
        <v>1401</v>
      </c>
      <c r="C1630" t="s">
        <v>4931</v>
      </c>
      <c r="D1630" t="s">
        <v>124</v>
      </c>
      <c r="E1630" t="s">
        <v>125</v>
      </c>
      <c r="F1630" t="s">
        <v>126</v>
      </c>
      <c r="G1630" s="15">
        <v>44617</v>
      </c>
      <c r="H1630" t="s">
        <v>232</v>
      </c>
      <c r="I1630" t="s">
        <v>1197</v>
      </c>
      <c r="J1630" s="15">
        <v>44617</v>
      </c>
      <c r="K1630" t="s">
        <v>232</v>
      </c>
      <c r="L1630" t="s">
        <v>1197</v>
      </c>
      <c r="T1630" t="s">
        <v>2772</v>
      </c>
      <c r="V1630" t="s">
        <v>2798</v>
      </c>
      <c r="AA1630" t="s">
        <v>1406</v>
      </c>
      <c r="AB1630" t="s">
        <v>1400</v>
      </c>
      <c r="AC1630" t="s">
        <v>1406</v>
      </c>
      <c r="AD1630" t="s">
        <v>1407</v>
      </c>
      <c r="AF1630" t="s">
        <v>137</v>
      </c>
      <c r="AG1630" t="s">
        <v>1408</v>
      </c>
      <c r="AI1630" t="s">
        <v>139</v>
      </c>
      <c r="AK1630" t="s">
        <v>140</v>
      </c>
      <c r="AM1630" t="s">
        <v>141</v>
      </c>
      <c r="AZ1630" t="s">
        <v>1207</v>
      </c>
      <c r="BA1630" t="s">
        <v>1208</v>
      </c>
      <c r="BB1630" t="s">
        <v>1209</v>
      </c>
      <c r="BD1630" t="s">
        <v>1409</v>
      </c>
      <c r="BE1630" s="15">
        <v>44624</v>
      </c>
      <c r="BG1630" t="s">
        <v>1410</v>
      </c>
      <c r="BH1630">
        <v>0.5</v>
      </c>
      <c r="BI1630" t="s">
        <v>139</v>
      </c>
      <c r="BJ1630" s="15"/>
      <c r="BK1630" t="s">
        <v>146</v>
      </c>
      <c r="BL1630">
        <v>8</v>
      </c>
      <c r="BM1630" s="16">
        <v>44617.739583333299</v>
      </c>
      <c r="BN1630">
        <v>8</v>
      </c>
      <c r="BO1630" s="16">
        <v>44617.739583333299</v>
      </c>
      <c r="BP1630" t="s">
        <v>147</v>
      </c>
      <c r="BQ1630" t="s">
        <v>147</v>
      </c>
      <c r="BS1630">
        <v>0.5</v>
      </c>
      <c r="BT1630" t="b">
        <v>0</v>
      </c>
      <c r="BV1630">
        <v>0.5</v>
      </c>
      <c r="BW1630">
        <v>0.25</v>
      </c>
      <c r="BX1630" t="s">
        <v>1103</v>
      </c>
      <c r="BY1630" t="s">
        <v>1400</v>
      </c>
      <c r="BZ1630" t="s">
        <v>1401</v>
      </c>
      <c r="CA1630" t="s">
        <v>2799</v>
      </c>
      <c r="CB1630" t="s">
        <v>150</v>
      </c>
      <c r="CD1630" t="s">
        <v>2776</v>
      </c>
      <c r="CI1630">
        <v>42.163587999999997</v>
      </c>
      <c r="CJ1630">
        <v>-121.77103</v>
      </c>
      <c r="CN1630" t="s">
        <v>1971</v>
      </c>
      <c r="CO1630" t="s">
        <v>298</v>
      </c>
      <c r="CV1630" t="s">
        <v>154</v>
      </c>
      <c r="CW1630" t="s">
        <v>524</v>
      </c>
      <c r="CX1630" t="s">
        <v>2777</v>
      </c>
      <c r="DC1630" s="15"/>
      <c r="DH1630" t="s">
        <v>146</v>
      </c>
    </row>
    <row r="1631" spans="1:112" x14ac:dyDescent="0.25">
      <c r="A1631" t="s">
        <v>1400</v>
      </c>
      <c r="B1631" t="s">
        <v>1401</v>
      </c>
      <c r="C1631" t="s">
        <v>4932</v>
      </c>
      <c r="D1631" t="s">
        <v>124</v>
      </c>
      <c r="E1631" t="s">
        <v>125</v>
      </c>
      <c r="F1631" t="s">
        <v>126</v>
      </c>
      <c r="G1631" s="15">
        <v>44621</v>
      </c>
      <c r="H1631" t="s">
        <v>1283</v>
      </c>
      <c r="I1631" t="s">
        <v>1197</v>
      </c>
      <c r="J1631" s="15">
        <v>44621</v>
      </c>
      <c r="K1631" t="s">
        <v>1283</v>
      </c>
      <c r="L1631" t="s">
        <v>1197</v>
      </c>
      <c r="T1631" t="s">
        <v>1404</v>
      </c>
      <c r="V1631" t="s">
        <v>3834</v>
      </c>
      <c r="AA1631" t="s">
        <v>1406</v>
      </c>
      <c r="AB1631" t="s">
        <v>1400</v>
      </c>
      <c r="AC1631" t="s">
        <v>1406</v>
      </c>
      <c r="AD1631" t="s">
        <v>1407</v>
      </c>
      <c r="AF1631" t="s">
        <v>137</v>
      </c>
      <c r="AG1631" t="s">
        <v>1408</v>
      </c>
      <c r="AI1631" t="s">
        <v>139</v>
      </c>
      <c r="AK1631" t="s">
        <v>140</v>
      </c>
      <c r="AM1631" t="s">
        <v>141</v>
      </c>
      <c r="AZ1631" t="s">
        <v>1207</v>
      </c>
      <c r="BA1631" t="s">
        <v>1208</v>
      </c>
      <c r="BB1631" t="s">
        <v>1209</v>
      </c>
      <c r="BD1631" t="s">
        <v>1409</v>
      </c>
      <c r="BE1631" s="15">
        <v>44624</v>
      </c>
      <c r="BG1631" t="s">
        <v>1410</v>
      </c>
      <c r="BH1631">
        <v>0.5</v>
      </c>
      <c r="BI1631" t="s">
        <v>139</v>
      </c>
      <c r="BJ1631" s="15"/>
      <c r="BK1631" t="s">
        <v>146</v>
      </c>
      <c r="BL1631">
        <v>8</v>
      </c>
      <c r="BM1631" s="16">
        <v>44621.715277777803</v>
      </c>
      <c r="BN1631">
        <v>8</v>
      </c>
      <c r="BO1631" s="16">
        <v>44621.715277777803</v>
      </c>
      <c r="BP1631" t="s">
        <v>147</v>
      </c>
      <c r="BQ1631" t="s">
        <v>147</v>
      </c>
      <c r="BS1631">
        <v>0.5</v>
      </c>
      <c r="BT1631" t="b">
        <v>0</v>
      </c>
      <c r="BV1631">
        <v>0.5</v>
      </c>
      <c r="BW1631">
        <v>0.25</v>
      </c>
      <c r="BX1631" t="s">
        <v>1103</v>
      </c>
      <c r="BY1631" t="s">
        <v>1400</v>
      </c>
      <c r="BZ1631" t="s">
        <v>1401</v>
      </c>
      <c r="CA1631" t="s">
        <v>3835</v>
      </c>
      <c r="CB1631" t="s">
        <v>150</v>
      </c>
      <c r="CC1631" t="s">
        <v>1421</v>
      </c>
      <c r="CD1631" t="s">
        <v>2998</v>
      </c>
      <c r="CI1631">
        <v>42.303888999999998</v>
      </c>
      <c r="CJ1631">
        <v>-122.954722</v>
      </c>
      <c r="CN1631" t="s">
        <v>135</v>
      </c>
      <c r="CO1631" t="s">
        <v>298</v>
      </c>
      <c r="CV1631" t="s">
        <v>154</v>
      </c>
      <c r="CW1631" t="s">
        <v>524</v>
      </c>
      <c r="CX1631" t="s">
        <v>2999</v>
      </c>
      <c r="DC1631" s="15"/>
      <c r="DH1631" t="s">
        <v>146</v>
      </c>
    </row>
    <row r="1632" spans="1:112" x14ac:dyDescent="0.25">
      <c r="A1632" t="s">
        <v>1400</v>
      </c>
      <c r="B1632" t="s">
        <v>1401</v>
      </c>
      <c r="C1632" t="s">
        <v>4933</v>
      </c>
      <c r="D1632" t="s">
        <v>124</v>
      </c>
      <c r="E1632" t="s">
        <v>125</v>
      </c>
      <c r="F1632" t="s">
        <v>126</v>
      </c>
      <c r="G1632" s="15">
        <v>44621</v>
      </c>
      <c r="H1632" t="s">
        <v>4934</v>
      </c>
      <c r="I1632" t="s">
        <v>1197</v>
      </c>
      <c r="J1632" s="15">
        <v>44621</v>
      </c>
      <c r="K1632" t="s">
        <v>4934</v>
      </c>
      <c r="L1632" t="s">
        <v>1197</v>
      </c>
      <c r="T1632" t="s">
        <v>1404</v>
      </c>
      <c r="V1632" t="s">
        <v>3831</v>
      </c>
      <c r="AA1632" t="s">
        <v>1406</v>
      </c>
      <c r="AB1632" t="s">
        <v>1400</v>
      </c>
      <c r="AC1632" t="s">
        <v>1406</v>
      </c>
      <c r="AD1632" t="s">
        <v>1407</v>
      </c>
      <c r="AF1632" t="s">
        <v>137</v>
      </c>
      <c r="AG1632" t="s">
        <v>1408</v>
      </c>
      <c r="AI1632" t="s">
        <v>139</v>
      </c>
      <c r="AK1632" t="s">
        <v>140</v>
      </c>
      <c r="AM1632" t="s">
        <v>141</v>
      </c>
      <c r="AZ1632" t="s">
        <v>1207</v>
      </c>
      <c r="BA1632" t="s">
        <v>1208</v>
      </c>
      <c r="BB1632" t="s">
        <v>1209</v>
      </c>
      <c r="BD1632" t="s">
        <v>1409</v>
      </c>
      <c r="BE1632" s="15">
        <v>44624</v>
      </c>
      <c r="BG1632" t="s">
        <v>1410</v>
      </c>
      <c r="BH1632">
        <v>0.5</v>
      </c>
      <c r="BI1632" t="s">
        <v>139</v>
      </c>
      <c r="BJ1632" s="15"/>
      <c r="BK1632" t="s">
        <v>146</v>
      </c>
      <c r="BL1632">
        <v>8</v>
      </c>
      <c r="BM1632" s="16">
        <v>44621.765277777798</v>
      </c>
      <c r="BN1632">
        <v>8</v>
      </c>
      <c r="BO1632" s="16">
        <v>44621.765277777798</v>
      </c>
      <c r="BP1632" t="s">
        <v>147</v>
      </c>
      <c r="BQ1632" t="s">
        <v>147</v>
      </c>
      <c r="BS1632">
        <v>0.5</v>
      </c>
      <c r="BT1632" t="b">
        <v>0</v>
      </c>
      <c r="BV1632">
        <v>0.5</v>
      </c>
      <c r="BW1632">
        <v>0.25</v>
      </c>
      <c r="BX1632" t="s">
        <v>1103</v>
      </c>
      <c r="BY1632" t="s">
        <v>1400</v>
      </c>
      <c r="BZ1632" t="s">
        <v>1401</v>
      </c>
      <c r="CA1632" t="s">
        <v>3832</v>
      </c>
      <c r="CB1632" t="s">
        <v>150</v>
      </c>
      <c r="CC1632" t="s">
        <v>1421</v>
      </c>
      <c r="CD1632" t="s">
        <v>2998</v>
      </c>
      <c r="CI1632">
        <v>42.303610999999997</v>
      </c>
      <c r="CJ1632">
        <v>-122.954167</v>
      </c>
      <c r="CN1632" t="s">
        <v>135</v>
      </c>
      <c r="CO1632" t="s">
        <v>298</v>
      </c>
      <c r="CV1632" t="s">
        <v>154</v>
      </c>
      <c r="CW1632" t="s">
        <v>524</v>
      </c>
      <c r="CX1632" t="s">
        <v>2999</v>
      </c>
      <c r="DC1632" s="15"/>
      <c r="DH1632" t="s">
        <v>146</v>
      </c>
    </row>
    <row r="1633" spans="1:112" x14ac:dyDescent="0.25">
      <c r="A1633" t="s">
        <v>1400</v>
      </c>
      <c r="B1633" t="s">
        <v>1401</v>
      </c>
      <c r="C1633" t="s">
        <v>4935</v>
      </c>
      <c r="D1633" t="s">
        <v>124</v>
      </c>
      <c r="E1633" t="s">
        <v>125</v>
      </c>
      <c r="F1633" t="s">
        <v>126</v>
      </c>
      <c r="G1633" s="15">
        <v>44621</v>
      </c>
      <c r="H1633" t="s">
        <v>266</v>
      </c>
      <c r="I1633" t="s">
        <v>1197</v>
      </c>
      <c r="J1633" s="15">
        <v>44621</v>
      </c>
      <c r="K1633" t="s">
        <v>266</v>
      </c>
      <c r="L1633" t="s">
        <v>1197</v>
      </c>
      <c r="T1633" t="s">
        <v>1404</v>
      </c>
      <c r="V1633" t="s">
        <v>3828</v>
      </c>
      <c r="AA1633" t="s">
        <v>1406</v>
      </c>
      <c r="AB1633" t="s">
        <v>1400</v>
      </c>
      <c r="AC1633" t="s">
        <v>1406</v>
      </c>
      <c r="AD1633" t="s">
        <v>1407</v>
      </c>
      <c r="AF1633" t="s">
        <v>137</v>
      </c>
      <c r="AG1633" t="s">
        <v>1408</v>
      </c>
      <c r="AI1633" t="s">
        <v>139</v>
      </c>
      <c r="AK1633" t="s">
        <v>140</v>
      </c>
      <c r="AM1633" t="s">
        <v>141</v>
      </c>
      <c r="AZ1633" t="s">
        <v>1207</v>
      </c>
      <c r="BA1633" t="s">
        <v>1208</v>
      </c>
      <c r="BB1633" t="s">
        <v>1209</v>
      </c>
      <c r="BD1633" t="s">
        <v>1409</v>
      </c>
      <c r="BE1633" s="15">
        <v>44624</v>
      </c>
      <c r="BG1633" t="s">
        <v>1410</v>
      </c>
      <c r="BH1633">
        <v>0.5</v>
      </c>
      <c r="BI1633" t="s">
        <v>139</v>
      </c>
      <c r="BJ1633" s="15"/>
      <c r="BK1633" t="s">
        <v>146</v>
      </c>
      <c r="BL1633">
        <v>8</v>
      </c>
      <c r="BM1633" s="16">
        <v>44621.809027777803</v>
      </c>
      <c r="BN1633">
        <v>8</v>
      </c>
      <c r="BO1633" s="16">
        <v>44621.809027777803</v>
      </c>
      <c r="BP1633" t="s">
        <v>147</v>
      </c>
      <c r="BQ1633" t="s">
        <v>147</v>
      </c>
      <c r="BS1633">
        <v>0.5</v>
      </c>
      <c r="BT1633" t="b">
        <v>0</v>
      </c>
      <c r="BV1633">
        <v>0.5</v>
      </c>
      <c r="BW1633">
        <v>0.25</v>
      </c>
      <c r="BX1633" t="s">
        <v>1103</v>
      </c>
      <c r="BY1633" t="s">
        <v>1400</v>
      </c>
      <c r="BZ1633" t="s">
        <v>1401</v>
      </c>
      <c r="CA1633" t="s">
        <v>3829</v>
      </c>
      <c r="CB1633" t="s">
        <v>150</v>
      </c>
      <c r="CC1633" t="s">
        <v>1421</v>
      </c>
      <c r="CD1633" t="s">
        <v>2998</v>
      </c>
      <c r="CI1633">
        <v>42.305556000000003</v>
      </c>
      <c r="CJ1633">
        <v>-122.952778</v>
      </c>
      <c r="CN1633" t="s">
        <v>135</v>
      </c>
      <c r="CO1633" t="s">
        <v>298</v>
      </c>
      <c r="CV1633" t="s">
        <v>154</v>
      </c>
      <c r="CW1633" t="s">
        <v>524</v>
      </c>
      <c r="CX1633" t="s">
        <v>2999</v>
      </c>
      <c r="DC1633" s="15"/>
      <c r="DH1633" t="s">
        <v>146</v>
      </c>
    </row>
    <row r="1634" spans="1:112" x14ac:dyDescent="0.25">
      <c r="A1634" t="s">
        <v>1400</v>
      </c>
      <c r="B1634" t="s">
        <v>1401</v>
      </c>
      <c r="C1634" t="s">
        <v>4936</v>
      </c>
      <c r="D1634" t="s">
        <v>124</v>
      </c>
      <c r="E1634" t="s">
        <v>125</v>
      </c>
      <c r="F1634" t="s">
        <v>126</v>
      </c>
      <c r="G1634" s="15">
        <v>44621</v>
      </c>
      <c r="H1634" t="s">
        <v>875</v>
      </c>
      <c r="I1634" t="s">
        <v>1197</v>
      </c>
      <c r="J1634" s="15">
        <v>44621</v>
      </c>
      <c r="K1634" t="s">
        <v>875</v>
      </c>
      <c r="L1634" t="s">
        <v>1197</v>
      </c>
      <c r="T1634" t="s">
        <v>1404</v>
      </c>
      <c r="V1634" t="s">
        <v>4937</v>
      </c>
      <c r="AA1634" t="s">
        <v>1406</v>
      </c>
      <c r="AB1634" t="s">
        <v>1400</v>
      </c>
      <c r="AC1634" t="s">
        <v>1406</v>
      </c>
      <c r="AD1634" t="s">
        <v>1407</v>
      </c>
      <c r="AF1634" t="s">
        <v>137</v>
      </c>
      <c r="AG1634" t="s">
        <v>1408</v>
      </c>
      <c r="AI1634" t="s">
        <v>139</v>
      </c>
      <c r="AK1634" t="s">
        <v>140</v>
      </c>
      <c r="AM1634" t="s">
        <v>141</v>
      </c>
      <c r="AZ1634" t="s">
        <v>1207</v>
      </c>
      <c r="BA1634" t="s">
        <v>1208</v>
      </c>
      <c r="BB1634" t="s">
        <v>1209</v>
      </c>
      <c r="BD1634" t="s">
        <v>1409</v>
      </c>
      <c r="BE1634" s="15">
        <v>44624</v>
      </c>
      <c r="BG1634" t="s">
        <v>1410</v>
      </c>
      <c r="BH1634">
        <v>0.5</v>
      </c>
      <c r="BI1634" t="s">
        <v>139</v>
      </c>
      <c r="BJ1634" s="15"/>
      <c r="BK1634" t="s">
        <v>146</v>
      </c>
      <c r="BL1634">
        <v>8</v>
      </c>
      <c r="BM1634" s="16">
        <v>44621.854166666701</v>
      </c>
      <c r="BN1634">
        <v>8</v>
      </c>
      <c r="BO1634" s="16">
        <v>44621.854166666701</v>
      </c>
      <c r="BP1634" t="s">
        <v>147</v>
      </c>
      <c r="BQ1634" t="s">
        <v>147</v>
      </c>
      <c r="BS1634">
        <v>0.5</v>
      </c>
      <c r="BT1634" t="b">
        <v>0</v>
      </c>
      <c r="BV1634">
        <v>0.5</v>
      </c>
      <c r="BW1634">
        <v>0.25</v>
      </c>
      <c r="BX1634" t="s">
        <v>1103</v>
      </c>
      <c r="BY1634" t="s">
        <v>1400</v>
      </c>
      <c r="BZ1634" t="s">
        <v>1401</v>
      </c>
      <c r="CA1634" t="s">
        <v>4938</v>
      </c>
      <c r="CB1634" t="s">
        <v>150</v>
      </c>
      <c r="CD1634" t="s">
        <v>2998</v>
      </c>
      <c r="CI1634">
        <v>42.305833</v>
      </c>
      <c r="CJ1634">
        <v>-122.949444</v>
      </c>
      <c r="CN1634" t="s">
        <v>135</v>
      </c>
      <c r="CO1634" t="s">
        <v>298</v>
      </c>
      <c r="CV1634" t="s">
        <v>154</v>
      </c>
      <c r="CW1634" t="s">
        <v>524</v>
      </c>
      <c r="CX1634" t="s">
        <v>2999</v>
      </c>
      <c r="DC1634" s="15"/>
      <c r="DH1634" t="s">
        <v>146</v>
      </c>
    </row>
    <row r="1635" spans="1:112" x14ac:dyDescent="0.25">
      <c r="A1635" t="s">
        <v>1400</v>
      </c>
      <c r="B1635" t="s">
        <v>1401</v>
      </c>
      <c r="C1635" t="s">
        <v>4939</v>
      </c>
      <c r="D1635" t="s">
        <v>124</v>
      </c>
      <c r="E1635" t="s">
        <v>125</v>
      </c>
      <c r="F1635" t="s">
        <v>126</v>
      </c>
      <c r="G1635" s="15">
        <v>44622</v>
      </c>
      <c r="H1635" t="s">
        <v>342</v>
      </c>
      <c r="I1635" t="s">
        <v>1197</v>
      </c>
      <c r="J1635" s="15">
        <v>44622</v>
      </c>
      <c r="K1635" t="s">
        <v>342</v>
      </c>
      <c r="L1635" t="s">
        <v>1197</v>
      </c>
      <c r="T1635" t="s">
        <v>2772</v>
      </c>
      <c r="V1635" t="s">
        <v>2944</v>
      </c>
      <c r="AA1635" t="s">
        <v>1406</v>
      </c>
      <c r="AB1635" t="s">
        <v>1400</v>
      </c>
      <c r="AC1635" t="s">
        <v>1406</v>
      </c>
      <c r="AD1635" t="s">
        <v>1407</v>
      </c>
      <c r="AF1635" t="s">
        <v>137</v>
      </c>
      <c r="AG1635" t="s">
        <v>1408</v>
      </c>
      <c r="AI1635" t="s">
        <v>139</v>
      </c>
      <c r="AK1635" t="s">
        <v>140</v>
      </c>
      <c r="AM1635" t="s">
        <v>141</v>
      </c>
      <c r="AZ1635" t="s">
        <v>1207</v>
      </c>
      <c r="BA1635" t="s">
        <v>1208</v>
      </c>
      <c r="BB1635" t="s">
        <v>1209</v>
      </c>
      <c r="BD1635" t="s">
        <v>1409</v>
      </c>
      <c r="BE1635" s="15">
        <v>44631</v>
      </c>
      <c r="BG1635" t="s">
        <v>1410</v>
      </c>
      <c r="BH1635">
        <v>0.5</v>
      </c>
      <c r="BI1635" t="s">
        <v>139</v>
      </c>
      <c r="BJ1635" s="15"/>
      <c r="BK1635" t="s">
        <v>146</v>
      </c>
      <c r="BL1635">
        <v>8</v>
      </c>
      <c r="BM1635" s="16">
        <v>44622.711805555598</v>
      </c>
      <c r="BN1635">
        <v>8</v>
      </c>
      <c r="BO1635" s="16">
        <v>44622.711805555598</v>
      </c>
      <c r="BP1635" t="s">
        <v>147</v>
      </c>
      <c r="BQ1635" t="s">
        <v>147</v>
      </c>
      <c r="BS1635">
        <v>0.5</v>
      </c>
      <c r="BT1635" t="b">
        <v>0</v>
      </c>
      <c r="BV1635">
        <v>0.5</v>
      </c>
      <c r="BW1635">
        <v>0.25</v>
      </c>
      <c r="BX1635" t="s">
        <v>1103</v>
      </c>
      <c r="BY1635" t="s">
        <v>1400</v>
      </c>
      <c r="BZ1635" t="s">
        <v>1401</v>
      </c>
      <c r="CA1635" t="s">
        <v>2946</v>
      </c>
      <c r="CB1635" t="s">
        <v>150</v>
      </c>
      <c r="CD1635" t="s">
        <v>2776</v>
      </c>
      <c r="CI1635">
        <v>42.011977999999999</v>
      </c>
      <c r="CJ1635">
        <v>-121.411354</v>
      </c>
      <c r="CN1635" t="s">
        <v>1971</v>
      </c>
      <c r="CO1635" t="s">
        <v>298</v>
      </c>
      <c r="CV1635" t="s">
        <v>154</v>
      </c>
      <c r="CW1635" t="s">
        <v>524</v>
      </c>
      <c r="CX1635" t="s">
        <v>2777</v>
      </c>
      <c r="DC1635" s="15"/>
      <c r="DH1635" t="s">
        <v>146</v>
      </c>
    </row>
    <row r="1636" spans="1:112" x14ac:dyDescent="0.25">
      <c r="A1636" t="s">
        <v>1400</v>
      </c>
      <c r="B1636" t="s">
        <v>1401</v>
      </c>
      <c r="C1636" t="s">
        <v>4940</v>
      </c>
      <c r="D1636" t="s">
        <v>124</v>
      </c>
      <c r="E1636" t="s">
        <v>125</v>
      </c>
      <c r="F1636" t="s">
        <v>126</v>
      </c>
      <c r="G1636" s="15">
        <v>44622</v>
      </c>
      <c r="H1636" t="s">
        <v>1022</v>
      </c>
      <c r="I1636" t="s">
        <v>1197</v>
      </c>
      <c r="J1636" s="15">
        <v>44622</v>
      </c>
      <c r="K1636" t="s">
        <v>1022</v>
      </c>
      <c r="L1636" t="s">
        <v>1197</v>
      </c>
      <c r="T1636" t="s">
        <v>2772</v>
      </c>
      <c r="V1636" t="s">
        <v>2813</v>
      </c>
      <c r="AA1636" t="s">
        <v>1406</v>
      </c>
      <c r="AB1636" t="s">
        <v>1400</v>
      </c>
      <c r="AC1636" t="s">
        <v>1406</v>
      </c>
      <c r="AD1636" t="s">
        <v>1407</v>
      </c>
      <c r="AF1636" t="s">
        <v>137</v>
      </c>
      <c r="AG1636" t="s">
        <v>1408</v>
      </c>
      <c r="AI1636" t="s">
        <v>139</v>
      </c>
      <c r="AK1636" t="s">
        <v>140</v>
      </c>
      <c r="AM1636" t="s">
        <v>141</v>
      </c>
      <c r="AZ1636" t="s">
        <v>1207</v>
      </c>
      <c r="BA1636" t="s">
        <v>1208</v>
      </c>
      <c r="BB1636" t="s">
        <v>1209</v>
      </c>
      <c r="BD1636" t="s">
        <v>1409</v>
      </c>
      <c r="BE1636" s="15">
        <v>44631</v>
      </c>
      <c r="BG1636" t="s">
        <v>1410</v>
      </c>
      <c r="BH1636">
        <v>0.5</v>
      </c>
      <c r="BI1636" t="s">
        <v>139</v>
      </c>
      <c r="BJ1636" s="15"/>
      <c r="BK1636" t="s">
        <v>146</v>
      </c>
      <c r="BL1636">
        <v>8</v>
      </c>
      <c r="BM1636" s="16">
        <v>44622.729166666701</v>
      </c>
      <c r="BN1636">
        <v>8</v>
      </c>
      <c r="BO1636" s="16">
        <v>44622.729166666701</v>
      </c>
      <c r="BP1636" t="s">
        <v>147</v>
      </c>
      <c r="BQ1636" t="s">
        <v>147</v>
      </c>
      <c r="BS1636">
        <v>0.5</v>
      </c>
      <c r="BT1636" t="b">
        <v>0</v>
      </c>
      <c r="BV1636">
        <v>0.5</v>
      </c>
      <c r="BW1636">
        <v>0.25</v>
      </c>
      <c r="BX1636" t="s">
        <v>1103</v>
      </c>
      <c r="BY1636" t="s">
        <v>1400</v>
      </c>
      <c r="BZ1636" t="s">
        <v>1401</v>
      </c>
      <c r="CA1636" t="s">
        <v>2814</v>
      </c>
      <c r="CB1636" t="s">
        <v>150</v>
      </c>
      <c r="CD1636" t="s">
        <v>2808</v>
      </c>
      <c r="CI1636">
        <v>42.485894000000002</v>
      </c>
      <c r="CJ1636">
        <v>-122.083752</v>
      </c>
      <c r="CN1636" t="s">
        <v>1971</v>
      </c>
      <c r="CO1636" t="s">
        <v>298</v>
      </c>
      <c r="CV1636" t="s">
        <v>154</v>
      </c>
      <c r="CW1636" t="s">
        <v>524</v>
      </c>
      <c r="CX1636" t="s">
        <v>2777</v>
      </c>
      <c r="DC1636" s="15"/>
      <c r="DH1636" t="s">
        <v>146</v>
      </c>
    </row>
    <row r="1637" spans="1:112" x14ac:dyDescent="0.25">
      <c r="A1637" t="s">
        <v>1400</v>
      </c>
      <c r="B1637" t="s">
        <v>1401</v>
      </c>
      <c r="C1637" t="s">
        <v>4941</v>
      </c>
      <c r="D1637" t="s">
        <v>124</v>
      </c>
      <c r="E1637" t="s">
        <v>125</v>
      </c>
      <c r="F1637" t="s">
        <v>126</v>
      </c>
      <c r="G1637" s="15">
        <v>44622</v>
      </c>
      <c r="H1637" t="s">
        <v>778</v>
      </c>
      <c r="I1637" t="s">
        <v>1197</v>
      </c>
      <c r="J1637" s="15">
        <v>44622</v>
      </c>
      <c r="K1637" t="s">
        <v>778</v>
      </c>
      <c r="L1637" t="s">
        <v>1197</v>
      </c>
      <c r="T1637" t="s">
        <v>2772</v>
      </c>
      <c r="V1637" t="s">
        <v>2948</v>
      </c>
      <c r="AA1637" t="s">
        <v>1406</v>
      </c>
      <c r="AB1637" t="s">
        <v>1400</v>
      </c>
      <c r="AC1637" t="s">
        <v>1406</v>
      </c>
      <c r="AD1637" t="s">
        <v>1407</v>
      </c>
      <c r="AF1637" t="s">
        <v>137</v>
      </c>
      <c r="AG1637" t="s">
        <v>1408</v>
      </c>
      <c r="AI1637" t="s">
        <v>139</v>
      </c>
      <c r="AK1637" t="s">
        <v>140</v>
      </c>
      <c r="AM1637" t="s">
        <v>141</v>
      </c>
      <c r="AZ1637" t="s">
        <v>1207</v>
      </c>
      <c r="BA1637" t="s">
        <v>1208</v>
      </c>
      <c r="BB1637" t="s">
        <v>1209</v>
      </c>
      <c r="BD1637" t="s">
        <v>1409</v>
      </c>
      <c r="BE1637" s="15">
        <v>44631</v>
      </c>
      <c r="BG1637" t="s">
        <v>1410</v>
      </c>
      <c r="BH1637">
        <v>0.5</v>
      </c>
      <c r="BI1637" t="s">
        <v>139</v>
      </c>
      <c r="BJ1637" s="15"/>
      <c r="BK1637" t="s">
        <v>146</v>
      </c>
      <c r="BL1637">
        <v>8</v>
      </c>
      <c r="BM1637" s="16">
        <v>44622.760416666701</v>
      </c>
      <c r="BN1637">
        <v>8</v>
      </c>
      <c r="BO1637" s="16">
        <v>44622.760416666701</v>
      </c>
      <c r="BP1637" t="s">
        <v>147</v>
      </c>
      <c r="BQ1637" t="s">
        <v>147</v>
      </c>
      <c r="BS1637">
        <v>0.5</v>
      </c>
      <c r="BT1637" t="b">
        <v>0</v>
      </c>
      <c r="BV1637">
        <v>0.5</v>
      </c>
      <c r="BW1637">
        <v>0.25</v>
      </c>
      <c r="BX1637" t="s">
        <v>1103</v>
      </c>
      <c r="BY1637" t="s">
        <v>1400</v>
      </c>
      <c r="BZ1637" t="s">
        <v>1401</v>
      </c>
      <c r="CA1637" t="s">
        <v>2949</v>
      </c>
      <c r="CB1637" t="s">
        <v>150</v>
      </c>
      <c r="CD1637" t="s">
        <v>2776</v>
      </c>
      <c r="CI1637">
        <v>42.012757999999998</v>
      </c>
      <c r="CJ1637">
        <v>-121.406554</v>
      </c>
      <c r="CN1637" t="s">
        <v>1971</v>
      </c>
      <c r="CO1637" t="s">
        <v>298</v>
      </c>
      <c r="CV1637" t="s">
        <v>154</v>
      </c>
      <c r="CW1637" t="s">
        <v>524</v>
      </c>
      <c r="CX1637" t="s">
        <v>2777</v>
      </c>
      <c r="DC1637" s="15"/>
      <c r="DH1637" t="s">
        <v>146</v>
      </c>
    </row>
    <row r="1638" spans="1:112" x14ac:dyDescent="0.25">
      <c r="A1638" t="s">
        <v>1400</v>
      </c>
      <c r="B1638" t="s">
        <v>1401</v>
      </c>
      <c r="C1638" t="s">
        <v>4942</v>
      </c>
      <c r="D1638" t="s">
        <v>124</v>
      </c>
      <c r="E1638" t="s">
        <v>125</v>
      </c>
      <c r="F1638" t="s">
        <v>126</v>
      </c>
      <c r="G1638" s="15">
        <v>44622</v>
      </c>
      <c r="H1638" t="s">
        <v>4943</v>
      </c>
      <c r="I1638" t="s">
        <v>1197</v>
      </c>
      <c r="J1638" s="15">
        <v>44622</v>
      </c>
      <c r="K1638" t="s">
        <v>4943</v>
      </c>
      <c r="L1638" t="s">
        <v>1197</v>
      </c>
      <c r="T1638" t="s">
        <v>2772</v>
      </c>
      <c r="V1638" t="s">
        <v>4944</v>
      </c>
      <c r="AA1638" t="s">
        <v>1406</v>
      </c>
      <c r="AB1638" t="s">
        <v>1400</v>
      </c>
      <c r="AC1638" t="s">
        <v>1406</v>
      </c>
      <c r="AD1638" t="s">
        <v>1407</v>
      </c>
      <c r="AF1638" t="s">
        <v>137</v>
      </c>
      <c r="AG1638" t="s">
        <v>1408</v>
      </c>
      <c r="AI1638" t="s">
        <v>139</v>
      </c>
      <c r="AK1638" t="s">
        <v>140</v>
      </c>
      <c r="AM1638" t="s">
        <v>141</v>
      </c>
      <c r="AZ1638" t="s">
        <v>1207</v>
      </c>
      <c r="BA1638" t="s">
        <v>1208</v>
      </c>
      <c r="BB1638" t="s">
        <v>1209</v>
      </c>
      <c r="BD1638" t="s">
        <v>1409</v>
      </c>
      <c r="BE1638" s="15">
        <v>44631</v>
      </c>
      <c r="BG1638" t="s">
        <v>1410</v>
      </c>
      <c r="BH1638">
        <v>0.5</v>
      </c>
      <c r="BI1638" t="s">
        <v>139</v>
      </c>
      <c r="BJ1638" s="15"/>
      <c r="BK1638" t="s">
        <v>146</v>
      </c>
      <c r="BL1638">
        <v>8</v>
      </c>
      <c r="BM1638" s="16">
        <v>44622.807638888902</v>
      </c>
      <c r="BN1638">
        <v>8</v>
      </c>
      <c r="BO1638" s="16">
        <v>44622.807638888902</v>
      </c>
      <c r="BP1638" t="s">
        <v>147</v>
      </c>
      <c r="BQ1638" t="s">
        <v>147</v>
      </c>
      <c r="BS1638">
        <v>0.5</v>
      </c>
      <c r="BT1638" t="b">
        <v>0</v>
      </c>
      <c r="BV1638">
        <v>0.5</v>
      </c>
      <c r="BW1638">
        <v>0.25</v>
      </c>
      <c r="BX1638" t="s">
        <v>1103</v>
      </c>
      <c r="BY1638" t="s">
        <v>1400</v>
      </c>
      <c r="BZ1638" t="s">
        <v>1401</v>
      </c>
      <c r="CA1638" t="s">
        <v>4945</v>
      </c>
      <c r="CB1638" t="s">
        <v>150</v>
      </c>
      <c r="CD1638" t="s">
        <v>2776</v>
      </c>
      <c r="CI1638">
        <v>42.076999999999998</v>
      </c>
      <c r="CJ1638">
        <v>-121.5254</v>
      </c>
      <c r="CN1638" t="s">
        <v>1971</v>
      </c>
      <c r="CO1638" t="s">
        <v>298</v>
      </c>
      <c r="CV1638" t="s">
        <v>154</v>
      </c>
      <c r="CW1638" t="s">
        <v>524</v>
      </c>
      <c r="CX1638" t="s">
        <v>2777</v>
      </c>
      <c r="DC1638" s="15"/>
      <c r="DH1638" t="s">
        <v>146</v>
      </c>
    </row>
    <row r="1639" spans="1:112" x14ac:dyDescent="0.25">
      <c r="A1639" t="s">
        <v>1400</v>
      </c>
      <c r="B1639" t="s">
        <v>1401</v>
      </c>
      <c r="C1639" t="s">
        <v>4946</v>
      </c>
      <c r="D1639" t="s">
        <v>124</v>
      </c>
      <c r="E1639" t="s">
        <v>125</v>
      </c>
      <c r="F1639" t="s">
        <v>126</v>
      </c>
      <c r="G1639" s="15">
        <v>44622</v>
      </c>
      <c r="H1639" t="s">
        <v>1385</v>
      </c>
      <c r="I1639" t="s">
        <v>1197</v>
      </c>
      <c r="J1639" s="15">
        <v>44622</v>
      </c>
      <c r="K1639" t="s">
        <v>1385</v>
      </c>
      <c r="L1639" t="s">
        <v>1197</v>
      </c>
      <c r="T1639" t="s">
        <v>2772</v>
      </c>
      <c r="V1639" t="s">
        <v>4947</v>
      </c>
      <c r="AA1639" t="s">
        <v>1406</v>
      </c>
      <c r="AB1639" t="s">
        <v>1400</v>
      </c>
      <c r="AC1639" t="s">
        <v>1406</v>
      </c>
      <c r="AD1639" t="s">
        <v>1407</v>
      </c>
      <c r="AF1639" t="s">
        <v>137</v>
      </c>
      <c r="AG1639" t="s">
        <v>1408</v>
      </c>
      <c r="AI1639" t="s">
        <v>139</v>
      </c>
      <c r="AK1639" t="s">
        <v>140</v>
      </c>
      <c r="AM1639" t="s">
        <v>141</v>
      </c>
      <c r="AZ1639" t="s">
        <v>1207</v>
      </c>
      <c r="BA1639" t="s">
        <v>1208</v>
      </c>
      <c r="BB1639" t="s">
        <v>1209</v>
      </c>
      <c r="BD1639" t="s">
        <v>1409</v>
      </c>
      <c r="BE1639" s="15">
        <v>44631</v>
      </c>
      <c r="BG1639" t="s">
        <v>1410</v>
      </c>
      <c r="BH1639">
        <v>0.5</v>
      </c>
      <c r="BI1639" t="s">
        <v>139</v>
      </c>
      <c r="BJ1639" s="15"/>
      <c r="BK1639" t="s">
        <v>146</v>
      </c>
      <c r="BL1639">
        <v>8</v>
      </c>
      <c r="BM1639" s="16">
        <v>44622.833333333299</v>
      </c>
      <c r="BN1639">
        <v>8</v>
      </c>
      <c r="BO1639" s="16">
        <v>44622.833333333299</v>
      </c>
      <c r="BP1639" t="s">
        <v>147</v>
      </c>
      <c r="BQ1639" t="s">
        <v>147</v>
      </c>
      <c r="BS1639">
        <v>0.5</v>
      </c>
      <c r="BT1639" t="b">
        <v>0</v>
      </c>
      <c r="BV1639">
        <v>0.5</v>
      </c>
      <c r="BW1639">
        <v>0.25</v>
      </c>
      <c r="BX1639" t="s">
        <v>1103</v>
      </c>
      <c r="BY1639" t="s">
        <v>1400</v>
      </c>
      <c r="BZ1639" t="s">
        <v>1401</v>
      </c>
      <c r="CA1639" t="s">
        <v>4948</v>
      </c>
      <c r="CB1639" t="s">
        <v>150</v>
      </c>
      <c r="CD1639" t="s">
        <v>2808</v>
      </c>
      <c r="CI1639">
        <v>42.581299999999999</v>
      </c>
      <c r="CJ1639">
        <v>-121.9265</v>
      </c>
      <c r="CN1639" t="s">
        <v>3003</v>
      </c>
      <c r="CO1639" t="s">
        <v>1216</v>
      </c>
      <c r="CV1639" t="s">
        <v>154</v>
      </c>
      <c r="CW1639" t="s">
        <v>524</v>
      </c>
      <c r="CX1639" t="s">
        <v>2777</v>
      </c>
      <c r="DC1639" s="15"/>
      <c r="DH1639" t="s">
        <v>146</v>
      </c>
    </row>
    <row r="1640" spans="1:112" x14ac:dyDescent="0.25">
      <c r="A1640" t="s">
        <v>1400</v>
      </c>
      <c r="B1640" t="s">
        <v>1401</v>
      </c>
      <c r="C1640" t="s">
        <v>4949</v>
      </c>
      <c r="D1640" t="s">
        <v>124</v>
      </c>
      <c r="E1640" t="s">
        <v>125</v>
      </c>
      <c r="F1640" t="s">
        <v>126</v>
      </c>
      <c r="G1640" s="15">
        <v>44622</v>
      </c>
      <c r="H1640" t="s">
        <v>676</v>
      </c>
      <c r="I1640" t="s">
        <v>1197</v>
      </c>
      <c r="J1640" s="15">
        <v>44622</v>
      </c>
      <c r="K1640" t="s">
        <v>676</v>
      </c>
      <c r="L1640" t="s">
        <v>1197</v>
      </c>
      <c r="T1640" t="s">
        <v>2772</v>
      </c>
      <c r="V1640" t="s">
        <v>4950</v>
      </c>
      <c r="AA1640" t="s">
        <v>1406</v>
      </c>
      <c r="AB1640" t="s">
        <v>1400</v>
      </c>
      <c r="AC1640" t="s">
        <v>1406</v>
      </c>
      <c r="AD1640" t="s">
        <v>1407</v>
      </c>
      <c r="AF1640" t="s">
        <v>137</v>
      </c>
      <c r="AG1640" t="s">
        <v>1408</v>
      </c>
      <c r="AI1640" t="s">
        <v>139</v>
      </c>
      <c r="AK1640" t="s">
        <v>140</v>
      </c>
      <c r="AM1640" t="s">
        <v>141</v>
      </c>
      <c r="AZ1640" t="s">
        <v>1207</v>
      </c>
      <c r="BA1640" t="s">
        <v>1208</v>
      </c>
      <c r="BB1640" t="s">
        <v>1209</v>
      </c>
      <c r="BD1640" t="s">
        <v>1409</v>
      </c>
      <c r="BE1640" s="15">
        <v>44631</v>
      </c>
      <c r="BG1640" t="s">
        <v>1410</v>
      </c>
      <c r="BH1640">
        <v>0.5</v>
      </c>
      <c r="BI1640" t="s">
        <v>139</v>
      </c>
      <c r="BJ1640" s="15"/>
      <c r="BK1640" t="s">
        <v>146</v>
      </c>
      <c r="BL1640">
        <v>8</v>
      </c>
      <c r="BM1640" s="16">
        <v>44622.854861111096</v>
      </c>
      <c r="BN1640">
        <v>8</v>
      </c>
      <c r="BO1640" s="16">
        <v>44622.854861111096</v>
      </c>
      <c r="BP1640" t="s">
        <v>147</v>
      </c>
      <c r="BQ1640" t="s">
        <v>147</v>
      </c>
      <c r="BS1640">
        <v>0.5</v>
      </c>
      <c r="BT1640" t="b">
        <v>0</v>
      </c>
      <c r="BV1640">
        <v>0.5</v>
      </c>
      <c r="BW1640">
        <v>0.25</v>
      </c>
      <c r="BX1640" t="s">
        <v>1103</v>
      </c>
      <c r="BY1640" t="s">
        <v>1400</v>
      </c>
      <c r="BZ1640" t="s">
        <v>1401</v>
      </c>
      <c r="CA1640" t="s">
        <v>4951</v>
      </c>
      <c r="CB1640" t="s">
        <v>150</v>
      </c>
      <c r="CD1640" t="s">
        <v>2776</v>
      </c>
      <c r="CI1640">
        <v>42.097700000000003</v>
      </c>
      <c r="CJ1640">
        <v>-121.65949999999999</v>
      </c>
      <c r="CN1640" t="s">
        <v>1971</v>
      </c>
      <c r="CO1640" t="s">
        <v>298</v>
      </c>
      <c r="CV1640" t="s">
        <v>154</v>
      </c>
      <c r="CW1640" t="s">
        <v>524</v>
      </c>
      <c r="CX1640" t="s">
        <v>2777</v>
      </c>
      <c r="DC1640" s="15"/>
      <c r="DH1640" t="s">
        <v>146</v>
      </c>
    </row>
    <row r="1641" spans="1:112" x14ac:dyDescent="0.25">
      <c r="A1641" t="s">
        <v>1400</v>
      </c>
      <c r="B1641" t="s">
        <v>1401</v>
      </c>
      <c r="C1641" t="s">
        <v>4952</v>
      </c>
      <c r="D1641" t="s">
        <v>124</v>
      </c>
      <c r="E1641" t="s">
        <v>125</v>
      </c>
      <c r="F1641" t="s">
        <v>126</v>
      </c>
      <c r="G1641" s="15">
        <v>44622</v>
      </c>
      <c r="H1641" t="s">
        <v>2398</v>
      </c>
      <c r="I1641" t="s">
        <v>1197</v>
      </c>
      <c r="J1641" s="15">
        <v>44622</v>
      </c>
      <c r="K1641" t="s">
        <v>2398</v>
      </c>
      <c r="L1641" t="s">
        <v>1197</v>
      </c>
      <c r="T1641" t="s">
        <v>2772</v>
      </c>
      <c r="V1641" t="s">
        <v>4953</v>
      </c>
      <c r="AA1641" t="s">
        <v>1406</v>
      </c>
      <c r="AB1641" t="s">
        <v>1400</v>
      </c>
      <c r="AC1641" t="s">
        <v>1406</v>
      </c>
      <c r="AD1641" t="s">
        <v>1407</v>
      </c>
      <c r="AF1641" t="s">
        <v>137</v>
      </c>
      <c r="AG1641" t="s">
        <v>1408</v>
      </c>
      <c r="AI1641" t="s">
        <v>139</v>
      </c>
      <c r="AK1641" t="s">
        <v>140</v>
      </c>
      <c r="AM1641" t="s">
        <v>141</v>
      </c>
      <c r="AZ1641" t="s">
        <v>1207</v>
      </c>
      <c r="BA1641" t="s">
        <v>1208</v>
      </c>
      <c r="BB1641" t="s">
        <v>1209</v>
      </c>
      <c r="BD1641" t="s">
        <v>1409</v>
      </c>
      <c r="BE1641" s="15">
        <v>44632</v>
      </c>
      <c r="BG1641" t="s">
        <v>1410</v>
      </c>
      <c r="BH1641">
        <v>0.5</v>
      </c>
      <c r="BI1641" t="s">
        <v>139</v>
      </c>
      <c r="BJ1641" s="15"/>
      <c r="BK1641" t="s">
        <v>146</v>
      </c>
      <c r="BL1641">
        <v>8</v>
      </c>
      <c r="BM1641" s="16">
        <v>44622.895138888904</v>
      </c>
      <c r="BN1641">
        <v>8</v>
      </c>
      <c r="BO1641" s="16">
        <v>44622.895138888904</v>
      </c>
      <c r="BP1641" t="s">
        <v>147</v>
      </c>
      <c r="BQ1641" t="s">
        <v>147</v>
      </c>
      <c r="BS1641">
        <v>0.5</v>
      </c>
      <c r="BT1641" t="b">
        <v>0</v>
      </c>
      <c r="BV1641">
        <v>0.5</v>
      </c>
      <c r="BW1641">
        <v>0.25</v>
      </c>
      <c r="BX1641" t="s">
        <v>1103</v>
      </c>
      <c r="BY1641" t="s">
        <v>1400</v>
      </c>
      <c r="BZ1641" t="s">
        <v>1401</v>
      </c>
      <c r="CA1641" t="s">
        <v>4954</v>
      </c>
      <c r="CB1641" t="s">
        <v>150</v>
      </c>
      <c r="CD1641" t="s">
        <v>2776</v>
      </c>
      <c r="CI1641">
        <v>42.083100000000002</v>
      </c>
      <c r="CJ1641">
        <v>-121.6884</v>
      </c>
      <c r="CN1641" t="s">
        <v>3003</v>
      </c>
      <c r="CO1641" t="s">
        <v>1216</v>
      </c>
      <c r="CV1641" t="s">
        <v>154</v>
      </c>
      <c r="CW1641" t="s">
        <v>524</v>
      </c>
      <c r="CX1641" t="s">
        <v>2777</v>
      </c>
      <c r="DC1641" s="15"/>
      <c r="DH1641" t="s">
        <v>146</v>
      </c>
    </row>
    <row r="1642" spans="1:112" x14ac:dyDescent="0.25">
      <c r="A1642" t="s">
        <v>1400</v>
      </c>
      <c r="B1642" t="s">
        <v>1401</v>
      </c>
      <c r="C1642" t="s">
        <v>4955</v>
      </c>
      <c r="D1642" t="s">
        <v>124</v>
      </c>
      <c r="E1642" t="s">
        <v>125</v>
      </c>
      <c r="F1642" t="s">
        <v>126</v>
      </c>
      <c r="G1642" s="15">
        <v>44622</v>
      </c>
      <c r="H1642" t="s">
        <v>2017</v>
      </c>
      <c r="I1642" t="s">
        <v>1197</v>
      </c>
      <c r="J1642" s="15">
        <v>44622</v>
      </c>
      <c r="K1642" t="s">
        <v>2017</v>
      </c>
      <c r="L1642" t="s">
        <v>1197</v>
      </c>
      <c r="T1642" t="s">
        <v>2772</v>
      </c>
      <c r="V1642" t="s">
        <v>2819</v>
      </c>
      <c r="AA1642" t="s">
        <v>1406</v>
      </c>
      <c r="AB1642" t="s">
        <v>1400</v>
      </c>
      <c r="AC1642" t="s">
        <v>1406</v>
      </c>
      <c r="AD1642" t="s">
        <v>1407</v>
      </c>
      <c r="AF1642" t="s">
        <v>137</v>
      </c>
      <c r="AG1642" t="s">
        <v>1408</v>
      </c>
      <c r="AI1642" t="s">
        <v>139</v>
      </c>
      <c r="AK1642" t="s">
        <v>140</v>
      </c>
      <c r="AM1642" t="s">
        <v>141</v>
      </c>
      <c r="AZ1642" t="s">
        <v>1207</v>
      </c>
      <c r="BA1642" t="s">
        <v>1208</v>
      </c>
      <c r="BB1642" t="s">
        <v>1209</v>
      </c>
      <c r="BD1642" t="s">
        <v>1409</v>
      </c>
      <c r="BE1642" s="15">
        <v>44631</v>
      </c>
      <c r="BG1642" t="s">
        <v>1410</v>
      </c>
      <c r="BH1642">
        <v>0.5</v>
      </c>
      <c r="BI1642" t="s">
        <v>139</v>
      </c>
      <c r="BJ1642" s="15"/>
      <c r="BK1642" t="s">
        <v>146</v>
      </c>
      <c r="BL1642">
        <v>8</v>
      </c>
      <c r="BM1642" s="16">
        <v>44622.895833333299</v>
      </c>
      <c r="BN1642">
        <v>8</v>
      </c>
      <c r="BO1642" s="16">
        <v>44622.895833333299</v>
      </c>
      <c r="BP1642" t="s">
        <v>147</v>
      </c>
      <c r="BQ1642" t="s">
        <v>147</v>
      </c>
      <c r="BS1642">
        <v>0.5</v>
      </c>
      <c r="BT1642" t="b">
        <v>0</v>
      </c>
      <c r="BV1642">
        <v>0.5</v>
      </c>
      <c r="BW1642">
        <v>0.25</v>
      </c>
      <c r="BX1642" t="s">
        <v>1103</v>
      </c>
      <c r="BY1642" t="s">
        <v>1400</v>
      </c>
      <c r="BZ1642" t="s">
        <v>1401</v>
      </c>
      <c r="CA1642" t="s">
        <v>2820</v>
      </c>
      <c r="CB1642" t="s">
        <v>150</v>
      </c>
      <c r="CD1642" t="s">
        <v>2808</v>
      </c>
      <c r="CI1642">
        <v>42.583430999999997</v>
      </c>
      <c r="CJ1642">
        <v>-121.92888600000001</v>
      </c>
      <c r="CN1642" t="s">
        <v>1971</v>
      </c>
      <c r="CO1642" t="s">
        <v>298</v>
      </c>
      <c r="CV1642" t="s">
        <v>154</v>
      </c>
      <c r="CW1642" t="s">
        <v>524</v>
      </c>
      <c r="CX1642" t="s">
        <v>2777</v>
      </c>
      <c r="DC1642" s="15"/>
      <c r="DH1642" t="s">
        <v>146</v>
      </c>
    </row>
    <row r="1643" spans="1:112" x14ac:dyDescent="0.25">
      <c r="A1643" t="s">
        <v>1400</v>
      </c>
      <c r="B1643" t="s">
        <v>1401</v>
      </c>
      <c r="C1643" t="s">
        <v>4956</v>
      </c>
      <c r="D1643" t="s">
        <v>124</v>
      </c>
      <c r="E1643" t="s">
        <v>125</v>
      </c>
      <c r="F1643" t="s">
        <v>126</v>
      </c>
      <c r="G1643" s="15">
        <v>44622</v>
      </c>
      <c r="H1643" t="s">
        <v>1958</v>
      </c>
      <c r="I1643" t="s">
        <v>1197</v>
      </c>
      <c r="J1643" s="15">
        <v>44622</v>
      </c>
      <c r="K1643" t="s">
        <v>1958</v>
      </c>
      <c r="L1643" t="s">
        <v>1197</v>
      </c>
      <c r="T1643" t="s">
        <v>2772</v>
      </c>
      <c r="V1643" t="s">
        <v>4957</v>
      </c>
      <c r="AA1643" t="s">
        <v>1406</v>
      </c>
      <c r="AB1643" t="s">
        <v>1400</v>
      </c>
      <c r="AC1643" t="s">
        <v>1406</v>
      </c>
      <c r="AD1643" t="s">
        <v>1407</v>
      </c>
      <c r="AF1643" t="s">
        <v>137</v>
      </c>
      <c r="AG1643" t="s">
        <v>1408</v>
      </c>
      <c r="AI1643" t="s">
        <v>139</v>
      </c>
      <c r="AK1643" t="s">
        <v>140</v>
      </c>
      <c r="AM1643" t="s">
        <v>141</v>
      </c>
      <c r="AZ1643" t="s">
        <v>1207</v>
      </c>
      <c r="BA1643" t="s">
        <v>1208</v>
      </c>
      <c r="BB1643" t="s">
        <v>1209</v>
      </c>
      <c r="BD1643" t="s">
        <v>1409</v>
      </c>
      <c r="BE1643" s="15">
        <v>44631</v>
      </c>
      <c r="BG1643" t="s">
        <v>1410</v>
      </c>
      <c r="BH1643">
        <v>0.5</v>
      </c>
      <c r="BI1643" t="s">
        <v>139</v>
      </c>
      <c r="BJ1643" s="15"/>
      <c r="BK1643" t="s">
        <v>146</v>
      </c>
      <c r="BL1643">
        <v>8</v>
      </c>
      <c r="BM1643" s="16">
        <v>44622.944444444402</v>
      </c>
      <c r="BN1643">
        <v>8</v>
      </c>
      <c r="BO1643" s="16">
        <v>44622.944444444402</v>
      </c>
      <c r="BP1643" t="s">
        <v>147</v>
      </c>
      <c r="BQ1643" t="s">
        <v>147</v>
      </c>
      <c r="BS1643">
        <v>0.5</v>
      </c>
      <c r="BT1643" t="b">
        <v>0</v>
      </c>
      <c r="BV1643">
        <v>0.5</v>
      </c>
      <c r="BW1643">
        <v>0.25</v>
      </c>
      <c r="BX1643" t="s">
        <v>1103</v>
      </c>
      <c r="BY1643" t="s">
        <v>1400</v>
      </c>
      <c r="BZ1643" t="s">
        <v>1401</v>
      </c>
      <c r="CA1643" t="s">
        <v>4958</v>
      </c>
      <c r="CB1643" t="s">
        <v>150</v>
      </c>
      <c r="CD1643" t="s">
        <v>2831</v>
      </c>
      <c r="CI1643">
        <v>42.619399999999999</v>
      </c>
      <c r="CJ1643">
        <v>-121.7597</v>
      </c>
      <c r="CN1643" t="s">
        <v>3003</v>
      </c>
      <c r="CO1643" t="s">
        <v>1216</v>
      </c>
      <c r="CV1643" t="s">
        <v>154</v>
      </c>
      <c r="CW1643" t="s">
        <v>524</v>
      </c>
      <c r="CX1643" t="s">
        <v>2777</v>
      </c>
      <c r="DC1643" s="15"/>
      <c r="DH1643" t="s">
        <v>146</v>
      </c>
    </row>
    <row r="1644" spans="1:112" x14ac:dyDescent="0.25">
      <c r="A1644" t="s">
        <v>1400</v>
      </c>
      <c r="B1644" t="s">
        <v>1401</v>
      </c>
      <c r="C1644" t="s">
        <v>4959</v>
      </c>
      <c r="D1644" t="s">
        <v>124</v>
      </c>
      <c r="E1644" t="s">
        <v>125</v>
      </c>
      <c r="F1644" t="s">
        <v>126</v>
      </c>
      <c r="G1644" s="15">
        <v>44622</v>
      </c>
      <c r="H1644" t="s">
        <v>2260</v>
      </c>
      <c r="I1644" t="s">
        <v>1197</v>
      </c>
      <c r="J1644" s="15">
        <v>44622</v>
      </c>
      <c r="K1644" t="s">
        <v>2260</v>
      </c>
      <c r="L1644" t="s">
        <v>1197</v>
      </c>
      <c r="T1644" t="s">
        <v>2772</v>
      </c>
      <c r="V1644" t="s">
        <v>2893</v>
      </c>
      <c r="AA1644" t="s">
        <v>1406</v>
      </c>
      <c r="AB1644" t="s">
        <v>1400</v>
      </c>
      <c r="AC1644" t="s">
        <v>1406</v>
      </c>
      <c r="AD1644" t="s">
        <v>1407</v>
      </c>
      <c r="AF1644" t="s">
        <v>137</v>
      </c>
      <c r="AG1644" t="s">
        <v>1408</v>
      </c>
      <c r="AI1644" t="s">
        <v>139</v>
      </c>
      <c r="AK1644" t="s">
        <v>140</v>
      </c>
      <c r="AM1644" t="s">
        <v>141</v>
      </c>
      <c r="AZ1644" t="s">
        <v>1207</v>
      </c>
      <c r="BA1644" t="s">
        <v>1208</v>
      </c>
      <c r="BB1644" t="s">
        <v>1209</v>
      </c>
      <c r="BD1644" t="s">
        <v>1409</v>
      </c>
      <c r="BE1644" s="15">
        <v>44631</v>
      </c>
      <c r="BG1644" t="s">
        <v>1410</v>
      </c>
      <c r="BH1644">
        <v>0.5</v>
      </c>
      <c r="BI1644" t="s">
        <v>139</v>
      </c>
      <c r="BJ1644" s="15"/>
      <c r="BK1644" t="s">
        <v>146</v>
      </c>
      <c r="BL1644">
        <v>8</v>
      </c>
      <c r="BM1644" s="16">
        <v>44623.027777777803</v>
      </c>
      <c r="BN1644">
        <v>8</v>
      </c>
      <c r="BO1644" s="16">
        <v>44623.027777777803</v>
      </c>
      <c r="BP1644" t="s">
        <v>147</v>
      </c>
      <c r="BQ1644" t="s">
        <v>147</v>
      </c>
      <c r="BS1644">
        <v>0.5</v>
      </c>
      <c r="BT1644" t="b">
        <v>0</v>
      </c>
      <c r="BV1644">
        <v>0.5</v>
      </c>
      <c r="BW1644">
        <v>0.25</v>
      </c>
      <c r="BX1644" t="s">
        <v>1103</v>
      </c>
      <c r="BY1644" t="s">
        <v>1400</v>
      </c>
      <c r="BZ1644" t="s">
        <v>1401</v>
      </c>
      <c r="CA1644" t="s">
        <v>2894</v>
      </c>
      <c r="CB1644" t="s">
        <v>150</v>
      </c>
      <c r="CD1644" t="s">
        <v>2776</v>
      </c>
      <c r="CI1644">
        <v>42.142077999999998</v>
      </c>
      <c r="CJ1644">
        <v>-121.785005</v>
      </c>
      <c r="CN1644" t="s">
        <v>1971</v>
      </c>
      <c r="CO1644" t="s">
        <v>298</v>
      </c>
      <c r="CV1644" t="s">
        <v>154</v>
      </c>
      <c r="CW1644" t="s">
        <v>524</v>
      </c>
      <c r="CX1644" t="s">
        <v>2777</v>
      </c>
      <c r="DC1644" s="15"/>
      <c r="DH1644" t="s">
        <v>146</v>
      </c>
    </row>
    <row r="1645" spans="1:112" x14ac:dyDescent="0.25">
      <c r="A1645" t="s">
        <v>1400</v>
      </c>
      <c r="B1645" t="s">
        <v>1401</v>
      </c>
      <c r="C1645" t="s">
        <v>4960</v>
      </c>
      <c r="D1645" t="s">
        <v>124</v>
      </c>
      <c r="E1645" t="s">
        <v>125</v>
      </c>
      <c r="F1645" t="s">
        <v>126</v>
      </c>
      <c r="G1645" s="15">
        <v>44623</v>
      </c>
      <c r="H1645" t="s">
        <v>2193</v>
      </c>
      <c r="I1645" t="s">
        <v>1197</v>
      </c>
      <c r="J1645" s="15">
        <v>44623</v>
      </c>
      <c r="K1645" t="s">
        <v>2193</v>
      </c>
      <c r="L1645" t="s">
        <v>1197</v>
      </c>
      <c r="T1645" t="s">
        <v>2772</v>
      </c>
      <c r="V1645" t="s">
        <v>4961</v>
      </c>
      <c r="AA1645" t="s">
        <v>1406</v>
      </c>
      <c r="AB1645" t="s">
        <v>1400</v>
      </c>
      <c r="AC1645" t="s">
        <v>1406</v>
      </c>
      <c r="AD1645" t="s">
        <v>1407</v>
      </c>
      <c r="AF1645" t="s">
        <v>137</v>
      </c>
      <c r="AG1645" t="s">
        <v>1408</v>
      </c>
      <c r="AI1645" t="s">
        <v>139</v>
      </c>
      <c r="AK1645" t="s">
        <v>140</v>
      </c>
      <c r="AM1645" t="s">
        <v>141</v>
      </c>
      <c r="AZ1645" t="s">
        <v>1207</v>
      </c>
      <c r="BA1645" t="s">
        <v>1208</v>
      </c>
      <c r="BB1645" t="s">
        <v>1209</v>
      </c>
      <c r="BD1645" t="s">
        <v>1409</v>
      </c>
      <c r="BE1645" s="15">
        <v>44634</v>
      </c>
      <c r="BG1645" t="s">
        <v>1410</v>
      </c>
      <c r="BH1645">
        <v>0.5</v>
      </c>
      <c r="BI1645" t="s">
        <v>139</v>
      </c>
      <c r="BJ1645" s="15"/>
      <c r="BK1645" t="s">
        <v>146</v>
      </c>
      <c r="BL1645">
        <v>8</v>
      </c>
      <c r="BM1645" s="16">
        <v>44623.722222222197</v>
      </c>
      <c r="BN1645">
        <v>8</v>
      </c>
      <c r="BO1645" s="16">
        <v>44623.722222222197</v>
      </c>
      <c r="BP1645" t="s">
        <v>147</v>
      </c>
      <c r="BQ1645" t="s">
        <v>147</v>
      </c>
      <c r="BS1645">
        <v>0.5</v>
      </c>
      <c r="BT1645" t="b">
        <v>0</v>
      </c>
      <c r="BV1645">
        <v>0.5</v>
      </c>
      <c r="BW1645">
        <v>0.25</v>
      </c>
      <c r="BX1645" t="s">
        <v>1103</v>
      </c>
      <c r="BY1645" t="s">
        <v>1400</v>
      </c>
      <c r="BZ1645" t="s">
        <v>1401</v>
      </c>
      <c r="CA1645" t="s">
        <v>4962</v>
      </c>
      <c r="CB1645" t="s">
        <v>150</v>
      </c>
      <c r="CD1645" t="s">
        <v>4888</v>
      </c>
      <c r="CI1645">
        <v>42.143599999999999</v>
      </c>
      <c r="CJ1645">
        <v>-121.96120000000001</v>
      </c>
      <c r="CN1645" t="s">
        <v>3003</v>
      </c>
      <c r="CO1645" t="s">
        <v>1216</v>
      </c>
      <c r="CV1645" t="s">
        <v>154</v>
      </c>
      <c r="CW1645" t="s">
        <v>524</v>
      </c>
      <c r="CX1645" t="s">
        <v>2777</v>
      </c>
      <c r="DC1645" s="15"/>
      <c r="DH1645" t="s">
        <v>146</v>
      </c>
    </row>
    <row r="1646" spans="1:112" x14ac:dyDescent="0.25">
      <c r="A1646" t="s">
        <v>1400</v>
      </c>
      <c r="B1646" t="s">
        <v>1401</v>
      </c>
      <c r="C1646" t="s">
        <v>4963</v>
      </c>
      <c r="D1646" t="s">
        <v>124</v>
      </c>
      <c r="E1646" t="s">
        <v>125</v>
      </c>
      <c r="F1646" t="s">
        <v>126</v>
      </c>
      <c r="G1646" s="15">
        <v>44623</v>
      </c>
      <c r="H1646" t="s">
        <v>778</v>
      </c>
      <c r="I1646" t="s">
        <v>1197</v>
      </c>
      <c r="J1646" s="15">
        <v>44623</v>
      </c>
      <c r="K1646" t="s">
        <v>778</v>
      </c>
      <c r="L1646" t="s">
        <v>1197</v>
      </c>
      <c r="T1646" t="s">
        <v>2772</v>
      </c>
      <c r="V1646" t="s">
        <v>4964</v>
      </c>
      <c r="AA1646" t="s">
        <v>1406</v>
      </c>
      <c r="AB1646" t="s">
        <v>1400</v>
      </c>
      <c r="AC1646" t="s">
        <v>1406</v>
      </c>
      <c r="AD1646" t="s">
        <v>1407</v>
      </c>
      <c r="AF1646" t="s">
        <v>137</v>
      </c>
      <c r="AG1646" t="s">
        <v>1408</v>
      </c>
      <c r="AI1646" t="s">
        <v>139</v>
      </c>
      <c r="AK1646" t="s">
        <v>140</v>
      </c>
      <c r="AM1646" t="s">
        <v>141</v>
      </c>
      <c r="AZ1646" t="s">
        <v>1207</v>
      </c>
      <c r="BA1646" t="s">
        <v>1208</v>
      </c>
      <c r="BB1646" t="s">
        <v>1209</v>
      </c>
      <c r="BD1646" t="s">
        <v>1409</v>
      </c>
      <c r="BE1646" s="15">
        <v>44634</v>
      </c>
      <c r="BG1646" t="s">
        <v>1410</v>
      </c>
      <c r="BH1646">
        <v>0.5</v>
      </c>
      <c r="BI1646" t="s">
        <v>139</v>
      </c>
      <c r="BJ1646" s="15"/>
      <c r="BK1646" t="s">
        <v>146</v>
      </c>
      <c r="BL1646">
        <v>8</v>
      </c>
      <c r="BM1646" s="16">
        <v>44623.760416666701</v>
      </c>
      <c r="BN1646">
        <v>8</v>
      </c>
      <c r="BO1646" s="16">
        <v>44623.760416666701</v>
      </c>
      <c r="BP1646" t="s">
        <v>147</v>
      </c>
      <c r="BQ1646" t="s">
        <v>147</v>
      </c>
      <c r="BS1646">
        <v>0.5</v>
      </c>
      <c r="BT1646" t="b">
        <v>0</v>
      </c>
      <c r="BV1646">
        <v>0.5</v>
      </c>
      <c r="BW1646">
        <v>0.25</v>
      </c>
      <c r="BX1646" t="s">
        <v>1103</v>
      </c>
      <c r="BY1646" t="s">
        <v>1400</v>
      </c>
      <c r="BZ1646" t="s">
        <v>1401</v>
      </c>
      <c r="CA1646" t="s">
        <v>4965</v>
      </c>
      <c r="CB1646" t="s">
        <v>150</v>
      </c>
      <c r="CD1646" t="s">
        <v>2804</v>
      </c>
      <c r="CI1646">
        <v>43.2254</v>
      </c>
      <c r="CJ1646">
        <v>-121.7891</v>
      </c>
      <c r="CN1646" t="s">
        <v>3003</v>
      </c>
      <c r="CO1646" t="s">
        <v>1216</v>
      </c>
      <c r="CV1646" t="s">
        <v>154</v>
      </c>
      <c r="CW1646" t="s">
        <v>524</v>
      </c>
      <c r="CX1646" t="s">
        <v>2777</v>
      </c>
      <c r="DC1646" s="15"/>
      <c r="DH1646" t="s">
        <v>146</v>
      </c>
    </row>
    <row r="1647" spans="1:112" x14ac:dyDescent="0.25">
      <c r="A1647" t="s">
        <v>1400</v>
      </c>
      <c r="B1647" t="s">
        <v>1401</v>
      </c>
      <c r="C1647" t="s">
        <v>4966</v>
      </c>
      <c r="D1647" t="s">
        <v>124</v>
      </c>
      <c r="E1647" t="s">
        <v>125</v>
      </c>
      <c r="F1647" t="s">
        <v>126</v>
      </c>
      <c r="G1647" s="15">
        <v>44623</v>
      </c>
      <c r="H1647" t="s">
        <v>484</v>
      </c>
      <c r="I1647" t="s">
        <v>1197</v>
      </c>
      <c r="J1647" s="15">
        <v>44623</v>
      </c>
      <c r="K1647" t="s">
        <v>484</v>
      </c>
      <c r="L1647" t="s">
        <v>1197</v>
      </c>
      <c r="T1647" t="s">
        <v>2772</v>
      </c>
      <c r="V1647" t="s">
        <v>4967</v>
      </c>
      <c r="AA1647" t="s">
        <v>1406</v>
      </c>
      <c r="AB1647" t="s">
        <v>1400</v>
      </c>
      <c r="AC1647" t="s">
        <v>1406</v>
      </c>
      <c r="AD1647" t="s">
        <v>1407</v>
      </c>
      <c r="AF1647" t="s">
        <v>137</v>
      </c>
      <c r="AG1647" t="s">
        <v>1408</v>
      </c>
      <c r="AI1647" t="s">
        <v>139</v>
      </c>
      <c r="AK1647" t="s">
        <v>140</v>
      </c>
      <c r="AM1647" t="s">
        <v>141</v>
      </c>
      <c r="AZ1647" t="s">
        <v>1207</v>
      </c>
      <c r="BA1647" t="s">
        <v>1208</v>
      </c>
      <c r="BB1647" t="s">
        <v>1209</v>
      </c>
      <c r="BD1647" t="s">
        <v>1409</v>
      </c>
      <c r="BE1647" s="15">
        <v>44634</v>
      </c>
      <c r="BG1647" t="s">
        <v>1410</v>
      </c>
      <c r="BH1647">
        <v>0.5</v>
      </c>
      <c r="BI1647" t="s">
        <v>139</v>
      </c>
      <c r="BJ1647" s="15"/>
      <c r="BK1647" t="s">
        <v>146</v>
      </c>
      <c r="BL1647">
        <v>8</v>
      </c>
      <c r="BM1647" s="16">
        <v>44623.78125</v>
      </c>
      <c r="BN1647">
        <v>8</v>
      </c>
      <c r="BO1647" s="16">
        <v>44623.78125</v>
      </c>
      <c r="BP1647" t="s">
        <v>147</v>
      </c>
      <c r="BQ1647" t="s">
        <v>147</v>
      </c>
      <c r="BS1647">
        <v>0.5</v>
      </c>
      <c r="BT1647" t="b">
        <v>0</v>
      </c>
      <c r="BV1647">
        <v>0.5</v>
      </c>
      <c r="BW1647">
        <v>0.25</v>
      </c>
      <c r="BX1647" t="s">
        <v>1103</v>
      </c>
      <c r="BY1647" t="s">
        <v>1400</v>
      </c>
      <c r="BZ1647" t="s">
        <v>1401</v>
      </c>
      <c r="CA1647" t="s">
        <v>4968</v>
      </c>
      <c r="CB1647" t="s">
        <v>150</v>
      </c>
      <c r="CD1647" t="s">
        <v>2776</v>
      </c>
      <c r="CI1647">
        <v>42.118000000000002</v>
      </c>
      <c r="CJ1647">
        <v>-121.92440000000001</v>
      </c>
      <c r="CN1647" t="s">
        <v>3003</v>
      </c>
      <c r="CO1647" t="s">
        <v>1216</v>
      </c>
      <c r="CV1647" t="s">
        <v>154</v>
      </c>
      <c r="CW1647" t="s">
        <v>524</v>
      </c>
      <c r="CX1647" t="s">
        <v>2777</v>
      </c>
      <c r="DC1647" s="15"/>
      <c r="DH1647" t="s">
        <v>146</v>
      </c>
    </row>
    <row r="1648" spans="1:112" x14ac:dyDescent="0.25">
      <c r="A1648" t="s">
        <v>1400</v>
      </c>
      <c r="B1648" t="s">
        <v>1401</v>
      </c>
      <c r="C1648" t="s">
        <v>4969</v>
      </c>
      <c r="D1648" t="s">
        <v>124</v>
      </c>
      <c r="E1648" t="s">
        <v>125</v>
      </c>
      <c r="F1648" t="s">
        <v>126</v>
      </c>
      <c r="G1648" s="15">
        <v>44623</v>
      </c>
      <c r="H1648" t="s">
        <v>4943</v>
      </c>
      <c r="I1648" t="s">
        <v>1197</v>
      </c>
      <c r="J1648" s="15">
        <v>44623</v>
      </c>
      <c r="K1648" t="s">
        <v>4943</v>
      </c>
      <c r="L1648" t="s">
        <v>1197</v>
      </c>
      <c r="T1648" t="s">
        <v>2772</v>
      </c>
      <c r="V1648" t="s">
        <v>2858</v>
      </c>
      <c r="AA1648" t="s">
        <v>1406</v>
      </c>
      <c r="AB1648" t="s">
        <v>1400</v>
      </c>
      <c r="AC1648" t="s">
        <v>1406</v>
      </c>
      <c r="AD1648" t="s">
        <v>1407</v>
      </c>
      <c r="AF1648" t="s">
        <v>137</v>
      </c>
      <c r="AG1648" t="s">
        <v>1408</v>
      </c>
      <c r="AI1648" t="s">
        <v>139</v>
      </c>
      <c r="AK1648" t="s">
        <v>140</v>
      </c>
      <c r="AM1648" t="s">
        <v>141</v>
      </c>
      <c r="AZ1648" t="s">
        <v>1207</v>
      </c>
      <c r="BA1648" t="s">
        <v>1208</v>
      </c>
      <c r="BB1648" t="s">
        <v>1209</v>
      </c>
      <c r="BD1648" t="s">
        <v>1409</v>
      </c>
      <c r="BE1648" s="15">
        <v>44634</v>
      </c>
      <c r="BG1648" t="s">
        <v>1410</v>
      </c>
      <c r="BH1648">
        <v>0.5</v>
      </c>
      <c r="BI1648" t="s">
        <v>139</v>
      </c>
      <c r="BJ1648" s="15"/>
      <c r="BK1648" t="s">
        <v>146</v>
      </c>
      <c r="BL1648">
        <v>8</v>
      </c>
      <c r="BM1648" s="16">
        <v>44623.807638888902</v>
      </c>
      <c r="BN1648">
        <v>8</v>
      </c>
      <c r="BO1648" s="16">
        <v>44623.807638888902</v>
      </c>
      <c r="BP1648" t="s">
        <v>147</v>
      </c>
      <c r="BQ1648" t="s">
        <v>147</v>
      </c>
      <c r="BS1648">
        <v>0.5</v>
      </c>
      <c r="BT1648" t="b">
        <v>0</v>
      </c>
      <c r="BV1648">
        <v>0.5</v>
      </c>
      <c r="BW1648">
        <v>0.25</v>
      </c>
      <c r="BX1648" t="s">
        <v>1103</v>
      </c>
      <c r="BY1648" t="s">
        <v>1400</v>
      </c>
      <c r="BZ1648" t="s">
        <v>1401</v>
      </c>
      <c r="CA1648" t="s">
        <v>2859</v>
      </c>
      <c r="CB1648" t="s">
        <v>150</v>
      </c>
      <c r="CD1648" t="s">
        <v>2804</v>
      </c>
      <c r="CI1648">
        <v>43.080168</v>
      </c>
      <c r="CJ1648">
        <v>-121.826292</v>
      </c>
      <c r="CN1648" t="s">
        <v>1971</v>
      </c>
      <c r="CO1648" t="s">
        <v>298</v>
      </c>
      <c r="CV1648" t="s">
        <v>154</v>
      </c>
      <c r="CW1648" t="s">
        <v>524</v>
      </c>
      <c r="CX1648" t="s">
        <v>2777</v>
      </c>
      <c r="DC1648" s="15"/>
      <c r="DH1648" t="s">
        <v>146</v>
      </c>
    </row>
    <row r="1649" spans="1:112" x14ac:dyDescent="0.25">
      <c r="A1649" t="s">
        <v>1400</v>
      </c>
      <c r="B1649" t="s">
        <v>1401</v>
      </c>
      <c r="C1649" t="s">
        <v>4970</v>
      </c>
      <c r="D1649" t="s">
        <v>124</v>
      </c>
      <c r="E1649" t="s">
        <v>125</v>
      </c>
      <c r="F1649" t="s">
        <v>126</v>
      </c>
      <c r="G1649" s="15">
        <v>44623</v>
      </c>
      <c r="H1649" t="s">
        <v>309</v>
      </c>
      <c r="I1649" t="s">
        <v>1197</v>
      </c>
      <c r="J1649" s="15">
        <v>44623</v>
      </c>
      <c r="K1649" t="s">
        <v>309</v>
      </c>
      <c r="L1649" t="s">
        <v>1197</v>
      </c>
      <c r="T1649" t="s">
        <v>2772</v>
      </c>
      <c r="V1649" t="s">
        <v>4971</v>
      </c>
      <c r="AA1649" t="s">
        <v>1406</v>
      </c>
      <c r="AB1649" t="s">
        <v>1400</v>
      </c>
      <c r="AC1649" t="s">
        <v>1406</v>
      </c>
      <c r="AD1649" t="s">
        <v>1407</v>
      </c>
      <c r="AF1649" t="s">
        <v>137</v>
      </c>
      <c r="AG1649" t="s">
        <v>1408</v>
      </c>
      <c r="AI1649" t="s">
        <v>139</v>
      </c>
      <c r="AK1649" t="s">
        <v>140</v>
      </c>
      <c r="AM1649" t="s">
        <v>141</v>
      </c>
      <c r="AZ1649" t="s">
        <v>1207</v>
      </c>
      <c r="BA1649" t="s">
        <v>1208</v>
      </c>
      <c r="BB1649" t="s">
        <v>1209</v>
      </c>
      <c r="BD1649" t="s">
        <v>1409</v>
      </c>
      <c r="BE1649" s="15">
        <v>44634</v>
      </c>
      <c r="BG1649" t="s">
        <v>1410</v>
      </c>
      <c r="BH1649">
        <v>0.5</v>
      </c>
      <c r="BI1649" t="s">
        <v>139</v>
      </c>
      <c r="BJ1649" s="15"/>
      <c r="BK1649" t="s">
        <v>146</v>
      </c>
      <c r="BL1649">
        <v>8</v>
      </c>
      <c r="BM1649" s="16">
        <v>44623.84375</v>
      </c>
      <c r="BN1649">
        <v>8</v>
      </c>
      <c r="BO1649" s="16">
        <v>44623.84375</v>
      </c>
      <c r="BP1649" t="s">
        <v>147</v>
      </c>
      <c r="BQ1649" t="s">
        <v>147</v>
      </c>
      <c r="BS1649">
        <v>0.5</v>
      </c>
      <c r="BT1649" t="b">
        <v>0</v>
      </c>
      <c r="BV1649">
        <v>0.5</v>
      </c>
      <c r="BW1649">
        <v>0.25</v>
      </c>
      <c r="BX1649" t="s">
        <v>1103</v>
      </c>
      <c r="BY1649" t="s">
        <v>1400</v>
      </c>
      <c r="BZ1649" t="s">
        <v>1401</v>
      </c>
      <c r="CA1649" t="s">
        <v>4972</v>
      </c>
      <c r="CB1649" t="s">
        <v>150</v>
      </c>
      <c r="CD1649" t="s">
        <v>2776</v>
      </c>
      <c r="CI1649">
        <v>42.122500000000002</v>
      </c>
      <c r="CJ1649">
        <v>-121.82470000000001</v>
      </c>
      <c r="CN1649" t="s">
        <v>3003</v>
      </c>
      <c r="CO1649" t="s">
        <v>1216</v>
      </c>
      <c r="CV1649" t="s">
        <v>154</v>
      </c>
      <c r="CW1649" t="s">
        <v>524</v>
      </c>
      <c r="CX1649" t="s">
        <v>2777</v>
      </c>
      <c r="DC1649" s="15"/>
      <c r="DH1649" t="s">
        <v>146</v>
      </c>
    </row>
    <row r="1650" spans="1:112" x14ac:dyDescent="0.25">
      <c r="A1650" t="s">
        <v>1400</v>
      </c>
      <c r="B1650" t="s">
        <v>1401</v>
      </c>
      <c r="C1650" t="s">
        <v>4973</v>
      </c>
      <c r="D1650" t="s">
        <v>124</v>
      </c>
      <c r="E1650" t="s">
        <v>125</v>
      </c>
      <c r="F1650" t="s">
        <v>126</v>
      </c>
      <c r="G1650" s="15">
        <v>44623</v>
      </c>
      <c r="H1650" t="s">
        <v>4974</v>
      </c>
      <c r="I1650" t="s">
        <v>1197</v>
      </c>
      <c r="J1650" s="15">
        <v>44623</v>
      </c>
      <c r="K1650" t="s">
        <v>4974</v>
      </c>
      <c r="L1650" t="s">
        <v>1197</v>
      </c>
      <c r="T1650" t="s">
        <v>2772</v>
      </c>
      <c r="V1650" t="s">
        <v>4975</v>
      </c>
      <c r="AA1650" t="s">
        <v>1406</v>
      </c>
      <c r="AB1650" t="s">
        <v>1400</v>
      </c>
      <c r="AC1650" t="s">
        <v>1406</v>
      </c>
      <c r="AD1650" t="s">
        <v>1407</v>
      </c>
      <c r="AF1650" t="s">
        <v>137</v>
      </c>
      <c r="AG1650" t="s">
        <v>1408</v>
      </c>
      <c r="AI1650" t="s">
        <v>139</v>
      </c>
      <c r="AK1650" t="s">
        <v>140</v>
      </c>
      <c r="AM1650" t="s">
        <v>141</v>
      </c>
      <c r="AZ1650" t="s">
        <v>1207</v>
      </c>
      <c r="BA1650" t="s">
        <v>1208</v>
      </c>
      <c r="BB1650" t="s">
        <v>1209</v>
      </c>
      <c r="BD1650" t="s">
        <v>1409</v>
      </c>
      <c r="BE1650" s="15">
        <v>44634</v>
      </c>
      <c r="BG1650" t="s">
        <v>1410</v>
      </c>
      <c r="BH1650">
        <v>0.5</v>
      </c>
      <c r="BI1650" t="s">
        <v>139</v>
      </c>
      <c r="BJ1650" s="15"/>
      <c r="BK1650" t="s">
        <v>146</v>
      </c>
      <c r="BL1650">
        <v>8</v>
      </c>
      <c r="BM1650" s="16">
        <v>44623.858333333301</v>
      </c>
      <c r="BN1650">
        <v>8</v>
      </c>
      <c r="BO1650" s="16">
        <v>44623.858333333301</v>
      </c>
      <c r="BP1650" t="s">
        <v>147</v>
      </c>
      <c r="BQ1650" t="s">
        <v>147</v>
      </c>
      <c r="BS1650">
        <v>0.5</v>
      </c>
      <c r="BT1650" t="b">
        <v>0</v>
      </c>
      <c r="BV1650">
        <v>0.5</v>
      </c>
      <c r="BW1650">
        <v>0.25</v>
      </c>
      <c r="BX1650" t="s">
        <v>1103</v>
      </c>
      <c r="BY1650" t="s">
        <v>1400</v>
      </c>
      <c r="BZ1650" t="s">
        <v>1401</v>
      </c>
      <c r="CA1650" t="s">
        <v>4976</v>
      </c>
      <c r="CB1650" t="s">
        <v>150</v>
      </c>
      <c r="CD1650" t="s">
        <v>2804</v>
      </c>
      <c r="CI1650">
        <v>42.609699999999997</v>
      </c>
      <c r="CJ1650">
        <v>-121.874</v>
      </c>
      <c r="CN1650" t="s">
        <v>3003</v>
      </c>
      <c r="CO1650" t="s">
        <v>1216</v>
      </c>
      <c r="CV1650" t="s">
        <v>154</v>
      </c>
      <c r="CW1650" t="s">
        <v>524</v>
      </c>
      <c r="CX1650" t="s">
        <v>2777</v>
      </c>
      <c r="DC1650" s="15"/>
      <c r="DH1650" t="s">
        <v>146</v>
      </c>
    </row>
    <row r="1651" spans="1:112" x14ac:dyDescent="0.25">
      <c r="A1651" t="s">
        <v>1400</v>
      </c>
      <c r="B1651" t="s">
        <v>1401</v>
      </c>
      <c r="C1651" t="s">
        <v>4977</v>
      </c>
      <c r="D1651" t="s">
        <v>124</v>
      </c>
      <c r="E1651" t="s">
        <v>125</v>
      </c>
      <c r="F1651" t="s">
        <v>126</v>
      </c>
      <c r="G1651" s="15">
        <v>44623</v>
      </c>
      <c r="H1651" t="s">
        <v>1539</v>
      </c>
      <c r="I1651" t="s">
        <v>1197</v>
      </c>
      <c r="J1651" s="15">
        <v>44623</v>
      </c>
      <c r="K1651" t="s">
        <v>1539</v>
      </c>
      <c r="L1651" t="s">
        <v>1197</v>
      </c>
      <c r="T1651" t="s">
        <v>2772</v>
      </c>
      <c r="V1651" t="s">
        <v>2924</v>
      </c>
      <c r="AA1651" t="s">
        <v>1406</v>
      </c>
      <c r="AB1651" t="s">
        <v>1400</v>
      </c>
      <c r="AC1651" t="s">
        <v>1406</v>
      </c>
      <c r="AD1651" t="s">
        <v>1407</v>
      </c>
      <c r="AF1651" t="s">
        <v>137</v>
      </c>
      <c r="AG1651" t="s">
        <v>1408</v>
      </c>
      <c r="AI1651" t="s">
        <v>139</v>
      </c>
      <c r="AK1651" t="s">
        <v>140</v>
      </c>
      <c r="AM1651" t="s">
        <v>141</v>
      </c>
      <c r="AZ1651" t="s">
        <v>1207</v>
      </c>
      <c r="BA1651" t="s">
        <v>1208</v>
      </c>
      <c r="BB1651" t="s">
        <v>1209</v>
      </c>
      <c r="BD1651" t="s">
        <v>1409</v>
      </c>
      <c r="BE1651" s="15">
        <v>44634</v>
      </c>
      <c r="BG1651" t="s">
        <v>1410</v>
      </c>
      <c r="BH1651">
        <v>0.5</v>
      </c>
      <c r="BI1651" t="s">
        <v>139</v>
      </c>
      <c r="BJ1651" s="15"/>
      <c r="BK1651" t="s">
        <v>146</v>
      </c>
      <c r="BL1651">
        <v>8</v>
      </c>
      <c r="BM1651" s="16">
        <v>44623.916666666701</v>
      </c>
      <c r="BN1651">
        <v>8</v>
      </c>
      <c r="BO1651" s="16">
        <v>44623.916666666701</v>
      </c>
      <c r="BP1651" t="s">
        <v>147</v>
      </c>
      <c r="BQ1651" t="s">
        <v>147</v>
      </c>
      <c r="BS1651">
        <v>0.5</v>
      </c>
      <c r="BT1651" t="b">
        <v>0</v>
      </c>
      <c r="BV1651">
        <v>0.5</v>
      </c>
      <c r="BW1651">
        <v>0.25</v>
      </c>
      <c r="BX1651" t="s">
        <v>1103</v>
      </c>
      <c r="BY1651" t="s">
        <v>1400</v>
      </c>
      <c r="BZ1651" t="s">
        <v>1401</v>
      </c>
      <c r="CA1651" t="s">
        <v>2925</v>
      </c>
      <c r="CB1651" t="s">
        <v>150</v>
      </c>
      <c r="CD1651" t="s">
        <v>2776</v>
      </c>
      <c r="CI1651">
        <v>42.195199000000002</v>
      </c>
      <c r="CJ1651">
        <v>-121.692273</v>
      </c>
      <c r="CN1651" t="s">
        <v>1971</v>
      </c>
      <c r="CO1651" t="s">
        <v>298</v>
      </c>
      <c r="CV1651" t="s">
        <v>154</v>
      </c>
      <c r="CW1651" t="s">
        <v>524</v>
      </c>
      <c r="CX1651" t="s">
        <v>2777</v>
      </c>
      <c r="DC1651" s="15"/>
      <c r="DH1651" t="s">
        <v>146</v>
      </c>
    </row>
    <row r="1652" spans="1:112" x14ac:dyDescent="0.25">
      <c r="A1652" t="s">
        <v>1400</v>
      </c>
      <c r="B1652" t="s">
        <v>1401</v>
      </c>
      <c r="C1652" t="s">
        <v>4978</v>
      </c>
      <c r="D1652" t="s">
        <v>124</v>
      </c>
      <c r="E1652" t="s">
        <v>125</v>
      </c>
      <c r="F1652" t="s">
        <v>126</v>
      </c>
      <c r="G1652" s="15">
        <v>44623</v>
      </c>
      <c r="H1652" t="s">
        <v>2029</v>
      </c>
      <c r="I1652" t="s">
        <v>1197</v>
      </c>
      <c r="J1652" s="15">
        <v>44623</v>
      </c>
      <c r="K1652" t="s">
        <v>2029</v>
      </c>
      <c r="L1652" t="s">
        <v>1197</v>
      </c>
      <c r="T1652" t="s">
        <v>2772</v>
      </c>
      <c r="V1652" t="s">
        <v>2957</v>
      </c>
      <c r="AA1652" t="s">
        <v>1406</v>
      </c>
      <c r="AB1652" t="s">
        <v>1400</v>
      </c>
      <c r="AC1652" t="s">
        <v>1406</v>
      </c>
      <c r="AD1652" t="s">
        <v>1407</v>
      </c>
      <c r="AF1652" t="s">
        <v>137</v>
      </c>
      <c r="AG1652" t="s">
        <v>1408</v>
      </c>
      <c r="AI1652" t="s">
        <v>139</v>
      </c>
      <c r="AK1652" t="s">
        <v>140</v>
      </c>
      <c r="AM1652" t="s">
        <v>141</v>
      </c>
      <c r="AZ1652" t="s">
        <v>1207</v>
      </c>
      <c r="BA1652" t="s">
        <v>1208</v>
      </c>
      <c r="BB1652" t="s">
        <v>1209</v>
      </c>
      <c r="BD1652" t="s">
        <v>1409</v>
      </c>
      <c r="BE1652" s="15">
        <v>44634</v>
      </c>
      <c r="BG1652" t="s">
        <v>1410</v>
      </c>
      <c r="BH1652">
        <v>0.5</v>
      </c>
      <c r="BI1652" t="s">
        <v>139</v>
      </c>
      <c r="BJ1652" s="15"/>
      <c r="BK1652" t="s">
        <v>146</v>
      </c>
      <c r="BL1652">
        <v>8</v>
      </c>
      <c r="BM1652" s="16">
        <v>44623.940972222197</v>
      </c>
      <c r="BN1652">
        <v>8</v>
      </c>
      <c r="BO1652" s="16">
        <v>44623.940972222197</v>
      </c>
      <c r="BP1652" t="s">
        <v>147</v>
      </c>
      <c r="BQ1652" t="s">
        <v>147</v>
      </c>
      <c r="BS1652">
        <v>0.5</v>
      </c>
      <c r="BT1652" t="b">
        <v>0</v>
      </c>
      <c r="BV1652">
        <v>0.5</v>
      </c>
      <c r="BW1652">
        <v>0.25</v>
      </c>
      <c r="BX1652" t="s">
        <v>1103</v>
      </c>
      <c r="BY1652" t="s">
        <v>1400</v>
      </c>
      <c r="BZ1652" t="s">
        <v>1401</v>
      </c>
      <c r="CA1652" t="s">
        <v>2958</v>
      </c>
      <c r="CB1652" t="s">
        <v>150</v>
      </c>
      <c r="CD1652" t="s">
        <v>2776</v>
      </c>
      <c r="CI1652">
        <v>42.082188000000002</v>
      </c>
      <c r="CJ1652">
        <v>-121.68133899999999</v>
      </c>
      <c r="CN1652" t="s">
        <v>1971</v>
      </c>
      <c r="CO1652" t="s">
        <v>298</v>
      </c>
      <c r="CV1652" t="s">
        <v>154</v>
      </c>
      <c r="CW1652" t="s">
        <v>524</v>
      </c>
      <c r="CX1652" t="s">
        <v>2777</v>
      </c>
      <c r="DC1652" s="15"/>
      <c r="DH1652" t="s">
        <v>146</v>
      </c>
    </row>
    <row r="1653" spans="1:112" x14ac:dyDescent="0.25">
      <c r="A1653" t="s">
        <v>1400</v>
      </c>
      <c r="B1653" t="s">
        <v>1401</v>
      </c>
      <c r="C1653" t="s">
        <v>4979</v>
      </c>
      <c r="D1653" t="s">
        <v>124</v>
      </c>
      <c r="E1653" t="s">
        <v>125</v>
      </c>
      <c r="F1653" t="s">
        <v>126</v>
      </c>
      <c r="G1653" s="15">
        <v>44623</v>
      </c>
      <c r="H1653" t="s">
        <v>2244</v>
      </c>
      <c r="I1653" t="s">
        <v>1197</v>
      </c>
      <c r="J1653" s="15">
        <v>44623</v>
      </c>
      <c r="K1653" t="s">
        <v>2244</v>
      </c>
      <c r="L1653" t="s">
        <v>1197</v>
      </c>
      <c r="T1653" t="s">
        <v>2772</v>
      </c>
      <c r="V1653" t="s">
        <v>4980</v>
      </c>
      <c r="AA1653" t="s">
        <v>1406</v>
      </c>
      <c r="AB1653" t="s">
        <v>1400</v>
      </c>
      <c r="AC1653" t="s">
        <v>1406</v>
      </c>
      <c r="AD1653" t="s">
        <v>1407</v>
      </c>
      <c r="AF1653" t="s">
        <v>137</v>
      </c>
      <c r="AG1653" t="s">
        <v>1408</v>
      </c>
      <c r="AI1653" t="s">
        <v>139</v>
      </c>
      <c r="AK1653" t="s">
        <v>140</v>
      </c>
      <c r="AM1653" t="s">
        <v>141</v>
      </c>
      <c r="AZ1653" t="s">
        <v>1207</v>
      </c>
      <c r="BA1653" t="s">
        <v>1208</v>
      </c>
      <c r="BB1653" t="s">
        <v>1209</v>
      </c>
      <c r="BD1653" t="s">
        <v>1409</v>
      </c>
      <c r="BE1653" s="15">
        <v>44634</v>
      </c>
      <c r="BG1653" t="s">
        <v>1410</v>
      </c>
      <c r="BH1653">
        <v>0.5</v>
      </c>
      <c r="BI1653" t="s">
        <v>139</v>
      </c>
      <c r="BJ1653" s="15"/>
      <c r="BK1653" t="s">
        <v>146</v>
      </c>
      <c r="BL1653">
        <v>8</v>
      </c>
      <c r="BM1653" s="16">
        <v>44623.96875</v>
      </c>
      <c r="BN1653">
        <v>8</v>
      </c>
      <c r="BO1653" s="16">
        <v>44623.96875</v>
      </c>
      <c r="BP1653" t="s">
        <v>147</v>
      </c>
      <c r="BQ1653" t="s">
        <v>147</v>
      </c>
      <c r="BS1653">
        <v>0.5</v>
      </c>
      <c r="BT1653" t="b">
        <v>0</v>
      </c>
      <c r="BV1653">
        <v>0.5</v>
      </c>
      <c r="BW1653">
        <v>0.25</v>
      </c>
      <c r="BX1653" t="s">
        <v>1103</v>
      </c>
      <c r="BY1653" t="s">
        <v>1400</v>
      </c>
      <c r="BZ1653" t="s">
        <v>1401</v>
      </c>
      <c r="CA1653" t="s">
        <v>4981</v>
      </c>
      <c r="CB1653" t="s">
        <v>150</v>
      </c>
      <c r="CD1653" t="s">
        <v>2776</v>
      </c>
      <c r="CI1653">
        <v>42.174799999999998</v>
      </c>
      <c r="CJ1653">
        <v>-121.8185</v>
      </c>
      <c r="CN1653" t="s">
        <v>3003</v>
      </c>
      <c r="CO1653" t="s">
        <v>1216</v>
      </c>
      <c r="CV1653" t="s">
        <v>154</v>
      </c>
      <c r="CW1653" t="s">
        <v>524</v>
      </c>
      <c r="CX1653" t="s">
        <v>2777</v>
      </c>
      <c r="DC1653" s="15"/>
      <c r="DH1653" t="s">
        <v>146</v>
      </c>
    </row>
    <row r="1654" spans="1:112" x14ac:dyDescent="0.25">
      <c r="A1654" t="s">
        <v>1400</v>
      </c>
      <c r="B1654" t="s">
        <v>1401</v>
      </c>
      <c r="C1654" t="s">
        <v>4982</v>
      </c>
      <c r="D1654" t="s">
        <v>124</v>
      </c>
      <c r="E1654" t="s">
        <v>125</v>
      </c>
      <c r="F1654" t="s">
        <v>126</v>
      </c>
      <c r="G1654" s="15">
        <v>44623</v>
      </c>
      <c r="H1654" t="s">
        <v>4983</v>
      </c>
      <c r="I1654" t="s">
        <v>1197</v>
      </c>
      <c r="J1654" s="15">
        <v>44623</v>
      </c>
      <c r="K1654" t="s">
        <v>4983</v>
      </c>
      <c r="L1654" t="s">
        <v>1197</v>
      </c>
      <c r="T1654" t="s">
        <v>2772</v>
      </c>
      <c r="V1654" t="s">
        <v>4984</v>
      </c>
      <c r="AA1654" t="s">
        <v>1406</v>
      </c>
      <c r="AB1654" t="s">
        <v>1400</v>
      </c>
      <c r="AC1654" t="s">
        <v>1406</v>
      </c>
      <c r="AD1654" t="s">
        <v>1407</v>
      </c>
      <c r="AF1654" t="s">
        <v>137</v>
      </c>
      <c r="AG1654" t="s">
        <v>1408</v>
      </c>
      <c r="AI1654" t="s">
        <v>139</v>
      </c>
      <c r="AK1654" t="s">
        <v>140</v>
      </c>
      <c r="AM1654" t="s">
        <v>141</v>
      </c>
      <c r="AZ1654" t="s">
        <v>1207</v>
      </c>
      <c r="BA1654" t="s">
        <v>1208</v>
      </c>
      <c r="BB1654" t="s">
        <v>1209</v>
      </c>
      <c r="BD1654" t="s">
        <v>1409</v>
      </c>
      <c r="BE1654" s="15">
        <v>44634</v>
      </c>
      <c r="BG1654" t="s">
        <v>1410</v>
      </c>
      <c r="BH1654">
        <v>0.5</v>
      </c>
      <c r="BI1654" t="s">
        <v>139</v>
      </c>
      <c r="BJ1654" s="15"/>
      <c r="BK1654" t="s">
        <v>146</v>
      </c>
      <c r="BL1654">
        <v>8</v>
      </c>
      <c r="BM1654" s="16">
        <v>44623.988888888904</v>
      </c>
      <c r="BN1654">
        <v>8</v>
      </c>
      <c r="BO1654" s="16">
        <v>44623.988888888904</v>
      </c>
      <c r="BP1654" t="s">
        <v>147</v>
      </c>
      <c r="BQ1654" t="s">
        <v>147</v>
      </c>
      <c r="BS1654">
        <v>0.5</v>
      </c>
      <c r="BT1654" t="b">
        <v>0</v>
      </c>
      <c r="BV1654">
        <v>0.5</v>
      </c>
      <c r="BW1654">
        <v>0.25</v>
      </c>
      <c r="BX1654" t="s">
        <v>1103</v>
      </c>
      <c r="BY1654" t="s">
        <v>1400</v>
      </c>
      <c r="BZ1654" t="s">
        <v>1401</v>
      </c>
      <c r="CA1654" t="s">
        <v>4985</v>
      </c>
      <c r="CB1654" t="s">
        <v>150</v>
      </c>
      <c r="CD1654" t="s">
        <v>2808</v>
      </c>
      <c r="CI1654">
        <v>42.345700000000001</v>
      </c>
      <c r="CJ1654">
        <v>-121.81480000000001</v>
      </c>
      <c r="CN1654" t="s">
        <v>1971</v>
      </c>
      <c r="CO1654" t="s">
        <v>298</v>
      </c>
      <c r="CV1654" t="s">
        <v>154</v>
      </c>
      <c r="CW1654" t="s">
        <v>524</v>
      </c>
      <c r="CX1654" t="s">
        <v>2777</v>
      </c>
      <c r="DC1654" s="15"/>
      <c r="DH1654" t="s">
        <v>146</v>
      </c>
    </row>
    <row r="1655" spans="1:112" x14ac:dyDescent="0.25">
      <c r="A1655" t="s">
        <v>1400</v>
      </c>
      <c r="B1655" t="s">
        <v>1401</v>
      </c>
      <c r="C1655" t="s">
        <v>4986</v>
      </c>
      <c r="D1655" t="s">
        <v>124</v>
      </c>
      <c r="E1655" t="s">
        <v>125</v>
      </c>
      <c r="F1655" t="s">
        <v>126</v>
      </c>
      <c r="G1655" s="15">
        <v>44629</v>
      </c>
      <c r="H1655" t="s">
        <v>455</v>
      </c>
      <c r="I1655" t="s">
        <v>1197</v>
      </c>
      <c r="J1655" s="15">
        <v>44629</v>
      </c>
      <c r="K1655" t="s">
        <v>455</v>
      </c>
      <c r="L1655" t="s">
        <v>1197</v>
      </c>
      <c r="T1655" t="s">
        <v>2772</v>
      </c>
      <c r="V1655" t="s">
        <v>4987</v>
      </c>
      <c r="AA1655" t="s">
        <v>1406</v>
      </c>
      <c r="AB1655" t="s">
        <v>1400</v>
      </c>
      <c r="AC1655" t="s">
        <v>1406</v>
      </c>
      <c r="AD1655" t="s">
        <v>1407</v>
      </c>
      <c r="AF1655" t="s">
        <v>137</v>
      </c>
      <c r="AG1655" t="s">
        <v>1408</v>
      </c>
      <c r="AI1655" t="s">
        <v>139</v>
      </c>
      <c r="AK1655" t="s">
        <v>140</v>
      </c>
      <c r="AM1655" t="s">
        <v>141</v>
      </c>
      <c r="AZ1655" t="s">
        <v>1207</v>
      </c>
      <c r="BA1655" t="s">
        <v>1208</v>
      </c>
      <c r="BB1655" t="s">
        <v>1209</v>
      </c>
      <c r="BD1655" t="s">
        <v>1409</v>
      </c>
      <c r="BE1655" s="15">
        <v>44635</v>
      </c>
      <c r="BG1655" t="s">
        <v>1410</v>
      </c>
      <c r="BH1655">
        <v>0.5</v>
      </c>
      <c r="BI1655" t="s">
        <v>139</v>
      </c>
      <c r="BJ1655" s="15"/>
      <c r="BK1655" t="s">
        <v>146</v>
      </c>
      <c r="BL1655">
        <v>8</v>
      </c>
      <c r="BM1655" s="16">
        <v>44629.743750000001</v>
      </c>
      <c r="BN1655">
        <v>8</v>
      </c>
      <c r="BO1655" s="16">
        <v>44629.743750000001</v>
      </c>
      <c r="BP1655" t="s">
        <v>147</v>
      </c>
      <c r="BQ1655" t="s">
        <v>147</v>
      </c>
      <c r="BS1655">
        <v>0.5</v>
      </c>
      <c r="BT1655" t="b">
        <v>0</v>
      </c>
      <c r="BV1655">
        <v>0.5</v>
      </c>
      <c r="BW1655">
        <v>0.25</v>
      </c>
      <c r="BX1655" t="s">
        <v>1103</v>
      </c>
      <c r="BY1655" t="s">
        <v>1400</v>
      </c>
      <c r="BZ1655" t="s">
        <v>1401</v>
      </c>
      <c r="CA1655" t="s">
        <v>4988</v>
      </c>
      <c r="CB1655" t="s">
        <v>150</v>
      </c>
      <c r="CD1655" t="s">
        <v>2804</v>
      </c>
      <c r="CI1655">
        <v>43.171300000000002</v>
      </c>
      <c r="CJ1655">
        <v>-121.7871</v>
      </c>
      <c r="CN1655" t="s">
        <v>3003</v>
      </c>
      <c r="CO1655" t="s">
        <v>1216</v>
      </c>
      <c r="CV1655" t="s">
        <v>154</v>
      </c>
      <c r="CW1655" t="s">
        <v>524</v>
      </c>
      <c r="CX1655" t="s">
        <v>2777</v>
      </c>
      <c r="DC1655" s="15"/>
      <c r="DH1655" t="s">
        <v>146</v>
      </c>
    </row>
    <row r="1656" spans="1:112" x14ac:dyDescent="0.25">
      <c r="A1656" t="s">
        <v>1400</v>
      </c>
      <c r="B1656" t="s">
        <v>1401</v>
      </c>
      <c r="C1656" t="s">
        <v>4989</v>
      </c>
      <c r="D1656" t="s">
        <v>124</v>
      </c>
      <c r="E1656" t="s">
        <v>125</v>
      </c>
      <c r="F1656" t="s">
        <v>126</v>
      </c>
      <c r="G1656" s="15">
        <v>44629</v>
      </c>
      <c r="H1656" t="s">
        <v>778</v>
      </c>
      <c r="I1656" t="s">
        <v>1197</v>
      </c>
      <c r="J1656" s="15">
        <v>44629</v>
      </c>
      <c r="K1656" t="s">
        <v>778</v>
      </c>
      <c r="L1656" t="s">
        <v>1197</v>
      </c>
      <c r="T1656" t="s">
        <v>2772</v>
      </c>
      <c r="V1656" t="s">
        <v>4990</v>
      </c>
      <c r="AA1656" t="s">
        <v>1406</v>
      </c>
      <c r="AB1656" t="s">
        <v>1400</v>
      </c>
      <c r="AC1656" t="s">
        <v>1406</v>
      </c>
      <c r="AD1656" t="s">
        <v>1407</v>
      </c>
      <c r="AF1656" t="s">
        <v>137</v>
      </c>
      <c r="AG1656" t="s">
        <v>1408</v>
      </c>
      <c r="AI1656" t="s">
        <v>139</v>
      </c>
      <c r="AK1656" t="s">
        <v>140</v>
      </c>
      <c r="AM1656" t="s">
        <v>141</v>
      </c>
      <c r="AZ1656" t="s">
        <v>1207</v>
      </c>
      <c r="BA1656" t="s">
        <v>1208</v>
      </c>
      <c r="BB1656" t="s">
        <v>1209</v>
      </c>
      <c r="BD1656" t="s">
        <v>1409</v>
      </c>
      <c r="BE1656" s="15">
        <v>44635</v>
      </c>
      <c r="BG1656" t="s">
        <v>1410</v>
      </c>
      <c r="BH1656">
        <v>0.5</v>
      </c>
      <c r="BI1656" t="s">
        <v>139</v>
      </c>
      <c r="BJ1656" s="15"/>
      <c r="BK1656" t="s">
        <v>146</v>
      </c>
      <c r="BL1656">
        <v>8</v>
      </c>
      <c r="BM1656" s="16">
        <v>44629.760416666701</v>
      </c>
      <c r="BN1656">
        <v>8</v>
      </c>
      <c r="BO1656" s="16">
        <v>44629.760416666701</v>
      </c>
      <c r="BP1656" t="s">
        <v>147</v>
      </c>
      <c r="BQ1656" t="s">
        <v>147</v>
      </c>
      <c r="BS1656">
        <v>0.5</v>
      </c>
      <c r="BT1656" t="b">
        <v>0</v>
      </c>
      <c r="BV1656">
        <v>0.5</v>
      </c>
      <c r="BW1656">
        <v>0.25</v>
      </c>
      <c r="BX1656" t="s">
        <v>1103</v>
      </c>
      <c r="BY1656" t="s">
        <v>1400</v>
      </c>
      <c r="BZ1656" t="s">
        <v>1401</v>
      </c>
      <c r="CA1656" t="s">
        <v>4991</v>
      </c>
      <c r="CB1656" t="s">
        <v>150</v>
      </c>
      <c r="CD1656" t="s">
        <v>2776</v>
      </c>
      <c r="CI1656">
        <v>42.212136999999998</v>
      </c>
      <c r="CJ1656">
        <v>-121.137463</v>
      </c>
      <c r="CN1656" t="s">
        <v>1971</v>
      </c>
      <c r="CO1656" t="s">
        <v>298</v>
      </c>
      <c r="CV1656" t="s">
        <v>154</v>
      </c>
      <c r="CW1656" t="s">
        <v>524</v>
      </c>
      <c r="CX1656" t="s">
        <v>2777</v>
      </c>
      <c r="DC1656" s="15"/>
      <c r="DH1656" t="s">
        <v>146</v>
      </c>
    </row>
    <row r="1657" spans="1:112" x14ac:dyDescent="0.25">
      <c r="A1657" t="s">
        <v>1400</v>
      </c>
      <c r="B1657" t="s">
        <v>1401</v>
      </c>
      <c r="C1657" t="s">
        <v>4992</v>
      </c>
      <c r="D1657" t="s">
        <v>124</v>
      </c>
      <c r="E1657" t="s">
        <v>125</v>
      </c>
      <c r="F1657" t="s">
        <v>126</v>
      </c>
      <c r="G1657" s="15">
        <v>44629</v>
      </c>
      <c r="H1657" t="s">
        <v>1518</v>
      </c>
      <c r="I1657" t="s">
        <v>1197</v>
      </c>
      <c r="J1657" s="15">
        <v>44629</v>
      </c>
      <c r="K1657" t="s">
        <v>1518</v>
      </c>
      <c r="L1657" t="s">
        <v>1197</v>
      </c>
      <c r="T1657" t="s">
        <v>2772</v>
      </c>
      <c r="V1657" t="s">
        <v>2867</v>
      </c>
      <c r="AA1657" t="s">
        <v>1406</v>
      </c>
      <c r="AB1657" t="s">
        <v>1400</v>
      </c>
      <c r="AC1657" t="s">
        <v>1406</v>
      </c>
      <c r="AD1657" t="s">
        <v>1407</v>
      </c>
      <c r="AF1657" t="s">
        <v>137</v>
      </c>
      <c r="AG1657" t="s">
        <v>1408</v>
      </c>
      <c r="AI1657" t="s">
        <v>139</v>
      </c>
      <c r="AK1657" t="s">
        <v>140</v>
      </c>
      <c r="AM1657" t="s">
        <v>141</v>
      </c>
      <c r="AZ1657" t="s">
        <v>1207</v>
      </c>
      <c r="BA1657" t="s">
        <v>1208</v>
      </c>
      <c r="BB1657" t="s">
        <v>1209</v>
      </c>
      <c r="BD1657" t="s">
        <v>1409</v>
      </c>
      <c r="BE1657" s="15">
        <v>44635</v>
      </c>
      <c r="BG1657" t="s">
        <v>1410</v>
      </c>
      <c r="BH1657">
        <v>0.5</v>
      </c>
      <c r="BI1657" t="s">
        <v>139</v>
      </c>
      <c r="BJ1657" s="15"/>
      <c r="BK1657" t="s">
        <v>146</v>
      </c>
      <c r="BL1657">
        <v>8</v>
      </c>
      <c r="BM1657" s="16">
        <v>44629.845138888901</v>
      </c>
      <c r="BN1657">
        <v>8</v>
      </c>
      <c r="BO1657" s="16">
        <v>44629.845138888901</v>
      </c>
      <c r="BP1657" t="s">
        <v>147</v>
      </c>
      <c r="BQ1657" t="s">
        <v>147</v>
      </c>
      <c r="BS1657">
        <v>0.5</v>
      </c>
      <c r="BT1657" t="b">
        <v>0</v>
      </c>
      <c r="BV1657">
        <v>0.5</v>
      </c>
      <c r="BW1657">
        <v>0.25</v>
      </c>
      <c r="BX1657" t="s">
        <v>1103</v>
      </c>
      <c r="BY1657" t="s">
        <v>1400</v>
      </c>
      <c r="BZ1657" t="s">
        <v>1401</v>
      </c>
      <c r="CA1657" t="s">
        <v>2868</v>
      </c>
      <c r="CB1657" t="s">
        <v>150</v>
      </c>
      <c r="CD1657" t="s">
        <v>2804</v>
      </c>
      <c r="CI1657">
        <v>42.641902000000002</v>
      </c>
      <c r="CJ1657">
        <v>-121.88117</v>
      </c>
      <c r="CN1657" t="s">
        <v>1971</v>
      </c>
      <c r="CO1657" t="s">
        <v>298</v>
      </c>
      <c r="CV1657" t="s">
        <v>154</v>
      </c>
      <c r="CW1657" t="s">
        <v>524</v>
      </c>
      <c r="CX1657" t="s">
        <v>2777</v>
      </c>
      <c r="DC1657" s="15"/>
      <c r="DH1657" t="s">
        <v>146</v>
      </c>
    </row>
    <row r="1658" spans="1:112" x14ac:dyDescent="0.25">
      <c r="A1658" t="s">
        <v>1400</v>
      </c>
      <c r="B1658" t="s">
        <v>1401</v>
      </c>
      <c r="C1658" t="s">
        <v>4993</v>
      </c>
      <c r="D1658" t="s">
        <v>124</v>
      </c>
      <c r="E1658" t="s">
        <v>125</v>
      </c>
      <c r="F1658" t="s">
        <v>126</v>
      </c>
      <c r="G1658" s="15">
        <v>44629</v>
      </c>
      <c r="H1658" t="s">
        <v>1569</v>
      </c>
      <c r="I1658" t="s">
        <v>1197</v>
      </c>
      <c r="J1658" s="15">
        <v>44629</v>
      </c>
      <c r="K1658" t="s">
        <v>1569</v>
      </c>
      <c r="L1658" t="s">
        <v>1197</v>
      </c>
      <c r="T1658" t="s">
        <v>2772</v>
      </c>
      <c r="V1658" t="s">
        <v>2788</v>
      </c>
      <c r="AA1658" t="s">
        <v>1406</v>
      </c>
      <c r="AB1658" t="s">
        <v>1400</v>
      </c>
      <c r="AC1658" t="s">
        <v>1406</v>
      </c>
      <c r="AD1658" t="s">
        <v>1407</v>
      </c>
      <c r="AF1658" t="s">
        <v>137</v>
      </c>
      <c r="AG1658" t="s">
        <v>1408</v>
      </c>
      <c r="AI1658" t="s">
        <v>139</v>
      </c>
      <c r="AK1658" t="s">
        <v>140</v>
      </c>
      <c r="AM1658" t="s">
        <v>141</v>
      </c>
      <c r="AZ1658" t="s">
        <v>1207</v>
      </c>
      <c r="BA1658" t="s">
        <v>1208</v>
      </c>
      <c r="BB1658" t="s">
        <v>1209</v>
      </c>
      <c r="BD1658" t="s">
        <v>1409</v>
      </c>
      <c r="BE1658" s="15">
        <v>44635</v>
      </c>
      <c r="BG1658" t="s">
        <v>1410</v>
      </c>
      <c r="BH1658">
        <v>0.5</v>
      </c>
      <c r="BI1658" t="s">
        <v>139</v>
      </c>
      <c r="BJ1658" s="15"/>
      <c r="BK1658" t="s">
        <v>146</v>
      </c>
      <c r="BL1658">
        <v>8</v>
      </c>
      <c r="BM1658" s="16">
        <v>44629.878472222197</v>
      </c>
      <c r="BN1658">
        <v>8</v>
      </c>
      <c r="BO1658" s="16">
        <v>44629.878472222197</v>
      </c>
      <c r="BP1658" t="s">
        <v>147</v>
      </c>
      <c r="BQ1658" t="s">
        <v>147</v>
      </c>
      <c r="BS1658">
        <v>0.5</v>
      </c>
      <c r="BT1658" t="b">
        <v>0</v>
      </c>
      <c r="BV1658">
        <v>0.5</v>
      </c>
      <c r="BW1658">
        <v>0.25</v>
      </c>
      <c r="BX1658" t="s">
        <v>1103</v>
      </c>
      <c r="BY1658" t="s">
        <v>1400</v>
      </c>
      <c r="BZ1658" t="s">
        <v>1401</v>
      </c>
      <c r="CA1658" t="s">
        <v>2789</v>
      </c>
      <c r="CB1658" t="s">
        <v>150</v>
      </c>
      <c r="CD1658" t="s">
        <v>2776</v>
      </c>
      <c r="CI1658">
        <v>42.197308999999997</v>
      </c>
      <c r="CJ1658">
        <v>-121.67950399999999</v>
      </c>
      <c r="CN1658" t="s">
        <v>1971</v>
      </c>
      <c r="CO1658" t="s">
        <v>298</v>
      </c>
      <c r="CV1658" t="s">
        <v>154</v>
      </c>
      <c r="CW1658" t="s">
        <v>524</v>
      </c>
      <c r="CX1658" t="s">
        <v>2777</v>
      </c>
      <c r="DC1658" s="15"/>
      <c r="DH1658" t="s">
        <v>146</v>
      </c>
    </row>
    <row r="1659" spans="1:112" x14ac:dyDescent="0.25">
      <c r="A1659" t="s">
        <v>1400</v>
      </c>
      <c r="B1659" t="s">
        <v>1401</v>
      </c>
      <c r="C1659" t="s">
        <v>4994</v>
      </c>
      <c r="D1659" t="s">
        <v>124</v>
      </c>
      <c r="E1659" t="s">
        <v>125</v>
      </c>
      <c r="F1659" t="s">
        <v>126</v>
      </c>
      <c r="G1659" s="15">
        <v>44629</v>
      </c>
      <c r="H1659" t="s">
        <v>2293</v>
      </c>
      <c r="I1659" t="s">
        <v>1197</v>
      </c>
      <c r="J1659" s="15">
        <v>44629</v>
      </c>
      <c r="K1659" t="s">
        <v>2293</v>
      </c>
      <c r="L1659" t="s">
        <v>1197</v>
      </c>
      <c r="T1659" t="s">
        <v>2772</v>
      </c>
      <c r="V1659" t="s">
        <v>4995</v>
      </c>
      <c r="AA1659" t="s">
        <v>1406</v>
      </c>
      <c r="AB1659" t="s">
        <v>1400</v>
      </c>
      <c r="AC1659" t="s">
        <v>1406</v>
      </c>
      <c r="AD1659" t="s">
        <v>1407</v>
      </c>
      <c r="AF1659" t="s">
        <v>137</v>
      </c>
      <c r="AG1659" t="s">
        <v>1408</v>
      </c>
      <c r="AI1659" t="s">
        <v>139</v>
      </c>
      <c r="AK1659" t="s">
        <v>140</v>
      </c>
      <c r="AM1659" t="s">
        <v>141</v>
      </c>
      <c r="AZ1659" t="s">
        <v>1207</v>
      </c>
      <c r="BA1659" t="s">
        <v>1208</v>
      </c>
      <c r="BB1659" t="s">
        <v>1209</v>
      </c>
      <c r="BD1659" t="s">
        <v>1409</v>
      </c>
      <c r="BE1659" s="15">
        <v>44635</v>
      </c>
      <c r="BG1659" t="s">
        <v>1410</v>
      </c>
      <c r="BH1659">
        <v>0.5</v>
      </c>
      <c r="BI1659" t="s">
        <v>139</v>
      </c>
      <c r="BJ1659" s="15"/>
      <c r="BK1659" t="s">
        <v>146</v>
      </c>
      <c r="BL1659">
        <v>8</v>
      </c>
      <c r="BM1659" s="16">
        <v>44629.909722222197</v>
      </c>
      <c r="BN1659">
        <v>8</v>
      </c>
      <c r="BO1659" s="16">
        <v>44629.909722222197</v>
      </c>
      <c r="BP1659" t="s">
        <v>147</v>
      </c>
      <c r="BQ1659" t="s">
        <v>147</v>
      </c>
      <c r="BS1659">
        <v>0.5</v>
      </c>
      <c r="BT1659" t="b">
        <v>0</v>
      </c>
      <c r="BV1659">
        <v>0.5</v>
      </c>
      <c r="BW1659">
        <v>0.25</v>
      </c>
      <c r="BX1659" t="s">
        <v>1103</v>
      </c>
      <c r="BY1659" t="s">
        <v>1400</v>
      </c>
      <c r="BZ1659" t="s">
        <v>1401</v>
      </c>
      <c r="CA1659" t="s">
        <v>4996</v>
      </c>
      <c r="CB1659" t="s">
        <v>150</v>
      </c>
      <c r="CD1659" t="s">
        <v>2804</v>
      </c>
      <c r="CI1659">
        <v>42.582999999999998</v>
      </c>
      <c r="CJ1659">
        <v>-121.8561</v>
      </c>
      <c r="CN1659" t="s">
        <v>3003</v>
      </c>
      <c r="CO1659" t="s">
        <v>1216</v>
      </c>
      <c r="CV1659" t="s">
        <v>154</v>
      </c>
      <c r="CW1659" t="s">
        <v>524</v>
      </c>
      <c r="CX1659" t="s">
        <v>2777</v>
      </c>
      <c r="DC1659" s="15"/>
      <c r="DH1659" t="s">
        <v>146</v>
      </c>
    </row>
    <row r="1660" spans="1:112" x14ac:dyDescent="0.25">
      <c r="A1660" t="s">
        <v>1400</v>
      </c>
      <c r="B1660" t="s">
        <v>1401</v>
      </c>
      <c r="C1660" t="s">
        <v>4997</v>
      </c>
      <c r="D1660" t="s">
        <v>124</v>
      </c>
      <c r="E1660" t="s">
        <v>125</v>
      </c>
      <c r="F1660" t="s">
        <v>126</v>
      </c>
      <c r="G1660" s="15">
        <v>44629</v>
      </c>
      <c r="H1660" t="s">
        <v>2923</v>
      </c>
      <c r="I1660" t="s">
        <v>1197</v>
      </c>
      <c r="J1660" s="15">
        <v>44629</v>
      </c>
      <c r="K1660" t="s">
        <v>2923</v>
      </c>
      <c r="L1660" t="s">
        <v>1197</v>
      </c>
      <c r="T1660" t="s">
        <v>2772</v>
      </c>
      <c r="V1660" t="s">
        <v>2773</v>
      </c>
      <c r="AA1660" t="s">
        <v>1406</v>
      </c>
      <c r="AB1660" t="s">
        <v>1400</v>
      </c>
      <c r="AC1660" t="s">
        <v>1406</v>
      </c>
      <c r="AD1660" t="s">
        <v>1407</v>
      </c>
      <c r="AF1660" t="s">
        <v>137</v>
      </c>
      <c r="AG1660" t="s">
        <v>1408</v>
      </c>
      <c r="AI1660" t="s">
        <v>139</v>
      </c>
      <c r="AK1660" t="s">
        <v>140</v>
      </c>
      <c r="AM1660" t="s">
        <v>141</v>
      </c>
      <c r="AZ1660" t="s">
        <v>1207</v>
      </c>
      <c r="BA1660" t="s">
        <v>1208</v>
      </c>
      <c r="BB1660" t="s">
        <v>1209</v>
      </c>
      <c r="BD1660" t="s">
        <v>1409</v>
      </c>
      <c r="BE1660" s="15">
        <v>44635</v>
      </c>
      <c r="BG1660" t="s">
        <v>1410</v>
      </c>
      <c r="BH1660">
        <v>0.5</v>
      </c>
      <c r="BI1660" t="s">
        <v>139</v>
      </c>
      <c r="BJ1660" s="15"/>
      <c r="BK1660" t="s">
        <v>146</v>
      </c>
      <c r="BL1660">
        <v>8</v>
      </c>
      <c r="BM1660" s="16">
        <v>44629.926388888904</v>
      </c>
      <c r="BN1660">
        <v>8</v>
      </c>
      <c r="BO1660" s="16">
        <v>44629.926388888904</v>
      </c>
      <c r="BP1660" t="s">
        <v>147</v>
      </c>
      <c r="BQ1660" t="s">
        <v>147</v>
      </c>
      <c r="BS1660">
        <v>0.5</v>
      </c>
      <c r="BT1660" t="b">
        <v>0</v>
      </c>
      <c r="BV1660">
        <v>0.5</v>
      </c>
      <c r="BW1660">
        <v>0.25</v>
      </c>
      <c r="BX1660" t="s">
        <v>1103</v>
      </c>
      <c r="BY1660" t="s">
        <v>1400</v>
      </c>
      <c r="BZ1660" t="s">
        <v>1401</v>
      </c>
      <c r="CA1660" t="s">
        <v>2775</v>
      </c>
      <c r="CB1660" t="s">
        <v>150</v>
      </c>
      <c r="CD1660" t="s">
        <v>2776</v>
      </c>
      <c r="CI1660">
        <v>42.193128999999999</v>
      </c>
      <c r="CJ1660">
        <v>-121.655388</v>
      </c>
      <c r="CN1660" t="s">
        <v>1971</v>
      </c>
      <c r="CO1660" t="s">
        <v>298</v>
      </c>
      <c r="CV1660" t="s">
        <v>154</v>
      </c>
      <c r="CW1660" t="s">
        <v>524</v>
      </c>
      <c r="CX1660" t="s">
        <v>2777</v>
      </c>
      <c r="DC1660" s="15"/>
      <c r="DH1660" t="s">
        <v>146</v>
      </c>
    </row>
    <row r="1661" spans="1:112" x14ac:dyDescent="0.25">
      <c r="A1661" t="s">
        <v>1400</v>
      </c>
      <c r="B1661" t="s">
        <v>1401</v>
      </c>
      <c r="C1661" t="s">
        <v>4998</v>
      </c>
      <c r="D1661" t="s">
        <v>124</v>
      </c>
      <c r="E1661" t="s">
        <v>125</v>
      </c>
      <c r="F1661" t="s">
        <v>126</v>
      </c>
      <c r="G1661" s="15">
        <v>44629</v>
      </c>
      <c r="H1661" t="s">
        <v>2330</v>
      </c>
      <c r="I1661" t="s">
        <v>1197</v>
      </c>
      <c r="J1661" s="15">
        <v>44629</v>
      </c>
      <c r="K1661" t="s">
        <v>2330</v>
      </c>
      <c r="L1661" t="s">
        <v>1197</v>
      </c>
      <c r="T1661" t="s">
        <v>2772</v>
      </c>
      <c r="V1661" t="s">
        <v>2829</v>
      </c>
      <c r="AA1661" t="s">
        <v>1406</v>
      </c>
      <c r="AB1661" t="s">
        <v>1400</v>
      </c>
      <c r="AC1661" t="s">
        <v>1406</v>
      </c>
      <c r="AD1661" t="s">
        <v>1407</v>
      </c>
      <c r="AF1661" t="s">
        <v>137</v>
      </c>
      <c r="AG1661" t="s">
        <v>1408</v>
      </c>
      <c r="AI1661" t="s">
        <v>139</v>
      </c>
      <c r="AK1661" t="s">
        <v>140</v>
      </c>
      <c r="AM1661" t="s">
        <v>141</v>
      </c>
      <c r="AZ1661" t="s">
        <v>1207</v>
      </c>
      <c r="BA1661" t="s">
        <v>1208</v>
      </c>
      <c r="BB1661" t="s">
        <v>1209</v>
      </c>
      <c r="BD1661" t="s">
        <v>1409</v>
      </c>
      <c r="BE1661" s="15">
        <v>44635</v>
      </c>
      <c r="BG1661" t="s">
        <v>1410</v>
      </c>
      <c r="BH1661">
        <v>0.5</v>
      </c>
      <c r="BI1661" t="s">
        <v>139</v>
      </c>
      <c r="BJ1661" s="15"/>
      <c r="BK1661" t="s">
        <v>146</v>
      </c>
      <c r="BL1661">
        <v>8</v>
      </c>
      <c r="BM1661" s="16">
        <v>44629.947916666701</v>
      </c>
      <c r="BN1661">
        <v>8</v>
      </c>
      <c r="BO1661" s="16">
        <v>44629.947916666701</v>
      </c>
      <c r="BP1661" t="s">
        <v>147</v>
      </c>
      <c r="BQ1661" t="s">
        <v>147</v>
      </c>
      <c r="BS1661">
        <v>0.5</v>
      </c>
      <c r="BT1661" t="b">
        <v>0</v>
      </c>
      <c r="BV1661">
        <v>0.5</v>
      </c>
      <c r="BW1661">
        <v>0.25</v>
      </c>
      <c r="BX1661" t="s">
        <v>1103</v>
      </c>
      <c r="BY1661" t="s">
        <v>1400</v>
      </c>
      <c r="BZ1661" t="s">
        <v>1401</v>
      </c>
      <c r="CA1661" t="s">
        <v>2830</v>
      </c>
      <c r="CB1661" t="s">
        <v>150</v>
      </c>
      <c r="CD1661" t="s">
        <v>2831</v>
      </c>
      <c r="CI1661">
        <v>42.604962999999998</v>
      </c>
      <c r="CJ1661">
        <v>-121.760733</v>
      </c>
      <c r="CN1661" t="s">
        <v>1971</v>
      </c>
      <c r="CO1661" t="s">
        <v>298</v>
      </c>
      <c r="CV1661" t="s">
        <v>154</v>
      </c>
      <c r="CW1661" t="s">
        <v>524</v>
      </c>
      <c r="CX1661" t="s">
        <v>2777</v>
      </c>
      <c r="DC1661" s="15"/>
      <c r="DH1661" t="s">
        <v>146</v>
      </c>
    </row>
    <row r="1662" spans="1:112" x14ac:dyDescent="0.25">
      <c r="A1662" t="s">
        <v>1400</v>
      </c>
      <c r="B1662" t="s">
        <v>1401</v>
      </c>
      <c r="C1662" t="s">
        <v>4999</v>
      </c>
      <c r="D1662" t="s">
        <v>124</v>
      </c>
      <c r="E1662" t="s">
        <v>125</v>
      </c>
      <c r="F1662" t="s">
        <v>126</v>
      </c>
      <c r="G1662" s="15">
        <v>44629</v>
      </c>
      <c r="H1662" t="s">
        <v>1551</v>
      </c>
      <c r="I1662" t="s">
        <v>1197</v>
      </c>
      <c r="J1662" s="15">
        <v>44629</v>
      </c>
      <c r="K1662" t="s">
        <v>1551</v>
      </c>
      <c r="L1662" t="s">
        <v>1197</v>
      </c>
      <c r="T1662" t="s">
        <v>2772</v>
      </c>
      <c r="V1662" t="s">
        <v>2855</v>
      </c>
      <c r="AA1662" t="s">
        <v>1406</v>
      </c>
      <c r="AB1662" t="s">
        <v>1400</v>
      </c>
      <c r="AC1662" t="s">
        <v>1406</v>
      </c>
      <c r="AD1662" t="s">
        <v>1407</v>
      </c>
      <c r="AF1662" t="s">
        <v>137</v>
      </c>
      <c r="AG1662" t="s">
        <v>1408</v>
      </c>
      <c r="AI1662" t="s">
        <v>139</v>
      </c>
      <c r="AK1662" t="s">
        <v>140</v>
      </c>
      <c r="AM1662" t="s">
        <v>141</v>
      </c>
      <c r="AZ1662" t="s">
        <v>1207</v>
      </c>
      <c r="BA1662" t="s">
        <v>1208</v>
      </c>
      <c r="BB1662" t="s">
        <v>1209</v>
      </c>
      <c r="BD1662" t="s">
        <v>1409</v>
      </c>
      <c r="BE1662" s="15">
        <v>44635</v>
      </c>
      <c r="BG1662" t="s">
        <v>1410</v>
      </c>
      <c r="BH1662">
        <v>0.5</v>
      </c>
      <c r="BI1662" t="s">
        <v>139</v>
      </c>
      <c r="BJ1662" s="15"/>
      <c r="BK1662" t="s">
        <v>146</v>
      </c>
      <c r="BL1662">
        <v>8</v>
      </c>
      <c r="BM1662" s="16">
        <v>44629.979166666701</v>
      </c>
      <c r="BN1662">
        <v>8</v>
      </c>
      <c r="BO1662" s="16">
        <v>44629.979166666701</v>
      </c>
      <c r="BP1662" t="s">
        <v>147</v>
      </c>
      <c r="BQ1662" t="s">
        <v>147</v>
      </c>
      <c r="BS1662">
        <v>0.5</v>
      </c>
      <c r="BT1662" t="b">
        <v>0</v>
      </c>
      <c r="BV1662">
        <v>0.5</v>
      </c>
      <c r="BW1662">
        <v>0.25</v>
      </c>
      <c r="BX1662" t="s">
        <v>1103</v>
      </c>
      <c r="BY1662" t="s">
        <v>1400</v>
      </c>
      <c r="BZ1662" t="s">
        <v>1401</v>
      </c>
      <c r="CA1662" t="s">
        <v>2856</v>
      </c>
      <c r="CB1662" t="s">
        <v>150</v>
      </c>
      <c r="CD1662" t="s">
        <v>2776</v>
      </c>
      <c r="CI1662">
        <v>42.083150000000003</v>
      </c>
      <c r="CJ1662">
        <v>-121.66088000000001</v>
      </c>
      <c r="CN1662" t="s">
        <v>1971</v>
      </c>
      <c r="CO1662" t="s">
        <v>298</v>
      </c>
      <c r="CV1662" t="s">
        <v>154</v>
      </c>
      <c r="CW1662" t="s">
        <v>524</v>
      </c>
      <c r="CX1662" t="s">
        <v>2777</v>
      </c>
      <c r="DC1662" s="15"/>
      <c r="DH1662" t="s">
        <v>146</v>
      </c>
    </row>
    <row r="1663" spans="1:112" x14ac:dyDescent="0.25">
      <c r="A1663" t="s">
        <v>1400</v>
      </c>
      <c r="B1663" t="s">
        <v>1401</v>
      </c>
      <c r="C1663" t="s">
        <v>5000</v>
      </c>
      <c r="D1663" t="s">
        <v>124</v>
      </c>
      <c r="E1663" t="s">
        <v>125</v>
      </c>
      <c r="F1663" t="s">
        <v>126</v>
      </c>
      <c r="G1663" s="15">
        <v>44630</v>
      </c>
      <c r="H1663" t="s">
        <v>232</v>
      </c>
      <c r="I1663" t="s">
        <v>1197</v>
      </c>
      <c r="J1663" s="15">
        <v>44630</v>
      </c>
      <c r="K1663" t="s">
        <v>232</v>
      </c>
      <c r="L1663" t="s">
        <v>1197</v>
      </c>
      <c r="T1663" t="s">
        <v>2772</v>
      </c>
      <c r="V1663" t="s">
        <v>5001</v>
      </c>
      <c r="AA1663" t="s">
        <v>1406</v>
      </c>
      <c r="AB1663" t="s">
        <v>1400</v>
      </c>
      <c r="AC1663" t="s">
        <v>1406</v>
      </c>
      <c r="AD1663" t="s">
        <v>1407</v>
      </c>
      <c r="AF1663" t="s">
        <v>137</v>
      </c>
      <c r="AG1663" t="s">
        <v>1408</v>
      </c>
      <c r="AI1663" t="s">
        <v>139</v>
      </c>
      <c r="AK1663" t="s">
        <v>140</v>
      </c>
      <c r="AM1663" t="s">
        <v>141</v>
      </c>
      <c r="AZ1663" t="s">
        <v>1207</v>
      </c>
      <c r="BA1663" t="s">
        <v>1208</v>
      </c>
      <c r="BB1663" t="s">
        <v>1209</v>
      </c>
      <c r="BD1663" t="s">
        <v>1409</v>
      </c>
      <c r="BE1663" s="15">
        <v>44635</v>
      </c>
      <c r="BG1663" t="s">
        <v>1410</v>
      </c>
      <c r="BH1663">
        <v>0.5</v>
      </c>
      <c r="BI1663" t="s">
        <v>139</v>
      </c>
      <c r="BJ1663" s="15"/>
      <c r="BK1663" t="s">
        <v>146</v>
      </c>
      <c r="BL1663">
        <v>8</v>
      </c>
      <c r="BM1663" s="16">
        <v>44630.739583333299</v>
      </c>
      <c r="BN1663">
        <v>8</v>
      </c>
      <c r="BO1663" s="16">
        <v>44630.739583333299</v>
      </c>
      <c r="BP1663" t="s">
        <v>147</v>
      </c>
      <c r="BQ1663" t="s">
        <v>147</v>
      </c>
      <c r="BS1663">
        <v>0.5</v>
      </c>
      <c r="BT1663" t="b">
        <v>0</v>
      </c>
      <c r="BV1663">
        <v>0.5</v>
      </c>
      <c r="BW1663">
        <v>0.25</v>
      </c>
      <c r="BX1663" t="s">
        <v>1103</v>
      </c>
      <c r="BY1663" t="s">
        <v>1400</v>
      </c>
      <c r="BZ1663" t="s">
        <v>1401</v>
      </c>
      <c r="CA1663" t="s">
        <v>5002</v>
      </c>
      <c r="CB1663" t="s">
        <v>150</v>
      </c>
      <c r="CD1663" t="s">
        <v>2776</v>
      </c>
      <c r="CI1663">
        <v>42.126100000000001</v>
      </c>
      <c r="CJ1663">
        <v>-121.676</v>
      </c>
      <c r="CN1663" t="s">
        <v>3003</v>
      </c>
      <c r="CO1663" t="s">
        <v>1216</v>
      </c>
      <c r="CV1663" t="s">
        <v>154</v>
      </c>
      <c r="CW1663" t="s">
        <v>524</v>
      </c>
      <c r="CX1663" t="s">
        <v>2777</v>
      </c>
      <c r="DC1663" s="15"/>
      <c r="DH1663" t="s">
        <v>146</v>
      </c>
    </row>
    <row r="1664" spans="1:112" x14ac:dyDescent="0.25">
      <c r="A1664" t="s">
        <v>1400</v>
      </c>
      <c r="B1664" t="s">
        <v>1401</v>
      </c>
      <c r="C1664" t="s">
        <v>5003</v>
      </c>
      <c r="D1664" t="s">
        <v>124</v>
      </c>
      <c r="E1664" t="s">
        <v>125</v>
      </c>
      <c r="F1664" t="s">
        <v>126</v>
      </c>
      <c r="G1664" s="15">
        <v>44630</v>
      </c>
      <c r="H1664" t="s">
        <v>986</v>
      </c>
      <c r="I1664" t="s">
        <v>1197</v>
      </c>
      <c r="J1664" s="15">
        <v>44630</v>
      </c>
      <c r="K1664" t="s">
        <v>986</v>
      </c>
      <c r="L1664" t="s">
        <v>1197</v>
      </c>
      <c r="T1664" t="s">
        <v>2772</v>
      </c>
      <c r="V1664" t="s">
        <v>2940</v>
      </c>
      <c r="AA1664" t="s">
        <v>1406</v>
      </c>
      <c r="AB1664" t="s">
        <v>1400</v>
      </c>
      <c r="AC1664" t="s">
        <v>1406</v>
      </c>
      <c r="AD1664" t="s">
        <v>1407</v>
      </c>
      <c r="AF1664" t="s">
        <v>137</v>
      </c>
      <c r="AG1664" t="s">
        <v>1408</v>
      </c>
      <c r="AI1664" t="s">
        <v>139</v>
      </c>
      <c r="AK1664" t="s">
        <v>140</v>
      </c>
      <c r="AM1664" t="s">
        <v>141</v>
      </c>
      <c r="AZ1664" t="s">
        <v>1207</v>
      </c>
      <c r="BA1664" t="s">
        <v>1208</v>
      </c>
      <c r="BB1664" t="s">
        <v>1209</v>
      </c>
      <c r="BD1664" t="s">
        <v>1409</v>
      </c>
      <c r="BE1664" s="15">
        <v>44636</v>
      </c>
      <c r="BG1664" t="s">
        <v>1410</v>
      </c>
      <c r="BH1664">
        <v>0.5</v>
      </c>
      <c r="BI1664" t="s">
        <v>139</v>
      </c>
      <c r="BJ1664" s="15"/>
      <c r="BK1664" t="s">
        <v>146</v>
      </c>
      <c r="BL1664">
        <v>8</v>
      </c>
      <c r="BM1664" s="16">
        <v>44630.756944444402</v>
      </c>
      <c r="BN1664">
        <v>8</v>
      </c>
      <c r="BO1664" s="16">
        <v>44630.756944444402</v>
      </c>
      <c r="BP1664" t="s">
        <v>147</v>
      </c>
      <c r="BQ1664" t="s">
        <v>147</v>
      </c>
      <c r="BS1664">
        <v>0.5</v>
      </c>
      <c r="BT1664" t="b">
        <v>0</v>
      </c>
      <c r="BV1664">
        <v>0.5</v>
      </c>
      <c r="BW1664">
        <v>0.25</v>
      </c>
      <c r="BX1664" t="s">
        <v>1103</v>
      </c>
      <c r="BY1664" t="s">
        <v>1400</v>
      </c>
      <c r="BZ1664" t="s">
        <v>1401</v>
      </c>
      <c r="CA1664" t="s">
        <v>2941</v>
      </c>
      <c r="CB1664" t="s">
        <v>150</v>
      </c>
      <c r="CD1664" t="s">
        <v>2831</v>
      </c>
      <c r="CI1664">
        <v>42.579282999999997</v>
      </c>
      <c r="CJ1664">
        <v>-121.711628</v>
      </c>
      <c r="CN1664" t="s">
        <v>1971</v>
      </c>
      <c r="CO1664" t="s">
        <v>298</v>
      </c>
      <c r="CV1664" t="s">
        <v>154</v>
      </c>
      <c r="CW1664" t="s">
        <v>524</v>
      </c>
      <c r="CX1664" t="s">
        <v>2777</v>
      </c>
      <c r="DC1664" s="15"/>
      <c r="DH1664" t="s">
        <v>146</v>
      </c>
    </row>
    <row r="1665" spans="1:112" x14ac:dyDescent="0.25">
      <c r="A1665" t="s">
        <v>1400</v>
      </c>
      <c r="B1665" t="s">
        <v>1401</v>
      </c>
      <c r="C1665" t="s">
        <v>5004</v>
      </c>
      <c r="D1665" t="s">
        <v>124</v>
      </c>
      <c r="E1665" t="s">
        <v>125</v>
      </c>
      <c r="F1665" t="s">
        <v>126</v>
      </c>
      <c r="G1665" s="15">
        <v>44630</v>
      </c>
      <c r="H1665" t="s">
        <v>188</v>
      </c>
      <c r="I1665" t="s">
        <v>1197</v>
      </c>
      <c r="J1665" s="15">
        <v>44630</v>
      </c>
      <c r="K1665" t="s">
        <v>188</v>
      </c>
      <c r="L1665" t="s">
        <v>1197</v>
      </c>
      <c r="T1665" t="s">
        <v>2772</v>
      </c>
      <c r="V1665" t="s">
        <v>2795</v>
      </c>
      <c r="AA1665" t="s">
        <v>1406</v>
      </c>
      <c r="AB1665" t="s">
        <v>1400</v>
      </c>
      <c r="AC1665" t="s">
        <v>1406</v>
      </c>
      <c r="AD1665" t="s">
        <v>1407</v>
      </c>
      <c r="AF1665" t="s">
        <v>137</v>
      </c>
      <c r="AG1665" t="s">
        <v>1408</v>
      </c>
      <c r="AI1665" t="s">
        <v>139</v>
      </c>
      <c r="AK1665" t="s">
        <v>140</v>
      </c>
      <c r="AM1665" t="s">
        <v>141</v>
      </c>
      <c r="AZ1665" t="s">
        <v>1207</v>
      </c>
      <c r="BA1665" t="s">
        <v>1208</v>
      </c>
      <c r="BB1665" t="s">
        <v>1209</v>
      </c>
      <c r="BD1665" t="s">
        <v>1409</v>
      </c>
      <c r="BE1665" s="15">
        <v>44635</v>
      </c>
      <c r="BG1665" t="s">
        <v>1410</v>
      </c>
      <c r="BH1665">
        <v>0.5</v>
      </c>
      <c r="BI1665" t="s">
        <v>139</v>
      </c>
      <c r="BJ1665" s="15"/>
      <c r="BK1665" t="s">
        <v>146</v>
      </c>
      <c r="BL1665">
        <v>8</v>
      </c>
      <c r="BM1665" s="16">
        <v>44630.791666666701</v>
      </c>
      <c r="BN1665">
        <v>8</v>
      </c>
      <c r="BO1665" s="16">
        <v>44630.791666666701</v>
      </c>
      <c r="BP1665" t="s">
        <v>147</v>
      </c>
      <c r="BQ1665" t="s">
        <v>147</v>
      </c>
      <c r="BS1665">
        <v>0.5</v>
      </c>
      <c r="BT1665" t="b">
        <v>0</v>
      </c>
      <c r="BV1665">
        <v>0.5</v>
      </c>
      <c r="BW1665">
        <v>0.25</v>
      </c>
      <c r="BX1665" t="s">
        <v>1103</v>
      </c>
      <c r="BY1665" t="s">
        <v>1400</v>
      </c>
      <c r="BZ1665" t="s">
        <v>1401</v>
      </c>
      <c r="CA1665" t="s">
        <v>2796</v>
      </c>
      <c r="CB1665" t="s">
        <v>150</v>
      </c>
      <c r="CD1665" t="s">
        <v>2776</v>
      </c>
      <c r="CI1665">
        <v>42.146051999999997</v>
      </c>
      <c r="CJ1665">
        <v>-121.777624</v>
      </c>
      <c r="CN1665" t="s">
        <v>1971</v>
      </c>
      <c r="CO1665" t="s">
        <v>298</v>
      </c>
      <c r="CV1665" t="s">
        <v>154</v>
      </c>
      <c r="CW1665" t="s">
        <v>524</v>
      </c>
      <c r="CX1665" t="s">
        <v>2777</v>
      </c>
      <c r="DC1665" s="15"/>
      <c r="DH1665" t="s">
        <v>146</v>
      </c>
    </row>
    <row r="1666" spans="1:112" x14ac:dyDescent="0.25">
      <c r="A1666" t="s">
        <v>1400</v>
      </c>
      <c r="B1666" t="s">
        <v>1401</v>
      </c>
      <c r="C1666" t="s">
        <v>5005</v>
      </c>
      <c r="D1666" t="s">
        <v>124</v>
      </c>
      <c r="E1666" t="s">
        <v>125</v>
      </c>
      <c r="F1666" t="s">
        <v>126</v>
      </c>
      <c r="G1666" s="15">
        <v>44630</v>
      </c>
      <c r="H1666" t="s">
        <v>266</v>
      </c>
      <c r="I1666" t="s">
        <v>1197</v>
      </c>
      <c r="J1666" s="15">
        <v>44630</v>
      </c>
      <c r="K1666" t="s">
        <v>266</v>
      </c>
      <c r="L1666" t="s">
        <v>1197</v>
      </c>
      <c r="T1666" t="s">
        <v>2772</v>
      </c>
      <c r="V1666" t="s">
        <v>2822</v>
      </c>
      <c r="AA1666" t="s">
        <v>1406</v>
      </c>
      <c r="AB1666" t="s">
        <v>1400</v>
      </c>
      <c r="AC1666" t="s">
        <v>1406</v>
      </c>
      <c r="AD1666" t="s">
        <v>1407</v>
      </c>
      <c r="AF1666" t="s">
        <v>137</v>
      </c>
      <c r="AG1666" t="s">
        <v>1408</v>
      </c>
      <c r="AI1666" t="s">
        <v>139</v>
      </c>
      <c r="AK1666" t="s">
        <v>140</v>
      </c>
      <c r="AM1666" t="s">
        <v>141</v>
      </c>
      <c r="AZ1666" t="s">
        <v>1207</v>
      </c>
      <c r="BA1666" t="s">
        <v>1208</v>
      </c>
      <c r="BB1666" t="s">
        <v>1209</v>
      </c>
      <c r="BD1666" t="s">
        <v>1409</v>
      </c>
      <c r="BE1666" s="15">
        <v>44636</v>
      </c>
      <c r="BG1666" t="s">
        <v>1410</v>
      </c>
      <c r="BH1666">
        <v>0.5</v>
      </c>
      <c r="BI1666" t="s">
        <v>139</v>
      </c>
      <c r="BJ1666" s="15"/>
      <c r="BK1666" t="s">
        <v>146</v>
      </c>
      <c r="BL1666">
        <v>8</v>
      </c>
      <c r="BM1666" s="16">
        <v>44630.809027777803</v>
      </c>
      <c r="BN1666">
        <v>8</v>
      </c>
      <c r="BO1666" s="16">
        <v>44630.809027777803</v>
      </c>
      <c r="BP1666" t="s">
        <v>147</v>
      </c>
      <c r="BQ1666" t="s">
        <v>147</v>
      </c>
      <c r="BS1666">
        <v>0.5</v>
      </c>
      <c r="BT1666" t="b">
        <v>0</v>
      </c>
      <c r="BV1666">
        <v>0.5</v>
      </c>
      <c r="BW1666">
        <v>0.25</v>
      </c>
      <c r="BX1666" t="s">
        <v>1103</v>
      </c>
      <c r="BY1666" t="s">
        <v>1400</v>
      </c>
      <c r="BZ1666" t="s">
        <v>1401</v>
      </c>
      <c r="CA1666" t="s">
        <v>2823</v>
      </c>
      <c r="CB1666" t="s">
        <v>150</v>
      </c>
      <c r="CD1666" t="s">
        <v>2808</v>
      </c>
      <c r="CI1666">
        <v>42.550221999999998</v>
      </c>
      <c r="CJ1666">
        <v>-121.925989</v>
      </c>
      <c r="CN1666" t="s">
        <v>1971</v>
      </c>
      <c r="CO1666" t="s">
        <v>298</v>
      </c>
      <c r="CV1666" t="s">
        <v>154</v>
      </c>
      <c r="CW1666" t="s">
        <v>524</v>
      </c>
      <c r="CX1666" t="s">
        <v>2777</v>
      </c>
      <c r="DC1666" s="15"/>
      <c r="DH1666" t="s">
        <v>146</v>
      </c>
    </row>
    <row r="1667" spans="1:112" x14ac:dyDescent="0.25">
      <c r="A1667" t="s">
        <v>1400</v>
      </c>
      <c r="B1667" t="s">
        <v>1401</v>
      </c>
      <c r="C1667" t="s">
        <v>5006</v>
      </c>
      <c r="D1667" t="s">
        <v>124</v>
      </c>
      <c r="E1667" t="s">
        <v>125</v>
      </c>
      <c r="F1667" t="s">
        <v>126</v>
      </c>
      <c r="G1667" s="15">
        <v>44630</v>
      </c>
      <c r="H1667" t="s">
        <v>763</v>
      </c>
      <c r="I1667" t="s">
        <v>1197</v>
      </c>
      <c r="J1667" s="15">
        <v>44630</v>
      </c>
      <c r="K1667" t="s">
        <v>763</v>
      </c>
      <c r="L1667" t="s">
        <v>1197</v>
      </c>
      <c r="T1667" t="s">
        <v>2772</v>
      </c>
      <c r="V1667" t="s">
        <v>2961</v>
      </c>
      <c r="AA1667" t="s">
        <v>1406</v>
      </c>
      <c r="AB1667" t="s">
        <v>1400</v>
      </c>
      <c r="AC1667" t="s">
        <v>1406</v>
      </c>
      <c r="AD1667" t="s">
        <v>1407</v>
      </c>
      <c r="AF1667" t="s">
        <v>137</v>
      </c>
      <c r="AG1667" t="s">
        <v>1408</v>
      </c>
      <c r="AI1667" t="s">
        <v>139</v>
      </c>
      <c r="AK1667" t="s">
        <v>140</v>
      </c>
      <c r="AM1667" t="s">
        <v>141</v>
      </c>
      <c r="AZ1667" t="s">
        <v>1207</v>
      </c>
      <c r="BA1667" t="s">
        <v>1208</v>
      </c>
      <c r="BB1667" t="s">
        <v>1209</v>
      </c>
      <c r="BD1667" t="s">
        <v>1409</v>
      </c>
      <c r="BE1667" s="15">
        <v>44636</v>
      </c>
      <c r="BG1667" t="s">
        <v>1410</v>
      </c>
      <c r="BH1667">
        <v>0.5</v>
      </c>
      <c r="BI1667" t="s">
        <v>139</v>
      </c>
      <c r="BJ1667" s="15"/>
      <c r="BK1667" t="s">
        <v>146</v>
      </c>
      <c r="BL1667">
        <v>8</v>
      </c>
      <c r="BM1667" s="16">
        <v>44630.855555555601</v>
      </c>
      <c r="BN1667">
        <v>8</v>
      </c>
      <c r="BO1667" s="16">
        <v>44630.855555555601</v>
      </c>
      <c r="BP1667" t="s">
        <v>147</v>
      </c>
      <c r="BQ1667" t="s">
        <v>147</v>
      </c>
      <c r="BS1667">
        <v>0.5</v>
      </c>
      <c r="BT1667" t="b">
        <v>0</v>
      </c>
      <c r="BV1667">
        <v>0.5</v>
      </c>
      <c r="BW1667">
        <v>0.25</v>
      </c>
      <c r="BX1667" t="s">
        <v>1103</v>
      </c>
      <c r="BY1667" t="s">
        <v>1400</v>
      </c>
      <c r="BZ1667" t="s">
        <v>1401</v>
      </c>
      <c r="CA1667" t="s">
        <v>2962</v>
      </c>
      <c r="CB1667" t="s">
        <v>150</v>
      </c>
      <c r="CD1667" t="s">
        <v>2808</v>
      </c>
      <c r="CI1667">
        <v>42.471400000000003</v>
      </c>
      <c r="CJ1667">
        <v>-121.89303099999999</v>
      </c>
      <c r="CN1667" t="s">
        <v>1971</v>
      </c>
      <c r="CO1667" t="s">
        <v>298</v>
      </c>
      <c r="CV1667" t="s">
        <v>154</v>
      </c>
      <c r="CW1667" t="s">
        <v>524</v>
      </c>
      <c r="CX1667" t="s">
        <v>2777</v>
      </c>
      <c r="DC1667" s="15"/>
      <c r="DH1667" t="s">
        <v>146</v>
      </c>
    </row>
    <row r="1668" spans="1:112" x14ac:dyDescent="0.25">
      <c r="A1668" t="s">
        <v>1400</v>
      </c>
      <c r="B1668" t="s">
        <v>1401</v>
      </c>
      <c r="C1668" t="s">
        <v>5007</v>
      </c>
      <c r="D1668" t="s">
        <v>124</v>
      </c>
      <c r="E1668" t="s">
        <v>125</v>
      </c>
      <c r="F1668" t="s">
        <v>126</v>
      </c>
      <c r="G1668" s="15">
        <v>44630</v>
      </c>
      <c r="H1668" t="s">
        <v>529</v>
      </c>
      <c r="I1668" t="s">
        <v>1197</v>
      </c>
      <c r="J1668" s="15">
        <v>44630</v>
      </c>
      <c r="K1668" t="s">
        <v>529</v>
      </c>
      <c r="L1668" t="s">
        <v>1197</v>
      </c>
      <c r="T1668" t="s">
        <v>2772</v>
      </c>
      <c r="V1668" t="s">
        <v>2779</v>
      </c>
      <c r="AA1668" t="s">
        <v>1406</v>
      </c>
      <c r="AB1668" t="s">
        <v>1400</v>
      </c>
      <c r="AC1668" t="s">
        <v>1406</v>
      </c>
      <c r="AD1668" t="s">
        <v>1407</v>
      </c>
      <c r="AF1668" t="s">
        <v>137</v>
      </c>
      <c r="AG1668" t="s">
        <v>1408</v>
      </c>
      <c r="AI1668" t="s">
        <v>139</v>
      </c>
      <c r="AK1668" t="s">
        <v>140</v>
      </c>
      <c r="AM1668" t="s">
        <v>141</v>
      </c>
      <c r="AZ1668" t="s">
        <v>1207</v>
      </c>
      <c r="BA1668" t="s">
        <v>1208</v>
      </c>
      <c r="BB1668" t="s">
        <v>1209</v>
      </c>
      <c r="BD1668" t="s">
        <v>1409</v>
      </c>
      <c r="BE1668" s="15">
        <v>44636</v>
      </c>
      <c r="BG1668" t="s">
        <v>1410</v>
      </c>
      <c r="BH1668">
        <v>0.5</v>
      </c>
      <c r="BI1668" t="s">
        <v>139</v>
      </c>
      <c r="BJ1668" s="15"/>
      <c r="BK1668" t="s">
        <v>146</v>
      </c>
      <c r="BL1668">
        <v>8</v>
      </c>
      <c r="BM1668" s="16">
        <v>44630.864583333299</v>
      </c>
      <c r="BN1668">
        <v>8</v>
      </c>
      <c r="BO1668" s="16">
        <v>44630.864583333299</v>
      </c>
      <c r="BP1668" t="s">
        <v>147</v>
      </c>
      <c r="BQ1668" t="s">
        <v>147</v>
      </c>
      <c r="BS1668">
        <v>0.5</v>
      </c>
      <c r="BT1668" t="b">
        <v>0</v>
      </c>
      <c r="BV1668">
        <v>0.5</v>
      </c>
      <c r="BW1668">
        <v>0.25</v>
      </c>
      <c r="BX1668" t="s">
        <v>1103</v>
      </c>
      <c r="BY1668" t="s">
        <v>1400</v>
      </c>
      <c r="BZ1668" t="s">
        <v>1401</v>
      </c>
      <c r="CA1668" t="s">
        <v>2780</v>
      </c>
      <c r="CB1668" t="s">
        <v>150</v>
      </c>
      <c r="CD1668" t="s">
        <v>2776</v>
      </c>
      <c r="CI1668">
        <v>42.119073999999998</v>
      </c>
      <c r="CJ1668">
        <v>-121.776132</v>
      </c>
      <c r="CN1668" t="s">
        <v>1971</v>
      </c>
      <c r="CO1668" t="s">
        <v>298</v>
      </c>
      <c r="CV1668" t="s">
        <v>154</v>
      </c>
      <c r="CW1668" t="s">
        <v>524</v>
      </c>
      <c r="CX1668" t="s">
        <v>2777</v>
      </c>
      <c r="DC1668" s="15"/>
      <c r="DH1668" t="s">
        <v>146</v>
      </c>
    </row>
    <row r="1669" spans="1:112" x14ac:dyDescent="0.25">
      <c r="A1669" t="s">
        <v>1400</v>
      </c>
      <c r="B1669" t="s">
        <v>1401</v>
      </c>
      <c r="C1669" t="s">
        <v>5008</v>
      </c>
      <c r="D1669" t="s">
        <v>124</v>
      </c>
      <c r="E1669" t="s">
        <v>125</v>
      </c>
      <c r="F1669" t="s">
        <v>126</v>
      </c>
      <c r="G1669" s="15">
        <v>44672</v>
      </c>
      <c r="H1669" t="s">
        <v>1325</v>
      </c>
      <c r="I1669" t="s">
        <v>1197</v>
      </c>
      <c r="J1669" s="15">
        <v>44672</v>
      </c>
      <c r="K1669" t="s">
        <v>1325</v>
      </c>
      <c r="L1669" t="s">
        <v>1197</v>
      </c>
      <c r="T1669" t="s">
        <v>1404</v>
      </c>
      <c r="V1669" t="s">
        <v>4006</v>
      </c>
      <c r="AA1669" t="s">
        <v>1406</v>
      </c>
      <c r="AB1669" t="s">
        <v>1400</v>
      </c>
      <c r="AC1669" t="s">
        <v>1406</v>
      </c>
      <c r="AD1669" t="s">
        <v>1407</v>
      </c>
      <c r="AF1669" t="s">
        <v>137</v>
      </c>
      <c r="AG1669" t="s">
        <v>1408</v>
      </c>
      <c r="AI1669" t="s">
        <v>139</v>
      </c>
      <c r="AK1669" t="s">
        <v>140</v>
      </c>
      <c r="AM1669" t="s">
        <v>141</v>
      </c>
      <c r="AZ1669" t="s">
        <v>1207</v>
      </c>
      <c r="BA1669" t="s">
        <v>1208</v>
      </c>
      <c r="BB1669" t="s">
        <v>1209</v>
      </c>
      <c r="BD1669" t="s">
        <v>1409</v>
      </c>
      <c r="BE1669" s="15">
        <v>44680</v>
      </c>
      <c r="BG1669" t="s">
        <v>1410</v>
      </c>
      <c r="BH1669">
        <v>0.5</v>
      </c>
      <c r="BI1669" t="s">
        <v>139</v>
      </c>
      <c r="BJ1669" s="15"/>
      <c r="BK1669" t="s">
        <v>146</v>
      </c>
      <c r="BL1669">
        <v>8</v>
      </c>
      <c r="BM1669" s="16">
        <v>44672.8125</v>
      </c>
      <c r="BN1669">
        <v>8</v>
      </c>
      <c r="BO1669" s="16">
        <v>44672.8125</v>
      </c>
      <c r="BP1669" t="s">
        <v>147</v>
      </c>
      <c r="BQ1669" t="s">
        <v>147</v>
      </c>
      <c r="BS1669">
        <v>0.5</v>
      </c>
      <c r="BT1669" t="b">
        <v>0</v>
      </c>
      <c r="BV1669">
        <v>0.5</v>
      </c>
      <c r="BW1669">
        <v>0.25</v>
      </c>
      <c r="BX1669" t="s">
        <v>1103</v>
      </c>
      <c r="BY1669" t="s">
        <v>1400</v>
      </c>
      <c r="BZ1669" t="s">
        <v>1401</v>
      </c>
      <c r="CA1669" t="s">
        <v>4007</v>
      </c>
      <c r="CB1669" t="s">
        <v>150</v>
      </c>
      <c r="CD1669" t="s">
        <v>3105</v>
      </c>
      <c r="CI1669">
        <v>43.984166999999999</v>
      </c>
      <c r="CJ1669">
        <v>-124.116111</v>
      </c>
      <c r="CN1669" t="s">
        <v>135</v>
      </c>
      <c r="CO1669" t="s">
        <v>298</v>
      </c>
      <c r="CV1669" t="s">
        <v>154</v>
      </c>
      <c r="CW1669" t="s">
        <v>524</v>
      </c>
      <c r="CX1669" t="s">
        <v>3106</v>
      </c>
      <c r="DC1669" s="15"/>
      <c r="DH1669" t="s">
        <v>146</v>
      </c>
    </row>
    <row r="1670" spans="1:112" x14ac:dyDescent="0.25">
      <c r="A1670" t="s">
        <v>1400</v>
      </c>
      <c r="B1670" t="s">
        <v>1401</v>
      </c>
      <c r="C1670" t="s">
        <v>5009</v>
      </c>
      <c r="D1670" t="s">
        <v>124</v>
      </c>
      <c r="E1670" t="s">
        <v>125</v>
      </c>
      <c r="F1670" t="s">
        <v>126</v>
      </c>
      <c r="G1670" s="15">
        <v>44672</v>
      </c>
      <c r="H1670" t="s">
        <v>875</v>
      </c>
      <c r="I1670" t="s">
        <v>1197</v>
      </c>
      <c r="J1670" s="15">
        <v>44672</v>
      </c>
      <c r="K1670" t="s">
        <v>875</v>
      </c>
      <c r="L1670" t="s">
        <v>1197</v>
      </c>
      <c r="T1670" t="s">
        <v>1404</v>
      </c>
      <c r="V1670" t="s">
        <v>4009</v>
      </c>
      <c r="AA1670" t="s">
        <v>1406</v>
      </c>
      <c r="AB1670" t="s">
        <v>1400</v>
      </c>
      <c r="AC1670" t="s">
        <v>1406</v>
      </c>
      <c r="AD1670" t="s">
        <v>1407</v>
      </c>
      <c r="AF1670" t="s">
        <v>137</v>
      </c>
      <c r="AG1670" t="s">
        <v>1408</v>
      </c>
      <c r="AI1670" t="s">
        <v>139</v>
      </c>
      <c r="AK1670" t="s">
        <v>140</v>
      </c>
      <c r="AM1670" t="s">
        <v>141</v>
      </c>
      <c r="AZ1670" t="s">
        <v>1207</v>
      </c>
      <c r="BA1670" t="s">
        <v>1208</v>
      </c>
      <c r="BB1670" t="s">
        <v>1209</v>
      </c>
      <c r="BD1670" t="s">
        <v>1409</v>
      </c>
      <c r="BE1670" s="15">
        <v>44680</v>
      </c>
      <c r="BG1670" t="s">
        <v>1410</v>
      </c>
      <c r="BH1670">
        <v>0.5</v>
      </c>
      <c r="BI1670" t="s">
        <v>139</v>
      </c>
      <c r="BJ1670" s="15"/>
      <c r="BK1670" t="s">
        <v>146</v>
      </c>
      <c r="BL1670">
        <v>8</v>
      </c>
      <c r="BM1670" s="16">
        <v>44672.854166666701</v>
      </c>
      <c r="BN1670">
        <v>8</v>
      </c>
      <c r="BO1670" s="16">
        <v>44672.854166666701</v>
      </c>
      <c r="BP1670" t="s">
        <v>147</v>
      </c>
      <c r="BQ1670" t="s">
        <v>147</v>
      </c>
      <c r="BS1670">
        <v>0.5</v>
      </c>
      <c r="BT1670" t="b">
        <v>0</v>
      </c>
      <c r="BV1670">
        <v>0.5</v>
      </c>
      <c r="BW1670">
        <v>0.25</v>
      </c>
      <c r="BX1670" t="s">
        <v>1103</v>
      </c>
      <c r="BY1670" t="s">
        <v>1400</v>
      </c>
      <c r="BZ1670" t="s">
        <v>1401</v>
      </c>
      <c r="CA1670" t="s">
        <v>4010</v>
      </c>
      <c r="CB1670" t="s">
        <v>150</v>
      </c>
      <c r="CD1670" t="s">
        <v>3105</v>
      </c>
      <c r="CI1670">
        <v>43.989167000000002</v>
      </c>
      <c r="CJ1670">
        <v>-124.118889</v>
      </c>
      <c r="CN1670" t="s">
        <v>135</v>
      </c>
      <c r="CO1670" t="s">
        <v>298</v>
      </c>
      <c r="CV1670" t="s">
        <v>154</v>
      </c>
      <c r="CW1670" t="s">
        <v>524</v>
      </c>
      <c r="CX1670" t="s">
        <v>3106</v>
      </c>
      <c r="DC1670" s="15"/>
      <c r="DH1670" t="s">
        <v>146</v>
      </c>
    </row>
    <row r="1671" spans="1:112" x14ac:dyDescent="0.25">
      <c r="A1671" t="s">
        <v>1400</v>
      </c>
      <c r="B1671" t="s">
        <v>1401</v>
      </c>
      <c r="C1671" t="s">
        <v>5010</v>
      </c>
      <c r="D1671" t="s">
        <v>124</v>
      </c>
      <c r="E1671" t="s">
        <v>125</v>
      </c>
      <c r="F1671" t="s">
        <v>126</v>
      </c>
      <c r="G1671" s="15">
        <v>44672</v>
      </c>
      <c r="H1671" t="s">
        <v>2017</v>
      </c>
      <c r="I1671" t="s">
        <v>1197</v>
      </c>
      <c r="J1671" s="15">
        <v>44672</v>
      </c>
      <c r="K1671" t="s">
        <v>2017</v>
      </c>
      <c r="L1671" t="s">
        <v>1197</v>
      </c>
      <c r="T1671" t="s">
        <v>1404</v>
      </c>
      <c r="V1671" t="s">
        <v>4012</v>
      </c>
      <c r="AA1671" t="s">
        <v>1406</v>
      </c>
      <c r="AB1671" t="s">
        <v>1400</v>
      </c>
      <c r="AC1671" t="s">
        <v>1406</v>
      </c>
      <c r="AD1671" t="s">
        <v>1407</v>
      </c>
      <c r="AF1671" t="s">
        <v>137</v>
      </c>
      <c r="AG1671" t="s">
        <v>1408</v>
      </c>
      <c r="AI1671" t="s">
        <v>139</v>
      </c>
      <c r="AK1671" t="s">
        <v>140</v>
      </c>
      <c r="AM1671" t="s">
        <v>141</v>
      </c>
      <c r="AZ1671" t="s">
        <v>1207</v>
      </c>
      <c r="BA1671" t="s">
        <v>1208</v>
      </c>
      <c r="BB1671" t="s">
        <v>1209</v>
      </c>
      <c r="BD1671" t="s">
        <v>1409</v>
      </c>
      <c r="BE1671" s="15">
        <v>44680</v>
      </c>
      <c r="BG1671" t="s">
        <v>1410</v>
      </c>
      <c r="BH1671">
        <v>0.5</v>
      </c>
      <c r="BI1671" t="s">
        <v>139</v>
      </c>
      <c r="BJ1671" s="15"/>
      <c r="BK1671" t="s">
        <v>146</v>
      </c>
      <c r="BL1671">
        <v>8</v>
      </c>
      <c r="BM1671" s="16">
        <v>44672.895833333299</v>
      </c>
      <c r="BN1671">
        <v>8</v>
      </c>
      <c r="BO1671" s="16">
        <v>44672.895833333299</v>
      </c>
      <c r="BP1671" t="s">
        <v>147</v>
      </c>
      <c r="BQ1671" t="s">
        <v>147</v>
      </c>
      <c r="BS1671">
        <v>0.5</v>
      </c>
      <c r="BT1671" t="b">
        <v>0</v>
      </c>
      <c r="BV1671">
        <v>0.5</v>
      </c>
      <c r="BW1671">
        <v>0.25</v>
      </c>
      <c r="BX1671" t="s">
        <v>1103</v>
      </c>
      <c r="BY1671" t="s">
        <v>1400</v>
      </c>
      <c r="BZ1671" t="s">
        <v>1401</v>
      </c>
      <c r="CA1671" t="s">
        <v>4013</v>
      </c>
      <c r="CB1671" t="s">
        <v>150</v>
      </c>
      <c r="CD1671" t="s">
        <v>3105</v>
      </c>
      <c r="CI1671">
        <v>43.988332999999997</v>
      </c>
      <c r="CJ1671">
        <v>-124.113889</v>
      </c>
      <c r="CN1671" t="s">
        <v>135</v>
      </c>
      <c r="CO1671" t="s">
        <v>298</v>
      </c>
      <c r="CV1671" t="s">
        <v>154</v>
      </c>
      <c r="CW1671" t="s">
        <v>524</v>
      </c>
      <c r="CX1671" t="s">
        <v>3106</v>
      </c>
      <c r="DC1671" s="15"/>
      <c r="DH1671" t="s">
        <v>146</v>
      </c>
    </row>
    <row r="1672" spans="1:112" x14ac:dyDescent="0.25">
      <c r="A1672" t="s">
        <v>1400</v>
      </c>
      <c r="B1672" t="s">
        <v>1401</v>
      </c>
      <c r="C1672" t="s">
        <v>5011</v>
      </c>
      <c r="D1672" t="s">
        <v>124</v>
      </c>
      <c r="E1672" t="s">
        <v>125</v>
      </c>
      <c r="F1672" t="s">
        <v>126</v>
      </c>
      <c r="G1672" s="15">
        <v>44697</v>
      </c>
      <c r="H1672" t="s">
        <v>1387</v>
      </c>
      <c r="I1672" t="s">
        <v>1197</v>
      </c>
      <c r="J1672" s="15">
        <v>44697</v>
      </c>
      <c r="K1672" t="s">
        <v>1387</v>
      </c>
      <c r="L1672" t="s">
        <v>1197</v>
      </c>
      <c r="T1672" t="s">
        <v>1404</v>
      </c>
      <c r="V1672" t="s">
        <v>5012</v>
      </c>
      <c r="AA1672" t="s">
        <v>1406</v>
      </c>
      <c r="AB1672" t="s">
        <v>1400</v>
      </c>
      <c r="AC1672" t="s">
        <v>1406</v>
      </c>
      <c r="AD1672" t="s">
        <v>1407</v>
      </c>
      <c r="AF1672" t="s">
        <v>137</v>
      </c>
      <c r="AG1672" t="s">
        <v>1408</v>
      </c>
      <c r="AI1672" t="s">
        <v>139</v>
      </c>
      <c r="AK1672" t="s">
        <v>140</v>
      </c>
      <c r="AM1672" t="s">
        <v>141</v>
      </c>
      <c r="AZ1672" t="s">
        <v>1207</v>
      </c>
      <c r="BA1672" t="s">
        <v>1208</v>
      </c>
      <c r="BB1672" t="s">
        <v>1209</v>
      </c>
      <c r="BD1672" t="s">
        <v>1409</v>
      </c>
      <c r="BE1672" s="15">
        <v>44707</v>
      </c>
      <c r="BG1672" t="s">
        <v>1410</v>
      </c>
      <c r="BH1672">
        <v>0.5</v>
      </c>
      <c r="BI1672" t="s">
        <v>139</v>
      </c>
      <c r="BJ1672" s="15"/>
      <c r="BK1672" t="s">
        <v>146</v>
      </c>
      <c r="BL1672">
        <v>8</v>
      </c>
      <c r="BM1672" s="16">
        <v>44697.818749999999</v>
      </c>
      <c r="BN1672">
        <v>8</v>
      </c>
      <c r="BO1672" s="16">
        <v>44697.818749999999</v>
      </c>
      <c r="BP1672" t="s">
        <v>147</v>
      </c>
      <c r="BQ1672" t="s">
        <v>147</v>
      </c>
      <c r="BS1672">
        <v>0.5</v>
      </c>
      <c r="BT1672" t="b">
        <v>0</v>
      </c>
      <c r="BV1672">
        <v>0.5</v>
      </c>
      <c r="BW1672">
        <v>0.25</v>
      </c>
      <c r="BX1672" t="s">
        <v>1103</v>
      </c>
      <c r="BY1672" t="s">
        <v>1400</v>
      </c>
      <c r="BZ1672" t="s">
        <v>1401</v>
      </c>
      <c r="CA1672" t="s">
        <v>5013</v>
      </c>
      <c r="CB1672" t="s">
        <v>5014</v>
      </c>
      <c r="CD1672" t="s">
        <v>1422</v>
      </c>
      <c r="CI1672">
        <v>45.6006</v>
      </c>
      <c r="CJ1672">
        <v>-122.71720000000001</v>
      </c>
      <c r="CN1672" t="s">
        <v>135</v>
      </c>
      <c r="CO1672" t="s">
        <v>298</v>
      </c>
      <c r="CV1672" t="s">
        <v>154</v>
      </c>
      <c r="CW1672" t="s">
        <v>524</v>
      </c>
      <c r="CX1672" t="s">
        <v>1423</v>
      </c>
      <c r="DC1672" s="15"/>
      <c r="DH1672" t="s">
        <v>146</v>
      </c>
    </row>
    <row r="1673" spans="1:112" x14ac:dyDescent="0.25">
      <c r="A1673" t="s">
        <v>1400</v>
      </c>
      <c r="B1673" t="s">
        <v>1401</v>
      </c>
      <c r="C1673" t="s">
        <v>5015</v>
      </c>
      <c r="D1673" t="s">
        <v>124</v>
      </c>
      <c r="E1673" t="s">
        <v>125</v>
      </c>
      <c r="F1673" t="s">
        <v>126</v>
      </c>
      <c r="G1673" s="15">
        <v>44699</v>
      </c>
      <c r="H1673" t="s">
        <v>1244</v>
      </c>
      <c r="I1673" t="s">
        <v>1197</v>
      </c>
      <c r="J1673" s="15">
        <v>44699</v>
      </c>
      <c r="K1673" t="s">
        <v>1244</v>
      </c>
      <c r="L1673" t="s">
        <v>1197</v>
      </c>
      <c r="T1673" t="s">
        <v>1404</v>
      </c>
      <c r="V1673" t="s">
        <v>3837</v>
      </c>
      <c r="AA1673" t="s">
        <v>1406</v>
      </c>
      <c r="AB1673" t="s">
        <v>1400</v>
      </c>
      <c r="AC1673" t="s">
        <v>1406</v>
      </c>
      <c r="AD1673" t="s">
        <v>1407</v>
      </c>
      <c r="AF1673" t="s">
        <v>137</v>
      </c>
      <c r="AG1673" t="s">
        <v>1408</v>
      </c>
      <c r="AI1673" t="s">
        <v>139</v>
      </c>
      <c r="AK1673" t="s">
        <v>140</v>
      </c>
      <c r="AM1673" t="s">
        <v>141</v>
      </c>
      <c r="AZ1673" t="s">
        <v>1207</v>
      </c>
      <c r="BA1673" t="s">
        <v>1208</v>
      </c>
      <c r="BB1673" t="s">
        <v>1209</v>
      </c>
      <c r="BD1673" t="s">
        <v>1409</v>
      </c>
      <c r="BE1673" s="15">
        <v>44708</v>
      </c>
      <c r="BG1673" t="s">
        <v>1410</v>
      </c>
      <c r="BH1673">
        <v>0.5</v>
      </c>
      <c r="BI1673" t="s">
        <v>139</v>
      </c>
      <c r="BJ1673" s="15"/>
      <c r="BK1673" t="s">
        <v>146</v>
      </c>
      <c r="BL1673">
        <v>8</v>
      </c>
      <c r="BM1673" s="16">
        <v>44699.786805555603</v>
      </c>
      <c r="BN1673">
        <v>8</v>
      </c>
      <c r="BO1673" s="16">
        <v>44699.786805555603</v>
      </c>
      <c r="BP1673" t="s">
        <v>147</v>
      </c>
      <c r="BQ1673" t="s">
        <v>147</v>
      </c>
      <c r="BS1673">
        <v>0.5</v>
      </c>
      <c r="BT1673" t="b">
        <v>0</v>
      </c>
      <c r="BV1673">
        <v>0.5</v>
      </c>
      <c r="BW1673">
        <v>0.25</v>
      </c>
      <c r="BX1673" t="s">
        <v>1103</v>
      </c>
      <c r="BY1673" t="s">
        <v>1400</v>
      </c>
      <c r="BZ1673" t="s">
        <v>1401</v>
      </c>
      <c r="CA1673" t="s">
        <v>3838</v>
      </c>
      <c r="CB1673" t="s">
        <v>150</v>
      </c>
      <c r="CD1673" t="s">
        <v>1422</v>
      </c>
      <c r="CI1673">
        <v>45.6021</v>
      </c>
      <c r="CJ1673">
        <v>-122.7154</v>
      </c>
      <c r="CN1673" t="s">
        <v>1971</v>
      </c>
      <c r="CO1673" t="s">
        <v>298</v>
      </c>
      <c r="CV1673" t="s">
        <v>154</v>
      </c>
      <c r="CW1673" t="s">
        <v>524</v>
      </c>
      <c r="CX1673" t="s">
        <v>1423</v>
      </c>
      <c r="DC1673" s="15"/>
      <c r="DH1673" t="s">
        <v>146</v>
      </c>
    </row>
    <row r="1674" spans="1:112" x14ac:dyDescent="0.25">
      <c r="A1674" t="s">
        <v>1400</v>
      </c>
      <c r="B1674" t="s">
        <v>1401</v>
      </c>
      <c r="C1674" t="s">
        <v>5016</v>
      </c>
      <c r="D1674" t="s">
        <v>124</v>
      </c>
      <c r="E1674" t="s">
        <v>125</v>
      </c>
      <c r="F1674" t="s">
        <v>126</v>
      </c>
      <c r="G1674" s="15">
        <v>44699</v>
      </c>
      <c r="H1674" t="s">
        <v>212</v>
      </c>
      <c r="I1674" t="s">
        <v>1197</v>
      </c>
      <c r="J1674" s="15">
        <v>44699</v>
      </c>
      <c r="K1674" t="s">
        <v>212</v>
      </c>
      <c r="L1674" t="s">
        <v>1197</v>
      </c>
      <c r="T1674" t="s">
        <v>1404</v>
      </c>
      <c r="V1674" t="s">
        <v>3840</v>
      </c>
      <c r="AA1674" t="s">
        <v>1406</v>
      </c>
      <c r="AB1674" t="s">
        <v>1400</v>
      </c>
      <c r="AC1674" t="s">
        <v>1406</v>
      </c>
      <c r="AD1674" t="s">
        <v>1407</v>
      </c>
      <c r="AF1674" t="s">
        <v>137</v>
      </c>
      <c r="AG1674" t="s">
        <v>1408</v>
      </c>
      <c r="AI1674" t="s">
        <v>139</v>
      </c>
      <c r="AK1674" t="s">
        <v>140</v>
      </c>
      <c r="AM1674" t="s">
        <v>141</v>
      </c>
      <c r="AZ1674" t="s">
        <v>1207</v>
      </c>
      <c r="BA1674" t="s">
        <v>1208</v>
      </c>
      <c r="BB1674" t="s">
        <v>1209</v>
      </c>
      <c r="BD1674" t="s">
        <v>1409</v>
      </c>
      <c r="BE1674" s="15">
        <v>44707</v>
      </c>
      <c r="BG1674" t="s">
        <v>1410</v>
      </c>
      <c r="BH1674">
        <v>0.5</v>
      </c>
      <c r="BI1674" t="s">
        <v>139</v>
      </c>
      <c r="BJ1674" s="15"/>
      <c r="BK1674" t="s">
        <v>146</v>
      </c>
      <c r="BL1674">
        <v>8</v>
      </c>
      <c r="BM1674" s="16">
        <v>44699.798611111102</v>
      </c>
      <c r="BN1674">
        <v>8</v>
      </c>
      <c r="BO1674" s="16">
        <v>44699.798611111102</v>
      </c>
      <c r="BP1674" t="s">
        <v>147</v>
      </c>
      <c r="BQ1674" t="s">
        <v>147</v>
      </c>
      <c r="BS1674">
        <v>0.5</v>
      </c>
      <c r="BT1674" t="b">
        <v>0</v>
      </c>
      <c r="BV1674">
        <v>0.5</v>
      </c>
      <c r="BW1674">
        <v>0.25</v>
      </c>
      <c r="BX1674" t="s">
        <v>1103</v>
      </c>
      <c r="BY1674" t="s">
        <v>1400</v>
      </c>
      <c r="BZ1674" t="s">
        <v>1401</v>
      </c>
      <c r="CA1674" t="s">
        <v>3841</v>
      </c>
      <c r="CB1674" t="s">
        <v>150</v>
      </c>
      <c r="CD1674" t="s">
        <v>1422</v>
      </c>
      <c r="CI1674">
        <v>45.598700000000001</v>
      </c>
      <c r="CJ1674">
        <v>-122.7131</v>
      </c>
      <c r="CN1674" t="s">
        <v>1971</v>
      </c>
      <c r="CO1674" t="s">
        <v>298</v>
      </c>
      <c r="CV1674" t="s">
        <v>154</v>
      </c>
      <c r="CW1674" t="s">
        <v>524</v>
      </c>
      <c r="CX1674" t="s">
        <v>1423</v>
      </c>
      <c r="DC1674" s="15"/>
      <c r="DH1674" t="s">
        <v>146</v>
      </c>
    </row>
    <row r="1675" spans="1:112" x14ac:dyDescent="0.25">
      <c r="A1675" t="s">
        <v>1400</v>
      </c>
      <c r="B1675" t="s">
        <v>1401</v>
      </c>
      <c r="C1675" t="s">
        <v>5017</v>
      </c>
      <c r="D1675" t="s">
        <v>124</v>
      </c>
      <c r="E1675" t="s">
        <v>125</v>
      </c>
      <c r="F1675" t="s">
        <v>126</v>
      </c>
      <c r="G1675" s="15">
        <v>44699</v>
      </c>
      <c r="H1675" t="s">
        <v>751</v>
      </c>
      <c r="I1675" t="s">
        <v>1197</v>
      </c>
      <c r="J1675" s="15">
        <v>44699</v>
      </c>
      <c r="K1675" t="s">
        <v>751</v>
      </c>
      <c r="L1675" t="s">
        <v>1197</v>
      </c>
      <c r="T1675" t="s">
        <v>1404</v>
      </c>
      <c r="V1675" t="s">
        <v>3847</v>
      </c>
      <c r="AA1675" t="s">
        <v>1406</v>
      </c>
      <c r="AB1675" t="s">
        <v>1400</v>
      </c>
      <c r="AC1675" t="s">
        <v>1406</v>
      </c>
      <c r="AD1675" t="s">
        <v>1407</v>
      </c>
      <c r="AF1675" t="s">
        <v>137</v>
      </c>
      <c r="AG1675" t="s">
        <v>1408</v>
      </c>
      <c r="AI1675" t="s">
        <v>139</v>
      </c>
      <c r="AK1675" t="s">
        <v>140</v>
      </c>
      <c r="AM1675" t="s">
        <v>141</v>
      </c>
      <c r="AZ1675" t="s">
        <v>1207</v>
      </c>
      <c r="BA1675" t="s">
        <v>1208</v>
      </c>
      <c r="BB1675" t="s">
        <v>1209</v>
      </c>
      <c r="BD1675" t="s">
        <v>1409</v>
      </c>
      <c r="BE1675" s="15">
        <v>44707</v>
      </c>
      <c r="BG1675" t="s">
        <v>1410</v>
      </c>
      <c r="BH1675">
        <v>0.5</v>
      </c>
      <c r="BI1675" t="s">
        <v>139</v>
      </c>
      <c r="BJ1675" s="15"/>
      <c r="BK1675" t="s">
        <v>146</v>
      </c>
      <c r="BL1675">
        <v>8</v>
      </c>
      <c r="BM1675" s="16">
        <v>44699.836805555598</v>
      </c>
      <c r="BN1675">
        <v>8</v>
      </c>
      <c r="BO1675" s="16">
        <v>44699.836805555598</v>
      </c>
      <c r="BP1675" t="s">
        <v>147</v>
      </c>
      <c r="BQ1675" t="s">
        <v>147</v>
      </c>
      <c r="BS1675">
        <v>0.5</v>
      </c>
      <c r="BT1675" t="b">
        <v>0</v>
      </c>
      <c r="BV1675">
        <v>0.5</v>
      </c>
      <c r="BW1675">
        <v>0.25</v>
      </c>
      <c r="BX1675" t="s">
        <v>1103</v>
      </c>
      <c r="BY1675" t="s">
        <v>1400</v>
      </c>
      <c r="BZ1675" t="s">
        <v>1401</v>
      </c>
      <c r="CA1675" t="s">
        <v>3848</v>
      </c>
      <c r="CB1675" t="s">
        <v>150</v>
      </c>
      <c r="CD1675" t="s">
        <v>1422</v>
      </c>
      <c r="CI1675">
        <v>45.599400000000003</v>
      </c>
      <c r="CJ1675">
        <v>-122.715</v>
      </c>
      <c r="CN1675" t="s">
        <v>1971</v>
      </c>
      <c r="CO1675" t="s">
        <v>298</v>
      </c>
      <c r="CV1675" t="s">
        <v>154</v>
      </c>
      <c r="CW1675" t="s">
        <v>524</v>
      </c>
      <c r="CX1675" t="s">
        <v>1423</v>
      </c>
      <c r="DC1675" s="15"/>
      <c r="DH1675" t="s">
        <v>146</v>
      </c>
    </row>
    <row r="1676" spans="1:112" x14ac:dyDescent="0.25">
      <c r="A1676" t="s">
        <v>1400</v>
      </c>
      <c r="B1676" t="s">
        <v>1401</v>
      </c>
      <c r="C1676" t="s">
        <v>5018</v>
      </c>
      <c r="D1676" t="s">
        <v>124</v>
      </c>
      <c r="E1676" t="s">
        <v>125</v>
      </c>
      <c r="F1676" t="s">
        <v>126</v>
      </c>
      <c r="G1676" s="15">
        <v>44699</v>
      </c>
      <c r="H1676" t="s">
        <v>529</v>
      </c>
      <c r="I1676" t="s">
        <v>1197</v>
      </c>
      <c r="J1676" s="15">
        <v>44699</v>
      </c>
      <c r="K1676" t="s">
        <v>529</v>
      </c>
      <c r="L1676" t="s">
        <v>1197</v>
      </c>
      <c r="T1676" t="s">
        <v>1404</v>
      </c>
      <c r="V1676" t="s">
        <v>3843</v>
      </c>
      <c r="AA1676" t="s">
        <v>1406</v>
      </c>
      <c r="AB1676" t="s">
        <v>1400</v>
      </c>
      <c r="AC1676" t="s">
        <v>1406</v>
      </c>
      <c r="AD1676" t="s">
        <v>1407</v>
      </c>
      <c r="AF1676" t="s">
        <v>137</v>
      </c>
      <c r="AG1676" t="s">
        <v>1408</v>
      </c>
      <c r="AI1676" t="s">
        <v>139</v>
      </c>
      <c r="AK1676" t="s">
        <v>140</v>
      </c>
      <c r="AM1676" t="s">
        <v>141</v>
      </c>
      <c r="AZ1676" t="s">
        <v>1207</v>
      </c>
      <c r="BA1676" t="s">
        <v>1208</v>
      </c>
      <c r="BB1676" t="s">
        <v>1209</v>
      </c>
      <c r="BD1676" t="s">
        <v>1409</v>
      </c>
      <c r="BE1676" s="15">
        <v>44708</v>
      </c>
      <c r="BG1676" t="s">
        <v>1410</v>
      </c>
      <c r="BH1676">
        <v>0.5</v>
      </c>
      <c r="BI1676" t="s">
        <v>139</v>
      </c>
      <c r="BJ1676" s="15"/>
      <c r="BK1676" t="s">
        <v>146</v>
      </c>
      <c r="BL1676">
        <v>8</v>
      </c>
      <c r="BM1676" s="16">
        <v>44699.864583333299</v>
      </c>
      <c r="BN1676">
        <v>8</v>
      </c>
      <c r="BO1676" s="16">
        <v>44699.864583333299</v>
      </c>
      <c r="BP1676" t="s">
        <v>147</v>
      </c>
      <c r="BQ1676" t="s">
        <v>147</v>
      </c>
      <c r="BS1676">
        <v>0.5</v>
      </c>
      <c r="BT1676" t="b">
        <v>0</v>
      </c>
      <c r="BV1676">
        <v>0.5</v>
      </c>
      <c r="BW1676">
        <v>0.25</v>
      </c>
      <c r="BX1676" t="s">
        <v>1103</v>
      </c>
      <c r="BY1676" t="s">
        <v>1400</v>
      </c>
      <c r="BZ1676" t="s">
        <v>1401</v>
      </c>
      <c r="CA1676" t="s">
        <v>3844</v>
      </c>
      <c r="CB1676" t="s">
        <v>150</v>
      </c>
      <c r="CD1676" t="s">
        <v>1422</v>
      </c>
      <c r="CI1676">
        <v>45.603400000000001</v>
      </c>
      <c r="CJ1676">
        <v>-122.71250000000001</v>
      </c>
      <c r="CN1676" t="s">
        <v>1971</v>
      </c>
      <c r="CO1676" t="s">
        <v>298</v>
      </c>
      <c r="CV1676" t="s">
        <v>154</v>
      </c>
      <c r="CW1676" t="s">
        <v>524</v>
      </c>
      <c r="CX1676" t="s">
        <v>1423</v>
      </c>
      <c r="DC1676" s="15"/>
      <c r="DH1676" t="s">
        <v>146</v>
      </c>
    </row>
    <row r="1677" spans="1:112" x14ac:dyDescent="0.25">
      <c r="A1677" t="s">
        <v>1400</v>
      </c>
      <c r="B1677" t="s">
        <v>1401</v>
      </c>
      <c r="C1677" t="s">
        <v>5019</v>
      </c>
      <c r="D1677" t="s">
        <v>124</v>
      </c>
      <c r="E1677" t="s">
        <v>125</v>
      </c>
      <c r="F1677" t="s">
        <v>126</v>
      </c>
      <c r="G1677" s="15">
        <v>44699</v>
      </c>
      <c r="H1677" t="s">
        <v>2160</v>
      </c>
      <c r="I1677" t="s">
        <v>1197</v>
      </c>
      <c r="J1677" s="15">
        <v>44699</v>
      </c>
      <c r="K1677" t="s">
        <v>2160</v>
      </c>
      <c r="L1677" t="s">
        <v>1197</v>
      </c>
      <c r="T1677" t="s">
        <v>1404</v>
      </c>
      <c r="V1677" t="s">
        <v>3854</v>
      </c>
      <c r="AA1677" t="s">
        <v>1406</v>
      </c>
      <c r="AB1677" t="s">
        <v>1400</v>
      </c>
      <c r="AC1677" t="s">
        <v>1406</v>
      </c>
      <c r="AD1677" t="s">
        <v>1407</v>
      </c>
      <c r="AF1677" t="s">
        <v>137</v>
      </c>
      <c r="AG1677" t="s">
        <v>1408</v>
      </c>
      <c r="AI1677" t="s">
        <v>139</v>
      </c>
      <c r="AK1677" t="s">
        <v>140</v>
      </c>
      <c r="AM1677" t="s">
        <v>141</v>
      </c>
      <c r="AZ1677" t="s">
        <v>1207</v>
      </c>
      <c r="BA1677" t="s">
        <v>1208</v>
      </c>
      <c r="BB1677" t="s">
        <v>1209</v>
      </c>
      <c r="BD1677" t="s">
        <v>1409</v>
      </c>
      <c r="BE1677" s="15">
        <v>44708</v>
      </c>
      <c r="BG1677" t="s">
        <v>1410</v>
      </c>
      <c r="BH1677">
        <v>0.5</v>
      </c>
      <c r="BI1677" t="s">
        <v>139</v>
      </c>
      <c r="BJ1677" s="15"/>
      <c r="BK1677" t="s">
        <v>146</v>
      </c>
      <c r="BL1677">
        <v>8</v>
      </c>
      <c r="BM1677" s="16">
        <v>44699.885416666701</v>
      </c>
      <c r="BN1677">
        <v>8</v>
      </c>
      <c r="BO1677" s="16">
        <v>44699.885416666701</v>
      </c>
      <c r="BP1677" t="s">
        <v>147</v>
      </c>
      <c r="BQ1677" t="s">
        <v>147</v>
      </c>
      <c r="BS1677">
        <v>0.5</v>
      </c>
      <c r="BT1677" t="b">
        <v>0</v>
      </c>
      <c r="BV1677">
        <v>0.5</v>
      </c>
      <c r="BW1677">
        <v>0.25</v>
      </c>
      <c r="BX1677" t="s">
        <v>1103</v>
      </c>
      <c r="BY1677" t="s">
        <v>1400</v>
      </c>
      <c r="BZ1677" t="s">
        <v>1401</v>
      </c>
      <c r="CA1677" t="s">
        <v>3855</v>
      </c>
      <c r="CB1677" t="s">
        <v>150</v>
      </c>
      <c r="CD1677" t="s">
        <v>1422</v>
      </c>
      <c r="CI1677">
        <v>45.600700000000003</v>
      </c>
      <c r="CJ1677">
        <v>-122.7176</v>
      </c>
      <c r="CN1677" t="s">
        <v>1971</v>
      </c>
      <c r="CO1677" t="s">
        <v>298</v>
      </c>
      <c r="CV1677" t="s">
        <v>154</v>
      </c>
      <c r="CW1677" t="s">
        <v>524</v>
      </c>
      <c r="CX1677" t="s">
        <v>1423</v>
      </c>
      <c r="DC1677" s="15"/>
      <c r="DH1677" t="s">
        <v>146</v>
      </c>
    </row>
    <row r="1678" spans="1:112" x14ac:dyDescent="0.25">
      <c r="A1678" t="s">
        <v>1400</v>
      </c>
      <c r="B1678" t="s">
        <v>1401</v>
      </c>
      <c r="C1678" t="s">
        <v>5020</v>
      </c>
      <c r="D1678" t="s">
        <v>124</v>
      </c>
      <c r="E1678" t="s">
        <v>125</v>
      </c>
      <c r="F1678" t="s">
        <v>126</v>
      </c>
      <c r="G1678" s="15">
        <v>44699</v>
      </c>
      <c r="H1678" t="s">
        <v>2293</v>
      </c>
      <c r="I1678" t="s">
        <v>1197</v>
      </c>
      <c r="J1678" s="15">
        <v>44699</v>
      </c>
      <c r="K1678" t="s">
        <v>2293</v>
      </c>
      <c r="L1678" t="s">
        <v>1197</v>
      </c>
      <c r="T1678" t="s">
        <v>1404</v>
      </c>
      <c r="V1678" t="s">
        <v>3850</v>
      </c>
      <c r="AA1678" t="s">
        <v>1406</v>
      </c>
      <c r="AB1678" t="s">
        <v>1400</v>
      </c>
      <c r="AC1678" t="s">
        <v>1406</v>
      </c>
      <c r="AD1678" t="s">
        <v>1407</v>
      </c>
      <c r="AF1678" t="s">
        <v>137</v>
      </c>
      <c r="AG1678" t="s">
        <v>1408</v>
      </c>
      <c r="AI1678" t="s">
        <v>139</v>
      </c>
      <c r="AK1678" t="s">
        <v>140</v>
      </c>
      <c r="AM1678" t="s">
        <v>141</v>
      </c>
      <c r="AZ1678" t="s">
        <v>1207</v>
      </c>
      <c r="BA1678" t="s">
        <v>1208</v>
      </c>
      <c r="BB1678" t="s">
        <v>1209</v>
      </c>
      <c r="BD1678" t="s">
        <v>1409</v>
      </c>
      <c r="BE1678" s="15">
        <v>44708</v>
      </c>
      <c r="BG1678" t="s">
        <v>1410</v>
      </c>
      <c r="BH1678">
        <v>0.5</v>
      </c>
      <c r="BI1678" t="s">
        <v>139</v>
      </c>
      <c r="BJ1678" s="15"/>
      <c r="BK1678" t="s">
        <v>146</v>
      </c>
      <c r="BL1678">
        <v>8</v>
      </c>
      <c r="BM1678" s="16">
        <v>44699.909722222197</v>
      </c>
      <c r="BN1678">
        <v>8</v>
      </c>
      <c r="BO1678" s="16">
        <v>44699.909722222197</v>
      </c>
      <c r="BP1678" t="s">
        <v>147</v>
      </c>
      <c r="BQ1678" t="s">
        <v>147</v>
      </c>
      <c r="BS1678">
        <v>0.5</v>
      </c>
      <c r="BT1678" t="b">
        <v>0</v>
      </c>
      <c r="BV1678">
        <v>0.5</v>
      </c>
      <c r="BW1678">
        <v>0.25</v>
      </c>
      <c r="BX1678" t="s">
        <v>1103</v>
      </c>
      <c r="BY1678" t="s">
        <v>1400</v>
      </c>
      <c r="BZ1678" t="s">
        <v>1401</v>
      </c>
      <c r="CA1678" t="s">
        <v>3851</v>
      </c>
      <c r="CB1678" t="s">
        <v>150</v>
      </c>
      <c r="CD1678" t="s">
        <v>1422</v>
      </c>
      <c r="CI1678">
        <v>45.601300000000002</v>
      </c>
      <c r="CJ1678">
        <v>-122.71250000000001</v>
      </c>
      <c r="CN1678" t="s">
        <v>1971</v>
      </c>
      <c r="CO1678" t="s">
        <v>298</v>
      </c>
      <c r="CV1678" t="s">
        <v>154</v>
      </c>
      <c r="CW1678" t="s">
        <v>524</v>
      </c>
      <c r="CX1678" t="s">
        <v>1423</v>
      </c>
      <c r="DC1678" s="15"/>
      <c r="DH1678" t="s">
        <v>146</v>
      </c>
    </row>
    <row r="1679" spans="1:112" x14ac:dyDescent="0.25">
      <c r="A1679" t="s">
        <v>3865</v>
      </c>
      <c r="B1679" t="s">
        <v>3866</v>
      </c>
      <c r="C1679" t="s">
        <v>5021</v>
      </c>
      <c r="D1679" t="s">
        <v>124</v>
      </c>
      <c r="E1679" t="s">
        <v>125</v>
      </c>
      <c r="F1679" t="s">
        <v>126</v>
      </c>
      <c r="G1679" s="15">
        <v>44803</v>
      </c>
      <c r="H1679" t="s">
        <v>1481</v>
      </c>
      <c r="I1679" t="s">
        <v>1432</v>
      </c>
      <c r="J1679" s="15"/>
      <c r="M1679" t="s">
        <v>1445</v>
      </c>
      <c r="N1679" t="s">
        <v>130</v>
      </c>
      <c r="T1679" t="s">
        <v>3868</v>
      </c>
      <c r="U1679" t="s">
        <v>3869</v>
      </c>
      <c r="V1679" t="s">
        <v>5022</v>
      </c>
      <c r="AA1679" t="s">
        <v>3113</v>
      </c>
      <c r="AB1679" t="s">
        <v>3865</v>
      </c>
      <c r="AC1679" t="s">
        <v>3113</v>
      </c>
      <c r="AD1679" t="s">
        <v>3872</v>
      </c>
      <c r="AF1679" t="s">
        <v>137</v>
      </c>
      <c r="AG1679" t="s">
        <v>138</v>
      </c>
      <c r="AH1679">
        <v>0.3</v>
      </c>
      <c r="AI1679" t="s">
        <v>139</v>
      </c>
      <c r="AK1679" t="s">
        <v>140</v>
      </c>
      <c r="AM1679" t="s">
        <v>141</v>
      </c>
      <c r="AS1679" t="s">
        <v>3114</v>
      </c>
      <c r="AZ1679" t="s">
        <v>3873</v>
      </c>
      <c r="BA1679" t="s">
        <v>1208</v>
      </c>
      <c r="BB1679" t="s">
        <v>3874</v>
      </c>
      <c r="BC1679" t="s">
        <v>3875</v>
      </c>
      <c r="BD1679" t="s">
        <v>3876</v>
      </c>
      <c r="BE1679" s="15">
        <v>44812</v>
      </c>
      <c r="BG1679" t="s">
        <v>3117</v>
      </c>
      <c r="BH1679">
        <v>0.5</v>
      </c>
      <c r="BI1679" t="s">
        <v>139</v>
      </c>
      <c r="BJ1679" s="15"/>
      <c r="BK1679" t="s">
        <v>146</v>
      </c>
      <c r="BL1679">
        <v>5</v>
      </c>
      <c r="BM1679" s="16">
        <v>44803.630555555603</v>
      </c>
      <c r="BO1679" s="16"/>
      <c r="BP1679" t="s">
        <v>147</v>
      </c>
      <c r="BQ1679" t="s">
        <v>147</v>
      </c>
      <c r="BR1679">
        <v>0.3</v>
      </c>
      <c r="BS1679">
        <v>0.5</v>
      </c>
      <c r="BT1679" t="b">
        <v>0</v>
      </c>
      <c r="BU1679">
        <v>0.3</v>
      </c>
      <c r="BV1679">
        <v>0.5</v>
      </c>
      <c r="BW1679">
        <v>0.25</v>
      </c>
      <c r="BX1679" t="s">
        <v>1103</v>
      </c>
      <c r="BY1679" t="s">
        <v>3865</v>
      </c>
      <c r="BZ1679" t="s">
        <v>3866</v>
      </c>
      <c r="CA1679" t="s">
        <v>5023</v>
      </c>
      <c r="CB1679" t="s">
        <v>150</v>
      </c>
      <c r="CC1679" t="s">
        <v>5024</v>
      </c>
      <c r="CD1679" t="s">
        <v>3879</v>
      </c>
      <c r="CI1679">
        <v>26.212865687000001</v>
      </c>
      <c r="CJ1679">
        <v>-81.589040800000006</v>
      </c>
      <c r="CK1679" t="s">
        <v>324</v>
      </c>
      <c r="CL1679" t="s">
        <v>135</v>
      </c>
      <c r="CM1679" t="s">
        <v>296</v>
      </c>
      <c r="CN1679" t="s">
        <v>3120</v>
      </c>
      <c r="CO1679" t="s">
        <v>298</v>
      </c>
      <c r="CP1679" t="s">
        <v>5025</v>
      </c>
      <c r="CQ1679" t="s">
        <v>130</v>
      </c>
      <c r="CT1679" t="s">
        <v>1218</v>
      </c>
      <c r="CU1679" t="s">
        <v>302</v>
      </c>
      <c r="CV1679" t="s">
        <v>154</v>
      </c>
      <c r="CW1679" t="s">
        <v>742</v>
      </c>
      <c r="CX1679" t="s">
        <v>156</v>
      </c>
      <c r="DC1679" s="15"/>
      <c r="DH1679" t="s">
        <v>146</v>
      </c>
    </row>
    <row r="1680" spans="1:112" x14ac:dyDescent="0.25">
      <c r="A1680" t="s">
        <v>3865</v>
      </c>
      <c r="B1680" t="s">
        <v>3866</v>
      </c>
      <c r="C1680" t="s">
        <v>5026</v>
      </c>
      <c r="D1680" t="s">
        <v>124</v>
      </c>
      <c r="E1680" t="s">
        <v>125</v>
      </c>
      <c r="F1680" t="s">
        <v>126</v>
      </c>
      <c r="G1680" s="15">
        <v>44803</v>
      </c>
      <c r="H1680" t="s">
        <v>661</v>
      </c>
      <c r="I1680" t="s">
        <v>1432</v>
      </c>
      <c r="J1680" s="15"/>
      <c r="M1680" t="s">
        <v>1445</v>
      </c>
      <c r="N1680" t="s">
        <v>130</v>
      </c>
      <c r="T1680" t="s">
        <v>3868</v>
      </c>
      <c r="U1680" t="s">
        <v>3869</v>
      </c>
      <c r="V1680" t="s">
        <v>5027</v>
      </c>
      <c r="AA1680" t="s">
        <v>3113</v>
      </c>
      <c r="AB1680" t="s">
        <v>3865</v>
      </c>
      <c r="AC1680" t="s">
        <v>3113</v>
      </c>
      <c r="AD1680" t="s">
        <v>3872</v>
      </c>
      <c r="AF1680" t="s">
        <v>137</v>
      </c>
      <c r="AG1680" t="s">
        <v>138</v>
      </c>
      <c r="AH1680">
        <v>0.3</v>
      </c>
      <c r="AI1680" t="s">
        <v>139</v>
      </c>
      <c r="AK1680" t="s">
        <v>140</v>
      </c>
      <c r="AM1680" t="s">
        <v>141</v>
      </c>
      <c r="AS1680" t="s">
        <v>3114</v>
      </c>
      <c r="AZ1680" t="s">
        <v>3873</v>
      </c>
      <c r="BA1680" t="s">
        <v>1208</v>
      </c>
      <c r="BB1680" t="s">
        <v>3874</v>
      </c>
      <c r="BC1680" t="s">
        <v>3875</v>
      </c>
      <c r="BD1680" t="s">
        <v>3876</v>
      </c>
      <c r="BE1680" s="15">
        <v>44812</v>
      </c>
      <c r="BG1680" t="s">
        <v>3117</v>
      </c>
      <c r="BH1680">
        <v>0.5</v>
      </c>
      <c r="BI1680" t="s">
        <v>139</v>
      </c>
      <c r="BJ1680" s="15"/>
      <c r="BK1680" t="s">
        <v>146</v>
      </c>
      <c r="BL1680">
        <v>5</v>
      </c>
      <c r="BM1680" s="16">
        <v>44803.710416666698</v>
      </c>
      <c r="BO1680" s="16"/>
      <c r="BP1680" t="s">
        <v>147</v>
      </c>
      <c r="BQ1680" t="s">
        <v>147</v>
      </c>
      <c r="BR1680">
        <v>0.3</v>
      </c>
      <c r="BS1680">
        <v>0.5</v>
      </c>
      <c r="BT1680" t="b">
        <v>0</v>
      </c>
      <c r="BU1680">
        <v>0.3</v>
      </c>
      <c r="BV1680">
        <v>0.5</v>
      </c>
      <c r="BW1680">
        <v>0.25</v>
      </c>
      <c r="BX1680" t="s">
        <v>1103</v>
      </c>
      <c r="BY1680" t="s">
        <v>3865</v>
      </c>
      <c r="BZ1680" t="s">
        <v>3866</v>
      </c>
      <c r="CA1680" t="s">
        <v>5028</v>
      </c>
      <c r="CB1680" t="s">
        <v>150</v>
      </c>
      <c r="CC1680" t="s">
        <v>5029</v>
      </c>
      <c r="CD1680" t="s">
        <v>3879</v>
      </c>
      <c r="CI1680">
        <v>26.299169986999999</v>
      </c>
      <c r="CJ1680">
        <v>-81.531319999999994</v>
      </c>
      <c r="CK1680" t="s">
        <v>324</v>
      </c>
      <c r="CL1680" t="s">
        <v>135</v>
      </c>
      <c r="CM1680" t="s">
        <v>296</v>
      </c>
      <c r="CN1680" t="s">
        <v>3120</v>
      </c>
      <c r="CO1680" t="s">
        <v>298</v>
      </c>
      <c r="CV1680" t="s">
        <v>154</v>
      </c>
      <c r="CW1680" t="s">
        <v>742</v>
      </c>
      <c r="CX1680" t="s">
        <v>156</v>
      </c>
      <c r="DC1680" s="15"/>
      <c r="DH1680" t="s">
        <v>146</v>
      </c>
    </row>
    <row r="1681" spans="1:112" x14ac:dyDescent="0.25">
      <c r="A1681" t="s">
        <v>3865</v>
      </c>
      <c r="B1681" t="s">
        <v>3866</v>
      </c>
      <c r="C1681" t="s">
        <v>5030</v>
      </c>
      <c r="D1681" t="s">
        <v>124</v>
      </c>
      <c r="E1681" t="s">
        <v>125</v>
      </c>
      <c r="F1681" t="s">
        <v>126</v>
      </c>
      <c r="G1681" s="15">
        <v>44810</v>
      </c>
      <c r="H1681" t="s">
        <v>1167</v>
      </c>
      <c r="I1681" t="s">
        <v>1432</v>
      </c>
      <c r="J1681" s="15"/>
      <c r="M1681" t="s">
        <v>1445</v>
      </c>
      <c r="N1681" t="s">
        <v>130</v>
      </c>
      <c r="T1681" t="s">
        <v>3868</v>
      </c>
      <c r="U1681" t="s">
        <v>3869</v>
      </c>
      <c r="V1681" t="s">
        <v>5031</v>
      </c>
      <c r="AA1681" t="s">
        <v>3113</v>
      </c>
      <c r="AB1681" t="s">
        <v>3865</v>
      </c>
      <c r="AC1681" t="s">
        <v>3113</v>
      </c>
      <c r="AD1681" t="s">
        <v>3872</v>
      </c>
      <c r="AF1681" t="s">
        <v>137</v>
      </c>
      <c r="AG1681" t="s">
        <v>138</v>
      </c>
      <c r="AH1681">
        <v>0.3</v>
      </c>
      <c r="AI1681" t="s">
        <v>139</v>
      </c>
      <c r="AK1681" t="s">
        <v>140</v>
      </c>
      <c r="AM1681" t="s">
        <v>141</v>
      </c>
      <c r="AR1681">
        <v>0</v>
      </c>
      <c r="AS1681" t="s">
        <v>3114</v>
      </c>
      <c r="AZ1681" t="s">
        <v>3873</v>
      </c>
      <c r="BA1681" t="s">
        <v>1208</v>
      </c>
      <c r="BB1681" t="s">
        <v>3874</v>
      </c>
      <c r="BC1681" t="s">
        <v>3875</v>
      </c>
      <c r="BD1681" t="s">
        <v>3876</v>
      </c>
      <c r="BE1681" s="15">
        <v>44819</v>
      </c>
      <c r="BG1681" t="s">
        <v>3117</v>
      </c>
      <c r="BH1681">
        <v>0.5</v>
      </c>
      <c r="BI1681" t="s">
        <v>139</v>
      </c>
      <c r="BJ1681" s="15"/>
      <c r="BK1681" t="s">
        <v>146</v>
      </c>
      <c r="BL1681">
        <v>5</v>
      </c>
      <c r="BM1681" s="16">
        <v>44810.646527777797</v>
      </c>
      <c r="BO1681" s="16"/>
      <c r="BP1681" t="s">
        <v>147</v>
      </c>
      <c r="BQ1681" t="s">
        <v>147</v>
      </c>
      <c r="BR1681">
        <v>0.3</v>
      </c>
      <c r="BS1681">
        <v>0.5</v>
      </c>
      <c r="BT1681" t="b">
        <v>0</v>
      </c>
      <c r="BU1681">
        <v>0.3</v>
      </c>
      <c r="BV1681">
        <v>0.5</v>
      </c>
      <c r="BW1681">
        <v>0.25</v>
      </c>
      <c r="BX1681" t="s">
        <v>1103</v>
      </c>
      <c r="BY1681" t="s">
        <v>3865</v>
      </c>
      <c r="BZ1681" t="s">
        <v>3866</v>
      </c>
      <c r="CA1681" t="s">
        <v>5032</v>
      </c>
      <c r="CB1681" t="s">
        <v>150</v>
      </c>
      <c r="CC1681" t="s">
        <v>5033</v>
      </c>
      <c r="CD1681" t="s">
        <v>3879</v>
      </c>
      <c r="CI1681">
        <v>26.273389987000002</v>
      </c>
      <c r="CJ1681">
        <v>-81.586960000000005</v>
      </c>
      <c r="CK1681" t="s">
        <v>324</v>
      </c>
      <c r="CL1681" t="s">
        <v>135</v>
      </c>
      <c r="CM1681" t="s">
        <v>296</v>
      </c>
      <c r="CN1681" t="s">
        <v>3120</v>
      </c>
      <c r="CO1681" t="s">
        <v>298</v>
      </c>
      <c r="CV1681" t="s">
        <v>154</v>
      </c>
      <c r="CW1681" t="s">
        <v>742</v>
      </c>
      <c r="CX1681" t="s">
        <v>156</v>
      </c>
      <c r="DC1681" s="15"/>
      <c r="DH1681" t="s">
        <v>146</v>
      </c>
    </row>
    <row r="1682" spans="1:112" x14ac:dyDescent="0.25">
      <c r="A1682" t="s">
        <v>3865</v>
      </c>
      <c r="B1682" t="s">
        <v>3866</v>
      </c>
      <c r="C1682" t="s">
        <v>5034</v>
      </c>
      <c r="D1682" t="s">
        <v>124</v>
      </c>
      <c r="E1682" t="s">
        <v>125</v>
      </c>
      <c r="F1682" t="s">
        <v>126</v>
      </c>
      <c r="G1682" s="15">
        <v>44810</v>
      </c>
      <c r="H1682" t="s">
        <v>565</v>
      </c>
      <c r="I1682" t="s">
        <v>1432</v>
      </c>
      <c r="J1682" s="15"/>
      <c r="M1682" t="s">
        <v>1445</v>
      </c>
      <c r="N1682" t="s">
        <v>130</v>
      </c>
      <c r="T1682" t="s">
        <v>3868</v>
      </c>
      <c r="U1682" t="s">
        <v>3869</v>
      </c>
      <c r="V1682" t="s">
        <v>5035</v>
      </c>
      <c r="AA1682" t="s">
        <v>3113</v>
      </c>
      <c r="AB1682" t="s">
        <v>3865</v>
      </c>
      <c r="AC1682" t="s">
        <v>3113</v>
      </c>
      <c r="AD1682" t="s">
        <v>3872</v>
      </c>
      <c r="AF1682" t="s">
        <v>137</v>
      </c>
      <c r="AG1682" t="s">
        <v>138</v>
      </c>
      <c r="AH1682">
        <v>0.3</v>
      </c>
      <c r="AI1682" t="s">
        <v>139</v>
      </c>
      <c r="AK1682" t="s">
        <v>140</v>
      </c>
      <c r="AM1682" t="s">
        <v>141</v>
      </c>
      <c r="AR1682">
        <v>0</v>
      </c>
      <c r="AS1682" t="s">
        <v>3114</v>
      </c>
      <c r="AZ1682" t="s">
        <v>3873</v>
      </c>
      <c r="BA1682" t="s">
        <v>1208</v>
      </c>
      <c r="BB1682" t="s">
        <v>3874</v>
      </c>
      <c r="BC1682" t="s">
        <v>3875</v>
      </c>
      <c r="BD1682" t="s">
        <v>3876</v>
      </c>
      <c r="BE1682" s="15">
        <v>44819</v>
      </c>
      <c r="BG1682" t="s">
        <v>3117</v>
      </c>
      <c r="BH1682">
        <v>0.5</v>
      </c>
      <c r="BI1682" t="s">
        <v>139</v>
      </c>
      <c r="BJ1682" s="15"/>
      <c r="BK1682" t="s">
        <v>146</v>
      </c>
      <c r="BL1682">
        <v>5</v>
      </c>
      <c r="BM1682" s="16">
        <v>44810.715277777803</v>
      </c>
      <c r="BO1682" s="16"/>
      <c r="BP1682" t="s">
        <v>147</v>
      </c>
      <c r="BQ1682" t="s">
        <v>147</v>
      </c>
      <c r="BR1682">
        <v>0.3</v>
      </c>
      <c r="BS1682">
        <v>0.5</v>
      </c>
      <c r="BT1682" t="b">
        <v>0</v>
      </c>
      <c r="BU1682">
        <v>0.3</v>
      </c>
      <c r="BV1682">
        <v>0.5</v>
      </c>
      <c r="BW1682">
        <v>0.25</v>
      </c>
      <c r="BX1682" t="s">
        <v>1103</v>
      </c>
      <c r="BY1682" t="s">
        <v>3865</v>
      </c>
      <c r="BZ1682" t="s">
        <v>3866</v>
      </c>
      <c r="CA1682" t="s">
        <v>5036</v>
      </c>
      <c r="CB1682" t="s">
        <v>150</v>
      </c>
      <c r="CC1682" t="s">
        <v>5037</v>
      </c>
      <c r="CD1682" t="s">
        <v>3879</v>
      </c>
      <c r="CI1682">
        <v>26.274049987000001</v>
      </c>
      <c r="CJ1682">
        <v>-81.517740000000003</v>
      </c>
      <c r="CK1682" t="s">
        <v>324</v>
      </c>
      <c r="CL1682" t="s">
        <v>135</v>
      </c>
      <c r="CM1682" t="s">
        <v>296</v>
      </c>
      <c r="CN1682" t="s">
        <v>3120</v>
      </c>
      <c r="CO1682" t="s">
        <v>298</v>
      </c>
      <c r="CV1682" t="s">
        <v>154</v>
      </c>
      <c r="CW1682" t="s">
        <v>742</v>
      </c>
      <c r="CX1682" t="s">
        <v>156</v>
      </c>
      <c r="DC1682" s="15"/>
      <c r="DH1682" t="s">
        <v>146</v>
      </c>
    </row>
    <row r="1683" spans="1:112" x14ac:dyDescent="0.25">
      <c r="A1683" t="s">
        <v>1400</v>
      </c>
      <c r="B1683" t="s">
        <v>1401</v>
      </c>
      <c r="C1683" t="s">
        <v>5038</v>
      </c>
      <c r="D1683" t="s">
        <v>124</v>
      </c>
      <c r="E1683" t="s">
        <v>125</v>
      </c>
      <c r="F1683" t="s">
        <v>126</v>
      </c>
      <c r="G1683" s="15">
        <v>44824</v>
      </c>
      <c r="H1683" t="s">
        <v>2193</v>
      </c>
      <c r="I1683" t="s">
        <v>1197</v>
      </c>
      <c r="J1683" s="15">
        <v>44824</v>
      </c>
      <c r="K1683" t="s">
        <v>2193</v>
      </c>
      <c r="L1683" t="s">
        <v>1197</v>
      </c>
      <c r="T1683" t="s">
        <v>1404</v>
      </c>
      <c r="V1683" t="s">
        <v>5039</v>
      </c>
      <c r="AA1683" t="s">
        <v>1406</v>
      </c>
      <c r="AB1683" t="s">
        <v>1400</v>
      </c>
      <c r="AC1683" t="s">
        <v>1406</v>
      </c>
      <c r="AD1683" t="s">
        <v>1407</v>
      </c>
      <c r="AF1683" t="s">
        <v>137</v>
      </c>
      <c r="AG1683" t="s">
        <v>1408</v>
      </c>
      <c r="AI1683" t="s">
        <v>139</v>
      </c>
      <c r="AK1683" t="s">
        <v>140</v>
      </c>
      <c r="AM1683" t="s">
        <v>141</v>
      </c>
      <c r="AZ1683" t="s">
        <v>1207</v>
      </c>
      <c r="BA1683" t="s">
        <v>1208</v>
      </c>
      <c r="BB1683" t="s">
        <v>1209</v>
      </c>
      <c r="BD1683" t="s">
        <v>1409</v>
      </c>
      <c r="BE1683" s="15">
        <v>44832</v>
      </c>
      <c r="BG1683" t="s">
        <v>1410</v>
      </c>
      <c r="BH1683">
        <v>0.5</v>
      </c>
      <c r="BI1683" t="s">
        <v>139</v>
      </c>
      <c r="BJ1683" s="15"/>
      <c r="BK1683" t="s">
        <v>146</v>
      </c>
      <c r="BL1683">
        <v>8</v>
      </c>
      <c r="BM1683" s="16">
        <v>44824.722222222197</v>
      </c>
      <c r="BN1683">
        <v>8</v>
      </c>
      <c r="BO1683" s="16">
        <v>44824.722222222197</v>
      </c>
      <c r="BP1683" t="s">
        <v>147</v>
      </c>
      <c r="BQ1683" t="s">
        <v>147</v>
      </c>
      <c r="BS1683">
        <v>0.5</v>
      </c>
      <c r="BT1683" t="b">
        <v>0</v>
      </c>
      <c r="BV1683">
        <v>0.5</v>
      </c>
      <c r="BW1683">
        <v>0.25</v>
      </c>
      <c r="BX1683" t="s">
        <v>1103</v>
      </c>
      <c r="BY1683" t="s">
        <v>1400</v>
      </c>
      <c r="BZ1683" t="s">
        <v>1401</v>
      </c>
      <c r="CA1683" t="s">
        <v>5040</v>
      </c>
      <c r="CB1683" t="s">
        <v>150</v>
      </c>
      <c r="CD1683" t="s">
        <v>4027</v>
      </c>
      <c r="CI1683">
        <v>43.436340000000001</v>
      </c>
      <c r="CJ1683">
        <v>-124.24412</v>
      </c>
      <c r="CN1683" t="s">
        <v>135</v>
      </c>
      <c r="CO1683" t="s">
        <v>298</v>
      </c>
      <c r="CV1683" t="s">
        <v>154</v>
      </c>
      <c r="CW1683" t="s">
        <v>524</v>
      </c>
      <c r="CX1683" t="s">
        <v>1801</v>
      </c>
      <c r="DC1683" s="15"/>
      <c r="DH1683" t="s">
        <v>146</v>
      </c>
    </row>
    <row r="1684" spans="1:112" x14ac:dyDescent="0.25">
      <c r="A1684" t="s">
        <v>1400</v>
      </c>
      <c r="B1684" t="s">
        <v>1401</v>
      </c>
      <c r="C1684" t="s">
        <v>5041</v>
      </c>
      <c r="D1684" t="s">
        <v>124</v>
      </c>
      <c r="E1684" t="s">
        <v>125</v>
      </c>
      <c r="F1684" t="s">
        <v>126</v>
      </c>
      <c r="G1684" s="15">
        <v>44824</v>
      </c>
      <c r="H1684" t="s">
        <v>819</v>
      </c>
      <c r="I1684" t="s">
        <v>1197</v>
      </c>
      <c r="J1684" s="15">
        <v>44824</v>
      </c>
      <c r="K1684" t="s">
        <v>819</v>
      </c>
      <c r="L1684" t="s">
        <v>1197</v>
      </c>
      <c r="T1684" t="s">
        <v>1404</v>
      </c>
      <c r="V1684" t="s">
        <v>5042</v>
      </c>
      <c r="AA1684" t="s">
        <v>1406</v>
      </c>
      <c r="AB1684" t="s">
        <v>1400</v>
      </c>
      <c r="AC1684" t="s">
        <v>1406</v>
      </c>
      <c r="AD1684" t="s">
        <v>1407</v>
      </c>
      <c r="AF1684" t="s">
        <v>137</v>
      </c>
      <c r="AG1684" t="s">
        <v>1408</v>
      </c>
      <c r="AI1684" t="s">
        <v>139</v>
      </c>
      <c r="AK1684" t="s">
        <v>140</v>
      </c>
      <c r="AM1684" t="s">
        <v>141</v>
      </c>
      <c r="AZ1684" t="s">
        <v>1207</v>
      </c>
      <c r="BA1684" t="s">
        <v>1208</v>
      </c>
      <c r="BB1684" t="s">
        <v>1209</v>
      </c>
      <c r="BD1684" t="s">
        <v>1409</v>
      </c>
      <c r="BE1684" s="15">
        <v>44832</v>
      </c>
      <c r="BG1684" t="s">
        <v>1410</v>
      </c>
      <c r="BH1684">
        <v>0.5</v>
      </c>
      <c r="BI1684" t="s">
        <v>139</v>
      </c>
      <c r="BJ1684" s="15"/>
      <c r="BK1684" t="s">
        <v>146</v>
      </c>
      <c r="BL1684">
        <v>8</v>
      </c>
      <c r="BM1684" s="16">
        <v>44824.822916666701</v>
      </c>
      <c r="BN1684">
        <v>8</v>
      </c>
      <c r="BO1684" s="16">
        <v>44824.822916666701</v>
      </c>
      <c r="BP1684" t="s">
        <v>147</v>
      </c>
      <c r="BQ1684" t="s">
        <v>147</v>
      </c>
      <c r="BS1684">
        <v>0.5</v>
      </c>
      <c r="BT1684" t="b">
        <v>0</v>
      </c>
      <c r="BV1684">
        <v>0.5</v>
      </c>
      <c r="BW1684">
        <v>0.25</v>
      </c>
      <c r="BX1684" t="s">
        <v>1103</v>
      </c>
      <c r="BY1684" t="s">
        <v>1400</v>
      </c>
      <c r="BZ1684" t="s">
        <v>1401</v>
      </c>
      <c r="CA1684" t="s">
        <v>5043</v>
      </c>
      <c r="CB1684" t="s">
        <v>150</v>
      </c>
      <c r="CD1684" t="s">
        <v>4027</v>
      </c>
      <c r="CI1684">
        <v>43.434710000000003</v>
      </c>
      <c r="CJ1684">
        <v>-124.24356</v>
      </c>
      <c r="CN1684" t="s">
        <v>135</v>
      </c>
      <c r="CO1684" t="s">
        <v>298</v>
      </c>
      <c r="CV1684" t="s">
        <v>154</v>
      </c>
      <c r="CW1684" t="s">
        <v>524</v>
      </c>
      <c r="CX1684" t="s">
        <v>1801</v>
      </c>
      <c r="DC1684" s="15"/>
      <c r="DH1684" t="s">
        <v>146</v>
      </c>
    </row>
    <row r="1685" spans="1:112" x14ac:dyDescent="0.25">
      <c r="A1685" t="s">
        <v>1400</v>
      </c>
      <c r="B1685" t="s">
        <v>1401</v>
      </c>
      <c r="C1685" t="s">
        <v>5044</v>
      </c>
      <c r="D1685" t="s">
        <v>124</v>
      </c>
      <c r="E1685" t="s">
        <v>125</v>
      </c>
      <c r="F1685" t="s">
        <v>126</v>
      </c>
      <c r="G1685" s="15">
        <v>44824</v>
      </c>
      <c r="H1685" t="s">
        <v>875</v>
      </c>
      <c r="I1685" t="s">
        <v>1197</v>
      </c>
      <c r="J1685" s="15">
        <v>44824</v>
      </c>
      <c r="K1685" t="s">
        <v>875</v>
      </c>
      <c r="L1685" t="s">
        <v>1197</v>
      </c>
      <c r="T1685" t="s">
        <v>1404</v>
      </c>
      <c r="V1685" t="s">
        <v>5045</v>
      </c>
      <c r="AA1685" t="s">
        <v>1406</v>
      </c>
      <c r="AB1685" t="s">
        <v>1400</v>
      </c>
      <c r="AC1685" t="s">
        <v>1406</v>
      </c>
      <c r="AD1685" t="s">
        <v>1407</v>
      </c>
      <c r="AF1685" t="s">
        <v>137</v>
      </c>
      <c r="AG1685" t="s">
        <v>1408</v>
      </c>
      <c r="AI1685" t="s">
        <v>139</v>
      </c>
      <c r="AK1685" t="s">
        <v>140</v>
      </c>
      <c r="AM1685" t="s">
        <v>141</v>
      </c>
      <c r="AZ1685" t="s">
        <v>1207</v>
      </c>
      <c r="BA1685" t="s">
        <v>1208</v>
      </c>
      <c r="BB1685" t="s">
        <v>1209</v>
      </c>
      <c r="BD1685" t="s">
        <v>1409</v>
      </c>
      <c r="BE1685" s="15">
        <v>44832</v>
      </c>
      <c r="BG1685" t="s">
        <v>1410</v>
      </c>
      <c r="BH1685">
        <v>0.5</v>
      </c>
      <c r="BI1685" t="s">
        <v>139</v>
      </c>
      <c r="BJ1685" s="15"/>
      <c r="BK1685" t="s">
        <v>146</v>
      </c>
      <c r="BL1685">
        <v>8</v>
      </c>
      <c r="BM1685" s="16">
        <v>44824.854166666701</v>
      </c>
      <c r="BN1685">
        <v>8</v>
      </c>
      <c r="BO1685" s="16">
        <v>44824.854166666701</v>
      </c>
      <c r="BP1685" t="s">
        <v>147</v>
      </c>
      <c r="BQ1685" t="s">
        <v>147</v>
      </c>
      <c r="BS1685">
        <v>0.5</v>
      </c>
      <c r="BT1685" t="b">
        <v>0</v>
      </c>
      <c r="BV1685">
        <v>0.5</v>
      </c>
      <c r="BW1685">
        <v>0.25</v>
      </c>
      <c r="BX1685" t="s">
        <v>1103</v>
      </c>
      <c r="BY1685" t="s">
        <v>1400</v>
      </c>
      <c r="BZ1685" t="s">
        <v>1401</v>
      </c>
      <c r="CA1685" t="s">
        <v>5046</v>
      </c>
      <c r="CB1685" t="s">
        <v>150</v>
      </c>
      <c r="CD1685" t="s">
        <v>4027</v>
      </c>
      <c r="CI1685">
        <v>43.436490999999997</v>
      </c>
      <c r="CJ1685">
        <v>-124.241013</v>
      </c>
      <c r="CN1685" t="s">
        <v>135</v>
      </c>
      <c r="CO1685" t="s">
        <v>298</v>
      </c>
      <c r="CV1685" t="s">
        <v>154</v>
      </c>
      <c r="CW1685" t="s">
        <v>524</v>
      </c>
      <c r="CX1685" t="s">
        <v>1801</v>
      </c>
      <c r="DC1685" s="15"/>
      <c r="DH1685" t="s">
        <v>146</v>
      </c>
    </row>
    <row r="1686" spans="1:112" x14ac:dyDescent="0.25">
      <c r="A1686" t="s">
        <v>122</v>
      </c>
      <c r="B1686" t="s">
        <v>122</v>
      </c>
      <c r="C1686" t="s">
        <v>5047</v>
      </c>
      <c r="D1686" t="s">
        <v>124</v>
      </c>
      <c r="E1686" t="s">
        <v>125</v>
      </c>
      <c r="F1686" t="s">
        <v>126</v>
      </c>
      <c r="G1686" s="15">
        <v>44830</v>
      </c>
      <c r="H1686" t="s">
        <v>1137</v>
      </c>
      <c r="I1686" t="s">
        <v>128</v>
      </c>
      <c r="J1686" s="15"/>
      <c r="M1686" t="s">
        <v>1070</v>
      </c>
      <c r="N1686" t="s">
        <v>130</v>
      </c>
      <c r="T1686" t="s">
        <v>1071</v>
      </c>
      <c r="U1686" t="s">
        <v>1072</v>
      </c>
      <c r="V1686" t="s">
        <v>5048</v>
      </c>
      <c r="W1686" t="s">
        <v>134</v>
      </c>
      <c r="AA1686" t="s">
        <v>135</v>
      </c>
      <c r="AB1686" t="s">
        <v>122</v>
      </c>
      <c r="AC1686" t="s">
        <v>135</v>
      </c>
      <c r="AD1686" t="s">
        <v>136</v>
      </c>
      <c r="AF1686" t="s">
        <v>137</v>
      </c>
      <c r="AG1686" t="s">
        <v>138</v>
      </c>
      <c r="AH1686">
        <v>0.36</v>
      </c>
      <c r="AI1686" t="s">
        <v>139</v>
      </c>
      <c r="AK1686" t="s">
        <v>140</v>
      </c>
      <c r="AM1686" t="s">
        <v>141</v>
      </c>
      <c r="AS1686" t="s">
        <v>621</v>
      </c>
      <c r="AU1686">
        <v>0</v>
      </c>
      <c r="AV1686" t="s">
        <v>130</v>
      </c>
      <c r="AZ1686" t="s">
        <v>1074</v>
      </c>
      <c r="BA1686" t="s">
        <v>122</v>
      </c>
      <c r="BB1686" t="s">
        <v>1074</v>
      </c>
      <c r="BD1686" t="s">
        <v>419</v>
      </c>
      <c r="BE1686" s="15"/>
      <c r="BG1686" t="s">
        <v>145</v>
      </c>
      <c r="BH1686">
        <v>0.5</v>
      </c>
      <c r="BI1686" t="s">
        <v>139</v>
      </c>
      <c r="BJ1686" s="15"/>
      <c r="BK1686" t="s">
        <v>146</v>
      </c>
      <c r="BL1686">
        <v>7</v>
      </c>
      <c r="BM1686" s="16">
        <v>44830.722916666702</v>
      </c>
      <c r="BO1686" s="16"/>
      <c r="BP1686" t="s">
        <v>147</v>
      </c>
      <c r="BQ1686" t="s">
        <v>147</v>
      </c>
      <c r="BR1686">
        <v>0.36</v>
      </c>
      <c r="BS1686">
        <v>0.5</v>
      </c>
      <c r="BT1686" t="b">
        <v>0</v>
      </c>
      <c r="BU1686">
        <v>0.36</v>
      </c>
      <c r="BV1686">
        <v>0.5</v>
      </c>
      <c r="BW1686">
        <v>0.25</v>
      </c>
      <c r="BX1686" t="s">
        <v>1103</v>
      </c>
      <c r="BY1686" t="s">
        <v>122</v>
      </c>
      <c r="BZ1686" t="s">
        <v>122</v>
      </c>
      <c r="CA1686" t="s">
        <v>5049</v>
      </c>
      <c r="CB1686" t="s">
        <v>150</v>
      </c>
      <c r="CC1686" t="s">
        <v>5050</v>
      </c>
      <c r="CD1686" t="s">
        <v>410</v>
      </c>
      <c r="CI1686">
        <v>33.445935800000001</v>
      </c>
      <c r="CJ1686">
        <v>-112.0324822</v>
      </c>
      <c r="CN1686" t="s">
        <v>135</v>
      </c>
      <c r="CO1686" t="s">
        <v>153</v>
      </c>
      <c r="CV1686" t="s">
        <v>154</v>
      </c>
      <c r="CW1686" t="s">
        <v>155</v>
      </c>
      <c r="CX1686" t="s">
        <v>321</v>
      </c>
      <c r="DC1686" s="15"/>
      <c r="DH1686" t="s">
        <v>146</v>
      </c>
    </row>
    <row r="1687" spans="1:112" x14ac:dyDescent="0.25">
      <c r="A1687" t="s">
        <v>1400</v>
      </c>
      <c r="B1687" t="s">
        <v>1401</v>
      </c>
      <c r="C1687" t="s">
        <v>5051</v>
      </c>
      <c r="D1687" t="s">
        <v>124</v>
      </c>
      <c r="E1687" t="s">
        <v>125</v>
      </c>
      <c r="F1687" t="s">
        <v>126</v>
      </c>
      <c r="G1687" s="15">
        <v>44831</v>
      </c>
      <c r="H1687" t="s">
        <v>1587</v>
      </c>
      <c r="I1687" t="s">
        <v>1197</v>
      </c>
      <c r="J1687" s="15">
        <v>44831</v>
      </c>
      <c r="K1687" t="s">
        <v>1587</v>
      </c>
      <c r="L1687" t="s">
        <v>1197</v>
      </c>
      <c r="T1687" t="s">
        <v>1404</v>
      </c>
      <c r="V1687" t="s">
        <v>3555</v>
      </c>
      <c r="AA1687" t="s">
        <v>1406</v>
      </c>
      <c r="AB1687" t="s">
        <v>1400</v>
      </c>
      <c r="AC1687" t="s">
        <v>1406</v>
      </c>
      <c r="AD1687" t="s">
        <v>1407</v>
      </c>
      <c r="AF1687" t="s">
        <v>137</v>
      </c>
      <c r="AG1687" t="s">
        <v>1408</v>
      </c>
      <c r="AI1687" t="s">
        <v>139</v>
      </c>
      <c r="AK1687" t="s">
        <v>140</v>
      </c>
      <c r="AM1687" t="s">
        <v>141</v>
      </c>
      <c r="AZ1687" t="s">
        <v>1207</v>
      </c>
      <c r="BA1687" t="s">
        <v>1208</v>
      </c>
      <c r="BB1687" t="s">
        <v>1209</v>
      </c>
      <c r="BD1687" t="s">
        <v>1409</v>
      </c>
      <c r="BE1687" s="15">
        <v>44833</v>
      </c>
      <c r="BG1687" t="s">
        <v>1410</v>
      </c>
      <c r="BH1687">
        <v>0.5</v>
      </c>
      <c r="BI1687" t="s">
        <v>139</v>
      </c>
      <c r="BJ1687" s="15"/>
      <c r="BK1687" t="s">
        <v>146</v>
      </c>
      <c r="BL1687">
        <v>8</v>
      </c>
      <c r="BM1687" s="16">
        <v>44831.71875</v>
      </c>
      <c r="BN1687">
        <v>8</v>
      </c>
      <c r="BO1687" s="16">
        <v>44831.71875</v>
      </c>
      <c r="BP1687" t="s">
        <v>147</v>
      </c>
      <c r="BQ1687" t="s">
        <v>147</v>
      </c>
      <c r="BS1687">
        <v>0.5</v>
      </c>
      <c r="BT1687" t="b">
        <v>0</v>
      </c>
      <c r="BV1687">
        <v>0.5</v>
      </c>
      <c r="BW1687">
        <v>0.25</v>
      </c>
      <c r="BX1687" t="s">
        <v>1103</v>
      </c>
      <c r="BY1687" t="s">
        <v>1400</v>
      </c>
      <c r="BZ1687" t="s">
        <v>1401</v>
      </c>
      <c r="CA1687" t="s">
        <v>3556</v>
      </c>
      <c r="CB1687" t="s">
        <v>150</v>
      </c>
      <c r="CC1687" t="s">
        <v>1421</v>
      </c>
      <c r="CD1687" t="s">
        <v>3553</v>
      </c>
      <c r="CI1687">
        <v>42.214722000000002</v>
      </c>
      <c r="CJ1687">
        <v>-123.623611</v>
      </c>
      <c r="CN1687" t="s">
        <v>135</v>
      </c>
      <c r="CO1687" t="s">
        <v>298</v>
      </c>
      <c r="CV1687" t="s">
        <v>154</v>
      </c>
      <c r="CW1687" t="s">
        <v>524</v>
      </c>
      <c r="CX1687" t="s">
        <v>3527</v>
      </c>
      <c r="DC1687" s="15"/>
      <c r="DH1687" t="s">
        <v>146</v>
      </c>
    </row>
    <row r="1688" spans="1:112" x14ac:dyDescent="0.25">
      <c r="A1688" t="s">
        <v>1400</v>
      </c>
      <c r="B1688" t="s">
        <v>1401</v>
      </c>
      <c r="C1688" t="s">
        <v>5052</v>
      </c>
      <c r="D1688" t="s">
        <v>124</v>
      </c>
      <c r="E1688" t="s">
        <v>125</v>
      </c>
      <c r="F1688" t="s">
        <v>126</v>
      </c>
      <c r="G1688" s="15">
        <v>44831</v>
      </c>
      <c r="H1688" t="s">
        <v>778</v>
      </c>
      <c r="I1688" t="s">
        <v>1197</v>
      </c>
      <c r="J1688" s="15">
        <v>44831</v>
      </c>
      <c r="K1688" t="s">
        <v>778</v>
      </c>
      <c r="L1688" t="s">
        <v>1197</v>
      </c>
      <c r="T1688" t="s">
        <v>1404</v>
      </c>
      <c r="V1688" t="s">
        <v>3551</v>
      </c>
      <c r="AA1688" t="s">
        <v>1406</v>
      </c>
      <c r="AB1688" t="s">
        <v>1400</v>
      </c>
      <c r="AC1688" t="s">
        <v>1406</v>
      </c>
      <c r="AD1688" t="s">
        <v>1407</v>
      </c>
      <c r="AF1688" t="s">
        <v>137</v>
      </c>
      <c r="AG1688" t="s">
        <v>1408</v>
      </c>
      <c r="AI1688" t="s">
        <v>139</v>
      </c>
      <c r="AK1688" t="s">
        <v>140</v>
      </c>
      <c r="AM1688" t="s">
        <v>141</v>
      </c>
      <c r="AZ1688" t="s">
        <v>1207</v>
      </c>
      <c r="BA1688" t="s">
        <v>1208</v>
      </c>
      <c r="BB1688" t="s">
        <v>1209</v>
      </c>
      <c r="BD1688" t="s">
        <v>1409</v>
      </c>
      <c r="BE1688" s="15">
        <v>44833</v>
      </c>
      <c r="BG1688" t="s">
        <v>1410</v>
      </c>
      <c r="BH1688">
        <v>0.5</v>
      </c>
      <c r="BI1688" t="s">
        <v>139</v>
      </c>
      <c r="BJ1688" s="15"/>
      <c r="BK1688" t="s">
        <v>146</v>
      </c>
      <c r="BL1688">
        <v>8</v>
      </c>
      <c r="BM1688" s="16">
        <v>44831.760416666701</v>
      </c>
      <c r="BN1688">
        <v>8</v>
      </c>
      <c r="BO1688" s="16">
        <v>44831.760416666701</v>
      </c>
      <c r="BP1688" t="s">
        <v>147</v>
      </c>
      <c r="BQ1688" t="s">
        <v>147</v>
      </c>
      <c r="BS1688">
        <v>0.5</v>
      </c>
      <c r="BT1688" t="b">
        <v>0</v>
      </c>
      <c r="BV1688">
        <v>0.5</v>
      </c>
      <c r="BW1688">
        <v>0.25</v>
      </c>
      <c r="BX1688" t="s">
        <v>1103</v>
      </c>
      <c r="BY1688" t="s">
        <v>1400</v>
      </c>
      <c r="BZ1688" t="s">
        <v>1401</v>
      </c>
      <c r="CA1688" t="s">
        <v>3552</v>
      </c>
      <c r="CB1688" t="s">
        <v>150</v>
      </c>
      <c r="CC1688" t="s">
        <v>1421</v>
      </c>
      <c r="CD1688" t="s">
        <v>3553</v>
      </c>
      <c r="CI1688">
        <v>42.213611</v>
      </c>
      <c r="CJ1688">
        <v>-123.62472200000001</v>
      </c>
      <c r="CN1688" t="s">
        <v>135</v>
      </c>
      <c r="CO1688" t="s">
        <v>298</v>
      </c>
      <c r="CV1688" t="s">
        <v>154</v>
      </c>
      <c r="CW1688" t="s">
        <v>524</v>
      </c>
      <c r="CX1688" t="s">
        <v>3527</v>
      </c>
      <c r="DC1688" s="15"/>
      <c r="DH1688" t="s">
        <v>146</v>
      </c>
    </row>
    <row r="1689" spans="1:112" x14ac:dyDescent="0.25">
      <c r="A1689" t="s">
        <v>1400</v>
      </c>
      <c r="B1689" t="s">
        <v>1401</v>
      </c>
      <c r="C1689" t="s">
        <v>5053</v>
      </c>
      <c r="D1689" t="s">
        <v>124</v>
      </c>
      <c r="E1689" t="s">
        <v>125</v>
      </c>
      <c r="F1689" t="s">
        <v>126</v>
      </c>
      <c r="G1689" s="15">
        <v>44831</v>
      </c>
      <c r="H1689" t="s">
        <v>186</v>
      </c>
      <c r="I1689" t="s">
        <v>1197</v>
      </c>
      <c r="J1689" s="15">
        <v>44831</v>
      </c>
      <c r="K1689" t="s">
        <v>186</v>
      </c>
      <c r="L1689" t="s">
        <v>1197</v>
      </c>
      <c r="T1689" t="s">
        <v>1404</v>
      </c>
      <c r="V1689" t="s">
        <v>3558</v>
      </c>
      <c r="AA1689" t="s">
        <v>1406</v>
      </c>
      <c r="AB1689" t="s">
        <v>1400</v>
      </c>
      <c r="AC1689" t="s">
        <v>1406</v>
      </c>
      <c r="AD1689" t="s">
        <v>1407</v>
      </c>
      <c r="AF1689" t="s">
        <v>137</v>
      </c>
      <c r="AG1689" t="s">
        <v>1408</v>
      </c>
      <c r="AI1689" t="s">
        <v>139</v>
      </c>
      <c r="AK1689" t="s">
        <v>140</v>
      </c>
      <c r="AM1689" t="s">
        <v>141</v>
      </c>
      <c r="AZ1689" t="s">
        <v>1207</v>
      </c>
      <c r="BA1689" t="s">
        <v>1208</v>
      </c>
      <c r="BB1689" t="s">
        <v>1209</v>
      </c>
      <c r="BD1689" t="s">
        <v>1409</v>
      </c>
      <c r="BE1689" s="15">
        <v>44833</v>
      </c>
      <c r="BG1689" t="s">
        <v>1410</v>
      </c>
      <c r="BH1689">
        <v>0.5</v>
      </c>
      <c r="BI1689" t="s">
        <v>139</v>
      </c>
      <c r="BJ1689" s="15"/>
      <c r="BK1689" t="s">
        <v>146</v>
      </c>
      <c r="BL1689">
        <v>8</v>
      </c>
      <c r="BM1689" s="16">
        <v>44831.784722222197</v>
      </c>
      <c r="BN1689">
        <v>8</v>
      </c>
      <c r="BO1689" s="16">
        <v>44831.784722222197</v>
      </c>
      <c r="BP1689" t="s">
        <v>147</v>
      </c>
      <c r="BQ1689" t="s">
        <v>147</v>
      </c>
      <c r="BS1689">
        <v>0.5</v>
      </c>
      <c r="BT1689" t="b">
        <v>0</v>
      </c>
      <c r="BV1689">
        <v>0.5</v>
      </c>
      <c r="BW1689">
        <v>0.25</v>
      </c>
      <c r="BX1689" t="s">
        <v>1103</v>
      </c>
      <c r="BY1689" t="s">
        <v>1400</v>
      </c>
      <c r="BZ1689" t="s">
        <v>1401</v>
      </c>
      <c r="CA1689" t="s">
        <v>3559</v>
      </c>
      <c r="CB1689" t="s">
        <v>150</v>
      </c>
      <c r="CC1689" t="s">
        <v>1421</v>
      </c>
      <c r="CD1689" t="s">
        <v>3553</v>
      </c>
      <c r="CI1689">
        <v>42.215555999999999</v>
      </c>
      <c r="CJ1689">
        <v>-123.625</v>
      </c>
      <c r="CN1689" t="s">
        <v>135</v>
      </c>
      <c r="CO1689" t="s">
        <v>298</v>
      </c>
      <c r="CV1689" t="s">
        <v>154</v>
      </c>
      <c r="CW1689" t="s">
        <v>524</v>
      </c>
      <c r="CX1689" t="s">
        <v>3527</v>
      </c>
      <c r="DC1689" s="15"/>
      <c r="DH1689" t="s">
        <v>146</v>
      </c>
    </row>
    <row r="1690" spans="1:112" x14ac:dyDescent="0.25">
      <c r="A1690" t="s">
        <v>1400</v>
      </c>
      <c r="B1690" t="s">
        <v>1401</v>
      </c>
      <c r="C1690" t="s">
        <v>5054</v>
      </c>
      <c r="D1690" t="s">
        <v>124</v>
      </c>
      <c r="E1690" t="s">
        <v>125</v>
      </c>
      <c r="F1690" t="s">
        <v>126</v>
      </c>
      <c r="G1690" s="15">
        <v>44838</v>
      </c>
      <c r="H1690" t="s">
        <v>4934</v>
      </c>
      <c r="I1690" t="s">
        <v>1197</v>
      </c>
      <c r="J1690" s="15">
        <v>44838</v>
      </c>
      <c r="K1690" t="s">
        <v>4934</v>
      </c>
      <c r="L1690" t="s">
        <v>1197</v>
      </c>
      <c r="T1690" t="s">
        <v>1404</v>
      </c>
      <c r="V1690" t="s">
        <v>4015</v>
      </c>
      <c r="W1690" t="s">
        <v>5055</v>
      </c>
      <c r="AA1690" t="s">
        <v>1406</v>
      </c>
      <c r="AB1690" t="s">
        <v>1400</v>
      </c>
      <c r="AC1690" t="s">
        <v>1406</v>
      </c>
      <c r="AD1690" t="s">
        <v>1407</v>
      </c>
      <c r="AF1690" t="s">
        <v>137</v>
      </c>
      <c r="AG1690" t="s">
        <v>1408</v>
      </c>
      <c r="AI1690" t="s">
        <v>139</v>
      </c>
      <c r="AK1690" t="s">
        <v>140</v>
      </c>
      <c r="AM1690" t="s">
        <v>141</v>
      </c>
      <c r="AZ1690" t="s">
        <v>1207</v>
      </c>
      <c r="BA1690" t="s">
        <v>1208</v>
      </c>
      <c r="BB1690" t="s">
        <v>1209</v>
      </c>
      <c r="BD1690" t="s">
        <v>1409</v>
      </c>
      <c r="BE1690" s="15">
        <v>44839</v>
      </c>
      <c r="BG1690" t="s">
        <v>1410</v>
      </c>
      <c r="BH1690">
        <v>0.5</v>
      </c>
      <c r="BI1690" t="s">
        <v>139</v>
      </c>
      <c r="BJ1690" s="15"/>
      <c r="BK1690" t="s">
        <v>146</v>
      </c>
      <c r="BL1690">
        <v>8</v>
      </c>
      <c r="BM1690" s="16">
        <v>44838.765277777798</v>
      </c>
      <c r="BN1690">
        <v>8</v>
      </c>
      <c r="BO1690" s="16">
        <v>44838.765277777798</v>
      </c>
      <c r="BP1690" t="s">
        <v>147</v>
      </c>
      <c r="BQ1690" t="s">
        <v>147</v>
      </c>
      <c r="BS1690">
        <v>0.5</v>
      </c>
      <c r="BT1690" t="b">
        <v>0</v>
      </c>
      <c r="BV1690">
        <v>0.5</v>
      </c>
      <c r="BW1690">
        <v>0.25</v>
      </c>
      <c r="BX1690" t="s">
        <v>1103</v>
      </c>
      <c r="BY1690" t="s">
        <v>1400</v>
      </c>
      <c r="BZ1690" t="s">
        <v>1401</v>
      </c>
      <c r="CA1690" t="s">
        <v>4016</v>
      </c>
      <c r="CB1690" t="s">
        <v>150</v>
      </c>
      <c r="CD1690" t="s">
        <v>4017</v>
      </c>
      <c r="CI1690">
        <v>46.176943999999999</v>
      </c>
      <c r="CJ1690">
        <v>-123.81277799999999</v>
      </c>
      <c r="CN1690" t="s">
        <v>135</v>
      </c>
      <c r="CO1690" t="s">
        <v>298</v>
      </c>
      <c r="CV1690" t="s">
        <v>154</v>
      </c>
      <c r="CW1690" t="s">
        <v>524</v>
      </c>
      <c r="CX1690" t="s">
        <v>207</v>
      </c>
      <c r="DC1690" s="15"/>
      <c r="DH1690" t="s">
        <v>146</v>
      </c>
    </row>
    <row r="1691" spans="1:112" x14ac:dyDescent="0.25">
      <c r="A1691" t="s">
        <v>1400</v>
      </c>
      <c r="B1691" t="s">
        <v>1401</v>
      </c>
      <c r="C1691" t="s">
        <v>5056</v>
      </c>
      <c r="D1691" t="s">
        <v>124</v>
      </c>
      <c r="E1691" t="s">
        <v>125</v>
      </c>
      <c r="F1691" t="s">
        <v>126</v>
      </c>
      <c r="G1691" s="15">
        <v>44838</v>
      </c>
      <c r="H1691" t="s">
        <v>682</v>
      </c>
      <c r="I1691" t="s">
        <v>1197</v>
      </c>
      <c r="J1691" s="15">
        <v>44838</v>
      </c>
      <c r="K1691" t="s">
        <v>682</v>
      </c>
      <c r="L1691" t="s">
        <v>1197</v>
      </c>
      <c r="T1691" t="s">
        <v>1404</v>
      </c>
      <c r="V1691" t="s">
        <v>4019</v>
      </c>
      <c r="W1691" t="s">
        <v>5055</v>
      </c>
      <c r="AA1691" t="s">
        <v>1406</v>
      </c>
      <c r="AB1691" t="s">
        <v>1400</v>
      </c>
      <c r="AC1691" t="s">
        <v>1406</v>
      </c>
      <c r="AD1691" t="s">
        <v>1407</v>
      </c>
      <c r="AF1691" t="s">
        <v>137</v>
      </c>
      <c r="AG1691" t="s">
        <v>1408</v>
      </c>
      <c r="AI1691" t="s">
        <v>139</v>
      </c>
      <c r="AK1691" t="s">
        <v>140</v>
      </c>
      <c r="AM1691" t="s">
        <v>141</v>
      </c>
      <c r="AZ1691" t="s">
        <v>1207</v>
      </c>
      <c r="BA1691" t="s">
        <v>1208</v>
      </c>
      <c r="BB1691" t="s">
        <v>1209</v>
      </c>
      <c r="BD1691" t="s">
        <v>1409</v>
      </c>
      <c r="BE1691" s="15">
        <v>44839</v>
      </c>
      <c r="BG1691" t="s">
        <v>1410</v>
      </c>
      <c r="BH1691">
        <v>0.5</v>
      </c>
      <c r="BI1691" t="s">
        <v>139</v>
      </c>
      <c r="BJ1691" s="15"/>
      <c r="BK1691" t="s">
        <v>146</v>
      </c>
      <c r="BL1691">
        <v>8</v>
      </c>
      <c r="BM1691" s="16">
        <v>44838.774305555598</v>
      </c>
      <c r="BN1691">
        <v>8</v>
      </c>
      <c r="BO1691" s="16">
        <v>44838.774305555598</v>
      </c>
      <c r="BP1691" t="s">
        <v>147</v>
      </c>
      <c r="BQ1691" t="s">
        <v>147</v>
      </c>
      <c r="BS1691">
        <v>0.5</v>
      </c>
      <c r="BT1691" t="b">
        <v>0</v>
      </c>
      <c r="BV1691">
        <v>0.5</v>
      </c>
      <c r="BW1691">
        <v>0.25</v>
      </c>
      <c r="BX1691" t="s">
        <v>1103</v>
      </c>
      <c r="BY1691" t="s">
        <v>1400</v>
      </c>
      <c r="BZ1691" t="s">
        <v>1401</v>
      </c>
      <c r="CA1691" t="s">
        <v>4020</v>
      </c>
      <c r="CB1691" t="s">
        <v>150</v>
      </c>
      <c r="CD1691" t="s">
        <v>4017</v>
      </c>
      <c r="CI1691">
        <v>46.174722000000003</v>
      </c>
      <c r="CJ1691">
        <v>-123.81444399999999</v>
      </c>
      <c r="CN1691" t="s">
        <v>135</v>
      </c>
      <c r="CO1691" t="s">
        <v>298</v>
      </c>
      <c r="CV1691" t="s">
        <v>154</v>
      </c>
      <c r="CW1691" t="s">
        <v>524</v>
      </c>
      <c r="CX1691" t="s">
        <v>207</v>
      </c>
      <c r="DC1691" s="15"/>
      <c r="DH1691" t="s">
        <v>146</v>
      </c>
    </row>
    <row r="1692" spans="1:112" x14ac:dyDescent="0.25">
      <c r="A1692" t="s">
        <v>1400</v>
      </c>
      <c r="B1692" t="s">
        <v>1401</v>
      </c>
      <c r="C1692" t="s">
        <v>5057</v>
      </c>
      <c r="D1692" t="s">
        <v>124</v>
      </c>
      <c r="E1692" t="s">
        <v>125</v>
      </c>
      <c r="F1692" t="s">
        <v>126</v>
      </c>
      <c r="G1692" s="15">
        <v>44838</v>
      </c>
      <c r="H1692" t="s">
        <v>848</v>
      </c>
      <c r="I1692" t="s">
        <v>1197</v>
      </c>
      <c r="J1692" s="15">
        <v>44838</v>
      </c>
      <c r="K1692" t="s">
        <v>848</v>
      </c>
      <c r="L1692" t="s">
        <v>1197</v>
      </c>
      <c r="T1692" t="s">
        <v>1404</v>
      </c>
      <c r="V1692" t="s">
        <v>4022</v>
      </c>
      <c r="W1692" t="s">
        <v>5055</v>
      </c>
      <c r="AA1692" t="s">
        <v>1406</v>
      </c>
      <c r="AB1692" t="s">
        <v>1400</v>
      </c>
      <c r="AC1692" t="s">
        <v>1406</v>
      </c>
      <c r="AD1692" t="s">
        <v>1407</v>
      </c>
      <c r="AF1692" t="s">
        <v>137</v>
      </c>
      <c r="AG1692" t="s">
        <v>1408</v>
      </c>
      <c r="AI1692" t="s">
        <v>139</v>
      </c>
      <c r="AK1692" t="s">
        <v>140</v>
      </c>
      <c r="AM1692" t="s">
        <v>141</v>
      </c>
      <c r="AZ1692" t="s">
        <v>1207</v>
      </c>
      <c r="BA1692" t="s">
        <v>1208</v>
      </c>
      <c r="BB1692" t="s">
        <v>1209</v>
      </c>
      <c r="BD1692" t="s">
        <v>1409</v>
      </c>
      <c r="BE1692" s="15">
        <v>44839</v>
      </c>
      <c r="BG1692" t="s">
        <v>1410</v>
      </c>
      <c r="BH1692">
        <v>0.5</v>
      </c>
      <c r="BI1692" t="s">
        <v>139</v>
      </c>
      <c r="BJ1692" s="15"/>
      <c r="BK1692" t="s">
        <v>146</v>
      </c>
      <c r="BL1692">
        <v>8</v>
      </c>
      <c r="BM1692" s="16">
        <v>44838.783333333296</v>
      </c>
      <c r="BN1692">
        <v>8</v>
      </c>
      <c r="BO1692" s="16">
        <v>44838.783333333296</v>
      </c>
      <c r="BP1692" t="s">
        <v>147</v>
      </c>
      <c r="BQ1692" t="s">
        <v>147</v>
      </c>
      <c r="BS1692">
        <v>0.5</v>
      </c>
      <c r="BT1692" t="b">
        <v>0</v>
      </c>
      <c r="BV1692">
        <v>0.5</v>
      </c>
      <c r="BW1692">
        <v>0.25</v>
      </c>
      <c r="BX1692" t="s">
        <v>1103</v>
      </c>
      <c r="BY1692" t="s">
        <v>1400</v>
      </c>
      <c r="BZ1692" t="s">
        <v>1401</v>
      </c>
      <c r="CA1692" t="s">
        <v>4023</v>
      </c>
      <c r="CB1692" t="s">
        <v>150</v>
      </c>
      <c r="CD1692" t="s">
        <v>4017</v>
      </c>
      <c r="CI1692">
        <v>46.174722000000003</v>
      </c>
      <c r="CJ1692">
        <v>-123.81527800000001</v>
      </c>
      <c r="CN1692" t="s">
        <v>135</v>
      </c>
      <c r="CO1692" t="s">
        <v>298</v>
      </c>
      <c r="CV1692" t="s">
        <v>154</v>
      </c>
      <c r="CW1692" t="s">
        <v>524</v>
      </c>
      <c r="CX1692" t="s">
        <v>207</v>
      </c>
      <c r="DC1692" s="15"/>
      <c r="DH1692" t="s">
        <v>146</v>
      </c>
    </row>
    <row r="1693" spans="1:112" x14ac:dyDescent="0.25">
      <c r="A1693" t="s">
        <v>1400</v>
      </c>
      <c r="B1693" t="s">
        <v>1401</v>
      </c>
      <c r="C1693" t="s">
        <v>5058</v>
      </c>
      <c r="D1693" t="s">
        <v>124</v>
      </c>
      <c r="E1693" t="s">
        <v>125</v>
      </c>
      <c r="F1693" t="s">
        <v>126</v>
      </c>
      <c r="G1693" s="15">
        <v>44844</v>
      </c>
      <c r="H1693" t="s">
        <v>1417</v>
      </c>
      <c r="I1693" t="s">
        <v>1197</v>
      </c>
      <c r="J1693" s="15">
        <v>44844</v>
      </c>
      <c r="K1693" t="s">
        <v>1417</v>
      </c>
      <c r="L1693" t="s">
        <v>1197</v>
      </c>
      <c r="T1693" t="s">
        <v>1404</v>
      </c>
      <c r="V1693" t="s">
        <v>4545</v>
      </c>
      <c r="AA1693" t="s">
        <v>1406</v>
      </c>
      <c r="AB1693" t="s">
        <v>1400</v>
      </c>
      <c r="AC1693" t="s">
        <v>1406</v>
      </c>
      <c r="AD1693" t="s">
        <v>1407</v>
      </c>
      <c r="AF1693" t="s">
        <v>137</v>
      </c>
      <c r="AG1693" t="s">
        <v>1408</v>
      </c>
      <c r="AI1693" t="s">
        <v>139</v>
      </c>
      <c r="AK1693" t="s">
        <v>140</v>
      </c>
      <c r="AM1693" t="s">
        <v>141</v>
      </c>
      <c r="AZ1693" t="s">
        <v>1207</v>
      </c>
      <c r="BA1693" t="s">
        <v>1208</v>
      </c>
      <c r="BB1693" t="s">
        <v>1209</v>
      </c>
      <c r="BD1693" t="s">
        <v>1409</v>
      </c>
      <c r="BE1693" s="15">
        <v>44853</v>
      </c>
      <c r="BG1693" t="s">
        <v>1410</v>
      </c>
      <c r="BH1693">
        <v>0.5</v>
      </c>
      <c r="BI1693" t="s">
        <v>139</v>
      </c>
      <c r="BJ1693" s="15"/>
      <c r="BK1693" t="s">
        <v>146</v>
      </c>
      <c r="BL1693">
        <v>8</v>
      </c>
      <c r="BM1693" s="16">
        <v>44844.899305555598</v>
      </c>
      <c r="BN1693">
        <v>8</v>
      </c>
      <c r="BO1693" s="16">
        <v>44844.899305555598</v>
      </c>
      <c r="BP1693" t="s">
        <v>147</v>
      </c>
      <c r="BQ1693" t="s">
        <v>147</v>
      </c>
      <c r="BS1693">
        <v>0.5</v>
      </c>
      <c r="BT1693" t="b">
        <v>0</v>
      </c>
      <c r="BV1693">
        <v>0.5</v>
      </c>
      <c r="BW1693">
        <v>0.25</v>
      </c>
      <c r="BX1693" t="s">
        <v>1103</v>
      </c>
      <c r="BY1693" t="s">
        <v>1400</v>
      </c>
      <c r="BZ1693" t="s">
        <v>1401</v>
      </c>
      <c r="CA1693" t="s">
        <v>4546</v>
      </c>
      <c r="CB1693" t="s">
        <v>150</v>
      </c>
      <c r="CC1693" t="s">
        <v>1412</v>
      </c>
      <c r="CD1693" t="s">
        <v>4547</v>
      </c>
      <c r="CI1693">
        <v>44.010278</v>
      </c>
      <c r="CJ1693">
        <v>-121.258889</v>
      </c>
      <c r="CN1693" t="s">
        <v>135</v>
      </c>
      <c r="CO1693" t="s">
        <v>298</v>
      </c>
      <c r="CV1693" t="s">
        <v>154</v>
      </c>
      <c r="CW1693" t="s">
        <v>524</v>
      </c>
      <c r="CX1693" t="s">
        <v>199</v>
      </c>
      <c r="DC1693" s="15"/>
      <c r="DH1693" t="s">
        <v>146</v>
      </c>
    </row>
    <row r="1694" spans="1:112" x14ac:dyDescent="0.25">
      <c r="A1694" t="s">
        <v>1400</v>
      </c>
      <c r="B1694" t="s">
        <v>1401</v>
      </c>
      <c r="C1694" t="s">
        <v>5059</v>
      </c>
      <c r="D1694" t="s">
        <v>124</v>
      </c>
      <c r="E1694" t="s">
        <v>125</v>
      </c>
      <c r="F1694" t="s">
        <v>126</v>
      </c>
      <c r="G1694" s="15">
        <v>44844</v>
      </c>
      <c r="H1694" t="s">
        <v>1983</v>
      </c>
      <c r="I1694" t="s">
        <v>1197</v>
      </c>
      <c r="J1694" s="15">
        <v>44844</v>
      </c>
      <c r="K1694" t="s">
        <v>1983</v>
      </c>
      <c r="L1694" t="s">
        <v>1197</v>
      </c>
      <c r="T1694" t="s">
        <v>1404</v>
      </c>
      <c r="V1694" t="s">
        <v>4549</v>
      </c>
      <c r="AA1694" t="s">
        <v>1406</v>
      </c>
      <c r="AB1694" t="s">
        <v>1400</v>
      </c>
      <c r="AC1694" t="s">
        <v>1406</v>
      </c>
      <c r="AD1694" t="s">
        <v>1407</v>
      </c>
      <c r="AF1694" t="s">
        <v>137</v>
      </c>
      <c r="AG1694" t="s">
        <v>1408</v>
      </c>
      <c r="AI1694" t="s">
        <v>139</v>
      </c>
      <c r="AK1694" t="s">
        <v>140</v>
      </c>
      <c r="AM1694" t="s">
        <v>141</v>
      </c>
      <c r="AZ1694" t="s">
        <v>1207</v>
      </c>
      <c r="BA1694" t="s">
        <v>1208</v>
      </c>
      <c r="BB1694" t="s">
        <v>1209</v>
      </c>
      <c r="BD1694" t="s">
        <v>1409</v>
      </c>
      <c r="BE1694" s="15">
        <v>44853</v>
      </c>
      <c r="BG1694" t="s">
        <v>1410</v>
      </c>
      <c r="BH1694">
        <v>0.5</v>
      </c>
      <c r="BI1694" t="s">
        <v>139</v>
      </c>
      <c r="BJ1694" s="15"/>
      <c r="BK1694" t="s">
        <v>146</v>
      </c>
      <c r="BL1694">
        <v>8</v>
      </c>
      <c r="BM1694" s="16">
        <v>44844.993055555598</v>
      </c>
      <c r="BN1694">
        <v>8</v>
      </c>
      <c r="BO1694" s="16">
        <v>44844.993055555598</v>
      </c>
      <c r="BP1694" t="s">
        <v>147</v>
      </c>
      <c r="BQ1694" t="s">
        <v>147</v>
      </c>
      <c r="BS1694">
        <v>0.5</v>
      </c>
      <c r="BT1694" t="b">
        <v>0</v>
      </c>
      <c r="BV1694">
        <v>0.5</v>
      </c>
      <c r="BW1694">
        <v>0.25</v>
      </c>
      <c r="BX1694" t="s">
        <v>1103</v>
      </c>
      <c r="BY1694" t="s">
        <v>1400</v>
      </c>
      <c r="BZ1694" t="s">
        <v>1401</v>
      </c>
      <c r="CA1694" t="s">
        <v>4550</v>
      </c>
      <c r="CB1694" t="s">
        <v>150</v>
      </c>
      <c r="CD1694" t="s">
        <v>4547</v>
      </c>
      <c r="CI1694">
        <v>44.0152</v>
      </c>
      <c r="CJ1694">
        <v>-121.25534</v>
      </c>
      <c r="CN1694" t="s">
        <v>1971</v>
      </c>
      <c r="CO1694" t="s">
        <v>298</v>
      </c>
      <c r="CV1694" t="s">
        <v>154</v>
      </c>
      <c r="CW1694" t="s">
        <v>524</v>
      </c>
      <c r="CX1694" t="s">
        <v>199</v>
      </c>
      <c r="DC1694" s="15"/>
      <c r="DH1694" t="s">
        <v>146</v>
      </c>
    </row>
    <row r="1695" spans="1:112" x14ac:dyDescent="0.25">
      <c r="A1695" t="s">
        <v>3865</v>
      </c>
      <c r="B1695" t="s">
        <v>3866</v>
      </c>
      <c r="C1695" t="s">
        <v>5060</v>
      </c>
      <c r="D1695" t="s">
        <v>124</v>
      </c>
      <c r="E1695" t="s">
        <v>125</v>
      </c>
      <c r="F1695" t="s">
        <v>126</v>
      </c>
      <c r="G1695" s="15">
        <v>44845</v>
      </c>
      <c r="H1695" t="s">
        <v>5061</v>
      </c>
      <c r="I1695" t="s">
        <v>1432</v>
      </c>
      <c r="J1695" s="15"/>
      <c r="M1695" t="s">
        <v>1445</v>
      </c>
      <c r="N1695" t="s">
        <v>130</v>
      </c>
      <c r="T1695" t="s">
        <v>3868</v>
      </c>
      <c r="U1695" t="s">
        <v>3869</v>
      </c>
      <c r="V1695" t="s">
        <v>5062</v>
      </c>
      <c r="AA1695" t="s">
        <v>3113</v>
      </c>
      <c r="AB1695" t="s">
        <v>3865</v>
      </c>
      <c r="AC1695" t="s">
        <v>3113</v>
      </c>
      <c r="AD1695" t="s">
        <v>3872</v>
      </c>
      <c r="AF1695" t="s">
        <v>137</v>
      </c>
      <c r="AG1695" t="s">
        <v>138</v>
      </c>
      <c r="AH1695">
        <v>0.3</v>
      </c>
      <c r="AI1695" t="s">
        <v>139</v>
      </c>
      <c r="AK1695" t="s">
        <v>140</v>
      </c>
      <c r="AM1695" t="s">
        <v>141</v>
      </c>
      <c r="AS1695" t="s">
        <v>3114</v>
      </c>
      <c r="AZ1695" t="s">
        <v>3873</v>
      </c>
      <c r="BA1695" t="s">
        <v>1208</v>
      </c>
      <c r="BB1695" t="s">
        <v>3874</v>
      </c>
      <c r="BC1695" t="s">
        <v>3875</v>
      </c>
      <c r="BD1695" t="s">
        <v>3876</v>
      </c>
      <c r="BE1695" s="15">
        <v>44855</v>
      </c>
      <c r="BG1695" t="s">
        <v>3117</v>
      </c>
      <c r="BH1695">
        <v>0.5</v>
      </c>
      <c r="BI1695" t="s">
        <v>139</v>
      </c>
      <c r="BJ1695" s="15"/>
      <c r="BK1695" t="s">
        <v>146</v>
      </c>
      <c r="BL1695">
        <v>5</v>
      </c>
      <c r="BM1695" s="16">
        <v>44845.6027777778</v>
      </c>
      <c r="BO1695" s="16"/>
      <c r="BP1695" t="s">
        <v>147</v>
      </c>
      <c r="BQ1695" t="s">
        <v>147</v>
      </c>
      <c r="BR1695">
        <v>0.3</v>
      </c>
      <c r="BS1695">
        <v>0.5</v>
      </c>
      <c r="BT1695" t="b">
        <v>0</v>
      </c>
      <c r="BU1695">
        <v>0.3</v>
      </c>
      <c r="BV1695">
        <v>0.5</v>
      </c>
      <c r="BW1695">
        <v>0.25</v>
      </c>
      <c r="BX1695" t="s">
        <v>1103</v>
      </c>
      <c r="BY1695" t="s">
        <v>3865</v>
      </c>
      <c r="BZ1695" t="s">
        <v>3866</v>
      </c>
      <c r="CA1695" t="s">
        <v>5063</v>
      </c>
      <c r="CB1695" t="s">
        <v>150</v>
      </c>
      <c r="CC1695" t="s">
        <v>5064</v>
      </c>
      <c r="CD1695" t="s">
        <v>3879</v>
      </c>
      <c r="CI1695">
        <v>26.192729987</v>
      </c>
      <c r="CJ1695">
        <v>-81.714179999999999</v>
      </c>
      <c r="CK1695" t="s">
        <v>324</v>
      </c>
      <c r="CL1695" t="s">
        <v>135</v>
      </c>
      <c r="CM1695" t="s">
        <v>296</v>
      </c>
      <c r="CN1695" t="s">
        <v>3120</v>
      </c>
      <c r="CO1695" t="s">
        <v>298</v>
      </c>
      <c r="CV1695" t="s">
        <v>154</v>
      </c>
      <c r="CW1695" t="s">
        <v>742</v>
      </c>
      <c r="CX1695" t="s">
        <v>156</v>
      </c>
      <c r="DC1695" s="15"/>
      <c r="DH1695" t="s">
        <v>146</v>
      </c>
    </row>
    <row r="1696" spans="1:112" x14ac:dyDescent="0.25">
      <c r="A1696" t="s">
        <v>3865</v>
      </c>
      <c r="B1696" t="s">
        <v>3866</v>
      </c>
      <c r="C1696" t="s">
        <v>5065</v>
      </c>
      <c r="D1696" t="s">
        <v>124</v>
      </c>
      <c r="E1696" t="s">
        <v>125</v>
      </c>
      <c r="F1696" t="s">
        <v>126</v>
      </c>
      <c r="G1696" s="15">
        <v>44845</v>
      </c>
      <c r="H1696" t="s">
        <v>4896</v>
      </c>
      <c r="I1696" t="s">
        <v>1432</v>
      </c>
      <c r="J1696" s="15"/>
      <c r="M1696" t="s">
        <v>1445</v>
      </c>
      <c r="N1696" t="s">
        <v>130</v>
      </c>
      <c r="T1696" t="s">
        <v>3868</v>
      </c>
      <c r="U1696" t="s">
        <v>3869</v>
      </c>
      <c r="V1696" t="s">
        <v>5066</v>
      </c>
      <c r="AA1696" t="s">
        <v>3113</v>
      </c>
      <c r="AB1696" t="s">
        <v>3865</v>
      </c>
      <c r="AC1696" t="s">
        <v>3113</v>
      </c>
      <c r="AD1696" t="s">
        <v>3872</v>
      </c>
      <c r="AF1696" t="s">
        <v>137</v>
      </c>
      <c r="AG1696" t="s">
        <v>138</v>
      </c>
      <c r="AH1696">
        <v>0.3</v>
      </c>
      <c r="AI1696" t="s">
        <v>139</v>
      </c>
      <c r="AK1696" t="s">
        <v>140</v>
      </c>
      <c r="AM1696" t="s">
        <v>141</v>
      </c>
      <c r="AS1696" t="s">
        <v>3114</v>
      </c>
      <c r="AZ1696" t="s">
        <v>3873</v>
      </c>
      <c r="BA1696" t="s">
        <v>1208</v>
      </c>
      <c r="BB1696" t="s">
        <v>3874</v>
      </c>
      <c r="BC1696" t="s">
        <v>3875</v>
      </c>
      <c r="BD1696" t="s">
        <v>3876</v>
      </c>
      <c r="BE1696" s="15">
        <v>44855</v>
      </c>
      <c r="BG1696" t="s">
        <v>3117</v>
      </c>
      <c r="BH1696">
        <v>0.5</v>
      </c>
      <c r="BI1696" t="s">
        <v>139</v>
      </c>
      <c r="BJ1696" s="15"/>
      <c r="BK1696" t="s">
        <v>146</v>
      </c>
      <c r="BL1696">
        <v>5</v>
      </c>
      <c r="BM1696" s="16">
        <v>44845.684722222199</v>
      </c>
      <c r="BO1696" s="16"/>
      <c r="BP1696" t="s">
        <v>147</v>
      </c>
      <c r="BQ1696" t="s">
        <v>147</v>
      </c>
      <c r="BR1696">
        <v>0.3</v>
      </c>
      <c r="BS1696">
        <v>0.5</v>
      </c>
      <c r="BT1696" t="b">
        <v>0</v>
      </c>
      <c r="BU1696">
        <v>0.3</v>
      </c>
      <c r="BV1696">
        <v>0.5</v>
      </c>
      <c r="BW1696">
        <v>0.25</v>
      </c>
      <c r="BX1696" t="s">
        <v>1103</v>
      </c>
      <c r="BY1696" t="s">
        <v>3865</v>
      </c>
      <c r="BZ1696" t="s">
        <v>3866</v>
      </c>
      <c r="CA1696" t="s">
        <v>5067</v>
      </c>
      <c r="CB1696" t="s">
        <v>150</v>
      </c>
      <c r="CC1696" t="s">
        <v>5068</v>
      </c>
      <c r="CD1696" t="s">
        <v>3879</v>
      </c>
      <c r="CI1696">
        <v>26.192779987000002</v>
      </c>
      <c r="CJ1696">
        <v>-81.711830000000006</v>
      </c>
      <c r="CK1696" t="s">
        <v>324</v>
      </c>
      <c r="CL1696" t="s">
        <v>135</v>
      </c>
      <c r="CM1696" t="s">
        <v>296</v>
      </c>
      <c r="CN1696" t="s">
        <v>3120</v>
      </c>
      <c r="CO1696" t="s">
        <v>298</v>
      </c>
      <c r="CV1696" t="s">
        <v>154</v>
      </c>
      <c r="CW1696" t="s">
        <v>742</v>
      </c>
      <c r="CX1696" t="s">
        <v>156</v>
      </c>
      <c r="DC1696" s="15"/>
      <c r="DH1696" t="s">
        <v>146</v>
      </c>
    </row>
    <row r="1697" spans="1:112" x14ac:dyDescent="0.25">
      <c r="A1697" t="s">
        <v>1400</v>
      </c>
      <c r="B1697" t="s">
        <v>1401</v>
      </c>
      <c r="C1697" t="s">
        <v>5069</v>
      </c>
      <c r="D1697" t="s">
        <v>124</v>
      </c>
      <c r="E1697" t="s">
        <v>125</v>
      </c>
      <c r="F1697" t="s">
        <v>126</v>
      </c>
      <c r="G1697" s="15">
        <v>44845</v>
      </c>
      <c r="H1697" t="s">
        <v>1167</v>
      </c>
      <c r="I1697" t="s">
        <v>1197</v>
      </c>
      <c r="J1697" s="15">
        <v>44845</v>
      </c>
      <c r="K1697" t="s">
        <v>1167</v>
      </c>
      <c r="L1697" t="s">
        <v>1197</v>
      </c>
      <c r="T1697" t="s">
        <v>1404</v>
      </c>
      <c r="V1697" t="s">
        <v>4555</v>
      </c>
      <c r="AA1697" t="s">
        <v>1406</v>
      </c>
      <c r="AB1697" t="s">
        <v>1400</v>
      </c>
      <c r="AC1697" t="s">
        <v>1406</v>
      </c>
      <c r="AD1697" t="s">
        <v>1407</v>
      </c>
      <c r="AF1697" t="s">
        <v>137</v>
      </c>
      <c r="AG1697" t="s">
        <v>1408</v>
      </c>
      <c r="AI1697" t="s">
        <v>139</v>
      </c>
      <c r="AK1697" t="s">
        <v>140</v>
      </c>
      <c r="AM1697" t="s">
        <v>141</v>
      </c>
      <c r="AZ1697" t="s">
        <v>1207</v>
      </c>
      <c r="BA1697" t="s">
        <v>1208</v>
      </c>
      <c r="BB1697" t="s">
        <v>1209</v>
      </c>
      <c r="BD1697" t="s">
        <v>1409</v>
      </c>
      <c r="BE1697" s="15">
        <v>44853</v>
      </c>
      <c r="BG1697" t="s">
        <v>1410</v>
      </c>
      <c r="BH1697">
        <v>0.5</v>
      </c>
      <c r="BI1697" t="s">
        <v>139</v>
      </c>
      <c r="BJ1697" s="15"/>
      <c r="BK1697" t="s">
        <v>146</v>
      </c>
      <c r="BL1697">
        <v>8</v>
      </c>
      <c r="BM1697" s="16">
        <v>44845.771527777797</v>
      </c>
      <c r="BN1697">
        <v>8</v>
      </c>
      <c r="BO1697" s="16">
        <v>44845.771527777797</v>
      </c>
      <c r="BP1697" t="s">
        <v>147</v>
      </c>
      <c r="BQ1697" t="s">
        <v>147</v>
      </c>
      <c r="BS1697">
        <v>0.5</v>
      </c>
      <c r="BT1697" t="b">
        <v>0</v>
      </c>
      <c r="BV1697">
        <v>0.5</v>
      </c>
      <c r="BW1697">
        <v>0.25</v>
      </c>
      <c r="BX1697" t="s">
        <v>1103</v>
      </c>
      <c r="BY1697" t="s">
        <v>1400</v>
      </c>
      <c r="BZ1697" t="s">
        <v>1401</v>
      </c>
      <c r="CA1697" t="s">
        <v>4556</v>
      </c>
      <c r="CB1697" t="s">
        <v>150</v>
      </c>
      <c r="CD1697" t="s">
        <v>4547</v>
      </c>
      <c r="CI1697">
        <v>44.015670999999998</v>
      </c>
      <c r="CJ1697">
        <v>-121.24905</v>
      </c>
      <c r="CN1697" t="s">
        <v>1971</v>
      </c>
      <c r="CO1697" t="s">
        <v>298</v>
      </c>
      <c r="CV1697" t="s">
        <v>154</v>
      </c>
      <c r="CW1697" t="s">
        <v>524</v>
      </c>
      <c r="CX1697" t="s">
        <v>199</v>
      </c>
      <c r="DC1697" s="15"/>
      <c r="DH1697" t="s">
        <v>146</v>
      </c>
    </row>
    <row r="1698" spans="1:112" x14ac:dyDescent="0.25">
      <c r="A1698" t="s">
        <v>1400</v>
      </c>
      <c r="B1698" t="s">
        <v>1401</v>
      </c>
      <c r="C1698" t="s">
        <v>5070</v>
      </c>
      <c r="D1698" t="s">
        <v>124</v>
      </c>
      <c r="E1698" t="s">
        <v>125</v>
      </c>
      <c r="F1698" t="s">
        <v>126</v>
      </c>
      <c r="G1698" s="15">
        <v>44845</v>
      </c>
      <c r="H1698" t="s">
        <v>2160</v>
      </c>
      <c r="I1698" t="s">
        <v>1197</v>
      </c>
      <c r="J1698" s="15">
        <v>44845</v>
      </c>
      <c r="K1698" t="s">
        <v>2160</v>
      </c>
      <c r="L1698" t="s">
        <v>1197</v>
      </c>
      <c r="T1698" t="s">
        <v>1404</v>
      </c>
      <c r="V1698" t="s">
        <v>4552</v>
      </c>
      <c r="AA1698" t="s">
        <v>1406</v>
      </c>
      <c r="AB1698" t="s">
        <v>1400</v>
      </c>
      <c r="AC1698" t="s">
        <v>1406</v>
      </c>
      <c r="AD1698" t="s">
        <v>1407</v>
      </c>
      <c r="AF1698" t="s">
        <v>137</v>
      </c>
      <c r="AG1698" t="s">
        <v>1408</v>
      </c>
      <c r="AI1698" t="s">
        <v>139</v>
      </c>
      <c r="AK1698" t="s">
        <v>140</v>
      </c>
      <c r="AM1698" t="s">
        <v>141</v>
      </c>
      <c r="AZ1698" t="s">
        <v>1207</v>
      </c>
      <c r="BA1698" t="s">
        <v>1208</v>
      </c>
      <c r="BB1698" t="s">
        <v>1209</v>
      </c>
      <c r="BD1698" t="s">
        <v>1409</v>
      </c>
      <c r="BE1698" s="15">
        <v>44853</v>
      </c>
      <c r="BG1698" t="s">
        <v>1410</v>
      </c>
      <c r="BH1698">
        <v>0.5</v>
      </c>
      <c r="BI1698" t="s">
        <v>139</v>
      </c>
      <c r="BJ1698" s="15"/>
      <c r="BK1698" t="s">
        <v>146</v>
      </c>
      <c r="BL1698">
        <v>8</v>
      </c>
      <c r="BM1698" s="16">
        <v>44845.885416666701</v>
      </c>
      <c r="BN1698">
        <v>8</v>
      </c>
      <c r="BO1698" s="16">
        <v>44845.885416666701</v>
      </c>
      <c r="BP1698" t="s">
        <v>147</v>
      </c>
      <c r="BQ1698" t="s">
        <v>147</v>
      </c>
      <c r="BS1698">
        <v>0.5</v>
      </c>
      <c r="BT1698" t="b">
        <v>0</v>
      </c>
      <c r="BV1698">
        <v>0.5</v>
      </c>
      <c r="BW1698">
        <v>0.25</v>
      </c>
      <c r="BX1698" t="s">
        <v>1103</v>
      </c>
      <c r="BY1698" t="s">
        <v>1400</v>
      </c>
      <c r="BZ1698" t="s">
        <v>1401</v>
      </c>
      <c r="CA1698" t="s">
        <v>4553</v>
      </c>
      <c r="CB1698" t="s">
        <v>150</v>
      </c>
      <c r="CD1698" t="s">
        <v>4547</v>
      </c>
      <c r="CI1698">
        <v>44.012949999999996</v>
      </c>
      <c r="CJ1698">
        <v>-121.24881000000001</v>
      </c>
      <c r="CN1698" t="s">
        <v>1971</v>
      </c>
      <c r="CO1698" t="s">
        <v>298</v>
      </c>
      <c r="CV1698" t="s">
        <v>154</v>
      </c>
      <c r="CW1698" t="s">
        <v>524</v>
      </c>
      <c r="CX1698" t="s">
        <v>199</v>
      </c>
      <c r="DC1698" s="15"/>
      <c r="DH1698" t="s">
        <v>146</v>
      </c>
    </row>
    <row r="1699" spans="1:112" x14ac:dyDescent="0.25">
      <c r="A1699" t="s">
        <v>3865</v>
      </c>
      <c r="B1699" t="s">
        <v>3866</v>
      </c>
      <c r="C1699" t="s">
        <v>5071</v>
      </c>
      <c r="D1699" t="s">
        <v>124</v>
      </c>
      <c r="E1699" t="s">
        <v>125</v>
      </c>
      <c r="F1699" t="s">
        <v>126</v>
      </c>
      <c r="G1699" s="15">
        <v>44846</v>
      </c>
      <c r="H1699" t="s">
        <v>344</v>
      </c>
      <c r="I1699" t="s">
        <v>1432</v>
      </c>
      <c r="J1699" s="15"/>
      <c r="M1699" t="s">
        <v>1445</v>
      </c>
      <c r="N1699" t="s">
        <v>130</v>
      </c>
      <c r="T1699" t="s">
        <v>3868</v>
      </c>
      <c r="U1699" t="s">
        <v>3869</v>
      </c>
      <c r="V1699" t="s">
        <v>5072</v>
      </c>
      <c r="AA1699" t="s">
        <v>3113</v>
      </c>
      <c r="AB1699" t="s">
        <v>3865</v>
      </c>
      <c r="AC1699" t="s">
        <v>3113</v>
      </c>
      <c r="AD1699" t="s">
        <v>3872</v>
      </c>
      <c r="AF1699" t="s">
        <v>137</v>
      </c>
      <c r="AG1699" t="s">
        <v>138</v>
      </c>
      <c r="AH1699">
        <v>0.3</v>
      </c>
      <c r="AI1699" t="s">
        <v>139</v>
      </c>
      <c r="AK1699" t="s">
        <v>140</v>
      </c>
      <c r="AM1699" t="s">
        <v>141</v>
      </c>
      <c r="AS1699" t="s">
        <v>3114</v>
      </c>
      <c r="AZ1699" t="s">
        <v>3873</v>
      </c>
      <c r="BA1699" t="s">
        <v>1208</v>
      </c>
      <c r="BB1699" t="s">
        <v>3874</v>
      </c>
      <c r="BC1699" t="s">
        <v>3875</v>
      </c>
      <c r="BD1699" t="s">
        <v>3876</v>
      </c>
      <c r="BE1699" s="15">
        <v>44855</v>
      </c>
      <c r="BG1699" t="s">
        <v>3117</v>
      </c>
      <c r="BH1699">
        <v>0.5</v>
      </c>
      <c r="BI1699" t="s">
        <v>139</v>
      </c>
      <c r="BJ1699" s="15"/>
      <c r="BK1699" t="s">
        <v>146</v>
      </c>
      <c r="BL1699">
        <v>5</v>
      </c>
      <c r="BM1699" s="16">
        <v>44846.611111111102</v>
      </c>
      <c r="BO1699" s="16"/>
      <c r="BP1699" t="s">
        <v>147</v>
      </c>
      <c r="BQ1699" t="s">
        <v>147</v>
      </c>
      <c r="BR1699">
        <v>0.3</v>
      </c>
      <c r="BS1699">
        <v>0.5</v>
      </c>
      <c r="BT1699" t="b">
        <v>0</v>
      </c>
      <c r="BU1699">
        <v>0.3</v>
      </c>
      <c r="BV1699">
        <v>0.5</v>
      </c>
      <c r="BW1699">
        <v>0.25</v>
      </c>
      <c r="BX1699" t="s">
        <v>1103</v>
      </c>
      <c r="BY1699" t="s">
        <v>3865</v>
      </c>
      <c r="BZ1699" t="s">
        <v>3866</v>
      </c>
      <c r="CA1699" t="s">
        <v>5073</v>
      </c>
      <c r="CB1699" t="s">
        <v>150</v>
      </c>
      <c r="CC1699" t="s">
        <v>5074</v>
      </c>
      <c r="CD1699" t="s">
        <v>3879</v>
      </c>
      <c r="CI1699">
        <v>26.319439986999999</v>
      </c>
      <c r="CJ1699">
        <v>-81.593440000000001</v>
      </c>
      <c r="CK1699" t="s">
        <v>324</v>
      </c>
      <c r="CL1699" t="s">
        <v>135</v>
      </c>
      <c r="CM1699" t="s">
        <v>296</v>
      </c>
      <c r="CN1699" t="s">
        <v>3120</v>
      </c>
      <c r="CO1699" t="s">
        <v>298</v>
      </c>
      <c r="CV1699" t="s">
        <v>154</v>
      </c>
      <c r="CW1699" t="s">
        <v>742</v>
      </c>
      <c r="CX1699" t="s">
        <v>156</v>
      </c>
      <c r="DC1699" s="15"/>
      <c r="DH1699" t="s">
        <v>146</v>
      </c>
    </row>
    <row r="1700" spans="1:112" x14ac:dyDescent="0.25">
      <c r="A1700" t="s">
        <v>1400</v>
      </c>
      <c r="B1700" t="s">
        <v>1401</v>
      </c>
      <c r="C1700" t="s">
        <v>5075</v>
      </c>
      <c r="D1700" t="s">
        <v>124</v>
      </c>
      <c r="E1700" t="s">
        <v>125</v>
      </c>
      <c r="F1700" t="s">
        <v>126</v>
      </c>
      <c r="G1700" s="15">
        <v>44846</v>
      </c>
      <c r="H1700" t="s">
        <v>783</v>
      </c>
      <c r="I1700" t="s">
        <v>1197</v>
      </c>
      <c r="J1700" s="15">
        <v>44846</v>
      </c>
      <c r="K1700" t="s">
        <v>783</v>
      </c>
      <c r="L1700" t="s">
        <v>1197</v>
      </c>
      <c r="T1700" t="s">
        <v>1404</v>
      </c>
      <c r="V1700" t="s">
        <v>4562</v>
      </c>
      <c r="AA1700" t="s">
        <v>1406</v>
      </c>
      <c r="AB1700" t="s">
        <v>1400</v>
      </c>
      <c r="AC1700" t="s">
        <v>1406</v>
      </c>
      <c r="AD1700" t="s">
        <v>1407</v>
      </c>
      <c r="AF1700" t="s">
        <v>137</v>
      </c>
      <c r="AG1700" t="s">
        <v>1408</v>
      </c>
      <c r="AI1700" t="s">
        <v>139</v>
      </c>
      <c r="AK1700" t="s">
        <v>140</v>
      </c>
      <c r="AM1700" t="s">
        <v>141</v>
      </c>
      <c r="AZ1700" t="s">
        <v>1207</v>
      </c>
      <c r="BA1700" t="s">
        <v>1208</v>
      </c>
      <c r="BB1700" t="s">
        <v>1209</v>
      </c>
      <c r="BD1700" t="s">
        <v>1409</v>
      </c>
      <c r="BE1700" s="15">
        <v>44853</v>
      </c>
      <c r="BG1700" t="s">
        <v>1410</v>
      </c>
      <c r="BH1700">
        <v>0.5</v>
      </c>
      <c r="BI1700" t="s">
        <v>139</v>
      </c>
      <c r="BJ1700" s="15"/>
      <c r="BK1700" t="s">
        <v>146</v>
      </c>
      <c r="BL1700">
        <v>8</v>
      </c>
      <c r="BM1700" s="16">
        <v>44846.677083333299</v>
      </c>
      <c r="BN1700">
        <v>8</v>
      </c>
      <c r="BO1700" s="16">
        <v>44846.677083333299</v>
      </c>
      <c r="BP1700" t="s">
        <v>147</v>
      </c>
      <c r="BQ1700" t="s">
        <v>147</v>
      </c>
      <c r="BS1700">
        <v>0.5</v>
      </c>
      <c r="BT1700" t="b">
        <v>0</v>
      </c>
      <c r="BV1700">
        <v>0.5</v>
      </c>
      <c r="BW1700">
        <v>0.25</v>
      </c>
      <c r="BX1700" t="s">
        <v>1103</v>
      </c>
      <c r="BY1700" t="s">
        <v>1400</v>
      </c>
      <c r="BZ1700" t="s">
        <v>1401</v>
      </c>
      <c r="CA1700" t="s">
        <v>4563</v>
      </c>
      <c r="CB1700" t="s">
        <v>150</v>
      </c>
      <c r="CC1700" t="s">
        <v>1412</v>
      </c>
      <c r="CD1700" t="s">
        <v>4560</v>
      </c>
      <c r="CI1700">
        <v>43.782221999999997</v>
      </c>
      <c r="CJ1700">
        <v>-121.444722</v>
      </c>
      <c r="CN1700" t="s">
        <v>135</v>
      </c>
      <c r="CO1700" t="s">
        <v>298</v>
      </c>
      <c r="CV1700" t="s">
        <v>154</v>
      </c>
      <c r="CW1700" t="s">
        <v>524</v>
      </c>
      <c r="CX1700" t="s">
        <v>199</v>
      </c>
      <c r="DC1700" s="15"/>
      <c r="DH1700" t="s">
        <v>146</v>
      </c>
    </row>
    <row r="1701" spans="1:112" x14ac:dyDescent="0.25">
      <c r="A1701" t="s">
        <v>1400</v>
      </c>
      <c r="B1701" t="s">
        <v>1401</v>
      </c>
      <c r="C1701" t="s">
        <v>5076</v>
      </c>
      <c r="D1701" t="s">
        <v>124</v>
      </c>
      <c r="E1701" t="s">
        <v>125</v>
      </c>
      <c r="F1701" t="s">
        <v>126</v>
      </c>
      <c r="G1701" s="15">
        <v>44846</v>
      </c>
      <c r="H1701" t="s">
        <v>813</v>
      </c>
      <c r="I1701" t="s">
        <v>1197</v>
      </c>
      <c r="J1701" s="15">
        <v>44846</v>
      </c>
      <c r="K1701" t="s">
        <v>813</v>
      </c>
      <c r="L1701" t="s">
        <v>1197</v>
      </c>
      <c r="T1701" t="s">
        <v>1404</v>
      </c>
      <c r="V1701" t="s">
        <v>4558</v>
      </c>
      <c r="AA1701" t="s">
        <v>1406</v>
      </c>
      <c r="AB1701" t="s">
        <v>1400</v>
      </c>
      <c r="AC1701" t="s">
        <v>1406</v>
      </c>
      <c r="AD1701" t="s">
        <v>1407</v>
      </c>
      <c r="AF1701" t="s">
        <v>137</v>
      </c>
      <c r="AG1701" t="s">
        <v>1408</v>
      </c>
      <c r="AI1701" t="s">
        <v>139</v>
      </c>
      <c r="AK1701" t="s">
        <v>140</v>
      </c>
      <c r="AM1701" t="s">
        <v>141</v>
      </c>
      <c r="AZ1701" t="s">
        <v>1207</v>
      </c>
      <c r="BA1701" t="s">
        <v>1208</v>
      </c>
      <c r="BB1701" t="s">
        <v>1209</v>
      </c>
      <c r="BD1701" t="s">
        <v>1409</v>
      </c>
      <c r="BE1701" s="15">
        <v>44853</v>
      </c>
      <c r="BG1701" t="s">
        <v>1410</v>
      </c>
      <c r="BH1701">
        <v>0.5</v>
      </c>
      <c r="BI1701" t="s">
        <v>139</v>
      </c>
      <c r="BJ1701" s="15"/>
      <c r="BK1701" t="s">
        <v>146</v>
      </c>
      <c r="BL1701">
        <v>8</v>
      </c>
      <c r="BM1701" s="16">
        <v>44846.731249999997</v>
      </c>
      <c r="BN1701">
        <v>8</v>
      </c>
      <c r="BO1701" s="16">
        <v>44846.731249999997</v>
      </c>
      <c r="BP1701" t="s">
        <v>147</v>
      </c>
      <c r="BQ1701" t="s">
        <v>147</v>
      </c>
      <c r="BS1701">
        <v>0.5</v>
      </c>
      <c r="BT1701" t="b">
        <v>0</v>
      </c>
      <c r="BV1701">
        <v>0.5</v>
      </c>
      <c r="BW1701">
        <v>0.25</v>
      </c>
      <c r="BX1701" t="s">
        <v>1103</v>
      </c>
      <c r="BY1701" t="s">
        <v>1400</v>
      </c>
      <c r="BZ1701" t="s">
        <v>1401</v>
      </c>
      <c r="CA1701" t="s">
        <v>4559</v>
      </c>
      <c r="CB1701" t="s">
        <v>150</v>
      </c>
      <c r="CD1701" t="s">
        <v>4560</v>
      </c>
      <c r="CI1701">
        <v>43.783450000000002</v>
      </c>
      <c r="CJ1701">
        <v>-121.44347</v>
      </c>
      <c r="CN1701" t="s">
        <v>1971</v>
      </c>
      <c r="CO1701" t="s">
        <v>298</v>
      </c>
      <c r="CV1701" t="s">
        <v>154</v>
      </c>
      <c r="CW1701" t="s">
        <v>524</v>
      </c>
      <c r="CX1701" t="s">
        <v>199</v>
      </c>
      <c r="DC1701" s="15"/>
      <c r="DH1701" t="s">
        <v>146</v>
      </c>
    </row>
    <row r="1702" spans="1:112" x14ac:dyDescent="0.25">
      <c r="A1702" t="s">
        <v>1400</v>
      </c>
      <c r="B1702" t="s">
        <v>1401</v>
      </c>
      <c r="C1702" t="s">
        <v>5077</v>
      </c>
      <c r="D1702" t="s">
        <v>124</v>
      </c>
      <c r="E1702" t="s">
        <v>125</v>
      </c>
      <c r="F1702" t="s">
        <v>126</v>
      </c>
      <c r="G1702" s="15">
        <v>44846</v>
      </c>
      <c r="H1702" t="s">
        <v>186</v>
      </c>
      <c r="I1702" t="s">
        <v>1197</v>
      </c>
      <c r="J1702" s="15">
        <v>44846</v>
      </c>
      <c r="K1702" t="s">
        <v>186</v>
      </c>
      <c r="L1702" t="s">
        <v>1197</v>
      </c>
      <c r="T1702" t="s">
        <v>1404</v>
      </c>
      <c r="V1702" t="s">
        <v>4565</v>
      </c>
      <c r="AA1702" t="s">
        <v>1406</v>
      </c>
      <c r="AB1702" t="s">
        <v>1400</v>
      </c>
      <c r="AC1702" t="s">
        <v>1406</v>
      </c>
      <c r="AD1702" t="s">
        <v>1407</v>
      </c>
      <c r="AF1702" t="s">
        <v>137</v>
      </c>
      <c r="AG1702" t="s">
        <v>1408</v>
      </c>
      <c r="AI1702" t="s">
        <v>139</v>
      </c>
      <c r="AK1702" t="s">
        <v>140</v>
      </c>
      <c r="AM1702" t="s">
        <v>141</v>
      </c>
      <c r="AZ1702" t="s">
        <v>1207</v>
      </c>
      <c r="BA1702" t="s">
        <v>1208</v>
      </c>
      <c r="BB1702" t="s">
        <v>1209</v>
      </c>
      <c r="BD1702" t="s">
        <v>1409</v>
      </c>
      <c r="BE1702" s="15">
        <v>44853</v>
      </c>
      <c r="BG1702" t="s">
        <v>1410</v>
      </c>
      <c r="BH1702">
        <v>0.5</v>
      </c>
      <c r="BI1702" t="s">
        <v>139</v>
      </c>
      <c r="BJ1702" s="15"/>
      <c r="BK1702" t="s">
        <v>146</v>
      </c>
      <c r="BL1702">
        <v>8</v>
      </c>
      <c r="BM1702" s="16">
        <v>44846.784722222197</v>
      </c>
      <c r="BN1702">
        <v>8</v>
      </c>
      <c r="BO1702" s="16">
        <v>44846.784722222197</v>
      </c>
      <c r="BP1702" t="s">
        <v>147</v>
      </c>
      <c r="BQ1702" t="s">
        <v>147</v>
      </c>
      <c r="BS1702">
        <v>0.5</v>
      </c>
      <c r="BT1702" t="b">
        <v>0</v>
      </c>
      <c r="BV1702">
        <v>0.5</v>
      </c>
      <c r="BW1702">
        <v>0.25</v>
      </c>
      <c r="BX1702" t="s">
        <v>1103</v>
      </c>
      <c r="BY1702" t="s">
        <v>1400</v>
      </c>
      <c r="BZ1702" t="s">
        <v>1401</v>
      </c>
      <c r="CA1702" t="s">
        <v>4566</v>
      </c>
      <c r="CB1702" t="s">
        <v>150</v>
      </c>
      <c r="CC1702" t="s">
        <v>1412</v>
      </c>
      <c r="CD1702" t="s">
        <v>4560</v>
      </c>
      <c r="CI1702">
        <v>43.781666999999999</v>
      </c>
      <c r="CJ1702">
        <v>-121.44499999999999</v>
      </c>
      <c r="CN1702" t="s">
        <v>135</v>
      </c>
      <c r="CO1702" t="s">
        <v>298</v>
      </c>
      <c r="CV1702" t="s">
        <v>154</v>
      </c>
      <c r="CW1702" t="s">
        <v>524</v>
      </c>
      <c r="CX1702" t="s">
        <v>199</v>
      </c>
      <c r="DC1702" s="15"/>
      <c r="DH1702" t="s">
        <v>146</v>
      </c>
    </row>
    <row r="1703" spans="1:112" x14ac:dyDescent="0.25">
      <c r="A1703" t="s">
        <v>1400</v>
      </c>
      <c r="B1703" t="s">
        <v>1401</v>
      </c>
      <c r="C1703" t="s">
        <v>5078</v>
      </c>
      <c r="D1703" t="s">
        <v>124</v>
      </c>
      <c r="E1703" t="s">
        <v>125</v>
      </c>
      <c r="F1703" t="s">
        <v>126</v>
      </c>
      <c r="G1703" s="15">
        <v>44846</v>
      </c>
      <c r="H1703" t="s">
        <v>4001</v>
      </c>
      <c r="I1703" t="s">
        <v>1197</v>
      </c>
      <c r="J1703" s="15">
        <v>44846</v>
      </c>
      <c r="K1703" t="s">
        <v>4001</v>
      </c>
      <c r="L1703" t="s">
        <v>1197</v>
      </c>
      <c r="T1703" t="s">
        <v>1404</v>
      </c>
      <c r="V1703" t="s">
        <v>4568</v>
      </c>
      <c r="AA1703" t="s">
        <v>1406</v>
      </c>
      <c r="AB1703" t="s">
        <v>1400</v>
      </c>
      <c r="AC1703" t="s">
        <v>1406</v>
      </c>
      <c r="AD1703" t="s">
        <v>1407</v>
      </c>
      <c r="AF1703" t="s">
        <v>137</v>
      </c>
      <c r="AG1703" t="s">
        <v>1408</v>
      </c>
      <c r="AI1703" t="s">
        <v>139</v>
      </c>
      <c r="AK1703" t="s">
        <v>140</v>
      </c>
      <c r="AM1703" t="s">
        <v>141</v>
      </c>
      <c r="AZ1703" t="s">
        <v>1207</v>
      </c>
      <c r="BA1703" t="s">
        <v>1208</v>
      </c>
      <c r="BB1703" t="s">
        <v>1209</v>
      </c>
      <c r="BD1703" t="s">
        <v>1409</v>
      </c>
      <c r="BE1703" s="15">
        <v>44853</v>
      </c>
      <c r="BG1703" t="s">
        <v>1410</v>
      </c>
      <c r="BH1703">
        <v>0.5</v>
      </c>
      <c r="BI1703" t="s">
        <v>139</v>
      </c>
      <c r="BJ1703" s="15"/>
      <c r="BK1703" t="s">
        <v>146</v>
      </c>
      <c r="BL1703">
        <v>8</v>
      </c>
      <c r="BM1703" s="16">
        <v>44846.8659722222</v>
      </c>
      <c r="BN1703">
        <v>8</v>
      </c>
      <c r="BO1703" s="16">
        <v>44846.8659722222</v>
      </c>
      <c r="BP1703" t="s">
        <v>147</v>
      </c>
      <c r="BQ1703" t="s">
        <v>147</v>
      </c>
      <c r="BS1703">
        <v>0.5</v>
      </c>
      <c r="BT1703" t="b">
        <v>0</v>
      </c>
      <c r="BV1703">
        <v>0.5</v>
      </c>
      <c r="BW1703">
        <v>0.25</v>
      </c>
      <c r="BX1703" t="s">
        <v>1103</v>
      </c>
      <c r="BY1703" t="s">
        <v>1400</v>
      </c>
      <c r="BZ1703" t="s">
        <v>1401</v>
      </c>
      <c r="CA1703" t="s">
        <v>4569</v>
      </c>
      <c r="CB1703" t="s">
        <v>150</v>
      </c>
      <c r="CC1703" t="s">
        <v>1412</v>
      </c>
      <c r="CD1703" t="s">
        <v>4560</v>
      </c>
      <c r="CI1703">
        <v>43.782778</v>
      </c>
      <c r="CJ1703">
        <v>-121.446111</v>
      </c>
      <c r="CN1703" t="s">
        <v>135</v>
      </c>
      <c r="CO1703" t="s">
        <v>298</v>
      </c>
      <c r="CV1703" t="s">
        <v>154</v>
      </c>
      <c r="CW1703" t="s">
        <v>524</v>
      </c>
      <c r="CX1703" t="s">
        <v>199</v>
      </c>
      <c r="DC1703" s="15"/>
      <c r="DH1703" t="s">
        <v>146</v>
      </c>
    </row>
    <row r="1704" spans="1:112" x14ac:dyDescent="0.25">
      <c r="A1704" t="s">
        <v>1400</v>
      </c>
      <c r="B1704" t="s">
        <v>1401</v>
      </c>
      <c r="C1704" t="s">
        <v>5079</v>
      </c>
      <c r="D1704" t="s">
        <v>124</v>
      </c>
      <c r="E1704" t="s">
        <v>125</v>
      </c>
      <c r="F1704" t="s">
        <v>126</v>
      </c>
      <c r="G1704" s="15">
        <v>44846</v>
      </c>
      <c r="H1704" t="s">
        <v>1958</v>
      </c>
      <c r="I1704" t="s">
        <v>1197</v>
      </c>
      <c r="J1704" s="15">
        <v>44846</v>
      </c>
      <c r="K1704" t="s">
        <v>1958</v>
      </c>
      <c r="L1704" t="s">
        <v>1197</v>
      </c>
      <c r="T1704" t="s">
        <v>1404</v>
      </c>
      <c r="V1704" t="s">
        <v>4571</v>
      </c>
      <c r="AA1704" t="s">
        <v>1406</v>
      </c>
      <c r="AB1704" t="s">
        <v>1400</v>
      </c>
      <c r="AC1704" t="s">
        <v>1406</v>
      </c>
      <c r="AD1704" t="s">
        <v>1407</v>
      </c>
      <c r="AF1704" t="s">
        <v>137</v>
      </c>
      <c r="AG1704" t="s">
        <v>1408</v>
      </c>
      <c r="AI1704" t="s">
        <v>139</v>
      </c>
      <c r="AK1704" t="s">
        <v>140</v>
      </c>
      <c r="AM1704" t="s">
        <v>141</v>
      </c>
      <c r="AZ1704" t="s">
        <v>1207</v>
      </c>
      <c r="BA1704" t="s">
        <v>1208</v>
      </c>
      <c r="BB1704" t="s">
        <v>1209</v>
      </c>
      <c r="BD1704" t="s">
        <v>1409</v>
      </c>
      <c r="BE1704" s="15">
        <v>44853</v>
      </c>
      <c r="BG1704" t="s">
        <v>1410</v>
      </c>
      <c r="BH1704">
        <v>0.5</v>
      </c>
      <c r="BI1704" t="s">
        <v>139</v>
      </c>
      <c r="BJ1704" s="15"/>
      <c r="BK1704" t="s">
        <v>146</v>
      </c>
      <c r="BL1704">
        <v>8</v>
      </c>
      <c r="BM1704" s="16">
        <v>44846.944444444402</v>
      </c>
      <c r="BN1704">
        <v>8</v>
      </c>
      <c r="BO1704" s="16">
        <v>44846.944444444402</v>
      </c>
      <c r="BP1704" t="s">
        <v>147</v>
      </c>
      <c r="BQ1704" t="s">
        <v>147</v>
      </c>
      <c r="BS1704">
        <v>0.5</v>
      </c>
      <c r="BT1704" t="b">
        <v>0</v>
      </c>
      <c r="BV1704">
        <v>0.5</v>
      </c>
      <c r="BW1704">
        <v>0.25</v>
      </c>
      <c r="BX1704" t="s">
        <v>1103</v>
      </c>
      <c r="BY1704" t="s">
        <v>1400</v>
      </c>
      <c r="BZ1704" t="s">
        <v>1401</v>
      </c>
      <c r="CA1704" t="s">
        <v>4572</v>
      </c>
      <c r="CB1704" t="s">
        <v>150</v>
      </c>
      <c r="CD1704" t="s">
        <v>4560</v>
      </c>
      <c r="CI1704">
        <v>43.782969999999999</v>
      </c>
      <c r="CJ1704">
        <v>-121.44625000000001</v>
      </c>
      <c r="CN1704" t="s">
        <v>1971</v>
      </c>
      <c r="CO1704" t="s">
        <v>298</v>
      </c>
      <c r="CV1704" t="s">
        <v>154</v>
      </c>
      <c r="CW1704" t="s">
        <v>524</v>
      </c>
      <c r="CX1704" t="s">
        <v>199</v>
      </c>
      <c r="DC1704" s="15"/>
      <c r="DH1704" t="s">
        <v>146</v>
      </c>
    </row>
    <row r="1705" spans="1:112" x14ac:dyDescent="0.25">
      <c r="A1705" t="s">
        <v>3865</v>
      </c>
      <c r="B1705" t="s">
        <v>3866</v>
      </c>
      <c r="C1705" t="s">
        <v>5080</v>
      </c>
      <c r="D1705" t="s">
        <v>124</v>
      </c>
      <c r="E1705" t="s">
        <v>125</v>
      </c>
      <c r="F1705" t="s">
        <v>126</v>
      </c>
      <c r="G1705" s="15">
        <v>44851</v>
      </c>
      <c r="H1705" t="s">
        <v>1011</v>
      </c>
      <c r="I1705" t="s">
        <v>1432</v>
      </c>
      <c r="J1705" s="15"/>
      <c r="M1705" t="s">
        <v>1445</v>
      </c>
      <c r="N1705" t="s">
        <v>130</v>
      </c>
      <c r="T1705" t="s">
        <v>3868</v>
      </c>
      <c r="U1705" t="s">
        <v>3869</v>
      </c>
      <c r="V1705" t="s">
        <v>5081</v>
      </c>
      <c r="AA1705" t="s">
        <v>3113</v>
      </c>
      <c r="AB1705" t="s">
        <v>3865</v>
      </c>
      <c r="AC1705" t="s">
        <v>3113</v>
      </c>
      <c r="AD1705" t="s">
        <v>3872</v>
      </c>
      <c r="AF1705" t="s">
        <v>137</v>
      </c>
      <c r="AG1705" t="s">
        <v>138</v>
      </c>
      <c r="AH1705">
        <v>0.3</v>
      </c>
      <c r="AI1705" t="s">
        <v>139</v>
      </c>
      <c r="AK1705" t="s">
        <v>140</v>
      </c>
      <c r="AM1705" t="s">
        <v>141</v>
      </c>
      <c r="AS1705" t="s">
        <v>3114</v>
      </c>
      <c r="AZ1705" t="s">
        <v>3873</v>
      </c>
      <c r="BA1705" t="s">
        <v>1208</v>
      </c>
      <c r="BB1705" t="s">
        <v>3874</v>
      </c>
      <c r="BC1705" t="s">
        <v>3875</v>
      </c>
      <c r="BD1705" t="s">
        <v>3876</v>
      </c>
      <c r="BE1705" s="15">
        <v>44858</v>
      </c>
      <c r="BG1705" t="s">
        <v>3117</v>
      </c>
      <c r="BH1705">
        <v>0.5</v>
      </c>
      <c r="BI1705" t="s">
        <v>139</v>
      </c>
      <c r="BJ1705" s="15"/>
      <c r="BK1705" t="s">
        <v>146</v>
      </c>
      <c r="BL1705">
        <v>5</v>
      </c>
      <c r="BM1705" s="16">
        <v>44851.609027777798</v>
      </c>
      <c r="BO1705" s="16"/>
      <c r="BP1705" t="s">
        <v>147</v>
      </c>
      <c r="BQ1705" t="s">
        <v>147</v>
      </c>
      <c r="BR1705">
        <v>0.3</v>
      </c>
      <c r="BS1705">
        <v>0.5</v>
      </c>
      <c r="BT1705" t="b">
        <v>0</v>
      </c>
      <c r="BU1705">
        <v>0.3</v>
      </c>
      <c r="BV1705">
        <v>0.5</v>
      </c>
      <c r="BW1705">
        <v>0.25</v>
      </c>
      <c r="BX1705" t="s">
        <v>1103</v>
      </c>
      <c r="BY1705" t="s">
        <v>3865</v>
      </c>
      <c r="BZ1705" t="s">
        <v>3866</v>
      </c>
      <c r="CA1705" t="s">
        <v>5082</v>
      </c>
      <c r="CB1705" t="s">
        <v>150</v>
      </c>
      <c r="CC1705" t="s">
        <v>5083</v>
      </c>
      <c r="CD1705" t="s">
        <v>3879</v>
      </c>
      <c r="CI1705">
        <v>26.276989987</v>
      </c>
      <c r="CJ1705">
        <v>-81.553269999999998</v>
      </c>
      <c r="CK1705" t="s">
        <v>324</v>
      </c>
      <c r="CL1705" t="s">
        <v>135</v>
      </c>
      <c r="CM1705" t="s">
        <v>296</v>
      </c>
      <c r="CN1705" t="s">
        <v>3120</v>
      </c>
      <c r="CO1705" t="s">
        <v>298</v>
      </c>
      <c r="CV1705" t="s">
        <v>154</v>
      </c>
      <c r="CW1705" t="s">
        <v>742</v>
      </c>
      <c r="CX1705" t="s">
        <v>156</v>
      </c>
      <c r="DC1705" s="15"/>
      <c r="DH1705" t="s">
        <v>146</v>
      </c>
    </row>
    <row r="1706" spans="1:112" x14ac:dyDescent="0.25">
      <c r="A1706" t="s">
        <v>3865</v>
      </c>
      <c r="B1706" t="s">
        <v>3866</v>
      </c>
      <c r="C1706" t="s">
        <v>5084</v>
      </c>
      <c r="D1706" t="s">
        <v>124</v>
      </c>
      <c r="E1706" t="s">
        <v>125</v>
      </c>
      <c r="F1706" t="s">
        <v>126</v>
      </c>
      <c r="G1706" s="15">
        <v>44851</v>
      </c>
      <c r="H1706" t="s">
        <v>720</v>
      </c>
      <c r="I1706" t="s">
        <v>1432</v>
      </c>
      <c r="J1706" s="15"/>
      <c r="M1706" t="s">
        <v>1445</v>
      </c>
      <c r="N1706" t="s">
        <v>130</v>
      </c>
      <c r="T1706" t="s">
        <v>3868</v>
      </c>
      <c r="U1706" t="s">
        <v>3869</v>
      </c>
      <c r="V1706" t="s">
        <v>5085</v>
      </c>
      <c r="AA1706" t="s">
        <v>3113</v>
      </c>
      <c r="AB1706" t="s">
        <v>3865</v>
      </c>
      <c r="AC1706" t="s">
        <v>3113</v>
      </c>
      <c r="AD1706" t="s">
        <v>3872</v>
      </c>
      <c r="AF1706" t="s">
        <v>137</v>
      </c>
      <c r="AG1706" t="s">
        <v>138</v>
      </c>
      <c r="AH1706">
        <v>0.3</v>
      </c>
      <c r="AI1706" t="s">
        <v>139</v>
      </c>
      <c r="AK1706" t="s">
        <v>140</v>
      </c>
      <c r="AM1706" t="s">
        <v>141</v>
      </c>
      <c r="AS1706" t="s">
        <v>3114</v>
      </c>
      <c r="AZ1706" t="s">
        <v>3873</v>
      </c>
      <c r="BA1706" t="s">
        <v>1208</v>
      </c>
      <c r="BB1706" t="s">
        <v>3874</v>
      </c>
      <c r="BC1706" t="s">
        <v>3875</v>
      </c>
      <c r="BD1706" t="s">
        <v>3876</v>
      </c>
      <c r="BE1706" s="15">
        <v>44858</v>
      </c>
      <c r="BG1706" t="s">
        <v>3117</v>
      </c>
      <c r="BH1706">
        <v>0.5</v>
      </c>
      <c r="BI1706" t="s">
        <v>139</v>
      </c>
      <c r="BJ1706" s="15"/>
      <c r="BK1706" t="s">
        <v>146</v>
      </c>
      <c r="BL1706">
        <v>5</v>
      </c>
      <c r="BM1706" s="16">
        <v>44851.625</v>
      </c>
      <c r="BO1706" s="16"/>
      <c r="BP1706" t="s">
        <v>147</v>
      </c>
      <c r="BQ1706" t="s">
        <v>147</v>
      </c>
      <c r="BR1706">
        <v>0.3</v>
      </c>
      <c r="BS1706">
        <v>0.5</v>
      </c>
      <c r="BT1706" t="b">
        <v>0</v>
      </c>
      <c r="BU1706">
        <v>0.3</v>
      </c>
      <c r="BV1706">
        <v>0.5</v>
      </c>
      <c r="BW1706">
        <v>0.25</v>
      </c>
      <c r="BX1706" t="s">
        <v>1103</v>
      </c>
      <c r="BY1706" t="s">
        <v>3865</v>
      </c>
      <c r="BZ1706" t="s">
        <v>3866</v>
      </c>
      <c r="CA1706" t="s">
        <v>5086</v>
      </c>
      <c r="CB1706" t="s">
        <v>150</v>
      </c>
      <c r="CC1706" t="s">
        <v>5087</v>
      </c>
      <c r="CD1706" t="s">
        <v>3879</v>
      </c>
      <c r="CI1706">
        <v>26.307589987</v>
      </c>
      <c r="CJ1706">
        <v>-81.55162</v>
      </c>
      <c r="CK1706" t="s">
        <v>324</v>
      </c>
      <c r="CL1706" t="s">
        <v>135</v>
      </c>
      <c r="CM1706" t="s">
        <v>296</v>
      </c>
      <c r="CN1706" t="s">
        <v>3120</v>
      </c>
      <c r="CO1706" t="s">
        <v>298</v>
      </c>
      <c r="CV1706" t="s">
        <v>154</v>
      </c>
      <c r="CW1706" t="s">
        <v>742</v>
      </c>
      <c r="CX1706" t="s">
        <v>156</v>
      </c>
      <c r="DC1706" s="15"/>
      <c r="DH1706" t="s">
        <v>146</v>
      </c>
    </row>
    <row r="1707" spans="1:112" x14ac:dyDescent="0.25">
      <c r="A1707" t="s">
        <v>3865</v>
      </c>
      <c r="B1707" t="s">
        <v>3866</v>
      </c>
      <c r="C1707" t="s">
        <v>5088</v>
      </c>
      <c r="D1707" t="s">
        <v>124</v>
      </c>
      <c r="E1707" t="s">
        <v>125</v>
      </c>
      <c r="F1707" t="s">
        <v>126</v>
      </c>
      <c r="G1707" s="15">
        <v>44851</v>
      </c>
      <c r="H1707" t="s">
        <v>212</v>
      </c>
      <c r="I1707" t="s">
        <v>1432</v>
      </c>
      <c r="J1707" s="15"/>
      <c r="M1707" t="s">
        <v>1445</v>
      </c>
      <c r="N1707" t="s">
        <v>130</v>
      </c>
      <c r="T1707" t="s">
        <v>3868</v>
      </c>
      <c r="U1707" t="s">
        <v>3869</v>
      </c>
      <c r="V1707" t="s">
        <v>5089</v>
      </c>
      <c r="AA1707" t="s">
        <v>3113</v>
      </c>
      <c r="AB1707" t="s">
        <v>3865</v>
      </c>
      <c r="AC1707" t="s">
        <v>3113</v>
      </c>
      <c r="AD1707" t="s">
        <v>3872</v>
      </c>
      <c r="AF1707" t="s">
        <v>137</v>
      </c>
      <c r="AG1707" t="s">
        <v>138</v>
      </c>
      <c r="AH1707">
        <v>0.3</v>
      </c>
      <c r="AI1707" t="s">
        <v>139</v>
      </c>
      <c r="AK1707" t="s">
        <v>140</v>
      </c>
      <c r="AM1707" t="s">
        <v>141</v>
      </c>
      <c r="AS1707" t="s">
        <v>3114</v>
      </c>
      <c r="AZ1707" t="s">
        <v>3873</v>
      </c>
      <c r="BA1707" t="s">
        <v>1208</v>
      </c>
      <c r="BB1707" t="s">
        <v>3874</v>
      </c>
      <c r="BC1707" t="s">
        <v>3875</v>
      </c>
      <c r="BD1707" t="s">
        <v>3876</v>
      </c>
      <c r="BE1707" s="15">
        <v>44858</v>
      </c>
      <c r="BG1707" t="s">
        <v>3117</v>
      </c>
      <c r="BH1707">
        <v>0.5</v>
      </c>
      <c r="BI1707" t="s">
        <v>139</v>
      </c>
      <c r="BJ1707" s="15"/>
      <c r="BK1707" t="s">
        <v>146</v>
      </c>
      <c r="BL1707">
        <v>5</v>
      </c>
      <c r="BM1707" s="16">
        <v>44851.673611111102</v>
      </c>
      <c r="BO1707" s="16"/>
      <c r="BP1707" t="s">
        <v>147</v>
      </c>
      <c r="BQ1707" t="s">
        <v>147</v>
      </c>
      <c r="BR1707">
        <v>0.3</v>
      </c>
      <c r="BS1707">
        <v>0.5</v>
      </c>
      <c r="BT1707" t="b">
        <v>0</v>
      </c>
      <c r="BU1707">
        <v>0.3</v>
      </c>
      <c r="BV1707">
        <v>0.5</v>
      </c>
      <c r="BW1707">
        <v>0.25</v>
      </c>
      <c r="BX1707" t="s">
        <v>1103</v>
      </c>
      <c r="BY1707" t="s">
        <v>3865</v>
      </c>
      <c r="BZ1707" t="s">
        <v>3866</v>
      </c>
      <c r="CA1707" t="s">
        <v>5090</v>
      </c>
      <c r="CB1707" t="s">
        <v>150</v>
      </c>
      <c r="CC1707" t="s">
        <v>5091</v>
      </c>
      <c r="CD1707" t="s">
        <v>3879</v>
      </c>
      <c r="CI1707">
        <v>26.330359987000001</v>
      </c>
      <c r="CJ1707">
        <v>-81.515079999999998</v>
      </c>
      <c r="CK1707" t="s">
        <v>324</v>
      </c>
      <c r="CL1707" t="s">
        <v>135</v>
      </c>
      <c r="CM1707" t="s">
        <v>296</v>
      </c>
      <c r="CN1707" t="s">
        <v>3120</v>
      </c>
      <c r="CO1707" t="s">
        <v>298</v>
      </c>
      <c r="CV1707" t="s">
        <v>154</v>
      </c>
      <c r="CW1707" t="s">
        <v>742</v>
      </c>
      <c r="CX1707" t="s">
        <v>156</v>
      </c>
      <c r="DC1707" s="15"/>
      <c r="DH1707" t="s">
        <v>146</v>
      </c>
    </row>
    <row r="1708" spans="1:112" x14ac:dyDescent="0.25">
      <c r="A1708" t="s">
        <v>3865</v>
      </c>
      <c r="B1708" t="s">
        <v>3866</v>
      </c>
      <c r="C1708" t="s">
        <v>5092</v>
      </c>
      <c r="D1708" t="s">
        <v>124</v>
      </c>
      <c r="E1708" t="s">
        <v>125</v>
      </c>
      <c r="F1708" t="s">
        <v>126</v>
      </c>
      <c r="G1708" s="15">
        <v>44852</v>
      </c>
      <c r="H1708" t="s">
        <v>5093</v>
      </c>
      <c r="I1708" t="s">
        <v>1432</v>
      </c>
      <c r="J1708" s="15"/>
      <c r="M1708" t="s">
        <v>1445</v>
      </c>
      <c r="N1708" t="s">
        <v>130</v>
      </c>
      <c r="T1708" t="s">
        <v>3868</v>
      </c>
      <c r="U1708" t="s">
        <v>3869</v>
      </c>
      <c r="V1708" t="s">
        <v>5094</v>
      </c>
      <c r="AA1708" t="s">
        <v>3113</v>
      </c>
      <c r="AB1708" t="s">
        <v>3865</v>
      </c>
      <c r="AC1708" t="s">
        <v>3113</v>
      </c>
      <c r="AD1708" t="s">
        <v>3872</v>
      </c>
      <c r="AF1708" t="s">
        <v>137</v>
      </c>
      <c r="AG1708" t="s">
        <v>138</v>
      </c>
      <c r="AH1708">
        <v>0.3</v>
      </c>
      <c r="AI1708" t="s">
        <v>139</v>
      </c>
      <c r="AK1708" t="s">
        <v>140</v>
      </c>
      <c r="AM1708" t="s">
        <v>141</v>
      </c>
      <c r="AS1708" t="s">
        <v>3114</v>
      </c>
      <c r="AZ1708" t="s">
        <v>3873</v>
      </c>
      <c r="BA1708" t="s">
        <v>1208</v>
      </c>
      <c r="BB1708" t="s">
        <v>3874</v>
      </c>
      <c r="BC1708" t="s">
        <v>3875</v>
      </c>
      <c r="BD1708" t="s">
        <v>3876</v>
      </c>
      <c r="BE1708" s="15">
        <v>44859</v>
      </c>
      <c r="BG1708" t="s">
        <v>3117</v>
      </c>
      <c r="BH1708">
        <v>0.5</v>
      </c>
      <c r="BI1708" t="s">
        <v>139</v>
      </c>
      <c r="BJ1708" s="15"/>
      <c r="BK1708" t="s">
        <v>146</v>
      </c>
      <c r="BL1708">
        <v>5</v>
      </c>
      <c r="BM1708" s="16">
        <v>44852.660416666702</v>
      </c>
      <c r="BO1708" s="16"/>
      <c r="BP1708" t="s">
        <v>147</v>
      </c>
      <c r="BQ1708" t="s">
        <v>147</v>
      </c>
      <c r="BR1708">
        <v>0.3</v>
      </c>
      <c r="BS1708">
        <v>0.5</v>
      </c>
      <c r="BT1708" t="b">
        <v>0</v>
      </c>
      <c r="BU1708">
        <v>0.3</v>
      </c>
      <c r="BV1708">
        <v>0.5</v>
      </c>
      <c r="BW1708">
        <v>0.25</v>
      </c>
      <c r="BX1708" t="s">
        <v>1103</v>
      </c>
      <c r="BY1708" t="s">
        <v>3865</v>
      </c>
      <c r="BZ1708" t="s">
        <v>3866</v>
      </c>
      <c r="CA1708" t="s">
        <v>5095</v>
      </c>
      <c r="CB1708" t="s">
        <v>150</v>
      </c>
      <c r="CC1708" t="s">
        <v>5096</v>
      </c>
      <c r="CD1708" t="s">
        <v>3879</v>
      </c>
      <c r="CI1708">
        <v>26.296789987</v>
      </c>
      <c r="CJ1708">
        <v>-81.609390000000005</v>
      </c>
      <c r="CK1708" t="s">
        <v>324</v>
      </c>
      <c r="CL1708" t="s">
        <v>135</v>
      </c>
      <c r="CM1708" t="s">
        <v>296</v>
      </c>
      <c r="CN1708" t="s">
        <v>3120</v>
      </c>
      <c r="CO1708" t="s">
        <v>298</v>
      </c>
      <c r="CV1708" t="s">
        <v>154</v>
      </c>
      <c r="CW1708" t="s">
        <v>742</v>
      </c>
      <c r="CX1708" t="s">
        <v>156</v>
      </c>
      <c r="DC1708" s="15"/>
      <c r="DH1708" t="s">
        <v>146</v>
      </c>
    </row>
    <row r="1709" spans="1:112" x14ac:dyDescent="0.25">
      <c r="A1709" t="s">
        <v>1400</v>
      </c>
      <c r="B1709" t="s">
        <v>1401</v>
      </c>
      <c r="C1709" t="s">
        <v>5097</v>
      </c>
      <c r="D1709" t="s">
        <v>124</v>
      </c>
      <c r="E1709" t="s">
        <v>125</v>
      </c>
      <c r="F1709" t="s">
        <v>126</v>
      </c>
      <c r="G1709" s="15">
        <v>44852</v>
      </c>
      <c r="H1709" t="s">
        <v>957</v>
      </c>
      <c r="I1709" t="s">
        <v>1197</v>
      </c>
      <c r="J1709" s="15">
        <v>44852</v>
      </c>
      <c r="K1709" t="s">
        <v>957</v>
      </c>
      <c r="L1709" t="s">
        <v>1197</v>
      </c>
      <c r="T1709" t="s">
        <v>1404</v>
      </c>
      <c r="V1709" t="s">
        <v>3616</v>
      </c>
      <c r="AA1709" t="s">
        <v>1406</v>
      </c>
      <c r="AB1709" t="s">
        <v>1400</v>
      </c>
      <c r="AC1709" t="s">
        <v>1406</v>
      </c>
      <c r="AD1709" t="s">
        <v>1407</v>
      </c>
      <c r="AF1709" t="s">
        <v>137</v>
      </c>
      <c r="AG1709" t="s">
        <v>1408</v>
      </c>
      <c r="AI1709" t="s">
        <v>139</v>
      </c>
      <c r="AK1709" t="s">
        <v>140</v>
      </c>
      <c r="AM1709" t="s">
        <v>141</v>
      </c>
      <c r="AZ1709" t="s">
        <v>1207</v>
      </c>
      <c r="BA1709" t="s">
        <v>1208</v>
      </c>
      <c r="BB1709" t="s">
        <v>1209</v>
      </c>
      <c r="BD1709" t="s">
        <v>1409</v>
      </c>
      <c r="BE1709" s="15">
        <v>44854</v>
      </c>
      <c r="BG1709" t="s">
        <v>1410</v>
      </c>
      <c r="BH1709">
        <v>0.5</v>
      </c>
      <c r="BI1709" t="s">
        <v>139</v>
      </c>
      <c r="BJ1709" s="15"/>
      <c r="BK1709" t="s">
        <v>146</v>
      </c>
      <c r="BL1709">
        <v>8</v>
      </c>
      <c r="BM1709" s="16">
        <v>44852.680555555598</v>
      </c>
      <c r="BN1709">
        <v>8</v>
      </c>
      <c r="BO1709" s="16">
        <v>44852.680555555598</v>
      </c>
      <c r="BP1709" t="s">
        <v>147</v>
      </c>
      <c r="BQ1709" t="s">
        <v>147</v>
      </c>
      <c r="BS1709">
        <v>0.5</v>
      </c>
      <c r="BT1709" t="b">
        <v>0</v>
      </c>
      <c r="BV1709">
        <v>0.5</v>
      </c>
      <c r="BW1709">
        <v>0.25</v>
      </c>
      <c r="BX1709" t="s">
        <v>1103</v>
      </c>
      <c r="BY1709" t="s">
        <v>1400</v>
      </c>
      <c r="BZ1709" t="s">
        <v>1401</v>
      </c>
      <c r="CA1709" t="s">
        <v>3617</v>
      </c>
      <c r="CB1709" t="s">
        <v>150</v>
      </c>
      <c r="CC1709" t="s">
        <v>1421</v>
      </c>
      <c r="CD1709" t="s">
        <v>3614</v>
      </c>
      <c r="CI1709">
        <v>44.706111</v>
      </c>
      <c r="CJ1709">
        <v>-117.784167</v>
      </c>
      <c r="CN1709" t="s">
        <v>135</v>
      </c>
      <c r="CO1709" t="s">
        <v>298</v>
      </c>
      <c r="CV1709" t="s">
        <v>154</v>
      </c>
      <c r="CW1709" t="s">
        <v>524</v>
      </c>
      <c r="CX1709" t="s">
        <v>304</v>
      </c>
      <c r="DC1709" s="15"/>
      <c r="DH1709" t="s">
        <v>146</v>
      </c>
    </row>
    <row r="1710" spans="1:112" x14ac:dyDescent="0.25">
      <c r="A1710" t="s">
        <v>1400</v>
      </c>
      <c r="B1710" t="s">
        <v>1401</v>
      </c>
      <c r="C1710" t="s">
        <v>5098</v>
      </c>
      <c r="D1710" t="s">
        <v>124</v>
      </c>
      <c r="E1710" t="s">
        <v>125</v>
      </c>
      <c r="F1710" t="s">
        <v>126</v>
      </c>
      <c r="G1710" s="15">
        <v>44852</v>
      </c>
      <c r="H1710" t="s">
        <v>1022</v>
      </c>
      <c r="I1710" t="s">
        <v>1197</v>
      </c>
      <c r="J1710" s="15">
        <v>44852</v>
      </c>
      <c r="K1710" t="s">
        <v>1022</v>
      </c>
      <c r="L1710" t="s">
        <v>1197</v>
      </c>
      <c r="T1710" t="s">
        <v>1404</v>
      </c>
      <c r="V1710" t="s">
        <v>3619</v>
      </c>
      <c r="AA1710" t="s">
        <v>1406</v>
      </c>
      <c r="AB1710" t="s">
        <v>1400</v>
      </c>
      <c r="AC1710" t="s">
        <v>1406</v>
      </c>
      <c r="AD1710" t="s">
        <v>1407</v>
      </c>
      <c r="AF1710" t="s">
        <v>137</v>
      </c>
      <c r="AG1710" t="s">
        <v>1408</v>
      </c>
      <c r="AI1710" t="s">
        <v>139</v>
      </c>
      <c r="AK1710" t="s">
        <v>140</v>
      </c>
      <c r="AM1710" t="s">
        <v>141</v>
      </c>
      <c r="AZ1710" t="s">
        <v>1207</v>
      </c>
      <c r="BA1710" t="s">
        <v>1208</v>
      </c>
      <c r="BB1710" t="s">
        <v>1209</v>
      </c>
      <c r="BD1710" t="s">
        <v>1409</v>
      </c>
      <c r="BE1710" s="15">
        <v>44854</v>
      </c>
      <c r="BG1710" t="s">
        <v>1410</v>
      </c>
      <c r="BH1710">
        <v>0.5</v>
      </c>
      <c r="BI1710" t="s">
        <v>139</v>
      </c>
      <c r="BJ1710" s="15"/>
      <c r="BK1710" t="s">
        <v>146</v>
      </c>
      <c r="BL1710">
        <v>8</v>
      </c>
      <c r="BM1710" s="16">
        <v>44852.729166666701</v>
      </c>
      <c r="BN1710">
        <v>8</v>
      </c>
      <c r="BO1710" s="16">
        <v>44852.729166666701</v>
      </c>
      <c r="BP1710" t="s">
        <v>147</v>
      </c>
      <c r="BQ1710" t="s">
        <v>147</v>
      </c>
      <c r="BS1710">
        <v>0.5</v>
      </c>
      <c r="BT1710" t="b">
        <v>0</v>
      </c>
      <c r="BV1710">
        <v>0.5</v>
      </c>
      <c r="BW1710">
        <v>0.25</v>
      </c>
      <c r="BX1710" t="s">
        <v>1103</v>
      </c>
      <c r="BY1710" t="s">
        <v>1400</v>
      </c>
      <c r="BZ1710" t="s">
        <v>1401</v>
      </c>
      <c r="CA1710" t="s">
        <v>3620</v>
      </c>
      <c r="CB1710" t="s">
        <v>150</v>
      </c>
      <c r="CC1710" t="s">
        <v>1421</v>
      </c>
      <c r="CD1710" t="s">
        <v>3614</v>
      </c>
      <c r="CI1710">
        <v>44.706111</v>
      </c>
      <c r="CJ1710">
        <v>-117.783056</v>
      </c>
      <c r="CN1710" t="s">
        <v>135</v>
      </c>
      <c r="CO1710" t="s">
        <v>298</v>
      </c>
      <c r="CV1710" t="s">
        <v>154</v>
      </c>
      <c r="CW1710" t="s">
        <v>524</v>
      </c>
      <c r="CX1710" t="s">
        <v>304</v>
      </c>
      <c r="DC1710" s="15"/>
      <c r="DH1710" t="s">
        <v>146</v>
      </c>
    </row>
    <row r="1711" spans="1:112" x14ac:dyDescent="0.25">
      <c r="A1711" t="s">
        <v>3865</v>
      </c>
      <c r="B1711" t="s">
        <v>3866</v>
      </c>
      <c r="C1711" t="s">
        <v>5099</v>
      </c>
      <c r="D1711" t="s">
        <v>124</v>
      </c>
      <c r="E1711" t="s">
        <v>125</v>
      </c>
      <c r="F1711" t="s">
        <v>126</v>
      </c>
      <c r="G1711" s="15">
        <v>44852</v>
      </c>
      <c r="H1711" t="s">
        <v>2337</v>
      </c>
      <c r="I1711" t="s">
        <v>1432</v>
      </c>
      <c r="J1711" s="15"/>
      <c r="M1711" t="s">
        <v>1445</v>
      </c>
      <c r="N1711" t="s">
        <v>130</v>
      </c>
      <c r="T1711" t="s">
        <v>3868</v>
      </c>
      <c r="U1711" t="s">
        <v>3869</v>
      </c>
      <c r="V1711" t="s">
        <v>5100</v>
      </c>
      <c r="W1711" t="s">
        <v>5101</v>
      </c>
      <c r="AA1711" t="s">
        <v>3113</v>
      </c>
      <c r="AB1711" t="s">
        <v>3865</v>
      </c>
      <c r="AC1711" t="s">
        <v>3113</v>
      </c>
      <c r="AD1711" t="s">
        <v>3872</v>
      </c>
      <c r="AF1711" t="s">
        <v>137</v>
      </c>
      <c r="AG1711" t="s">
        <v>138</v>
      </c>
      <c r="AH1711">
        <v>0.3</v>
      </c>
      <c r="AI1711" t="s">
        <v>139</v>
      </c>
      <c r="AK1711" t="s">
        <v>140</v>
      </c>
      <c r="AM1711" t="s">
        <v>141</v>
      </c>
      <c r="AS1711" t="s">
        <v>3114</v>
      </c>
      <c r="AZ1711" t="s">
        <v>3873</v>
      </c>
      <c r="BA1711" t="s">
        <v>1208</v>
      </c>
      <c r="BB1711" t="s">
        <v>3874</v>
      </c>
      <c r="BC1711" t="s">
        <v>3875</v>
      </c>
      <c r="BD1711" t="s">
        <v>3876</v>
      </c>
      <c r="BE1711" s="15">
        <v>44859</v>
      </c>
      <c r="BG1711" t="s">
        <v>3117</v>
      </c>
      <c r="BH1711">
        <v>0.5</v>
      </c>
      <c r="BI1711" t="s">
        <v>139</v>
      </c>
      <c r="BJ1711" s="15"/>
      <c r="BK1711" t="s">
        <v>146</v>
      </c>
      <c r="BL1711">
        <v>5</v>
      </c>
      <c r="BM1711" s="16">
        <v>44852.759722222203</v>
      </c>
      <c r="BO1711" s="16"/>
      <c r="BP1711" t="s">
        <v>147</v>
      </c>
      <c r="BQ1711" t="s">
        <v>147</v>
      </c>
      <c r="BR1711">
        <v>0.3</v>
      </c>
      <c r="BS1711">
        <v>0.5</v>
      </c>
      <c r="BT1711" t="b">
        <v>0</v>
      </c>
      <c r="BU1711">
        <v>0.3</v>
      </c>
      <c r="BV1711">
        <v>0.5</v>
      </c>
      <c r="BW1711">
        <v>0.25</v>
      </c>
      <c r="BX1711" t="s">
        <v>1103</v>
      </c>
      <c r="BY1711" t="s">
        <v>3865</v>
      </c>
      <c r="BZ1711" t="s">
        <v>3866</v>
      </c>
      <c r="CA1711" t="s">
        <v>5102</v>
      </c>
      <c r="CB1711" t="s">
        <v>150</v>
      </c>
      <c r="CC1711" t="s">
        <v>5103</v>
      </c>
      <c r="CD1711" t="s">
        <v>3879</v>
      </c>
      <c r="CI1711">
        <v>26.309299986999999</v>
      </c>
      <c r="CJ1711">
        <v>-81.614699999999999</v>
      </c>
      <c r="CK1711" t="s">
        <v>324</v>
      </c>
      <c r="CL1711" t="s">
        <v>135</v>
      </c>
      <c r="CM1711" t="s">
        <v>296</v>
      </c>
      <c r="CN1711" t="s">
        <v>3120</v>
      </c>
      <c r="CO1711" t="s">
        <v>298</v>
      </c>
      <c r="CV1711" t="s">
        <v>154</v>
      </c>
      <c r="CW1711" t="s">
        <v>742</v>
      </c>
      <c r="CX1711" t="s">
        <v>156</v>
      </c>
      <c r="DC1711" s="15"/>
      <c r="DH1711" t="s">
        <v>146</v>
      </c>
    </row>
    <row r="1712" spans="1:112" x14ac:dyDescent="0.25">
      <c r="A1712" t="s">
        <v>1400</v>
      </c>
      <c r="B1712" t="s">
        <v>1401</v>
      </c>
      <c r="C1712" t="s">
        <v>5104</v>
      </c>
      <c r="D1712" t="s">
        <v>124</v>
      </c>
      <c r="E1712" t="s">
        <v>125</v>
      </c>
      <c r="F1712" t="s">
        <v>126</v>
      </c>
      <c r="G1712" s="15">
        <v>44852</v>
      </c>
      <c r="H1712" t="s">
        <v>973</v>
      </c>
      <c r="I1712" t="s">
        <v>1197</v>
      </c>
      <c r="J1712" s="15">
        <v>44852</v>
      </c>
      <c r="K1712" t="s">
        <v>973</v>
      </c>
      <c r="L1712" t="s">
        <v>1197</v>
      </c>
      <c r="T1712" t="s">
        <v>1404</v>
      </c>
      <c r="V1712" t="s">
        <v>3612</v>
      </c>
      <c r="AA1712" t="s">
        <v>1406</v>
      </c>
      <c r="AB1712" t="s">
        <v>1400</v>
      </c>
      <c r="AC1712" t="s">
        <v>1406</v>
      </c>
      <c r="AD1712" t="s">
        <v>1407</v>
      </c>
      <c r="AF1712" t="s">
        <v>137</v>
      </c>
      <c r="AG1712" t="s">
        <v>1408</v>
      </c>
      <c r="AI1712" t="s">
        <v>139</v>
      </c>
      <c r="AK1712" t="s">
        <v>140</v>
      </c>
      <c r="AM1712" t="s">
        <v>141</v>
      </c>
      <c r="AZ1712" t="s">
        <v>1207</v>
      </c>
      <c r="BA1712" t="s">
        <v>1208</v>
      </c>
      <c r="BB1712" t="s">
        <v>1209</v>
      </c>
      <c r="BD1712" t="s">
        <v>1409</v>
      </c>
      <c r="BE1712" s="15">
        <v>44854</v>
      </c>
      <c r="BG1712" t="s">
        <v>1410</v>
      </c>
      <c r="BH1712">
        <v>0.5</v>
      </c>
      <c r="BI1712" t="s">
        <v>139</v>
      </c>
      <c r="BJ1712" s="15"/>
      <c r="BK1712" t="s">
        <v>146</v>
      </c>
      <c r="BL1712">
        <v>8</v>
      </c>
      <c r="BM1712" s="16">
        <v>44852.770833333299</v>
      </c>
      <c r="BN1712">
        <v>8</v>
      </c>
      <c r="BO1712" s="16">
        <v>44852.770833333299</v>
      </c>
      <c r="BP1712" t="s">
        <v>147</v>
      </c>
      <c r="BQ1712" t="s">
        <v>147</v>
      </c>
      <c r="BS1712">
        <v>0.5</v>
      </c>
      <c r="BT1712" t="b">
        <v>0</v>
      </c>
      <c r="BV1712">
        <v>0.5</v>
      </c>
      <c r="BW1712">
        <v>0.25</v>
      </c>
      <c r="BX1712" t="s">
        <v>1103</v>
      </c>
      <c r="BY1712" t="s">
        <v>1400</v>
      </c>
      <c r="BZ1712" t="s">
        <v>1401</v>
      </c>
      <c r="CA1712" t="s">
        <v>3613</v>
      </c>
      <c r="CB1712" t="s">
        <v>150</v>
      </c>
      <c r="CD1712" t="s">
        <v>3614</v>
      </c>
      <c r="CI1712">
        <v>44.706000000000003</v>
      </c>
      <c r="CJ1712">
        <v>-117.7818</v>
      </c>
      <c r="CN1712" t="s">
        <v>1971</v>
      </c>
      <c r="CO1712" t="s">
        <v>298</v>
      </c>
      <c r="CV1712" t="s">
        <v>154</v>
      </c>
      <c r="CW1712" t="s">
        <v>524</v>
      </c>
      <c r="CX1712" t="s">
        <v>304</v>
      </c>
      <c r="DC1712" s="15"/>
      <c r="DH1712" t="s">
        <v>146</v>
      </c>
    </row>
    <row r="1713" spans="1:112" x14ac:dyDescent="0.25">
      <c r="A1713" t="s">
        <v>1400</v>
      </c>
      <c r="B1713" t="s">
        <v>1401</v>
      </c>
      <c r="C1713" t="s">
        <v>5105</v>
      </c>
      <c r="D1713" t="s">
        <v>124</v>
      </c>
      <c r="E1713" t="s">
        <v>125</v>
      </c>
      <c r="F1713" t="s">
        <v>126</v>
      </c>
      <c r="G1713" s="15">
        <v>44852</v>
      </c>
      <c r="H1713" t="s">
        <v>605</v>
      </c>
      <c r="I1713" t="s">
        <v>1197</v>
      </c>
      <c r="J1713" s="15">
        <v>44852</v>
      </c>
      <c r="K1713" t="s">
        <v>605</v>
      </c>
      <c r="L1713" t="s">
        <v>1197</v>
      </c>
      <c r="T1713" t="s">
        <v>1404</v>
      </c>
      <c r="V1713" t="s">
        <v>3622</v>
      </c>
      <c r="AA1713" t="s">
        <v>1406</v>
      </c>
      <c r="AB1713" t="s">
        <v>1400</v>
      </c>
      <c r="AC1713" t="s">
        <v>1406</v>
      </c>
      <c r="AD1713" t="s">
        <v>1407</v>
      </c>
      <c r="AF1713" t="s">
        <v>137</v>
      </c>
      <c r="AG1713" t="s">
        <v>1408</v>
      </c>
      <c r="AI1713" t="s">
        <v>139</v>
      </c>
      <c r="AK1713" t="s">
        <v>140</v>
      </c>
      <c r="AM1713" t="s">
        <v>141</v>
      </c>
      <c r="AZ1713" t="s">
        <v>1207</v>
      </c>
      <c r="BA1713" t="s">
        <v>1208</v>
      </c>
      <c r="BB1713" t="s">
        <v>1209</v>
      </c>
      <c r="BD1713" t="s">
        <v>1409</v>
      </c>
      <c r="BE1713" s="15">
        <v>44854</v>
      </c>
      <c r="BG1713" t="s">
        <v>1410</v>
      </c>
      <c r="BH1713">
        <v>0.5</v>
      </c>
      <c r="BI1713" t="s">
        <v>139</v>
      </c>
      <c r="BJ1713" s="15"/>
      <c r="BK1713" t="s">
        <v>146</v>
      </c>
      <c r="BL1713">
        <v>8</v>
      </c>
      <c r="BM1713" s="16">
        <v>44852.805555555598</v>
      </c>
      <c r="BN1713">
        <v>8</v>
      </c>
      <c r="BO1713" s="16">
        <v>44852.805555555598</v>
      </c>
      <c r="BP1713" t="s">
        <v>147</v>
      </c>
      <c r="BQ1713" t="s">
        <v>147</v>
      </c>
      <c r="BS1713">
        <v>0.5</v>
      </c>
      <c r="BT1713" t="b">
        <v>0</v>
      </c>
      <c r="BV1713">
        <v>0.5</v>
      </c>
      <c r="BW1713">
        <v>0.25</v>
      </c>
      <c r="BX1713" t="s">
        <v>1103</v>
      </c>
      <c r="BY1713" t="s">
        <v>1400</v>
      </c>
      <c r="BZ1713" t="s">
        <v>1401</v>
      </c>
      <c r="CA1713" t="s">
        <v>3623</v>
      </c>
      <c r="CB1713" t="s">
        <v>150</v>
      </c>
      <c r="CC1713" t="s">
        <v>1421</v>
      </c>
      <c r="CD1713" t="s">
        <v>3614</v>
      </c>
      <c r="CI1713">
        <v>44.708055999999999</v>
      </c>
      <c r="CJ1713">
        <v>-117.778611</v>
      </c>
      <c r="CN1713" t="s">
        <v>135</v>
      </c>
      <c r="CO1713" t="s">
        <v>298</v>
      </c>
      <c r="CV1713" t="s">
        <v>154</v>
      </c>
      <c r="CW1713" t="s">
        <v>524</v>
      </c>
      <c r="CX1713" t="s">
        <v>304</v>
      </c>
      <c r="DC1713" s="15"/>
      <c r="DH1713" t="s">
        <v>146</v>
      </c>
    </row>
    <row r="1714" spans="1:112" x14ac:dyDescent="0.25">
      <c r="A1714" t="s">
        <v>1400</v>
      </c>
      <c r="B1714" t="s">
        <v>1401</v>
      </c>
      <c r="C1714" t="s">
        <v>5106</v>
      </c>
      <c r="D1714" t="s">
        <v>124</v>
      </c>
      <c r="E1714" t="s">
        <v>125</v>
      </c>
      <c r="F1714" t="s">
        <v>126</v>
      </c>
      <c r="G1714" s="15">
        <v>44852</v>
      </c>
      <c r="H1714" t="s">
        <v>1584</v>
      </c>
      <c r="I1714" t="s">
        <v>1197</v>
      </c>
      <c r="J1714" s="15">
        <v>44852</v>
      </c>
      <c r="K1714" t="s">
        <v>1584</v>
      </c>
      <c r="L1714" t="s">
        <v>1197</v>
      </c>
      <c r="T1714" t="s">
        <v>1404</v>
      </c>
      <c r="V1714" t="s">
        <v>4111</v>
      </c>
      <c r="AA1714" t="s">
        <v>1406</v>
      </c>
      <c r="AB1714" t="s">
        <v>1400</v>
      </c>
      <c r="AC1714" t="s">
        <v>1406</v>
      </c>
      <c r="AD1714" t="s">
        <v>1407</v>
      </c>
      <c r="AF1714" t="s">
        <v>137</v>
      </c>
      <c r="AG1714" t="s">
        <v>1408</v>
      </c>
      <c r="AI1714" t="s">
        <v>139</v>
      </c>
      <c r="AK1714" t="s">
        <v>140</v>
      </c>
      <c r="AM1714" t="s">
        <v>141</v>
      </c>
      <c r="AZ1714" t="s">
        <v>1207</v>
      </c>
      <c r="BA1714" t="s">
        <v>1208</v>
      </c>
      <c r="BB1714" t="s">
        <v>1209</v>
      </c>
      <c r="BD1714" t="s">
        <v>1409</v>
      </c>
      <c r="BE1714" s="15">
        <v>44854</v>
      </c>
      <c r="BG1714" t="s">
        <v>1410</v>
      </c>
      <c r="BH1714">
        <v>0.5</v>
      </c>
      <c r="BI1714" t="s">
        <v>139</v>
      </c>
      <c r="BJ1714" s="15"/>
      <c r="BK1714" t="s">
        <v>146</v>
      </c>
      <c r="BL1714">
        <v>8</v>
      </c>
      <c r="BM1714" s="16">
        <v>44852.826388888898</v>
      </c>
      <c r="BN1714">
        <v>8</v>
      </c>
      <c r="BO1714" s="16">
        <v>44852.826388888898</v>
      </c>
      <c r="BP1714" t="s">
        <v>147</v>
      </c>
      <c r="BQ1714" t="s">
        <v>147</v>
      </c>
      <c r="BS1714">
        <v>0.5</v>
      </c>
      <c r="BT1714" t="b">
        <v>0</v>
      </c>
      <c r="BV1714">
        <v>0.5</v>
      </c>
      <c r="BW1714">
        <v>0.25</v>
      </c>
      <c r="BX1714" t="s">
        <v>1103</v>
      </c>
      <c r="BY1714" t="s">
        <v>1400</v>
      </c>
      <c r="BZ1714" t="s">
        <v>1401</v>
      </c>
      <c r="CA1714" t="s">
        <v>4112</v>
      </c>
      <c r="CB1714" t="s">
        <v>150</v>
      </c>
      <c r="CD1714" t="s">
        <v>4113</v>
      </c>
      <c r="CI1714">
        <v>45.363667</v>
      </c>
      <c r="CJ1714">
        <v>-122.59</v>
      </c>
      <c r="CN1714" t="s">
        <v>135</v>
      </c>
      <c r="CO1714" t="s">
        <v>298</v>
      </c>
      <c r="CV1714" t="s">
        <v>154</v>
      </c>
      <c r="CW1714" t="s">
        <v>524</v>
      </c>
      <c r="CX1714" t="s">
        <v>3706</v>
      </c>
      <c r="DC1714" s="15"/>
      <c r="DH1714" t="s">
        <v>146</v>
      </c>
    </row>
    <row r="1715" spans="1:112" x14ac:dyDescent="0.25">
      <c r="A1715" t="s">
        <v>1400</v>
      </c>
      <c r="B1715" t="s">
        <v>1401</v>
      </c>
      <c r="C1715" t="s">
        <v>5107</v>
      </c>
      <c r="D1715" t="s">
        <v>124</v>
      </c>
      <c r="E1715" t="s">
        <v>125</v>
      </c>
      <c r="F1715" t="s">
        <v>126</v>
      </c>
      <c r="G1715" s="15">
        <v>44852</v>
      </c>
      <c r="H1715" t="s">
        <v>2023</v>
      </c>
      <c r="I1715" t="s">
        <v>1197</v>
      </c>
      <c r="J1715" s="15">
        <v>44852</v>
      </c>
      <c r="K1715" t="s">
        <v>2023</v>
      </c>
      <c r="L1715" t="s">
        <v>1197</v>
      </c>
      <c r="T1715" t="s">
        <v>1404</v>
      </c>
      <c r="V1715" t="s">
        <v>4145</v>
      </c>
      <c r="AA1715" t="s">
        <v>1406</v>
      </c>
      <c r="AB1715" t="s">
        <v>1400</v>
      </c>
      <c r="AC1715" t="s">
        <v>1406</v>
      </c>
      <c r="AD1715" t="s">
        <v>1407</v>
      </c>
      <c r="AF1715" t="s">
        <v>137</v>
      </c>
      <c r="AG1715" t="s">
        <v>1408</v>
      </c>
      <c r="AI1715" t="s">
        <v>139</v>
      </c>
      <c r="AK1715" t="s">
        <v>140</v>
      </c>
      <c r="AM1715" t="s">
        <v>141</v>
      </c>
      <c r="AZ1715" t="s">
        <v>1207</v>
      </c>
      <c r="BA1715" t="s">
        <v>1208</v>
      </c>
      <c r="BB1715" t="s">
        <v>1209</v>
      </c>
      <c r="BD1715" t="s">
        <v>1409</v>
      </c>
      <c r="BE1715" s="15">
        <v>44854</v>
      </c>
      <c r="BG1715" t="s">
        <v>1410</v>
      </c>
      <c r="BH1715">
        <v>0.5</v>
      </c>
      <c r="BI1715" t="s">
        <v>139</v>
      </c>
      <c r="BJ1715" s="15"/>
      <c r="BK1715" t="s">
        <v>146</v>
      </c>
      <c r="BL1715">
        <v>8</v>
      </c>
      <c r="BM1715" s="16">
        <v>44852.927083333299</v>
      </c>
      <c r="BN1715">
        <v>8</v>
      </c>
      <c r="BO1715" s="16">
        <v>44852.927083333299</v>
      </c>
      <c r="BP1715" t="s">
        <v>147</v>
      </c>
      <c r="BQ1715" t="s">
        <v>147</v>
      </c>
      <c r="BS1715">
        <v>0.5</v>
      </c>
      <c r="BT1715" t="b">
        <v>0</v>
      </c>
      <c r="BV1715">
        <v>0.5</v>
      </c>
      <c r="BW1715">
        <v>0.25</v>
      </c>
      <c r="BX1715" t="s">
        <v>1103</v>
      </c>
      <c r="BY1715" t="s">
        <v>1400</v>
      </c>
      <c r="BZ1715" t="s">
        <v>1401</v>
      </c>
      <c r="CA1715" t="s">
        <v>4146</v>
      </c>
      <c r="CB1715" t="s">
        <v>150</v>
      </c>
      <c r="CD1715" t="s">
        <v>4113</v>
      </c>
      <c r="CI1715">
        <v>45.370100000000001</v>
      </c>
      <c r="CJ1715">
        <v>-122.58969</v>
      </c>
      <c r="CN1715" t="s">
        <v>135</v>
      </c>
      <c r="CO1715" t="s">
        <v>298</v>
      </c>
      <c r="CV1715" t="s">
        <v>154</v>
      </c>
      <c r="CW1715" t="s">
        <v>524</v>
      </c>
      <c r="CX1715" t="s">
        <v>3706</v>
      </c>
      <c r="DC1715" s="15"/>
      <c r="DH1715" t="s">
        <v>146</v>
      </c>
    </row>
    <row r="1716" spans="1:112" x14ac:dyDescent="0.25">
      <c r="A1716" t="s">
        <v>3865</v>
      </c>
      <c r="B1716" t="s">
        <v>3866</v>
      </c>
      <c r="C1716" t="s">
        <v>5108</v>
      </c>
      <c r="D1716" t="s">
        <v>124</v>
      </c>
      <c r="E1716" t="s">
        <v>125</v>
      </c>
      <c r="F1716" t="s">
        <v>126</v>
      </c>
      <c r="G1716" s="15">
        <v>44853</v>
      </c>
      <c r="H1716" t="s">
        <v>232</v>
      </c>
      <c r="I1716" t="s">
        <v>1432</v>
      </c>
      <c r="J1716" s="15"/>
      <c r="M1716" t="s">
        <v>1445</v>
      </c>
      <c r="N1716" t="s">
        <v>130</v>
      </c>
      <c r="T1716" t="s">
        <v>3868</v>
      </c>
      <c r="U1716" t="s">
        <v>3869</v>
      </c>
      <c r="V1716" t="s">
        <v>5109</v>
      </c>
      <c r="W1716" t="s">
        <v>5110</v>
      </c>
      <c r="AA1716" t="s">
        <v>3113</v>
      </c>
      <c r="AB1716" t="s">
        <v>3865</v>
      </c>
      <c r="AC1716" t="s">
        <v>3113</v>
      </c>
      <c r="AD1716" t="s">
        <v>3872</v>
      </c>
      <c r="AF1716" t="s">
        <v>137</v>
      </c>
      <c r="AG1716" t="s">
        <v>138</v>
      </c>
      <c r="AH1716">
        <v>0.3</v>
      </c>
      <c r="AI1716" t="s">
        <v>139</v>
      </c>
      <c r="AK1716" t="s">
        <v>140</v>
      </c>
      <c r="AM1716" t="s">
        <v>141</v>
      </c>
      <c r="AS1716" t="s">
        <v>3114</v>
      </c>
      <c r="AZ1716" t="s">
        <v>3873</v>
      </c>
      <c r="BA1716" t="s">
        <v>1208</v>
      </c>
      <c r="BB1716" t="s">
        <v>3874</v>
      </c>
      <c r="BC1716" t="s">
        <v>3875</v>
      </c>
      <c r="BD1716" t="s">
        <v>3876</v>
      </c>
      <c r="BE1716" s="15">
        <v>44860</v>
      </c>
      <c r="BG1716" t="s">
        <v>3117</v>
      </c>
      <c r="BH1716">
        <v>0.5</v>
      </c>
      <c r="BI1716" t="s">
        <v>139</v>
      </c>
      <c r="BJ1716" s="15"/>
      <c r="BK1716" t="s">
        <v>146</v>
      </c>
      <c r="BL1716">
        <v>5</v>
      </c>
      <c r="BM1716" s="16">
        <v>44853.614583333299</v>
      </c>
      <c r="BO1716" s="16"/>
      <c r="BP1716" t="s">
        <v>147</v>
      </c>
      <c r="BQ1716" t="s">
        <v>147</v>
      </c>
      <c r="BR1716">
        <v>0.3</v>
      </c>
      <c r="BS1716">
        <v>0.5</v>
      </c>
      <c r="BT1716" t="b">
        <v>0</v>
      </c>
      <c r="BU1716">
        <v>0.3</v>
      </c>
      <c r="BV1716">
        <v>0.5</v>
      </c>
      <c r="BW1716">
        <v>0.25</v>
      </c>
      <c r="BX1716" t="s">
        <v>1103</v>
      </c>
      <c r="BY1716" t="s">
        <v>3865</v>
      </c>
      <c r="BZ1716" t="s">
        <v>3866</v>
      </c>
      <c r="CA1716" t="s">
        <v>5111</v>
      </c>
      <c r="CB1716" t="s">
        <v>150</v>
      </c>
      <c r="CC1716" t="s">
        <v>5112</v>
      </c>
      <c r="CD1716" t="s">
        <v>3879</v>
      </c>
      <c r="CI1716">
        <v>26.256339987</v>
      </c>
      <c r="CJ1716">
        <v>-81.600110000000001</v>
      </c>
      <c r="CK1716" t="s">
        <v>324</v>
      </c>
      <c r="CL1716" t="s">
        <v>135</v>
      </c>
      <c r="CM1716" t="s">
        <v>296</v>
      </c>
      <c r="CN1716" t="s">
        <v>3120</v>
      </c>
      <c r="CO1716" t="s">
        <v>298</v>
      </c>
      <c r="CV1716" t="s">
        <v>154</v>
      </c>
      <c r="CW1716" t="s">
        <v>742</v>
      </c>
      <c r="CX1716" t="s">
        <v>156</v>
      </c>
      <c r="DC1716" s="15"/>
      <c r="DH1716" t="s">
        <v>146</v>
      </c>
    </row>
    <row r="1717" spans="1:112" x14ac:dyDescent="0.25">
      <c r="A1717" t="s">
        <v>1400</v>
      </c>
      <c r="B1717" t="s">
        <v>1401</v>
      </c>
      <c r="C1717" t="s">
        <v>5113</v>
      </c>
      <c r="D1717" t="s">
        <v>124</v>
      </c>
      <c r="E1717" t="s">
        <v>125</v>
      </c>
      <c r="F1717" t="s">
        <v>126</v>
      </c>
      <c r="G1717" s="15">
        <v>44853</v>
      </c>
      <c r="H1717" t="s">
        <v>973</v>
      </c>
      <c r="I1717" t="s">
        <v>1197</v>
      </c>
      <c r="J1717" s="15">
        <v>44853</v>
      </c>
      <c r="K1717" t="s">
        <v>973</v>
      </c>
      <c r="L1717" t="s">
        <v>1197</v>
      </c>
      <c r="T1717" t="s">
        <v>1404</v>
      </c>
      <c r="V1717" t="s">
        <v>4130</v>
      </c>
      <c r="AA1717" t="s">
        <v>1406</v>
      </c>
      <c r="AB1717" t="s">
        <v>1400</v>
      </c>
      <c r="AC1717" t="s">
        <v>1406</v>
      </c>
      <c r="AD1717" t="s">
        <v>1407</v>
      </c>
      <c r="AF1717" t="s">
        <v>137</v>
      </c>
      <c r="AG1717" t="s">
        <v>1408</v>
      </c>
      <c r="AI1717" t="s">
        <v>139</v>
      </c>
      <c r="AK1717" t="s">
        <v>140</v>
      </c>
      <c r="AM1717" t="s">
        <v>141</v>
      </c>
      <c r="AZ1717" t="s">
        <v>1207</v>
      </c>
      <c r="BA1717" t="s">
        <v>1208</v>
      </c>
      <c r="BB1717" t="s">
        <v>1209</v>
      </c>
      <c r="BD1717" t="s">
        <v>1409</v>
      </c>
      <c r="BE1717" s="15">
        <v>44855</v>
      </c>
      <c r="BG1717" t="s">
        <v>1410</v>
      </c>
      <c r="BH1717">
        <v>0.5</v>
      </c>
      <c r="BI1717" t="s">
        <v>139</v>
      </c>
      <c r="BJ1717" s="15"/>
      <c r="BK1717" t="s">
        <v>146</v>
      </c>
      <c r="BL1717">
        <v>8</v>
      </c>
      <c r="BM1717" s="16">
        <v>44853.770833333299</v>
      </c>
      <c r="BN1717">
        <v>8</v>
      </c>
      <c r="BO1717" s="16">
        <v>44853.770833333299</v>
      </c>
      <c r="BP1717" t="s">
        <v>147</v>
      </c>
      <c r="BQ1717" t="s">
        <v>147</v>
      </c>
      <c r="BS1717">
        <v>0.5</v>
      </c>
      <c r="BT1717" t="b">
        <v>0</v>
      </c>
      <c r="BV1717">
        <v>0.5</v>
      </c>
      <c r="BW1717">
        <v>0.25</v>
      </c>
      <c r="BX1717" t="s">
        <v>1103</v>
      </c>
      <c r="BY1717" t="s">
        <v>1400</v>
      </c>
      <c r="BZ1717" t="s">
        <v>1401</v>
      </c>
      <c r="CA1717" t="s">
        <v>4131</v>
      </c>
      <c r="CB1717" t="s">
        <v>150</v>
      </c>
      <c r="CD1717" t="s">
        <v>4113</v>
      </c>
      <c r="CI1717">
        <v>45.369</v>
      </c>
      <c r="CJ1717">
        <v>-122.591167</v>
      </c>
      <c r="CN1717" t="s">
        <v>135</v>
      </c>
      <c r="CO1717" t="s">
        <v>298</v>
      </c>
      <c r="CV1717" t="s">
        <v>154</v>
      </c>
      <c r="CW1717" t="s">
        <v>524</v>
      </c>
      <c r="CX1717" t="s">
        <v>3706</v>
      </c>
      <c r="DC1717" s="15"/>
      <c r="DH1717" t="s">
        <v>146</v>
      </c>
    </row>
    <row r="1718" spans="1:112" x14ac:dyDescent="0.25">
      <c r="A1718" t="s">
        <v>1400</v>
      </c>
      <c r="B1718" t="s">
        <v>1401</v>
      </c>
      <c r="C1718" t="s">
        <v>5114</v>
      </c>
      <c r="D1718" t="s">
        <v>124</v>
      </c>
      <c r="E1718" t="s">
        <v>125</v>
      </c>
      <c r="F1718" t="s">
        <v>126</v>
      </c>
      <c r="G1718" s="15">
        <v>44853</v>
      </c>
      <c r="H1718" t="s">
        <v>2017</v>
      </c>
      <c r="I1718" t="s">
        <v>1197</v>
      </c>
      <c r="J1718" s="15">
        <v>44853</v>
      </c>
      <c r="K1718" t="s">
        <v>2017</v>
      </c>
      <c r="L1718" t="s">
        <v>1197</v>
      </c>
      <c r="T1718" t="s">
        <v>1404</v>
      </c>
      <c r="V1718" t="s">
        <v>4148</v>
      </c>
      <c r="AA1718" t="s">
        <v>1406</v>
      </c>
      <c r="AB1718" t="s">
        <v>1400</v>
      </c>
      <c r="AC1718" t="s">
        <v>1406</v>
      </c>
      <c r="AD1718" t="s">
        <v>1407</v>
      </c>
      <c r="AF1718" t="s">
        <v>137</v>
      </c>
      <c r="AG1718" t="s">
        <v>1408</v>
      </c>
      <c r="AI1718" t="s">
        <v>139</v>
      </c>
      <c r="AK1718" t="s">
        <v>140</v>
      </c>
      <c r="AM1718" t="s">
        <v>141</v>
      </c>
      <c r="AZ1718" t="s">
        <v>1207</v>
      </c>
      <c r="BA1718" t="s">
        <v>1208</v>
      </c>
      <c r="BB1718" t="s">
        <v>1209</v>
      </c>
      <c r="BD1718" t="s">
        <v>1409</v>
      </c>
      <c r="BE1718" s="15">
        <v>44855</v>
      </c>
      <c r="BG1718" t="s">
        <v>1410</v>
      </c>
      <c r="BH1718">
        <v>0.5</v>
      </c>
      <c r="BI1718" t="s">
        <v>139</v>
      </c>
      <c r="BJ1718" s="15"/>
      <c r="BK1718" t="s">
        <v>146</v>
      </c>
      <c r="BL1718">
        <v>8</v>
      </c>
      <c r="BM1718" s="16">
        <v>44853.895833333299</v>
      </c>
      <c r="BN1718">
        <v>8</v>
      </c>
      <c r="BO1718" s="16">
        <v>44853.895833333299</v>
      </c>
      <c r="BP1718" t="s">
        <v>147</v>
      </c>
      <c r="BQ1718" t="s">
        <v>147</v>
      </c>
      <c r="BS1718">
        <v>0.5</v>
      </c>
      <c r="BT1718" t="b">
        <v>0</v>
      </c>
      <c r="BV1718">
        <v>0.5</v>
      </c>
      <c r="BW1718">
        <v>0.25</v>
      </c>
      <c r="BX1718" t="s">
        <v>1103</v>
      </c>
      <c r="BY1718" t="s">
        <v>1400</v>
      </c>
      <c r="BZ1718" t="s">
        <v>1401</v>
      </c>
      <c r="CA1718" t="s">
        <v>4149</v>
      </c>
      <c r="CB1718" t="s">
        <v>150</v>
      </c>
      <c r="CD1718" t="s">
        <v>4113</v>
      </c>
      <c r="CI1718">
        <v>45.376944000000002</v>
      </c>
      <c r="CJ1718">
        <v>-122.587778</v>
      </c>
      <c r="CN1718" t="s">
        <v>135</v>
      </c>
      <c r="CO1718" t="s">
        <v>298</v>
      </c>
      <c r="CV1718" t="s">
        <v>154</v>
      </c>
      <c r="CW1718" t="s">
        <v>524</v>
      </c>
      <c r="CX1718" t="s">
        <v>3706</v>
      </c>
      <c r="DC1718" s="15"/>
      <c r="DH1718" t="s">
        <v>146</v>
      </c>
    </row>
    <row r="1719" spans="1:112" x14ac:dyDescent="0.25">
      <c r="A1719" t="s">
        <v>3865</v>
      </c>
      <c r="B1719" t="s">
        <v>3866</v>
      </c>
      <c r="C1719" t="s">
        <v>5115</v>
      </c>
      <c r="D1719" t="s">
        <v>124</v>
      </c>
      <c r="E1719" t="s">
        <v>125</v>
      </c>
      <c r="F1719" t="s">
        <v>126</v>
      </c>
      <c r="G1719" s="15">
        <v>44859</v>
      </c>
      <c r="H1719" t="s">
        <v>607</v>
      </c>
      <c r="I1719" t="s">
        <v>1432</v>
      </c>
      <c r="J1719" s="15"/>
      <c r="M1719" t="s">
        <v>1445</v>
      </c>
      <c r="N1719" t="s">
        <v>130</v>
      </c>
      <c r="T1719" t="s">
        <v>3868</v>
      </c>
      <c r="U1719" t="s">
        <v>3869</v>
      </c>
      <c r="V1719" t="s">
        <v>5116</v>
      </c>
      <c r="AA1719" t="s">
        <v>3113</v>
      </c>
      <c r="AB1719" t="s">
        <v>3865</v>
      </c>
      <c r="AC1719" t="s">
        <v>3113</v>
      </c>
      <c r="AD1719" t="s">
        <v>3872</v>
      </c>
      <c r="AF1719" t="s">
        <v>137</v>
      </c>
      <c r="AG1719" t="s">
        <v>138</v>
      </c>
      <c r="AH1719">
        <v>0.3</v>
      </c>
      <c r="AI1719" t="s">
        <v>139</v>
      </c>
      <c r="AK1719" t="s">
        <v>140</v>
      </c>
      <c r="AM1719" t="s">
        <v>141</v>
      </c>
      <c r="AS1719" t="s">
        <v>3114</v>
      </c>
      <c r="AZ1719" t="s">
        <v>3873</v>
      </c>
      <c r="BA1719" t="s">
        <v>1208</v>
      </c>
      <c r="BB1719" t="s">
        <v>3874</v>
      </c>
      <c r="BC1719" t="s">
        <v>3875</v>
      </c>
      <c r="BD1719" t="s">
        <v>3876</v>
      </c>
      <c r="BE1719" s="15">
        <v>44862</v>
      </c>
      <c r="BG1719" t="s">
        <v>3117</v>
      </c>
      <c r="BH1719">
        <v>0.5</v>
      </c>
      <c r="BI1719" t="s">
        <v>139</v>
      </c>
      <c r="BJ1719" s="15"/>
      <c r="BK1719" t="s">
        <v>146</v>
      </c>
      <c r="BL1719">
        <v>5</v>
      </c>
      <c r="BM1719" s="16">
        <v>44859.621527777803</v>
      </c>
      <c r="BO1719" s="16"/>
      <c r="BP1719" t="s">
        <v>147</v>
      </c>
      <c r="BQ1719" t="s">
        <v>147</v>
      </c>
      <c r="BR1719">
        <v>0.3</v>
      </c>
      <c r="BS1719">
        <v>0.5</v>
      </c>
      <c r="BT1719" t="b">
        <v>0</v>
      </c>
      <c r="BU1719">
        <v>0.3</v>
      </c>
      <c r="BV1719">
        <v>0.5</v>
      </c>
      <c r="BW1719">
        <v>0.25</v>
      </c>
      <c r="BX1719" t="s">
        <v>1103</v>
      </c>
      <c r="BY1719" t="s">
        <v>3865</v>
      </c>
      <c r="BZ1719" t="s">
        <v>3866</v>
      </c>
      <c r="CA1719" t="s">
        <v>5117</v>
      </c>
      <c r="CB1719" t="s">
        <v>150</v>
      </c>
      <c r="CC1719" t="s">
        <v>5118</v>
      </c>
      <c r="CD1719" t="s">
        <v>3879</v>
      </c>
      <c r="CI1719">
        <v>26.269419986999999</v>
      </c>
      <c r="CJ1719">
        <v>-81.728059999999999</v>
      </c>
      <c r="CK1719" t="s">
        <v>324</v>
      </c>
      <c r="CL1719" t="s">
        <v>135</v>
      </c>
      <c r="CM1719" t="s">
        <v>296</v>
      </c>
      <c r="CN1719" t="s">
        <v>3120</v>
      </c>
      <c r="CO1719" t="s">
        <v>298</v>
      </c>
      <c r="CV1719" t="s">
        <v>154</v>
      </c>
      <c r="CW1719" t="s">
        <v>742</v>
      </c>
      <c r="CX1719" t="s">
        <v>156</v>
      </c>
      <c r="DC1719" s="15"/>
      <c r="DH1719" t="s">
        <v>146</v>
      </c>
    </row>
    <row r="1720" spans="1:112" x14ac:dyDescent="0.25">
      <c r="A1720" t="s">
        <v>3865</v>
      </c>
      <c r="B1720" t="s">
        <v>3866</v>
      </c>
      <c r="C1720" t="s">
        <v>5119</v>
      </c>
      <c r="D1720" t="s">
        <v>124</v>
      </c>
      <c r="E1720" t="s">
        <v>125</v>
      </c>
      <c r="F1720" t="s">
        <v>126</v>
      </c>
      <c r="G1720" s="15">
        <v>44859</v>
      </c>
      <c r="H1720" t="s">
        <v>720</v>
      </c>
      <c r="I1720" t="s">
        <v>1432</v>
      </c>
      <c r="J1720" s="15"/>
      <c r="M1720" t="s">
        <v>1445</v>
      </c>
      <c r="N1720" t="s">
        <v>130</v>
      </c>
      <c r="T1720" t="s">
        <v>3868</v>
      </c>
      <c r="U1720" t="s">
        <v>3869</v>
      </c>
      <c r="V1720" t="s">
        <v>5120</v>
      </c>
      <c r="AA1720" t="s">
        <v>3113</v>
      </c>
      <c r="AB1720" t="s">
        <v>3865</v>
      </c>
      <c r="AC1720" t="s">
        <v>3113</v>
      </c>
      <c r="AD1720" t="s">
        <v>3872</v>
      </c>
      <c r="AF1720" t="s">
        <v>137</v>
      </c>
      <c r="AG1720" t="s">
        <v>138</v>
      </c>
      <c r="AH1720">
        <v>0.3</v>
      </c>
      <c r="AI1720" t="s">
        <v>139</v>
      </c>
      <c r="AK1720" t="s">
        <v>140</v>
      </c>
      <c r="AM1720" t="s">
        <v>141</v>
      </c>
      <c r="AS1720" t="s">
        <v>3114</v>
      </c>
      <c r="AZ1720" t="s">
        <v>3873</v>
      </c>
      <c r="BA1720" t="s">
        <v>1208</v>
      </c>
      <c r="BB1720" t="s">
        <v>3874</v>
      </c>
      <c r="BC1720" t="s">
        <v>3875</v>
      </c>
      <c r="BD1720" t="s">
        <v>3876</v>
      </c>
      <c r="BE1720" s="15">
        <v>44862</v>
      </c>
      <c r="BG1720" t="s">
        <v>3117</v>
      </c>
      <c r="BH1720">
        <v>0.5</v>
      </c>
      <c r="BI1720" t="s">
        <v>139</v>
      </c>
      <c r="BJ1720" s="15"/>
      <c r="BK1720" t="s">
        <v>146</v>
      </c>
      <c r="BL1720">
        <v>5</v>
      </c>
      <c r="BM1720" s="16">
        <v>44859.625</v>
      </c>
      <c r="BO1720" s="16"/>
      <c r="BP1720" t="s">
        <v>147</v>
      </c>
      <c r="BQ1720" t="s">
        <v>147</v>
      </c>
      <c r="BR1720">
        <v>0.3</v>
      </c>
      <c r="BS1720">
        <v>0.5</v>
      </c>
      <c r="BT1720" t="b">
        <v>0</v>
      </c>
      <c r="BU1720">
        <v>0.3</v>
      </c>
      <c r="BV1720">
        <v>0.5</v>
      </c>
      <c r="BW1720">
        <v>0.25</v>
      </c>
      <c r="BX1720" t="s">
        <v>1103</v>
      </c>
      <c r="BY1720" t="s">
        <v>3865</v>
      </c>
      <c r="BZ1720" t="s">
        <v>3866</v>
      </c>
      <c r="CA1720" t="s">
        <v>5121</v>
      </c>
      <c r="CB1720" t="s">
        <v>150</v>
      </c>
      <c r="CC1720" t="s">
        <v>5122</v>
      </c>
      <c r="CD1720" t="s">
        <v>3879</v>
      </c>
      <c r="CI1720">
        <v>26.261599987</v>
      </c>
      <c r="CJ1720">
        <v>-81.626469999999998</v>
      </c>
      <c r="CK1720" t="s">
        <v>324</v>
      </c>
      <c r="CL1720" t="s">
        <v>135</v>
      </c>
      <c r="CM1720" t="s">
        <v>296</v>
      </c>
      <c r="CN1720" t="s">
        <v>3120</v>
      </c>
      <c r="CO1720" t="s">
        <v>298</v>
      </c>
      <c r="CV1720" t="s">
        <v>154</v>
      </c>
      <c r="CW1720" t="s">
        <v>742</v>
      </c>
      <c r="CX1720" t="s">
        <v>156</v>
      </c>
      <c r="DC1720" s="15"/>
      <c r="DH1720" t="s">
        <v>146</v>
      </c>
    </row>
    <row r="1721" spans="1:112" x14ac:dyDescent="0.25">
      <c r="A1721" t="s">
        <v>3865</v>
      </c>
      <c r="B1721" t="s">
        <v>3866</v>
      </c>
      <c r="C1721" t="s">
        <v>5123</v>
      </c>
      <c r="D1721" t="s">
        <v>124</v>
      </c>
      <c r="E1721" t="s">
        <v>125</v>
      </c>
      <c r="F1721" t="s">
        <v>126</v>
      </c>
      <c r="G1721" s="15">
        <v>44859</v>
      </c>
      <c r="H1721" t="s">
        <v>4943</v>
      </c>
      <c r="I1721" t="s">
        <v>1432</v>
      </c>
      <c r="J1721" s="15"/>
      <c r="M1721" t="s">
        <v>1445</v>
      </c>
      <c r="N1721" t="s">
        <v>130</v>
      </c>
      <c r="T1721" t="s">
        <v>3868</v>
      </c>
      <c r="U1721" t="s">
        <v>3869</v>
      </c>
      <c r="V1721" t="s">
        <v>5124</v>
      </c>
      <c r="AA1721" t="s">
        <v>3113</v>
      </c>
      <c r="AB1721" t="s">
        <v>3865</v>
      </c>
      <c r="AC1721" t="s">
        <v>3113</v>
      </c>
      <c r="AD1721" t="s">
        <v>3872</v>
      </c>
      <c r="AF1721" t="s">
        <v>137</v>
      </c>
      <c r="AG1721" t="s">
        <v>138</v>
      </c>
      <c r="AH1721">
        <v>0.3</v>
      </c>
      <c r="AI1721" t="s">
        <v>139</v>
      </c>
      <c r="AK1721" t="s">
        <v>140</v>
      </c>
      <c r="AM1721" t="s">
        <v>141</v>
      </c>
      <c r="AS1721" t="s">
        <v>3114</v>
      </c>
      <c r="AZ1721" t="s">
        <v>3873</v>
      </c>
      <c r="BA1721" t="s">
        <v>1208</v>
      </c>
      <c r="BB1721" t="s">
        <v>3874</v>
      </c>
      <c r="BC1721" t="s">
        <v>3875</v>
      </c>
      <c r="BD1721" t="s">
        <v>3876</v>
      </c>
      <c r="BE1721" s="15">
        <v>44861</v>
      </c>
      <c r="BG1721" t="s">
        <v>3117</v>
      </c>
      <c r="BH1721">
        <v>0.5</v>
      </c>
      <c r="BI1721" t="s">
        <v>139</v>
      </c>
      <c r="BJ1721" s="15"/>
      <c r="BK1721" t="s">
        <v>146</v>
      </c>
      <c r="BL1721">
        <v>5</v>
      </c>
      <c r="BM1721" s="16">
        <v>44859.682638888902</v>
      </c>
      <c r="BO1721" s="16"/>
      <c r="BP1721" t="s">
        <v>147</v>
      </c>
      <c r="BQ1721" t="s">
        <v>147</v>
      </c>
      <c r="BR1721">
        <v>0.3</v>
      </c>
      <c r="BS1721">
        <v>0.5</v>
      </c>
      <c r="BT1721" t="b">
        <v>0</v>
      </c>
      <c r="BU1721">
        <v>0.3</v>
      </c>
      <c r="BV1721">
        <v>0.5</v>
      </c>
      <c r="BW1721">
        <v>0.25</v>
      </c>
      <c r="BX1721" t="s">
        <v>1103</v>
      </c>
      <c r="BY1721" t="s">
        <v>3865</v>
      </c>
      <c r="BZ1721" t="s">
        <v>3866</v>
      </c>
      <c r="CA1721" t="s">
        <v>5125</v>
      </c>
      <c r="CB1721" t="s">
        <v>150</v>
      </c>
      <c r="CC1721" t="s">
        <v>5126</v>
      </c>
      <c r="CD1721" t="s">
        <v>3879</v>
      </c>
      <c r="CI1721">
        <v>26.235749986999998</v>
      </c>
      <c r="CJ1721">
        <v>-81.591329999999999</v>
      </c>
      <c r="CK1721" t="s">
        <v>324</v>
      </c>
      <c r="CL1721" t="s">
        <v>135</v>
      </c>
      <c r="CM1721" t="s">
        <v>296</v>
      </c>
      <c r="CN1721" t="s">
        <v>3120</v>
      </c>
      <c r="CO1721" t="s">
        <v>298</v>
      </c>
      <c r="CV1721" t="s">
        <v>154</v>
      </c>
      <c r="CW1721" t="s">
        <v>742</v>
      </c>
      <c r="CX1721" t="s">
        <v>156</v>
      </c>
      <c r="DC1721" s="15"/>
      <c r="DH1721" t="s">
        <v>146</v>
      </c>
    </row>
    <row r="1722" spans="1:112" x14ac:dyDescent="0.25">
      <c r="A1722" t="s">
        <v>3865</v>
      </c>
      <c r="B1722" t="s">
        <v>3866</v>
      </c>
      <c r="C1722" t="s">
        <v>5127</v>
      </c>
      <c r="D1722" t="s">
        <v>124</v>
      </c>
      <c r="E1722" t="s">
        <v>125</v>
      </c>
      <c r="F1722" t="s">
        <v>126</v>
      </c>
      <c r="G1722" s="15">
        <v>44859</v>
      </c>
      <c r="H1722" t="s">
        <v>1996</v>
      </c>
      <c r="I1722" t="s">
        <v>1432</v>
      </c>
      <c r="J1722" s="15"/>
      <c r="M1722" t="s">
        <v>1445</v>
      </c>
      <c r="N1722" t="s">
        <v>130</v>
      </c>
      <c r="T1722" t="s">
        <v>3868</v>
      </c>
      <c r="U1722" t="s">
        <v>3869</v>
      </c>
      <c r="V1722" t="s">
        <v>5128</v>
      </c>
      <c r="W1722" t="s">
        <v>5129</v>
      </c>
      <c r="AA1722" t="s">
        <v>3113</v>
      </c>
      <c r="AB1722" t="s">
        <v>3865</v>
      </c>
      <c r="AC1722" t="s">
        <v>3113</v>
      </c>
      <c r="AD1722" t="s">
        <v>3872</v>
      </c>
      <c r="AF1722" t="s">
        <v>137</v>
      </c>
      <c r="AG1722" t="s">
        <v>138</v>
      </c>
      <c r="AH1722">
        <v>0.3</v>
      </c>
      <c r="AI1722" t="s">
        <v>139</v>
      </c>
      <c r="AK1722" t="s">
        <v>140</v>
      </c>
      <c r="AM1722" t="s">
        <v>141</v>
      </c>
      <c r="AS1722" t="s">
        <v>3114</v>
      </c>
      <c r="AZ1722" t="s">
        <v>3873</v>
      </c>
      <c r="BA1722" t="s">
        <v>1208</v>
      </c>
      <c r="BB1722" t="s">
        <v>3874</v>
      </c>
      <c r="BC1722" t="s">
        <v>3875</v>
      </c>
      <c r="BD1722" t="s">
        <v>3876</v>
      </c>
      <c r="BE1722" s="15">
        <v>44862</v>
      </c>
      <c r="BG1722" t="s">
        <v>3117</v>
      </c>
      <c r="BH1722">
        <v>0.5</v>
      </c>
      <c r="BI1722" t="s">
        <v>139</v>
      </c>
      <c r="BJ1722" s="15"/>
      <c r="BK1722" t="s">
        <v>146</v>
      </c>
      <c r="BL1722">
        <v>5</v>
      </c>
      <c r="BM1722" s="16">
        <v>44859.704861111102</v>
      </c>
      <c r="BO1722" s="16"/>
      <c r="BP1722" t="s">
        <v>147</v>
      </c>
      <c r="BQ1722" t="s">
        <v>147</v>
      </c>
      <c r="BR1722">
        <v>0.3</v>
      </c>
      <c r="BS1722">
        <v>0.5</v>
      </c>
      <c r="BT1722" t="b">
        <v>0</v>
      </c>
      <c r="BU1722">
        <v>0.3</v>
      </c>
      <c r="BV1722">
        <v>0.5</v>
      </c>
      <c r="BW1722">
        <v>0.25</v>
      </c>
      <c r="BX1722" t="s">
        <v>1103</v>
      </c>
      <c r="BY1722" t="s">
        <v>3865</v>
      </c>
      <c r="BZ1722" t="s">
        <v>3866</v>
      </c>
      <c r="CA1722" t="s">
        <v>5130</v>
      </c>
      <c r="CB1722" t="s">
        <v>150</v>
      </c>
      <c r="CC1722" t="s">
        <v>5131</v>
      </c>
      <c r="CD1722" t="s">
        <v>3879</v>
      </c>
      <c r="CI1722">
        <v>26.214319987</v>
      </c>
      <c r="CJ1722">
        <v>-81.743600000000001</v>
      </c>
      <c r="CK1722" t="s">
        <v>324</v>
      </c>
      <c r="CL1722" t="s">
        <v>135</v>
      </c>
      <c r="CM1722" t="s">
        <v>296</v>
      </c>
      <c r="CN1722" t="s">
        <v>3120</v>
      </c>
      <c r="CO1722" t="s">
        <v>298</v>
      </c>
      <c r="CV1722" t="s">
        <v>154</v>
      </c>
      <c r="CW1722" t="s">
        <v>742</v>
      </c>
      <c r="CX1722" t="s">
        <v>156</v>
      </c>
      <c r="DC1722" s="15"/>
      <c r="DH1722" t="s">
        <v>146</v>
      </c>
    </row>
    <row r="1723" spans="1:112" x14ac:dyDescent="0.25">
      <c r="A1723" t="s">
        <v>1400</v>
      </c>
      <c r="B1723" t="s">
        <v>1401</v>
      </c>
      <c r="C1723" t="s">
        <v>5132</v>
      </c>
      <c r="D1723" t="s">
        <v>124</v>
      </c>
      <c r="E1723" t="s">
        <v>125</v>
      </c>
      <c r="F1723" t="s">
        <v>126</v>
      </c>
      <c r="G1723" s="15">
        <v>44866</v>
      </c>
      <c r="H1723" t="s">
        <v>973</v>
      </c>
      <c r="I1723" t="s">
        <v>1197</v>
      </c>
      <c r="J1723" s="15">
        <v>44866</v>
      </c>
      <c r="K1723" t="s">
        <v>973</v>
      </c>
      <c r="L1723" t="s">
        <v>1197</v>
      </c>
      <c r="T1723" t="s">
        <v>1404</v>
      </c>
      <c r="V1723" t="s">
        <v>4176</v>
      </c>
      <c r="AA1723" t="s">
        <v>1406</v>
      </c>
      <c r="AB1723" t="s">
        <v>1400</v>
      </c>
      <c r="AC1723" t="s">
        <v>1406</v>
      </c>
      <c r="AD1723" t="s">
        <v>1407</v>
      </c>
      <c r="AF1723" t="s">
        <v>137</v>
      </c>
      <c r="AG1723" t="s">
        <v>1408</v>
      </c>
      <c r="AI1723" t="s">
        <v>139</v>
      </c>
      <c r="AK1723" t="s">
        <v>140</v>
      </c>
      <c r="AM1723" t="s">
        <v>141</v>
      </c>
      <c r="AZ1723" t="s">
        <v>1207</v>
      </c>
      <c r="BA1723" t="s">
        <v>1208</v>
      </c>
      <c r="BB1723" t="s">
        <v>1209</v>
      </c>
      <c r="BD1723" t="s">
        <v>1409</v>
      </c>
      <c r="BE1723" s="15">
        <v>44872</v>
      </c>
      <c r="BG1723" t="s">
        <v>1410</v>
      </c>
      <c r="BH1723">
        <v>0.5</v>
      </c>
      <c r="BI1723" t="s">
        <v>139</v>
      </c>
      <c r="BJ1723" s="15"/>
      <c r="BK1723" t="s">
        <v>146</v>
      </c>
      <c r="BL1723">
        <v>8</v>
      </c>
      <c r="BM1723" s="16">
        <v>44866.770833333299</v>
      </c>
      <c r="BN1723">
        <v>8</v>
      </c>
      <c r="BO1723" s="16">
        <v>44866.770833333299</v>
      </c>
      <c r="BP1723" t="s">
        <v>147</v>
      </c>
      <c r="BQ1723" t="s">
        <v>147</v>
      </c>
      <c r="BS1723">
        <v>0.5</v>
      </c>
      <c r="BT1723" t="b">
        <v>0</v>
      </c>
      <c r="BV1723">
        <v>0.5</v>
      </c>
      <c r="BW1723">
        <v>0.25</v>
      </c>
      <c r="BX1723" t="s">
        <v>1103</v>
      </c>
      <c r="BY1723" t="s">
        <v>1400</v>
      </c>
      <c r="BZ1723" t="s">
        <v>1401</v>
      </c>
      <c r="CA1723" t="s">
        <v>4177</v>
      </c>
      <c r="CB1723" t="s">
        <v>150</v>
      </c>
      <c r="CD1723" t="s">
        <v>2914</v>
      </c>
      <c r="CI1723">
        <v>43.103019000000003</v>
      </c>
      <c r="CJ1723">
        <v>-123.426725</v>
      </c>
      <c r="CN1723" t="s">
        <v>135</v>
      </c>
      <c r="CO1723" t="s">
        <v>298</v>
      </c>
      <c r="CV1723" t="s">
        <v>154</v>
      </c>
      <c r="CW1723" t="s">
        <v>524</v>
      </c>
      <c r="CX1723" t="s">
        <v>400</v>
      </c>
      <c r="DC1723" s="15"/>
      <c r="DH1723" t="s">
        <v>146</v>
      </c>
    </row>
    <row r="1724" spans="1:112" x14ac:dyDescent="0.25">
      <c r="A1724" t="s">
        <v>1400</v>
      </c>
      <c r="B1724" t="s">
        <v>1401</v>
      </c>
      <c r="C1724" t="s">
        <v>5133</v>
      </c>
      <c r="D1724" t="s">
        <v>124</v>
      </c>
      <c r="E1724" t="s">
        <v>125</v>
      </c>
      <c r="F1724" t="s">
        <v>126</v>
      </c>
      <c r="G1724" s="15">
        <v>44866</v>
      </c>
      <c r="H1724" t="s">
        <v>1562</v>
      </c>
      <c r="I1724" t="s">
        <v>1197</v>
      </c>
      <c r="J1724" s="15">
        <v>44866</v>
      </c>
      <c r="K1724" t="s">
        <v>1562</v>
      </c>
      <c r="L1724" t="s">
        <v>1197</v>
      </c>
      <c r="T1724" t="s">
        <v>1404</v>
      </c>
      <c r="V1724" t="s">
        <v>4185</v>
      </c>
      <c r="AA1724" t="s">
        <v>1406</v>
      </c>
      <c r="AB1724" t="s">
        <v>1400</v>
      </c>
      <c r="AC1724" t="s">
        <v>1406</v>
      </c>
      <c r="AD1724" t="s">
        <v>1407</v>
      </c>
      <c r="AF1724" t="s">
        <v>137</v>
      </c>
      <c r="AG1724" t="s">
        <v>1408</v>
      </c>
      <c r="AI1724" t="s">
        <v>139</v>
      </c>
      <c r="AK1724" t="s">
        <v>140</v>
      </c>
      <c r="AM1724" t="s">
        <v>141</v>
      </c>
      <c r="AZ1724" t="s">
        <v>1207</v>
      </c>
      <c r="BA1724" t="s">
        <v>1208</v>
      </c>
      <c r="BB1724" t="s">
        <v>1209</v>
      </c>
      <c r="BD1724" t="s">
        <v>1409</v>
      </c>
      <c r="BE1724" s="15">
        <v>44872</v>
      </c>
      <c r="BG1724" t="s">
        <v>1410</v>
      </c>
      <c r="BH1724">
        <v>0.5</v>
      </c>
      <c r="BI1724" t="s">
        <v>139</v>
      </c>
      <c r="BJ1724" s="15"/>
      <c r="BK1724" t="s">
        <v>146</v>
      </c>
      <c r="BL1724">
        <v>8</v>
      </c>
      <c r="BM1724" s="16">
        <v>44866.850694444402</v>
      </c>
      <c r="BN1724">
        <v>8</v>
      </c>
      <c r="BO1724" s="16">
        <v>44866.850694444402</v>
      </c>
      <c r="BP1724" t="s">
        <v>147</v>
      </c>
      <c r="BQ1724" t="s">
        <v>147</v>
      </c>
      <c r="BS1724">
        <v>0.5</v>
      </c>
      <c r="BT1724" t="b">
        <v>0</v>
      </c>
      <c r="BV1724">
        <v>0.5</v>
      </c>
      <c r="BW1724">
        <v>0.25</v>
      </c>
      <c r="BX1724" t="s">
        <v>1103</v>
      </c>
      <c r="BY1724" t="s">
        <v>1400</v>
      </c>
      <c r="BZ1724" t="s">
        <v>1401</v>
      </c>
      <c r="CA1724" t="s">
        <v>4186</v>
      </c>
      <c r="CB1724" t="s">
        <v>150</v>
      </c>
      <c r="CD1724" t="s">
        <v>2914</v>
      </c>
      <c r="CI1724">
        <v>43.100265</v>
      </c>
      <c r="CJ1724">
        <v>-123.42653900000001</v>
      </c>
      <c r="CN1724" t="s">
        <v>135</v>
      </c>
      <c r="CO1724" t="s">
        <v>298</v>
      </c>
      <c r="CV1724" t="s">
        <v>154</v>
      </c>
      <c r="CW1724" t="s">
        <v>524</v>
      </c>
      <c r="CX1724" t="s">
        <v>400</v>
      </c>
      <c r="DC1724" s="15"/>
      <c r="DH1724" t="s">
        <v>146</v>
      </c>
    </row>
    <row r="1725" spans="1:112" x14ac:dyDescent="0.25">
      <c r="A1725" t="s">
        <v>1400</v>
      </c>
      <c r="B1725" t="s">
        <v>1401</v>
      </c>
      <c r="C1725" t="s">
        <v>5134</v>
      </c>
      <c r="D1725" t="s">
        <v>124</v>
      </c>
      <c r="E1725" t="s">
        <v>125</v>
      </c>
      <c r="F1725" t="s">
        <v>126</v>
      </c>
      <c r="G1725" s="15">
        <v>44866</v>
      </c>
      <c r="H1725" t="s">
        <v>2029</v>
      </c>
      <c r="I1725" t="s">
        <v>1197</v>
      </c>
      <c r="J1725" s="15">
        <v>44866</v>
      </c>
      <c r="K1725" t="s">
        <v>2029</v>
      </c>
      <c r="L1725" t="s">
        <v>1197</v>
      </c>
      <c r="T1725" t="s">
        <v>1404</v>
      </c>
      <c r="V1725" t="s">
        <v>4201</v>
      </c>
      <c r="AA1725" t="s">
        <v>1406</v>
      </c>
      <c r="AB1725" t="s">
        <v>1400</v>
      </c>
      <c r="AC1725" t="s">
        <v>1406</v>
      </c>
      <c r="AD1725" t="s">
        <v>1407</v>
      </c>
      <c r="AF1725" t="s">
        <v>137</v>
      </c>
      <c r="AG1725" t="s">
        <v>1408</v>
      </c>
      <c r="AI1725" t="s">
        <v>139</v>
      </c>
      <c r="AK1725" t="s">
        <v>140</v>
      </c>
      <c r="AM1725" t="s">
        <v>141</v>
      </c>
      <c r="AZ1725" t="s">
        <v>1207</v>
      </c>
      <c r="BA1725" t="s">
        <v>1208</v>
      </c>
      <c r="BB1725" t="s">
        <v>1209</v>
      </c>
      <c r="BD1725" t="s">
        <v>1409</v>
      </c>
      <c r="BE1725" s="15">
        <v>44872</v>
      </c>
      <c r="BG1725" t="s">
        <v>1410</v>
      </c>
      <c r="BH1725">
        <v>0.5</v>
      </c>
      <c r="BI1725" t="s">
        <v>139</v>
      </c>
      <c r="BJ1725" s="15"/>
      <c r="BK1725" t="s">
        <v>146</v>
      </c>
      <c r="BL1725">
        <v>8</v>
      </c>
      <c r="BM1725" s="16">
        <v>44866.940972222197</v>
      </c>
      <c r="BN1725">
        <v>8</v>
      </c>
      <c r="BO1725" s="16">
        <v>44866.940972222197</v>
      </c>
      <c r="BP1725" t="s">
        <v>147</v>
      </c>
      <c r="BQ1725" t="s">
        <v>147</v>
      </c>
      <c r="BS1725">
        <v>0.5</v>
      </c>
      <c r="BT1725" t="b">
        <v>0</v>
      </c>
      <c r="BV1725">
        <v>0.5</v>
      </c>
      <c r="BW1725">
        <v>0.25</v>
      </c>
      <c r="BX1725" t="s">
        <v>1103</v>
      </c>
      <c r="BY1725" t="s">
        <v>1400</v>
      </c>
      <c r="BZ1725" t="s">
        <v>1401</v>
      </c>
      <c r="CA1725" t="s">
        <v>4202</v>
      </c>
      <c r="CB1725" t="s">
        <v>150</v>
      </c>
      <c r="CD1725" t="s">
        <v>2914</v>
      </c>
      <c r="CI1725">
        <v>43.098647999999997</v>
      </c>
      <c r="CJ1725">
        <v>-123.42653900000001</v>
      </c>
      <c r="CN1725" t="s">
        <v>135</v>
      </c>
      <c r="CO1725" t="s">
        <v>298</v>
      </c>
      <c r="CV1725" t="s">
        <v>154</v>
      </c>
      <c r="CW1725" t="s">
        <v>524</v>
      </c>
      <c r="CX1725" t="s">
        <v>400</v>
      </c>
      <c r="DC1725" s="15"/>
      <c r="DH1725" t="s">
        <v>146</v>
      </c>
    </row>
    <row r="1726" spans="1:112" x14ac:dyDescent="0.25">
      <c r="A1726" t="s">
        <v>1400</v>
      </c>
      <c r="B1726" t="s">
        <v>1401</v>
      </c>
      <c r="C1726" t="s">
        <v>5135</v>
      </c>
      <c r="D1726" t="s">
        <v>124</v>
      </c>
      <c r="E1726" t="s">
        <v>125</v>
      </c>
      <c r="F1726" t="s">
        <v>126</v>
      </c>
      <c r="G1726" s="15">
        <v>44866</v>
      </c>
      <c r="H1726" t="s">
        <v>4032</v>
      </c>
      <c r="I1726" t="s">
        <v>1197</v>
      </c>
      <c r="J1726" s="15">
        <v>44866</v>
      </c>
      <c r="K1726" t="s">
        <v>4032</v>
      </c>
      <c r="L1726" t="s">
        <v>1197</v>
      </c>
      <c r="T1726" t="s">
        <v>1404</v>
      </c>
      <c r="V1726" t="s">
        <v>4210</v>
      </c>
      <c r="AA1726" t="s">
        <v>1406</v>
      </c>
      <c r="AB1726" t="s">
        <v>1400</v>
      </c>
      <c r="AC1726" t="s">
        <v>1406</v>
      </c>
      <c r="AD1726" t="s">
        <v>1407</v>
      </c>
      <c r="AF1726" t="s">
        <v>137</v>
      </c>
      <c r="AG1726" t="s">
        <v>1408</v>
      </c>
      <c r="AI1726" t="s">
        <v>139</v>
      </c>
      <c r="AK1726" t="s">
        <v>140</v>
      </c>
      <c r="AM1726" t="s">
        <v>141</v>
      </c>
      <c r="AZ1726" t="s">
        <v>1207</v>
      </c>
      <c r="BA1726" t="s">
        <v>1208</v>
      </c>
      <c r="BB1726" t="s">
        <v>1209</v>
      </c>
      <c r="BD1726" t="s">
        <v>1409</v>
      </c>
      <c r="BE1726" s="15">
        <v>44872</v>
      </c>
      <c r="BG1726" t="s">
        <v>1410</v>
      </c>
      <c r="BH1726">
        <v>0.5</v>
      </c>
      <c r="BI1726" t="s">
        <v>139</v>
      </c>
      <c r="BJ1726" s="15"/>
      <c r="BK1726" t="s">
        <v>146</v>
      </c>
      <c r="BL1726">
        <v>8</v>
      </c>
      <c r="BM1726" s="16">
        <v>44866.998611111099</v>
      </c>
      <c r="BN1726">
        <v>8</v>
      </c>
      <c r="BO1726" s="16">
        <v>44866.998611111099</v>
      </c>
      <c r="BP1726" t="s">
        <v>147</v>
      </c>
      <c r="BQ1726" t="s">
        <v>147</v>
      </c>
      <c r="BS1726">
        <v>0.5</v>
      </c>
      <c r="BT1726" t="b">
        <v>0</v>
      </c>
      <c r="BV1726">
        <v>0.5</v>
      </c>
      <c r="BW1726">
        <v>0.25</v>
      </c>
      <c r="BX1726" t="s">
        <v>1103</v>
      </c>
      <c r="BY1726" t="s">
        <v>1400</v>
      </c>
      <c r="BZ1726" t="s">
        <v>1401</v>
      </c>
      <c r="CA1726" t="s">
        <v>4211</v>
      </c>
      <c r="CB1726" t="s">
        <v>150</v>
      </c>
      <c r="CD1726" t="s">
        <v>2914</v>
      </c>
      <c r="CI1726">
        <v>43.097459999999998</v>
      </c>
      <c r="CJ1726">
        <v>-123.42728</v>
      </c>
      <c r="CN1726" t="s">
        <v>135</v>
      </c>
      <c r="CO1726" t="s">
        <v>298</v>
      </c>
      <c r="CV1726" t="s">
        <v>154</v>
      </c>
      <c r="CW1726" t="s">
        <v>524</v>
      </c>
      <c r="CX1726" t="s">
        <v>400</v>
      </c>
      <c r="DC1726" s="15"/>
      <c r="DH1726" t="s">
        <v>146</v>
      </c>
    </row>
    <row r="1727" spans="1:112" x14ac:dyDescent="0.25">
      <c r="A1727" t="s">
        <v>3865</v>
      </c>
      <c r="B1727" t="s">
        <v>3866</v>
      </c>
      <c r="C1727" t="s">
        <v>5136</v>
      </c>
      <c r="D1727" t="s">
        <v>124</v>
      </c>
      <c r="E1727" t="s">
        <v>125</v>
      </c>
      <c r="F1727" t="s">
        <v>126</v>
      </c>
      <c r="G1727" s="15">
        <v>44867</v>
      </c>
      <c r="H1727" t="s">
        <v>5137</v>
      </c>
      <c r="I1727" t="s">
        <v>1432</v>
      </c>
      <c r="J1727" s="15"/>
      <c r="M1727" t="s">
        <v>1445</v>
      </c>
      <c r="N1727" t="s">
        <v>130</v>
      </c>
      <c r="T1727" t="s">
        <v>3868</v>
      </c>
      <c r="U1727" t="s">
        <v>3869</v>
      </c>
      <c r="V1727" t="s">
        <v>5138</v>
      </c>
      <c r="AA1727" t="s">
        <v>3113</v>
      </c>
      <c r="AB1727" t="s">
        <v>3865</v>
      </c>
      <c r="AC1727" t="s">
        <v>3113</v>
      </c>
      <c r="AD1727" t="s">
        <v>3872</v>
      </c>
      <c r="AF1727" t="s">
        <v>137</v>
      </c>
      <c r="AG1727" t="s">
        <v>138</v>
      </c>
      <c r="AH1727">
        <v>0.3</v>
      </c>
      <c r="AI1727" t="s">
        <v>139</v>
      </c>
      <c r="AK1727" t="s">
        <v>140</v>
      </c>
      <c r="AM1727" t="s">
        <v>141</v>
      </c>
      <c r="AS1727" t="s">
        <v>3114</v>
      </c>
      <c r="AZ1727" t="s">
        <v>3873</v>
      </c>
      <c r="BA1727" t="s">
        <v>1208</v>
      </c>
      <c r="BB1727" t="s">
        <v>3874</v>
      </c>
      <c r="BC1727" t="s">
        <v>3875</v>
      </c>
      <c r="BD1727" t="s">
        <v>3876</v>
      </c>
      <c r="BE1727" s="15">
        <v>44869</v>
      </c>
      <c r="BG1727" t="s">
        <v>3117</v>
      </c>
      <c r="BH1727">
        <v>0.5</v>
      </c>
      <c r="BI1727" t="s">
        <v>139</v>
      </c>
      <c r="BJ1727" s="15"/>
      <c r="BK1727" t="s">
        <v>146</v>
      </c>
      <c r="BL1727">
        <v>5</v>
      </c>
      <c r="BM1727" s="16">
        <v>44867.656944444403</v>
      </c>
      <c r="BO1727" s="16"/>
      <c r="BP1727" t="s">
        <v>147</v>
      </c>
      <c r="BQ1727" t="s">
        <v>147</v>
      </c>
      <c r="BR1727">
        <v>0.3</v>
      </c>
      <c r="BS1727">
        <v>0.5</v>
      </c>
      <c r="BT1727" t="b">
        <v>0</v>
      </c>
      <c r="BU1727">
        <v>0.3</v>
      </c>
      <c r="BV1727">
        <v>0.5</v>
      </c>
      <c r="BW1727">
        <v>0.25</v>
      </c>
      <c r="BX1727" t="s">
        <v>1103</v>
      </c>
      <c r="BY1727" t="s">
        <v>3865</v>
      </c>
      <c r="BZ1727" t="s">
        <v>3866</v>
      </c>
      <c r="CA1727" t="s">
        <v>5139</v>
      </c>
      <c r="CB1727" t="s">
        <v>150</v>
      </c>
      <c r="CC1727" t="s">
        <v>5140</v>
      </c>
      <c r="CD1727" t="s">
        <v>3879</v>
      </c>
      <c r="CI1727">
        <v>26.216419986999998</v>
      </c>
      <c r="CJ1727">
        <v>-81.798050000000003</v>
      </c>
      <c r="CK1727" t="s">
        <v>324</v>
      </c>
      <c r="CL1727" t="s">
        <v>135</v>
      </c>
      <c r="CM1727" t="s">
        <v>296</v>
      </c>
      <c r="CN1727" t="s">
        <v>3120</v>
      </c>
      <c r="CO1727" t="s">
        <v>298</v>
      </c>
      <c r="CV1727" t="s">
        <v>154</v>
      </c>
      <c r="CW1727" t="s">
        <v>742</v>
      </c>
      <c r="CX1727" t="s">
        <v>156</v>
      </c>
      <c r="DC1727" s="15"/>
      <c r="DH1727" t="s">
        <v>146</v>
      </c>
    </row>
    <row r="1728" spans="1:112" x14ac:dyDescent="0.25">
      <c r="A1728" t="s">
        <v>1400</v>
      </c>
      <c r="B1728" t="s">
        <v>1401</v>
      </c>
      <c r="C1728" t="s">
        <v>5141</v>
      </c>
      <c r="D1728" t="s">
        <v>124</v>
      </c>
      <c r="E1728" t="s">
        <v>125</v>
      </c>
      <c r="F1728" t="s">
        <v>126</v>
      </c>
      <c r="G1728" s="15">
        <v>44880</v>
      </c>
      <c r="H1728" t="s">
        <v>582</v>
      </c>
      <c r="I1728" t="s">
        <v>1197</v>
      </c>
      <c r="J1728" s="15">
        <v>44880</v>
      </c>
      <c r="K1728" t="s">
        <v>582</v>
      </c>
      <c r="L1728" t="s">
        <v>1197</v>
      </c>
      <c r="T1728" t="s">
        <v>1404</v>
      </c>
      <c r="V1728" t="s">
        <v>4043</v>
      </c>
      <c r="AA1728" t="s">
        <v>1406</v>
      </c>
      <c r="AB1728" t="s">
        <v>1400</v>
      </c>
      <c r="AC1728" t="s">
        <v>1406</v>
      </c>
      <c r="AD1728" t="s">
        <v>1407</v>
      </c>
      <c r="AF1728" t="s">
        <v>137</v>
      </c>
      <c r="AG1728" t="s">
        <v>1408</v>
      </c>
      <c r="AI1728" t="s">
        <v>139</v>
      </c>
      <c r="AK1728" t="s">
        <v>140</v>
      </c>
      <c r="AM1728" t="s">
        <v>141</v>
      </c>
      <c r="AZ1728" t="s">
        <v>1207</v>
      </c>
      <c r="BA1728" t="s">
        <v>1208</v>
      </c>
      <c r="BB1728" t="s">
        <v>1209</v>
      </c>
      <c r="BD1728" t="s">
        <v>1409</v>
      </c>
      <c r="BE1728" s="15">
        <v>44887</v>
      </c>
      <c r="BG1728" t="s">
        <v>1410</v>
      </c>
      <c r="BH1728">
        <v>0.5</v>
      </c>
      <c r="BI1728" t="s">
        <v>139</v>
      </c>
      <c r="BJ1728" s="15"/>
      <c r="BK1728" t="s">
        <v>146</v>
      </c>
      <c r="BL1728">
        <v>8</v>
      </c>
      <c r="BM1728" s="16">
        <v>44880.732638888898</v>
      </c>
      <c r="BN1728">
        <v>8</v>
      </c>
      <c r="BO1728" s="16">
        <v>44880.732638888898</v>
      </c>
      <c r="BP1728" t="s">
        <v>147</v>
      </c>
      <c r="BQ1728" t="s">
        <v>147</v>
      </c>
      <c r="BS1728">
        <v>0.5</v>
      </c>
      <c r="BT1728" t="b">
        <v>0</v>
      </c>
      <c r="BV1728">
        <v>0.5</v>
      </c>
      <c r="BW1728">
        <v>0.25</v>
      </c>
      <c r="BX1728" t="s">
        <v>1103</v>
      </c>
      <c r="BY1728" t="s">
        <v>1400</v>
      </c>
      <c r="BZ1728" t="s">
        <v>1401</v>
      </c>
      <c r="CA1728" t="s">
        <v>4044</v>
      </c>
      <c r="CB1728" t="s">
        <v>150</v>
      </c>
      <c r="CD1728" t="s">
        <v>1422</v>
      </c>
      <c r="CI1728">
        <v>45.615833000000002</v>
      </c>
      <c r="CJ1728">
        <v>-122.76138899999999</v>
      </c>
      <c r="CN1728" t="s">
        <v>135</v>
      </c>
      <c r="CO1728" t="s">
        <v>298</v>
      </c>
      <c r="CV1728" t="s">
        <v>154</v>
      </c>
      <c r="CW1728" t="s">
        <v>524</v>
      </c>
      <c r="CX1728" t="s">
        <v>1423</v>
      </c>
      <c r="DC1728" s="15"/>
      <c r="DH1728" t="s">
        <v>146</v>
      </c>
    </row>
    <row r="1729" spans="1:112" x14ac:dyDescent="0.25">
      <c r="A1729" t="s">
        <v>1400</v>
      </c>
      <c r="B1729" t="s">
        <v>1401</v>
      </c>
      <c r="C1729" t="s">
        <v>5142</v>
      </c>
      <c r="D1729" t="s">
        <v>124</v>
      </c>
      <c r="E1729" t="s">
        <v>125</v>
      </c>
      <c r="F1729" t="s">
        <v>126</v>
      </c>
      <c r="G1729" s="15">
        <v>44880</v>
      </c>
      <c r="H1729" t="s">
        <v>5143</v>
      </c>
      <c r="I1729" t="s">
        <v>1197</v>
      </c>
      <c r="J1729" s="15">
        <v>44880</v>
      </c>
      <c r="K1729" t="s">
        <v>5143</v>
      </c>
      <c r="L1729" t="s">
        <v>1197</v>
      </c>
      <c r="T1729" t="s">
        <v>1404</v>
      </c>
      <c r="V1729" t="s">
        <v>4057</v>
      </c>
      <c r="AA1729" t="s">
        <v>1406</v>
      </c>
      <c r="AB1729" t="s">
        <v>1400</v>
      </c>
      <c r="AC1729" t="s">
        <v>1406</v>
      </c>
      <c r="AD1729" t="s">
        <v>1407</v>
      </c>
      <c r="AF1729" t="s">
        <v>137</v>
      </c>
      <c r="AG1729" t="s">
        <v>1408</v>
      </c>
      <c r="AI1729" t="s">
        <v>139</v>
      </c>
      <c r="AK1729" t="s">
        <v>140</v>
      </c>
      <c r="AM1729" t="s">
        <v>141</v>
      </c>
      <c r="AZ1729" t="s">
        <v>1207</v>
      </c>
      <c r="BA1729" t="s">
        <v>1208</v>
      </c>
      <c r="BB1729" t="s">
        <v>1209</v>
      </c>
      <c r="BD1729" t="s">
        <v>1409</v>
      </c>
      <c r="BE1729" s="15">
        <v>44887</v>
      </c>
      <c r="BG1729" t="s">
        <v>1410</v>
      </c>
      <c r="BH1729">
        <v>0.5</v>
      </c>
      <c r="BI1729" t="s">
        <v>139</v>
      </c>
      <c r="BJ1729" s="15"/>
      <c r="BK1729" t="s">
        <v>146</v>
      </c>
      <c r="BL1729">
        <v>8</v>
      </c>
      <c r="BM1729" s="16">
        <v>44880.789583333302</v>
      </c>
      <c r="BN1729">
        <v>8</v>
      </c>
      <c r="BO1729" s="16">
        <v>44880.789583333302</v>
      </c>
      <c r="BP1729" t="s">
        <v>147</v>
      </c>
      <c r="BQ1729" t="s">
        <v>147</v>
      </c>
      <c r="BS1729">
        <v>0.5</v>
      </c>
      <c r="BT1729" t="b">
        <v>0</v>
      </c>
      <c r="BV1729">
        <v>0.5</v>
      </c>
      <c r="BW1729">
        <v>0.25</v>
      </c>
      <c r="BX1729" t="s">
        <v>1103</v>
      </c>
      <c r="BY1729" t="s">
        <v>1400</v>
      </c>
      <c r="BZ1729" t="s">
        <v>1401</v>
      </c>
      <c r="CA1729" t="s">
        <v>4058</v>
      </c>
      <c r="CB1729" t="s">
        <v>150</v>
      </c>
      <c r="CD1729" t="s">
        <v>1422</v>
      </c>
      <c r="CI1729">
        <v>45.618056000000003</v>
      </c>
      <c r="CJ1729">
        <v>-122.758611</v>
      </c>
      <c r="CN1729" t="s">
        <v>135</v>
      </c>
      <c r="CO1729" t="s">
        <v>298</v>
      </c>
      <c r="CV1729" t="s">
        <v>154</v>
      </c>
      <c r="CW1729" t="s">
        <v>524</v>
      </c>
      <c r="CX1729" t="s">
        <v>1423</v>
      </c>
      <c r="DC1729" s="15"/>
      <c r="DH1729" t="s">
        <v>146</v>
      </c>
    </row>
    <row r="1730" spans="1:112" x14ac:dyDescent="0.25">
      <c r="A1730" t="s">
        <v>1400</v>
      </c>
      <c r="B1730" t="s">
        <v>1401</v>
      </c>
      <c r="C1730" t="s">
        <v>5144</v>
      </c>
      <c r="D1730" t="s">
        <v>124</v>
      </c>
      <c r="E1730" t="s">
        <v>125</v>
      </c>
      <c r="F1730" t="s">
        <v>126</v>
      </c>
      <c r="G1730" s="15">
        <v>44880</v>
      </c>
      <c r="H1730" t="s">
        <v>2005</v>
      </c>
      <c r="I1730" t="s">
        <v>1197</v>
      </c>
      <c r="J1730" s="15">
        <v>44880</v>
      </c>
      <c r="K1730" t="s">
        <v>2005</v>
      </c>
      <c r="L1730" t="s">
        <v>1197</v>
      </c>
      <c r="T1730" t="s">
        <v>1404</v>
      </c>
      <c r="V1730" t="s">
        <v>4039</v>
      </c>
      <c r="AA1730" t="s">
        <v>1406</v>
      </c>
      <c r="AB1730" t="s">
        <v>1400</v>
      </c>
      <c r="AC1730" t="s">
        <v>1406</v>
      </c>
      <c r="AD1730" t="s">
        <v>1407</v>
      </c>
      <c r="AF1730" t="s">
        <v>137</v>
      </c>
      <c r="AG1730" t="s">
        <v>1408</v>
      </c>
      <c r="AI1730" t="s">
        <v>139</v>
      </c>
      <c r="AK1730" t="s">
        <v>140</v>
      </c>
      <c r="AM1730" t="s">
        <v>141</v>
      </c>
      <c r="AZ1730" t="s">
        <v>1207</v>
      </c>
      <c r="BA1730" t="s">
        <v>1208</v>
      </c>
      <c r="BB1730" t="s">
        <v>1209</v>
      </c>
      <c r="BD1730" t="s">
        <v>1409</v>
      </c>
      <c r="BE1730" s="15">
        <v>44887</v>
      </c>
      <c r="BG1730" t="s">
        <v>1410</v>
      </c>
      <c r="BH1730">
        <v>0.5</v>
      </c>
      <c r="BI1730" t="s">
        <v>139</v>
      </c>
      <c r="BJ1730" s="15"/>
      <c r="BK1730" t="s">
        <v>146</v>
      </c>
      <c r="BL1730">
        <v>8</v>
      </c>
      <c r="BM1730" s="16">
        <v>44880.881944444402</v>
      </c>
      <c r="BN1730">
        <v>8</v>
      </c>
      <c r="BO1730" s="16">
        <v>44880.881944444402</v>
      </c>
      <c r="BP1730" t="s">
        <v>147</v>
      </c>
      <c r="BQ1730" t="s">
        <v>147</v>
      </c>
      <c r="BS1730">
        <v>0.5</v>
      </c>
      <c r="BT1730" t="b">
        <v>0</v>
      </c>
      <c r="BV1730">
        <v>0.5</v>
      </c>
      <c r="BW1730">
        <v>0.25</v>
      </c>
      <c r="BX1730" t="s">
        <v>1103</v>
      </c>
      <c r="BY1730" t="s">
        <v>1400</v>
      </c>
      <c r="BZ1730" t="s">
        <v>1401</v>
      </c>
      <c r="CA1730" t="s">
        <v>4040</v>
      </c>
      <c r="CB1730" t="s">
        <v>150</v>
      </c>
      <c r="CD1730" t="s">
        <v>1422</v>
      </c>
      <c r="CI1730">
        <v>45.613056</v>
      </c>
      <c r="CJ1730">
        <v>-122.745</v>
      </c>
      <c r="CN1730" t="s">
        <v>135</v>
      </c>
      <c r="CO1730" t="s">
        <v>298</v>
      </c>
      <c r="CV1730" t="s">
        <v>154</v>
      </c>
      <c r="CW1730" t="s">
        <v>524</v>
      </c>
      <c r="CX1730" t="s">
        <v>1423</v>
      </c>
      <c r="DC1730" s="15"/>
      <c r="DH1730" t="s">
        <v>146</v>
      </c>
    </row>
    <row r="1731" spans="1:112" x14ac:dyDescent="0.25">
      <c r="A1731" t="s">
        <v>3865</v>
      </c>
      <c r="B1731" t="s">
        <v>3866</v>
      </c>
      <c r="C1731" t="s">
        <v>5145</v>
      </c>
      <c r="D1731" t="s">
        <v>124</v>
      </c>
      <c r="E1731" t="s">
        <v>125</v>
      </c>
      <c r="F1731" t="s">
        <v>126</v>
      </c>
      <c r="G1731" s="15">
        <v>44886</v>
      </c>
      <c r="H1731" t="s">
        <v>2458</v>
      </c>
      <c r="I1731" t="s">
        <v>1432</v>
      </c>
      <c r="J1731" s="15"/>
      <c r="M1731" t="s">
        <v>1445</v>
      </c>
      <c r="N1731" t="s">
        <v>130</v>
      </c>
      <c r="T1731" t="s">
        <v>3868</v>
      </c>
      <c r="U1731" t="s">
        <v>3869</v>
      </c>
      <c r="V1731" t="s">
        <v>5146</v>
      </c>
      <c r="W1731" t="s">
        <v>5147</v>
      </c>
      <c r="AA1731" t="s">
        <v>3113</v>
      </c>
      <c r="AB1731" t="s">
        <v>3865</v>
      </c>
      <c r="AC1731" t="s">
        <v>3113</v>
      </c>
      <c r="AD1731" t="s">
        <v>3872</v>
      </c>
      <c r="AF1731" t="s">
        <v>137</v>
      </c>
      <c r="AG1731" t="s">
        <v>138</v>
      </c>
      <c r="AH1731">
        <v>0.3</v>
      </c>
      <c r="AI1731" t="s">
        <v>139</v>
      </c>
      <c r="AK1731" t="s">
        <v>140</v>
      </c>
      <c r="AM1731" t="s">
        <v>141</v>
      </c>
      <c r="AS1731" t="s">
        <v>3114</v>
      </c>
      <c r="AZ1731" t="s">
        <v>3873</v>
      </c>
      <c r="BA1731" t="s">
        <v>1208</v>
      </c>
      <c r="BB1731" t="s">
        <v>3874</v>
      </c>
      <c r="BC1731" t="s">
        <v>3875</v>
      </c>
      <c r="BD1731" t="s">
        <v>3876</v>
      </c>
      <c r="BE1731" s="15">
        <v>44893</v>
      </c>
      <c r="BG1731" t="s">
        <v>3117</v>
      </c>
      <c r="BH1731">
        <v>0.5</v>
      </c>
      <c r="BI1731" t="s">
        <v>139</v>
      </c>
      <c r="BJ1731" s="15"/>
      <c r="BK1731" t="s">
        <v>146</v>
      </c>
      <c r="BL1731">
        <v>5</v>
      </c>
      <c r="BM1731" s="16">
        <v>44886.624305555597</v>
      </c>
      <c r="BO1731" s="16"/>
      <c r="BP1731" t="s">
        <v>147</v>
      </c>
      <c r="BQ1731" t="s">
        <v>147</v>
      </c>
      <c r="BR1731">
        <v>0.3</v>
      </c>
      <c r="BS1731">
        <v>0.5</v>
      </c>
      <c r="BT1731" t="b">
        <v>0</v>
      </c>
      <c r="BU1731">
        <v>0.3</v>
      </c>
      <c r="BV1731">
        <v>0.5</v>
      </c>
      <c r="BW1731">
        <v>0.25</v>
      </c>
      <c r="BX1731" t="s">
        <v>1103</v>
      </c>
      <c r="BY1731" t="s">
        <v>3865</v>
      </c>
      <c r="BZ1731" t="s">
        <v>3866</v>
      </c>
      <c r="CA1731" t="s">
        <v>5148</v>
      </c>
      <c r="CB1731" t="s">
        <v>150</v>
      </c>
      <c r="CC1731" t="s">
        <v>5149</v>
      </c>
      <c r="CD1731" t="s">
        <v>3879</v>
      </c>
      <c r="CI1731">
        <v>26.243879987</v>
      </c>
      <c r="CJ1731">
        <v>-81.793419999999998</v>
      </c>
      <c r="CK1731" t="s">
        <v>324</v>
      </c>
      <c r="CL1731" t="s">
        <v>135</v>
      </c>
      <c r="CM1731" t="s">
        <v>296</v>
      </c>
      <c r="CN1731" t="s">
        <v>3120</v>
      </c>
      <c r="CO1731" t="s">
        <v>298</v>
      </c>
      <c r="CV1731" t="s">
        <v>154</v>
      </c>
      <c r="CW1731" t="s">
        <v>742</v>
      </c>
      <c r="CX1731" t="s">
        <v>156</v>
      </c>
      <c r="DC1731" s="15"/>
      <c r="DH1731" t="s">
        <v>146</v>
      </c>
    </row>
    <row r="1732" spans="1:112" x14ac:dyDescent="0.25">
      <c r="A1732" t="s">
        <v>1400</v>
      </c>
      <c r="B1732" t="s">
        <v>1401</v>
      </c>
      <c r="C1732" t="s">
        <v>5150</v>
      </c>
      <c r="D1732" t="s">
        <v>124</v>
      </c>
      <c r="E1732" t="s">
        <v>125</v>
      </c>
      <c r="F1732" t="s">
        <v>126</v>
      </c>
      <c r="G1732" s="15">
        <v>44894</v>
      </c>
      <c r="H1732" t="s">
        <v>1567</v>
      </c>
      <c r="I1732" t="s">
        <v>1197</v>
      </c>
      <c r="J1732" s="15">
        <v>44894</v>
      </c>
      <c r="K1732" t="s">
        <v>1567</v>
      </c>
      <c r="L1732" t="s">
        <v>1197</v>
      </c>
      <c r="T1732" t="s">
        <v>1404</v>
      </c>
      <c r="V1732" t="s">
        <v>4029</v>
      </c>
      <c r="AA1732" t="s">
        <v>1406</v>
      </c>
      <c r="AB1732" t="s">
        <v>1400</v>
      </c>
      <c r="AC1732" t="s">
        <v>1406</v>
      </c>
      <c r="AD1732" t="s">
        <v>1407</v>
      </c>
      <c r="AF1732" t="s">
        <v>137</v>
      </c>
      <c r="AG1732" t="s">
        <v>1408</v>
      </c>
      <c r="AI1732" t="s">
        <v>139</v>
      </c>
      <c r="AK1732" t="s">
        <v>140</v>
      </c>
      <c r="AM1732" t="s">
        <v>141</v>
      </c>
      <c r="AZ1732" t="s">
        <v>1207</v>
      </c>
      <c r="BA1732" t="s">
        <v>1208</v>
      </c>
      <c r="BB1732" t="s">
        <v>1209</v>
      </c>
      <c r="BD1732" t="s">
        <v>1409</v>
      </c>
      <c r="BE1732" s="15">
        <v>44904</v>
      </c>
      <c r="BG1732" t="s">
        <v>1410</v>
      </c>
      <c r="BH1732">
        <v>0.5</v>
      </c>
      <c r="BI1732" t="s">
        <v>139</v>
      </c>
      <c r="BJ1732" s="15"/>
      <c r="BK1732" t="s">
        <v>146</v>
      </c>
      <c r="BL1732">
        <v>8</v>
      </c>
      <c r="BM1732" s="16">
        <v>44894.819444444402</v>
      </c>
      <c r="BN1732">
        <v>8</v>
      </c>
      <c r="BO1732" s="16">
        <v>44894.819444444402</v>
      </c>
      <c r="BP1732" t="s">
        <v>147</v>
      </c>
      <c r="BQ1732" t="s">
        <v>147</v>
      </c>
      <c r="BS1732">
        <v>0.5</v>
      </c>
      <c r="BT1732" t="b">
        <v>0</v>
      </c>
      <c r="BV1732">
        <v>0.5</v>
      </c>
      <c r="BW1732">
        <v>0.25</v>
      </c>
      <c r="BX1732" t="s">
        <v>1103</v>
      </c>
      <c r="BY1732" t="s">
        <v>1400</v>
      </c>
      <c r="BZ1732" t="s">
        <v>1401</v>
      </c>
      <c r="CA1732" t="s">
        <v>4030</v>
      </c>
      <c r="CB1732" t="s">
        <v>150</v>
      </c>
      <c r="CD1732" t="s">
        <v>4027</v>
      </c>
      <c r="CI1732">
        <v>43.318779999999997</v>
      </c>
      <c r="CJ1732">
        <v>-124.28928000000001</v>
      </c>
      <c r="CN1732" t="s">
        <v>135</v>
      </c>
      <c r="CO1732" t="s">
        <v>298</v>
      </c>
      <c r="CV1732" t="s">
        <v>154</v>
      </c>
      <c r="CW1732" t="s">
        <v>524</v>
      </c>
      <c r="CX1732" t="s">
        <v>1801</v>
      </c>
      <c r="DC1732" s="15"/>
      <c r="DH1732" t="s">
        <v>146</v>
      </c>
    </row>
    <row r="1733" spans="1:112" x14ac:dyDescent="0.25">
      <c r="A1733" t="s">
        <v>1400</v>
      </c>
      <c r="B1733" t="s">
        <v>1401</v>
      </c>
      <c r="C1733" t="s">
        <v>5151</v>
      </c>
      <c r="D1733" t="s">
        <v>124</v>
      </c>
      <c r="E1733" t="s">
        <v>125</v>
      </c>
      <c r="F1733" t="s">
        <v>126</v>
      </c>
      <c r="G1733" s="15">
        <v>44894</v>
      </c>
      <c r="H1733" t="s">
        <v>2562</v>
      </c>
      <c r="I1733" t="s">
        <v>1197</v>
      </c>
      <c r="J1733" s="15">
        <v>44894</v>
      </c>
      <c r="K1733" t="s">
        <v>2562</v>
      </c>
      <c r="L1733" t="s">
        <v>1197</v>
      </c>
      <c r="T1733" t="s">
        <v>1404</v>
      </c>
      <c r="V1733" t="s">
        <v>4025</v>
      </c>
      <c r="AA1733" t="s">
        <v>1406</v>
      </c>
      <c r="AB1733" t="s">
        <v>1400</v>
      </c>
      <c r="AC1733" t="s">
        <v>1406</v>
      </c>
      <c r="AD1733" t="s">
        <v>1407</v>
      </c>
      <c r="AF1733" t="s">
        <v>137</v>
      </c>
      <c r="AG1733" t="s">
        <v>1408</v>
      </c>
      <c r="AI1733" t="s">
        <v>139</v>
      </c>
      <c r="AK1733" t="s">
        <v>140</v>
      </c>
      <c r="AM1733" t="s">
        <v>141</v>
      </c>
      <c r="AZ1733" t="s">
        <v>1207</v>
      </c>
      <c r="BA1733" t="s">
        <v>1208</v>
      </c>
      <c r="BB1733" t="s">
        <v>1209</v>
      </c>
      <c r="BD1733" t="s">
        <v>1409</v>
      </c>
      <c r="BE1733" s="15">
        <v>44904</v>
      </c>
      <c r="BG1733" t="s">
        <v>1410</v>
      </c>
      <c r="BH1733">
        <v>0.5</v>
      </c>
      <c r="BI1733" t="s">
        <v>139</v>
      </c>
      <c r="BJ1733" s="15"/>
      <c r="BK1733" t="s">
        <v>146</v>
      </c>
      <c r="BL1733">
        <v>8</v>
      </c>
      <c r="BM1733" s="16">
        <v>44894.933333333298</v>
      </c>
      <c r="BN1733">
        <v>8</v>
      </c>
      <c r="BO1733" s="16">
        <v>44894.933333333298</v>
      </c>
      <c r="BP1733" t="s">
        <v>147</v>
      </c>
      <c r="BQ1733" t="s">
        <v>147</v>
      </c>
      <c r="BS1733">
        <v>0.5</v>
      </c>
      <c r="BT1733" t="b">
        <v>0</v>
      </c>
      <c r="BV1733">
        <v>0.5</v>
      </c>
      <c r="BW1733">
        <v>0.25</v>
      </c>
      <c r="BX1733" t="s">
        <v>1103</v>
      </c>
      <c r="BY1733" t="s">
        <v>1400</v>
      </c>
      <c r="BZ1733" t="s">
        <v>1401</v>
      </c>
      <c r="CA1733" t="s">
        <v>4026</v>
      </c>
      <c r="CB1733" t="s">
        <v>150</v>
      </c>
      <c r="CD1733" t="s">
        <v>4027</v>
      </c>
      <c r="CI1733">
        <v>43.319167</v>
      </c>
      <c r="CJ1733">
        <v>-124.291667</v>
      </c>
      <c r="CN1733" t="s">
        <v>135</v>
      </c>
      <c r="CO1733" t="s">
        <v>298</v>
      </c>
      <c r="CV1733" t="s">
        <v>154</v>
      </c>
      <c r="CW1733" t="s">
        <v>524</v>
      </c>
      <c r="CX1733" t="s">
        <v>1801</v>
      </c>
      <c r="DC1733" s="15"/>
      <c r="DH1733" t="s">
        <v>146</v>
      </c>
    </row>
    <row r="1734" spans="1:112" x14ac:dyDescent="0.25">
      <c r="A1734" t="s">
        <v>122</v>
      </c>
      <c r="B1734" t="s">
        <v>122</v>
      </c>
      <c r="C1734" t="s">
        <v>5152</v>
      </c>
      <c r="D1734" t="s">
        <v>124</v>
      </c>
      <c r="E1734" t="s">
        <v>125</v>
      </c>
      <c r="F1734" t="s">
        <v>126</v>
      </c>
      <c r="G1734" s="15">
        <v>44943</v>
      </c>
      <c r="H1734" t="s">
        <v>628</v>
      </c>
      <c r="I1734" t="s">
        <v>128</v>
      </c>
      <c r="J1734" s="15"/>
      <c r="T1734" t="s">
        <v>131</v>
      </c>
      <c r="U1734" t="s">
        <v>620</v>
      </c>
      <c r="V1734" t="s">
        <v>1885</v>
      </c>
      <c r="W1734" t="s">
        <v>134</v>
      </c>
      <c r="AA1734" t="s">
        <v>135</v>
      </c>
      <c r="AB1734" t="s">
        <v>122</v>
      </c>
      <c r="AC1734" t="s">
        <v>135</v>
      </c>
      <c r="AD1734" t="s">
        <v>136</v>
      </c>
      <c r="AF1734" t="s">
        <v>137</v>
      </c>
      <c r="AG1734" t="s">
        <v>138</v>
      </c>
      <c r="AH1734">
        <v>0.4</v>
      </c>
      <c r="AI1734" t="s">
        <v>139</v>
      </c>
      <c r="AK1734" t="s">
        <v>140</v>
      </c>
      <c r="AM1734" t="s">
        <v>141</v>
      </c>
      <c r="AS1734" t="s">
        <v>4883</v>
      </c>
      <c r="AZ1734" t="s">
        <v>143</v>
      </c>
      <c r="BA1734" t="s">
        <v>122</v>
      </c>
      <c r="BB1734" t="s">
        <v>143</v>
      </c>
      <c r="BD1734" t="s">
        <v>489</v>
      </c>
      <c r="BE1734" s="15"/>
      <c r="BG1734" t="s">
        <v>145</v>
      </c>
      <c r="BH1734">
        <v>0.5</v>
      </c>
      <c r="BI1734" t="s">
        <v>139</v>
      </c>
      <c r="BJ1734" s="15"/>
      <c r="BK1734" t="s">
        <v>146</v>
      </c>
      <c r="BL1734">
        <v>7</v>
      </c>
      <c r="BM1734" s="16">
        <v>44943.479166666701</v>
      </c>
      <c r="BO1734" s="16"/>
      <c r="BP1734" t="s">
        <v>147</v>
      </c>
      <c r="BQ1734" t="s">
        <v>147</v>
      </c>
      <c r="BR1734">
        <v>0.4</v>
      </c>
      <c r="BS1734">
        <v>0.5</v>
      </c>
      <c r="BT1734" t="b">
        <v>0</v>
      </c>
      <c r="BU1734">
        <v>0.4</v>
      </c>
      <c r="BV1734">
        <v>0.5</v>
      </c>
      <c r="BW1734">
        <v>0.25</v>
      </c>
      <c r="BX1734" t="s">
        <v>1103</v>
      </c>
      <c r="BY1734" t="s">
        <v>122</v>
      </c>
      <c r="BZ1734" t="s">
        <v>122</v>
      </c>
      <c r="CA1734" t="s">
        <v>1886</v>
      </c>
      <c r="CB1734" t="s">
        <v>150</v>
      </c>
      <c r="CC1734" t="s">
        <v>1887</v>
      </c>
      <c r="CD1734" t="s">
        <v>447</v>
      </c>
      <c r="CI1734">
        <v>34.255431799999997</v>
      </c>
      <c r="CJ1734">
        <v>-114.1455782</v>
      </c>
      <c r="CN1734" t="s">
        <v>135</v>
      </c>
      <c r="CO1734" t="s">
        <v>153</v>
      </c>
      <c r="CV1734" t="s">
        <v>154</v>
      </c>
      <c r="CW1734" t="s">
        <v>155</v>
      </c>
      <c r="CX1734" t="s">
        <v>448</v>
      </c>
      <c r="DC1734" s="15"/>
      <c r="DH1734" t="s">
        <v>146</v>
      </c>
    </row>
    <row r="1735" spans="1:112" x14ac:dyDescent="0.25">
      <c r="A1735" t="s">
        <v>1400</v>
      </c>
      <c r="B1735" t="s">
        <v>1401</v>
      </c>
      <c r="C1735" t="s">
        <v>5153</v>
      </c>
      <c r="D1735" t="s">
        <v>124</v>
      </c>
      <c r="E1735" t="s">
        <v>125</v>
      </c>
      <c r="F1735" t="s">
        <v>126</v>
      </c>
      <c r="G1735" s="15">
        <v>44951</v>
      </c>
      <c r="H1735" t="s">
        <v>991</v>
      </c>
      <c r="I1735" t="s">
        <v>1197</v>
      </c>
      <c r="J1735" s="15">
        <v>44951</v>
      </c>
      <c r="K1735" t="s">
        <v>991</v>
      </c>
      <c r="L1735" t="s">
        <v>1197</v>
      </c>
      <c r="T1735" t="s">
        <v>1404</v>
      </c>
      <c r="V1735" t="s">
        <v>5154</v>
      </c>
      <c r="AA1735" t="s">
        <v>1406</v>
      </c>
      <c r="AB1735" t="s">
        <v>1400</v>
      </c>
      <c r="AC1735" t="s">
        <v>1406</v>
      </c>
      <c r="AD1735" t="s">
        <v>1407</v>
      </c>
      <c r="AF1735" t="s">
        <v>137</v>
      </c>
      <c r="AG1735" t="s">
        <v>1408</v>
      </c>
      <c r="AI1735" t="s">
        <v>139</v>
      </c>
      <c r="AK1735" t="s">
        <v>140</v>
      </c>
      <c r="AM1735" t="s">
        <v>141</v>
      </c>
      <c r="AZ1735" t="s">
        <v>1207</v>
      </c>
      <c r="BA1735" t="s">
        <v>1208</v>
      </c>
      <c r="BB1735" t="s">
        <v>1209</v>
      </c>
      <c r="BD1735" t="s">
        <v>1409</v>
      </c>
      <c r="BE1735" s="15">
        <v>44958</v>
      </c>
      <c r="BG1735" t="s">
        <v>1410</v>
      </c>
      <c r="BH1735">
        <v>0.5</v>
      </c>
      <c r="BI1735" t="s">
        <v>139</v>
      </c>
      <c r="BJ1735" s="15"/>
      <c r="BK1735" t="s">
        <v>146</v>
      </c>
      <c r="BL1735">
        <v>8</v>
      </c>
      <c r="BM1735" s="16">
        <v>44951.753472222197</v>
      </c>
      <c r="BN1735">
        <v>8</v>
      </c>
      <c r="BO1735" s="16">
        <v>44951.753472222197</v>
      </c>
      <c r="BP1735" t="s">
        <v>147</v>
      </c>
      <c r="BQ1735" t="s">
        <v>147</v>
      </c>
      <c r="BS1735">
        <v>0.5</v>
      </c>
      <c r="BT1735" t="b">
        <v>0</v>
      </c>
      <c r="BV1735">
        <v>0.5</v>
      </c>
      <c r="BW1735">
        <v>0.25</v>
      </c>
      <c r="BX1735" t="s">
        <v>1103</v>
      </c>
      <c r="BY1735" t="s">
        <v>1400</v>
      </c>
      <c r="BZ1735" t="s">
        <v>1401</v>
      </c>
      <c r="CA1735" t="s">
        <v>5155</v>
      </c>
      <c r="CB1735" t="s">
        <v>150</v>
      </c>
      <c r="CC1735" t="s">
        <v>5156</v>
      </c>
      <c r="CD1735" t="s">
        <v>3699</v>
      </c>
      <c r="CI1735">
        <v>45.133929999999999</v>
      </c>
      <c r="CJ1735">
        <v>-123.47863</v>
      </c>
      <c r="CN1735" t="s">
        <v>135</v>
      </c>
      <c r="CO1735" t="s">
        <v>298</v>
      </c>
      <c r="CV1735" t="s">
        <v>154</v>
      </c>
      <c r="CW1735" t="s">
        <v>524</v>
      </c>
      <c r="CX1735" t="s">
        <v>2767</v>
      </c>
      <c r="DC1735" s="15"/>
      <c r="DH1735" t="s">
        <v>146</v>
      </c>
    </row>
    <row r="1736" spans="1:112" x14ac:dyDescent="0.25">
      <c r="A1736" t="s">
        <v>1400</v>
      </c>
      <c r="B1736" t="s">
        <v>1401</v>
      </c>
      <c r="C1736" t="s">
        <v>5157</v>
      </c>
      <c r="D1736" t="s">
        <v>124</v>
      </c>
      <c r="E1736" t="s">
        <v>125</v>
      </c>
      <c r="F1736" t="s">
        <v>126</v>
      </c>
      <c r="G1736" s="15">
        <v>44951</v>
      </c>
      <c r="H1736" t="s">
        <v>4612</v>
      </c>
      <c r="I1736" t="s">
        <v>1197</v>
      </c>
      <c r="J1736" s="15">
        <v>44951</v>
      </c>
      <c r="K1736" t="s">
        <v>4612</v>
      </c>
      <c r="L1736" t="s">
        <v>1197</v>
      </c>
      <c r="T1736" t="s">
        <v>1404</v>
      </c>
      <c r="V1736" t="s">
        <v>4228</v>
      </c>
      <c r="AA1736" t="s">
        <v>1406</v>
      </c>
      <c r="AB1736" t="s">
        <v>1400</v>
      </c>
      <c r="AC1736" t="s">
        <v>1406</v>
      </c>
      <c r="AD1736" t="s">
        <v>1407</v>
      </c>
      <c r="AF1736" t="s">
        <v>137</v>
      </c>
      <c r="AG1736" t="s">
        <v>1408</v>
      </c>
      <c r="AI1736" t="s">
        <v>139</v>
      </c>
      <c r="AK1736" t="s">
        <v>140</v>
      </c>
      <c r="AM1736" t="s">
        <v>141</v>
      </c>
      <c r="AZ1736" t="s">
        <v>1207</v>
      </c>
      <c r="BA1736" t="s">
        <v>1208</v>
      </c>
      <c r="BB1736" t="s">
        <v>1209</v>
      </c>
      <c r="BD1736" t="s">
        <v>1409</v>
      </c>
      <c r="BE1736" s="15">
        <v>44958</v>
      </c>
      <c r="BG1736" t="s">
        <v>1410</v>
      </c>
      <c r="BH1736">
        <v>0.5</v>
      </c>
      <c r="BI1736" t="s">
        <v>139</v>
      </c>
      <c r="BJ1736" s="15"/>
      <c r="BK1736" t="s">
        <v>146</v>
      </c>
      <c r="BL1736">
        <v>8</v>
      </c>
      <c r="BM1736" s="16">
        <v>44951.757638888899</v>
      </c>
      <c r="BN1736">
        <v>8</v>
      </c>
      <c r="BO1736" s="16">
        <v>44951.757638888899</v>
      </c>
      <c r="BP1736" t="s">
        <v>147</v>
      </c>
      <c r="BQ1736" t="s">
        <v>147</v>
      </c>
      <c r="BS1736">
        <v>0.5</v>
      </c>
      <c r="BT1736" t="b">
        <v>0</v>
      </c>
      <c r="BV1736">
        <v>0.5</v>
      </c>
      <c r="BW1736">
        <v>0.25</v>
      </c>
      <c r="BX1736" t="s">
        <v>1103</v>
      </c>
      <c r="BY1736" t="s">
        <v>1400</v>
      </c>
      <c r="BZ1736" t="s">
        <v>1401</v>
      </c>
      <c r="CA1736" t="s">
        <v>4229</v>
      </c>
      <c r="CB1736" t="s">
        <v>150</v>
      </c>
      <c r="CC1736" t="s">
        <v>1515</v>
      </c>
      <c r="CD1736" t="s">
        <v>3699</v>
      </c>
      <c r="CI1736">
        <v>45.134079999999997</v>
      </c>
      <c r="CJ1736">
        <v>-123.47857</v>
      </c>
      <c r="CN1736" t="s">
        <v>135</v>
      </c>
      <c r="CO1736" t="s">
        <v>298</v>
      </c>
      <c r="CV1736" t="s">
        <v>154</v>
      </c>
      <c r="CW1736" t="s">
        <v>524</v>
      </c>
      <c r="CX1736" t="s">
        <v>2767</v>
      </c>
      <c r="DC1736" s="15"/>
      <c r="DH1736" t="s">
        <v>146</v>
      </c>
    </row>
    <row r="1737" spans="1:112" x14ac:dyDescent="0.25">
      <c r="A1737" t="s">
        <v>1400</v>
      </c>
      <c r="B1737" t="s">
        <v>1401</v>
      </c>
      <c r="C1737" t="s">
        <v>5158</v>
      </c>
      <c r="D1737" t="s">
        <v>124</v>
      </c>
      <c r="E1737" t="s">
        <v>125</v>
      </c>
      <c r="F1737" t="s">
        <v>126</v>
      </c>
      <c r="G1737" s="15">
        <v>44957</v>
      </c>
      <c r="H1737" t="s">
        <v>232</v>
      </c>
      <c r="I1737" t="s">
        <v>1197</v>
      </c>
      <c r="J1737" s="15">
        <v>44957</v>
      </c>
      <c r="K1737" t="s">
        <v>232</v>
      </c>
      <c r="L1737" t="s">
        <v>1197</v>
      </c>
      <c r="T1737" t="s">
        <v>1404</v>
      </c>
      <c r="V1737" t="s">
        <v>4476</v>
      </c>
      <c r="AA1737" t="s">
        <v>1406</v>
      </c>
      <c r="AB1737" t="s">
        <v>1400</v>
      </c>
      <c r="AC1737" t="s">
        <v>1406</v>
      </c>
      <c r="AD1737" t="s">
        <v>1407</v>
      </c>
      <c r="AF1737" t="s">
        <v>137</v>
      </c>
      <c r="AG1737" t="s">
        <v>1408</v>
      </c>
      <c r="AI1737" t="s">
        <v>139</v>
      </c>
      <c r="AK1737" t="s">
        <v>140</v>
      </c>
      <c r="AM1737" t="s">
        <v>141</v>
      </c>
      <c r="AZ1737" t="s">
        <v>1207</v>
      </c>
      <c r="BA1737" t="s">
        <v>1208</v>
      </c>
      <c r="BB1737" t="s">
        <v>1209</v>
      </c>
      <c r="BD1737" t="s">
        <v>1409</v>
      </c>
      <c r="BE1737" s="15">
        <v>44959</v>
      </c>
      <c r="BG1737" t="s">
        <v>1410</v>
      </c>
      <c r="BH1737">
        <v>0.5</v>
      </c>
      <c r="BI1737" t="s">
        <v>139</v>
      </c>
      <c r="BJ1737" s="15"/>
      <c r="BK1737" t="s">
        <v>146</v>
      </c>
      <c r="BL1737">
        <v>8</v>
      </c>
      <c r="BM1737" s="16">
        <v>44957.739583333299</v>
      </c>
      <c r="BN1737">
        <v>8</v>
      </c>
      <c r="BO1737" s="16">
        <v>44957.739583333299</v>
      </c>
      <c r="BP1737" t="s">
        <v>147</v>
      </c>
      <c r="BQ1737" t="s">
        <v>147</v>
      </c>
      <c r="BS1737">
        <v>0.5</v>
      </c>
      <c r="BT1737" t="b">
        <v>0</v>
      </c>
      <c r="BV1737">
        <v>0.5</v>
      </c>
      <c r="BW1737">
        <v>0.25</v>
      </c>
      <c r="BX1737" t="s">
        <v>1103</v>
      </c>
      <c r="BY1737" t="s">
        <v>1400</v>
      </c>
      <c r="BZ1737" t="s">
        <v>1401</v>
      </c>
      <c r="CA1737" t="s">
        <v>4477</v>
      </c>
      <c r="CB1737" t="s">
        <v>150</v>
      </c>
      <c r="CC1737" t="s">
        <v>1421</v>
      </c>
      <c r="CD1737" t="s">
        <v>4471</v>
      </c>
      <c r="CI1737">
        <v>43.958610999999998</v>
      </c>
      <c r="CJ1737">
        <v>-123.00277800000001</v>
      </c>
      <c r="CN1737" t="s">
        <v>135</v>
      </c>
      <c r="CO1737" t="s">
        <v>298</v>
      </c>
      <c r="CV1737" t="s">
        <v>154</v>
      </c>
      <c r="CW1737" t="s">
        <v>524</v>
      </c>
      <c r="CX1737" t="s">
        <v>3106</v>
      </c>
      <c r="DC1737" s="15"/>
      <c r="DH1737" t="s">
        <v>146</v>
      </c>
    </row>
    <row r="1738" spans="1:112" x14ac:dyDescent="0.25">
      <c r="A1738" t="s">
        <v>1400</v>
      </c>
      <c r="B1738" t="s">
        <v>1401</v>
      </c>
      <c r="C1738" t="s">
        <v>5159</v>
      </c>
      <c r="D1738" t="s">
        <v>124</v>
      </c>
      <c r="E1738" t="s">
        <v>125</v>
      </c>
      <c r="F1738" t="s">
        <v>126</v>
      </c>
      <c r="G1738" s="15">
        <v>44957</v>
      </c>
      <c r="H1738" t="s">
        <v>682</v>
      </c>
      <c r="I1738" t="s">
        <v>1197</v>
      </c>
      <c r="J1738" s="15">
        <v>44957</v>
      </c>
      <c r="K1738" t="s">
        <v>682</v>
      </c>
      <c r="L1738" t="s">
        <v>1197</v>
      </c>
      <c r="T1738" t="s">
        <v>1404</v>
      </c>
      <c r="V1738" t="s">
        <v>4473</v>
      </c>
      <c r="AA1738" t="s">
        <v>1406</v>
      </c>
      <c r="AB1738" t="s">
        <v>1400</v>
      </c>
      <c r="AC1738" t="s">
        <v>1406</v>
      </c>
      <c r="AD1738" t="s">
        <v>1407</v>
      </c>
      <c r="AF1738" t="s">
        <v>137</v>
      </c>
      <c r="AG1738" t="s">
        <v>1408</v>
      </c>
      <c r="AI1738" t="s">
        <v>139</v>
      </c>
      <c r="AK1738" t="s">
        <v>140</v>
      </c>
      <c r="AM1738" t="s">
        <v>141</v>
      </c>
      <c r="AZ1738" t="s">
        <v>1207</v>
      </c>
      <c r="BA1738" t="s">
        <v>1208</v>
      </c>
      <c r="BB1738" t="s">
        <v>1209</v>
      </c>
      <c r="BD1738" t="s">
        <v>1409</v>
      </c>
      <c r="BE1738" s="15">
        <v>44959</v>
      </c>
      <c r="BG1738" t="s">
        <v>1410</v>
      </c>
      <c r="BH1738">
        <v>0.5</v>
      </c>
      <c r="BI1738" t="s">
        <v>139</v>
      </c>
      <c r="BJ1738" s="15"/>
      <c r="BK1738" t="s">
        <v>146</v>
      </c>
      <c r="BL1738">
        <v>8</v>
      </c>
      <c r="BM1738" s="16">
        <v>44957.774305555598</v>
      </c>
      <c r="BN1738">
        <v>8</v>
      </c>
      <c r="BO1738" s="16">
        <v>44957.774305555598</v>
      </c>
      <c r="BP1738" t="s">
        <v>147</v>
      </c>
      <c r="BQ1738" t="s">
        <v>147</v>
      </c>
      <c r="BS1738">
        <v>0.5</v>
      </c>
      <c r="BT1738" t="b">
        <v>0</v>
      </c>
      <c r="BV1738">
        <v>0.5</v>
      </c>
      <c r="BW1738">
        <v>0.25</v>
      </c>
      <c r="BX1738" t="s">
        <v>1103</v>
      </c>
      <c r="BY1738" t="s">
        <v>1400</v>
      </c>
      <c r="BZ1738" t="s">
        <v>1401</v>
      </c>
      <c r="CA1738" t="s">
        <v>4474</v>
      </c>
      <c r="CB1738" t="s">
        <v>150</v>
      </c>
      <c r="CC1738" t="s">
        <v>1421</v>
      </c>
      <c r="CD1738" t="s">
        <v>4471</v>
      </c>
      <c r="CI1738">
        <v>43.957222000000002</v>
      </c>
      <c r="CJ1738">
        <v>-123.004167</v>
      </c>
      <c r="CN1738" t="s">
        <v>135</v>
      </c>
      <c r="CO1738" t="s">
        <v>298</v>
      </c>
      <c r="CV1738" t="s">
        <v>154</v>
      </c>
      <c r="CW1738" t="s">
        <v>524</v>
      </c>
      <c r="CX1738" t="s">
        <v>3106</v>
      </c>
      <c r="DC1738" s="15"/>
      <c r="DH1738" t="s">
        <v>146</v>
      </c>
    </row>
    <row r="1739" spans="1:112" x14ac:dyDescent="0.25">
      <c r="A1739" t="s">
        <v>1400</v>
      </c>
      <c r="B1739" t="s">
        <v>1401</v>
      </c>
      <c r="C1739" t="s">
        <v>5160</v>
      </c>
      <c r="D1739" t="s">
        <v>124</v>
      </c>
      <c r="E1739" t="s">
        <v>125</v>
      </c>
      <c r="F1739" t="s">
        <v>126</v>
      </c>
      <c r="G1739" s="15">
        <v>44957</v>
      </c>
      <c r="H1739" t="s">
        <v>1385</v>
      </c>
      <c r="I1739" t="s">
        <v>1197</v>
      </c>
      <c r="J1739" s="15">
        <v>44957</v>
      </c>
      <c r="K1739" t="s">
        <v>1385</v>
      </c>
      <c r="L1739" t="s">
        <v>1197</v>
      </c>
      <c r="T1739" t="s">
        <v>1404</v>
      </c>
      <c r="V1739" t="s">
        <v>4479</v>
      </c>
      <c r="AA1739" t="s">
        <v>1406</v>
      </c>
      <c r="AB1739" t="s">
        <v>1400</v>
      </c>
      <c r="AC1739" t="s">
        <v>1406</v>
      </c>
      <c r="AD1739" t="s">
        <v>1407</v>
      </c>
      <c r="AF1739" t="s">
        <v>137</v>
      </c>
      <c r="AG1739" t="s">
        <v>1408</v>
      </c>
      <c r="AI1739" t="s">
        <v>139</v>
      </c>
      <c r="AK1739" t="s">
        <v>140</v>
      </c>
      <c r="AM1739" t="s">
        <v>141</v>
      </c>
      <c r="AZ1739" t="s">
        <v>1207</v>
      </c>
      <c r="BA1739" t="s">
        <v>1208</v>
      </c>
      <c r="BB1739" t="s">
        <v>1209</v>
      </c>
      <c r="BD1739" t="s">
        <v>1409</v>
      </c>
      <c r="BE1739" s="15">
        <v>44959</v>
      </c>
      <c r="BG1739" t="s">
        <v>1410</v>
      </c>
      <c r="BH1739">
        <v>0.5</v>
      </c>
      <c r="BI1739" t="s">
        <v>139</v>
      </c>
      <c r="BJ1739" s="15"/>
      <c r="BK1739" t="s">
        <v>146</v>
      </c>
      <c r="BL1739">
        <v>8</v>
      </c>
      <c r="BM1739" s="16">
        <v>44957.833333333299</v>
      </c>
      <c r="BN1739">
        <v>8</v>
      </c>
      <c r="BO1739" s="16">
        <v>44957.833333333299</v>
      </c>
      <c r="BP1739" t="s">
        <v>147</v>
      </c>
      <c r="BQ1739" t="s">
        <v>147</v>
      </c>
      <c r="BS1739">
        <v>0.5</v>
      </c>
      <c r="BT1739" t="b">
        <v>0</v>
      </c>
      <c r="BV1739">
        <v>0.5</v>
      </c>
      <c r="BW1739">
        <v>0.25</v>
      </c>
      <c r="BX1739" t="s">
        <v>1103</v>
      </c>
      <c r="BY1739" t="s">
        <v>1400</v>
      </c>
      <c r="BZ1739" t="s">
        <v>1401</v>
      </c>
      <c r="CA1739" t="s">
        <v>4480</v>
      </c>
      <c r="CB1739" t="s">
        <v>150</v>
      </c>
      <c r="CC1739" t="s">
        <v>1421</v>
      </c>
      <c r="CD1739" t="s">
        <v>4471</v>
      </c>
      <c r="CI1739">
        <v>43.956111</v>
      </c>
      <c r="CJ1739">
        <v>-122.993472</v>
      </c>
      <c r="CN1739" t="s">
        <v>135</v>
      </c>
      <c r="CO1739" t="s">
        <v>298</v>
      </c>
      <c r="CV1739" t="s">
        <v>154</v>
      </c>
      <c r="CW1739" t="s">
        <v>524</v>
      </c>
      <c r="CX1739" t="s">
        <v>3106</v>
      </c>
      <c r="DC1739" s="15"/>
      <c r="DH1739" t="s">
        <v>146</v>
      </c>
    </row>
    <row r="1740" spans="1:112" x14ac:dyDescent="0.25">
      <c r="A1740" t="s">
        <v>1400</v>
      </c>
      <c r="B1740" t="s">
        <v>1401</v>
      </c>
      <c r="C1740" t="s">
        <v>5161</v>
      </c>
      <c r="D1740" t="s">
        <v>124</v>
      </c>
      <c r="E1740" t="s">
        <v>125</v>
      </c>
      <c r="F1740" t="s">
        <v>126</v>
      </c>
      <c r="G1740" s="15">
        <v>44957</v>
      </c>
      <c r="H1740" t="s">
        <v>2017</v>
      </c>
      <c r="I1740" t="s">
        <v>1197</v>
      </c>
      <c r="J1740" s="15">
        <v>44957</v>
      </c>
      <c r="K1740" t="s">
        <v>2017</v>
      </c>
      <c r="L1740" t="s">
        <v>1197</v>
      </c>
      <c r="T1740" t="s">
        <v>1404</v>
      </c>
      <c r="V1740" t="s">
        <v>4469</v>
      </c>
      <c r="AA1740" t="s">
        <v>1406</v>
      </c>
      <c r="AB1740" t="s">
        <v>1400</v>
      </c>
      <c r="AC1740" t="s">
        <v>1406</v>
      </c>
      <c r="AD1740" t="s">
        <v>1407</v>
      </c>
      <c r="AF1740" t="s">
        <v>137</v>
      </c>
      <c r="AG1740" t="s">
        <v>1408</v>
      </c>
      <c r="AI1740" t="s">
        <v>139</v>
      </c>
      <c r="AK1740" t="s">
        <v>140</v>
      </c>
      <c r="AM1740" t="s">
        <v>141</v>
      </c>
      <c r="AZ1740" t="s">
        <v>1207</v>
      </c>
      <c r="BA1740" t="s">
        <v>1208</v>
      </c>
      <c r="BB1740" t="s">
        <v>1209</v>
      </c>
      <c r="BD1740" t="s">
        <v>1409</v>
      </c>
      <c r="BE1740" s="15">
        <v>44959</v>
      </c>
      <c r="BG1740" t="s">
        <v>1410</v>
      </c>
      <c r="BH1740">
        <v>0.5</v>
      </c>
      <c r="BI1740" t="s">
        <v>139</v>
      </c>
      <c r="BJ1740" s="15"/>
      <c r="BK1740" t="s">
        <v>146</v>
      </c>
      <c r="BL1740">
        <v>8</v>
      </c>
      <c r="BM1740" s="16">
        <v>44957.895833333299</v>
      </c>
      <c r="BN1740">
        <v>8</v>
      </c>
      <c r="BO1740" s="16">
        <v>44957.895833333299</v>
      </c>
      <c r="BP1740" t="s">
        <v>147</v>
      </c>
      <c r="BQ1740" t="s">
        <v>147</v>
      </c>
      <c r="BS1740">
        <v>0.5</v>
      </c>
      <c r="BT1740" t="b">
        <v>0</v>
      </c>
      <c r="BV1740">
        <v>0.5</v>
      </c>
      <c r="BW1740">
        <v>0.25</v>
      </c>
      <c r="BX1740" t="s">
        <v>1103</v>
      </c>
      <c r="BY1740" t="s">
        <v>1400</v>
      </c>
      <c r="BZ1740" t="s">
        <v>1401</v>
      </c>
      <c r="CA1740" t="s">
        <v>4470</v>
      </c>
      <c r="CB1740" t="s">
        <v>150</v>
      </c>
      <c r="CC1740" t="s">
        <v>1421</v>
      </c>
      <c r="CD1740" t="s">
        <v>4471</v>
      </c>
      <c r="CI1740">
        <v>43.966943999999998</v>
      </c>
      <c r="CJ1740">
        <v>-123.005556</v>
      </c>
      <c r="CN1740" t="s">
        <v>135</v>
      </c>
      <c r="CO1740" t="s">
        <v>298</v>
      </c>
      <c r="CV1740" t="s">
        <v>154</v>
      </c>
      <c r="CW1740" t="s">
        <v>524</v>
      </c>
      <c r="CX1740" t="s">
        <v>3106</v>
      </c>
      <c r="DC1740" s="15"/>
      <c r="DH1740" t="s">
        <v>146</v>
      </c>
    </row>
    <row r="1741" spans="1:112" x14ac:dyDescent="0.25">
      <c r="A1741" t="s">
        <v>1400</v>
      </c>
      <c r="B1741" t="s">
        <v>1401</v>
      </c>
      <c r="C1741" t="s">
        <v>5162</v>
      </c>
      <c r="D1741" t="s">
        <v>124</v>
      </c>
      <c r="E1741" t="s">
        <v>125</v>
      </c>
      <c r="F1741" t="s">
        <v>126</v>
      </c>
      <c r="G1741" s="15">
        <v>44986</v>
      </c>
      <c r="H1741" t="s">
        <v>3102</v>
      </c>
      <c r="I1741" t="s">
        <v>1197</v>
      </c>
      <c r="J1741" s="15">
        <v>44986</v>
      </c>
      <c r="K1741" t="s">
        <v>3102</v>
      </c>
      <c r="L1741" t="s">
        <v>1197</v>
      </c>
      <c r="T1741" t="s">
        <v>2772</v>
      </c>
      <c r="V1741" t="s">
        <v>5163</v>
      </c>
      <c r="AA1741" t="s">
        <v>1406</v>
      </c>
      <c r="AB1741" t="s">
        <v>1400</v>
      </c>
      <c r="AC1741" t="s">
        <v>1406</v>
      </c>
      <c r="AD1741" t="s">
        <v>1407</v>
      </c>
      <c r="AF1741" t="s">
        <v>137</v>
      </c>
      <c r="AG1741" t="s">
        <v>1408</v>
      </c>
      <c r="AI1741" t="s">
        <v>139</v>
      </c>
      <c r="AK1741" t="s">
        <v>140</v>
      </c>
      <c r="AM1741" t="s">
        <v>141</v>
      </c>
      <c r="AZ1741" t="s">
        <v>1207</v>
      </c>
      <c r="BA1741" t="s">
        <v>1208</v>
      </c>
      <c r="BB1741" t="s">
        <v>1209</v>
      </c>
      <c r="BD1741" t="s">
        <v>1409</v>
      </c>
      <c r="BE1741" s="15">
        <v>44991</v>
      </c>
      <c r="BG1741" t="s">
        <v>1410</v>
      </c>
      <c r="BH1741">
        <v>0.5</v>
      </c>
      <c r="BI1741" t="s">
        <v>139</v>
      </c>
      <c r="BJ1741" s="15"/>
      <c r="BK1741" t="s">
        <v>146</v>
      </c>
      <c r="BL1741">
        <v>8</v>
      </c>
      <c r="BM1741" s="16">
        <v>44986.7409722222</v>
      </c>
      <c r="BN1741">
        <v>8</v>
      </c>
      <c r="BO1741" s="16">
        <v>44986.7409722222</v>
      </c>
      <c r="BP1741" t="s">
        <v>147</v>
      </c>
      <c r="BQ1741" t="s">
        <v>147</v>
      </c>
      <c r="BS1741">
        <v>0.5</v>
      </c>
      <c r="BT1741" t="b">
        <v>0</v>
      </c>
      <c r="BV1741">
        <v>0.5</v>
      </c>
      <c r="BW1741">
        <v>0.25</v>
      </c>
      <c r="BX1741" t="s">
        <v>1103</v>
      </c>
      <c r="BY1741" t="s">
        <v>1400</v>
      </c>
      <c r="BZ1741" t="s">
        <v>1401</v>
      </c>
      <c r="CA1741" t="s">
        <v>5164</v>
      </c>
      <c r="CB1741" t="s">
        <v>150</v>
      </c>
      <c r="CD1741" t="s">
        <v>4560</v>
      </c>
      <c r="CI1741">
        <v>43.665399999999998</v>
      </c>
      <c r="CJ1741">
        <v>-121.553</v>
      </c>
      <c r="CN1741" t="s">
        <v>1971</v>
      </c>
      <c r="CO1741" t="s">
        <v>298</v>
      </c>
      <c r="CV1741" t="s">
        <v>154</v>
      </c>
      <c r="CW1741" t="s">
        <v>524</v>
      </c>
      <c r="CX1741" t="s">
        <v>199</v>
      </c>
      <c r="DC1741" s="15"/>
      <c r="DH1741" t="s">
        <v>146</v>
      </c>
    </row>
    <row r="1742" spans="1:112" x14ac:dyDescent="0.25">
      <c r="A1742" t="s">
        <v>1400</v>
      </c>
      <c r="B1742" t="s">
        <v>1401</v>
      </c>
      <c r="C1742" t="s">
        <v>5165</v>
      </c>
      <c r="D1742" t="s">
        <v>124</v>
      </c>
      <c r="E1742" t="s">
        <v>125</v>
      </c>
      <c r="F1742" t="s">
        <v>126</v>
      </c>
      <c r="G1742" s="15">
        <v>44986</v>
      </c>
      <c r="H1742" t="s">
        <v>991</v>
      </c>
      <c r="I1742" t="s">
        <v>1197</v>
      </c>
      <c r="J1742" s="15">
        <v>44986</v>
      </c>
      <c r="K1742" t="s">
        <v>991</v>
      </c>
      <c r="L1742" t="s">
        <v>1197</v>
      </c>
      <c r="T1742" t="s">
        <v>2772</v>
      </c>
      <c r="V1742" t="s">
        <v>5166</v>
      </c>
      <c r="AA1742" t="s">
        <v>1406</v>
      </c>
      <c r="AB1742" t="s">
        <v>1400</v>
      </c>
      <c r="AC1742" t="s">
        <v>1406</v>
      </c>
      <c r="AD1742" t="s">
        <v>1407</v>
      </c>
      <c r="AF1742" t="s">
        <v>137</v>
      </c>
      <c r="AG1742" t="s">
        <v>1408</v>
      </c>
      <c r="AI1742" t="s">
        <v>139</v>
      </c>
      <c r="AK1742" t="s">
        <v>140</v>
      </c>
      <c r="AM1742" t="s">
        <v>141</v>
      </c>
      <c r="AZ1742" t="s">
        <v>1207</v>
      </c>
      <c r="BA1742" t="s">
        <v>1208</v>
      </c>
      <c r="BB1742" t="s">
        <v>1209</v>
      </c>
      <c r="BD1742" t="s">
        <v>1409</v>
      </c>
      <c r="BE1742" s="15">
        <v>44992</v>
      </c>
      <c r="BG1742" t="s">
        <v>1410</v>
      </c>
      <c r="BH1742">
        <v>0.5</v>
      </c>
      <c r="BI1742" t="s">
        <v>139</v>
      </c>
      <c r="BJ1742" s="15"/>
      <c r="BK1742" t="s">
        <v>146</v>
      </c>
      <c r="BL1742">
        <v>8</v>
      </c>
      <c r="BM1742" s="16">
        <v>44986.753472222197</v>
      </c>
      <c r="BN1742">
        <v>8</v>
      </c>
      <c r="BO1742" s="16">
        <v>44986.753472222197</v>
      </c>
      <c r="BP1742" t="s">
        <v>147</v>
      </c>
      <c r="BQ1742" t="s">
        <v>147</v>
      </c>
      <c r="BS1742">
        <v>0.5</v>
      </c>
      <c r="BT1742" t="b">
        <v>0</v>
      </c>
      <c r="BV1742">
        <v>0.5</v>
      </c>
      <c r="BW1742">
        <v>0.25</v>
      </c>
      <c r="BX1742" t="s">
        <v>1103</v>
      </c>
      <c r="BY1742" t="s">
        <v>1400</v>
      </c>
      <c r="BZ1742" t="s">
        <v>1401</v>
      </c>
      <c r="CA1742" t="s">
        <v>5167</v>
      </c>
      <c r="CB1742" t="s">
        <v>150</v>
      </c>
      <c r="CD1742" t="s">
        <v>4560</v>
      </c>
      <c r="CI1742">
        <v>43.710630000000002</v>
      </c>
      <c r="CJ1742">
        <v>-121.529544</v>
      </c>
      <c r="CN1742" t="s">
        <v>1971</v>
      </c>
      <c r="CO1742" t="s">
        <v>298</v>
      </c>
      <c r="CV1742" t="s">
        <v>154</v>
      </c>
      <c r="CW1742" t="s">
        <v>524</v>
      </c>
      <c r="CX1742" t="s">
        <v>199</v>
      </c>
      <c r="DC1742" s="15"/>
      <c r="DH1742" t="s">
        <v>146</v>
      </c>
    </row>
    <row r="1743" spans="1:112" x14ac:dyDescent="0.25">
      <c r="A1743" t="s">
        <v>1400</v>
      </c>
      <c r="B1743" t="s">
        <v>1401</v>
      </c>
      <c r="C1743" t="s">
        <v>5168</v>
      </c>
      <c r="D1743" t="s">
        <v>124</v>
      </c>
      <c r="E1743" t="s">
        <v>125</v>
      </c>
      <c r="F1743" t="s">
        <v>126</v>
      </c>
      <c r="G1743" s="15">
        <v>44986</v>
      </c>
      <c r="H1743" t="s">
        <v>848</v>
      </c>
      <c r="I1743" t="s">
        <v>1197</v>
      </c>
      <c r="J1743" s="15">
        <v>44986</v>
      </c>
      <c r="K1743" t="s">
        <v>848</v>
      </c>
      <c r="L1743" t="s">
        <v>1197</v>
      </c>
      <c r="T1743" t="s">
        <v>2772</v>
      </c>
      <c r="V1743" t="s">
        <v>5169</v>
      </c>
      <c r="AA1743" t="s">
        <v>1406</v>
      </c>
      <c r="AB1743" t="s">
        <v>1400</v>
      </c>
      <c r="AC1743" t="s">
        <v>1406</v>
      </c>
      <c r="AD1743" t="s">
        <v>1407</v>
      </c>
      <c r="AF1743" t="s">
        <v>137</v>
      </c>
      <c r="AG1743" t="s">
        <v>1408</v>
      </c>
      <c r="AI1743" t="s">
        <v>139</v>
      </c>
      <c r="AK1743" t="s">
        <v>140</v>
      </c>
      <c r="AM1743" t="s">
        <v>141</v>
      </c>
      <c r="AZ1743" t="s">
        <v>1207</v>
      </c>
      <c r="BA1743" t="s">
        <v>1208</v>
      </c>
      <c r="BB1743" t="s">
        <v>1209</v>
      </c>
      <c r="BD1743" t="s">
        <v>1409</v>
      </c>
      <c r="BE1743" s="15">
        <v>44991</v>
      </c>
      <c r="BG1743" t="s">
        <v>1410</v>
      </c>
      <c r="BH1743">
        <v>0.5</v>
      </c>
      <c r="BI1743" t="s">
        <v>139</v>
      </c>
      <c r="BJ1743" s="15"/>
      <c r="BK1743" t="s">
        <v>146</v>
      </c>
      <c r="BL1743">
        <v>8</v>
      </c>
      <c r="BM1743" s="16">
        <v>44986.783333333296</v>
      </c>
      <c r="BN1743">
        <v>8</v>
      </c>
      <c r="BO1743" s="16">
        <v>44986.783333333296</v>
      </c>
      <c r="BP1743" t="s">
        <v>147</v>
      </c>
      <c r="BQ1743" t="s">
        <v>147</v>
      </c>
      <c r="BS1743">
        <v>0.5</v>
      </c>
      <c r="BT1743" t="b">
        <v>0</v>
      </c>
      <c r="BV1743">
        <v>0.5</v>
      </c>
      <c r="BW1743">
        <v>0.25</v>
      </c>
      <c r="BX1743" t="s">
        <v>1103</v>
      </c>
      <c r="BY1743" t="s">
        <v>1400</v>
      </c>
      <c r="BZ1743" t="s">
        <v>1401</v>
      </c>
      <c r="CA1743" t="s">
        <v>5170</v>
      </c>
      <c r="CB1743" t="s">
        <v>150</v>
      </c>
      <c r="CD1743" t="s">
        <v>4560</v>
      </c>
      <c r="CI1743">
        <v>43.677399999999999</v>
      </c>
      <c r="CJ1743">
        <v>-121.5522</v>
      </c>
      <c r="CN1743" t="s">
        <v>1971</v>
      </c>
      <c r="CO1743" t="s">
        <v>298</v>
      </c>
      <c r="CV1743" t="s">
        <v>154</v>
      </c>
      <c r="CW1743" t="s">
        <v>524</v>
      </c>
      <c r="CX1743" t="s">
        <v>199</v>
      </c>
      <c r="DC1743" s="15"/>
      <c r="DH1743" t="s">
        <v>146</v>
      </c>
    </row>
    <row r="1744" spans="1:112" x14ac:dyDescent="0.25">
      <c r="A1744" t="s">
        <v>1400</v>
      </c>
      <c r="B1744" t="s">
        <v>1401</v>
      </c>
      <c r="C1744" t="s">
        <v>5171</v>
      </c>
      <c r="D1744" t="s">
        <v>124</v>
      </c>
      <c r="E1744" t="s">
        <v>125</v>
      </c>
      <c r="F1744" t="s">
        <v>126</v>
      </c>
      <c r="G1744" s="15">
        <v>44986</v>
      </c>
      <c r="H1744" t="s">
        <v>1325</v>
      </c>
      <c r="I1744" t="s">
        <v>1197</v>
      </c>
      <c r="J1744" s="15">
        <v>44986</v>
      </c>
      <c r="K1744" t="s">
        <v>1325</v>
      </c>
      <c r="L1744" t="s">
        <v>1197</v>
      </c>
      <c r="T1744" t="s">
        <v>2772</v>
      </c>
      <c r="V1744" t="s">
        <v>5172</v>
      </c>
      <c r="AA1744" t="s">
        <v>1406</v>
      </c>
      <c r="AB1744" t="s">
        <v>1400</v>
      </c>
      <c r="AC1744" t="s">
        <v>1406</v>
      </c>
      <c r="AD1744" t="s">
        <v>1407</v>
      </c>
      <c r="AF1744" t="s">
        <v>137</v>
      </c>
      <c r="AG1744" t="s">
        <v>1408</v>
      </c>
      <c r="AI1744" t="s">
        <v>139</v>
      </c>
      <c r="AK1744" t="s">
        <v>140</v>
      </c>
      <c r="AM1744" t="s">
        <v>141</v>
      </c>
      <c r="AZ1744" t="s">
        <v>1207</v>
      </c>
      <c r="BA1744" t="s">
        <v>1208</v>
      </c>
      <c r="BB1744" t="s">
        <v>1209</v>
      </c>
      <c r="BD1744" t="s">
        <v>1409</v>
      </c>
      <c r="BE1744" s="15">
        <v>44992</v>
      </c>
      <c r="BG1744" t="s">
        <v>1410</v>
      </c>
      <c r="BH1744">
        <v>0.5</v>
      </c>
      <c r="BI1744" t="s">
        <v>139</v>
      </c>
      <c r="BJ1744" s="15"/>
      <c r="BK1744" t="s">
        <v>146</v>
      </c>
      <c r="BL1744">
        <v>8</v>
      </c>
      <c r="BM1744" s="16">
        <v>44986.8125</v>
      </c>
      <c r="BN1744">
        <v>8</v>
      </c>
      <c r="BO1744" s="16">
        <v>44986.8125</v>
      </c>
      <c r="BP1744" t="s">
        <v>147</v>
      </c>
      <c r="BQ1744" t="s">
        <v>147</v>
      </c>
      <c r="BS1744">
        <v>0.5</v>
      </c>
      <c r="BT1744" t="b">
        <v>0</v>
      </c>
      <c r="BV1744">
        <v>0.5</v>
      </c>
      <c r="BW1744">
        <v>0.25</v>
      </c>
      <c r="BX1744" t="s">
        <v>1103</v>
      </c>
      <c r="BY1744" t="s">
        <v>1400</v>
      </c>
      <c r="BZ1744" t="s">
        <v>1401</v>
      </c>
      <c r="CA1744" t="s">
        <v>5173</v>
      </c>
      <c r="CB1744" t="s">
        <v>150</v>
      </c>
      <c r="CD1744" t="s">
        <v>4560</v>
      </c>
      <c r="CI1744">
        <v>43.727600000000002</v>
      </c>
      <c r="CJ1744">
        <v>-121.538611</v>
      </c>
      <c r="CN1744" t="s">
        <v>1971</v>
      </c>
      <c r="CO1744" t="s">
        <v>298</v>
      </c>
      <c r="CV1744" t="s">
        <v>154</v>
      </c>
      <c r="CW1744" t="s">
        <v>524</v>
      </c>
      <c r="CX1744" t="s">
        <v>199</v>
      </c>
      <c r="DC1744" s="15"/>
      <c r="DH1744" t="s">
        <v>146</v>
      </c>
    </row>
    <row r="1745" spans="1:112" x14ac:dyDescent="0.25">
      <c r="A1745" t="s">
        <v>1400</v>
      </c>
      <c r="B1745" t="s">
        <v>1401</v>
      </c>
      <c r="C1745" t="s">
        <v>5174</v>
      </c>
      <c r="D1745" t="s">
        <v>124</v>
      </c>
      <c r="E1745" t="s">
        <v>125</v>
      </c>
      <c r="F1745" t="s">
        <v>126</v>
      </c>
      <c r="G1745" s="15">
        <v>44986</v>
      </c>
      <c r="H1745" t="s">
        <v>2554</v>
      </c>
      <c r="I1745" t="s">
        <v>1197</v>
      </c>
      <c r="J1745" s="15">
        <v>44986</v>
      </c>
      <c r="K1745" t="s">
        <v>2554</v>
      </c>
      <c r="L1745" t="s">
        <v>1197</v>
      </c>
      <c r="T1745" t="s">
        <v>2772</v>
      </c>
      <c r="V1745" t="s">
        <v>5175</v>
      </c>
      <c r="AA1745" t="s">
        <v>1406</v>
      </c>
      <c r="AB1745" t="s">
        <v>1400</v>
      </c>
      <c r="AC1745" t="s">
        <v>1406</v>
      </c>
      <c r="AD1745" t="s">
        <v>1407</v>
      </c>
      <c r="AF1745" t="s">
        <v>137</v>
      </c>
      <c r="AG1745" t="s">
        <v>1408</v>
      </c>
      <c r="AI1745" t="s">
        <v>139</v>
      </c>
      <c r="AK1745" t="s">
        <v>140</v>
      </c>
      <c r="AM1745" t="s">
        <v>141</v>
      </c>
      <c r="AZ1745" t="s">
        <v>1207</v>
      </c>
      <c r="BA1745" t="s">
        <v>1208</v>
      </c>
      <c r="BB1745" t="s">
        <v>1209</v>
      </c>
      <c r="BD1745" t="s">
        <v>1409</v>
      </c>
      <c r="BE1745" s="15">
        <v>44991</v>
      </c>
      <c r="BG1745" t="s">
        <v>1410</v>
      </c>
      <c r="BH1745">
        <v>0.5</v>
      </c>
      <c r="BI1745" t="s">
        <v>139</v>
      </c>
      <c r="BJ1745" s="15"/>
      <c r="BK1745" t="s">
        <v>146</v>
      </c>
      <c r="BL1745">
        <v>8</v>
      </c>
      <c r="BM1745" s="16">
        <v>44986.824999999997</v>
      </c>
      <c r="BN1745">
        <v>8</v>
      </c>
      <c r="BO1745" s="16">
        <v>44986.824999999997</v>
      </c>
      <c r="BP1745" t="s">
        <v>147</v>
      </c>
      <c r="BQ1745" t="s">
        <v>147</v>
      </c>
      <c r="BS1745">
        <v>0.5</v>
      </c>
      <c r="BT1745" t="b">
        <v>0</v>
      </c>
      <c r="BV1745">
        <v>0.5</v>
      </c>
      <c r="BW1745">
        <v>0.25</v>
      </c>
      <c r="BX1745" t="s">
        <v>1103</v>
      </c>
      <c r="BY1745" t="s">
        <v>1400</v>
      </c>
      <c r="BZ1745" t="s">
        <v>1401</v>
      </c>
      <c r="CA1745" t="s">
        <v>5176</v>
      </c>
      <c r="CB1745" t="s">
        <v>150</v>
      </c>
      <c r="CD1745" t="s">
        <v>4560</v>
      </c>
      <c r="CI1745">
        <v>43.711100000000002</v>
      </c>
      <c r="CJ1745">
        <v>-121.50790000000001</v>
      </c>
      <c r="CN1745" t="s">
        <v>1971</v>
      </c>
      <c r="CO1745" t="s">
        <v>298</v>
      </c>
      <c r="CV1745" t="s">
        <v>154</v>
      </c>
      <c r="CW1745" t="s">
        <v>524</v>
      </c>
      <c r="CX1745" t="s">
        <v>199</v>
      </c>
      <c r="DC1745" s="15"/>
      <c r="DH1745" t="s">
        <v>146</v>
      </c>
    </row>
    <row r="1746" spans="1:112" x14ac:dyDescent="0.25">
      <c r="A1746" t="s">
        <v>1400</v>
      </c>
      <c r="B1746" t="s">
        <v>1401</v>
      </c>
      <c r="C1746" t="s">
        <v>5177</v>
      </c>
      <c r="D1746" t="s">
        <v>124</v>
      </c>
      <c r="E1746" t="s">
        <v>125</v>
      </c>
      <c r="F1746" t="s">
        <v>126</v>
      </c>
      <c r="G1746" s="15">
        <v>44986</v>
      </c>
      <c r="H1746" t="s">
        <v>2556</v>
      </c>
      <c r="I1746" t="s">
        <v>1197</v>
      </c>
      <c r="J1746" s="15">
        <v>44986</v>
      </c>
      <c r="K1746" t="s">
        <v>2556</v>
      </c>
      <c r="L1746" t="s">
        <v>1197</v>
      </c>
      <c r="T1746" t="s">
        <v>2772</v>
      </c>
      <c r="V1746" t="s">
        <v>5178</v>
      </c>
      <c r="AA1746" t="s">
        <v>1406</v>
      </c>
      <c r="AB1746" t="s">
        <v>1400</v>
      </c>
      <c r="AC1746" t="s">
        <v>1406</v>
      </c>
      <c r="AD1746" t="s">
        <v>1407</v>
      </c>
      <c r="AF1746" t="s">
        <v>137</v>
      </c>
      <c r="AG1746" t="s">
        <v>1408</v>
      </c>
      <c r="AI1746" t="s">
        <v>139</v>
      </c>
      <c r="AK1746" t="s">
        <v>140</v>
      </c>
      <c r="AM1746" t="s">
        <v>141</v>
      </c>
      <c r="AZ1746" t="s">
        <v>1207</v>
      </c>
      <c r="BA1746" t="s">
        <v>1208</v>
      </c>
      <c r="BB1746" t="s">
        <v>1209</v>
      </c>
      <c r="BD1746" t="s">
        <v>1409</v>
      </c>
      <c r="BE1746" s="15">
        <v>44991</v>
      </c>
      <c r="BG1746" t="s">
        <v>1410</v>
      </c>
      <c r="BH1746">
        <v>0.5</v>
      </c>
      <c r="BI1746" t="s">
        <v>139</v>
      </c>
      <c r="BJ1746" s="15"/>
      <c r="BK1746" t="s">
        <v>146</v>
      </c>
      <c r="BL1746">
        <v>8</v>
      </c>
      <c r="BM1746" s="16">
        <v>44986.856249999997</v>
      </c>
      <c r="BN1746">
        <v>8</v>
      </c>
      <c r="BO1746" s="16">
        <v>44986.856249999997</v>
      </c>
      <c r="BP1746" t="s">
        <v>147</v>
      </c>
      <c r="BQ1746" t="s">
        <v>147</v>
      </c>
      <c r="BS1746">
        <v>0.5</v>
      </c>
      <c r="BT1746" t="b">
        <v>0</v>
      </c>
      <c r="BV1746">
        <v>0.5</v>
      </c>
      <c r="BW1746">
        <v>0.25</v>
      </c>
      <c r="BX1746" t="s">
        <v>1103</v>
      </c>
      <c r="BY1746" t="s">
        <v>1400</v>
      </c>
      <c r="BZ1746" t="s">
        <v>1401</v>
      </c>
      <c r="CA1746" t="s">
        <v>5179</v>
      </c>
      <c r="CB1746" t="s">
        <v>150</v>
      </c>
      <c r="CD1746" t="s">
        <v>4560</v>
      </c>
      <c r="CI1746">
        <v>43.714573999999999</v>
      </c>
      <c r="CJ1746">
        <v>-121.52677</v>
      </c>
      <c r="CN1746" t="s">
        <v>135</v>
      </c>
      <c r="CO1746" t="s">
        <v>298</v>
      </c>
      <c r="CV1746" t="s">
        <v>154</v>
      </c>
      <c r="CW1746" t="s">
        <v>524</v>
      </c>
      <c r="CX1746" t="s">
        <v>199</v>
      </c>
      <c r="DC1746" s="15"/>
      <c r="DH1746" t="s">
        <v>146</v>
      </c>
    </row>
    <row r="1747" spans="1:112" x14ac:dyDescent="0.25">
      <c r="A1747" t="s">
        <v>1400</v>
      </c>
      <c r="B1747" t="s">
        <v>1401</v>
      </c>
      <c r="C1747" t="s">
        <v>5180</v>
      </c>
      <c r="D1747" t="s">
        <v>124</v>
      </c>
      <c r="E1747" t="s">
        <v>125</v>
      </c>
      <c r="F1747" t="s">
        <v>126</v>
      </c>
      <c r="G1747" s="15">
        <v>44986</v>
      </c>
      <c r="H1747" t="s">
        <v>459</v>
      </c>
      <c r="I1747" t="s">
        <v>1197</v>
      </c>
      <c r="J1747" s="15">
        <v>44986</v>
      </c>
      <c r="K1747" t="s">
        <v>459</v>
      </c>
      <c r="L1747" t="s">
        <v>1197</v>
      </c>
      <c r="T1747" t="s">
        <v>2772</v>
      </c>
      <c r="V1747" t="s">
        <v>5181</v>
      </c>
      <c r="AA1747" t="s">
        <v>1406</v>
      </c>
      <c r="AB1747" t="s">
        <v>1400</v>
      </c>
      <c r="AC1747" t="s">
        <v>1406</v>
      </c>
      <c r="AD1747" t="s">
        <v>1407</v>
      </c>
      <c r="AF1747" t="s">
        <v>137</v>
      </c>
      <c r="AG1747" t="s">
        <v>1408</v>
      </c>
      <c r="AI1747" t="s">
        <v>139</v>
      </c>
      <c r="AK1747" t="s">
        <v>140</v>
      </c>
      <c r="AM1747" t="s">
        <v>141</v>
      </c>
      <c r="AZ1747" t="s">
        <v>1207</v>
      </c>
      <c r="BA1747" t="s">
        <v>1208</v>
      </c>
      <c r="BB1747" t="s">
        <v>1209</v>
      </c>
      <c r="BD1747" t="s">
        <v>1409</v>
      </c>
      <c r="BE1747" s="15">
        <v>44993</v>
      </c>
      <c r="BG1747" t="s">
        <v>1410</v>
      </c>
      <c r="BH1747">
        <v>0.5</v>
      </c>
      <c r="BI1747" t="s">
        <v>139</v>
      </c>
      <c r="BJ1747" s="15"/>
      <c r="BK1747" t="s">
        <v>146</v>
      </c>
      <c r="BL1747">
        <v>8</v>
      </c>
      <c r="BM1747" s="16">
        <v>44986.861111111102</v>
      </c>
      <c r="BN1747">
        <v>8</v>
      </c>
      <c r="BO1747" s="16">
        <v>44986.861111111102</v>
      </c>
      <c r="BP1747" t="s">
        <v>147</v>
      </c>
      <c r="BQ1747" t="s">
        <v>147</v>
      </c>
      <c r="BS1747">
        <v>0.5</v>
      </c>
      <c r="BT1747" t="b">
        <v>0</v>
      </c>
      <c r="BV1747">
        <v>0.5</v>
      </c>
      <c r="BW1747">
        <v>0.25</v>
      </c>
      <c r="BX1747" t="s">
        <v>1103</v>
      </c>
      <c r="BY1747" t="s">
        <v>1400</v>
      </c>
      <c r="BZ1747" t="s">
        <v>1401</v>
      </c>
      <c r="CA1747" t="s">
        <v>5182</v>
      </c>
      <c r="CB1747" t="s">
        <v>150</v>
      </c>
      <c r="CD1747" t="s">
        <v>4560</v>
      </c>
      <c r="CI1747">
        <v>43.729441999999999</v>
      </c>
      <c r="CJ1747">
        <v>-121.533019</v>
      </c>
      <c r="CN1747" t="s">
        <v>1971</v>
      </c>
      <c r="CO1747" t="s">
        <v>298</v>
      </c>
      <c r="CV1747" t="s">
        <v>154</v>
      </c>
      <c r="CW1747" t="s">
        <v>524</v>
      </c>
      <c r="CX1747" t="s">
        <v>199</v>
      </c>
      <c r="DC1747" s="15"/>
      <c r="DH1747" t="s">
        <v>146</v>
      </c>
    </row>
    <row r="1748" spans="1:112" x14ac:dyDescent="0.25">
      <c r="A1748" t="s">
        <v>1400</v>
      </c>
      <c r="B1748" t="s">
        <v>1401</v>
      </c>
      <c r="C1748" t="s">
        <v>5183</v>
      </c>
      <c r="D1748" t="s">
        <v>124</v>
      </c>
      <c r="E1748" t="s">
        <v>125</v>
      </c>
      <c r="F1748" t="s">
        <v>126</v>
      </c>
      <c r="G1748" s="15">
        <v>44986</v>
      </c>
      <c r="H1748" t="s">
        <v>5184</v>
      </c>
      <c r="I1748" t="s">
        <v>1197</v>
      </c>
      <c r="J1748" s="15">
        <v>44986</v>
      </c>
      <c r="K1748" t="s">
        <v>5184</v>
      </c>
      <c r="L1748" t="s">
        <v>1197</v>
      </c>
      <c r="T1748" t="s">
        <v>2772</v>
      </c>
      <c r="V1748" t="s">
        <v>5185</v>
      </c>
      <c r="AA1748" t="s">
        <v>1406</v>
      </c>
      <c r="AB1748" t="s">
        <v>1400</v>
      </c>
      <c r="AC1748" t="s">
        <v>1406</v>
      </c>
      <c r="AD1748" t="s">
        <v>1407</v>
      </c>
      <c r="AF1748" t="s">
        <v>137</v>
      </c>
      <c r="AG1748" t="s">
        <v>1408</v>
      </c>
      <c r="AI1748" t="s">
        <v>139</v>
      </c>
      <c r="AK1748" t="s">
        <v>140</v>
      </c>
      <c r="AM1748" t="s">
        <v>141</v>
      </c>
      <c r="AZ1748" t="s">
        <v>1207</v>
      </c>
      <c r="BA1748" t="s">
        <v>1208</v>
      </c>
      <c r="BB1748" t="s">
        <v>1209</v>
      </c>
      <c r="BD1748" t="s">
        <v>1409</v>
      </c>
      <c r="BE1748" s="15">
        <v>44991</v>
      </c>
      <c r="BG1748" t="s">
        <v>1410</v>
      </c>
      <c r="BH1748">
        <v>0.5</v>
      </c>
      <c r="BI1748" t="s">
        <v>139</v>
      </c>
      <c r="BJ1748" s="15"/>
      <c r="BK1748" t="s">
        <v>146</v>
      </c>
      <c r="BL1748">
        <v>8</v>
      </c>
      <c r="BM1748" s="16">
        <v>44986.874305555597</v>
      </c>
      <c r="BN1748">
        <v>8</v>
      </c>
      <c r="BO1748" s="16">
        <v>44986.874305555597</v>
      </c>
      <c r="BP1748" t="s">
        <v>147</v>
      </c>
      <c r="BQ1748" t="s">
        <v>147</v>
      </c>
      <c r="BS1748">
        <v>0.5</v>
      </c>
      <c r="BT1748" t="b">
        <v>0</v>
      </c>
      <c r="BV1748">
        <v>0.5</v>
      </c>
      <c r="BW1748">
        <v>0.25</v>
      </c>
      <c r="BX1748" t="s">
        <v>1103</v>
      </c>
      <c r="BY1748" t="s">
        <v>1400</v>
      </c>
      <c r="BZ1748" t="s">
        <v>1401</v>
      </c>
      <c r="CA1748" t="s">
        <v>5186</v>
      </c>
      <c r="CB1748" t="s">
        <v>150</v>
      </c>
      <c r="CD1748" t="s">
        <v>4560</v>
      </c>
      <c r="CI1748">
        <v>43.713799999999999</v>
      </c>
      <c r="CJ1748">
        <v>-121.5301</v>
      </c>
      <c r="CN1748" t="s">
        <v>1971</v>
      </c>
      <c r="CO1748" t="s">
        <v>298</v>
      </c>
      <c r="CV1748" t="s">
        <v>154</v>
      </c>
      <c r="CW1748" t="s">
        <v>524</v>
      </c>
      <c r="CX1748" t="s">
        <v>199</v>
      </c>
      <c r="DC1748" s="15"/>
      <c r="DH1748" t="s">
        <v>146</v>
      </c>
    </row>
    <row r="1749" spans="1:112" x14ac:dyDescent="0.25">
      <c r="A1749" t="s">
        <v>1400</v>
      </c>
      <c r="B1749" t="s">
        <v>1401</v>
      </c>
      <c r="C1749" t="s">
        <v>5187</v>
      </c>
      <c r="D1749" t="s">
        <v>124</v>
      </c>
      <c r="E1749" t="s">
        <v>125</v>
      </c>
      <c r="F1749" t="s">
        <v>126</v>
      </c>
      <c r="G1749" s="15">
        <v>44986</v>
      </c>
      <c r="H1749" t="s">
        <v>2011</v>
      </c>
      <c r="I1749" t="s">
        <v>1197</v>
      </c>
      <c r="J1749" s="15">
        <v>44986</v>
      </c>
      <c r="K1749" t="s">
        <v>2011</v>
      </c>
      <c r="L1749" t="s">
        <v>1197</v>
      </c>
      <c r="T1749" t="s">
        <v>2772</v>
      </c>
      <c r="V1749" t="s">
        <v>5188</v>
      </c>
      <c r="AA1749" t="s">
        <v>1406</v>
      </c>
      <c r="AB1749" t="s">
        <v>1400</v>
      </c>
      <c r="AC1749" t="s">
        <v>1406</v>
      </c>
      <c r="AD1749" t="s">
        <v>1407</v>
      </c>
      <c r="AF1749" t="s">
        <v>137</v>
      </c>
      <c r="AG1749" t="s">
        <v>1408</v>
      </c>
      <c r="AI1749" t="s">
        <v>139</v>
      </c>
      <c r="AK1749" t="s">
        <v>140</v>
      </c>
      <c r="AM1749" t="s">
        <v>141</v>
      </c>
      <c r="AZ1749" t="s">
        <v>1207</v>
      </c>
      <c r="BA1749" t="s">
        <v>1208</v>
      </c>
      <c r="BB1749" t="s">
        <v>1209</v>
      </c>
      <c r="BD1749" t="s">
        <v>1409</v>
      </c>
      <c r="BE1749" s="15">
        <v>44993</v>
      </c>
      <c r="BG1749" t="s">
        <v>1410</v>
      </c>
      <c r="BH1749">
        <v>0.5</v>
      </c>
      <c r="BI1749" t="s">
        <v>139</v>
      </c>
      <c r="BJ1749" s="15"/>
      <c r="BK1749" t="s">
        <v>146</v>
      </c>
      <c r="BL1749">
        <v>8</v>
      </c>
      <c r="BM1749" s="16">
        <v>44986.888888888898</v>
      </c>
      <c r="BN1749">
        <v>8</v>
      </c>
      <c r="BO1749" s="16">
        <v>44986.888888888898</v>
      </c>
      <c r="BP1749" t="s">
        <v>147</v>
      </c>
      <c r="BQ1749" t="s">
        <v>147</v>
      </c>
      <c r="BS1749">
        <v>0.5</v>
      </c>
      <c r="BT1749" t="b">
        <v>0</v>
      </c>
      <c r="BV1749">
        <v>0.5</v>
      </c>
      <c r="BW1749">
        <v>0.25</v>
      </c>
      <c r="BX1749" t="s">
        <v>1103</v>
      </c>
      <c r="BY1749" t="s">
        <v>1400</v>
      </c>
      <c r="BZ1749" t="s">
        <v>1401</v>
      </c>
      <c r="CA1749" t="s">
        <v>5189</v>
      </c>
      <c r="CB1749" t="s">
        <v>150</v>
      </c>
      <c r="CD1749" t="s">
        <v>4560</v>
      </c>
      <c r="CI1749">
        <v>43.739975999999999</v>
      </c>
      <c r="CJ1749">
        <v>-121.515101</v>
      </c>
      <c r="CN1749" t="s">
        <v>1971</v>
      </c>
      <c r="CO1749" t="s">
        <v>298</v>
      </c>
      <c r="CV1749" t="s">
        <v>154</v>
      </c>
      <c r="CW1749" t="s">
        <v>524</v>
      </c>
      <c r="CX1749" t="s">
        <v>199</v>
      </c>
      <c r="DC1749" s="15"/>
      <c r="DH1749" t="s">
        <v>146</v>
      </c>
    </row>
    <row r="1750" spans="1:112" x14ac:dyDescent="0.25">
      <c r="A1750" t="s">
        <v>1400</v>
      </c>
      <c r="B1750" t="s">
        <v>1401</v>
      </c>
      <c r="C1750" t="s">
        <v>5190</v>
      </c>
      <c r="D1750" t="s">
        <v>124</v>
      </c>
      <c r="E1750" t="s">
        <v>125</v>
      </c>
      <c r="F1750" t="s">
        <v>126</v>
      </c>
      <c r="G1750" s="15">
        <v>44986</v>
      </c>
      <c r="H1750" t="s">
        <v>2023</v>
      </c>
      <c r="I1750" t="s">
        <v>1197</v>
      </c>
      <c r="J1750" s="15">
        <v>44986</v>
      </c>
      <c r="K1750" t="s">
        <v>2023</v>
      </c>
      <c r="L1750" t="s">
        <v>1197</v>
      </c>
      <c r="T1750" t="s">
        <v>2772</v>
      </c>
      <c r="V1750" t="s">
        <v>5191</v>
      </c>
      <c r="AA1750" t="s">
        <v>1406</v>
      </c>
      <c r="AB1750" t="s">
        <v>1400</v>
      </c>
      <c r="AC1750" t="s">
        <v>1406</v>
      </c>
      <c r="AD1750" t="s">
        <v>1407</v>
      </c>
      <c r="AF1750" t="s">
        <v>137</v>
      </c>
      <c r="AG1750" t="s">
        <v>1408</v>
      </c>
      <c r="AI1750" t="s">
        <v>139</v>
      </c>
      <c r="AK1750" t="s">
        <v>140</v>
      </c>
      <c r="AM1750" t="s">
        <v>141</v>
      </c>
      <c r="AZ1750" t="s">
        <v>1207</v>
      </c>
      <c r="BA1750" t="s">
        <v>1208</v>
      </c>
      <c r="BB1750" t="s">
        <v>1209</v>
      </c>
      <c r="BD1750" t="s">
        <v>1409</v>
      </c>
      <c r="BE1750" s="15">
        <v>44993</v>
      </c>
      <c r="BG1750" t="s">
        <v>1410</v>
      </c>
      <c r="BH1750">
        <v>0.5</v>
      </c>
      <c r="BI1750" t="s">
        <v>139</v>
      </c>
      <c r="BJ1750" s="15"/>
      <c r="BK1750" t="s">
        <v>146</v>
      </c>
      <c r="BL1750">
        <v>8</v>
      </c>
      <c r="BM1750" s="16">
        <v>44986.927083333299</v>
      </c>
      <c r="BN1750">
        <v>8</v>
      </c>
      <c r="BO1750" s="16">
        <v>44986.927083333299</v>
      </c>
      <c r="BP1750" t="s">
        <v>147</v>
      </c>
      <c r="BQ1750" t="s">
        <v>147</v>
      </c>
      <c r="BS1750">
        <v>0.5</v>
      </c>
      <c r="BT1750" t="b">
        <v>0</v>
      </c>
      <c r="BV1750">
        <v>0.5</v>
      </c>
      <c r="BW1750">
        <v>0.25</v>
      </c>
      <c r="BX1750" t="s">
        <v>1103</v>
      </c>
      <c r="BY1750" t="s">
        <v>1400</v>
      </c>
      <c r="BZ1750" t="s">
        <v>1401</v>
      </c>
      <c r="CA1750" t="s">
        <v>5192</v>
      </c>
      <c r="CB1750" t="s">
        <v>150</v>
      </c>
      <c r="CD1750" t="s">
        <v>4560</v>
      </c>
      <c r="CI1750">
        <v>43.758859999999999</v>
      </c>
      <c r="CJ1750">
        <v>-121.522352</v>
      </c>
      <c r="CN1750" t="s">
        <v>1971</v>
      </c>
      <c r="CO1750" t="s">
        <v>298</v>
      </c>
      <c r="CV1750" t="s">
        <v>154</v>
      </c>
      <c r="CW1750" t="s">
        <v>524</v>
      </c>
      <c r="CX1750" t="s">
        <v>199</v>
      </c>
      <c r="DC1750" s="15"/>
      <c r="DH1750" t="s">
        <v>146</v>
      </c>
    </row>
    <row r="1751" spans="1:112" x14ac:dyDescent="0.25">
      <c r="A1751" t="s">
        <v>1400</v>
      </c>
      <c r="B1751" t="s">
        <v>1401</v>
      </c>
      <c r="C1751" t="s">
        <v>5193</v>
      </c>
      <c r="D1751" t="s">
        <v>124</v>
      </c>
      <c r="E1751" t="s">
        <v>125</v>
      </c>
      <c r="F1751" t="s">
        <v>126</v>
      </c>
      <c r="G1751" s="15">
        <v>44987</v>
      </c>
      <c r="H1751" t="s">
        <v>510</v>
      </c>
      <c r="I1751" t="s">
        <v>1197</v>
      </c>
      <c r="J1751" s="15">
        <v>44987</v>
      </c>
      <c r="K1751" t="s">
        <v>510</v>
      </c>
      <c r="L1751" t="s">
        <v>1197</v>
      </c>
      <c r="T1751" t="s">
        <v>2772</v>
      </c>
      <c r="V1751" t="s">
        <v>5194</v>
      </c>
      <c r="AA1751" t="s">
        <v>1406</v>
      </c>
      <c r="AB1751" t="s">
        <v>1400</v>
      </c>
      <c r="AC1751" t="s">
        <v>1406</v>
      </c>
      <c r="AD1751" t="s">
        <v>1407</v>
      </c>
      <c r="AF1751" t="s">
        <v>137</v>
      </c>
      <c r="AG1751" t="s">
        <v>1408</v>
      </c>
      <c r="AI1751" t="s">
        <v>139</v>
      </c>
      <c r="AK1751" t="s">
        <v>140</v>
      </c>
      <c r="AM1751" t="s">
        <v>141</v>
      </c>
      <c r="AZ1751" t="s">
        <v>1207</v>
      </c>
      <c r="BA1751" t="s">
        <v>1208</v>
      </c>
      <c r="BB1751" t="s">
        <v>1209</v>
      </c>
      <c r="BD1751" t="s">
        <v>1409</v>
      </c>
      <c r="BE1751" s="15">
        <v>44992</v>
      </c>
      <c r="BG1751" t="s">
        <v>1410</v>
      </c>
      <c r="BH1751">
        <v>0.5</v>
      </c>
      <c r="BI1751" t="s">
        <v>139</v>
      </c>
      <c r="BJ1751" s="15"/>
      <c r="BK1751" t="s">
        <v>146</v>
      </c>
      <c r="BL1751">
        <v>8</v>
      </c>
      <c r="BM1751" s="16">
        <v>44987.707638888904</v>
      </c>
      <c r="BN1751">
        <v>8</v>
      </c>
      <c r="BO1751" s="16">
        <v>44987.707638888904</v>
      </c>
      <c r="BP1751" t="s">
        <v>147</v>
      </c>
      <c r="BQ1751" t="s">
        <v>147</v>
      </c>
      <c r="BS1751">
        <v>0.5</v>
      </c>
      <c r="BT1751" t="b">
        <v>0</v>
      </c>
      <c r="BV1751">
        <v>0.5</v>
      </c>
      <c r="BW1751">
        <v>0.25</v>
      </c>
      <c r="BX1751" t="s">
        <v>1103</v>
      </c>
      <c r="BY1751" t="s">
        <v>1400</v>
      </c>
      <c r="BZ1751" t="s">
        <v>1401</v>
      </c>
      <c r="CA1751" t="s">
        <v>5195</v>
      </c>
      <c r="CB1751" t="s">
        <v>150</v>
      </c>
      <c r="CD1751" t="s">
        <v>4560</v>
      </c>
      <c r="CI1751">
        <v>43.749499999999998</v>
      </c>
      <c r="CJ1751">
        <v>-121.499711</v>
      </c>
      <c r="CN1751" t="s">
        <v>1971</v>
      </c>
      <c r="CO1751" t="s">
        <v>298</v>
      </c>
      <c r="CV1751" t="s">
        <v>154</v>
      </c>
      <c r="CW1751" t="s">
        <v>524</v>
      </c>
      <c r="CX1751" t="s">
        <v>199</v>
      </c>
      <c r="DC1751" s="15"/>
      <c r="DH1751" t="s">
        <v>146</v>
      </c>
    </row>
    <row r="1752" spans="1:112" x14ac:dyDescent="0.25">
      <c r="A1752" t="s">
        <v>1400</v>
      </c>
      <c r="B1752" t="s">
        <v>1401</v>
      </c>
      <c r="C1752" t="s">
        <v>5196</v>
      </c>
      <c r="D1752" t="s">
        <v>124</v>
      </c>
      <c r="E1752" t="s">
        <v>125</v>
      </c>
      <c r="F1752" t="s">
        <v>126</v>
      </c>
      <c r="G1752" s="15">
        <v>44987</v>
      </c>
      <c r="H1752" t="s">
        <v>1236</v>
      </c>
      <c r="I1752" t="s">
        <v>1197</v>
      </c>
      <c r="J1752" s="15">
        <v>44987</v>
      </c>
      <c r="K1752" t="s">
        <v>1236</v>
      </c>
      <c r="L1752" t="s">
        <v>1197</v>
      </c>
      <c r="T1752" t="s">
        <v>2772</v>
      </c>
      <c r="V1752" t="s">
        <v>5197</v>
      </c>
      <c r="AA1752" t="s">
        <v>1406</v>
      </c>
      <c r="AB1752" t="s">
        <v>1400</v>
      </c>
      <c r="AC1752" t="s">
        <v>1406</v>
      </c>
      <c r="AD1752" t="s">
        <v>1407</v>
      </c>
      <c r="AF1752" t="s">
        <v>137</v>
      </c>
      <c r="AG1752" t="s">
        <v>1408</v>
      </c>
      <c r="AI1752" t="s">
        <v>139</v>
      </c>
      <c r="AK1752" t="s">
        <v>140</v>
      </c>
      <c r="AM1752" t="s">
        <v>141</v>
      </c>
      <c r="AZ1752" t="s">
        <v>1207</v>
      </c>
      <c r="BA1752" t="s">
        <v>1208</v>
      </c>
      <c r="BB1752" t="s">
        <v>1209</v>
      </c>
      <c r="BD1752" t="s">
        <v>1409</v>
      </c>
      <c r="BE1752" s="15">
        <v>44993</v>
      </c>
      <c r="BG1752" t="s">
        <v>1410</v>
      </c>
      <c r="BH1752">
        <v>0.5</v>
      </c>
      <c r="BI1752" t="s">
        <v>139</v>
      </c>
      <c r="BJ1752" s="15"/>
      <c r="BK1752" t="s">
        <v>146</v>
      </c>
      <c r="BL1752">
        <v>8</v>
      </c>
      <c r="BM1752" s="16">
        <v>44987.708333333299</v>
      </c>
      <c r="BN1752">
        <v>8</v>
      </c>
      <c r="BO1752" s="16">
        <v>44987.708333333299</v>
      </c>
      <c r="BP1752" t="s">
        <v>147</v>
      </c>
      <c r="BQ1752" t="s">
        <v>147</v>
      </c>
      <c r="BS1752">
        <v>0.5</v>
      </c>
      <c r="BT1752" t="b">
        <v>0</v>
      </c>
      <c r="BV1752">
        <v>0.5</v>
      </c>
      <c r="BW1752">
        <v>0.25</v>
      </c>
      <c r="BX1752" t="s">
        <v>1103</v>
      </c>
      <c r="BY1752" t="s">
        <v>1400</v>
      </c>
      <c r="BZ1752" t="s">
        <v>1401</v>
      </c>
      <c r="CA1752" t="s">
        <v>5198</v>
      </c>
      <c r="CB1752" t="s">
        <v>150</v>
      </c>
      <c r="CD1752" t="s">
        <v>4560</v>
      </c>
      <c r="CI1752">
        <v>43.739199999999997</v>
      </c>
      <c r="CJ1752">
        <v>-121.494902</v>
      </c>
      <c r="CN1752" t="s">
        <v>1971</v>
      </c>
      <c r="CO1752" t="s">
        <v>298</v>
      </c>
      <c r="CV1752" t="s">
        <v>154</v>
      </c>
      <c r="CW1752" t="s">
        <v>524</v>
      </c>
      <c r="CX1752" t="s">
        <v>199</v>
      </c>
      <c r="DC1752" s="15"/>
      <c r="DH1752" t="s">
        <v>146</v>
      </c>
    </row>
    <row r="1753" spans="1:112" x14ac:dyDescent="0.25">
      <c r="A1753" t="s">
        <v>1400</v>
      </c>
      <c r="B1753" t="s">
        <v>1401</v>
      </c>
      <c r="C1753" t="s">
        <v>5199</v>
      </c>
      <c r="D1753" t="s">
        <v>124</v>
      </c>
      <c r="E1753" t="s">
        <v>125</v>
      </c>
      <c r="F1753" t="s">
        <v>126</v>
      </c>
      <c r="G1753" s="15">
        <v>44987</v>
      </c>
      <c r="H1753" t="s">
        <v>2193</v>
      </c>
      <c r="I1753" t="s">
        <v>1197</v>
      </c>
      <c r="J1753" s="15">
        <v>44987</v>
      </c>
      <c r="K1753" t="s">
        <v>2193</v>
      </c>
      <c r="L1753" t="s">
        <v>1197</v>
      </c>
      <c r="T1753" t="s">
        <v>2772</v>
      </c>
      <c r="V1753" t="s">
        <v>5200</v>
      </c>
      <c r="AA1753" t="s">
        <v>1406</v>
      </c>
      <c r="AB1753" t="s">
        <v>1400</v>
      </c>
      <c r="AC1753" t="s">
        <v>1406</v>
      </c>
      <c r="AD1753" t="s">
        <v>1407</v>
      </c>
      <c r="AF1753" t="s">
        <v>137</v>
      </c>
      <c r="AG1753" t="s">
        <v>1408</v>
      </c>
      <c r="AI1753" t="s">
        <v>139</v>
      </c>
      <c r="AK1753" t="s">
        <v>140</v>
      </c>
      <c r="AM1753" t="s">
        <v>141</v>
      </c>
      <c r="AZ1753" t="s">
        <v>1207</v>
      </c>
      <c r="BA1753" t="s">
        <v>1208</v>
      </c>
      <c r="BB1753" t="s">
        <v>1209</v>
      </c>
      <c r="BD1753" t="s">
        <v>1409</v>
      </c>
      <c r="BE1753" s="15">
        <v>44992</v>
      </c>
      <c r="BG1753" t="s">
        <v>1410</v>
      </c>
      <c r="BH1753">
        <v>0.5</v>
      </c>
      <c r="BI1753" t="s">
        <v>139</v>
      </c>
      <c r="BJ1753" s="15"/>
      <c r="BK1753" t="s">
        <v>146</v>
      </c>
      <c r="BL1753">
        <v>8</v>
      </c>
      <c r="BM1753" s="16">
        <v>44987.722222222197</v>
      </c>
      <c r="BN1753">
        <v>8</v>
      </c>
      <c r="BO1753" s="16">
        <v>44987.722222222197</v>
      </c>
      <c r="BP1753" t="s">
        <v>147</v>
      </c>
      <c r="BQ1753" t="s">
        <v>147</v>
      </c>
      <c r="BS1753">
        <v>0.5</v>
      </c>
      <c r="BT1753" t="b">
        <v>0</v>
      </c>
      <c r="BV1753">
        <v>0.5</v>
      </c>
      <c r="BW1753">
        <v>0.25</v>
      </c>
      <c r="BX1753" t="s">
        <v>1103</v>
      </c>
      <c r="BY1753" t="s">
        <v>1400</v>
      </c>
      <c r="BZ1753" t="s">
        <v>1401</v>
      </c>
      <c r="CA1753" t="s">
        <v>5201</v>
      </c>
      <c r="CB1753" t="s">
        <v>150</v>
      </c>
      <c r="CD1753" t="s">
        <v>4560</v>
      </c>
      <c r="CI1753">
        <v>43.749499999999998</v>
      </c>
      <c r="CJ1753">
        <v>-121.4997</v>
      </c>
      <c r="CN1753" t="s">
        <v>1971</v>
      </c>
      <c r="CO1753" t="s">
        <v>298</v>
      </c>
      <c r="CV1753" t="s">
        <v>154</v>
      </c>
      <c r="CW1753" t="s">
        <v>524</v>
      </c>
      <c r="CX1753" t="s">
        <v>199</v>
      </c>
      <c r="DC1753" s="15"/>
      <c r="DH1753" t="s">
        <v>146</v>
      </c>
    </row>
    <row r="1754" spans="1:112" x14ac:dyDescent="0.25">
      <c r="A1754" t="s">
        <v>1400</v>
      </c>
      <c r="B1754" t="s">
        <v>1401</v>
      </c>
      <c r="C1754" t="s">
        <v>5202</v>
      </c>
      <c r="D1754" t="s">
        <v>124</v>
      </c>
      <c r="E1754" t="s">
        <v>125</v>
      </c>
      <c r="F1754" t="s">
        <v>126</v>
      </c>
      <c r="G1754" s="15">
        <v>44987</v>
      </c>
      <c r="H1754" t="s">
        <v>778</v>
      </c>
      <c r="I1754" t="s">
        <v>1197</v>
      </c>
      <c r="J1754" s="15">
        <v>44987</v>
      </c>
      <c r="K1754" t="s">
        <v>778</v>
      </c>
      <c r="L1754" t="s">
        <v>1197</v>
      </c>
      <c r="T1754" t="s">
        <v>2772</v>
      </c>
      <c r="V1754" t="s">
        <v>5203</v>
      </c>
      <c r="AA1754" t="s">
        <v>1406</v>
      </c>
      <c r="AB1754" t="s">
        <v>1400</v>
      </c>
      <c r="AC1754" t="s">
        <v>1406</v>
      </c>
      <c r="AD1754" t="s">
        <v>1407</v>
      </c>
      <c r="AF1754" t="s">
        <v>137</v>
      </c>
      <c r="AG1754" t="s">
        <v>1408</v>
      </c>
      <c r="AI1754" t="s">
        <v>139</v>
      </c>
      <c r="AK1754" t="s">
        <v>140</v>
      </c>
      <c r="AM1754" t="s">
        <v>141</v>
      </c>
      <c r="AZ1754" t="s">
        <v>1207</v>
      </c>
      <c r="BA1754" t="s">
        <v>1208</v>
      </c>
      <c r="BB1754" t="s">
        <v>1209</v>
      </c>
      <c r="BD1754" t="s">
        <v>1409</v>
      </c>
      <c r="BE1754" s="15">
        <v>44993</v>
      </c>
      <c r="BG1754" t="s">
        <v>1410</v>
      </c>
      <c r="BH1754">
        <v>0.5</v>
      </c>
      <c r="BI1754" t="s">
        <v>139</v>
      </c>
      <c r="BJ1754" s="15"/>
      <c r="BK1754" t="s">
        <v>146</v>
      </c>
      <c r="BL1754">
        <v>8</v>
      </c>
      <c r="BM1754" s="16">
        <v>44987.760416666701</v>
      </c>
      <c r="BN1754">
        <v>8</v>
      </c>
      <c r="BO1754" s="16">
        <v>44987.760416666701</v>
      </c>
      <c r="BP1754" t="s">
        <v>147</v>
      </c>
      <c r="BQ1754" t="s">
        <v>147</v>
      </c>
      <c r="BS1754">
        <v>0.5</v>
      </c>
      <c r="BT1754" t="b">
        <v>0</v>
      </c>
      <c r="BV1754">
        <v>0.5</v>
      </c>
      <c r="BW1754">
        <v>0.25</v>
      </c>
      <c r="BX1754" t="s">
        <v>1103</v>
      </c>
      <c r="BY1754" t="s">
        <v>1400</v>
      </c>
      <c r="BZ1754" t="s">
        <v>1401</v>
      </c>
      <c r="CA1754" t="s">
        <v>5204</v>
      </c>
      <c r="CB1754" t="s">
        <v>150</v>
      </c>
      <c r="CD1754" t="s">
        <v>4547</v>
      </c>
      <c r="CI1754">
        <v>43.866551000000001</v>
      </c>
      <c r="CJ1754">
        <v>-121.478944</v>
      </c>
      <c r="CN1754" t="s">
        <v>1971</v>
      </c>
      <c r="CO1754" t="s">
        <v>298</v>
      </c>
      <c r="CV1754" t="s">
        <v>154</v>
      </c>
      <c r="CW1754" t="s">
        <v>524</v>
      </c>
      <c r="CX1754" t="s">
        <v>199</v>
      </c>
      <c r="DC1754" s="15"/>
      <c r="DH1754" t="s">
        <v>146</v>
      </c>
    </row>
    <row r="1755" spans="1:112" x14ac:dyDescent="0.25">
      <c r="A1755" t="s">
        <v>1400</v>
      </c>
      <c r="B1755" t="s">
        <v>1401</v>
      </c>
      <c r="C1755" t="s">
        <v>5205</v>
      </c>
      <c r="D1755" t="s">
        <v>124</v>
      </c>
      <c r="E1755" t="s">
        <v>125</v>
      </c>
      <c r="F1755" t="s">
        <v>126</v>
      </c>
      <c r="G1755" s="15">
        <v>44987</v>
      </c>
      <c r="H1755" t="s">
        <v>2383</v>
      </c>
      <c r="I1755" t="s">
        <v>1197</v>
      </c>
      <c r="J1755" s="15">
        <v>44987</v>
      </c>
      <c r="K1755" t="s">
        <v>2383</v>
      </c>
      <c r="L1755" t="s">
        <v>1197</v>
      </c>
      <c r="T1755" t="s">
        <v>2772</v>
      </c>
      <c r="V1755" t="s">
        <v>5206</v>
      </c>
      <c r="AA1755" t="s">
        <v>1406</v>
      </c>
      <c r="AB1755" t="s">
        <v>1400</v>
      </c>
      <c r="AC1755" t="s">
        <v>1406</v>
      </c>
      <c r="AD1755" t="s">
        <v>1407</v>
      </c>
      <c r="AF1755" t="s">
        <v>137</v>
      </c>
      <c r="AG1755" t="s">
        <v>1408</v>
      </c>
      <c r="AI1755" t="s">
        <v>139</v>
      </c>
      <c r="AK1755" t="s">
        <v>140</v>
      </c>
      <c r="AM1755" t="s">
        <v>141</v>
      </c>
      <c r="AZ1755" t="s">
        <v>1207</v>
      </c>
      <c r="BA1755" t="s">
        <v>1208</v>
      </c>
      <c r="BB1755" t="s">
        <v>1209</v>
      </c>
      <c r="BD1755" t="s">
        <v>1409</v>
      </c>
      <c r="BE1755" s="15">
        <v>44992</v>
      </c>
      <c r="BG1755" t="s">
        <v>1410</v>
      </c>
      <c r="BH1755">
        <v>0.5</v>
      </c>
      <c r="BI1755" t="s">
        <v>139</v>
      </c>
      <c r="BJ1755" s="15"/>
      <c r="BK1755" t="s">
        <v>146</v>
      </c>
      <c r="BL1755">
        <v>8</v>
      </c>
      <c r="BM1755" s="16">
        <v>44987.775694444397</v>
      </c>
      <c r="BN1755">
        <v>8</v>
      </c>
      <c r="BO1755" s="16">
        <v>44987.775694444397</v>
      </c>
      <c r="BP1755" t="s">
        <v>147</v>
      </c>
      <c r="BQ1755" t="s">
        <v>147</v>
      </c>
      <c r="BS1755">
        <v>0.5</v>
      </c>
      <c r="BT1755" t="b">
        <v>0</v>
      </c>
      <c r="BV1755">
        <v>0.5</v>
      </c>
      <c r="BW1755">
        <v>0.25</v>
      </c>
      <c r="BX1755" t="s">
        <v>1103</v>
      </c>
      <c r="BY1755" t="s">
        <v>1400</v>
      </c>
      <c r="BZ1755" t="s">
        <v>1401</v>
      </c>
      <c r="CA1755" t="s">
        <v>5207</v>
      </c>
      <c r="CB1755" t="s">
        <v>150</v>
      </c>
      <c r="CD1755" t="s">
        <v>4547</v>
      </c>
      <c r="CI1755">
        <v>43.772925999999998</v>
      </c>
      <c r="CJ1755">
        <v>-121.51419300000001</v>
      </c>
      <c r="CN1755" t="s">
        <v>1971</v>
      </c>
      <c r="CO1755" t="s">
        <v>298</v>
      </c>
      <c r="CV1755" t="s">
        <v>154</v>
      </c>
      <c r="CW1755" t="s">
        <v>524</v>
      </c>
      <c r="CX1755" t="s">
        <v>199</v>
      </c>
      <c r="DC1755" s="15"/>
      <c r="DH1755" t="s">
        <v>146</v>
      </c>
    </row>
    <row r="1756" spans="1:112" x14ac:dyDescent="0.25">
      <c r="A1756" t="s">
        <v>1400</v>
      </c>
      <c r="B1756" t="s">
        <v>1401</v>
      </c>
      <c r="C1756" t="s">
        <v>5208</v>
      </c>
      <c r="D1756" t="s">
        <v>124</v>
      </c>
      <c r="E1756" t="s">
        <v>125</v>
      </c>
      <c r="F1756" t="s">
        <v>126</v>
      </c>
      <c r="G1756" s="15">
        <v>44987</v>
      </c>
      <c r="H1756" t="s">
        <v>424</v>
      </c>
      <c r="I1756" t="s">
        <v>1197</v>
      </c>
      <c r="J1756" s="15">
        <v>44987</v>
      </c>
      <c r="K1756" t="s">
        <v>424</v>
      </c>
      <c r="L1756" t="s">
        <v>1197</v>
      </c>
      <c r="T1756" t="s">
        <v>2772</v>
      </c>
      <c r="V1756" t="s">
        <v>5209</v>
      </c>
      <c r="AA1756" t="s">
        <v>1406</v>
      </c>
      <c r="AB1756" t="s">
        <v>1400</v>
      </c>
      <c r="AC1756" t="s">
        <v>1406</v>
      </c>
      <c r="AD1756" t="s">
        <v>1407</v>
      </c>
      <c r="AF1756" t="s">
        <v>137</v>
      </c>
      <c r="AG1756" t="s">
        <v>1408</v>
      </c>
      <c r="AI1756" t="s">
        <v>139</v>
      </c>
      <c r="AK1756" t="s">
        <v>140</v>
      </c>
      <c r="AM1756" t="s">
        <v>141</v>
      </c>
      <c r="AZ1756" t="s">
        <v>1207</v>
      </c>
      <c r="BA1756" t="s">
        <v>1208</v>
      </c>
      <c r="BB1756" t="s">
        <v>1209</v>
      </c>
      <c r="BD1756" t="s">
        <v>1409</v>
      </c>
      <c r="BE1756" s="15">
        <v>44993</v>
      </c>
      <c r="BG1756" t="s">
        <v>1410</v>
      </c>
      <c r="BH1756">
        <v>0.5</v>
      </c>
      <c r="BI1756" t="s">
        <v>139</v>
      </c>
      <c r="BJ1756" s="15"/>
      <c r="BK1756" t="s">
        <v>146</v>
      </c>
      <c r="BL1756">
        <v>8</v>
      </c>
      <c r="BM1756" s="16">
        <v>44987.802083333299</v>
      </c>
      <c r="BN1756">
        <v>8</v>
      </c>
      <c r="BO1756" s="16">
        <v>44987.802083333299</v>
      </c>
      <c r="BP1756" t="s">
        <v>147</v>
      </c>
      <c r="BQ1756" t="s">
        <v>147</v>
      </c>
      <c r="BS1756">
        <v>0.5</v>
      </c>
      <c r="BT1756" t="b">
        <v>0</v>
      </c>
      <c r="BV1756">
        <v>0.5</v>
      </c>
      <c r="BW1756">
        <v>0.25</v>
      </c>
      <c r="BX1756" t="s">
        <v>1103</v>
      </c>
      <c r="BY1756" t="s">
        <v>1400</v>
      </c>
      <c r="BZ1756" t="s">
        <v>1401</v>
      </c>
      <c r="CA1756" t="s">
        <v>5210</v>
      </c>
      <c r="CB1756" t="s">
        <v>150</v>
      </c>
      <c r="CD1756" t="s">
        <v>4547</v>
      </c>
      <c r="CI1756">
        <v>43.820507999999997</v>
      </c>
      <c r="CJ1756">
        <v>-121.504752</v>
      </c>
      <c r="CN1756" t="s">
        <v>1971</v>
      </c>
      <c r="CO1756" t="s">
        <v>298</v>
      </c>
      <c r="CV1756" t="s">
        <v>154</v>
      </c>
      <c r="CW1756" t="s">
        <v>524</v>
      </c>
      <c r="CX1756" t="s">
        <v>199</v>
      </c>
      <c r="DC1756" s="15"/>
      <c r="DH1756" t="s">
        <v>146</v>
      </c>
    </row>
    <row r="1757" spans="1:112" x14ac:dyDescent="0.25">
      <c r="A1757" t="s">
        <v>1400</v>
      </c>
      <c r="B1757" t="s">
        <v>1401</v>
      </c>
      <c r="C1757" t="s">
        <v>5211</v>
      </c>
      <c r="D1757" t="s">
        <v>124</v>
      </c>
      <c r="E1757" t="s">
        <v>125</v>
      </c>
      <c r="F1757" t="s">
        <v>126</v>
      </c>
      <c r="G1757" s="15">
        <v>44987</v>
      </c>
      <c r="H1757" t="s">
        <v>988</v>
      </c>
      <c r="I1757" t="s">
        <v>1197</v>
      </c>
      <c r="J1757" s="15">
        <v>44987</v>
      </c>
      <c r="K1757" t="s">
        <v>988</v>
      </c>
      <c r="L1757" t="s">
        <v>1197</v>
      </c>
      <c r="T1757" t="s">
        <v>2772</v>
      </c>
      <c r="V1757" t="s">
        <v>5212</v>
      </c>
      <c r="AA1757" t="s">
        <v>1406</v>
      </c>
      <c r="AB1757" t="s">
        <v>1400</v>
      </c>
      <c r="AC1757" t="s">
        <v>1406</v>
      </c>
      <c r="AD1757" t="s">
        <v>1407</v>
      </c>
      <c r="AF1757" t="s">
        <v>137</v>
      </c>
      <c r="AG1757" t="s">
        <v>1408</v>
      </c>
      <c r="AI1757" t="s">
        <v>139</v>
      </c>
      <c r="AK1757" t="s">
        <v>140</v>
      </c>
      <c r="AM1757" t="s">
        <v>141</v>
      </c>
      <c r="AZ1757" t="s">
        <v>1207</v>
      </c>
      <c r="BA1757" t="s">
        <v>1208</v>
      </c>
      <c r="BB1757" t="s">
        <v>1209</v>
      </c>
      <c r="BD1757" t="s">
        <v>1409</v>
      </c>
      <c r="BE1757" s="15">
        <v>44992</v>
      </c>
      <c r="BG1757" t="s">
        <v>1410</v>
      </c>
      <c r="BH1757">
        <v>0.5</v>
      </c>
      <c r="BI1757" t="s">
        <v>139</v>
      </c>
      <c r="BJ1757" s="15"/>
      <c r="BK1757" t="s">
        <v>146</v>
      </c>
      <c r="BL1757">
        <v>8</v>
      </c>
      <c r="BM1757" s="16">
        <v>44987.802777777797</v>
      </c>
      <c r="BN1757">
        <v>8</v>
      </c>
      <c r="BO1757" s="16">
        <v>44987.802777777797</v>
      </c>
      <c r="BP1757" t="s">
        <v>147</v>
      </c>
      <c r="BQ1757" t="s">
        <v>147</v>
      </c>
      <c r="BS1757">
        <v>0.5</v>
      </c>
      <c r="BT1757" t="b">
        <v>0</v>
      </c>
      <c r="BV1757">
        <v>0.5</v>
      </c>
      <c r="BW1757">
        <v>0.25</v>
      </c>
      <c r="BX1757" t="s">
        <v>1103</v>
      </c>
      <c r="BY1757" t="s">
        <v>1400</v>
      </c>
      <c r="BZ1757" t="s">
        <v>1401</v>
      </c>
      <c r="CA1757" t="s">
        <v>5213</v>
      </c>
      <c r="CB1757" t="s">
        <v>150</v>
      </c>
      <c r="CD1757" t="s">
        <v>4547</v>
      </c>
      <c r="CI1757">
        <v>43.784018000000003</v>
      </c>
      <c r="CJ1757">
        <v>-121.50645</v>
      </c>
      <c r="CN1757" t="s">
        <v>1971</v>
      </c>
      <c r="CO1757" t="s">
        <v>298</v>
      </c>
      <c r="CV1757" t="s">
        <v>154</v>
      </c>
      <c r="CW1757" t="s">
        <v>524</v>
      </c>
      <c r="CX1757" t="s">
        <v>199</v>
      </c>
      <c r="DC1757" s="15"/>
      <c r="DH1757" t="s">
        <v>146</v>
      </c>
    </row>
    <row r="1758" spans="1:112" x14ac:dyDescent="0.25">
      <c r="A1758" t="s">
        <v>1400</v>
      </c>
      <c r="B1758" t="s">
        <v>1401</v>
      </c>
      <c r="C1758" t="s">
        <v>5214</v>
      </c>
      <c r="D1758" t="s">
        <v>124</v>
      </c>
      <c r="E1758" t="s">
        <v>125</v>
      </c>
      <c r="F1758" t="s">
        <v>126</v>
      </c>
      <c r="G1758" s="15">
        <v>44987</v>
      </c>
      <c r="H1758" t="s">
        <v>1385</v>
      </c>
      <c r="I1758" t="s">
        <v>1197</v>
      </c>
      <c r="J1758" s="15">
        <v>44987</v>
      </c>
      <c r="K1758" t="s">
        <v>1385</v>
      </c>
      <c r="L1758" t="s">
        <v>1197</v>
      </c>
      <c r="T1758" t="s">
        <v>2772</v>
      </c>
      <c r="V1758" t="s">
        <v>5215</v>
      </c>
      <c r="AA1758" t="s">
        <v>1406</v>
      </c>
      <c r="AB1758" t="s">
        <v>1400</v>
      </c>
      <c r="AC1758" t="s">
        <v>1406</v>
      </c>
      <c r="AD1758" t="s">
        <v>1407</v>
      </c>
      <c r="AF1758" t="s">
        <v>137</v>
      </c>
      <c r="AG1758" t="s">
        <v>1408</v>
      </c>
      <c r="AI1758" t="s">
        <v>139</v>
      </c>
      <c r="AK1758" t="s">
        <v>140</v>
      </c>
      <c r="AM1758" t="s">
        <v>141</v>
      </c>
      <c r="AZ1758" t="s">
        <v>1207</v>
      </c>
      <c r="BA1758" t="s">
        <v>1208</v>
      </c>
      <c r="BB1758" t="s">
        <v>1209</v>
      </c>
      <c r="BD1758" t="s">
        <v>1409</v>
      </c>
      <c r="BE1758" s="15">
        <v>44993</v>
      </c>
      <c r="BG1758" t="s">
        <v>1410</v>
      </c>
      <c r="BH1758">
        <v>0.5</v>
      </c>
      <c r="BI1758" t="s">
        <v>139</v>
      </c>
      <c r="BJ1758" s="15"/>
      <c r="BK1758" t="s">
        <v>146</v>
      </c>
      <c r="BL1758">
        <v>8</v>
      </c>
      <c r="BM1758" s="16">
        <v>44987.833333333299</v>
      </c>
      <c r="BN1758">
        <v>8</v>
      </c>
      <c r="BO1758" s="16">
        <v>44987.833333333299</v>
      </c>
      <c r="BP1758" t="s">
        <v>147</v>
      </c>
      <c r="BQ1758" t="s">
        <v>147</v>
      </c>
      <c r="BS1758">
        <v>0.5</v>
      </c>
      <c r="BT1758" t="b">
        <v>0</v>
      </c>
      <c r="BV1758">
        <v>0.5</v>
      </c>
      <c r="BW1758">
        <v>0.25</v>
      </c>
      <c r="BX1758" t="s">
        <v>1103</v>
      </c>
      <c r="BY1758" t="s">
        <v>1400</v>
      </c>
      <c r="BZ1758" t="s">
        <v>1401</v>
      </c>
      <c r="CA1758" t="s">
        <v>5216</v>
      </c>
      <c r="CB1758" t="s">
        <v>150</v>
      </c>
      <c r="CD1758" t="s">
        <v>4547</v>
      </c>
      <c r="CI1758">
        <v>43.838946999999997</v>
      </c>
      <c r="CJ1758">
        <v>-121.461952</v>
      </c>
      <c r="CN1758" t="s">
        <v>1971</v>
      </c>
      <c r="CO1758" t="s">
        <v>298</v>
      </c>
      <c r="CV1758" t="s">
        <v>154</v>
      </c>
      <c r="CW1758" t="s">
        <v>524</v>
      </c>
      <c r="CX1758" t="s">
        <v>199</v>
      </c>
      <c r="DC1758" s="15"/>
      <c r="DH1758" t="s">
        <v>146</v>
      </c>
    </row>
    <row r="1759" spans="1:112" x14ac:dyDescent="0.25">
      <c r="A1759" t="s">
        <v>1400</v>
      </c>
      <c r="B1759" t="s">
        <v>1401</v>
      </c>
      <c r="C1759" t="s">
        <v>5217</v>
      </c>
      <c r="D1759" t="s">
        <v>124</v>
      </c>
      <c r="E1759" t="s">
        <v>125</v>
      </c>
      <c r="F1759" t="s">
        <v>126</v>
      </c>
      <c r="G1759" s="15">
        <v>44987</v>
      </c>
      <c r="H1759" t="s">
        <v>898</v>
      </c>
      <c r="I1759" t="s">
        <v>1197</v>
      </c>
      <c r="J1759" s="15">
        <v>44987</v>
      </c>
      <c r="K1759" t="s">
        <v>898</v>
      </c>
      <c r="L1759" t="s">
        <v>1197</v>
      </c>
      <c r="T1759" t="s">
        <v>2772</v>
      </c>
      <c r="V1759" t="s">
        <v>5218</v>
      </c>
      <c r="AA1759" t="s">
        <v>1406</v>
      </c>
      <c r="AB1759" t="s">
        <v>1400</v>
      </c>
      <c r="AC1759" t="s">
        <v>1406</v>
      </c>
      <c r="AD1759" t="s">
        <v>1407</v>
      </c>
      <c r="AF1759" t="s">
        <v>137</v>
      </c>
      <c r="AG1759" t="s">
        <v>1408</v>
      </c>
      <c r="AI1759" t="s">
        <v>139</v>
      </c>
      <c r="AK1759" t="s">
        <v>140</v>
      </c>
      <c r="AM1759" t="s">
        <v>141</v>
      </c>
      <c r="AZ1759" t="s">
        <v>1207</v>
      </c>
      <c r="BA1759" t="s">
        <v>1208</v>
      </c>
      <c r="BB1759" t="s">
        <v>1209</v>
      </c>
      <c r="BD1759" t="s">
        <v>1409</v>
      </c>
      <c r="BE1759" s="15">
        <v>44992</v>
      </c>
      <c r="BG1759" t="s">
        <v>1410</v>
      </c>
      <c r="BH1759">
        <v>0.5</v>
      </c>
      <c r="BI1759" t="s">
        <v>139</v>
      </c>
      <c r="BJ1759" s="15"/>
      <c r="BK1759" t="s">
        <v>146</v>
      </c>
      <c r="BL1759">
        <v>8</v>
      </c>
      <c r="BM1759" s="16">
        <v>44987.842361111099</v>
      </c>
      <c r="BN1759">
        <v>8</v>
      </c>
      <c r="BO1759" s="16">
        <v>44987.842361111099</v>
      </c>
      <c r="BP1759" t="s">
        <v>147</v>
      </c>
      <c r="BQ1759" t="s">
        <v>147</v>
      </c>
      <c r="BS1759">
        <v>0.5</v>
      </c>
      <c r="BT1759" t="b">
        <v>0</v>
      </c>
      <c r="BV1759">
        <v>0.5</v>
      </c>
      <c r="BW1759">
        <v>0.25</v>
      </c>
      <c r="BX1759" t="s">
        <v>1103</v>
      </c>
      <c r="BY1759" t="s">
        <v>1400</v>
      </c>
      <c r="BZ1759" t="s">
        <v>1401</v>
      </c>
      <c r="CA1759" t="s">
        <v>5219</v>
      </c>
      <c r="CB1759" t="s">
        <v>150</v>
      </c>
      <c r="CD1759" t="s">
        <v>4560</v>
      </c>
      <c r="CI1759">
        <v>43.826479999999997</v>
      </c>
      <c r="CJ1759">
        <v>-121.435436</v>
      </c>
      <c r="CN1759" t="s">
        <v>1971</v>
      </c>
      <c r="CO1759" t="s">
        <v>298</v>
      </c>
      <c r="CV1759" t="s">
        <v>154</v>
      </c>
      <c r="CW1759" t="s">
        <v>524</v>
      </c>
      <c r="CX1759" t="s">
        <v>199</v>
      </c>
      <c r="DC1759" s="15"/>
      <c r="DH1759" t="s">
        <v>146</v>
      </c>
    </row>
    <row r="1760" spans="1:112" x14ac:dyDescent="0.25">
      <c r="A1760" t="s">
        <v>1400</v>
      </c>
      <c r="B1760" t="s">
        <v>1401</v>
      </c>
      <c r="C1760" t="s">
        <v>5220</v>
      </c>
      <c r="D1760" t="s">
        <v>124</v>
      </c>
      <c r="E1760" t="s">
        <v>125</v>
      </c>
      <c r="F1760" t="s">
        <v>126</v>
      </c>
      <c r="G1760" s="15">
        <v>44987</v>
      </c>
      <c r="H1760" t="s">
        <v>2158</v>
      </c>
      <c r="I1760" t="s">
        <v>1197</v>
      </c>
      <c r="J1760" s="15">
        <v>44987</v>
      </c>
      <c r="K1760" t="s">
        <v>2158</v>
      </c>
      <c r="L1760" t="s">
        <v>1197</v>
      </c>
      <c r="T1760" t="s">
        <v>2772</v>
      </c>
      <c r="V1760" t="s">
        <v>5221</v>
      </c>
      <c r="AA1760" t="s">
        <v>1406</v>
      </c>
      <c r="AB1760" t="s">
        <v>1400</v>
      </c>
      <c r="AC1760" t="s">
        <v>1406</v>
      </c>
      <c r="AD1760" t="s">
        <v>1407</v>
      </c>
      <c r="AF1760" t="s">
        <v>137</v>
      </c>
      <c r="AG1760" t="s">
        <v>1408</v>
      </c>
      <c r="AI1760" t="s">
        <v>139</v>
      </c>
      <c r="AK1760" t="s">
        <v>140</v>
      </c>
      <c r="AM1760" t="s">
        <v>141</v>
      </c>
      <c r="AZ1760" t="s">
        <v>1207</v>
      </c>
      <c r="BA1760" t="s">
        <v>1208</v>
      </c>
      <c r="BB1760" t="s">
        <v>1209</v>
      </c>
      <c r="BD1760" t="s">
        <v>1409</v>
      </c>
      <c r="BE1760" s="15">
        <v>44993</v>
      </c>
      <c r="BG1760" t="s">
        <v>1410</v>
      </c>
      <c r="BH1760">
        <v>0.5</v>
      </c>
      <c r="BI1760" t="s">
        <v>139</v>
      </c>
      <c r="BJ1760" s="15"/>
      <c r="BK1760" t="s">
        <v>146</v>
      </c>
      <c r="BL1760">
        <v>8</v>
      </c>
      <c r="BM1760" s="16">
        <v>44987.875</v>
      </c>
      <c r="BN1760">
        <v>8</v>
      </c>
      <c r="BO1760" s="16">
        <v>44987.875</v>
      </c>
      <c r="BP1760" t="s">
        <v>147</v>
      </c>
      <c r="BQ1760" t="s">
        <v>147</v>
      </c>
      <c r="BS1760">
        <v>0.5</v>
      </c>
      <c r="BT1760" t="b">
        <v>0</v>
      </c>
      <c r="BV1760">
        <v>0.5</v>
      </c>
      <c r="BW1760">
        <v>0.25</v>
      </c>
      <c r="BX1760" t="s">
        <v>1103</v>
      </c>
      <c r="BY1760" t="s">
        <v>1400</v>
      </c>
      <c r="BZ1760" t="s">
        <v>1401</v>
      </c>
      <c r="CA1760" t="s">
        <v>5222</v>
      </c>
      <c r="CB1760" t="s">
        <v>150</v>
      </c>
      <c r="CD1760" t="s">
        <v>4560</v>
      </c>
      <c r="CI1760">
        <v>43.833297000000002</v>
      </c>
      <c r="CJ1760">
        <v>-121.43437299999999</v>
      </c>
      <c r="CN1760" t="s">
        <v>1971</v>
      </c>
      <c r="CO1760" t="s">
        <v>298</v>
      </c>
      <c r="CV1760" t="s">
        <v>154</v>
      </c>
      <c r="CW1760" t="s">
        <v>524</v>
      </c>
      <c r="CX1760" t="s">
        <v>199</v>
      </c>
      <c r="DC1760" s="15"/>
      <c r="DH1760" t="s">
        <v>146</v>
      </c>
    </row>
    <row r="1761" spans="1:112" x14ac:dyDescent="0.25">
      <c r="A1761" t="s">
        <v>1400</v>
      </c>
      <c r="B1761" t="s">
        <v>1401</v>
      </c>
      <c r="C1761" t="s">
        <v>5223</v>
      </c>
      <c r="D1761" t="s">
        <v>124</v>
      </c>
      <c r="E1761" t="s">
        <v>125</v>
      </c>
      <c r="F1761" t="s">
        <v>126</v>
      </c>
      <c r="G1761" s="15">
        <v>45000</v>
      </c>
      <c r="H1761" t="s">
        <v>1587</v>
      </c>
      <c r="I1761" t="s">
        <v>1197</v>
      </c>
      <c r="J1761" s="15">
        <v>45000</v>
      </c>
      <c r="K1761" t="s">
        <v>1587</v>
      </c>
      <c r="L1761" t="s">
        <v>1197</v>
      </c>
      <c r="T1761" t="s">
        <v>2772</v>
      </c>
      <c r="V1761" t="s">
        <v>5224</v>
      </c>
      <c r="AA1761" t="s">
        <v>1406</v>
      </c>
      <c r="AB1761" t="s">
        <v>1400</v>
      </c>
      <c r="AC1761" t="s">
        <v>1406</v>
      </c>
      <c r="AD1761" t="s">
        <v>1407</v>
      </c>
      <c r="AF1761" t="s">
        <v>137</v>
      </c>
      <c r="AG1761" t="s">
        <v>1408</v>
      </c>
      <c r="AI1761" t="s">
        <v>139</v>
      </c>
      <c r="AK1761" t="s">
        <v>140</v>
      </c>
      <c r="AM1761" t="s">
        <v>141</v>
      </c>
      <c r="AZ1761" t="s">
        <v>1207</v>
      </c>
      <c r="BA1761" t="s">
        <v>1208</v>
      </c>
      <c r="BB1761" t="s">
        <v>1209</v>
      </c>
      <c r="BD1761" t="s">
        <v>1409</v>
      </c>
      <c r="BE1761" s="15">
        <v>45005</v>
      </c>
      <c r="BG1761" t="s">
        <v>1410</v>
      </c>
      <c r="BH1761">
        <v>0.5</v>
      </c>
      <c r="BI1761" t="s">
        <v>139</v>
      </c>
      <c r="BJ1761" s="15"/>
      <c r="BK1761" t="s">
        <v>146</v>
      </c>
      <c r="BL1761">
        <v>8</v>
      </c>
      <c r="BM1761" s="16">
        <v>45000.71875</v>
      </c>
      <c r="BN1761">
        <v>8</v>
      </c>
      <c r="BO1761" s="16">
        <v>45000.71875</v>
      </c>
      <c r="BP1761" t="s">
        <v>147</v>
      </c>
      <c r="BQ1761" t="s">
        <v>147</v>
      </c>
      <c r="BS1761">
        <v>0.5</v>
      </c>
      <c r="BT1761" t="b">
        <v>0</v>
      </c>
      <c r="BV1761">
        <v>0.5</v>
      </c>
      <c r="BW1761">
        <v>0.25</v>
      </c>
      <c r="BX1761" t="s">
        <v>1103</v>
      </c>
      <c r="BY1761" t="s">
        <v>1400</v>
      </c>
      <c r="BZ1761" t="s">
        <v>1401</v>
      </c>
      <c r="CA1761" t="s">
        <v>5225</v>
      </c>
      <c r="CB1761" t="s">
        <v>150</v>
      </c>
      <c r="CD1761" t="s">
        <v>4547</v>
      </c>
      <c r="CI1761">
        <v>43.836170000000003</v>
      </c>
      <c r="CJ1761">
        <v>-121.48188</v>
      </c>
      <c r="CN1761" t="s">
        <v>1971</v>
      </c>
      <c r="CO1761" t="s">
        <v>298</v>
      </c>
      <c r="CV1761" t="s">
        <v>154</v>
      </c>
      <c r="CW1761" t="s">
        <v>524</v>
      </c>
      <c r="CX1761" t="s">
        <v>199</v>
      </c>
      <c r="DC1761" s="15"/>
      <c r="DH1761" t="s">
        <v>146</v>
      </c>
    </row>
    <row r="1762" spans="1:112" x14ac:dyDescent="0.25">
      <c r="A1762" t="s">
        <v>1400</v>
      </c>
      <c r="B1762" t="s">
        <v>1401</v>
      </c>
      <c r="C1762" t="s">
        <v>5226</v>
      </c>
      <c r="D1762" t="s">
        <v>124</v>
      </c>
      <c r="E1762" t="s">
        <v>125</v>
      </c>
      <c r="F1762" t="s">
        <v>126</v>
      </c>
      <c r="G1762" s="15">
        <v>45000</v>
      </c>
      <c r="H1762" t="s">
        <v>1587</v>
      </c>
      <c r="I1762" t="s">
        <v>1197</v>
      </c>
      <c r="J1762" s="15">
        <v>45000</v>
      </c>
      <c r="K1762" t="s">
        <v>1587</v>
      </c>
      <c r="L1762" t="s">
        <v>1197</v>
      </c>
      <c r="T1762" t="s">
        <v>2772</v>
      </c>
      <c r="V1762" t="s">
        <v>5227</v>
      </c>
      <c r="AA1762" t="s">
        <v>1406</v>
      </c>
      <c r="AB1762" t="s">
        <v>1400</v>
      </c>
      <c r="AC1762" t="s">
        <v>1406</v>
      </c>
      <c r="AD1762" t="s">
        <v>1407</v>
      </c>
      <c r="AF1762" t="s">
        <v>137</v>
      </c>
      <c r="AG1762" t="s">
        <v>1408</v>
      </c>
      <c r="AI1762" t="s">
        <v>139</v>
      </c>
      <c r="AK1762" t="s">
        <v>140</v>
      </c>
      <c r="AM1762" t="s">
        <v>141</v>
      </c>
      <c r="AZ1762" t="s">
        <v>1207</v>
      </c>
      <c r="BA1762" t="s">
        <v>1208</v>
      </c>
      <c r="BB1762" t="s">
        <v>1209</v>
      </c>
      <c r="BD1762" t="s">
        <v>1409</v>
      </c>
      <c r="BE1762" s="15">
        <v>45006</v>
      </c>
      <c r="BG1762" t="s">
        <v>1410</v>
      </c>
      <c r="BH1762">
        <v>0.5</v>
      </c>
      <c r="BI1762" t="s">
        <v>139</v>
      </c>
      <c r="BJ1762" s="15"/>
      <c r="BK1762" t="s">
        <v>146</v>
      </c>
      <c r="BL1762">
        <v>8</v>
      </c>
      <c r="BM1762" s="16">
        <v>45000.71875</v>
      </c>
      <c r="BN1762">
        <v>8</v>
      </c>
      <c r="BO1762" s="16">
        <v>45000.71875</v>
      </c>
      <c r="BP1762" t="s">
        <v>147</v>
      </c>
      <c r="BQ1762" t="s">
        <v>147</v>
      </c>
      <c r="BS1762">
        <v>0.5</v>
      </c>
      <c r="BT1762" t="b">
        <v>0</v>
      </c>
      <c r="BV1762">
        <v>0.5</v>
      </c>
      <c r="BW1762">
        <v>0.25</v>
      </c>
      <c r="BX1762" t="s">
        <v>1103</v>
      </c>
      <c r="BY1762" t="s">
        <v>1400</v>
      </c>
      <c r="BZ1762" t="s">
        <v>1401</v>
      </c>
      <c r="CA1762" t="s">
        <v>5228</v>
      </c>
      <c r="CB1762" t="s">
        <v>150</v>
      </c>
      <c r="CD1762" t="s">
        <v>4560</v>
      </c>
      <c r="CI1762">
        <v>43.662315</v>
      </c>
      <c r="CJ1762">
        <v>-121.54442400000001</v>
      </c>
      <c r="CN1762" t="s">
        <v>1971</v>
      </c>
      <c r="CO1762" t="s">
        <v>298</v>
      </c>
      <c r="CV1762" t="s">
        <v>154</v>
      </c>
      <c r="CW1762" t="s">
        <v>524</v>
      </c>
      <c r="CX1762" t="s">
        <v>199</v>
      </c>
      <c r="DC1762" s="15"/>
      <c r="DH1762" t="s">
        <v>146</v>
      </c>
    </row>
    <row r="1763" spans="1:112" x14ac:dyDescent="0.25">
      <c r="A1763" t="s">
        <v>1400</v>
      </c>
      <c r="B1763" t="s">
        <v>1401</v>
      </c>
      <c r="C1763" t="s">
        <v>5229</v>
      </c>
      <c r="D1763" t="s">
        <v>124</v>
      </c>
      <c r="E1763" t="s">
        <v>125</v>
      </c>
      <c r="F1763" t="s">
        <v>126</v>
      </c>
      <c r="G1763" s="15">
        <v>45000</v>
      </c>
      <c r="H1763" t="s">
        <v>484</v>
      </c>
      <c r="I1763" t="s">
        <v>1197</v>
      </c>
      <c r="J1763" s="15">
        <v>45000</v>
      </c>
      <c r="K1763" t="s">
        <v>484</v>
      </c>
      <c r="L1763" t="s">
        <v>1197</v>
      </c>
      <c r="T1763" t="s">
        <v>2772</v>
      </c>
      <c r="V1763" t="s">
        <v>5230</v>
      </c>
      <c r="AA1763" t="s">
        <v>1406</v>
      </c>
      <c r="AB1763" t="s">
        <v>1400</v>
      </c>
      <c r="AC1763" t="s">
        <v>1406</v>
      </c>
      <c r="AD1763" t="s">
        <v>1407</v>
      </c>
      <c r="AF1763" t="s">
        <v>137</v>
      </c>
      <c r="AG1763" t="s">
        <v>1408</v>
      </c>
      <c r="AI1763" t="s">
        <v>139</v>
      </c>
      <c r="AK1763" t="s">
        <v>140</v>
      </c>
      <c r="AM1763" t="s">
        <v>141</v>
      </c>
      <c r="AZ1763" t="s">
        <v>1207</v>
      </c>
      <c r="BA1763" t="s">
        <v>1208</v>
      </c>
      <c r="BB1763" t="s">
        <v>1209</v>
      </c>
      <c r="BD1763" t="s">
        <v>1409</v>
      </c>
      <c r="BE1763" s="15">
        <v>45005</v>
      </c>
      <c r="BG1763" t="s">
        <v>1410</v>
      </c>
      <c r="BH1763">
        <v>0.5</v>
      </c>
      <c r="BI1763" t="s">
        <v>139</v>
      </c>
      <c r="BJ1763" s="15"/>
      <c r="BK1763" t="s">
        <v>146</v>
      </c>
      <c r="BL1763">
        <v>8</v>
      </c>
      <c r="BM1763" s="16">
        <v>45000.78125</v>
      </c>
      <c r="BN1763">
        <v>8</v>
      </c>
      <c r="BO1763" s="16">
        <v>45000.78125</v>
      </c>
      <c r="BP1763" t="s">
        <v>147</v>
      </c>
      <c r="BQ1763" t="s">
        <v>147</v>
      </c>
      <c r="BS1763">
        <v>0.5</v>
      </c>
      <c r="BT1763" t="b">
        <v>0</v>
      </c>
      <c r="BV1763">
        <v>0.5</v>
      </c>
      <c r="BW1763">
        <v>0.25</v>
      </c>
      <c r="BX1763" t="s">
        <v>1103</v>
      </c>
      <c r="BY1763" t="s">
        <v>1400</v>
      </c>
      <c r="BZ1763" t="s">
        <v>1401</v>
      </c>
      <c r="CA1763" t="s">
        <v>5231</v>
      </c>
      <c r="CB1763" t="s">
        <v>150</v>
      </c>
      <c r="CD1763" t="s">
        <v>4547</v>
      </c>
      <c r="CI1763">
        <v>43.836233</v>
      </c>
      <c r="CJ1763">
        <v>-121.47654799999999</v>
      </c>
      <c r="CN1763" t="s">
        <v>1971</v>
      </c>
      <c r="CO1763" t="s">
        <v>298</v>
      </c>
      <c r="CV1763" t="s">
        <v>154</v>
      </c>
      <c r="CW1763" t="s">
        <v>524</v>
      </c>
      <c r="CX1763" t="s">
        <v>199</v>
      </c>
      <c r="DC1763" s="15"/>
      <c r="DH1763" t="s">
        <v>146</v>
      </c>
    </row>
    <row r="1764" spans="1:112" x14ac:dyDescent="0.25">
      <c r="A1764" t="s">
        <v>1400</v>
      </c>
      <c r="B1764" t="s">
        <v>1401</v>
      </c>
      <c r="C1764" t="s">
        <v>5232</v>
      </c>
      <c r="D1764" t="s">
        <v>124</v>
      </c>
      <c r="E1764" t="s">
        <v>125</v>
      </c>
      <c r="F1764" t="s">
        <v>126</v>
      </c>
      <c r="G1764" s="15">
        <v>45000</v>
      </c>
      <c r="H1764" t="s">
        <v>2943</v>
      </c>
      <c r="I1764" t="s">
        <v>1197</v>
      </c>
      <c r="J1764" s="15">
        <v>45000</v>
      </c>
      <c r="K1764" t="s">
        <v>2943</v>
      </c>
      <c r="L1764" t="s">
        <v>1197</v>
      </c>
      <c r="T1764" t="s">
        <v>2772</v>
      </c>
      <c r="V1764" t="s">
        <v>5233</v>
      </c>
      <c r="AA1764" t="s">
        <v>1406</v>
      </c>
      <c r="AB1764" t="s">
        <v>1400</v>
      </c>
      <c r="AC1764" t="s">
        <v>1406</v>
      </c>
      <c r="AD1764" t="s">
        <v>1407</v>
      </c>
      <c r="AF1764" t="s">
        <v>137</v>
      </c>
      <c r="AG1764" t="s">
        <v>1408</v>
      </c>
      <c r="AI1764" t="s">
        <v>139</v>
      </c>
      <c r="AK1764" t="s">
        <v>140</v>
      </c>
      <c r="AM1764" t="s">
        <v>141</v>
      </c>
      <c r="AZ1764" t="s">
        <v>1207</v>
      </c>
      <c r="BA1764" t="s">
        <v>1208</v>
      </c>
      <c r="BB1764" t="s">
        <v>1209</v>
      </c>
      <c r="BD1764" t="s">
        <v>1409</v>
      </c>
      <c r="BE1764" s="15">
        <v>45006</v>
      </c>
      <c r="BG1764" t="s">
        <v>1410</v>
      </c>
      <c r="BH1764">
        <v>0.5</v>
      </c>
      <c r="BI1764" t="s">
        <v>139</v>
      </c>
      <c r="BJ1764" s="15"/>
      <c r="BK1764" t="s">
        <v>146</v>
      </c>
      <c r="BL1764">
        <v>8</v>
      </c>
      <c r="BM1764" s="16">
        <v>45000.795138888898</v>
      </c>
      <c r="BN1764">
        <v>8</v>
      </c>
      <c r="BO1764" s="16">
        <v>45000.795138888898</v>
      </c>
      <c r="BP1764" t="s">
        <v>147</v>
      </c>
      <c r="BQ1764" t="s">
        <v>147</v>
      </c>
      <c r="BS1764">
        <v>0.5</v>
      </c>
      <c r="BT1764" t="b">
        <v>0</v>
      </c>
      <c r="BV1764">
        <v>0.5</v>
      </c>
      <c r="BW1764">
        <v>0.25</v>
      </c>
      <c r="BX1764" t="s">
        <v>1103</v>
      </c>
      <c r="BY1764" t="s">
        <v>1400</v>
      </c>
      <c r="BZ1764" t="s">
        <v>1401</v>
      </c>
      <c r="CA1764" t="s">
        <v>5234</v>
      </c>
      <c r="CB1764" t="s">
        <v>150</v>
      </c>
      <c r="CD1764" t="s">
        <v>4560</v>
      </c>
      <c r="CI1764">
        <v>43.710529000000001</v>
      </c>
      <c r="CJ1764">
        <v>-121.517135</v>
      </c>
      <c r="CN1764" t="s">
        <v>1971</v>
      </c>
      <c r="CO1764" t="s">
        <v>298</v>
      </c>
      <c r="CV1764" t="s">
        <v>154</v>
      </c>
      <c r="CW1764" t="s">
        <v>524</v>
      </c>
      <c r="CX1764" t="s">
        <v>199</v>
      </c>
      <c r="DC1764" s="15"/>
      <c r="DH1764" t="s">
        <v>146</v>
      </c>
    </row>
    <row r="1765" spans="1:112" x14ac:dyDescent="0.25">
      <c r="A1765" t="s">
        <v>1400</v>
      </c>
      <c r="B1765" t="s">
        <v>1401</v>
      </c>
      <c r="C1765" t="s">
        <v>5235</v>
      </c>
      <c r="D1765" t="s">
        <v>124</v>
      </c>
      <c r="E1765" t="s">
        <v>125</v>
      </c>
      <c r="F1765" t="s">
        <v>126</v>
      </c>
      <c r="G1765" s="15">
        <v>45000</v>
      </c>
      <c r="H1765" t="s">
        <v>1584</v>
      </c>
      <c r="I1765" t="s">
        <v>1197</v>
      </c>
      <c r="J1765" s="15">
        <v>45000</v>
      </c>
      <c r="K1765" t="s">
        <v>1584</v>
      </c>
      <c r="L1765" t="s">
        <v>1197</v>
      </c>
      <c r="T1765" t="s">
        <v>2772</v>
      </c>
      <c r="V1765" t="s">
        <v>5236</v>
      </c>
      <c r="AA1765" t="s">
        <v>1406</v>
      </c>
      <c r="AB1765" t="s">
        <v>1400</v>
      </c>
      <c r="AC1765" t="s">
        <v>1406</v>
      </c>
      <c r="AD1765" t="s">
        <v>1407</v>
      </c>
      <c r="AF1765" t="s">
        <v>137</v>
      </c>
      <c r="AG1765" t="s">
        <v>1408</v>
      </c>
      <c r="AI1765" t="s">
        <v>139</v>
      </c>
      <c r="AK1765" t="s">
        <v>140</v>
      </c>
      <c r="AM1765" t="s">
        <v>141</v>
      </c>
      <c r="AZ1765" t="s">
        <v>1207</v>
      </c>
      <c r="BA1765" t="s">
        <v>1208</v>
      </c>
      <c r="BB1765" t="s">
        <v>1209</v>
      </c>
      <c r="BD1765" t="s">
        <v>1409</v>
      </c>
      <c r="BE1765" s="15">
        <v>45005</v>
      </c>
      <c r="BG1765" t="s">
        <v>1410</v>
      </c>
      <c r="BH1765">
        <v>0.5</v>
      </c>
      <c r="BI1765" t="s">
        <v>139</v>
      </c>
      <c r="BJ1765" s="15"/>
      <c r="BK1765" t="s">
        <v>146</v>
      </c>
      <c r="BL1765">
        <v>8</v>
      </c>
      <c r="BM1765" s="16">
        <v>45000.826388888898</v>
      </c>
      <c r="BN1765">
        <v>8</v>
      </c>
      <c r="BO1765" s="16">
        <v>45000.826388888898</v>
      </c>
      <c r="BP1765" t="s">
        <v>147</v>
      </c>
      <c r="BQ1765" t="s">
        <v>147</v>
      </c>
      <c r="BS1765">
        <v>0.5</v>
      </c>
      <c r="BT1765" t="b">
        <v>0</v>
      </c>
      <c r="BV1765">
        <v>0.5</v>
      </c>
      <c r="BW1765">
        <v>0.25</v>
      </c>
      <c r="BX1765" t="s">
        <v>1103</v>
      </c>
      <c r="BY1765" t="s">
        <v>1400</v>
      </c>
      <c r="BZ1765" t="s">
        <v>1401</v>
      </c>
      <c r="CA1765" t="s">
        <v>5237</v>
      </c>
      <c r="CB1765" t="s">
        <v>150</v>
      </c>
      <c r="CD1765" t="s">
        <v>4547</v>
      </c>
      <c r="CI1765">
        <v>43.835771999999999</v>
      </c>
      <c r="CJ1765">
        <v>-121.477698</v>
      </c>
      <c r="CN1765" t="s">
        <v>1971</v>
      </c>
      <c r="CO1765" t="s">
        <v>298</v>
      </c>
      <c r="CV1765" t="s">
        <v>154</v>
      </c>
      <c r="CW1765" t="s">
        <v>524</v>
      </c>
      <c r="CX1765" t="s">
        <v>199</v>
      </c>
      <c r="DC1765" s="15"/>
      <c r="DH1765" t="s">
        <v>146</v>
      </c>
    </row>
    <row r="1766" spans="1:112" x14ac:dyDescent="0.25">
      <c r="A1766" t="s">
        <v>1400</v>
      </c>
      <c r="B1766" t="s">
        <v>1401</v>
      </c>
      <c r="C1766" t="s">
        <v>5238</v>
      </c>
      <c r="D1766" t="s">
        <v>124</v>
      </c>
      <c r="E1766" t="s">
        <v>125</v>
      </c>
      <c r="F1766" t="s">
        <v>126</v>
      </c>
      <c r="G1766" s="15">
        <v>45000</v>
      </c>
      <c r="H1766" t="s">
        <v>529</v>
      </c>
      <c r="I1766" t="s">
        <v>1197</v>
      </c>
      <c r="J1766" s="15">
        <v>45000</v>
      </c>
      <c r="K1766" t="s">
        <v>529</v>
      </c>
      <c r="L1766" t="s">
        <v>1197</v>
      </c>
      <c r="T1766" t="s">
        <v>2772</v>
      </c>
      <c r="V1766" t="s">
        <v>5239</v>
      </c>
      <c r="AA1766" t="s">
        <v>1406</v>
      </c>
      <c r="AB1766" t="s">
        <v>1400</v>
      </c>
      <c r="AC1766" t="s">
        <v>1406</v>
      </c>
      <c r="AD1766" t="s">
        <v>1407</v>
      </c>
      <c r="AF1766" t="s">
        <v>137</v>
      </c>
      <c r="AG1766" t="s">
        <v>1408</v>
      </c>
      <c r="AI1766" t="s">
        <v>139</v>
      </c>
      <c r="AK1766" t="s">
        <v>140</v>
      </c>
      <c r="AM1766" t="s">
        <v>141</v>
      </c>
      <c r="AZ1766" t="s">
        <v>1207</v>
      </c>
      <c r="BA1766" t="s">
        <v>1208</v>
      </c>
      <c r="BB1766" t="s">
        <v>1209</v>
      </c>
      <c r="BD1766" t="s">
        <v>1409</v>
      </c>
      <c r="BE1766" s="15">
        <v>45005</v>
      </c>
      <c r="BG1766" t="s">
        <v>1410</v>
      </c>
      <c r="BH1766">
        <v>0.5</v>
      </c>
      <c r="BI1766" t="s">
        <v>139</v>
      </c>
      <c r="BJ1766" s="15"/>
      <c r="BK1766" t="s">
        <v>146</v>
      </c>
      <c r="BL1766">
        <v>8</v>
      </c>
      <c r="BM1766" s="16">
        <v>45000.864583333299</v>
      </c>
      <c r="BN1766">
        <v>8</v>
      </c>
      <c r="BO1766" s="16">
        <v>45000.864583333299</v>
      </c>
      <c r="BP1766" t="s">
        <v>147</v>
      </c>
      <c r="BQ1766" t="s">
        <v>147</v>
      </c>
      <c r="BS1766">
        <v>0.5</v>
      </c>
      <c r="BT1766" t="b">
        <v>0</v>
      </c>
      <c r="BV1766">
        <v>0.5</v>
      </c>
      <c r="BW1766">
        <v>0.25</v>
      </c>
      <c r="BX1766" t="s">
        <v>1103</v>
      </c>
      <c r="BY1766" t="s">
        <v>1400</v>
      </c>
      <c r="BZ1766" t="s">
        <v>1401</v>
      </c>
      <c r="CA1766" t="s">
        <v>5240</v>
      </c>
      <c r="CB1766" t="s">
        <v>150</v>
      </c>
      <c r="CD1766" t="s">
        <v>4547</v>
      </c>
      <c r="CI1766">
        <v>43.836385</v>
      </c>
      <c r="CJ1766">
        <v>-121.478734</v>
      </c>
      <c r="CN1766" t="s">
        <v>1971</v>
      </c>
      <c r="CO1766" t="s">
        <v>298</v>
      </c>
      <c r="CV1766" t="s">
        <v>154</v>
      </c>
      <c r="CW1766" t="s">
        <v>524</v>
      </c>
      <c r="CX1766" t="s">
        <v>199</v>
      </c>
      <c r="DC1766" s="15"/>
      <c r="DH1766" t="s">
        <v>146</v>
      </c>
    </row>
    <row r="1767" spans="1:112" x14ac:dyDescent="0.25">
      <c r="A1767" t="s">
        <v>1400</v>
      </c>
      <c r="B1767" t="s">
        <v>1401</v>
      </c>
      <c r="C1767" t="s">
        <v>5241</v>
      </c>
      <c r="D1767" t="s">
        <v>124</v>
      </c>
      <c r="E1767" t="s">
        <v>125</v>
      </c>
      <c r="F1767" t="s">
        <v>126</v>
      </c>
      <c r="G1767" s="15">
        <v>45000</v>
      </c>
      <c r="H1767" t="s">
        <v>573</v>
      </c>
      <c r="I1767" t="s">
        <v>1197</v>
      </c>
      <c r="J1767" s="15">
        <v>45000</v>
      </c>
      <c r="K1767" t="s">
        <v>573</v>
      </c>
      <c r="L1767" t="s">
        <v>1197</v>
      </c>
      <c r="T1767" t="s">
        <v>2772</v>
      </c>
      <c r="V1767" t="s">
        <v>5242</v>
      </c>
      <c r="AA1767" t="s">
        <v>1406</v>
      </c>
      <c r="AB1767" t="s">
        <v>1400</v>
      </c>
      <c r="AC1767" t="s">
        <v>1406</v>
      </c>
      <c r="AD1767" t="s">
        <v>1407</v>
      </c>
      <c r="AF1767" t="s">
        <v>137</v>
      </c>
      <c r="AG1767" t="s">
        <v>1408</v>
      </c>
      <c r="AI1767" t="s">
        <v>139</v>
      </c>
      <c r="AK1767" t="s">
        <v>140</v>
      </c>
      <c r="AM1767" t="s">
        <v>141</v>
      </c>
      <c r="AZ1767" t="s">
        <v>1207</v>
      </c>
      <c r="BA1767" t="s">
        <v>1208</v>
      </c>
      <c r="BB1767" t="s">
        <v>1209</v>
      </c>
      <c r="BD1767" t="s">
        <v>1409</v>
      </c>
      <c r="BE1767" s="15">
        <v>45007</v>
      </c>
      <c r="BG1767" t="s">
        <v>1410</v>
      </c>
      <c r="BH1767">
        <v>0.5</v>
      </c>
      <c r="BI1767" t="s">
        <v>139</v>
      </c>
      <c r="BJ1767" s="15"/>
      <c r="BK1767" t="s">
        <v>146</v>
      </c>
      <c r="BL1767">
        <v>8</v>
      </c>
      <c r="BM1767" s="16">
        <v>45000.868055555598</v>
      </c>
      <c r="BN1767">
        <v>8</v>
      </c>
      <c r="BO1767" s="16">
        <v>45000.868055555598</v>
      </c>
      <c r="BP1767" t="s">
        <v>147</v>
      </c>
      <c r="BQ1767" t="s">
        <v>147</v>
      </c>
      <c r="BS1767">
        <v>0.5</v>
      </c>
      <c r="BT1767" t="b">
        <v>0</v>
      </c>
      <c r="BV1767">
        <v>0.5</v>
      </c>
      <c r="BW1767">
        <v>0.25</v>
      </c>
      <c r="BX1767" t="s">
        <v>1103</v>
      </c>
      <c r="BY1767" t="s">
        <v>1400</v>
      </c>
      <c r="BZ1767" t="s">
        <v>1401</v>
      </c>
      <c r="CA1767" t="s">
        <v>5243</v>
      </c>
      <c r="CB1767" t="s">
        <v>150</v>
      </c>
      <c r="CD1767" t="s">
        <v>4560</v>
      </c>
      <c r="CI1767">
        <v>43.716524</v>
      </c>
      <c r="CJ1767">
        <v>-121.524473</v>
      </c>
      <c r="CN1767" t="s">
        <v>1971</v>
      </c>
      <c r="CO1767" t="s">
        <v>298</v>
      </c>
      <c r="CV1767" t="s">
        <v>154</v>
      </c>
      <c r="CW1767" t="s">
        <v>524</v>
      </c>
      <c r="CX1767" t="s">
        <v>199</v>
      </c>
      <c r="DC1767" s="15"/>
      <c r="DH1767" t="s">
        <v>146</v>
      </c>
    </row>
    <row r="1768" spans="1:112" x14ac:dyDescent="0.25">
      <c r="A1768" t="s">
        <v>1400</v>
      </c>
      <c r="B1768" t="s">
        <v>1401</v>
      </c>
      <c r="C1768" t="s">
        <v>5244</v>
      </c>
      <c r="D1768" t="s">
        <v>124</v>
      </c>
      <c r="E1768" t="s">
        <v>125</v>
      </c>
      <c r="F1768" t="s">
        <v>126</v>
      </c>
      <c r="G1768" s="15">
        <v>45000</v>
      </c>
      <c r="H1768" t="s">
        <v>2291</v>
      </c>
      <c r="I1768" t="s">
        <v>1197</v>
      </c>
      <c r="J1768" s="15">
        <v>45000</v>
      </c>
      <c r="K1768" t="s">
        <v>2291</v>
      </c>
      <c r="L1768" t="s">
        <v>1197</v>
      </c>
      <c r="T1768" t="s">
        <v>2772</v>
      </c>
      <c r="V1768" t="s">
        <v>5245</v>
      </c>
      <c r="AA1768" t="s">
        <v>1406</v>
      </c>
      <c r="AB1768" t="s">
        <v>1400</v>
      </c>
      <c r="AC1768" t="s">
        <v>1406</v>
      </c>
      <c r="AD1768" t="s">
        <v>1407</v>
      </c>
      <c r="AF1768" t="s">
        <v>137</v>
      </c>
      <c r="AG1768" t="s">
        <v>1408</v>
      </c>
      <c r="AI1768" t="s">
        <v>139</v>
      </c>
      <c r="AK1768" t="s">
        <v>140</v>
      </c>
      <c r="AM1768" t="s">
        <v>141</v>
      </c>
      <c r="AZ1768" t="s">
        <v>1207</v>
      </c>
      <c r="BA1768" t="s">
        <v>1208</v>
      </c>
      <c r="BB1768" t="s">
        <v>1209</v>
      </c>
      <c r="BD1768" t="s">
        <v>1409</v>
      </c>
      <c r="BE1768" s="15">
        <v>45005</v>
      </c>
      <c r="BG1768" t="s">
        <v>1410</v>
      </c>
      <c r="BH1768">
        <v>0.5</v>
      </c>
      <c r="BI1768" t="s">
        <v>139</v>
      </c>
      <c r="BJ1768" s="15"/>
      <c r="BK1768" t="s">
        <v>146</v>
      </c>
      <c r="BL1768">
        <v>8</v>
      </c>
      <c r="BM1768" s="16">
        <v>45000.90625</v>
      </c>
      <c r="BN1768">
        <v>8</v>
      </c>
      <c r="BO1768" s="16">
        <v>45000.90625</v>
      </c>
      <c r="BP1768" t="s">
        <v>147</v>
      </c>
      <c r="BQ1768" t="s">
        <v>147</v>
      </c>
      <c r="BS1768">
        <v>0.5</v>
      </c>
      <c r="BT1768" t="b">
        <v>0</v>
      </c>
      <c r="BV1768">
        <v>0.5</v>
      </c>
      <c r="BW1768">
        <v>0.25</v>
      </c>
      <c r="BX1768" t="s">
        <v>1103</v>
      </c>
      <c r="BY1768" t="s">
        <v>1400</v>
      </c>
      <c r="BZ1768" t="s">
        <v>1401</v>
      </c>
      <c r="CA1768" t="s">
        <v>5246</v>
      </c>
      <c r="CB1768" t="s">
        <v>150</v>
      </c>
      <c r="CD1768" t="s">
        <v>4547</v>
      </c>
      <c r="CI1768">
        <v>43.859516999999997</v>
      </c>
      <c r="CJ1768">
        <v>-121.46759400000001</v>
      </c>
      <c r="CN1768" t="s">
        <v>1971</v>
      </c>
      <c r="CO1768" t="s">
        <v>298</v>
      </c>
      <c r="CV1768" t="s">
        <v>154</v>
      </c>
      <c r="CW1768" t="s">
        <v>524</v>
      </c>
      <c r="CX1768" t="s">
        <v>199</v>
      </c>
      <c r="DC1768" s="15"/>
      <c r="DH1768" t="s">
        <v>146</v>
      </c>
    </row>
    <row r="1769" spans="1:112" x14ac:dyDescent="0.25">
      <c r="A1769" t="s">
        <v>1400</v>
      </c>
      <c r="B1769" t="s">
        <v>1401</v>
      </c>
      <c r="C1769" t="s">
        <v>5247</v>
      </c>
      <c r="D1769" t="s">
        <v>124</v>
      </c>
      <c r="E1769" t="s">
        <v>125</v>
      </c>
      <c r="F1769" t="s">
        <v>126</v>
      </c>
      <c r="G1769" s="15">
        <v>45000</v>
      </c>
      <c r="H1769" t="s">
        <v>2293</v>
      </c>
      <c r="I1769" t="s">
        <v>1197</v>
      </c>
      <c r="J1769" s="15">
        <v>45000</v>
      </c>
      <c r="K1769" t="s">
        <v>2293</v>
      </c>
      <c r="L1769" t="s">
        <v>1197</v>
      </c>
      <c r="T1769" t="s">
        <v>2772</v>
      </c>
      <c r="V1769" t="s">
        <v>5248</v>
      </c>
      <c r="AA1769" t="s">
        <v>1406</v>
      </c>
      <c r="AB1769" t="s">
        <v>1400</v>
      </c>
      <c r="AC1769" t="s">
        <v>1406</v>
      </c>
      <c r="AD1769" t="s">
        <v>1407</v>
      </c>
      <c r="AF1769" t="s">
        <v>137</v>
      </c>
      <c r="AG1769" t="s">
        <v>1408</v>
      </c>
      <c r="AI1769" t="s">
        <v>139</v>
      </c>
      <c r="AK1769" t="s">
        <v>140</v>
      </c>
      <c r="AM1769" t="s">
        <v>141</v>
      </c>
      <c r="AZ1769" t="s">
        <v>1207</v>
      </c>
      <c r="BA1769" t="s">
        <v>1208</v>
      </c>
      <c r="BB1769" t="s">
        <v>1209</v>
      </c>
      <c r="BD1769" t="s">
        <v>1409</v>
      </c>
      <c r="BE1769" s="15">
        <v>45007</v>
      </c>
      <c r="BG1769" t="s">
        <v>1410</v>
      </c>
      <c r="BH1769">
        <v>0.5</v>
      </c>
      <c r="BI1769" t="s">
        <v>139</v>
      </c>
      <c r="BJ1769" s="15"/>
      <c r="BK1769" t="s">
        <v>146</v>
      </c>
      <c r="BL1769">
        <v>8</v>
      </c>
      <c r="BM1769" s="16">
        <v>45000.909722222197</v>
      </c>
      <c r="BN1769">
        <v>8</v>
      </c>
      <c r="BO1769" s="16">
        <v>45000.909722222197</v>
      </c>
      <c r="BP1769" t="s">
        <v>147</v>
      </c>
      <c r="BQ1769" t="s">
        <v>147</v>
      </c>
      <c r="BS1769">
        <v>0.5</v>
      </c>
      <c r="BT1769" t="b">
        <v>0</v>
      </c>
      <c r="BV1769">
        <v>0.5</v>
      </c>
      <c r="BW1769">
        <v>0.25</v>
      </c>
      <c r="BX1769" t="s">
        <v>1103</v>
      </c>
      <c r="BY1769" t="s">
        <v>1400</v>
      </c>
      <c r="BZ1769" t="s">
        <v>1401</v>
      </c>
      <c r="CA1769" t="s">
        <v>5249</v>
      </c>
      <c r="CB1769" t="s">
        <v>150</v>
      </c>
      <c r="CD1769" t="s">
        <v>4560</v>
      </c>
      <c r="CI1769">
        <v>43.713056999999999</v>
      </c>
      <c r="CJ1769">
        <v>-121.553515</v>
      </c>
      <c r="CN1769" t="s">
        <v>1971</v>
      </c>
      <c r="CO1769" t="s">
        <v>298</v>
      </c>
      <c r="CV1769" t="s">
        <v>154</v>
      </c>
      <c r="CW1769" t="s">
        <v>524</v>
      </c>
      <c r="CX1769" t="s">
        <v>199</v>
      </c>
      <c r="DC1769" s="15"/>
      <c r="DH1769" t="s">
        <v>146</v>
      </c>
    </row>
    <row r="1770" spans="1:112" x14ac:dyDescent="0.25">
      <c r="A1770" t="s">
        <v>1400</v>
      </c>
      <c r="B1770" t="s">
        <v>1401</v>
      </c>
      <c r="C1770" t="s">
        <v>5250</v>
      </c>
      <c r="D1770" t="s">
        <v>124</v>
      </c>
      <c r="E1770" t="s">
        <v>125</v>
      </c>
      <c r="F1770" t="s">
        <v>126</v>
      </c>
      <c r="G1770" s="15">
        <v>45000</v>
      </c>
      <c r="H1770" t="s">
        <v>5251</v>
      </c>
      <c r="I1770" t="s">
        <v>1197</v>
      </c>
      <c r="J1770" s="15">
        <v>45000</v>
      </c>
      <c r="K1770" t="s">
        <v>5251</v>
      </c>
      <c r="L1770" t="s">
        <v>1197</v>
      </c>
      <c r="T1770" t="s">
        <v>2772</v>
      </c>
      <c r="V1770" t="s">
        <v>5252</v>
      </c>
      <c r="AA1770" t="s">
        <v>1406</v>
      </c>
      <c r="AB1770" t="s">
        <v>1400</v>
      </c>
      <c r="AC1770" t="s">
        <v>1406</v>
      </c>
      <c r="AD1770" t="s">
        <v>1407</v>
      </c>
      <c r="AF1770" t="s">
        <v>137</v>
      </c>
      <c r="AG1770" t="s">
        <v>1408</v>
      </c>
      <c r="AI1770" t="s">
        <v>139</v>
      </c>
      <c r="AK1770" t="s">
        <v>140</v>
      </c>
      <c r="AM1770" t="s">
        <v>141</v>
      </c>
      <c r="AZ1770" t="s">
        <v>1207</v>
      </c>
      <c r="BA1770" t="s">
        <v>1208</v>
      </c>
      <c r="BB1770" t="s">
        <v>1209</v>
      </c>
      <c r="BD1770" t="s">
        <v>1409</v>
      </c>
      <c r="BE1770" s="15">
        <v>45007</v>
      </c>
      <c r="BG1770" t="s">
        <v>1410</v>
      </c>
      <c r="BH1770">
        <v>0.5</v>
      </c>
      <c r="BI1770" t="s">
        <v>139</v>
      </c>
      <c r="BJ1770" s="15"/>
      <c r="BK1770" t="s">
        <v>146</v>
      </c>
      <c r="BL1770">
        <v>8</v>
      </c>
      <c r="BM1770" s="16">
        <v>45000.942361111098</v>
      </c>
      <c r="BN1770">
        <v>8</v>
      </c>
      <c r="BO1770" s="16">
        <v>45000.942361111098</v>
      </c>
      <c r="BP1770" t="s">
        <v>147</v>
      </c>
      <c r="BQ1770" t="s">
        <v>147</v>
      </c>
      <c r="BS1770">
        <v>0.5</v>
      </c>
      <c r="BT1770" t="b">
        <v>0</v>
      </c>
      <c r="BV1770">
        <v>0.5</v>
      </c>
      <c r="BW1770">
        <v>0.25</v>
      </c>
      <c r="BX1770" t="s">
        <v>1103</v>
      </c>
      <c r="BY1770" t="s">
        <v>1400</v>
      </c>
      <c r="BZ1770" t="s">
        <v>1401</v>
      </c>
      <c r="CA1770" t="s">
        <v>5253</v>
      </c>
      <c r="CB1770" t="s">
        <v>150</v>
      </c>
      <c r="CD1770" t="s">
        <v>4560</v>
      </c>
      <c r="CI1770">
        <v>43.718164000000002</v>
      </c>
      <c r="CJ1770">
        <v>-121.549567</v>
      </c>
      <c r="CN1770" t="s">
        <v>1971</v>
      </c>
      <c r="CO1770" t="s">
        <v>298</v>
      </c>
      <c r="CV1770" t="s">
        <v>154</v>
      </c>
      <c r="CW1770" t="s">
        <v>524</v>
      </c>
      <c r="CX1770" t="s">
        <v>199</v>
      </c>
      <c r="DC1770" s="15"/>
      <c r="DH1770" t="s">
        <v>146</v>
      </c>
    </row>
    <row r="1771" spans="1:112" x14ac:dyDescent="0.25">
      <c r="A1771" t="s">
        <v>1400</v>
      </c>
      <c r="B1771" t="s">
        <v>1401</v>
      </c>
      <c r="C1771" t="s">
        <v>5254</v>
      </c>
      <c r="D1771" t="s">
        <v>124</v>
      </c>
      <c r="E1771" t="s">
        <v>125</v>
      </c>
      <c r="F1771" t="s">
        <v>126</v>
      </c>
      <c r="G1771" s="15">
        <v>45001</v>
      </c>
      <c r="H1771" t="s">
        <v>1587</v>
      </c>
      <c r="I1771" t="s">
        <v>1197</v>
      </c>
      <c r="J1771" s="15">
        <v>45001</v>
      </c>
      <c r="K1771" t="s">
        <v>1587</v>
      </c>
      <c r="L1771" t="s">
        <v>1197</v>
      </c>
      <c r="T1771" t="s">
        <v>2772</v>
      </c>
      <c r="V1771" t="s">
        <v>5255</v>
      </c>
      <c r="AA1771" t="s">
        <v>1406</v>
      </c>
      <c r="AB1771" t="s">
        <v>1400</v>
      </c>
      <c r="AC1771" t="s">
        <v>1406</v>
      </c>
      <c r="AD1771" t="s">
        <v>1407</v>
      </c>
      <c r="AF1771" t="s">
        <v>137</v>
      </c>
      <c r="AG1771" t="s">
        <v>1408</v>
      </c>
      <c r="AI1771" t="s">
        <v>139</v>
      </c>
      <c r="AK1771" t="s">
        <v>140</v>
      </c>
      <c r="AM1771" t="s">
        <v>141</v>
      </c>
      <c r="AZ1771" t="s">
        <v>1207</v>
      </c>
      <c r="BA1771" t="s">
        <v>1208</v>
      </c>
      <c r="BB1771" t="s">
        <v>1209</v>
      </c>
      <c r="BD1771" t="s">
        <v>1409</v>
      </c>
      <c r="BE1771" s="15">
        <v>45006</v>
      </c>
      <c r="BG1771" t="s">
        <v>1410</v>
      </c>
      <c r="BH1771">
        <v>0.5</v>
      </c>
      <c r="BI1771" t="s">
        <v>139</v>
      </c>
      <c r="BJ1771" s="15"/>
      <c r="BK1771" t="s">
        <v>146</v>
      </c>
      <c r="BL1771">
        <v>8</v>
      </c>
      <c r="BM1771" s="16">
        <v>45001.71875</v>
      </c>
      <c r="BN1771">
        <v>8</v>
      </c>
      <c r="BO1771" s="16">
        <v>45001.71875</v>
      </c>
      <c r="BP1771" t="s">
        <v>147</v>
      </c>
      <c r="BQ1771" t="s">
        <v>147</v>
      </c>
      <c r="BS1771">
        <v>0.5</v>
      </c>
      <c r="BT1771" t="b">
        <v>0</v>
      </c>
      <c r="BV1771">
        <v>0.5</v>
      </c>
      <c r="BW1771">
        <v>0.25</v>
      </c>
      <c r="BX1771" t="s">
        <v>1103</v>
      </c>
      <c r="BY1771" t="s">
        <v>1400</v>
      </c>
      <c r="BZ1771" t="s">
        <v>1401</v>
      </c>
      <c r="CA1771" t="s">
        <v>5256</v>
      </c>
      <c r="CB1771" t="s">
        <v>150</v>
      </c>
      <c r="CD1771" t="s">
        <v>4547</v>
      </c>
      <c r="CI1771">
        <v>43.778333000000003</v>
      </c>
      <c r="CJ1771">
        <v>-121.52175</v>
      </c>
      <c r="CN1771" t="s">
        <v>1971</v>
      </c>
      <c r="CO1771" t="s">
        <v>298</v>
      </c>
      <c r="CV1771" t="s">
        <v>154</v>
      </c>
      <c r="CW1771" t="s">
        <v>524</v>
      </c>
      <c r="CX1771" t="s">
        <v>199</v>
      </c>
      <c r="DC1771" s="15"/>
      <c r="DH1771" t="s">
        <v>146</v>
      </c>
    </row>
    <row r="1772" spans="1:112" x14ac:dyDescent="0.25">
      <c r="A1772" t="s">
        <v>1400</v>
      </c>
      <c r="B1772" t="s">
        <v>1401</v>
      </c>
      <c r="C1772" t="s">
        <v>5257</v>
      </c>
      <c r="D1772" t="s">
        <v>124</v>
      </c>
      <c r="E1772" t="s">
        <v>125</v>
      </c>
      <c r="F1772" t="s">
        <v>126</v>
      </c>
      <c r="G1772" s="15">
        <v>45001</v>
      </c>
      <c r="H1772" t="s">
        <v>668</v>
      </c>
      <c r="I1772" t="s">
        <v>1197</v>
      </c>
      <c r="J1772" s="15">
        <v>45001</v>
      </c>
      <c r="K1772" t="s">
        <v>668</v>
      </c>
      <c r="L1772" t="s">
        <v>1197</v>
      </c>
      <c r="T1772" t="s">
        <v>2772</v>
      </c>
      <c r="V1772" t="s">
        <v>5258</v>
      </c>
      <c r="AA1772" t="s">
        <v>1406</v>
      </c>
      <c r="AB1772" t="s">
        <v>1400</v>
      </c>
      <c r="AC1772" t="s">
        <v>1406</v>
      </c>
      <c r="AD1772" t="s">
        <v>1407</v>
      </c>
      <c r="AF1772" t="s">
        <v>137</v>
      </c>
      <c r="AG1772" t="s">
        <v>1408</v>
      </c>
      <c r="AI1772" t="s">
        <v>139</v>
      </c>
      <c r="AK1772" t="s">
        <v>140</v>
      </c>
      <c r="AM1772" t="s">
        <v>141</v>
      </c>
      <c r="AZ1772" t="s">
        <v>1207</v>
      </c>
      <c r="BA1772" t="s">
        <v>1208</v>
      </c>
      <c r="BB1772" t="s">
        <v>1209</v>
      </c>
      <c r="BD1772" t="s">
        <v>1409</v>
      </c>
      <c r="BE1772" s="15">
        <v>45007</v>
      </c>
      <c r="BG1772" t="s">
        <v>1410</v>
      </c>
      <c r="BH1772">
        <v>0.5</v>
      </c>
      <c r="BI1772" t="s">
        <v>139</v>
      </c>
      <c r="BJ1772" s="15"/>
      <c r="BK1772" t="s">
        <v>146</v>
      </c>
      <c r="BL1772">
        <v>8</v>
      </c>
      <c r="BM1772" s="16">
        <v>45001.730555555601</v>
      </c>
      <c r="BN1772">
        <v>8</v>
      </c>
      <c r="BO1772" s="16">
        <v>45001.730555555601</v>
      </c>
      <c r="BP1772" t="s">
        <v>147</v>
      </c>
      <c r="BQ1772" t="s">
        <v>147</v>
      </c>
      <c r="BS1772">
        <v>0.5</v>
      </c>
      <c r="BT1772" t="b">
        <v>0</v>
      </c>
      <c r="BV1772">
        <v>0.5</v>
      </c>
      <c r="BW1772">
        <v>0.25</v>
      </c>
      <c r="BX1772" t="s">
        <v>1103</v>
      </c>
      <c r="BY1772" t="s">
        <v>1400</v>
      </c>
      <c r="BZ1772" t="s">
        <v>1401</v>
      </c>
      <c r="CA1772" t="s">
        <v>5259</v>
      </c>
      <c r="CB1772" t="s">
        <v>150</v>
      </c>
      <c r="CD1772" t="s">
        <v>4560</v>
      </c>
      <c r="CI1772">
        <v>43.711682000000003</v>
      </c>
      <c r="CJ1772">
        <v>-121.45086999999999</v>
      </c>
      <c r="CN1772" t="s">
        <v>1971</v>
      </c>
      <c r="CO1772" t="s">
        <v>298</v>
      </c>
      <c r="CV1772" t="s">
        <v>154</v>
      </c>
      <c r="CW1772" t="s">
        <v>524</v>
      </c>
      <c r="CX1772" t="s">
        <v>199</v>
      </c>
      <c r="DC1772" s="15"/>
      <c r="DH1772" t="s">
        <v>146</v>
      </c>
    </row>
    <row r="1773" spans="1:112" x14ac:dyDescent="0.25">
      <c r="A1773" t="s">
        <v>1400</v>
      </c>
      <c r="B1773" t="s">
        <v>1401</v>
      </c>
      <c r="C1773" t="s">
        <v>5260</v>
      </c>
      <c r="D1773" t="s">
        <v>124</v>
      </c>
      <c r="E1773" t="s">
        <v>125</v>
      </c>
      <c r="F1773" t="s">
        <v>126</v>
      </c>
      <c r="G1773" s="15">
        <v>45001</v>
      </c>
      <c r="H1773" t="s">
        <v>973</v>
      </c>
      <c r="I1773" t="s">
        <v>1197</v>
      </c>
      <c r="J1773" s="15">
        <v>45001</v>
      </c>
      <c r="K1773" t="s">
        <v>973</v>
      </c>
      <c r="L1773" t="s">
        <v>1197</v>
      </c>
      <c r="T1773" t="s">
        <v>2772</v>
      </c>
      <c r="V1773" t="s">
        <v>5261</v>
      </c>
      <c r="AA1773" t="s">
        <v>1406</v>
      </c>
      <c r="AB1773" t="s">
        <v>1400</v>
      </c>
      <c r="AC1773" t="s">
        <v>1406</v>
      </c>
      <c r="AD1773" t="s">
        <v>1407</v>
      </c>
      <c r="AF1773" t="s">
        <v>137</v>
      </c>
      <c r="AG1773" t="s">
        <v>1408</v>
      </c>
      <c r="AI1773" t="s">
        <v>139</v>
      </c>
      <c r="AK1773" t="s">
        <v>140</v>
      </c>
      <c r="AM1773" t="s">
        <v>141</v>
      </c>
      <c r="AZ1773" t="s">
        <v>1207</v>
      </c>
      <c r="BA1773" t="s">
        <v>1208</v>
      </c>
      <c r="BB1773" t="s">
        <v>1209</v>
      </c>
      <c r="BD1773" t="s">
        <v>1409</v>
      </c>
      <c r="BE1773" s="15">
        <v>45006</v>
      </c>
      <c r="BG1773" t="s">
        <v>1410</v>
      </c>
      <c r="BH1773">
        <v>0.5</v>
      </c>
      <c r="BI1773" t="s">
        <v>139</v>
      </c>
      <c r="BJ1773" s="15"/>
      <c r="BK1773" t="s">
        <v>146</v>
      </c>
      <c r="BL1773">
        <v>8</v>
      </c>
      <c r="BM1773" s="16">
        <v>45001.770833333299</v>
      </c>
      <c r="BN1773">
        <v>8</v>
      </c>
      <c r="BO1773" s="16">
        <v>45001.770833333299</v>
      </c>
      <c r="BP1773" t="s">
        <v>147</v>
      </c>
      <c r="BQ1773" t="s">
        <v>147</v>
      </c>
      <c r="BS1773">
        <v>0.5</v>
      </c>
      <c r="BT1773" t="b">
        <v>0</v>
      </c>
      <c r="BV1773">
        <v>0.5</v>
      </c>
      <c r="BW1773">
        <v>0.25</v>
      </c>
      <c r="BX1773" t="s">
        <v>1103</v>
      </c>
      <c r="BY1773" t="s">
        <v>1400</v>
      </c>
      <c r="BZ1773" t="s">
        <v>1401</v>
      </c>
      <c r="CA1773" t="s">
        <v>5262</v>
      </c>
      <c r="CB1773" t="s">
        <v>150</v>
      </c>
      <c r="CD1773" t="s">
        <v>4547</v>
      </c>
      <c r="CI1773">
        <v>43.781345999999999</v>
      </c>
      <c r="CJ1773">
        <v>-121.50975</v>
      </c>
      <c r="CN1773" t="s">
        <v>1971</v>
      </c>
      <c r="CO1773" t="s">
        <v>298</v>
      </c>
      <c r="CV1773" t="s">
        <v>154</v>
      </c>
      <c r="CW1773" t="s">
        <v>524</v>
      </c>
      <c r="CX1773" t="s">
        <v>199</v>
      </c>
      <c r="DC1773" s="15"/>
      <c r="DH1773" t="s">
        <v>146</v>
      </c>
    </row>
    <row r="1774" spans="1:112" x14ac:dyDescent="0.25">
      <c r="A1774" t="s">
        <v>1400</v>
      </c>
      <c r="B1774" t="s">
        <v>1401</v>
      </c>
      <c r="C1774" t="s">
        <v>5263</v>
      </c>
      <c r="D1774" t="s">
        <v>124</v>
      </c>
      <c r="E1774" t="s">
        <v>125</v>
      </c>
      <c r="F1774" t="s">
        <v>126</v>
      </c>
      <c r="G1774" s="15">
        <v>45001</v>
      </c>
      <c r="H1774" t="s">
        <v>393</v>
      </c>
      <c r="I1774" t="s">
        <v>1197</v>
      </c>
      <c r="J1774" s="15">
        <v>45001</v>
      </c>
      <c r="K1774" t="s">
        <v>393</v>
      </c>
      <c r="L1774" t="s">
        <v>1197</v>
      </c>
      <c r="T1774" t="s">
        <v>2772</v>
      </c>
      <c r="V1774" t="s">
        <v>5264</v>
      </c>
      <c r="AA1774" t="s">
        <v>1406</v>
      </c>
      <c r="AB1774" t="s">
        <v>1400</v>
      </c>
      <c r="AC1774" t="s">
        <v>1406</v>
      </c>
      <c r="AD1774" t="s">
        <v>1407</v>
      </c>
      <c r="AF1774" t="s">
        <v>137</v>
      </c>
      <c r="AG1774" t="s">
        <v>1408</v>
      </c>
      <c r="AI1774" t="s">
        <v>139</v>
      </c>
      <c r="AK1774" t="s">
        <v>140</v>
      </c>
      <c r="AM1774" t="s">
        <v>141</v>
      </c>
      <c r="AZ1774" t="s">
        <v>1207</v>
      </c>
      <c r="BA1774" t="s">
        <v>1208</v>
      </c>
      <c r="BB1774" t="s">
        <v>1209</v>
      </c>
      <c r="BD1774" t="s">
        <v>1409</v>
      </c>
      <c r="BE1774" s="15">
        <v>45007</v>
      </c>
      <c r="BG1774" t="s">
        <v>1410</v>
      </c>
      <c r="BH1774">
        <v>0.5</v>
      </c>
      <c r="BI1774" t="s">
        <v>139</v>
      </c>
      <c r="BJ1774" s="15"/>
      <c r="BK1774" t="s">
        <v>146</v>
      </c>
      <c r="BL1774">
        <v>8</v>
      </c>
      <c r="BM1774" s="16">
        <v>45001.773611111101</v>
      </c>
      <c r="BN1774">
        <v>8</v>
      </c>
      <c r="BO1774" s="16">
        <v>45001.773611111101</v>
      </c>
      <c r="BP1774" t="s">
        <v>147</v>
      </c>
      <c r="BQ1774" t="s">
        <v>147</v>
      </c>
      <c r="BS1774">
        <v>0.5</v>
      </c>
      <c r="BT1774" t="b">
        <v>0</v>
      </c>
      <c r="BV1774">
        <v>0.5</v>
      </c>
      <c r="BW1774">
        <v>0.25</v>
      </c>
      <c r="BX1774" t="s">
        <v>1103</v>
      </c>
      <c r="BY1774" t="s">
        <v>1400</v>
      </c>
      <c r="BZ1774" t="s">
        <v>1401</v>
      </c>
      <c r="CA1774" t="s">
        <v>5265</v>
      </c>
      <c r="CB1774" t="s">
        <v>150</v>
      </c>
      <c r="CD1774" t="s">
        <v>4560</v>
      </c>
      <c r="CI1774">
        <v>43.70111</v>
      </c>
      <c r="CJ1774">
        <v>-121.49444699999999</v>
      </c>
      <c r="CN1774" t="s">
        <v>1971</v>
      </c>
      <c r="CO1774" t="s">
        <v>298</v>
      </c>
      <c r="CV1774" t="s">
        <v>154</v>
      </c>
      <c r="CW1774" t="s">
        <v>524</v>
      </c>
      <c r="CX1774" t="s">
        <v>199</v>
      </c>
      <c r="DC1774" s="15"/>
      <c r="DH1774" t="s">
        <v>146</v>
      </c>
    </row>
    <row r="1775" spans="1:112" x14ac:dyDescent="0.25">
      <c r="A1775" t="s">
        <v>1400</v>
      </c>
      <c r="B1775" t="s">
        <v>1401</v>
      </c>
      <c r="C1775" t="s">
        <v>5266</v>
      </c>
      <c r="D1775" t="s">
        <v>124</v>
      </c>
      <c r="E1775" t="s">
        <v>125</v>
      </c>
      <c r="F1775" t="s">
        <v>126</v>
      </c>
      <c r="G1775" s="15">
        <v>45001</v>
      </c>
      <c r="H1775" t="s">
        <v>1325</v>
      </c>
      <c r="I1775" t="s">
        <v>1197</v>
      </c>
      <c r="J1775" s="15">
        <v>45001</v>
      </c>
      <c r="K1775" t="s">
        <v>1325</v>
      </c>
      <c r="L1775" t="s">
        <v>1197</v>
      </c>
      <c r="T1775" t="s">
        <v>2772</v>
      </c>
      <c r="V1775" t="s">
        <v>5267</v>
      </c>
      <c r="AA1775" t="s">
        <v>1406</v>
      </c>
      <c r="AB1775" t="s">
        <v>1400</v>
      </c>
      <c r="AC1775" t="s">
        <v>1406</v>
      </c>
      <c r="AD1775" t="s">
        <v>1407</v>
      </c>
      <c r="AF1775" t="s">
        <v>137</v>
      </c>
      <c r="AG1775" t="s">
        <v>1408</v>
      </c>
      <c r="AI1775" t="s">
        <v>139</v>
      </c>
      <c r="AK1775" t="s">
        <v>140</v>
      </c>
      <c r="AM1775" t="s">
        <v>141</v>
      </c>
      <c r="AZ1775" t="s">
        <v>1207</v>
      </c>
      <c r="BA1775" t="s">
        <v>1208</v>
      </c>
      <c r="BB1775" t="s">
        <v>1209</v>
      </c>
      <c r="BD1775" t="s">
        <v>1409</v>
      </c>
      <c r="BE1775" s="15">
        <v>45006</v>
      </c>
      <c r="BG1775" t="s">
        <v>1410</v>
      </c>
      <c r="BH1775">
        <v>0.5</v>
      </c>
      <c r="BI1775" t="s">
        <v>139</v>
      </c>
      <c r="BJ1775" s="15"/>
      <c r="BK1775" t="s">
        <v>146</v>
      </c>
      <c r="BL1775">
        <v>8</v>
      </c>
      <c r="BM1775" s="16">
        <v>45001.8125</v>
      </c>
      <c r="BN1775">
        <v>8</v>
      </c>
      <c r="BO1775" s="16">
        <v>45001.8125</v>
      </c>
      <c r="BP1775" t="s">
        <v>147</v>
      </c>
      <c r="BQ1775" t="s">
        <v>147</v>
      </c>
      <c r="BS1775">
        <v>0.5</v>
      </c>
      <c r="BT1775" t="b">
        <v>0</v>
      </c>
      <c r="BV1775">
        <v>0.5</v>
      </c>
      <c r="BW1775">
        <v>0.25</v>
      </c>
      <c r="BX1775" t="s">
        <v>1103</v>
      </c>
      <c r="BY1775" t="s">
        <v>1400</v>
      </c>
      <c r="BZ1775" t="s">
        <v>1401</v>
      </c>
      <c r="CA1775" t="s">
        <v>5268</v>
      </c>
      <c r="CB1775" t="s">
        <v>150</v>
      </c>
      <c r="CD1775" t="s">
        <v>4547</v>
      </c>
      <c r="CI1775">
        <v>43.785398000000001</v>
      </c>
      <c r="CJ1775">
        <v>-121.51192</v>
      </c>
      <c r="CN1775" t="s">
        <v>1971</v>
      </c>
      <c r="CO1775" t="s">
        <v>298</v>
      </c>
      <c r="CV1775" t="s">
        <v>154</v>
      </c>
      <c r="CW1775" t="s">
        <v>524</v>
      </c>
      <c r="CX1775" t="s">
        <v>199</v>
      </c>
      <c r="DC1775" s="15"/>
      <c r="DH1775" t="s">
        <v>146</v>
      </c>
    </row>
    <row r="1776" spans="1:112" x14ac:dyDescent="0.25">
      <c r="A1776" t="s">
        <v>1400</v>
      </c>
      <c r="B1776" t="s">
        <v>1401</v>
      </c>
      <c r="C1776" t="s">
        <v>5269</v>
      </c>
      <c r="D1776" t="s">
        <v>124</v>
      </c>
      <c r="E1776" t="s">
        <v>125</v>
      </c>
      <c r="F1776" t="s">
        <v>126</v>
      </c>
      <c r="G1776" s="15">
        <v>45001</v>
      </c>
      <c r="H1776" t="s">
        <v>1325</v>
      </c>
      <c r="I1776" t="s">
        <v>1197</v>
      </c>
      <c r="J1776" s="15">
        <v>45001</v>
      </c>
      <c r="K1776" t="s">
        <v>1325</v>
      </c>
      <c r="L1776" t="s">
        <v>1197</v>
      </c>
      <c r="T1776" t="s">
        <v>2772</v>
      </c>
      <c r="V1776" t="s">
        <v>5270</v>
      </c>
      <c r="AA1776" t="s">
        <v>1406</v>
      </c>
      <c r="AB1776" t="s">
        <v>1400</v>
      </c>
      <c r="AC1776" t="s">
        <v>1406</v>
      </c>
      <c r="AD1776" t="s">
        <v>1407</v>
      </c>
      <c r="AF1776" t="s">
        <v>137</v>
      </c>
      <c r="AG1776" t="s">
        <v>1408</v>
      </c>
      <c r="AI1776" t="s">
        <v>139</v>
      </c>
      <c r="AK1776" t="s">
        <v>140</v>
      </c>
      <c r="AM1776" t="s">
        <v>141</v>
      </c>
      <c r="AZ1776" t="s">
        <v>1207</v>
      </c>
      <c r="BA1776" t="s">
        <v>1208</v>
      </c>
      <c r="BB1776" t="s">
        <v>1209</v>
      </c>
      <c r="BD1776" t="s">
        <v>1409</v>
      </c>
      <c r="BE1776" s="15">
        <v>45007</v>
      </c>
      <c r="BG1776" t="s">
        <v>1410</v>
      </c>
      <c r="BH1776">
        <v>0.5</v>
      </c>
      <c r="BI1776" t="s">
        <v>139</v>
      </c>
      <c r="BJ1776" s="15"/>
      <c r="BK1776" t="s">
        <v>146</v>
      </c>
      <c r="BL1776">
        <v>8</v>
      </c>
      <c r="BM1776" s="16">
        <v>45001.8125</v>
      </c>
      <c r="BN1776">
        <v>8</v>
      </c>
      <c r="BO1776" s="16">
        <v>45001.8125</v>
      </c>
      <c r="BP1776" t="s">
        <v>147</v>
      </c>
      <c r="BQ1776" t="s">
        <v>147</v>
      </c>
      <c r="BS1776">
        <v>0.5</v>
      </c>
      <c r="BT1776" t="b">
        <v>0</v>
      </c>
      <c r="BV1776">
        <v>0.5</v>
      </c>
      <c r="BW1776">
        <v>0.25</v>
      </c>
      <c r="BX1776" t="s">
        <v>1103</v>
      </c>
      <c r="BY1776" t="s">
        <v>1400</v>
      </c>
      <c r="BZ1776" t="s">
        <v>1401</v>
      </c>
      <c r="CA1776" t="s">
        <v>5271</v>
      </c>
      <c r="CB1776" t="s">
        <v>150</v>
      </c>
      <c r="CD1776" t="s">
        <v>4560</v>
      </c>
      <c r="CI1776">
        <v>43.729170000000003</v>
      </c>
      <c r="CJ1776">
        <v>-121.527021</v>
      </c>
      <c r="CN1776" t="s">
        <v>1971</v>
      </c>
      <c r="CO1776" t="s">
        <v>298</v>
      </c>
      <c r="CV1776" t="s">
        <v>154</v>
      </c>
      <c r="CW1776" t="s">
        <v>524</v>
      </c>
      <c r="CX1776" t="s">
        <v>199</v>
      </c>
      <c r="DC1776" s="15"/>
      <c r="DH1776" t="s">
        <v>146</v>
      </c>
    </row>
    <row r="1777" spans="1:112" x14ac:dyDescent="0.25">
      <c r="A1777" t="s">
        <v>1400</v>
      </c>
      <c r="B1777" t="s">
        <v>1401</v>
      </c>
      <c r="C1777" t="s">
        <v>5272</v>
      </c>
      <c r="D1777" t="s">
        <v>124</v>
      </c>
      <c r="E1777" t="s">
        <v>125</v>
      </c>
      <c r="F1777" t="s">
        <v>126</v>
      </c>
      <c r="G1777" s="15">
        <v>45001</v>
      </c>
      <c r="H1777" t="s">
        <v>1053</v>
      </c>
      <c r="I1777" t="s">
        <v>1197</v>
      </c>
      <c r="J1777" s="15">
        <v>45001</v>
      </c>
      <c r="K1777" t="s">
        <v>1053</v>
      </c>
      <c r="L1777" t="s">
        <v>1197</v>
      </c>
      <c r="T1777" t="s">
        <v>2772</v>
      </c>
      <c r="V1777" t="s">
        <v>5273</v>
      </c>
      <c r="AA1777" t="s">
        <v>1406</v>
      </c>
      <c r="AB1777" t="s">
        <v>1400</v>
      </c>
      <c r="AC1777" t="s">
        <v>1406</v>
      </c>
      <c r="AD1777" t="s">
        <v>1407</v>
      </c>
      <c r="AF1777" t="s">
        <v>137</v>
      </c>
      <c r="AG1777" t="s">
        <v>1408</v>
      </c>
      <c r="AI1777" t="s">
        <v>139</v>
      </c>
      <c r="AK1777" t="s">
        <v>140</v>
      </c>
      <c r="AM1777" t="s">
        <v>141</v>
      </c>
      <c r="AZ1777" t="s">
        <v>1207</v>
      </c>
      <c r="BA1777" t="s">
        <v>1208</v>
      </c>
      <c r="BB1777" t="s">
        <v>1209</v>
      </c>
      <c r="BD1777" t="s">
        <v>1409</v>
      </c>
      <c r="BE1777" s="15">
        <v>45006</v>
      </c>
      <c r="BG1777" t="s">
        <v>1410</v>
      </c>
      <c r="BH1777">
        <v>0.5</v>
      </c>
      <c r="BI1777" t="s">
        <v>139</v>
      </c>
      <c r="BJ1777" s="15"/>
      <c r="BK1777" t="s">
        <v>146</v>
      </c>
      <c r="BL1777">
        <v>8</v>
      </c>
      <c r="BM1777" s="16">
        <v>45001.857638888898</v>
      </c>
      <c r="BN1777">
        <v>8</v>
      </c>
      <c r="BO1777" s="16">
        <v>45001.857638888898</v>
      </c>
      <c r="BP1777" t="s">
        <v>147</v>
      </c>
      <c r="BQ1777" t="s">
        <v>147</v>
      </c>
      <c r="BS1777">
        <v>0.5</v>
      </c>
      <c r="BT1777" t="b">
        <v>0</v>
      </c>
      <c r="BV1777">
        <v>0.5</v>
      </c>
      <c r="BW1777">
        <v>0.25</v>
      </c>
      <c r="BX1777" t="s">
        <v>1103</v>
      </c>
      <c r="BY1777" t="s">
        <v>1400</v>
      </c>
      <c r="BZ1777" t="s">
        <v>1401</v>
      </c>
      <c r="CA1777" t="s">
        <v>5274</v>
      </c>
      <c r="CB1777" t="s">
        <v>150</v>
      </c>
      <c r="CD1777" t="s">
        <v>4547</v>
      </c>
      <c r="CI1777">
        <v>43.803631000000003</v>
      </c>
      <c r="CJ1777">
        <v>-121.50622</v>
      </c>
      <c r="CN1777" t="s">
        <v>1971</v>
      </c>
      <c r="CO1777" t="s">
        <v>298</v>
      </c>
      <c r="CV1777" t="s">
        <v>154</v>
      </c>
      <c r="CW1777" t="s">
        <v>524</v>
      </c>
      <c r="CX1777" t="s">
        <v>199</v>
      </c>
      <c r="DC1777" s="15"/>
      <c r="DH1777" t="s">
        <v>146</v>
      </c>
    </row>
    <row r="1778" spans="1:112" x14ac:dyDescent="0.25">
      <c r="A1778" t="s">
        <v>1400</v>
      </c>
      <c r="B1778" t="s">
        <v>1401</v>
      </c>
      <c r="C1778" t="s">
        <v>5275</v>
      </c>
      <c r="D1778" t="s">
        <v>124</v>
      </c>
      <c r="E1778" t="s">
        <v>125</v>
      </c>
      <c r="F1778" t="s">
        <v>126</v>
      </c>
      <c r="G1778" s="15">
        <v>45001</v>
      </c>
      <c r="H1778" t="s">
        <v>1112</v>
      </c>
      <c r="I1778" t="s">
        <v>1197</v>
      </c>
      <c r="J1778" s="15">
        <v>45001</v>
      </c>
      <c r="K1778" t="s">
        <v>1112</v>
      </c>
      <c r="L1778" t="s">
        <v>1197</v>
      </c>
      <c r="T1778" t="s">
        <v>2772</v>
      </c>
      <c r="V1778" t="s">
        <v>5276</v>
      </c>
      <c r="AA1778" t="s">
        <v>1406</v>
      </c>
      <c r="AB1778" t="s">
        <v>1400</v>
      </c>
      <c r="AC1778" t="s">
        <v>1406</v>
      </c>
      <c r="AD1778" t="s">
        <v>1407</v>
      </c>
      <c r="AF1778" t="s">
        <v>137</v>
      </c>
      <c r="AG1778" t="s">
        <v>1408</v>
      </c>
      <c r="AI1778" t="s">
        <v>139</v>
      </c>
      <c r="AK1778" t="s">
        <v>140</v>
      </c>
      <c r="AM1778" t="s">
        <v>141</v>
      </c>
      <c r="AZ1778" t="s">
        <v>1207</v>
      </c>
      <c r="BA1778" t="s">
        <v>1208</v>
      </c>
      <c r="BB1778" t="s">
        <v>1209</v>
      </c>
      <c r="BD1778" t="s">
        <v>1409</v>
      </c>
      <c r="BE1778" s="15">
        <v>45007</v>
      </c>
      <c r="BG1778" t="s">
        <v>1410</v>
      </c>
      <c r="BH1778">
        <v>0.5</v>
      </c>
      <c r="BI1778" t="s">
        <v>139</v>
      </c>
      <c r="BJ1778" s="15"/>
      <c r="BK1778" t="s">
        <v>146</v>
      </c>
      <c r="BL1778">
        <v>8</v>
      </c>
      <c r="BM1778" s="16">
        <v>45001.862500000003</v>
      </c>
      <c r="BN1778">
        <v>8</v>
      </c>
      <c r="BO1778" s="16">
        <v>45001.862500000003</v>
      </c>
      <c r="BP1778" t="s">
        <v>147</v>
      </c>
      <c r="BQ1778" t="s">
        <v>147</v>
      </c>
      <c r="BS1778">
        <v>0.5</v>
      </c>
      <c r="BT1778" t="b">
        <v>0</v>
      </c>
      <c r="BV1778">
        <v>0.5</v>
      </c>
      <c r="BW1778">
        <v>0.25</v>
      </c>
      <c r="BX1778" t="s">
        <v>1103</v>
      </c>
      <c r="BY1778" t="s">
        <v>1400</v>
      </c>
      <c r="BZ1778" t="s">
        <v>1401</v>
      </c>
      <c r="CA1778" t="s">
        <v>5277</v>
      </c>
      <c r="CB1778" t="s">
        <v>150</v>
      </c>
      <c r="CD1778" t="s">
        <v>4560</v>
      </c>
      <c r="CI1778">
        <v>43.733854000000001</v>
      </c>
      <c r="CJ1778">
        <v>-121.52686</v>
      </c>
      <c r="CN1778" t="s">
        <v>1971</v>
      </c>
      <c r="CO1778" t="s">
        <v>298</v>
      </c>
      <c r="CV1778" t="s">
        <v>154</v>
      </c>
      <c r="CW1778" t="s">
        <v>524</v>
      </c>
      <c r="CX1778" t="s">
        <v>199</v>
      </c>
      <c r="DC1778" s="15"/>
      <c r="DH1778" t="s">
        <v>146</v>
      </c>
    </row>
    <row r="1779" spans="1:112" x14ac:dyDescent="0.25">
      <c r="A1779" t="s">
        <v>1400</v>
      </c>
      <c r="B1779" t="s">
        <v>1401</v>
      </c>
      <c r="C1779" t="s">
        <v>5278</v>
      </c>
      <c r="D1779" t="s">
        <v>124</v>
      </c>
      <c r="E1779" t="s">
        <v>125</v>
      </c>
      <c r="F1779" t="s">
        <v>126</v>
      </c>
      <c r="G1779" s="15">
        <v>45001</v>
      </c>
      <c r="H1779" t="s">
        <v>2289</v>
      </c>
      <c r="I1779" t="s">
        <v>1197</v>
      </c>
      <c r="J1779" s="15">
        <v>45001</v>
      </c>
      <c r="K1779" t="s">
        <v>2289</v>
      </c>
      <c r="L1779" t="s">
        <v>1197</v>
      </c>
      <c r="T1779" t="s">
        <v>2772</v>
      </c>
      <c r="V1779" t="s">
        <v>5279</v>
      </c>
      <c r="AA1779" t="s">
        <v>1406</v>
      </c>
      <c r="AB1779" t="s">
        <v>1400</v>
      </c>
      <c r="AC1779" t="s">
        <v>1406</v>
      </c>
      <c r="AD1779" t="s">
        <v>1407</v>
      </c>
      <c r="AF1779" t="s">
        <v>137</v>
      </c>
      <c r="AG1779" t="s">
        <v>1408</v>
      </c>
      <c r="AI1779" t="s">
        <v>139</v>
      </c>
      <c r="AK1779" t="s">
        <v>140</v>
      </c>
      <c r="AM1779" t="s">
        <v>141</v>
      </c>
      <c r="AZ1779" t="s">
        <v>1207</v>
      </c>
      <c r="BA1779" t="s">
        <v>1208</v>
      </c>
      <c r="BB1779" t="s">
        <v>1209</v>
      </c>
      <c r="BD1779" t="s">
        <v>1409</v>
      </c>
      <c r="BE1779" s="15">
        <v>45006</v>
      </c>
      <c r="BG1779" t="s">
        <v>1410</v>
      </c>
      <c r="BH1779">
        <v>0.5</v>
      </c>
      <c r="BI1779" t="s">
        <v>139</v>
      </c>
      <c r="BJ1779" s="15"/>
      <c r="BK1779" t="s">
        <v>146</v>
      </c>
      <c r="BL1779">
        <v>8</v>
      </c>
      <c r="BM1779" s="16">
        <v>45001.902777777803</v>
      </c>
      <c r="BN1779">
        <v>8</v>
      </c>
      <c r="BO1779" s="16">
        <v>45001.902777777803</v>
      </c>
      <c r="BP1779" t="s">
        <v>147</v>
      </c>
      <c r="BQ1779" t="s">
        <v>147</v>
      </c>
      <c r="BS1779">
        <v>0.5</v>
      </c>
      <c r="BT1779" t="b">
        <v>0</v>
      </c>
      <c r="BV1779">
        <v>0.5</v>
      </c>
      <c r="BW1779">
        <v>0.25</v>
      </c>
      <c r="BX1779" t="s">
        <v>1103</v>
      </c>
      <c r="BY1779" t="s">
        <v>1400</v>
      </c>
      <c r="BZ1779" t="s">
        <v>1401</v>
      </c>
      <c r="CA1779" t="s">
        <v>5280</v>
      </c>
      <c r="CB1779" t="s">
        <v>150</v>
      </c>
      <c r="CD1779" t="s">
        <v>4547</v>
      </c>
      <c r="CI1779">
        <v>43.863624000000002</v>
      </c>
      <c r="CJ1779">
        <v>-121.459552</v>
      </c>
      <c r="CN1779" t="s">
        <v>1971</v>
      </c>
      <c r="CO1779" t="s">
        <v>298</v>
      </c>
      <c r="CV1779" t="s">
        <v>154</v>
      </c>
      <c r="CW1779" t="s">
        <v>524</v>
      </c>
      <c r="CX1779" t="s">
        <v>199</v>
      </c>
      <c r="DC1779" s="15"/>
      <c r="DH1779" t="s">
        <v>146</v>
      </c>
    </row>
    <row r="1780" spans="1:112" x14ac:dyDescent="0.25">
      <c r="A1780" t="s">
        <v>1400</v>
      </c>
      <c r="B1780" t="s">
        <v>1401</v>
      </c>
      <c r="C1780" t="s">
        <v>5281</v>
      </c>
      <c r="D1780" t="s">
        <v>124</v>
      </c>
      <c r="E1780" t="s">
        <v>125</v>
      </c>
      <c r="F1780" t="s">
        <v>126</v>
      </c>
      <c r="G1780" s="15">
        <v>45001</v>
      </c>
      <c r="H1780" t="s">
        <v>4342</v>
      </c>
      <c r="I1780" t="s">
        <v>1197</v>
      </c>
      <c r="J1780" s="15">
        <v>45001</v>
      </c>
      <c r="K1780" t="s">
        <v>4342</v>
      </c>
      <c r="L1780" t="s">
        <v>1197</v>
      </c>
      <c r="T1780" t="s">
        <v>2772</v>
      </c>
      <c r="V1780" t="s">
        <v>5282</v>
      </c>
      <c r="AA1780" t="s">
        <v>1406</v>
      </c>
      <c r="AB1780" t="s">
        <v>1400</v>
      </c>
      <c r="AC1780" t="s">
        <v>1406</v>
      </c>
      <c r="AD1780" t="s">
        <v>1407</v>
      </c>
      <c r="AF1780" t="s">
        <v>137</v>
      </c>
      <c r="AG1780" t="s">
        <v>1408</v>
      </c>
      <c r="AI1780" t="s">
        <v>139</v>
      </c>
      <c r="AK1780" t="s">
        <v>140</v>
      </c>
      <c r="AM1780" t="s">
        <v>141</v>
      </c>
      <c r="AZ1780" t="s">
        <v>1207</v>
      </c>
      <c r="BA1780" t="s">
        <v>1208</v>
      </c>
      <c r="BB1780" t="s">
        <v>1209</v>
      </c>
      <c r="BD1780" t="s">
        <v>1409</v>
      </c>
      <c r="BE1780" s="15">
        <v>45007</v>
      </c>
      <c r="BG1780" t="s">
        <v>1410</v>
      </c>
      <c r="BH1780">
        <v>0.5</v>
      </c>
      <c r="BI1780" t="s">
        <v>139</v>
      </c>
      <c r="BJ1780" s="15"/>
      <c r="BK1780" t="s">
        <v>146</v>
      </c>
      <c r="BL1780">
        <v>8</v>
      </c>
      <c r="BM1780" s="16">
        <v>45001.917361111096</v>
      </c>
      <c r="BN1780">
        <v>8</v>
      </c>
      <c r="BO1780" s="16">
        <v>45001.917361111096</v>
      </c>
      <c r="BP1780" t="s">
        <v>147</v>
      </c>
      <c r="BQ1780" t="s">
        <v>147</v>
      </c>
      <c r="BS1780">
        <v>0.5</v>
      </c>
      <c r="BT1780" t="b">
        <v>0</v>
      </c>
      <c r="BV1780">
        <v>0.5</v>
      </c>
      <c r="BW1780">
        <v>0.25</v>
      </c>
      <c r="BX1780" t="s">
        <v>1103</v>
      </c>
      <c r="BY1780" t="s">
        <v>1400</v>
      </c>
      <c r="BZ1780" t="s">
        <v>1401</v>
      </c>
      <c r="CA1780" t="s">
        <v>5283</v>
      </c>
      <c r="CB1780" t="s">
        <v>150</v>
      </c>
      <c r="CD1780" t="s">
        <v>4560</v>
      </c>
      <c r="CI1780">
        <v>43.752547</v>
      </c>
      <c r="CJ1780">
        <v>-121.492682</v>
      </c>
      <c r="CN1780" t="s">
        <v>1971</v>
      </c>
      <c r="CO1780" t="s">
        <v>298</v>
      </c>
      <c r="CV1780" t="s">
        <v>154</v>
      </c>
      <c r="CW1780" t="s">
        <v>524</v>
      </c>
      <c r="CX1780" t="s">
        <v>199</v>
      </c>
      <c r="DC1780" s="15"/>
      <c r="DH1780" t="s">
        <v>146</v>
      </c>
    </row>
    <row r="1781" spans="1:112" x14ac:dyDescent="0.25">
      <c r="A1781" t="s">
        <v>1400</v>
      </c>
      <c r="B1781" t="s">
        <v>1401</v>
      </c>
      <c r="C1781" t="s">
        <v>5284</v>
      </c>
      <c r="D1781" t="s">
        <v>124</v>
      </c>
      <c r="E1781" t="s">
        <v>125</v>
      </c>
      <c r="F1781" t="s">
        <v>126</v>
      </c>
      <c r="G1781" s="15">
        <v>45014</v>
      </c>
      <c r="H1781" t="s">
        <v>1466</v>
      </c>
      <c r="I1781" t="s">
        <v>1197</v>
      </c>
      <c r="J1781" s="15">
        <v>45014</v>
      </c>
      <c r="K1781" t="s">
        <v>1466</v>
      </c>
      <c r="L1781" t="s">
        <v>1197</v>
      </c>
      <c r="T1781" t="s">
        <v>2772</v>
      </c>
      <c r="V1781" t="s">
        <v>5285</v>
      </c>
      <c r="AA1781" t="s">
        <v>1406</v>
      </c>
      <c r="AB1781" t="s">
        <v>1400</v>
      </c>
      <c r="AC1781" t="s">
        <v>1406</v>
      </c>
      <c r="AD1781" t="s">
        <v>1407</v>
      </c>
      <c r="AF1781" t="s">
        <v>137</v>
      </c>
      <c r="AG1781" t="s">
        <v>1408</v>
      </c>
      <c r="AI1781" t="s">
        <v>139</v>
      </c>
      <c r="AK1781" t="s">
        <v>140</v>
      </c>
      <c r="AM1781" t="s">
        <v>141</v>
      </c>
      <c r="AZ1781" t="s">
        <v>1207</v>
      </c>
      <c r="BA1781" t="s">
        <v>1208</v>
      </c>
      <c r="BB1781" t="s">
        <v>1209</v>
      </c>
      <c r="BD1781" t="s">
        <v>1409</v>
      </c>
      <c r="BE1781" s="15">
        <v>45019</v>
      </c>
      <c r="BG1781" t="s">
        <v>1410</v>
      </c>
      <c r="BH1781">
        <v>0.5</v>
      </c>
      <c r="BI1781" t="s">
        <v>139</v>
      </c>
      <c r="BJ1781" s="15"/>
      <c r="BK1781" t="s">
        <v>146</v>
      </c>
      <c r="BL1781">
        <v>8</v>
      </c>
      <c r="BM1781" s="16">
        <v>45014.701388888898</v>
      </c>
      <c r="BN1781">
        <v>8</v>
      </c>
      <c r="BO1781" s="16">
        <v>45014.701388888898</v>
      </c>
      <c r="BP1781" t="s">
        <v>147</v>
      </c>
      <c r="BQ1781" t="s">
        <v>147</v>
      </c>
      <c r="BS1781">
        <v>0.5</v>
      </c>
      <c r="BT1781" t="b">
        <v>0</v>
      </c>
      <c r="BV1781">
        <v>0.5</v>
      </c>
      <c r="BW1781">
        <v>0.25</v>
      </c>
      <c r="BX1781" t="s">
        <v>1103</v>
      </c>
      <c r="BY1781" t="s">
        <v>1400</v>
      </c>
      <c r="BZ1781" t="s">
        <v>1401</v>
      </c>
      <c r="CA1781" t="s">
        <v>5286</v>
      </c>
      <c r="CB1781" t="s">
        <v>150</v>
      </c>
      <c r="CD1781" t="s">
        <v>4560</v>
      </c>
      <c r="CI1781">
        <v>43.734909999999999</v>
      </c>
      <c r="CJ1781">
        <v>-121.47296</v>
      </c>
      <c r="CN1781" t="s">
        <v>135</v>
      </c>
      <c r="CO1781" t="s">
        <v>298</v>
      </c>
      <c r="CV1781" t="s">
        <v>154</v>
      </c>
      <c r="CW1781" t="s">
        <v>524</v>
      </c>
      <c r="CX1781" t="s">
        <v>199</v>
      </c>
      <c r="DC1781" s="15"/>
      <c r="DH1781" t="s">
        <v>146</v>
      </c>
    </row>
    <row r="1782" spans="1:112" x14ac:dyDescent="0.25">
      <c r="A1782" t="s">
        <v>1400</v>
      </c>
      <c r="B1782" t="s">
        <v>1401</v>
      </c>
      <c r="C1782" t="s">
        <v>5287</v>
      </c>
      <c r="D1782" t="s">
        <v>124</v>
      </c>
      <c r="E1782" t="s">
        <v>125</v>
      </c>
      <c r="F1782" t="s">
        <v>126</v>
      </c>
      <c r="G1782" s="15">
        <v>45014</v>
      </c>
      <c r="H1782" t="s">
        <v>5288</v>
      </c>
      <c r="I1782" t="s">
        <v>1197</v>
      </c>
      <c r="J1782" s="15">
        <v>45014</v>
      </c>
      <c r="K1782" t="s">
        <v>5288</v>
      </c>
      <c r="L1782" t="s">
        <v>1197</v>
      </c>
      <c r="T1782" t="s">
        <v>2772</v>
      </c>
      <c r="V1782" t="s">
        <v>5289</v>
      </c>
      <c r="AA1782" t="s">
        <v>1406</v>
      </c>
      <c r="AB1782" t="s">
        <v>1400</v>
      </c>
      <c r="AC1782" t="s">
        <v>1406</v>
      </c>
      <c r="AD1782" t="s">
        <v>1407</v>
      </c>
      <c r="AF1782" t="s">
        <v>137</v>
      </c>
      <c r="AG1782" t="s">
        <v>1408</v>
      </c>
      <c r="AI1782" t="s">
        <v>139</v>
      </c>
      <c r="AK1782" t="s">
        <v>140</v>
      </c>
      <c r="AM1782" t="s">
        <v>141</v>
      </c>
      <c r="AZ1782" t="s">
        <v>1207</v>
      </c>
      <c r="BA1782" t="s">
        <v>1208</v>
      </c>
      <c r="BB1782" t="s">
        <v>1209</v>
      </c>
      <c r="BD1782" t="s">
        <v>1409</v>
      </c>
      <c r="BE1782" s="15">
        <v>45021</v>
      </c>
      <c r="BG1782" t="s">
        <v>1410</v>
      </c>
      <c r="BH1782">
        <v>0.5</v>
      </c>
      <c r="BI1782" t="s">
        <v>139</v>
      </c>
      <c r="BJ1782" s="15"/>
      <c r="BK1782" t="s">
        <v>146</v>
      </c>
      <c r="BL1782">
        <v>8</v>
      </c>
      <c r="BM1782" s="16">
        <v>45014.715972222199</v>
      </c>
      <c r="BN1782">
        <v>8</v>
      </c>
      <c r="BO1782" s="16">
        <v>45014.715972222199</v>
      </c>
      <c r="BP1782" t="s">
        <v>147</v>
      </c>
      <c r="BQ1782" t="s">
        <v>147</v>
      </c>
      <c r="BS1782">
        <v>0.5</v>
      </c>
      <c r="BT1782" t="b">
        <v>0</v>
      </c>
      <c r="BV1782">
        <v>0.5</v>
      </c>
      <c r="BW1782">
        <v>0.25</v>
      </c>
      <c r="BX1782" t="s">
        <v>1103</v>
      </c>
      <c r="BY1782" t="s">
        <v>1400</v>
      </c>
      <c r="BZ1782" t="s">
        <v>1401</v>
      </c>
      <c r="CA1782" t="s">
        <v>5290</v>
      </c>
      <c r="CB1782" t="s">
        <v>150</v>
      </c>
      <c r="CD1782" t="s">
        <v>4547</v>
      </c>
      <c r="CI1782">
        <v>43.860605</v>
      </c>
      <c r="CJ1782">
        <v>-121.468504</v>
      </c>
      <c r="CN1782" t="s">
        <v>1971</v>
      </c>
      <c r="CO1782" t="s">
        <v>298</v>
      </c>
      <c r="CV1782" t="s">
        <v>154</v>
      </c>
      <c r="CW1782" t="s">
        <v>524</v>
      </c>
      <c r="CX1782" t="s">
        <v>199</v>
      </c>
      <c r="DC1782" s="15"/>
      <c r="DH1782" t="s">
        <v>146</v>
      </c>
    </row>
    <row r="1783" spans="1:112" x14ac:dyDescent="0.25">
      <c r="A1783" t="s">
        <v>1400</v>
      </c>
      <c r="B1783" t="s">
        <v>1401</v>
      </c>
      <c r="C1783" t="s">
        <v>5291</v>
      </c>
      <c r="D1783" t="s">
        <v>124</v>
      </c>
      <c r="E1783" t="s">
        <v>125</v>
      </c>
      <c r="F1783" t="s">
        <v>126</v>
      </c>
      <c r="G1783" s="15">
        <v>45014</v>
      </c>
      <c r="H1783" t="s">
        <v>5292</v>
      </c>
      <c r="I1783" t="s">
        <v>1197</v>
      </c>
      <c r="J1783" s="15">
        <v>45014</v>
      </c>
      <c r="K1783" t="s">
        <v>5292</v>
      </c>
      <c r="L1783" t="s">
        <v>1197</v>
      </c>
      <c r="T1783" t="s">
        <v>2772</v>
      </c>
      <c r="V1783" t="s">
        <v>5293</v>
      </c>
      <c r="AA1783" t="s">
        <v>1406</v>
      </c>
      <c r="AB1783" t="s">
        <v>1400</v>
      </c>
      <c r="AC1783" t="s">
        <v>1406</v>
      </c>
      <c r="AD1783" t="s">
        <v>1407</v>
      </c>
      <c r="AF1783" t="s">
        <v>137</v>
      </c>
      <c r="AG1783" t="s">
        <v>1408</v>
      </c>
      <c r="AI1783" t="s">
        <v>139</v>
      </c>
      <c r="AK1783" t="s">
        <v>140</v>
      </c>
      <c r="AM1783" t="s">
        <v>141</v>
      </c>
      <c r="AZ1783" t="s">
        <v>1207</v>
      </c>
      <c r="BA1783" t="s">
        <v>1208</v>
      </c>
      <c r="BB1783" t="s">
        <v>1209</v>
      </c>
      <c r="BD1783" t="s">
        <v>1409</v>
      </c>
      <c r="BE1783" s="15">
        <v>45019</v>
      </c>
      <c r="BG1783" t="s">
        <v>1410</v>
      </c>
      <c r="BH1783">
        <v>0.5</v>
      </c>
      <c r="BI1783" t="s">
        <v>139</v>
      </c>
      <c r="BJ1783" s="15"/>
      <c r="BK1783" t="s">
        <v>146</v>
      </c>
      <c r="BL1783">
        <v>8</v>
      </c>
      <c r="BM1783" s="16">
        <v>45014.745833333298</v>
      </c>
      <c r="BN1783">
        <v>8</v>
      </c>
      <c r="BO1783" s="16">
        <v>45014.745833333298</v>
      </c>
      <c r="BP1783" t="s">
        <v>147</v>
      </c>
      <c r="BQ1783" t="s">
        <v>147</v>
      </c>
      <c r="BS1783">
        <v>0.5</v>
      </c>
      <c r="BT1783" t="b">
        <v>0</v>
      </c>
      <c r="BV1783">
        <v>0.5</v>
      </c>
      <c r="BW1783">
        <v>0.25</v>
      </c>
      <c r="BX1783" t="s">
        <v>1103</v>
      </c>
      <c r="BY1783" t="s">
        <v>1400</v>
      </c>
      <c r="BZ1783" t="s">
        <v>1401</v>
      </c>
      <c r="CA1783" t="s">
        <v>5294</v>
      </c>
      <c r="CB1783" t="s">
        <v>150</v>
      </c>
      <c r="CD1783" t="s">
        <v>4560</v>
      </c>
      <c r="CI1783">
        <v>43.732700000000001</v>
      </c>
      <c r="CJ1783">
        <v>-121.4722</v>
      </c>
      <c r="CN1783" t="s">
        <v>135</v>
      </c>
      <c r="CO1783" t="s">
        <v>298</v>
      </c>
      <c r="CV1783" t="s">
        <v>154</v>
      </c>
      <c r="CW1783" t="s">
        <v>524</v>
      </c>
      <c r="CX1783" t="s">
        <v>199</v>
      </c>
      <c r="DC1783" s="15"/>
      <c r="DH1783" t="s">
        <v>146</v>
      </c>
    </row>
    <row r="1784" spans="1:112" x14ac:dyDescent="0.25">
      <c r="A1784" t="s">
        <v>1400</v>
      </c>
      <c r="B1784" t="s">
        <v>1401</v>
      </c>
      <c r="C1784" t="s">
        <v>5295</v>
      </c>
      <c r="D1784" t="s">
        <v>124</v>
      </c>
      <c r="E1784" t="s">
        <v>125</v>
      </c>
      <c r="F1784" t="s">
        <v>126</v>
      </c>
      <c r="G1784" s="15">
        <v>45014</v>
      </c>
      <c r="H1784" t="s">
        <v>973</v>
      </c>
      <c r="I1784" t="s">
        <v>1197</v>
      </c>
      <c r="J1784" s="15">
        <v>45014</v>
      </c>
      <c r="K1784" t="s">
        <v>973</v>
      </c>
      <c r="L1784" t="s">
        <v>1197</v>
      </c>
      <c r="T1784" t="s">
        <v>2772</v>
      </c>
      <c r="V1784" t="s">
        <v>5296</v>
      </c>
      <c r="AA1784" t="s">
        <v>1406</v>
      </c>
      <c r="AB1784" t="s">
        <v>1400</v>
      </c>
      <c r="AC1784" t="s">
        <v>1406</v>
      </c>
      <c r="AD1784" t="s">
        <v>1407</v>
      </c>
      <c r="AF1784" t="s">
        <v>137</v>
      </c>
      <c r="AG1784" t="s">
        <v>1408</v>
      </c>
      <c r="AI1784" t="s">
        <v>139</v>
      </c>
      <c r="AK1784" t="s">
        <v>140</v>
      </c>
      <c r="AM1784" t="s">
        <v>141</v>
      </c>
      <c r="AZ1784" t="s">
        <v>1207</v>
      </c>
      <c r="BA1784" t="s">
        <v>1208</v>
      </c>
      <c r="BB1784" t="s">
        <v>1209</v>
      </c>
      <c r="BD1784" t="s">
        <v>1409</v>
      </c>
      <c r="BE1784" s="15">
        <v>45021</v>
      </c>
      <c r="BG1784" t="s">
        <v>1410</v>
      </c>
      <c r="BH1784">
        <v>0.5</v>
      </c>
      <c r="BI1784" t="s">
        <v>139</v>
      </c>
      <c r="BJ1784" s="15"/>
      <c r="BK1784" t="s">
        <v>146</v>
      </c>
      <c r="BL1784">
        <v>8</v>
      </c>
      <c r="BM1784" s="16">
        <v>45014.770833333299</v>
      </c>
      <c r="BN1784">
        <v>8</v>
      </c>
      <c r="BO1784" s="16">
        <v>45014.770833333299</v>
      </c>
      <c r="BP1784" t="s">
        <v>147</v>
      </c>
      <c r="BQ1784" t="s">
        <v>147</v>
      </c>
      <c r="BS1784">
        <v>0.5</v>
      </c>
      <c r="BT1784" t="b">
        <v>0</v>
      </c>
      <c r="BV1784">
        <v>0.5</v>
      </c>
      <c r="BW1784">
        <v>0.25</v>
      </c>
      <c r="BX1784" t="s">
        <v>1103</v>
      </c>
      <c r="BY1784" t="s">
        <v>1400</v>
      </c>
      <c r="BZ1784" t="s">
        <v>1401</v>
      </c>
      <c r="CA1784" t="s">
        <v>5297</v>
      </c>
      <c r="CB1784" t="s">
        <v>150</v>
      </c>
      <c r="CD1784" t="s">
        <v>4560</v>
      </c>
      <c r="CI1784">
        <v>43.814500000000002</v>
      </c>
      <c r="CJ1784">
        <v>-121.44479</v>
      </c>
      <c r="CN1784" t="s">
        <v>1971</v>
      </c>
      <c r="CO1784" t="s">
        <v>298</v>
      </c>
      <c r="CV1784" t="s">
        <v>154</v>
      </c>
      <c r="CW1784" t="s">
        <v>524</v>
      </c>
      <c r="CX1784" t="s">
        <v>199</v>
      </c>
      <c r="DC1784" s="15"/>
      <c r="DH1784" t="s">
        <v>146</v>
      </c>
    </row>
    <row r="1785" spans="1:112" x14ac:dyDescent="0.25">
      <c r="A1785" t="s">
        <v>1400</v>
      </c>
      <c r="B1785" t="s">
        <v>1401</v>
      </c>
      <c r="C1785" t="s">
        <v>5298</v>
      </c>
      <c r="D1785" t="s">
        <v>124</v>
      </c>
      <c r="E1785" t="s">
        <v>125</v>
      </c>
      <c r="F1785" t="s">
        <v>126</v>
      </c>
      <c r="G1785" s="15">
        <v>45014</v>
      </c>
      <c r="H1785" t="s">
        <v>543</v>
      </c>
      <c r="I1785" t="s">
        <v>1197</v>
      </c>
      <c r="J1785" s="15">
        <v>45014</v>
      </c>
      <c r="K1785" t="s">
        <v>543</v>
      </c>
      <c r="L1785" t="s">
        <v>1197</v>
      </c>
      <c r="T1785" t="s">
        <v>2772</v>
      </c>
      <c r="V1785" t="s">
        <v>5299</v>
      </c>
      <c r="AA1785" t="s">
        <v>1406</v>
      </c>
      <c r="AB1785" t="s">
        <v>1400</v>
      </c>
      <c r="AC1785" t="s">
        <v>1406</v>
      </c>
      <c r="AD1785" t="s">
        <v>1407</v>
      </c>
      <c r="AF1785" t="s">
        <v>137</v>
      </c>
      <c r="AG1785" t="s">
        <v>1408</v>
      </c>
      <c r="AI1785" t="s">
        <v>139</v>
      </c>
      <c r="AK1785" t="s">
        <v>140</v>
      </c>
      <c r="AM1785" t="s">
        <v>141</v>
      </c>
      <c r="AZ1785" t="s">
        <v>1207</v>
      </c>
      <c r="BA1785" t="s">
        <v>1208</v>
      </c>
      <c r="BB1785" t="s">
        <v>1209</v>
      </c>
      <c r="BD1785" t="s">
        <v>1409</v>
      </c>
      <c r="BE1785" s="15">
        <v>45020</v>
      </c>
      <c r="BG1785" t="s">
        <v>1410</v>
      </c>
      <c r="BH1785">
        <v>0.5</v>
      </c>
      <c r="BI1785" t="s">
        <v>139</v>
      </c>
      <c r="BJ1785" s="15"/>
      <c r="BK1785" t="s">
        <v>146</v>
      </c>
      <c r="BL1785">
        <v>8</v>
      </c>
      <c r="BM1785" s="16">
        <v>45014.776388888902</v>
      </c>
      <c r="BN1785">
        <v>8</v>
      </c>
      <c r="BO1785" s="16">
        <v>45014.776388888902</v>
      </c>
      <c r="BP1785" t="s">
        <v>147</v>
      </c>
      <c r="BQ1785" t="s">
        <v>147</v>
      </c>
      <c r="BS1785">
        <v>0.5</v>
      </c>
      <c r="BT1785" t="b">
        <v>0</v>
      </c>
      <c r="BV1785">
        <v>0.5</v>
      </c>
      <c r="BW1785">
        <v>0.25</v>
      </c>
      <c r="BX1785" t="s">
        <v>1103</v>
      </c>
      <c r="BY1785" t="s">
        <v>1400</v>
      </c>
      <c r="BZ1785" t="s">
        <v>1401</v>
      </c>
      <c r="CA1785" t="s">
        <v>5300</v>
      </c>
      <c r="CB1785" t="s">
        <v>150</v>
      </c>
      <c r="CD1785" t="s">
        <v>4560</v>
      </c>
      <c r="CI1785">
        <v>43.69914</v>
      </c>
      <c r="CJ1785">
        <v>-121.52961999999999</v>
      </c>
      <c r="CN1785" t="s">
        <v>1971</v>
      </c>
      <c r="CO1785" t="s">
        <v>298</v>
      </c>
      <c r="CV1785" t="s">
        <v>154</v>
      </c>
      <c r="CW1785" t="s">
        <v>524</v>
      </c>
      <c r="CX1785" t="s">
        <v>199</v>
      </c>
      <c r="DC1785" s="15"/>
      <c r="DH1785" t="s">
        <v>146</v>
      </c>
    </row>
    <row r="1786" spans="1:112" x14ac:dyDescent="0.25">
      <c r="A1786" t="s">
        <v>1400</v>
      </c>
      <c r="B1786" t="s">
        <v>1401</v>
      </c>
      <c r="C1786" t="s">
        <v>5301</v>
      </c>
      <c r="D1786" t="s">
        <v>124</v>
      </c>
      <c r="E1786" t="s">
        <v>125</v>
      </c>
      <c r="F1786" t="s">
        <v>126</v>
      </c>
      <c r="G1786" s="15">
        <v>45014</v>
      </c>
      <c r="H1786" t="s">
        <v>605</v>
      </c>
      <c r="I1786" t="s">
        <v>1197</v>
      </c>
      <c r="J1786" s="15">
        <v>45014</v>
      </c>
      <c r="K1786" t="s">
        <v>605</v>
      </c>
      <c r="L1786" t="s">
        <v>1197</v>
      </c>
      <c r="T1786" t="s">
        <v>2772</v>
      </c>
      <c r="V1786" t="s">
        <v>5302</v>
      </c>
      <c r="AA1786" t="s">
        <v>1406</v>
      </c>
      <c r="AB1786" t="s">
        <v>1400</v>
      </c>
      <c r="AC1786" t="s">
        <v>1406</v>
      </c>
      <c r="AD1786" t="s">
        <v>1407</v>
      </c>
      <c r="AF1786" t="s">
        <v>137</v>
      </c>
      <c r="AG1786" t="s">
        <v>1408</v>
      </c>
      <c r="AI1786" t="s">
        <v>139</v>
      </c>
      <c r="AK1786" t="s">
        <v>140</v>
      </c>
      <c r="AM1786" t="s">
        <v>141</v>
      </c>
      <c r="AZ1786" t="s">
        <v>1207</v>
      </c>
      <c r="BA1786" t="s">
        <v>1208</v>
      </c>
      <c r="BB1786" t="s">
        <v>1209</v>
      </c>
      <c r="BD1786" t="s">
        <v>1409</v>
      </c>
      <c r="BE1786" s="15">
        <v>45021</v>
      </c>
      <c r="BG1786" t="s">
        <v>1410</v>
      </c>
      <c r="BH1786">
        <v>0.5</v>
      </c>
      <c r="BI1786" t="s">
        <v>139</v>
      </c>
      <c r="BJ1786" s="15"/>
      <c r="BK1786" t="s">
        <v>146</v>
      </c>
      <c r="BL1786">
        <v>8</v>
      </c>
      <c r="BM1786" s="16">
        <v>45014.805555555598</v>
      </c>
      <c r="BN1786">
        <v>8</v>
      </c>
      <c r="BO1786" s="16">
        <v>45014.805555555598</v>
      </c>
      <c r="BP1786" t="s">
        <v>147</v>
      </c>
      <c r="BQ1786" t="s">
        <v>147</v>
      </c>
      <c r="BS1786">
        <v>0.5</v>
      </c>
      <c r="BT1786" t="b">
        <v>0</v>
      </c>
      <c r="BV1786">
        <v>0.5</v>
      </c>
      <c r="BW1786">
        <v>0.25</v>
      </c>
      <c r="BX1786" t="s">
        <v>1103</v>
      </c>
      <c r="BY1786" t="s">
        <v>1400</v>
      </c>
      <c r="BZ1786" t="s">
        <v>1401</v>
      </c>
      <c r="CA1786" t="s">
        <v>5303</v>
      </c>
      <c r="CB1786" t="s">
        <v>150</v>
      </c>
      <c r="CD1786" t="s">
        <v>4560</v>
      </c>
      <c r="CI1786">
        <v>43.79712</v>
      </c>
      <c r="CJ1786">
        <v>-121.48238000000001</v>
      </c>
      <c r="CN1786" t="s">
        <v>1971</v>
      </c>
      <c r="CO1786" t="s">
        <v>298</v>
      </c>
      <c r="CV1786" t="s">
        <v>154</v>
      </c>
      <c r="CW1786" t="s">
        <v>524</v>
      </c>
      <c r="CX1786" t="s">
        <v>199</v>
      </c>
      <c r="DC1786" s="15"/>
      <c r="DH1786" t="s">
        <v>146</v>
      </c>
    </row>
    <row r="1787" spans="1:112" x14ac:dyDescent="0.25">
      <c r="A1787" t="s">
        <v>1400</v>
      </c>
      <c r="B1787" t="s">
        <v>1401</v>
      </c>
      <c r="C1787" t="s">
        <v>5304</v>
      </c>
      <c r="D1787" t="s">
        <v>124</v>
      </c>
      <c r="E1787" t="s">
        <v>125</v>
      </c>
      <c r="F1787" t="s">
        <v>126</v>
      </c>
      <c r="G1787" s="15">
        <v>45014</v>
      </c>
      <c r="H1787" t="s">
        <v>2551</v>
      </c>
      <c r="I1787" t="s">
        <v>1197</v>
      </c>
      <c r="J1787" s="15">
        <v>45014</v>
      </c>
      <c r="K1787" t="s">
        <v>2551</v>
      </c>
      <c r="L1787" t="s">
        <v>1197</v>
      </c>
      <c r="T1787" t="s">
        <v>2772</v>
      </c>
      <c r="V1787" t="s">
        <v>5305</v>
      </c>
      <c r="AA1787" t="s">
        <v>1406</v>
      </c>
      <c r="AB1787" t="s">
        <v>1400</v>
      </c>
      <c r="AC1787" t="s">
        <v>1406</v>
      </c>
      <c r="AD1787" t="s">
        <v>1407</v>
      </c>
      <c r="AF1787" t="s">
        <v>137</v>
      </c>
      <c r="AG1787" t="s">
        <v>1408</v>
      </c>
      <c r="AI1787" t="s">
        <v>139</v>
      </c>
      <c r="AK1787" t="s">
        <v>140</v>
      </c>
      <c r="AM1787" t="s">
        <v>141</v>
      </c>
      <c r="AZ1787" t="s">
        <v>1207</v>
      </c>
      <c r="BA1787" t="s">
        <v>1208</v>
      </c>
      <c r="BB1787" t="s">
        <v>1209</v>
      </c>
      <c r="BD1787" t="s">
        <v>1409</v>
      </c>
      <c r="BE1787" s="15">
        <v>45020</v>
      </c>
      <c r="BG1787" t="s">
        <v>1410</v>
      </c>
      <c r="BH1787">
        <v>0.5</v>
      </c>
      <c r="BI1787" t="s">
        <v>139</v>
      </c>
      <c r="BJ1787" s="15"/>
      <c r="BK1787" t="s">
        <v>146</v>
      </c>
      <c r="BL1787">
        <v>8</v>
      </c>
      <c r="BM1787" s="16">
        <v>45014.813888888901</v>
      </c>
      <c r="BN1787">
        <v>8</v>
      </c>
      <c r="BO1787" s="16">
        <v>45014.813888888901</v>
      </c>
      <c r="BP1787" t="s">
        <v>147</v>
      </c>
      <c r="BQ1787" t="s">
        <v>147</v>
      </c>
      <c r="BS1787">
        <v>0.5</v>
      </c>
      <c r="BT1787" t="b">
        <v>0</v>
      </c>
      <c r="BV1787">
        <v>0.5</v>
      </c>
      <c r="BW1787">
        <v>0.25</v>
      </c>
      <c r="BX1787" t="s">
        <v>1103</v>
      </c>
      <c r="BY1787" t="s">
        <v>1400</v>
      </c>
      <c r="BZ1787" t="s">
        <v>1401</v>
      </c>
      <c r="CA1787" t="s">
        <v>5306</v>
      </c>
      <c r="CB1787" t="s">
        <v>150</v>
      </c>
      <c r="CD1787" t="s">
        <v>4560</v>
      </c>
      <c r="CI1787">
        <v>43.697710000000001</v>
      </c>
      <c r="CJ1787">
        <v>-121.55047</v>
      </c>
      <c r="CN1787" t="s">
        <v>135</v>
      </c>
      <c r="CO1787" t="s">
        <v>298</v>
      </c>
      <c r="CV1787" t="s">
        <v>154</v>
      </c>
      <c r="CW1787" t="s">
        <v>524</v>
      </c>
      <c r="CX1787" t="s">
        <v>199</v>
      </c>
      <c r="DC1787" s="15"/>
      <c r="DH1787" t="s">
        <v>146</v>
      </c>
    </row>
    <row r="1788" spans="1:112" x14ac:dyDescent="0.25">
      <c r="A1788" t="s">
        <v>1400</v>
      </c>
      <c r="B1788" t="s">
        <v>1401</v>
      </c>
      <c r="C1788" t="s">
        <v>5307</v>
      </c>
      <c r="D1788" t="s">
        <v>124</v>
      </c>
      <c r="E1788" t="s">
        <v>125</v>
      </c>
      <c r="F1788" t="s">
        <v>126</v>
      </c>
      <c r="G1788" s="15">
        <v>45014</v>
      </c>
      <c r="H1788" t="s">
        <v>1053</v>
      </c>
      <c r="I1788" t="s">
        <v>1197</v>
      </c>
      <c r="J1788" s="15">
        <v>45014</v>
      </c>
      <c r="K1788" t="s">
        <v>1053</v>
      </c>
      <c r="L1788" t="s">
        <v>1197</v>
      </c>
      <c r="T1788" t="s">
        <v>2772</v>
      </c>
      <c r="V1788" t="s">
        <v>5308</v>
      </c>
      <c r="AA1788" t="s">
        <v>1406</v>
      </c>
      <c r="AB1788" t="s">
        <v>1400</v>
      </c>
      <c r="AC1788" t="s">
        <v>1406</v>
      </c>
      <c r="AD1788" t="s">
        <v>1407</v>
      </c>
      <c r="AF1788" t="s">
        <v>137</v>
      </c>
      <c r="AG1788" t="s">
        <v>1408</v>
      </c>
      <c r="AI1788" t="s">
        <v>139</v>
      </c>
      <c r="AK1788" t="s">
        <v>140</v>
      </c>
      <c r="AM1788" t="s">
        <v>141</v>
      </c>
      <c r="AZ1788" t="s">
        <v>1207</v>
      </c>
      <c r="BA1788" t="s">
        <v>1208</v>
      </c>
      <c r="BB1788" t="s">
        <v>1209</v>
      </c>
      <c r="BD1788" t="s">
        <v>1409</v>
      </c>
      <c r="BE1788" s="15">
        <v>45021</v>
      </c>
      <c r="BG1788" t="s">
        <v>1410</v>
      </c>
      <c r="BH1788">
        <v>0.5</v>
      </c>
      <c r="BI1788" t="s">
        <v>139</v>
      </c>
      <c r="BJ1788" s="15"/>
      <c r="BK1788" t="s">
        <v>146</v>
      </c>
      <c r="BL1788">
        <v>8</v>
      </c>
      <c r="BM1788" s="16">
        <v>45014.857638888898</v>
      </c>
      <c r="BN1788">
        <v>8</v>
      </c>
      <c r="BO1788" s="16">
        <v>45014.857638888898</v>
      </c>
      <c r="BP1788" t="s">
        <v>147</v>
      </c>
      <c r="BQ1788" t="s">
        <v>147</v>
      </c>
      <c r="BS1788">
        <v>0.5</v>
      </c>
      <c r="BT1788" t="b">
        <v>0</v>
      </c>
      <c r="BV1788">
        <v>0.5</v>
      </c>
      <c r="BW1788">
        <v>0.25</v>
      </c>
      <c r="BX1788" t="s">
        <v>1103</v>
      </c>
      <c r="BY1788" t="s">
        <v>1400</v>
      </c>
      <c r="BZ1788" t="s">
        <v>1401</v>
      </c>
      <c r="CA1788" t="s">
        <v>5309</v>
      </c>
      <c r="CB1788" t="s">
        <v>150</v>
      </c>
      <c r="CD1788" t="s">
        <v>4560</v>
      </c>
      <c r="CI1788">
        <v>43.687469999999998</v>
      </c>
      <c r="CJ1788">
        <v>-121.54528999999999</v>
      </c>
      <c r="CN1788" t="s">
        <v>1971</v>
      </c>
      <c r="CO1788" t="s">
        <v>298</v>
      </c>
      <c r="CV1788" t="s">
        <v>154</v>
      </c>
      <c r="CW1788" t="s">
        <v>524</v>
      </c>
      <c r="CX1788" t="s">
        <v>199</v>
      </c>
      <c r="DC1788" s="15"/>
      <c r="DH1788" t="s">
        <v>146</v>
      </c>
    </row>
    <row r="1789" spans="1:112" x14ac:dyDescent="0.25">
      <c r="A1789" t="s">
        <v>1400</v>
      </c>
      <c r="B1789" t="s">
        <v>1401</v>
      </c>
      <c r="C1789" t="s">
        <v>5310</v>
      </c>
      <c r="D1789" t="s">
        <v>124</v>
      </c>
      <c r="E1789" t="s">
        <v>125</v>
      </c>
      <c r="F1789" t="s">
        <v>126</v>
      </c>
      <c r="G1789" s="15">
        <v>45014</v>
      </c>
      <c r="H1789" t="s">
        <v>2158</v>
      </c>
      <c r="I1789" t="s">
        <v>1197</v>
      </c>
      <c r="J1789" s="15">
        <v>45014</v>
      </c>
      <c r="K1789" t="s">
        <v>2158</v>
      </c>
      <c r="L1789" t="s">
        <v>1197</v>
      </c>
      <c r="T1789" t="s">
        <v>2772</v>
      </c>
      <c r="V1789" t="s">
        <v>5311</v>
      </c>
      <c r="AA1789" t="s">
        <v>1406</v>
      </c>
      <c r="AB1789" t="s">
        <v>1400</v>
      </c>
      <c r="AC1789" t="s">
        <v>1406</v>
      </c>
      <c r="AD1789" t="s">
        <v>1407</v>
      </c>
      <c r="AF1789" t="s">
        <v>137</v>
      </c>
      <c r="AG1789" t="s">
        <v>1408</v>
      </c>
      <c r="AI1789" t="s">
        <v>139</v>
      </c>
      <c r="AK1789" t="s">
        <v>140</v>
      </c>
      <c r="AM1789" t="s">
        <v>141</v>
      </c>
      <c r="AZ1789" t="s">
        <v>1207</v>
      </c>
      <c r="BA1789" t="s">
        <v>1208</v>
      </c>
      <c r="BB1789" t="s">
        <v>1209</v>
      </c>
      <c r="BD1789" t="s">
        <v>1409</v>
      </c>
      <c r="BE1789" s="15">
        <v>45022</v>
      </c>
      <c r="BG1789" t="s">
        <v>1410</v>
      </c>
      <c r="BH1789">
        <v>0.5</v>
      </c>
      <c r="BI1789" t="s">
        <v>139</v>
      </c>
      <c r="BJ1789" s="15"/>
      <c r="BK1789" t="s">
        <v>146</v>
      </c>
      <c r="BL1789">
        <v>8</v>
      </c>
      <c r="BM1789" s="16">
        <v>45014.875</v>
      </c>
      <c r="BN1789">
        <v>8</v>
      </c>
      <c r="BO1789" s="16">
        <v>45014.875</v>
      </c>
      <c r="BP1789" t="s">
        <v>147</v>
      </c>
      <c r="BQ1789" t="s">
        <v>147</v>
      </c>
      <c r="BS1789">
        <v>0.5</v>
      </c>
      <c r="BT1789" t="b">
        <v>0</v>
      </c>
      <c r="BV1789">
        <v>0.5</v>
      </c>
      <c r="BW1789">
        <v>0.25</v>
      </c>
      <c r="BX1789" t="s">
        <v>1103</v>
      </c>
      <c r="BY1789" t="s">
        <v>1400</v>
      </c>
      <c r="BZ1789" t="s">
        <v>1401</v>
      </c>
      <c r="CA1789" t="s">
        <v>5312</v>
      </c>
      <c r="CB1789" t="s">
        <v>150</v>
      </c>
      <c r="CD1789" t="s">
        <v>4547</v>
      </c>
      <c r="CI1789">
        <v>43.798070000000003</v>
      </c>
      <c r="CJ1789">
        <v>-121.56873</v>
      </c>
      <c r="CN1789" t="s">
        <v>1971</v>
      </c>
      <c r="CO1789" t="s">
        <v>298</v>
      </c>
      <c r="CV1789" t="s">
        <v>154</v>
      </c>
      <c r="CW1789" t="s">
        <v>524</v>
      </c>
      <c r="CX1789" t="s">
        <v>199</v>
      </c>
      <c r="DC1789" s="15"/>
      <c r="DH1789" t="s">
        <v>146</v>
      </c>
    </row>
    <row r="1790" spans="1:112" x14ac:dyDescent="0.25">
      <c r="A1790" t="s">
        <v>1400</v>
      </c>
      <c r="B1790" t="s">
        <v>1401</v>
      </c>
      <c r="C1790" t="s">
        <v>5313</v>
      </c>
      <c r="D1790" t="s">
        <v>124</v>
      </c>
      <c r="E1790" t="s">
        <v>125</v>
      </c>
      <c r="F1790" t="s">
        <v>126</v>
      </c>
      <c r="G1790" s="15">
        <v>45014</v>
      </c>
      <c r="H1790" t="s">
        <v>1539</v>
      </c>
      <c r="I1790" t="s">
        <v>1197</v>
      </c>
      <c r="J1790" s="15">
        <v>45014</v>
      </c>
      <c r="K1790" t="s">
        <v>1539</v>
      </c>
      <c r="L1790" t="s">
        <v>1197</v>
      </c>
      <c r="T1790" t="s">
        <v>2772</v>
      </c>
      <c r="V1790" t="s">
        <v>5314</v>
      </c>
      <c r="AA1790" t="s">
        <v>1406</v>
      </c>
      <c r="AB1790" t="s">
        <v>1400</v>
      </c>
      <c r="AC1790" t="s">
        <v>1406</v>
      </c>
      <c r="AD1790" t="s">
        <v>1407</v>
      </c>
      <c r="AF1790" t="s">
        <v>137</v>
      </c>
      <c r="AG1790" t="s">
        <v>1408</v>
      </c>
      <c r="AI1790" t="s">
        <v>139</v>
      </c>
      <c r="AK1790" t="s">
        <v>140</v>
      </c>
      <c r="AM1790" t="s">
        <v>141</v>
      </c>
      <c r="AZ1790" t="s">
        <v>1207</v>
      </c>
      <c r="BA1790" t="s">
        <v>1208</v>
      </c>
      <c r="BB1790" t="s">
        <v>1209</v>
      </c>
      <c r="BD1790" t="s">
        <v>1409</v>
      </c>
      <c r="BE1790" s="15">
        <v>45022</v>
      </c>
      <c r="BG1790" t="s">
        <v>1410</v>
      </c>
      <c r="BH1790">
        <v>0.5</v>
      </c>
      <c r="BI1790" t="s">
        <v>139</v>
      </c>
      <c r="BJ1790" s="15"/>
      <c r="BK1790" t="s">
        <v>146</v>
      </c>
      <c r="BL1790">
        <v>8</v>
      </c>
      <c r="BM1790" s="16">
        <v>45014.916666666701</v>
      </c>
      <c r="BN1790">
        <v>8</v>
      </c>
      <c r="BO1790" s="16">
        <v>45014.916666666701</v>
      </c>
      <c r="BP1790" t="s">
        <v>147</v>
      </c>
      <c r="BQ1790" t="s">
        <v>147</v>
      </c>
      <c r="BS1790">
        <v>0.5</v>
      </c>
      <c r="BT1790" t="b">
        <v>0</v>
      </c>
      <c r="BV1790">
        <v>0.5</v>
      </c>
      <c r="BW1790">
        <v>0.25</v>
      </c>
      <c r="BX1790" t="s">
        <v>1103</v>
      </c>
      <c r="BY1790" t="s">
        <v>1400</v>
      </c>
      <c r="BZ1790" t="s">
        <v>1401</v>
      </c>
      <c r="CA1790" t="s">
        <v>5315</v>
      </c>
      <c r="CB1790" t="s">
        <v>150</v>
      </c>
      <c r="CD1790" t="s">
        <v>4547</v>
      </c>
      <c r="CI1790">
        <v>43.791896999999999</v>
      </c>
      <c r="CJ1790">
        <v>-121.571</v>
      </c>
      <c r="CN1790" t="s">
        <v>135</v>
      </c>
      <c r="CO1790" t="s">
        <v>298</v>
      </c>
      <c r="CV1790" t="s">
        <v>154</v>
      </c>
      <c r="CW1790" t="s">
        <v>524</v>
      </c>
      <c r="CX1790" t="s">
        <v>199</v>
      </c>
      <c r="DC1790" s="15"/>
      <c r="DH1790" t="s">
        <v>146</v>
      </c>
    </row>
    <row r="1791" spans="1:112" x14ac:dyDescent="0.25">
      <c r="A1791" t="s">
        <v>1400</v>
      </c>
      <c r="B1791" t="s">
        <v>1401</v>
      </c>
      <c r="C1791" t="s">
        <v>5316</v>
      </c>
      <c r="D1791" t="s">
        <v>124</v>
      </c>
      <c r="E1791" t="s">
        <v>125</v>
      </c>
      <c r="F1791" t="s">
        <v>126</v>
      </c>
      <c r="G1791" s="15">
        <v>45015</v>
      </c>
      <c r="H1791" t="s">
        <v>5317</v>
      </c>
      <c r="I1791" t="s">
        <v>1197</v>
      </c>
      <c r="J1791" s="15">
        <v>45015</v>
      </c>
      <c r="K1791" t="s">
        <v>5318</v>
      </c>
      <c r="L1791" t="s">
        <v>1197</v>
      </c>
      <c r="T1791" t="s">
        <v>2772</v>
      </c>
      <c r="V1791" t="s">
        <v>5319</v>
      </c>
      <c r="AA1791" t="s">
        <v>1406</v>
      </c>
      <c r="AB1791" t="s">
        <v>1400</v>
      </c>
      <c r="AC1791" t="s">
        <v>1406</v>
      </c>
      <c r="AD1791" t="s">
        <v>1407</v>
      </c>
      <c r="AF1791" t="s">
        <v>137</v>
      </c>
      <c r="AG1791" t="s">
        <v>1408</v>
      </c>
      <c r="AI1791" t="s">
        <v>139</v>
      </c>
      <c r="AK1791" t="s">
        <v>140</v>
      </c>
      <c r="AM1791" t="s">
        <v>141</v>
      </c>
      <c r="AZ1791" t="s">
        <v>1207</v>
      </c>
      <c r="BA1791" t="s">
        <v>1208</v>
      </c>
      <c r="BB1791" t="s">
        <v>1209</v>
      </c>
      <c r="BD1791" t="s">
        <v>1409</v>
      </c>
      <c r="BE1791" s="15">
        <v>45021</v>
      </c>
      <c r="BG1791" t="s">
        <v>1410</v>
      </c>
      <c r="BH1791">
        <v>0.5</v>
      </c>
      <c r="BI1791" t="s">
        <v>139</v>
      </c>
      <c r="BJ1791" s="15"/>
      <c r="BK1791" t="s">
        <v>146</v>
      </c>
      <c r="BL1791">
        <v>8</v>
      </c>
      <c r="BM1791" s="16">
        <v>45015.333333333299</v>
      </c>
      <c r="BN1791">
        <v>8</v>
      </c>
      <c r="BO1791" s="16">
        <v>45015.7993055556</v>
      </c>
      <c r="BP1791" t="s">
        <v>147</v>
      </c>
      <c r="BQ1791" t="s">
        <v>147</v>
      </c>
      <c r="BS1791">
        <v>0.5</v>
      </c>
      <c r="BT1791" t="b">
        <v>0</v>
      </c>
      <c r="BV1791">
        <v>0.5</v>
      </c>
      <c r="BW1791">
        <v>0.25</v>
      </c>
      <c r="BX1791" t="s">
        <v>1103</v>
      </c>
      <c r="BY1791" t="s">
        <v>1400</v>
      </c>
      <c r="BZ1791" t="s">
        <v>1401</v>
      </c>
      <c r="CA1791" t="s">
        <v>5320</v>
      </c>
      <c r="CB1791" t="s">
        <v>150</v>
      </c>
      <c r="CD1791" t="s">
        <v>4560</v>
      </c>
      <c r="CI1791">
        <v>43.749600000000001</v>
      </c>
      <c r="CJ1791">
        <v>-121.53628999999999</v>
      </c>
      <c r="CN1791" t="s">
        <v>1971</v>
      </c>
      <c r="CO1791" t="s">
        <v>298</v>
      </c>
      <c r="CV1791" t="s">
        <v>154</v>
      </c>
      <c r="CW1791" t="s">
        <v>524</v>
      </c>
      <c r="CX1791" t="s">
        <v>199</v>
      </c>
      <c r="DC1791" s="15"/>
      <c r="DH1791" t="s">
        <v>146</v>
      </c>
    </row>
    <row r="1792" spans="1:112" x14ac:dyDescent="0.25">
      <c r="A1792" t="s">
        <v>1400</v>
      </c>
      <c r="B1792" t="s">
        <v>1401</v>
      </c>
      <c r="C1792" t="s">
        <v>5321</v>
      </c>
      <c r="D1792" t="s">
        <v>124</v>
      </c>
      <c r="E1792" t="s">
        <v>125</v>
      </c>
      <c r="F1792" t="s">
        <v>126</v>
      </c>
      <c r="G1792" s="15">
        <v>45015</v>
      </c>
      <c r="H1792" t="s">
        <v>5061</v>
      </c>
      <c r="I1792" t="s">
        <v>1197</v>
      </c>
      <c r="J1792" s="15">
        <v>45015</v>
      </c>
      <c r="K1792" t="s">
        <v>5061</v>
      </c>
      <c r="L1792" t="s">
        <v>1197</v>
      </c>
      <c r="T1792" t="s">
        <v>2772</v>
      </c>
      <c r="V1792" t="s">
        <v>5322</v>
      </c>
      <c r="AA1792" t="s">
        <v>1406</v>
      </c>
      <c r="AB1792" t="s">
        <v>1400</v>
      </c>
      <c r="AC1792" t="s">
        <v>1406</v>
      </c>
      <c r="AD1792" t="s">
        <v>1407</v>
      </c>
      <c r="AF1792" t="s">
        <v>137</v>
      </c>
      <c r="AG1792" t="s">
        <v>1408</v>
      </c>
      <c r="AI1792" t="s">
        <v>139</v>
      </c>
      <c r="AK1792" t="s">
        <v>140</v>
      </c>
      <c r="AM1792" t="s">
        <v>141</v>
      </c>
      <c r="AZ1792" t="s">
        <v>1207</v>
      </c>
      <c r="BA1792" t="s">
        <v>1208</v>
      </c>
      <c r="BB1792" t="s">
        <v>1209</v>
      </c>
      <c r="BD1792" t="s">
        <v>1409</v>
      </c>
      <c r="BE1792" s="15">
        <v>45021</v>
      </c>
      <c r="BG1792" t="s">
        <v>1410</v>
      </c>
      <c r="BH1792">
        <v>0.5</v>
      </c>
      <c r="BI1792" t="s">
        <v>139</v>
      </c>
      <c r="BJ1792" s="15"/>
      <c r="BK1792" t="s">
        <v>146</v>
      </c>
      <c r="BL1792">
        <v>8</v>
      </c>
      <c r="BM1792" s="16">
        <v>45015.7277777778</v>
      </c>
      <c r="BN1792">
        <v>8</v>
      </c>
      <c r="BO1792" s="16">
        <v>45015.7277777778</v>
      </c>
      <c r="BP1792" t="s">
        <v>147</v>
      </c>
      <c r="BQ1792" t="s">
        <v>147</v>
      </c>
      <c r="BS1792">
        <v>0.5</v>
      </c>
      <c r="BT1792" t="b">
        <v>0</v>
      </c>
      <c r="BV1792">
        <v>0.5</v>
      </c>
      <c r="BW1792">
        <v>0.25</v>
      </c>
      <c r="BX1792" t="s">
        <v>1103</v>
      </c>
      <c r="BY1792" t="s">
        <v>1400</v>
      </c>
      <c r="BZ1792" t="s">
        <v>1401</v>
      </c>
      <c r="CA1792" t="s">
        <v>5323</v>
      </c>
      <c r="CB1792" t="s">
        <v>150</v>
      </c>
      <c r="CD1792" t="s">
        <v>4560</v>
      </c>
      <c r="CI1792">
        <v>43.720779999999998</v>
      </c>
      <c r="CJ1792">
        <v>-121.51355</v>
      </c>
      <c r="CN1792" t="s">
        <v>1971</v>
      </c>
      <c r="CO1792" t="s">
        <v>298</v>
      </c>
      <c r="CV1792" t="s">
        <v>154</v>
      </c>
      <c r="CW1792" t="s">
        <v>524</v>
      </c>
      <c r="CX1792" t="s">
        <v>199</v>
      </c>
      <c r="DC1792" s="15"/>
      <c r="DH1792" t="s">
        <v>146</v>
      </c>
    </row>
    <row r="1793" spans="1:112" x14ac:dyDescent="0.25">
      <c r="A1793" t="s">
        <v>1400</v>
      </c>
      <c r="B1793" t="s">
        <v>1401</v>
      </c>
      <c r="C1793" t="s">
        <v>5324</v>
      </c>
      <c r="D1793" t="s">
        <v>124</v>
      </c>
      <c r="E1793" t="s">
        <v>125</v>
      </c>
      <c r="F1793" t="s">
        <v>126</v>
      </c>
      <c r="G1793" s="15">
        <v>45015</v>
      </c>
      <c r="H1793" t="s">
        <v>1362</v>
      </c>
      <c r="I1793" t="s">
        <v>1197</v>
      </c>
      <c r="J1793" s="15">
        <v>45015</v>
      </c>
      <c r="K1793" t="s">
        <v>1362</v>
      </c>
      <c r="L1793" t="s">
        <v>1197</v>
      </c>
      <c r="T1793" t="s">
        <v>2772</v>
      </c>
      <c r="V1793" t="s">
        <v>5325</v>
      </c>
      <c r="AA1793" t="s">
        <v>1406</v>
      </c>
      <c r="AB1793" t="s">
        <v>1400</v>
      </c>
      <c r="AC1793" t="s">
        <v>1406</v>
      </c>
      <c r="AD1793" t="s">
        <v>1407</v>
      </c>
      <c r="AF1793" t="s">
        <v>137</v>
      </c>
      <c r="AG1793" t="s">
        <v>1408</v>
      </c>
      <c r="AI1793" t="s">
        <v>139</v>
      </c>
      <c r="AK1793" t="s">
        <v>140</v>
      </c>
      <c r="AM1793" t="s">
        <v>141</v>
      </c>
      <c r="AZ1793" t="s">
        <v>1207</v>
      </c>
      <c r="BA1793" t="s">
        <v>1208</v>
      </c>
      <c r="BB1793" t="s">
        <v>1209</v>
      </c>
      <c r="BD1793" t="s">
        <v>1409</v>
      </c>
      <c r="BE1793" s="15">
        <v>45022</v>
      </c>
      <c r="BG1793" t="s">
        <v>1410</v>
      </c>
      <c r="BH1793">
        <v>0.5</v>
      </c>
      <c r="BI1793" t="s">
        <v>139</v>
      </c>
      <c r="BJ1793" s="15"/>
      <c r="BK1793" t="s">
        <v>146</v>
      </c>
      <c r="BL1793">
        <v>8</v>
      </c>
      <c r="BM1793" s="16">
        <v>45015.743055555598</v>
      </c>
      <c r="BN1793">
        <v>8</v>
      </c>
      <c r="BO1793" s="16">
        <v>45015.743055555598</v>
      </c>
      <c r="BP1793" t="s">
        <v>147</v>
      </c>
      <c r="BQ1793" t="s">
        <v>147</v>
      </c>
      <c r="BS1793">
        <v>0.5</v>
      </c>
      <c r="BT1793" t="b">
        <v>0</v>
      </c>
      <c r="BV1793">
        <v>0.5</v>
      </c>
      <c r="BW1793">
        <v>0.25</v>
      </c>
      <c r="BX1793" t="s">
        <v>1103</v>
      </c>
      <c r="BY1793" t="s">
        <v>1400</v>
      </c>
      <c r="BZ1793" t="s">
        <v>1401</v>
      </c>
      <c r="CA1793" t="s">
        <v>5326</v>
      </c>
      <c r="CB1793" t="s">
        <v>150</v>
      </c>
      <c r="CD1793" t="s">
        <v>4560</v>
      </c>
      <c r="CI1793">
        <v>43.645389999999999</v>
      </c>
      <c r="CJ1793">
        <v>-121.50497</v>
      </c>
      <c r="CN1793" t="s">
        <v>1971</v>
      </c>
      <c r="CO1793" t="s">
        <v>298</v>
      </c>
      <c r="CV1793" t="s">
        <v>154</v>
      </c>
      <c r="CW1793" t="s">
        <v>524</v>
      </c>
      <c r="CX1793" t="s">
        <v>199</v>
      </c>
      <c r="DC1793" s="15"/>
      <c r="DH1793" t="s">
        <v>146</v>
      </c>
    </row>
    <row r="1794" spans="1:112" x14ac:dyDescent="0.25">
      <c r="A1794" t="s">
        <v>1400</v>
      </c>
      <c r="B1794" t="s">
        <v>1401</v>
      </c>
      <c r="C1794" t="s">
        <v>5327</v>
      </c>
      <c r="D1794" t="s">
        <v>124</v>
      </c>
      <c r="E1794" t="s">
        <v>125</v>
      </c>
      <c r="F1794" t="s">
        <v>126</v>
      </c>
      <c r="G1794" s="15">
        <v>45015</v>
      </c>
      <c r="H1794" t="s">
        <v>1629</v>
      </c>
      <c r="I1794" t="s">
        <v>1197</v>
      </c>
      <c r="J1794" s="15">
        <v>45015</v>
      </c>
      <c r="K1794" t="s">
        <v>1629</v>
      </c>
      <c r="L1794" t="s">
        <v>1197</v>
      </c>
      <c r="T1794" t="s">
        <v>2772</v>
      </c>
      <c r="V1794" t="s">
        <v>5328</v>
      </c>
      <c r="AA1794" t="s">
        <v>1406</v>
      </c>
      <c r="AB1794" t="s">
        <v>1400</v>
      </c>
      <c r="AC1794" t="s">
        <v>1406</v>
      </c>
      <c r="AD1794" t="s">
        <v>1407</v>
      </c>
      <c r="AF1794" t="s">
        <v>137</v>
      </c>
      <c r="AG1794" t="s">
        <v>1408</v>
      </c>
      <c r="AI1794" t="s">
        <v>139</v>
      </c>
      <c r="AK1794" t="s">
        <v>140</v>
      </c>
      <c r="AM1794" t="s">
        <v>141</v>
      </c>
      <c r="AZ1794" t="s">
        <v>1207</v>
      </c>
      <c r="BA1794" t="s">
        <v>1208</v>
      </c>
      <c r="BB1794" t="s">
        <v>1209</v>
      </c>
      <c r="BD1794" t="s">
        <v>1409</v>
      </c>
      <c r="BE1794" s="15">
        <v>45021</v>
      </c>
      <c r="BG1794" t="s">
        <v>1410</v>
      </c>
      <c r="BH1794">
        <v>0.5</v>
      </c>
      <c r="BI1794" t="s">
        <v>139</v>
      </c>
      <c r="BJ1794" s="15"/>
      <c r="BK1794" t="s">
        <v>146</v>
      </c>
      <c r="BL1794">
        <v>8</v>
      </c>
      <c r="BM1794" s="16">
        <v>45015.763888888898</v>
      </c>
      <c r="BN1794">
        <v>8</v>
      </c>
      <c r="BO1794" s="16">
        <v>45015.763888888898</v>
      </c>
      <c r="BP1794" t="s">
        <v>147</v>
      </c>
      <c r="BQ1794" t="s">
        <v>147</v>
      </c>
      <c r="BS1794">
        <v>0.5</v>
      </c>
      <c r="BT1794" t="b">
        <v>0</v>
      </c>
      <c r="BV1794">
        <v>0.5</v>
      </c>
      <c r="BW1794">
        <v>0.25</v>
      </c>
      <c r="BX1794" t="s">
        <v>1103</v>
      </c>
      <c r="BY1794" t="s">
        <v>1400</v>
      </c>
      <c r="BZ1794" t="s">
        <v>1401</v>
      </c>
      <c r="CA1794" t="s">
        <v>5329</v>
      </c>
      <c r="CB1794" t="s">
        <v>150</v>
      </c>
      <c r="CD1794" t="s">
        <v>4560</v>
      </c>
      <c r="CI1794">
        <v>43.740699999999997</v>
      </c>
      <c r="CJ1794">
        <v>-121.54</v>
      </c>
      <c r="CN1794" t="s">
        <v>135</v>
      </c>
      <c r="CO1794" t="s">
        <v>298</v>
      </c>
      <c r="CV1794" t="s">
        <v>154</v>
      </c>
      <c r="CW1794" t="s">
        <v>524</v>
      </c>
      <c r="CX1794" t="s">
        <v>199</v>
      </c>
      <c r="DC1794" s="15"/>
      <c r="DH1794" t="s">
        <v>146</v>
      </c>
    </row>
    <row r="1795" spans="1:112" x14ac:dyDescent="0.25">
      <c r="A1795" t="s">
        <v>1400</v>
      </c>
      <c r="B1795" t="s">
        <v>1401</v>
      </c>
      <c r="C1795" t="s">
        <v>5330</v>
      </c>
      <c r="D1795" t="s">
        <v>124</v>
      </c>
      <c r="E1795" t="s">
        <v>125</v>
      </c>
      <c r="F1795" t="s">
        <v>126</v>
      </c>
      <c r="G1795" s="15">
        <v>45015</v>
      </c>
      <c r="H1795" t="s">
        <v>973</v>
      </c>
      <c r="I1795" t="s">
        <v>1197</v>
      </c>
      <c r="J1795" s="15">
        <v>45015</v>
      </c>
      <c r="K1795" t="s">
        <v>973</v>
      </c>
      <c r="L1795" t="s">
        <v>1197</v>
      </c>
      <c r="T1795" t="s">
        <v>2772</v>
      </c>
      <c r="V1795" t="s">
        <v>5331</v>
      </c>
      <c r="AA1795" t="s">
        <v>1406</v>
      </c>
      <c r="AB1795" t="s">
        <v>1400</v>
      </c>
      <c r="AC1795" t="s">
        <v>1406</v>
      </c>
      <c r="AD1795" t="s">
        <v>1407</v>
      </c>
      <c r="AF1795" t="s">
        <v>137</v>
      </c>
      <c r="AG1795" t="s">
        <v>1408</v>
      </c>
      <c r="AI1795" t="s">
        <v>139</v>
      </c>
      <c r="AK1795" t="s">
        <v>140</v>
      </c>
      <c r="AM1795" t="s">
        <v>141</v>
      </c>
      <c r="AZ1795" t="s">
        <v>1207</v>
      </c>
      <c r="BA1795" t="s">
        <v>1208</v>
      </c>
      <c r="BB1795" t="s">
        <v>1209</v>
      </c>
      <c r="BD1795" t="s">
        <v>1409</v>
      </c>
      <c r="BE1795" s="15">
        <v>45022</v>
      </c>
      <c r="BG1795" t="s">
        <v>1410</v>
      </c>
      <c r="BH1795">
        <v>0.5</v>
      </c>
      <c r="BI1795" t="s">
        <v>139</v>
      </c>
      <c r="BJ1795" s="15"/>
      <c r="BK1795" t="s">
        <v>146</v>
      </c>
      <c r="BL1795">
        <v>8</v>
      </c>
      <c r="BM1795" s="16">
        <v>45015.770833333299</v>
      </c>
      <c r="BN1795">
        <v>8</v>
      </c>
      <c r="BO1795" s="16">
        <v>45015.770833333299</v>
      </c>
      <c r="BP1795" t="s">
        <v>147</v>
      </c>
      <c r="BQ1795" t="s">
        <v>147</v>
      </c>
      <c r="BS1795">
        <v>0.5</v>
      </c>
      <c r="BT1795" t="b">
        <v>0</v>
      </c>
      <c r="BV1795">
        <v>0.5</v>
      </c>
      <c r="BW1795">
        <v>0.25</v>
      </c>
      <c r="BX1795" t="s">
        <v>1103</v>
      </c>
      <c r="BY1795" t="s">
        <v>1400</v>
      </c>
      <c r="BZ1795" t="s">
        <v>1401</v>
      </c>
      <c r="CA1795" t="s">
        <v>5332</v>
      </c>
      <c r="CB1795" t="s">
        <v>150</v>
      </c>
      <c r="CD1795" t="s">
        <v>4560</v>
      </c>
      <c r="CI1795">
        <v>43.632179999999998</v>
      </c>
      <c r="CJ1795">
        <v>-121.56661</v>
      </c>
      <c r="CN1795" t="s">
        <v>1971</v>
      </c>
      <c r="CO1795" t="s">
        <v>298</v>
      </c>
      <c r="CV1795" t="s">
        <v>154</v>
      </c>
      <c r="CW1795" t="s">
        <v>524</v>
      </c>
      <c r="CX1795" t="s">
        <v>199</v>
      </c>
      <c r="DC1795" s="15"/>
      <c r="DH1795" t="s">
        <v>146</v>
      </c>
    </row>
    <row r="1796" spans="1:112" x14ac:dyDescent="0.25">
      <c r="A1796" t="s">
        <v>1400</v>
      </c>
      <c r="B1796" t="s">
        <v>1401</v>
      </c>
      <c r="C1796" t="s">
        <v>5333</v>
      </c>
      <c r="D1796" t="s">
        <v>124</v>
      </c>
      <c r="E1796" t="s">
        <v>125</v>
      </c>
      <c r="F1796" t="s">
        <v>126</v>
      </c>
      <c r="G1796" s="15">
        <v>45015</v>
      </c>
      <c r="H1796" t="s">
        <v>1584</v>
      </c>
      <c r="I1796" t="s">
        <v>1197</v>
      </c>
      <c r="J1796" s="15">
        <v>45015</v>
      </c>
      <c r="K1796" t="s">
        <v>1584</v>
      </c>
      <c r="L1796" t="s">
        <v>1197</v>
      </c>
      <c r="T1796" t="s">
        <v>2772</v>
      </c>
      <c r="V1796" t="s">
        <v>5334</v>
      </c>
      <c r="AA1796" t="s">
        <v>1406</v>
      </c>
      <c r="AB1796" t="s">
        <v>1400</v>
      </c>
      <c r="AC1796" t="s">
        <v>1406</v>
      </c>
      <c r="AD1796" t="s">
        <v>1407</v>
      </c>
      <c r="AF1796" t="s">
        <v>137</v>
      </c>
      <c r="AG1796" t="s">
        <v>1408</v>
      </c>
      <c r="AI1796" t="s">
        <v>139</v>
      </c>
      <c r="AK1796" t="s">
        <v>140</v>
      </c>
      <c r="AM1796" t="s">
        <v>141</v>
      </c>
      <c r="AZ1796" t="s">
        <v>1207</v>
      </c>
      <c r="BA1796" t="s">
        <v>1208</v>
      </c>
      <c r="BB1796" t="s">
        <v>1209</v>
      </c>
      <c r="BD1796" t="s">
        <v>1409</v>
      </c>
      <c r="BE1796" s="15">
        <v>45022</v>
      </c>
      <c r="BG1796" t="s">
        <v>1410</v>
      </c>
      <c r="BH1796">
        <v>0.5</v>
      </c>
      <c r="BI1796" t="s">
        <v>139</v>
      </c>
      <c r="BJ1796" s="15"/>
      <c r="BK1796" t="s">
        <v>146</v>
      </c>
      <c r="BL1796">
        <v>8</v>
      </c>
      <c r="BM1796" s="16">
        <v>45015.826388888898</v>
      </c>
      <c r="BN1796">
        <v>8</v>
      </c>
      <c r="BO1796" s="16">
        <v>45015.826388888898</v>
      </c>
      <c r="BP1796" t="s">
        <v>147</v>
      </c>
      <c r="BQ1796" t="s">
        <v>147</v>
      </c>
      <c r="BS1796">
        <v>0.5</v>
      </c>
      <c r="BT1796" t="b">
        <v>0</v>
      </c>
      <c r="BV1796">
        <v>0.5</v>
      </c>
      <c r="BW1796">
        <v>0.25</v>
      </c>
      <c r="BX1796" t="s">
        <v>1103</v>
      </c>
      <c r="BY1796" t="s">
        <v>1400</v>
      </c>
      <c r="BZ1796" t="s">
        <v>1401</v>
      </c>
      <c r="CA1796" t="s">
        <v>5335</v>
      </c>
      <c r="CB1796" t="s">
        <v>150</v>
      </c>
      <c r="CD1796" t="s">
        <v>4560</v>
      </c>
      <c r="CI1796">
        <v>43.62715</v>
      </c>
      <c r="CJ1796">
        <v>-121.60503</v>
      </c>
      <c r="CN1796" t="s">
        <v>1971</v>
      </c>
      <c r="CO1796" t="s">
        <v>298</v>
      </c>
      <c r="CV1796" t="s">
        <v>154</v>
      </c>
      <c r="CW1796" t="s">
        <v>524</v>
      </c>
      <c r="CX1796" t="s">
        <v>199</v>
      </c>
      <c r="DC1796" s="15"/>
      <c r="DH1796" t="s">
        <v>146</v>
      </c>
    </row>
    <row r="1797" spans="1:112" x14ac:dyDescent="0.25">
      <c r="A1797" t="s">
        <v>1400</v>
      </c>
      <c r="B1797" t="s">
        <v>1401</v>
      </c>
      <c r="C1797" t="s">
        <v>5336</v>
      </c>
      <c r="D1797" t="s">
        <v>124</v>
      </c>
      <c r="E1797" t="s">
        <v>125</v>
      </c>
      <c r="F1797" t="s">
        <v>126</v>
      </c>
      <c r="G1797" s="15">
        <v>45015</v>
      </c>
      <c r="H1797" t="s">
        <v>751</v>
      </c>
      <c r="I1797" t="s">
        <v>1197</v>
      </c>
      <c r="J1797" s="15">
        <v>45015</v>
      </c>
      <c r="K1797" t="s">
        <v>751</v>
      </c>
      <c r="L1797" t="s">
        <v>1197</v>
      </c>
      <c r="T1797" t="s">
        <v>2772</v>
      </c>
      <c r="V1797" t="s">
        <v>5337</v>
      </c>
      <c r="AA1797" t="s">
        <v>1406</v>
      </c>
      <c r="AB1797" t="s">
        <v>1400</v>
      </c>
      <c r="AC1797" t="s">
        <v>1406</v>
      </c>
      <c r="AD1797" t="s">
        <v>1407</v>
      </c>
      <c r="AF1797" t="s">
        <v>137</v>
      </c>
      <c r="AG1797" t="s">
        <v>1408</v>
      </c>
      <c r="AI1797" t="s">
        <v>139</v>
      </c>
      <c r="AK1797" t="s">
        <v>140</v>
      </c>
      <c r="AM1797" t="s">
        <v>141</v>
      </c>
      <c r="AZ1797" t="s">
        <v>1207</v>
      </c>
      <c r="BA1797" t="s">
        <v>1208</v>
      </c>
      <c r="BB1797" t="s">
        <v>1209</v>
      </c>
      <c r="BD1797" t="s">
        <v>1409</v>
      </c>
      <c r="BE1797" s="15">
        <v>45021</v>
      </c>
      <c r="BG1797" t="s">
        <v>1410</v>
      </c>
      <c r="BH1797">
        <v>0.5</v>
      </c>
      <c r="BI1797" t="s">
        <v>139</v>
      </c>
      <c r="BJ1797" s="15"/>
      <c r="BK1797" t="s">
        <v>146</v>
      </c>
      <c r="BL1797">
        <v>8</v>
      </c>
      <c r="BM1797" s="16">
        <v>45015.836805555598</v>
      </c>
      <c r="BN1797">
        <v>8</v>
      </c>
      <c r="BO1797" s="16">
        <v>45015.836805555598</v>
      </c>
      <c r="BP1797" t="s">
        <v>147</v>
      </c>
      <c r="BQ1797" t="s">
        <v>147</v>
      </c>
      <c r="BS1797">
        <v>0.5</v>
      </c>
      <c r="BT1797" t="b">
        <v>0</v>
      </c>
      <c r="BV1797">
        <v>0.5</v>
      </c>
      <c r="BW1797">
        <v>0.25</v>
      </c>
      <c r="BX1797" t="s">
        <v>1103</v>
      </c>
      <c r="BY1797" t="s">
        <v>1400</v>
      </c>
      <c r="BZ1797" t="s">
        <v>1401</v>
      </c>
      <c r="CA1797" t="s">
        <v>5338</v>
      </c>
      <c r="CB1797" t="s">
        <v>150</v>
      </c>
      <c r="CD1797" t="s">
        <v>4560</v>
      </c>
      <c r="CI1797">
        <v>43.749299999999998</v>
      </c>
      <c r="CJ1797">
        <v>-121.51784000000001</v>
      </c>
      <c r="CN1797" t="s">
        <v>1971</v>
      </c>
      <c r="CO1797" t="s">
        <v>298</v>
      </c>
      <c r="CV1797" t="s">
        <v>154</v>
      </c>
      <c r="CW1797" t="s">
        <v>524</v>
      </c>
      <c r="CX1797" t="s">
        <v>199</v>
      </c>
      <c r="DC1797" s="15"/>
      <c r="DH1797" t="s">
        <v>146</v>
      </c>
    </row>
    <row r="1798" spans="1:112" x14ac:dyDescent="0.25">
      <c r="A1798" t="s">
        <v>1400</v>
      </c>
      <c r="B1798" t="s">
        <v>1401</v>
      </c>
      <c r="C1798" t="s">
        <v>5339</v>
      </c>
      <c r="D1798" t="s">
        <v>124</v>
      </c>
      <c r="E1798" t="s">
        <v>125</v>
      </c>
      <c r="F1798" t="s">
        <v>126</v>
      </c>
      <c r="G1798" s="15">
        <v>45015</v>
      </c>
      <c r="H1798" t="s">
        <v>529</v>
      </c>
      <c r="I1798" t="s">
        <v>1197</v>
      </c>
      <c r="J1798" s="15">
        <v>45015</v>
      </c>
      <c r="K1798" t="s">
        <v>529</v>
      </c>
      <c r="L1798" t="s">
        <v>1197</v>
      </c>
      <c r="T1798" t="s">
        <v>2772</v>
      </c>
      <c r="V1798" t="s">
        <v>5340</v>
      </c>
      <c r="AA1798" t="s">
        <v>1406</v>
      </c>
      <c r="AB1798" t="s">
        <v>1400</v>
      </c>
      <c r="AC1798" t="s">
        <v>1406</v>
      </c>
      <c r="AD1798" t="s">
        <v>1407</v>
      </c>
      <c r="AF1798" t="s">
        <v>137</v>
      </c>
      <c r="AG1798" t="s">
        <v>1408</v>
      </c>
      <c r="AI1798" t="s">
        <v>139</v>
      </c>
      <c r="AK1798" t="s">
        <v>140</v>
      </c>
      <c r="AM1798" t="s">
        <v>141</v>
      </c>
      <c r="AZ1798" t="s">
        <v>1207</v>
      </c>
      <c r="BA1798" t="s">
        <v>1208</v>
      </c>
      <c r="BB1798" t="s">
        <v>1209</v>
      </c>
      <c r="BD1798" t="s">
        <v>1409</v>
      </c>
      <c r="BE1798" s="15">
        <v>45022</v>
      </c>
      <c r="BG1798" t="s">
        <v>1410</v>
      </c>
      <c r="BH1798">
        <v>0.5</v>
      </c>
      <c r="BI1798" t="s">
        <v>139</v>
      </c>
      <c r="BJ1798" s="15"/>
      <c r="BK1798" t="s">
        <v>146</v>
      </c>
      <c r="BL1798">
        <v>8</v>
      </c>
      <c r="BM1798" s="16">
        <v>45015.864583333299</v>
      </c>
      <c r="BN1798">
        <v>8</v>
      </c>
      <c r="BO1798" s="16">
        <v>45015.864583333299</v>
      </c>
      <c r="BP1798" t="s">
        <v>147</v>
      </c>
      <c r="BQ1798" t="s">
        <v>147</v>
      </c>
      <c r="BS1798">
        <v>0.5</v>
      </c>
      <c r="BT1798" t="b">
        <v>0</v>
      </c>
      <c r="BV1798">
        <v>0.5</v>
      </c>
      <c r="BW1798">
        <v>0.25</v>
      </c>
      <c r="BX1798" t="s">
        <v>1103</v>
      </c>
      <c r="BY1798" t="s">
        <v>1400</v>
      </c>
      <c r="BZ1798" t="s">
        <v>1401</v>
      </c>
      <c r="CA1798" t="s">
        <v>5341</v>
      </c>
      <c r="CB1798" t="s">
        <v>150</v>
      </c>
      <c r="CD1798" t="s">
        <v>4560</v>
      </c>
      <c r="CI1798">
        <v>43.609670000000001</v>
      </c>
      <c r="CJ1798">
        <v>-121.59152</v>
      </c>
      <c r="CN1798" t="s">
        <v>1971</v>
      </c>
      <c r="CO1798" t="s">
        <v>298</v>
      </c>
      <c r="CV1798" t="s">
        <v>154</v>
      </c>
      <c r="CW1798" t="s">
        <v>524</v>
      </c>
      <c r="CX1798" t="s">
        <v>2777</v>
      </c>
      <c r="DC1798" s="15"/>
      <c r="DH1798" t="s">
        <v>146</v>
      </c>
    </row>
    <row r="1799" spans="1:112" x14ac:dyDescent="0.25">
      <c r="A1799" t="s">
        <v>1400</v>
      </c>
      <c r="B1799" t="s">
        <v>1401</v>
      </c>
      <c r="C1799" t="s">
        <v>5342</v>
      </c>
      <c r="D1799" t="s">
        <v>124</v>
      </c>
      <c r="E1799" t="s">
        <v>125</v>
      </c>
      <c r="F1799" t="s">
        <v>126</v>
      </c>
      <c r="G1799" s="15">
        <v>45015</v>
      </c>
      <c r="H1799" t="s">
        <v>3644</v>
      </c>
      <c r="I1799" t="s">
        <v>1197</v>
      </c>
      <c r="J1799" s="15">
        <v>45015</v>
      </c>
      <c r="K1799" t="s">
        <v>3644</v>
      </c>
      <c r="L1799" t="s">
        <v>1197</v>
      </c>
      <c r="T1799" t="s">
        <v>2772</v>
      </c>
      <c r="V1799" t="s">
        <v>5343</v>
      </c>
      <c r="AA1799" t="s">
        <v>1406</v>
      </c>
      <c r="AB1799" t="s">
        <v>1400</v>
      </c>
      <c r="AC1799" t="s">
        <v>1406</v>
      </c>
      <c r="AD1799" t="s">
        <v>1407</v>
      </c>
      <c r="AF1799" t="s">
        <v>137</v>
      </c>
      <c r="AG1799" t="s">
        <v>1408</v>
      </c>
      <c r="AI1799" t="s">
        <v>139</v>
      </c>
      <c r="AK1799" t="s">
        <v>140</v>
      </c>
      <c r="AM1799" t="s">
        <v>141</v>
      </c>
      <c r="AZ1799" t="s">
        <v>1207</v>
      </c>
      <c r="BA1799" t="s">
        <v>1208</v>
      </c>
      <c r="BB1799" t="s">
        <v>1209</v>
      </c>
      <c r="BD1799" t="s">
        <v>1409</v>
      </c>
      <c r="BE1799" s="15">
        <v>45021</v>
      </c>
      <c r="BG1799" t="s">
        <v>1410</v>
      </c>
      <c r="BH1799">
        <v>0.5</v>
      </c>
      <c r="BI1799" t="s">
        <v>139</v>
      </c>
      <c r="BJ1799" s="15"/>
      <c r="BK1799" t="s">
        <v>146</v>
      </c>
      <c r="BL1799">
        <v>8</v>
      </c>
      <c r="BM1799" s="16">
        <v>45015.877083333296</v>
      </c>
      <c r="BN1799">
        <v>8</v>
      </c>
      <c r="BO1799" s="16">
        <v>45015.877083333296</v>
      </c>
      <c r="BP1799" t="s">
        <v>147</v>
      </c>
      <c r="BQ1799" t="s">
        <v>147</v>
      </c>
      <c r="BS1799">
        <v>0.5</v>
      </c>
      <c r="BT1799" t="b">
        <v>0</v>
      </c>
      <c r="BV1799">
        <v>0.5</v>
      </c>
      <c r="BW1799">
        <v>0.25</v>
      </c>
      <c r="BX1799" t="s">
        <v>1103</v>
      </c>
      <c r="BY1799" t="s">
        <v>1400</v>
      </c>
      <c r="BZ1799" t="s">
        <v>1401</v>
      </c>
      <c r="CA1799" t="s">
        <v>5344</v>
      </c>
      <c r="CB1799" t="s">
        <v>150</v>
      </c>
      <c r="CD1799" t="s">
        <v>4560</v>
      </c>
      <c r="CI1799">
        <v>43.769199999999998</v>
      </c>
      <c r="CJ1799">
        <v>-121.4622</v>
      </c>
      <c r="CN1799" t="s">
        <v>135</v>
      </c>
      <c r="CO1799" t="s">
        <v>298</v>
      </c>
      <c r="CV1799" t="s">
        <v>154</v>
      </c>
      <c r="CW1799" t="s">
        <v>524</v>
      </c>
      <c r="CX1799" t="s">
        <v>199</v>
      </c>
      <c r="DC1799" s="15"/>
      <c r="DH1799" t="s">
        <v>146</v>
      </c>
    </row>
    <row r="1800" spans="1:112" x14ac:dyDescent="0.25">
      <c r="A1800" t="s">
        <v>1400</v>
      </c>
      <c r="B1800" t="s">
        <v>1401</v>
      </c>
      <c r="C1800" t="s">
        <v>5345</v>
      </c>
      <c r="D1800" t="s">
        <v>124</v>
      </c>
      <c r="E1800" t="s">
        <v>125</v>
      </c>
      <c r="F1800" t="s">
        <v>126</v>
      </c>
      <c r="G1800" s="15">
        <v>45015</v>
      </c>
      <c r="H1800" t="s">
        <v>2291</v>
      </c>
      <c r="I1800" t="s">
        <v>1197</v>
      </c>
      <c r="J1800" s="15">
        <v>45015</v>
      </c>
      <c r="K1800" t="s">
        <v>2291</v>
      </c>
      <c r="L1800" t="s">
        <v>1197</v>
      </c>
      <c r="T1800" t="s">
        <v>2772</v>
      </c>
      <c r="V1800" t="s">
        <v>5346</v>
      </c>
      <c r="AA1800" t="s">
        <v>1406</v>
      </c>
      <c r="AB1800" t="s">
        <v>1400</v>
      </c>
      <c r="AC1800" t="s">
        <v>1406</v>
      </c>
      <c r="AD1800" t="s">
        <v>1407</v>
      </c>
      <c r="AF1800" t="s">
        <v>137</v>
      </c>
      <c r="AG1800" t="s">
        <v>1408</v>
      </c>
      <c r="AI1800" t="s">
        <v>139</v>
      </c>
      <c r="AK1800" t="s">
        <v>140</v>
      </c>
      <c r="AM1800" t="s">
        <v>141</v>
      </c>
      <c r="AZ1800" t="s">
        <v>1207</v>
      </c>
      <c r="BA1800" t="s">
        <v>1208</v>
      </c>
      <c r="BB1800" t="s">
        <v>1209</v>
      </c>
      <c r="BD1800" t="s">
        <v>1409</v>
      </c>
      <c r="BE1800" s="15">
        <v>45022</v>
      </c>
      <c r="BG1800" t="s">
        <v>1410</v>
      </c>
      <c r="BH1800">
        <v>0.5</v>
      </c>
      <c r="BI1800" t="s">
        <v>139</v>
      </c>
      <c r="BJ1800" s="15"/>
      <c r="BK1800" t="s">
        <v>146</v>
      </c>
      <c r="BL1800">
        <v>8</v>
      </c>
      <c r="BM1800" s="16">
        <v>45015.90625</v>
      </c>
      <c r="BN1800">
        <v>8</v>
      </c>
      <c r="BO1800" s="16">
        <v>45015.90625</v>
      </c>
      <c r="BP1800" t="s">
        <v>147</v>
      </c>
      <c r="BQ1800" t="s">
        <v>147</v>
      </c>
      <c r="BS1800">
        <v>0.5</v>
      </c>
      <c r="BT1800" t="b">
        <v>0</v>
      </c>
      <c r="BV1800">
        <v>0.5</v>
      </c>
      <c r="BW1800">
        <v>0.25</v>
      </c>
      <c r="BX1800" t="s">
        <v>1103</v>
      </c>
      <c r="BY1800" t="s">
        <v>1400</v>
      </c>
      <c r="BZ1800" t="s">
        <v>1401</v>
      </c>
      <c r="CA1800" t="s">
        <v>5347</v>
      </c>
      <c r="CB1800" t="s">
        <v>150</v>
      </c>
      <c r="CD1800" t="s">
        <v>4560</v>
      </c>
      <c r="CI1800">
        <v>43.694200000000002</v>
      </c>
      <c r="CJ1800">
        <v>-121.52500000000001</v>
      </c>
      <c r="CN1800" t="s">
        <v>135</v>
      </c>
      <c r="CO1800" t="s">
        <v>298</v>
      </c>
      <c r="CV1800" t="s">
        <v>154</v>
      </c>
      <c r="CW1800" t="s">
        <v>524</v>
      </c>
      <c r="CX1800" t="s">
        <v>199</v>
      </c>
      <c r="DC1800" s="15"/>
      <c r="DH1800" t="s">
        <v>146</v>
      </c>
    </row>
    <row r="1801" spans="1:112" x14ac:dyDescent="0.25">
      <c r="A1801" t="s">
        <v>1400</v>
      </c>
      <c r="B1801" t="s">
        <v>1401</v>
      </c>
      <c r="C1801" t="s">
        <v>5348</v>
      </c>
      <c r="D1801" t="s">
        <v>124</v>
      </c>
      <c r="E1801" t="s">
        <v>125</v>
      </c>
      <c r="F1801" t="s">
        <v>126</v>
      </c>
      <c r="G1801" s="15">
        <v>45027</v>
      </c>
      <c r="H1801" t="s">
        <v>222</v>
      </c>
      <c r="I1801" t="s">
        <v>1197</v>
      </c>
      <c r="J1801" s="15">
        <v>45027</v>
      </c>
      <c r="K1801" t="s">
        <v>222</v>
      </c>
      <c r="L1801" t="s">
        <v>1197</v>
      </c>
      <c r="T1801" t="s">
        <v>1404</v>
      </c>
      <c r="V1801" t="s">
        <v>3471</v>
      </c>
      <c r="AA1801" t="s">
        <v>1406</v>
      </c>
      <c r="AB1801" t="s">
        <v>1400</v>
      </c>
      <c r="AC1801" t="s">
        <v>1406</v>
      </c>
      <c r="AD1801" t="s">
        <v>1407</v>
      </c>
      <c r="AF1801" t="s">
        <v>137</v>
      </c>
      <c r="AG1801" t="s">
        <v>1408</v>
      </c>
      <c r="AI1801" t="s">
        <v>139</v>
      </c>
      <c r="AK1801" t="s">
        <v>140</v>
      </c>
      <c r="AM1801" t="s">
        <v>141</v>
      </c>
      <c r="AZ1801" t="s">
        <v>1207</v>
      </c>
      <c r="BA1801" t="s">
        <v>1208</v>
      </c>
      <c r="BB1801" t="s">
        <v>1209</v>
      </c>
      <c r="BD1801" t="s">
        <v>1409</v>
      </c>
      <c r="BE1801" s="15">
        <v>45036</v>
      </c>
      <c r="BG1801" t="s">
        <v>1410</v>
      </c>
      <c r="BH1801">
        <v>0.5</v>
      </c>
      <c r="BI1801" t="s">
        <v>139</v>
      </c>
      <c r="BJ1801" s="15"/>
      <c r="BK1801" t="s">
        <v>146</v>
      </c>
      <c r="BL1801">
        <v>8</v>
      </c>
      <c r="BM1801" s="16">
        <v>45027.684027777803</v>
      </c>
      <c r="BN1801">
        <v>8</v>
      </c>
      <c r="BO1801" s="16">
        <v>45027.684027777803</v>
      </c>
      <c r="BP1801" t="s">
        <v>147</v>
      </c>
      <c r="BQ1801" t="s">
        <v>147</v>
      </c>
      <c r="BS1801">
        <v>0.5</v>
      </c>
      <c r="BT1801" t="b">
        <v>0</v>
      </c>
      <c r="BV1801">
        <v>0.5</v>
      </c>
      <c r="BW1801">
        <v>0.25</v>
      </c>
      <c r="BX1801" t="s">
        <v>1103</v>
      </c>
      <c r="BY1801" t="s">
        <v>1400</v>
      </c>
      <c r="BZ1801" t="s">
        <v>1401</v>
      </c>
      <c r="CA1801" t="s">
        <v>3472</v>
      </c>
      <c r="CB1801" t="s">
        <v>150</v>
      </c>
      <c r="CC1801" t="s">
        <v>1412</v>
      </c>
      <c r="CD1801" t="s">
        <v>3465</v>
      </c>
      <c r="CI1801">
        <v>45.961666999999998</v>
      </c>
      <c r="CJ1801">
        <v>-118.480833</v>
      </c>
      <c r="CN1801" t="s">
        <v>135</v>
      </c>
      <c r="CO1801" t="s">
        <v>298</v>
      </c>
      <c r="CV1801" t="s">
        <v>154</v>
      </c>
      <c r="CW1801" t="s">
        <v>524</v>
      </c>
      <c r="CX1801" t="s">
        <v>3466</v>
      </c>
      <c r="DC1801" s="15"/>
      <c r="DH1801" t="s">
        <v>146</v>
      </c>
    </row>
    <row r="1802" spans="1:112" x14ac:dyDescent="0.25">
      <c r="A1802" t="s">
        <v>1400</v>
      </c>
      <c r="B1802" t="s">
        <v>1401</v>
      </c>
      <c r="C1802" t="s">
        <v>5349</v>
      </c>
      <c r="D1802" t="s">
        <v>124</v>
      </c>
      <c r="E1802" t="s">
        <v>125</v>
      </c>
      <c r="F1802" t="s">
        <v>126</v>
      </c>
      <c r="G1802" s="15">
        <v>45027</v>
      </c>
      <c r="H1802" t="s">
        <v>1362</v>
      </c>
      <c r="I1802" t="s">
        <v>1197</v>
      </c>
      <c r="J1802" s="15">
        <v>45027</v>
      </c>
      <c r="K1802" t="s">
        <v>1362</v>
      </c>
      <c r="L1802" t="s">
        <v>1197</v>
      </c>
      <c r="T1802" t="s">
        <v>1404</v>
      </c>
      <c r="V1802" t="s">
        <v>3463</v>
      </c>
      <c r="AA1802" t="s">
        <v>1406</v>
      </c>
      <c r="AB1802" t="s">
        <v>1400</v>
      </c>
      <c r="AC1802" t="s">
        <v>1406</v>
      </c>
      <c r="AD1802" t="s">
        <v>1407</v>
      </c>
      <c r="AF1802" t="s">
        <v>137</v>
      </c>
      <c r="AG1802" t="s">
        <v>1408</v>
      </c>
      <c r="AI1802" t="s">
        <v>139</v>
      </c>
      <c r="AK1802" t="s">
        <v>140</v>
      </c>
      <c r="AM1802" t="s">
        <v>141</v>
      </c>
      <c r="AZ1802" t="s">
        <v>1207</v>
      </c>
      <c r="BA1802" t="s">
        <v>1208</v>
      </c>
      <c r="BB1802" t="s">
        <v>1209</v>
      </c>
      <c r="BD1802" t="s">
        <v>1409</v>
      </c>
      <c r="BE1802" s="15">
        <v>45036</v>
      </c>
      <c r="BG1802" t="s">
        <v>1410</v>
      </c>
      <c r="BH1802">
        <v>0.5</v>
      </c>
      <c r="BI1802" t="s">
        <v>139</v>
      </c>
      <c r="BJ1802" s="15"/>
      <c r="BK1802" t="s">
        <v>146</v>
      </c>
      <c r="BL1802">
        <v>8</v>
      </c>
      <c r="BM1802" s="16">
        <v>45027.743055555598</v>
      </c>
      <c r="BN1802">
        <v>8</v>
      </c>
      <c r="BO1802" s="16">
        <v>45027.743055555598</v>
      </c>
      <c r="BP1802" t="s">
        <v>147</v>
      </c>
      <c r="BQ1802" t="s">
        <v>147</v>
      </c>
      <c r="BS1802">
        <v>0.5</v>
      </c>
      <c r="BT1802" t="b">
        <v>0</v>
      </c>
      <c r="BV1802">
        <v>0.5</v>
      </c>
      <c r="BW1802">
        <v>0.25</v>
      </c>
      <c r="BX1802" t="s">
        <v>1103</v>
      </c>
      <c r="BY1802" t="s">
        <v>1400</v>
      </c>
      <c r="BZ1802" t="s">
        <v>1401</v>
      </c>
      <c r="CA1802" t="s">
        <v>3464</v>
      </c>
      <c r="CB1802" t="s">
        <v>150</v>
      </c>
      <c r="CC1802" t="s">
        <v>1412</v>
      </c>
      <c r="CD1802" t="s">
        <v>3465</v>
      </c>
      <c r="CI1802">
        <v>45.957500000000003</v>
      </c>
      <c r="CJ1802">
        <v>-118.47583299999999</v>
      </c>
      <c r="CN1802" t="s">
        <v>135</v>
      </c>
      <c r="CO1802" t="s">
        <v>298</v>
      </c>
      <c r="CV1802" t="s">
        <v>154</v>
      </c>
      <c r="CW1802" t="s">
        <v>524</v>
      </c>
      <c r="CX1802" t="s">
        <v>3466</v>
      </c>
      <c r="DC1802" s="15"/>
      <c r="DH1802" t="s">
        <v>146</v>
      </c>
    </row>
    <row r="1803" spans="1:112" x14ac:dyDescent="0.25">
      <c r="A1803" t="s">
        <v>1400</v>
      </c>
      <c r="B1803" t="s">
        <v>1401</v>
      </c>
      <c r="C1803" t="s">
        <v>5350</v>
      </c>
      <c r="D1803" t="s">
        <v>124</v>
      </c>
      <c r="E1803" t="s">
        <v>125</v>
      </c>
      <c r="F1803" t="s">
        <v>126</v>
      </c>
      <c r="G1803" s="15">
        <v>45027</v>
      </c>
      <c r="H1803" t="s">
        <v>424</v>
      </c>
      <c r="I1803" t="s">
        <v>1197</v>
      </c>
      <c r="J1803" s="15">
        <v>45027</v>
      </c>
      <c r="K1803" t="s">
        <v>424</v>
      </c>
      <c r="L1803" t="s">
        <v>1197</v>
      </c>
      <c r="T1803" t="s">
        <v>1404</v>
      </c>
      <c r="V1803" t="s">
        <v>3468</v>
      </c>
      <c r="AA1803" t="s">
        <v>1406</v>
      </c>
      <c r="AB1803" t="s">
        <v>1400</v>
      </c>
      <c r="AC1803" t="s">
        <v>1406</v>
      </c>
      <c r="AD1803" t="s">
        <v>1407</v>
      </c>
      <c r="AF1803" t="s">
        <v>137</v>
      </c>
      <c r="AG1803" t="s">
        <v>1408</v>
      </c>
      <c r="AI1803" t="s">
        <v>139</v>
      </c>
      <c r="AK1803" t="s">
        <v>140</v>
      </c>
      <c r="AM1803" t="s">
        <v>141</v>
      </c>
      <c r="AZ1803" t="s">
        <v>1207</v>
      </c>
      <c r="BA1803" t="s">
        <v>1208</v>
      </c>
      <c r="BB1803" t="s">
        <v>1209</v>
      </c>
      <c r="BD1803" t="s">
        <v>1409</v>
      </c>
      <c r="BE1803" s="15">
        <v>45036</v>
      </c>
      <c r="BG1803" t="s">
        <v>1410</v>
      </c>
      <c r="BH1803">
        <v>0.5</v>
      </c>
      <c r="BI1803" t="s">
        <v>139</v>
      </c>
      <c r="BJ1803" s="15"/>
      <c r="BK1803" t="s">
        <v>146</v>
      </c>
      <c r="BL1803">
        <v>8</v>
      </c>
      <c r="BM1803" s="16">
        <v>45027.802083333299</v>
      </c>
      <c r="BN1803">
        <v>8</v>
      </c>
      <c r="BO1803" s="16">
        <v>45027.802083333299</v>
      </c>
      <c r="BP1803" t="s">
        <v>147</v>
      </c>
      <c r="BQ1803" t="s">
        <v>147</v>
      </c>
      <c r="BS1803">
        <v>0.5</v>
      </c>
      <c r="BT1803" t="b">
        <v>0</v>
      </c>
      <c r="BV1803">
        <v>0.5</v>
      </c>
      <c r="BW1803">
        <v>0.25</v>
      </c>
      <c r="BX1803" t="s">
        <v>1103</v>
      </c>
      <c r="BY1803" t="s">
        <v>1400</v>
      </c>
      <c r="BZ1803" t="s">
        <v>1401</v>
      </c>
      <c r="CA1803" t="s">
        <v>3469</v>
      </c>
      <c r="CB1803" t="s">
        <v>150</v>
      </c>
      <c r="CC1803" t="s">
        <v>1412</v>
      </c>
      <c r="CD1803" t="s">
        <v>3465</v>
      </c>
      <c r="CI1803">
        <v>45.958055999999999</v>
      </c>
      <c r="CJ1803">
        <v>-118.483333</v>
      </c>
      <c r="CN1803" t="s">
        <v>135</v>
      </c>
      <c r="CO1803" t="s">
        <v>298</v>
      </c>
      <c r="CV1803" t="s">
        <v>154</v>
      </c>
      <c r="CW1803" t="s">
        <v>524</v>
      </c>
      <c r="CX1803" t="s">
        <v>3466</v>
      </c>
      <c r="DC1803" s="15"/>
      <c r="DH1803" t="s">
        <v>146</v>
      </c>
    </row>
    <row r="1804" spans="1:112" x14ac:dyDescent="0.25">
      <c r="A1804" t="s">
        <v>1400</v>
      </c>
      <c r="B1804" t="s">
        <v>1401</v>
      </c>
      <c r="C1804" t="s">
        <v>5351</v>
      </c>
      <c r="D1804" t="s">
        <v>124</v>
      </c>
      <c r="E1804" t="s">
        <v>125</v>
      </c>
      <c r="F1804" t="s">
        <v>126</v>
      </c>
      <c r="G1804" s="15">
        <v>45027</v>
      </c>
      <c r="H1804" t="s">
        <v>955</v>
      </c>
      <c r="I1804" t="s">
        <v>1197</v>
      </c>
      <c r="J1804" s="15">
        <v>45027</v>
      </c>
      <c r="K1804" t="s">
        <v>955</v>
      </c>
      <c r="L1804" t="s">
        <v>1197</v>
      </c>
      <c r="T1804" t="s">
        <v>1404</v>
      </c>
      <c r="V1804" t="s">
        <v>3474</v>
      </c>
      <c r="AA1804" t="s">
        <v>1406</v>
      </c>
      <c r="AB1804" t="s">
        <v>1400</v>
      </c>
      <c r="AC1804" t="s">
        <v>1406</v>
      </c>
      <c r="AD1804" t="s">
        <v>1407</v>
      </c>
      <c r="AF1804" t="s">
        <v>137</v>
      </c>
      <c r="AG1804" t="s">
        <v>1408</v>
      </c>
      <c r="AI1804" t="s">
        <v>139</v>
      </c>
      <c r="AK1804" t="s">
        <v>140</v>
      </c>
      <c r="AM1804" t="s">
        <v>141</v>
      </c>
      <c r="AZ1804" t="s">
        <v>1207</v>
      </c>
      <c r="BA1804" t="s">
        <v>1208</v>
      </c>
      <c r="BB1804" t="s">
        <v>1209</v>
      </c>
      <c r="BD1804" t="s">
        <v>1409</v>
      </c>
      <c r="BE1804" s="15">
        <v>45036</v>
      </c>
      <c r="BG1804" t="s">
        <v>1410</v>
      </c>
      <c r="BH1804">
        <v>0.5</v>
      </c>
      <c r="BI1804" t="s">
        <v>139</v>
      </c>
      <c r="BJ1804" s="15"/>
      <c r="BK1804" t="s">
        <v>146</v>
      </c>
      <c r="BL1804">
        <v>8</v>
      </c>
      <c r="BM1804" s="16">
        <v>45027.871527777803</v>
      </c>
      <c r="BN1804">
        <v>8</v>
      </c>
      <c r="BO1804" s="16">
        <v>45027.871527777803</v>
      </c>
      <c r="BP1804" t="s">
        <v>147</v>
      </c>
      <c r="BQ1804" t="s">
        <v>147</v>
      </c>
      <c r="BS1804">
        <v>0.5</v>
      </c>
      <c r="BT1804" t="b">
        <v>0</v>
      </c>
      <c r="BV1804">
        <v>0.5</v>
      </c>
      <c r="BW1804">
        <v>0.25</v>
      </c>
      <c r="BX1804" t="s">
        <v>1103</v>
      </c>
      <c r="BY1804" t="s">
        <v>1400</v>
      </c>
      <c r="BZ1804" t="s">
        <v>1401</v>
      </c>
      <c r="CA1804" t="s">
        <v>3475</v>
      </c>
      <c r="CB1804" t="s">
        <v>150</v>
      </c>
      <c r="CD1804" t="s">
        <v>3465</v>
      </c>
      <c r="CI1804">
        <v>45.961880000000001</v>
      </c>
      <c r="CJ1804">
        <v>-118.48473</v>
      </c>
      <c r="CN1804" t="s">
        <v>1971</v>
      </c>
      <c r="CO1804" t="s">
        <v>298</v>
      </c>
      <c r="CV1804" t="s">
        <v>154</v>
      </c>
      <c r="CW1804" t="s">
        <v>524</v>
      </c>
      <c r="CX1804" t="s">
        <v>3466</v>
      </c>
      <c r="DC1804" s="15"/>
      <c r="DH1804" t="s">
        <v>146</v>
      </c>
    </row>
    <row r="1805" spans="1:112" x14ac:dyDescent="0.25">
      <c r="A1805" t="s">
        <v>1400</v>
      </c>
      <c r="B1805" t="s">
        <v>1401</v>
      </c>
      <c r="C1805" t="s">
        <v>5352</v>
      </c>
      <c r="D1805" t="s">
        <v>124</v>
      </c>
      <c r="E1805" t="s">
        <v>125</v>
      </c>
      <c r="F1805" t="s">
        <v>126</v>
      </c>
      <c r="G1805" s="15">
        <v>45034</v>
      </c>
      <c r="H1805" t="s">
        <v>188</v>
      </c>
      <c r="I1805" t="s">
        <v>1197</v>
      </c>
      <c r="J1805" s="15">
        <v>45034</v>
      </c>
      <c r="K1805" t="s">
        <v>188</v>
      </c>
      <c r="L1805" t="s">
        <v>1197</v>
      </c>
      <c r="T1805" t="s">
        <v>1404</v>
      </c>
      <c r="V1805" t="s">
        <v>4722</v>
      </c>
      <c r="AA1805" t="s">
        <v>1406</v>
      </c>
      <c r="AB1805" t="s">
        <v>1400</v>
      </c>
      <c r="AC1805" t="s">
        <v>1406</v>
      </c>
      <c r="AD1805" t="s">
        <v>1407</v>
      </c>
      <c r="AF1805" t="s">
        <v>137</v>
      </c>
      <c r="AG1805" t="s">
        <v>1408</v>
      </c>
      <c r="AI1805" t="s">
        <v>139</v>
      </c>
      <c r="AK1805" t="s">
        <v>140</v>
      </c>
      <c r="AM1805" t="s">
        <v>141</v>
      </c>
      <c r="AZ1805" t="s">
        <v>1207</v>
      </c>
      <c r="BA1805" t="s">
        <v>1208</v>
      </c>
      <c r="BB1805" t="s">
        <v>1209</v>
      </c>
      <c r="BD1805" t="s">
        <v>1409</v>
      </c>
      <c r="BE1805" s="15">
        <v>45037</v>
      </c>
      <c r="BG1805" t="s">
        <v>1410</v>
      </c>
      <c r="BH1805">
        <v>0.5</v>
      </c>
      <c r="BI1805" t="s">
        <v>139</v>
      </c>
      <c r="BJ1805" s="15"/>
      <c r="BK1805" t="s">
        <v>146</v>
      </c>
      <c r="BL1805">
        <v>8</v>
      </c>
      <c r="BM1805" s="16">
        <v>45034.791666666701</v>
      </c>
      <c r="BN1805">
        <v>8</v>
      </c>
      <c r="BO1805" s="16">
        <v>45034.791666666701</v>
      </c>
      <c r="BP1805" t="s">
        <v>147</v>
      </c>
      <c r="BQ1805" t="s">
        <v>147</v>
      </c>
      <c r="BS1805">
        <v>0.5</v>
      </c>
      <c r="BT1805" t="b">
        <v>0</v>
      </c>
      <c r="BV1805">
        <v>0.5</v>
      </c>
      <c r="BW1805">
        <v>0.25</v>
      </c>
      <c r="BX1805" t="s">
        <v>1103</v>
      </c>
      <c r="BY1805" t="s">
        <v>1400</v>
      </c>
      <c r="BZ1805" t="s">
        <v>1401</v>
      </c>
      <c r="CA1805" t="s">
        <v>4723</v>
      </c>
      <c r="CB1805" t="s">
        <v>150</v>
      </c>
      <c r="CC1805" t="s">
        <v>1421</v>
      </c>
      <c r="CD1805" t="s">
        <v>4720</v>
      </c>
      <c r="CI1805">
        <v>42.769444</v>
      </c>
      <c r="CJ1805">
        <v>-124.508889</v>
      </c>
      <c r="CN1805" t="s">
        <v>135</v>
      </c>
      <c r="CO1805" t="s">
        <v>298</v>
      </c>
      <c r="CV1805" t="s">
        <v>154</v>
      </c>
      <c r="CW1805" t="s">
        <v>524</v>
      </c>
      <c r="CX1805" t="s">
        <v>580</v>
      </c>
      <c r="DC1805" s="15"/>
      <c r="DH1805" t="s">
        <v>146</v>
      </c>
    </row>
    <row r="1806" spans="1:112" x14ac:dyDescent="0.25">
      <c r="A1806" t="s">
        <v>1400</v>
      </c>
      <c r="B1806" t="s">
        <v>1401</v>
      </c>
      <c r="C1806" t="s">
        <v>5353</v>
      </c>
      <c r="D1806" t="s">
        <v>124</v>
      </c>
      <c r="E1806" t="s">
        <v>125</v>
      </c>
      <c r="F1806" t="s">
        <v>126</v>
      </c>
      <c r="G1806" s="15">
        <v>45034</v>
      </c>
      <c r="H1806" t="s">
        <v>875</v>
      </c>
      <c r="I1806" t="s">
        <v>1197</v>
      </c>
      <c r="J1806" s="15">
        <v>45034</v>
      </c>
      <c r="K1806" t="s">
        <v>875</v>
      </c>
      <c r="L1806" t="s">
        <v>1197</v>
      </c>
      <c r="T1806" t="s">
        <v>1404</v>
      </c>
      <c r="V1806" t="s">
        <v>4725</v>
      </c>
      <c r="AA1806" t="s">
        <v>1406</v>
      </c>
      <c r="AB1806" t="s">
        <v>1400</v>
      </c>
      <c r="AC1806" t="s">
        <v>1406</v>
      </c>
      <c r="AD1806" t="s">
        <v>1407</v>
      </c>
      <c r="AF1806" t="s">
        <v>137</v>
      </c>
      <c r="AG1806" t="s">
        <v>1408</v>
      </c>
      <c r="AI1806" t="s">
        <v>139</v>
      </c>
      <c r="AK1806" t="s">
        <v>140</v>
      </c>
      <c r="AM1806" t="s">
        <v>141</v>
      </c>
      <c r="AZ1806" t="s">
        <v>1207</v>
      </c>
      <c r="BA1806" t="s">
        <v>1208</v>
      </c>
      <c r="BB1806" t="s">
        <v>1209</v>
      </c>
      <c r="BD1806" t="s">
        <v>1409</v>
      </c>
      <c r="BE1806" s="15">
        <v>45037</v>
      </c>
      <c r="BG1806" t="s">
        <v>1410</v>
      </c>
      <c r="BH1806">
        <v>0.5</v>
      </c>
      <c r="BI1806" t="s">
        <v>139</v>
      </c>
      <c r="BJ1806" s="15"/>
      <c r="BK1806" t="s">
        <v>146</v>
      </c>
      <c r="BL1806">
        <v>8</v>
      </c>
      <c r="BM1806" s="16">
        <v>45034.854166666701</v>
      </c>
      <c r="BN1806">
        <v>8</v>
      </c>
      <c r="BO1806" s="16">
        <v>45034.854166666701</v>
      </c>
      <c r="BP1806" t="s">
        <v>147</v>
      </c>
      <c r="BQ1806" t="s">
        <v>147</v>
      </c>
      <c r="BS1806">
        <v>0.5</v>
      </c>
      <c r="BT1806" t="b">
        <v>0</v>
      </c>
      <c r="BV1806">
        <v>0.5</v>
      </c>
      <c r="BW1806">
        <v>0.25</v>
      </c>
      <c r="BX1806" t="s">
        <v>1103</v>
      </c>
      <c r="BY1806" t="s">
        <v>1400</v>
      </c>
      <c r="BZ1806" t="s">
        <v>1401</v>
      </c>
      <c r="CA1806" t="s">
        <v>4726</v>
      </c>
      <c r="CB1806" t="s">
        <v>150</v>
      </c>
      <c r="CC1806" t="s">
        <v>1421</v>
      </c>
      <c r="CD1806" t="s">
        <v>4720</v>
      </c>
      <c r="CI1806">
        <v>42.768611</v>
      </c>
      <c r="CJ1806">
        <v>-124.505</v>
      </c>
      <c r="CN1806" t="s">
        <v>135</v>
      </c>
      <c r="CO1806" t="s">
        <v>298</v>
      </c>
      <c r="CV1806" t="s">
        <v>154</v>
      </c>
      <c r="CW1806" t="s">
        <v>524</v>
      </c>
      <c r="CX1806" t="s">
        <v>580</v>
      </c>
      <c r="DC1806" s="15"/>
      <c r="DH1806" t="s">
        <v>146</v>
      </c>
    </row>
    <row r="1807" spans="1:112" x14ac:dyDescent="0.25">
      <c r="A1807" t="s">
        <v>1400</v>
      </c>
      <c r="B1807" t="s">
        <v>1401</v>
      </c>
      <c r="C1807" t="s">
        <v>5354</v>
      </c>
      <c r="D1807" t="s">
        <v>124</v>
      </c>
      <c r="E1807" t="s">
        <v>125</v>
      </c>
      <c r="F1807" t="s">
        <v>126</v>
      </c>
      <c r="G1807" s="15">
        <v>45034</v>
      </c>
      <c r="H1807" t="s">
        <v>2017</v>
      </c>
      <c r="I1807" t="s">
        <v>1197</v>
      </c>
      <c r="J1807" s="15">
        <v>45034</v>
      </c>
      <c r="K1807" t="s">
        <v>2017</v>
      </c>
      <c r="L1807" t="s">
        <v>1197</v>
      </c>
      <c r="T1807" t="s">
        <v>1404</v>
      </c>
      <c r="V1807" t="s">
        <v>4728</v>
      </c>
      <c r="AA1807" t="s">
        <v>1406</v>
      </c>
      <c r="AB1807" t="s">
        <v>1400</v>
      </c>
      <c r="AC1807" t="s">
        <v>1406</v>
      </c>
      <c r="AD1807" t="s">
        <v>1407</v>
      </c>
      <c r="AF1807" t="s">
        <v>137</v>
      </c>
      <c r="AG1807" t="s">
        <v>1408</v>
      </c>
      <c r="AI1807" t="s">
        <v>139</v>
      </c>
      <c r="AK1807" t="s">
        <v>140</v>
      </c>
      <c r="AM1807" t="s">
        <v>141</v>
      </c>
      <c r="AZ1807" t="s">
        <v>1207</v>
      </c>
      <c r="BA1807" t="s">
        <v>1208</v>
      </c>
      <c r="BB1807" t="s">
        <v>1209</v>
      </c>
      <c r="BD1807" t="s">
        <v>1409</v>
      </c>
      <c r="BE1807" s="15">
        <v>45037</v>
      </c>
      <c r="BG1807" t="s">
        <v>1410</v>
      </c>
      <c r="BH1807">
        <v>0.5</v>
      </c>
      <c r="BI1807" t="s">
        <v>139</v>
      </c>
      <c r="BJ1807" s="15"/>
      <c r="BK1807" t="s">
        <v>146</v>
      </c>
      <c r="BL1807">
        <v>8</v>
      </c>
      <c r="BM1807" s="16">
        <v>45034.895833333299</v>
      </c>
      <c r="BN1807">
        <v>8</v>
      </c>
      <c r="BO1807" s="16">
        <v>45034.895833333299</v>
      </c>
      <c r="BP1807" t="s">
        <v>147</v>
      </c>
      <c r="BQ1807" t="s">
        <v>147</v>
      </c>
      <c r="BS1807">
        <v>0.5</v>
      </c>
      <c r="BT1807" t="b">
        <v>0</v>
      </c>
      <c r="BV1807">
        <v>0.5</v>
      </c>
      <c r="BW1807">
        <v>0.25</v>
      </c>
      <c r="BX1807" t="s">
        <v>1103</v>
      </c>
      <c r="BY1807" t="s">
        <v>1400</v>
      </c>
      <c r="BZ1807" t="s">
        <v>1401</v>
      </c>
      <c r="CA1807" t="s">
        <v>4729</v>
      </c>
      <c r="CB1807" t="s">
        <v>150</v>
      </c>
      <c r="CC1807" t="s">
        <v>1421</v>
      </c>
      <c r="CD1807" t="s">
        <v>4720</v>
      </c>
      <c r="CI1807">
        <v>42.767778</v>
      </c>
      <c r="CJ1807">
        <v>-124.508056</v>
      </c>
      <c r="CN1807" t="s">
        <v>135</v>
      </c>
      <c r="CO1807" t="s">
        <v>298</v>
      </c>
      <c r="CV1807" t="s">
        <v>154</v>
      </c>
      <c r="CW1807" t="s">
        <v>524</v>
      </c>
      <c r="CX1807" t="s">
        <v>580</v>
      </c>
      <c r="DC1807" s="15"/>
      <c r="DH1807" t="s">
        <v>146</v>
      </c>
    </row>
    <row r="1808" spans="1:112" x14ac:dyDescent="0.25">
      <c r="A1808" t="s">
        <v>1400</v>
      </c>
      <c r="B1808" t="s">
        <v>1401</v>
      </c>
      <c r="C1808" t="s">
        <v>5355</v>
      </c>
      <c r="D1808" t="s">
        <v>124</v>
      </c>
      <c r="E1808" t="s">
        <v>125</v>
      </c>
      <c r="F1808" t="s">
        <v>126</v>
      </c>
      <c r="G1808" s="15">
        <v>45034</v>
      </c>
      <c r="H1808" t="s">
        <v>2165</v>
      </c>
      <c r="I1808" t="s">
        <v>1197</v>
      </c>
      <c r="J1808" s="15">
        <v>45034</v>
      </c>
      <c r="K1808" t="s">
        <v>2165</v>
      </c>
      <c r="L1808" t="s">
        <v>1197</v>
      </c>
      <c r="T1808" t="s">
        <v>1404</v>
      </c>
      <c r="V1808" t="s">
        <v>4718</v>
      </c>
      <c r="AA1808" t="s">
        <v>1406</v>
      </c>
      <c r="AB1808" t="s">
        <v>1400</v>
      </c>
      <c r="AC1808" t="s">
        <v>1406</v>
      </c>
      <c r="AD1808" t="s">
        <v>1407</v>
      </c>
      <c r="AF1808" t="s">
        <v>137</v>
      </c>
      <c r="AG1808" t="s">
        <v>1408</v>
      </c>
      <c r="AI1808" t="s">
        <v>139</v>
      </c>
      <c r="AK1808" t="s">
        <v>140</v>
      </c>
      <c r="AM1808" t="s">
        <v>141</v>
      </c>
      <c r="AZ1808" t="s">
        <v>1207</v>
      </c>
      <c r="BA1808" t="s">
        <v>1208</v>
      </c>
      <c r="BB1808" t="s">
        <v>1209</v>
      </c>
      <c r="BD1808" t="s">
        <v>1409</v>
      </c>
      <c r="BE1808" s="15">
        <v>45037</v>
      </c>
      <c r="BG1808" t="s">
        <v>1410</v>
      </c>
      <c r="BH1808">
        <v>0.5</v>
      </c>
      <c r="BI1808" t="s">
        <v>139</v>
      </c>
      <c r="BJ1808" s="15"/>
      <c r="BK1808" t="s">
        <v>146</v>
      </c>
      <c r="BL1808">
        <v>8</v>
      </c>
      <c r="BM1808" s="16">
        <v>45034.9375</v>
      </c>
      <c r="BN1808">
        <v>8</v>
      </c>
      <c r="BO1808" s="16">
        <v>45034.9375</v>
      </c>
      <c r="BP1808" t="s">
        <v>147</v>
      </c>
      <c r="BQ1808" t="s">
        <v>147</v>
      </c>
      <c r="BS1808">
        <v>0.5</v>
      </c>
      <c r="BT1808" t="b">
        <v>0</v>
      </c>
      <c r="BV1808">
        <v>0.5</v>
      </c>
      <c r="BW1808">
        <v>0.25</v>
      </c>
      <c r="BX1808" t="s">
        <v>1103</v>
      </c>
      <c r="BY1808" t="s">
        <v>1400</v>
      </c>
      <c r="BZ1808" t="s">
        <v>1401</v>
      </c>
      <c r="CA1808" t="s">
        <v>4719</v>
      </c>
      <c r="CB1808" t="s">
        <v>150</v>
      </c>
      <c r="CD1808" t="s">
        <v>4720</v>
      </c>
      <c r="CI1808">
        <v>42.771943999999998</v>
      </c>
      <c r="CJ1808">
        <v>-124.50749999999999</v>
      </c>
      <c r="CN1808" t="s">
        <v>135</v>
      </c>
      <c r="CO1808" t="s">
        <v>298</v>
      </c>
      <c r="CV1808" t="s">
        <v>154</v>
      </c>
      <c r="CW1808" t="s">
        <v>524</v>
      </c>
      <c r="CX1808" t="s">
        <v>580</v>
      </c>
      <c r="DC1808" s="15"/>
      <c r="DH1808" t="s">
        <v>146</v>
      </c>
    </row>
    <row r="1809" spans="1:112" x14ac:dyDescent="0.25">
      <c r="A1809" t="s">
        <v>1400</v>
      </c>
      <c r="B1809" t="s">
        <v>1401</v>
      </c>
      <c r="C1809" t="s">
        <v>5356</v>
      </c>
      <c r="D1809" t="s">
        <v>124</v>
      </c>
      <c r="E1809" t="s">
        <v>125</v>
      </c>
      <c r="F1809" t="s">
        <v>126</v>
      </c>
      <c r="G1809" s="15">
        <v>45035</v>
      </c>
      <c r="H1809" t="s">
        <v>1022</v>
      </c>
      <c r="I1809" t="s">
        <v>1197</v>
      </c>
      <c r="J1809" s="15">
        <v>45035</v>
      </c>
      <c r="K1809" t="s">
        <v>1022</v>
      </c>
      <c r="L1809" t="s">
        <v>1197</v>
      </c>
      <c r="T1809" t="s">
        <v>1404</v>
      </c>
      <c r="V1809" t="s">
        <v>4706</v>
      </c>
      <c r="AA1809" t="s">
        <v>1406</v>
      </c>
      <c r="AB1809" t="s">
        <v>1400</v>
      </c>
      <c r="AC1809" t="s">
        <v>1406</v>
      </c>
      <c r="AD1809" t="s">
        <v>1407</v>
      </c>
      <c r="AF1809" t="s">
        <v>137</v>
      </c>
      <c r="AG1809" t="s">
        <v>1408</v>
      </c>
      <c r="AI1809" t="s">
        <v>139</v>
      </c>
      <c r="AK1809" t="s">
        <v>140</v>
      </c>
      <c r="AM1809" t="s">
        <v>141</v>
      </c>
      <c r="AZ1809" t="s">
        <v>1207</v>
      </c>
      <c r="BA1809" t="s">
        <v>1208</v>
      </c>
      <c r="BB1809" t="s">
        <v>1209</v>
      </c>
      <c r="BD1809" t="s">
        <v>1409</v>
      </c>
      <c r="BE1809" s="15">
        <v>45037</v>
      </c>
      <c r="BG1809" t="s">
        <v>1410</v>
      </c>
      <c r="BH1809">
        <v>0.5</v>
      </c>
      <c r="BI1809" t="s">
        <v>139</v>
      </c>
      <c r="BJ1809" s="15"/>
      <c r="BK1809" t="s">
        <v>146</v>
      </c>
      <c r="BL1809">
        <v>8</v>
      </c>
      <c r="BM1809" s="16">
        <v>45035.729166666701</v>
      </c>
      <c r="BN1809">
        <v>8</v>
      </c>
      <c r="BO1809" s="16">
        <v>45035.729166666701</v>
      </c>
      <c r="BP1809" t="s">
        <v>147</v>
      </c>
      <c r="BQ1809" t="s">
        <v>147</v>
      </c>
      <c r="BS1809">
        <v>0.5</v>
      </c>
      <c r="BT1809" t="b">
        <v>0</v>
      </c>
      <c r="BV1809">
        <v>0.5</v>
      </c>
      <c r="BW1809">
        <v>0.25</v>
      </c>
      <c r="BX1809" t="s">
        <v>1103</v>
      </c>
      <c r="BY1809" t="s">
        <v>1400</v>
      </c>
      <c r="BZ1809" t="s">
        <v>1401</v>
      </c>
      <c r="CA1809" t="s">
        <v>4707</v>
      </c>
      <c r="CB1809" t="s">
        <v>150</v>
      </c>
      <c r="CC1809" t="s">
        <v>1421</v>
      </c>
      <c r="CD1809" t="s">
        <v>4703</v>
      </c>
      <c r="CI1809">
        <v>44.401299999999999</v>
      </c>
      <c r="CJ1809">
        <v>-124.0711</v>
      </c>
      <c r="CN1809" t="s">
        <v>135</v>
      </c>
      <c r="CO1809" t="s">
        <v>298</v>
      </c>
      <c r="CV1809" t="s">
        <v>154</v>
      </c>
      <c r="CW1809" t="s">
        <v>524</v>
      </c>
      <c r="CX1809" t="s">
        <v>4704</v>
      </c>
      <c r="DC1809" s="15"/>
      <c r="DH1809" t="s">
        <v>146</v>
      </c>
    </row>
    <row r="1810" spans="1:112" x14ac:dyDescent="0.25">
      <c r="A1810" t="s">
        <v>1400</v>
      </c>
      <c r="B1810" t="s">
        <v>1401</v>
      </c>
      <c r="C1810" t="s">
        <v>5357</v>
      </c>
      <c r="D1810" t="s">
        <v>124</v>
      </c>
      <c r="E1810" t="s">
        <v>125</v>
      </c>
      <c r="F1810" t="s">
        <v>126</v>
      </c>
      <c r="G1810" s="15">
        <v>45035</v>
      </c>
      <c r="H1810" t="s">
        <v>720</v>
      </c>
      <c r="I1810" t="s">
        <v>1197</v>
      </c>
      <c r="J1810" s="15">
        <v>45035</v>
      </c>
      <c r="K1810" t="s">
        <v>720</v>
      </c>
      <c r="L1810" t="s">
        <v>1197</v>
      </c>
      <c r="T1810" t="s">
        <v>1404</v>
      </c>
      <c r="V1810" t="s">
        <v>4709</v>
      </c>
      <c r="AA1810" t="s">
        <v>1406</v>
      </c>
      <c r="AB1810" t="s">
        <v>1400</v>
      </c>
      <c r="AC1810" t="s">
        <v>1406</v>
      </c>
      <c r="AD1810" t="s">
        <v>1407</v>
      </c>
      <c r="AF1810" t="s">
        <v>137</v>
      </c>
      <c r="AG1810" t="s">
        <v>1408</v>
      </c>
      <c r="AI1810" t="s">
        <v>139</v>
      </c>
      <c r="AK1810" t="s">
        <v>140</v>
      </c>
      <c r="AM1810" t="s">
        <v>141</v>
      </c>
      <c r="AZ1810" t="s">
        <v>1207</v>
      </c>
      <c r="BA1810" t="s">
        <v>1208</v>
      </c>
      <c r="BB1810" t="s">
        <v>1209</v>
      </c>
      <c r="BD1810" t="s">
        <v>1409</v>
      </c>
      <c r="BE1810" s="15">
        <v>45037</v>
      </c>
      <c r="BG1810" t="s">
        <v>1410</v>
      </c>
      <c r="BH1810">
        <v>0.5</v>
      </c>
      <c r="BI1810" t="s">
        <v>139</v>
      </c>
      <c r="BJ1810" s="15"/>
      <c r="BK1810" t="s">
        <v>146</v>
      </c>
      <c r="BL1810">
        <v>8</v>
      </c>
      <c r="BM1810" s="16">
        <v>45035.75</v>
      </c>
      <c r="BN1810">
        <v>8</v>
      </c>
      <c r="BO1810" s="16">
        <v>45035.75</v>
      </c>
      <c r="BP1810" t="s">
        <v>147</v>
      </c>
      <c r="BQ1810" t="s">
        <v>147</v>
      </c>
      <c r="BS1810">
        <v>0.5</v>
      </c>
      <c r="BT1810" t="b">
        <v>0</v>
      </c>
      <c r="BV1810">
        <v>0.5</v>
      </c>
      <c r="BW1810">
        <v>0.25</v>
      </c>
      <c r="BX1810" t="s">
        <v>1103</v>
      </c>
      <c r="BY1810" t="s">
        <v>1400</v>
      </c>
      <c r="BZ1810" t="s">
        <v>1401</v>
      </c>
      <c r="CA1810" t="s">
        <v>4710</v>
      </c>
      <c r="CB1810" t="s">
        <v>150</v>
      </c>
      <c r="CC1810" t="s">
        <v>1421</v>
      </c>
      <c r="CD1810" t="s">
        <v>4703</v>
      </c>
      <c r="CI1810">
        <v>44.399500000000003</v>
      </c>
      <c r="CJ1810">
        <v>-124.0715</v>
      </c>
      <c r="CN1810" t="s">
        <v>135</v>
      </c>
      <c r="CO1810" t="s">
        <v>298</v>
      </c>
      <c r="CV1810" t="s">
        <v>154</v>
      </c>
      <c r="CW1810" t="s">
        <v>524</v>
      </c>
      <c r="CX1810" t="s">
        <v>4704</v>
      </c>
      <c r="DC1810" s="15"/>
      <c r="DH1810" t="s">
        <v>146</v>
      </c>
    </row>
    <row r="1811" spans="1:112" x14ac:dyDescent="0.25">
      <c r="A1811" t="s">
        <v>1400</v>
      </c>
      <c r="B1811" t="s">
        <v>1401</v>
      </c>
      <c r="C1811" t="s">
        <v>5358</v>
      </c>
      <c r="D1811" t="s">
        <v>124</v>
      </c>
      <c r="E1811" t="s">
        <v>125</v>
      </c>
      <c r="F1811" t="s">
        <v>126</v>
      </c>
      <c r="G1811" s="15">
        <v>45035</v>
      </c>
      <c r="H1811" t="s">
        <v>188</v>
      </c>
      <c r="I1811" t="s">
        <v>1197</v>
      </c>
      <c r="J1811" s="15">
        <v>45035</v>
      </c>
      <c r="K1811" t="s">
        <v>188</v>
      </c>
      <c r="L1811" t="s">
        <v>1197</v>
      </c>
      <c r="T1811" t="s">
        <v>1404</v>
      </c>
      <c r="V1811" t="s">
        <v>4712</v>
      </c>
      <c r="AA1811" t="s">
        <v>1406</v>
      </c>
      <c r="AB1811" t="s">
        <v>1400</v>
      </c>
      <c r="AC1811" t="s">
        <v>1406</v>
      </c>
      <c r="AD1811" t="s">
        <v>1407</v>
      </c>
      <c r="AF1811" t="s">
        <v>137</v>
      </c>
      <c r="AG1811" t="s">
        <v>1408</v>
      </c>
      <c r="AI1811" t="s">
        <v>139</v>
      </c>
      <c r="AK1811" t="s">
        <v>140</v>
      </c>
      <c r="AM1811" t="s">
        <v>141</v>
      </c>
      <c r="AZ1811" t="s">
        <v>1207</v>
      </c>
      <c r="BA1811" t="s">
        <v>1208</v>
      </c>
      <c r="BB1811" t="s">
        <v>1209</v>
      </c>
      <c r="BD1811" t="s">
        <v>1409</v>
      </c>
      <c r="BE1811" s="15">
        <v>45037</v>
      </c>
      <c r="BG1811" t="s">
        <v>1410</v>
      </c>
      <c r="BH1811">
        <v>0.5</v>
      </c>
      <c r="BI1811" t="s">
        <v>139</v>
      </c>
      <c r="BJ1811" s="15"/>
      <c r="BK1811" t="s">
        <v>146</v>
      </c>
      <c r="BL1811">
        <v>8</v>
      </c>
      <c r="BM1811" s="16">
        <v>45035.791666666701</v>
      </c>
      <c r="BN1811">
        <v>8</v>
      </c>
      <c r="BO1811" s="16">
        <v>45035.791666666701</v>
      </c>
      <c r="BP1811" t="s">
        <v>147</v>
      </c>
      <c r="BQ1811" t="s">
        <v>147</v>
      </c>
      <c r="BS1811">
        <v>0.5</v>
      </c>
      <c r="BT1811" t="b">
        <v>0</v>
      </c>
      <c r="BV1811">
        <v>0.5</v>
      </c>
      <c r="BW1811">
        <v>0.25</v>
      </c>
      <c r="BX1811" t="s">
        <v>1103</v>
      </c>
      <c r="BY1811" t="s">
        <v>1400</v>
      </c>
      <c r="BZ1811" t="s">
        <v>1401</v>
      </c>
      <c r="CA1811" t="s">
        <v>4713</v>
      </c>
      <c r="CB1811" t="s">
        <v>150</v>
      </c>
      <c r="CC1811" t="s">
        <v>1421</v>
      </c>
      <c r="CD1811" t="s">
        <v>4703</v>
      </c>
      <c r="CI1811">
        <v>44.399900000000002</v>
      </c>
      <c r="CJ1811">
        <v>-124.0711</v>
      </c>
      <c r="CN1811" t="s">
        <v>135</v>
      </c>
      <c r="CO1811" t="s">
        <v>298</v>
      </c>
      <c r="CV1811" t="s">
        <v>154</v>
      </c>
      <c r="CW1811" t="s">
        <v>524</v>
      </c>
      <c r="CX1811" t="s">
        <v>4704</v>
      </c>
      <c r="DC1811" s="15"/>
      <c r="DH1811" t="s">
        <v>146</v>
      </c>
    </row>
    <row r="1812" spans="1:112" x14ac:dyDescent="0.25">
      <c r="A1812" t="s">
        <v>1400</v>
      </c>
      <c r="B1812" t="s">
        <v>1401</v>
      </c>
      <c r="C1812" t="s">
        <v>5359</v>
      </c>
      <c r="D1812" t="s">
        <v>124</v>
      </c>
      <c r="E1812" t="s">
        <v>125</v>
      </c>
      <c r="F1812" t="s">
        <v>126</v>
      </c>
      <c r="G1812" s="15">
        <v>45035</v>
      </c>
      <c r="H1812" t="s">
        <v>1325</v>
      </c>
      <c r="I1812" t="s">
        <v>1197</v>
      </c>
      <c r="J1812" s="15">
        <v>45035</v>
      </c>
      <c r="K1812" t="s">
        <v>1325</v>
      </c>
      <c r="L1812" t="s">
        <v>1197</v>
      </c>
      <c r="T1812" t="s">
        <v>1404</v>
      </c>
      <c r="V1812" t="s">
        <v>4715</v>
      </c>
      <c r="AA1812" t="s">
        <v>1406</v>
      </c>
      <c r="AB1812" t="s">
        <v>1400</v>
      </c>
      <c r="AC1812" t="s">
        <v>1406</v>
      </c>
      <c r="AD1812" t="s">
        <v>1407</v>
      </c>
      <c r="AF1812" t="s">
        <v>137</v>
      </c>
      <c r="AG1812" t="s">
        <v>1408</v>
      </c>
      <c r="AI1812" t="s">
        <v>139</v>
      </c>
      <c r="AK1812" t="s">
        <v>140</v>
      </c>
      <c r="AM1812" t="s">
        <v>141</v>
      </c>
      <c r="AZ1812" t="s">
        <v>1207</v>
      </c>
      <c r="BA1812" t="s">
        <v>1208</v>
      </c>
      <c r="BB1812" t="s">
        <v>1209</v>
      </c>
      <c r="BD1812" t="s">
        <v>1409</v>
      </c>
      <c r="BE1812" s="15">
        <v>45037</v>
      </c>
      <c r="BG1812" t="s">
        <v>1410</v>
      </c>
      <c r="BH1812">
        <v>0.5</v>
      </c>
      <c r="BI1812" t="s">
        <v>139</v>
      </c>
      <c r="BJ1812" s="15"/>
      <c r="BK1812" t="s">
        <v>146</v>
      </c>
      <c r="BL1812">
        <v>8</v>
      </c>
      <c r="BM1812" s="16">
        <v>45035.8125</v>
      </c>
      <c r="BN1812">
        <v>8</v>
      </c>
      <c r="BO1812" s="16">
        <v>45035.8125</v>
      </c>
      <c r="BP1812" t="s">
        <v>147</v>
      </c>
      <c r="BQ1812" t="s">
        <v>147</v>
      </c>
      <c r="BS1812">
        <v>0.5</v>
      </c>
      <c r="BT1812" t="b">
        <v>0</v>
      </c>
      <c r="BV1812">
        <v>0.5</v>
      </c>
      <c r="BW1812">
        <v>0.25</v>
      </c>
      <c r="BX1812" t="s">
        <v>1103</v>
      </c>
      <c r="BY1812" t="s">
        <v>1400</v>
      </c>
      <c r="BZ1812" t="s">
        <v>1401</v>
      </c>
      <c r="CA1812" t="s">
        <v>4716</v>
      </c>
      <c r="CB1812" t="s">
        <v>150</v>
      </c>
      <c r="CC1812" t="s">
        <v>1421</v>
      </c>
      <c r="CD1812" t="s">
        <v>4703</v>
      </c>
      <c r="CI1812">
        <v>44.399900000000002</v>
      </c>
      <c r="CJ1812">
        <v>-124.07089999999999</v>
      </c>
      <c r="CN1812" t="s">
        <v>135</v>
      </c>
      <c r="CO1812" t="s">
        <v>298</v>
      </c>
      <c r="CV1812" t="s">
        <v>154</v>
      </c>
      <c r="CW1812" t="s">
        <v>524</v>
      </c>
      <c r="CX1812" t="s">
        <v>4704</v>
      </c>
      <c r="DC1812" s="15"/>
      <c r="DH1812" t="s">
        <v>146</v>
      </c>
    </row>
    <row r="1813" spans="1:112" x14ac:dyDescent="0.25">
      <c r="A1813" t="s">
        <v>1400</v>
      </c>
      <c r="B1813" t="s">
        <v>1401</v>
      </c>
      <c r="C1813" t="s">
        <v>5360</v>
      </c>
      <c r="D1813" t="s">
        <v>124</v>
      </c>
      <c r="E1813" t="s">
        <v>125</v>
      </c>
      <c r="F1813" t="s">
        <v>126</v>
      </c>
      <c r="G1813" s="15">
        <v>45035</v>
      </c>
      <c r="H1813" t="s">
        <v>2165</v>
      </c>
      <c r="I1813" t="s">
        <v>1197</v>
      </c>
      <c r="J1813" s="15">
        <v>45035</v>
      </c>
      <c r="K1813" t="s">
        <v>2165</v>
      </c>
      <c r="L1813" t="s">
        <v>1197</v>
      </c>
      <c r="T1813" t="s">
        <v>1404</v>
      </c>
      <c r="V1813" t="s">
        <v>4701</v>
      </c>
      <c r="AA1813" t="s">
        <v>1406</v>
      </c>
      <c r="AB1813" t="s">
        <v>1400</v>
      </c>
      <c r="AC1813" t="s">
        <v>1406</v>
      </c>
      <c r="AD1813" t="s">
        <v>1407</v>
      </c>
      <c r="AF1813" t="s">
        <v>137</v>
      </c>
      <c r="AG1813" t="s">
        <v>1408</v>
      </c>
      <c r="AI1813" t="s">
        <v>139</v>
      </c>
      <c r="AK1813" t="s">
        <v>140</v>
      </c>
      <c r="AM1813" t="s">
        <v>141</v>
      </c>
      <c r="AZ1813" t="s">
        <v>1207</v>
      </c>
      <c r="BA1813" t="s">
        <v>1208</v>
      </c>
      <c r="BB1813" t="s">
        <v>1209</v>
      </c>
      <c r="BD1813" t="s">
        <v>1409</v>
      </c>
      <c r="BE1813" s="15">
        <v>45037</v>
      </c>
      <c r="BG1813" t="s">
        <v>1410</v>
      </c>
      <c r="BH1813">
        <v>0.5</v>
      </c>
      <c r="BI1813" t="s">
        <v>139</v>
      </c>
      <c r="BJ1813" s="15"/>
      <c r="BK1813" t="s">
        <v>146</v>
      </c>
      <c r="BL1813">
        <v>8</v>
      </c>
      <c r="BM1813" s="16">
        <v>45035.9375</v>
      </c>
      <c r="BN1813">
        <v>8</v>
      </c>
      <c r="BO1813" s="16">
        <v>45035.9375</v>
      </c>
      <c r="BP1813" t="s">
        <v>147</v>
      </c>
      <c r="BQ1813" t="s">
        <v>147</v>
      </c>
      <c r="BS1813">
        <v>0.5</v>
      </c>
      <c r="BT1813" t="b">
        <v>0</v>
      </c>
      <c r="BV1813">
        <v>0.5</v>
      </c>
      <c r="BW1813">
        <v>0.25</v>
      </c>
      <c r="BX1813" t="s">
        <v>1103</v>
      </c>
      <c r="BY1813" t="s">
        <v>1400</v>
      </c>
      <c r="BZ1813" t="s">
        <v>1401</v>
      </c>
      <c r="CA1813" t="s">
        <v>4702</v>
      </c>
      <c r="CB1813" t="s">
        <v>150</v>
      </c>
      <c r="CC1813" t="s">
        <v>1421</v>
      </c>
      <c r="CD1813" t="s">
        <v>4703</v>
      </c>
      <c r="CI1813">
        <v>44.4024</v>
      </c>
      <c r="CJ1813">
        <v>-124.0686</v>
      </c>
      <c r="CN1813" t="s">
        <v>135</v>
      </c>
      <c r="CO1813" t="s">
        <v>298</v>
      </c>
      <c r="CV1813" t="s">
        <v>154</v>
      </c>
      <c r="CW1813" t="s">
        <v>524</v>
      </c>
      <c r="CX1813" t="s">
        <v>4704</v>
      </c>
      <c r="DC1813" s="15"/>
      <c r="DH1813" t="s">
        <v>146</v>
      </c>
    </row>
    <row r="1814" spans="1:112" x14ac:dyDescent="0.25">
      <c r="A1814" t="s">
        <v>122</v>
      </c>
      <c r="B1814" t="s">
        <v>122</v>
      </c>
      <c r="C1814" t="s">
        <v>5361</v>
      </c>
      <c r="D1814" t="s">
        <v>124</v>
      </c>
      <c r="E1814" t="s">
        <v>125</v>
      </c>
      <c r="F1814" t="s">
        <v>126</v>
      </c>
      <c r="G1814" s="15">
        <v>45063</v>
      </c>
      <c r="H1814" t="s">
        <v>1064</v>
      </c>
      <c r="I1814" t="s">
        <v>128</v>
      </c>
      <c r="J1814" s="15"/>
      <c r="T1814" t="s">
        <v>131</v>
      </c>
      <c r="U1814" t="s">
        <v>620</v>
      </c>
      <c r="V1814" t="s">
        <v>1819</v>
      </c>
      <c r="W1814" t="s">
        <v>134</v>
      </c>
      <c r="AA1814" t="s">
        <v>135</v>
      </c>
      <c r="AB1814" t="s">
        <v>122</v>
      </c>
      <c r="AC1814" t="s">
        <v>135</v>
      </c>
      <c r="AD1814" t="s">
        <v>136</v>
      </c>
      <c r="AF1814" t="s">
        <v>137</v>
      </c>
      <c r="AG1814" t="s">
        <v>138</v>
      </c>
      <c r="AH1814">
        <v>0.46</v>
      </c>
      <c r="AI1814" t="s">
        <v>139</v>
      </c>
      <c r="AK1814" t="s">
        <v>140</v>
      </c>
      <c r="AM1814" t="s">
        <v>141</v>
      </c>
      <c r="AS1814" t="s">
        <v>4883</v>
      </c>
      <c r="AZ1814" t="s">
        <v>143</v>
      </c>
      <c r="BA1814" t="s">
        <v>122</v>
      </c>
      <c r="BB1814" t="s">
        <v>143</v>
      </c>
      <c r="BD1814" t="s">
        <v>489</v>
      </c>
      <c r="BE1814" s="15"/>
      <c r="BG1814" t="s">
        <v>145</v>
      </c>
      <c r="BH1814">
        <v>0.5</v>
      </c>
      <c r="BI1814" t="s">
        <v>139</v>
      </c>
      <c r="BJ1814" s="15"/>
      <c r="BK1814" t="s">
        <v>146</v>
      </c>
      <c r="BL1814">
        <v>7</v>
      </c>
      <c r="BM1814" s="16">
        <v>45063.46875</v>
      </c>
      <c r="BO1814" s="16"/>
      <c r="BP1814" t="s">
        <v>147</v>
      </c>
      <c r="BQ1814" t="s">
        <v>147</v>
      </c>
      <c r="BR1814">
        <v>0.46</v>
      </c>
      <c r="BS1814">
        <v>0.5</v>
      </c>
      <c r="BT1814" t="b">
        <v>0</v>
      </c>
      <c r="BU1814">
        <v>0.46</v>
      </c>
      <c r="BV1814">
        <v>0.5</v>
      </c>
      <c r="BW1814">
        <v>0.25</v>
      </c>
      <c r="BX1814" t="s">
        <v>1103</v>
      </c>
      <c r="BY1814" t="s">
        <v>122</v>
      </c>
      <c r="BZ1814" t="s">
        <v>122</v>
      </c>
      <c r="CA1814" t="s">
        <v>1820</v>
      </c>
      <c r="CB1814" t="s">
        <v>150</v>
      </c>
      <c r="CC1814" t="s">
        <v>1821</v>
      </c>
      <c r="CD1814" t="s">
        <v>447</v>
      </c>
      <c r="CI1814">
        <v>34.255114599999999</v>
      </c>
      <c r="CJ1814">
        <v>-114.1457726</v>
      </c>
      <c r="CN1814" t="s">
        <v>135</v>
      </c>
      <c r="CO1814" t="s">
        <v>153</v>
      </c>
      <c r="CV1814" t="s">
        <v>154</v>
      </c>
      <c r="CW1814" t="s">
        <v>155</v>
      </c>
      <c r="CX1814" t="s">
        <v>448</v>
      </c>
      <c r="DC1814" s="15"/>
      <c r="DH1814" t="s">
        <v>146</v>
      </c>
    </row>
    <row r="1815" spans="1:112" x14ac:dyDescent="0.25">
      <c r="A1815" t="s">
        <v>1400</v>
      </c>
      <c r="B1815" t="s">
        <v>1401</v>
      </c>
      <c r="C1815" t="s">
        <v>5362</v>
      </c>
      <c r="D1815" t="s">
        <v>124</v>
      </c>
      <c r="E1815" t="s">
        <v>125</v>
      </c>
      <c r="F1815" t="s">
        <v>126</v>
      </c>
      <c r="G1815" s="15">
        <v>45181</v>
      </c>
      <c r="H1815" t="s">
        <v>828</v>
      </c>
      <c r="I1815" t="s">
        <v>1197</v>
      </c>
      <c r="J1815" s="15">
        <v>45181</v>
      </c>
      <c r="K1815" t="s">
        <v>828</v>
      </c>
      <c r="L1815" t="s">
        <v>1197</v>
      </c>
      <c r="T1815" t="s">
        <v>1404</v>
      </c>
      <c r="V1815" t="s">
        <v>3561</v>
      </c>
      <c r="AA1815" t="s">
        <v>1406</v>
      </c>
      <c r="AB1815" t="s">
        <v>1400</v>
      </c>
      <c r="AC1815" t="s">
        <v>1406</v>
      </c>
      <c r="AD1815" t="s">
        <v>1407</v>
      </c>
      <c r="AF1815" t="s">
        <v>137</v>
      </c>
      <c r="AG1815" t="s">
        <v>1408</v>
      </c>
      <c r="AI1815" t="s">
        <v>139</v>
      </c>
      <c r="AK1815" t="s">
        <v>140</v>
      </c>
      <c r="AM1815" t="s">
        <v>141</v>
      </c>
      <c r="AZ1815" t="s">
        <v>1207</v>
      </c>
      <c r="BA1815" t="s">
        <v>1208</v>
      </c>
      <c r="BB1815" t="s">
        <v>1209</v>
      </c>
      <c r="BD1815" t="s">
        <v>1409</v>
      </c>
      <c r="BE1815" s="15">
        <v>45195</v>
      </c>
      <c r="BG1815" t="s">
        <v>1410</v>
      </c>
      <c r="BH1815">
        <v>0.5</v>
      </c>
      <c r="BI1815" t="s">
        <v>139</v>
      </c>
      <c r="BJ1815" s="15"/>
      <c r="BK1815" t="s">
        <v>146</v>
      </c>
      <c r="BL1815">
        <v>8</v>
      </c>
      <c r="BM1815" s="16">
        <v>45181.788194444402</v>
      </c>
      <c r="BN1815">
        <v>8</v>
      </c>
      <c r="BO1815" s="16">
        <v>45181.788194444402</v>
      </c>
      <c r="BP1815" t="s">
        <v>147</v>
      </c>
      <c r="BQ1815" t="s">
        <v>147</v>
      </c>
      <c r="BS1815">
        <v>0.5</v>
      </c>
      <c r="BT1815" t="b">
        <v>0</v>
      </c>
      <c r="BV1815">
        <v>0.5</v>
      </c>
      <c r="BW1815">
        <v>0.25</v>
      </c>
      <c r="BX1815" t="s">
        <v>1103</v>
      </c>
      <c r="BY1815" t="s">
        <v>1400</v>
      </c>
      <c r="BZ1815" t="s">
        <v>1401</v>
      </c>
      <c r="CA1815" t="s">
        <v>3562</v>
      </c>
      <c r="CB1815" t="s">
        <v>150</v>
      </c>
      <c r="CD1815" t="s">
        <v>3493</v>
      </c>
      <c r="CI1815">
        <v>45.622109999999999</v>
      </c>
      <c r="CJ1815">
        <v>-120.24972</v>
      </c>
      <c r="CN1815" t="s">
        <v>1971</v>
      </c>
      <c r="CO1815" t="s">
        <v>298</v>
      </c>
      <c r="CV1815" t="s">
        <v>154</v>
      </c>
      <c r="CW1815" t="s">
        <v>524</v>
      </c>
      <c r="CX1815" t="s">
        <v>156</v>
      </c>
      <c r="DC1815" s="15"/>
      <c r="DH1815" t="s">
        <v>146</v>
      </c>
    </row>
    <row r="1816" spans="1:112" x14ac:dyDescent="0.25">
      <c r="A1816" t="s">
        <v>1400</v>
      </c>
      <c r="B1816" t="s">
        <v>1401</v>
      </c>
      <c r="C1816" t="s">
        <v>5363</v>
      </c>
      <c r="D1816" t="s">
        <v>124</v>
      </c>
      <c r="E1816" t="s">
        <v>125</v>
      </c>
      <c r="F1816" t="s">
        <v>126</v>
      </c>
      <c r="G1816" s="15">
        <v>45181</v>
      </c>
      <c r="H1816" t="s">
        <v>955</v>
      </c>
      <c r="I1816" t="s">
        <v>1197</v>
      </c>
      <c r="J1816" s="15">
        <v>45181</v>
      </c>
      <c r="K1816" t="s">
        <v>955</v>
      </c>
      <c r="L1816" t="s">
        <v>1197</v>
      </c>
      <c r="T1816" t="s">
        <v>1404</v>
      </c>
      <c r="V1816" t="s">
        <v>5364</v>
      </c>
      <c r="AA1816" t="s">
        <v>1406</v>
      </c>
      <c r="AB1816" t="s">
        <v>1400</v>
      </c>
      <c r="AC1816" t="s">
        <v>1406</v>
      </c>
      <c r="AD1816" t="s">
        <v>1407</v>
      </c>
      <c r="AF1816" t="s">
        <v>137</v>
      </c>
      <c r="AG1816" t="s">
        <v>1408</v>
      </c>
      <c r="AI1816" t="s">
        <v>139</v>
      </c>
      <c r="AK1816" t="s">
        <v>140</v>
      </c>
      <c r="AM1816" t="s">
        <v>141</v>
      </c>
      <c r="AZ1816" t="s">
        <v>1207</v>
      </c>
      <c r="BA1816" t="s">
        <v>1208</v>
      </c>
      <c r="BB1816" t="s">
        <v>1209</v>
      </c>
      <c r="BD1816" t="s">
        <v>1409</v>
      </c>
      <c r="BE1816" s="15">
        <v>45195</v>
      </c>
      <c r="BG1816" t="s">
        <v>1410</v>
      </c>
      <c r="BH1816">
        <v>0.5</v>
      </c>
      <c r="BI1816" t="s">
        <v>139</v>
      </c>
      <c r="BJ1816" s="15"/>
      <c r="BK1816" t="s">
        <v>146</v>
      </c>
      <c r="BL1816">
        <v>8</v>
      </c>
      <c r="BM1816" s="16">
        <v>45181.871527777803</v>
      </c>
      <c r="BN1816">
        <v>8</v>
      </c>
      <c r="BO1816" s="16">
        <v>45181.871527777803</v>
      </c>
      <c r="BP1816" t="s">
        <v>147</v>
      </c>
      <c r="BQ1816" t="s">
        <v>147</v>
      </c>
      <c r="BS1816">
        <v>0.5</v>
      </c>
      <c r="BT1816" t="b">
        <v>0</v>
      </c>
      <c r="BV1816">
        <v>0.5</v>
      </c>
      <c r="BW1816">
        <v>0.25</v>
      </c>
      <c r="BX1816" t="s">
        <v>1103</v>
      </c>
      <c r="BY1816" t="s">
        <v>1400</v>
      </c>
      <c r="BZ1816" t="s">
        <v>1401</v>
      </c>
      <c r="CA1816" t="s">
        <v>5365</v>
      </c>
      <c r="CB1816" t="s">
        <v>150</v>
      </c>
      <c r="CD1816" t="s">
        <v>3493</v>
      </c>
      <c r="CI1816">
        <v>45.621229999999997</v>
      </c>
      <c r="CJ1816">
        <v>-120.25008</v>
      </c>
      <c r="CN1816" t="s">
        <v>135</v>
      </c>
      <c r="CO1816" t="s">
        <v>298</v>
      </c>
      <c r="CV1816" t="s">
        <v>154</v>
      </c>
      <c r="CW1816" t="s">
        <v>524</v>
      </c>
      <c r="CX1816" t="s">
        <v>156</v>
      </c>
      <c r="DC1816" s="15"/>
      <c r="DH1816" t="s">
        <v>146</v>
      </c>
    </row>
    <row r="1817" spans="1:112" x14ac:dyDescent="0.25">
      <c r="A1817" t="s">
        <v>1400</v>
      </c>
      <c r="B1817" t="s">
        <v>1401</v>
      </c>
      <c r="C1817" t="s">
        <v>5366</v>
      </c>
      <c r="D1817" t="s">
        <v>124</v>
      </c>
      <c r="E1817" t="s">
        <v>125</v>
      </c>
      <c r="F1817" t="s">
        <v>126</v>
      </c>
      <c r="G1817" s="15">
        <v>45181</v>
      </c>
      <c r="H1817" t="s">
        <v>5367</v>
      </c>
      <c r="I1817" t="s">
        <v>1197</v>
      </c>
      <c r="J1817" s="15">
        <v>45181</v>
      </c>
      <c r="K1817" t="s">
        <v>5367</v>
      </c>
      <c r="L1817" t="s">
        <v>1197</v>
      </c>
      <c r="T1817" t="s">
        <v>1404</v>
      </c>
      <c r="V1817" t="s">
        <v>5368</v>
      </c>
      <c r="AA1817" t="s">
        <v>1406</v>
      </c>
      <c r="AB1817" t="s">
        <v>1400</v>
      </c>
      <c r="AC1817" t="s">
        <v>1406</v>
      </c>
      <c r="AD1817" t="s">
        <v>1407</v>
      </c>
      <c r="AF1817" t="s">
        <v>137</v>
      </c>
      <c r="AG1817" t="s">
        <v>1408</v>
      </c>
      <c r="AI1817" t="s">
        <v>139</v>
      </c>
      <c r="AK1817" t="s">
        <v>140</v>
      </c>
      <c r="AM1817" t="s">
        <v>141</v>
      </c>
      <c r="AZ1817" t="s">
        <v>1207</v>
      </c>
      <c r="BA1817" t="s">
        <v>1208</v>
      </c>
      <c r="BB1817" t="s">
        <v>1209</v>
      </c>
      <c r="BD1817" t="s">
        <v>1409</v>
      </c>
      <c r="BE1817" s="15">
        <v>45195</v>
      </c>
      <c r="BG1817" t="s">
        <v>1410</v>
      </c>
      <c r="BH1817">
        <v>0.5</v>
      </c>
      <c r="BI1817" t="s">
        <v>139</v>
      </c>
      <c r="BJ1817" s="15"/>
      <c r="BK1817" t="s">
        <v>146</v>
      </c>
      <c r="BL1817">
        <v>8</v>
      </c>
      <c r="BM1817" s="16">
        <v>45181.983333333301</v>
      </c>
      <c r="BN1817">
        <v>8</v>
      </c>
      <c r="BO1817" s="16">
        <v>45181.983333333301</v>
      </c>
      <c r="BP1817" t="s">
        <v>147</v>
      </c>
      <c r="BQ1817" t="s">
        <v>147</v>
      </c>
      <c r="BS1817">
        <v>0.5</v>
      </c>
      <c r="BT1817" t="b">
        <v>0</v>
      </c>
      <c r="BV1817">
        <v>0.5</v>
      </c>
      <c r="BW1817">
        <v>0.25</v>
      </c>
      <c r="BX1817" t="s">
        <v>1103</v>
      </c>
      <c r="BY1817" t="s">
        <v>1400</v>
      </c>
      <c r="BZ1817" t="s">
        <v>1401</v>
      </c>
      <c r="CA1817" t="s">
        <v>5369</v>
      </c>
      <c r="CB1817" t="s">
        <v>150</v>
      </c>
      <c r="CD1817" t="s">
        <v>3493</v>
      </c>
      <c r="CI1817">
        <v>45.631973469999998</v>
      </c>
      <c r="CJ1817">
        <v>-120.2499394</v>
      </c>
      <c r="CN1817" t="s">
        <v>1971</v>
      </c>
      <c r="CO1817" t="s">
        <v>298</v>
      </c>
      <c r="CV1817" t="s">
        <v>154</v>
      </c>
      <c r="CW1817" t="s">
        <v>524</v>
      </c>
      <c r="CX1817" t="s">
        <v>156</v>
      </c>
      <c r="DC1817" s="15"/>
      <c r="DH1817" t="s">
        <v>146</v>
      </c>
    </row>
    <row r="1818" spans="1:112" x14ac:dyDescent="0.25">
      <c r="A1818" t="s">
        <v>1400</v>
      </c>
      <c r="B1818" t="s">
        <v>1401</v>
      </c>
      <c r="C1818" t="s">
        <v>5370</v>
      </c>
      <c r="D1818" t="s">
        <v>124</v>
      </c>
      <c r="E1818" t="s">
        <v>125</v>
      </c>
      <c r="F1818" t="s">
        <v>126</v>
      </c>
      <c r="G1818" s="15">
        <v>45182</v>
      </c>
      <c r="H1818" t="s">
        <v>828</v>
      </c>
      <c r="I1818" t="s">
        <v>1197</v>
      </c>
      <c r="J1818" s="15">
        <v>45182</v>
      </c>
      <c r="K1818" t="s">
        <v>828</v>
      </c>
      <c r="L1818" t="s">
        <v>1197</v>
      </c>
      <c r="T1818" t="s">
        <v>1404</v>
      </c>
      <c r="V1818" t="s">
        <v>5371</v>
      </c>
      <c r="AA1818" t="s">
        <v>1406</v>
      </c>
      <c r="AB1818" t="s">
        <v>1400</v>
      </c>
      <c r="AC1818" t="s">
        <v>1406</v>
      </c>
      <c r="AD1818" t="s">
        <v>1407</v>
      </c>
      <c r="AF1818" t="s">
        <v>137</v>
      </c>
      <c r="AG1818" t="s">
        <v>1408</v>
      </c>
      <c r="AI1818" t="s">
        <v>139</v>
      </c>
      <c r="AK1818" t="s">
        <v>140</v>
      </c>
      <c r="AM1818" t="s">
        <v>141</v>
      </c>
      <c r="AZ1818" t="s">
        <v>1207</v>
      </c>
      <c r="BA1818" t="s">
        <v>1208</v>
      </c>
      <c r="BB1818" t="s">
        <v>1209</v>
      </c>
      <c r="BD1818" t="s">
        <v>1409</v>
      </c>
      <c r="BE1818" s="15">
        <v>45195</v>
      </c>
      <c r="BG1818" t="s">
        <v>1410</v>
      </c>
      <c r="BH1818">
        <v>0.5</v>
      </c>
      <c r="BI1818" t="s">
        <v>139</v>
      </c>
      <c r="BJ1818" s="15"/>
      <c r="BK1818" t="s">
        <v>146</v>
      </c>
      <c r="BL1818">
        <v>8</v>
      </c>
      <c r="BM1818" s="16">
        <v>45182.788194444402</v>
      </c>
      <c r="BN1818">
        <v>8</v>
      </c>
      <c r="BO1818" s="16">
        <v>45182.788194444402</v>
      </c>
      <c r="BP1818" t="s">
        <v>147</v>
      </c>
      <c r="BQ1818" t="s">
        <v>147</v>
      </c>
      <c r="BS1818">
        <v>0.5</v>
      </c>
      <c r="BT1818" t="b">
        <v>0</v>
      </c>
      <c r="BV1818">
        <v>0.5</v>
      </c>
      <c r="BW1818">
        <v>0.25</v>
      </c>
      <c r="BX1818" t="s">
        <v>1103</v>
      </c>
      <c r="BY1818" t="s">
        <v>1400</v>
      </c>
      <c r="BZ1818" t="s">
        <v>1401</v>
      </c>
      <c r="CA1818" t="s">
        <v>5372</v>
      </c>
      <c r="CB1818" t="s">
        <v>150</v>
      </c>
      <c r="CD1818" t="s">
        <v>3493</v>
      </c>
      <c r="CI1818">
        <v>45.61918</v>
      </c>
      <c r="CJ1818">
        <v>-120.24974</v>
      </c>
      <c r="CN1818" t="s">
        <v>135</v>
      </c>
      <c r="CO1818" t="s">
        <v>298</v>
      </c>
      <c r="CV1818" t="s">
        <v>154</v>
      </c>
      <c r="CW1818" t="s">
        <v>524</v>
      </c>
      <c r="CX1818" t="s">
        <v>156</v>
      </c>
      <c r="DC1818" s="15"/>
      <c r="DH1818" t="s">
        <v>146</v>
      </c>
    </row>
    <row r="1819" spans="1:112" x14ac:dyDescent="0.25">
      <c r="A1819" t="s">
        <v>1400</v>
      </c>
      <c r="B1819" t="s">
        <v>1401</v>
      </c>
      <c r="C1819" t="s">
        <v>5373</v>
      </c>
      <c r="D1819" t="s">
        <v>124</v>
      </c>
      <c r="E1819" t="s">
        <v>125</v>
      </c>
      <c r="F1819" t="s">
        <v>126</v>
      </c>
      <c r="G1819" s="15">
        <v>45182</v>
      </c>
      <c r="H1819" t="s">
        <v>386</v>
      </c>
      <c r="I1819" t="s">
        <v>1197</v>
      </c>
      <c r="J1819" s="15">
        <v>45182</v>
      </c>
      <c r="K1819" t="s">
        <v>386</v>
      </c>
      <c r="L1819" t="s">
        <v>1197</v>
      </c>
      <c r="T1819" t="s">
        <v>1404</v>
      </c>
      <c r="V1819" t="s">
        <v>5374</v>
      </c>
      <c r="AA1819" t="s">
        <v>1406</v>
      </c>
      <c r="AB1819" t="s">
        <v>1400</v>
      </c>
      <c r="AC1819" t="s">
        <v>1406</v>
      </c>
      <c r="AD1819" t="s">
        <v>1407</v>
      </c>
      <c r="AF1819" t="s">
        <v>137</v>
      </c>
      <c r="AG1819" t="s">
        <v>1408</v>
      </c>
      <c r="AI1819" t="s">
        <v>139</v>
      </c>
      <c r="AK1819" t="s">
        <v>140</v>
      </c>
      <c r="AM1819" t="s">
        <v>141</v>
      </c>
      <c r="AZ1819" t="s">
        <v>1207</v>
      </c>
      <c r="BA1819" t="s">
        <v>1208</v>
      </c>
      <c r="BB1819" t="s">
        <v>1209</v>
      </c>
      <c r="BD1819" t="s">
        <v>1409</v>
      </c>
      <c r="BE1819" s="15">
        <v>45195</v>
      </c>
      <c r="BG1819" t="s">
        <v>1410</v>
      </c>
      <c r="BH1819">
        <v>0.5</v>
      </c>
      <c r="BI1819" t="s">
        <v>139</v>
      </c>
      <c r="BJ1819" s="15"/>
      <c r="BK1819" t="s">
        <v>146</v>
      </c>
      <c r="BL1819">
        <v>8</v>
      </c>
      <c r="BM1819" s="16">
        <v>45182.847222222197</v>
      </c>
      <c r="BN1819">
        <v>8</v>
      </c>
      <c r="BO1819" s="16">
        <v>45182.847222222197</v>
      </c>
      <c r="BP1819" t="s">
        <v>147</v>
      </c>
      <c r="BQ1819" t="s">
        <v>147</v>
      </c>
      <c r="BS1819">
        <v>0.5</v>
      </c>
      <c r="BT1819" t="b">
        <v>0</v>
      </c>
      <c r="BV1819">
        <v>0.5</v>
      </c>
      <c r="BW1819">
        <v>0.25</v>
      </c>
      <c r="BX1819" t="s">
        <v>1103</v>
      </c>
      <c r="BY1819" t="s">
        <v>1400</v>
      </c>
      <c r="BZ1819" t="s">
        <v>1401</v>
      </c>
      <c r="CA1819" t="s">
        <v>5375</v>
      </c>
      <c r="CB1819" t="s">
        <v>150</v>
      </c>
      <c r="CD1819" t="s">
        <v>3567</v>
      </c>
      <c r="CI1819">
        <v>45.618471999999997</v>
      </c>
      <c r="CJ1819">
        <v>-120.375944</v>
      </c>
      <c r="CN1819" t="s">
        <v>135</v>
      </c>
      <c r="CO1819" t="s">
        <v>298</v>
      </c>
      <c r="CV1819" t="s">
        <v>154</v>
      </c>
      <c r="CW1819" t="s">
        <v>524</v>
      </c>
      <c r="CX1819" t="s">
        <v>156</v>
      </c>
      <c r="DC1819" s="15"/>
      <c r="DH1819" t="s">
        <v>146</v>
      </c>
    </row>
    <row r="1820" spans="1:112" x14ac:dyDescent="0.25">
      <c r="A1820" t="s">
        <v>1400</v>
      </c>
      <c r="B1820" t="s">
        <v>1401</v>
      </c>
      <c r="C1820" t="s">
        <v>5376</v>
      </c>
      <c r="D1820" t="s">
        <v>124</v>
      </c>
      <c r="E1820" t="s">
        <v>125</v>
      </c>
      <c r="F1820" t="s">
        <v>126</v>
      </c>
      <c r="G1820" s="15">
        <v>45182</v>
      </c>
      <c r="H1820" t="s">
        <v>1539</v>
      </c>
      <c r="I1820" t="s">
        <v>1197</v>
      </c>
      <c r="J1820" s="15">
        <v>45182</v>
      </c>
      <c r="K1820" t="s">
        <v>1539</v>
      </c>
      <c r="L1820" t="s">
        <v>1197</v>
      </c>
      <c r="T1820" t="s">
        <v>1404</v>
      </c>
      <c r="V1820" t="s">
        <v>5377</v>
      </c>
      <c r="AA1820" t="s">
        <v>1406</v>
      </c>
      <c r="AB1820" t="s">
        <v>1400</v>
      </c>
      <c r="AC1820" t="s">
        <v>1406</v>
      </c>
      <c r="AD1820" t="s">
        <v>1407</v>
      </c>
      <c r="AF1820" t="s">
        <v>137</v>
      </c>
      <c r="AG1820" t="s">
        <v>1408</v>
      </c>
      <c r="AI1820" t="s">
        <v>139</v>
      </c>
      <c r="AK1820" t="s">
        <v>140</v>
      </c>
      <c r="AM1820" t="s">
        <v>141</v>
      </c>
      <c r="AZ1820" t="s">
        <v>1207</v>
      </c>
      <c r="BA1820" t="s">
        <v>1208</v>
      </c>
      <c r="BB1820" t="s">
        <v>1209</v>
      </c>
      <c r="BD1820" t="s">
        <v>1409</v>
      </c>
      <c r="BE1820" s="15">
        <v>45195</v>
      </c>
      <c r="BG1820" t="s">
        <v>1410</v>
      </c>
      <c r="BH1820">
        <v>0.5</v>
      </c>
      <c r="BI1820" t="s">
        <v>139</v>
      </c>
      <c r="BJ1820" s="15"/>
      <c r="BK1820" t="s">
        <v>146</v>
      </c>
      <c r="BL1820">
        <v>8</v>
      </c>
      <c r="BM1820" s="16">
        <v>45182.916666666701</v>
      </c>
      <c r="BN1820">
        <v>8</v>
      </c>
      <c r="BO1820" s="16">
        <v>45182.916666666701</v>
      </c>
      <c r="BP1820" t="s">
        <v>147</v>
      </c>
      <c r="BQ1820" t="s">
        <v>147</v>
      </c>
      <c r="BS1820">
        <v>0.5</v>
      </c>
      <c r="BT1820" t="b">
        <v>0</v>
      </c>
      <c r="BV1820">
        <v>0.5</v>
      </c>
      <c r="BW1820">
        <v>0.25</v>
      </c>
      <c r="BX1820" t="s">
        <v>1103</v>
      </c>
      <c r="BY1820" t="s">
        <v>1400</v>
      </c>
      <c r="BZ1820" t="s">
        <v>1401</v>
      </c>
      <c r="CA1820" t="s">
        <v>5378</v>
      </c>
      <c r="CB1820" t="s">
        <v>150</v>
      </c>
      <c r="CD1820" t="s">
        <v>3493</v>
      </c>
      <c r="CI1820">
        <v>45.631673380000002</v>
      </c>
      <c r="CJ1820">
        <v>-120.2516131</v>
      </c>
      <c r="CN1820" t="s">
        <v>1971</v>
      </c>
      <c r="CO1820" t="s">
        <v>298</v>
      </c>
      <c r="CV1820" t="s">
        <v>154</v>
      </c>
      <c r="CW1820" t="s">
        <v>524</v>
      </c>
      <c r="CX1820" t="s">
        <v>156</v>
      </c>
      <c r="DC1820" s="15"/>
      <c r="DH1820" t="s">
        <v>146</v>
      </c>
    </row>
    <row r="1821" spans="1:112" x14ac:dyDescent="0.25">
      <c r="A1821" t="s">
        <v>122</v>
      </c>
      <c r="B1821" t="s">
        <v>122</v>
      </c>
      <c r="C1821" t="s">
        <v>5379</v>
      </c>
      <c r="D1821" t="s">
        <v>124</v>
      </c>
      <c r="E1821" t="s">
        <v>125</v>
      </c>
      <c r="F1821" t="s">
        <v>126</v>
      </c>
      <c r="G1821" s="15">
        <v>45187</v>
      </c>
      <c r="H1821" t="s">
        <v>3376</v>
      </c>
      <c r="I1821" t="s">
        <v>128</v>
      </c>
      <c r="J1821" s="15"/>
      <c r="M1821" t="s">
        <v>316</v>
      </c>
      <c r="N1821" t="s">
        <v>130</v>
      </c>
      <c r="T1821" t="s">
        <v>1852</v>
      </c>
      <c r="U1821" t="s">
        <v>1072</v>
      </c>
      <c r="V1821" t="s">
        <v>1170</v>
      </c>
      <c r="W1821" t="s">
        <v>134</v>
      </c>
      <c r="AA1821" t="s">
        <v>135</v>
      </c>
      <c r="AB1821" t="s">
        <v>122</v>
      </c>
      <c r="AC1821" t="s">
        <v>135</v>
      </c>
      <c r="AD1821" t="s">
        <v>136</v>
      </c>
      <c r="AF1821" t="s">
        <v>137</v>
      </c>
      <c r="AG1821" t="s">
        <v>138</v>
      </c>
      <c r="AH1821">
        <v>0.44</v>
      </c>
      <c r="AI1821" t="s">
        <v>139</v>
      </c>
      <c r="AK1821" t="s">
        <v>140</v>
      </c>
      <c r="AM1821" t="s">
        <v>141</v>
      </c>
      <c r="AS1821" t="s">
        <v>224</v>
      </c>
      <c r="AU1821">
        <v>0</v>
      </c>
      <c r="AV1821" t="s">
        <v>130</v>
      </c>
      <c r="AZ1821" t="s">
        <v>143</v>
      </c>
      <c r="BA1821" t="s">
        <v>122</v>
      </c>
      <c r="BB1821" t="s">
        <v>143</v>
      </c>
      <c r="BD1821" t="s">
        <v>419</v>
      </c>
      <c r="BE1821" s="15"/>
      <c r="BG1821" t="s">
        <v>145</v>
      </c>
      <c r="BH1821">
        <v>0.5</v>
      </c>
      <c r="BI1821" t="s">
        <v>139</v>
      </c>
      <c r="BJ1821" s="15"/>
      <c r="BK1821" t="s">
        <v>146</v>
      </c>
      <c r="BL1821">
        <v>7</v>
      </c>
      <c r="BM1821" s="16">
        <v>45187.818055555603</v>
      </c>
      <c r="BO1821" s="16"/>
      <c r="BP1821" t="s">
        <v>147</v>
      </c>
      <c r="BQ1821" t="s">
        <v>147</v>
      </c>
      <c r="BR1821">
        <v>0.44</v>
      </c>
      <c r="BS1821">
        <v>0.5</v>
      </c>
      <c r="BT1821" t="b">
        <v>0</v>
      </c>
      <c r="BU1821">
        <v>0.44</v>
      </c>
      <c r="BV1821">
        <v>0.5</v>
      </c>
      <c r="BW1821">
        <v>0.25</v>
      </c>
      <c r="BX1821" t="s">
        <v>1103</v>
      </c>
      <c r="BY1821" t="s">
        <v>122</v>
      </c>
      <c r="BZ1821" t="s">
        <v>122</v>
      </c>
      <c r="CA1821" t="s">
        <v>1171</v>
      </c>
      <c r="CB1821" t="s">
        <v>150</v>
      </c>
      <c r="CC1821" t="s">
        <v>1172</v>
      </c>
      <c r="CD1821" t="s">
        <v>410</v>
      </c>
      <c r="CI1821">
        <v>33.446283299999997</v>
      </c>
      <c r="CJ1821">
        <v>-112.03855</v>
      </c>
      <c r="CN1821" t="s">
        <v>135</v>
      </c>
      <c r="CO1821" t="s">
        <v>153</v>
      </c>
      <c r="CV1821" t="s">
        <v>154</v>
      </c>
      <c r="CW1821" t="s">
        <v>155</v>
      </c>
      <c r="CX1821" t="s">
        <v>321</v>
      </c>
      <c r="DC1821" s="15"/>
      <c r="DH1821" t="s">
        <v>146</v>
      </c>
    </row>
    <row r="1822" spans="1:112" x14ac:dyDescent="0.25">
      <c r="A1822" t="s">
        <v>1400</v>
      </c>
      <c r="B1822" t="s">
        <v>1401</v>
      </c>
      <c r="C1822" t="s">
        <v>5380</v>
      </c>
      <c r="D1822" t="s">
        <v>124</v>
      </c>
      <c r="E1822" t="s">
        <v>125</v>
      </c>
      <c r="F1822" t="s">
        <v>126</v>
      </c>
      <c r="G1822" s="15">
        <v>45217</v>
      </c>
      <c r="H1822" t="s">
        <v>342</v>
      </c>
      <c r="I1822" t="s">
        <v>1197</v>
      </c>
      <c r="J1822" s="15">
        <v>45217</v>
      </c>
      <c r="K1822" t="s">
        <v>342</v>
      </c>
      <c r="L1822" t="s">
        <v>1197</v>
      </c>
      <c r="T1822" t="s">
        <v>2772</v>
      </c>
      <c r="V1822" t="s">
        <v>5346</v>
      </c>
      <c r="AA1822" t="s">
        <v>1406</v>
      </c>
      <c r="AB1822" t="s">
        <v>1400</v>
      </c>
      <c r="AC1822" t="s">
        <v>1406</v>
      </c>
      <c r="AD1822" t="s">
        <v>1407</v>
      </c>
      <c r="AF1822" t="s">
        <v>137</v>
      </c>
      <c r="AG1822" t="s">
        <v>1408</v>
      </c>
      <c r="AI1822" t="s">
        <v>139</v>
      </c>
      <c r="AK1822" t="s">
        <v>140</v>
      </c>
      <c r="AM1822" t="s">
        <v>141</v>
      </c>
      <c r="AZ1822" t="s">
        <v>1207</v>
      </c>
      <c r="BA1822" t="s">
        <v>1208</v>
      </c>
      <c r="BB1822" t="s">
        <v>1209</v>
      </c>
      <c r="BD1822" t="s">
        <v>1409</v>
      </c>
      <c r="BE1822" s="15">
        <v>45225</v>
      </c>
      <c r="BG1822" t="s">
        <v>1410</v>
      </c>
      <c r="BH1822">
        <v>0.5</v>
      </c>
      <c r="BI1822" t="s">
        <v>139</v>
      </c>
      <c r="BJ1822" s="15"/>
      <c r="BK1822" t="s">
        <v>146</v>
      </c>
      <c r="BL1822">
        <v>8</v>
      </c>
      <c r="BM1822" s="16">
        <v>45217.711805555598</v>
      </c>
      <c r="BN1822">
        <v>8</v>
      </c>
      <c r="BO1822" s="16">
        <v>45217.711805555598</v>
      </c>
      <c r="BP1822" t="s">
        <v>147</v>
      </c>
      <c r="BQ1822" t="s">
        <v>147</v>
      </c>
      <c r="BS1822">
        <v>0.5</v>
      </c>
      <c r="BT1822" t="b">
        <v>0</v>
      </c>
      <c r="BV1822">
        <v>0.5</v>
      </c>
      <c r="BW1822">
        <v>0.25</v>
      </c>
      <c r="BX1822" t="s">
        <v>1103</v>
      </c>
      <c r="BY1822" t="s">
        <v>1400</v>
      </c>
      <c r="BZ1822" t="s">
        <v>1401</v>
      </c>
      <c r="CA1822" t="s">
        <v>5347</v>
      </c>
      <c r="CB1822" t="s">
        <v>150</v>
      </c>
      <c r="CD1822" t="s">
        <v>4560</v>
      </c>
      <c r="CI1822">
        <v>43.694200000000002</v>
      </c>
      <c r="CJ1822">
        <v>-121.52500000000001</v>
      </c>
      <c r="CN1822" t="s">
        <v>135</v>
      </c>
      <c r="CO1822" t="s">
        <v>298</v>
      </c>
      <c r="CV1822" t="s">
        <v>154</v>
      </c>
      <c r="CW1822" t="s">
        <v>524</v>
      </c>
      <c r="CX1822" t="s">
        <v>199</v>
      </c>
      <c r="DC1822" s="15"/>
      <c r="DH1822" t="s">
        <v>146</v>
      </c>
    </row>
    <row r="1823" spans="1:112" x14ac:dyDescent="0.25">
      <c r="A1823" t="s">
        <v>1400</v>
      </c>
      <c r="B1823" t="s">
        <v>1401</v>
      </c>
      <c r="C1823" t="s">
        <v>5381</v>
      </c>
      <c r="D1823" t="s">
        <v>124</v>
      </c>
      <c r="E1823" t="s">
        <v>125</v>
      </c>
      <c r="F1823" t="s">
        <v>126</v>
      </c>
      <c r="G1823" s="15">
        <v>45217</v>
      </c>
      <c r="H1823" t="s">
        <v>2193</v>
      </c>
      <c r="I1823" t="s">
        <v>1197</v>
      </c>
      <c r="J1823" s="15">
        <v>45217</v>
      </c>
      <c r="K1823" t="s">
        <v>2193</v>
      </c>
      <c r="L1823" t="s">
        <v>1197</v>
      </c>
      <c r="T1823" t="s">
        <v>2772</v>
      </c>
      <c r="V1823" t="s">
        <v>5289</v>
      </c>
      <c r="AA1823" t="s">
        <v>1406</v>
      </c>
      <c r="AB1823" t="s">
        <v>1400</v>
      </c>
      <c r="AC1823" t="s">
        <v>1406</v>
      </c>
      <c r="AD1823" t="s">
        <v>1407</v>
      </c>
      <c r="AF1823" t="s">
        <v>137</v>
      </c>
      <c r="AG1823" t="s">
        <v>1408</v>
      </c>
      <c r="AI1823" t="s">
        <v>139</v>
      </c>
      <c r="AK1823" t="s">
        <v>140</v>
      </c>
      <c r="AM1823" t="s">
        <v>141</v>
      </c>
      <c r="AZ1823" t="s">
        <v>1207</v>
      </c>
      <c r="BA1823" t="s">
        <v>1208</v>
      </c>
      <c r="BB1823" t="s">
        <v>1209</v>
      </c>
      <c r="BD1823" t="s">
        <v>1409</v>
      </c>
      <c r="BE1823" s="15">
        <v>45226</v>
      </c>
      <c r="BG1823" t="s">
        <v>1410</v>
      </c>
      <c r="BH1823">
        <v>0.5</v>
      </c>
      <c r="BI1823" t="s">
        <v>139</v>
      </c>
      <c r="BJ1823" s="15"/>
      <c r="BK1823" t="s">
        <v>146</v>
      </c>
      <c r="BL1823">
        <v>8</v>
      </c>
      <c r="BM1823" s="16">
        <v>45217.722222222197</v>
      </c>
      <c r="BN1823">
        <v>8</v>
      </c>
      <c r="BO1823" s="16">
        <v>45217.722222222197</v>
      </c>
      <c r="BP1823" t="s">
        <v>147</v>
      </c>
      <c r="BQ1823" t="s">
        <v>147</v>
      </c>
      <c r="BS1823">
        <v>0.5</v>
      </c>
      <c r="BT1823" t="b">
        <v>0</v>
      </c>
      <c r="BV1823">
        <v>0.5</v>
      </c>
      <c r="BW1823">
        <v>0.25</v>
      </c>
      <c r="BX1823" t="s">
        <v>1103</v>
      </c>
      <c r="BY1823" t="s">
        <v>1400</v>
      </c>
      <c r="BZ1823" t="s">
        <v>1401</v>
      </c>
      <c r="CA1823" t="s">
        <v>5290</v>
      </c>
      <c r="CB1823" t="s">
        <v>150</v>
      </c>
      <c r="CD1823" t="s">
        <v>4547</v>
      </c>
      <c r="CI1823">
        <v>43.860605</v>
      </c>
      <c r="CJ1823">
        <v>-121.468504</v>
      </c>
      <c r="CN1823" t="s">
        <v>1971</v>
      </c>
      <c r="CO1823" t="s">
        <v>298</v>
      </c>
      <c r="CV1823" t="s">
        <v>154</v>
      </c>
      <c r="CW1823" t="s">
        <v>524</v>
      </c>
      <c r="CX1823" t="s">
        <v>199</v>
      </c>
      <c r="DC1823" s="15"/>
      <c r="DH1823" t="s">
        <v>146</v>
      </c>
    </row>
    <row r="1824" spans="1:112" x14ac:dyDescent="0.25">
      <c r="A1824" t="s">
        <v>1400</v>
      </c>
      <c r="B1824" t="s">
        <v>1401</v>
      </c>
      <c r="C1824" t="s">
        <v>5382</v>
      </c>
      <c r="D1824" t="s">
        <v>124</v>
      </c>
      <c r="E1824" t="s">
        <v>125</v>
      </c>
      <c r="F1824" t="s">
        <v>126</v>
      </c>
      <c r="G1824" s="15">
        <v>45217</v>
      </c>
      <c r="H1824" t="s">
        <v>720</v>
      </c>
      <c r="I1824" t="s">
        <v>1197</v>
      </c>
      <c r="J1824" s="15">
        <v>45217</v>
      </c>
      <c r="K1824" t="s">
        <v>720</v>
      </c>
      <c r="L1824" t="s">
        <v>1197</v>
      </c>
      <c r="T1824" t="s">
        <v>2772</v>
      </c>
      <c r="V1824" t="s">
        <v>5308</v>
      </c>
      <c r="AA1824" t="s">
        <v>1406</v>
      </c>
      <c r="AB1824" t="s">
        <v>1400</v>
      </c>
      <c r="AC1824" t="s">
        <v>1406</v>
      </c>
      <c r="AD1824" t="s">
        <v>1407</v>
      </c>
      <c r="AF1824" t="s">
        <v>137</v>
      </c>
      <c r="AG1824" t="s">
        <v>1408</v>
      </c>
      <c r="AI1824" t="s">
        <v>139</v>
      </c>
      <c r="AK1824" t="s">
        <v>140</v>
      </c>
      <c r="AM1824" t="s">
        <v>141</v>
      </c>
      <c r="AZ1824" t="s">
        <v>1207</v>
      </c>
      <c r="BA1824" t="s">
        <v>1208</v>
      </c>
      <c r="BB1824" t="s">
        <v>1209</v>
      </c>
      <c r="BD1824" t="s">
        <v>1409</v>
      </c>
      <c r="BE1824" s="15">
        <v>45225</v>
      </c>
      <c r="BG1824" t="s">
        <v>1410</v>
      </c>
      <c r="BH1824">
        <v>0.5</v>
      </c>
      <c r="BI1824" t="s">
        <v>139</v>
      </c>
      <c r="BJ1824" s="15"/>
      <c r="BK1824" t="s">
        <v>146</v>
      </c>
      <c r="BL1824">
        <v>8</v>
      </c>
      <c r="BM1824" s="16">
        <v>45217.75</v>
      </c>
      <c r="BN1824">
        <v>8</v>
      </c>
      <c r="BO1824" s="16">
        <v>45217.75</v>
      </c>
      <c r="BP1824" t="s">
        <v>147</v>
      </c>
      <c r="BQ1824" t="s">
        <v>147</v>
      </c>
      <c r="BS1824">
        <v>0.5</v>
      </c>
      <c r="BT1824" t="b">
        <v>0</v>
      </c>
      <c r="BV1824">
        <v>0.5</v>
      </c>
      <c r="BW1824">
        <v>0.25</v>
      </c>
      <c r="BX1824" t="s">
        <v>1103</v>
      </c>
      <c r="BY1824" t="s">
        <v>1400</v>
      </c>
      <c r="BZ1824" t="s">
        <v>1401</v>
      </c>
      <c r="CA1824" t="s">
        <v>5309</v>
      </c>
      <c r="CB1824" t="s">
        <v>150</v>
      </c>
      <c r="CD1824" t="s">
        <v>4560</v>
      </c>
      <c r="CI1824">
        <v>43.687469999999998</v>
      </c>
      <c r="CJ1824">
        <v>-121.54528999999999</v>
      </c>
      <c r="CN1824" t="s">
        <v>1971</v>
      </c>
      <c r="CO1824" t="s">
        <v>298</v>
      </c>
      <c r="CV1824" t="s">
        <v>154</v>
      </c>
      <c r="CW1824" t="s">
        <v>524</v>
      </c>
      <c r="CX1824" t="s">
        <v>199</v>
      </c>
      <c r="DC1824" s="15"/>
      <c r="DH1824" t="s">
        <v>146</v>
      </c>
    </row>
    <row r="1825" spans="1:112" x14ac:dyDescent="0.25">
      <c r="A1825" t="s">
        <v>1400</v>
      </c>
      <c r="B1825" t="s">
        <v>1401</v>
      </c>
      <c r="C1825" t="s">
        <v>5383</v>
      </c>
      <c r="D1825" t="s">
        <v>124</v>
      </c>
      <c r="E1825" t="s">
        <v>125</v>
      </c>
      <c r="F1825" t="s">
        <v>126</v>
      </c>
      <c r="G1825" s="15">
        <v>45217</v>
      </c>
      <c r="H1825" t="s">
        <v>682</v>
      </c>
      <c r="I1825" t="s">
        <v>1197</v>
      </c>
      <c r="J1825" s="15">
        <v>45217</v>
      </c>
      <c r="K1825" t="s">
        <v>682</v>
      </c>
      <c r="L1825" t="s">
        <v>1197</v>
      </c>
      <c r="T1825" t="s">
        <v>2772</v>
      </c>
      <c r="V1825" t="s">
        <v>5215</v>
      </c>
      <c r="AA1825" t="s">
        <v>1406</v>
      </c>
      <c r="AB1825" t="s">
        <v>1400</v>
      </c>
      <c r="AC1825" t="s">
        <v>1406</v>
      </c>
      <c r="AD1825" t="s">
        <v>1407</v>
      </c>
      <c r="AF1825" t="s">
        <v>137</v>
      </c>
      <c r="AG1825" t="s">
        <v>1408</v>
      </c>
      <c r="AI1825" t="s">
        <v>139</v>
      </c>
      <c r="AK1825" t="s">
        <v>140</v>
      </c>
      <c r="AM1825" t="s">
        <v>141</v>
      </c>
      <c r="AZ1825" t="s">
        <v>1207</v>
      </c>
      <c r="BA1825" t="s">
        <v>1208</v>
      </c>
      <c r="BB1825" t="s">
        <v>1209</v>
      </c>
      <c r="BD1825" t="s">
        <v>1409</v>
      </c>
      <c r="BE1825" s="15">
        <v>45226</v>
      </c>
      <c r="BG1825" t="s">
        <v>1410</v>
      </c>
      <c r="BH1825">
        <v>0.5</v>
      </c>
      <c r="BI1825" t="s">
        <v>139</v>
      </c>
      <c r="BJ1825" s="15"/>
      <c r="BK1825" t="s">
        <v>146</v>
      </c>
      <c r="BL1825">
        <v>8</v>
      </c>
      <c r="BM1825" s="16">
        <v>45217.774305555598</v>
      </c>
      <c r="BN1825">
        <v>8</v>
      </c>
      <c r="BO1825" s="16">
        <v>45217.774305555598</v>
      </c>
      <c r="BP1825" t="s">
        <v>147</v>
      </c>
      <c r="BQ1825" t="s">
        <v>147</v>
      </c>
      <c r="BS1825">
        <v>0.5</v>
      </c>
      <c r="BT1825" t="b">
        <v>0</v>
      </c>
      <c r="BV1825">
        <v>0.5</v>
      </c>
      <c r="BW1825">
        <v>0.25</v>
      </c>
      <c r="BX1825" t="s">
        <v>1103</v>
      </c>
      <c r="BY1825" t="s">
        <v>1400</v>
      </c>
      <c r="BZ1825" t="s">
        <v>1401</v>
      </c>
      <c r="CA1825" t="s">
        <v>5216</v>
      </c>
      <c r="CB1825" t="s">
        <v>150</v>
      </c>
      <c r="CD1825" t="s">
        <v>4547</v>
      </c>
      <c r="CI1825">
        <v>43.838946999999997</v>
      </c>
      <c r="CJ1825">
        <v>-121.461952</v>
      </c>
      <c r="CN1825" t="s">
        <v>1971</v>
      </c>
      <c r="CO1825" t="s">
        <v>298</v>
      </c>
      <c r="CV1825" t="s">
        <v>154</v>
      </c>
      <c r="CW1825" t="s">
        <v>524</v>
      </c>
      <c r="CX1825" t="s">
        <v>199</v>
      </c>
      <c r="DC1825" s="15"/>
      <c r="DH1825" t="s">
        <v>146</v>
      </c>
    </row>
    <row r="1826" spans="1:112" x14ac:dyDescent="0.25">
      <c r="A1826" t="s">
        <v>1400</v>
      </c>
      <c r="B1826" t="s">
        <v>1401</v>
      </c>
      <c r="C1826" t="s">
        <v>5384</v>
      </c>
      <c r="D1826" t="s">
        <v>124</v>
      </c>
      <c r="E1826" t="s">
        <v>125</v>
      </c>
      <c r="F1826" t="s">
        <v>126</v>
      </c>
      <c r="G1826" s="15">
        <v>45217</v>
      </c>
      <c r="H1826" t="s">
        <v>682</v>
      </c>
      <c r="I1826" t="s">
        <v>1197</v>
      </c>
      <c r="J1826" s="15">
        <v>45217</v>
      </c>
      <c r="K1826" t="s">
        <v>682</v>
      </c>
      <c r="L1826" t="s">
        <v>1197</v>
      </c>
      <c r="T1826" t="s">
        <v>2772</v>
      </c>
      <c r="V1826" t="s">
        <v>5163</v>
      </c>
      <c r="AA1826" t="s">
        <v>1406</v>
      </c>
      <c r="AB1826" t="s">
        <v>1400</v>
      </c>
      <c r="AC1826" t="s">
        <v>1406</v>
      </c>
      <c r="AD1826" t="s">
        <v>1407</v>
      </c>
      <c r="AF1826" t="s">
        <v>137</v>
      </c>
      <c r="AG1826" t="s">
        <v>1408</v>
      </c>
      <c r="AI1826" t="s">
        <v>139</v>
      </c>
      <c r="AJ1826" t="s">
        <v>1991</v>
      </c>
      <c r="AK1826" t="s">
        <v>140</v>
      </c>
      <c r="AM1826" t="s">
        <v>141</v>
      </c>
      <c r="AS1826" t="s">
        <v>5385</v>
      </c>
      <c r="AZ1826" t="s">
        <v>1207</v>
      </c>
      <c r="BA1826" t="s">
        <v>1208</v>
      </c>
      <c r="BB1826" t="s">
        <v>1209</v>
      </c>
      <c r="BD1826" t="s">
        <v>1409</v>
      </c>
      <c r="BE1826" s="15">
        <v>45225</v>
      </c>
      <c r="BG1826" t="s">
        <v>1410</v>
      </c>
      <c r="BH1826">
        <v>0.5</v>
      </c>
      <c r="BI1826" t="s">
        <v>139</v>
      </c>
      <c r="BJ1826" s="15"/>
      <c r="BK1826" t="s">
        <v>146</v>
      </c>
      <c r="BL1826">
        <v>8</v>
      </c>
      <c r="BM1826" s="16">
        <v>45217.774305555598</v>
      </c>
      <c r="BN1826">
        <v>8</v>
      </c>
      <c r="BO1826" s="16">
        <v>45217.774305555598</v>
      </c>
      <c r="BP1826" t="s">
        <v>147</v>
      </c>
      <c r="BQ1826" t="s">
        <v>147</v>
      </c>
      <c r="BS1826">
        <v>0.5</v>
      </c>
      <c r="BT1826" t="b">
        <v>0</v>
      </c>
      <c r="BV1826">
        <v>0.5</v>
      </c>
      <c r="BW1826">
        <v>0.25</v>
      </c>
      <c r="BX1826" t="s">
        <v>1103</v>
      </c>
      <c r="BY1826" t="s">
        <v>1400</v>
      </c>
      <c r="BZ1826" t="s">
        <v>1401</v>
      </c>
      <c r="CA1826" t="s">
        <v>5164</v>
      </c>
      <c r="CB1826" t="s">
        <v>150</v>
      </c>
      <c r="CD1826" t="s">
        <v>4560</v>
      </c>
      <c r="CI1826">
        <v>43.665399999999998</v>
      </c>
      <c r="CJ1826">
        <v>-121.553</v>
      </c>
      <c r="CN1826" t="s">
        <v>1971</v>
      </c>
      <c r="CO1826" t="s">
        <v>298</v>
      </c>
      <c r="CV1826" t="s">
        <v>154</v>
      </c>
      <c r="CW1826" t="s">
        <v>524</v>
      </c>
      <c r="CX1826" t="s">
        <v>199</v>
      </c>
      <c r="DC1826" s="15"/>
      <c r="DH1826" t="s">
        <v>146</v>
      </c>
    </row>
    <row r="1827" spans="1:112" x14ac:dyDescent="0.25">
      <c r="A1827" t="s">
        <v>1400</v>
      </c>
      <c r="B1827" t="s">
        <v>1401</v>
      </c>
      <c r="C1827" t="s">
        <v>5386</v>
      </c>
      <c r="D1827" t="s">
        <v>124</v>
      </c>
      <c r="E1827" t="s">
        <v>125</v>
      </c>
      <c r="F1827" t="s">
        <v>126</v>
      </c>
      <c r="G1827" s="15">
        <v>45217</v>
      </c>
      <c r="H1827" t="s">
        <v>188</v>
      </c>
      <c r="I1827" t="s">
        <v>1197</v>
      </c>
      <c r="J1827" s="15">
        <v>45217</v>
      </c>
      <c r="K1827" t="s">
        <v>188</v>
      </c>
      <c r="L1827" t="s">
        <v>1197</v>
      </c>
      <c r="T1827" t="s">
        <v>2772</v>
      </c>
      <c r="V1827" t="s">
        <v>5227</v>
      </c>
      <c r="AA1827" t="s">
        <v>1406</v>
      </c>
      <c r="AB1827" t="s">
        <v>1400</v>
      </c>
      <c r="AC1827" t="s">
        <v>1406</v>
      </c>
      <c r="AD1827" t="s">
        <v>1407</v>
      </c>
      <c r="AF1827" t="s">
        <v>137</v>
      </c>
      <c r="AG1827" t="s">
        <v>1408</v>
      </c>
      <c r="AI1827" t="s">
        <v>139</v>
      </c>
      <c r="AK1827" t="s">
        <v>140</v>
      </c>
      <c r="AM1827" t="s">
        <v>141</v>
      </c>
      <c r="AZ1827" t="s">
        <v>1207</v>
      </c>
      <c r="BA1827" t="s">
        <v>1208</v>
      </c>
      <c r="BB1827" t="s">
        <v>1209</v>
      </c>
      <c r="BD1827" t="s">
        <v>1409</v>
      </c>
      <c r="BE1827" s="15">
        <v>45225</v>
      </c>
      <c r="BG1827" t="s">
        <v>1410</v>
      </c>
      <c r="BH1827">
        <v>0.5</v>
      </c>
      <c r="BI1827" t="s">
        <v>139</v>
      </c>
      <c r="BJ1827" s="15"/>
      <c r="BK1827" t="s">
        <v>146</v>
      </c>
      <c r="BL1827">
        <v>8</v>
      </c>
      <c r="BM1827" s="16">
        <v>45217.791666666701</v>
      </c>
      <c r="BN1827">
        <v>8</v>
      </c>
      <c r="BO1827" s="16">
        <v>45217.791666666701</v>
      </c>
      <c r="BP1827" t="s">
        <v>147</v>
      </c>
      <c r="BQ1827" t="s">
        <v>147</v>
      </c>
      <c r="BS1827">
        <v>0.5</v>
      </c>
      <c r="BT1827" t="b">
        <v>0</v>
      </c>
      <c r="BV1827">
        <v>0.5</v>
      </c>
      <c r="BW1827">
        <v>0.25</v>
      </c>
      <c r="BX1827" t="s">
        <v>1103</v>
      </c>
      <c r="BY1827" t="s">
        <v>1400</v>
      </c>
      <c r="BZ1827" t="s">
        <v>1401</v>
      </c>
      <c r="CA1827" t="s">
        <v>5228</v>
      </c>
      <c r="CB1827" t="s">
        <v>150</v>
      </c>
      <c r="CD1827" t="s">
        <v>4560</v>
      </c>
      <c r="CI1827">
        <v>43.662315</v>
      </c>
      <c r="CJ1827">
        <v>-121.54442400000001</v>
      </c>
      <c r="CN1827" t="s">
        <v>1971</v>
      </c>
      <c r="CO1827" t="s">
        <v>298</v>
      </c>
      <c r="CV1827" t="s">
        <v>154</v>
      </c>
      <c r="CW1827" t="s">
        <v>524</v>
      </c>
      <c r="CX1827" t="s">
        <v>199</v>
      </c>
      <c r="DC1827" s="15"/>
      <c r="DH1827" t="s">
        <v>146</v>
      </c>
    </row>
    <row r="1828" spans="1:112" x14ac:dyDescent="0.25">
      <c r="A1828" t="s">
        <v>1400</v>
      </c>
      <c r="B1828" t="s">
        <v>1401</v>
      </c>
      <c r="C1828" t="s">
        <v>5387</v>
      </c>
      <c r="D1828" t="s">
        <v>124</v>
      </c>
      <c r="E1828" t="s">
        <v>125</v>
      </c>
      <c r="F1828" t="s">
        <v>126</v>
      </c>
      <c r="G1828" s="15">
        <v>45217</v>
      </c>
      <c r="H1828" t="s">
        <v>1567</v>
      </c>
      <c r="I1828" t="s">
        <v>1197</v>
      </c>
      <c r="J1828" s="15">
        <v>45217</v>
      </c>
      <c r="K1828" t="s">
        <v>1567</v>
      </c>
      <c r="L1828" t="s">
        <v>1197</v>
      </c>
      <c r="T1828" t="s">
        <v>2772</v>
      </c>
      <c r="V1828" t="s">
        <v>5224</v>
      </c>
      <c r="AA1828" t="s">
        <v>1406</v>
      </c>
      <c r="AB1828" t="s">
        <v>1400</v>
      </c>
      <c r="AC1828" t="s">
        <v>1406</v>
      </c>
      <c r="AD1828" t="s">
        <v>1407</v>
      </c>
      <c r="AF1828" t="s">
        <v>137</v>
      </c>
      <c r="AG1828" t="s">
        <v>1408</v>
      </c>
      <c r="AI1828" t="s">
        <v>139</v>
      </c>
      <c r="AK1828" t="s">
        <v>140</v>
      </c>
      <c r="AM1828" t="s">
        <v>141</v>
      </c>
      <c r="AZ1828" t="s">
        <v>1207</v>
      </c>
      <c r="BA1828" t="s">
        <v>1208</v>
      </c>
      <c r="BB1828" t="s">
        <v>1209</v>
      </c>
      <c r="BD1828" t="s">
        <v>1409</v>
      </c>
      <c r="BE1828" s="15">
        <v>45226</v>
      </c>
      <c r="BG1828" t="s">
        <v>1410</v>
      </c>
      <c r="BH1828">
        <v>0.5</v>
      </c>
      <c r="BI1828" t="s">
        <v>139</v>
      </c>
      <c r="BJ1828" s="15"/>
      <c r="BK1828" t="s">
        <v>146</v>
      </c>
      <c r="BL1828">
        <v>8</v>
      </c>
      <c r="BM1828" s="16">
        <v>45217.819444444402</v>
      </c>
      <c r="BN1828">
        <v>8</v>
      </c>
      <c r="BO1828" s="16">
        <v>45217.819444444402</v>
      </c>
      <c r="BP1828" t="s">
        <v>147</v>
      </c>
      <c r="BQ1828" t="s">
        <v>147</v>
      </c>
      <c r="BS1828">
        <v>0.5</v>
      </c>
      <c r="BT1828" t="b">
        <v>0</v>
      </c>
      <c r="BV1828">
        <v>0.5</v>
      </c>
      <c r="BW1828">
        <v>0.25</v>
      </c>
      <c r="BX1828" t="s">
        <v>1103</v>
      </c>
      <c r="BY1828" t="s">
        <v>1400</v>
      </c>
      <c r="BZ1828" t="s">
        <v>1401</v>
      </c>
      <c r="CA1828" t="s">
        <v>5225</v>
      </c>
      <c r="CB1828" t="s">
        <v>150</v>
      </c>
      <c r="CD1828" t="s">
        <v>4547</v>
      </c>
      <c r="CI1828">
        <v>43.836170000000003</v>
      </c>
      <c r="CJ1828">
        <v>-121.48188</v>
      </c>
      <c r="CN1828" t="s">
        <v>1971</v>
      </c>
      <c r="CO1828" t="s">
        <v>298</v>
      </c>
      <c r="CV1828" t="s">
        <v>154</v>
      </c>
      <c r="CW1828" t="s">
        <v>524</v>
      </c>
      <c r="CX1828" t="s">
        <v>199</v>
      </c>
      <c r="DC1828" s="15"/>
      <c r="DH1828" t="s">
        <v>146</v>
      </c>
    </row>
    <row r="1829" spans="1:112" x14ac:dyDescent="0.25">
      <c r="A1829" t="s">
        <v>1400</v>
      </c>
      <c r="B1829" t="s">
        <v>1401</v>
      </c>
      <c r="C1829" t="s">
        <v>5388</v>
      </c>
      <c r="D1829" t="s">
        <v>124</v>
      </c>
      <c r="E1829" t="s">
        <v>125</v>
      </c>
      <c r="F1829" t="s">
        <v>126</v>
      </c>
      <c r="G1829" s="15">
        <v>45217</v>
      </c>
      <c r="H1829" t="s">
        <v>5389</v>
      </c>
      <c r="I1829" t="s">
        <v>1197</v>
      </c>
      <c r="J1829" s="15">
        <v>45217</v>
      </c>
      <c r="K1829" t="s">
        <v>5389</v>
      </c>
      <c r="L1829" t="s">
        <v>1197</v>
      </c>
      <c r="T1829" t="s">
        <v>2772</v>
      </c>
      <c r="V1829" t="s">
        <v>5334</v>
      </c>
      <c r="AA1829" t="s">
        <v>1406</v>
      </c>
      <c r="AB1829" t="s">
        <v>1400</v>
      </c>
      <c r="AC1829" t="s">
        <v>1406</v>
      </c>
      <c r="AD1829" t="s">
        <v>1407</v>
      </c>
      <c r="AF1829" t="s">
        <v>137</v>
      </c>
      <c r="AG1829" t="s">
        <v>1408</v>
      </c>
      <c r="AI1829" t="s">
        <v>139</v>
      </c>
      <c r="AK1829" t="s">
        <v>140</v>
      </c>
      <c r="AM1829" t="s">
        <v>141</v>
      </c>
      <c r="AZ1829" t="s">
        <v>1207</v>
      </c>
      <c r="BA1829" t="s">
        <v>1208</v>
      </c>
      <c r="BB1829" t="s">
        <v>1209</v>
      </c>
      <c r="BD1829" t="s">
        <v>1409</v>
      </c>
      <c r="BE1829" s="15">
        <v>45225</v>
      </c>
      <c r="BG1829" t="s">
        <v>1410</v>
      </c>
      <c r="BH1829">
        <v>0.5</v>
      </c>
      <c r="BI1829" t="s">
        <v>139</v>
      </c>
      <c r="BJ1829" s="15"/>
      <c r="BK1829" t="s">
        <v>146</v>
      </c>
      <c r="BL1829">
        <v>8</v>
      </c>
      <c r="BM1829" s="16">
        <v>45217.853472222203</v>
      </c>
      <c r="BN1829">
        <v>8</v>
      </c>
      <c r="BO1829" s="16">
        <v>45217.853472222203</v>
      </c>
      <c r="BP1829" t="s">
        <v>147</v>
      </c>
      <c r="BQ1829" t="s">
        <v>147</v>
      </c>
      <c r="BS1829">
        <v>0.5</v>
      </c>
      <c r="BT1829" t="b">
        <v>0</v>
      </c>
      <c r="BV1829">
        <v>0.5</v>
      </c>
      <c r="BW1829">
        <v>0.25</v>
      </c>
      <c r="BX1829" t="s">
        <v>1103</v>
      </c>
      <c r="BY1829" t="s">
        <v>1400</v>
      </c>
      <c r="BZ1829" t="s">
        <v>1401</v>
      </c>
      <c r="CA1829" t="s">
        <v>5335</v>
      </c>
      <c r="CB1829" t="s">
        <v>150</v>
      </c>
      <c r="CD1829" t="s">
        <v>4560</v>
      </c>
      <c r="CI1829">
        <v>43.62715</v>
      </c>
      <c r="CJ1829">
        <v>-121.60503</v>
      </c>
      <c r="CN1829" t="s">
        <v>1971</v>
      </c>
      <c r="CO1829" t="s">
        <v>298</v>
      </c>
      <c r="CV1829" t="s">
        <v>154</v>
      </c>
      <c r="CW1829" t="s">
        <v>524</v>
      </c>
      <c r="CX1829" t="s">
        <v>199</v>
      </c>
      <c r="DC1829" s="15"/>
      <c r="DH1829" t="s">
        <v>146</v>
      </c>
    </row>
    <row r="1830" spans="1:112" x14ac:dyDescent="0.25">
      <c r="A1830" t="s">
        <v>1400</v>
      </c>
      <c r="B1830" t="s">
        <v>1401</v>
      </c>
      <c r="C1830" t="s">
        <v>5390</v>
      </c>
      <c r="D1830" t="s">
        <v>124</v>
      </c>
      <c r="E1830" t="s">
        <v>125</v>
      </c>
      <c r="F1830" t="s">
        <v>126</v>
      </c>
      <c r="G1830" s="15">
        <v>45217</v>
      </c>
      <c r="H1830" t="s">
        <v>573</v>
      </c>
      <c r="I1830" t="s">
        <v>1197</v>
      </c>
      <c r="J1830" s="15">
        <v>45217</v>
      </c>
      <c r="K1830" t="s">
        <v>573</v>
      </c>
      <c r="L1830" t="s">
        <v>1197</v>
      </c>
      <c r="T1830" t="s">
        <v>2772</v>
      </c>
      <c r="V1830" t="s">
        <v>5191</v>
      </c>
      <c r="AA1830" t="s">
        <v>1406</v>
      </c>
      <c r="AB1830" t="s">
        <v>1400</v>
      </c>
      <c r="AC1830" t="s">
        <v>1406</v>
      </c>
      <c r="AD1830" t="s">
        <v>1407</v>
      </c>
      <c r="AF1830" t="s">
        <v>137</v>
      </c>
      <c r="AG1830" t="s">
        <v>1408</v>
      </c>
      <c r="AI1830" t="s">
        <v>139</v>
      </c>
      <c r="AK1830" t="s">
        <v>140</v>
      </c>
      <c r="AM1830" t="s">
        <v>141</v>
      </c>
      <c r="AZ1830" t="s">
        <v>1207</v>
      </c>
      <c r="BA1830" t="s">
        <v>1208</v>
      </c>
      <c r="BB1830" t="s">
        <v>1209</v>
      </c>
      <c r="BD1830" t="s">
        <v>1409</v>
      </c>
      <c r="BE1830" s="15">
        <v>45226</v>
      </c>
      <c r="BG1830" t="s">
        <v>1410</v>
      </c>
      <c r="BH1830">
        <v>0.5</v>
      </c>
      <c r="BI1830" t="s">
        <v>139</v>
      </c>
      <c r="BJ1830" s="15"/>
      <c r="BK1830" t="s">
        <v>146</v>
      </c>
      <c r="BL1830">
        <v>8</v>
      </c>
      <c r="BM1830" s="16">
        <v>45217.868055555598</v>
      </c>
      <c r="BN1830">
        <v>8</v>
      </c>
      <c r="BO1830" s="16">
        <v>45217.868055555598</v>
      </c>
      <c r="BP1830" t="s">
        <v>147</v>
      </c>
      <c r="BQ1830" t="s">
        <v>147</v>
      </c>
      <c r="BS1830">
        <v>0.5</v>
      </c>
      <c r="BT1830" t="b">
        <v>0</v>
      </c>
      <c r="BV1830">
        <v>0.5</v>
      </c>
      <c r="BW1830">
        <v>0.25</v>
      </c>
      <c r="BX1830" t="s">
        <v>1103</v>
      </c>
      <c r="BY1830" t="s">
        <v>1400</v>
      </c>
      <c r="BZ1830" t="s">
        <v>1401</v>
      </c>
      <c r="CA1830" t="s">
        <v>5192</v>
      </c>
      <c r="CB1830" t="s">
        <v>150</v>
      </c>
      <c r="CD1830" t="s">
        <v>4560</v>
      </c>
      <c r="CI1830">
        <v>43.758859999999999</v>
      </c>
      <c r="CJ1830">
        <v>-121.522352</v>
      </c>
      <c r="CN1830" t="s">
        <v>1971</v>
      </c>
      <c r="CO1830" t="s">
        <v>298</v>
      </c>
      <c r="CV1830" t="s">
        <v>154</v>
      </c>
      <c r="CW1830" t="s">
        <v>524</v>
      </c>
      <c r="CX1830" t="s">
        <v>199</v>
      </c>
      <c r="DC1830" s="15"/>
      <c r="DH1830" t="s">
        <v>146</v>
      </c>
    </row>
    <row r="1831" spans="1:112" x14ac:dyDescent="0.25">
      <c r="A1831" t="s">
        <v>1400</v>
      </c>
      <c r="B1831" t="s">
        <v>1401</v>
      </c>
      <c r="C1831" t="s">
        <v>5391</v>
      </c>
      <c r="D1831" t="s">
        <v>124</v>
      </c>
      <c r="E1831" t="s">
        <v>125</v>
      </c>
      <c r="F1831" t="s">
        <v>126</v>
      </c>
      <c r="G1831" s="15">
        <v>45217</v>
      </c>
      <c r="H1831" t="s">
        <v>2341</v>
      </c>
      <c r="I1831" t="s">
        <v>1197</v>
      </c>
      <c r="J1831" s="15">
        <v>45217</v>
      </c>
      <c r="K1831" t="s">
        <v>2341</v>
      </c>
      <c r="L1831" t="s">
        <v>1197</v>
      </c>
      <c r="T1831" t="s">
        <v>2772</v>
      </c>
      <c r="V1831" t="s">
        <v>5200</v>
      </c>
      <c r="AA1831" t="s">
        <v>1406</v>
      </c>
      <c r="AB1831" t="s">
        <v>1400</v>
      </c>
      <c r="AC1831" t="s">
        <v>1406</v>
      </c>
      <c r="AD1831" t="s">
        <v>1407</v>
      </c>
      <c r="AF1831" t="s">
        <v>137</v>
      </c>
      <c r="AG1831" t="s">
        <v>1408</v>
      </c>
      <c r="AI1831" t="s">
        <v>139</v>
      </c>
      <c r="AK1831" t="s">
        <v>140</v>
      </c>
      <c r="AM1831" t="s">
        <v>141</v>
      </c>
      <c r="AZ1831" t="s">
        <v>1207</v>
      </c>
      <c r="BA1831" t="s">
        <v>1208</v>
      </c>
      <c r="BB1831" t="s">
        <v>1209</v>
      </c>
      <c r="BD1831" t="s">
        <v>1409</v>
      </c>
      <c r="BE1831" s="15">
        <v>45226</v>
      </c>
      <c r="BG1831" t="s">
        <v>1410</v>
      </c>
      <c r="BH1831">
        <v>0.5</v>
      </c>
      <c r="BI1831" t="s">
        <v>139</v>
      </c>
      <c r="BJ1831" s="15"/>
      <c r="BK1831" t="s">
        <v>146</v>
      </c>
      <c r="BL1831">
        <v>8</v>
      </c>
      <c r="BM1831" s="16">
        <v>45217.902083333298</v>
      </c>
      <c r="BN1831">
        <v>8</v>
      </c>
      <c r="BO1831" s="16">
        <v>45217.902083333298</v>
      </c>
      <c r="BP1831" t="s">
        <v>147</v>
      </c>
      <c r="BQ1831" t="s">
        <v>147</v>
      </c>
      <c r="BS1831">
        <v>0.5</v>
      </c>
      <c r="BT1831" t="b">
        <v>0</v>
      </c>
      <c r="BV1831">
        <v>0.5</v>
      </c>
      <c r="BW1831">
        <v>0.25</v>
      </c>
      <c r="BX1831" t="s">
        <v>1103</v>
      </c>
      <c r="BY1831" t="s">
        <v>1400</v>
      </c>
      <c r="BZ1831" t="s">
        <v>1401</v>
      </c>
      <c r="CA1831" t="s">
        <v>5201</v>
      </c>
      <c r="CB1831" t="s">
        <v>150</v>
      </c>
      <c r="CD1831" t="s">
        <v>4560</v>
      </c>
      <c r="CI1831">
        <v>43.749499999999998</v>
      </c>
      <c r="CJ1831">
        <v>-121.4997</v>
      </c>
      <c r="CN1831" t="s">
        <v>1971</v>
      </c>
      <c r="CO1831" t="s">
        <v>298</v>
      </c>
      <c r="CV1831" t="s">
        <v>154</v>
      </c>
      <c r="CW1831" t="s">
        <v>524</v>
      </c>
      <c r="CX1831" t="s">
        <v>199</v>
      </c>
      <c r="DC1831" s="15"/>
      <c r="DH1831" t="s">
        <v>146</v>
      </c>
    </row>
    <row r="1832" spans="1:112" x14ac:dyDescent="0.25">
      <c r="A1832" t="s">
        <v>1400</v>
      </c>
      <c r="B1832" t="s">
        <v>1401</v>
      </c>
      <c r="C1832" t="s">
        <v>5392</v>
      </c>
      <c r="D1832" t="s">
        <v>124</v>
      </c>
      <c r="E1832" t="s">
        <v>125</v>
      </c>
      <c r="F1832" t="s">
        <v>126</v>
      </c>
      <c r="G1832" s="15">
        <v>45218</v>
      </c>
      <c r="H1832" t="s">
        <v>1236</v>
      </c>
      <c r="I1832" t="s">
        <v>1197</v>
      </c>
      <c r="J1832" s="15">
        <v>45218</v>
      </c>
      <c r="K1832" t="s">
        <v>1236</v>
      </c>
      <c r="L1832" t="s">
        <v>1197</v>
      </c>
      <c r="T1832" t="s">
        <v>2772</v>
      </c>
      <c r="V1832" t="s">
        <v>5197</v>
      </c>
      <c r="AA1832" t="s">
        <v>1406</v>
      </c>
      <c r="AB1832" t="s">
        <v>1400</v>
      </c>
      <c r="AC1832" t="s">
        <v>1406</v>
      </c>
      <c r="AD1832" t="s">
        <v>1407</v>
      </c>
      <c r="AF1832" t="s">
        <v>137</v>
      </c>
      <c r="AG1832" t="s">
        <v>1408</v>
      </c>
      <c r="AI1832" t="s">
        <v>139</v>
      </c>
      <c r="AK1832" t="s">
        <v>140</v>
      </c>
      <c r="AM1832" t="s">
        <v>141</v>
      </c>
      <c r="AZ1832" t="s">
        <v>1207</v>
      </c>
      <c r="BA1832" t="s">
        <v>1208</v>
      </c>
      <c r="BB1832" t="s">
        <v>1209</v>
      </c>
      <c r="BD1832" t="s">
        <v>1409</v>
      </c>
      <c r="BE1832" s="15">
        <v>45226</v>
      </c>
      <c r="BG1832" t="s">
        <v>1410</v>
      </c>
      <c r="BH1832">
        <v>0.5</v>
      </c>
      <c r="BI1832" t="s">
        <v>139</v>
      </c>
      <c r="BJ1832" s="15"/>
      <c r="BK1832" t="s">
        <v>146</v>
      </c>
      <c r="BL1832">
        <v>8</v>
      </c>
      <c r="BM1832" s="16">
        <v>45218.708333333299</v>
      </c>
      <c r="BN1832">
        <v>8</v>
      </c>
      <c r="BO1832" s="16">
        <v>45218.708333333299</v>
      </c>
      <c r="BP1832" t="s">
        <v>147</v>
      </c>
      <c r="BQ1832" t="s">
        <v>147</v>
      </c>
      <c r="BS1832">
        <v>0.5</v>
      </c>
      <c r="BT1832" t="b">
        <v>0</v>
      </c>
      <c r="BV1832">
        <v>0.5</v>
      </c>
      <c r="BW1832">
        <v>0.25</v>
      </c>
      <c r="BX1832" t="s">
        <v>1103</v>
      </c>
      <c r="BY1832" t="s">
        <v>1400</v>
      </c>
      <c r="BZ1832" t="s">
        <v>1401</v>
      </c>
      <c r="CA1832" t="s">
        <v>5198</v>
      </c>
      <c r="CB1832" t="s">
        <v>150</v>
      </c>
      <c r="CD1832" t="s">
        <v>4560</v>
      </c>
      <c r="CI1832">
        <v>43.739199999999997</v>
      </c>
      <c r="CJ1832">
        <v>-121.494902</v>
      </c>
      <c r="CN1832" t="s">
        <v>1971</v>
      </c>
      <c r="CO1832" t="s">
        <v>298</v>
      </c>
      <c r="CV1832" t="s">
        <v>154</v>
      </c>
      <c r="CW1832" t="s">
        <v>524</v>
      </c>
      <c r="CX1832" t="s">
        <v>199</v>
      </c>
      <c r="DC1832" s="15"/>
      <c r="DH1832" t="s">
        <v>146</v>
      </c>
    </row>
    <row r="1833" spans="1:112" x14ac:dyDescent="0.25">
      <c r="A1833" t="s">
        <v>1400</v>
      </c>
      <c r="B1833" t="s">
        <v>1401</v>
      </c>
      <c r="C1833" t="s">
        <v>5393</v>
      </c>
      <c r="D1833" t="s">
        <v>124</v>
      </c>
      <c r="E1833" t="s">
        <v>125</v>
      </c>
      <c r="F1833" t="s">
        <v>126</v>
      </c>
      <c r="G1833" s="15">
        <v>45218</v>
      </c>
      <c r="H1833" t="s">
        <v>2193</v>
      </c>
      <c r="I1833" t="s">
        <v>1197</v>
      </c>
      <c r="J1833" s="15">
        <v>45218</v>
      </c>
      <c r="K1833" t="s">
        <v>2193</v>
      </c>
      <c r="L1833" t="s">
        <v>1197</v>
      </c>
      <c r="T1833" t="s">
        <v>2772</v>
      </c>
      <c r="V1833" t="s">
        <v>5302</v>
      </c>
      <c r="AA1833" t="s">
        <v>1406</v>
      </c>
      <c r="AB1833" t="s">
        <v>1400</v>
      </c>
      <c r="AC1833" t="s">
        <v>1406</v>
      </c>
      <c r="AD1833" t="s">
        <v>1407</v>
      </c>
      <c r="AF1833" t="s">
        <v>137</v>
      </c>
      <c r="AG1833" t="s">
        <v>1408</v>
      </c>
      <c r="AI1833" t="s">
        <v>139</v>
      </c>
      <c r="AK1833" t="s">
        <v>140</v>
      </c>
      <c r="AM1833" t="s">
        <v>141</v>
      </c>
      <c r="AZ1833" t="s">
        <v>1207</v>
      </c>
      <c r="BA1833" t="s">
        <v>1208</v>
      </c>
      <c r="BB1833" t="s">
        <v>1209</v>
      </c>
      <c r="BD1833" t="s">
        <v>1409</v>
      </c>
      <c r="BE1833" s="15">
        <v>45226</v>
      </c>
      <c r="BG1833" t="s">
        <v>1410</v>
      </c>
      <c r="BH1833">
        <v>0.5</v>
      </c>
      <c r="BI1833" t="s">
        <v>139</v>
      </c>
      <c r="BJ1833" s="15"/>
      <c r="BK1833" t="s">
        <v>146</v>
      </c>
      <c r="BL1833">
        <v>8</v>
      </c>
      <c r="BM1833" s="16">
        <v>45218.722222222197</v>
      </c>
      <c r="BN1833">
        <v>8</v>
      </c>
      <c r="BO1833" s="16">
        <v>45218.722222222197</v>
      </c>
      <c r="BP1833" t="s">
        <v>147</v>
      </c>
      <c r="BQ1833" t="s">
        <v>147</v>
      </c>
      <c r="BS1833">
        <v>0.5</v>
      </c>
      <c r="BT1833" t="b">
        <v>0</v>
      </c>
      <c r="BV1833">
        <v>0.5</v>
      </c>
      <c r="BW1833">
        <v>0.25</v>
      </c>
      <c r="BX1833" t="s">
        <v>1103</v>
      </c>
      <c r="BY1833" t="s">
        <v>1400</v>
      </c>
      <c r="BZ1833" t="s">
        <v>1401</v>
      </c>
      <c r="CA1833" t="s">
        <v>5303</v>
      </c>
      <c r="CB1833" t="s">
        <v>150</v>
      </c>
      <c r="CD1833" t="s">
        <v>4560</v>
      </c>
      <c r="CI1833">
        <v>43.79712</v>
      </c>
      <c r="CJ1833">
        <v>-121.48238000000001</v>
      </c>
      <c r="CN1833" t="s">
        <v>1971</v>
      </c>
      <c r="CO1833" t="s">
        <v>298</v>
      </c>
      <c r="CV1833" t="s">
        <v>154</v>
      </c>
      <c r="CW1833" t="s">
        <v>524</v>
      </c>
      <c r="CX1833" t="s">
        <v>199</v>
      </c>
      <c r="DC1833" s="15"/>
      <c r="DH1833" t="s">
        <v>146</v>
      </c>
    </row>
    <row r="1834" spans="1:112" x14ac:dyDescent="0.25">
      <c r="A1834" t="s">
        <v>1400</v>
      </c>
      <c r="B1834" t="s">
        <v>1401</v>
      </c>
      <c r="C1834" t="s">
        <v>5394</v>
      </c>
      <c r="D1834" t="s">
        <v>124</v>
      </c>
      <c r="E1834" t="s">
        <v>125</v>
      </c>
      <c r="F1834" t="s">
        <v>126</v>
      </c>
      <c r="G1834" s="15">
        <v>45218</v>
      </c>
      <c r="H1834" t="s">
        <v>1362</v>
      </c>
      <c r="I1834" t="s">
        <v>1197</v>
      </c>
      <c r="J1834" s="15">
        <v>45218</v>
      </c>
      <c r="K1834" t="s">
        <v>1362</v>
      </c>
      <c r="L1834" t="s">
        <v>1197</v>
      </c>
      <c r="T1834" t="s">
        <v>2772</v>
      </c>
      <c r="V1834" t="s">
        <v>5188</v>
      </c>
      <c r="AA1834" t="s">
        <v>1406</v>
      </c>
      <c r="AB1834" t="s">
        <v>1400</v>
      </c>
      <c r="AC1834" t="s">
        <v>1406</v>
      </c>
      <c r="AD1834" t="s">
        <v>1407</v>
      </c>
      <c r="AF1834" t="s">
        <v>137</v>
      </c>
      <c r="AG1834" t="s">
        <v>1408</v>
      </c>
      <c r="AI1834" t="s">
        <v>139</v>
      </c>
      <c r="AK1834" t="s">
        <v>140</v>
      </c>
      <c r="AM1834" t="s">
        <v>141</v>
      </c>
      <c r="AZ1834" t="s">
        <v>1207</v>
      </c>
      <c r="BA1834" t="s">
        <v>1208</v>
      </c>
      <c r="BB1834" t="s">
        <v>1209</v>
      </c>
      <c r="BD1834" t="s">
        <v>1409</v>
      </c>
      <c r="BE1834" s="15">
        <v>45226</v>
      </c>
      <c r="BG1834" t="s">
        <v>1410</v>
      </c>
      <c r="BH1834">
        <v>0.5</v>
      </c>
      <c r="BI1834" t="s">
        <v>139</v>
      </c>
      <c r="BJ1834" s="15"/>
      <c r="BK1834" t="s">
        <v>146</v>
      </c>
      <c r="BL1834">
        <v>8</v>
      </c>
      <c r="BM1834" s="16">
        <v>45218.743055555598</v>
      </c>
      <c r="BN1834">
        <v>8</v>
      </c>
      <c r="BO1834" s="16">
        <v>45218.743055555598</v>
      </c>
      <c r="BP1834" t="s">
        <v>147</v>
      </c>
      <c r="BQ1834" t="s">
        <v>147</v>
      </c>
      <c r="BS1834">
        <v>0.5</v>
      </c>
      <c r="BT1834" t="b">
        <v>0</v>
      </c>
      <c r="BV1834">
        <v>0.5</v>
      </c>
      <c r="BW1834">
        <v>0.25</v>
      </c>
      <c r="BX1834" t="s">
        <v>1103</v>
      </c>
      <c r="BY1834" t="s">
        <v>1400</v>
      </c>
      <c r="BZ1834" t="s">
        <v>1401</v>
      </c>
      <c r="CA1834" t="s">
        <v>5189</v>
      </c>
      <c r="CB1834" t="s">
        <v>150</v>
      </c>
      <c r="CD1834" t="s">
        <v>4560</v>
      </c>
      <c r="CI1834">
        <v>43.739975999999999</v>
      </c>
      <c r="CJ1834">
        <v>-121.515101</v>
      </c>
      <c r="CN1834" t="s">
        <v>1971</v>
      </c>
      <c r="CO1834" t="s">
        <v>298</v>
      </c>
      <c r="CV1834" t="s">
        <v>154</v>
      </c>
      <c r="CW1834" t="s">
        <v>524</v>
      </c>
      <c r="CX1834" t="s">
        <v>199</v>
      </c>
      <c r="DC1834" s="15"/>
      <c r="DH1834" t="s">
        <v>146</v>
      </c>
    </row>
    <row r="1835" spans="1:112" x14ac:dyDescent="0.25">
      <c r="A1835" t="s">
        <v>1400</v>
      </c>
      <c r="B1835" t="s">
        <v>1401</v>
      </c>
      <c r="C1835" t="s">
        <v>5395</v>
      </c>
      <c r="D1835" t="s">
        <v>124</v>
      </c>
      <c r="E1835" t="s">
        <v>125</v>
      </c>
      <c r="F1835" t="s">
        <v>126</v>
      </c>
      <c r="G1835" s="15">
        <v>45218</v>
      </c>
      <c r="H1835" t="s">
        <v>1629</v>
      </c>
      <c r="I1835" t="s">
        <v>1197</v>
      </c>
      <c r="J1835" s="15">
        <v>45218</v>
      </c>
      <c r="K1835" t="s">
        <v>1629</v>
      </c>
      <c r="L1835" t="s">
        <v>1197</v>
      </c>
      <c r="T1835" t="s">
        <v>2772</v>
      </c>
      <c r="V1835" t="s">
        <v>5267</v>
      </c>
      <c r="AA1835" t="s">
        <v>1406</v>
      </c>
      <c r="AB1835" t="s">
        <v>1400</v>
      </c>
      <c r="AC1835" t="s">
        <v>1406</v>
      </c>
      <c r="AD1835" t="s">
        <v>1407</v>
      </c>
      <c r="AF1835" t="s">
        <v>137</v>
      </c>
      <c r="AG1835" t="s">
        <v>1408</v>
      </c>
      <c r="AI1835" t="s">
        <v>139</v>
      </c>
      <c r="AK1835" t="s">
        <v>140</v>
      </c>
      <c r="AM1835" t="s">
        <v>141</v>
      </c>
      <c r="AZ1835" t="s">
        <v>1207</v>
      </c>
      <c r="BA1835" t="s">
        <v>1208</v>
      </c>
      <c r="BB1835" t="s">
        <v>1209</v>
      </c>
      <c r="BD1835" t="s">
        <v>1409</v>
      </c>
      <c r="BE1835" s="15">
        <v>45226</v>
      </c>
      <c r="BG1835" t="s">
        <v>1410</v>
      </c>
      <c r="BH1835">
        <v>0.5</v>
      </c>
      <c r="BI1835" t="s">
        <v>139</v>
      </c>
      <c r="BJ1835" s="15"/>
      <c r="BK1835" t="s">
        <v>146</v>
      </c>
      <c r="BL1835">
        <v>8</v>
      </c>
      <c r="BM1835" s="16">
        <v>45218.763888888898</v>
      </c>
      <c r="BN1835">
        <v>8</v>
      </c>
      <c r="BO1835" s="16">
        <v>45218.763888888898</v>
      </c>
      <c r="BP1835" t="s">
        <v>147</v>
      </c>
      <c r="BQ1835" t="s">
        <v>147</v>
      </c>
      <c r="BS1835">
        <v>0.5</v>
      </c>
      <c r="BT1835" t="b">
        <v>0</v>
      </c>
      <c r="BV1835">
        <v>0.5</v>
      </c>
      <c r="BW1835">
        <v>0.25</v>
      </c>
      <c r="BX1835" t="s">
        <v>1103</v>
      </c>
      <c r="BY1835" t="s">
        <v>1400</v>
      </c>
      <c r="BZ1835" t="s">
        <v>1401</v>
      </c>
      <c r="CA1835" t="s">
        <v>5268</v>
      </c>
      <c r="CB1835" t="s">
        <v>150</v>
      </c>
      <c r="CD1835" t="s">
        <v>4547</v>
      </c>
      <c r="CI1835">
        <v>43.785398000000001</v>
      </c>
      <c r="CJ1835">
        <v>-121.51192</v>
      </c>
      <c r="CN1835" t="s">
        <v>1971</v>
      </c>
      <c r="CO1835" t="s">
        <v>298</v>
      </c>
      <c r="CV1835" t="s">
        <v>154</v>
      </c>
      <c r="CW1835" t="s">
        <v>524</v>
      </c>
      <c r="CX1835" t="s">
        <v>199</v>
      </c>
      <c r="DC1835" s="15"/>
      <c r="DH1835" t="s">
        <v>146</v>
      </c>
    </row>
    <row r="1836" spans="1:112" x14ac:dyDescent="0.25">
      <c r="A1836" t="s">
        <v>1400</v>
      </c>
      <c r="B1836" t="s">
        <v>1401</v>
      </c>
      <c r="C1836" t="s">
        <v>5396</v>
      </c>
      <c r="D1836" t="s">
        <v>124</v>
      </c>
      <c r="E1836" t="s">
        <v>125</v>
      </c>
      <c r="F1836" t="s">
        <v>126</v>
      </c>
      <c r="G1836" s="15">
        <v>45218</v>
      </c>
      <c r="H1836" t="s">
        <v>973</v>
      </c>
      <c r="I1836" t="s">
        <v>1197</v>
      </c>
      <c r="J1836" s="15">
        <v>45218</v>
      </c>
      <c r="K1836" t="s">
        <v>973</v>
      </c>
      <c r="L1836" t="s">
        <v>1197</v>
      </c>
      <c r="T1836" t="s">
        <v>2772</v>
      </c>
      <c r="V1836" t="s">
        <v>5181</v>
      </c>
      <c r="AA1836" t="s">
        <v>1406</v>
      </c>
      <c r="AB1836" t="s">
        <v>1400</v>
      </c>
      <c r="AC1836" t="s">
        <v>1406</v>
      </c>
      <c r="AD1836" t="s">
        <v>1407</v>
      </c>
      <c r="AF1836" t="s">
        <v>137</v>
      </c>
      <c r="AG1836" t="s">
        <v>1408</v>
      </c>
      <c r="AI1836" t="s">
        <v>139</v>
      </c>
      <c r="AK1836" t="s">
        <v>140</v>
      </c>
      <c r="AM1836" t="s">
        <v>141</v>
      </c>
      <c r="AZ1836" t="s">
        <v>1207</v>
      </c>
      <c r="BA1836" t="s">
        <v>1208</v>
      </c>
      <c r="BB1836" t="s">
        <v>1209</v>
      </c>
      <c r="BD1836" t="s">
        <v>1409</v>
      </c>
      <c r="BE1836" s="15">
        <v>45226</v>
      </c>
      <c r="BG1836" t="s">
        <v>1410</v>
      </c>
      <c r="BH1836">
        <v>0.5</v>
      </c>
      <c r="BI1836" t="s">
        <v>139</v>
      </c>
      <c r="BJ1836" s="15"/>
      <c r="BK1836" t="s">
        <v>146</v>
      </c>
      <c r="BL1836">
        <v>8</v>
      </c>
      <c r="BM1836" s="16">
        <v>45218.770833333299</v>
      </c>
      <c r="BN1836">
        <v>8</v>
      </c>
      <c r="BO1836" s="16">
        <v>45218.770833333299</v>
      </c>
      <c r="BP1836" t="s">
        <v>147</v>
      </c>
      <c r="BQ1836" t="s">
        <v>147</v>
      </c>
      <c r="BS1836">
        <v>0.5</v>
      </c>
      <c r="BT1836" t="b">
        <v>0</v>
      </c>
      <c r="BV1836">
        <v>0.5</v>
      </c>
      <c r="BW1836">
        <v>0.25</v>
      </c>
      <c r="BX1836" t="s">
        <v>1103</v>
      </c>
      <c r="BY1836" t="s">
        <v>1400</v>
      </c>
      <c r="BZ1836" t="s">
        <v>1401</v>
      </c>
      <c r="CA1836" t="s">
        <v>5182</v>
      </c>
      <c r="CB1836" t="s">
        <v>150</v>
      </c>
      <c r="CD1836" t="s">
        <v>4560</v>
      </c>
      <c r="CI1836">
        <v>43.729441999999999</v>
      </c>
      <c r="CJ1836">
        <v>-121.533019</v>
      </c>
      <c r="CN1836" t="s">
        <v>1971</v>
      </c>
      <c r="CO1836" t="s">
        <v>298</v>
      </c>
      <c r="CV1836" t="s">
        <v>154</v>
      </c>
      <c r="CW1836" t="s">
        <v>524</v>
      </c>
      <c r="CX1836" t="s">
        <v>199</v>
      </c>
      <c r="DC1836" s="15"/>
      <c r="DH1836" t="s">
        <v>146</v>
      </c>
    </row>
    <row r="1837" spans="1:112" x14ac:dyDescent="0.25">
      <c r="A1837" t="s">
        <v>1400</v>
      </c>
      <c r="B1837" t="s">
        <v>1401</v>
      </c>
      <c r="C1837" t="s">
        <v>5397</v>
      </c>
      <c r="D1837" t="s">
        <v>124</v>
      </c>
      <c r="E1837" t="s">
        <v>125</v>
      </c>
      <c r="F1837" t="s">
        <v>126</v>
      </c>
      <c r="G1837" s="15">
        <v>45218</v>
      </c>
      <c r="H1837" t="s">
        <v>266</v>
      </c>
      <c r="I1837" t="s">
        <v>1197</v>
      </c>
      <c r="J1837" s="15">
        <v>45218</v>
      </c>
      <c r="K1837" t="s">
        <v>266</v>
      </c>
      <c r="L1837" t="s">
        <v>1197</v>
      </c>
      <c r="T1837" t="s">
        <v>2772</v>
      </c>
      <c r="V1837" t="s">
        <v>5264</v>
      </c>
      <c r="AA1837" t="s">
        <v>1406</v>
      </c>
      <c r="AB1837" t="s">
        <v>1400</v>
      </c>
      <c r="AC1837" t="s">
        <v>1406</v>
      </c>
      <c r="AD1837" t="s">
        <v>1407</v>
      </c>
      <c r="AF1837" t="s">
        <v>137</v>
      </c>
      <c r="AG1837" t="s">
        <v>1408</v>
      </c>
      <c r="AI1837" t="s">
        <v>139</v>
      </c>
      <c r="AK1837" t="s">
        <v>140</v>
      </c>
      <c r="AM1837" t="s">
        <v>141</v>
      </c>
      <c r="AZ1837" t="s">
        <v>1207</v>
      </c>
      <c r="BA1837" t="s">
        <v>1208</v>
      </c>
      <c r="BB1837" t="s">
        <v>1209</v>
      </c>
      <c r="BD1837" t="s">
        <v>1409</v>
      </c>
      <c r="BE1837" s="15">
        <v>45226</v>
      </c>
      <c r="BG1837" t="s">
        <v>1410</v>
      </c>
      <c r="BH1837">
        <v>0.5</v>
      </c>
      <c r="BI1837" t="s">
        <v>139</v>
      </c>
      <c r="BJ1837" s="15"/>
      <c r="BK1837" t="s">
        <v>146</v>
      </c>
      <c r="BL1837">
        <v>8</v>
      </c>
      <c r="BM1837" s="16">
        <v>45218.809027777803</v>
      </c>
      <c r="BN1837">
        <v>8</v>
      </c>
      <c r="BO1837" s="16">
        <v>45218.809027777803</v>
      </c>
      <c r="BP1837" t="s">
        <v>147</v>
      </c>
      <c r="BQ1837" t="s">
        <v>147</v>
      </c>
      <c r="BS1837">
        <v>0.5</v>
      </c>
      <c r="BT1837" t="b">
        <v>0</v>
      </c>
      <c r="BV1837">
        <v>0.5</v>
      </c>
      <c r="BW1837">
        <v>0.25</v>
      </c>
      <c r="BX1837" t="s">
        <v>1103</v>
      </c>
      <c r="BY1837" t="s">
        <v>1400</v>
      </c>
      <c r="BZ1837" t="s">
        <v>1401</v>
      </c>
      <c r="CA1837" t="s">
        <v>5265</v>
      </c>
      <c r="CB1837" t="s">
        <v>150</v>
      </c>
      <c r="CD1837" t="s">
        <v>4560</v>
      </c>
      <c r="CI1837">
        <v>43.70111</v>
      </c>
      <c r="CJ1837">
        <v>-121.49444699999999</v>
      </c>
      <c r="CN1837" t="s">
        <v>1971</v>
      </c>
      <c r="CO1837" t="s">
        <v>298</v>
      </c>
      <c r="CV1837" t="s">
        <v>154</v>
      </c>
      <c r="CW1837" t="s">
        <v>524</v>
      </c>
      <c r="CX1837" t="s">
        <v>199</v>
      </c>
      <c r="DC1837" s="15"/>
      <c r="DH1837" t="s">
        <v>146</v>
      </c>
    </row>
    <row r="1838" spans="1:112" x14ac:dyDescent="0.25">
      <c r="A1838" t="s">
        <v>1400</v>
      </c>
      <c r="B1838" t="s">
        <v>1401</v>
      </c>
      <c r="C1838" t="s">
        <v>5398</v>
      </c>
      <c r="D1838" t="s">
        <v>124</v>
      </c>
      <c r="E1838" t="s">
        <v>125</v>
      </c>
      <c r="F1838" t="s">
        <v>126</v>
      </c>
      <c r="G1838" s="15">
        <v>45218</v>
      </c>
      <c r="H1838" t="s">
        <v>1325</v>
      </c>
      <c r="I1838" t="s">
        <v>1197</v>
      </c>
      <c r="J1838" s="15">
        <v>45218</v>
      </c>
      <c r="K1838" t="s">
        <v>1325</v>
      </c>
      <c r="L1838" t="s">
        <v>1197</v>
      </c>
      <c r="T1838" t="s">
        <v>2772</v>
      </c>
      <c r="V1838" t="s">
        <v>5206</v>
      </c>
      <c r="AA1838" t="s">
        <v>1406</v>
      </c>
      <c r="AB1838" t="s">
        <v>1400</v>
      </c>
      <c r="AC1838" t="s">
        <v>1406</v>
      </c>
      <c r="AD1838" t="s">
        <v>1407</v>
      </c>
      <c r="AF1838" t="s">
        <v>137</v>
      </c>
      <c r="AG1838" t="s">
        <v>1408</v>
      </c>
      <c r="AI1838" t="s">
        <v>139</v>
      </c>
      <c r="AK1838" t="s">
        <v>140</v>
      </c>
      <c r="AM1838" t="s">
        <v>141</v>
      </c>
      <c r="AZ1838" t="s">
        <v>1207</v>
      </c>
      <c r="BA1838" t="s">
        <v>1208</v>
      </c>
      <c r="BB1838" t="s">
        <v>1209</v>
      </c>
      <c r="BD1838" t="s">
        <v>1409</v>
      </c>
      <c r="BE1838" s="15">
        <v>45227</v>
      </c>
      <c r="BG1838" t="s">
        <v>1410</v>
      </c>
      <c r="BH1838">
        <v>0.5</v>
      </c>
      <c r="BI1838" t="s">
        <v>139</v>
      </c>
      <c r="BJ1838" s="15"/>
      <c r="BK1838" t="s">
        <v>146</v>
      </c>
      <c r="BL1838">
        <v>8</v>
      </c>
      <c r="BM1838" s="16">
        <v>45218.8125</v>
      </c>
      <c r="BN1838">
        <v>8</v>
      </c>
      <c r="BO1838" s="16">
        <v>45218.8125</v>
      </c>
      <c r="BP1838" t="s">
        <v>147</v>
      </c>
      <c r="BQ1838" t="s">
        <v>147</v>
      </c>
      <c r="BS1838">
        <v>0.5</v>
      </c>
      <c r="BT1838" t="b">
        <v>0</v>
      </c>
      <c r="BV1838">
        <v>0.5</v>
      </c>
      <c r="BW1838">
        <v>0.25</v>
      </c>
      <c r="BX1838" t="s">
        <v>1103</v>
      </c>
      <c r="BY1838" t="s">
        <v>1400</v>
      </c>
      <c r="BZ1838" t="s">
        <v>1401</v>
      </c>
      <c r="CA1838" t="s">
        <v>5207</v>
      </c>
      <c r="CB1838" t="s">
        <v>150</v>
      </c>
      <c r="CD1838" t="s">
        <v>4547</v>
      </c>
      <c r="CI1838">
        <v>43.772925999999998</v>
      </c>
      <c r="CJ1838">
        <v>-121.51419300000001</v>
      </c>
      <c r="CN1838" t="s">
        <v>1971</v>
      </c>
      <c r="CO1838" t="s">
        <v>298</v>
      </c>
      <c r="CV1838" t="s">
        <v>154</v>
      </c>
      <c r="CW1838" t="s">
        <v>524</v>
      </c>
      <c r="CX1838" t="s">
        <v>199</v>
      </c>
      <c r="DC1838" s="15"/>
      <c r="DH1838" t="s">
        <v>146</v>
      </c>
    </row>
    <row r="1839" spans="1:112" x14ac:dyDescent="0.25">
      <c r="A1839" t="s">
        <v>1400</v>
      </c>
      <c r="B1839" t="s">
        <v>1401</v>
      </c>
      <c r="C1839" t="s">
        <v>5399</v>
      </c>
      <c r="D1839" t="s">
        <v>124</v>
      </c>
      <c r="E1839" t="s">
        <v>125</v>
      </c>
      <c r="F1839" t="s">
        <v>126</v>
      </c>
      <c r="G1839" s="15">
        <v>45218</v>
      </c>
      <c r="H1839" t="s">
        <v>751</v>
      </c>
      <c r="I1839" t="s">
        <v>1197</v>
      </c>
      <c r="J1839" s="15">
        <v>45218</v>
      </c>
      <c r="K1839" t="s">
        <v>751</v>
      </c>
      <c r="L1839" t="s">
        <v>1197</v>
      </c>
      <c r="T1839" t="s">
        <v>2772</v>
      </c>
      <c r="V1839" t="s">
        <v>5293</v>
      </c>
      <c r="AA1839" t="s">
        <v>1406</v>
      </c>
      <c r="AB1839" t="s">
        <v>1400</v>
      </c>
      <c r="AC1839" t="s">
        <v>1406</v>
      </c>
      <c r="AD1839" t="s">
        <v>1407</v>
      </c>
      <c r="AF1839" t="s">
        <v>137</v>
      </c>
      <c r="AG1839" t="s">
        <v>1408</v>
      </c>
      <c r="AI1839" t="s">
        <v>139</v>
      </c>
      <c r="AK1839" t="s">
        <v>140</v>
      </c>
      <c r="AM1839" t="s">
        <v>141</v>
      </c>
      <c r="AZ1839" t="s">
        <v>1207</v>
      </c>
      <c r="BA1839" t="s">
        <v>1208</v>
      </c>
      <c r="BB1839" t="s">
        <v>1209</v>
      </c>
      <c r="BD1839" t="s">
        <v>1409</v>
      </c>
      <c r="BE1839" s="15">
        <v>45226</v>
      </c>
      <c r="BG1839" t="s">
        <v>1410</v>
      </c>
      <c r="BH1839">
        <v>0.5</v>
      </c>
      <c r="BI1839" t="s">
        <v>139</v>
      </c>
      <c r="BJ1839" s="15"/>
      <c r="BK1839" t="s">
        <v>146</v>
      </c>
      <c r="BL1839">
        <v>8</v>
      </c>
      <c r="BM1839" s="16">
        <v>45218.836805555598</v>
      </c>
      <c r="BN1839">
        <v>8</v>
      </c>
      <c r="BO1839" s="16">
        <v>45218.836805555598</v>
      </c>
      <c r="BP1839" t="s">
        <v>147</v>
      </c>
      <c r="BQ1839" t="s">
        <v>147</v>
      </c>
      <c r="BS1839">
        <v>0.5</v>
      </c>
      <c r="BT1839" t="b">
        <v>0</v>
      </c>
      <c r="BV1839">
        <v>0.5</v>
      </c>
      <c r="BW1839">
        <v>0.25</v>
      </c>
      <c r="BX1839" t="s">
        <v>1103</v>
      </c>
      <c r="BY1839" t="s">
        <v>1400</v>
      </c>
      <c r="BZ1839" t="s">
        <v>1401</v>
      </c>
      <c r="CA1839" t="s">
        <v>5294</v>
      </c>
      <c r="CB1839" t="s">
        <v>150</v>
      </c>
      <c r="CD1839" t="s">
        <v>4560</v>
      </c>
      <c r="CI1839">
        <v>43.732700000000001</v>
      </c>
      <c r="CJ1839">
        <v>-121.4722</v>
      </c>
      <c r="CN1839" t="s">
        <v>135</v>
      </c>
      <c r="CO1839" t="s">
        <v>298</v>
      </c>
      <c r="CV1839" t="s">
        <v>154</v>
      </c>
      <c r="CW1839" t="s">
        <v>524</v>
      </c>
      <c r="CX1839" t="s">
        <v>199</v>
      </c>
      <c r="DC1839" s="15"/>
      <c r="DH1839" t="s">
        <v>146</v>
      </c>
    </row>
    <row r="1840" spans="1:112" x14ac:dyDescent="0.25">
      <c r="A1840" t="s">
        <v>1400</v>
      </c>
      <c r="B1840" t="s">
        <v>1401</v>
      </c>
      <c r="C1840" t="s">
        <v>5400</v>
      </c>
      <c r="D1840" t="s">
        <v>124</v>
      </c>
      <c r="E1840" t="s">
        <v>125</v>
      </c>
      <c r="F1840" t="s">
        <v>126</v>
      </c>
      <c r="G1840" s="15">
        <v>45218</v>
      </c>
      <c r="H1840" t="s">
        <v>875</v>
      </c>
      <c r="I1840" t="s">
        <v>1197</v>
      </c>
      <c r="J1840" s="15">
        <v>45218</v>
      </c>
      <c r="K1840" t="s">
        <v>875</v>
      </c>
      <c r="L1840" t="s">
        <v>1197</v>
      </c>
      <c r="T1840" t="s">
        <v>2772</v>
      </c>
      <c r="V1840" t="s">
        <v>5337</v>
      </c>
      <c r="AA1840" t="s">
        <v>1406</v>
      </c>
      <c r="AB1840" t="s">
        <v>1400</v>
      </c>
      <c r="AC1840" t="s">
        <v>1406</v>
      </c>
      <c r="AD1840" t="s">
        <v>1407</v>
      </c>
      <c r="AF1840" t="s">
        <v>137</v>
      </c>
      <c r="AG1840" t="s">
        <v>1408</v>
      </c>
      <c r="AI1840" t="s">
        <v>139</v>
      </c>
      <c r="AK1840" t="s">
        <v>140</v>
      </c>
      <c r="AM1840" t="s">
        <v>141</v>
      </c>
      <c r="AZ1840" t="s">
        <v>1207</v>
      </c>
      <c r="BA1840" t="s">
        <v>1208</v>
      </c>
      <c r="BB1840" t="s">
        <v>1209</v>
      </c>
      <c r="BD1840" t="s">
        <v>1409</v>
      </c>
      <c r="BE1840" s="15">
        <v>45227</v>
      </c>
      <c r="BG1840" t="s">
        <v>1410</v>
      </c>
      <c r="BH1840">
        <v>0.5</v>
      </c>
      <c r="BI1840" t="s">
        <v>139</v>
      </c>
      <c r="BJ1840" s="15"/>
      <c r="BK1840" t="s">
        <v>146</v>
      </c>
      <c r="BL1840">
        <v>8</v>
      </c>
      <c r="BM1840" s="16">
        <v>45218.854166666701</v>
      </c>
      <c r="BN1840">
        <v>8</v>
      </c>
      <c r="BO1840" s="16">
        <v>45218.854166666701</v>
      </c>
      <c r="BP1840" t="s">
        <v>147</v>
      </c>
      <c r="BQ1840" t="s">
        <v>147</v>
      </c>
      <c r="BS1840">
        <v>0.5</v>
      </c>
      <c r="BT1840" t="b">
        <v>0</v>
      </c>
      <c r="BV1840">
        <v>0.5</v>
      </c>
      <c r="BW1840">
        <v>0.25</v>
      </c>
      <c r="BX1840" t="s">
        <v>1103</v>
      </c>
      <c r="BY1840" t="s">
        <v>1400</v>
      </c>
      <c r="BZ1840" t="s">
        <v>1401</v>
      </c>
      <c r="CA1840" t="s">
        <v>5338</v>
      </c>
      <c r="CB1840" t="s">
        <v>150</v>
      </c>
      <c r="CD1840" t="s">
        <v>4560</v>
      </c>
      <c r="CI1840">
        <v>43.749299999999998</v>
      </c>
      <c r="CJ1840">
        <v>-121.51784000000001</v>
      </c>
      <c r="CN1840" t="s">
        <v>1971</v>
      </c>
      <c r="CO1840" t="s">
        <v>298</v>
      </c>
      <c r="CV1840" t="s">
        <v>154</v>
      </c>
      <c r="CW1840" t="s">
        <v>524</v>
      </c>
      <c r="CX1840" t="s">
        <v>199</v>
      </c>
      <c r="DC1840" s="15"/>
      <c r="DH1840" t="s">
        <v>146</v>
      </c>
    </row>
    <row r="1841" spans="1:112" x14ac:dyDescent="0.25">
      <c r="A1841" t="s">
        <v>1400</v>
      </c>
      <c r="B1841" t="s">
        <v>1401</v>
      </c>
      <c r="C1841" t="s">
        <v>5401</v>
      </c>
      <c r="D1841" t="s">
        <v>124</v>
      </c>
      <c r="E1841" t="s">
        <v>125</v>
      </c>
      <c r="F1841" t="s">
        <v>126</v>
      </c>
      <c r="G1841" s="15">
        <v>45218</v>
      </c>
      <c r="H1841" t="s">
        <v>2293</v>
      </c>
      <c r="I1841" t="s">
        <v>1197</v>
      </c>
      <c r="J1841" s="15">
        <v>45218</v>
      </c>
      <c r="K1841" t="s">
        <v>2293</v>
      </c>
      <c r="L1841" t="s">
        <v>1197</v>
      </c>
      <c r="T1841" t="s">
        <v>2772</v>
      </c>
      <c r="V1841" t="s">
        <v>5221</v>
      </c>
      <c r="AA1841" t="s">
        <v>1406</v>
      </c>
      <c r="AB1841" t="s">
        <v>1400</v>
      </c>
      <c r="AC1841" t="s">
        <v>1406</v>
      </c>
      <c r="AD1841" t="s">
        <v>1407</v>
      </c>
      <c r="AF1841" t="s">
        <v>137</v>
      </c>
      <c r="AG1841" t="s">
        <v>1408</v>
      </c>
      <c r="AI1841" t="s">
        <v>139</v>
      </c>
      <c r="AK1841" t="s">
        <v>140</v>
      </c>
      <c r="AM1841" t="s">
        <v>141</v>
      </c>
      <c r="AZ1841" t="s">
        <v>1207</v>
      </c>
      <c r="BA1841" t="s">
        <v>1208</v>
      </c>
      <c r="BB1841" t="s">
        <v>1209</v>
      </c>
      <c r="BD1841" t="s">
        <v>1409</v>
      </c>
      <c r="BE1841" s="15">
        <v>45227</v>
      </c>
      <c r="BG1841" t="s">
        <v>1410</v>
      </c>
      <c r="BH1841">
        <v>0.5</v>
      </c>
      <c r="BI1841" t="s">
        <v>139</v>
      </c>
      <c r="BJ1841" s="15"/>
      <c r="BK1841" t="s">
        <v>146</v>
      </c>
      <c r="BL1841">
        <v>8</v>
      </c>
      <c r="BM1841" s="16">
        <v>45218.909722222197</v>
      </c>
      <c r="BN1841">
        <v>8</v>
      </c>
      <c r="BO1841" s="16">
        <v>45218.909722222197</v>
      </c>
      <c r="BP1841" t="s">
        <v>147</v>
      </c>
      <c r="BQ1841" t="s">
        <v>147</v>
      </c>
      <c r="BS1841">
        <v>0.5</v>
      </c>
      <c r="BT1841" t="b">
        <v>0</v>
      </c>
      <c r="BV1841">
        <v>0.5</v>
      </c>
      <c r="BW1841">
        <v>0.25</v>
      </c>
      <c r="BX1841" t="s">
        <v>1103</v>
      </c>
      <c r="BY1841" t="s">
        <v>1400</v>
      </c>
      <c r="BZ1841" t="s">
        <v>1401</v>
      </c>
      <c r="CA1841" t="s">
        <v>5222</v>
      </c>
      <c r="CB1841" t="s">
        <v>150</v>
      </c>
      <c r="CD1841" t="s">
        <v>4560</v>
      </c>
      <c r="CI1841">
        <v>43.833297000000002</v>
      </c>
      <c r="CJ1841">
        <v>-121.43437299999999</v>
      </c>
      <c r="CN1841" t="s">
        <v>1971</v>
      </c>
      <c r="CO1841" t="s">
        <v>298</v>
      </c>
      <c r="CV1841" t="s">
        <v>154</v>
      </c>
      <c r="CW1841" t="s">
        <v>524</v>
      </c>
      <c r="CX1841" t="s">
        <v>199</v>
      </c>
      <c r="DC1841" s="15"/>
      <c r="DH1841" t="s">
        <v>146</v>
      </c>
    </row>
    <row r="1842" spans="1:112" x14ac:dyDescent="0.25">
      <c r="A1842" t="s">
        <v>1400</v>
      </c>
      <c r="B1842" t="s">
        <v>1401</v>
      </c>
      <c r="C1842" t="s">
        <v>5402</v>
      </c>
      <c r="D1842" t="s">
        <v>124</v>
      </c>
      <c r="E1842" t="s">
        <v>125</v>
      </c>
      <c r="F1842" t="s">
        <v>126</v>
      </c>
      <c r="G1842" s="15">
        <v>45237</v>
      </c>
      <c r="H1842" t="s">
        <v>720</v>
      </c>
      <c r="I1842" t="s">
        <v>1197</v>
      </c>
      <c r="J1842" s="15">
        <v>45237</v>
      </c>
      <c r="K1842" t="s">
        <v>720</v>
      </c>
      <c r="L1842" t="s">
        <v>1197</v>
      </c>
      <c r="T1842" t="s">
        <v>1404</v>
      </c>
      <c r="V1842" t="s">
        <v>4436</v>
      </c>
      <c r="W1842" t="s">
        <v>5403</v>
      </c>
      <c r="AA1842" t="s">
        <v>1406</v>
      </c>
      <c r="AB1842" t="s">
        <v>1400</v>
      </c>
      <c r="AC1842" t="s">
        <v>1406</v>
      </c>
      <c r="AD1842" t="s">
        <v>1407</v>
      </c>
      <c r="AF1842" t="s">
        <v>137</v>
      </c>
      <c r="AG1842" t="s">
        <v>1408</v>
      </c>
      <c r="AI1842" t="s">
        <v>139</v>
      </c>
      <c r="AK1842" t="s">
        <v>140</v>
      </c>
      <c r="AM1842" t="s">
        <v>141</v>
      </c>
      <c r="AZ1842" t="s">
        <v>1207</v>
      </c>
      <c r="BA1842" t="s">
        <v>1208</v>
      </c>
      <c r="BB1842" t="s">
        <v>1209</v>
      </c>
      <c r="BD1842" t="s">
        <v>1409</v>
      </c>
      <c r="BE1842" s="15">
        <v>45246</v>
      </c>
      <c r="BG1842" t="s">
        <v>1410</v>
      </c>
      <c r="BH1842">
        <v>0.5</v>
      </c>
      <c r="BI1842" t="s">
        <v>139</v>
      </c>
      <c r="BJ1842" s="15"/>
      <c r="BK1842" t="s">
        <v>146</v>
      </c>
      <c r="BL1842">
        <v>8</v>
      </c>
      <c r="BM1842" s="16">
        <v>45237.75</v>
      </c>
      <c r="BN1842">
        <v>8</v>
      </c>
      <c r="BO1842" s="16">
        <v>45237.75</v>
      </c>
      <c r="BP1842" t="s">
        <v>147</v>
      </c>
      <c r="BQ1842" t="s">
        <v>147</v>
      </c>
      <c r="BS1842">
        <v>0.5</v>
      </c>
      <c r="BT1842" t="b">
        <v>0</v>
      </c>
      <c r="BV1842">
        <v>0.5</v>
      </c>
      <c r="BW1842">
        <v>0.25</v>
      </c>
      <c r="BX1842" t="s">
        <v>1103</v>
      </c>
      <c r="BY1842" t="s">
        <v>1400</v>
      </c>
      <c r="BZ1842" t="s">
        <v>1401</v>
      </c>
      <c r="CA1842" t="s">
        <v>4437</v>
      </c>
      <c r="CB1842" t="s">
        <v>150</v>
      </c>
      <c r="CC1842" t="s">
        <v>4438</v>
      </c>
      <c r="CD1842" t="s">
        <v>3699</v>
      </c>
      <c r="CI1842">
        <v>45.16001</v>
      </c>
      <c r="CJ1842">
        <v>-123.25415</v>
      </c>
      <c r="CN1842" t="s">
        <v>135</v>
      </c>
      <c r="CO1842" t="s">
        <v>298</v>
      </c>
      <c r="CV1842" t="s">
        <v>154</v>
      </c>
      <c r="CW1842" t="s">
        <v>524</v>
      </c>
      <c r="CX1842" t="s">
        <v>2767</v>
      </c>
      <c r="DC1842" s="15"/>
      <c r="DH1842" t="s">
        <v>146</v>
      </c>
    </row>
    <row r="1843" spans="1:112" x14ac:dyDescent="0.25">
      <c r="A1843" t="s">
        <v>1400</v>
      </c>
      <c r="B1843" t="s">
        <v>1401</v>
      </c>
      <c r="C1843" t="s">
        <v>5404</v>
      </c>
      <c r="D1843" t="s">
        <v>124</v>
      </c>
      <c r="E1843" t="s">
        <v>125</v>
      </c>
      <c r="F1843" t="s">
        <v>126</v>
      </c>
      <c r="G1843" s="15">
        <v>45237</v>
      </c>
      <c r="H1843" t="s">
        <v>212</v>
      </c>
      <c r="I1843" t="s">
        <v>1197</v>
      </c>
      <c r="J1843" s="15">
        <v>45237</v>
      </c>
      <c r="K1843" t="s">
        <v>212</v>
      </c>
      <c r="L1843" t="s">
        <v>1197</v>
      </c>
      <c r="T1843" t="s">
        <v>1404</v>
      </c>
      <c r="V1843" t="s">
        <v>4440</v>
      </c>
      <c r="AA1843" t="s">
        <v>1406</v>
      </c>
      <c r="AB1843" t="s">
        <v>1400</v>
      </c>
      <c r="AC1843" t="s">
        <v>1406</v>
      </c>
      <c r="AD1843" t="s">
        <v>1407</v>
      </c>
      <c r="AF1843" t="s">
        <v>137</v>
      </c>
      <c r="AG1843" t="s">
        <v>1408</v>
      </c>
      <c r="AI1843" t="s">
        <v>139</v>
      </c>
      <c r="AK1843" t="s">
        <v>140</v>
      </c>
      <c r="AM1843" t="s">
        <v>141</v>
      </c>
      <c r="AZ1843" t="s">
        <v>1207</v>
      </c>
      <c r="BA1843" t="s">
        <v>1208</v>
      </c>
      <c r="BB1843" t="s">
        <v>1209</v>
      </c>
      <c r="BD1843" t="s">
        <v>1409</v>
      </c>
      <c r="BE1843" s="15">
        <v>45246</v>
      </c>
      <c r="BG1843" t="s">
        <v>1410</v>
      </c>
      <c r="BH1843">
        <v>0.5</v>
      </c>
      <c r="BI1843" t="s">
        <v>139</v>
      </c>
      <c r="BJ1843" s="15"/>
      <c r="BK1843" t="s">
        <v>146</v>
      </c>
      <c r="BL1843">
        <v>8</v>
      </c>
      <c r="BM1843" s="16">
        <v>45237.798611111102</v>
      </c>
      <c r="BN1843">
        <v>8</v>
      </c>
      <c r="BO1843" s="16">
        <v>45237.798611111102</v>
      </c>
      <c r="BP1843" t="s">
        <v>147</v>
      </c>
      <c r="BQ1843" t="s">
        <v>147</v>
      </c>
      <c r="BS1843">
        <v>0.5</v>
      </c>
      <c r="BT1843" t="b">
        <v>0</v>
      </c>
      <c r="BV1843">
        <v>0.5</v>
      </c>
      <c r="BW1843">
        <v>0.25</v>
      </c>
      <c r="BX1843" t="s">
        <v>1103</v>
      </c>
      <c r="BY1843" t="s">
        <v>1400</v>
      </c>
      <c r="BZ1843" t="s">
        <v>1401</v>
      </c>
      <c r="CA1843" t="s">
        <v>4441</v>
      </c>
      <c r="CB1843" t="s">
        <v>150</v>
      </c>
      <c r="CC1843" t="s">
        <v>4438</v>
      </c>
      <c r="CD1843" t="s">
        <v>3699</v>
      </c>
      <c r="CI1843">
        <v>45.160029999999999</v>
      </c>
      <c r="CJ1843">
        <v>-123.25407</v>
      </c>
      <c r="CN1843" t="s">
        <v>135</v>
      </c>
      <c r="CO1843" t="s">
        <v>298</v>
      </c>
      <c r="CV1843" t="s">
        <v>154</v>
      </c>
      <c r="CW1843" t="s">
        <v>524</v>
      </c>
      <c r="CX1843" t="s">
        <v>2767</v>
      </c>
      <c r="DC1843" s="15"/>
      <c r="DH1843" t="s">
        <v>146</v>
      </c>
    </row>
    <row r="1844" spans="1:112" x14ac:dyDescent="0.25">
      <c r="A1844" t="s">
        <v>1400</v>
      </c>
      <c r="B1844" t="s">
        <v>1401</v>
      </c>
      <c r="C1844" t="s">
        <v>5405</v>
      </c>
      <c r="D1844" t="s">
        <v>124</v>
      </c>
      <c r="E1844" t="s">
        <v>125</v>
      </c>
      <c r="F1844" t="s">
        <v>126</v>
      </c>
      <c r="G1844" s="15">
        <v>45237</v>
      </c>
      <c r="H1844" t="s">
        <v>2162</v>
      </c>
      <c r="I1844" t="s">
        <v>1197</v>
      </c>
      <c r="J1844" s="15">
        <v>45237</v>
      </c>
      <c r="K1844" t="s">
        <v>2162</v>
      </c>
      <c r="L1844" t="s">
        <v>1197</v>
      </c>
      <c r="T1844" t="s">
        <v>1404</v>
      </c>
      <c r="V1844" t="s">
        <v>4433</v>
      </c>
      <c r="AA1844" t="s">
        <v>1406</v>
      </c>
      <c r="AB1844" t="s">
        <v>1400</v>
      </c>
      <c r="AC1844" t="s">
        <v>1406</v>
      </c>
      <c r="AD1844" t="s">
        <v>1407</v>
      </c>
      <c r="AF1844" t="s">
        <v>137</v>
      </c>
      <c r="AG1844" t="s">
        <v>1408</v>
      </c>
      <c r="AI1844" t="s">
        <v>139</v>
      </c>
      <c r="AK1844" t="s">
        <v>140</v>
      </c>
      <c r="AM1844" t="s">
        <v>141</v>
      </c>
      <c r="AZ1844" t="s">
        <v>1207</v>
      </c>
      <c r="BA1844" t="s">
        <v>1208</v>
      </c>
      <c r="BB1844" t="s">
        <v>1209</v>
      </c>
      <c r="BD1844" t="s">
        <v>1409</v>
      </c>
      <c r="BE1844" s="15">
        <v>45246</v>
      </c>
      <c r="BG1844" t="s">
        <v>1410</v>
      </c>
      <c r="BH1844">
        <v>0.5</v>
      </c>
      <c r="BI1844" t="s">
        <v>139</v>
      </c>
      <c r="BJ1844" s="15"/>
      <c r="BK1844" t="s">
        <v>146</v>
      </c>
      <c r="BL1844">
        <v>8</v>
      </c>
      <c r="BM1844" s="16">
        <v>45237.892361111102</v>
      </c>
      <c r="BN1844">
        <v>8</v>
      </c>
      <c r="BO1844" s="16">
        <v>45237.892361111102</v>
      </c>
      <c r="BP1844" t="s">
        <v>147</v>
      </c>
      <c r="BQ1844" t="s">
        <v>147</v>
      </c>
      <c r="BS1844">
        <v>0.5</v>
      </c>
      <c r="BT1844" t="b">
        <v>0</v>
      </c>
      <c r="BV1844">
        <v>0.5</v>
      </c>
      <c r="BW1844">
        <v>0.25</v>
      </c>
      <c r="BX1844" t="s">
        <v>1103</v>
      </c>
      <c r="BY1844" t="s">
        <v>1400</v>
      </c>
      <c r="BZ1844" t="s">
        <v>1401</v>
      </c>
      <c r="CA1844" t="s">
        <v>4434</v>
      </c>
      <c r="CB1844" t="s">
        <v>150</v>
      </c>
      <c r="CD1844" t="s">
        <v>3699</v>
      </c>
      <c r="CI1844">
        <v>45.157519999999998</v>
      </c>
      <c r="CJ1844">
        <v>-123.25268</v>
      </c>
      <c r="CN1844" t="s">
        <v>1971</v>
      </c>
      <c r="CO1844" t="s">
        <v>298</v>
      </c>
      <c r="CV1844" t="s">
        <v>154</v>
      </c>
      <c r="CW1844" t="s">
        <v>524</v>
      </c>
      <c r="CX1844" t="s">
        <v>2767</v>
      </c>
      <c r="DC1844" s="15"/>
      <c r="DH1844" t="s">
        <v>146</v>
      </c>
    </row>
    <row r="1845" spans="1:112" x14ac:dyDescent="0.25">
      <c r="A1845" t="s">
        <v>1400</v>
      </c>
      <c r="B1845" t="s">
        <v>1401</v>
      </c>
      <c r="C1845" t="s">
        <v>5406</v>
      </c>
      <c r="D1845" t="s">
        <v>124</v>
      </c>
      <c r="E1845" t="s">
        <v>125</v>
      </c>
      <c r="F1845" t="s">
        <v>126</v>
      </c>
      <c r="G1845" s="15">
        <v>45238</v>
      </c>
      <c r="H1845" t="s">
        <v>232</v>
      </c>
      <c r="I1845" t="s">
        <v>1197</v>
      </c>
      <c r="J1845" s="15">
        <v>45238</v>
      </c>
      <c r="K1845" t="s">
        <v>232</v>
      </c>
      <c r="L1845" t="s">
        <v>1197</v>
      </c>
      <c r="T1845" t="s">
        <v>1404</v>
      </c>
      <c r="V1845" t="s">
        <v>5407</v>
      </c>
      <c r="AA1845" t="s">
        <v>1406</v>
      </c>
      <c r="AB1845" t="s">
        <v>1400</v>
      </c>
      <c r="AC1845" t="s">
        <v>1406</v>
      </c>
      <c r="AD1845" t="s">
        <v>1407</v>
      </c>
      <c r="AF1845" t="s">
        <v>137</v>
      </c>
      <c r="AG1845" t="s">
        <v>1408</v>
      </c>
      <c r="AI1845" t="s">
        <v>139</v>
      </c>
      <c r="AK1845" t="s">
        <v>140</v>
      </c>
      <c r="AM1845" t="s">
        <v>141</v>
      </c>
      <c r="AZ1845" t="s">
        <v>1207</v>
      </c>
      <c r="BA1845" t="s">
        <v>1208</v>
      </c>
      <c r="BB1845" t="s">
        <v>1209</v>
      </c>
      <c r="BD1845" t="s">
        <v>1409</v>
      </c>
      <c r="BE1845" s="15">
        <v>45246</v>
      </c>
      <c r="BG1845" t="s">
        <v>1410</v>
      </c>
      <c r="BH1845">
        <v>0.5</v>
      </c>
      <c r="BI1845" t="s">
        <v>139</v>
      </c>
      <c r="BJ1845" s="15"/>
      <c r="BK1845" t="s">
        <v>146</v>
      </c>
      <c r="BL1845">
        <v>8</v>
      </c>
      <c r="BM1845" s="16">
        <v>45238.739583333299</v>
      </c>
      <c r="BN1845">
        <v>8</v>
      </c>
      <c r="BO1845" s="16">
        <v>45238.739583333299</v>
      </c>
      <c r="BP1845" t="s">
        <v>147</v>
      </c>
      <c r="BQ1845" t="s">
        <v>147</v>
      </c>
      <c r="BS1845">
        <v>0.5</v>
      </c>
      <c r="BT1845" t="b">
        <v>0</v>
      </c>
      <c r="BV1845">
        <v>0.5</v>
      </c>
      <c r="BW1845">
        <v>0.25</v>
      </c>
      <c r="BX1845" t="s">
        <v>1103</v>
      </c>
      <c r="BY1845" t="s">
        <v>1400</v>
      </c>
      <c r="BZ1845" t="s">
        <v>1401</v>
      </c>
      <c r="CA1845" t="s">
        <v>5408</v>
      </c>
      <c r="CB1845" t="s">
        <v>150</v>
      </c>
      <c r="CD1845" t="s">
        <v>3699</v>
      </c>
      <c r="CI1845">
        <v>45.164685660000004</v>
      </c>
      <c r="CJ1845">
        <v>-123.25333378000001</v>
      </c>
      <c r="CN1845" t="s">
        <v>1971</v>
      </c>
      <c r="CO1845" t="s">
        <v>298</v>
      </c>
      <c r="CV1845" t="s">
        <v>154</v>
      </c>
      <c r="CW1845" t="s">
        <v>524</v>
      </c>
      <c r="CX1845" t="s">
        <v>2767</v>
      </c>
      <c r="DC1845" s="15"/>
      <c r="DH1845" t="s">
        <v>146</v>
      </c>
    </row>
    <row r="1846" spans="1:112" x14ac:dyDescent="0.25">
      <c r="A1846" t="s">
        <v>1400</v>
      </c>
      <c r="B1846" t="s">
        <v>1401</v>
      </c>
      <c r="C1846" t="s">
        <v>5409</v>
      </c>
      <c r="D1846" t="s">
        <v>124</v>
      </c>
      <c r="E1846" t="s">
        <v>125</v>
      </c>
      <c r="F1846" t="s">
        <v>126</v>
      </c>
      <c r="G1846" s="15">
        <v>45238</v>
      </c>
      <c r="H1846" t="s">
        <v>2943</v>
      </c>
      <c r="I1846" t="s">
        <v>1197</v>
      </c>
      <c r="J1846" s="15">
        <v>45238</v>
      </c>
      <c r="K1846" t="s">
        <v>2943</v>
      </c>
      <c r="L1846" t="s">
        <v>1197</v>
      </c>
      <c r="T1846" t="s">
        <v>1404</v>
      </c>
      <c r="V1846" t="s">
        <v>5410</v>
      </c>
      <c r="AA1846" t="s">
        <v>1406</v>
      </c>
      <c r="AB1846" t="s">
        <v>1400</v>
      </c>
      <c r="AC1846" t="s">
        <v>1406</v>
      </c>
      <c r="AD1846" t="s">
        <v>1407</v>
      </c>
      <c r="AF1846" t="s">
        <v>137</v>
      </c>
      <c r="AG1846" t="s">
        <v>1408</v>
      </c>
      <c r="AI1846" t="s">
        <v>139</v>
      </c>
      <c r="AK1846" t="s">
        <v>140</v>
      </c>
      <c r="AM1846" t="s">
        <v>141</v>
      </c>
      <c r="AZ1846" t="s">
        <v>1207</v>
      </c>
      <c r="BA1846" t="s">
        <v>1208</v>
      </c>
      <c r="BB1846" t="s">
        <v>1209</v>
      </c>
      <c r="BD1846" t="s">
        <v>1409</v>
      </c>
      <c r="BE1846" s="15">
        <v>45246</v>
      </c>
      <c r="BG1846" t="s">
        <v>1410</v>
      </c>
      <c r="BH1846">
        <v>0.5</v>
      </c>
      <c r="BI1846" t="s">
        <v>139</v>
      </c>
      <c r="BJ1846" s="15"/>
      <c r="BK1846" t="s">
        <v>146</v>
      </c>
      <c r="BL1846">
        <v>8</v>
      </c>
      <c r="BM1846" s="16">
        <v>45238.795138888898</v>
      </c>
      <c r="BN1846">
        <v>8</v>
      </c>
      <c r="BO1846" s="16">
        <v>45238.795138888898</v>
      </c>
      <c r="BP1846" t="s">
        <v>147</v>
      </c>
      <c r="BQ1846" t="s">
        <v>147</v>
      </c>
      <c r="BS1846">
        <v>0.5</v>
      </c>
      <c r="BT1846" t="b">
        <v>0</v>
      </c>
      <c r="BV1846">
        <v>0.5</v>
      </c>
      <c r="BW1846">
        <v>0.25</v>
      </c>
      <c r="BX1846" t="s">
        <v>1103</v>
      </c>
      <c r="BY1846" t="s">
        <v>1400</v>
      </c>
      <c r="BZ1846" t="s">
        <v>1401</v>
      </c>
      <c r="CA1846" t="s">
        <v>5411</v>
      </c>
      <c r="CB1846" t="s">
        <v>150</v>
      </c>
      <c r="CD1846" t="s">
        <v>3699</v>
      </c>
      <c r="CI1846">
        <v>45.158533800000001</v>
      </c>
      <c r="CJ1846">
        <v>-123.2507008</v>
      </c>
      <c r="CN1846" t="s">
        <v>1971</v>
      </c>
      <c r="CO1846" t="s">
        <v>298</v>
      </c>
      <c r="CV1846" t="s">
        <v>154</v>
      </c>
      <c r="CW1846" t="s">
        <v>524</v>
      </c>
      <c r="CX1846" t="s">
        <v>2767</v>
      </c>
      <c r="DC1846" s="15"/>
      <c r="DH1846" t="s">
        <v>146</v>
      </c>
    </row>
    <row r="1847" spans="1:112" x14ac:dyDescent="0.25">
      <c r="A1847" t="s">
        <v>1400</v>
      </c>
      <c r="B1847" t="s">
        <v>1401</v>
      </c>
      <c r="C1847" t="s">
        <v>5412</v>
      </c>
      <c r="D1847" t="s">
        <v>124</v>
      </c>
      <c r="E1847" t="s">
        <v>125</v>
      </c>
      <c r="F1847" t="s">
        <v>126</v>
      </c>
      <c r="G1847" s="15">
        <v>45238</v>
      </c>
      <c r="H1847" t="s">
        <v>1053</v>
      </c>
      <c r="I1847" t="s">
        <v>1197</v>
      </c>
      <c r="J1847" s="15">
        <v>45238</v>
      </c>
      <c r="K1847" t="s">
        <v>1053</v>
      </c>
      <c r="L1847" t="s">
        <v>1197</v>
      </c>
      <c r="T1847" t="s">
        <v>1404</v>
      </c>
      <c r="V1847" t="s">
        <v>4447</v>
      </c>
      <c r="AA1847" t="s">
        <v>1406</v>
      </c>
      <c r="AB1847" t="s">
        <v>1400</v>
      </c>
      <c r="AC1847" t="s">
        <v>1406</v>
      </c>
      <c r="AD1847" t="s">
        <v>1407</v>
      </c>
      <c r="AF1847" t="s">
        <v>137</v>
      </c>
      <c r="AG1847" t="s">
        <v>1408</v>
      </c>
      <c r="AI1847" t="s">
        <v>139</v>
      </c>
      <c r="AK1847" t="s">
        <v>140</v>
      </c>
      <c r="AM1847" t="s">
        <v>141</v>
      </c>
      <c r="AZ1847" t="s">
        <v>1207</v>
      </c>
      <c r="BA1847" t="s">
        <v>1208</v>
      </c>
      <c r="BB1847" t="s">
        <v>1209</v>
      </c>
      <c r="BD1847" t="s">
        <v>1409</v>
      </c>
      <c r="BE1847" s="15">
        <v>45246</v>
      </c>
      <c r="BG1847" t="s">
        <v>1410</v>
      </c>
      <c r="BH1847">
        <v>0.5</v>
      </c>
      <c r="BI1847" t="s">
        <v>139</v>
      </c>
      <c r="BJ1847" s="15"/>
      <c r="BK1847" t="s">
        <v>146</v>
      </c>
      <c r="BL1847">
        <v>8</v>
      </c>
      <c r="BM1847" s="16">
        <v>45238.857638888898</v>
      </c>
      <c r="BN1847">
        <v>8</v>
      </c>
      <c r="BO1847" s="16">
        <v>45238.857638888898</v>
      </c>
      <c r="BP1847" t="s">
        <v>147</v>
      </c>
      <c r="BQ1847" t="s">
        <v>147</v>
      </c>
      <c r="BS1847">
        <v>0.5</v>
      </c>
      <c r="BT1847" t="b">
        <v>0</v>
      </c>
      <c r="BV1847">
        <v>0.5</v>
      </c>
      <c r="BW1847">
        <v>0.25</v>
      </c>
      <c r="BX1847" t="s">
        <v>1103</v>
      </c>
      <c r="BY1847" t="s">
        <v>1400</v>
      </c>
      <c r="BZ1847" t="s">
        <v>1401</v>
      </c>
      <c r="CA1847" t="s">
        <v>4448</v>
      </c>
      <c r="CB1847" t="s">
        <v>150</v>
      </c>
      <c r="CC1847" t="s">
        <v>4445</v>
      </c>
      <c r="CD1847" t="s">
        <v>3699</v>
      </c>
      <c r="CI1847">
        <v>45.158056000000002</v>
      </c>
      <c r="CJ1847">
        <v>-123.25</v>
      </c>
      <c r="CN1847" t="s">
        <v>135</v>
      </c>
      <c r="CO1847" t="s">
        <v>298</v>
      </c>
      <c r="CV1847" t="s">
        <v>154</v>
      </c>
      <c r="CW1847" t="s">
        <v>524</v>
      </c>
      <c r="CX1847" t="s">
        <v>2767</v>
      </c>
      <c r="DC1847" s="15"/>
      <c r="DH1847" t="s">
        <v>146</v>
      </c>
    </row>
    <row r="1848" spans="1:112" x14ac:dyDescent="0.25">
      <c r="A1848" t="s">
        <v>1400</v>
      </c>
      <c r="B1848" t="s">
        <v>1401</v>
      </c>
      <c r="C1848" t="s">
        <v>5413</v>
      </c>
      <c r="D1848" t="s">
        <v>124</v>
      </c>
      <c r="E1848" t="s">
        <v>125</v>
      </c>
      <c r="F1848" t="s">
        <v>126</v>
      </c>
      <c r="G1848" s="15">
        <v>45238</v>
      </c>
      <c r="H1848" t="s">
        <v>2244</v>
      </c>
      <c r="I1848" t="s">
        <v>1197</v>
      </c>
      <c r="J1848" s="15">
        <v>45238</v>
      </c>
      <c r="K1848" t="s">
        <v>2244</v>
      </c>
      <c r="L1848" t="s">
        <v>1197</v>
      </c>
      <c r="T1848" t="s">
        <v>1404</v>
      </c>
      <c r="V1848" t="s">
        <v>4453</v>
      </c>
      <c r="AA1848" t="s">
        <v>1406</v>
      </c>
      <c r="AB1848" t="s">
        <v>1400</v>
      </c>
      <c r="AC1848" t="s">
        <v>1406</v>
      </c>
      <c r="AD1848" t="s">
        <v>1407</v>
      </c>
      <c r="AF1848" t="s">
        <v>137</v>
      </c>
      <c r="AG1848" t="s">
        <v>1408</v>
      </c>
      <c r="AI1848" t="s">
        <v>139</v>
      </c>
      <c r="AK1848" t="s">
        <v>140</v>
      </c>
      <c r="AM1848" t="s">
        <v>141</v>
      </c>
      <c r="AZ1848" t="s">
        <v>1207</v>
      </c>
      <c r="BA1848" t="s">
        <v>1208</v>
      </c>
      <c r="BB1848" t="s">
        <v>1209</v>
      </c>
      <c r="BD1848" t="s">
        <v>1409</v>
      </c>
      <c r="BE1848" s="15">
        <v>45246</v>
      </c>
      <c r="BG1848" t="s">
        <v>1410</v>
      </c>
      <c r="BH1848">
        <v>0.5</v>
      </c>
      <c r="BI1848" t="s">
        <v>139</v>
      </c>
      <c r="BJ1848" s="15"/>
      <c r="BK1848" t="s">
        <v>146</v>
      </c>
      <c r="BL1848">
        <v>8</v>
      </c>
      <c r="BM1848" s="16">
        <v>45238.96875</v>
      </c>
      <c r="BN1848">
        <v>8</v>
      </c>
      <c r="BO1848" s="16">
        <v>45238.96875</v>
      </c>
      <c r="BP1848" t="s">
        <v>147</v>
      </c>
      <c r="BQ1848" t="s">
        <v>147</v>
      </c>
      <c r="BS1848">
        <v>0.5</v>
      </c>
      <c r="BT1848" t="b">
        <v>0</v>
      </c>
      <c r="BV1848">
        <v>0.5</v>
      </c>
      <c r="BW1848">
        <v>0.25</v>
      </c>
      <c r="BX1848" t="s">
        <v>1103</v>
      </c>
      <c r="BY1848" t="s">
        <v>1400</v>
      </c>
      <c r="BZ1848" t="s">
        <v>1401</v>
      </c>
      <c r="CA1848" t="s">
        <v>4454</v>
      </c>
      <c r="CB1848" t="s">
        <v>150</v>
      </c>
      <c r="CD1848" t="s">
        <v>3699</v>
      </c>
      <c r="CI1848">
        <v>45.157778</v>
      </c>
      <c r="CJ1848">
        <v>-123.246944</v>
      </c>
      <c r="CN1848" t="s">
        <v>135</v>
      </c>
      <c r="CO1848" t="s">
        <v>298</v>
      </c>
      <c r="CV1848" t="s">
        <v>154</v>
      </c>
      <c r="CW1848" t="s">
        <v>524</v>
      </c>
      <c r="CX1848" t="s">
        <v>2767</v>
      </c>
      <c r="DC1848" s="15"/>
      <c r="DH1848" t="s">
        <v>146</v>
      </c>
    </row>
    <row r="1849" spans="1:112" x14ac:dyDescent="0.25">
      <c r="A1849" t="s">
        <v>1400</v>
      </c>
      <c r="B1849" t="s">
        <v>1401</v>
      </c>
      <c r="C1849" t="s">
        <v>5414</v>
      </c>
      <c r="D1849" t="s">
        <v>124</v>
      </c>
      <c r="E1849" t="s">
        <v>125</v>
      </c>
      <c r="F1849" t="s">
        <v>126</v>
      </c>
      <c r="G1849" s="15">
        <v>45239</v>
      </c>
      <c r="H1849" t="s">
        <v>344</v>
      </c>
      <c r="I1849" t="s">
        <v>1197</v>
      </c>
      <c r="J1849" s="15">
        <v>45239</v>
      </c>
      <c r="K1849" t="s">
        <v>344</v>
      </c>
      <c r="L1849" t="s">
        <v>1197</v>
      </c>
      <c r="T1849" t="s">
        <v>1404</v>
      </c>
      <c r="V1849" t="s">
        <v>4456</v>
      </c>
      <c r="W1849" t="s">
        <v>5415</v>
      </c>
      <c r="AA1849" t="s">
        <v>1406</v>
      </c>
      <c r="AB1849" t="s">
        <v>1400</v>
      </c>
      <c r="AC1849" t="s">
        <v>1406</v>
      </c>
      <c r="AD1849" t="s">
        <v>1407</v>
      </c>
      <c r="AF1849" t="s">
        <v>137</v>
      </c>
      <c r="AG1849" t="s">
        <v>1408</v>
      </c>
      <c r="AI1849" t="s">
        <v>139</v>
      </c>
      <c r="AK1849" t="s">
        <v>140</v>
      </c>
      <c r="AM1849" t="s">
        <v>141</v>
      </c>
      <c r="AZ1849" t="s">
        <v>1207</v>
      </c>
      <c r="BA1849" t="s">
        <v>1208</v>
      </c>
      <c r="BB1849" t="s">
        <v>1209</v>
      </c>
      <c r="BD1849" t="s">
        <v>1409</v>
      </c>
      <c r="BE1849" s="15">
        <v>45246</v>
      </c>
      <c r="BG1849" t="s">
        <v>1410</v>
      </c>
      <c r="BH1849">
        <v>0.5</v>
      </c>
      <c r="BI1849" t="s">
        <v>139</v>
      </c>
      <c r="BJ1849" s="15"/>
      <c r="BK1849" t="s">
        <v>146</v>
      </c>
      <c r="BL1849">
        <v>8</v>
      </c>
      <c r="BM1849" s="16">
        <v>45239.736111111102</v>
      </c>
      <c r="BN1849">
        <v>8</v>
      </c>
      <c r="BO1849" s="16">
        <v>45239.736111111102</v>
      </c>
      <c r="BP1849" t="s">
        <v>147</v>
      </c>
      <c r="BQ1849" t="s">
        <v>147</v>
      </c>
      <c r="BS1849">
        <v>0.5</v>
      </c>
      <c r="BT1849" t="b">
        <v>0</v>
      </c>
      <c r="BV1849">
        <v>0.5</v>
      </c>
      <c r="BW1849">
        <v>0.25</v>
      </c>
      <c r="BX1849" t="s">
        <v>1103</v>
      </c>
      <c r="BY1849" t="s">
        <v>1400</v>
      </c>
      <c r="BZ1849" t="s">
        <v>1401</v>
      </c>
      <c r="CA1849" t="s">
        <v>4457</v>
      </c>
      <c r="CB1849" t="s">
        <v>150</v>
      </c>
      <c r="CC1849" t="s">
        <v>1421</v>
      </c>
      <c r="CD1849" t="s">
        <v>3699</v>
      </c>
      <c r="CI1849">
        <v>45.158917000000002</v>
      </c>
      <c r="CJ1849">
        <v>-123.246139</v>
      </c>
      <c r="CN1849" t="s">
        <v>135</v>
      </c>
      <c r="CO1849" t="s">
        <v>298</v>
      </c>
      <c r="CV1849" t="s">
        <v>154</v>
      </c>
      <c r="CW1849" t="s">
        <v>524</v>
      </c>
      <c r="CX1849" t="s">
        <v>2767</v>
      </c>
      <c r="DC1849" s="15"/>
      <c r="DH1849" t="s">
        <v>146</v>
      </c>
    </row>
    <row r="1850" spans="1:112" x14ac:dyDescent="0.25">
      <c r="A1850" t="s">
        <v>1400</v>
      </c>
      <c r="B1850" t="s">
        <v>1401</v>
      </c>
      <c r="C1850" t="s">
        <v>5416</v>
      </c>
      <c r="D1850" t="s">
        <v>124</v>
      </c>
      <c r="E1850" t="s">
        <v>125</v>
      </c>
      <c r="F1850" t="s">
        <v>126</v>
      </c>
      <c r="G1850" s="15">
        <v>45239</v>
      </c>
      <c r="H1850" t="s">
        <v>424</v>
      </c>
      <c r="I1850" t="s">
        <v>1197</v>
      </c>
      <c r="J1850" s="15">
        <v>45239</v>
      </c>
      <c r="K1850" t="s">
        <v>424</v>
      </c>
      <c r="L1850" t="s">
        <v>1197</v>
      </c>
      <c r="T1850" t="s">
        <v>1404</v>
      </c>
      <c r="V1850" t="s">
        <v>4459</v>
      </c>
      <c r="AA1850" t="s">
        <v>1406</v>
      </c>
      <c r="AB1850" t="s">
        <v>1400</v>
      </c>
      <c r="AC1850" t="s">
        <v>1406</v>
      </c>
      <c r="AD1850" t="s">
        <v>1407</v>
      </c>
      <c r="AF1850" t="s">
        <v>137</v>
      </c>
      <c r="AG1850" t="s">
        <v>1408</v>
      </c>
      <c r="AI1850" t="s">
        <v>139</v>
      </c>
      <c r="AK1850" t="s">
        <v>140</v>
      </c>
      <c r="AM1850" t="s">
        <v>141</v>
      </c>
      <c r="AZ1850" t="s">
        <v>1207</v>
      </c>
      <c r="BA1850" t="s">
        <v>1208</v>
      </c>
      <c r="BB1850" t="s">
        <v>1209</v>
      </c>
      <c r="BD1850" t="s">
        <v>1409</v>
      </c>
      <c r="BE1850" s="15">
        <v>45246</v>
      </c>
      <c r="BG1850" t="s">
        <v>1410</v>
      </c>
      <c r="BH1850">
        <v>0.5</v>
      </c>
      <c r="BI1850" t="s">
        <v>139</v>
      </c>
      <c r="BJ1850" s="15"/>
      <c r="BK1850" t="s">
        <v>146</v>
      </c>
      <c r="BL1850">
        <v>8</v>
      </c>
      <c r="BM1850" s="16">
        <v>45239.802083333299</v>
      </c>
      <c r="BN1850">
        <v>8</v>
      </c>
      <c r="BO1850" s="16">
        <v>45239.802083333299</v>
      </c>
      <c r="BP1850" t="s">
        <v>147</v>
      </c>
      <c r="BQ1850" t="s">
        <v>147</v>
      </c>
      <c r="BS1850">
        <v>0.5</v>
      </c>
      <c r="BT1850" t="b">
        <v>0</v>
      </c>
      <c r="BV1850">
        <v>0.5</v>
      </c>
      <c r="BW1850">
        <v>0.25</v>
      </c>
      <c r="BX1850" t="s">
        <v>1103</v>
      </c>
      <c r="BY1850" t="s">
        <v>1400</v>
      </c>
      <c r="BZ1850" t="s">
        <v>1401</v>
      </c>
      <c r="CA1850" t="s">
        <v>4460</v>
      </c>
      <c r="CB1850" t="s">
        <v>150</v>
      </c>
      <c r="CC1850" t="s">
        <v>1421</v>
      </c>
      <c r="CD1850" t="s">
        <v>3699</v>
      </c>
      <c r="CI1850">
        <v>45.158943999999998</v>
      </c>
      <c r="CJ1850">
        <v>-123.246111</v>
      </c>
      <c r="CN1850" t="s">
        <v>135</v>
      </c>
      <c r="CO1850" t="s">
        <v>298</v>
      </c>
      <c r="CV1850" t="s">
        <v>154</v>
      </c>
      <c r="CW1850" t="s">
        <v>524</v>
      </c>
      <c r="CX1850" t="s">
        <v>2767</v>
      </c>
      <c r="DC1850" s="15"/>
      <c r="DH1850" t="s">
        <v>146</v>
      </c>
    </row>
    <row r="1851" spans="1:112" x14ac:dyDescent="0.25">
      <c r="A1851" t="s">
        <v>1400</v>
      </c>
      <c r="B1851" t="s">
        <v>1401</v>
      </c>
      <c r="C1851" t="s">
        <v>5417</v>
      </c>
      <c r="D1851" t="s">
        <v>124</v>
      </c>
      <c r="E1851" t="s">
        <v>125</v>
      </c>
      <c r="F1851" t="s">
        <v>126</v>
      </c>
      <c r="G1851" s="15">
        <v>45244</v>
      </c>
      <c r="H1851" t="s">
        <v>188</v>
      </c>
      <c r="I1851" t="s">
        <v>1197</v>
      </c>
      <c r="J1851" s="15">
        <v>45244</v>
      </c>
      <c r="K1851" t="s">
        <v>188</v>
      </c>
      <c r="L1851" t="s">
        <v>1197</v>
      </c>
      <c r="T1851" t="s">
        <v>1404</v>
      </c>
      <c r="V1851" t="s">
        <v>4466</v>
      </c>
      <c r="AA1851" t="s">
        <v>1406</v>
      </c>
      <c r="AB1851" t="s">
        <v>1400</v>
      </c>
      <c r="AC1851" t="s">
        <v>1406</v>
      </c>
      <c r="AD1851" t="s">
        <v>1407</v>
      </c>
      <c r="AF1851" t="s">
        <v>137</v>
      </c>
      <c r="AG1851" t="s">
        <v>1408</v>
      </c>
      <c r="AI1851" t="s">
        <v>139</v>
      </c>
      <c r="AK1851" t="s">
        <v>140</v>
      </c>
      <c r="AM1851" t="s">
        <v>141</v>
      </c>
      <c r="AZ1851" t="s">
        <v>1207</v>
      </c>
      <c r="BA1851" t="s">
        <v>1208</v>
      </c>
      <c r="BB1851" t="s">
        <v>1209</v>
      </c>
      <c r="BD1851" t="s">
        <v>1409</v>
      </c>
      <c r="BE1851" s="15">
        <v>45247</v>
      </c>
      <c r="BG1851" t="s">
        <v>1410</v>
      </c>
      <c r="BH1851">
        <v>0.5</v>
      </c>
      <c r="BI1851" t="s">
        <v>139</v>
      </c>
      <c r="BJ1851" s="15"/>
      <c r="BK1851" t="s">
        <v>146</v>
      </c>
      <c r="BL1851">
        <v>8</v>
      </c>
      <c r="BM1851" s="16">
        <v>45244.791666666701</v>
      </c>
      <c r="BN1851">
        <v>8</v>
      </c>
      <c r="BO1851" s="16">
        <v>45244.791666666701</v>
      </c>
      <c r="BP1851" t="s">
        <v>147</v>
      </c>
      <c r="BQ1851" t="s">
        <v>147</v>
      </c>
      <c r="BS1851">
        <v>0.5</v>
      </c>
      <c r="BT1851" t="b">
        <v>0</v>
      </c>
      <c r="BV1851">
        <v>0.5</v>
      </c>
      <c r="BW1851">
        <v>0.25</v>
      </c>
      <c r="BX1851" t="s">
        <v>1103</v>
      </c>
      <c r="BY1851" t="s">
        <v>1400</v>
      </c>
      <c r="BZ1851" t="s">
        <v>1401</v>
      </c>
      <c r="CA1851" t="s">
        <v>4467</v>
      </c>
      <c r="CB1851" t="s">
        <v>150</v>
      </c>
      <c r="CD1851" t="s">
        <v>3654</v>
      </c>
      <c r="CI1851">
        <v>44.098332999999997</v>
      </c>
      <c r="CJ1851">
        <v>-123.11277800000001</v>
      </c>
      <c r="CN1851" t="s">
        <v>135</v>
      </c>
      <c r="CO1851" t="s">
        <v>298</v>
      </c>
      <c r="CV1851" t="s">
        <v>154</v>
      </c>
      <c r="CW1851" t="s">
        <v>524</v>
      </c>
      <c r="CX1851" t="s">
        <v>3106</v>
      </c>
      <c r="DC1851" s="15"/>
      <c r="DH1851" t="s">
        <v>146</v>
      </c>
    </row>
    <row r="1852" spans="1:112" x14ac:dyDescent="0.25">
      <c r="A1852" t="s">
        <v>1400</v>
      </c>
      <c r="B1852" t="s">
        <v>1401</v>
      </c>
      <c r="C1852" t="s">
        <v>5418</v>
      </c>
      <c r="D1852" t="s">
        <v>124</v>
      </c>
      <c r="E1852" t="s">
        <v>125</v>
      </c>
      <c r="F1852" t="s">
        <v>126</v>
      </c>
      <c r="G1852" s="15">
        <v>45376</v>
      </c>
      <c r="H1852" t="s">
        <v>1236</v>
      </c>
      <c r="I1852" t="s">
        <v>1197</v>
      </c>
      <c r="J1852" s="15">
        <v>45376</v>
      </c>
      <c r="K1852" t="s">
        <v>1236</v>
      </c>
      <c r="L1852" t="s">
        <v>1197</v>
      </c>
      <c r="T1852" t="s">
        <v>2772</v>
      </c>
      <c r="V1852" t="s">
        <v>5419</v>
      </c>
      <c r="AA1852" t="s">
        <v>1406</v>
      </c>
      <c r="AB1852" t="s">
        <v>1400</v>
      </c>
      <c r="AC1852" t="s">
        <v>1406</v>
      </c>
      <c r="AD1852" t="s">
        <v>1407</v>
      </c>
      <c r="AF1852" t="s">
        <v>137</v>
      </c>
      <c r="AG1852" t="s">
        <v>1408</v>
      </c>
      <c r="AI1852" t="s">
        <v>139</v>
      </c>
      <c r="AK1852" t="s">
        <v>140</v>
      </c>
      <c r="AM1852" t="s">
        <v>141</v>
      </c>
      <c r="AZ1852" t="s">
        <v>1207</v>
      </c>
      <c r="BA1852" t="s">
        <v>1208</v>
      </c>
      <c r="BB1852" t="s">
        <v>1209</v>
      </c>
      <c r="BD1852" t="s">
        <v>1409</v>
      </c>
      <c r="BE1852" s="15">
        <v>45379</v>
      </c>
      <c r="BG1852" t="s">
        <v>1410</v>
      </c>
      <c r="BH1852">
        <v>0.5</v>
      </c>
      <c r="BI1852" t="s">
        <v>139</v>
      </c>
      <c r="BJ1852" s="15"/>
      <c r="BK1852" t="s">
        <v>146</v>
      </c>
      <c r="BL1852">
        <v>8</v>
      </c>
      <c r="BM1852" s="16">
        <v>45376.708333333299</v>
      </c>
      <c r="BN1852">
        <v>8</v>
      </c>
      <c r="BO1852" s="16">
        <v>45376.708333333299</v>
      </c>
      <c r="BP1852" t="s">
        <v>147</v>
      </c>
      <c r="BQ1852" t="s">
        <v>147</v>
      </c>
      <c r="BS1852">
        <v>0.5</v>
      </c>
      <c r="BT1852" t="b">
        <v>0</v>
      </c>
      <c r="BV1852">
        <v>0.5</v>
      </c>
      <c r="BW1852">
        <v>0.25</v>
      </c>
      <c r="BX1852" t="s">
        <v>1103</v>
      </c>
      <c r="BY1852" t="s">
        <v>1400</v>
      </c>
      <c r="BZ1852" t="s">
        <v>1401</v>
      </c>
      <c r="CA1852" t="s">
        <v>5420</v>
      </c>
      <c r="CB1852" t="s">
        <v>150</v>
      </c>
      <c r="CD1852" t="s">
        <v>4560</v>
      </c>
      <c r="CI1852">
        <v>43.739581999999999</v>
      </c>
      <c r="CJ1852">
        <v>-121.500913</v>
      </c>
      <c r="CN1852" t="s">
        <v>1971</v>
      </c>
      <c r="CO1852" t="s">
        <v>298</v>
      </c>
      <c r="CV1852" t="s">
        <v>154</v>
      </c>
      <c r="CW1852" t="s">
        <v>524</v>
      </c>
      <c r="CX1852" t="s">
        <v>199</v>
      </c>
      <c r="DC1852" s="15"/>
      <c r="DH1852" t="s">
        <v>146</v>
      </c>
    </row>
    <row r="1853" spans="1:112" x14ac:dyDescent="0.25">
      <c r="A1853" t="s">
        <v>1400</v>
      </c>
      <c r="B1853" t="s">
        <v>1401</v>
      </c>
      <c r="C1853" t="s">
        <v>5421</v>
      </c>
      <c r="D1853" t="s">
        <v>124</v>
      </c>
      <c r="E1853" t="s">
        <v>125</v>
      </c>
      <c r="F1853" t="s">
        <v>126</v>
      </c>
      <c r="G1853" s="15">
        <v>45376</v>
      </c>
      <c r="H1853" t="s">
        <v>1662</v>
      </c>
      <c r="I1853" t="s">
        <v>1197</v>
      </c>
      <c r="J1853" s="15">
        <v>45376</v>
      </c>
      <c r="K1853" t="s">
        <v>1662</v>
      </c>
      <c r="L1853" t="s">
        <v>1197</v>
      </c>
      <c r="T1853" t="s">
        <v>2772</v>
      </c>
      <c r="V1853" t="s">
        <v>5422</v>
      </c>
      <c r="W1853" t="s">
        <v>5423</v>
      </c>
      <c r="AA1853" t="s">
        <v>1406</v>
      </c>
      <c r="AB1853" t="s">
        <v>1400</v>
      </c>
      <c r="AC1853" t="s">
        <v>1406</v>
      </c>
      <c r="AD1853" t="s">
        <v>1407</v>
      </c>
      <c r="AF1853" t="s">
        <v>137</v>
      </c>
      <c r="AG1853" t="s">
        <v>1408</v>
      </c>
      <c r="AI1853" t="s">
        <v>139</v>
      </c>
      <c r="AK1853" t="s">
        <v>140</v>
      </c>
      <c r="AM1853" t="s">
        <v>141</v>
      </c>
      <c r="AZ1853" t="s">
        <v>1207</v>
      </c>
      <c r="BA1853" t="s">
        <v>1208</v>
      </c>
      <c r="BB1853" t="s">
        <v>1209</v>
      </c>
      <c r="BD1853" t="s">
        <v>1409</v>
      </c>
      <c r="BE1853" s="15">
        <v>45378</v>
      </c>
      <c r="BG1853" t="s">
        <v>1410</v>
      </c>
      <c r="BH1853">
        <v>0.5</v>
      </c>
      <c r="BI1853" t="s">
        <v>139</v>
      </c>
      <c r="BJ1853" s="15"/>
      <c r="BK1853" t="s">
        <v>146</v>
      </c>
      <c r="BL1853">
        <v>8</v>
      </c>
      <c r="BM1853" s="16">
        <v>45376.719444444403</v>
      </c>
      <c r="BN1853">
        <v>8</v>
      </c>
      <c r="BO1853" s="16">
        <v>45376.719444444403</v>
      </c>
      <c r="BP1853" t="s">
        <v>147</v>
      </c>
      <c r="BQ1853" t="s">
        <v>147</v>
      </c>
      <c r="BS1853">
        <v>0.5</v>
      </c>
      <c r="BT1853" t="b">
        <v>0</v>
      </c>
      <c r="BV1853">
        <v>0.5</v>
      </c>
      <c r="BW1853">
        <v>0.25</v>
      </c>
      <c r="BX1853" t="s">
        <v>1103</v>
      </c>
      <c r="BY1853" t="s">
        <v>1400</v>
      </c>
      <c r="BZ1853" t="s">
        <v>1401</v>
      </c>
      <c r="CA1853" t="s">
        <v>5424</v>
      </c>
      <c r="CB1853" t="s">
        <v>150</v>
      </c>
      <c r="CD1853" t="s">
        <v>4560</v>
      </c>
      <c r="CI1853">
        <v>43.625399999999999</v>
      </c>
      <c r="CJ1853">
        <v>-121.60429999999999</v>
      </c>
      <c r="CN1853" t="s">
        <v>135</v>
      </c>
      <c r="CO1853" t="s">
        <v>298</v>
      </c>
      <c r="CV1853" t="s">
        <v>154</v>
      </c>
      <c r="CW1853" t="s">
        <v>524</v>
      </c>
      <c r="CX1853" t="s">
        <v>199</v>
      </c>
      <c r="DC1853" s="15"/>
      <c r="DH1853" t="s">
        <v>146</v>
      </c>
    </row>
    <row r="1854" spans="1:112" x14ac:dyDescent="0.25">
      <c r="A1854" t="s">
        <v>1400</v>
      </c>
      <c r="B1854" t="s">
        <v>1401</v>
      </c>
      <c r="C1854" t="s">
        <v>5425</v>
      </c>
      <c r="D1854" t="s">
        <v>124</v>
      </c>
      <c r="E1854" t="s">
        <v>125</v>
      </c>
      <c r="F1854" t="s">
        <v>126</v>
      </c>
      <c r="G1854" s="15">
        <v>45376</v>
      </c>
      <c r="H1854" t="s">
        <v>778</v>
      </c>
      <c r="I1854" t="s">
        <v>1197</v>
      </c>
      <c r="J1854" s="15">
        <v>45376</v>
      </c>
      <c r="K1854" t="s">
        <v>778</v>
      </c>
      <c r="L1854" t="s">
        <v>1197</v>
      </c>
      <c r="T1854" t="s">
        <v>2772</v>
      </c>
      <c r="V1854" t="s">
        <v>5426</v>
      </c>
      <c r="AA1854" t="s">
        <v>1406</v>
      </c>
      <c r="AB1854" t="s">
        <v>1400</v>
      </c>
      <c r="AC1854" t="s">
        <v>1406</v>
      </c>
      <c r="AD1854" t="s">
        <v>1407</v>
      </c>
      <c r="AF1854" t="s">
        <v>137</v>
      </c>
      <c r="AG1854" t="s">
        <v>1408</v>
      </c>
      <c r="AI1854" t="s">
        <v>139</v>
      </c>
      <c r="AK1854" t="s">
        <v>140</v>
      </c>
      <c r="AM1854" t="s">
        <v>141</v>
      </c>
      <c r="AZ1854" t="s">
        <v>1207</v>
      </c>
      <c r="BA1854" t="s">
        <v>1208</v>
      </c>
      <c r="BB1854" t="s">
        <v>1209</v>
      </c>
      <c r="BD1854" t="s">
        <v>1409</v>
      </c>
      <c r="BE1854" s="15">
        <v>45379</v>
      </c>
      <c r="BG1854" t="s">
        <v>1410</v>
      </c>
      <c r="BH1854">
        <v>0.5</v>
      </c>
      <c r="BI1854" t="s">
        <v>139</v>
      </c>
      <c r="BJ1854" s="15"/>
      <c r="BK1854" t="s">
        <v>146</v>
      </c>
      <c r="BL1854">
        <v>8</v>
      </c>
      <c r="BM1854" s="16">
        <v>45376.760416666701</v>
      </c>
      <c r="BN1854">
        <v>8</v>
      </c>
      <c r="BO1854" s="16">
        <v>45376.760416666701</v>
      </c>
      <c r="BP1854" t="s">
        <v>147</v>
      </c>
      <c r="BQ1854" t="s">
        <v>147</v>
      </c>
      <c r="BS1854">
        <v>0.5</v>
      </c>
      <c r="BT1854" t="b">
        <v>0</v>
      </c>
      <c r="BV1854">
        <v>0.5</v>
      </c>
      <c r="BW1854">
        <v>0.25</v>
      </c>
      <c r="BX1854" t="s">
        <v>1103</v>
      </c>
      <c r="BY1854" t="s">
        <v>1400</v>
      </c>
      <c r="BZ1854" t="s">
        <v>1401</v>
      </c>
      <c r="CA1854" t="s">
        <v>5427</v>
      </c>
      <c r="CB1854" t="s">
        <v>150</v>
      </c>
      <c r="CD1854" t="s">
        <v>4560</v>
      </c>
      <c r="CI1854">
        <v>43.715496999999999</v>
      </c>
      <c r="CJ1854">
        <v>-121.496145</v>
      </c>
      <c r="CN1854" t="s">
        <v>3003</v>
      </c>
      <c r="CO1854" t="s">
        <v>298</v>
      </c>
      <c r="CV1854" t="s">
        <v>154</v>
      </c>
      <c r="CW1854" t="s">
        <v>524</v>
      </c>
      <c r="CX1854" t="s">
        <v>199</v>
      </c>
      <c r="DC1854" s="15"/>
      <c r="DH1854" t="s">
        <v>146</v>
      </c>
    </row>
    <row r="1855" spans="1:112" x14ac:dyDescent="0.25">
      <c r="A1855" t="s">
        <v>1400</v>
      </c>
      <c r="B1855" t="s">
        <v>1401</v>
      </c>
      <c r="C1855" t="s">
        <v>5428</v>
      </c>
      <c r="D1855" t="s">
        <v>124</v>
      </c>
      <c r="E1855" t="s">
        <v>125</v>
      </c>
      <c r="F1855" t="s">
        <v>126</v>
      </c>
      <c r="G1855" s="15">
        <v>45376</v>
      </c>
      <c r="H1855" t="s">
        <v>1325</v>
      </c>
      <c r="I1855" t="s">
        <v>1197</v>
      </c>
      <c r="J1855" s="15">
        <v>45376</v>
      </c>
      <c r="K1855" t="s">
        <v>1325</v>
      </c>
      <c r="L1855" t="s">
        <v>1197</v>
      </c>
      <c r="T1855" t="s">
        <v>2772</v>
      </c>
      <c r="V1855" t="s">
        <v>5429</v>
      </c>
      <c r="AA1855" t="s">
        <v>1406</v>
      </c>
      <c r="AB1855" t="s">
        <v>1400</v>
      </c>
      <c r="AC1855" t="s">
        <v>1406</v>
      </c>
      <c r="AD1855" t="s">
        <v>1407</v>
      </c>
      <c r="AF1855" t="s">
        <v>137</v>
      </c>
      <c r="AG1855" t="s">
        <v>1408</v>
      </c>
      <c r="AI1855" t="s">
        <v>139</v>
      </c>
      <c r="AK1855" t="s">
        <v>140</v>
      </c>
      <c r="AM1855" t="s">
        <v>141</v>
      </c>
      <c r="AZ1855" t="s">
        <v>1207</v>
      </c>
      <c r="BA1855" t="s">
        <v>1208</v>
      </c>
      <c r="BB1855" t="s">
        <v>1209</v>
      </c>
      <c r="BD1855" t="s">
        <v>1409</v>
      </c>
      <c r="BE1855" s="15">
        <v>45379</v>
      </c>
      <c r="BG1855" t="s">
        <v>1410</v>
      </c>
      <c r="BH1855">
        <v>0.5</v>
      </c>
      <c r="BI1855" t="s">
        <v>139</v>
      </c>
      <c r="BJ1855" s="15"/>
      <c r="BK1855" t="s">
        <v>146</v>
      </c>
      <c r="BL1855">
        <v>8</v>
      </c>
      <c r="BM1855" s="16">
        <v>45376.8125</v>
      </c>
      <c r="BN1855">
        <v>8</v>
      </c>
      <c r="BO1855" s="16">
        <v>45376.8125</v>
      </c>
      <c r="BP1855" t="s">
        <v>147</v>
      </c>
      <c r="BQ1855" t="s">
        <v>147</v>
      </c>
      <c r="BS1855">
        <v>0.5</v>
      </c>
      <c r="BT1855" t="b">
        <v>0</v>
      </c>
      <c r="BV1855">
        <v>0.5</v>
      </c>
      <c r="BW1855">
        <v>0.25</v>
      </c>
      <c r="BX1855" t="s">
        <v>1103</v>
      </c>
      <c r="BY1855" t="s">
        <v>1400</v>
      </c>
      <c r="BZ1855" t="s">
        <v>1401</v>
      </c>
      <c r="CA1855" t="s">
        <v>5430</v>
      </c>
      <c r="CB1855" t="s">
        <v>150</v>
      </c>
      <c r="CD1855" t="s">
        <v>4560</v>
      </c>
      <c r="CI1855">
        <v>43.710239999999999</v>
      </c>
      <c r="CJ1855">
        <v>-121.44805100000001</v>
      </c>
      <c r="CN1855" t="s">
        <v>3003</v>
      </c>
      <c r="CO1855" t="s">
        <v>298</v>
      </c>
      <c r="CV1855" t="s">
        <v>154</v>
      </c>
      <c r="CW1855" t="s">
        <v>524</v>
      </c>
      <c r="CX1855" t="s">
        <v>199</v>
      </c>
      <c r="DC1855" s="15"/>
      <c r="DH1855" t="s">
        <v>146</v>
      </c>
    </row>
    <row r="1856" spans="1:112" x14ac:dyDescent="0.25">
      <c r="A1856" t="s">
        <v>1400</v>
      </c>
      <c r="B1856" t="s">
        <v>1401</v>
      </c>
      <c r="C1856" t="s">
        <v>5431</v>
      </c>
      <c r="D1856" t="s">
        <v>124</v>
      </c>
      <c r="E1856" t="s">
        <v>125</v>
      </c>
      <c r="F1856" t="s">
        <v>126</v>
      </c>
      <c r="G1856" s="15">
        <v>45376</v>
      </c>
      <c r="H1856" t="s">
        <v>819</v>
      </c>
      <c r="I1856" t="s">
        <v>1197</v>
      </c>
      <c r="J1856" s="15">
        <v>45376</v>
      </c>
      <c r="K1856" t="s">
        <v>819</v>
      </c>
      <c r="L1856" t="s">
        <v>1197</v>
      </c>
      <c r="T1856" t="s">
        <v>2772</v>
      </c>
      <c r="V1856" t="s">
        <v>5432</v>
      </c>
      <c r="W1856" t="s">
        <v>5433</v>
      </c>
      <c r="AA1856" t="s">
        <v>1406</v>
      </c>
      <c r="AB1856" t="s">
        <v>1400</v>
      </c>
      <c r="AC1856" t="s">
        <v>1406</v>
      </c>
      <c r="AD1856" t="s">
        <v>1407</v>
      </c>
      <c r="AF1856" t="s">
        <v>137</v>
      </c>
      <c r="AG1856" t="s">
        <v>1408</v>
      </c>
      <c r="AI1856" t="s">
        <v>139</v>
      </c>
      <c r="AK1856" t="s">
        <v>140</v>
      </c>
      <c r="AM1856" t="s">
        <v>141</v>
      </c>
      <c r="AZ1856" t="s">
        <v>1207</v>
      </c>
      <c r="BA1856" t="s">
        <v>1208</v>
      </c>
      <c r="BB1856" t="s">
        <v>1209</v>
      </c>
      <c r="BD1856" t="s">
        <v>1409</v>
      </c>
      <c r="BE1856" s="15">
        <v>45378</v>
      </c>
      <c r="BG1856" t="s">
        <v>1410</v>
      </c>
      <c r="BH1856">
        <v>0.5</v>
      </c>
      <c r="BI1856" t="s">
        <v>139</v>
      </c>
      <c r="BJ1856" s="15"/>
      <c r="BK1856" t="s">
        <v>146</v>
      </c>
      <c r="BL1856">
        <v>8</v>
      </c>
      <c r="BM1856" s="16">
        <v>45376.822916666701</v>
      </c>
      <c r="BN1856">
        <v>8</v>
      </c>
      <c r="BO1856" s="16">
        <v>45376.822916666701</v>
      </c>
      <c r="BP1856" t="s">
        <v>147</v>
      </c>
      <c r="BQ1856" t="s">
        <v>147</v>
      </c>
      <c r="BS1856">
        <v>0.5</v>
      </c>
      <c r="BT1856" t="b">
        <v>0</v>
      </c>
      <c r="BV1856">
        <v>0.5</v>
      </c>
      <c r="BW1856">
        <v>0.25</v>
      </c>
      <c r="BX1856" t="s">
        <v>1103</v>
      </c>
      <c r="BY1856" t="s">
        <v>1400</v>
      </c>
      <c r="BZ1856" t="s">
        <v>1401</v>
      </c>
      <c r="CA1856" t="s">
        <v>5434</v>
      </c>
      <c r="CB1856" t="s">
        <v>150</v>
      </c>
      <c r="CD1856" t="s">
        <v>4560</v>
      </c>
      <c r="CI1856">
        <v>43.635362999999998</v>
      </c>
      <c r="CJ1856">
        <v>-121.597736</v>
      </c>
      <c r="CN1856" t="s">
        <v>3003</v>
      </c>
      <c r="CO1856" t="s">
        <v>298</v>
      </c>
      <c r="CV1856" t="s">
        <v>154</v>
      </c>
      <c r="CW1856" t="s">
        <v>524</v>
      </c>
      <c r="CX1856" t="s">
        <v>199</v>
      </c>
      <c r="DC1856" s="15"/>
      <c r="DH1856" t="s">
        <v>146</v>
      </c>
    </row>
    <row r="1857" spans="1:112" x14ac:dyDescent="0.25">
      <c r="A1857" t="s">
        <v>1400</v>
      </c>
      <c r="B1857" t="s">
        <v>1401</v>
      </c>
      <c r="C1857" t="s">
        <v>5435</v>
      </c>
      <c r="D1857" t="s">
        <v>124</v>
      </c>
      <c r="E1857" t="s">
        <v>125</v>
      </c>
      <c r="F1857" t="s">
        <v>126</v>
      </c>
      <c r="G1857" s="15">
        <v>45376</v>
      </c>
      <c r="H1857" t="s">
        <v>875</v>
      </c>
      <c r="I1857" t="s">
        <v>1197</v>
      </c>
      <c r="J1857" s="15">
        <v>45376</v>
      </c>
      <c r="K1857" t="s">
        <v>875</v>
      </c>
      <c r="L1857" t="s">
        <v>1197</v>
      </c>
      <c r="T1857" t="s">
        <v>2772</v>
      </c>
      <c r="V1857" t="s">
        <v>5436</v>
      </c>
      <c r="AA1857" t="s">
        <v>1406</v>
      </c>
      <c r="AB1857" t="s">
        <v>1400</v>
      </c>
      <c r="AC1857" t="s">
        <v>1406</v>
      </c>
      <c r="AD1857" t="s">
        <v>1407</v>
      </c>
      <c r="AF1857" t="s">
        <v>137</v>
      </c>
      <c r="AG1857" t="s">
        <v>1408</v>
      </c>
      <c r="AI1857" t="s">
        <v>139</v>
      </c>
      <c r="AK1857" t="s">
        <v>140</v>
      </c>
      <c r="AM1857" t="s">
        <v>141</v>
      </c>
      <c r="AZ1857" t="s">
        <v>1207</v>
      </c>
      <c r="BA1857" t="s">
        <v>1208</v>
      </c>
      <c r="BB1857" t="s">
        <v>1209</v>
      </c>
      <c r="BD1857" t="s">
        <v>1409</v>
      </c>
      <c r="BE1857" s="15">
        <v>45379</v>
      </c>
      <c r="BG1857" t="s">
        <v>1410</v>
      </c>
      <c r="BH1857">
        <v>0.5</v>
      </c>
      <c r="BI1857" t="s">
        <v>139</v>
      </c>
      <c r="BJ1857" s="15"/>
      <c r="BK1857" t="s">
        <v>146</v>
      </c>
      <c r="BL1857">
        <v>8</v>
      </c>
      <c r="BM1857" s="16">
        <v>45376.854166666701</v>
      </c>
      <c r="BN1857">
        <v>8</v>
      </c>
      <c r="BO1857" s="16">
        <v>45376.854166666701</v>
      </c>
      <c r="BP1857" t="s">
        <v>147</v>
      </c>
      <c r="BQ1857" t="s">
        <v>147</v>
      </c>
      <c r="BS1857">
        <v>0.5</v>
      </c>
      <c r="BT1857" t="b">
        <v>0</v>
      </c>
      <c r="BV1857">
        <v>0.5</v>
      </c>
      <c r="BW1857">
        <v>0.25</v>
      </c>
      <c r="BX1857" t="s">
        <v>1103</v>
      </c>
      <c r="BY1857" t="s">
        <v>1400</v>
      </c>
      <c r="BZ1857" t="s">
        <v>1401</v>
      </c>
      <c r="CA1857" t="s">
        <v>5437</v>
      </c>
      <c r="CB1857" t="s">
        <v>150</v>
      </c>
      <c r="CD1857" t="s">
        <v>4560</v>
      </c>
      <c r="CI1857">
        <v>43.703887999999999</v>
      </c>
      <c r="CJ1857">
        <v>-121.445679</v>
      </c>
      <c r="CN1857" t="s">
        <v>1971</v>
      </c>
      <c r="CO1857" t="s">
        <v>298</v>
      </c>
      <c r="CV1857" t="s">
        <v>154</v>
      </c>
      <c r="CW1857" t="s">
        <v>524</v>
      </c>
      <c r="CX1857" t="s">
        <v>199</v>
      </c>
      <c r="DC1857" s="15"/>
      <c r="DH1857" t="s">
        <v>146</v>
      </c>
    </row>
    <row r="1858" spans="1:112" x14ac:dyDescent="0.25">
      <c r="A1858" t="s">
        <v>1400</v>
      </c>
      <c r="B1858" t="s">
        <v>1401</v>
      </c>
      <c r="C1858" t="s">
        <v>5438</v>
      </c>
      <c r="D1858" t="s">
        <v>124</v>
      </c>
      <c r="E1858" t="s">
        <v>125</v>
      </c>
      <c r="F1858" t="s">
        <v>126</v>
      </c>
      <c r="G1858" s="15">
        <v>45376</v>
      </c>
      <c r="H1858" t="s">
        <v>5439</v>
      </c>
      <c r="I1858" t="s">
        <v>1197</v>
      </c>
      <c r="J1858" s="15">
        <v>45376</v>
      </c>
      <c r="K1858" t="s">
        <v>5439</v>
      </c>
      <c r="L1858" t="s">
        <v>1197</v>
      </c>
      <c r="T1858" t="s">
        <v>2772</v>
      </c>
      <c r="V1858" t="s">
        <v>5440</v>
      </c>
      <c r="W1858" t="s">
        <v>5441</v>
      </c>
      <c r="AA1858" t="s">
        <v>1406</v>
      </c>
      <c r="AB1858" t="s">
        <v>1400</v>
      </c>
      <c r="AC1858" t="s">
        <v>1406</v>
      </c>
      <c r="AD1858" t="s">
        <v>1407</v>
      </c>
      <c r="AF1858" t="s">
        <v>137</v>
      </c>
      <c r="AG1858" t="s">
        <v>1408</v>
      </c>
      <c r="AI1858" t="s">
        <v>139</v>
      </c>
      <c r="AK1858" t="s">
        <v>140</v>
      </c>
      <c r="AM1858" t="s">
        <v>141</v>
      </c>
      <c r="AZ1858" t="s">
        <v>1207</v>
      </c>
      <c r="BA1858" t="s">
        <v>1208</v>
      </c>
      <c r="BB1858" t="s">
        <v>1209</v>
      </c>
      <c r="BD1858" t="s">
        <v>1409</v>
      </c>
      <c r="BE1858" s="15">
        <v>45378</v>
      </c>
      <c r="BG1858" t="s">
        <v>1410</v>
      </c>
      <c r="BH1858">
        <v>0.5</v>
      </c>
      <c r="BI1858" t="s">
        <v>139</v>
      </c>
      <c r="BJ1858" s="15"/>
      <c r="BK1858" t="s">
        <v>146</v>
      </c>
      <c r="BL1858">
        <v>8</v>
      </c>
      <c r="BM1858" s="16">
        <v>45376.876388888901</v>
      </c>
      <c r="BN1858">
        <v>8</v>
      </c>
      <c r="BO1858" s="16">
        <v>45376.876388888901</v>
      </c>
      <c r="BP1858" t="s">
        <v>147</v>
      </c>
      <c r="BQ1858" t="s">
        <v>147</v>
      </c>
      <c r="BS1858">
        <v>0.5</v>
      </c>
      <c r="BT1858" t="b">
        <v>0</v>
      </c>
      <c r="BV1858">
        <v>0.5</v>
      </c>
      <c r="BW1858">
        <v>0.25</v>
      </c>
      <c r="BX1858" t="s">
        <v>1103</v>
      </c>
      <c r="BY1858" t="s">
        <v>1400</v>
      </c>
      <c r="BZ1858" t="s">
        <v>1401</v>
      </c>
      <c r="CA1858" t="s">
        <v>5442</v>
      </c>
      <c r="CB1858" t="s">
        <v>150</v>
      </c>
      <c r="CD1858" t="s">
        <v>4560</v>
      </c>
      <c r="CI1858">
        <v>43.667614999999998</v>
      </c>
      <c r="CJ1858">
        <v>-121.549117</v>
      </c>
      <c r="CN1858" t="s">
        <v>3003</v>
      </c>
      <c r="CO1858" t="s">
        <v>298</v>
      </c>
      <c r="CV1858" t="s">
        <v>154</v>
      </c>
      <c r="CW1858" t="s">
        <v>524</v>
      </c>
      <c r="CX1858" t="s">
        <v>199</v>
      </c>
      <c r="DC1858" s="15"/>
      <c r="DH1858" t="s">
        <v>146</v>
      </c>
    </row>
    <row r="1859" spans="1:112" x14ac:dyDescent="0.25">
      <c r="A1859" t="s">
        <v>1400</v>
      </c>
      <c r="B1859" t="s">
        <v>1401</v>
      </c>
      <c r="C1859" t="s">
        <v>5443</v>
      </c>
      <c r="D1859" t="s">
        <v>124</v>
      </c>
      <c r="E1859" t="s">
        <v>125</v>
      </c>
      <c r="F1859" t="s">
        <v>126</v>
      </c>
      <c r="G1859" s="15">
        <v>45376</v>
      </c>
      <c r="H1859" t="s">
        <v>2162</v>
      </c>
      <c r="I1859" t="s">
        <v>1197</v>
      </c>
      <c r="J1859" s="15">
        <v>45376</v>
      </c>
      <c r="K1859" t="s">
        <v>2162</v>
      </c>
      <c r="L1859" t="s">
        <v>1197</v>
      </c>
      <c r="T1859" t="s">
        <v>2772</v>
      </c>
      <c r="V1859" t="s">
        <v>5444</v>
      </c>
      <c r="AA1859" t="s">
        <v>1406</v>
      </c>
      <c r="AB1859" t="s">
        <v>1400</v>
      </c>
      <c r="AC1859" t="s">
        <v>1406</v>
      </c>
      <c r="AD1859" t="s">
        <v>1407</v>
      </c>
      <c r="AF1859" t="s">
        <v>137</v>
      </c>
      <c r="AG1859" t="s">
        <v>1408</v>
      </c>
      <c r="AI1859" t="s">
        <v>139</v>
      </c>
      <c r="AK1859" t="s">
        <v>140</v>
      </c>
      <c r="AM1859" t="s">
        <v>141</v>
      </c>
      <c r="AZ1859" t="s">
        <v>1207</v>
      </c>
      <c r="BA1859" t="s">
        <v>1208</v>
      </c>
      <c r="BB1859" t="s">
        <v>1209</v>
      </c>
      <c r="BD1859" t="s">
        <v>1409</v>
      </c>
      <c r="BE1859" s="15">
        <v>45379</v>
      </c>
      <c r="BG1859" t="s">
        <v>1410</v>
      </c>
      <c r="BH1859">
        <v>0.5</v>
      </c>
      <c r="BI1859" t="s">
        <v>139</v>
      </c>
      <c r="BJ1859" s="15"/>
      <c r="BK1859" t="s">
        <v>146</v>
      </c>
      <c r="BL1859">
        <v>8</v>
      </c>
      <c r="BM1859" s="16">
        <v>45376.892361111102</v>
      </c>
      <c r="BN1859">
        <v>8</v>
      </c>
      <c r="BO1859" s="16">
        <v>45376.892361111102</v>
      </c>
      <c r="BP1859" t="s">
        <v>147</v>
      </c>
      <c r="BQ1859" t="s">
        <v>147</v>
      </c>
      <c r="BS1859">
        <v>0.5</v>
      </c>
      <c r="BT1859" t="b">
        <v>0</v>
      </c>
      <c r="BV1859">
        <v>0.5</v>
      </c>
      <c r="BW1859">
        <v>0.25</v>
      </c>
      <c r="BX1859" t="s">
        <v>1103</v>
      </c>
      <c r="BY1859" t="s">
        <v>1400</v>
      </c>
      <c r="BZ1859" t="s">
        <v>1401</v>
      </c>
      <c r="CA1859" t="s">
        <v>5445</v>
      </c>
      <c r="CB1859" t="s">
        <v>150</v>
      </c>
      <c r="CD1859" t="s">
        <v>4560</v>
      </c>
      <c r="CI1859">
        <v>43.797890000000002</v>
      </c>
      <c r="CJ1859">
        <v>-121.45604899999999</v>
      </c>
      <c r="CN1859" t="s">
        <v>3003</v>
      </c>
      <c r="CO1859" t="s">
        <v>298</v>
      </c>
      <c r="CV1859" t="s">
        <v>154</v>
      </c>
      <c r="CW1859" t="s">
        <v>524</v>
      </c>
      <c r="CX1859" t="s">
        <v>199</v>
      </c>
      <c r="DC1859" s="15"/>
      <c r="DH1859" t="s">
        <v>146</v>
      </c>
    </row>
    <row r="1860" spans="1:112" x14ac:dyDescent="0.25">
      <c r="A1860" t="s">
        <v>1400</v>
      </c>
      <c r="B1860" t="s">
        <v>1401</v>
      </c>
      <c r="C1860" t="s">
        <v>5446</v>
      </c>
      <c r="D1860" t="s">
        <v>124</v>
      </c>
      <c r="E1860" t="s">
        <v>125</v>
      </c>
      <c r="F1860" t="s">
        <v>126</v>
      </c>
      <c r="G1860" s="15">
        <v>45376</v>
      </c>
      <c r="H1860" t="s">
        <v>5447</v>
      </c>
      <c r="I1860" t="s">
        <v>1197</v>
      </c>
      <c r="J1860" s="15">
        <v>45376</v>
      </c>
      <c r="K1860" t="s">
        <v>5447</v>
      </c>
      <c r="L1860" t="s">
        <v>1197</v>
      </c>
      <c r="T1860" t="s">
        <v>2772</v>
      </c>
      <c r="V1860" t="s">
        <v>5448</v>
      </c>
      <c r="AA1860" t="s">
        <v>1406</v>
      </c>
      <c r="AB1860" t="s">
        <v>1400</v>
      </c>
      <c r="AC1860" t="s">
        <v>1406</v>
      </c>
      <c r="AD1860" t="s">
        <v>1407</v>
      </c>
      <c r="AF1860" t="s">
        <v>137</v>
      </c>
      <c r="AG1860" t="s">
        <v>1408</v>
      </c>
      <c r="AI1860" t="s">
        <v>139</v>
      </c>
      <c r="AK1860" t="s">
        <v>140</v>
      </c>
      <c r="AM1860" t="s">
        <v>141</v>
      </c>
      <c r="AZ1860" t="s">
        <v>1207</v>
      </c>
      <c r="BA1860" t="s">
        <v>1208</v>
      </c>
      <c r="BB1860" t="s">
        <v>1209</v>
      </c>
      <c r="BD1860" t="s">
        <v>1409</v>
      </c>
      <c r="BE1860" s="15">
        <v>45378</v>
      </c>
      <c r="BG1860" t="s">
        <v>1410</v>
      </c>
      <c r="BH1860">
        <v>0.5</v>
      </c>
      <c r="BI1860" t="s">
        <v>139</v>
      </c>
      <c r="BJ1860" s="15"/>
      <c r="BK1860" t="s">
        <v>146</v>
      </c>
      <c r="BL1860">
        <v>8</v>
      </c>
      <c r="BM1860" s="16">
        <v>45376.921527777798</v>
      </c>
      <c r="BN1860">
        <v>8</v>
      </c>
      <c r="BO1860" s="16">
        <v>45376.921527777798</v>
      </c>
      <c r="BP1860" t="s">
        <v>147</v>
      </c>
      <c r="BQ1860" t="s">
        <v>147</v>
      </c>
      <c r="BS1860">
        <v>0.5</v>
      </c>
      <c r="BT1860" t="b">
        <v>0</v>
      </c>
      <c r="BV1860">
        <v>0.5</v>
      </c>
      <c r="BW1860">
        <v>0.25</v>
      </c>
      <c r="BX1860" t="s">
        <v>1103</v>
      </c>
      <c r="BY1860" t="s">
        <v>1400</v>
      </c>
      <c r="BZ1860" t="s">
        <v>1401</v>
      </c>
      <c r="CA1860" t="s">
        <v>5449</v>
      </c>
      <c r="CB1860" t="s">
        <v>150</v>
      </c>
      <c r="CD1860" t="s">
        <v>4560</v>
      </c>
      <c r="CI1860">
        <v>43.697938999999998</v>
      </c>
      <c r="CJ1860">
        <v>-121.518089</v>
      </c>
      <c r="CN1860" t="s">
        <v>3003</v>
      </c>
      <c r="CO1860" t="s">
        <v>298</v>
      </c>
      <c r="CV1860" t="s">
        <v>154</v>
      </c>
      <c r="CW1860" t="s">
        <v>524</v>
      </c>
      <c r="CX1860" t="s">
        <v>199</v>
      </c>
      <c r="DC1860" s="15"/>
      <c r="DH1860" t="s">
        <v>146</v>
      </c>
    </row>
    <row r="1861" spans="1:112" x14ac:dyDescent="0.25">
      <c r="A1861" t="s">
        <v>1400</v>
      </c>
      <c r="B1861" t="s">
        <v>1401</v>
      </c>
      <c r="C1861" t="s">
        <v>5450</v>
      </c>
      <c r="D1861" t="s">
        <v>124</v>
      </c>
      <c r="E1861" t="s">
        <v>125</v>
      </c>
      <c r="F1861" t="s">
        <v>126</v>
      </c>
      <c r="G1861" s="15">
        <v>45376</v>
      </c>
      <c r="H1861" t="s">
        <v>2531</v>
      </c>
      <c r="I1861" t="s">
        <v>1197</v>
      </c>
      <c r="J1861" s="15">
        <v>45376</v>
      </c>
      <c r="K1861" t="s">
        <v>2531</v>
      </c>
      <c r="L1861" t="s">
        <v>1197</v>
      </c>
      <c r="T1861" t="s">
        <v>2772</v>
      </c>
      <c r="V1861" t="s">
        <v>5451</v>
      </c>
      <c r="AA1861" t="s">
        <v>1406</v>
      </c>
      <c r="AB1861" t="s">
        <v>1400</v>
      </c>
      <c r="AC1861" t="s">
        <v>1406</v>
      </c>
      <c r="AD1861" t="s">
        <v>1407</v>
      </c>
      <c r="AF1861" t="s">
        <v>137</v>
      </c>
      <c r="AG1861" t="s">
        <v>1408</v>
      </c>
      <c r="AI1861" t="s">
        <v>139</v>
      </c>
      <c r="AK1861" t="s">
        <v>140</v>
      </c>
      <c r="AM1861" t="s">
        <v>141</v>
      </c>
      <c r="AZ1861" t="s">
        <v>1207</v>
      </c>
      <c r="BA1861" t="s">
        <v>1208</v>
      </c>
      <c r="BB1861" t="s">
        <v>1209</v>
      </c>
      <c r="BD1861" t="s">
        <v>1409</v>
      </c>
      <c r="BE1861" s="15">
        <v>45378</v>
      </c>
      <c r="BG1861" t="s">
        <v>1410</v>
      </c>
      <c r="BH1861">
        <v>0.5</v>
      </c>
      <c r="BI1861" t="s">
        <v>139</v>
      </c>
      <c r="BJ1861" s="15"/>
      <c r="BK1861" t="s">
        <v>146</v>
      </c>
      <c r="BL1861">
        <v>8</v>
      </c>
      <c r="BM1861" s="16">
        <v>45376.961805555598</v>
      </c>
      <c r="BN1861">
        <v>8</v>
      </c>
      <c r="BO1861" s="16">
        <v>45376.961805555598</v>
      </c>
      <c r="BP1861" t="s">
        <v>147</v>
      </c>
      <c r="BQ1861" t="s">
        <v>147</v>
      </c>
      <c r="BS1861">
        <v>0.5</v>
      </c>
      <c r="BT1861" t="b">
        <v>0</v>
      </c>
      <c r="BV1861">
        <v>0.5</v>
      </c>
      <c r="BW1861">
        <v>0.25</v>
      </c>
      <c r="BX1861" t="s">
        <v>1103</v>
      </c>
      <c r="BY1861" t="s">
        <v>1400</v>
      </c>
      <c r="BZ1861" t="s">
        <v>1401</v>
      </c>
      <c r="CA1861" t="s">
        <v>5452</v>
      </c>
      <c r="CB1861" t="s">
        <v>150</v>
      </c>
      <c r="CD1861" t="s">
        <v>4560</v>
      </c>
      <c r="CI1861">
        <v>43.708182999999998</v>
      </c>
      <c r="CJ1861">
        <v>-121.525171</v>
      </c>
      <c r="CN1861" t="s">
        <v>3003</v>
      </c>
      <c r="CO1861" t="s">
        <v>298</v>
      </c>
      <c r="CV1861" t="s">
        <v>154</v>
      </c>
      <c r="CW1861" t="s">
        <v>524</v>
      </c>
      <c r="CX1861" t="s">
        <v>199</v>
      </c>
      <c r="DC1861" s="15"/>
      <c r="DH1861" t="s">
        <v>146</v>
      </c>
    </row>
    <row r="1862" spans="1:112" x14ac:dyDescent="0.25">
      <c r="A1862" t="s">
        <v>1400</v>
      </c>
      <c r="B1862" t="s">
        <v>1401</v>
      </c>
      <c r="C1862" t="s">
        <v>5453</v>
      </c>
      <c r="D1862" t="s">
        <v>124</v>
      </c>
      <c r="E1862" t="s">
        <v>125</v>
      </c>
      <c r="F1862" t="s">
        <v>126</v>
      </c>
      <c r="G1862" s="15">
        <v>45377</v>
      </c>
      <c r="H1862" t="s">
        <v>222</v>
      </c>
      <c r="I1862" t="s">
        <v>1197</v>
      </c>
      <c r="J1862" s="15">
        <v>45377</v>
      </c>
      <c r="K1862" t="s">
        <v>222</v>
      </c>
      <c r="L1862" t="s">
        <v>1197</v>
      </c>
      <c r="T1862" t="s">
        <v>2772</v>
      </c>
      <c r="V1862" t="s">
        <v>5454</v>
      </c>
      <c r="W1862" t="s">
        <v>5455</v>
      </c>
      <c r="AA1862" t="s">
        <v>1406</v>
      </c>
      <c r="AB1862" t="s">
        <v>1400</v>
      </c>
      <c r="AC1862" t="s">
        <v>1406</v>
      </c>
      <c r="AD1862" t="s">
        <v>1407</v>
      </c>
      <c r="AF1862" t="s">
        <v>137</v>
      </c>
      <c r="AG1862" t="s">
        <v>1408</v>
      </c>
      <c r="AI1862" t="s">
        <v>139</v>
      </c>
      <c r="AK1862" t="s">
        <v>140</v>
      </c>
      <c r="AM1862" t="s">
        <v>141</v>
      </c>
      <c r="AZ1862" t="s">
        <v>1207</v>
      </c>
      <c r="BA1862" t="s">
        <v>1208</v>
      </c>
      <c r="BB1862" t="s">
        <v>1209</v>
      </c>
      <c r="BD1862" t="s">
        <v>1409</v>
      </c>
      <c r="BE1862" s="15">
        <v>45379</v>
      </c>
      <c r="BG1862" t="s">
        <v>1410</v>
      </c>
      <c r="BH1862">
        <v>0.5</v>
      </c>
      <c r="BI1862" t="s">
        <v>139</v>
      </c>
      <c r="BJ1862" s="15"/>
      <c r="BK1862" t="s">
        <v>146</v>
      </c>
      <c r="BL1862">
        <v>8</v>
      </c>
      <c r="BM1862" s="16">
        <v>45377.684027777803</v>
      </c>
      <c r="BN1862">
        <v>8</v>
      </c>
      <c r="BO1862" s="16">
        <v>45377.684027777803</v>
      </c>
      <c r="BP1862" t="s">
        <v>147</v>
      </c>
      <c r="BQ1862" t="s">
        <v>147</v>
      </c>
      <c r="BS1862">
        <v>0.5</v>
      </c>
      <c r="BT1862" t="b">
        <v>0</v>
      </c>
      <c r="BV1862">
        <v>0.5</v>
      </c>
      <c r="BW1862">
        <v>0.25</v>
      </c>
      <c r="BX1862" t="s">
        <v>1103</v>
      </c>
      <c r="BY1862" t="s">
        <v>1400</v>
      </c>
      <c r="BZ1862" t="s">
        <v>1401</v>
      </c>
      <c r="CA1862" t="s">
        <v>5456</v>
      </c>
      <c r="CB1862" t="s">
        <v>150</v>
      </c>
      <c r="CD1862" t="s">
        <v>4547</v>
      </c>
      <c r="CI1862">
        <v>43.797420000000002</v>
      </c>
      <c r="CJ1862">
        <v>-121.57102</v>
      </c>
      <c r="CN1862" t="s">
        <v>3003</v>
      </c>
      <c r="CO1862" t="s">
        <v>298</v>
      </c>
      <c r="CV1862" t="s">
        <v>154</v>
      </c>
      <c r="CW1862" t="s">
        <v>524</v>
      </c>
      <c r="CX1862" t="s">
        <v>199</v>
      </c>
      <c r="DC1862" s="15"/>
      <c r="DH1862" t="s">
        <v>146</v>
      </c>
    </row>
    <row r="1863" spans="1:112" x14ac:dyDescent="0.25">
      <c r="A1863" t="s">
        <v>1400</v>
      </c>
      <c r="B1863" t="s">
        <v>1401</v>
      </c>
      <c r="C1863" t="s">
        <v>5457</v>
      </c>
      <c r="D1863" t="s">
        <v>124</v>
      </c>
      <c r="E1863" t="s">
        <v>125</v>
      </c>
      <c r="F1863" t="s">
        <v>126</v>
      </c>
      <c r="G1863" s="15">
        <v>45377</v>
      </c>
      <c r="H1863" t="s">
        <v>3037</v>
      </c>
      <c r="I1863" t="s">
        <v>1197</v>
      </c>
      <c r="J1863" s="15">
        <v>45377</v>
      </c>
      <c r="K1863" t="s">
        <v>3037</v>
      </c>
      <c r="L1863" t="s">
        <v>1197</v>
      </c>
      <c r="T1863" t="s">
        <v>2772</v>
      </c>
      <c r="V1863" t="s">
        <v>5458</v>
      </c>
      <c r="AA1863" t="s">
        <v>1406</v>
      </c>
      <c r="AB1863" t="s">
        <v>1400</v>
      </c>
      <c r="AC1863" t="s">
        <v>1406</v>
      </c>
      <c r="AD1863" t="s">
        <v>1407</v>
      </c>
      <c r="AF1863" t="s">
        <v>137</v>
      </c>
      <c r="AG1863" t="s">
        <v>1408</v>
      </c>
      <c r="AI1863" t="s">
        <v>139</v>
      </c>
      <c r="AK1863" t="s">
        <v>140</v>
      </c>
      <c r="AM1863" t="s">
        <v>141</v>
      </c>
      <c r="AZ1863" t="s">
        <v>1207</v>
      </c>
      <c r="BA1863" t="s">
        <v>1208</v>
      </c>
      <c r="BB1863" t="s">
        <v>1209</v>
      </c>
      <c r="BD1863" t="s">
        <v>1409</v>
      </c>
      <c r="BE1863" s="15">
        <v>45378</v>
      </c>
      <c r="BG1863" t="s">
        <v>1410</v>
      </c>
      <c r="BH1863">
        <v>0.5</v>
      </c>
      <c r="BI1863" t="s">
        <v>139</v>
      </c>
      <c r="BJ1863" s="15"/>
      <c r="BK1863" t="s">
        <v>146</v>
      </c>
      <c r="BL1863">
        <v>8</v>
      </c>
      <c r="BM1863" s="16">
        <v>45377.694444444402</v>
      </c>
      <c r="BN1863">
        <v>8</v>
      </c>
      <c r="BO1863" s="16">
        <v>45377.694444444402</v>
      </c>
      <c r="BP1863" t="s">
        <v>147</v>
      </c>
      <c r="BQ1863" t="s">
        <v>147</v>
      </c>
      <c r="BS1863">
        <v>0.5</v>
      </c>
      <c r="BT1863" t="b">
        <v>0</v>
      </c>
      <c r="BV1863">
        <v>0.5</v>
      </c>
      <c r="BW1863">
        <v>0.25</v>
      </c>
      <c r="BX1863" t="s">
        <v>1103</v>
      </c>
      <c r="BY1863" t="s">
        <v>1400</v>
      </c>
      <c r="BZ1863" t="s">
        <v>1401</v>
      </c>
      <c r="CA1863" t="s">
        <v>5459</v>
      </c>
      <c r="CB1863" t="s">
        <v>150</v>
      </c>
      <c r="CD1863" t="s">
        <v>4547</v>
      </c>
      <c r="CI1863">
        <v>43.771110999999998</v>
      </c>
      <c r="CJ1863">
        <v>-121.539444</v>
      </c>
      <c r="CN1863" t="s">
        <v>135</v>
      </c>
      <c r="CO1863" t="s">
        <v>298</v>
      </c>
      <c r="CV1863" t="s">
        <v>154</v>
      </c>
      <c r="CW1863" t="s">
        <v>524</v>
      </c>
      <c r="CX1863" t="s">
        <v>199</v>
      </c>
      <c r="DC1863" s="15"/>
      <c r="DH1863" t="s">
        <v>146</v>
      </c>
    </row>
    <row r="1864" spans="1:112" x14ac:dyDescent="0.25">
      <c r="A1864" t="s">
        <v>1400</v>
      </c>
      <c r="B1864" t="s">
        <v>1401</v>
      </c>
      <c r="C1864" t="s">
        <v>5460</v>
      </c>
      <c r="D1864" t="s">
        <v>124</v>
      </c>
      <c r="E1864" t="s">
        <v>125</v>
      </c>
      <c r="F1864" t="s">
        <v>126</v>
      </c>
      <c r="G1864" s="15">
        <v>45377</v>
      </c>
      <c r="H1864" t="s">
        <v>232</v>
      </c>
      <c r="I1864" t="s">
        <v>1197</v>
      </c>
      <c r="J1864" s="15">
        <v>45377</v>
      </c>
      <c r="K1864" t="s">
        <v>232</v>
      </c>
      <c r="L1864" t="s">
        <v>1197</v>
      </c>
      <c r="T1864" t="s">
        <v>2772</v>
      </c>
      <c r="V1864" t="s">
        <v>5461</v>
      </c>
      <c r="AA1864" t="s">
        <v>1406</v>
      </c>
      <c r="AB1864" t="s">
        <v>1400</v>
      </c>
      <c r="AC1864" t="s">
        <v>1406</v>
      </c>
      <c r="AD1864" t="s">
        <v>1407</v>
      </c>
      <c r="AF1864" t="s">
        <v>137</v>
      </c>
      <c r="AG1864" t="s">
        <v>1408</v>
      </c>
      <c r="AI1864" t="s">
        <v>139</v>
      </c>
      <c r="AK1864" t="s">
        <v>140</v>
      </c>
      <c r="AM1864" t="s">
        <v>141</v>
      </c>
      <c r="AZ1864" t="s">
        <v>1207</v>
      </c>
      <c r="BA1864" t="s">
        <v>1208</v>
      </c>
      <c r="BB1864" t="s">
        <v>1209</v>
      </c>
      <c r="BD1864" t="s">
        <v>1409</v>
      </c>
      <c r="BE1864" s="15">
        <v>45379</v>
      </c>
      <c r="BG1864" t="s">
        <v>1410</v>
      </c>
      <c r="BH1864">
        <v>0.5</v>
      </c>
      <c r="BI1864" t="s">
        <v>139</v>
      </c>
      <c r="BJ1864" s="15"/>
      <c r="BK1864" t="s">
        <v>146</v>
      </c>
      <c r="BL1864">
        <v>8</v>
      </c>
      <c r="BM1864" s="16">
        <v>45377.739583333299</v>
      </c>
      <c r="BN1864">
        <v>8</v>
      </c>
      <c r="BO1864" s="16">
        <v>45377.739583333299</v>
      </c>
      <c r="BP1864" t="s">
        <v>147</v>
      </c>
      <c r="BQ1864" t="s">
        <v>147</v>
      </c>
      <c r="BS1864">
        <v>0.5</v>
      </c>
      <c r="BT1864" t="b">
        <v>0</v>
      </c>
      <c r="BV1864">
        <v>0.5</v>
      </c>
      <c r="BW1864">
        <v>0.25</v>
      </c>
      <c r="BX1864" t="s">
        <v>1103</v>
      </c>
      <c r="BY1864" t="s">
        <v>1400</v>
      </c>
      <c r="BZ1864" t="s">
        <v>1401</v>
      </c>
      <c r="CA1864" t="s">
        <v>5462</v>
      </c>
      <c r="CB1864" t="s">
        <v>150</v>
      </c>
      <c r="CD1864" t="s">
        <v>4547</v>
      </c>
      <c r="CI1864">
        <v>43.803007999999998</v>
      </c>
      <c r="CJ1864">
        <v>-121.489884</v>
      </c>
      <c r="CN1864" t="s">
        <v>3003</v>
      </c>
      <c r="CO1864" t="s">
        <v>298</v>
      </c>
      <c r="CV1864" t="s">
        <v>154</v>
      </c>
      <c r="CW1864" t="s">
        <v>524</v>
      </c>
      <c r="CX1864" t="s">
        <v>199</v>
      </c>
      <c r="DC1864" s="15"/>
      <c r="DH1864" t="s">
        <v>146</v>
      </c>
    </row>
    <row r="1865" spans="1:112" x14ac:dyDescent="0.25">
      <c r="A1865" t="s">
        <v>1400</v>
      </c>
      <c r="B1865" t="s">
        <v>1401</v>
      </c>
      <c r="C1865" t="s">
        <v>5463</v>
      </c>
      <c r="D1865" t="s">
        <v>124</v>
      </c>
      <c r="E1865" t="s">
        <v>125</v>
      </c>
      <c r="F1865" t="s">
        <v>126</v>
      </c>
      <c r="G1865" s="15">
        <v>45377</v>
      </c>
      <c r="H1865" t="s">
        <v>607</v>
      </c>
      <c r="I1865" t="s">
        <v>1197</v>
      </c>
      <c r="J1865" s="15">
        <v>45377</v>
      </c>
      <c r="K1865" t="s">
        <v>607</v>
      </c>
      <c r="L1865" t="s">
        <v>1197</v>
      </c>
      <c r="T1865" t="s">
        <v>2772</v>
      </c>
      <c r="V1865" t="s">
        <v>5464</v>
      </c>
      <c r="AA1865" t="s">
        <v>1406</v>
      </c>
      <c r="AB1865" t="s">
        <v>1400</v>
      </c>
      <c r="AC1865" t="s">
        <v>1406</v>
      </c>
      <c r="AD1865" t="s">
        <v>1407</v>
      </c>
      <c r="AF1865" t="s">
        <v>137</v>
      </c>
      <c r="AG1865" t="s">
        <v>1408</v>
      </c>
      <c r="AI1865" t="s">
        <v>139</v>
      </c>
      <c r="AK1865" t="s">
        <v>140</v>
      </c>
      <c r="AM1865" t="s">
        <v>141</v>
      </c>
      <c r="AZ1865" t="s">
        <v>1207</v>
      </c>
      <c r="BA1865" t="s">
        <v>1208</v>
      </c>
      <c r="BB1865" t="s">
        <v>1209</v>
      </c>
      <c r="BD1865" t="s">
        <v>1409</v>
      </c>
      <c r="BE1865" s="15">
        <v>45378</v>
      </c>
      <c r="BG1865" t="s">
        <v>1410</v>
      </c>
      <c r="BH1865">
        <v>0.5</v>
      </c>
      <c r="BI1865" t="s">
        <v>139</v>
      </c>
      <c r="BJ1865" s="15"/>
      <c r="BK1865" t="s">
        <v>146</v>
      </c>
      <c r="BL1865">
        <v>8</v>
      </c>
      <c r="BM1865" s="16">
        <v>45377.746527777803</v>
      </c>
      <c r="BN1865">
        <v>8</v>
      </c>
      <c r="BO1865" s="16">
        <v>45377.746527777803</v>
      </c>
      <c r="BP1865" t="s">
        <v>147</v>
      </c>
      <c r="BQ1865" t="s">
        <v>147</v>
      </c>
      <c r="BS1865">
        <v>0.5</v>
      </c>
      <c r="BT1865" t="b">
        <v>0</v>
      </c>
      <c r="BV1865">
        <v>0.5</v>
      </c>
      <c r="BW1865">
        <v>0.25</v>
      </c>
      <c r="BX1865" t="s">
        <v>1103</v>
      </c>
      <c r="BY1865" t="s">
        <v>1400</v>
      </c>
      <c r="BZ1865" t="s">
        <v>1401</v>
      </c>
      <c r="CA1865" t="s">
        <v>5465</v>
      </c>
      <c r="CB1865" t="s">
        <v>150</v>
      </c>
      <c r="CD1865" t="s">
        <v>4560</v>
      </c>
      <c r="CI1865">
        <v>43.744658999999999</v>
      </c>
      <c r="CJ1865">
        <v>-121.519026</v>
      </c>
      <c r="CN1865" t="s">
        <v>3003</v>
      </c>
      <c r="CO1865" t="s">
        <v>298</v>
      </c>
      <c r="CV1865" t="s">
        <v>154</v>
      </c>
      <c r="CW1865" t="s">
        <v>524</v>
      </c>
      <c r="CX1865" t="s">
        <v>199</v>
      </c>
      <c r="DC1865" s="15"/>
      <c r="DH1865" t="s">
        <v>146</v>
      </c>
    </row>
    <row r="1866" spans="1:112" x14ac:dyDescent="0.25">
      <c r="A1866" t="s">
        <v>1400</v>
      </c>
      <c r="B1866" t="s">
        <v>1401</v>
      </c>
      <c r="C1866" t="s">
        <v>5466</v>
      </c>
      <c r="D1866" t="s">
        <v>124</v>
      </c>
      <c r="E1866" t="s">
        <v>125</v>
      </c>
      <c r="F1866" t="s">
        <v>126</v>
      </c>
      <c r="G1866" s="15">
        <v>45377</v>
      </c>
      <c r="H1866" t="s">
        <v>484</v>
      </c>
      <c r="I1866" t="s">
        <v>1197</v>
      </c>
      <c r="J1866" s="15">
        <v>45377</v>
      </c>
      <c r="K1866" t="s">
        <v>484</v>
      </c>
      <c r="L1866" t="s">
        <v>1197</v>
      </c>
      <c r="T1866" t="s">
        <v>2772</v>
      </c>
      <c r="V1866" t="s">
        <v>5467</v>
      </c>
      <c r="AA1866" t="s">
        <v>1406</v>
      </c>
      <c r="AB1866" t="s">
        <v>1400</v>
      </c>
      <c r="AC1866" t="s">
        <v>1406</v>
      </c>
      <c r="AD1866" t="s">
        <v>1407</v>
      </c>
      <c r="AF1866" t="s">
        <v>137</v>
      </c>
      <c r="AG1866" t="s">
        <v>1408</v>
      </c>
      <c r="AI1866" t="s">
        <v>139</v>
      </c>
      <c r="AK1866" t="s">
        <v>140</v>
      </c>
      <c r="AM1866" t="s">
        <v>141</v>
      </c>
      <c r="AZ1866" t="s">
        <v>1207</v>
      </c>
      <c r="BA1866" t="s">
        <v>1208</v>
      </c>
      <c r="BB1866" t="s">
        <v>1209</v>
      </c>
      <c r="BD1866" t="s">
        <v>1409</v>
      </c>
      <c r="BE1866" s="15">
        <v>45379</v>
      </c>
      <c r="BG1866" t="s">
        <v>1410</v>
      </c>
      <c r="BH1866">
        <v>0.5</v>
      </c>
      <c r="BI1866" t="s">
        <v>139</v>
      </c>
      <c r="BJ1866" s="15"/>
      <c r="BK1866" t="s">
        <v>146</v>
      </c>
      <c r="BL1866">
        <v>8</v>
      </c>
      <c r="BM1866" s="16">
        <v>45377.78125</v>
      </c>
      <c r="BN1866">
        <v>8</v>
      </c>
      <c r="BO1866" s="16">
        <v>45377.78125</v>
      </c>
      <c r="BP1866" t="s">
        <v>147</v>
      </c>
      <c r="BQ1866" t="s">
        <v>147</v>
      </c>
      <c r="BS1866">
        <v>0.5</v>
      </c>
      <c r="BT1866" t="b">
        <v>0</v>
      </c>
      <c r="BV1866">
        <v>0.5</v>
      </c>
      <c r="BW1866">
        <v>0.25</v>
      </c>
      <c r="BX1866" t="s">
        <v>1103</v>
      </c>
      <c r="BY1866" t="s">
        <v>1400</v>
      </c>
      <c r="BZ1866" t="s">
        <v>1401</v>
      </c>
      <c r="CA1866" t="s">
        <v>5468</v>
      </c>
      <c r="CB1866" t="s">
        <v>150</v>
      </c>
      <c r="CD1866" t="s">
        <v>4560</v>
      </c>
      <c r="CI1866">
        <v>43.791434000000002</v>
      </c>
      <c r="CJ1866">
        <v>-121.472137</v>
      </c>
      <c r="CN1866" t="s">
        <v>3003</v>
      </c>
      <c r="CO1866" t="s">
        <v>298</v>
      </c>
      <c r="CV1866" t="s">
        <v>154</v>
      </c>
      <c r="CW1866" t="s">
        <v>524</v>
      </c>
      <c r="CX1866" t="s">
        <v>199</v>
      </c>
      <c r="DC1866" s="15"/>
      <c r="DH1866" t="s">
        <v>146</v>
      </c>
    </row>
    <row r="1867" spans="1:112" x14ac:dyDescent="0.25">
      <c r="A1867" t="s">
        <v>1400</v>
      </c>
      <c r="B1867" t="s">
        <v>1401</v>
      </c>
      <c r="C1867" t="s">
        <v>5469</v>
      </c>
      <c r="D1867" t="s">
        <v>124</v>
      </c>
      <c r="E1867" t="s">
        <v>125</v>
      </c>
      <c r="F1867" t="s">
        <v>126</v>
      </c>
      <c r="G1867" s="15">
        <v>45377</v>
      </c>
      <c r="H1867" t="s">
        <v>188</v>
      </c>
      <c r="I1867" t="s">
        <v>1197</v>
      </c>
      <c r="J1867" s="15">
        <v>45377</v>
      </c>
      <c r="K1867" t="s">
        <v>188</v>
      </c>
      <c r="L1867" t="s">
        <v>1197</v>
      </c>
      <c r="T1867" t="s">
        <v>2772</v>
      </c>
      <c r="V1867" t="s">
        <v>5470</v>
      </c>
      <c r="AA1867" t="s">
        <v>1406</v>
      </c>
      <c r="AB1867" t="s">
        <v>1400</v>
      </c>
      <c r="AC1867" t="s">
        <v>1406</v>
      </c>
      <c r="AD1867" t="s">
        <v>1407</v>
      </c>
      <c r="AF1867" t="s">
        <v>137</v>
      </c>
      <c r="AG1867" t="s">
        <v>1408</v>
      </c>
      <c r="AI1867" t="s">
        <v>139</v>
      </c>
      <c r="AK1867" t="s">
        <v>140</v>
      </c>
      <c r="AM1867" t="s">
        <v>141</v>
      </c>
      <c r="AZ1867" t="s">
        <v>1207</v>
      </c>
      <c r="BA1867" t="s">
        <v>1208</v>
      </c>
      <c r="BB1867" t="s">
        <v>1209</v>
      </c>
      <c r="BD1867" t="s">
        <v>1409</v>
      </c>
      <c r="BE1867" s="15">
        <v>45378</v>
      </c>
      <c r="BG1867" t="s">
        <v>1410</v>
      </c>
      <c r="BH1867">
        <v>0.5</v>
      </c>
      <c r="BI1867" t="s">
        <v>139</v>
      </c>
      <c r="BJ1867" s="15"/>
      <c r="BK1867" t="s">
        <v>146</v>
      </c>
      <c r="BL1867">
        <v>8</v>
      </c>
      <c r="BM1867" s="16">
        <v>45377.791666666701</v>
      </c>
      <c r="BN1867">
        <v>8</v>
      </c>
      <c r="BO1867" s="16">
        <v>45377.791666666701</v>
      </c>
      <c r="BP1867" t="s">
        <v>147</v>
      </c>
      <c r="BQ1867" t="s">
        <v>147</v>
      </c>
      <c r="BS1867">
        <v>0.5</v>
      </c>
      <c r="BT1867" t="b">
        <v>0</v>
      </c>
      <c r="BV1867">
        <v>0.5</v>
      </c>
      <c r="BW1867">
        <v>0.25</v>
      </c>
      <c r="BX1867" t="s">
        <v>1103</v>
      </c>
      <c r="BY1867" t="s">
        <v>1400</v>
      </c>
      <c r="BZ1867" t="s">
        <v>1401</v>
      </c>
      <c r="CA1867" t="s">
        <v>5471</v>
      </c>
      <c r="CB1867" t="s">
        <v>150</v>
      </c>
      <c r="CD1867" t="s">
        <v>4560</v>
      </c>
      <c r="CI1867">
        <v>43.727764000000001</v>
      </c>
      <c r="CJ1867">
        <v>-121.53839600000001</v>
      </c>
      <c r="CN1867" t="s">
        <v>3003</v>
      </c>
      <c r="CO1867" t="s">
        <v>298</v>
      </c>
      <c r="CV1867" t="s">
        <v>154</v>
      </c>
      <c r="CW1867" t="s">
        <v>524</v>
      </c>
      <c r="CX1867" t="s">
        <v>199</v>
      </c>
      <c r="DC1867" s="15"/>
      <c r="DH1867" t="s">
        <v>146</v>
      </c>
    </row>
    <row r="1868" spans="1:112" x14ac:dyDescent="0.25">
      <c r="A1868" t="s">
        <v>1400</v>
      </c>
      <c r="B1868" t="s">
        <v>1401</v>
      </c>
      <c r="C1868" t="s">
        <v>5472</v>
      </c>
      <c r="D1868" t="s">
        <v>124</v>
      </c>
      <c r="E1868" t="s">
        <v>125</v>
      </c>
      <c r="F1868" t="s">
        <v>126</v>
      </c>
      <c r="G1868" s="15">
        <v>45377</v>
      </c>
      <c r="H1868" t="s">
        <v>819</v>
      </c>
      <c r="I1868" t="s">
        <v>1197</v>
      </c>
      <c r="J1868" s="15">
        <v>45377</v>
      </c>
      <c r="K1868" t="s">
        <v>819</v>
      </c>
      <c r="L1868" t="s">
        <v>1197</v>
      </c>
      <c r="T1868" t="s">
        <v>2772</v>
      </c>
      <c r="V1868" t="s">
        <v>5473</v>
      </c>
      <c r="AA1868" t="s">
        <v>1406</v>
      </c>
      <c r="AB1868" t="s">
        <v>1400</v>
      </c>
      <c r="AC1868" t="s">
        <v>1406</v>
      </c>
      <c r="AD1868" t="s">
        <v>1407</v>
      </c>
      <c r="AF1868" t="s">
        <v>137</v>
      </c>
      <c r="AG1868" t="s">
        <v>1408</v>
      </c>
      <c r="AI1868" t="s">
        <v>139</v>
      </c>
      <c r="AK1868" t="s">
        <v>140</v>
      </c>
      <c r="AM1868" t="s">
        <v>141</v>
      </c>
      <c r="AZ1868" t="s">
        <v>1207</v>
      </c>
      <c r="BA1868" t="s">
        <v>1208</v>
      </c>
      <c r="BB1868" t="s">
        <v>1209</v>
      </c>
      <c r="BD1868" t="s">
        <v>1409</v>
      </c>
      <c r="BE1868" s="15">
        <v>45379</v>
      </c>
      <c r="BG1868" t="s">
        <v>1410</v>
      </c>
      <c r="BH1868">
        <v>0.5</v>
      </c>
      <c r="BI1868" t="s">
        <v>139</v>
      </c>
      <c r="BJ1868" s="15"/>
      <c r="BK1868" t="s">
        <v>146</v>
      </c>
      <c r="BL1868">
        <v>8</v>
      </c>
      <c r="BM1868" s="16">
        <v>45377.822916666701</v>
      </c>
      <c r="BN1868">
        <v>8</v>
      </c>
      <c r="BO1868" s="16">
        <v>45377.822916666701</v>
      </c>
      <c r="BP1868" t="s">
        <v>147</v>
      </c>
      <c r="BQ1868" t="s">
        <v>147</v>
      </c>
      <c r="BS1868">
        <v>0.5</v>
      </c>
      <c r="BT1868" t="b">
        <v>0</v>
      </c>
      <c r="BV1868">
        <v>0.5</v>
      </c>
      <c r="BW1868">
        <v>0.25</v>
      </c>
      <c r="BX1868" t="s">
        <v>1103</v>
      </c>
      <c r="BY1868" t="s">
        <v>1400</v>
      </c>
      <c r="BZ1868" t="s">
        <v>1401</v>
      </c>
      <c r="CA1868" t="s">
        <v>5474</v>
      </c>
      <c r="CB1868" t="s">
        <v>150</v>
      </c>
      <c r="CD1868" t="s">
        <v>4547</v>
      </c>
      <c r="CI1868">
        <v>43.854686000000001</v>
      </c>
      <c r="CJ1868">
        <v>-121.481784</v>
      </c>
      <c r="CN1868" t="s">
        <v>3003</v>
      </c>
      <c r="CO1868" t="s">
        <v>298</v>
      </c>
      <c r="CV1868" t="s">
        <v>154</v>
      </c>
      <c r="CW1868" t="s">
        <v>524</v>
      </c>
      <c r="CX1868" t="s">
        <v>199</v>
      </c>
      <c r="DC1868" s="15"/>
      <c r="DH1868" t="s">
        <v>146</v>
      </c>
    </row>
    <row r="1869" spans="1:112" x14ac:dyDescent="0.25">
      <c r="A1869" t="s">
        <v>1400</v>
      </c>
      <c r="B1869" t="s">
        <v>1401</v>
      </c>
      <c r="C1869" t="s">
        <v>5475</v>
      </c>
      <c r="D1869" t="s">
        <v>124</v>
      </c>
      <c r="E1869" t="s">
        <v>125</v>
      </c>
      <c r="F1869" t="s">
        <v>126</v>
      </c>
      <c r="G1869" s="15">
        <v>45377</v>
      </c>
      <c r="H1869" t="s">
        <v>5476</v>
      </c>
      <c r="I1869" t="s">
        <v>1197</v>
      </c>
      <c r="J1869" s="15">
        <v>45377</v>
      </c>
      <c r="K1869" t="s">
        <v>5476</v>
      </c>
      <c r="L1869" t="s">
        <v>1197</v>
      </c>
      <c r="T1869" t="s">
        <v>2772</v>
      </c>
      <c r="V1869" t="s">
        <v>5477</v>
      </c>
      <c r="AA1869" t="s">
        <v>1406</v>
      </c>
      <c r="AB1869" t="s">
        <v>1400</v>
      </c>
      <c r="AC1869" t="s">
        <v>1406</v>
      </c>
      <c r="AD1869" t="s">
        <v>1407</v>
      </c>
      <c r="AF1869" t="s">
        <v>137</v>
      </c>
      <c r="AG1869" t="s">
        <v>1408</v>
      </c>
      <c r="AI1869" t="s">
        <v>139</v>
      </c>
      <c r="AK1869" t="s">
        <v>140</v>
      </c>
      <c r="AM1869" t="s">
        <v>141</v>
      </c>
      <c r="AZ1869" t="s">
        <v>1207</v>
      </c>
      <c r="BA1869" t="s">
        <v>1208</v>
      </c>
      <c r="BB1869" t="s">
        <v>1209</v>
      </c>
      <c r="BD1869" t="s">
        <v>1409</v>
      </c>
      <c r="BE1869" s="15">
        <v>45378</v>
      </c>
      <c r="BG1869" t="s">
        <v>1410</v>
      </c>
      <c r="BH1869">
        <v>0.5</v>
      </c>
      <c r="BI1869" t="s">
        <v>139</v>
      </c>
      <c r="BJ1869" s="15"/>
      <c r="BK1869" t="s">
        <v>146</v>
      </c>
      <c r="BL1869">
        <v>8</v>
      </c>
      <c r="BM1869" s="16">
        <v>45377.831944444399</v>
      </c>
      <c r="BN1869">
        <v>8</v>
      </c>
      <c r="BO1869" s="16">
        <v>45377.831944444399</v>
      </c>
      <c r="BP1869" t="s">
        <v>147</v>
      </c>
      <c r="BQ1869" t="s">
        <v>147</v>
      </c>
      <c r="BS1869">
        <v>0.5</v>
      </c>
      <c r="BT1869" t="b">
        <v>0</v>
      </c>
      <c r="BV1869">
        <v>0.5</v>
      </c>
      <c r="BW1869">
        <v>0.25</v>
      </c>
      <c r="BX1869" t="s">
        <v>1103</v>
      </c>
      <c r="BY1869" t="s">
        <v>1400</v>
      </c>
      <c r="BZ1869" t="s">
        <v>1401</v>
      </c>
      <c r="CA1869" t="s">
        <v>5478</v>
      </c>
      <c r="CB1869" t="s">
        <v>150</v>
      </c>
      <c r="CD1869" t="s">
        <v>4560</v>
      </c>
      <c r="CI1869">
        <v>43.729990999999998</v>
      </c>
      <c r="CJ1869">
        <v>-121.522352</v>
      </c>
      <c r="CN1869" t="s">
        <v>3003</v>
      </c>
      <c r="CO1869" t="s">
        <v>298</v>
      </c>
      <c r="CV1869" t="s">
        <v>154</v>
      </c>
      <c r="CW1869" t="s">
        <v>524</v>
      </c>
      <c r="CX1869" t="s">
        <v>199</v>
      </c>
      <c r="DC1869" s="15"/>
      <c r="DH1869" t="s">
        <v>146</v>
      </c>
    </row>
    <row r="1870" spans="1:112" x14ac:dyDescent="0.25">
      <c r="A1870" t="s">
        <v>1400</v>
      </c>
      <c r="B1870" t="s">
        <v>1401</v>
      </c>
      <c r="C1870" t="s">
        <v>5479</v>
      </c>
      <c r="D1870" t="s">
        <v>124</v>
      </c>
      <c r="E1870" t="s">
        <v>125</v>
      </c>
      <c r="F1870" t="s">
        <v>126</v>
      </c>
      <c r="G1870" s="15">
        <v>45377</v>
      </c>
      <c r="H1870" t="s">
        <v>875</v>
      </c>
      <c r="I1870" t="s">
        <v>1197</v>
      </c>
      <c r="J1870" s="15">
        <v>45377</v>
      </c>
      <c r="K1870" t="s">
        <v>875</v>
      </c>
      <c r="L1870" t="s">
        <v>1197</v>
      </c>
      <c r="T1870" t="s">
        <v>2772</v>
      </c>
      <c r="V1870" t="s">
        <v>5480</v>
      </c>
      <c r="AA1870" t="s">
        <v>1406</v>
      </c>
      <c r="AB1870" t="s">
        <v>1400</v>
      </c>
      <c r="AC1870" t="s">
        <v>1406</v>
      </c>
      <c r="AD1870" t="s">
        <v>1407</v>
      </c>
      <c r="AF1870" t="s">
        <v>137</v>
      </c>
      <c r="AG1870" t="s">
        <v>1408</v>
      </c>
      <c r="AI1870" t="s">
        <v>139</v>
      </c>
      <c r="AK1870" t="s">
        <v>140</v>
      </c>
      <c r="AM1870" t="s">
        <v>141</v>
      </c>
      <c r="AZ1870" t="s">
        <v>1207</v>
      </c>
      <c r="BA1870" t="s">
        <v>1208</v>
      </c>
      <c r="BB1870" t="s">
        <v>1209</v>
      </c>
      <c r="BD1870" t="s">
        <v>1409</v>
      </c>
      <c r="BE1870" s="15">
        <v>45379</v>
      </c>
      <c r="BG1870" t="s">
        <v>1410</v>
      </c>
      <c r="BH1870">
        <v>0.5</v>
      </c>
      <c r="BI1870" t="s">
        <v>139</v>
      </c>
      <c r="BJ1870" s="15"/>
      <c r="BK1870" t="s">
        <v>146</v>
      </c>
      <c r="BL1870">
        <v>8</v>
      </c>
      <c r="BM1870" s="16">
        <v>45377.854166666701</v>
      </c>
      <c r="BN1870">
        <v>8</v>
      </c>
      <c r="BO1870" s="16">
        <v>45377.854166666701</v>
      </c>
      <c r="BP1870" t="s">
        <v>147</v>
      </c>
      <c r="BQ1870" t="s">
        <v>147</v>
      </c>
      <c r="BS1870">
        <v>0.5</v>
      </c>
      <c r="BT1870" t="b">
        <v>0</v>
      </c>
      <c r="BV1870">
        <v>0.5</v>
      </c>
      <c r="BW1870">
        <v>0.25</v>
      </c>
      <c r="BX1870" t="s">
        <v>1103</v>
      </c>
      <c r="BY1870" t="s">
        <v>1400</v>
      </c>
      <c r="BZ1870" t="s">
        <v>1401</v>
      </c>
      <c r="CA1870" t="s">
        <v>5481</v>
      </c>
      <c r="CB1870" t="s">
        <v>150</v>
      </c>
      <c r="CD1870" t="s">
        <v>4547</v>
      </c>
      <c r="CI1870">
        <v>43.857362000000002</v>
      </c>
      <c r="CJ1870">
        <v>-121.46101</v>
      </c>
      <c r="CN1870" t="s">
        <v>3003</v>
      </c>
      <c r="CO1870" t="s">
        <v>298</v>
      </c>
      <c r="CV1870" t="s">
        <v>154</v>
      </c>
      <c r="CW1870" t="s">
        <v>524</v>
      </c>
      <c r="CX1870" t="s">
        <v>199</v>
      </c>
      <c r="DC1870" s="15"/>
      <c r="DH1870" t="s">
        <v>146</v>
      </c>
    </row>
    <row r="1871" spans="1:112" x14ac:dyDescent="0.25">
      <c r="A1871" t="s">
        <v>1400</v>
      </c>
      <c r="B1871" t="s">
        <v>1401</v>
      </c>
      <c r="C1871" t="s">
        <v>5482</v>
      </c>
      <c r="D1871" t="s">
        <v>124</v>
      </c>
      <c r="E1871" t="s">
        <v>125</v>
      </c>
      <c r="F1871" t="s">
        <v>126</v>
      </c>
      <c r="G1871" s="15">
        <v>45377</v>
      </c>
      <c r="H1871" t="s">
        <v>573</v>
      </c>
      <c r="I1871" t="s">
        <v>1197</v>
      </c>
      <c r="J1871" s="15">
        <v>45377</v>
      </c>
      <c r="K1871" t="s">
        <v>573</v>
      </c>
      <c r="L1871" t="s">
        <v>1197</v>
      </c>
      <c r="T1871" t="s">
        <v>2772</v>
      </c>
      <c r="V1871" t="s">
        <v>5483</v>
      </c>
      <c r="AA1871" t="s">
        <v>1406</v>
      </c>
      <c r="AB1871" t="s">
        <v>1400</v>
      </c>
      <c r="AC1871" t="s">
        <v>1406</v>
      </c>
      <c r="AD1871" t="s">
        <v>1407</v>
      </c>
      <c r="AF1871" t="s">
        <v>137</v>
      </c>
      <c r="AG1871" t="s">
        <v>1408</v>
      </c>
      <c r="AI1871" t="s">
        <v>139</v>
      </c>
      <c r="AK1871" t="s">
        <v>140</v>
      </c>
      <c r="AM1871" t="s">
        <v>141</v>
      </c>
      <c r="AZ1871" t="s">
        <v>1207</v>
      </c>
      <c r="BA1871" t="s">
        <v>1208</v>
      </c>
      <c r="BB1871" t="s">
        <v>1209</v>
      </c>
      <c r="BD1871" t="s">
        <v>1409</v>
      </c>
      <c r="BE1871" s="15">
        <v>45378</v>
      </c>
      <c r="BG1871" t="s">
        <v>1410</v>
      </c>
      <c r="BH1871">
        <v>0.5</v>
      </c>
      <c r="BI1871" t="s">
        <v>139</v>
      </c>
      <c r="BJ1871" s="15"/>
      <c r="BK1871" t="s">
        <v>146</v>
      </c>
      <c r="BL1871">
        <v>8</v>
      </c>
      <c r="BM1871" s="16">
        <v>45377.868055555598</v>
      </c>
      <c r="BN1871">
        <v>8</v>
      </c>
      <c r="BO1871" s="16">
        <v>45377.868055555598</v>
      </c>
      <c r="BP1871" t="s">
        <v>147</v>
      </c>
      <c r="BQ1871" t="s">
        <v>147</v>
      </c>
      <c r="BS1871">
        <v>0.5</v>
      </c>
      <c r="BT1871" t="b">
        <v>0</v>
      </c>
      <c r="BV1871">
        <v>0.5</v>
      </c>
      <c r="BW1871">
        <v>0.25</v>
      </c>
      <c r="BX1871" t="s">
        <v>1103</v>
      </c>
      <c r="BY1871" t="s">
        <v>1400</v>
      </c>
      <c r="BZ1871" t="s">
        <v>1401</v>
      </c>
      <c r="CA1871" t="s">
        <v>5484</v>
      </c>
      <c r="CB1871" t="s">
        <v>150</v>
      </c>
      <c r="CD1871" t="s">
        <v>4560</v>
      </c>
      <c r="CI1871">
        <v>43.719394999999999</v>
      </c>
      <c r="CJ1871">
        <v>-121.50866499999999</v>
      </c>
      <c r="CN1871" t="s">
        <v>3003</v>
      </c>
      <c r="CO1871" t="s">
        <v>298</v>
      </c>
      <c r="CV1871" t="s">
        <v>154</v>
      </c>
      <c r="CW1871" t="s">
        <v>524</v>
      </c>
      <c r="CX1871" t="s">
        <v>199</v>
      </c>
      <c r="DC1871" s="15"/>
      <c r="DH1871" t="s">
        <v>146</v>
      </c>
    </row>
    <row r="1872" spans="1:112" x14ac:dyDescent="0.25">
      <c r="A1872" t="s">
        <v>1400</v>
      </c>
      <c r="B1872" t="s">
        <v>1401</v>
      </c>
      <c r="C1872" t="s">
        <v>5485</v>
      </c>
      <c r="D1872" t="s">
        <v>124</v>
      </c>
      <c r="E1872" t="s">
        <v>125</v>
      </c>
      <c r="F1872" t="s">
        <v>126</v>
      </c>
      <c r="G1872" s="15">
        <v>45390</v>
      </c>
      <c r="H1872" t="s">
        <v>344</v>
      </c>
      <c r="I1872" t="s">
        <v>1197</v>
      </c>
      <c r="J1872" s="15">
        <v>45390</v>
      </c>
      <c r="K1872" t="s">
        <v>344</v>
      </c>
      <c r="L1872" t="s">
        <v>1197</v>
      </c>
      <c r="T1872" t="s">
        <v>1404</v>
      </c>
      <c r="V1872" t="s">
        <v>4742</v>
      </c>
      <c r="AA1872" t="s">
        <v>1406</v>
      </c>
      <c r="AB1872" t="s">
        <v>1400</v>
      </c>
      <c r="AC1872" t="s">
        <v>1406</v>
      </c>
      <c r="AD1872" t="s">
        <v>1407</v>
      </c>
      <c r="AF1872" t="s">
        <v>137</v>
      </c>
      <c r="AG1872" t="s">
        <v>1408</v>
      </c>
      <c r="AI1872" t="s">
        <v>139</v>
      </c>
      <c r="AK1872" t="s">
        <v>140</v>
      </c>
      <c r="AM1872" t="s">
        <v>141</v>
      </c>
      <c r="AZ1872" t="s">
        <v>1207</v>
      </c>
      <c r="BA1872" t="s">
        <v>1208</v>
      </c>
      <c r="BB1872" t="s">
        <v>1209</v>
      </c>
      <c r="BD1872" t="s">
        <v>1409</v>
      </c>
      <c r="BE1872" s="15">
        <v>45401</v>
      </c>
      <c r="BG1872" t="s">
        <v>1410</v>
      </c>
      <c r="BH1872">
        <v>0.5</v>
      </c>
      <c r="BI1872" t="s">
        <v>139</v>
      </c>
      <c r="BJ1872" s="15"/>
      <c r="BK1872" t="s">
        <v>146</v>
      </c>
      <c r="BL1872">
        <v>8</v>
      </c>
      <c r="BM1872" s="16">
        <v>45390.736111111102</v>
      </c>
      <c r="BN1872">
        <v>8</v>
      </c>
      <c r="BO1872" s="16">
        <v>45390.736111111102</v>
      </c>
      <c r="BP1872" t="s">
        <v>147</v>
      </c>
      <c r="BQ1872" t="s">
        <v>147</v>
      </c>
      <c r="BS1872">
        <v>0.5</v>
      </c>
      <c r="BT1872" t="b">
        <v>0</v>
      </c>
      <c r="BV1872">
        <v>0.5</v>
      </c>
      <c r="BW1872">
        <v>0.25</v>
      </c>
      <c r="BX1872" t="s">
        <v>1103</v>
      </c>
      <c r="BY1872" t="s">
        <v>1400</v>
      </c>
      <c r="BZ1872" t="s">
        <v>1401</v>
      </c>
      <c r="CA1872" t="s">
        <v>4743</v>
      </c>
      <c r="CB1872" t="s">
        <v>150</v>
      </c>
      <c r="CC1872" t="s">
        <v>1421</v>
      </c>
      <c r="CD1872" t="s">
        <v>1422</v>
      </c>
      <c r="CI1872">
        <v>45.625833</v>
      </c>
      <c r="CJ1872">
        <v>-122.806389</v>
      </c>
      <c r="CN1872" t="s">
        <v>135</v>
      </c>
      <c r="CO1872" t="s">
        <v>298</v>
      </c>
      <c r="CV1872" t="s">
        <v>154</v>
      </c>
      <c r="CW1872" t="s">
        <v>524</v>
      </c>
      <c r="CX1872" t="s">
        <v>1423</v>
      </c>
      <c r="DC1872" s="15"/>
      <c r="DH1872" t="s">
        <v>146</v>
      </c>
    </row>
    <row r="1873" spans="1:112" x14ac:dyDescent="0.25">
      <c r="A1873" t="s">
        <v>1400</v>
      </c>
      <c r="B1873" t="s">
        <v>1401</v>
      </c>
      <c r="C1873" t="s">
        <v>5486</v>
      </c>
      <c r="D1873" t="s">
        <v>124</v>
      </c>
      <c r="E1873" t="s">
        <v>125</v>
      </c>
      <c r="F1873" t="s">
        <v>126</v>
      </c>
      <c r="G1873" s="15">
        <v>45390</v>
      </c>
      <c r="H1873" t="s">
        <v>2943</v>
      </c>
      <c r="I1873" t="s">
        <v>1197</v>
      </c>
      <c r="J1873" s="15">
        <v>45390</v>
      </c>
      <c r="K1873" t="s">
        <v>2943</v>
      </c>
      <c r="L1873" t="s">
        <v>1197</v>
      </c>
      <c r="T1873" t="s">
        <v>1404</v>
      </c>
      <c r="V1873" t="s">
        <v>4739</v>
      </c>
      <c r="AA1873" t="s">
        <v>1406</v>
      </c>
      <c r="AB1873" t="s">
        <v>1400</v>
      </c>
      <c r="AC1873" t="s">
        <v>1406</v>
      </c>
      <c r="AD1873" t="s">
        <v>1407</v>
      </c>
      <c r="AF1873" t="s">
        <v>137</v>
      </c>
      <c r="AG1873" t="s">
        <v>1408</v>
      </c>
      <c r="AI1873" t="s">
        <v>139</v>
      </c>
      <c r="AK1873" t="s">
        <v>140</v>
      </c>
      <c r="AM1873" t="s">
        <v>141</v>
      </c>
      <c r="AZ1873" t="s">
        <v>1207</v>
      </c>
      <c r="BA1873" t="s">
        <v>1208</v>
      </c>
      <c r="BB1873" t="s">
        <v>1209</v>
      </c>
      <c r="BD1873" t="s">
        <v>1409</v>
      </c>
      <c r="BE1873" s="15">
        <v>45401</v>
      </c>
      <c r="BG1873" t="s">
        <v>1410</v>
      </c>
      <c r="BH1873">
        <v>0.5</v>
      </c>
      <c r="BI1873" t="s">
        <v>139</v>
      </c>
      <c r="BJ1873" s="15"/>
      <c r="BK1873" t="s">
        <v>146</v>
      </c>
      <c r="BL1873">
        <v>8</v>
      </c>
      <c r="BM1873" s="16">
        <v>45390.795138888898</v>
      </c>
      <c r="BN1873">
        <v>8</v>
      </c>
      <c r="BO1873" s="16">
        <v>45390.795138888898</v>
      </c>
      <c r="BP1873" t="s">
        <v>147</v>
      </c>
      <c r="BQ1873" t="s">
        <v>147</v>
      </c>
      <c r="BS1873">
        <v>0.5</v>
      </c>
      <c r="BT1873" t="b">
        <v>0</v>
      </c>
      <c r="BV1873">
        <v>0.5</v>
      </c>
      <c r="BW1873">
        <v>0.25</v>
      </c>
      <c r="BX1873" t="s">
        <v>1103</v>
      </c>
      <c r="BY1873" t="s">
        <v>1400</v>
      </c>
      <c r="BZ1873" t="s">
        <v>1401</v>
      </c>
      <c r="CA1873" t="s">
        <v>4740</v>
      </c>
      <c r="CB1873" t="s">
        <v>150</v>
      </c>
      <c r="CD1873" t="s">
        <v>1422</v>
      </c>
      <c r="CI1873">
        <v>45.62377</v>
      </c>
      <c r="CJ1873">
        <v>-122.80837</v>
      </c>
      <c r="CN1873" t="s">
        <v>1971</v>
      </c>
      <c r="CO1873" t="s">
        <v>298</v>
      </c>
      <c r="CV1873" t="s">
        <v>154</v>
      </c>
      <c r="CW1873" t="s">
        <v>524</v>
      </c>
      <c r="CX1873" t="s">
        <v>1423</v>
      </c>
      <c r="DC1873" s="15"/>
      <c r="DH1873" t="s">
        <v>146</v>
      </c>
    </row>
    <row r="1874" spans="1:112" x14ac:dyDescent="0.25">
      <c r="A1874" t="s">
        <v>1400</v>
      </c>
      <c r="B1874" t="s">
        <v>1401</v>
      </c>
      <c r="C1874" t="s">
        <v>5487</v>
      </c>
      <c r="D1874" t="s">
        <v>124</v>
      </c>
      <c r="E1874" t="s">
        <v>125</v>
      </c>
      <c r="F1874" t="s">
        <v>126</v>
      </c>
      <c r="G1874" s="15">
        <v>45390</v>
      </c>
      <c r="H1874" t="s">
        <v>5488</v>
      </c>
      <c r="I1874" t="s">
        <v>1197</v>
      </c>
      <c r="J1874" s="15">
        <v>45390</v>
      </c>
      <c r="K1874" t="s">
        <v>5488</v>
      </c>
      <c r="L1874" t="s">
        <v>1197</v>
      </c>
      <c r="T1874" t="s">
        <v>1404</v>
      </c>
      <c r="V1874" t="s">
        <v>4736</v>
      </c>
      <c r="AA1874" t="s">
        <v>1406</v>
      </c>
      <c r="AB1874" t="s">
        <v>1400</v>
      </c>
      <c r="AC1874" t="s">
        <v>1406</v>
      </c>
      <c r="AD1874" t="s">
        <v>1407</v>
      </c>
      <c r="AF1874" t="s">
        <v>137</v>
      </c>
      <c r="AG1874" t="s">
        <v>1408</v>
      </c>
      <c r="AI1874" t="s">
        <v>139</v>
      </c>
      <c r="AK1874" t="s">
        <v>140</v>
      </c>
      <c r="AM1874" t="s">
        <v>141</v>
      </c>
      <c r="AZ1874" t="s">
        <v>1207</v>
      </c>
      <c r="BA1874" t="s">
        <v>1208</v>
      </c>
      <c r="BB1874" t="s">
        <v>1209</v>
      </c>
      <c r="BD1874" t="s">
        <v>1409</v>
      </c>
      <c r="BE1874" s="15">
        <v>45401</v>
      </c>
      <c r="BG1874" t="s">
        <v>1410</v>
      </c>
      <c r="BH1874">
        <v>0.5</v>
      </c>
      <c r="BI1874" t="s">
        <v>139</v>
      </c>
      <c r="BJ1874" s="15"/>
      <c r="BK1874" t="s">
        <v>146</v>
      </c>
      <c r="BL1874">
        <v>8</v>
      </c>
      <c r="BM1874" s="16">
        <v>45390.877777777801</v>
      </c>
      <c r="BN1874">
        <v>8</v>
      </c>
      <c r="BO1874" s="16">
        <v>45390.877777777801</v>
      </c>
      <c r="BP1874" t="s">
        <v>147</v>
      </c>
      <c r="BQ1874" t="s">
        <v>147</v>
      </c>
      <c r="BS1874">
        <v>0.5</v>
      </c>
      <c r="BT1874" t="b">
        <v>0</v>
      </c>
      <c r="BV1874">
        <v>0.5</v>
      </c>
      <c r="BW1874">
        <v>0.25</v>
      </c>
      <c r="BX1874" t="s">
        <v>1103</v>
      </c>
      <c r="BY1874" t="s">
        <v>1400</v>
      </c>
      <c r="BZ1874" t="s">
        <v>1401</v>
      </c>
      <c r="CA1874" t="s">
        <v>4737</v>
      </c>
      <c r="CB1874" t="s">
        <v>150</v>
      </c>
      <c r="CD1874" t="s">
        <v>1422</v>
      </c>
      <c r="CI1874">
        <v>45.624490000000002</v>
      </c>
      <c r="CJ1874">
        <v>-122.80962</v>
      </c>
      <c r="CN1874" t="s">
        <v>1971</v>
      </c>
      <c r="CO1874" t="s">
        <v>298</v>
      </c>
      <c r="CV1874" t="s">
        <v>154</v>
      </c>
      <c r="CW1874" t="s">
        <v>524</v>
      </c>
      <c r="CX1874" t="s">
        <v>1423</v>
      </c>
      <c r="DC1874" s="15"/>
      <c r="DH1874" t="s">
        <v>146</v>
      </c>
    </row>
    <row r="1875" spans="1:112" x14ac:dyDescent="0.25">
      <c r="A1875" t="s">
        <v>1400</v>
      </c>
      <c r="B1875" t="s">
        <v>1401</v>
      </c>
      <c r="C1875" t="s">
        <v>5489</v>
      </c>
      <c r="D1875" t="s">
        <v>124</v>
      </c>
      <c r="E1875" t="s">
        <v>125</v>
      </c>
      <c r="F1875" t="s">
        <v>126</v>
      </c>
      <c r="G1875" s="15">
        <v>45399</v>
      </c>
      <c r="H1875" t="s">
        <v>2193</v>
      </c>
      <c r="I1875" t="s">
        <v>1197</v>
      </c>
      <c r="J1875" s="15">
        <v>45399</v>
      </c>
      <c r="K1875" t="s">
        <v>2193</v>
      </c>
      <c r="L1875" t="s">
        <v>1197</v>
      </c>
      <c r="T1875" t="s">
        <v>2772</v>
      </c>
      <c r="V1875" t="s">
        <v>5490</v>
      </c>
      <c r="AA1875" t="s">
        <v>1406</v>
      </c>
      <c r="AB1875" t="s">
        <v>1400</v>
      </c>
      <c r="AC1875" t="s">
        <v>1406</v>
      </c>
      <c r="AD1875" t="s">
        <v>1407</v>
      </c>
      <c r="AF1875" t="s">
        <v>137</v>
      </c>
      <c r="AG1875" t="s">
        <v>1408</v>
      </c>
      <c r="AI1875" t="s">
        <v>139</v>
      </c>
      <c r="AK1875" t="s">
        <v>140</v>
      </c>
      <c r="AM1875" t="s">
        <v>141</v>
      </c>
      <c r="AZ1875" t="s">
        <v>1207</v>
      </c>
      <c r="BA1875" t="s">
        <v>1208</v>
      </c>
      <c r="BB1875" t="s">
        <v>1209</v>
      </c>
      <c r="BD1875" t="s">
        <v>1409</v>
      </c>
      <c r="BE1875" s="15">
        <v>45401</v>
      </c>
      <c r="BG1875" t="s">
        <v>1410</v>
      </c>
      <c r="BH1875">
        <v>0.5</v>
      </c>
      <c r="BI1875" t="s">
        <v>139</v>
      </c>
      <c r="BJ1875" s="15"/>
      <c r="BK1875" t="s">
        <v>146</v>
      </c>
      <c r="BL1875">
        <v>8</v>
      </c>
      <c r="BM1875" s="16">
        <v>45399.722222222197</v>
      </c>
      <c r="BN1875">
        <v>8</v>
      </c>
      <c r="BO1875" s="16">
        <v>45399.722222222197</v>
      </c>
      <c r="BP1875" t="s">
        <v>147</v>
      </c>
      <c r="BQ1875" t="s">
        <v>147</v>
      </c>
      <c r="BS1875">
        <v>0.5</v>
      </c>
      <c r="BT1875" t="b">
        <v>0</v>
      </c>
      <c r="BV1875">
        <v>0.5</v>
      </c>
      <c r="BW1875">
        <v>0.25</v>
      </c>
      <c r="BX1875" t="s">
        <v>1103</v>
      </c>
      <c r="BY1875" t="s">
        <v>1400</v>
      </c>
      <c r="BZ1875" t="s">
        <v>1401</v>
      </c>
      <c r="CA1875" t="s">
        <v>5491</v>
      </c>
      <c r="CB1875" t="s">
        <v>150</v>
      </c>
      <c r="CD1875" t="s">
        <v>4547</v>
      </c>
      <c r="CI1875">
        <v>43.795101000000003</v>
      </c>
      <c r="CJ1875">
        <v>-121.586618</v>
      </c>
      <c r="CN1875" t="s">
        <v>3003</v>
      </c>
      <c r="CO1875" t="s">
        <v>298</v>
      </c>
      <c r="CV1875" t="s">
        <v>154</v>
      </c>
      <c r="CW1875" t="s">
        <v>524</v>
      </c>
      <c r="CX1875" t="s">
        <v>199</v>
      </c>
      <c r="DC1875" s="15"/>
      <c r="DH1875" t="s">
        <v>146</v>
      </c>
    </row>
    <row r="1876" spans="1:112" x14ac:dyDescent="0.25">
      <c r="A1876" t="s">
        <v>1400</v>
      </c>
      <c r="B1876" t="s">
        <v>1401</v>
      </c>
      <c r="C1876" t="s">
        <v>5492</v>
      </c>
      <c r="D1876" t="s">
        <v>124</v>
      </c>
      <c r="E1876" t="s">
        <v>125</v>
      </c>
      <c r="F1876" t="s">
        <v>126</v>
      </c>
      <c r="G1876" s="15">
        <v>45399</v>
      </c>
      <c r="H1876" t="s">
        <v>1041</v>
      </c>
      <c r="I1876" t="s">
        <v>1197</v>
      </c>
      <c r="J1876" s="15">
        <v>45399</v>
      </c>
      <c r="K1876" t="s">
        <v>1041</v>
      </c>
      <c r="L1876" t="s">
        <v>1197</v>
      </c>
      <c r="T1876" t="s">
        <v>2772</v>
      </c>
      <c r="V1876" t="s">
        <v>5493</v>
      </c>
      <c r="AA1876" t="s">
        <v>1406</v>
      </c>
      <c r="AB1876" t="s">
        <v>1400</v>
      </c>
      <c r="AC1876" t="s">
        <v>1406</v>
      </c>
      <c r="AD1876" t="s">
        <v>1407</v>
      </c>
      <c r="AF1876" t="s">
        <v>137</v>
      </c>
      <c r="AG1876" t="s">
        <v>1408</v>
      </c>
      <c r="AI1876" t="s">
        <v>139</v>
      </c>
      <c r="AK1876" t="s">
        <v>140</v>
      </c>
      <c r="AM1876" t="s">
        <v>141</v>
      </c>
      <c r="AZ1876" t="s">
        <v>1207</v>
      </c>
      <c r="BA1876" t="s">
        <v>1208</v>
      </c>
      <c r="BB1876" t="s">
        <v>1209</v>
      </c>
      <c r="BD1876" t="s">
        <v>1409</v>
      </c>
      <c r="BE1876" s="15">
        <v>45404</v>
      </c>
      <c r="BG1876" t="s">
        <v>1410</v>
      </c>
      <c r="BH1876">
        <v>0.5</v>
      </c>
      <c r="BI1876" t="s">
        <v>139</v>
      </c>
      <c r="BJ1876" s="15"/>
      <c r="BK1876" t="s">
        <v>146</v>
      </c>
      <c r="BL1876">
        <v>8</v>
      </c>
      <c r="BM1876" s="16">
        <v>45399.722916666702</v>
      </c>
      <c r="BN1876">
        <v>8</v>
      </c>
      <c r="BO1876" s="16">
        <v>45399.722916666702</v>
      </c>
      <c r="BP1876" t="s">
        <v>147</v>
      </c>
      <c r="BQ1876" t="s">
        <v>147</v>
      </c>
      <c r="BS1876">
        <v>0.5</v>
      </c>
      <c r="BT1876" t="b">
        <v>0</v>
      </c>
      <c r="BV1876">
        <v>0.5</v>
      </c>
      <c r="BW1876">
        <v>0.25</v>
      </c>
      <c r="BX1876" t="s">
        <v>1103</v>
      </c>
      <c r="BY1876" t="s">
        <v>1400</v>
      </c>
      <c r="BZ1876" t="s">
        <v>1401</v>
      </c>
      <c r="CA1876" t="s">
        <v>5494</v>
      </c>
      <c r="CB1876" t="s">
        <v>150</v>
      </c>
      <c r="CD1876" t="s">
        <v>4560</v>
      </c>
      <c r="CI1876">
        <v>43.575229999999998</v>
      </c>
      <c r="CJ1876">
        <v>-121.596867</v>
      </c>
      <c r="CN1876" t="s">
        <v>3003</v>
      </c>
      <c r="CO1876" t="s">
        <v>298</v>
      </c>
      <c r="CV1876" t="s">
        <v>154</v>
      </c>
      <c r="CW1876" t="s">
        <v>524</v>
      </c>
      <c r="CX1876" t="s">
        <v>2777</v>
      </c>
      <c r="DC1876" s="15"/>
      <c r="DH1876" t="s">
        <v>146</v>
      </c>
    </row>
    <row r="1877" spans="1:112" x14ac:dyDescent="0.25">
      <c r="A1877" t="s">
        <v>1400</v>
      </c>
      <c r="B1877" t="s">
        <v>1401</v>
      </c>
      <c r="C1877" t="s">
        <v>5495</v>
      </c>
      <c r="D1877" t="s">
        <v>124</v>
      </c>
      <c r="E1877" t="s">
        <v>125</v>
      </c>
      <c r="F1877" t="s">
        <v>126</v>
      </c>
      <c r="G1877" s="15">
        <v>45399</v>
      </c>
      <c r="H1877" t="s">
        <v>973</v>
      </c>
      <c r="I1877" t="s">
        <v>1197</v>
      </c>
      <c r="J1877" s="15">
        <v>45399</v>
      </c>
      <c r="K1877" t="s">
        <v>973</v>
      </c>
      <c r="L1877" t="s">
        <v>1197</v>
      </c>
      <c r="T1877" t="s">
        <v>2772</v>
      </c>
      <c r="V1877" t="s">
        <v>5496</v>
      </c>
      <c r="AA1877" t="s">
        <v>1406</v>
      </c>
      <c r="AB1877" t="s">
        <v>1400</v>
      </c>
      <c r="AC1877" t="s">
        <v>1406</v>
      </c>
      <c r="AD1877" t="s">
        <v>1407</v>
      </c>
      <c r="AF1877" t="s">
        <v>137</v>
      </c>
      <c r="AG1877" t="s">
        <v>1408</v>
      </c>
      <c r="AI1877" t="s">
        <v>139</v>
      </c>
      <c r="AK1877" t="s">
        <v>140</v>
      </c>
      <c r="AM1877" t="s">
        <v>141</v>
      </c>
      <c r="AZ1877" t="s">
        <v>1207</v>
      </c>
      <c r="BA1877" t="s">
        <v>1208</v>
      </c>
      <c r="BB1877" t="s">
        <v>1209</v>
      </c>
      <c r="BD1877" t="s">
        <v>1409</v>
      </c>
      <c r="BE1877" s="15">
        <v>45405</v>
      </c>
      <c r="BG1877" t="s">
        <v>1410</v>
      </c>
      <c r="BH1877">
        <v>0.5</v>
      </c>
      <c r="BI1877" t="s">
        <v>139</v>
      </c>
      <c r="BJ1877" s="15"/>
      <c r="BK1877" t="s">
        <v>146</v>
      </c>
      <c r="BL1877">
        <v>8</v>
      </c>
      <c r="BM1877" s="16">
        <v>45399.770833333299</v>
      </c>
      <c r="BN1877">
        <v>8</v>
      </c>
      <c r="BO1877" s="16">
        <v>45399.770833333299</v>
      </c>
      <c r="BP1877" t="s">
        <v>147</v>
      </c>
      <c r="BQ1877" t="s">
        <v>147</v>
      </c>
      <c r="BS1877">
        <v>0.5</v>
      </c>
      <c r="BT1877" t="b">
        <v>0</v>
      </c>
      <c r="BV1877">
        <v>0.5</v>
      </c>
      <c r="BW1877">
        <v>0.25</v>
      </c>
      <c r="BX1877" t="s">
        <v>1103</v>
      </c>
      <c r="BY1877" t="s">
        <v>1400</v>
      </c>
      <c r="BZ1877" t="s">
        <v>1401</v>
      </c>
      <c r="CA1877" t="s">
        <v>5497</v>
      </c>
      <c r="CB1877" t="s">
        <v>150</v>
      </c>
      <c r="CD1877" t="s">
        <v>4560</v>
      </c>
      <c r="CI1877">
        <v>43.643313999999997</v>
      </c>
      <c r="CJ1877">
        <v>-121.50469099999999</v>
      </c>
      <c r="CN1877" t="s">
        <v>3003</v>
      </c>
      <c r="CO1877" t="s">
        <v>298</v>
      </c>
      <c r="CV1877" t="s">
        <v>154</v>
      </c>
      <c r="CW1877" t="s">
        <v>524</v>
      </c>
      <c r="CX1877" t="s">
        <v>199</v>
      </c>
      <c r="DC1877" s="15"/>
      <c r="DH1877" t="s">
        <v>146</v>
      </c>
    </row>
    <row r="1878" spans="1:112" x14ac:dyDescent="0.25">
      <c r="A1878" t="s">
        <v>1400</v>
      </c>
      <c r="B1878" t="s">
        <v>1401</v>
      </c>
      <c r="C1878" t="s">
        <v>5498</v>
      </c>
      <c r="D1878" t="s">
        <v>124</v>
      </c>
      <c r="E1878" t="s">
        <v>125</v>
      </c>
      <c r="F1878" t="s">
        <v>126</v>
      </c>
      <c r="G1878" s="15">
        <v>45399</v>
      </c>
      <c r="H1878" t="s">
        <v>484</v>
      </c>
      <c r="I1878" t="s">
        <v>1197</v>
      </c>
      <c r="J1878" s="15">
        <v>45399</v>
      </c>
      <c r="K1878" t="s">
        <v>484</v>
      </c>
      <c r="L1878" t="s">
        <v>1197</v>
      </c>
      <c r="T1878" t="s">
        <v>2772</v>
      </c>
      <c r="V1878" t="s">
        <v>5499</v>
      </c>
      <c r="AA1878" t="s">
        <v>1406</v>
      </c>
      <c r="AB1878" t="s">
        <v>1400</v>
      </c>
      <c r="AC1878" t="s">
        <v>1406</v>
      </c>
      <c r="AD1878" t="s">
        <v>1407</v>
      </c>
      <c r="AF1878" t="s">
        <v>137</v>
      </c>
      <c r="AG1878" t="s">
        <v>1408</v>
      </c>
      <c r="AI1878" t="s">
        <v>139</v>
      </c>
      <c r="AK1878" t="s">
        <v>140</v>
      </c>
      <c r="AM1878" t="s">
        <v>141</v>
      </c>
      <c r="AZ1878" t="s">
        <v>1207</v>
      </c>
      <c r="BA1878" t="s">
        <v>1208</v>
      </c>
      <c r="BB1878" t="s">
        <v>1209</v>
      </c>
      <c r="BD1878" t="s">
        <v>1409</v>
      </c>
      <c r="BE1878" s="15">
        <v>45401</v>
      </c>
      <c r="BG1878" t="s">
        <v>1410</v>
      </c>
      <c r="BH1878">
        <v>0.5</v>
      </c>
      <c r="BI1878" t="s">
        <v>139</v>
      </c>
      <c r="BJ1878" s="15"/>
      <c r="BK1878" t="s">
        <v>146</v>
      </c>
      <c r="BL1878">
        <v>8</v>
      </c>
      <c r="BM1878" s="16">
        <v>45399.78125</v>
      </c>
      <c r="BN1878">
        <v>8</v>
      </c>
      <c r="BO1878" s="16">
        <v>45399.78125</v>
      </c>
      <c r="BP1878" t="s">
        <v>147</v>
      </c>
      <c r="BQ1878" t="s">
        <v>147</v>
      </c>
      <c r="BS1878">
        <v>0.5</v>
      </c>
      <c r="BT1878" t="b">
        <v>0</v>
      </c>
      <c r="BV1878">
        <v>0.5</v>
      </c>
      <c r="BW1878">
        <v>0.25</v>
      </c>
      <c r="BX1878" t="s">
        <v>1103</v>
      </c>
      <c r="BY1878" t="s">
        <v>1400</v>
      </c>
      <c r="BZ1878" t="s">
        <v>1401</v>
      </c>
      <c r="CA1878" t="s">
        <v>5500</v>
      </c>
      <c r="CB1878" t="s">
        <v>150</v>
      </c>
      <c r="CD1878" t="s">
        <v>4547</v>
      </c>
      <c r="CI1878">
        <v>43.794409000000002</v>
      </c>
      <c r="CJ1878">
        <v>-121.50871600000001</v>
      </c>
      <c r="CN1878" t="s">
        <v>3003</v>
      </c>
      <c r="CO1878" t="s">
        <v>298</v>
      </c>
      <c r="CV1878" t="s">
        <v>154</v>
      </c>
      <c r="CW1878" t="s">
        <v>524</v>
      </c>
      <c r="CX1878" t="s">
        <v>199</v>
      </c>
      <c r="DC1878" s="15"/>
      <c r="DH1878" t="s">
        <v>146</v>
      </c>
    </row>
    <row r="1879" spans="1:112" x14ac:dyDescent="0.25">
      <c r="A1879" t="s">
        <v>1400</v>
      </c>
      <c r="B1879" t="s">
        <v>1401</v>
      </c>
      <c r="C1879" t="s">
        <v>5501</v>
      </c>
      <c r="D1879" t="s">
        <v>124</v>
      </c>
      <c r="E1879" t="s">
        <v>125</v>
      </c>
      <c r="F1879" t="s">
        <v>126</v>
      </c>
      <c r="G1879" s="15">
        <v>45399</v>
      </c>
      <c r="H1879" t="s">
        <v>819</v>
      </c>
      <c r="I1879" t="s">
        <v>1197</v>
      </c>
      <c r="J1879" s="15">
        <v>45399</v>
      </c>
      <c r="K1879" t="s">
        <v>819</v>
      </c>
      <c r="L1879" t="s">
        <v>1197</v>
      </c>
      <c r="T1879" t="s">
        <v>2772</v>
      </c>
      <c r="V1879" t="s">
        <v>5502</v>
      </c>
      <c r="AA1879" t="s">
        <v>1406</v>
      </c>
      <c r="AB1879" t="s">
        <v>1400</v>
      </c>
      <c r="AC1879" t="s">
        <v>1406</v>
      </c>
      <c r="AD1879" t="s">
        <v>1407</v>
      </c>
      <c r="AF1879" t="s">
        <v>137</v>
      </c>
      <c r="AG1879" t="s">
        <v>1408</v>
      </c>
      <c r="AI1879" t="s">
        <v>139</v>
      </c>
      <c r="AK1879" t="s">
        <v>140</v>
      </c>
      <c r="AM1879" t="s">
        <v>141</v>
      </c>
      <c r="AZ1879" t="s">
        <v>1207</v>
      </c>
      <c r="BA1879" t="s">
        <v>1208</v>
      </c>
      <c r="BB1879" t="s">
        <v>1209</v>
      </c>
      <c r="BD1879" t="s">
        <v>1409</v>
      </c>
      <c r="BE1879" s="15">
        <v>45401</v>
      </c>
      <c r="BG1879" t="s">
        <v>1410</v>
      </c>
      <c r="BH1879">
        <v>0.5</v>
      </c>
      <c r="BI1879" t="s">
        <v>139</v>
      </c>
      <c r="BJ1879" s="15"/>
      <c r="BK1879" t="s">
        <v>146</v>
      </c>
      <c r="BL1879">
        <v>8</v>
      </c>
      <c r="BM1879" s="16">
        <v>45399.822916666701</v>
      </c>
      <c r="BN1879">
        <v>8</v>
      </c>
      <c r="BO1879" s="16">
        <v>45399.822916666701</v>
      </c>
      <c r="BP1879" t="s">
        <v>147</v>
      </c>
      <c r="BQ1879" t="s">
        <v>147</v>
      </c>
      <c r="BS1879">
        <v>0.5</v>
      </c>
      <c r="BT1879" t="b">
        <v>0</v>
      </c>
      <c r="BV1879">
        <v>0.5</v>
      </c>
      <c r="BW1879">
        <v>0.25</v>
      </c>
      <c r="BX1879" t="s">
        <v>1103</v>
      </c>
      <c r="BY1879" t="s">
        <v>1400</v>
      </c>
      <c r="BZ1879" t="s">
        <v>1401</v>
      </c>
      <c r="CA1879" t="s">
        <v>5503</v>
      </c>
      <c r="CB1879" t="s">
        <v>150</v>
      </c>
      <c r="CD1879" t="s">
        <v>4547</v>
      </c>
      <c r="CI1879">
        <v>43.801217000000001</v>
      </c>
      <c r="CJ1879">
        <v>-121.4984</v>
      </c>
      <c r="CN1879" t="s">
        <v>3003</v>
      </c>
      <c r="CO1879" t="s">
        <v>298</v>
      </c>
      <c r="CV1879" t="s">
        <v>154</v>
      </c>
      <c r="CW1879" t="s">
        <v>524</v>
      </c>
      <c r="CX1879" t="s">
        <v>199</v>
      </c>
      <c r="DC1879" s="15"/>
      <c r="DH1879" t="s">
        <v>146</v>
      </c>
    </row>
    <row r="1880" spans="1:112" x14ac:dyDescent="0.25">
      <c r="A1880" t="s">
        <v>1400</v>
      </c>
      <c r="B1880" t="s">
        <v>1401</v>
      </c>
      <c r="C1880" t="s">
        <v>5504</v>
      </c>
      <c r="D1880" t="s">
        <v>124</v>
      </c>
      <c r="E1880" t="s">
        <v>125</v>
      </c>
      <c r="F1880" t="s">
        <v>126</v>
      </c>
      <c r="G1880" s="15">
        <v>45399</v>
      </c>
      <c r="H1880" t="s">
        <v>5505</v>
      </c>
      <c r="I1880" t="s">
        <v>1197</v>
      </c>
      <c r="J1880" s="15">
        <v>45399</v>
      </c>
      <c r="K1880" t="s">
        <v>5505</v>
      </c>
      <c r="L1880" t="s">
        <v>1197</v>
      </c>
      <c r="T1880" t="s">
        <v>2772</v>
      </c>
      <c r="V1880" t="s">
        <v>5506</v>
      </c>
      <c r="AA1880" t="s">
        <v>1406</v>
      </c>
      <c r="AB1880" t="s">
        <v>1400</v>
      </c>
      <c r="AC1880" t="s">
        <v>1406</v>
      </c>
      <c r="AD1880" t="s">
        <v>1407</v>
      </c>
      <c r="AF1880" t="s">
        <v>137</v>
      </c>
      <c r="AG1880" t="s">
        <v>1408</v>
      </c>
      <c r="AI1880" t="s">
        <v>139</v>
      </c>
      <c r="AK1880" t="s">
        <v>140</v>
      </c>
      <c r="AM1880" t="s">
        <v>141</v>
      </c>
      <c r="AZ1880" t="s">
        <v>1207</v>
      </c>
      <c r="BA1880" t="s">
        <v>1208</v>
      </c>
      <c r="BB1880" t="s">
        <v>1209</v>
      </c>
      <c r="BD1880" t="s">
        <v>1409</v>
      </c>
      <c r="BE1880" s="15">
        <v>45405</v>
      </c>
      <c r="BG1880" t="s">
        <v>1410</v>
      </c>
      <c r="BH1880">
        <v>0.5</v>
      </c>
      <c r="BI1880" t="s">
        <v>139</v>
      </c>
      <c r="BJ1880" s="15"/>
      <c r="BK1880" t="s">
        <v>146</v>
      </c>
      <c r="BL1880">
        <v>8</v>
      </c>
      <c r="BM1880" s="16">
        <v>45399.844444444403</v>
      </c>
      <c r="BN1880">
        <v>8</v>
      </c>
      <c r="BO1880" s="16">
        <v>45399.844444444403</v>
      </c>
      <c r="BP1880" t="s">
        <v>147</v>
      </c>
      <c r="BQ1880" t="s">
        <v>147</v>
      </c>
      <c r="BS1880">
        <v>0.5</v>
      </c>
      <c r="BT1880" t="b">
        <v>0</v>
      </c>
      <c r="BV1880">
        <v>0.5</v>
      </c>
      <c r="BW1880">
        <v>0.25</v>
      </c>
      <c r="BX1880" t="s">
        <v>1103</v>
      </c>
      <c r="BY1880" t="s">
        <v>1400</v>
      </c>
      <c r="BZ1880" t="s">
        <v>1401</v>
      </c>
      <c r="CA1880" t="s">
        <v>5507</v>
      </c>
      <c r="CB1880" t="s">
        <v>150</v>
      </c>
      <c r="CD1880" t="s">
        <v>4560</v>
      </c>
      <c r="CI1880">
        <v>43.692568000000001</v>
      </c>
      <c r="CJ1880">
        <v>-121.536339</v>
      </c>
      <c r="CN1880" t="s">
        <v>3003</v>
      </c>
      <c r="CO1880" t="s">
        <v>298</v>
      </c>
      <c r="CV1880" t="s">
        <v>154</v>
      </c>
      <c r="CW1880" t="s">
        <v>524</v>
      </c>
      <c r="CX1880" t="s">
        <v>199</v>
      </c>
      <c r="DC1880" s="15"/>
      <c r="DH1880" t="s">
        <v>146</v>
      </c>
    </row>
    <row r="1881" spans="1:112" x14ac:dyDescent="0.25">
      <c r="A1881" t="s">
        <v>1400</v>
      </c>
      <c r="B1881" t="s">
        <v>1401</v>
      </c>
      <c r="C1881" t="s">
        <v>5508</v>
      </c>
      <c r="D1881" t="s">
        <v>124</v>
      </c>
      <c r="E1881" t="s">
        <v>125</v>
      </c>
      <c r="F1881" t="s">
        <v>126</v>
      </c>
      <c r="G1881" s="15">
        <v>45399</v>
      </c>
      <c r="H1881" t="s">
        <v>3853</v>
      </c>
      <c r="I1881" t="s">
        <v>1197</v>
      </c>
      <c r="J1881" s="15">
        <v>45399</v>
      </c>
      <c r="K1881" t="s">
        <v>3853</v>
      </c>
      <c r="L1881" t="s">
        <v>1197</v>
      </c>
      <c r="T1881" t="s">
        <v>2772</v>
      </c>
      <c r="V1881" t="s">
        <v>5509</v>
      </c>
      <c r="AA1881" t="s">
        <v>1406</v>
      </c>
      <c r="AB1881" t="s">
        <v>1400</v>
      </c>
      <c r="AC1881" t="s">
        <v>1406</v>
      </c>
      <c r="AD1881" t="s">
        <v>1407</v>
      </c>
      <c r="AF1881" t="s">
        <v>137</v>
      </c>
      <c r="AG1881" t="s">
        <v>1408</v>
      </c>
      <c r="AI1881" t="s">
        <v>139</v>
      </c>
      <c r="AK1881" t="s">
        <v>140</v>
      </c>
      <c r="AM1881" t="s">
        <v>141</v>
      </c>
      <c r="AZ1881" t="s">
        <v>1207</v>
      </c>
      <c r="BA1881" t="s">
        <v>1208</v>
      </c>
      <c r="BB1881" t="s">
        <v>1209</v>
      </c>
      <c r="BD1881" t="s">
        <v>1409</v>
      </c>
      <c r="BE1881" s="15">
        <v>45401</v>
      </c>
      <c r="BG1881" t="s">
        <v>1410</v>
      </c>
      <c r="BH1881">
        <v>0.5</v>
      </c>
      <c r="BI1881" t="s">
        <v>139</v>
      </c>
      <c r="BJ1881" s="15"/>
      <c r="BK1881" t="s">
        <v>146</v>
      </c>
      <c r="BL1881">
        <v>8</v>
      </c>
      <c r="BM1881" s="16">
        <v>45399.8840277778</v>
      </c>
      <c r="BN1881">
        <v>8</v>
      </c>
      <c r="BO1881" s="16">
        <v>45399.8840277778</v>
      </c>
      <c r="BP1881" t="s">
        <v>147</v>
      </c>
      <c r="BQ1881" t="s">
        <v>147</v>
      </c>
      <c r="BS1881">
        <v>0.5</v>
      </c>
      <c r="BT1881" t="b">
        <v>0</v>
      </c>
      <c r="BV1881">
        <v>0.5</v>
      </c>
      <c r="BW1881">
        <v>0.25</v>
      </c>
      <c r="BX1881" t="s">
        <v>1103</v>
      </c>
      <c r="BY1881" t="s">
        <v>1400</v>
      </c>
      <c r="BZ1881" t="s">
        <v>1401</v>
      </c>
      <c r="CA1881" t="s">
        <v>5510</v>
      </c>
      <c r="CB1881" t="s">
        <v>150</v>
      </c>
      <c r="CD1881" t="s">
        <v>4560</v>
      </c>
      <c r="CI1881">
        <v>43.800398000000001</v>
      </c>
      <c r="CJ1881">
        <v>-121.462159</v>
      </c>
      <c r="CN1881" t="s">
        <v>3003</v>
      </c>
      <c r="CO1881" t="s">
        <v>298</v>
      </c>
      <c r="CV1881" t="s">
        <v>154</v>
      </c>
      <c r="CW1881" t="s">
        <v>524</v>
      </c>
      <c r="CX1881" t="s">
        <v>199</v>
      </c>
      <c r="DC1881" s="15"/>
      <c r="DH1881" t="s">
        <v>146</v>
      </c>
    </row>
    <row r="1882" spans="1:112" x14ac:dyDescent="0.25">
      <c r="A1882" t="s">
        <v>1400</v>
      </c>
      <c r="B1882" t="s">
        <v>1401</v>
      </c>
      <c r="C1882" t="s">
        <v>5511</v>
      </c>
      <c r="D1882" t="s">
        <v>124</v>
      </c>
      <c r="E1882" t="s">
        <v>125</v>
      </c>
      <c r="F1882" t="s">
        <v>126</v>
      </c>
      <c r="G1882" s="15">
        <v>45399</v>
      </c>
      <c r="H1882" t="s">
        <v>5512</v>
      </c>
      <c r="I1882" t="s">
        <v>1197</v>
      </c>
      <c r="J1882" s="15">
        <v>45399</v>
      </c>
      <c r="K1882" t="s">
        <v>5512</v>
      </c>
      <c r="L1882" t="s">
        <v>1197</v>
      </c>
      <c r="T1882" t="s">
        <v>2772</v>
      </c>
      <c r="V1882" t="s">
        <v>5513</v>
      </c>
      <c r="AA1882" t="s">
        <v>1406</v>
      </c>
      <c r="AB1882" t="s">
        <v>1400</v>
      </c>
      <c r="AC1882" t="s">
        <v>1406</v>
      </c>
      <c r="AD1882" t="s">
        <v>1407</v>
      </c>
      <c r="AF1882" t="s">
        <v>137</v>
      </c>
      <c r="AG1882" t="s">
        <v>1408</v>
      </c>
      <c r="AI1882" t="s">
        <v>139</v>
      </c>
      <c r="AK1882" t="s">
        <v>140</v>
      </c>
      <c r="AM1882" t="s">
        <v>141</v>
      </c>
      <c r="AZ1882" t="s">
        <v>1207</v>
      </c>
      <c r="BA1882" t="s">
        <v>1208</v>
      </c>
      <c r="BB1882" t="s">
        <v>1209</v>
      </c>
      <c r="BD1882" t="s">
        <v>1409</v>
      </c>
      <c r="BE1882" s="15">
        <v>45405</v>
      </c>
      <c r="BG1882" t="s">
        <v>1410</v>
      </c>
      <c r="BH1882">
        <v>0.5</v>
      </c>
      <c r="BI1882" t="s">
        <v>139</v>
      </c>
      <c r="BJ1882" s="15"/>
      <c r="BK1882" t="s">
        <v>146</v>
      </c>
      <c r="BL1882">
        <v>8</v>
      </c>
      <c r="BM1882" s="16">
        <v>45399.905555555597</v>
      </c>
      <c r="BN1882">
        <v>8</v>
      </c>
      <c r="BO1882" s="16">
        <v>45399.905555555597</v>
      </c>
      <c r="BP1882" t="s">
        <v>147</v>
      </c>
      <c r="BQ1882" t="s">
        <v>147</v>
      </c>
      <c r="BS1882">
        <v>0.5</v>
      </c>
      <c r="BT1882" t="b">
        <v>0</v>
      </c>
      <c r="BV1882">
        <v>0.5</v>
      </c>
      <c r="BW1882">
        <v>0.25</v>
      </c>
      <c r="BX1882" t="s">
        <v>1103</v>
      </c>
      <c r="BY1882" t="s">
        <v>1400</v>
      </c>
      <c r="BZ1882" t="s">
        <v>1401</v>
      </c>
      <c r="CA1882" t="s">
        <v>5514</v>
      </c>
      <c r="CB1882" t="s">
        <v>150</v>
      </c>
      <c r="CD1882" t="s">
        <v>4560</v>
      </c>
      <c r="CI1882">
        <v>43.696862000000003</v>
      </c>
      <c r="CJ1882">
        <v>-121.536669</v>
      </c>
      <c r="CN1882" t="s">
        <v>3003</v>
      </c>
      <c r="CO1882" t="s">
        <v>298</v>
      </c>
      <c r="CV1882" t="s">
        <v>154</v>
      </c>
      <c r="CW1882" t="s">
        <v>524</v>
      </c>
      <c r="CX1882" t="s">
        <v>199</v>
      </c>
      <c r="DC1882" s="15"/>
      <c r="DH1882" t="s">
        <v>146</v>
      </c>
    </row>
    <row r="1883" spans="1:112" x14ac:dyDescent="0.25">
      <c r="A1883" t="s">
        <v>1400</v>
      </c>
      <c r="B1883" t="s">
        <v>1401</v>
      </c>
      <c r="C1883" t="s">
        <v>5515</v>
      </c>
      <c r="D1883" t="s">
        <v>124</v>
      </c>
      <c r="E1883" t="s">
        <v>125</v>
      </c>
      <c r="F1883" t="s">
        <v>126</v>
      </c>
      <c r="G1883" s="15">
        <v>45399</v>
      </c>
      <c r="H1883" t="s">
        <v>1539</v>
      </c>
      <c r="I1883" t="s">
        <v>1197</v>
      </c>
      <c r="J1883" s="15">
        <v>45399</v>
      </c>
      <c r="K1883" t="s">
        <v>1539</v>
      </c>
      <c r="L1883" t="s">
        <v>1197</v>
      </c>
      <c r="T1883" t="s">
        <v>2772</v>
      </c>
      <c r="V1883" t="s">
        <v>5516</v>
      </c>
      <c r="AA1883" t="s">
        <v>1406</v>
      </c>
      <c r="AB1883" t="s">
        <v>1400</v>
      </c>
      <c r="AC1883" t="s">
        <v>1406</v>
      </c>
      <c r="AD1883" t="s">
        <v>1407</v>
      </c>
      <c r="AF1883" t="s">
        <v>137</v>
      </c>
      <c r="AG1883" t="s">
        <v>1408</v>
      </c>
      <c r="AI1883" t="s">
        <v>139</v>
      </c>
      <c r="AK1883" t="s">
        <v>140</v>
      </c>
      <c r="AM1883" t="s">
        <v>141</v>
      </c>
      <c r="AZ1883" t="s">
        <v>1207</v>
      </c>
      <c r="BA1883" t="s">
        <v>1208</v>
      </c>
      <c r="BB1883" t="s">
        <v>1209</v>
      </c>
      <c r="BD1883" t="s">
        <v>1409</v>
      </c>
      <c r="BE1883" s="15">
        <v>45401</v>
      </c>
      <c r="BG1883" t="s">
        <v>1410</v>
      </c>
      <c r="BH1883">
        <v>0.5</v>
      </c>
      <c r="BI1883" t="s">
        <v>139</v>
      </c>
      <c r="BJ1883" s="15"/>
      <c r="BK1883" t="s">
        <v>146</v>
      </c>
      <c r="BL1883">
        <v>8</v>
      </c>
      <c r="BM1883" s="16">
        <v>45399.916666666701</v>
      </c>
      <c r="BN1883">
        <v>8</v>
      </c>
      <c r="BO1883" s="16">
        <v>45399.916666666701</v>
      </c>
      <c r="BP1883" t="s">
        <v>147</v>
      </c>
      <c r="BQ1883" t="s">
        <v>147</v>
      </c>
      <c r="BS1883">
        <v>0.5</v>
      </c>
      <c r="BT1883" t="b">
        <v>0</v>
      </c>
      <c r="BV1883">
        <v>0.5</v>
      </c>
      <c r="BW1883">
        <v>0.25</v>
      </c>
      <c r="BX1883" t="s">
        <v>1103</v>
      </c>
      <c r="BY1883" t="s">
        <v>1400</v>
      </c>
      <c r="BZ1883" t="s">
        <v>1401</v>
      </c>
      <c r="CA1883" t="s">
        <v>5517</v>
      </c>
      <c r="CB1883" t="s">
        <v>150</v>
      </c>
      <c r="CD1883" t="s">
        <v>4547</v>
      </c>
      <c r="CI1883">
        <v>43.845995000000002</v>
      </c>
      <c r="CJ1883">
        <v>-121.466363</v>
      </c>
      <c r="CN1883" t="s">
        <v>3003</v>
      </c>
      <c r="CO1883" t="s">
        <v>298</v>
      </c>
      <c r="CV1883" t="s">
        <v>154</v>
      </c>
      <c r="CW1883" t="s">
        <v>524</v>
      </c>
      <c r="CX1883" t="s">
        <v>199</v>
      </c>
      <c r="DC1883" s="15"/>
      <c r="DH1883" t="s">
        <v>146</v>
      </c>
    </row>
    <row r="1884" spans="1:112" x14ac:dyDescent="0.25">
      <c r="A1884" t="s">
        <v>1400</v>
      </c>
      <c r="B1884" t="s">
        <v>1401</v>
      </c>
      <c r="C1884" t="s">
        <v>5518</v>
      </c>
      <c r="D1884" t="s">
        <v>124</v>
      </c>
      <c r="E1884" t="s">
        <v>125</v>
      </c>
      <c r="F1884" t="s">
        <v>126</v>
      </c>
      <c r="G1884" s="15">
        <v>45400</v>
      </c>
      <c r="H1884" t="s">
        <v>5519</v>
      </c>
      <c r="I1884" t="s">
        <v>1197</v>
      </c>
      <c r="J1884" s="15">
        <v>45400</v>
      </c>
      <c r="K1884" t="s">
        <v>5519</v>
      </c>
      <c r="L1884" t="s">
        <v>1197</v>
      </c>
      <c r="T1884" t="s">
        <v>2772</v>
      </c>
      <c r="V1884" t="s">
        <v>5520</v>
      </c>
      <c r="AA1884" t="s">
        <v>1406</v>
      </c>
      <c r="AB1884" t="s">
        <v>1400</v>
      </c>
      <c r="AC1884" t="s">
        <v>1406</v>
      </c>
      <c r="AD1884" t="s">
        <v>1407</v>
      </c>
      <c r="AF1884" t="s">
        <v>137</v>
      </c>
      <c r="AG1884" t="s">
        <v>1408</v>
      </c>
      <c r="AI1884" t="s">
        <v>139</v>
      </c>
      <c r="AK1884" t="s">
        <v>140</v>
      </c>
      <c r="AM1884" t="s">
        <v>141</v>
      </c>
      <c r="AZ1884" t="s">
        <v>1207</v>
      </c>
      <c r="BA1884" t="s">
        <v>1208</v>
      </c>
      <c r="BB1884" t="s">
        <v>1209</v>
      </c>
      <c r="BD1884" t="s">
        <v>1409</v>
      </c>
      <c r="BE1884" s="15">
        <v>45405</v>
      </c>
      <c r="BG1884" t="s">
        <v>1410</v>
      </c>
      <c r="BH1884">
        <v>0.5</v>
      </c>
      <c r="BI1884" t="s">
        <v>139</v>
      </c>
      <c r="BJ1884" s="15"/>
      <c r="BK1884" t="s">
        <v>146</v>
      </c>
      <c r="BL1884">
        <v>8</v>
      </c>
      <c r="BM1884" s="16">
        <v>45400.7097222222</v>
      </c>
      <c r="BN1884">
        <v>8</v>
      </c>
      <c r="BO1884" s="16">
        <v>45400.7097222222</v>
      </c>
      <c r="BP1884" t="s">
        <v>147</v>
      </c>
      <c r="BQ1884" t="s">
        <v>147</v>
      </c>
      <c r="BS1884">
        <v>0.5</v>
      </c>
      <c r="BT1884" t="b">
        <v>0</v>
      </c>
      <c r="BV1884">
        <v>0.5</v>
      </c>
      <c r="BW1884">
        <v>0.25</v>
      </c>
      <c r="BX1884" t="s">
        <v>1103</v>
      </c>
      <c r="BY1884" t="s">
        <v>1400</v>
      </c>
      <c r="BZ1884" t="s">
        <v>1401</v>
      </c>
      <c r="CA1884" t="s">
        <v>5521</v>
      </c>
      <c r="CB1884" t="s">
        <v>150</v>
      </c>
      <c r="CD1884" t="s">
        <v>4560</v>
      </c>
      <c r="CI1884">
        <v>43.741388999999998</v>
      </c>
      <c r="CJ1884">
        <v>-121.458333</v>
      </c>
      <c r="CN1884" t="s">
        <v>135</v>
      </c>
      <c r="CO1884" t="s">
        <v>298</v>
      </c>
      <c r="CV1884" t="s">
        <v>154</v>
      </c>
      <c r="CW1884" t="s">
        <v>524</v>
      </c>
      <c r="CX1884" t="s">
        <v>199</v>
      </c>
      <c r="DC1884" s="15"/>
      <c r="DH1884" t="s">
        <v>146</v>
      </c>
    </row>
    <row r="1885" spans="1:112" x14ac:dyDescent="0.25">
      <c r="A1885" t="s">
        <v>1400</v>
      </c>
      <c r="B1885" t="s">
        <v>1401</v>
      </c>
      <c r="C1885" t="s">
        <v>5522</v>
      </c>
      <c r="D1885" t="s">
        <v>124</v>
      </c>
      <c r="E1885" t="s">
        <v>125</v>
      </c>
      <c r="F1885" t="s">
        <v>126</v>
      </c>
      <c r="G1885" s="15">
        <v>45400</v>
      </c>
      <c r="H1885" t="s">
        <v>562</v>
      </c>
      <c r="I1885" t="s">
        <v>1197</v>
      </c>
      <c r="J1885" s="15">
        <v>45400</v>
      </c>
      <c r="K1885" t="s">
        <v>562</v>
      </c>
      <c r="L1885" t="s">
        <v>1197</v>
      </c>
      <c r="T1885" t="s">
        <v>2772</v>
      </c>
      <c r="V1885" t="s">
        <v>5523</v>
      </c>
      <c r="AA1885" t="s">
        <v>1406</v>
      </c>
      <c r="AB1885" t="s">
        <v>1400</v>
      </c>
      <c r="AC1885" t="s">
        <v>1406</v>
      </c>
      <c r="AD1885" t="s">
        <v>1407</v>
      </c>
      <c r="AF1885" t="s">
        <v>137</v>
      </c>
      <c r="AG1885" t="s">
        <v>1408</v>
      </c>
      <c r="AI1885" t="s">
        <v>139</v>
      </c>
      <c r="AK1885" t="s">
        <v>140</v>
      </c>
      <c r="AM1885" t="s">
        <v>141</v>
      </c>
      <c r="AZ1885" t="s">
        <v>1207</v>
      </c>
      <c r="BA1885" t="s">
        <v>1208</v>
      </c>
      <c r="BB1885" t="s">
        <v>1209</v>
      </c>
      <c r="BD1885" t="s">
        <v>1409</v>
      </c>
      <c r="BE1885" s="15">
        <v>45405</v>
      </c>
      <c r="BG1885" t="s">
        <v>1410</v>
      </c>
      <c r="BH1885">
        <v>0.5</v>
      </c>
      <c r="BI1885" t="s">
        <v>139</v>
      </c>
      <c r="BJ1885" s="15"/>
      <c r="BK1885" t="s">
        <v>146</v>
      </c>
      <c r="BL1885">
        <v>8</v>
      </c>
      <c r="BM1885" s="16">
        <v>45400.738194444399</v>
      </c>
      <c r="BN1885">
        <v>8</v>
      </c>
      <c r="BO1885" s="16">
        <v>45400.738194444399</v>
      </c>
      <c r="BP1885" t="s">
        <v>147</v>
      </c>
      <c r="BQ1885" t="s">
        <v>147</v>
      </c>
      <c r="BS1885">
        <v>0.5</v>
      </c>
      <c r="BT1885" t="b">
        <v>0</v>
      </c>
      <c r="BV1885">
        <v>0.5</v>
      </c>
      <c r="BW1885">
        <v>0.25</v>
      </c>
      <c r="BX1885" t="s">
        <v>1103</v>
      </c>
      <c r="BY1885" t="s">
        <v>1400</v>
      </c>
      <c r="BZ1885" t="s">
        <v>1401</v>
      </c>
      <c r="CA1885" t="s">
        <v>5524</v>
      </c>
      <c r="CB1885" t="s">
        <v>150</v>
      </c>
      <c r="CD1885" t="s">
        <v>4560</v>
      </c>
      <c r="CI1885">
        <v>43.749999000000003</v>
      </c>
      <c r="CJ1885">
        <v>-121.458348</v>
      </c>
      <c r="CN1885" t="s">
        <v>3003</v>
      </c>
      <c r="CO1885" t="s">
        <v>298</v>
      </c>
      <c r="CV1885" t="s">
        <v>154</v>
      </c>
      <c r="CW1885" t="s">
        <v>524</v>
      </c>
      <c r="CX1885" t="s">
        <v>199</v>
      </c>
      <c r="DC1885" s="15"/>
      <c r="DH1885" t="s">
        <v>146</v>
      </c>
    </row>
    <row r="1886" spans="1:112" x14ac:dyDescent="0.25">
      <c r="A1886" t="s">
        <v>1400</v>
      </c>
      <c r="B1886" t="s">
        <v>1401</v>
      </c>
      <c r="C1886" t="s">
        <v>5525</v>
      </c>
      <c r="D1886" t="s">
        <v>124</v>
      </c>
      <c r="E1886" t="s">
        <v>125</v>
      </c>
      <c r="F1886" t="s">
        <v>126</v>
      </c>
      <c r="G1886" s="15">
        <v>45400</v>
      </c>
      <c r="H1886" t="s">
        <v>973</v>
      </c>
      <c r="I1886" t="s">
        <v>1197</v>
      </c>
      <c r="J1886" s="15">
        <v>45400</v>
      </c>
      <c r="K1886" t="s">
        <v>973</v>
      </c>
      <c r="L1886" t="s">
        <v>1197</v>
      </c>
      <c r="T1886" t="s">
        <v>2772</v>
      </c>
      <c r="V1886" t="s">
        <v>5526</v>
      </c>
      <c r="AA1886" t="s">
        <v>1406</v>
      </c>
      <c r="AB1886" t="s">
        <v>1400</v>
      </c>
      <c r="AC1886" t="s">
        <v>1406</v>
      </c>
      <c r="AD1886" t="s">
        <v>1407</v>
      </c>
      <c r="AF1886" t="s">
        <v>137</v>
      </c>
      <c r="AG1886" t="s">
        <v>1408</v>
      </c>
      <c r="AI1886" t="s">
        <v>139</v>
      </c>
      <c r="AK1886" t="s">
        <v>140</v>
      </c>
      <c r="AM1886" t="s">
        <v>141</v>
      </c>
      <c r="AZ1886" t="s">
        <v>1207</v>
      </c>
      <c r="BA1886" t="s">
        <v>1208</v>
      </c>
      <c r="BB1886" t="s">
        <v>1209</v>
      </c>
      <c r="BD1886" t="s">
        <v>1409</v>
      </c>
      <c r="BE1886" s="15">
        <v>45404</v>
      </c>
      <c r="BG1886" t="s">
        <v>1410</v>
      </c>
      <c r="BH1886">
        <v>0.5</v>
      </c>
      <c r="BI1886" t="s">
        <v>139</v>
      </c>
      <c r="BJ1886" s="15"/>
      <c r="BK1886" t="s">
        <v>146</v>
      </c>
      <c r="BL1886">
        <v>8</v>
      </c>
      <c r="BM1886" s="16">
        <v>45400.770833333299</v>
      </c>
      <c r="BN1886">
        <v>8</v>
      </c>
      <c r="BO1886" s="16">
        <v>45400.770833333299</v>
      </c>
      <c r="BP1886" t="s">
        <v>147</v>
      </c>
      <c r="BQ1886" t="s">
        <v>147</v>
      </c>
      <c r="BS1886">
        <v>0.5</v>
      </c>
      <c r="BT1886" t="b">
        <v>0</v>
      </c>
      <c r="BV1886">
        <v>0.5</v>
      </c>
      <c r="BW1886">
        <v>0.25</v>
      </c>
      <c r="BX1886" t="s">
        <v>1103</v>
      </c>
      <c r="BY1886" t="s">
        <v>1400</v>
      </c>
      <c r="BZ1886" t="s">
        <v>1401</v>
      </c>
      <c r="CA1886" t="s">
        <v>5527</v>
      </c>
      <c r="CB1886" t="s">
        <v>150</v>
      </c>
      <c r="CD1886" t="s">
        <v>4547</v>
      </c>
      <c r="CI1886">
        <v>43.794823999999998</v>
      </c>
      <c r="CJ1886">
        <v>-121.50884600000001</v>
      </c>
      <c r="CN1886" t="s">
        <v>3003</v>
      </c>
      <c r="CO1886" t="s">
        <v>298</v>
      </c>
      <c r="CV1886" t="s">
        <v>154</v>
      </c>
      <c r="CW1886" t="s">
        <v>524</v>
      </c>
      <c r="CX1886" t="s">
        <v>199</v>
      </c>
      <c r="DC1886" s="15"/>
      <c r="DH1886" t="s">
        <v>146</v>
      </c>
    </row>
    <row r="1887" spans="1:112" x14ac:dyDescent="0.25">
      <c r="A1887" t="s">
        <v>1400</v>
      </c>
      <c r="B1887" t="s">
        <v>1401</v>
      </c>
      <c r="C1887" t="s">
        <v>5528</v>
      </c>
      <c r="D1887" t="s">
        <v>124</v>
      </c>
      <c r="E1887" t="s">
        <v>125</v>
      </c>
      <c r="F1887" t="s">
        <v>126</v>
      </c>
      <c r="G1887" s="15">
        <v>45400</v>
      </c>
      <c r="H1887" t="s">
        <v>484</v>
      </c>
      <c r="I1887" t="s">
        <v>1197</v>
      </c>
      <c r="J1887" s="15">
        <v>45400</v>
      </c>
      <c r="K1887" t="s">
        <v>484</v>
      </c>
      <c r="L1887" t="s">
        <v>1197</v>
      </c>
      <c r="T1887" t="s">
        <v>2772</v>
      </c>
      <c r="V1887" t="s">
        <v>5529</v>
      </c>
      <c r="AA1887" t="s">
        <v>1406</v>
      </c>
      <c r="AB1887" t="s">
        <v>1400</v>
      </c>
      <c r="AC1887" t="s">
        <v>1406</v>
      </c>
      <c r="AD1887" t="s">
        <v>1407</v>
      </c>
      <c r="AF1887" t="s">
        <v>137</v>
      </c>
      <c r="AG1887" t="s">
        <v>1408</v>
      </c>
      <c r="AI1887" t="s">
        <v>139</v>
      </c>
      <c r="AK1887" t="s">
        <v>140</v>
      </c>
      <c r="AM1887" t="s">
        <v>141</v>
      </c>
      <c r="AZ1887" t="s">
        <v>1207</v>
      </c>
      <c r="BA1887" t="s">
        <v>1208</v>
      </c>
      <c r="BB1887" t="s">
        <v>1209</v>
      </c>
      <c r="BD1887" t="s">
        <v>1409</v>
      </c>
      <c r="BE1887" s="15">
        <v>45405</v>
      </c>
      <c r="BG1887" t="s">
        <v>1410</v>
      </c>
      <c r="BH1887">
        <v>0.5</v>
      </c>
      <c r="BI1887" t="s">
        <v>139</v>
      </c>
      <c r="BJ1887" s="15"/>
      <c r="BK1887" t="s">
        <v>146</v>
      </c>
      <c r="BL1887">
        <v>8</v>
      </c>
      <c r="BM1887" s="16">
        <v>45400.78125</v>
      </c>
      <c r="BN1887">
        <v>8</v>
      </c>
      <c r="BO1887" s="16">
        <v>45400.78125</v>
      </c>
      <c r="BP1887" t="s">
        <v>147</v>
      </c>
      <c r="BQ1887" t="s">
        <v>147</v>
      </c>
      <c r="BS1887">
        <v>0.5</v>
      </c>
      <c r="BT1887" t="b">
        <v>0</v>
      </c>
      <c r="BV1887">
        <v>0.5</v>
      </c>
      <c r="BW1887">
        <v>0.25</v>
      </c>
      <c r="BX1887" t="s">
        <v>1103</v>
      </c>
      <c r="BY1887" t="s">
        <v>1400</v>
      </c>
      <c r="BZ1887" t="s">
        <v>1401</v>
      </c>
      <c r="CA1887" t="s">
        <v>5530</v>
      </c>
      <c r="CB1887" t="s">
        <v>150</v>
      </c>
      <c r="CD1887" t="s">
        <v>4560</v>
      </c>
      <c r="CI1887">
        <v>43.734444000000003</v>
      </c>
      <c r="CJ1887">
        <v>-121.48861100000001</v>
      </c>
      <c r="CN1887" t="s">
        <v>135</v>
      </c>
      <c r="CO1887" t="s">
        <v>298</v>
      </c>
      <c r="CV1887" t="s">
        <v>154</v>
      </c>
      <c r="CW1887" t="s">
        <v>524</v>
      </c>
      <c r="CX1887" t="s">
        <v>199</v>
      </c>
      <c r="DC1887" s="15"/>
      <c r="DH1887" t="s">
        <v>146</v>
      </c>
    </row>
    <row r="1888" spans="1:112" x14ac:dyDescent="0.25">
      <c r="A1888" t="s">
        <v>1400</v>
      </c>
      <c r="B1888" t="s">
        <v>1401</v>
      </c>
      <c r="C1888" t="s">
        <v>5531</v>
      </c>
      <c r="D1888" t="s">
        <v>124</v>
      </c>
      <c r="E1888" t="s">
        <v>125</v>
      </c>
      <c r="F1888" t="s">
        <v>126</v>
      </c>
      <c r="G1888" s="15">
        <v>45400</v>
      </c>
      <c r="H1888" t="s">
        <v>484</v>
      </c>
      <c r="I1888" t="s">
        <v>1197</v>
      </c>
      <c r="J1888" s="15">
        <v>45400</v>
      </c>
      <c r="K1888" t="s">
        <v>484</v>
      </c>
      <c r="L1888" t="s">
        <v>1197</v>
      </c>
      <c r="T1888" t="s">
        <v>2772</v>
      </c>
      <c r="V1888" t="s">
        <v>5532</v>
      </c>
      <c r="AA1888" t="s">
        <v>1406</v>
      </c>
      <c r="AB1888" t="s">
        <v>1400</v>
      </c>
      <c r="AC1888" t="s">
        <v>1406</v>
      </c>
      <c r="AD1888" t="s">
        <v>1407</v>
      </c>
      <c r="AF1888" t="s">
        <v>137</v>
      </c>
      <c r="AG1888" t="s">
        <v>1408</v>
      </c>
      <c r="AI1888" t="s">
        <v>139</v>
      </c>
      <c r="AK1888" t="s">
        <v>140</v>
      </c>
      <c r="AM1888" t="s">
        <v>141</v>
      </c>
      <c r="AZ1888" t="s">
        <v>1207</v>
      </c>
      <c r="BA1888" t="s">
        <v>1208</v>
      </c>
      <c r="BB1888" t="s">
        <v>1209</v>
      </c>
      <c r="BD1888" t="s">
        <v>1409</v>
      </c>
      <c r="BE1888" s="15">
        <v>45404</v>
      </c>
      <c r="BG1888" t="s">
        <v>1410</v>
      </c>
      <c r="BH1888">
        <v>0.5</v>
      </c>
      <c r="BI1888" t="s">
        <v>139</v>
      </c>
      <c r="BJ1888" s="15"/>
      <c r="BK1888" t="s">
        <v>146</v>
      </c>
      <c r="BL1888">
        <v>8</v>
      </c>
      <c r="BM1888" s="16">
        <v>45400.78125</v>
      </c>
      <c r="BN1888">
        <v>8</v>
      </c>
      <c r="BO1888" s="16">
        <v>45400.78125</v>
      </c>
      <c r="BP1888" t="s">
        <v>147</v>
      </c>
      <c r="BQ1888" t="s">
        <v>147</v>
      </c>
      <c r="BS1888">
        <v>0.5</v>
      </c>
      <c r="BT1888" t="b">
        <v>0</v>
      </c>
      <c r="BV1888">
        <v>0.5</v>
      </c>
      <c r="BW1888">
        <v>0.25</v>
      </c>
      <c r="BX1888" t="s">
        <v>1103</v>
      </c>
      <c r="BY1888" t="s">
        <v>1400</v>
      </c>
      <c r="BZ1888" t="s">
        <v>1401</v>
      </c>
      <c r="CA1888" t="s">
        <v>5533</v>
      </c>
      <c r="CB1888" t="s">
        <v>150</v>
      </c>
      <c r="CD1888" t="s">
        <v>4560</v>
      </c>
      <c r="CI1888">
        <v>43.742804999999997</v>
      </c>
      <c r="CJ1888">
        <v>-121.542833</v>
      </c>
      <c r="CN1888" t="s">
        <v>3003</v>
      </c>
      <c r="CO1888" t="s">
        <v>298</v>
      </c>
      <c r="CV1888" t="s">
        <v>154</v>
      </c>
      <c r="CW1888" t="s">
        <v>524</v>
      </c>
      <c r="CX1888" t="s">
        <v>199</v>
      </c>
      <c r="DC1888" s="15"/>
      <c r="DH1888" t="s">
        <v>146</v>
      </c>
    </row>
    <row r="1889" spans="1:112" x14ac:dyDescent="0.25">
      <c r="A1889" t="s">
        <v>1400</v>
      </c>
      <c r="B1889" t="s">
        <v>1401</v>
      </c>
      <c r="C1889" t="s">
        <v>5534</v>
      </c>
      <c r="D1889" t="s">
        <v>124</v>
      </c>
      <c r="E1889" t="s">
        <v>125</v>
      </c>
      <c r="F1889" t="s">
        <v>126</v>
      </c>
      <c r="G1889" s="15">
        <v>45400</v>
      </c>
      <c r="H1889" t="s">
        <v>3130</v>
      </c>
      <c r="I1889" t="s">
        <v>1197</v>
      </c>
      <c r="J1889" s="15">
        <v>45400</v>
      </c>
      <c r="K1889" t="s">
        <v>3130</v>
      </c>
      <c r="L1889" t="s">
        <v>1197</v>
      </c>
      <c r="T1889" t="s">
        <v>2772</v>
      </c>
      <c r="V1889" t="s">
        <v>5535</v>
      </c>
      <c r="AA1889" t="s">
        <v>1406</v>
      </c>
      <c r="AB1889" t="s">
        <v>1400</v>
      </c>
      <c r="AC1889" t="s">
        <v>1406</v>
      </c>
      <c r="AD1889" t="s">
        <v>1407</v>
      </c>
      <c r="AF1889" t="s">
        <v>137</v>
      </c>
      <c r="AG1889" t="s">
        <v>1408</v>
      </c>
      <c r="AI1889" t="s">
        <v>139</v>
      </c>
      <c r="AK1889" t="s">
        <v>140</v>
      </c>
      <c r="AM1889" t="s">
        <v>141</v>
      </c>
      <c r="AZ1889" t="s">
        <v>1207</v>
      </c>
      <c r="BA1889" t="s">
        <v>1208</v>
      </c>
      <c r="BB1889" t="s">
        <v>1209</v>
      </c>
      <c r="BD1889" t="s">
        <v>1409</v>
      </c>
      <c r="BE1889" s="15">
        <v>45405</v>
      </c>
      <c r="BG1889" t="s">
        <v>1410</v>
      </c>
      <c r="BH1889">
        <v>0.5</v>
      </c>
      <c r="BI1889" t="s">
        <v>139</v>
      </c>
      <c r="BJ1889" s="15"/>
      <c r="BK1889" t="s">
        <v>146</v>
      </c>
      <c r="BL1889">
        <v>8</v>
      </c>
      <c r="BM1889" s="16">
        <v>45400.820138888899</v>
      </c>
      <c r="BN1889">
        <v>8</v>
      </c>
      <c r="BO1889" s="16">
        <v>45400.820138888899</v>
      </c>
      <c r="BP1889" t="s">
        <v>147</v>
      </c>
      <c r="BQ1889" t="s">
        <v>147</v>
      </c>
      <c r="BS1889">
        <v>0.5</v>
      </c>
      <c r="BT1889" t="b">
        <v>0</v>
      </c>
      <c r="BV1889">
        <v>0.5</v>
      </c>
      <c r="BW1889">
        <v>0.25</v>
      </c>
      <c r="BX1889" t="s">
        <v>1103</v>
      </c>
      <c r="BY1889" t="s">
        <v>1400</v>
      </c>
      <c r="BZ1889" t="s">
        <v>1401</v>
      </c>
      <c r="CA1889" t="s">
        <v>5536</v>
      </c>
      <c r="CB1889" t="s">
        <v>150</v>
      </c>
      <c r="CD1889" t="s">
        <v>4560</v>
      </c>
      <c r="CI1889">
        <v>43.725665999999997</v>
      </c>
      <c r="CJ1889">
        <v>-121.49400300000001</v>
      </c>
      <c r="CN1889" t="s">
        <v>3003</v>
      </c>
      <c r="CO1889" t="s">
        <v>298</v>
      </c>
      <c r="CV1889" t="s">
        <v>154</v>
      </c>
      <c r="CW1889" t="s">
        <v>524</v>
      </c>
      <c r="CX1889" t="s">
        <v>199</v>
      </c>
      <c r="DC1889" s="15"/>
      <c r="DH1889" t="s">
        <v>146</v>
      </c>
    </row>
    <row r="1890" spans="1:112" x14ac:dyDescent="0.25">
      <c r="A1890" t="s">
        <v>1400</v>
      </c>
      <c r="B1890" t="s">
        <v>1401</v>
      </c>
      <c r="C1890" t="s">
        <v>5537</v>
      </c>
      <c r="D1890" t="s">
        <v>124</v>
      </c>
      <c r="E1890" t="s">
        <v>125</v>
      </c>
      <c r="F1890" t="s">
        <v>126</v>
      </c>
      <c r="G1890" s="15">
        <v>45400</v>
      </c>
      <c r="H1890" t="s">
        <v>819</v>
      </c>
      <c r="I1890" t="s">
        <v>1197</v>
      </c>
      <c r="J1890" s="15">
        <v>45400</v>
      </c>
      <c r="K1890" t="s">
        <v>819</v>
      </c>
      <c r="L1890" t="s">
        <v>1197</v>
      </c>
      <c r="T1890" t="s">
        <v>2772</v>
      </c>
      <c r="V1890" t="s">
        <v>5538</v>
      </c>
      <c r="AA1890" t="s">
        <v>1406</v>
      </c>
      <c r="AB1890" t="s">
        <v>1400</v>
      </c>
      <c r="AC1890" t="s">
        <v>1406</v>
      </c>
      <c r="AD1890" t="s">
        <v>1407</v>
      </c>
      <c r="AF1890" t="s">
        <v>137</v>
      </c>
      <c r="AG1890" t="s">
        <v>1408</v>
      </c>
      <c r="AI1890" t="s">
        <v>139</v>
      </c>
      <c r="AK1890" t="s">
        <v>140</v>
      </c>
      <c r="AM1890" t="s">
        <v>141</v>
      </c>
      <c r="AZ1890" t="s">
        <v>1207</v>
      </c>
      <c r="BA1890" t="s">
        <v>1208</v>
      </c>
      <c r="BB1890" t="s">
        <v>1209</v>
      </c>
      <c r="BD1890" t="s">
        <v>1409</v>
      </c>
      <c r="BE1890" s="15">
        <v>45404</v>
      </c>
      <c r="BG1890" t="s">
        <v>1410</v>
      </c>
      <c r="BH1890">
        <v>0.5</v>
      </c>
      <c r="BI1890" t="s">
        <v>139</v>
      </c>
      <c r="BJ1890" s="15"/>
      <c r="BK1890" t="s">
        <v>146</v>
      </c>
      <c r="BL1890">
        <v>8</v>
      </c>
      <c r="BM1890" s="16">
        <v>45400.822916666701</v>
      </c>
      <c r="BN1890">
        <v>8</v>
      </c>
      <c r="BO1890" s="16">
        <v>45400.822916666701</v>
      </c>
      <c r="BP1890" t="s">
        <v>147</v>
      </c>
      <c r="BQ1890" t="s">
        <v>147</v>
      </c>
      <c r="BS1890">
        <v>0.5</v>
      </c>
      <c r="BT1890" t="b">
        <v>0</v>
      </c>
      <c r="BV1890">
        <v>0.5</v>
      </c>
      <c r="BW1890">
        <v>0.25</v>
      </c>
      <c r="BX1890" t="s">
        <v>1103</v>
      </c>
      <c r="BY1890" t="s">
        <v>1400</v>
      </c>
      <c r="BZ1890" t="s">
        <v>1401</v>
      </c>
      <c r="CA1890" t="s">
        <v>5539</v>
      </c>
      <c r="CB1890" t="s">
        <v>150</v>
      </c>
      <c r="CD1890" t="s">
        <v>4560</v>
      </c>
      <c r="CI1890">
        <v>43.754781999999999</v>
      </c>
      <c r="CJ1890">
        <v>-121.53176999999999</v>
      </c>
      <c r="CN1890" t="s">
        <v>3003</v>
      </c>
      <c r="CO1890" t="s">
        <v>298</v>
      </c>
      <c r="CV1890" t="s">
        <v>154</v>
      </c>
      <c r="CW1890" t="s">
        <v>524</v>
      </c>
      <c r="CX1890" t="s">
        <v>199</v>
      </c>
      <c r="DC1890" s="15"/>
      <c r="DH1890" t="s">
        <v>146</v>
      </c>
    </row>
    <row r="1891" spans="1:112" x14ac:dyDescent="0.25">
      <c r="A1891" t="s">
        <v>1400</v>
      </c>
      <c r="B1891" t="s">
        <v>1401</v>
      </c>
      <c r="C1891" t="s">
        <v>5540</v>
      </c>
      <c r="D1891" t="s">
        <v>124</v>
      </c>
      <c r="E1891" t="s">
        <v>125</v>
      </c>
      <c r="F1891" t="s">
        <v>126</v>
      </c>
      <c r="G1891" s="15">
        <v>45400</v>
      </c>
      <c r="H1891" t="s">
        <v>875</v>
      </c>
      <c r="I1891" t="s">
        <v>1197</v>
      </c>
      <c r="J1891" s="15">
        <v>45400</v>
      </c>
      <c r="K1891" t="s">
        <v>875</v>
      </c>
      <c r="L1891" t="s">
        <v>1197</v>
      </c>
      <c r="T1891" t="s">
        <v>2772</v>
      </c>
      <c r="V1891" t="s">
        <v>5541</v>
      </c>
      <c r="AA1891" t="s">
        <v>1406</v>
      </c>
      <c r="AB1891" t="s">
        <v>1400</v>
      </c>
      <c r="AC1891" t="s">
        <v>1406</v>
      </c>
      <c r="AD1891" t="s">
        <v>1407</v>
      </c>
      <c r="AF1891" t="s">
        <v>137</v>
      </c>
      <c r="AG1891" t="s">
        <v>1408</v>
      </c>
      <c r="AI1891" t="s">
        <v>139</v>
      </c>
      <c r="AK1891" t="s">
        <v>140</v>
      </c>
      <c r="AM1891" t="s">
        <v>141</v>
      </c>
      <c r="AZ1891" t="s">
        <v>1207</v>
      </c>
      <c r="BA1891" t="s">
        <v>1208</v>
      </c>
      <c r="BB1891" t="s">
        <v>1209</v>
      </c>
      <c r="BD1891" t="s">
        <v>1409</v>
      </c>
      <c r="BE1891" s="15">
        <v>45404</v>
      </c>
      <c r="BG1891" t="s">
        <v>1410</v>
      </c>
      <c r="BH1891">
        <v>0.5</v>
      </c>
      <c r="BI1891" t="s">
        <v>139</v>
      </c>
      <c r="BJ1891" s="15"/>
      <c r="BK1891" t="s">
        <v>146</v>
      </c>
      <c r="BL1891">
        <v>8</v>
      </c>
      <c r="BM1891" s="16">
        <v>45400.854166666701</v>
      </c>
      <c r="BN1891">
        <v>8</v>
      </c>
      <c r="BO1891" s="16">
        <v>45400.854166666701</v>
      </c>
      <c r="BP1891" t="s">
        <v>147</v>
      </c>
      <c r="BQ1891" t="s">
        <v>147</v>
      </c>
      <c r="BS1891">
        <v>0.5</v>
      </c>
      <c r="BT1891" t="b">
        <v>0</v>
      </c>
      <c r="BV1891">
        <v>0.5</v>
      </c>
      <c r="BW1891">
        <v>0.25</v>
      </c>
      <c r="BX1891" t="s">
        <v>1103</v>
      </c>
      <c r="BY1891" t="s">
        <v>1400</v>
      </c>
      <c r="BZ1891" t="s">
        <v>1401</v>
      </c>
      <c r="CA1891" t="s">
        <v>5542</v>
      </c>
      <c r="CB1891" t="s">
        <v>150</v>
      </c>
      <c r="CD1891" t="s">
        <v>4560</v>
      </c>
      <c r="CI1891">
        <v>43.761169000000002</v>
      </c>
      <c r="CJ1891">
        <v>-121.530569</v>
      </c>
      <c r="CN1891" t="s">
        <v>3003</v>
      </c>
      <c r="CO1891" t="s">
        <v>298</v>
      </c>
      <c r="CV1891" t="s">
        <v>154</v>
      </c>
      <c r="CW1891" t="s">
        <v>524</v>
      </c>
      <c r="CX1891" t="s">
        <v>199</v>
      </c>
      <c r="DC1891" s="15"/>
      <c r="DH1891" t="s">
        <v>146</v>
      </c>
    </row>
    <row r="1892" spans="1:112" x14ac:dyDescent="0.25">
      <c r="A1892" t="s">
        <v>1400</v>
      </c>
      <c r="B1892" t="s">
        <v>1401</v>
      </c>
      <c r="C1892" t="s">
        <v>5543</v>
      </c>
      <c r="D1892" t="s">
        <v>124</v>
      </c>
      <c r="E1892" t="s">
        <v>125</v>
      </c>
      <c r="F1892" t="s">
        <v>126</v>
      </c>
      <c r="G1892" s="15">
        <v>45400</v>
      </c>
      <c r="H1892" t="s">
        <v>2158</v>
      </c>
      <c r="I1892" t="s">
        <v>1197</v>
      </c>
      <c r="J1892" s="15">
        <v>45400</v>
      </c>
      <c r="K1892" t="s">
        <v>2158</v>
      </c>
      <c r="L1892" t="s">
        <v>1197</v>
      </c>
      <c r="T1892" t="s">
        <v>2772</v>
      </c>
      <c r="V1892" t="s">
        <v>5544</v>
      </c>
      <c r="AA1892" t="s">
        <v>1406</v>
      </c>
      <c r="AB1892" t="s">
        <v>1400</v>
      </c>
      <c r="AC1892" t="s">
        <v>1406</v>
      </c>
      <c r="AD1892" t="s">
        <v>1407</v>
      </c>
      <c r="AF1892" t="s">
        <v>137</v>
      </c>
      <c r="AG1892" t="s">
        <v>1408</v>
      </c>
      <c r="AI1892" t="s">
        <v>139</v>
      </c>
      <c r="AK1892" t="s">
        <v>140</v>
      </c>
      <c r="AM1892" t="s">
        <v>141</v>
      </c>
      <c r="AZ1892" t="s">
        <v>1207</v>
      </c>
      <c r="BA1892" t="s">
        <v>1208</v>
      </c>
      <c r="BB1892" t="s">
        <v>1209</v>
      </c>
      <c r="BD1892" t="s">
        <v>1409</v>
      </c>
      <c r="BE1892" s="15">
        <v>45404</v>
      </c>
      <c r="BG1892" t="s">
        <v>1410</v>
      </c>
      <c r="BH1892">
        <v>0.5</v>
      </c>
      <c r="BI1892" t="s">
        <v>139</v>
      </c>
      <c r="BJ1892" s="15"/>
      <c r="BK1892" t="s">
        <v>146</v>
      </c>
      <c r="BL1892">
        <v>8</v>
      </c>
      <c r="BM1892" s="16">
        <v>45400.875</v>
      </c>
      <c r="BN1892">
        <v>8</v>
      </c>
      <c r="BO1892" s="16">
        <v>45400.875</v>
      </c>
      <c r="BP1892" t="s">
        <v>147</v>
      </c>
      <c r="BQ1892" t="s">
        <v>147</v>
      </c>
      <c r="BS1892">
        <v>0.5</v>
      </c>
      <c r="BT1892" t="b">
        <v>0</v>
      </c>
      <c r="BV1892">
        <v>0.5</v>
      </c>
      <c r="BW1892">
        <v>0.25</v>
      </c>
      <c r="BX1892" t="s">
        <v>1103</v>
      </c>
      <c r="BY1892" t="s">
        <v>1400</v>
      </c>
      <c r="BZ1892" t="s">
        <v>1401</v>
      </c>
      <c r="CA1892" t="s">
        <v>5545</v>
      </c>
      <c r="CB1892" t="s">
        <v>150</v>
      </c>
      <c r="CD1892" t="s">
        <v>4560</v>
      </c>
      <c r="CI1892">
        <v>43.759065</v>
      </c>
      <c r="CJ1892">
        <v>-121.523022</v>
      </c>
      <c r="CN1892" t="s">
        <v>3003</v>
      </c>
      <c r="CO1892" t="s">
        <v>298</v>
      </c>
      <c r="CV1892" t="s">
        <v>154</v>
      </c>
      <c r="CW1892" t="s">
        <v>524</v>
      </c>
      <c r="CX1892" t="s">
        <v>199</v>
      </c>
      <c r="DC1892" s="15"/>
      <c r="DH1892" t="s">
        <v>146</v>
      </c>
    </row>
    <row r="1893" spans="1:112" x14ac:dyDescent="0.25">
      <c r="A1893" t="s">
        <v>1400</v>
      </c>
      <c r="B1893" t="s">
        <v>1401</v>
      </c>
      <c r="C1893" t="s">
        <v>5546</v>
      </c>
      <c r="D1893" t="s">
        <v>124</v>
      </c>
      <c r="E1893" t="s">
        <v>125</v>
      </c>
      <c r="F1893" t="s">
        <v>126</v>
      </c>
      <c r="G1893" s="15">
        <v>45400</v>
      </c>
      <c r="H1893" t="s">
        <v>2017</v>
      </c>
      <c r="I1893" t="s">
        <v>1197</v>
      </c>
      <c r="J1893" s="15">
        <v>45400</v>
      </c>
      <c r="K1893" t="s">
        <v>2017</v>
      </c>
      <c r="L1893" t="s">
        <v>1197</v>
      </c>
      <c r="T1893" t="s">
        <v>2772</v>
      </c>
      <c r="V1893" t="s">
        <v>5547</v>
      </c>
      <c r="AA1893" t="s">
        <v>1406</v>
      </c>
      <c r="AB1893" t="s">
        <v>1400</v>
      </c>
      <c r="AC1893" t="s">
        <v>1406</v>
      </c>
      <c r="AD1893" t="s">
        <v>1407</v>
      </c>
      <c r="AF1893" t="s">
        <v>137</v>
      </c>
      <c r="AG1893" t="s">
        <v>1408</v>
      </c>
      <c r="AI1893" t="s">
        <v>139</v>
      </c>
      <c r="AK1893" t="s">
        <v>140</v>
      </c>
      <c r="AM1893" t="s">
        <v>141</v>
      </c>
      <c r="AZ1893" t="s">
        <v>1207</v>
      </c>
      <c r="BA1893" t="s">
        <v>1208</v>
      </c>
      <c r="BB1893" t="s">
        <v>1209</v>
      </c>
      <c r="BD1893" t="s">
        <v>1409</v>
      </c>
      <c r="BE1893" s="15">
        <v>45405</v>
      </c>
      <c r="BG1893" t="s">
        <v>1410</v>
      </c>
      <c r="BH1893">
        <v>0.5</v>
      </c>
      <c r="BI1893" t="s">
        <v>139</v>
      </c>
      <c r="BJ1893" s="15"/>
      <c r="BK1893" t="s">
        <v>146</v>
      </c>
      <c r="BL1893">
        <v>8</v>
      </c>
      <c r="BM1893" s="16">
        <v>45400.895833333299</v>
      </c>
      <c r="BN1893">
        <v>8</v>
      </c>
      <c r="BO1893" s="16">
        <v>45400.895833333299</v>
      </c>
      <c r="BP1893" t="s">
        <v>147</v>
      </c>
      <c r="BQ1893" t="s">
        <v>147</v>
      </c>
      <c r="BS1893">
        <v>0.5</v>
      </c>
      <c r="BT1893" t="b">
        <v>0</v>
      </c>
      <c r="BV1893">
        <v>0.5</v>
      </c>
      <c r="BW1893">
        <v>0.25</v>
      </c>
      <c r="BX1893" t="s">
        <v>1103</v>
      </c>
      <c r="BY1893" t="s">
        <v>1400</v>
      </c>
      <c r="BZ1893" t="s">
        <v>1401</v>
      </c>
      <c r="CA1893" t="s">
        <v>5548</v>
      </c>
      <c r="CB1893" t="s">
        <v>150</v>
      </c>
      <c r="CD1893" t="s">
        <v>4560</v>
      </c>
      <c r="CI1893">
        <v>43.831411000000003</v>
      </c>
      <c r="CJ1893">
        <v>-121.43163699999999</v>
      </c>
      <c r="CN1893" t="s">
        <v>3003</v>
      </c>
      <c r="CO1893" t="s">
        <v>298</v>
      </c>
      <c r="CV1893" t="s">
        <v>154</v>
      </c>
      <c r="CW1893" t="s">
        <v>524</v>
      </c>
      <c r="CX1893" t="s">
        <v>199</v>
      </c>
      <c r="DC1893" s="15"/>
      <c r="DH1893" t="s">
        <v>146</v>
      </c>
    </row>
    <row r="1894" spans="1:112" x14ac:dyDescent="0.25">
      <c r="A1894" t="s">
        <v>1400</v>
      </c>
      <c r="B1894" t="s">
        <v>1401</v>
      </c>
      <c r="C1894" t="s">
        <v>5549</v>
      </c>
      <c r="D1894" t="s">
        <v>124</v>
      </c>
      <c r="E1894" t="s">
        <v>125</v>
      </c>
      <c r="F1894" t="s">
        <v>126</v>
      </c>
      <c r="G1894" s="15">
        <v>45400</v>
      </c>
      <c r="H1894" t="s">
        <v>2558</v>
      </c>
      <c r="I1894" t="s">
        <v>1197</v>
      </c>
      <c r="J1894" s="15">
        <v>45400</v>
      </c>
      <c r="K1894" t="s">
        <v>2558</v>
      </c>
      <c r="L1894" t="s">
        <v>1197</v>
      </c>
      <c r="T1894" t="s">
        <v>2772</v>
      </c>
      <c r="V1894" t="s">
        <v>5550</v>
      </c>
      <c r="AA1894" t="s">
        <v>1406</v>
      </c>
      <c r="AB1894" t="s">
        <v>1400</v>
      </c>
      <c r="AC1894" t="s">
        <v>1406</v>
      </c>
      <c r="AD1894" t="s">
        <v>1407</v>
      </c>
      <c r="AF1894" t="s">
        <v>137</v>
      </c>
      <c r="AG1894" t="s">
        <v>1408</v>
      </c>
      <c r="AI1894" t="s">
        <v>139</v>
      </c>
      <c r="AK1894" t="s">
        <v>140</v>
      </c>
      <c r="AM1894" t="s">
        <v>141</v>
      </c>
      <c r="AZ1894" t="s">
        <v>1207</v>
      </c>
      <c r="BA1894" t="s">
        <v>1208</v>
      </c>
      <c r="BB1894" t="s">
        <v>1209</v>
      </c>
      <c r="BD1894" t="s">
        <v>1409</v>
      </c>
      <c r="BE1894" s="15">
        <v>45404</v>
      </c>
      <c r="BG1894" t="s">
        <v>1410</v>
      </c>
      <c r="BH1894">
        <v>0.5</v>
      </c>
      <c r="BI1894" t="s">
        <v>139</v>
      </c>
      <c r="BJ1894" s="15"/>
      <c r="BK1894" t="s">
        <v>146</v>
      </c>
      <c r="BL1894">
        <v>8</v>
      </c>
      <c r="BM1894" s="16">
        <v>45400.913194444402</v>
      </c>
      <c r="BN1894">
        <v>8</v>
      </c>
      <c r="BO1894" s="16">
        <v>45400.913194444402</v>
      </c>
      <c r="BP1894" t="s">
        <v>147</v>
      </c>
      <c r="BQ1894" t="s">
        <v>147</v>
      </c>
      <c r="BS1894">
        <v>0.5</v>
      </c>
      <c r="BT1894" t="b">
        <v>0</v>
      </c>
      <c r="BV1894">
        <v>0.5</v>
      </c>
      <c r="BW1894">
        <v>0.25</v>
      </c>
      <c r="BX1894" t="s">
        <v>1103</v>
      </c>
      <c r="BY1894" t="s">
        <v>1400</v>
      </c>
      <c r="BZ1894" t="s">
        <v>1401</v>
      </c>
      <c r="CA1894" t="s">
        <v>5551</v>
      </c>
      <c r="CB1894" t="s">
        <v>150</v>
      </c>
      <c r="CD1894" t="s">
        <v>4547</v>
      </c>
      <c r="CI1894">
        <v>43.860449000000003</v>
      </c>
      <c r="CJ1894">
        <v>-121.475433</v>
      </c>
      <c r="CN1894" t="s">
        <v>3003</v>
      </c>
      <c r="CO1894" t="s">
        <v>298</v>
      </c>
      <c r="CV1894" t="s">
        <v>154</v>
      </c>
      <c r="CW1894" t="s">
        <v>524</v>
      </c>
      <c r="CX1894" t="s">
        <v>199</v>
      </c>
      <c r="DC1894" s="15"/>
      <c r="DH1894" t="s">
        <v>146</v>
      </c>
    </row>
    <row r="1895" spans="1:112" x14ac:dyDescent="0.25">
      <c r="A1895" t="s">
        <v>1400</v>
      </c>
      <c r="B1895" t="s">
        <v>1401</v>
      </c>
      <c r="C1895" t="s">
        <v>5552</v>
      </c>
      <c r="D1895" t="s">
        <v>124</v>
      </c>
      <c r="E1895" t="s">
        <v>125</v>
      </c>
      <c r="F1895" t="s">
        <v>126</v>
      </c>
      <c r="G1895" s="15">
        <v>45405</v>
      </c>
      <c r="H1895" t="s">
        <v>1283</v>
      </c>
      <c r="I1895" t="s">
        <v>1197</v>
      </c>
      <c r="J1895" s="15">
        <v>45405</v>
      </c>
      <c r="K1895" t="s">
        <v>1283</v>
      </c>
      <c r="L1895" t="s">
        <v>1197</v>
      </c>
      <c r="T1895" t="s">
        <v>1404</v>
      </c>
      <c r="V1895" t="s">
        <v>3521</v>
      </c>
      <c r="AA1895" t="s">
        <v>1406</v>
      </c>
      <c r="AB1895" t="s">
        <v>1400</v>
      </c>
      <c r="AC1895" t="s">
        <v>1406</v>
      </c>
      <c r="AD1895" t="s">
        <v>1407</v>
      </c>
      <c r="AF1895" t="s">
        <v>137</v>
      </c>
      <c r="AG1895" t="s">
        <v>1408</v>
      </c>
      <c r="AI1895" t="s">
        <v>139</v>
      </c>
      <c r="AK1895" t="s">
        <v>140</v>
      </c>
      <c r="AM1895" t="s">
        <v>141</v>
      </c>
      <c r="AZ1895" t="s">
        <v>1207</v>
      </c>
      <c r="BA1895" t="s">
        <v>1208</v>
      </c>
      <c r="BB1895" t="s">
        <v>1209</v>
      </c>
      <c r="BD1895" t="s">
        <v>1409</v>
      </c>
      <c r="BE1895" s="15">
        <v>45412</v>
      </c>
      <c r="BG1895" t="s">
        <v>1410</v>
      </c>
      <c r="BH1895">
        <v>0.5</v>
      </c>
      <c r="BI1895" t="s">
        <v>139</v>
      </c>
      <c r="BJ1895" s="15"/>
      <c r="BK1895" t="s">
        <v>146</v>
      </c>
      <c r="BL1895">
        <v>8</v>
      </c>
      <c r="BM1895" s="16">
        <v>45405.715277777803</v>
      </c>
      <c r="BN1895">
        <v>8</v>
      </c>
      <c r="BO1895" s="16">
        <v>45405.715277777803</v>
      </c>
      <c r="BP1895" t="s">
        <v>147</v>
      </c>
      <c r="BQ1895" t="s">
        <v>147</v>
      </c>
      <c r="BS1895">
        <v>0.5</v>
      </c>
      <c r="BT1895" t="b">
        <v>0</v>
      </c>
      <c r="BV1895">
        <v>0.5</v>
      </c>
      <c r="BW1895">
        <v>0.25</v>
      </c>
      <c r="BX1895" t="s">
        <v>1103</v>
      </c>
      <c r="BY1895" t="s">
        <v>1400</v>
      </c>
      <c r="BZ1895" t="s">
        <v>1401</v>
      </c>
      <c r="CA1895" t="s">
        <v>3522</v>
      </c>
      <c r="CB1895" t="s">
        <v>150</v>
      </c>
      <c r="CC1895" t="s">
        <v>1412</v>
      </c>
      <c r="CD1895" t="s">
        <v>3023</v>
      </c>
      <c r="CI1895">
        <v>45.560133</v>
      </c>
      <c r="CJ1895">
        <v>-121.136719</v>
      </c>
      <c r="CN1895" t="s">
        <v>135</v>
      </c>
      <c r="CO1895" t="s">
        <v>298</v>
      </c>
      <c r="CV1895" t="s">
        <v>154</v>
      </c>
      <c r="CW1895" t="s">
        <v>524</v>
      </c>
      <c r="CX1895" t="s">
        <v>3510</v>
      </c>
      <c r="DC1895" s="15"/>
      <c r="DH1895" t="s">
        <v>146</v>
      </c>
    </row>
    <row r="1896" spans="1:112" x14ac:dyDescent="0.25">
      <c r="A1896" t="s">
        <v>1400</v>
      </c>
      <c r="B1896" t="s">
        <v>1401</v>
      </c>
      <c r="C1896" t="s">
        <v>5553</v>
      </c>
      <c r="D1896" t="s">
        <v>124</v>
      </c>
      <c r="E1896" t="s">
        <v>125</v>
      </c>
      <c r="F1896" t="s">
        <v>126</v>
      </c>
      <c r="G1896" s="15">
        <v>45405</v>
      </c>
      <c r="H1896" t="s">
        <v>1567</v>
      </c>
      <c r="I1896" t="s">
        <v>1197</v>
      </c>
      <c r="J1896" s="15">
        <v>45405</v>
      </c>
      <c r="K1896" t="s">
        <v>1567</v>
      </c>
      <c r="L1896" t="s">
        <v>1197</v>
      </c>
      <c r="T1896" t="s">
        <v>1404</v>
      </c>
      <c r="V1896" t="s">
        <v>3518</v>
      </c>
      <c r="AA1896" t="s">
        <v>1406</v>
      </c>
      <c r="AB1896" t="s">
        <v>1400</v>
      </c>
      <c r="AC1896" t="s">
        <v>1406</v>
      </c>
      <c r="AD1896" t="s">
        <v>1407</v>
      </c>
      <c r="AF1896" t="s">
        <v>137</v>
      </c>
      <c r="AG1896" t="s">
        <v>1408</v>
      </c>
      <c r="AI1896" t="s">
        <v>139</v>
      </c>
      <c r="AK1896" t="s">
        <v>140</v>
      </c>
      <c r="AM1896" t="s">
        <v>141</v>
      </c>
      <c r="AZ1896" t="s">
        <v>1207</v>
      </c>
      <c r="BA1896" t="s">
        <v>1208</v>
      </c>
      <c r="BB1896" t="s">
        <v>1209</v>
      </c>
      <c r="BD1896" t="s">
        <v>1409</v>
      </c>
      <c r="BE1896" s="15">
        <v>45412</v>
      </c>
      <c r="BG1896" t="s">
        <v>1410</v>
      </c>
      <c r="BH1896">
        <v>0.5</v>
      </c>
      <c r="BI1896" t="s">
        <v>139</v>
      </c>
      <c r="BJ1896" s="15"/>
      <c r="BK1896" t="s">
        <v>146</v>
      </c>
      <c r="BL1896">
        <v>8</v>
      </c>
      <c r="BM1896" s="16">
        <v>45405.819444444402</v>
      </c>
      <c r="BN1896">
        <v>8</v>
      </c>
      <c r="BO1896" s="16">
        <v>45405.819444444402</v>
      </c>
      <c r="BP1896" t="s">
        <v>147</v>
      </c>
      <c r="BQ1896" t="s">
        <v>147</v>
      </c>
      <c r="BS1896">
        <v>0.5</v>
      </c>
      <c r="BT1896" t="b">
        <v>0</v>
      </c>
      <c r="BV1896">
        <v>0.5</v>
      </c>
      <c r="BW1896">
        <v>0.25</v>
      </c>
      <c r="BX1896" t="s">
        <v>1103</v>
      </c>
      <c r="BY1896" t="s">
        <v>1400</v>
      </c>
      <c r="BZ1896" t="s">
        <v>1401</v>
      </c>
      <c r="CA1896" t="s">
        <v>3519</v>
      </c>
      <c r="CB1896" t="s">
        <v>150</v>
      </c>
      <c r="CD1896" t="s">
        <v>3023</v>
      </c>
      <c r="CI1896">
        <v>45.558669999999999</v>
      </c>
      <c r="CJ1896">
        <v>-121.13681</v>
      </c>
      <c r="CN1896" t="s">
        <v>135</v>
      </c>
      <c r="CO1896" t="s">
        <v>298</v>
      </c>
      <c r="CV1896" t="s">
        <v>154</v>
      </c>
      <c r="CW1896" t="s">
        <v>524</v>
      </c>
      <c r="CX1896" t="s">
        <v>3510</v>
      </c>
      <c r="DC1896" s="15"/>
      <c r="DH1896" t="s">
        <v>146</v>
      </c>
    </row>
    <row r="1897" spans="1:112" x14ac:dyDescent="0.25">
      <c r="A1897" t="s">
        <v>1400</v>
      </c>
      <c r="B1897" t="s">
        <v>1401</v>
      </c>
      <c r="C1897" t="s">
        <v>5554</v>
      </c>
      <c r="D1897" t="s">
        <v>124</v>
      </c>
      <c r="E1897" t="s">
        <v>125</v>
      </c>
      <c r="F1897" t="s">
        <v>126</v>
      </c>
      <c r="G1897" s="15">
        <v>45405</v>
      </c>
      <c r="H1897" t="s">
        <v>2478</v>
      </c>
      <c r="I1897" t="s">
        <v>1197</v>
      </c>
      <c r="J1897" s="15">
        <v>45405</v>
      </c>
      <c r="K1897" t="s">
        <v>2478</v>
      </c>
      <c r="L1897" t="s">
        <v>1197</v>
      </c>
      <c r="T1897" t="s">
        <v>1404</v>
      </c>
      <c r="V1897" t="s">
        <v>3515</v>
      </c>
      <c r="AA1897" t="s">
        <v>1406</v>
      </c>
      <c r="AB1897" t="s">
        <v>1400</v>
      </c>
      <c r="AC1897" t="s">
        <v>1406</v>
      </c>
      <c r="AD1897" t="s">
        <v>1407</v>
      </c>
      <c r="AF1897" t="s">
        <v>137</v>
      </c>
      <c r="AG1897" t="s">
        <v>1408</v>
      </c>
      <c r="AI1897" t="s">
        <v>139</v>
      </c>
      <c r="AK1897" t="s">
        <v>140</v>
      </c>
      <c r="AM1897" t="s">
        <v>141</v>
      </c>
      <c r="AZ1897" t="s">
        <v>1207</v>
      </c>
      <c r="BA1897" t="s">
        <v>1208</v>
      </c>
      <c r="BB1897" t="s">
        <v>1209</v>
      </c>
      <c r="BD1897" t="s">
        <v>1409</v>
      </c>
      <c r="BE1897" s="15">
        <v>45412</v>
      </c>
      <c r="BG1897" t="s">
        <v>1410</v>
      </c>
      <c r="BH1897">
        <v>0.5</v>
      </c>
      <c r="BI1897" t="s">
        <v>139</v>
      </c>
      <c r="BJ1897" s="15"/>
      <c r="BK1897" t="s">
        <v>146</v>
      </c>
      <c r="BL1897">
        <v>8</v>
      </c>
      <c r="BM1897" s="16">
        <v>45405.923611111102</v>
      </c>
      <c r="BN1897">
        <v>8</v>
      </c>
      <c r="BO1897" s="16">
        <v>45405.923611111102</v>
      </c>
      <c r="BP1897" t="s">
        <v>147</v>
      </c>
      <c r="BQ1897" t="s">
        <v>147</v>
      </c>
      <c r="BS1897">
        <v>0.5</v>
      </c>
      <c r="BT1897" t="b">
        <v>0</v>
      </c>
      <c r="BV1897">
        <v>0.5</v>
      </c>
      <c r="BW1897">
        <v>0.25</v>
      </c>
      <c r="BX1897" t="s">
        <v>1103</v>
      </c>
      <c r="BY1897" t="s">
        <v>1400</v>
      </c>
      <c r="BZ1897" t="s">
        <v>1401</v>
      </c>
      <c r="CA1897" t="s">
        <v>3516</v>
      </c>
      <c r="CB1897" t="s">
        <v>150</v>
      </c>
      <c r="CC1897" t="s">
        <v>1412</v>
      </c>
      <c r="CD1897" t="s">
        <v>3023</v>
      </c>
      <c r="CI1897">
        <v>45.563755999999998</v>
      </c>
      <c r="CJ1897">
        <v>-121.138153</v>
      </c>
      <c r="CN1897" t="s">
        <v>135</v>
      </c>
      <c r="CO1897" t="s">
        <v>298</v>
      </c>
      <c r="CV1897" t="s">
        <v>154</v>
      </c>
      <c r="CW1897" t="s">
        <v>524</v>
      </c>
      <c r="CX1897" t="s">
        <v>3510</v>
      </c>
      <c r="DC1897" s="15"/>
      <c r="DH1897" t="s">
        <v>146</v>
      </c>
    </row>
    <row r="1898" spans="1:112" x14ac:dyDescent="0.25">
      <c r="A1898" t="s">
        <v>1400</v>
      </c>
      <c r="B1898" t="s">
        <v>1401</v>
      </c>
      <c r="C1898" t="s">
        <v>5555</v>
      </c>
      <c r="D1898" t="s">
        <v>124</v>
      </c>
      <c r="E1898" t="s">
        <v>125</v>
      </c>
      <c r="F1898" t="s">
        <v>126</v>
      </c>
      <c r="G1898" s="15">
        <v>45406</v>
      </c>
      <c r="H1898" t="s">
        <v>1236</v>
      </c>
      <c r="I1898" t="s">
        <v>1197</v>
      </c>
      <c r="J1898" s="15">
        <v>45406</v>
      </c>
      <c r="K1898" t="s">
        <v>1236</v>
      </c>
      <c r="L1898" t="s">
        <v>1197</v>
      </c>
      <c r="T1898" t="s">
        <v>1404</v>
      </c>
      <c r="V1898" t="s">
        <v>3512</v>
      </c>
      <c r="AA1898" t="s">
        <v>1406</v>
      </c>
      <c r="AB1898" t="s">
        <v>1400</v>
      </c>
      <c r="AC1898" t="s">
        <v>1406</v>
      </c>
      <c r="AD1898" t="s">
        <v>1407</v>
      </c>
      <c r="AF1898" t="s">
        <v>137</v>
      </c>
      <c r="AG1898" t="s">
        <v>1408</v>
      </c>
      <c r="AI1898" t="s">
        <v>139</v>
      </c>
      <c r="AK1898" t="s">
        <v>140</v>
      </c>
      <c r="AM1898" t="s">
        <v>141</v>
      </c>
      <c r="AZ1898" t="s">
        <v>1207</v>
      </c>
      <c r="BA1898" t="s">
        <v>1208</v>
      </c>
      <c r="BB1898" t="s">
        <v>1209</v>
      </c>
      <c r="BD1898" t="s">
        <v>1409</v>
      </c>
      <c r="BE1898" s="15">
        <v>45412</v>
      </c>
      <c r="BG1898" t="s">
        <v>1410</v>
      </c>
      <c r="BH1898">
        <v>0.5</v>
      </c>
      <c r="BI1898" t="s">
        <v>139</v>
      </c>
      <c r="BJ1898" s="15"/>
      <c r="BK1898" t="s">
        <v>146</v>
      </c>
      <c r="BL1898">
        <v>8</v>
      </c>
      <c r="BM1898" s="16">
        <v>45406.708333333299</v>
      </c>
      <c r="BN1898">
        <v>8</v>
      </c>
      <c r="BO1898" s="16">
        <v>45406.708333333299</v>
      </c>
      <c r="BP1898" t="s">
        <v>147</v>
      </c>
      <c r="BQ1898" t="s">
        <v>147</v>
      </c>
      <c r="BS1898">
        <v>0.5</v>
      </c>
      <c r="BT1898" t="b">
        <v>0</v>
      </c>
      <c r="BV1898">
        <v>0.5</v>
      </c>
      <c r="BW1898">
        <v>0.25</v>
      </c>
      <c r="BX1898" t="s">
        <v>1103</v>
      </c>
      <c r="BY1898" t="s">
        <v>1400</v>
      </c>
      <c r="BZ1898" t="s">
        <v>1401</v>
      </c>
      <c r="CA1898" t="s">
        <v>3513</v>
      </c>
      <c r="CB1898" t="s">
        <v>150</v>
      </c>
      <c r="CC1898" t="s">
        <v>3486</v>
      </c>
      <c r="CD1898" t="s">
        <v>3023</v>
      </c>
      <c r="CI1898">
        <v>45.56747</v>
      </c>
      <c r="CJ1898">
        <v>-121.13755</v>
      </c>
      <c r="CN1898" t="s">
        <v>135</v>
      </c>
      <c r="CO1898" t="s">
        <v>298</v>
      </c>
      <c r="CV1898" t="s">
        <v>154</v>
      </c>
      <c r="CW1898" t="s">
        <v>524</v>
      </c>
      <c r="CX1898" t="s">
        <v>3510</v>
      </c>
      <c r="DC1898" s="15"/>
      <c r="DH1898" t="s">
        <v>146</v>
      </c>
    </row>
    <row r="1899" spans="1:112" x14ac:dyDescent="0.25">
      <c r="A1899" t="s">
        <v>1400</v>
      </c>
      <c r="B1899" t="s">
        <v>1401</v>
      </c>
      <c r="C1899" t="s">
        <v>5556</v>
      </c>
      <c r="D1899" t="s">
        <v>124</v>
      </c>
      <c r="E1899" t="s">
        <v>125</v>
      </c>
      <c r="F1899" t="s">
        <v>126</v>
      </c>
      <c r="G1899" s="15">
        <v>45406</v>
      </c>
      <c r="H1899" t="s">
        <v>212</v>
      </c>
      <c r="I1899" t="s">
        <v>1197</v>
      </c>
      <c r="J1899" s="15">
        <v>45406</v>
      </c>
      <c r="K1899" t="s">
        <v>212</v>
      </c>
      <c r="L1899" t="s">
        <v>1197</v>
      </c>
      <c r="T1899" t="s">
        <v>1404</v>
      </c>
      <c r="V1899" t="s">
        <v>3508</v>
      </c>
      <c r="AA1899" t="s">
        <v>1406</v>
      </c>
      <c r="AB1899" t="s">
        <v>1400</v>
      </c>
      <c r="AC1899" t="s">
        <v>1406</v>
      </c>
      <c r="AD1899" t="s">
        <v>1407</v>
      </c>
      <c r="AF1899" t="s">
        <v>137</v>
      </c>
      <c r="AG1899" t="s">
        <v>1408</v>
      </c>
      <c r="AI1899" t="s">
        <v>139</v>
      </c>
      <c r="AK1899" t="s">
        <v>140</v>
      </c>
      <c r="AM1899" t="s">
        <v>141</v>
      </c>
      <c r="AZ1899" t="s">
        <v>1207</v>
      </c>
      <c r="BA1899" t="s">
        <v>1208</v>
      </c>
      <c r="BB1899" t="s">
        <v>1209</v>
      </c>
      <c r="BD1899" t="s">
        <v>1409</v>
      </c>
      <c r="BE1899" s="15">
        <v>45412</v>
      </c>
      <c r="BG1899" t="s">
        <v>1410</v>
      </c>
      <c r="BH1899">
        <v>0.5</v>
      </c>
      <c r="BI1899" t="s">
        <v>139</v>
      </c>
      <c r="BJ1899" s="15"/>
      <c r="BK1899" t="s">
        <v>146</v>
      </c>
      <c r="BL1899">
        <v>8</v>
      </c>
      <c r="BM1899" s="16">
        <v>45406.798611111102</v>
      </c>
      <c r="BN1899">
        <v>8</v>
      </c>
      <c r="BO1899" s="16">
        <v>45406.798611111102</v>
      </c>
      <c r="BP1899" t="s">
        <v>147</v>
      </c>
      <c r="BQ1899" t="s">
        <v>147</v>
      </c>
      <c r="BS1899">
        <v>0.5</v>
      </c>
      <c r="BT1899" t="b">
        <v>0</v>
      </c>
      <c r="BV1899">
        <v>0.5</v>
      </c>
      <c r="BW1899">
        <v>0.25</v>
      </c>
      <c r="BX1899" t="s">
        <v>1103</v>
      </c>
      <c r="BY1899" t="s">
        <v>1400</v>
      </c>
      <c r="BZ1899" t="s">
        <v>1401</v>
      </c>
      <c r="CA1899" t="s">
        <v>3509</v>
      </c>
      <c r="CB1899" t="s">
        <v>150</v>
      </c>
      <c r="CC1899" t="s">
        <v>1412</v>
      </c>
      <c r="CD1899" t="s">
        <v>3023</v>
      </c>
      <c r="CI1899">
        <v>45.565860999999998</v>
      </c>
      <c r="CJ1899">
        <v>-121.141272</v>
      </c>
      <c r="CN1899" t="s">
        <v>135</v>
      </c>
      <c r="CO1899" t="s">
        <v>298</v>
      </c>
      <c r="CV1899" t="s">
        <v>154</v>
      </c>
      <c r="CW1899" t="s">
        <v>524</v>
      </c>
      <c r="CX1899" t="s">
        <v>3510</v>
      </c>
      <c r="DC1899" s="15"/>
      <c r="DH1899" t="s">
        <v>146</v>
      </c>
    </row>
    <row r="1900" spans="1:112" x14ac:dyDescent="0.25">
      <c r="A1900" t="s">
        <v>122</v>
      </c>
      <c r="B1900" t="s">
        <v>122</v>
      </c>
      <c r="C1900" t="s">
        <v>5557</v>
      </c>
      <c r="D1900" t="s">
        <v>124</v>
      </c>
      <c r="E1900" t="s">
        <v>125</v>
      </c>
      <c r="F1900" t="s">
        <v>126</v>
      </c>
      <c r="G1900" s="15">
        <v>45421</v>
      </c>
      <c r="H1900" t="s">
        <v>5558</v>
      </c>
      <c r="I1900" t="s">
        <v>128</v>
      </c>
      <c r="J1900" s="15"/>
      <c r="M1900" t="s">
        <v>918</v>
      </c>
      <c r="N1900" t="s">
        <v>130</v>
      </c>
      <c r="T1900" t="s">
        <v>765</v>
      </c>
      <c r="U1900" t="s">
        <v>404</v>
      </c>
      <c r="V1900" t="s">
        <v>5559</v>
      </c>
      <c r="W1900" t="s">
        <v>134</v>
      </c>
      <c r="AA1900" t="s">
        <v>135</v>
      </c>
      <c r="AB1900" t="s">
        <v>122</v>
      </c>
      <c r="AC1900" t="s">
        <v>135</v>
      </c>
      <c r="AD1900" t="s">
        <v>136</v>
      </c>
      <c r="AF1900" t="s">
        <v>137</v>
      </c>
      <c r="AG1900" t="s">
        <v>138</v>
      </c>
      <c r="AH1900">
        <v>0.26</v>
      </c>
      <c r="AI1900" t="s">
        <v>139</v>
      </c>
      <c r="AK1900" t="s">
        <v>140</v>
      </c>
      <c r="AM1900" t="s">
        <v>501</v>
      </c>
      <c r="AS1900" t="s">
        <v>224</v>
      </c>
      <c r="AU1900">
        <v>19</v>
      </c>
      <c r="AV1900" t="s">
        <v>130</v>
      </c>
      <c r="AZ1900" t="s">
        <v>977</v>
      </c>
      <c r="BA1900" t="s">
        <v>122</v>
      </c>
      <c r="BB1900" t="s">
        <v>977</v>
      </c>
      <c r="BD1900" t="s">
        <v>978</v>
      </c>
      <c r="BE1900" s="15"/>
      <c r="BG1900" t="s">
        <v>145</v>
      </c>
      <c r="BH1900">
        <v>0.5</v>
      </c>
      <c r="BI1900" t="s">
        <v>139</v>
      </c>
      <c r="BJ1900" s="15"/>
      <c r="BK1900" t="s">
        <v>146</v>
      </c>
      <c r="BL1900">
        <v>7</v>
      </c>
      <c r="BM1900" s="16">
        <v>45421.622916666704</v>
      </c>
      <c r="BO1900" s="16"/>
      <c r="BP1900" t="s">
        <v>147</v>
      </c>
      <c r="BQ1900" t="s">
        <v>147</v>
      </c>
      <c r="BR1900">
        <v>0.26</v>
      </c>
      <c r="BS1900">
        <v>0.5</v>
      </c>
      <c r="BT1900" t="b">
        <v>0</v>
      </c>
      <c r="BU1900">
        <v>0.26</v>
      </c>
      <c r="BV1900">
        <v>0.5</v>
      </c>
      <c r="BW1900">
        <v>0.25</v>
      </c>
      <c r="BX1900" t="s">
        <v>1103</v>
      </c>
      <c r="BY1900" t="s">
        <v>122</v>
      </c>
      <c r="BZ1900" t="s">
        <v>122</v>
      </c>
      <c r="CA1900" t="s">
        <v>5560</v>
      </c>
      <c r="CB1900" t="s">
        <v>150</v>
      </c>
      <c r="CC1900" t="s">
        <v>5561</v>
      </c>
      <c r="CD1900" t="s">
        <v>447</v>
      </c>
      <c r="CI1900">
        <v>34.256107900000003</v>
      </c>
      <c r="CJ1900">
        <v>-114.146582</v>
      </c>
      <c r="CN1900" t="s">
        <v>135</v>
      </c>
      <c r="CO1900" t="s">
        <v>153</v>
      </c>
      <c r="CV1900" t="s">
        <v>154</v>
      </c>
      <c r="CW1900" t="s">
        <v>155</v>
      </c>
      <c r="CX1900" t="s">
        <v>448</v>
      </c>
      <c r="DC1900" s="15"/>
      <c r="DH1900" t="s">
        <v>146</v>
      </c>
    </row>
    <row r="1901" spans="1:112" x14ac:dyDescent="0.25">
      <c r="A1901" t="s">
        <v>122</v>
      </c>
      <c r="B1901" t="s">
        <v>122</v>
      </c>
      <c r="C1901" t="s">
        <v>5562</v>
      </c>
      <c r="D1901" t="s">
        <v>124</v>
      </c>
      <c r="E1901" t="s">
        <v>125</v>
      </c>
      <c r="F1901" t="s">
        <v>126</v>
      </c>
      <c r="G1901" s="15">
        <v>45421</v>
      </c>
      <c r="H1901" t="s">
        <v>5563</v>
      </c>
      <c r="I1901" t="s">
        <v>128</v>
      </c>
      <c r="J1901" s="15"/>
      <c r="M1901" t="s">
        <v>764</v>
      </c>
      <c r="N1901" t="s">
        <v>130</v>
      </c>
      <c r="T1901" t="s">
        <v>765</v>
      </c>
      <c r="U1901" t="s">
        <v>404</v>
      </c>
      <c r="V1901" t="s">
        <v>766</v>
      </c>
      <c r="W1901" t="s">
        <v>134</v>
      </c>
      <c r="AA1901" t="s">
        <v>135</v>
      </c>
      <c r="AB1901" t="s">
        <v>122</v>
      </c>
      <c r="AC1901" t="s">
        <v>135</v>
      </c>
      <c r="AD1901" t="s">
        <v>136</v>
      </c>
      <c r="AF1901" t="s">
        <v>137</v>
      </c>
      <c r="AG1901" t="s">
        <v>138</v>
      </c>
      <c r="AH1901">
        <v>0.44</v>
      </c>
      <c r="AI1901" t="s">
        <v>139</v>
      </c>
      <c r="AK1901" t="s">
        <v>140</v>
      </c>
      <c r="AM1901" t="s">
        <v>501</v>
      </c>
      <c r="AS1901" t="s">
        <v>224</v>
      </c>
      <c r="AU1901">
        <v>20</v>
      </c>
      <c r="AV1901" t="s">
        <v>130</v>
      </c>
      <c r="AZ1901" t="s">
        <v>977</v>
      </c>
      <c r="BA1901" t="s">
        <v>122</v>
      </c>
      <c r="BB1901" t="s">
        <v>977</v>
      </c>
      <c r="BD1901" t="s">
        <v>978</v>
      </c>
      <c r="BE1901" s="15"/>
      <c r="BG1901" t="s">
        <v>145</v>
      </c>
      <c r="BH1901">
        <v>0.5</v>
      </c>
      <c r="BI1901" t="s">
        <v>139</v>
      </c>
      <c r="BJ1901" s="15"/>
      <c r="BK1901" t="s">
        <v>146</v>
      </c>
      <c r="BL1901">
        <v>7</v>
      </c>
      <c r="BM1901" s="16">
        <v>45421.6652777778</v>
      </c>
      <c r="BO1901" s="16"/>
      <c r="BP1901" t="s">
        <v>147</v>
      </c>
      <c r="BQ1901" t="s">
        <v>147</v>
      </c>
      <c r="BR1901">
        <v>0.44</v>
      </c>
      <c r="BS1901">
        <v>0.5</v>
      </c>
      <c r="BT1901" t="b">
        <v>0</v>
      </c>
      <c r="BU1901">
        <v>0.44</v>
      </c>
      <c r="BV1901">
        <v>0.5</v>
      </c>
      <c r="BW1901">
        <v>0.25</v>
      </c>
      <c r="BX1901" t="s">
        <v>1103</v>
      </c>
      <c r="BY1901" t="s">
        <v>122</v>
      </c>
      <c r="BZ1901" t="s">
        <v>122</v>
      </c>
      <c r="CA1901" t="s">
        <v>767</v>
      </c>
      <c r="CB1901" t="s">
        <v>150</v>
      </c>
      <c r="CC1901" t="s">
        <v>768</v>
      </c>
      <c r="CD1901" t="s">
        <v>447</v>
      </c>
      <c r="CI1901">
        <v>34.256015400000003</v>
      </c>
      <c r="CJ1901">
        <v>-114.1467932</v>
      </c>
      <c r="CN1901" t="s">
        <v>135</v>
      </c>
      <c r="CO1901" t="s">
        <v>153</v>
      </c>
      <c r="CV1901" t="s">
        <v>154</v>
      </c>
      <c r="CW1901" t="s">
        <v>155</v>
      </c>
      <c r="CX1901" t="s">
        <v>448</v>
      </c>
      <c r="DC1901" s="15"/>
      <c r="DH1901" t="s">
        <v>146</v>
      </c>
    </row>
    <row r="1902" spans="1:112" x14ac:dyDescent="0.25">
      <c r="A1902" t="s">
        <v>1400</v>
      </c>
      <c r="B1902" t="s">
        <v>1401</v>
      </c>
      <c r="C1902" t="s">
        <v>5564</v>
      </c>
      <c r="D1902" t="s">
        <v>124</v>
      </c>
      <c r="E1902" t="s">
        <v>125</v>
      </c>
      <c r="F1902" t="s">
        <v>126</v>
      </c>
      <c r="G1902" s="15">
        <v>45434</v>
      </c>
      <c r="H1902" t="s">
        <v>1283</v>
      </c>
      <c r="I1902" t="s">
        <v>1197</v>
      </c>
      <c r="J1902" s="15">
        <v>45434</v>
      </c>
      <c r="K1902" t="s">
        <v>1283</v>
      </c>
      <c r="L1902" t="s">
        <v>1197</v>
      </c>
      <c r="T1902" t="s">
        <v>1404</v>
      </c>
      <c r="V1902" t="s">
        <v>2912</v>
      </c>
      <c r="AA1902" t="s">
        <v>1406</v>
      </c>
      <c r="AB1902" t="s">
        <v>1400</v>
      </c>
      <c r="AC1902" t="s">
        <v>1406</v>
      </c>
      <c r="AD1902" t="s">
        <v>1407</v>
      </c>
      <c r="AF1902" t="s">
        <v>137</v>
      </c>
      <c r="AG1902" t="s">
        <v>1408</v>
      </c>
      <c r="AI1902" t="s">
        <v>139</v>
      </c>
      <c r="AK1902" t="s">
        <v>140</v>
      </c>
      <c r="AM1902" t="s">
        <v>141</v>
      </c>
      <c r="AZ1902" t="s">
        <v>1207</v>
      </c>
      <c r="BA1902" t="s">
        <v>1208</v>
      </c>
      <c r="BB1902" t="s">
        <v>1209</v>
      </c>
      <c r="BD1902" t="s">
        <v>1409</v>
      </c>
      <c r="BE1902" s="15">
        <v>45446</v>
      </c>
      <c r="BG1902" t="s">
        <v>1410</v>
      </c>
      <c r="BH1902">
        <v>0.5</v>
      </c>
      <c r="BI1902" t="s">
        <v>139</v>
      </c>
      <c r="BJ1902" s="15"/>
      <c r="BK1902" t="s">
        <v>146</v>
      </c>
      <c r="BL1902">
        <v>8</v>
      </c>
      <c r="BM1902" s="16">
        <v>45434.715277777803</v>
      </c>
      <c r="BN1902">
        <v>8</v>
      </c>
      <c r="BO1902" s="16">
        <v>45434.715277777803</v>
      </c>
      <c r="BP1902" t="s">
        <v>147</v>
      </c>
      <c r="BQ1902" t="s">
        <v>147</v>
      </c>
      <c r="BS1902">
        <v>0.5</v>
      </c>
      <c r="BT1902" t="b">
        <v>0</v>
      </c>
      <c r="BV1902">
        <v>0.5</v>
      </c>
      <c r="BW1902">
        <v>0.25</v>
      </c>
      <c r="BX1902" t="s">
        <v>1103</v>
      </c>
      <c r="BY1902" t="s">
        <v>1400</v>
      </c>
      <c r="BZ1902" t="s">
        <v>1401</v>
      </c>
      <c r="CA1902" t="s">
        <v>2913</v>
      </c>
      <c r="CB1902" t="s">
        <v>150</v>
      </c>
      <c r="CC1902" t="s">
        <v>1421</v>
      </c>
      <c r="CD1902" t="s">
        <v>2914</v>
      </c>
      <c r="CI1902">
        <v>43.185833000000002</v>
      </c>
      <c r="CJ1902">
        <v>-123.37861100000001</v>
      </c>
      <c r="CN1902" t="s">
        <v>135</v>
      </c>
      <c r="CO1902" t="s">
        <v>298</v>
      </c>
      <c r="CV1902" t="s">
        <v>154</v>
      </c>
      <c r="CW1902" t="s">
        <v>524</v>
      </c>
      <c r="CX1902" t="s">
        <v>400</v>
      </c>
      <c r="DC1902" s="15"/>
      <c r="DH1902" t="s">
        <v>146</v>
      </c>
    </row>
    <row r="1903" spans="1:112" x14ac:dyDescent="0.25">
      <c r="A1903" t="s">
        <v>1400</v>
      </c>
      <c r="B1903" t="s">
        <v>1401</v>
      </c>
      <c r="C1903" t="s">
        <v>5565</v>
      </c>
      <c r="D1903" t="s">
        <v>124</v>
      </c>
      <c r="E1903" t="s">
        <v>125</v>
      </c>
      <c r="F1903" t="s">
        <v>126</v>
      </c>
      <c r="G1903" s="15">
        <v>45434</v>
      </c>
      <c r="H1903" t="s">
        <v>991</v>
      </c>
      <c r="I1903" t="s">
        <v>1197</v>
      </c>
      <c r="J1903" s="15">
        <v>45434</v>
      </c>
      <c r="K1903" t="s">
        <v>991</v>
      </c>
      <c r="L1903" t="s">
        <v>1197</v>
      </c>
      <c r="T1903" t="s">
        <v>1404</v>
      </c>
      <c r="V1903" t="s">
        <v>2920</v>
      </c>
      <c r="AA1903" t="s">
        <v>1406</v>
      </c>
      <c r="AB1903" t="s">
        <v>1400</v>
      </c>
      <c r="AC1903" t="s">
        <v>1406</v>
      </c>
      <c r="AD1903" t="s">
        <v>1407</v>
      </c>
      <c r="AF1903" t="s">
        <v>137</v>
      </c>
      <c r="AG1903" t="s">
        <v>1408</v>
      </c>
      <c r="AI1903" t="s">
        <v>139</v>
      </c>
      <c r="AK1903" t="s">
        <v>140</v>
      </c>
      <c r="AM1903" t="s">
        <v>141</v>
      </c>
      <c r="AZ1903" t="s">
        <v>1207</v>
      </c>
      <c r="BA1903" t="s">
        <v>1208</v>
      </c>
      <c r="BB1903" t="s">
        <v>1209</v>
      </c>
      <c r="BD1903" t="s">
        <v>1409</v>
      </c>
      <c r="BE1903" s="15">
        <v>45446</v>
      </c>
      <c r="BG1903" t="s">
        <v>1410</v>
      </c>
      <c r="BH1903">
        <v>0.5</v>
      </c>
      <c r="BI1903" t="s">
        <v>139</v>
      </c>
      <c r="BJ1903" s="15"/>
      <c r="BK1903" t="s">
        <v>146</v>
      </c>
      <c r="BL1903">
        <v>8</v>
      </c>
      <c r="BM1903" s="16">
        <v>45434.753472222197</v>
      </c>
      <c r="BN1903">
        <v>8</v>
      </c>
      <c r="BO1903" s="16">
        <v>45434.753472222197</v>
      </c>
      <c r="BP1903" t="s">
        <v>147</v>
      </c>
      <c r="BQ1903" t="s">
        <v>147</v>
      </c>
      <c r="BS1903">
        <v>0.5</v>
      </c>
      <c r="BT1903" t="b">
        <v>0</v>
      </c>
      <c r="BV1903">
        <v>0.5</v>
      </c>
      <c r="BW1903">
        <v>0.25</v>
      </c>
      <c r="BX1903" t="s">
        <v>1103</v>
      </c>
      <c r="BY1903" t="s">
        <v>1400</v>
      </c>
      <c r="BZ1903" t="s">
        <v>1401</v>
      </c>
      <c r="CA1903" t="s">
        <v>2921</v>
      </c>
      <c r="CB1903" t="s">
        <v>150</v>
      </c>
      <c r="CC1903" t="s">
        <v>1421</v>
      </c>
      <c r="CD1903" t="s">
        <v>2914</v>
      </c>
      <c r="CI1903">
        <v>43.185833000000002</v>
      </c>
      <c r="CJ1903">
        <v>-123.37861100000001</v>
      </c>
      <c r="CN1903" t="s">
        <v>135</v>
      </c>
      <c r="CO1903" t="s">
        <v>298</v>
      </c>
      <c r="CV1903" t="s">
        <v>154</v>
      </c>
      <c r="CW1903" t="s">
        <v>524</v>
      </c>
      <c r="CX1903" t="s">
        <v>400</v>
      </c>
      <c r="DC1903" s="15"/>
      <c r="DH1903" t="s">
        <v>146</v>
      </c>
    </row>
    <row r="1904" spans="1:112" x14ac:dyDescent="0.25">
      <c r="A1904" t="s">
        <v>1400</v>
      </c>
      <c r="B1904" t="s">
        <v>1401</v>
      </c>
      <c r="C1904" t="s">
        <v>5566</v>
      </c>
      <c r="D1904" t="s">
        <v>124</v>
      </c>
      <c r="E1904" t="s">
        <v>125</v>
      </c>
      <c r="F1904" t="s">
        <v>126</v>
      </c>
      <c r="G1904" s="15">
        <v>45434</v>
      </c>
      <c r="H1904" t="s">
        <v>751</v>
      </c>
      <c r="I1904" t="s">
        <v>1197</v>
      </c>
      <c r="J1904" s="15">
        <v>45434</v>
      </c>
      <c r="K1904" t="s">
        <v>751</v>
      </c>
      <c r="L1904" t="s">
        <v>1197</v>
      </c>
      <c r="T1904" t="s">
        <v>1404</v>
      </c>
      <c r="V1904" t="s">
        <v>2927</v>
      </c>
      <c r="AA1904" t="s">
        <v>1406</v>
      </c>
      <c r="AB1904" t="s">
        <v>1400</v>
      </c>
      <c r="AC1904" t="s">
        <v>1406</v>
      </c>
      <c r="AD1904" t="s">
        <v>1407</v>
      </c>
      <c r="AF1904" t="s">
        <v>137</v>
      </c>
      <c r="AG1904" t="s">
        <v>1408</v>
      </c>
      <c r="AI1904" t="s">
        <v>139</v>
      </c>
      <c r="AK1904" t="s">
        <v>140</v>
      </c>
      <c r="AM1904" t="s">
        <v>141</v>
      </c>
      <c r="AZ1904" t="s">
        <v>1207</v>
      </c>
      <c r="BA1904" t="s">
        <v>1208</v>
      </c>
      <c r="BB1904" t="s">
        <v>1209</v>
      </c>
      <c r="BD1904" t="s">
        <v>1409</v>
      </c>
      <c r="BE1904" s="15">
        <v>45447</v>
      </c>
      <c r="BG1904" t="s">
        <v>1410</v>
      </c>
      <c r="BH1904">
        <v>0.5</v>
      </c>
      <c r="BI1904" t="s">
        <v>139</v>
      </c>
      <c r="BJ1904" s="15"/>
      <c r="BK1904" t="s">
        <v>146</v>
      </c>
      <c r="BL1904">
        <v>8</v>
      </c>
      <c r="BM1904" s="16">
        <v>45434.836805555598</v>
      </c>
      <c r="BN1904">
        <v>8</v>
      </c>
      <c r="BO1904" s="16">
        <v>45434.836805555598</v>
      </c>
      <c r="BP1904" t="s">
        <v>147</v>
      </c>
      <c r="BQ1904" t="s">
        <v>147</v>
      </c>
      <c r="BS1904">
        <v>0.5</v>
      </c>
      <c r="BT1904" t="b">
        <v>0</v>
      </c>
      <c r="BV1904">
        <v>0.5</v>
      </c>
      <c r="BW1904">
        <v>0.25</v>
      </c>
      <c r="BX1904" t="s">
        <v>1103</v>
      </c>
      <c r="BY1904" t="s">
        <v>1400</v>
      </c>
      <c r="BZ1904" t="s">
        <v>1401</v>
      </c>
      <c r="CA1904" t="s">
        <v>2928</v>
      </c>
      <c r="CB1904" t="s">
        <v>150</v>
      </c>
      <c r="CD1904" t="s">
        <v>2914</v>
      </c>
      <c r="CI1904">
        <v>43.184722000000001</v>
      </c>
      <c r="CJ1904">
        <v>-123.37611099999999</v>
      </c>
      <c r="CN1904" t="s">
        <v>135</v>
      </c>
      <c r="CO1904" t="s">
        <v>298</v>
      </c>
      <c r="CV1904" t="s">
        <v>154</v>
      </c>
      <c r="CW1904" t="s">
        <v>524</v>
      </c>
      <c r="CX1904" t="s">
        <v>400</v>
      </c>
      <c r="DC1904" s="15"/>
      <c r="DH1904" t="s">
        <v>146</v>
      </c>
    </row>
    <row r="1905" spans="1:112" x14ac:dyDescent="0.25">
      <c r="A1905" t="s">
        <v>1400</v>
      </c>
      <c r="B1905" t="s">
        <v>1401</v>
      </c>
      <c r="C1905" t="s">
        <v>5567</v>
      </c>
      <c r="D1905" t="s">
        <v>124</v>
      </c>
      <c r="E1905" t="s">
        <v>125</v>
      </c>
      <c r="F1905" t="s">
        <v>126</v>
      </c>
      <c r="G1905" s="15">
        <v>45448</v>
      </c>
      <c r="H1905" t="s">
        <v>441</v>
      </c>
      <c r="I1905" t="s">
        <v>1197</v>
      </c>
      <c r="J1905" s="15">
        <v>45448</v>
      </c>
      <c r="K1905" t="s">
        <v>441</v>
      </c>
      <c r="L1905" t="s">
        <v>1197</v>
      </c>
      <c r="T1905" t="s">
        <v>1404</v>
      </c>
      <c r="V1905" t="s">
        <v>4675</v>
      </c>
      <c r="AA1905" t="s">
        <v>1406</v>
      </c>
      <c r="AB1905" t="s">
        <v>1400</v>
      </c>
      <c r="AC1905" t="s">
        <v>1406</v>
      </c>
      <c r="AD1905" t="s">
        <v>1407</v>
      </c>
      <c r="AF1905" t="s">
        <v>137</v>
      </c>
      <c r="AG1905" t="s">
        <v>1408</v>
      </c>
      <c r="AI1905" t="s">
        <v>139</v>
      </c>
      <c r="AK1905" t="s">
        <v>140</v>
      </c>
      <c r="AM1905" t="s">
        <v>141</v>
      </c>
      <c r="AZ1905" t="s">
        <v>1207</v>
      </c>
      <c r="BA1905" t="s">
        <v>1208</v>
      </c>
      <c r="BB1905" t="s">
        <v>1209</v>
      </c>
      <c r="BD1905" t="s">
        <v>1409</v>
      </c>
      <c r="BE1905" s="15">
        <v>45449</v>
      </c>
      <c r="BG1905" t="s">
        <v>1410</v>
      </c>
      <c r="BH1905">
        <v>0.5</v>
      </c>
      <c r="BI1905" t="s">
        <v>139</v>
      </c>
      <c r="BJ1905" s="15"/>
      <c r="BK1905" t="s">
        <v>146</v>
      </c>
      <c r="BL1905">
        <v>8</v>
      </c>
      <c r="BM1905" s="16">
        <v>45448.777777777803</v>
      </c>
      <c r="BN1905">
        <v>8</v>
      </c>
      <c r="BO1905" s="16">
        <v>45448.777777777803</v>
      </c>
      <c r="BP1905" t="s">
        <v>147</v>
      </c>
      <c r="BQ1905" t="s">
        <v>147</v>
      </c>
      <c r="BS1905">
        <v>0.5</v>
      </c>
      <c r="BT1905" t="b">
        <v>0</v>
      </c>
      <c r="BV1905">
        <v>0.5</v>
      </c>
      <c r="BW1905">
        <v>0.25</v>
      </c>
      <c r="BX1905" t="s">
        <v>1103</v>
      </c>
      <c r="BY1905" t="s">
        <v>1400</v>
      </c>
      <c r="BZ1905" t="s">
        <v>1401</v>
      </c>
      <c r="CA1905" t="s">
        <v>4676</v>
      </c>
      <c r="CB1905" t="s">
        <v>150</v>
      </c>
      <c r="CC1905" t="s">
        <v>1421</v>
      </c>
      <c r="CD1905" t="s">
        <v>3699</v>
      </c>
      <c r="CI1905">
        <v>45.152222000000002</v>
      </c>
      <c r="CJ1905">
        <v>-123.241944</v>
      </c>
      <c r="CN1905" t="s">
        <v>135</v>
      </c>
      <c r="CO1905" t="s">
        <v>298</v>
      </c>
      <c r="CV1905" t="s">
        <v>154</v>
      </c>
      <c r="CW1905" t="s">
        <v>524</v>
      </c>
      <c r="CX1905" t="s">
        <v>2767</v>
      </c>
      <c r="DC1905" s="15"/>
      <c r="DH1905" t="s">
        <v>146</v>
      </c>
    </row>
    <row r="1906" spans="1:112" x14ac:dyDescent="0.25">
      <c r="A1906" t="s">
        <v>1400</v>
      </c>
      <c r="B1906" t="s">
        <v>1401</v>
      </c>
      <c r="C1906" t="s">
        <v>5568</v>
      </c>
      <c r="D1906" t="s">
        <v>124</v>
      </c>
      <c r="E1906" t="s">
        <v>125</v>
      </c>
      <c r="F1906" t="s">
        <v>126</v>
      </c>
      <c r="G1906" s="15">
        <v>45448</v>
      </c>
      <c r="H1906" t="s">
        <v>266</v>
      </c>
      <c r="I1906" t="s">
        <v>1197</v>
      </c>
      <c r="J1906" s="15">
        <v>45448</v>
      </c>
      <c r="K1906" t="s">
        <v>266</v>
      </c>
      <c r="L1906" t="s">
        <v>1197</v>
      </c>
      <c r="T1906" t="s">
        <v>1404</v>
      </c>
      <c r="V1906" t="s">
        <v>4671</v>
      </c>
      <c r="AA1906" t="s">
        <v>1406</v>
      </c>
      <c r="AB1906" t="s">
        <v>1400</v>
      </c>
      <c r="AC1906" t="s">
        <v>1406</v>
      </c>
      <c r="AD1906" t="s">
        <v>1407</v>
      </c>
      <c r="AF1906" t="s">
        <v>137</v>
      </c>
      <c r="AG1906" t="s">
        <v>1408</v>
      </c>
      <c r="AI1906" t="s">
        <v>139</v>
      </c>
      <c r="AK1906" t="s">
        <v>140</v>
      </c>
      <c r="AM1906" t="s">
        <v>141</v>
      </c>
      <c r="AZ1906" t="s">
        <v>1207</v>
      </c>
      <c r="BA1906" t="s">
        <v>1208</v>
      </c>
      <c r="BB1906" t="s">
        <v>1209</v>
      </c>
      <c r="BD1906" t="s">
        <v>1409</v>
      </c>
      <c r="BE1906" s="15">
        <v>45449</v>
      </c>
      <c r="BG1906" t="s">
        <v>1410</v>
      </c>
      <c r="BH1906">
        <v>0.5</v>
      </c>
      <c r="BI1906" t="s">
        <v>139</v>
      </c>
      <c r="BJ1906" s="15"/>
      <c r="BK1906" t="s">
        <v>146</v>
      </c>
      <c r="BL1906">
        <v>8</v>
      </c>
      <c r="BM1906" s="16">
        <v>45448.809027777803</v>
      </c>
      <c r="BN1906">
        <v>8</v>
      </c>
      <c r="BO1906" s="16">
        <v>45448.809027777803</v>
      </c>
      <c r="BP1906" t="s">
        <v>147</v>
      </c>
      <c r="BQ1906" t="s">
        <v>147</v>
      </c>
      <c r="BS1906">
        <v>0.5</v>
      </c>
      <c r="BT1906" t="b">
        <v>0</v>
      </c>
      <c r="BV1906">
        <v>0.5</v>
      </c>
      <c r="BW1906">
        <v>0.25</v>
      </c>
      <c r="BX1906" t="s">
        <v>1103</v>
      </c>
      <c r="BY1906" t="s">
        <v>1400</v>
      </c>
      <c r="BZ1906" t="s">
        <v>1401</v>
      </c>
      <c r="CA1906" t="s">
        <v>4672</v>
      </c>
      <c r="CB1906" t="s">
        <v>150</v>
      </c>
      <c r="CC1906" t="s">
        <v>1421</v>
      </c>
      <c r="CD1906" t="s">
        <v>3699</v>
      </c>
      <c r="CI1906">
        <v>45.152222000000002</v>
      </c>
      <c r="CJ1906">
        <v>-123.241944</v>
      </c>
      <c r="CN1906" t="s">
        <v>135</v>
      </c>
      <c r="CO1906" t="s">
        <v>298</v>
      </c>
      <c r="CV1906" t="s">
        <v>154</v>
      </c>
      <c r="CW1906" t="s">
        <v>524</v>
      </c>
      <c r="CX1906" t="s">
        <v>2767</v>
      </c>
      <c r="DC1906" s="15"/>
      <c r="DH1906" t="s">
        <v>146</v>
      </c>
    </row>
    <row r="1907" spans="1:112" x14ac:dyDescent="0.25">
      <c r="A1907" t="s">
        <v>1400</v>
      </c>
      <c r="B1907" t="s">
        <v>1401</v>
      </c>
      <c r="C1907" t="s">
        <v>5569</v>
      </c>
      <c r="D1907" t="s">
        <v>124</v>
      </c>
      <c r="E1907" t="s">
        <v>125</v>
      </c>
      <c r="F1907" t="s">
        <v>126</v>
      </c>
      <c r="G1907" s="15">
        <v>45448</v>
      </c>
      <c r="H1907" t="s">
        <v>1562</v>
      </c>
      <c r="I1907" t="s">
        <v>1197</v>
      </c>
      <c r="J1907" s="15">
        <v>45448</v>
      </c>
      <c r="K1907" t="s">
        <v>1562</v>
      </c>
      <c r="L1907" t="s">
        <v>1197</v>
      </c>
      <c r="T1907" t="s">
        <v>1404</v>
      </c>
      <c r="V1907" t="s">
        <v>4654</v>
      </c>
      <c r="W1907" t="s">
        <v>5570</v>
      </c>
      <c r="AA1907" t="s">
        <v>1406</v>
      </c>
      <c r="AB1907" t="s">
        <v>1400</v>
      </c>
      <c r="AC1907" t="s">
        <v>1406</v>
      </c>
      <c r="AD1907" t="s">
        <v>1407</v>
      </c>
      <c r="AF1907" t="s">
        <v>137</v>
      </c>
      <c r="AG1907" t="s">
        <v>1408</v>
      </c>
      <c r="AI1907" t="s">
        <v>139</v>
      </c>
      <c r="AK1907" t="s">
        <v>140</v>
      </c>
      <c r="AM1907" t="s">
        <v>141</v>
      </c>
      <c r="AZ1907" t="s">
        <v>1207</v>
      </c>
      <c r="BA1907" t="s">
        <v>1208</v>
      </c>
      <c r="BB1907" t="s">
        <v>1209</v>
      </c>
      <c r="BD1907" t="s">
        <v>1409</v>
      </c>
      <c r="BE1907" s="15">
        <v>45449</v>
      </c>
      <c r="BG1907" t="s">
        <v>1410</v>
      </c>
      <c r="BH1907">
        <v>0.5</v>
      </c>
      <c r="BI1907" t="s">
        <v>139</v>
      </c>
      <c r="BJ1907" s="15"/>
      <c r="BK1907" t="s">
        <v>146</v>
      </c>
      <c r="BL1907">
        <v>8</v>
      </c>
      <c r="BM1907" s="16">
        <v>45448.850694444402</v>
      </c>
      <c r="BN1907">
        <v>8</v>
      </c>
      <c r="BO1907" s="16">
        <v>45448.850694444402</v>
      </c>
      <c r="BP1907" t="s">
        <v>147</v>
      </c>
      <c r="BQ1907" t="s">
        <v>147</v>
      </c>
      <c r="BS1907">
        <v>0.5</v>
      </c>
      <c r="BT1907" t="b">
        <v>0</v>
      </c>
      <c r="BV1907">
        <v>0.5</v>
      </c>
      <c r="BW1907">
        <v>0.25</v>
      </c>
      <c r="BX1907" t="s">
        <v>1103</v>
      </c>
      <c r="BY1907" t="s">
        <v>1400</v>
      </c>
      <c r="BZ1907" t="s">
        <v>1401</v>
      </c>
      <c r="CA1907" t="s">
        <v>4656</v>
      </c>
      <c r="CB1907" t="s">
        <v>150</v>
      </c>
      <c r="CC1907" t="s">
        <v>1421</v>
      </c>
      <c r="CD1907" t="s">
        <v>3699</v>
      </c>
      <c r="CI1907">
        <v>45.154167000000001</v>
      </c>
      <c r="CJ1907">
        <v>-123.241389</v>
      </c>
      <c r="CN1907" t="s">
        <v>135</v>
      </c>
      <c r="CO1907" t="s">
        <v>298</v>
      </c>
      <c r="CV1907" t="s">
        <v>154</v>
      </c>
      <c r="CW1907" t="s">
        <v>524</v>
      </c>
      <c r="CX1907" t="s">
        <v>2767</v>
      </c>
      <c r="DC1907" s="15"/>
      <c r="DH1907" t="s">
        <v>146</v>
      </c>
    </row>
    <row r="1908" spans="1:112" x14ac:dyDescent="0.25">
      <c r="A1908" t="s">
        <v>1400</v>
      </c>
      <c r="B1908" t="s">
        <v>1401</v>
      </c>
      <c r="C1908" t="s">
        <v>5571</v>
      </c>
      <c r="D1908" t="s">
        <v>124</v>
      </c>
      <c r="E1908" t="s">
        <v>125</v>
      </c>
      <c r="F1908" t="s">
        <v>126</v>
      </c>
      <c r="G1908" s="15">
        <v>45448</v>
      </c>
      <c r="H1908" t="s">
        <v>2005</v>
      </c>
      <c r="I1908" t="s">
        <v>1197</v>
      </c>
      <c r="J1908" s="15">
        <v>45448</v>
      </c>
      <c r="K1908" t="s">
        <v>2005</v>
      </c>
      <c r="L1908" t="s">
        <v>1197</v>
      </c>
      <c r="T1908" t="s">
        <v>1404</v>
      </c>
      <c r="V1908" t="s">
        <v>4658</v>
      </c>
      <c r="W1908" t="s">
        <v>5572</v>
      </c>
      <c r="AA1908" t="s">
        <v>1406</v>
      </c>
      <c r="AB1908" t="s">
        <v>1400</v>
      </c>
      <c r="AC1908" t="s">
        <v>1406</v>
      </c>
      <c r="AD1908" t="s">
        <v>1407</v>
      </c>
      <c r="AF1908" t="s">
        <v>137</v>
      </c>
      <c r="AG1908" t="s">
        <v>1408</v>
      </c>
      <c r="AI1908" t="s">
        <v>139</v>
      </c>
      <c r="AK1908" t="s">
        <v>140</v>
      </c>
      <c r="AM1908" t="s">
        <v>141</v>
      </c>
      <c r="AZ1908" t="s">
        <v>1207</v>
      </c>
      <c r="BA1908" t="s">
        <v>1208</v>
      </c>
      <c r="BB1908" t="s">
        <v>1209</v>
      </c>
      <c r="BD1908" t="s">
        <v>1409</v>
      </c>
      <c r="BE1908" s="15">
        <v>45449</v>
      </c>
      <c r="BG1908" t="s">
        <v>1410</v>
      </c>
      <c r="BH1908">
        <v>0.5</v>
      </c>
      <c r="BI1908" t="s">
        <v>139</v>
      </c>
      <c r="BJ1908" s="15"/>
      <c r="BK1908" t="s">
        <v>146</v>
      </c>
      <c r="BL1908">
        <v>8</v>
      </c>
      <c r="BM1908" s="16">
        <v>45448.881944444402</v>
      </c>
      <c r="BN1908">
        <v>8</v>
      </c>
      <c r="BO1908" s="16">
        <v>45448.881944444402</v>
      </c>
      <c r="BP1908" t="s">
        <v>147</v>
      </c>
      <c r="BQ1908" t="s">
        <v>147</v>
      </c>
      <c r="BS1908">
        <v>0.5</v>
      </c>
      <c r="BT1908" t="b">
        <v>0</v>
      </c>
      <c r="BV1908">
        <v>0.5</v>
      </c>
      <c r="BW1908">
        <v>0.25</v>
      </c>
      <c r="BX1908" t="s">
        <v>1103</v>
      </c>
      <c r="BY1908" t="s">
        <v>1400</v>
      </c>
      <c r="BZ1908" t="s">
        <v>1401</v>
      </c>
      <c r="CA1908" t="s">
        <v>4659</v>
      </c>
      <c r="CB1908" t="s">
        <v>150</v>
      </c>
      <c r="CC1908" t="s">
        <v>1421</v>
      </c>
      <c r="CD1908" t="s">
        <v>3699</v>
      </c>
      <c r="CI1908">
        <v>45.154167000000001</v>
      </c>
      <c r="CJ1908">
        <v>-123.241389</v>
      </c>
      <c r="CN1908" t="s">
        <v>135</v>
      </c>
      <c r="CO1908" t="s">
        <v>298</v>
      </c>
      <c r="CV1908" t="s">
        <v>154</v>
      </c>
      <c r="CW1908" t="s">
        <v>524</v>
      </c>
      <c r="CX1908" t="s">
        <v>2767</v>
      </c>
      <c r="DC1908" s="15"/>
      <c r="DH1908" t="s">
        <v>146</v>
      </c>
    </row>
    <row r="1909" spans="1:112" x14ac:dyDescent="0.25">
      <c r="A1909" t="s">
        <v>1400</v>
      </c>
      <c r="B1909" t="s">
        <v>1401</v>
      </c>
      <c r="C1909" t="s">
        <v>5573</v>
      </c>
      <c r="D1909" t="s">
        <v>124</v>
      </c>
      <c r="E1909" t="s">
        <v>125</v>
      </c>
      <c r="F1909" t="s">
        <v>126</v>
      </c>
      <c r="G1909" s="15">
        <v>45448</v>
      </c>
      <c r="H1909" t="s">
        <v>2297</v>
      </c>
      <c r="I1909" t="s">
        <v>1197</v>
      </c>
      <c r="J1909" s="15">
        <v>45448</v>
      </c>
      <c r="K1909" t="s">
        <v>2297</v>
      </c>
      <c r="L1909" t="s">
        <v>1197</v>
      </c>
      <c r="T1909" t="s">
        <v>1404</v>
      </c>
      <c r="V1909" t="s">
        <v>4661</v>
      </c>
      <c r="AA1909" t="s">
        <v>1406</v>
      </c>
      <c r="AB1909" t="s">
        <v>1400</v>
      </c>
      <c r="AC1909" t="s">
        <v>1406</v>
      </c>
      <c r="AD1909" t="s">
        <v>1407</v>
      </c>
      <c r="AF1909" t="s">
        <v>137</v>
      </c>
      <c r="AG1909" t="s">
        <v>1408</v>
      </c>
      <c r="AI1909" t="s">
        <v>139</v>
      </c>
      <c r="AK1909" t="s">
        <v>140</v>
      </c>
      <c r="AM1909" t="s">
        <v>141</v>
      </c>
      <c r="AZ1909" t="s">
        <v>1207</v>
      </c>
      <c r="BA1909" t="s">
        <v>1208</v>
      </c>
      <c r="BB1909" t="s">
        <v>1209</v>
      </c>
      <c r="BD1909" t="s">
        <v>1409</v>
      </c>
      <c r="BE1909" s="15">
        <v>45449</v>
      </c>
      <c r="BG1909" t="s">
        <v>1410</v>
      </c>
      <c r="BH1909">
        <v>0.5</v>
      </c>
      <c r="BI1909" t="s">
        <v>139</v>
      </c>
      <c r="BJ1909" s="15"/>
      <c r="BK1909" t="s">
        <v>146</v>
      </c>
      <c r="BL1909">
        <v>8</v>
      </c>
      <c r="BM1909" s="16">
        <v>45448.934027777803</v>
      </c>
      <c r="BN1909">
        <v>8</v>
      </c>
      <c r="BO1909" s="16">
        <v>45448.934027777803</v>
      </c>
      <c r="BP1909" t="s">
        <v>147</v>
      </c>
      <c r="BQ1909" t="s">
        <v>147</v>
      </c>
      <c r="BS1909">
        <v>0.5</v>
      </c>
      <c r="BT1909" t="b">
        <v>0</v>
      </c>
      <c r="BV1909">
        <v>0.5</v>
      </c>
      <c r="BW1909">
        <v>0.25</v>
      </c>
      <c r="BX1909" t="s">
        <v>1103</v>
      </c>
      <c r="BY1909" t="s">
        <v>1400</v>
      </c>
      <c r="BZ1909" t="s">
        <v>1401</v>
      </c>
      <c r="CA1909" t="s">
        <v>4662</v>
      </c>
      <c r="CB1909" t="s">
        <v>150</v>
      </c>
      <c r="CC1909" t="s">
        <v>1421</v>
      </c>
      <c r="CD1909" t="s">
        <v>3699</v>
      </c>
      <c r="CI1909">
        <v>45.154167000000001</v>
      </c>
      <c r="CJ1909">
        <v>-123.245833</v>
      </c>
      <c r="CN1909" t="s">
        <v>135</v>
      </c>
      <c r="CO1909" t="s">
        <v>298</v>
      </c>
      <c r="CV1909" t="s">
        <v>154</v>
      </c>
      <c r="CW1909" t="s">
        <v>524</v>
      </c>
      <c r="CX1909" t="s">
        <v>2767</v>
      </c>
      <c r="DC1909" s="15"/>
      <c r="DH1909" t="s">
        <v>146</v>
      </c>
    </row>
    <row r="1910" spans="1:112" x14ac:dyDescent="0.25">
      <c r="A1910" t="s">
        <v>1400</v>
      </c>
      <c r="B1910" t="s">
        <v>1401</v>
      </c>
      <c r="C1910" t="s">
        <v>5574</v>
      </c>
      <c r="D1910" t="s">
        <v>124</v>
      </c>
      <c r="E1910" t="s">
        <v>125</v>
      </c>
      <c r="F1910" t="s">
        <v>126</v>
      </c>
      <c r="G1910" s="15">
        <v>45448</v>
      </c>
      <c r="H1910" t="s">
        <v>2715</v>
      </c>
      <c r="I1910" t="s">
        <v>1197</v>
      </c>
      <c r="J1910" s="15">
        <v>45448</v>
      </c>
      <c r="K1910" t="s">
        <v>2715</v>
      </c>
      <c r="L1910" t="s">
        <v>1197</v>
      </c>
      <c r="T1910" t="s">
        <v>1404</v>
      </c>
      <c r="V1910" t="s">
        <v>4665</v>
      </c>
      <c r="AA1910" t="s">
        <v>1406</v>
      </c>
      <c r="AB1910" t="s">
        <v>1400</v>
      </c>
      <c r="AC1910" t="s">
        <v>1406</v>
      </c>
      <c r="AD1910" t="s">
        <v>1407</v>
      </c>
      <c r="AF1910" t="s">
        <v>137</v>
      </c>
      <c r="AG1910" t="s">
        <v>1408</v>
      </c>
      <c r="AI1910" t="s">
        <v>139</v>
      </c>
      <c r="AK1910" t="s">
        <v>140</v>
      </c>
      <c r="AM1910" t="s">
        <v>141</v>
      </c>
      <c r="AZ1910" t="s">
        <v>1207</v>
      </c>
      <c r="BA1910" t="s">
        <v>1208</v>
      </c>
      <c r="BB1910" t="s">
        <v>1209</v>
      </c>
      <c r="BD1910" t="s">
        <v>1409</v>
      </c>
      <c r="BE1910" s="15">
        <v>45449</v>
      </c>
      <c r="BG1910" t="s">
        <v>1410</v>
      </c>
      <c r="BH1910">
        <v>0.5</v>
      </c>
      <c r="BI1910" t="s">
        <v>139</v>
      </c>
      <c r="BJ1910" s="15"/>
      <c r="BK1910" t="s">
        <v>146</v>
      </c>
      <c r="BL1910">
        <v>8</v>
      </c>
      <c r="BM1910" s="16">
        <v>45448.972222222197</v>
      </c>
      <c r="BN1910">
        <v>8</v>
      </c>
      <c r="BO1910" s="16">
        <v>45448.972222222197</v>
      </c>
      <c r="BP1910" t="s">
        <v>147</v>
      </c>
      <c r="BQ1910" t="s">
        <v>147</v>
      </c>
      <c r="BS1910">
        <v>0.5</v>
      </c>
      <c r="BT1910" t="b">
        <v>0</v>
      </c>
      <c r="BV1910">
        <v>0.5</v>
      </c>
      <c r="BW1910">
        <v>0.25</v>
      </c>
      <c r="BX1910" t="s">
        <v>1103</v>
      </c>
      <c r="BY1910" t="s">
        <v>1400</v>
      </c>
      <c r="BZ1910" t="s">
        <v>1401</v>
      </c>
      <c r="CA1910" t="s">
        <v>4666</v>
      </c>
      <c r="CB1910" t="s">
        <v>150</v>
      </c>
      <c r="CC1910" t="s">
        <v>1421</v>
      </c>
      <c r="CD1910" t="s">
        <v>3699</v>
      </c>
      <c r="CI1910">
        <v>45.154167000000001</v>
      </c>
      <c r="CJ1910">
        <v>-123.24555599999999</v>
      </c>
      <c r="CN1910" t="s">
        <v>135</v>
      </c>
      <c r="CO1910" t="s">
        <v>298</v>
      </c>
      <c r="CV1910" t="s">
        <v>154</v>
      </c>
      <c r="CW1910" t="s">
        <v>524</v>
      </c>
      <c r="CX1910" t="s">
        <v>2767</v>
      </c>
      <c r="DC1910" s="15"/>
      <c r="DH1910" t="s">
        <v>146</v>
      </c>
    </row>
    <row r="1911" spans="1:112" x14ac:dyDescent="0.25">
      <c r="A1911" t="s">
        <v>1400</v>
      </c>
      <c r="B1911" t="s">
        <v>1401</v>
      </c>
      <c r="C1911" t="s">
        <v>5575</v>
      </c>
      <c r="D1911" t="s">
        <v>124</v>
      </c>
      <c r="E1911" t="s">
        <v>125</v>
      </c>
      <c r="F1911" t="s">
        <v>126</v>
      </c>
      <c r="G1911" s="15">
        <v>45448</v>
      </c>
      <c r="H1911" t="s">
        <v>1989</v>
      </c>
      <c r="I1911" t="s">
        <v>1197</v>
      </c>
      <c r="J1911" s="15">
        <v>45448</v>
      </c>
      <c r="K1911" t="s">
        <v>1989</v>
      </c>
      <c r="L1911" t="s">
        <v>1197</v>
      </c>
      <c r="T1911" t="s">
        <v>1404</v>
      </c>
      <c r="V1911" t="s">
        <v>4668</v>
      </c>
      <c r="W1911" t="s">
        <v>5576</v>
      </c>
      <c r="AA1911" t="s">
        <v>1406</v>
      </c>
      <c r="AB1911" t="s">
        <v>1400</v>
      </c>
      <c r="AC1911" t="s">
        <v>1406</v>
      </c>
      <c r="AD1911" t="s">
        <v>1407</v>
      </c>
      <c r="AF1911" t="s">
        <v>137</v>
      </c>
      <c r="AG1911" t="s">
        <v>1408</v>
      </c>
      <c r="AI1911" t="s">
        <v>139</v>
      </c>
      <c r="AK1911" t="s">
        <v>140</v>
      </c>
      <c r="AM1911" t="s">
        <v>141</v>
      </c>
      <c r="AZ1911" t="s">
        <v>1207</v>
      </c>
      <c r="BA1911" t="s">
        <v>1208</v>
      </c>
      <c r="BB1911" t="s">
        <v>1209</v>
      </c>
      <c r="BD1911" t="s">
        <v>1409</v>
      </c>
      <c r="BE1911" s="15">
        <v>45449</v>
      </c>
      <c r="BG1911" t="s">
        <v>1410</v>
      </c>
      <c r="BH1911">
        <v>0.5</v>
      </c>
      <c r="BI1911" t="s">
        <v>139</v>
      </c>
      <c r="BJ1911" s="15"/>
      <c r="BK1911" t="s">
        <v>146</v>
      </c>
      <c r="BL1911">
        <v>8</v>
      </c>
      <c r="BM1911" s="16">
        <v>45449.006944444402</v>
      </c>
      <c r="BN1911">
        <v>8</v>
      </c>
      <c r="BO1911" s="16">
        <v>45449.006944444402</v>
      </c>
      <c r="BP1911" t="s">
        <v>147</v>
      </c>
      <c r="BQ1911" t="s">
        <v>147</v>
      </c>
      <c r="BS1911">
        <v>0.5</v>
      </c>
      <c r="BT1911" t="b">
        <v>0</v>
      </c>
      <c r="BV1911">
        <v>0.5</v>
      </c>
      <c r="BW1911">
        <v>0.25</v>
      </c>
      <c r="BX1911" t="s">
        <v>1103</v>
      </c>
      <c r="BY1911" t="s">
        <v>1400</v>
      </c>
      <c r="BZ1911" t="s">
        <v>1401</v>
      </c>
      <c r="CA1911" t="s">
        <v>4669</v>
      </c>
      <c r="CB1911" t="s">
        <v>150</v>
      </c>
      <c r="CC1911" t="s">
        <v>1421</v>
      </c>
      <c r="CD1911" t="s">
        <v>3699</v>
      </c>
      <c r="CI1911">
        <v>45.154167000000001</v>
      </c>
      <c r="CJ1911">
        <v>-123.246111</v>
      </c>
      <c r="CN1911" t="s">
        <v>135</v>
      </c>
      <c r="CO1911" t="s">
        <v>298</v>
      </c>
      <c r="CV1911" t="s">
        <v>154</v>
      </c>
      <c r="CW1911" t="s">
        <v>524</v>
      </c>
      <c r="CX1911" t="s">
        <v>2767</v>
      </c>
      <c r="DC1911" s="15"/>
      <c r="DH1911" t="s">
        <v>146</v>
      </c>
    </row>
    <row r="1912" spans="1:112" x14ac:dyDescent="0.25">
      <c r="A1912" t="s">
        <v>1400</v>
      </c>
      <c r="B1912" t="s">
        <v>1401</v>
      </c>
      <c r="C1912" t="s">
        <v>5577</v>
      </c>
      <c r="D1912" t="s">
        <v>124</v>
      </c>
      <c r="E1912" t="s">
        <v>125</v>
      </c>
      <c r="F1912" t="s">
        <v>126</v>
      </c>
      <c r="G1912" s="15">
        <v>45469</v>
      </c>
      <c r="H1912" t="s">
        <v>1053</v>
      </c>
      <c r="I1912" t="s">
        <v>1197</v>
      </c>
      <c r="J1912" s="15">
        <v>45469</v>
      </c>
      <c r="K1912" t="s">
        <v>1053</v>
      </c>
      <c r="L1912" t="s">
        <v>1197</v>
      </c>
      <c r="T1912" t="s">
        <v>1404</v>
      </c>
      <c r="V1912" t="s">
        <v>2769</v>
      </c>
      <c r="W1912" t="s">
        <v>5578</v>
      </c>
      <c r="AA1912" t="s">
        <v>1406</v>
      </c>
      <c r="AB1912" t="s">
        <v>1400</v>
      </c>
      <c r="AC1912" t="s">
        <v>1406</v>
      </c>
      <c r="AD1912" t="s">
        <v>1407</v>
      </c>
      <c r="AF1912" t="s">
        <v>137</v>
      </c>
      <c r="AG1912" t="s">
        <v>1408</v>
      </c>
      <c r="AI1912" t="s">
        <v>139</v>
      </c>
      <c r="AK1912" t="s">
        <v>140</v>
      </c>
      <c r="AM1912" t="s">
        <v>141</v>
      </c>
      <c r="AZ1912" t="s">
        <v>1207</v>
      </c>
      <c r="BA1912" t="s">
        <v>1208</v>
      </c>
      <c r="BB1912" t="s">
        <v>1209</v>
      </c>
      <c r="BD1912" t="s">
        <v>1409</v>
      </c>
      <c r="BE1912" s="15">
        <v>45475</v>
      </c>
      <c r="BG1912" t="s">
        <v>1410</v>
      </c>
      <c r="BH1912">
        <v>0.5</v>
      </c>
      <c r="BI1912" t="s">
        <v>139</v>
      </c>
      <c r="BJ1912" s="15"/>
      <c r="BK1912" t="s">
        <v>146</v>
      </c>
      <c r="BL1912">
        <v>8</v>
      </c>
      <c r="BM1912" s="16">
        <v>45469.857638888898</v>
      </c>
      <c r="BN1912">
        <v>8</v>
      </c>
      <c r="BO1912" s="16">
        <v>45469.857638888898</v>
      </c>
      <c r="BP1912" t="s">
        <v>147</v>
      </c>
      <c r="BQ1912" t="s">
        <v>147</v>
      </c>
      <c r="BS1912">
        <v>0.5</v>
      </c>
      <c r="BT1912" t="b">
        <v>0</v>
      </c>
      <c r="BV1912">
        <v>0.5</v>
      </c>
      <c r="BW1912">
        <v>0.25</v>
      </c>
      <c r="BX1912" t="s">
        <v>1103</v>
      </c>
      <c r="BY1912" t="s">
        <v>1400</v>
      </c>
      <c r="BZ1912" t="s">
        <v>1401</v>
      </c>
      <c r="CA1912" t="s">
        <v>2770</v>
      </c>
      <c r="CB1912" t="s">
        <v>150</v>
      </c>
      <c r="CC1912" t="s">
        <v>1421</v>
      </c>
      <c r="CD1912" t="s">
        <v>1413</v>
      </c>
      <c r="CI1912">
        <v>45.282499999999999</v>
      </c>
      <c r="CJ1912">
        <v>-122.973889</v>
      </c>
      <c r="CN1912" t="s">
        <v>135</v>
      </c>
      <c r="CO1912" t="s">
        <v>298</v>
      </c>
      <c r="CV1912" t="s">
        <v>154</v>
      </c>
      <c r="CW1912" t="s">
        <v>524</v>
      </c>
      <c r="CX1912" t="s">
        <v>2767</v>
      </c>
      <c r="DC1912" s="15"/>
      <c r="DH1912" t="s">
        <v>146</v>
      </c>
    </row>
    <row r="1913" spans="1:112" x14ac:dyDescent="0.25">
      <c r="A1913" t="s">
        <v>1400</v>
      </c>
      <c r="B1913" t="s">
        <v>1401</v>
      </c>
      <c r="C1913" t="s">
        <v>5579</v>
      </c>
      <c r="D1913" t="s">
        <v>124</v>
      </c>
      <c r="E1913" t="s">
        <v>125</v>
      </c>
      <c r="F1913" t="s">
        <v>126</v>
      </c>
      <c r="G1913" s="15">
        <v>45470</v>
      </c>
      <c r="H1913" t="s">
        <v>188</v>
      </c>
      <c r="I1913" t="s">
        <v>1197</v>
      </c>
      <c r="J1913" s="15">
        <v>45470</v>
      </c>
      <c r="K1913" t="s">
        <v>188</v>
      </c>
      <c r="L1913" t="s">
        <v>1197</v>
      </c>
      <c r="T1913" t="s">
        <v>1404</v>
      </c>
      <c r="V1913" t="s">
        <v>2760</v>
      </c>
      <c r="W1913" t="s">
        <v>5580</v>
      </c>
      <c r="AA1913" t="s">
        <v>1406</v>
      </c>
      <c r="AB1913" t="s">
        <v>1400</v>
      </c>
      <c r="AC1913" t="s">
        <v>1406</v>
      </c>
      <c r="AD1913" t="s">
        <v>1407</v>
      </c>
      <c r="AF1913" t="s">
        <v>137</v>
      </c>
      <c r="AG1913" t="s">
        <v>1408</v>
      </c>
      <c r="AI1913" t="s">
        <v>139</v>
      </c>
      <c r="AK1913" t="s">
        <v>140</v>
      </c>
      <c r="AM1913" t="s">
        <v>141</v>
      </c>
      <c r="AZ1913" t="s">
        <v>1207</v>
      </c>
      <c r="BA1913" t="s">
        <v>1208</v>
      </c>
      <c r="BB1913" t="s">
        <v>1209</v>
      </c>
      <c r="BD1913" t="s">
        <v>1409</v>
      </c>
      <c r="BE1913" s="15">
        <v>45475</v>
      </c>
      <c r="BG1913" t="s">
        <v>1410</v>
      </c>
      <c r="BH1913">
        <v>0.5</v>
      </c>
      <c r="BI1913" t="s">
        <v>139</v>
      </c>
      <c r="BJ1913" s="15"/>
      <c r="BK1913" t="s">
        <v>146</v>
      </c>
      <c r="BL1913">
        <v>8</v>
      </c>
      <c r="BM1913" s="16">
        <v>45470.791666666701</v>
      </c>
      <c r="BN1913">
        <v>8</v>
      </c>
      <c r="BO1913" s="16">
        <v>45470.791666666701</v>
      </c>
      <c r="BP1913" t="s">
        <v>147</v>
      </c>
      <c r="BQ1913" t="s">
        <v>147</v>
      </c>
      <c r="BS1913">
        <v>0.5</v>
      </c>
      <c r="BT1913" t="b">
        <v>0</v>
      </c>
      <c r="BV1913">
        <v>0.5</v>
      </c>
      <c r="BW1913">
        <v>0.25</v>
      </c>
      <c r="BX1913" t="s">
        <v>1103</v>
      </c>
      <c r="BY1913" t="s">
        <v>1400</v>
      </c>
      <c r="BZ1913" t="s">
        <v>1401</v>
      </c>
      <c r="CA1913" t="s">
        <v>2766</v>
      </c>
      <c r="CB1913" t="s">
        <v>150</v>
      </c>
      <c r="CC1913" t="s">
        <v>1421</v>
      </c>
      <c r="CD1913" t="s">
        <v>1413</v>
      </c>
      <c r="CI1913">
        <v>45.282221999999997</v>
      </c>
      <c r="CJ1913">
        <v>-122.975556</v>
      </c>
      <c r="CN1913" t="s">
        <v>135</v>
      </c>
      <c r="CO1913" t="s">
        <v>298</v>
      </c>
      <c r="CV1913" t="s">
        <v>154</v>
      </c>
      <c r="CW1913" t="s">
        <v>524</v>
      </c>
      <c r="CX1913" t="s">
        <v>2767</v>
      </c>
      <c r="DC1913" s="15"/>
      <c r="DH1913" t="s">
        <v>146</v>
      </c>
    </row>
    <row r="1914" spans="1:112" x14ac:dyDescent="0.25">
      <c r="A1914" t="s">
        <v>1400</v>
      </c>
      <c r="B1914" t="s">
        <v>1401</v>
      </c>
      <c r="C1914" t="s">
        <v>5581</v>
      </c>
      <c r="D1914" t="s">
        <v>124</v>
      </c>
      <c r="E1914" t="s">
        <v>125</v>
      </c>
      <c r="F1914" t="s">
        <v>126</v>
      </c>
      <c r="G1914" s="15">
        <v>45517</v>
      </c>
      <c r="H1914" t="s">
        <v>1453</v>
      </c>
      <c r="I1914" t="s">
        <v>1197</v>
      </c>
      <c r="J1914" s="15">
        <v>45517</v>
      </c>
      <c r="K1914" t="s">
        <v>1453</v>
      </c>
      <c r="L1914" t="s">
        <v>1197</v>
      </c>
      <c r="T1914" t="s">
        <v>1404</v>
      </c>
      <c r="V1914" t="s">
        <v>3502</v>
      </c>
      <c r="AA1914" t="s">
        <v>1406</v>
      </c>
      <c r="AB1914" t="s">
        <v>1400</v>
      </c>
      <c r="AC1914" t="s">
        <v>1406</v>
      </c>
      <c r="AD1914" t="s">
        <v>1407</v>
      </c>
      <c r="AF1914" t="s">
        <v>137</v>
      </c>
      <c r="AG1914" t="s">
        <v>1408</v>
      </c>
      <c r="AI1914" t="s">
        <v>139</v>
      </c>
      <c r="AK1914" t="s">
        <v>140</v>
      </c>
      <c r="AM1914" t="s">
        <v>141</v>
      </c>
      <c r="AZ1914" t="s">
        <v>1207</v>
      </c>
      <c r="BA1914" t="s">
        <v>1208</v>
      </c>
      <c r="BB1914" t="s">
        <v>1209</v>
      </c>
      <c r="BD1914" t="s">
        <v>1409</v>
      </c>
      <c r="BE1914" s="15">
        <v>45526</v>
      </c>
      <c r="BG1914" t="s">
        <v>1410</v>
      </c>
      <c r="BH1914">
        <v>0.5</v>
      </c>
      <c r="BI1914" t="s">
        <v>139</v>
      </c>
      <c r="BJ1914" s="15"/>
      <c r="BK1914" t="s">
        <v>146</v>
      </c>
      <c r="BL1914">
        <v>8</v>
      </c>
      <c r="BM1914" s="16">
        <v>45517.697916666701</v>
      </c>
      <c r="BN1914">
        <v>8</v>
      </c>
      <c r="BO1914" s="16">
        <v>45517.697916666701</v>
      </c>
      <c r="BP1914" t="s">
        <v>147</v>
      </c>
      <c r="BQ1914" t="s">
        <v>147</v>
      </c>
      <c r="BS1914">
        <v>0.5</v>
      </c>
      <c r="BT1914" t="b">
        <v>0</v>
      </c>
      <c r="BV1914">
        <v>0.5</v>
      </c>
      <c r="BW1914">
        <v>0.25</v>
      </c>
      <c r="BX1914" t="s">
        <v>1103</v>
      </c>
      <c r="BY1914" t="s">
        <v>1400</v>
      </c>
      <c r="BZ1914" t="s">
        <v>1401</v>
      </c>
      <c r="CA1914" t="s">
        <v>3503</v>
      </c>
      <c r="CB1914" t="s">
        <v>150</v>
      </c>
      <c r="CC1914" t="s">
        <v>1421</v>
      </c>
      <c r="CD1914" t="s">
        <v>3493</v>
      </c>
      <c r="CI1914">
        <v>45.686388999999998</v>
      </c>
      <c r="CJ1914">
        <v>-119.601111</v>
      </c>
      <c r="CN1914" t="s">
        <v>135</v>
      </c>
      <c r="CO1914" t="s">
        <v>298</v>
      </c>
      <c r="CV1914" t="s">
        <v>154</v>
      </c>
      <c r="CW1914" t="s">
        <v>524</v>
      </c>
      <c r="CX1914" t="s">
        <v>3494</v>
      </c>
      <c r="DC1914" s="15"/>
      <c r="DH1914" t="s">
        <v>146</v>
      </c>
    </row>
    <row r="1915" spans="1:112" x14ac:dyDescent="0.25">
      <c r="A1915" t="s">
        <v>1400</v>
      </c>
      <c r="B1915" t="s">
        <v>1401</v>
      </c>
      <c r="C1915" t="s">
        <v>5582</v>
      </c>
      <c r="D1915" t="s">
        <v>124</v>
      </c>
      <c r="E1915" t="s">
        <v>125</v>
      </c>
      <c r="F1915" t="s">
        <v>126</v>
      </c>
      <c r="G1915" s="15">
        <v>45517</v>
      </c>
      <c r="H1915" t="s">
        <v>441</v>
      </c>
      <c r="I1915" t="s">
        <v>1197</v>
      </c>
      <c r="J1915" s="15">
        <v>45517</v>
      </c>
      <c r="K1915" t="s">
        <v>441</v>
      </c>
      <c r="L1915" t="s">
        <v>1197</v>
      </c>
      <c r="T1915" t="s">
        <v>1404</v>
      </c>
      <c r="V1915" t="s">
        <v>3505</v>
      </c>
      <c r="AA1915" t="s">
        <v>1406</v>
      </c>
      <c r="AB1915" t="s">
        <v>1400</v>
      </c>
      <c r="AC1915" t="s">
        <v>1406</v>
      </c>
      <c r="AD1915" t="s">
        <v>1407</v>
      </c>
      <c r="AF1915" t="s">
        <v>137</v>
      </c>
      <c r="AG1915" t="s">
        <v>1408</v>
      </c>
      <c r="AI1915" t="s">
        <v>139</v>
      </c>
      <c r="AK1915" t="s">
        <v>140</v>
      </c>
      <c r="AM1915" t="s">
        <v>141</v>
      </c>
      <c r="AZ1915" t="s">
        <v>1207</v>
      </c>
      <c r="BA1915" t="s">
        <v>1208</v>
      </c>
      <c r="BB1915" t="s">
        <v>1209</v>
      </c>
      <c r="BD1915" t="s">
        <v>1409</v>
      </c>
      <c r="BE1915" s="15">
        <v>45526</v>
      </c>
      <c r="BG1915" t="s">
        <v>1410</v>
      </c>
      <c r="BH1915">
        <v>0.5</v>
      </c>
      <c r="BI1915" t="s">
        <v>139</v>
      </c>
      <c r="BJ1915" s="15"/>
      <c r="BK1915" t="s">
        <v>146</v>
      </c>
      <c r="BL1915">
        <v>8</v>
      </c>
      <c r="BM1915" s="16">
        <v>45517.777777777803</v>
      </c>
      <c r="BN1915">
        <v>8</v>
      </c>
      <c r="BO1915" s="16">
        <v>45517.777777777803</v>
      </c>
      <c r="BP1915" t="s">
        <v>147</v>
      </c>
      <c r="BQ1915" t="s">
        <v>147</v>
      </c>
      <c r="BS1915">
        <v>0.5</v>
      </c>
      <c r="BT1915" t="b">
        <v>0</v>
      </c>
      <c r="BV1915">
        <v>0.5</v>
      </c>
      <c r="BW1915">
        <v>0.25</v>
      </c>
      <c r="BX1915" t="s">
        <v>1103</v>
      </c>
      <c r="BY1915" t="s">
        <v>1400</v>
      </c>
      <c r="BZ1915" t="s">
        <v>1401</v>
      </c>
      <c r="CA1915" t="s">
        <v>3506</v>
      </c>
      <c r="CB1915" t="s">
        <v>150</v>
      </c>
      <c r="CC1915" t="s">
        <v>1421</v>
      </c>
      <c r="CD1915" t="s">
        <v>3493</v>
      </c>
      <c r="CI1915">
        <v>45.683610999999999</v>
      </c>
      <c r="CJ1915">
        <v>-119.586111</v>
      </c>
      <c r="CN1915" t="s">
        <v>135</v>
      </c>
      <c r="CO1915" t="s">
        <v>298</v>
      </c>
      <c r="CV1915" t="s">
        <v>154</v>
      </c>
      <c r="CW1915" t="s">
        <v>524</v>
      </c>
      <c r="CX1915" t="s">
        <v>3494</v>
      </c>
      <c r="DC1915" s="15"/>
      <c r="DH1915" t="s">
        <v>146</v>
      </c>
    </row>
    <row r="1916" spans="1:112" x14ac:dyDescent="0.25">
      <c r="A1916" t="s">
        <v>1400</v>
      </c>
      <c r="B1916" t="s">
        <v>1401</v>
      </c>
      <c r="C1916" t="s">
        <v>5583</v>
      </c>
      <c r="D1916" t="s">
        <v>124</v>
      </c>
      <c r="E1916" t="s">
        <v>125</v>
      </c>
      <c r="F1916" t="s">
        <v>126</v>
      </c>
      <c r="G1916" s="15">
        <v>45517</v>
      </c>
      <c r="H1916" t="s">
        <v>1385</v>
      </c>
      <c r="I1916" t="s">
        <v>1197</v>
      </c>
      <c r="J1916" s="15">
        <v>45517</v>
      </c>
      <c r="K1916" t="s">
        <v>1385</v>
      </c>
      <c r="L1916" t="s">
        <v>1197</v>
      </c>
      <c r="T1916" t="s">
        <v>1404</v>
      </c>
      <c r="V1916" t="s">
        <v>4759</v>
      </c>
      <c r="AA1916" t="s">
        <v>1406</v>
      </c>
      <c r="AB1916" t="s">
        <v>1400</v>
      </c>
      <c r="AC1916" t="s">
        <v>1406</v>
      </c>
      <c r="AD1916" t="s">
        <v>1407</v>
      </c>
      <c r="AF1916" t="s">
        <v>137</v>
      </c>
      <c r="AG1916" t="s">
        <v>1408</v>
      </c>
      <c r="AI1916" t="s">
        <v>139</v>
      </c>
      <c r="AK1916" t="s">
        <v>140</v>
      </c>
      <c r="AM1916" t="s">
        <v>141</v>
      </c>
      <c r="AZ1916" t="s">
        <v>1207</v>
      </c>
      <c r="BA1916" t="s">
        <v>1208</v>
      </c>
      <c r="BB1916" t="s">
        <v>1209</v>
      </c>
      <c r="BD1916" t="s">
        <v>1409</v>
      </c>
      <c r="BE1916" s="15">
        <v>45526</v>
      </c>
      <c r="BG1916" t="s">
        <v>1410</v>
      </c>
      <c r="BH1916">
        <v>0.5</v>
      </c>
      <c r="BI1916" t="s">
        <v>139</v>
      </c>
      <c r="BJ1916" s="15"/>
      <c r="BK1916" t="s">
        <v>146</v>
      </c>
      <c r="BL1916">
        <v>8</v>
      </c>
      <c r="BM1916" s="16">
        <v>45517.833333333299</v>
      </c>
      <c r="BN1916">
        <v>8</v>
      </c>
      <c r="BO1916" s="16">
        <v>45517.833333333299</v>
      </c>
      <c r="BP1916" t="s">
        <v>147</v>
      </c>
      <c r="BQ1916" t="s">
        <v>147</v>
      </c>
      <c r="BS1916">
        <v>0.5</v>
      </c>
      <c r="BT1916" t="b">
        <v>0</v>
      </c>
      <c r="BV1916">
        <v>0.5</v>
      </c>
      <c r="BW1916">
        <v>0.25</v>
      </c>
      <c r="BX1916" t="s">
        <v>1103</v>
      </c>
      <c r="BY1916" t="s">
        <v>1400</v>
      </c>
      <c r="BZ1916" t="s">
        <v>1401</v>
      </c>
      <c r="CA1916" t="s">
        <v>4760</v>
      </c>
      <c r="CB1916" t="s">
        <v>150</v>
      </c>
      <c r="CD1916" t="s">
        <v>4761</v>
      </c>
      <c r="CI1916">
        <v>45.689722000000003</v>
      </c>
      <c r="CJ1916">
        <v>-119.580833</v>
      </c>
      <c r="CN1916" t="s">
        <v>135</v>
      </c>
      <c r="CO1916" t="s">
        <v>298</v>
      </c>
      <c r="CV1916" t="s">
        <v>154</v>
      </c>
      <c r="CW1916" t="s">
        <v>524</v>
      </c>
      <c r="CX1916" t="s">
        <v>3494</v>
      </c>
      <c r="DC1916" s="15"/>
      <c r="DH1916" t="s">
        <v>146</v>
      </c>
    </row>
    <row r="1917" spans="1:112" x14ac:dyDescent="0.25">
      <c r="A1917" t="s">
        <v>1400</v>
      </c>
      <c r="B1917" t="s">
        <v>1401</v>
      </c>
      <c r="C1917" t="s">
        <v>5584</v>
      </c>
      <c r="D1917" t="s">
        <v>124</v>
      </c>
      <c r="E1917" t="s">
        <v>125</v>
      </c>
      <c r="F1917" t="s">
        <v>126</v>
      </c>
      <c r="G1917" s="15">
        <v>45517</v>
      </c>
      <c r="H1917" t="s">
        <v>1403</v>
      </c>
      <c r="I1917" t="s">
        <v>1197</v>
      </c>
      <c r="J1917" s="15">
        <v>45517</v>
      </c>
      <c r="K1917" t="s">
        <v>1403</v>
      </c>
      <c r="L1917" t="s">
        <v>1197</v>
      </c>
      <c r="T1917" t="s">
        <v>1404</v>
      </c>
      <c r="V1917" t="s">
        <v>5585</v>
      </c>
      <c r="W1917" t="s">
        <v>5586</v>
      </c>
      <c r="AA1917" t="s">
        <v>1406</v>
      </c>
      <c r="AB1917" t="s">
        <v>1400</v>
      </c>
      <c r="AC1917" t="s">
        <v>1406</v>
      </c>
      <c r="AD1917" t="s">
        <v>1407</v>
      </c>
      <c r="AF1917" t="s">
        <v>137</v>
      </c>
      <c r="AG1917" t="s">
        <v>1408</v>
      </c>
      <c r="AI1917" t="s">
        <v>139</v>
      </c>
      <c r="AK1917" t="s">
        <v>140</v>
      </c>
      <c r="AM1917" t="s">
        <v>141</v>
      </c>
      <c r="AZ1917" t="s">
        <v>1207</v>
      </c>
      <c r="BA1917" t="s">
        <v>1208</v>
      </c>
      <c r="BB1917" t="s">
        <v>1209</v>
      </c>
      <c r="BD1917" t="s">
        <v>1409</v>
      </c>
      <c r="BE1917" s="15">
        <v>45526</v>
      </c>
      <c r="BG1917" t="s">
        <v>1410</v>
      </c>
      <c r="BH1917">
        <v>0.5</v>
      </c>
      <c r="BI1917" t="s">
        <v>139</v>
      </c>
      <c r="BJ1917" s="15"/>
      <c r="BK1917" t="s">
        <v>146</v>
      </c>
      <c r="BL1917">
        <v>8</v>
      </c>
      <c r="BM1917" s="16">
        <v>45517.958333333299</v>
      </c>
      <c r="BN1917">
        <v>8</v>
      </c>
      <c r="BO1917" s="16">
        <v>45517.958333333299</v>
      </c>
      <c r="BP1917" t="s">
        <v>147</v>
      </c>
      <c r="BQ1917" t="s">
        <v>147</v>
      </c>
      <c r="BS1917">
        <v>0.5</v>
      </c>
      <c r="BT1917" t="b">
        <v>0</v>
      </c>
      <c r="BV1917">
        <v>0.5</v>
      </c>
      <c r="BW1917">
        <v>0.25</v>
      </c>
      <c r="BX1917" t="s">
        <v>1103</v>
      </c>
      <c r="BY1917" t="s">
        <v>1400</v>
      </c>
      <c r="BZ1917" t="s">
        <v>1401</v>
      </c>
      <c r="CA1917" t="s">
        <v>5587</v>
      </c>
      <c r="CB1917" t="s">
        <v>5014</v>
      </c>
      <c r="CD1917" t="s">
        <v>3493</v>
      </c>
      <c r="CI1917">
        <v>45.686779999999999</v>
      </c>
      <c r="CJ1917">
        <v>-119.59133</v>
      </c>
      <c r="CN1917" t="s">
        <v>135</v>
      </c>
      <c r="CO1917" t="s">
        <v>298</v>
      </c>
      <c r="CV1917" t="s">
        <v>154</v>
      </c>
      <c r="CW1917" t="s">
        <v>524</v>
      </c>
      <c r="CX1917" t="s">
        <v>3494</v>
      </c>
      <c r="DC1917" s="15"/>
      <c r="DH1917" t="s">
        <v>146</v>
      </c>
    </row>
    <row r="1918" spans="1:112" x14ac:dyDescent="0.25">
      <c r="A1918" t="s">
        <v>1400</v>
      </c>
      <c r="B1918" t="s">
        <v>1401</v>
      </c>
      <c r="C1918" t="s">
        <v>5588</v>
      </c>
      <c r="D1918" t="s">
        <v>124</v>
      </c>
      <c r="E1918" t="s">
        <v>125</v>
      </c>
      <c r="F1918" t="s">
        <v>126</v>
      </c>
      <c r="G1918" s="15">
        <v>45560</v>
      </c>
      <c r="H1918" t="s">
        <v>1261</v>
      </c>
      <c r="I1918" t="s">
        <v>1197</v>
      </c>
      <c r="J1918" s="15">
        <v>45560</v>
      </c>
      <c r="K1918" t="s">
        <v>1261</v>
      </c>
      <c r="L1918" t="s">
        <v>1197</v>
      </c>
      <c r="T1918" t="s">
        <v>1404</v>
      </c>
      <c r="V1918" t="s">
        <v>3603</v>
      </c>
      <c r="AA1918" t="s">
        <v>1406</v>
      </c>
      <c r="AB1918" t="s">
        <v>1400</v>
      </c>
      <c r="AC1918" t="s">
        <v>1406</v>
      </c>
      <c r="AD1918" t="s">
        <v>1407</v>
      </c>
      <c r="AF1918" t="s">
        <v>137</v>
      </c>
      <c r="AG1918" t="s">
        <v>1408</v>
      </c>
      <c r="AI1918" t="s">
        <v>139</v>
      </c>
      <c r="AK1918" t="s">
        <v>140</v>
      </c>
      <c r="AM1918" t="s">
        <v>141</v>
      </c>
      <c r="AS1918" t="s">
        <v>5589</v>
      </c>
      <c r="AZ1918" t="s">
        <v>1207</v>
      </c>
      <c r="BA1918" t="s">
        <v>1208</v>
      </c>
      <c r="BB1918" t="s">
        <v>1209</v>
      </c>
      <c r="BD1918" t="s">
        <v>1409</v>
      </c>
      <c r="BE1918" s="15">
        <v>45572</v>
      </c>
      <c r="BG1918" t="s">
        <v>1410</v>
      </c>
      <c r="BH1918">
        <v>0.5</v>
      </c>
      <c r="BI1918" t="s">
        <v>139</v>
      </c>
      <c r="BJ1918" s="15"/>
      <c r="BK1918" t="s">
        <v>146</v>
      </c>
      <c r="BL1918">
        <v>8</v>
      </c>
      <c r="BM1918" s="16">
        <v>45560.6875</v>
      </c>
      <c r="BN1918">
        <v>8</v>
      </c>
      <c r="BO1918" s="16">
        <v>45560.6875</v>
      </c>
      <c r="BP1918" t="s">
        <v>147</v>
      </c>
      <c r="BQ1918" t="s">
        <v>147</v>
      </c>
      <c r="BS1918">
        <v>0.5</v>
      </c>
      <c r="BT1918" t="b">
        <v>0</v>
      </c>
      <c r="BV1918">
        <v>0.5</v>
      </c>
      <c r="BW1918">
        <v>0.25</v>
      </c>
      <c r="BX1918" t="s">
        <v>1103</v>
      </c>
      <c r="BY1918" t="s">
        <v>1400</v>
      </c>
      <c r="BZ1918" t="s">
        <v>1401</v>
      </c>
      <c r="CA1918" t="s">
        <v>3604</v>
      </c>
      <c r="CB1918" t="s">
        <v>150</v>
      </c>
      <c r="CC1918" t="s">
        <v>1404</v>
      </c>
      <c r="CD1918" t="s">
        <v>3600</v>
      </c>
      <c r="CI1918">
        <v>44.032290000000003</v>
      </c>
      <c r="CJ1918">
        <v>-117.06404000000001</v>
      </c>
      <c r="CN1918" t="s">
        <v>135</v>
      </c>
      <c r="CO1918" t="s">
        <v>298</v>
      </c>
      <c r="CV1918" t="s">
        <v>154</v>
      </c>
      <c r="CW1918" t="s">
        <v>524</v>
      </c>
      <c r="CX1918" t="s">
        <v>3601</v>
      </c>
      <c r="DC1918" s="15"/>
      <c r="DH1918" t="s">
        <v>146</v>
      </c>
    </row>
    <row r="1919" spans="1:112" x14ac:dyDescent="0.25">
      <c r="A1919" t="s">
        <v>1400</v>
      </c>
      <c r="B1919" t="s">
        <v>1401</v>
      </c>
      <c r="C1919" t="s">
        <v>5590</v>
      </c>
      <c r="D1919" t="s">
        <v>124</v>
      </c>
      <c r="E1919" t="s">
        <v>125</v>
      </c>
      <c r="F1919" t="s">
        <v>126</v>
      </c>
      <c r="G1919" s="15">
        <v>45560</v>
      </c>
      <c r="H1919" t="s">
        <v>778</v>
      </c>
      <c r="I1919" t="s">
        <v>1197</v>
      </c>
      <c r="J1919" s="15">
        <v>45560</v>
      </c>
      <c r="K1919" t="s">
        <v>778</v>
      </c>
      <c r="L1919" t="s">
        <v>1197</v>
      </c>
      <c r="T1919" t="s">
        <v>1404</v>
      </c>
      <c r="V1919" t="s">
        <v>3606</v>
      </c>
      <c r="AA1919" t="s">
        <v>1406</v>
      </c>
      <c r="AB1919" t="s">
        <v>1400</v>
      </c>
      <c r="AC1919" t="s">
        <v>1406</v>
      </c>
      <c r="AD1919" t="s">
        <v>1407</v>
      </c>
      <c r="AF1919" t="s">
        <v>137</v>
      </c>
      <c r="AG1919" t="s">
        <v>1408</v>
      </c>
      <c r="AI1919" t="s">
        <v>139</v>
      </c>
      <c r="AK1919" t="s">
        <v>140</v>
      </c>
      <c r="AM1919" t="s">
        <v>141</v>
      </c>
      <c r="AS1919" t="s">
        <v>5589</v>
      </c>
      <c r="AZ1919" t="s">
        <v>1207</v>
      </c>
      <c r="BA1919" t="s">
        <v>1208</v>
      </c>
      <c r="BB1919" t="s">
        <v>1209</v>
      </c>
      <c r="BD1919" t="s">
        <v>1409</v>
      </c>
      <c r="BE1919" s="15">
        <v>45572</v>
      </c>
      <c r="BG1919" t="s">
        <v>1410</v>
      </c>
      <c r="BH1919">
        <v>0.5</v>
      </c>
      <c r="BI1919" t="s">
        <v>139</v>
      </c>
      <c r="BJ1919" s="15"/>
      <c r="BK1919" t="s">
        <v>146</v>
      </c>
      <c r="BL1919">
        <v>8</v>
      </c>
      <c r="BM1919" s="16">
        <v>45560.760416666701</v>
      </c>
      <c r="BN1919">
        <v>8</v>
      </c>
      <c r="BO1919" s="16">
        <v>45560.760416666701</v>
      </c>
      <c r="BP1919" t="s">
        <v>147</v>
      </c>
      <c r="BQ1919" t="s">
        <v>147</v>
      </c>
      <c r="BS1919">
        <v>0.5</v>
      </c>
      <c r="BT1919" t="b">
        <v>0</v>
      </c>
      <c r="BV1919">
        <v>0.5</v>
      </c>
      <c r="BW1919">
        <v>0.25</v>
      </c>
      <c r="BX1919" t="s">
        <v>1103</v>
      </c>
      <c r="BY1919" t="s">
        <v>1400</v>
      </c>
      <c r="BZ1919" t="s">
        <v>1401</v>
      </c>
      <c r="CA1919" t="s">
        <v>3607</v>
      </c>
      <c r="CB1919" t="s">
        <v>150</v>
      </c>
      <c r="CC1919" t="s">
        <v>3599</v>
      </c>
      <c r="CD1919" t="s">
        <v>3600</v>
      </c>
      <c r="CI1919">
        <v>44.03228</v>
      </c>
      <c r="CJ1919">
        <v>-117.06424</v>
      </c>
      <c r="CN1919" t="s">
        <v>135</v>
      </c>
      <c r="CO1919" t="s">
        <v>298</v>
      </c>
      <c r="CV1919" t="s">
        <v>154</v>
      </c>
      <c r="CW1919" t="s">
        <v>524</v>
      </c>
      <c r="CX1919" t="s">
        <v>3601</v>
      </c>
      <c r="DC1919" s="15"/>
      <c r="DH1919" t="s">
        <v>146</v>
      </c>
    </row>
    <row r="1920" spans="1:112" x14ac:dyDescent="0.25">
      <c r="A1920" t="s">
        <v>1400</v>
      </c>
      <c r="B1920" t="s">
        <v>1401</v>
      </c>
      <c r="C1920" t="s">
        <v>5591</v>
      </c>
      <c r="D1920" t="s">
        <v>124</v>
      </c>
      <c r="E1920" t="s">
        <v>125</v>
      </c>
      <c r="F1920" t="s">
        <v>126</v>
      </c>
      <c r="G1920" s="15">
        <v>45560</v>
      </c>
      <c r="H1920" t="s">
        <v>212</v>
      </c>
      <c r="I1920" t="s">
        <v>1197</v>
      </c>
      <c r="J1920" s="15">
        <v>45560</v>
      </c>
      <c r="K1920" t="s">
        <v>212</v>
      </c>
      <c r="L1920" t="s">
        <v>1197</v>
      </c>
      <c r="T1920" t="s">
        <v>1404</v>
      </c>
      <c r="V1920" t="s">
        <v>3597</v>
      </c>
      <c r="AA1920" t="s">
        <v>1406</v>
      </c>
      <c r="AB1920" t="s">
        <v>1400</v>
      </c>
      <c r="AC1920" t="s">
        <v>1406</v>
      </c>
      <c r="AD1920" t="s">
        <v>1407</v>
      </c>
      <c r="AF1920" t="s">
        <v>137</v>
      </c>
      <c r="AG1920" t="s">
        <v>1408</v>
      </c>
      <c r="AI1920" t="s">
        <v>139</v>
      </c>
      <c r="AK1920" t="s">
        <v>140</v>
      </c>
      <c r="AM1920" t="s">
        <v>141</v>
      </c>
      <c r="AS1920" t="s">
        <v>5589</v>
      </c>
      <c r="AZ1920" t="s">
        <v>1207</v>
      </c>
      <c r="BA1920" t="s">
        <v>1208</v>
      </c>
      <c r="BB1920" t="s">
        <v>1209</v>
      </c>
      <c r="BD1920" t="s">
        <v>1409</v>
      </c>
      <c r="BE1920" s="15">
        <v>45572</v>
      </c>
      <c r="BG1920" t="s">
        <v>1410</v>
      </c>
      <c r="BH1920">
        <v>0.5</v>
      </c>
      <c r="BI1920" t="s">
        <v>139</v>
      </c>
      <c r="BJ1920" s="15"/>
      <c r="BK1920" t="s">
        <v>146</v>
      </c>
      <c r="BL1920">
        <v>8</v>
      </c>
      <c r="BM1920" s="16">
        <v>45560.798611111102</v>
      </c>
      <c r="BN1920">
        <v>8</v>
      </c>
      <c r="BO1920" s="16">
        <v>45560.798611111102</v>
      </c>
      <c r="BP1920" t="s">
        <v>147</v>
      </c>
      <c r="BQ1920" t="s">
        <v>147</v>
      </c>
      <c r="BS1920">
        <v>0.5</v>
      </c>
      <c r="BT1920" t="b">
        <v>0</v>
      </c>
      <c r="BV1920">
        <v>0.5</v>
      </c>
      <c r="BW1920">
        <v>0.25</v>
      </c>
      <c r="BX1920" t="s">
        <v>1103</v>
      </c>
      <c r="BY1920" t="s">
        <v>1400</v>
      </c>
      <c r="BZ1920" t="s">
        <v>1401</v>
      </c>
      <c r="CA1920" t="s">
        <v>3598</v>
      </c>
      <c r="CB1920" t="s">
        <v>150</v>
      </c>
      <c r="CC1920" t="s">
        <v>3599</v>
      </c>
      <c r="CD1920" t="s">
        <v>3600</v>
      </c>
      <c r="CI1920">
        <v>44.02984</v>
      </c>
      <c r="CJ1920">
        <v>-117.0638</v>
      </c>
      <c r="CN1920" t="s">
        <v>135</v>
      </c>
      <c r="CO1920" t="s">
        <v>298</v>
      </c>
      <c r="CV1920" t="s">
        <v>154</v>
      </c>
      <c r="CW1920" t="s">
        <v>524</v>
      </c>
      <c r="CX1920" t="s">
        <v>3601</v>
      </c>
      <c r="DC1920" s="15"/>
      <c r="DH1920" t="s">
        <v>146</v>
      </c>
    </row>
    <row r="1921" spans="1:112" x14ac:dyDescent="0.25">
      <c r="A1921" t="s">
        <v>1400</v>
      </c>
      <c r="B1921" t="s">
        <v>1401</v>
      </c>
      <c r="C1921" t="s">
        <v>5592</v>
      </c>
      <c r="D1921" t="s">
        <v>124</v>
      </c>
      <c r="E1921" t="s">
        <v>125</v>
      </c>
      <c r="F1921" t="s">
        <v>126</v>
      </c>
      <c r="G1921" s="15">
        <v>45560</v>
      </c>
      <c r="H1921" t="s">
        <v>875</v>
      </c>
      <c r="I1921" t="s">
        <v>1197</v>
      </c>
      <c r="J1921" s="15">
        <v>45560</v>
      </c>
      <c r="K1921" t="s">
        <v>875</v>
      </c>
      <c r="L1921" t="s">
        <v>1197</v>
      </c>
      <c r="T1921" t="s">
        <v>1404</v>
      </c>
      <c r="V1921" t="s">
        <v>3609</v>
      </c>
      <c r="AA1921" t="s">
        <v>1406</v>
      </c>
      <c r="AB1921" t="s">
        <v>1400</v>
      </c>
      <c r="AC1921" t="s">
        <v>1406</v>
      </c>
      <c r="AD1921" t="s">
        <v>1407</v>
      </c>
      <c r="AF1921" t="s">
        <v>137</v>
      </c>
      <c r="AG1921" t="s">
        <v>1408</v>
      </c>
      <c r="AI1921" t="s">
        <v>139</v>
      </c>
      <c r="AK1921" t="s">
        <v>140</v>
      </c>
      <c r="AM1921" t="s">
        <v>141</v>
      </c>
      <c r="AS1921" t="s">
        <v>5589</v>
      </c>
      <c r="AZ1921" t="s">
        <v>1207</v>
      </c>
      <c r="BA1921" t="s">
        <v>1208</v>
      </c>
      <c r="BB1921" t="s">
        <v>1209</v>
      </c>
      <c r="BD1921" t="s">
        <v>1409</v>
      </c>
      <c r="BE1921" s="15">
        <v>45572</v>
      </c>
      <c r="BG1921" t="s">
        <v>1410</v>
      </c>
      <c r="BH1921">
        <v>0.5</v>
      </c>
      <c r="BI1921" t="s">
        <v>139</v>
      </c>
      <c r="BJ1921" s="15"/>
      <c r="BK1921" t="s">
        <v>146</v>
      </c>
      <c r="BL1921">
        <v>8</v>
      </c>
      <c r="BM1921" s="16">
        <v>45560.854166666701</v>
      </c>
      <c r="BN1921">
        <v>8</v>
      </c>
      <c r="BO1921" s="16">
        <v>45560.854166666701</v>
      </c>
      <c r="BP1921" t="s">
        <v>147</v>
      </c>
      <c r="BQ1921" t="s">
        <v>147</v>
      </c>
      <c r="BS1921">
        <v>0.5</v>
      </c>
      <c r="BT1921" t="b">
        <v>0</v>
      </c>
      <c r="BV1921">
        <v>0.5</v>
      </c>
      <c r="BW1921">
        <v>0.25</v>
      </c>
      <c r="BX1921" t="s">
        <v>1103</v>
      </c>
      <c r="BY1921" t="s">
        <v>1400</v>
      </c>
      <c r="BZ1921" t="s">
        <v>1401</v>
      </c>
      <c r="CA1921" t="s">
        <v>3610</v>
      </c>
      <c r="CB1921" t="s">
        <v>150</v>
      </c>
      <c r="CD1921" t="s">
        <v>3600</v>
      </c>
      <c r="CI1921">
        <v>44.032249999999998</v>
      </c>
      <c r="CJ1921">
        <v>-117.06435</v>
      </c>
      <c r="CN1921" t="s">
        <v>1971</v>
      </c>
      <c r="CO1921" t="s">
        <v>298</v>
      </c>
      <c r="CV1921" t="s">
        <v>154</v>
      </c>
      <c r="CW1921" t="s">
        <v>524</v>
      </c>
      <c r="CX1921" t="s">
        <v>3601</v>
      </c>
      <c r="DC1921" s="15"/>
      <c r="DH1921" t="s">
        <v>146</v>
      </c>
    </row>
    <row r="1922" spans="1:112" x14ac:dyDescent="0.25">
      <c r="A1922" t="s">
        <v>1400</v>
      </c>
      <c r="B1922" t="s">
        <v>1401</v>
      </c>
      <c r="C1922" t="s">
        <v>5593</v>
      </c>
      <c r="D1922" t="s">
        <v>124</v>
      </c>
      <c r="E1922" t="s">
        <v>125</v>
      </c>
      <c r="F1922" t="s">
        <v>126</v>
      </c>
      <c r="G1922" s="15">
        <v>45574</v>
      </c>
      <c r="H1922" t="s">
        <v>1261</v>
      </c>
      <c r="I1922" t="s">
        <v>1197</v>
      </c>
      <c r="J1922" s="15">
        <v>45574</v>
      </c>
      <c r="K1922" t="s">
        <v>1261</v>
      </c>
      <c r="L1922" t="s">
        <v>1197</v>
      </c>
      <c r="T1922" t="s">
        <v>1404</v>
      </c>
      <c r="V1922" t="s">
        <v>3054</v>
      </c>
      <c r="AA1922" t="s">
        <v>1406</v>
      </c>
      <c r="AB1922" t="s">
        <v>1400</v>
      </c>
      <c r="AC1922" t="s">
        <v>1406</v>
      </c>
      <c r="AD1922" t="s">
        <v>1407</v>
      </c>
      <c r="AF1922" t="s">
        <v>137</v>
      </c>
      <c r="AG1922" t="s">
        <v>1408</v>
      </c>
      <c r="AI1922" t="s">
        <v>139</v>
      </c>
      <c r="AK1922" t="s">
        <v>140</v>
      </c>
      <c r="AM1922" t="s">
        <v>141</v>
      </c>
      <c r="AS1922" t="s">
        <v>5594</v>
      </c>
      <c r="AZ1922" t="s">
        <v>1207</v>
      </c>
      <c r="BA1922" t="s">
        <v>1208</v>
      </c>
      <c r="BB1922" t="s">
        <v>1209</v>
      </c>
      <c r="BD1922" t="s">
        <v>1409</v>
      </c>
      <c r="BE1922" s="15">
        <v>45580</v>
      </c>
      <c r="BG1922" t="s">
        <v>1410</v>
      </c>
      <c r="BH1922">
        <v>0.5</v>
      </c>
      <c r="BI1922" t="s">
        <v>139</v>
      </c>
      <c r="BJ1922" s="15"/>
      <c r="BK1922" t="s">
        <v>146</v>
      </c>
      <c r="BL1922">
        <v>8</v>
      </c>
      <c r="BM1922" s="16">
        <v>45574.6875</v>
      </c>
      <c r="BN1922">
        <v>8</v>
      </c>
      <c r="BO1922" s="16">
        <v>45574.6875</v>
      </c>
      <c r="BP1922" t="s">
        <v>147</v>
      </c>
      <c r="BQ1922" t="s">
        <v>147</v>
      </c>
      <c r="BS1922">
        <v>0.5</v>
      </c>
      <c r="BT1922" t="b">
        <v>0</v>
      </c>
      <c r="BV1922">
        <v>0.5</v>
      </c>
      <c r="BW1922">
        <v>0.25</v>
      </c>
      <c r="BX1922" t="s">
        <v>1103</v>
      </c>
      <c r="BY1922" t="s">
        <v>1400</v>
      </c>
      <c r="BZ1922" t="s">
        <v>1401</v>
      </c>
      <c r="CA1922" t="s">
        <v>3055</v>
      </c>
      <c r="CB1922" t="s">
        <v>150</v>
      </c>
      <c r="CD1922" t="s">
        <v>3056</v>
      </c>
      <c r="CI1922">
        <v>44.30556</v>
      </c>
      <c r="CJ1922">
        <v>-120.91589999999999</v>
      </c>
      <c r="CN1922" t="s">
        <v>1971</v>
      </c>
      <c r="CO1922" t="s">
        <v>298</v>
      </c>
      <c r="CV1922" t="s">
        <v>154</v>
      </c>
      <c r="CW1922" t="s">
        <v>524</v>
      </c>
      <c r="CX1922" t="s">
        <v>321</v>
      </c>
      <c r="DC1922" s="15"/>
      <c r="DH1922" t="s">
        <v>146</v>
      </c>
    </row>
    <row r="1923" spans="1:112" x14ac:dyDescent="0.25">
      <c r="A1923" t="s">
        <v>1400</v>
      </c>
      <c r="B1923" t="s">
        <v>1401</v>
      </c>
      <c r="C1923" t="s">
        <v>5595</v>
      </c>
      <c r="D1923" t="s">
        <v>124</v>
      </c>
      <c r="E1923" t="s">
        <v>125</v>
      </c>
      <c r="F1923" t="s">
        <v>126</v>
      </c>
      <c r="G1923" s="15">
        <v>45574</v>
      </c>
      <c r="H1923" t="s">
        <v>424</v>
      </c>
      <c r="I1923" t="s">
        <v>1197</v>
      </c>
      <c r="J1923" s="15">
        <v>45574</v>
      </c>
      <c r="K1923" t="s">
        <v>424</v>
      </c>
      <c r="L1923" t="s">
        <v>1197</v>
      </c>
      <c r="T1923" t="s">
        <v>1404</v>
      </c>
      <c r="V1923" t="s">
        <v>3058</v>
      </c>
      <c r="AA1923" t="s">
        <v>1406</v>
      </c>
      <c r="AB1923" t="s">
        <v>1400</v>
      </c>
      <c r="AC1923" t="s">
        <v>1406</v>
      </c>
      <c r="AD1923" t="s">
        <v>1407</v>
      </c>
      <c r="AF1923" t="s">
        <v>137</v>
      </c>
      <c r="AG1923" t="s">
        <v>1408</v>
      </c>
      <c r="AI1923" t="s">
        <v>139</v>
      </c>
      <c r="AK1923" t="s">
        <v>140</v>
      </c>
      <c r="AM1923" t="s">
        <v>141</v>
      </c>
      <c r="AS1923" t="s">
        <v>5594</v>
      </c>
      <c r="AZ1923" t="s">
        <v>1207</v>
      </c>
      <c r="BA1923" t="s">
        <v>1208</v>
      </c>
      <c r="BB1923" t="s">
        <v>1209</v>
      </c>
      <c r="BD1923" t="s">
        <v>1409</v>
      </c>
      <c r="BE1923" s="15">
        <v>45580</v>
      </c>
      <c r="BG1923" t="s">
        <v>1410</v>
      </c>
      <c r="BH1923">
        <v>0.5</v>
      </c>
      <c r="BI1923" t="s">
        <v>139</v>
      </c>
      <c r="BJ1923" s="15"/>
      <c r="BK1923" t="s">
        <v>146</v>
      </c>
      <c r="BL1923">
        <v>8</v>
      </c>
      <c r="BM1923" s="16">
        <v>45574.802083333299</v>
      </c>
      <c r="BN1923">
        <v>8</v>
      </c>
      <c r="BO1923" s="16">
        <v>45574.802083333299</v>
      </c>
      <c r="BP1923" t="s">
        <v>147</v>
      </c>
      <c r="BQ1923" t="s">
        <v>147</v>
      </c>
      <c r="BS1923">
        <v>0.5</v>
      </c>
      <c r="BT1923" t="b">
        <v>0</v>
      </c>
      <c r="BV1923">
        <v>0.5</v>
      </c>
      <c r="BW1923">
        <v>0.25</v>
      </c>
      <c r="BX1923" t="s">
        <v>1103</v>
      </c>
      <c r="BY1923" t="s">
        <v>1400</v>
      </c>
      <c r="BZ1923" t="s">
        <v>1401</v>
      </c>
      <c r="CA1923" t="s">
        <v>3059</v>
      </c>
      <c r="CB1923" t="s">
        <v>150</v>
      </c>
      <c r="CD1923" t="s">
        <v>3056</v>
      </c>
      <c r="CI1923">
        <v>44.305459999999997</v>
      </c>
      <c r="CJ1923">
        <v>-120.90716</v>
      </c>
      <c r="CN1923" t="s">
        <v>135</v>
      </c>
      <c r="CO1923" t="s">
        <v>298</v>
      </c>
      <c r="CV1923" t="s">
        <v>154</v>
      </c>
      <c r="CW1923" t="s">
        <v>524</v>
      </c>
      <c r="CX1923" t="s">
        <v>321</v>
      </c>
      <c r="DC1923" s="15"/>
      <c r="DH1923" t="s">
        <v>146</v>
      </c>
    </row>
    <row r="1924" spans="1:112" x14ac:dyDescent="0.25">
      <c r="A1924" t="s">
        <v>1400</v>
      </c>
      <c r="B1924" t="s">
        <v>1401</v>
      </c>
      <c r="C1924" t="s">
        <v>5596</v>
      </c>
      <c r="D1924" t="s">
        <v>124</v>
      </c>
      <c r="E1924" t="s">
        <v>125</v>
      </c>
      <c r="F1924" t="s">
        <v>126</v>
      </c>
      <c r="G1924" s="15">
        <v>45574</v>
      </c>
      <c r="H1924" t="s">
        <v>2011</v>
      </c>
      <c r="I1924" t="s">
        <v>1197</v>
      </c>
      <c r="J1924" s="15">
        <v>45574</v>
      </c>
      <c r="K1924" t="s">
        <v>2011</v>
      </c>
      <c r="L1924" t="s">
        <v>1197</v>
      </c>
      <c r="T1924" t="s">
        <v>1404</v>
      </c>
      <c r="V1924" t="s">
        <v>3061</v>
      </c>
      <c r="AA1924" t="s">
        <v>1406</v>
      </c>
      <c r="AB1924" t="s">
        <v>1400</v>
      </c>
      <c r="AC1924" t="s">
        <v>1406</v>
      </c>
      <c r="AD1924" t="s">
        <v>1407</v>
      </c>
      <c r="AF1924" t="s">
        <v>137</v>
      </c>
      <c r="AG1924" t="s">
        <v>1408</v>
      </c>
      <c r="AI1924" t="s">
        <v>139</v>
      </c>
      <c r="AK1924" t="s">
        <v>140</v>
      </c>
      <c r="AM1924" t="s">
        <v>141</v>
      </c>
      <c r="AS1924" t="s">
        <v>5594</v>
      </c>
      <c r="AZ1924" t="s">
        <v>1207</v>
      </c>
      <c r="BA1924" t="s">
        <v>1208</v>
      </c>
      <c r="BB1924" t="s">
        <v>1209</v>
      </c>
      <c r="BD1924" t="s">
        <v>1409</v>
      </c>
      <c r="BE1924" s="15">
        <v>45580</v>
      </c>
      <c r="BG1924" t="s">
        <v>1410</v>
      </c>
      <c r="BH1924">
        <v>0.5</v>
      </c>
      <c r="BI1924" t="s">
        <v>139</v>
      </c>
      <c r="BJ1924" s="15"/>
      <c r="BK1924" t="s">
        <v>146</v>
      </c>
      <c r="BL1924">
        <v>8</v>
      </c>
      <c r="BM1924" s="16">
        <v>45574.888888888898</v>
      </c>
      <c r="BN1924">
        <v>8</v>
      </c>
      <c r="BO1924" s="16">
        <v>45574.888888888898</v>
      </c>
      <c r="BP1924" t="s">
        <v>147</v>
      </c>
      <c r="BQ1924" t="s">
        <v>147</v>
      </c>
      <c r="BS1924">
        <v>0.5</v>
      </c>
      <c r="BT1924" t="b">
        <v>0</v>
      </c>
      <c r="BV1924">
        <v>0.5</v>
      </c>
      <c r="BW1924">
        <v>0.25</v>
      </c>
      <c r="BX1924" t="s">
        <v>1103</v>
      </c>
      <c r="BY1924" t="s">
        <v>1400</v>
      </c>
      <c r="BZ1924" t="s">
        <v>1401</v>
      </c>
      <c r="CA1924" t="s">
        <v>3062</v>
      </c>
      <c r="CB1924" t="s">
        <v>150</v>
      </c>
      <c r="CD1924" t="s">
        <v>3056</v>
      </c>
      <c r="CI1924">
        <v>44.302930000000003</v>
      </c>
      <c r="CJ1924">
        <v>-120.91370999999999</v>
      </c>
      <c r="CN1924" t="s">
        <v>135</v>
      </c>
      <c r="CO1924" t="s">
        <v>298</v>
      </c>
      <c r="CV1924" t="s">
        <v>154</v>
      </c>
      <c r="CW1924" t="s">
        <v>524</v>
      </c>
      <c r="CX1924" t="s">
        <v>321</v>
      </c>
      <c r="DC1924" s="15"/>
      <c r="DH1924" t="s">
        <v>146</v>
      </c>
    </row>
    <row r="1925" spans="1:112" x14ac:dyDescent="0.25">
      <c r="A1925" t="s">
        <v>1400</v>
      </c>
      <c r="B1925" t="s">
        <v>1401</v>
      </c>
      <c r="C1925" t="s">
        <v>5597</v>
      </c>
      <c r="D1925" t="s">
        <v>124</v>
      </c>
      <c r="E1925" t="s">
        <v>125</v>
      </c>
      <c r="F1925" t="s">
        <v>126</v>
      </c>
      <c r="G1925" s="15">
        <v>45580</v>
      </c>
      <c r="H1925" t="s">
        <v>238</v>
      </c>
      <c r="I1925" t="s">
        <v>1197</v>
      </c>
      <c r="J1925" s="15">
        <v>45580</v>
      </c>
      <c r="K1925" t="s">
        <v>238</v>
      </c>
      <c r="L1925" t="s">
        <v>1197</v>
      </c>
      <c r="T1925" t="s">
        <v>1404</v>
      </c>
      <c r="V1925" t="s">
        <v>5598</v>
      </c>
      <c r="AA1925" t="s">
        <v>1406</v>
      </c>
      <c r="AB1925" t="s">
        <v>1400</v>
      </c>
      <c r="AC1925" t="s">
        <v>1406</v>
      </c>
      <c r="AD1925" t="s">
        <v>1407</v>
      </c>
      <c r="AF1925" t="s">
        <v>137</v>
      </c>
      <c r="AG1925" t="s">
        <v>1408</v>
      </c>
      <c r="AI1925" t="s">
        <v>139</v>
      </c>
      <c r="AK1925" t="s">
        <v>140</v>
      </c>
      <c r="AM1925" t="s">
        <v>141</v>
      </c>
      <c r="AS1925" t="s">
        <v>5594</v>
      </c>
      <c r="AZ1925" t="s">
        <v>1207</v>
      </c>
      <c r="BA1925" t="s">
        <v>1208</v>
      </c>
      <c r="BB1925" t="s">
        <v>1209</v>
      </c>
      <c r="BD1925" t="s">
        <v>1409</v>
      </c>
      <c r="BE1925" s="15">
        <v>45581</v>
      </c>
      <c r="BG1925" t="s">
        <v>1410</v>
      </c>
      <c r="BH1925">
        <v>0.5</v>
      </c>
      <c r="BI1925" t="s">
        <v>139</v>
      </c>
      <c r="BJ1925" s="15"/>
      <c r="BK1925" t="s">
        <v>146</v>
      </c>
      <c r="BL1925">
        <v>8</v>
      </c>
      <c r="BM1925" s="16">
        <v>45580.761805555601</v>
      </c>
      <c r="BN1925">
        <v>8</v>
      </c>
      <c r="BO1925" s="16">
        <v>45580.761805555601</v>
      </c>
      <c r="BP1925" t="s">
        <v>147</v>
      </c>
      <c r="BQ1925" t="s">
        <v>147</v>
      </c>
      <c r="BS1925">
        <v>0.5</v>
      </c>
      <c r="BT1925" t="b">
        <v>0</v>
      </c>
      <c r="BV1925">
        <v>0.5</v>
      </c>
      <c r="BW1925">
        <v>0.25</v>
      </c>
      <c r="BX1925" t="s">
        <v>1103</v>
      </c>
      <c r="BY1925" t="s">
        <v>1400</v>
      </c>
      <c r="BZ1925" t="s">
        <v>1401</v>
      </c>
      <c r="CA1925" t="s">
        <v>5599</v>
      </c>
      <c r="CB1925" t="s">
        <v>150</v>
      </c>
      <c r="CD1925" t="s">
        <v>3654</v>
      </c>
      <c r="CI1925">
        <v>44.696066610000003</v>
      </c>
      <c r="CJ1925">
        <v>-123.23579399</v>
      </c>
      <c r="CN1925" t="s">
        <v>3003</v>
      </c>
      <c r="CO1925" t="s">
        <v>298</v>
      </c>
      <c r="CV1925" t="s">
        <v>154</v>
      </c>
      <c r="CW1925" t="s">
        <v>524</v>
      </c>
      <c r="CX1925" t="s">
        <v>1464</v>
      </c>
      <c r="DC1925" s="15"/>
      <c r="DH1925" t="s">
        <v>146</v>
      </c>
    </row>
    <row r="1926" spans="1:112" x14ac:dyDescent="0.25">
      <c r="A1926" t="s">
        <v>1400</v>
      </c>
      <c r="B1926" t="s">
        <v>1401</v>
      </c>
      <c r="C1926" t="s">
        <v>5600</v>
      </c>
      <c r="D1926" t="s">
        <v>124</v>
      </c>
      <c r="E1926" t="s">
        <v>125</v>
      </c>
      <c r="F1926" t="s">
        <v>126</v>
      </c>
      <c r="G1926" s="15">
        <v>45580</v>
      </c>
      <c r="H1926" t="s">
        <v>4943</v>
      </c>
      <c r="I1926" t="s">
        <v>1197</v>
      </c>
      <c r="J1926" s="15">
        <v>45580</v>
      </c>
      <c r="K1926" t="s">
        <v>4943</v>
      </c>
      <c r="L1926" t="s">
        <v>1197</v>
      </c>
      <c r="T1926" t="s">
        <v>1404</v>
      </c>
      <c r="V1926" t="s">
        <v>5601</v>
      </c>
      <c r="AA1926" t="s">
        <v>1406</v>
      </c>
      <c r="AB1926" t="s">
        <v>1400</v>
      </c>
      <c r="AC1926" t="s">
        <v>1406</v>
      </c>
      <c r="AD1926" t="s">
        <v>1407</v>
      </c>
      <c r="AF1926" t="s">
        <v>137</v>
      </c>
      <c r="AG1926" t="s">
        <v>1408</v>
      </c>
      <c r="AI1926" t="s">
        <v>139</v>
      </c>
      <c r="AK1926" t="s">
        <v>140</v>
      </c>
      <c r="AM1926" t="s">
        <v>141</v>
      </c>
      <c r="AS1926" t="s">
        <v>5594</v>
      </c>
      <c r="AZ1926" t="s">
        <v>1207</v>
      </c>
      <c r="BA1926" t="s">
        <v>1208</v>
      </c>
      <c r="BB1926" t="s">
        <v>1209</v>
      </c>
      <c r="BD1926" t="s">
        <v>1409</v>
      </c>
      <c r="BE1926" s="15">
        <v>45581</v>
      </c>
      <c r="BG1926" t="s">
        <v>1410</v>
      </c>
      <c r="BH1926">
        <v>0.5</v>
      </c>
      <c r="BI1926" t="s">
        <v>139</v>
      </c>
      <c r="BJ1926" s="15"/>
      <c r="BK1926" t="s">
        <v>146</v>
      </c>
      <c r="BL1926">
        <v>8</v>
      </c>
      <c r="BM1926" s="16">
        <v>45580.807638888902</v>
      </c>
      <c r="BN1926">
        <v>8</v>
      </c>
      <c r="BO1926" s="16">
        <v>45580.807638888902</v>
      </c>
      <c r="BP1926" t="s">
        <v>147</v>
      </c>
      <c r="BQ1926" t="s">
        <v>147</v>
      </c>
      <c r="BS1926">
        <v>0.5</v>
      </c>
      <c r="BT1926" t="b">
        <v>0</v>
      </c>
      <c r="BV1926">
        <v>0.5</v>
      </c>
      <c r="BW1926">
        <v>0.25</v>
      </c>
      <c r="BX1926" t="s">
        <v>1103</v>
      </c>
      <c r="BY1926" t="s">
        <v>1400</v>
      </c>
      <c r="BZ1926" t="s">
        <v>1401</v>
      </c>
      <c r="CA1926" t="s">
        <v>5602</v>
      </c>
      <c r="CB1926" t="s">
        <v>150</v>
      </c>
      <c r="CD1926" t="s">
        <v>3654</v>
      </c>
      <c r="CI1926">
        <v>44.696064460000002</v>
      </c>
      <c r="CJ1926">
        <v>-123.23572559</v>
      </c>
      <c r="CN1926" t="s">
        <v>3003</v>
      </c>
      <c r="CO1926" t="s">
        <v>298</v>
      </c>
      <c r="CV1926" t="s">
        <v>154</v>
      </c>
      <c r="CW1926" t="s">
        <v>524</v>
      </c>
      <c r="CX1926" t="s">
        <v>1464</v>
      </c>
      <c r="DC1926" s="15"/>
      <c r="DH1926" t="s">
        <v>146</v>
      </c>
    </row>
    <row r="1927" spans="1:112" x14ac:dyDescent="0.25">
      <c r="A1927" t="s">
        <v>1400</v>
      </c>
      <c r="B1927" t="s">
        <v>1401</v>
      </c>
      <c r="C1927" t="s">
        <v>5603</v>
      </c>
      <c r="D1927" t="s">
        <v>124</v>
      </c>
      <c r="E1927" t="s">
        <v>125</v>
      </c>
      <c r="F1927" t="s">
        <v>126</v>
      </c>
      <c r="G1927" s="15">
        <v>45580</v>
      </c>
      <c r="H1927" t="s">
        <v>5604</v>
      </c>
      <c r="I1927" t="s">
        <v>1197</v>
      </c>
      <c r="J1927" s="15">
        <v>45580</v>
      </c>
      <c r="K1927" t="s">
        <v>5604</v>
      </c>
      <c r="L1927" t="s">
        <v>1197</v>
      </c>
      <c r="T1927" t="s">
        <v>1404</v>
      </c>
      <c r="V1927" t="s">
        <v>5605</v>
      </c>
      <c r="AA1927" t="s">
        <v>1406</v>
      </c>
      <c r="AB1927" t="s">
        <v>1400</v>
      </c>
      <c r="AC1927" t="s">
        <v>1406</v>
      </c>
      <c r="AD1927" t="s">
        <v>1407</v>
      </c>
      <c r="AF1927" t="s">
        <v>137</v>
      </c>
      <c r="AG1927" t="s">
        <v>1408</v>
      </c>
      <c r="AI1927" t="s">
        <v>139</v>
      </c>
      <c r="AK1927" t="s">
        <v>140</v>
      </c>
      <c r="AM1927" t="s">
        <v>141</v>
      </c>
      <c r="AS1927" t="s">
        <v>5594</v>
      </c>
      <c r="AZ1927" t="s">
        <v>1207</v>
      </c>
      <c r="BA1927" t="s">
        <v>1208</v>
      </c>
      <c r="BB1927" t="s">
        <v>1209</v>
      </c>
      <c r="BD1927" t="s">
        <v>1409</v>
      </c>
      <c r="BE1927" s="15">
        <v>45581</v>
      </c>
      <c r="BG1927" t="s">
        <v>1410</v>
      </c>
      <c r="BH1927">
        <v>0.5</v>
      </c>
      <c r="BI1927" t="s">
        <v>139</v>
      </c>
      <c r="BJ1927" s="15"/>
      <c r="BK1927" t="s">
        <v>146</v>
      </c>
      <c r="BL1927">
        <v>8</v>
      </c>
      <c r="BM1927" s="16">
        <v>45580.872222222199</v>
      </c>
      <c r="BN1927">
        <v>8</v>
      </c>
      <c r="BO1927" s="16">
        <v>45580.872222222199</v>
      </c>
      <c r="BP1927" t="s">
        <v>147</v>
      </c>
      <c r="BQ1927" t="s">
        <v>147</v>
      </c>
      <c r="BS1927">
        <v>0.5</v>
      </c>
      <c r="BT1927" t="b">
        <v>0</v>
      </c>
      <c r="BV1927">
        <v>0.5</v>
      </c>
      <c r="BW1927">
        <v>0.25</v>
      </c>
      <c r="BX1927" t="s">
        <v>1103</v>
      </c>
      <c r="BY1927" t="s">
        <v>1400</v>
      </c>
      <c r="BZ1927" t="s">
        <v>1401</v>
      </c>
      <c r="CA1927" t="s">
        <v>5606</v>
      </c>
      <c r="CB1927" t="s">
        <v>150</v>
      </c>
      <c r="CD1927" t="s">
        <v>3654</v>
      </c>
      <c r="CI1927">
        <v>44.700602330000002</v>
      </c>
      <c r="CJ1927">
        <v>-123.22426953</v>
      </c>
      <c r="CN1927" t="s">
        <v>3003</v>
      </c>
      <c r="CO1927" t="s">
        <v>298</v>
      </c>
      <c r="CV1927" t="s">
        <v>154</v>
      </c>
      <c r="CW1927" t="s">
        <v>524</v>
      </c>
      <c r="CX1927" t="s">
        <v>1464</v>
      </c>
      <c r="DC1927" s="15"/>
      <c r="DH1927" t="s">
        <v>146</v>
      </c>
    </row>
    <row r="1928" spans="1:112" x14ac:dyDescent="0.25">
      <c r="A1928" t="s">
        <v>1400</v>
      </c>
      <c r="B1928" t="s">
        <v>1401</v>
      </c>
      <c r="C1928" t="s">
        <v>5607</v>
      </c>
      <c r="D1928" t="s">
        <v>124</v>
      </c>
      <c r="E1928" t="s">
        <v>125</v>
      </c>
      <c r="F1928" t="s">
        <v>126</v>
      </c>
      <c r="G1928" s="15">
        <v>45580</v>
      </c>
      <c r="H1928" t="s">
        <v>1958</v>
      </c>
      <c r="I1928" t="s">
        <v>1197</v>
      </c>
      <c r="J1928" s="15">
        <v>45580</v>
      </c>
      <c r="K1928" t="s">
        <v>1958</v>
      </c>
      <c r="L1928" t="s">
        <v>1197</v>
      </c>
      <c r="T1928" t="s">
        <v>1404</v>
      </c>
      <c r="V1928" t="s">
        <v>5608</v>
      </c>
      <c r="AA1928" t="s">
        <v>1406</v>
      </c>
      <c r="AB1928" t="s">
        <v>1400</v>
      </c>
      <c r="AC1928" t="s">
        <v>1406</v>
      </c>
      <c r="AD1928" t="s">
        <v>1407</v>
      </c>
      <c r="AF1928" t="s">
        <v>137</v>
      </c>
      <c r="AG1928" t="s">
        <v>1408</v>
      </c>
      <c r="AI1928" t="s">
        <v>139</v>
      </c>
      <c r="AK1928" t="s">
        <v>140</v>
      </c>
      <c r="AM1928" t="s">
        <v>141</v>
      </c>
      <c r="AS1928" t="s">
        <v>5594</v>
      </c>
      <c r="AZ1928" t="s">
        <v>1207</v>
      </c>
      <c r="BA1928" t="s">
        <v>1208</v>
      </c>
      <c r="BB1928" t="s">
        <v>1209</v>
      </c>
      <c r="BD1928" t="s">
        <v>1409</v>
      </c>
      <c r="BE1928" s="15">
        <v>45581</v>
      </c>
      <c r="BG1928" t="s">
        <v>1410</v>
      </c>
      <c r="BH1928">
        <v>0.5</v>
      </c>
      <c r="BI1928" t="s">
        <v>139</v>
      </c>
      <c r="BJ1928" s="15"/>
      <c r="BK1928" t="s">
        <v>146</v>
      </c>
      <c r="BL1928">
        <v>8</v>
      </c>
      <c r="BM1928" s="16">
        <v>45580.944444444402</v>
      </c>
      <c r="BN1928">
        <v>8</v>
      </c>
      <c r="BO1928" s="16">
        <v>45580.944444444402</v>
      </c>
      <c r="BP1928" t="s">
        <v>147</v>
      </c>
      <c r="BQ1928" t="s">
        <v>147</v>
      </c>
      <c r="BS1928">
        <v>0.5</v>
      </c>
      <c r="BT1928" t="b">
        <v>0</v>
      </c>
      <c r="BV1928">
        <v>0.5</v>
      </c>
      <c r="BW1928">
        <v>0.25</v>
      </c>
      <c r="BX1928" t="s">
        <v>1103</v>
      </c>
      <c r="BY1928" t="s">
        <v>1400</v>
      </c>
      <c r="BZ1928" t="s">
        <v>1401</v>
      </c>
      <c r="CA1928" t="s">
        <v>5609</v>
      </c>
      <c r="CB1928" t="s">
        <v>150</v>
      </c>
      <c r="CD1928" t="s">
        <v>3654</v>
      </c>
      <c r="CI1928">
        <v>44.698237900000002</v>
      </c>
      <c r="CJ1928">
        <v>-123.22640223000001</v>
      </c>
      <c r="CN1928" t="s">
        <v>3003</v>
      </c>
      <c r="CO1928" t="s">
        <v>298</v>
      </c>
      <c r="CV1928" t="s">
        <v>154</v>
      </c>
      <c r="CW1928" t="s">
        <v>524</v>
      </c>
      <c r="CX1928" t="s">
        <v>1464</v>
      </c>
      <c r="DC1928" s="15"/>
      <c r="DH1928" t="s">
        <v>146</v>
      </c>
    </row>
    <row r="1929" spans="1:112" x14ac:dyDescent="0.25">
      <c r="A1929" t="s">
        <v>1400</v>
      </c>
      <c r="B1929" t="s">
        <v>1401</v>
      </c>
      <c r="C1929" t="s">
        <v>5610</v>
      </c>
      <c r="D1929" t="s">
        <v>124</v>
      </c>
      <c r="E1929" t="s">
        <v>125</v>
      </c>
      <c r="F1929" t="s">
        <v>126</v>
      </c>
      <c r="G1929" s="15">
        <v>45580</v>
      </c>
      <c r="H1929" t="s">
        <v>5611</v>
      </c>
      <c r="I1929" t="s">
        <v>1197</v>
      </c>
      <c r="J1929" s="15">
        <v>45580</v>
      </c>
      <c r="K1929" t="s">
        <v>5611</v>
      </c>
      <c r="L1929" t="s">
        <v>1197</v>
      </c>
      <c r="T1929" t="s">
        <v>1404</v>
      </c>
      <c r="V1929" t="s">
        <v>5612</v>
      </c>
      <c r="AA1929" t="s">
        <v>1406</v>
      </c>
      <c r="AB1929" t="s">
        <v>1400</v>
      </c>
      <c r="AC1929" t="s">
        <v>1406</v>
      </c>
      <c r="AD1929" t="s">
        <v>1407</v>
      </c>
      <c r="AF1929" t="s">
        <v>137</v>
      </c>
      <c r="AG1929" t="s">
        <v>1408</v>
      </c>
      <c r="AI1929" t="s">
        <v>139</v>
      </c>
      <c r="AK1929" t="s">
        <v>140</v>
      </c>
      <c r="AM1929" t="s">
        <v>141</v>
      </c>
      <c r="AS1929" t="s">
        <v>5594</v>
      </c>
      <c r="AZ1929" t="s">
        <v>1207</v>
      </c>
      <c r="BA1929" t="s">
        <v>1208</v>
      </c>
      <c r="BB1929" t="s">
        <v>1209</v>
      </c>
      <c r="BD1929" t="s">
        <v>1409</v>
      </c>
      <c r="BE1929" s="15">
        <v>45581</v>
      </c>
      <c r="BG1929" t="s">
        <v>1410</v>
      </c>
      <c r="BH1929">
        <v>0.5</v>
      </c>
      <c r="BI1929" t="s">
        <v>139</v>
      </c>
      <c r="BJ1929" s="15"/>
      <c r="BK1929" t="s">
        <v>146</v>
      </c>
      <c r="BL1929">
        <v>8</v>
      </c>
      <c r="BM1929" s="16">
        <v>45580.997916666704</v>
      </c>
      <c r="BN1929">
        <v>8</v>
      </c>
      <c r="BO1929" s="16">
        <v>45580.997916666704</v>
      </c>
      <c r="BP1929" t="s">
        <v>147</v>
      </c>
      <c r="BQ1929" t="s">
        <v>147</v>
      </c>
      <c r="BS1929">
        <v>0.5</v>
      </c>
      <c r="BT1929" t="b">
        <v>0</v>
      </c>
      <c r="BV1929">
        <v>0.5</v>
      </c>
      <c r="BW1929">
        <v>0.25</v>
      </c>
      <c r="BX1929" t="s">
        <v>1103</v>
      </c>
      <c r="BY1929" t="s">
        <v>1400</v>
      </c>
      <c r="BZ1929" t="s">
        <v>1401</v>
      </c>
      <c r="CA1929" t="s">
        <v>5613</v>
      </c>
      <c r="CB1929" t="s">
        <v>150</v>
      </c>
      <c r="CD1929" t="s">
        <v>3654</v>
      </c>
      <c r="CI1929">
        <v>44.697221999999996</v>
      </c>
      <c r="CJ1929">
        <v>-123.23916699999999</v>
      </c>
      <c r="CN1929" t="s">
        <v>135</v>
      </c>
      <c r="CO1929" t="s">
        <v>298</v>
      </c>
      <c r="CV1929" t="s">
        <v>154</v>
      </c>
      <c r="CW1929" t="s">
        <v>524</v>
      </c>
      <c r="CX1929" t="s">
        <v>1464</v>
      </c>
      <c r="DC1929" s="15"/>
      <c r="DH1929" t="s">
        <v>146</v>
      </c>
    </row>
    <row r="1930" spans="1:112" x14ac:dyDescent="0.25">
      <c r="A1930" t="s">
        <v>1400</v>
      </c>
      <c r="B1930" t="s">
        <v>1401</v>
      </c>
      <c r="C1930" t="s">
        <v>5614</v>
      </c>
      <c r="D1930" t="s">
        <v>124</v>
      </c>
      <c r="E1930" t="s">
        <v>125</v>
      </c>
      <c r="F1930" t="s">
        <v>126</v>
      </c>
      <c r="G1930" s="15">
        <v>45580</v>
      </c>
      <c r="H1930" t="s">
        <v>2327</v>
      </c>
      <c r="I1930" t="s">
        <v>1197</v>
      </c>
      <c r="J1930" s="15">
        <v>45580</v>
      </c>
      <c r="K1930" t="s">
        <v>2327</v>
      </c>
      <c r="L1930" t="s">
        <v>1197</v>
      </c>
      <c r="T1930" t="s">
        <v>1404</v>
      </c>
      <c r="V1930" t="s">
        <v>4678</v>
      </c>
      <c r="AA1930" t="s">
        <v>1406</v>
      </c>
      <c r="AB1930" t="s">
        <v>1400</v>
      </c>
      <c r="AC1930" t="s">
        <v>1406</v>
      </c>
      <c r="AD1930" t="s">
        <v>1407</v>
      </c>
      <c r="AF1930" t="s">
        <v>137</v>
      </c>
      <c r="AG1930" t="s">
        <v>1408</v>
      </c>
      <c r="AI1930" t="s">
        <v>139</v>
      </c>
      <c r="AK1930" t="s">
        <v>140</v>
      </c>
      <c r="AM1930" t="s">
        <v>141</v>
      </c>
      <c r="AS1930" t="s">
        <v>5594</v>
      </c>
      <c r="AZ1930" t="s">
        <v>1207</v>
      </c>
      <c r="BA1930" t="s">
        <v>1208</v>
      </c>
      <c r="BB1930" t="s">
        <v>1209</v>
      </c>
      <c r="BD1930" t="s">
        <v>1409</v>
      </c>
      <c r="BE1930" s="15">
        <v>45581</v>
      </c>
      <c r="BG1930" t="s">
        <v>1410</v>
      </c>
      <c r="BH1930">
        <v>0.5</v>
      </c>
      <c r="BI1930" t="s">
        <v>139</v>
      </c>
      <c r="BJ1930" s="15"/>
      <c r="BK1930" t="s">
        <v>146</v>
      </c>
      <c r="BL1930">
        <v>8</v>
      </c>
      <c r="BM1930" s="16">
        <v>45581.03125</v>
      </c>
      <c r="BN1930">
        <v>8</v>
      </c>
      <c r="BO1930" s="16">
        <v>45581.03125</v>
      </c>
      <c r="BP1930" t="s">
        <v>147</v>
      </c>
      <c r="BQ1930" t="s">
        <v>147</v>
      </c>
      <c r="BS1930">
        <v>0.5</v>
      </c>
      <c r="BT1930" t="b">
        <v>0</v>
      </c>
      <c r="BV1930">
        <v>0.5</v>
      </c>
      <c r="BW1930">
        <v>0.25</v>
      </c>
      <c r="BX1930" t="s">
        <v>1103</v>
      </c>
      <c r="BY1930" t="s">
        <v>1400</v>
      </c>
      <c r="BZ1930" t="s">
        <v>1401</v>
      </c>
      <c r="CA1930" t="s">
        <v>4679</v>
      </c>
      <c r="CB1930" t="s">
        <v>150</v>
      </c>
      <c r="CC1930" t="s">
        <v>1421</v>
      </c>
      <c r="CD1930" t="s">
        <v>3654</v>
      </c>
      <c r="CI1930">
        <v>44.700277999999997</v>
      </c>
      <c r="CJ1930">
        <v>-123.219722</v>
      </c>
      <c r="CN1930" t="s">
        <v>135</v>
      </c>
      <c r="CO1930" t="s">
        <v>298</v>
      </c>
      <c r="CV1930" t="s">
        <v>154</v>
      </c>
      <c r="CW1930" t="s">
        <v>524</v>
      </c>
      <c r="CX1930" t="s">
        <v>1464</v>
      </c>
      <c r="DC1930" s="15"/>
      <c r="DH1930" t="s">
        <v>146</v>
      </c>
    </row>
    <row r="1931" spans="1:112" x14ac:dyDescent="0.25">
      <c r="A1931" t="s">
        <v>122</v>
      </c>
      <c r="B1931" t="s">
        <v>122</v>
      </c>
      <c r="C1931" t="s">
        <v>5615</v>
      </c>
      <c r="D1931" t="s">
        <v>124</v>
      </c>
      <c r="E1931" t="s">
        <v>125</v>
      </c>
      <c r="F1931" t="s">
        <v>126</v>
      </c>
      <c r="G1931" s="15">
        <v>45596</v>
      </c>
      <c r="H1931" t="s">
        <v>778</v>
      </c>
      <c r="I1931" t="s">
        <v>128</v>
      </c>
      <c r="J1931" s="15"/>
      <c r="M1931" t="s">
        <v>324</v>
      </c>
      <c r="N1931" t="s">
        <v>130</v>
      </c>
      <c r="T1931" t="s">
        <v>765</v>
      </c>
      <c r="U1931" t="s">
        <v>404</v>
      </c>
      <c r="V1931" t="s">
        <v>1809</v>
      </c>
      <c r="W1931" t="s">
        <v>134</v>
      </c>
      <c r="AA1931" t="s">
        <v>135</v>
      </c>
      <c r="AB1931" t="s">
        <v>122</v>
      </c>
      <c r="AC1931" t="s">
        <v>135</v>
      </c>
      <c r="AD1931" t="s">
        <v>136</v>
      </c>
      <c r="AF1931" t="s">
        <v>137</v>
      </c>
      <c r="AG1931" t="s">
        <v>138</v>
      </c>
      <c r="AH1931">
        <v>0.47</v>
      </c>
      <c r="AI1931" t="s">
        <v>139</v>
      </c>
      <c r="AK1931" t="s">
        <v>140</v>
      </c>
      <c r="AM1931" t="s">
        <v>501</v>
      </c>
      <c r="AS1931" t="s">
        <v>224</v>
      </c>
      <c r="AU1931">
        <v>0</v>
      </c>
      <c r="AV1931" t="s">
        <v>130</v>
      </c>
      <c r="AZ1931" t="s">
        <v>143</v>
      </c>
      <c r="BA1931" t="s">
        <v>122</v>
      </c>
      <c r="BB1931" t="s">
        <v>143</v>
      </c>
      <c r="BD1931" t="s">
        <v>489</v>
      </c>
      <c r="BE1931" s="15"/>
      <c r="BG1931" t="s">
        <v>145</v>
      </c>
      <c r="BH1931">
        <v>0.5</v>
      </c>
      <c r="BI1931" t="s">
        <v>139</v>
      </c>
      <c r="BJ1931" s="15"/>
      <c r="BK1931" t="s">
        <v>146</v>
      </c>
      <c r="BL1931">
        <v>7</v>
      </c>
      <c r="BM1931" s="16">
        <v>45596.71875</v>
      </c>
      <c r="BO1931" s="16"/>
      <c r="BP1931" t="s">
        <v>147</v>
      </c>
      <c r="BQ1931" t="s">
        <v>147</v>
      </c>
      <c r="BR1931">
        <v>0.47</v>
      </c>
      <c r="BS1931">
        <v>0.5</v>
      </c>
      <c r="BT1931" t="b">
        <v>0</v>
      </c>
      <c r="BU1931">
        <v>0.47</v>
      </c>
      <c r="BV1931">
        <v>0.5</v>
      </c>
      <c r="BW1931">
        <v>0.25</v>
      </c>
      <c r="BX1931" t="s">
        <v>1103</v>
      </c>
      <c r="BY1931" t="s">
        <v>122</v>
      </c>
      <c r="BZ1931" t="s">
        <v>122</v>
      </c>
      <c r="CA1931" t="s">
        <v>1810</v>
      </c>
      <c r="CB1931" t="s">
        <v>150</v>
      </c>
      <c r="CC1931" t="s">
        <v>1811</v>
      </c>
      <c r="CD1931" t="s">
        <v>447</v>
      </c>
      <c r="CI1931">
        <v>34.255565199999999</v>
      </c>
      <c r="CJ1931">
        <v>-114.1459736</v>
      </c>
      <c r="CN1931" t="s">
        <v>135</v>
      </c>
      <c r="CO1931" t="s">
        <v>153</v>
      </c>
      <c r="CV1931" t="s">
        <v>154</v>
      </c>
      <c r="CW1931" t="s">
        <v>155</v>
      </c>
      <c r="CX1931" t="s">
        <v>448</v>
      </c>
      <c r="DC1931" s="15"/>
      <c r="DH1931" t="s">
        <v>146</v>
      </c>
    </row>
    <row r="1932" spans="1:112" x14ac:dyDescent="0.25">
      <c r="A1932" t="s">
        <v>1400</v>
      </c>
      <c r="B1932" t="s">
        <v>1401</v>
      </c>
      <c r="C1932" t="s">
        <v>5616</v>
      </c>
      <c r="D1932" t="s">
        <v>124</v>
      </c>
      <c r="E1932" t="s">
        <v>125</v>
      </c>
      <c r="F1932" t="s">
        <v>126</v>
      </c>
      <c r="G1932" s="15">
        <v>45608</v>
      </c>
      <c r="H1932" t="s">
        <v>5617</v>
      </c>
      <c r="I1932" t="s">
        <v>1197</v>
      </c>
      <c r="J1932" s="15">
        <v>45608</v>
      </c>
      <c r="K1932" t="s">
        <v>5617</v>
      </c>
      <c r="L1932" t="s">
        <v>1197</v>
      </c>
      <c r="T1932" t="s">
        <v>1404</v>
      </c>
      <c r="V1932" t="s">
        <v>4691</v>
      </c>
      <c r="W1932" t="s">
        <v>5618</v>
      </c>
      <c r="AA1932" t="s">
        <v>1406</v>
      </c>
      <c r="AB1932" t="s">
        <v>1400</v>
      </c>
      <c r="AC1932" t="s">
        <v>1406</v>
      </c>
      <c r="AD1932" t="s">
        <v>1407</v>
      </c>
      <c r="AF1932" t="s">
        <v>137</v>
      </c>
      <c r="AG1932" t="s">
        <v>1408</v>
      </c>
      <c r="AI1932" t="s">
        <v>139</v>
      </c>
      <c r="AK1932" t="s">
        <v>140</v>
      </c>
      <c r="AM1932" t="s">
        <v>141</v>
      </c>
      <c r="AZ1932" t="s">
        <v>3220</v>
      </c>
      <c r="BA1932" t="s">
        <v>1208</v>
      </c>
      <c r="BB1932" t="s">
        <v>3221</v>
      </c>
      <c r="BD1932" t="s">
        <v>1409</v>
      </c>
      <c r="BE1932" s="15">
        <v>45617</v>
      </c>
      <c r="BG1932" t="s">
        <v>1410</v>
      </c>
      <c r="BH1932">
        <v>0.5</v>
      </c>
      <c r="BI1932" t="s">
        <v>139</v>
      </c>
      <c r="BJ1932" s="15"/>
      <c r="BK1932" t="s">
        <v>146</v>
      </c>
      <c r="BL1932">
        <v>8</v>
      </c>
      <c r="BM1932" s="16">
        <v>45608.766666666699</v>
      </c>
      <c r="BN1932">
        <v>8</v>
      </c>
      <c r="BO1932" s="16">
        <v>45608.766666666699</v>
      </c>
      <c r="BP1932" t="s">
        <v>147</v>
      </c>
      <c r="BQ1932" t="s">
        <v>147</v>
      </c>
      <c r="BS1932">
        <v>0.5</v>
      </c>
      <c r="BT1932" t="b">
        <v>0</v>
      </c>
      <c r="BV1932">
        <v>0.5</v>
      </c>
      <c r="BW1932">
        <v>0.25</v>
      </c>
      <c r="BX1932" t="s">
        <v>1103</v>
      </c>
      <c r="BY1932" t="s">
        <v>1400</v>
      </c>
      <c r="BZ1932" t="s">
        <v>1401</v>
      </c>
      <c r="CA1932" t="s">
        <v>4692</v>
      </c>
      <c r="CB1932" t="s">
        <v>150</v>
      </c>
      <c r="CC1932" t="s">
        <v>4692</v>
      </c>
      <c r="CD1932" t="s">
        <v>4017</v>
      </c>
      <c r="CI1932">
        <v>46.161059999999999</v>
      </c>
      <c r="CJ1932">
        <v>-123.94716</v>
      </c>
      <c r="CN1932" t="s">
        <v>135</v>
      </c>
      <c r="CO1932" t="s">
        <v>298</v>
      </c>
      <c r="CV1932" t="s">
        <v>154</v>
      </c>
      <c r="CW1932" t="s">
        <v>524</v>
      </c>
      <c r="CX1932" t="s">
        <v>207</v>
      </c>
      <c r="DC1932" s="15"/>
      <c r="DH1932" t="s">
        <v>146</v>
      </c>
    </row>
    <row r="1933" spans="1:112" x14ac:dyDescent="0.25">
      <c r="A1933" t="s">
        <v>1400</v>
      </c>
      <c r="B1933" t="s">
        <v>1401</v>
      </c>
      <c r="C1933" t="s">
        <v>5619</v>
      </c>
      <c r="D1933" t="s">
        <v>124</v>
      </c>
      <c r="E1933" t="s">
        <v>125</v>
      </c>
      <c r="F1933" t="s">
        <v>126</v>
      </c>
      <c r="G1933" s="15">
        <v>45608</v>
      </c>
      <c r="H1933" t="s">
        <v>661</v>
      </c>
      <c r="I1933" t="s">
        <v>1197</v>
      </c>
      <c r="J1933" s="15">
        <v>45608</v>
      </c>
      <c r="K1933" t="s">
        <v>661</v>
      </c>
      <c r="L1933" t="s">
        <v>1197</v>
      </c>
      <c r="T1933" t="s">
        <v>1404</v>
      </c>
      <c r="V1933" t="s">
        <v>4694</v>
      </c>
      <c r="W1933" t="s">
        <v>5618</v>
      </c>
      <c r="AA1933" t="s">
        <v>1406</v>
      </c>
      <c r="AB1933" t="s">
        <v>1400</v>
      </c>
      <c r="AC1933" t="s">
        <v>1406</v>
      </c>
      <c r="AD1933" t="s">
        <v>1407</v>
      </c>
      <c r="AF1933" t="s">
        <v>137</v>
      </c>
      <c r="AG1933" t="s">
        <v>1408</v>
      </c>
      <c r="AI1933" t="s">
        <v>139</v>
      </c>
      <c r="AK1933" t="s">
        <v>140</v>
      </c>
      <c r="AM1933" t="s">
        <v>141</v>
      </c>
      <c r="AZ1933" t="s">
        <v>3220</v>
      </c>
      <c r="BA1933" t="s">
        <v>1208</v>
      </c>
      <c r="BB1933" t="s">
        <v>3221</v>
      </c>
      <c r="BD1933" t="s">
        <v>1409</v>
      </c>
      <c r="BE1933" s="15">
        <v>45617</v>
      </c>
      <c r="BG1933" t="s">
        <v>1410</v>
      </c>
      <c r="BH1933">
        <v>0.5</v>
      </c>
      <c r="BI1933" t="s">
        <v>139</v>
      </c>
      <c r="BJ1933" s="15"/>
      <c r="BK1933" t="s">
        <v>146</v>
      </c>
      <c r="BL1933">
        <v>8</v>
      </c>
      <c r="BM1933" s="16">
        <v>45608.835416666698</v>
      </c>
      <c r="BN1933">
        <v>8</v>
      </c>
      <c r="BO1933" s="16">
        <v>45608.835416666698</v>
      </c>
      <c r="BP1933" t="s">
        <v>147</v>
      </c>
      <c r="BQ1933" t="s">
        <v>147</v>
      </c>
      <c r="BS1933">
        <v>0.5</v>
      </c>
      <c r="BT1933" t="b">
        <v>0</v>
      </c>
      <c r="BV1933">
        <v>0.5</v>
      </c>
      <c r="BW1933">
        <v>0.25</v>
      </c>
      <c r="BX1933" t="s">
        <v>1103</v>
      </c>
      <c r="BY1933" t="s">
        <v>1400</v>
      </c>
      <c r="BZ1933" t="s">
        <v>1401</v>
      </c>
      <c r="CA1933" t="s">
        <v>4695</v>
      </c>
      <c r="CB1933" t="s">
        <v>150</v>
      </c>
      <c r="CC1933" t="s">
        <v>4696</v>
      </c>
      <c r="CD1933" t="s">
        <v>4017</v>
      </c>
      <c r="CI1933">
        <v>46.161149999999999</v>
      </c>
      <c r="CJ1933">
        <v>-123.94616000000001</v>
      </c>
      <c r="CN1933" t="s">
        <v>135</v>
      </c>
      <c r="CO1933" t="s">
        <v>298</v>
      </c>
      <c r="CV1933" t="s">
        <v>154</v>
      </c>
      <c r="CW1933" t="s">
        <v>524</v>
      </c>
      <c r="CX1933" t="s">
        <v>207</v>
      </c>
      <c r="DC1933" s="15"/>
      <c r="DH1933" t="s">
        <v>146</v>
      </c>
    </row>
    <row r="1934" spans="1:112" x14ac:dyDescent="0.25">
      <c r="A1934" t="s">
        <v>1400</v>
      </c>
      <c r="B1934" t="s">
        <v>1401</v>
      </c>
      <c r="C1934" t="s">
        <v>5620</v>
      </c>
      <c r="D1934" t="s">
        <v>124</v>
      </c>
      <c r="E1934" t="s">
        <v>125</v>
      </c>
      <c r="F1934" t="s">
        <v>126</v>
      </c>
      <c r="G1934" s="15">
        <v>45608</v>
      </c>
      <c r="H1934" t="s">
        <v>487</v>
      </c>
      <c r="I1934" t="s">
        <v>1197</v>
      </c>
      <c r="J1934" s="15">
        <v>45608</v>
      </c>
      <c r="K1934" t="s">
        <v>487</v>
      </c>
      <c r="L1934" t="s">
        <v>1197</v>
      </c>
      <c r="T1934" t="s">
        <v>1404</v>
      </c>
      <c r="V1934" t="s">
        <v>4698</v>
      </c>
      <c r="W1934" t="s">
        <v>5618</v>
      </c>
      <c r="AA1934" t="s">
        <v>1406</v>
      </c>
      <c r="AB1934" t="s">
        <v>1400</v>
      </c>
      <c r="AC1934" t="s">
        <v>1406</v>
      </c>
      <c r="AD1934" t="s">
        <v>1407</v>
      </c>
      <c r="AF1934" t="s">
        <v>137</v>
      </c>
      <c r="AG1934" t="s">
        <v>1408</v>
      </c>
      <c r="AI1934" t="s">
        <v>139</v>
      </c>
      <c r="AK1934" t="s">
        <v>140</v>
      </c>
      <c r="AM1934" t="s">
        <v>141</v>
      </c>
      <c r="AZ1934" t="s">
        <v>3220</v>
      </c>
      <c r="BA1934" t="s">
        <v>1208</v>
      </c>
      <c r="BB1934" t="s">
        <v>3221</v>
      </c>
      <c r="BD1934" t="s">
        <v>1409</v>
      </c>
      <c r="BE1934" s="15">
        <v>45617</v>
      </c>
      <c r="BG1934" t="s">
        <v>1410</v>
      </c>
      <c r="BH1934">
        <v>0.5</v>
      </c>
      <c r="BI1934" t="s">
        <v>139</v>
      </c>
      <c r="BJ1934" s="15"/>
      <c r="BK1934" t="s">
        <v>146</v>
      </c>
      <c r="BL1934">
        <v>8</v>
      </c>
      <c r="BM1934" s="16">
        <v>45608.873611111099</v>
      </c>
      <c r="BN1934">
        <v>8</v>
      </c>
      <c r="BO1934" s="16">
        <v>45608.873611111099</v>
      </c>
      <c r="BP1934" t="s">
        <v>147</v>
      </c>
      <c r="BQ1934" t="s">
        <v>147</v>
      </c>
      <c r="BS1934">
        <v>0.5</v>
      </c>
      <c r="BT1934" t="b">
        <v>0</v>
      </c>
      <c r="BV1934">
        <v>0.5</v>
      </c>
      <c r="BW1934">
        <v>0.25</v>
      </c>
      <c r="BX1934" t="s">
        <v>1103</v>
      </c>
      <c r="BY1934" t="s">
        <v>1400</v>
      </c>
      <c r="BZ1934" t="s">
        <v>1401</v>
      </c>
      <c r="CA1934" t="s">
        <v>4699</v>
      </c>
      <c r="CB1934" t="s">
        <v>150</v>
      </c>
      <c r="CC1934" t="s">
        <v>4699</v>
      </c>
      <c r="CD1934" t="s">
        <v>4017</v>
      </c>
      <c r="CI1934">
        <v>46.163040000000002</v>
      </c>
      <c r="CJ1934">
        <v>-123.94713</v>
      </c>
      <c r="CN1934" t="s">
        <v>135</v>
      </c>
      <c r="CO1934" t="s">
        <v>298</v>
      </c>
      <c r="CV1934" t="s">
        <v>154</v>
      </c>
      <c r="CW1934" t="s">
        <v>524</v>
      </c>
      <c r="CX1934" t="s">
        <v>207</v>
      </c>
      <c r="DC1934" s="15"/>
      <c r="DH1934" t="s">
        <v>146</v>
      </c>
    </row>
    <row r="1935" spans="1:112" x14ac:dyDescent="0.25">
      <c r="A1935" t="s">
        <v>1400</v>
      </c>
      <c r="B1935" t="s">
        <v>1401</v>
      </c>
      <c r="C1935" t="s">
        <v>5621</v>
      </c>
      <c r="D1935" t="s">
        <v>124</v>
      </c>
      <c r="E1935" t="s">
        <v>125</v>
      </c>
      <c r="F1935" t="s">
        <v>126</v>
      </c>
      <c r="G1935" s="15">
        <v>45609</v>
      </c>
      <c r="H1935" t="s">
        <v>1567</v>
      </c>
      <c r="I1935" t="s">
        <v>1197</v>
      </c>
      <c r="J1935" s="15">
        <v>45609</v>
      </c>
      <c r="K1935" t="s">
        <v>1567</v>
      </c>
      <c r="L1935" t="s">
        <v>1197</v>
      </c>
      <c r="T1935" t="s">
        <v>1404</v>
      </c>
      <c r="V1935" t="s">
        <v>4825</v>
      </c>
      <c r="AA1935" t="s">
        <v>1406</v>
      </c>
      <c r="AB1935" t="s">
        <v>1400</v>
      </c>
      <c r="AC1935" t="s">
        <v>1406</v>
      </c>
      <c r="AD1935" t="s">
        <v>1407</v>
      </c>
      <c r="AF1935" t="s">
        <v>137</v>
      </c>
      <c r="AG1935" t="s">
        <v>1408</v>
      </c>
      <c r="AI1935" t="s">
        <v>139</v>
      </c>
      <c r="AK1935" t="s">
        <v>140</v>
      </c>
      <c r="AM1935" t="s">
        <v>141</v>
      </c>
      <c r="AZ1935" t="s">
        <v>3220</v>
      </c>
      <c r="BA1935" t="s">
        <v>1208</v>
      </c>
      <c r="BB1935" t="s">
        <v>3221</v>
      </c>
      <c r="BD1935" t="s">
        <v>1409</v>
      </c>
      <c r="BE1935" s="15">
        <v>45618</v>
      </c>
      <c r="BG1935" t="s">
        <v>1410</v>
      </c>
      <c r="BH1935">
        <v>0.5</v>
      </c>
      <c r="BI1935" t="s">
        <v>139</v>
      </c>
      <c r="BJ1935" s="15"/>
      <c r="BK1935" t="s">
        <v>146</v>
      </c>
      <c r="BL1935">
        <v>8</v>
      </c>
      <c r="BM1935" s="16">
        <v>45609.819444444402</v>
      </c>
      <c r="BN1935">
        <v>8</v>
      </c>
      <c r="BO1935" s="16">
        <v>45609.819444444402</v>
      </c>
      <c r="BP1935" t="s">
        <v>147</v>
      </c>
      <c r="BQ1935" t="s">
        <v>147</v>
      </c>
      <c r="BS1935">
        <v>0.5</v>
      </c>
      <c r="BT1935" t="b">
        <v>0</v>
      </c>
      <c r="BV1935">
        <v>0.5</v>
      </c>
      <c r="BW1935">
        <v>0.25</v>
      </c>
      <c r="BX1935" t="s">
        <v>1103</v>
      </c>
      <c r="BY1935" t="s">
        <v>1400</v>
      </c>
      <c r="BZ1935" t="s">
        <v>1401</v>
      </c>
      <c r="CA1935" t="s">
        <v>4826</v>
      </c>
      <c r="CB1935" t="s">
        <v>150</v>
      </c>
      <c r="CD1935" t="s">
        <v>1422</v>
      </c>
      <c r="CI1935">
        <v>45.5625</v>
      </c>
      <c r="CJ1935">
        <v>-122.580833</v>
      </c>
      <c r="CN1935" t="s">
        <v>135</v>
      </c>
      <c r="CO1935" t="s">
        <v>298</v>
      </c>
      <c r="CV1935" t="s">
        <v>154</v>
      </c>
      <c r="CW1935" t="s">
        <v>524</v>
      </c>
      <c r="CX1935" t="s">
        <v>1423</v>
      </c>
      <c r="DC1935" s="15"/>
      <c r="DH1935" t="s">
        <v>146</v>
      </c>
    </row>
    <row r="1936" spans="1:112" x14ac:dyDescent="0.25">
      <c r="A1936" t="s">
        <v>1400</v>
      </c>
      <c r="B1936" t="s">
        <v>1401</v>
      </c>
      <c r="C1936" t="s">
        <v>5622</v>
      </c>
      <c r="D1936" t="s">
        <v>124</v>
      </c>
      <c r="E1936" t="s">
        <v>125</v>
      </c>
      <c r="F1936" t="s">
        <v>126</v>
      </c>
      <c r="G1936" s="15">
        <v>45628</v>
      </c>
      <c r="H1936" t="s">
        <v>2266</v>
      </c>
      <c r="I1936" t="s">
        <v>1197</v>
      </c>
      <c r="J1936" s="15">
        <v>45628</v>
      </c>
      <c r="K1936" t="s">
        <v>2266</v>
      </c>
      <c r="L1936" t="s">
        <v>1197</v>
      </c>
      <c r="T1936" t="s">
        <v>1404</v>
      </c>
      <c r="V1936" t="s">
        <v>2851</v>
      </c>
      <c r="AA1936" t="s">
        <v>1406</v>
      </c>
      <c r="AB1936" t="s">
        <v>1400</v>
      </c>
      <c r="AC1936" t="s">
        <v>1406</v>
      </c>
      <c r="AD1936" t="s">
        <v>1407</v>
      </c>
      <c r="AF1936" t="s">
        <v>137</v>
      </c>
      <c r="AG1936" t="s">
        <v>1408</v>
      </c>
      <c r="AI1936" t="s">
        <v>139</v>
      </c>
      <c r="AK1936" t="s">
        <v>140</v>
      </c>
      <c r="AM1936" t="s">
        <v>141</v>
      </c>
      <c r="AZ1936" t="s">
        <v>3220</v>
      </c>
      <c r="BA1936" t="s">
        <v>1208</v>
      </c>
      <c r="BB1936" t="s">
        <v>3221</v>
      </c>
      <c r="BD1936" t="s">
        <v>1409</v>
      </c>
      <c r="BE1936" s="15">
        <v>45637</v>
      </c>
      <c r="BG1936" t="s">
        <v>1410</v>
      </c>
      <c r="BH1936">
        <v>0.5</v>
      </c>
      <c r="BI1936" t="s">
        <v>139</v>
      </c>
      <c r="BJ1936" s="15"/>
      <c r="BK1936" t="s">
        <v>146</v>
      </c>
      <c r="BL1936">
        <v>8</v>
      </c>
      <c r="BM1936" s="16">
        <v>45629.034722222197</v>
      </c>
      <c r="BN1936">
        <v>8</v>
      </c>
      <c r="BO1936" s="16">
        <v>45629.034722222197</v>
      </c>
      <c r="BP1936" t="s">
        <v>147</v>
      </c>
      <c r="BQ1936" t="s">
        <v>147</v>
      </c>
      <c r="BS1936">
        <v>0.5</v>
      </c>
      <c r="BT1936" t="b">
        <v>0</v>
      </c>
      <c r="BV1936">
        <v>0.5</v>
      </c>
      <c r="BW1936">
        <v>0.25</v>
      </c>
      <c r="BX1936" t="s">
        <v>1103</v>
      </c>
      <c r="BY1936" t="s">
        <v>1400</v>
      </c>
      <c r="BZ1936" t="s">
        <v>1401</v>
      </c>
      <c r="CA1936" t="s">
        <v>1742</v>
      </c>
      <c r="CB1936" t="s">
        <v>150</v>
      </c>
      <c r="CD1936" t="s">
        <v>2845</v>
      </c>
      <c r="CI1936">
        <v>43.209167000000001</v>
      </c>
      <c r="CJ1936">
        <v>-124.318333</v>
      </c>
      <c r="CN1936" t="s">
        <v>135</v>
      </c>
      <c r="CO1936" t="s">
        <v>298</v>
      </c>
      <c r="CV1936" t="s">
        <v>154</v>
      </c>
      <c r="CW1936" t="s">
        <v>524</v>
      </c>
      <c r="CX1936" t="s">
        <v>1801</v>
      </c>
      <c r="DC1936" s="15"/>
      <c r="DH1936" t="s">
        <v>146</v>
      </c>
    </row>
    <row r="1937" spans="1:112" x14ac:dyDescent="0.25">
      <c r="A1937" t="s">
        <v>1400</v>
      </c>
      <c r="B1937" t="s">
        <v>1401</v>
      </c>
      <c r="C1937" t="s">
        <v>5623</v>
      </c>
      <c r="D1937" t="s">
        <v>124</v>
      </c>
      <c r="E1937" t="s">
        <v>125</v>
      </c>
      <c r="F1937" t="s">
        <v>126</v>
      </c>
      <c r="G1937" s="15">
        <v>45628</v>
      </c>
      <c r="H1937" t="s">
        <v>5624</v>
      </c>
      <c r="I1937" t="s">
        <v>1197</v>
      </c>
      <c r="J1937" s="15">
        <v>45628</v>
      </c>
      <c r="K1937" t="s">
        <v>5624</v>
      </c>
      <c r="L1937" t="s">
        <v>1197</v>
      </c>
      <c r="T1937" t="s">
        <v>1404</v>
      </c>
      <c r="V1937" t="s">
        <v>2847</v>
      </c>
      <c r="AA1937" t="s">
        <v>1406</v>
      </c>
      <c r="AB1937" t="s">
        <v>1400</v>
      </c>
      <c r="AC1937" t="s">
        <v>1406</v>
      </c>
      <c r="AD1937" t="s">
        <v>1407</v>
      </c>
      <c r="AF1937" t="s">
        <v>137</v>
      </c>
      <c r="AG1937" t="s">
        <v>1408</v>
      </c>
      <c r="AI1937" t="s">
        <v>139</v>
      </c>
      <c r="AK1937" t="s">
        <v>140</v>
      </c>
      <c r="AM1937" t="s">
        <v>141</v>
      </c>
      <c r="AZ1937" t="s">
        <v>3220</v>
      </c>
      <c r="BA1937" t="s">
        <v>1208</v>
      </c>
      <c r="BB1937" t="s">
        <v>3221</v>
      </c>
      <c r="BD1937" t="s">
        <v>1409</v>
      </c>
      <c r="BE1937" s="15">
        <v>45637</v>
      </c>
      <c r="BG1937" t="s">
        <v>1410</v>
      </c>
      <c r="BH1937">
        <v>0.5</v>
      </c>
      <c r="BI1937" t="s">
        <v>139</v>
      </c>
      <c r="BJ1937" s="15"/>
      <c r="BK1937" t="s">
        <v>146</v>
      </c>
      <c r="BL1937">
        <v>8</v>
      </c>
      <c r="BM1937" s="16">
        <v>45629.083333333299</v>
      </c>
      <c r="BN1937">
        <v>8</v>
      </c>
      <c r="BO1937" s="16">
        <v>45629.083333333299</v>
      </c>
      <c r="BP1937" t="s">
        <v>147</v>
      </c>
      <c r="BQ1937" t="s">
        <v>147</v>
      </c>
      <c r="BS1937">
        <v>0.5</v>
      </c>
      <c r="BT1937" t="b">
        <v>0</v>
      </c>
      <c r="BV1937">
        <v>0.5</v>
      </c>
      <c r="BW1937">
        <v>0.25</v>
      </c>
      <c r="BX1937" t="s">
        <v>1103</v>
      </c>
      <c r="BY1937" t="s">
        <v>1400</v>
      </c>
      <c r="BZ1937" t="s">
        <v>1401</v>
      </c>
      <c r="CA1937" t="s">
        <v>2848</v>
      </c>
      <c r="CB1937" t="s">
        <v>150</v>
      </c>
      <c r="CC1937" t="s">
        <v>1421</v>
      </c>
      <c r="CD1937" t="s">
        <v>2845</v>
      </c>
      <c r="CI1937">
        <v>43.209443999999998</v>
      </c>
      <c r="CJ1937">
        <v>-124.316389</v>
      </c>
      <c r="CN1937" t="s">
        <v>135</v>
      </c>
      <c r="CO1937" t="s">
        <v>298</v>
      </c>
      <c r="CV1937" t="s">
        <v>154</v>
      </c>
      <c r="CW1937" t="s">
        <v>524</v>
      </c>
      <c r="CX1937" t="s">
        <v>1801</v>
      </c>
      <c r="DC1937" s="15"/>
      <c r="DH1937" t="s">
        <v>146</v>
      </c>
    </row>
    <row r="1938" spans="1:112" x14ac:dyDescent="0.25">
      <c r="A1938" t="s">
        <v>1400</v>
      </c>
      <c r="B1938" t="s">
        <v>1401</v>
      </c>
      <c r="C1938" t="s">
        <v>5625</v>
      </c>
      <c r="D1938" t="s">
        <v>124</v>
      </c>
      <c r="E1938" t="s">
        <v>125</v>
      </c>
      <c r="F1938" t="s">
        <v>126</v>
      </c>
      <c r="G1938" s="15">
        <v>45713</v>
      </c>
      <c r="H1938" t="s">
        <v>307</v>
      </c>
      <c r="I1938" t="s">
        <v>1197</v>
      </c>
      <c r="J1938" s="15">
        <v>45713</v>
      </c>
      <c r="K1938" t="s">
        <v>307</v>
      </c>
      <c r="L1938" t="s">
        <v>1197</v>
      </c>
      <c r="T1938" t="s">
        <v>1404</v>
      </c>
      <c r="V1938" t="s">
        <v>3538</v>
      </c>
      <c r="AA1938" t="s">
        <v>1406</v>
      </c>
      <c r="AB1938" t="s">
        <v>1400</v>
      </c>
      <c r="AC1938" t="s">
        <v>1406</v>
      </c>
      <c r="AD1938" t="s">
        <v>1407</v>
      </c>
      <c r="AF1938" t="s">
        <v>137</v>
      </c>
      <c r="AG1938" t="s">
        <v>1408</v>
      </c>
      <c r="AI1938" t="s">
        <v>139</v>
      </c>
      <c r="AK1938" t="s">
        <v>140</v>
      </c>
      <c r="AM1938" t="s">
        <v>141</v>
      </c>
      <c r="AZ1938" t="s">
        <v>3220</v>
      </c>
      <c r="BA1938" t="s">
        <v>1208</v>
      </c>
      <c r="BB1938" t="s">
        <v>3221</v>
      </c>
      <c r="BD1938" t="s">
        <v>1409</v>
      </c>
      <c r="BE1938" s="15">
        <v>45721</v>
      </c>
      <c r="BG1938" t="s">
        <v>1410</v>
      </c>
      <c r="BH1938">
        <v>0.5</v>
      </c>
      <c r="BI1938" t="s">
        <v>139</v>
      </c>
      <c r="BJ1938" s="15"/>
      <c r="BK1938" t="s">
        <v>146</v>
      </c>
      <c r="BL1938">
        <v>8</v>
      </c>
      <c r="BM1938" s="16">
        <v>45713.725694444402</v>
      </c>
      <c r="BN1938">
        <v>8</v>
      </c>
      <c r="BO1938" s="16">
        <v>45713.725694444402</v>
      </c>
      <c r="BP1938" t="s">
        <v>147</v>
      </c>
      <c r="BQ1938" t="s">
        <v>147</v>
      </c>
      <c r="BS1938">
        <v>0.5</v>
      </c>
      <c r="BT1938" t="b">
        <v>0</v>
      </c>
      <c r="BV1938">
        <v>0.5</v>
      </c>
      <c r="BW1938">
        <v>0.25</v>
      </c>
      <c r="BX1938" t="s">
        <v>1103</v>
      </c>
      <c r="BY1938" t="s">
        <v>1400</v>
      </c>
      <c r="BZ1938" t="s">
        <v>1401</v>
      </c>
      <c r="CA1938" t="s">
        <v>3539</v>
      </c>
      <c r="CB1938" t="s">
        <v>150</v>
      </c>
      <c r="CD1938" t="s">
        <v>3540</v>
      </c>
      <c r="CI1938">
        <v>44.607170000000004</v>
      </c>
      <c r="CJ1938">
        <v>-121.10235</v>
      </c>
      <c r="CN1938" t="s">
        <v>1971</v>
      </c>
      <c r="CO1938" t="s">
        <v>298</v>
      </c>
      <c r="CV1938" t="s">
        <v>154</v>
      </c>
      <c r="CW1938" t="s">
        <v>524</v>
      </c>
      <c r="CX1938" t="s">
        <v>3361</v>
      </c>
      <c r="DC1938" s="15"/>
      <c r="DH1938" t="s">
        <v>146</v>
      </c>
    </row>
    <row r="1939" spans="1:112" x14ac:dyDescent="0.25">
      <c r="A1939" t="s">
        <v>1400</v>
      </c>
      <c r="B1939" t="s">
        <v>1401</v>
      </c>
      <c r="C1939" t="s">
        <v>5626</v>
      </c>
      <c r="D1939" t="s">
        <v>124</v>
      </c>
      <c r="E1939" t="s">
        <v>125</v>
      </c>
      <c r="F1939" t="s">
        <v>126</v>
      </c>
      <c r="G1939" s="15">
        <v>45713</v>
      </c>
      <c r="H1939" t="s">
        <v>188</v>
      </c>
      <c r="I1939" t="s">
        <v>1197</v>
      </c>
      <c r="J1939" s="15">
        <v>45713</v>
      </c>
      <c r="K1939" t="s">
        <v>188</v>
      </c>
      <c r="L1939" t="s">
        <v>1197</v>
      </c>
      <c r="T1939" t="s">
        <v>1404</v>
      </c>
      <c r="V1939" t="s">
        <v>3545</v>
      </c>
      <c r="AA1939" t="s">
        <v>1406</v>
      </c>
      <c r="AB1939" t="s">
        <v>1400</v>
      </c>
      <c r="AC1939" t="s">
        <v>1406</v>
      </c>
      <c r="AD1939" t="s">
        <v>1407</v>
      </c>
      <c r="AF1939" t="s">
        <v>137</v>
      </c>
      <c r="AG1939" t="s">
        <v>1408</v>
      </c>
      <c r="AI1939" t="s">
        <v>139</v>
      </c>
      <c r="AK1939" t="s">
        <v>140</v>
      </c>
      <c r="AM1939" t="s">
        <v>141</v>
      </c>
      <c r="AZ1939" t="s">
        <v>3220</v>
      </c>
      <c r="BA1939" t="s">
        <v>1208</v>
      </c>
      <c r="BB1939" t="s">
        <v>3221</v>
      </c>
      <c r="BD1939" t="s">
        <v>1409</v>
      </c>
      <c r="BE1939" s="15">
        <v>45721</v>
      </c>
      <c r="BG1939" t="s">
        <v>1410</v>
      </c>
      <c r="BH1939">
        <v>0.5</v>
      </c>
      <c r="BI1939" t="s">
        <v>139</v>
      </c>
      <c r="BJ1939" s="15"/>
      <c r="BK1939" t="s">
        <v>146</v>
      </c>
      <c r="BL1939">
        <v>8</v>
      </c>
      <c r="BM1939" s="16">
        <v>45713.791666666701</v>
      </c>
      <c r="BN1939">
        <v>8</v>
      </c>
      <c r="BO1939" s="16">
        <v>45713.791666666701</v>
      </c>
      <c r="BP1939" t="s">
        <v>147</v>
      </c>
      <c r="BQ1939" t="s">
        <v>147</v>
      </c>
      <c r="BS1939">
        <v>0.5</v>
      </c>
      <c r="BT1939" t="b">
        <v>0</v>
      </c>
      <c r="BV1939">
        <v>0.5</v>
      </c>
      <c r="BW1939">
        <v>0.25</v>
      </c>
      <c r="BX1939" t="s">
        <v>1103</v>
      </c>
      <c r="BY1939" t="s">
        <v>1400</v>
      </c>
      <c r="BZ1939" t="s">
        <v>1401</v>
      </c>
      <c r="CA1939" t="s">
        <v>3546</v>
      </c>
      <c r="CB1939" t="s">
        <v>150</v>
      </c>
      <c r="CD1939" t="s">
        <v>3540</v>
      </c>
      <c r="CI1939">
        <v>44.607080000000003</v>
      </c>
      <c r="CJ1939">
        <v>-121.1009</v>
      </c>
      <c r="CN1939" t="s">
        <v>1971</v>
      </c>
      <c r="CO1939" t="s">
        <v>298</v>
      </c>
      <c r="CV1939" t="s">
        <v>154</v>
      </c>
      <c r="CW1939" t="s">
        <v>524</v>
      </c>
      <c r="CX1939" t="s">
        <v>3361</v>
      </c>
      <c r="DC1939" s="15"/>
      <c r="DH1939" t="s">
        <v>146</v>
      </c>
    </row>
    <row r="1940" spans="1:112" x14ac:dyDescent="0.25">
      <c r="A1940" t="s">
        <v>1400</v>
      </c>
      <c r="B1940" t="s">
        <v>1401</v>
      </c>
      <c r="C1940" t="s">
        <v>5627</v>
      </c>
      <c r="D1940" t="s">
        <v>124</v>
      </c>
      <c r="E1940" t="s">
        <v>125</v>
      </c>
      <c r="F1940" t="s">
        <v>126</v>
      </c>
      <c r="G1940" s="15">
        <v>45713</v>
      </c>
      <c r="H1940" t="s">
        <v>2160</v>
      </c>
      <c r="I1940" t="s">
        <v>1197</v>
      </c>
      <c r="J1940" s="15">
        <v>45713</v>
      </c>
      <c r="K1940" t="s">
        <v>2160</v>
      </c>
      <c r="L1940" t="s">
        <v>1197</v>
      </c>
      <c r="T1940" t="s">
        <v>1404</v>
      </c>
      <c r="V1940" t="s">
        <v>3548</v>
      </c>
      <c r="AA1940" t="s">
        <v>1406</v>
      </c>
      <c r="AB1940" t="s">
        <v>1400</v>
      </c>
      <c r="AC1940" t="s">
        <v>1406</v>
      </c>
      <c r="AD1940" t="s">
        <v>1407</v>
      </c>
      <c r="AF1940" t="s">
        <v>137</v>
      </c>
      <c r="AG1940" t="s">
        <v>1408</v>
      </c>
      <c r="AI1940" t="s">
        <v>139</v>
      </c>
      <c r="AK1940" t="s">
        <v>140</v>
      </c>
      <c r="AM1940" t="s">
        <v>141</v>
      </c>
      <c r="AZ1940" t="s">
        <v>3220</v>
      </c>
      <c r="BA1940" t="s">
        <v>1208</v>
      </c>
      <c r="BB1940" t="s">
        <v>3221</v>
      </c>
      <c r="BD1940" t="s">
        <v>1409</v>
      </c>
      <c r="BE1940" s="15">
        <v>45721</v>
      </c>
      <c r="BG1940" t="s">
        <v>1410</v>
      </c>
      <c r="BH1940">
        <v>0.5</v>
      </c>
      <c r="BI1940" t="s">
        <v>139</v>
      </c>
      <c r="BJ1940" s="15"/>
      <c r="BK1940" t="s">
        <v>146</v>
      </c>
      <c r="BL1940">
        <v>8</v>
      </c>
      <c r="BM1940" s="16">
        <v>45713.885416666701</v>
      </c>
      <c r="BN1940">
        <v>8</v>
      </c>
      <c r="BO1940" s="16">
        <v>45713.885416666701</v>
      </c>
      <c r="BP1940" t="s">
        <v>147</v>
      </c>
      <c r="BQ1940" t="s">
        <v>147</v>
      </c>
      <c r="BS1940">
        <v>0.5</v>
      </c>
      <c r="BT1940" t="b">
        <v>0</v>
      </c>
      <c r="BV1940">
        <v>0.5</v>
      </c>
      <c r="BW1940">
        <v>0.25</v>
      </c>
      <c r="BX1940" t="s">
        <v>1103</v>
      </c>
      <c r="BY1940" t="s">
        <v>1400</v>
      </c>
      <c r="BZ1940" t="s">
        <v>1401</v>
      </c>
      <c r="CA1940" t="s">
        <v>3549</v>
      </c>
      <c r="CB1940" t="s">
        <v>150</v>
      </c>
      <c r="CD1940" t="s">
        <v>3540</v>
      </c>
      <c r="CI1940">
        <v>44.604799999999997</v>
      </c>
      <c r="CJ1940">
        <v>-121.10004000000001</v>
      </c>
      <c r="CN1940" t="s">
        <v>1971</v>
      </c>
      <c r="CO1940" t="s">
        <v>298</v>
      </c>
      <c r="CV1940" t="s">
        <v>154</v>
      </c>
      <c r="CW1940" t="s">
        <v>524</v>
      </c>
      <c r="CX1940" t="s">
        <v>3361</v>
      </c>
      <c r="DC1940" s="15"/>
      <c r="DH1940" t="s">
        <v>146</v>
      </c>
    </row>
    <row r="1941" spans="1:112" x14ac:dyDescent="0.25">
      <c r="A1941" t="s">
        <v>1400</v>
      </c>
      <c r="B1941" t="s">
        <v>1401</v>
      </c>
      <c r="C1941" t="s">
        <v>5628</v>
      </c>
      <c r="D1941" t="s">
        <v>124</v>
      </c>
      <c r="E1941" t="s">
        <v>125</v>
      </c>
      <c r="F1941" t="s">
        <v>126</v>
      </c>
      <c r="G1941" s="15">
        <v>45713</v>
      </c>
      <c r="H1941" t="s">
        <v>2242</v>
      </c>
      <c r="I1941" t="s">
        <v>1197</v>
      </c>
      <c r="J1941" s="15">
        <v>45713</v>
      </c>
      <c r="K1941" t="s">
        <v>2242</v>
      </c>
      <c r="L1941" t="s">
        <v>1197</v>
      </c>
      <c r="T1941" t="s">
        <v>1404</v>
      </c>
      <c r="V1941" t="s">
        <v>3542</v>
      </c>
      <c r="AA1941" t="s">
        <v>1406</v>
      </c>
      <c r="AB1941" t="s">
        <v>1400</v>
      </c>
      <c r="AC1941" t="s">
        <v>1406</v>
      </c>
      <c r="AD1941" t="s">
        <v>1407</v>
      </c>
      <c r="AF1941" t="s">
        <v>137</v>
      </c>
      <c r="AG1941" t="s">
        <v>1408</v>
      </c>
      <c r="AI1941" t="s">
        <v>139</v>
      </c>
      <c r="AK1941" t="s">
        <v>140</v>
      </c>
      <c r="AM1941" t="s">
        <v>141</v>
      </c>
      <c r="AZ1941" t="s">
        <v>3220</v>
      </c>
      <c r="BA1941" t="s">
        <v>1208</v>
      </c>
      <c r="BB1941" t="s">
        <v>3221</v>
      </c>
      <c r="BD1941" t="s">
        <v>1409</v>
      </c>
      <c r="BE1941" s="15">
        <v>45721</v>
      </c>
      <c r="BG1941" t="s">
        <v>1410</v>
      </c>
      <c r="BH1941">
        <v>0.5</v>
      </c>
      <c r="BI1941" t="s">
        <v>139</v>
      </c>
      <c r="BJ1941" s="15"/>
      <c r="BK1941" t="s">
        <v>146</v>
      </c>
      <c r="BL1941">
        <v>8</v>
      </c>
      <c r="BM1941" s="16">
        <v>45713.951388888898</v>
      </c>
      <c r="BN1941">
        <v>8</v>
      </c>
      <c r="BO1941" s="16">
        <v>45713.951388888898</v>
      </c>
      <c r="BP1941" t="s">
        <v>147</v>
      </c>
      <c r="BQ1941" t="s">
        <v>147</v>
      </c>
      <c r="BS1941">
        <v>0.5</v>
      </c>
      <c r="BT1941" t="b">
        <v>0</v>
      </c>
      <c r="BV1941">
        <v>0.5</v>
      </c>
      <c r="BW1941">
        <v>0.25</v>
      </c>
      <c r="BX1941" t="s">
        <v>1103</v>
      </c>
      <c r="BY1941" t="s">
        <v>1400</v>
      </c>
      <c r="BZ1941" t="s">
        <v>1401</v>
      </c>
      <c r="CA1941" t="s">
        <v>3543</v>
      </c>
      <c r="CB1941" t="s">
        <v>150</v>
      </c>
      <c r="CD1941" t="s">
        <v>3540</v>
      </c>
      <c r="CI1941">
        <v>44.610520000000001</v>
      </c>
      <c r="CJ1941">
        <v>-121.10297</v>
      </c>
      <c r="CN1941" t="s">
        <v>1971</v>
      </c>
      <c r="CO1941" t="s">
        <v>298</v>
      </c>
      <c r="CV1941" t="s">
        <v>154</v>
      </c>
      <c r="CW1941" t="s">
        <v>524</v>
      </c>
      <c r="CX1941" t="s">
        <v>3361</v>
      </c>
      <c r="DC1941" s="15"/>
      <c r="DH1941" t="s">
        <v>146</v>
      </c>
    </row>
    <row r="1942" spans="1:112" x14ac:dyDescent="0.25">
      <c r="A1942" t="s">
        <v>1400</v>
      </c>
      <c r="B1942" t="s">
        <v>1401</v>
      </c>
      <c r="C1942" t="s">
        <v>5629</v>
      </c>
      <c r="D1942" t="s">
        <v>124</v>
      </c>
      <c r="E1942" t="s">
        <v>125</v>
      </c>
      <c r="F1942" t="s">
        <v>126</v>
      </c>
      <c r="G1942" s="15">
        <v>45734</v>
      </c>
      <c r="H1942" t="s">
        <v>1453</v>
      </c>
      <c r="I1942" t="s">
        <v>1197</v>
      </c>
      <c r="J1942" s="15">
        <v>45734</v>
      </c>
      <c r="K1942" t="s">
        <v>1453</v>
      </c>
      <c r="L1942" t="s">
        <v>1197</v>
      </c>
      <c r="T1942" t="s">
        <v>1404</v>
      </c>
      <c r="V1942" t="s">
        <v>4746</v>
      </c>
      <c r="AA1942" t="s">
        <v>1406</v>
      </c>
      <c r="AB1942" t="s">
        <v>1400</v>
      </c>
      <c r="AC1942" t="s">
        <v>1406</v>
      </c>
      <c r="AD1942" t="s">
        <v>1407</v>
      </c>
      <c r="AF1942" t="s">
        <v>137</v>
      </c>
      <c r="AG1942" t="s">
        <v>1408</v>
      </c>
      <c r="AI1942" t="s">
        <v>139</v>
      </c>
      <c r="AK1942" t="s">
        <v>140</v>
      </c>
      <c r="AM1942" t="s">
        <v>141</v>
      </c>
      <c r="AZ1942" t="s">
        <v>3220</v>
      </c>
      <c r="BA1942" t="s">
        <v>1208</v>
      </c>
      <c r="BB1942" t="s">
        <v>3221</v>
      </c>
      <c r="BD1942" t="s">
        <v>1409</v>
      </c>
      <c r="BE1942" s="15">
        <v>45740</v>
      </c>
      <c r="BG1942" t="s">
        <v>1410</v>
      </c>
      <c r="BH1942">
        <v>0.5</v>
      </c>
      <c r="BI1942" t="s">
        <v>139</v>
      </c>
      <c r="BJ1942" s="15"/>
      <c r="BK1942" t="s">
        <v>146</v>
      </c>
      <c r="BL1942">
        <v>8</v>
      </c>
      <c r="BM1942" s="16">
        <v>45734.697916666701</v>
      </c>
      <c r="BN1942">
        <v>8</v>
      </c>
      <c r="BO1942" s="16">
        <v>45734.697916666701</v>
      </c>
      <c r="BP1942" t="s">
        <v>147</v>
      </c>
      <c r="BQ1942" t="s">
        <v>147</v>
      </c>
      <c r="BS1942">
        <v>0.5</v>
      </c>
      <c r="BT1942" t="b">
        <v>0</v>
      </c>
      <c r="BV1942">
        <v>0.5</v>
      </c>
      <c r="BW1942">
        <v>0.25</v>
      </c>
      <c r="BX1942" t="s">
        <v>1103</v>
      </c>
      <c r="BY1942" t="s">
        <v>1400</v>
      </c>
      <c r="BZ1942" t="s">
        <v>1401</v>
      </c>
      <c r="CA1942" t="s">
        <v>4747</v>
      </c>
      <c r="CB1942" t="s">
        <v>150</v>
      </c>
      <c r="CD1942" t="s">
        <v>4748</v>
      </c>
      <c r="CI1942">
        <v>44.698230000000002</v>
      </c>
      <c r="CJ1942">
        <v>-124.05931</v>
      </c>
      <c r="CN1942" t="s">
        <v>135</v>
      </c>
      <c r="CO1942" t="s">
        <v>298</v>
      </c>
      <c r="CV1942" t="s">
        <v>154</v>
      </c>
      <c r="CW1942" t="s">
        <v>524</v>
      </c>
      <c r="CX1942" t="s">
        <v>4704</v>
      </c>
      <c r="DC1942" s="15"/>
      <c r="DH1942" t="s">
        <v>146</v>
      </c>
    </row>
    <row r="1943" spans="1:112" x14ac:dyDescent="0.25">
      <c r="A1943" t="s">
        <v>1400</v>
      </c>
      <c r="B1943" t="s">
        <v>1401</v>
      </c>
      <c r="C1943" t="s">
        <v>5630</v>
      </c>
      <c r="D1943" t="s">
        <v>124</v>
      </c>
      <c r="E1943" t="s">
        <v>125</v>
      </c>
      <c r="F1943" t="s">
        <v>126</v>
      </c>
      <c r="G1943" s="15">
        <v>45734</v>
      </c>
      <c r="H1943" t="s">
        <v>1936</v>
      </c>
      <c r="I1943" t="s">
        <v>1197</v>
      </c>
      <c r="J1943" s="15">
        <v>45734</v>
      </c>
      <c r="K1943" t="s">
        <v>1936</v>
      </c>
      <c r="L1943" t="s">
        <v>1197</v>
      </c>
      <c r="T1943" t="s">
        <v>1404</v>
      </c>
      <c r="V1943" t="s">
        <v>5631</v>
      </c>
      <c r="AA1943" t="s">
        <v>1406</v>
      </c>
      <c r="AB1943" t="s">
        <v>1400</v>
      </c>
      <c r="AC1943" t="s">
        <v>1406</v>
      </c>
      <c r="AD1943" t="s">
        <v>1407</v>
      </c>
      <c r="AF1943" t="s">
        <v>137</v>
      </c>
      <c r="AG1943" t="s">
        <v>1408</v>
      </c>
      <c r="AI1943" t="s">
        <v>139</v>
      </c>
      <c r="AK1943" t="s">
        <v>140</v>
      </c>
      <c r="AM1943" t="s">
        <v>141</v>
      </c>
      <c r="AZ1943" t="s">
        <v>3220</v>
      </c>
      <c r="BA1943" t="s">
        <v>1208</v>
      </c>
      <c r="BB1943" t="s">
        <v>3221</v>
      </c>
      <c r="BD1943" t="s">
        <v>1409</v>
      </c>
      <c r="BE1943" s="15">
        <v>45740</v>
      </c>
      <c r="BG1943" t="s">
        <v>1410</v>
      </c>
      <c r="BH1943">
        <v>0.5</v>
      </c>
      <c r="BI1943" t="s">
        <v>139</v>
      </c>
      <c r="BJ1943" s="15"/>
      <c r="BK1943" t="s">
        <v>146</v>
      </c>
      <c r="BL1943">
        <v>8</v>
      </c>
      <c r="BM1943" s="16">
        <v>45734.765972222202</v>
      </c>
      <c r="BN1943">
        <v>8</v>
      </c>
      <c r="BO1943" s="16">
        <v>45734.765972222202</v>
      </c>
      <c r="BP1943" t="s">
        <v>147</v>
      </c>
      <c r="BQ1943" t="s">
        <v>147</v>
      </c>
      <c r="BS1943">
        <v>0.5</v>
      </c>
      <c r="BT1943" t="b">
        <v>0</v>
      </c>
      <c r="BV1943">
        <v>0.5</v>
      </c>
      <c r="BW1943">
        <v>0.25</v>
      </c>
      <c r="BX1943" t="s">
        <v>1103</v>
      </c>
      <c r="BY1943" t="s">
        <v>1400</v>
      </c>
      <c r="BZ1943" t="s">
        <v>1401</v>
      </c>
      <c r="CA1943" t="s">
        <v>5632</v>
      </c>
      <c r="CB1943" t="s">
        <v>150</v>
      </c>
      <c r="CD1943" t="s">
        <v>4748</v>
      </c>
      <c r="CI1943">
        <v>44.696111000000002</v>
      </c>
      <c r="CJ1943">
        <v>-124.05888899999999</v>
      </c>
      <c r="CN1943" t="s">
        <v>135</v>
      </c>
      <c r="CO1943" t="s">
        <v>298</v>
      </c>
      <c r="CV1943" t="s">
        <v>154</v>
      </c>
      <c r="CW1943" t="s">
        <v>524</v>
      </c>
      <c r="CX1943" t="s">
        <v>4704</v>
      </c>
      <c r="DC1943" s="15"/>
      <c r="DH1943" t="s">
        <v>146</v>
      </c>
    </row>
    <row r="1944" spans="1:112" x14ac:dyDescent="0.25">
      <c r="A1944" t="s">
        <v>1400</v>
      </c>
      <c r="B1944" t="s">
        <v>1401</v>
      </c>
      <c r="C1944" t="s">
        <v>5633</v>
      </c>
      <c r="D1944" t="s">
        <v>124</v>
      </c>
      <c r="E1944" t="s">
        <v>125</v>
      </c>
      <c r="F1944" t="s">
        <v>126</v>
      </c>
      <c r="G1944" s="15">
        <v>45734</v>
      </c>
      <c r="H1944" t="s">
        <v>1996</v>
      </c>
      <c r="I1944" t="s">
        <v>1197</v>
      </c>
      <c r="J1944" s="15">
        <v>45734</v>
      </c>
      <c r="K1944" t="s">
        <v>1996</v>
      </c>
      <c r="L1944" t="s">
        <v>1197</v>
      </c>
      <c r="T1944" t="s">
        <v>1404</v>
      </c>
      <c r="V1944" t="s">
        <v>4753</v>
      </c>
      <c r="AA1944" t="s">
        <v>1406</v>
      </c>
      <c r="AB1944" t="s">
        <v>1400</v>
      </c>
      <c r="AC1944" t="s">
        <v>1406</v>
      </c>
      <c r="AD1944" t="s">
        <v>1407</v>
      </c>
      <c r="AF1944" t="s">
        <v>137</v>
      </c>
      <c r="AG1944" t="s">
        <v>1408</v>
      </c>
      <c r="AI1944" t="s">
        <v>139</v>
      </c>
      <c r="AK1944" t="s">
        <v>140</v>
      </c>
      <c r="AM1944" t="s">
        <v>141</v>
      </c>
      <c r="AZ1944" t="s">
        <v>3220</v>
      </c>
      <c r="BA1944" t="s">
        <v>1208</v>
      </c>
      <c r="BB1944" t="s">
        <v>3221</v>
      </c>
      <c r="BD1944" t="s">
        <v>1409</v>
      </c>
      <c r="BE1944" s="15">
        <v>45740</v>
      </c>
      <c r="BG1944" t="s">
        <v>1410</v>
      </c>
      <c r="BH1944">
        <v>0.5</v>
      </c>
      <c r="BI1944" t="s">
        <v>139</v>
      </c>
      <c r="BJ1944" s="15"/>
      <c r="BK1944" t="s">
        <v>146</v>
      </c>
      <c r="BL1944">
        <v>8</v>
      </c>
      <c r="BM1944" s="16">
        <v>45734.829861111102</v>
      </c>
      <c r="BN1944">
        <v>8</v>
      </c>
      <c r="BO1944" s="16">
        <v>45734.829861111102</v>
      </c>
      <c r="BP1944" t="s">
        <v>147</v>
      </c>
      <c r="BQ1944" t="s">
        <v>147</v>
      </c>
      <c r="BS1944">
        <v>0.5</v>
      </c>
      <c r="BT1944" t="b">
        <v>0</v>
      </c>
      <c r="BV1944">
        <v>0.5</v>
      </c>
      <c r="BW1944">
        <v>0.25</v>
      </c>
      <c r="BX1944" t="s">
        <v>1103</v>
      </c>
      <c r="BY1944" t="s">
        <v>1400</v>
      </c>
      <c r="BZ1944" t="s">
        <v>1401</v>
      </c>
      <c r="CA1944" t="s">
        <v>4754</v>
      </c>
      <c r="CB1944" t="s">
        <v>150</v>
      </c>
      <c r="CD1944" t="s">
        <v>4748</v>
      </c>
      <c r="CI1944">
        <v>44.696300000000001</v>
      </c>
      <c r="CJ1944">
        <v>-124.05929999999999</v>
      </c>
      <c r="CN1944" t="s">
        <v>135</v>
      </c>
      <c r="CO1944" t="s">
        <v>298</v>
      </c>
      <c r="CV1944" t="s">
        <v>154</v>
      </c>
      <c r="CW1944" t="s">
        <v>524</v>
      </c>
      <c r="CX1944" t="s">
        <v>4704</v>
      </c>
      <c r="DC1944" s="15"/>
      <c r="DH1944" t="s">
        <v>146</v>
      </c>
    </row>
    <row r="1945" spans="1:112" x14ac:dyDescent="0.25">
      <c r="A1945" t="s">
        <v>1400</v>
      </c>
      <c r="B1945" t="s">
        <v>1401</v>
      </c>
      <c r="C1945" t="s">
        <v>5634</v>
      </c>
      <c r="D1945" t="s">
        <v>124</v>
      </c>
      <c r="E1945" t="s">
        <v>125</v>
      </c>
      <c r="F1945" t="s">
        <v>126</v>
      </c>
      <c r="G1945" s="15">
        <v>45734</v>
      </c>
      <c r="H1945" t="s">
        <v>2011</v>
      </c>
      <c r="I1945" t="s">
        <v>1197</v>
      </c>
      <c r="J1945" s="15">
        <v>45734</v>
      </c>
      <c r="K1945" t="s">
        <v>2011</v>
      </c>
      <c r="L1945" t="s">
        <v>1197</v>
      </c>
      <c r="T1945" t="s">
        <v>1404</v>
      </c>
      <c r="V1945" t="s">
        <v>4750</v>
      </c>
      <c r="AA1945" t="s">
        <v>1406</v>
      </c>
      <c r="AB1945" t="s">
        <v>1400</v>
      </c>
      <c r="AC1945" t="s">
        <v>1406</v>
      </c>
      <c r="AD1945" t="s">
        <v>1407</v>
      </c>
      <c r="AF1945" t="s">
        <v>137</v>
      </c>
      <c r="AG1945" t="s">
        <v>1408</v>
      </c>
      <c r="AI1945" t="s">
        <v>139</v>
      </c>
      <c r="AK1945" t="s">
        <v>140</v>
      </c>
      <c r="AM1945" t="s">
        <v>141</v>
      </c>
      <c r="AZ1945" t="s">
        <v>3220</v>
      </c>
      <c r="BA1945" t="s">
        <v>1208</v>
      </c>
      <c r="BB1945" t="s">
        <v>3221</v>
      </c>
      <c r="BD1945" t="s">
        <v>1409</v>
      </c>
      <c r="BE1945" s="15">
        <v>45740</v>
      </c>
      <c r="BG1945" t="s">
        <v>1410</v>
      </c>
      <c r="BH1945">
        <v>0.5</v>
      </c>
      <c r="BI1945" t="s">
        <v>139</v>
      </c>
      <c r="BJ1945" s="15"/>
      <c r="BK1945" t="s">
        <v>146</v>
      </c>
      <c r="BL1945">
        <v>8</v>
      </c>
      <c r="BM1945" s="16">
        <v>45734.888888888898</v>
      </c>
      <c r="BN1945">
        <v>8</v>
      </c>
      <c r="BO1945" s="16">
        <v>45734.888888888898</v>
      </c>
      <c r="BP1945" t="s">
        <v>147</v>
      </c>
      <c r="BQ1945" t="s">
        <v>147</v>
      </c>
      <c r="BS1945">
        <v>0.5</v>
      </c>
      <c r="BT1945" t="b">
        <v>0</v>
      </c>
      <c r="BV1945">
        <v>0.5</v>
      </c>
      <c r="BW1945">
        <v>0.25</v>
      </c>
      <c r="BX1945" t="s">
        <v>1103</v>
      </c>
      <c r="BY1945" t="s">
        <v>1400</v>
      </c>
      <c r="BZ1945" t="s">
        <v>1401</v>
      </c>
      <c r="CA1945" t="s">
        <v>4751</v>
      </c>
      <c r="CB1945" t="s">
        <v>150</v>
      </c>
      <c r="CD1945" t="s">
        <v>4748</v>
      </c>
      <c r="CI1945">
        <v>44.697899999999997</v>
      </c>
      <c r="CJ1945">
        <v>-124.0585</v>
      </c>
      <c r="CN1945" t="s">
        <v>135</v>
      </c>
      <c r="CO1945" t="s">
        <v>298</v>
      </c>
      <c r="CV1945" t="s">
        <v>154</v>
      </c>
      <c r="CW1945" t="s">
        <v>524</v>
      </c>
      <c r="CX1945" t="s">
        <v>4704</v>
      </c>
      <c r="DC1945" s="15"/>
      <c r="DH1945" t="s">
        <v>146</v>
      </c>
    </row>
    <row r="1946" spans="1:112" x14ac:dyDescent="0.25">
      <c r="A1946" t="s">
        <v>1400</v>
      </c>
      <c r="B1946" t="s">
        <v>1401</v>
      </c>
      <c r="C1946" t="s">
        <v>5635</v>
      </c>
      <c r="D1946" t="s">
        <v>124</v>
      </c>
      <c r="E1946" t="s">
        <v>125</v>
      </c>
      <c r="F1946" t="s">
        <v>126</v>
      </c>
      <c r="G1946" s="15">
        <v>45734</v>
      </c>
      <c r="H1946" t="s">
        <v>2713</v>
      </c>
      <c r="I1946" t="s">
        <v>1197</v>
      </c>
      <c r="J1946" s="15">
        <v>45734</v>
      </c>
      <c r="K1946" t="s">
        <v>2713</v>
      </c>
      <c r="L1946" t="s">
        <v>1197</v>
      </c>
      <c r="T1946" t="s">
        <v>1404</v>
      </c>
      <c r="V1946" t="s">
        <v>4756</v>
      </c>
      <c r="AA1946" t="s">
        <v>1406</v>
      </c>
      <c r="AB1946" t="s">
        <v>1400</v>
      </c>
      <c r="AC1946" t="s">
        <v>1406</v>
      </c>
      <c r="AD1946" t="s">
        <v>1407</v>
      </c>
      <c r="AF1946" t="s">
        <v>137</v>
      </c>
      <c r="AG1946" t="s">
        <v>1408</v>
      </c>
      <c r="AI1946" t="s">
        <v>139</v>
      </c>
      <c r="AK1946" t="s">
        <v>140</v>
      </c>
      <c r="AM1946" t="s">
        <v>141</v>
      </c>
      <c r="AZ1946" t="s">
        <v>3220</v>
      </c>
      <c r="BA1946" t="s">
        <v>1208</v>
      </c>
      <c r="BB1946" t="s">
        <v>3221</v>
      </c>
      <c r="BD1946" t="s">
        <v>1409</v>
      </c>
      <c r="BE1946" s="15">
        <v>45740</v>
      </c>
      <c r="BG1946" t="s">
        <v>1410</v>
      </c>
      <c r="BH1946">
        <v>0.5</v>
      </c>
      <c r="BI1946" t="s">
        <v>139</v>
      </c>
      <c r="BJ1946" s="15"/>
      <c r="BK1946" t="s">
        <v>146</v>
      </c>
      <c r="BL1946">
        <v>8</v>
      </c>
      <c r="BM1946" s="16">
        <v>45734.954861111102</v>
      </c>
      <c r="BN1946">
        <v>8</v>
      </c>
      <c r="BO1946" s="16">
        <v>45734.954861111102</v>
      </c>
      <c r="BP1946" t="s">
        <v>147</v>
      </c>
      <c r="BQ1946" t="s">
        <v>147</v>
      </c>
      <c r="BS1946">
        <v>0.5</v>
      </c>
      <c r="BT1946" t="b">
        <v>0</v>
      </c>
      <c r="BV1946">
        <v>0.5</v>
      </c>
      <c r="BW1946">
        <v>0.25</v>
      </c>
      <c r="BX1946" t="s">
        <v>1103</v>
      </c>
      <c r="BY1946" t="s">
        <v>1400</v>
      </c>
      <c r="BZ1946" t="s">
        <v>1401</v>
      </c>
      <c r="CA1946" t="s">
        <v>4757</v>
      </c>
      <c r="CB1946" t="s">
        <v>150</v>
      </c>
      <c r="CD1946" t="s">
        <v>4748</v>
      </c>
      <c r="CI1946">
        <v>44.699339999999999</v>
      </c>
      <c r="CJ1946">
        <v>-124.05647</v>
      </c>
      <c r="CN1946" t="s">
        <v>135</v>
      </c>
      <c r="CO1946" t="s">
        <v>298</v>
      </c>
      <c r="CV1946" t="s">
        <v>154</v>
      </c>
      <c r="CW1946" t="s">
        <v>524</v>
      </c>
      <c r="CX1946" t="s">
        <v>4704</v>
      </c>
      <c r="DC1946" s="15"/>
      <c r="DH1946" t="s">
        <v>146</v>
      </c>
    </row>
    <row r="1947" spans="1:112" x14ac:dyDescent="0.25">
      <c r="A1947" t="s">
        <v>1400</v>
      </c>
      <c r="B1947" t="s">
        <v>1401</v>
      </c>
      <c r="C1947" t="s">
        <v>5636</v>
      </c>
      <c r="D1947" t="s">
        <v>124</v>
      </c>
      <c r="E1947" t="s">
        <v>125</v>
      </c>
      <c r="F1947" t="s">
        <v>126</v>
      </c>
      <c r="G1947" s="15">
        <v>45866</v>
      </c>
      <c r="H1947" t="s">
        <v>2749</v>
      </c>
      <c r="I1947" t="s">
        <v>1197</v>
      </c>
      <c r="J1947" s="15">
        <v>45866</v>
      </c>
      <c r="K1947" t="s">
        <v>2749</v>
      </c>
      <c r="L1947" t="s">
        <v>1197</v>
      </c>
      <c r="T1947" t="s">
        <v>1404</v>
      </c>
      <c r="V1947" t="s">
        <v>4768</v>
      </c>
      <c r="AA1947" t="s">
        <v>1406</v>
      </c>
      <c r="AB1947" t="s">
        <v>1400</v>
      </c>
      <c r="AC1947" t="s">
        <v>1406</v>
      </c>
      <c r="AD1947" t="s">
        <v>1407</v>
      </c>
      <c r="AF1947" t="s">
        <v>137</v>
      </c>
      <c r="AG1947" t="s">
        <v>1408</v>
      </c>
      <c r="AI1947" t="s">
        <v>139</v>
      </c>
      <c r="AK1947" t="s">
        <v>140</v>
      </c>
      <c r="AM1947" t="s">
        <v>141</v>
      </c>
      <c r="AZ1947" t="s">
        <v>3220</v>
      </c>
      <c r="BA1947" t="s">
        <v>1208</v>
      </c>
      <c r="BB1947" t="s">
        <v>3221</v>
      </c>
      <c r="BD1947" t="s">
        <v>1409</v>
      </c>
      <c r="BE1947" s="15">
        <v>45868</v>
      </c>
      <c r="BG1947" t="s">
        <v>1410</v>
      </c>
      <c r="BH1947">
        <v>0.5</v>
      </c>
      <c r="BI1947" t="s">
        <v>139</v>
      </c>
      <c r="BJ1947" s="15"/>
      <c r="BK1947" t="s">
        <v>146</v>
      </c>
      <c r="BL1947">
        <v>8</v>
      </c>
      <c r="BM1947" s="16">
        <v>45866.969444444403</v>
      </c>
      <c r="BN1947">
        <v>8</v>
      </c>
      <c r="BO1947" s="16">
        <v>45866.969444444403</v>
      </c>
      <c r="BP1947" t="s">
        <v>147</v>
      </c>
      <c r="BQ1947" t="s">
        <v>147</v>
      </c>
      <c r="BS1947">
        <v>0.5</v>
      </c>
      <c r="BT1947" t="b">
        <v>0</v>
      </c>
      <c r="BV1947">
        <v>0.5</v>
      </c>
      <c r="BW1947">
        <v>0.25</v>
      </c>
      <c r="BX1947" t="s">
        <v>1103</v>
      </c>
      <c r="BY1947" t="s">
        <v>1400</v>
      </c>
      <c r="BZ1947" t="s">
        <v>1401</v>
      </c>
      <c r="CA1947" t="s">
        <v>4769</v>
      </c>
      <c r="CB1947" t="s">
        <v>150</v>
      </c>
      <c r="CC1947" t="s">
        <v>3486</v>
      </c>
      <c r="CD1947" t="s">
        <v>3223</v>
      </c>
      <c r="CI1947">
        <v>46.161839999999998</v>
      </c>
      <c r="CJ1947">
        <v>-123.42525999999999</v>
      </c>
      <c r="CN1947" t="s">
        <v>135</v>
      </c>
      <c r="CO1947" t="s">
        <v>298</v>
      </c>
      <c r="CV1947" t="s">
        <v>154</v>
      </c>
      <c r="CW1947" t="s">
        <v>524</v>
      </c>
      <c r="CX1947" t="s">
        <v>207</v>
      </c>
      <c r="DC1947" s="15"/>
      <c r="DH1947" t="s">
        <v>146</v>
      </c>
    </row>
    <row r="1948" spans="1:112" x14ac:dyDescent="0.25">
      <c r="A1948" t="s">
        <v>1400</v>
      </c>
      <c r="B1948" t="s">
        <v>1401</v>
      </c>
      <c r="C1948" t="s">
        <v>5637</v>
      </c>
      <c r="D1948" t="s">
        <v>124</v>
      </c>
      <c r="E1948" t="s">
        <v>125</v>
      </c>
      <c r="F1948" t="s">
        <v>126</v>
      </c>
      <c r="G1948" s="15">
        <v>45867</v>
      </c>
      <c r="H1948" t="s">
        <v>5476</v>
      </c>
      <c r="I1948" t="s">
        <v>1197</v>
      </c>
      <c r="J1948" s="15">
        <v>45867</v>
      </c>
      <c r="K1948" t="s">
        <v>5476</v>
      </c>
      <c r="L1948" t="s">
        <v>1197</v>
      </c>
      <c r="T1948" t="s">
        <v>1404</v>
      </c>
      <c r="V1948" t="s">
        <v>4772</v>
      </c>
      <c r="AA1948" t="s">
        <v>1406</v>
      </c>
      <c r="AB1948" t="s">
        <v>1400</v>
      </c>
      <c r="AC1948" t="s">
        <v>1406</v>
      </c>
      <c r="AD1948" t="s">
        <v>1407</v>
      </c>
      <c r="AF1948" t="s">
        <v>137</v>
      </c>
      <c r="AG1948" t="s">
        <v>1408</v>
      </c>
      <c r="AI1948" t="s">
        <v>139</v>
      </c>
      <c r="AK1948" t="s">
        <v>140</v>
      </c>
      <c r="AM1948" t="s">
        <v>141</v>
      </c>
      <c r="AZ1948" t="s">
        <v>3220</v>
      </c>
      <c r="BA1948" t="s">
        <v>1208</v>
      </c>
      <c r="BB1948" t="s">
        <v>3221</v>
      </c>
      <c r="BD1948" t="s">
        <v>1409</v>
      </c>
      <c r="BE1948" s="15">
        <v>45869</v>
      </c>
      <c r="BG1948" t="s">
        <v>1410</v>
      </c>
      <c r="BH1948">
        <v>0.5</v>
      </c>
      <c r="BI1948" t="s">
        <v>139</v>
      </c>
      <c r="BJ1948" s="15"/>
      <c r="BK1948" t="s">
        <v>146</v>
      </c>
      <c r="BL1948">
        <v>8</v>
      </c>
      <c r="BM1948" s="16">
        <v>45867.831944444399</v>
      </c>
      <c r="BN1948">
        <v>8</v>
      </c>
      <c r="BO1948" s="16">
        <v>45867.831944444399</v>
      </c>
      <c r="BP1948" t="s">
        <v>147</v>
      </c>
      <c r="BQ1948" t="s">
        <v>147</v>
      </c>
      <c r="BS1948">
        <v>0.5</v>
      </c>
      <c r="BT1948" t="b">
        <v>0</v>
      </c>
      <c r="BV1948">
        <v>0.5</v>
      </c>
      <c r="BW1948">
        <v>0.25</v>
      </c>
      <c r="BX1948" t="s">
        <v>1103</v>
      </c>
      <c r="BY1948" t="s">
        <v>1400</v>
      </c>
      <c r="BZ1948" t="s">
        <v>1401</v>
      </c>
      <c r="CA1948" t="s">
        <v>4774</v>
      </c>
      <c r="CB1948" t="s">
        <v>150</v>
      </c>
      <c r="CD1948" t="s">
        <v>3223</v>
      </c>
      <c r="CI1948">
        <v>46.16084</v>
      </c>
      <c r="CJ1948">
        <v>-123.42353</v>
      </c>
      <c r="CN1948" t="s">
        <v>135</v>
      </c>
      <c r="CO1948" t="s">
        <v>298</v>
      </c>
      <c r="CV1948" t="s">
        <v>154</v>
      </c>
      <c r="CW1948" t="s">
        <v>524</v>
      </c>
      <c r="CX1948" t="s">
        <v>207</v>
      </c>
      <c r="DC1948" s="15"/>
      <c r="DH1948" t="s">
        <v>146</v>
      </c>
    </row>
    <row r="1949" spans="1:112" x14ac:dyDescent="0.25">
      <c r="A1949" t="s">
        <v>1400</v>
      </c>
      <c r="B1949" t="s">
        <v>1401</v>
      </c>
      <c r="C1949" t="s">
        <v>5638</v>
      </c>
      <c r="D1949" t="s">
        <v>124</v>
      </c>
      <c r="E1949" t="s">
        <v>125</v>
      </c>
      <c r="F1949" t="s">
        <v>126</v>
      </c>
      <c r="G1949" s="15">
        <v>45867</v>
      </c>
      <c r="H1949" t="s">
        <v>5251</v>
      </c>
      <c r="I1949" t="s">
        <v>1197</v>
      </c>
      <c r="J1949" s="15">
        <v>45867</v>
      </c>
      <c r="K1949" t="s">
        <v>5251</v>
      </c>
      <c r="L1949" t="s">
        <v>1197</v>
      </c>
      <c r="T1949" t="s">
        <v>1404</v>
      </c>
      <c r="V1949" t="s">
        <v>4765</v>
      </c>
      <c r="AA1949" t="s">
        <v>1406</v>
      </c>
      <c r="AB1949" t="s">
        <v>1400</v>
      </c>
      <c r="AC1949" t="s">
        <v>1406</v>
      </c>
      <c r="AD1949" t="s">
        <v>1407</v>
      </c>
      <c r="AF1949" t="s">
        <v>137</v>
      </c>
      <c r="AG1949" t="s">
        <v>1408</v>
      </c>
      <c r="AI1949" t="s">
        <v>139</v>
      </c>
      <c r="AK1949" t="s">
        <v>140</v>
      </c>
      <c r="AM1949" t="s">
        <v>141</v>
      </c>
      <c r="AZ1949" t="s">
        <v>3220</v>
      </c>
      <c r="BA1949" t="s">
        <v>1208</v>
      </c>
      <c r="BB1949" t="s">
        <v>3221</v>
      </c>
      <c r="BD1949" t="s">
        <v>1409</v>
      </c>
      <c r="BE1949" s="15">
        <v>45869</v>
      </c>
      <c r="BG1949" t="s">
        <v>1410</v>
      </c>
      <c r="BH1949">
        <v>0.5</v>
      </c>
      <c r="BI1949" t="s">
        <v>139</v>
      </c>
      <c r="BJ1949" s="15"/>
      <c r="BK1949" t="s">
        <v>146</v>
      </c>
      <c r="BL1949">
        <v>8</v>
      </c>
      <c r="BM1949" s="16">
        <v>45867.942361111098</v>
      </c>
      <c r="BN1949">
        <v>8</v>
      </c>
      <c r="BO1949" s="16">
        <v>45867.942361111098</v>
      </c>
      <c r="BP1949" t="s">
        <v>147</v>
      </c>
      <c r="BQ1949" t="s">
        <v>147</v>
      </c>
      <c r="BS1949">
        <v>0.5</v>
      </c>
      <c r="BT1949" t="b">
        <v>0</v>
      </c>
      <c r="BV1949">
        <v>0.5</v>
      </c>
      <c r="BW1949">
        <v>0.25</v>
      </c>
      <c r="BX1949" t="s">
        <v>1103</v>
      </c>
      <c r="BY1949" t="s">
        <v>1400</v>
      </c>
      <c r="BZ1949" t="s">
        <v>1401</v>
      </c>
      <c r="CA1949" t="s">
        <v>4766</v>
      </c>
      <c r="CB1949" t="s">
        <v>150</v>
      </c>
      <c r="CD1949" t="s">
        <v>3223</v>
      </c>
      <c r="CI1949">
        <v>46.166258399999997</v>
      </c>
      <c r="CJ1949">
        <v>-123.41984682</v>
      </c>
      <c r="CN1949" t="s">
        <v>3003</v>
      </c>
      <c r="CO1949" t="s">
        <v>298</v>
      </c>
      <c r="CV1949" t="s">
        <v>154</v>
      </c>
      <c r="CW1949" t="s">
        <v>524</v>
      </c>
      <c r="CX1949" t="s">
        <v>207</v>
      </c>
      <c r="DC1949" s="15"/>
      <c r="DH1949" t="s">
        <v>146</v>
      </c>
    </row>
    <row r="1950" spans="1:112" x14ac:dyDescent="0.25">
      <c r="A1950" t="s">
        <v>1400</v>
      </c>
      <c r="B1950" t="s">
        <v>1401</v>
      </c>
      <c r="C1950" t="s">
        <v>5639</v>
      </c>
      <c r="D1950" t="s">
        <v>124</v>
      </c>
      <c r="E1950" t="s">
        <v>125</v>
      </c>
      <c r="F1950" t="s">
        <v>126</v>
      </c>
      <c r="G1950" s="15">
        <v>45881</v>
      </c>
      <c r="H1950" t="s">
        <v>2383</v>
      </c>
      <c r="I1950" t="s">
        <v>1197</v>
      </c>
      <c r="J1950" s="15">
        <v>45881</v>
      </c>
      <c r="K1950" t="s">
        <v>2383</v>
      </c>
      <c r="L1950" t="s">
        <v>1197</v>
      </c>
      <c r="T1950" t="s">
        <v>1404</v>
      </c>
      <c r="V1950" t="s">
        <v>5012</v>
      </c>
      <c r="AA1950" t="s">
        <v>1406</v>
      </c>
      <c r="AB1950" t="s">
        <v>1400</v>
      </c>
      <c r="AC1950" t="s">
        <v>1406</v>
      </c>
      <c r="AD1950" t="s">
        <v>1407</v>
      </c>
      <c r="AF1950" t="s">
        <v>137</v>
      </c>
      <c r="AG1950" t="s">
        <v>1408</v>
      </c>
      <c r="AI1950" t="s">
        <v>139</v>
      </c>
      <c r="AK1950" t="s">
        <v>140</v>
      </c>
      <c r="AM1950" t="s">
        <v>141</v>
      </c>
      <c r="AZ1950" t="s">
        <v>3220</v>
      </c>
      <c r="BA1950" t="s">
        <v>1208</v>
      </c>
      <c r="BB1950" t="s">
        <v>3221</v>
      </c>
      <c r="BD1950" t="s">
        <v>1409</v>
      </c>
      <c r="BE1950" s="15">
        <v>45884</v>
      </c>
      <c r="BG1950" t="s">
        <v>1410</v>
      </c>
      <c r="BH1950">
        <v>0.5</v>
      </c>
      <c r="BI1950" t="s">
        <v>139</v>
      </c>
      <c r="BJ1950" s="15"/>
      <c r="BK1950" t="s">
        <v>146</v>
      </c>
      <c r="BL1950">
        <v>8</v>
      </c>
      <c r="BM1950" s="16">
        <v>45881.775694444397</v>
      </c>
      <c r="BN1950">
        <v>8</v>
      </c>
      <c r="BO1950" s="16">
        <v>45881.775694444397</v>
      </c>
      <c r="BP1950" t="s">
        <v>147</v>
      </c>
      <c r="BQ1950" t="s">
        <v>147</v>
      </c>
      <c r="BS1950">
        <v>0.5</v>
      </c>
      <c r="BT1950" t="b">
        <v>0</v>
      </c>
      <c r="BV1950">
        <v>0.5</v>
      </c>
      <c r="BW1950">
        <v>0.25</v>
      </c>
      <c r="BX1950" t="s">
        <v>1103</v>
      </c>
      <c r="BY1950" t="s">
        <v>1400</v>
      </c>
      <c r="BZ1950" t="s">
        <v>1401</v>
      </c>
      <c r="CA1950" t="s">
        <v>5013</v>
      </c>
      <c r="CB1950" t="s">
        <v>5014</v>
      </c>
      <c r="CD1950" t="s">
        <v>1422</v>
      </c>
      <c r="CI1950">
        <v>45.6006</v>
      </c>
      <c r="CJ1950">
        <v>-122.71720000000001</v>
      </c>
      <c r="CN1950" t="s">
        <v>135</v>
      </c>
      <c r="CO1950" t="s">
        <v>298</v>
      </c>
      <c r="CV1950" t="s">
        <v>154</v>
      </c>
      <c r="CW1950" t="s">
        <v>524</v>
      </c>
      <c r="CX1950" t="s">
        <v>1423</v>
      </c>
      <c r="DC1950" s="15"/>
      <c r="DH1950" t="s">
        <v>146</v>
      </c>
    </row>
    <row r="1951" spans="1:112" x14ac:dyDescent="0.25">
      <c r="A1951" t="s">
        <v>1400</v>
      </c>
      <c r="B1951" t="s">
        <v>1401</v>
      </c>
      <c r="C1951" t="s">
        <v>5640</v>
      </c>
      <c r="D1951" t="s">
        <v>124</v>
      </c>
      <c r="E1951" t="s">
        <v>125</v>
      </c>
      <c r="F1951" t="s">
        <v>126</v>
      </c>
      <c r="G1951" s="15">
        <v>45882</v>
      </c>
      <c r="H1951" t="s">
        <v>1567</v>
      </c>
      <c r="I1951" t="s">
        <v>1197</v>
      </c>
      <c r="J1951" s="15">
        <v>45882</v>
      </c>
      <c r="K1951" t="s">
        <v>1567</v>
      </c>
      <c r="L1951" t="s">
        <v>1197</v>
      </c>
      <c r="T1951" t="s">
        <v>1404</v>
      </c>
      <c r="V1951" t="s">
        <v>3837</v>
      </c>
      <c r="AA1951" t="s">
        <v>1406</v>
      </c>
      <c r="AB1951" t="s">
        <v>1400</v>
      </c>
      <c r="AC1951" t="s">
        <v>1406</v>
      </c>
      <c r="AD1951" t="s">
        <v>1407</v>
      </c>
      <c r="AF1951" t="s">
        <v>137</v>
      </c>
      <c r="AG1951" t="s">
        <v>1408</v>
      </c>
      <c r="AI1951" t="s">
        <v>139</v>
      </c>
      <c r="AK1951" t="s">
        <v>140</v>
      </c>
      <c r="AM1951" t="s">
        <v>141</v>
      </c>
      <c r="AZ1951" t="s">
        <v>3220</v>
      </c>
      <c r="BA1951" t="s">
        <v>1208</v>
      </c>
      <c r="BB1951" t="s">
        <v>3221</v>
      </c>
      <c r="BD1951" t="s">
        <v>1409</v>
      </c>
      <c r="BE1951" s="15">
        <v>45884</v>
      </c>
      <c r="BG1951" t="s">
        <v>1410</v>
      </c>
      <c r="BH1951">
        <v>0.5</v>
      </c>
      <c r="BI1951" t="s">
        <v>139</v>
      </c>
      <c r="BJ1951" s="15"/>
      <c r="BK1951" t="s">
        <v>146</v>
      </c>
      <c r="BL1951">
        <v>8</v>
      </c>
      <c r="BM1951" s="16">
        <v>45882.819444444402</v>
      </c>
      <c r="BN1951">
        <v>8</v>
      </c>
      <c r="BO1951" s="16">
        <v>45882.819444444402</v>
      </c>
      <c r="BP1951" t="s">
        <v>147</v>
      </c>
      <c r="BQ1951" t="s">
        <v>147</v>
      </c>
      <c r="BS1951">
        <v>0.5</v>
      </c>
      <c r="BT1951" t="b">
        <v>0</v>
      </c>
      <c r="BV1951">
        <v>0.5</v>
      </c>
      <c r="BW1951">
        <v>0.25</v>
      </c>
      <c r="BX1951" t="s">
        <v>1103</v>
      </c>
      <c r="BY1951" t="s">
        <v>1400</v>
      </c>
      <c r="BZ1951" t="s">
        <v>1401</v>
      </c>
      <c r="CA1951" t="s">
        <v>3838</v>
      </c>
      <c r="CB1951" t="s">
        <v>150</v>
      </c>
      <c r="CD1951" t="s">
        <v>1422</v>
      </c>
      <c r="CI1951">
        <v>45.6021</v>
      </c>
      <c r="CJ1951">
        <v>-122.7154</v>
      </c>
      <c r="CN1951" t="s">
        <v>1971</v>
      </c>
      <c r="CO1951" t="s">
        <v>298</v>
      </c>
      <c r="CV1951" t="s">
        <v>154</v>
      </c>
      <c r="CW1951" t="s">
        <v>524</v>
      </c>
      <c r="CX1951" t="s">
        <v>1423</v>
      </c>
      <c r="DC1951" s="15"/>
      <c r="DH1951" t="s">
        <v>146</v>
      </c>
    </row>
    <row r="1952" spans="1:112" x14ac:dyDescent="0.25">
      <c r="A1952" t="s">
        <v>1400</v>
      </c>
      <c r="B1952" t="s">
        <v>1401</v>
      </c>
      <c r="C1952" t="s">
        <v>5641</v>
      </c>
      <c r="D1952" t="s">
        <v>124</v>
      </c>
      <c r="E1952" t="s">
        <v>125</v>
      </c>
      <c r="F1952" t="s">
        <v>126</v>
      </c>
      <c r="G1952" s="15">
        <v>45882</v>
      </c>
      <c r="H1952" t="s">
        <v>2335</v>
      </c>
      <c r="I1952" t="s">
        <v>1197</v>
      </c>
      <c r="J1952" s="15">
        <v>45882</v>
      </c>
      <c r="K1952" t="s">
        <v>2335</v>
      </c>
      <c r="L1952" t="s">
        <v>1197</v>
      </c>
      <c r="T1952" t="s">
        <v>1404</v>
      </c>
      <c r="V1952" t="s">
        <v>3840</v>
      </c>
      <c r="W1952" t="s">
        <v>5642</v>
      </c>
      <c r="AA1952" t="s">
        <v>1406</v>
      </c>
      <c r="AB1952" t="s">
        <v>1400</v>
      </c>
      <c r="AC1952" t="s">
        <v>1406</v>
      </c>
      <c r="AD1952" t="s">
        <v>1407</v>
      </c>
      <c r="AF1952" t="s">
        <v>137</v>
      </c>
      <c r="AG1952" t="s">
        <v>1408</v>
      </c>
      <c r="AI1952" t="s">
        <v>139</v>
      </c>
      <c r="AK1952" t="s">
        <v>140</v>
      </c>
      <c r="AM1952" t="s">
        <v>141</v>
      </c>
      <c r="AZ1952" t="s">
        <v>3220</v>
      </c>
      <c r="BA1952" t="s">
        <v>1208</v>
      </c>
      <c r="BB1952" t="s">
        <v>3221</v>
      </c>
      <c r="BD1952" t="s">
        <v>1409</v>
      </c>
      <c r="BE1952" s="15">
        <v>45884</v>
      </c>
      <c r="BG1952" t="s">
        <v>1410</v>
      </c>
      <c r="BH1952">
        <v>0.5</v>
      </c>
      <c r="BI1952" t="s">
        <v>139</v>
      </c>
      <c r="BJ1952" s="15"/>
      <c r="BK1952" t="s">
        <v>146</v>
      </c>
      <c r="BL1952">
        <v>8</v>
      </c>
      <c r="BM1952" s="16">
        <v>45882.879861111098</v>
      </c>
      <c r="BN1952">
        <v>8</v>
      </c>
      <c r="BO1952" s="16">
        <v>45882.879861111098</v>
      </c>
      <c r="BP1952" t="s">
        <v>147</v>
      </c>
      <c r="BQ1952" t="s">
        <v>147</v>
      </c>
      <c r="BS1952">
        <v>0.5</v>
      </c>
      <c r="BT1952" t="b">
        <v>0</v>
      </c>
      <c r="BV1952">
        <v>0.5</v>
      </c>
      <c r="BW1952">
        <v>0.25</v>
      </c>
      <c r="BX1952" t="s">
        <v>1103</v>
      </c>
      <c r="BY1952" t="s">
        <v>1400</v>
      </c>
      <c r="BZ1952" t="s">
        <v>1401</v>
      </c>
      <c r="CA1952" t="s">
        <v>3841</v>
      </c>
      <c r="CB1952" t="s">
        <v>150</v>
      </c>
      <c r="CD1952" t="s">
        <v>1422</v>
      </c>
      <c r="CI1952">
        <v>45.598700000000001</v>
      </c>
      <c r="CJ1952">
        <v>-122.7131</v>
      </c>
      <c r="CN1952" t="s">
        <v>1971</v>
      </c>
      <c r="CO1952" t="s">
        <v>298</v>
      </c>
      <c r="CV1952" t="s">
        <v>154</v>
      </c>
      <c r="CW1952" t="s">
        <v>524</v>
      </c>
      <c r="CX1952" t="s">
        <v>1423</v>
      </c>
      <c r="DC1952" s="15"/>
      <c r="DH1952" t="s">
        <v>146</v>
      </c>
    </row>
    <row r="1953" spans="1:112" x14ac:dyDescent="0.25">
      <c r="A1953" t="s">
        <v>1400</v>
      </c>
      <c r="B1953" t="s">
        <v>1401</v>
      </c>
      <c r="C1953" t="s">
        <v>5643</v>
      </c>
      <c r="D1953" t="s">
        <v>124</v>
      </c>
      <c r="E1953" t="s">
        <v>125</v>
      </c>
      <c r="F1953" t="s">
        <v>126</v>
      </c>
      <c r="G1953" s="15">
        <v>45882</v>
      </c>
      <c r="H1953" t="s">
        <v>4532</v>
      </c>
      <c r="I1953" t="s">
        <v>1197</v>
      </c>
      <c r="J1953" s="15">
        <v>45882</v>
      </c>
      <c r="K1953" t="s">
        <v>4532</v>
      </c>
      <c r="L1953" t="s">
        <v>1197</v>
      </c>
      <c r="T1953" t="s">
        <v>1404</v>
      </c>
      <c r="V1953" t="s">
        <v>3850</v>
      </c>
      <c r="AA1953" t="s">
        <v>1406</v>
      </c>
      <c r="AB1953" t="s">
        <v>1400</v>
      </c>
      <c r="AC1953" t="s">
        <v>1406</v>
      </c>
      <c r="AD1953" t="s">
        <v>1407</v>
      </c>
      <c r="AF1953" t="s">
        <v>137</v>
      </c>
      <c r="AG1953" t="s">
        <v>1408</v>
      </c>
      <c r="AI1953" t="s">
        <v>139</v>
      </c>
      <c r="AK1953" t="s">
        <v>140</v>
      </c>
      <c r="AM1953" t="s">
        <v>141</v>
      </c>
      <c r="AZ1953" t="s">
        <v>3220</v>
      </c>
      <c r="BA1953" t="s">
        <v>1208</v>
      </c>
      <c r="BB1953" t="s">
        <v>3221</v>
      </c>
      <c r="BD1953" t="s">
        <v>1409</v>
      </c>
      <c r="BE1953" s="15">
        <v>45884</v>
      </c>
      <c r="BG1953" t="s">
        <v>1410</v>
      </c>
      <c r="BH1953">
        <v>0.5</v>
      </c>
      <c r="BI1953" t="s">
        <v>139</v>
      </c>
      <c r="BJ1953" s="15"/>
      <c r="BK1953" t="s">
        <v>146</v>
      </c>
      <c r="BL1953">
        <v>8</v>
      </c>
      <c r="BM1953" s="16">
        <v>45882.920833333301</v>
      </c>
      <c r="BN1953">
        <v>8</v>
      </c>
      <c r="BO1953" s="16">
        <v>45882.920833333301</v>
      </c>
      <c r="BP1953" t="s">
        <v>147</v>
      </c>
      <c r="BQ1953" t="s">
        <v>147</v>
      </c>
      <c r="BS1953">
        <v>0.5</v>
      </c>
      <c r="BT1953" t="b">
        <v>0</v>
      </c>
      <c r="BV1953">
        <v>0.5</v>
      </c>
      <c r="BW1953">
        <v>0.25</v>
      </c>
      <c r="BX1953" t="s">
        <v>1103</v>
      </c>
      <c r="BY1953" t="s">
        <v>1400</v>
      </c>
      <c r="BZ1953" t="s">
        <v>1401</v>
      </c>
      <c r="CA1953" t="s">
        <v>3851</v>
      </c>
      <c r="CB1953" t="s">
        <v>150</v>
      </c>
      <c r="CD1953" t="s">
        <v>1422</v>
      </c>
      <c r="CI1953">
        <v>45.601300000000002</v>
      </c>
      <c r="CJ1953">
        <v>-122.71250000000001</v>
      </c>
      <c r="CN1953" t="s">
        <v>1971</v>
      </c>
      <c r="CO1953" t="s">
        <v>298</v>
      </c>
      <c r="CV1953" t="s">
        <v>154</v>
      </c>
      <c r="CW1953" t="s">
        <v>524</v>
      </c>
      <c r="CX1953" t="s">
        <v>1423</v>
      </c>
      <c r="DC1953" s="15"/>
      <c r="DH1953" t="s">
        <v>146</v>
      </c>
    </row>
    <row r="1954" spans="1:112" x14ac:dyDescent="0.25">
      <c r="A1954" t="s">
        <v>1400</v>
      </c>
      <c r="B1954" t="s">
        <v>1401</v>
      </c>
      <c r="C1954" t="s">
        <v>5644</v>
      </c>
      <c r="D1954" t="s">
        <v>124</v>
      </c>
      <c r="E1954" t="s">
        <v>125</v>
      </c>
      <c r="F1954" t="s">
        <v>126</v>
      </c>
      <c r="G1954" s="15">
        <v>45930</v>
      </c>
      <c r="H1954" t="s">
        <v>127</v>
      </c>
      <c r="I1954" t="s">
        <v>1197</v>
      </c>
      <c r="J1954" s="15">
        <v>45930</v>
      </c>
      <c r="K1954" t="s">
        <v>127</v>
      </c>
      <c r="L1954" t="s">
        <v>1197</v>
      </c>
      <c r="T1954" t="s">
        <v>1404</v>
      </c>
      <c r="V1954" t="s">
        <v>5371</v>
      </c>
      <c r="AA1954" t="s">
        <v>1406</v>
      </c>
      <c r="AB1954" t="s">
        <v>1400</v>
      </c>
      <c r="AC1954" t="s">
        <v>1406</v>
      </c>
      <c r="AD1954" t="s">
        <v>1407</v>
      </c>
      <c r="AF1954" t="s">
        <v>137</v>
      </c>
      <c r="AG1954" t="s">
        <v>1408</v>
      </c>
      <c r="AI1954" t="s">
        <v>139</v>
      </c>
      <c r="AK1954" t="s">
        <v>140</v>
      </c>
      <c r="AM1954" t="s">
        <v>141</v>
      </c>
      <c r="AZ1954" t="s">
        <v>3220</v>
      </c>
      <c r="BA1954" t="s">
        <v>1208</v>
      </c>
      <c r="BB1954" t="s">
        <v>3221</v>
      </c>
      <c r="BD1954" t="s">
        <v>1409</v>
      </c>
      <c r="BE1954" s="15">
        <v>45944</v>
      </c>
      <c r="BG1954" t="s">
        <v>1410</v>
      </c>
      <c r="BH1954">
        <v>0.5</v>
      </c>
      <c r="BI1954" t="s">
        <v>139</v>
      </c>
      <c r="BJ1954" s="15"/>
      <c r="BK1954" t="s">
        <v>146</v>
      </c>
      <c r="BL1954">
        <v>8</v>
      </c>
      <c r="BM1954" s="16">
        <v>45930.815972222197</v>
      </c>
      <c r="BN1954">
        <v>8</v>
      </c>
      <c r="BO1954" s="16">
        <v>45930.815972222197</v>
      </c>
      <c r="BP1954" t="s">
        <v>147</v>
      </c>
      <c r="BQ1954" t="s">
        <v>147</v>
      </c>
      <c r="BS1954">
        <v>0.5</v>
      </c>
      <c r="BT1954" t="b">
        <v>0</v>
      </c>
      <c r="BV1954">
        <v>0.5</v>
      </c>
      <c r="BW1954">
        <v>0.25</v>
      </c>
      <c r="BX1954" t="s">
        <v>1103</v>
      </c>
      <c r="BY1954" t="s">
        <v>1400</v>
      </c>
      <c r="BZ1954" t="s">
        <v>1401</v>
      </c>
      <c r="CA1954" t="s">
        <v>5372</v>
      </c>
      <c r="CB1954" t="s">
        <v>150</v>
      </c>
      <c r="CD1954" t="s">
        <v>3493</v>
      </c>
      <c r="CI1954">
        <v>45.61918</v>
      </c>
      <c r="CJ1954">
        <v>-120.24974</v>
      </c>
      <c r="CN1954" t="s">
        <v>135</v>
      </c>
      <c r="CO1954" t="s">
        <v>298</v>
      </c>
      <c r="CV1954" t="s">
        <v>154</v>
      </c>
      <c r="CW1954" t="s">
        <v>524</v>
      </c>
      <c r="CX1954" t="s">
        <v>156</v>
      </c>
      <c r="DC1954" s="15"/>
      <c r="DH1954" t="s">
        <v>146</v>
      </c>
    </row>
    <row r="1955" spans="1:112" x14ac:dyDescent="0.25">
      <c r="A1955" t="s">
        <v>1400</v>
      </c>
      <c r="B1955" t="s">
        <v>1401</v>
      </c>
      <c r="C1955" t="s">
        <v>5645</v>
      </c>
      <c r="D1955" t="s">
        <v>124</v>
      </c>
      <c r="E1955" t="s">
        <v>125</v>
      </c>
      <c r="F1955" t="s">
        <v>126</v>
      </c>
      <c r="G1955" s="15">
        <v>45930</v>
      </c>
      <c r="H1955" t="s">
        <v>1053</v>
      </c>
      <c r="I1955" t="s">
        <v>1197</v>
      </c>
      <c r="J1955" s="15">
        <v>45930</v>
      </c>
      <c r="K1955" t="s">
        <v>1053</v>
      </c>
      <c r="L1955" t="s">
        <v>1197</v>
      </c>
      <c r="T1955" t="s">
        <v>1404</v>
      </c>
      <c r="V1955" t="s">
        <v>5368</v>
      </c>
      <c r="AA1955" t="s">
        <v>1406</v>
      </c>
      <c r="AB1955" t="s">
        <v>1400</v>
      </c>
      <c r="AC1955" t="s">
        <v>1406</v>
      </c>
      <c r="AD1955" t="s">
        <v>1407</v>
      </c>
      <c r="AF1955" t="s">
        <v>137</v>
      </c>
      <c r="AG1955" t="s">
        <v>1408</v>
      </c>
      <c r="AI1955" t="s">
        <v>139</v>
      </c>
      <c r="AK1955" t="s">
        <v>140</v>
      </c>
      <c r="AM1955" t="s">
        <v>141</v>
      </c>
      <c r="AZ1955" t="s">
        <v>3220</v>
      </c>
      <c r="BA1955" t="s">
        <v>1208</v>
      </c>
      <c r="BB1955" t="s">
        <v>3221</v>
      </c>
      <c r="BD1955" t="s">
        <v>1409</v>
      </c>
      <c r="BE1955" s="15">
        <v>45943</v>
      </c>
      <c r="BG1955" t="s">
        <v>1410</v>
      </c>
      <c r="BH1955">
        <v>0.5</v>
      </c>
      <c r="BI1955" t="s">
        <v>139</v>
      </c>
      <c r="BJ1955" s="15"/>
      <c r="BK1955" t="s">
        <v>146</v>
      </c>
      <c r="BL1955">
        <v>8</v>
      </c>
      <c r="BM1955" s="16">
        <v>45930.857638888898</v>
      </c>
      <c r="BN1955">
        <v>8</v>
      </c>
      <c r="BO1955" s="16">
        <v>45930.857638888898</v>
      </c>
      <c r="BP1955" t="s">
        <v>147</v>
      </c>
      <c r="BQ1955" t="s">
        <v>147</v>
      </c>
      <c r="BS1955">
        <v>0.5</v>
      </c>
      <c r="BT1955" t="b">
        <v>0</v>
      </c>
      <c r="BV1955">
        <v>0.5</v>
      </c>
      <c r="BW1955">
        <v>0.25</v>
      </c>
      <c r="BX1955" t="s">
        <v>1103</v>
      </c>
      <c r="BY1955" t="s">
        <v>1400</v>
      </c>
      <c r="BZ1955" t="s">
        <v>1401</v>
      </c>
      <c r="CA1955" t="s">
        <v>5369</v>
      </c>
      <c r="CB1955" t="s">
        <v>150</v>
      </c>
      <c r="CD1955" t="s">
        <v>3493</v>
      </c>
      <c r="CI1955">
        <v>45.631973469999998</v>
      </c>
      <c r="CJ1955">
        <v>-120.2499394</v>
      </c>
      <c r="CN1955" t="s">
        <v>1971</v>
      </c>
      <c r="CO1955" t="s">
        <v>298</v>
      </c>
      <c r="CV1955" t="s">
        <v>154</v>
      </c>
      <c r="CW1955" t="s">
        <v>524</v>
      </c>
      <c r="CX1955" t="s">
        <v>156</v>
      </c>
      <c r="DC1955" s="15"/>
      <c r="DH1955" t="s">
        <v>146</v>
      </c>
    </row>
    <row r="1956" spans="1:112" x14ac:dyDescent="0.25">
      <c r="A1956" t="s">
        <v>1400</v>
      </c>
      <c r="B1956" t="s">
        <v>1401</v>
      </c>
      <c r="C1956" t="s">
        <v>5646</v>
      </c>
      <c r="D1956" t="s">
        <v>124</v>
      </c>
      <c r="E1956" t="s">
        <v>125</v>
      </c>
      <c r="F1956" t="s">
        <v>126</v>
      </c>
      <c r="G1956" s="15">
        <v>45930</v>
      </c>
      <c r="H1956" t="s">
        <v>1958</v>
      </c>
      <c r="I1956" t="s">
        <v>1197</v>
      </c>
      <c r="J1956" s="15">
        <v>45930</v>
      </c>
      <c r="K1956" t="s">
        <v>1958</v>
      </c>
      <c r="L1956" t="s">
        <v>1197</v>
      </c>
      <c r="T1956" t="s">
        <v>1404</v>
      </c>
      <c r="V1956" t="s">
        <v>5364</v>
      </c>
      <c r="AA1956" t="s">
        <v>1406</v>
      </c>
      <c r="AB1956" t="s">
        <v>1400</v>
      </c>
      <c r="AC1956" t="s">
        <v>1406</v>
      </c>
      <c r="AD1956" t="s">
        <v>1407</v>
      </c>
      <c r="AF1956" t="s">
        <v>137</v>
      </c>
      <c r="AG1956" t="s">
        <v>1408</v>
      </c>
      <c r="AI1956" t="s">
        <v>139</v>
      </c>
      <c r="AK1956" t="s">
        <v>140</v>
      </c>
      <c r="AM1956" t="s">
        <v>141</v>
      </c>
      <c r="AZ1956" t="s">
        <v>3220</v>
      </c>
      <c r="BA1956" t="s">
        <v>1208</v>
      </c>
      <c r="BB1956" t="s">
        <v>3221</v>
      </c>
      <c r="BD1956" t="s">
        <v>1409</v>
      </c>
      <c r="BE1956" s="15">
        <v>45943</v>
      </c>
      <c r="BG1956" t="s">
        <v>1410</v>
      </c>
      <c r="BH1956">
        <v>0.5</v>
      </c>
      <c r="BI1956" t="s">
        <v>139</v>
      </c>
      <c r="BJ1956" s="15"/>
      <c r="BK1956" t="s">
        <v>146</v>
      </c>
      <c r="BL1956">
        <v>8</v>
      </c>
      <c r="BM1956" s="16">
        <v>45930.944444444402</v>
      </c>
      <c r="BN1956">
        <v>8</v>
      </c>
      <c r="BO1956" s="16">
        <v>45930.944444444402</v>
      </c>
      <c r="BP1956" t="s">
        <v>147</v>
      </c>
      <c r="BQ1956" t="s">
        <v>147</v>
      </c>
      <c r="BS1956">
        <v>0.5</v>
      </c>
      <c r="BT1956" t="b">
        <v>0</v>
      </c>
      <c r="BV1956">
        <v>0.5</v>
      </c>
      <c r="BW1956">
        <v>0.25</v>
      </c>
      <c r="BX1956" t="s">
        <v>1103</v>
      </c>
      <c r="BY1956" t="s">
        <v>1400</v>
      </c>
      <c r="BZ1956" t="s">
        <v>1401</v>
      </c>
      <c r="CA1956" t="s">
        <v>5365</v>
      </c>
      <c r="CB1956" t="s">
        <v>150</v>
      </c>
      <c r="CD1956" t="s">
        <v>3493</v>
      </c>
      <c r="CI1956">
        <v>45.621229999999997</v>
      </c>
      <c r="CJ1956">
        <v>-120.25008</v>
      </c>
      <c r="CN1956" t="s">
        <v>135</v>
      </c>
      <c r="CO1956" t="s">
        <v>298</v>
      </c>
      <c r="CV1956" t="s">
        <v>154</v>
      </c>
      <c r="CW1956" t="s">
        <v>524</v>
      </c>
      <c r="CX1956" t="s">
        <v>156</v>
      </c>
      <c r="DC1956" s="15"/>
      <c r="DH1956" t="s">
        <v>146</v>
      </c>
    </row>
    <row r="1957" spans="1:112" x14ac:dyDescent="0.25">
      <c r="A1957" t="s">
        <v>1400</v>
      </c>
      <c r="B1957" t="s">
        <v>1401</v>
      </c>
      <c r="C1957" t="s">
        <v>5647</v>
      </c>
      <c r="D1957" t="s">
        <v>124</v>
      </c>
      <c r="E1957" t="s">
        <v>125</v>
      </c>
      <c r="F1957" t="s">
        <v>126</v>
      </c>
      <c r="G1957" s="15">
        <v>45930</v>
      </c>
      <c r="H1957" t="s">
        <v>2421</v>
      </c>
      <c r="I1957" t="s">
        <v>1197</v>
      </c>
      <c r="J1957" s="15">
        <v>45930</v>
      </c>
      <c r="K1957" t="s">
        <v>2421</v>
      </c>
      <c r="L1957" t="s">
        <v>1197</v>
      </c>
      <c r="T1957" t="s">
        <v>1404</v>
      </c>
      <c r="V1957" t="s">
        <v>5377</v>
      </c>
      <c r="AA1957" t="s">
        <v>1406</v>
      </c>
      <c r="AB1957" t="s">
        <v>1400</v>
      </c>
      <c r="AC1957" t="s">
        <v>1406</v>
      </c>
      <c r="AD1957" t="s">
        <v>1407</v>
      </c>
      <c r="AF1957" t="s">
        <v>137</v>
      </c>
      <c r="AG1957" t="s">
        <v>1408</v>
      </c>
      <c r="AI1957" t="s">
        <v>139</v>
      </c>
      <c r="AK1957" t="s">
        <v>140</v>
      </c>
      <c r="AM1957" t="s">
        <v>141</v>
      </c>
      <c r="AZ1957" t="s">
        <v>3220</v>
      </c>
      <c r="BA1957" t="s">
        <v>1208</v>
      </c>
      <c r="BB1957" t="s">
        <v>3221</v>
      </c>
      <c r="BD1957" t="s">
        <v>1409</v>
      </c>
      <c r="BE1957" s="15">
        <v>45943</v>
      </c>
      <c r="BG1957" t="s">
        <v>1410</v>
      </c>
      <c r="BH1957">
        <v>0.5</v>
      </c>
      <c r="BI1957" t="s">
        <v>139</v>
      </c>
      <c r="BJ1957" s="15"/>
      <c r="BK1957" t="s">
        <v>146</v>
      </c>
      <c r="BL1957">
        <v>8</v>
      </c>
      <c r="BM1957" s="16">
        <v>45931.003472222197</v>
      </c>
      <c r="BN1957">
        <v>8</v>
      </c>
      <c r="BO1957" s="16">
        <v>45931.003472222197</v>
      </c>
      <c r="BP1957" t="s">
        <v>147</v>
      </c>
      <c r="BQ1957" t="s">
        <v>147</v>
      </c>
      <c r="BS1957">
        <v>0.5</v>
      </c>
      <c r="BT1957" t="b">
        <v>0</v>
      </c>
      <c r="BV1957">
        <v>0.5</v>
      </c>
      <c r="BW1957">
        <v>0.25</v>
      </c>
      <c r="BX1957" t="s">
        <v>1103</v>
      </c>
      <c r="BY1957" t="s">
        <v>1400</v>
      </c>
      <c r="BZ1957" t="s">
        <v>1401</v>
      </c>
      <c r="CA1957" t="s">
        <v>5378</v>
      </c>
      <c r="CB1957" t="s">
        <v>150</v>
      </c>
      <c r="CD1957" t="s">
        <v>3493</v>
      </c>
      <c r="CI1957">
        <v>45.631673380000002</v>
      </c>
      <c r="CJ1957">
        <v>-120.2516131</v>
      </c>
      <c r="CN1957" t="s">
        <v>1971</v>
      </c>
      <c r="CO1957" t="s">
        <v>298</v>
      </c>
      <c r="CV1957" t="s">
        <v>154</v>
      </c>
      <c r="CW1957" t="s">
        <v>524</v>
      </c>
      <c r="CX1957" t="s">
        <v>156</v>
      </c>
      <c r="DC1957" s="15"/>
      <c r="DH1957" t="s">
        <v>146</v>
      </c>
    </row>
    <row r="1958" spans="1:112" x14ac:dyDescent="0.25">
      <c r="A1958" t="s">
        <v>1400</v>
      </c>
      <c r="B1958" t="s">
        <v>1401</v>
      </c>
      <c r="C1958" t="s">
        <v>5648</v>
      </c>
      <c r="D1958" t="s">
        <v>124</v>
      </c>
      <c r="E1958" t="s">
        <v>125</v>
      </c>
      <c r="F1958" t="s">
        <v>126</v>
      </c>
      <c r="G1958" s="15">
        <v>45931</v>
      </c>
      <c r="H1958" t="s">
        <v>991</v>
      </c>
      <c r="I1958" t="s">
        <v>1197</v>
      </c>
      <c r="J1958" s="15">
        <v>45931</v>
      </c>
      <c r="K1958" t="s">
        <v>991</v>
      </c>
      <c r="L1958" t="s">
        <v>1197</v>
      </c>
      <c r="T1958" t="s">
        <v>1404</v>
      </c>
      <c r="V1958" t="s">
        <v>5374</v>
      </c>
      <c r="AA1958" t="s">
        <v>1406</v>
      </c>
      <c r="AB1958" t="s">
        <v>1400</v>
      </c>
      <c r="AC1958" t="s">
        <v>1406</v>
      </c>
      <c r="AD1958" t="s">
        <v>1407</v>
      </c>
      <c r="AF1958" t="s">
        <v>137</v>
      </c>
      <c r="AG1958" t="s">
        <v>1408</v>
      </c>
      <c r="AI1958" t="s">
        <v>139</v>
      </c>
      <c r="AK1958" t="s">
        <v>140</v>
      </c>
      <c r="AM1958" t="s">
        <v>141</v>
      </c>
      <c r="AZ1958" t="s">
        <v>3220</v>
      </c>
      <c r="BA1958" t="s">
        <v>1208</v>
      </c>
      <c r="BB1958" t="s">
        <v>3221</v>
      </c>
      <c r="BD1958" t="s">
        <v>1409</v>
      </c>
      <c r="BE1958" s="15">
        <v>45944</v>
      </c>
      <c r="BG1958" t="s">
        <v>1410</v>
      </c>
      <c r="BH1958">
        <v>0.5</v>
      </c>
      <c r="BI1958" t="s">
        <v>139</v>
      </c>
      <c r="BJ1958" s="15"/>
      <c r="BK1958" t="s">
        <v>146</v>
      </c>
      <c r="BL1958">
        <v>8</v>
      </c>
      <c r="BM1958" s="16">
        <v>45931.753472222197</v>
      </c>
      <c r="BN1958">
        <v>8</v>
      </c>
      <c r="BO1958" s="16">
        <v>45931.753472222197</v>
      </c>
      <c r="BP1958" t="s">
        <v>147</v>
      </c>
      <c r="BQ1958" t="s">
        <v>147</v>
      </c>
      <c r="BS1958">
        <v>0.5</v>
      </c>
      <c r="BT1958" t="b">
        <v>0</v>
      </c>
      <c r="BV1958">
        <v>0.5</v>
      </c>
      <c r="BW1958">
        <v>0.25</v>
      </c>
      <c r="BX1958" t="s">
        <v>1103</v>
      </c>
      <c r="BY1958" t="s">
        <v>1400</v>
      </c>
      <c r="BZ1958" t="s">
        <v>1401</v>
      </c>
      <c r="CA1958" t="s">
        <v>5375</v>
      </c>
      <c r="CB1958" t="s">
        <v>150</v>
      </c>
      <c r="CD1958" t="s">
        <v>3567</v>
      </c>
      <c r="CI1958">
        <v>45.618471999999997</v>
      </c>
      <c r="CJ1958">
        <v>-120.375944</v>
      </c>
      <c r="CN1958" t="s">
        <v>135</v>
      </c>
      <c r="CO1958" t="s">
        <v>298</v>
      </c>
      <c r="CV1958" t="s">
        <v>154</v>
      </c>
      <c r="CW1958" t="s">
        <v>524</v>
      </c>
      <c r="CX1958" t="s">
        <v>156</v>
      </c>
      <c r="DC1958" s="15"/>
      <c r="DH1958" t="s">
        <v>146</v>
      </c>
    </row>
    <row r="1959" spans="1:112" x14ac:dyDescent="0.25">
      <c r="A1959" t="s">
        <v>1400</v>
      </c>
      <c r="B1959" t="s">
        <v>1401</v>
      </c>
      <c r="C1959" t="s">
        <v>5649</v>
      </c>
      <c r="D1959" t="s">
        <v>124</v>
      </c>
      <c r="E1959" t="s">
        <v>125</v>
      </c>
      <c r="F1959" t="s">
        <v>126</v>
      </c>
      <c r="G1959" s="15">
        <v>45931</v>
      </c>
      <c r="H1959" t="s">
        <v>605</v>
      </c>
      <c r="I1959" t="s">
        <v>1197</v>
      </c>
      <c r="J1959" s="15">
        <v>45931</v>
      </c>
      <c r="K1959" t="s">
        <v>605</v>
      </c>
      <c r="L1959" t="s">
        <v>1197</v>
      </c>
      <c r="T1959" t="s">
        <v>1404</v>
      </c>
      <c r="V1959" t="s">
        <v>3561</v>
      </c>
      <c r="AA1959" t="s">
        <v>1406</v>
      </c>
      <c r="AB1959" t="s">
        <v>1400</v>
      </c>
      <c r="AC1959" t="s">
        <v>1406</v>
      </c>
      <c r="AD1959" t="s">
        <v>1407</v>
      </c>
      <c r="AF1959" t="s">
        <v>137</v>
      </c>
      <c r="AG1959" t="s">
        <v>1408</v>
      </c>
      <c r="AI1959" t="s">
        <v>139</v>
      </c>
      <c r="AK1959" t="s">
        <v>140</v>
      </c>
      <c r="AM1959" t="s">
        <v>141</v>
      </c>
      <c r="AZ1959" t="s">
        <v>3220</v>
      </c>
      <c r="BA1959" t="s">
        <v>1208</v>
      </c>
      <c r="BB1959" t="s">
        <v>3221</v>
      </c>
      <c r="BD1959" t="s">
        <v>1409</v>
      </c>
      <c r="BE1959" s="15">
        <v>45944</v>
      </c>
      <c r="BG1959" t="s">
        <v>1410</v>
      </c>
      <c r="BH1959">
        <v>0.5</v>
      </c>
      <c r="BI1959" t="s">
        <v>139</v>
      </c>
      <c r="BJ1959" s="15"/>
      <c r="BK1959" t="s">
        <v>146</v>
      </c>
      <c r="BL1959">
        <v>8</v>
      </c>
      <c r="BM1959" s="16">
        <v>45931.805555555598</v>
      </c>
      <c r="BN1959">
        <v>8</v>
      </c>
      <c r="BO1959" s="16">
        <v>45931.805555555598</v>
      </c>
      <c r="BP1959" t="s">
        <v>147</v>
      </c>
      <c r="BQ1959" t="s">
        <v>147</v>
      </c>
      <c r="BS1959">
        <v>0.5</v>
      </c>
      <c r="BT1959" t="b">
        <v>0</v>
      </c>
      <c r="BV1959">
        <v>0.5</v>
      </c>
      <c r="BW1959">
        <v>0.25</v>
      </c>
      <c r="BX1959" t="s">
        <v>1103</v>
      </c>
      <c r="BY1959" t="s">
        <v>1400</v>
      </c>
      <c r="BZ1959" t="s">
        <v>1401</v>
      </c>
      <c r="CA1959" t="s">
        <v>3562</v>
      </c>
      <c r="CB1959" t="s">
        <v>150</v>
      </c>
      <c r="CD1959" t="s">
        <v>3493</v>
      </c>
      <c r="CI1959">
        <v>45.622109999999999</v>
      </c>
      <c r="CJ1959">
        <v>-120.24972</v>
      </c>
      <c r="CN1959" t="s">
        <v>1971</v>
      </c>
      <c r="CO1959" t="s">
        <v>298</v>
      </c>
      <c r="CV1959" t="s">
        <v>154</v>
      </c>
      <c r="CW1959" t="s">
        <v>524</v>
      </c>
      <c r="CX1959" t="s">
        <v>156</v>
      </c>
      <c r="DC1959" s="15"/>
      <c r="DH1959" t="s">
        <v>146</v>
      </c>
    </row>
    <row r="1960" spans="1:112" x14ac:dyDescent="0.25">
      <c r="A1960" t="s">
        <v>1536</v>
      </c>
      <c r="B1960" t="s">
        <v>1537</v>
      </c>
      <c r="C1960" t="s">
        <v>5650</v>
      </c>
      <c r="D1960" t="s">
        <v>124</v>
      </c>
      <c r="E1960" t="s">
        <v>125</v>
      </c>
      <c r="F1960" t="s">
        <v>126</v>
      </c>
      <c r="G1960" s="15">
        <v>42075</v>
      </c>
      <c r="J1960" s="15"/>
      <c r="T1960" t="s">
        <v>5651</v>
      </c>
      <c r="V1960" t="s">
        <v>5652</v>
      </c>
      <c r="AA1960" t="s">
        <v>1542</v>
      </c>
      <c r="AB1960" t="s">
        <v>1536</v>
      </c>
      <c r="AC1960" t="s">
        <v>1543</v>
      </c>
      <c r="AD1960" t="s">
        <v>1407</v>
      </c>
      <c r="AF1960" t="s">
        <v>137</v>
      </c>
      <c r="AG1960" t="s">
        <v>1408</v>
      </c>
      <c r="AI1960" t="s">
        <v>139</v>
      </c>
      <c r="AK1960" t="s">
        <v>140</v>
      </c>
      <c r="AM1960" t="s">
        <v>141</v>
      </c>
      <c r="AZ1960" t="s">
        <v>5653</v>
      </c>
      <c r="BA1960" t="s">
        <v>1208</v>
      </c>
      <c r="BB1960" t="s">
        <v>5654</v>
      </c>
      <c r="BC1960" t="s">
        <v>5655</v>
      </c>
      <c r="BD1960" t="s">
        <v>5656</v>
      </c>
      <c r="BE1960" s="15">
        <v>42083</v>
      </c>
      <c r="BG1960" t="s">
        <v>1721</v>
      </c>
      <c r="BH1960">
        <v>0.5</v>
      </c>
      <c r="BI1960" t="s">
        <v>139</v>
      </c>
      <c r="BJ1960" s="15"/>
      <c r="BK1960" t="s">
        <v>146</v>
      </c>
      <c r="BM1960" s="16"/>
      <c r="BO1960" s="16"/>
      <c r="BP1960" t="s">
        <v>147</v>
      </c>
      <c r="BQ1960" t="s">
        <v>147</v>
      </c>
      <c r="BS1960">
        <v>0.5</v>
      </c>
      <c r="BT1960" t="b">
        <v>0</v>
      </c>
      <c r="BV1960">
        <v>0.5</v>
      </c>
      <c r="BW1960">
        <v>0.25</v>
      </c>
      <c r="BX1960" t="s">
        <v>1103</v>
      </c>
      <c r="BY1960" t="s">
        <v>1536</v>
      </c>
      <c r="BZ1960" t="s">
        <v>1537</v>
      </c>
      <c r="CA1960" t="s">
        <v>5657</v>
      </c>
      <c r="CB1960" t="s">
        <v>150</v>
      </c>
      <c r="CD1960" t="s">
        <v>1549</v>
      </c>
      <c r="CI1960">
        <v>40.389499999999998</v>
      </c>
      <c r="CJ1960">
        <v>-110.030523</v>
      </c>
      <c r="CN1960" t="s">
        <v>135</v>
      </c>
      <c r="CO1960" t="s">
        <v>153</v>
      </c>
      <c r="CV1960" t="s">
        <v>154</v>
      </c>
      <c r="CW1960" t="s">
        <v>514</v>
      </c>
      <c r="CX1960" t="s">
        <v>321</v>
      </c>
      <c r="DC1960" s="15"/>
      <c r="DH1960" t="s">
        <v>146</v>
      </c>
    </row>
    <row r="1961" spans="1:112" x14ac:dyDescent="0.25">
      <c r="A1961" t="s">
        <v>1536</v>
      </c>
      <c r="B1961" t="s">
        <v>1537</v>
      </c>
      <c r="C1961" t="s">
        <v>5650</v>
      </c>
      <c r="D1961" t="s">
        <v>124</v>
      </c>
      <c r="E1961" t="s">
        <v>125</v>
      </c>
      <c r="F1961" t="s">
        <v>126</v>
      </c>
      <c r="G1961" s="15">
        <v>42075</v>
      </c>
      <c r="J1961" s="15"/>
      <c r="T1961" t="s">
        <v>5651</v>
      </c>
      <c r="V1961" t="s">
        <v>5652</v>
      </c>
      <c r="AA1961" t="s">
        <v>1542</v>
      </c>
      <c r="AB1961" t="s">
        <v>1536</v>
      </c>
      <c r="AC1961" t="s">
        <v>1543</v>
      </c>
      <c r="AD1961" t="s">
        <v>1407</v>
      </c>
      <c r="AF1961" t="s">
        <v>137</v>
      </c>
      <c r="AG1961" t="s">
        <v>1408</v>
      </c>
      <c r="AI1961" t="s">
        <v>139</v>
      </c>
      <c r="AK1961" t="s">
        <v>140</v>
      </c>
      <c r="AM1961" t="s">
        <v>141</v>
      </c>
      <c r="AZ1961" t="s">
        <v>5653</v>
      </c>
      <c r="BA1961" t="s">
        <v>1208</v>
      </c>
      <c r="BB1961" t="s">
        <v>5654</v>
      </c>
      <c r="BC1961" t="s">
        <v>5655</v>
      </c>
      <c r="BD1961" t="s">
        <v>5656</v>
      </c>
      <c r="BE1961" s="15">
        <v>42083</v>
      </c>
      <c r="BG1961" t="s">
        <v>1721</v>
      </c>
      <c r="BH1961">
        <v>0.5</v>
      </c>
      <c r="BI1961" t="s">
        <v>139</v>
      </c>
      <c r="BJ1961" s="15"/>
      <c r="BK1961" t="s">
        <v>146</v>
      </c>
      <c r="BM1961" s="16"/>
      <c r="BO1961" s="16"/>
      <c r="BP1961" t="s">
        <v>147</v>
      </c>
      <c r="BQ1961" t="s">
        <v>147</v>
      </c>
      <c r="BS1961">
        <v>0.5</v>
      </c>
      <c r="BT1961" t="b">
        <v>0</v>
      </c>
      <c r="BV1961">
        <v>0.5</v>
      </c>
      <c r="BW1961">
        <v>0.25</v>
      </c>
      <c r="BX1961" t="s">
        <v>1103</v>
      </c>
      <c r="BY1961" t="s">
        <v>1536</v>
      </c>
      <c r="BZ1961" t="s">
        <v>1537</v>
      </c>
      <c r="CA1961" t="s">
        <v>5657</v>
      </c>
      <c r="CB1961" t="s">
        <v>150</v>
      </c>
      <c r="CD1961" t="s">
        <v>1549</v>
      </c>
      <c r="CI1961">
        <v>40.389499999999998</v>
      </c>
      <c r="CJ1961">
        <v>-110.030523</v>
      </c>
      <c r="CN1961" t="s">
        <v>135</v>
      </c>
      <c r="CO1961" t="s">
        <v>153</v>
      </c>
      <c r="CV1961" t="s">
        <v>154</v>
      </c>
      <c r="CW1961" t="s">
        <v>514</v>
      </c>
      <c r="CX1961" t="s">
        <v>321</v>
      </c>
      <c r="DC1961" s="15"/>
      <c r="DH1961" t="s">
        <v>146</v>
      </c>
    </row>
    <row r="1962" spans="1:112" x14ac:dyDescent="0.25">
      <c r="A1962" t="s">
        <v>122</v>
      </c>
      <c r="B1962" t="s">
        <v>122</v>
      </c>
      <c r="C1962" t="s">
        <v>5658</v>
      </c>
      <c r="D1962" t="s">
        <v>124</v>
      </c>
      <c r="E1962" t="s">
        <v>125</v>
      </c>
      <c r="F1962" t="s">
        <v>126</v>
      </c>
      <c r="G1962" s="15">
        <v>44490</v>
      </c>
      <c r="H1962" t="s">
        <v>720</v>
      </c>
      <c r="I1962" t="s">
        <v>128</v>
      </c>
      <c r="J1962" s="15"/>
      <c r="M1962" t="s">
        <v>3070</v>
      </c>
      <c r="N1962" t="s">
        <v>130</v>
      </c>
      <c r="T1962" t="s">
        <v>793</v>
      </c>
      <c r="U1962" t="s">
        <v>1658</v>
      </c>
      <c r="V1962" t="s">
        <v>3071</v>
      </c>
      <c r="W1962" t="s">
        <v>134</v>
      </c>
      <c r="AA1962" t="s">
        <v>135</v>
      </c>
      <c r="AB1962" t="s">
        <v>122</v>
      </c>
      <c r="AC1962" t="s">
        <v>135</v>
      </c>
      <c r="AD1962" t="s">
        <v>136</v>
      </c>
      <c r="AF1962" t="s">
        <v>137</v>
      </c>
      <c r="AG1962" t="s">
        <v>138</v>
      </c>
      <c r="AH1962">
        <v>0.24400000274181399</v>
      </c>
      <c r="AI1962" t="s">
        <v>139</v>
      </c>
      <c r="AK1962" t="s">
        <v>140</v>
      </c>
      <c r="AM1962" t="s">
        <v>141</v>
      </c>
      <c r="AS1962" t="s">
        <v>224</v>
      </c>
      <c r="AU1962">
        <v>228</v>
      </c>
      <c r="AV1962" t="s">
        <v>130</v>
      </c>
      <c r="AZ1962" t="s">
        <v>143</v>
      </c>
      <c r="BA1962" t="s">
        <v>122</v>
      </c>
      <c r="BB1962" t="s">
        <v>143</v>
      </c>
      <c r="BD1962" t="s">
        <v>182</v>
      </c>
      <c r="BE1962" s="15"/>
      <c r="BG1962" t="s">
        <v>145</v>
      </c>
      <c r="BH1962">
        <v>8.1900000572204604E-2</v>
      </c>
      <c r="BI1962" t="s">
        <v>139</v>
      </c>
      <c r="BJ1962" s="15"/>
      <c r="BK1962" t="s">
        <v>146</v>
      </c>
      <c r="BL1962">
        <v>7</v>
      </c>
      <c r="BM1962" s="16">
        <v>44490.708333333299</v>
      </c>
      <c r="BO1962" s="16"/>
      <c r="BP1962" t="s">
        <v>147</v>
      </c>
      <c r="BQ1962" t="s">
        <v>147</v>
      </c>
      <c r="BR1962">
        <v>0.24400000274181399</v>
      </c>
      <c r="BS1962">
        <v>8.1900000572204604E-2</v>
      </c>
      <c r="BT1962" t="b">
        <v>0</v>
      </c>
      <c r="BU1962">
        <v>0.24400000274181399</v>
      </c>
      <c r="BV1962">
        <v>8.1900000572204604E-2</v>
      </c>
      <c r="BW1962">
        <v>0.24400000274181399</v>
      </c>
      <c r="BX1962" t="s">
        <v>148</v>
      </c>
      <c r="BY1962" t="s">
        <v>122</v>
      </c>
      <c r="BZ1962" t="s">
        <v>122</v>
      </c>
      <c r="CA1962" t="s">
        <v>3072</v>
      </c>
      <c r="CB1962" t="s">
        <v>150</v>
      </c>
      <c r="CC1962" t="s">
        <v>3073</v>
      </c>
      <c r="CD1962" t="s">
        <v>410</v>
      </c>
      <c r="CI1962">
        <v>33.519217500000003</v>
      </c>
      <c r="CJ1962">
        <v>-112.0814893</v>
      </c>
      <c r="CN1962" t="s">
        <v>135</v>
      </c>
      <c r="CO1962" t="s">
        <v>153</v>
      </c>
      <c r="CV1962" t="s">
        <v>154</v>
      </c>
      <c r="CW1962" t="s">
        <v>155</v>
      </c>
      <c r="CX1962" t="s">
        <v>321</v>
      </c>
      <c r="DC1962" s="15"/>
      <c r="DH1962" t="s">
        <v>146</v>
      </c>
    </row>
    <row r="1963" spans="1:112" x14ac:dyDescent="0.25">
      <c r="A1963" t="s">
        <v>122</v>
      </c>
      <c r="B1963" t="s">
        <v>122</v>
      </c>
      <c r="C1963" t="s">
        <v>5659</v>
      </c>
      <c r="D1963" t="s">
        <v>124</v>
      </c>
      <c r="E1963" t="s">
        <v>125</v>
      </c>
      <c r="F1963" t="s">
        <v>126</v>
      </c>
      <c r="G1963" s="15">
        <v>45583</v>
      </c>
      <c r="H1963" t="s">
        <v>661</v>
      </c>
      <c r="I1963" t="s">
        <v>128</v>
      </c>
      <c r="J1963" s="15"/>
      <c r="M1963" t="s">
        <v>5660</v>
      </c>
      <c r="N1963" t="s">
        <v>130</v>
      </c>
      <c r="T1963" t="s">
        <v>1092</v>
      </c>
      <c r="U1963" t="s">
        <v>161</v>
      </c>
      <c r="V1963" t="s">
        <v>5661</v>
      </c>
      <c r="W1963" t="s">
        <v>134</v>
      </c>
      <c r="AA1963" t="s">
        <v>135</v>
      </c>
      <c r="AB1963" t="s">
        <v>122</v>
      </c>
      <c r="AC1963" t="s">
        <v>135</v>
      </c>
      <c r="AD1963" t="s">
        <v>136</v>
      </c>
      <c r="AF1963" t="s">
        <v>137</v>
      </c>
      <c r="AG1963" t="s">
        <v>138</v>
      </c>
      <c r="AH1963">
        <v>0.24399999999999999</v>
      </c>
      <c r="AI1963" t="s">
        <v>139</v>
      </c>
      <c r="AK1963" t="s">
        <v>140</v>
      </c>
      <c r="AM1963" t="s">
        <v>141</v>
      </c>
      <c r="AS1963" t="s">
        <v>224</v>
      </c>
      <c r="AU1963">
        <v>160</v>
      </c>
      <c r="AV1963" t="s">
        <v>130</v>
      </c>
      <c r="AZ1963" t="s">
        <v>143</v>
      </c>
      <c r="BA1963" t="s">
        <v>122</v>
      </c>
      <c r="BB1963" t="s">
        <v>143</v>
      </c>
      <c r="BD1963" t="s">
        <v>182</v>
      </c>
      <c r="BE1963" s="15"/>
      <c r="BG1963" t="s">
        <v>145</v>
      </c>
      <c r="BH1963">
        <v>8.1900000000000001E-2</v>
      </c>
      <c r="BI1963" t="s">
        <v>139</v>
      </c>
      <c r="BJ1963" s="15"/>
      <c r="BK1963" t="s">
        <v>146</v>
      </c>
      <c r="BL1963">
        <v>7</v>
      </c>
      <c r="BM1963" s="16">
        <v>45583.793749999997</v>
      </c>
      <c r="BO1963" s="16"/>
      <c r="BP1963" t="s">
        <v>147</v>
      </c>
      <c r="BQ1963" t="s">
        <v>147</v>
      </c>
      <c r="BR1963">
        <v>0.24399999999999999</v>
      </c>
      <c r="BS1963">
        <v>8.1900000000000001E-2</v>
      </c>
      <c r="BT1963" t="b">
        <v>0</v>
      </c>
      <c r="BU1963">
        <v>0.24399999999999999</v>
      </c>
      <c r="BV1963">
        <v>8.1900000000000001E-2</v>
      </c>
      <c r="BW1963">
        <v>0.24399999999999999</v>
      </c>
      <c r="BX1963" t="s">
        <v>148</v>
      </c>
      <c r="BY1963" t="s">
        <v>122</v>
      </c>
      <c r="BZ1963" t="s">
        <v>122</v>
      </c>
      <c r="CA1963" t="s">
        <v>5662</v>
      </c>
      <c r="CB1963" t="s">
        <v>150</v>
      </c>
      <c r="CC1963" t="s">
        <v>5663</v>
      </c>
      <c r="CD1963" t="s">
        <v>379</v>
      </c>
      <c r="CI1963">
        <v>33.490955599999999</v>
      </c>
      <c r="CJ1963">
        <v>-112.1324139</v>
      </c>
      <c r="CN1963" t="s">
        <v>135</v>
      </c>
      <c r="CO1963" t="s">
        <v>153</v>
      </c>
      <c r="CV1963" t="s">
        <v>154</v>
      </c>
      <c r="CW1963" t="s">
        <v>155</v>
      </c>
      <c r="CX1963" t="s">
        <v>321</v>
      </c>
      <c r="DC1963" s="15"/>
      <c r="DH1963" t="s">
        <v>146</v>
      </c>
    </row>
    <row r="1964" spans="1:112" x14ac:dyDescent="0.25">
      <c r="A1964" t="s">
        <v>122</v>
      </c>
      <c r="B1964" t="s">
        <v>122</v>
      </c>
      <c r="C1964" t="s">
        <v>5664</v>
      </c>
      <c r="D1964" t="s">
        <v>124</v>
      </c>
      <c r="E1964" t="s">
        <v>125</v>
      </c>
      <c r="F1964" t="s">
        <v>126</v>
      </c>
      <c r="G1964" s="15">
        <v>45260</v>
      </c>
      <c r="H1964" t="s">
        <v>342</v>
      </c>
      <c r="I1964" t="s">
        <v>128</v>
      </c>
      <c r="J1964" s="15"/>
      <c r="M1964" t="s">
        <v>691</v>
      </c>
      <c r="N1964" t="s">
        <v>130</v>
      </c>
      <c r="T1964" t="s">
        <v>375</v>
      </c>
      <c r="U1964" t="s">
        <v>132</v>
      </c>
      <c r="V1964" t="s">
        <v>1652</v>
      </c>
      <c r="W1964" t="s">
        <v>134</v>
      </c>
      <c r="AA1964" t="s">
        <v>135</v>
      </c>
      <c r="AB1964" t="s">
        <v>122</v>
      </c>
      <c r="AC1964" t="s">
        <v>135</v>
      </c>
      <c r="AD1964" t="s">
        <v>136</v>
      </c>
      <c r="AF1964" t="s">
        <v>137</v>
      </c>
      <c r="AG1964" t="s">
        <v>138</v>
      </c>
      <c r="AH1964">
        <v>0.24099999999999999</v>
      </c>
      <c r="AI1964" t="s">
        <v>139</v>
      </c>
      <c r="AK1964" t="s">
        <v>140</v>
      </c>
      <c r="AM1964" t="s">
        <v>141</v>
      </c>
      <c r="AS1964" t="s">
        <v>224</v>
      </c>
      <c r="AU1964">
        <v>17</v>
      </c>
      <c r="AV1964" t="s">
        <v>130</v>
      </c>
      <c r="AZ1964" t="s">
        <v>143</v>
      </c>
      <c r="BA1964" t="s">
        <v>122</v>
      </c>
      <c r="BB1964" t="s">
        <v>143</v>
      </c>
      <c r="BD1964" t="s">
        <v>182</v>
      </c>
      <c r="BE1964" s="15"/>
      <c r="BG1964" t="s">
        <v>145</v>
      </c>
      <c r="BH1964">
        <v>8.1900000000000001E-2</v>
      </c>
      <c r="BI1964" t="s">
        <v>139</v>
      </c>
      <c r="BJ1964" s="15"/>
      <c r="BK1964" t="s">
        <v>146</v>
      </c>
      <c r="BL1964">
        <v>7</v>
      </c>
      <c r="BM1964" s="16">
        <v>45260.670138888898</v>
      </c>
      <c r="BO1964" s="16"/>
      <c r="BP1964" t="s">
        <v>147</v>
      </c>
      <c r="BQ1964" t="s">
        <v>147</v>
      </c>
      <c r="BR1964">
        <v>0.24099999999999999</v>
      </c>
      <c r="BS1964">
        <v>8.1900000000000001E-2</v>
      </c>
      <c r="BT1964" t="b">
        <v>0</v>
      </c>
      <c r="BU1964">
        <v>0.24099999999999999</v>
      </c>
      <c r="BV1964">
        <v>8.1900000000000001E-2</v>
      </c>
      <c r="BW1964">
        <v>0.24099999999999999</v>
      </c>
      <c r="BX1964" t="s">
        <v>148</v>
      </c>
      <c r="BY1964" t="s">
        <v>122</v>
      </c>
      <c r="BZ1964" t="s">
        <v>122</v>
      </c>
      <c r="CA1964" t="s">
        <v>1653</v>
      </c>
      <c r="CB1964" t="s">
        <v>150</v>
      </c>
      <c r="CC1964" t="s">
        <v>1654</v>
      </c>
      <c r="CD1964" t="s">
        <v>379</v>
      </c>
      <c r="CI1964">
        <v>34.048858899999999</v>
      </c>
      <c r="CJ1964">
        <v>-112.1497237</v>
      </c>
      <c r="CN1964" t="s">
        <v>135</v>
      </c>
      <c r="CO1964" t="s">
        <v>153</v>
      </c>
      <c r="CV1964" t="s">
        <v>154</v>
      </c>
      <c r="CW1964" t="s">
        <v>155</v>
      </c>
      <c r="CX1964" t="s">
        <v>167</v>
      </c>
      <c r="DC1964" s="15"/>
      <c r="DH1964" t="s">
        <v>146</v>
      </c>
    </row>
    <row r="1965" spans="1:112" x14ac:dyDescent="0.25">
      <c r="A1965" t="s">
        <v>122</v>
      </c>
      <c r="B1965" t="s">
        <v>122</v>
      </c>
      <c r="C1965" t="s">
        <v>5665</v>
      </c>
      <c r="D1965" t="s">
        <v>124</v>
      </c>
      <c r="E1965" t="s">
        <v>125</v>
      </c>
      <c r="F1965" t="s">
        <v>126</v>
      </c>
      <c r="G1965" s="15">
        <v>44490</v>
      </c>
      <c r="H1965" t="s">
        <v>344</v>
      </c>
      <c r="I1965" t="s">
        <v>128</v>
      </c>
      <c r="J1965" s="15"/>
      <c r="M1965" t="s">
        <v>1753</v>
      </c>
      <c r="N1965" t="s">
        <v>130</v>
      </c>
      <c r="T1965" t="s">
        <v>793</v>
      </c>
      <c r="U1965" t="s">
        <v>1658</v>
      </c>
      <c r="V1965" t="s">
        <v>3071</v>
      </c>
      <c r="W1965" t="s">
        <v>134</v>
      </c>
      <c r="AA1965" t="s">
        <v>135</v>
      </c>
      <c r="AB1965" t="s">
        <v>122</v>
      </c>
      <c r="AC1965" t="s">
        <v>135</v>
      </c>
      <c r="AD1965" t="s">
        <v>136</v>
      </c>
      <c r="AF1965" t="s">
        <v>137</v>
      </c>
      <c r="AG1965" t="s">
        <v>138</v>
      </c>
      <c r="AH1965">
        <v>0.23299999535083801</v>
      </c>
      <c r="AI1965" t="s">
        <v>139</v>
      </c>
      <c r="AK1965" t="s">
        <v>140</v>
      </c>
      <c r="AM1965" t="s">
        <v>141</v>
      </c>
      <c r="AS1965" t="s">
        <v>224</v>
      </c>
      <c r="AU1965">
        <v>227</v>
      </c>
      <c r="AV1965" t="s">
        <v>130</v>
      </c>
      <c r="AZ1965" t="s">
        <v>143</v>
      </c>
      <c r="BA1965" t="s">
        <v>122</v>
      </c>
      <c r="BB1965" t="s">
        <v>143</v>
      </c>
      <c r="BD1965" t="s">
        <v>182</v>
      </c>
      <c r="BE1965" s="15"/>
      <c r="BG1965" t="s">
        <v>145</v>
      </c>
      <c r="BH1965">
        <v>8.1900000572204604E-2</v>
      </c>
      <c r="BI1965" t="s">
        <v>139</v>
      </c>
      <c r="BJ1965" s="15"/>
      <c r="BK1965" t="s">
        <v>146</v>
      </c>
      <c r="BL1965">
        <v>7</v>
      </c>
      <c r="BM1965" s="16">
        <v>44490.694444444402</v>
      </c>
      <c r="BO1965" s="16"/>
      <c r="BP1965" t="s">
        <v>147</v>
      </c>
      <c r="BQ1965" t="s">
        <v>147</v>
      </c>
      <c r="BR1965">
        <v>0.23299999535083801</v>
      </c>
      <c r="BS1965">
        <v>8.1900000572204604E-2</v>
      </c>
      <c r="BT1965" t="b">
        <v>0</v>
      </c>
      <c r="BU1965">
        <v>0.23299999535083801</v>
      </c>
      <c r="BV1965">
        <v>8.1900000572204604E-2</v>
      </c>
      <c r="BW1965">
        <v>0.23299999535083801</v>
      </c>
      <c r="BX1965" t="s">
        <v>148</v>
      </c>
      <c r="BY1965" t="s">
        <v>122</v>
      </c>
      <c r="BZ1965" t="s">
        <v>122</v>
      </c>
      <c r="CA1965" t="s">
        <v>3072</v>
      </c>
      <c r="CB1965" t="s">
        <v>150</v>
      </c>
      <c r="CC1965" t="s">
        <v>3073</v>
      </c>
      <c r="CD1965" t="s">
        <v>410</v>
      </c>
      <c r="CI1965">
        <v>33.519217500000003</v>
      </c>
      <c r="CJ1965">
        <v>-112.0814893</v>
      </c>
      <c r="CN1965" t="s">
        <v>135</v>
      </c>
      <c r="CO1965" t="s">
        <v>153</v>
      </c>
      <c r="CV1965" t="s">
        <v>154</v>
      </c>
      <c r="CW1965" t="s">
        <v>155</v>
      </c>
      <c r="CX1965" t="s">
        <v>321</v>
      </c>
      <c r="DC1965" s="15"/>
      <c r="DH1965" t="s">
        <v>146</v>
      </c>
    </row>
    <row r="1966" spans="1:112" x14ac:dyDescent="0.25">
      <c r="A1966" t="s">
        <v>122</v>
      </c>
      <c r="B1966" t="s">
        <v>122</v>
      </c>
      <c r="C1966" t="s">
        <v>5666</v>
      </c>
      <c r="D1966" t="s">
        <v>124</v>
      </c>
      <c r="E1966" t="s">
        <v>125</v>
      </c>
      <c r="F1966" t="s">
        <v>126</v>
      </c>
      <c r="G1966" s="15">
        <v>44580</v>
      </c>
      <c r="H1966" t="s">
        <v>582</v>
      </c>
      <c r="I1966" t="s">
        <v>128</v>
      </c>
      <c r="J1966" s="15"/>
      <c r="M1966" t="s">
        <v>950</v>
      </c>
      <c r="N1966" t="s">
        <v>130</v>
      </c>
      <c r="T1966" t="s">
        <v>131</v>
      </c>
      <c r="U1966" t="s">
        <v>672</v>
      </c>
      <c r="V1966" t="s">
        <v>5667</v>
      </c>
      <c r="W1966" t="s">
        <v>134</v>
      </c>
      <c r="AA1966" t="s">
        <v>135</v>
      </c>
      <c r="AB1966" t="s">
        <v>122</v>
      </c>
      <c r="AC1966" t="s">
        <v>135</v>
      </c>
      <c r="AD1966" t="s">
        <v>136</v>
      </c>
      <c r="AF1966" t="s">
        <v>137</v>
      </c>
      <c r="AG1966" t="s">
        <v>138</v>
      </c>
      <c r="AH1966">
        <v>0.23200000000000001</v>
      </c>
      <c r="AI1966" t="s">
        <v>139</v>
      </c>
      <c r="AK1966" t="s">
        <v>140</v>
      </c>
      <c r="AM1966" t="s">
        <v>141</v>
      </c>
      <c r="AS1966" t="s">
        <v>224</v>
      </c>
      <c r="AU1966">
        <v>28</v>
      </c>
      <c r="AV1966" t="s">
        <v>130</v>
      </c>
      <c r="AZ1966" t="s">
        <v>143</v>
      </c>
      <c r="BA1966" t="s">
        <v>122</v>
      </c>
      <c r="BB1966" t="s">
        <v>143</v>
      </c>
      <c r="BD1966" t="s">
        <v>182</v>
      </c>
      <c r="BE1966" s="15"/>
      <c r="BG1966" t="s">
        <v>145</v>
      </c>
      <c r="BH1966">
        <v>8.1900000000000001E-2</v>
      </c>
      <c r="BI1966" t="s">
        <v>139</v>
      </c>
      <c r="BJ1966" s="15"/>
      <c r="BK1966" t="s">
        <v>146</v>
      </c>
      <c r="BL1966">
        <v>7</v>
      </c>
      <c r="BM1966" s="16">
        <v>44580.690972222197</v>
      </c>
      <c r="BO1966" s="16"/>
      <c r="BP1966" t="s">
        <v>147</v>
      </c>
      <c r="BQ1966" t="s">
        <v>147</v>
      </c>
      <c r="BR1966">
        <v>0.23200000000000001</v>
      </c>
      <c r="BS1966">
        <v>8.1900000000000001E-2</v>
      </c>
      <c r="BT1966" t="b">
        <v>0</v>
      </c>
      <c r="BU1966">
        <v>0.23200000000000001</v>
      </c>
      <c r="BV1966">
        <v>8.1900000000000001E-2</v>
      </c>
      <c r="BW1966">
        <v>0.23200000000000001</v>
      </c>
      <c r="BX1966" t="s">
        <v>148</v>
      </c>
      <c r="BY1966" t="s">
        <v>122</v>
      </c>
      <c r="BZ1966" t="s">
        <v>122</v>
      </c>
      <c r="CA1966" t="s">
        <v>5668</v>
      </c>
      <c r="CB1966" t="s">
        <v>150</v>
      </c>
      <c r="CC1966" t="s">
        <v>332</v>
      </c>
      <c r="CD1966" t="s">
        <v>379</v>
      </c>
      <c r="CI1966">
        <v>34.067576799999998</v>
      </c>
      <c r="CJ1966">
        <v>-112.1512499</v>
      </c>
      <c r="CN1966" t="s">
        <v>135</v>
      </c>
      <c r="CO1966" t="s">
        <v>153</v>
      </c>
      <c r="CV1966" t="s">
        <v>154</v>
      </c>
      <c r="CW1966" t="s">
        <v>155</v>
      </c>
      <c r="CX1966" t="s">
        <v>167</v>
      </c>
      <c r="DC1966" s="15"/>
      <c r="DH1966" t="s">
        <v>146</v>
      </c>
    </row>
    <row r="1967" spans="1:112" x14ac:dyDescent="0.25">
      <c r="A1967" t="s">
        <v>122</v>
      </c>
      <c r="B1967" t="s">
        <v>122</v>
      </c>
      <c r="C1967" t="s">
        <v>5669</v>
      </c>
      <c r="D1967" t="s">
        <v>124</v>
      </c>
      <c r="E1967" t="s">
        <v>125</v>
      </c>
      <c r="F1967" t="s">
        <v>126</v>
      </c>
      <c r="G1967" s="15">
        <v>44845</v>
      </c>
      <c r="H1967" t="s">
        <v>430</v>
      </c>
      <c r="I1967" t="s">
        <v>128</v>
      </c>
      <c r="J1967" s="15"/>
      <c r="M1967" t="s">
        <v>364</v>
      </c>
      <c r="N1967" t="s">
        <v>130</v>
      </c>
      <c r="T1967" t="s">
        <v>793</v>
      </c>
      <c r="U1967" t="s">
        <v>794</v>
      </c>
      <c r="V1967" t="s">
        <v>5670</v>
      </c>
      <c r="W1967" t="s">
        <v>134</v>
      </c>
      <c r="AA1967" t="s">
        <v>135</v>
      </c>
      <c r="AB1967" t="s">
        <v>122</v>
      </c>
      <c r="AC1967" t="s">
        <v>135</v>
      </c>
      <c r="AD1967" t="s">
        <v>136</v>
      </c>
      <c r="AF1967" t="s">
        <v>137</v>
      </c>
      <c r="AG1967" t="s">
        <v>138</v>
      </c>
      <c r="AH1967">
        <v>0.218</v>
      </c>
      <c r="AI1967" t="s">
        <v>139</v>
      </c>
      <c r="AK1967" t="s">
        <v>140</v>
      </c>
      <c r="AM1967" t="s">
        <v>141</v>
      </c>
      <c r="AS1967" t="s">
        <v>224</v>
      </c>
      <c r="AU1967">
        <v>80</v>
      </c>
      <c r="AV1967" t="s">
        <v>130</v>
      </c>
      <c r="AZ1967" t="s">
        <v>143</v>
      </c>
      <c r="BA1967" t="s">
        <v>122</v>
      </c>
      <c r="BB1967" t="s">
        <v>143</v>
      </c>
      <c r="BD1967" t="s">
        <v>182</v>
      </c>
      <c r="BE1967" s="15"/>
      <c r="BG1967" t="s">
        <v>145</v>
      </c>
      <c r="BH1967">
        <v>8.1900000000000001E-2</v>
      </c>
      <c r="BI1967" t="s">
        <v>139</v>
      </c>
      <c r="BJ1967" s="15"/>
      <c r="BK1967" t="s">
        <v>146</v>
      </c>
      <c r="BL1967">
        <v>7</v>
      </c>
      <c r="BM1967" s="16">
        <v>44845.382638888899</v>
      </c>
      <c r="BO1967" s="16"/>
      <c r="BP1967" t="s">
        <v>147</v>
      </c>
      <c r="BQ1967" t="s">
        <v>147</v>
      </c>
      <c r="BR1967">
        <v>0.218</v>
      </c>
      <c r="BS1967">
        <v>8.1900000000000001E-2</v>
      </c>
      <c r="BT1967" t="b">
        <v>0</v>
      </c>
      <c r="BU1967">
        <v>0.218</v>
      </c>
      <c r="BV1967">
        <v>8.1900000000000001E-2</v>
      </c>
      <c r="BW1967">
        <v>0.218</v>
      </c>
      <c r="BX1967" t="s">
        <v>148</v>
      </c>
      <c r="BY1967" t="s">
        <v>122</v>
      </c>
      <c r="BZ1967" t="s">
        <v>122</v>
      </c>
      <c r="CA1967" t="s">
        <v>5671</v>
      </c>
      <c r="CB1967" t="s">
        <v>150</v>
      </c>
      <c r="CC1967" t="s">
        <v>5672</v>
      </c>
      <c r="CD1967" t="s">
        <v>410</v>
      </c>
      <c r="CI1967">
        <v>33.512877799999998</v>
      </c>
      <c r="CJ1967">
        <v>-112.0718722</v>
      </c>
      <c r="CN1967" t="s">
        <v>135</v>
      </c>
      <c r="CO1967" t="s">
        <v>153</v>
      </c>
      <c r="CV1967" t="s">
        <v>154</v>
      </c>
      <c r="CW1967" t="s">
        <v>155</v>
      </c>
      <c r="CX1967" t="s">
        <v>321</v>
      </c>
      <c r="DC1967" s="15"/>
      <c r="DH1967" t="s">
        <v>146</v>
      </c>
    </row>
    <row r="1968" spans="1:112" x14ac:dyDescent="0.25">
      <c r="A1968" t="s">
        <v>122</v>
      </c>
      <c r="B1968" t="s">
        <v>122</v>
      </c>
      <c r="C1968" t="s">
        <v>5673</v>
      </c>
      <c r="D1968" t="s">
        <v>124</v>
      </c>
      <c r="E1968" t="s">
        <v>125</v>
      </c>
      <c r="F1968" t="s">
        <v>126</v>
      </c>
      <c r="G1968" s="15">
        <v>44140</v>
      </c>
      <c r="H1968" t="s">
        <v>307</v>
      </c>
      <c r="I1968" t="s">
        <v>128</v>
      </c>
      <c r="J1968" s="15"/>
      <c r="T1968" t="s">
        <v>131</v>
      </c>
      <c r="U1968" t="s">
        <v>193</v>
      </c>
      <c r="V1968" t="s">
        <v>845</v>
      </c>
      <c r="W1968" t="s">
        <v>134</v>
      </c>
      <c r="AA1968" t="s">
        <v>135</v>
      </c>
      <c r="AB1968" t="s">
        <v>122</v>
      </c>
      <c r="AC1968" t="s">
        <v>135</v>
      </c>
      <c r="AD1968" t="s">
        <v>136</v>
      </c>
      <c r="AF1968" t="s">
        <v>137</v>
      </c>
      <c r="AG1968" t="s">
        <v>138</v>
      </c>
      <c r="AH1968">
        <v>0.216</v>
      </c>
      <c r="AI1968" t="s">
        <v>139</v>
      </c>
      <c r="AK1968" t="s">
        <v>140</v>
      </c>
      <c r="AM1968" t="s">
        <v>141</v>
      </c>
      <c r="AS1968" t="s">
        <v>246</v>
      </c>
      <c r="AZ1968" t="s">
        <v>143</v>
      </c>
      <c r="BA1968" t="s">
        <v>122</v>
      </c>
      <c r="BB1968" t="s">
        <v>143</v>
      </c>
      <c r="BD1968" t="s">
        <v>163</v>
      </c>
      <c r="BE1968" s="15"/>
      <c r="BG1968" t="s">
        <v>145</v>
      </c>
      <c r="BH1968">
        <v>8.1900000000000001E-2</v>
      </c>
      <c r="BI1968" t="s">
        <v>139</v>
      </c>
      <c r="BJ1968" s="15"/>
      <c r="BK1968" t="s">
        <v>146</v>
      </c>
      <c r="BL1968">
        <v>7</v>
      </c>
      <c r="BM1968" s="16">
        <v>44140.684027777803</v>
      </c>
      <c r="BO1968" s="16"/>
      <c r="BP1968" t="s">
        <v>147</v>
      </c>
      <c r="BQ1968" t="s">
        <v>147</v>
      </c>
      <c r="BR1968">
        <v>0.216</v>
      </c>
      <c r="BS1968">
        <v>8.1900000000000001E-2</v>
      </c>
      <c r="BT1968" t="b">
        <v>0</v>
      </c>
      <c r="BU1968">
        <v>0.216</v>
      </c>
      <c r="BV1968">
        <v>8.1900000000000001E-2</v>
      </c>
      <c r="BW1968">
        <v>0.216</v>
      </c>
      <c r="BX1968" t="s">
        <v>148</v>
      </c>
      <c r="BY1968" t="s">
        <v>122</v>
      </c>
      <c r="BZ1968" t="s">
        <v>122</v>
      </c>
      <c r="CA1968" t="s">
        <v>846</v>
      </c>
      <c r="CB1968" t="s">
        <v>150</v>
      </c>
      <c r="CC1968" t="s">
        <v>631</v>
      </c>
      <c r="CD1968" t="s">
        <v>399</v>
      </c>
      <c r="CI1968">
        <v>32.201698299999997</v>
      </c>
      <c r="CJ1968">
        <v>-110.96888970000001</v>
      </c>
      <c r="CN1968" t="s">
        <v>135</v>
      </c>
      <c r="CO1968" t="s">
        <v>153</v>
      </c>
      <c r="CV1968" t="s">
        <v>154</v>
      </c>
      <c r="CW1968" t="s">
        <v>155</v>
      </c>
      <c r="CX1968" t="s">
        <v>400</v>
      </c>
      <c r="DC1968" s="15"/>
      <c r="DH1968" t="s">
        <v>146</v>
      </c>
    </row>
    <row r="1969" spans="1:112" x14ac:dyDescent="0.25">
      <c r="A1969" t="s">
        <v>122</v>
      </c>
      <c r="B1969" t="s">
        <v>122</v>
      </c>
      <c r="C1969" t="s">
        <v>5674</v>
      </c>
      <c r="D1969" t="s">
        <v>124</v>
      </c>
      <c r="E1969" t="s">
        <v>125</v>
      </c>
      <c r="F1969" t="s">
        <v>126</v>
      </c>
      <c r="G1969" s="15">
        <v>44461</v>
      </c>
      <c r="H1969" t="s">
        <v>879</v>
      </c>
      <c r="I1969" t="s">
        <v>128</v>
      </c>
      <c r="J1969" s="15"/>
      <c r="M1969" t="s">
        <v>192</v>
      </c>
      <c r="N1969" t="s">
        <v>130</v>
      </c>
      <c r="T1969" t="s">
        <v>131</v>
      </c>
      <c r="U1969" t="s">
        <v>132</v>
      </c>
      <c r="V1969" t="s">
        <v>5675</v>
      </c>
      <c r="W1969" t="s">
        <v>134</v>
      </c>
      <c r="AA1969" t="s">
        <v>135</v>
      </c>
      <c r="AB1969" t="s">
        <v>122</v>
      </c>
      <c r="AC1969" t="s">
        <v>135</v>
      </c>
      <c r="AD1969" t="s">
        <v>136</v>
      </c>
      <c r="AF1969" t="s">
        <v>137</v>
      </c>
      <c r="AG1969" t="s">
        <v>138</v>
      </c>
      <c r="AH1969">
        <v>0.215</v>
      </c>
      <c r="AI1969" t="s">
        <v>139</v>
      </c>
      <c r="AK1969" t="s">
        <v>140</v>
      </c>
      <c r="AM1969" t="s">
        <v>141</v>
      </c>
      <c r="AS1969" t="s">
        <v>224</v>
      </c>
      <c r="AU1969">
        <v>18</v>
      </c>
      <c r="AV1969" t="s">
        <v>130</v>
      </c>
      <c r="AZ1969" t="s">
        <v>143</v>
      </c>
      <c r="BA1969" t="s">
        <v>122</v>
      </c>
      <c r="BB1969" t="s">
        <v>143</v>
      </c>
      <c r="BD1969" t="s">
        <v>163</v>
      </c>
      <c r="BE1969" s="15"/>
      <c r="BG1969" t="s">
        <v>145</v>
      </c>
      <c r="BH1969">
        <v>8.1900000000000001E-2</v>
      </c>
      <c r="BI1969" t="s">
        <v>139</v>
      </c>
      <c r="BJ1969" s="15"/>
      <c r="BK1969" t="s">
        <v>146</v>
      </c>
      <c r="BL1969">
        <v>7</v>
      </c>
      <c r="BM1969" s="16">
        <v>44461.475694444402</v>
      </c>
      <c r="BO1969" s="16"/>
      <c r="BP1969" t="s">
        <v>147</v>
      </c>
      <c r="BQ1969" t="s">
        <v>147</v>
      </c>
      <c r="BR1969">
        <v>0.215</v>
      </c>
      <c r="BS1969">
        <v>8.1900000000000001E-2</v>
      </c>
      <c r="BT1969" t="b">
        <v>0</v>
      </c>
      <c r="BU1969">
        <v>0.215</v>
      </c>
      <c r="BV1969">
        <v>8.1900000000000001E-2</v>
      </c>
      <c r="BW1969">
        <v>0.215</v>
      </c>
      <c r="BX1969" t="s">
        <v>148</v>
      </c>
      <c r="BY1969" t="s">
        <v>122</v>
      </c>
      <c r="BZ1969" t="s">
        <v>122</v>
      </c>
      <c r="CA1969" t="s">
        <v>5676</v>
      </c>
      <c r="CB1969" t="s">
        <v>150</v>
      </c>
      <c r="CC1969" t="s">
        <v>151</v>
      </c>
      <c r="CD1969" t="s">
        <v>379</v>
      </c>
      <c r="CI1969">
        <v>34.048237899999997</v>
      </c>
      <c r="CJ1969">
        <v>-112.15008589999999</v>
      </c>
      <c r="CK1969" t="s">
        <v>294</v>
      </c>
      <c r="CN1969" t="s">
        <v>135</v>
      </c>
      <c r="CO1969" t="s">
        <v>153</v>
      </c>
      <c r="CV1969" t="s">
        <v>154</v>
      </c>
      <c r="CW1969" t="s">
        <v>155</v>
      </c>
      <c r="CX1969" t="s">
        <v>167</v>
      </c>
      <c r="DC1969" s="15"/>
      <c r="DH1969" t="s">
        <v>146</v>
      </c>
    </row>
    <row r="1970" spans="1:112" x14ac:dyDescent="0.25">
      <c r="A1970" t="s">
        <v>122</v>
      </c>
      <c r="B1970" t="s">
        <v>122</v>
      </c>
      <c r="C1970" t="s">
        <v>5677</v>
      </c>
      <c r="D1970" t="s">
        <v>124</v>
      </c>
      <c r="E1970" t="s">
        <v>125</v>
      </c>
      <c r="F1970" t="s">
        <v>126</v>
      </c>
      <c r="G1970" s="15">
        <v>44490</v>
      </c>
      <c r="H1970" t="s">
        <v>3231</v>
      </c>
      <c r="I1970" t="s">
        <v>128</v>
      </c>
      <c r="J1970" s="15"/>
      <c r="M1970" t="s">
        <v>721</v>
      </c>
      <c r="N1970" t="s">
        <v>130</v>
      </c>
      <c r="T1970" t="s">
        <v>793</v>
      </c>
      <c r="U1970" t="s">
        <v>1658</v>
      </c>
      <c r="V1970" t="s">
        <v>3098</v>
      </c>
      <c r="W1970" t="s">
        <v>134</v>
      </c>
      <c r="AA1970" t="s">
        <v>135</v>
      </c>
      <c r="AB1970" t="s">
        <v>122</v>
      </c>
      <c r="AC1970" t="s">
        <v>135</v>
      </c>
      <c r="AD1970" t="s">
        <v>136</v>
      </c>
      <c r="AF1970" t="s">
        <v>137</v>
      </c>
      <c r="AG1970" t="s">
        <v>138</v>
      </c>
      <c r="AH1970">
        <v>0.211999997496605</v>
      </c>
      <c r="AI1970" t="s">
        <v>139</v>
      </c>
      <c r="AK1970" t="s">
        <v>140</v>
      </c>
      <c r="AM1970" t="s">
        <v>141</v>
      </c>
      <c r="AS1970" t="s">
        <v>224</v>
      </c>
      <c r="AU1970">
        <v>95</v>
      </c>
      <c r="AV1970" t="s">
        <v>130</v>
      </c>
      <c r="AZ1970" t="s">
        <v>143</v>
      </c>
      <c r="BA1970" t="s">
        <v>122</v>
      </c>
      <c r="BB1970" t="s">
        <v>143</v>
      </c>
      <c r="BD1970" t="s">
        <v>182</v>
      </c>
      <c r="BE1970" s="15"/>
      <c r="BG1970" t="s">
        <v>145</v>
      </c>
      <c r="BH1970">
        <v>8.1900000572204604E-2</v>
      </c>
      <c r="BI1970" t="s">
        <v>139</v>
      </c>
      <c r="BJ1970" s="15"/>
      <c r="BK1970" t="s">
        <v>146</v>
      </c>
      <c r="BL1970">
        <v>7</v>
      </c>
      <c r="BM1970" s="16">
        <v>44490.385416666701</v>
      </c>
      <c r="BO1970" s="16"/>
      <c r="BP1970" t="s">
        <v>147</v>
      </c>
      <c r="BQ1970" t="s">
        <v>147</v>
      </c>
      <c r="BR1970">
        <v>0.211999997496605</v>
      </c>
      <c r="BS1970">
        <v>8.1900000572204604E-2</v>
      </c>
      <c r="BT1970" t="b">
        <v>0</v>
      </c>
      <c r="BU1970">
        <v>0.211999997496605</v>
      </c>
      <c r="BV1970">
        <v>8.1900000572204604E-2</v>
      </c>
      <c r="BW1970">
        <v>0.211999997496605</v>
      </c>
      <c r="BX1970" t="s">
        <v>148</v>
      </c>
      <c r="BY1970" t="s">
        <v>122</v>
      </c>
      <c r="BZ1970" t="s">
        <v>122</v>
      </c>
      <c r="CA1970" t="s">
        <v>3099</v>
      </c>
      <c r="CB1970" t="s">
        <v>150</v>
      </c>
      <c r="CC1970" t="s">
        <v>3100</v>
      </c>
      <c r="CD1970" t="s">
        <v>410</v>
      </c>
      <c r="CI1970">
        <v>33.524915100000001</v>
      </c>
      <c r="CJ1970">
        <v>-112.0816389</v>
      </c>
      <c r="CN1970" t="s">
        <v>135</v>
      </c>
      <c r="CO1970" t="s">
        <v>153</v>
      </c>
      <c r="CV1970" t="s">
        <v>154</v>
      </c>
      <c r="CW1970" t="s">
        <v>155</v>
      </c>
      <c r="CX1970" t="s">
        <v>321</v>
      </c>
      <c r="DC1970" s="15"/>
      <c r="DH1970" t="s">
        <v>146</v>
      </c>
    </row>
    <row r="1971" spans="1:112" x14ac:dyDescent="0.25">
      <c r="A1971" t="s">
        <v>122</v>
      </c>
      <c r="B1971" t="s">
        <v>122</v>
      </c>
      <c r="C1971" t="s">
        <v>5678</v>
      </c>
      <c r="D1971" t="s">
        <v>124</v>
      </c>
      <c r="E1971" t="s">
        <v>125</v>
      </c>
      <c r="F1971" t="s">
        <v>126</v>
      </c>
      <c r="G1971" s="15">
        <v>45595</v>
      </c>
      <c r="H1971" t="s">
        <v>1996</v>
      </c>
      <c r="I1971" t="s">
        <v>128</v>
      </c>
      <c r="J1971" s="15"/>
      <c r="M1971" t="s">
        <v>5679</v>
      </c>
      <c r="N1971" t="s">
        <v>130</v>
      </c>
      <c r="T1971" t="s">
        <v>1942</v>
      </c>
      <c r="U1971" t="s">
        <v>1943</v>
      </c>
      <c r="V1971" t="s">
        <v>5680</v>
      </c>
      <c r="W1971" t="s">
        <v>134</v>
      </c>
      <c r="AA1971" t="s">
        <v>135</v>
      </c>
      <c r="AB1971" t="s">
        <v>122</v>
      </c>
      <c r="AC1971" t="s">
        <v>135</v>
      </c>
      <c r="AD1971" t="s">
        <v>136</v>
      </c>
      <c r="AF1971" t="s">
        <v>137</v>
      </c>
      <c r="AG1971" t="s">
        <v>138</v>
      </c>
      <c r="AH1971">
        <v>0.21099999999999999</v>
      </c>
      <c r="AI1971" t="s">
        <v>139</v>
      </c>
      <c r="AK1971" t="s">
        <v>140</v>
      </c>
      <c r="AM1971" t="s">
        <v>501</v>
      </c>
      <c r="AS1971" t="s">
        <v>224</v>
      </c>
      <c r="AU1971">
        <v>135</v>
      </c>
      <c r="AV1971" t="s">
        <v>130</v>
      </c>
      <c r="AZ1971" t="s">
        <v>143</v>
      </c>
      <c r="BA1971" t="s">
        <v>122</v>
      </c>
      <c r="BB1971" t="s">
        <v>143</v>
      </c>
      <c r="BD1971" t="s">
        <v>182</v>
      </c>
      <c r="BE1971" s="15"/>
      <c r="BG1971" t="s">
        <v>145</v>
      </c>
      <c r="BH1971">
        <v>8.1900000000000001E-2</v>
      </c>
      <c r="BI1971" t="s">
        <v>139</v>
      </c>
      <c r="BJ1971" s="15"/>
      <c r="BK1971" t="s">
        <v>146</v>
      </c>
      <c r="BL1971">
        <v>7</v>
      </c>
      <c r="BM1971" s="16">
        <v>45595.788194444402</v>
      </c>
      <c r="BO1971" s="16"/>
      <c r="BP1971" t="s">
        <v>147</v>
      </c>
      <c r="BQ1971" t="s">
        <v>147</v>
      </c>
      <c r="BR1971">
        <v>0.21099999999999999</v>
      </c>
      <c r="BS1971">
        <v>8.1900000000000001E-2</v>
      </c>
      <c r="BT1971" t="b">
        <v>0</v>
      </c>
      <c r="BU1971">
        <v>0.21099999999999999</v>
      </c>
      <c r="BV1971">
        <v>8.1900000000000001E-2</v>
      </c>
      <c r="BW1971">
        <v>0.21099999999999999</v>
      </c>
      <c r="BX1971" t="s">
        <v>148</v>
      </c>
      <c r="BY1971" t="s">
        <v>122</v>
      </c>
      <c r="BZ1971" t="s">
        <v>122</v>
      </c>
      <c r="CA1971" t="s">
        <v>5681</v>
      </c>
      <c r="CB1971" t="s">
        <v>150</v>
      </c>
      <c r="CC1971" t="s">
        <v>5682</v>
      </c>
      <c r="CD1971" t="s">
        <v>410</v>
      </c>
      <c r="CI1971">
        <v>33.525754399999997</v>
      </c>
      <c r="CJ1971">
        <v>-112.08207090000001</v>
      </c>
      <c r="CN1971" t="s">
        <v>135</v>
      </c>
      <c r="CO1971" t="s">
        <v>153</v>
      </c>
      <c r="CV1971" t="s">
        <v>154</v>
      </c>
      <c r="CW1971" t="s">
        <v>155</v>
      </c>
      <c r="CX1971" t="s">
        <v>321</v>
      </c>
      <c r="DC1971" s="15"/>
      <c r="DH1971" t="s">
        <v>146</v>
      </c>
    </row>
    <row r="1972" spans="1:112" x14ac:dyDescent="0.25">
      <c r="A1972" t="s">
        <v>122</v>
      </c>
      <c r="B1972" t="s">
        <v>122</v>
      </c>
      <c r="C1972" t="s">
        <v>5683</v>
      </c>
      <c r="D1972" t="s">
        <v>124</v>
      </c>
      <c r="E1972" t="s">
        <v>125</v>
      </c>
      <c r="F1972" t="s">
        <v>126</v>
      </c>
      <c r="G1972" s="15">
        <v>45595</v>
      </c>
      <c r="H1972" t="s">
        <v>1323</v>
      </c>
      <c r="I1972" t="s">
        <v>128</v>
      </c>
      <c r="J1972" s="15"/>
      <c r="M1972" t="s">
        <v>394</v>
      </c>
      <c r="N1972" t="s">
        <v>130</v>
      </c>
      <c r="T1972" t="s">
        <v>395</v>
      </c>
      <c r="U1972" t="s">
        <v>193</v>
      </c>
      <c r="V1972" t="s">
        <v>5684</v>
      </c>
      <c r="W1972" t="s">
        <v>134</v>
      </c>
      <c r="AA1972" t="s">
        <v>135</v>
      </c>
      <c r="AB1972" t="s">
        <v>122</v>
      </c>
      <c r="AC1972" t="s">
        <v>135</v>
      </c>
      <c r="AD1972" t="s">
        <v>136</v>
      </c>
      <c r="AF1972" t="s">
        <v>137</v>
      </c>
      <c r="AG1972" t="s">
        <v>138</v>
      </c>
      <c r="AH1972">
        <v>0.21</v>
      </c>
      <c r="AI1972" t="s">
        <v>139</v>
      </c>
      <c r="AK1972" t="s">
        <v>140</v>
      </c>
      <c r="AM1972" t="s">
        <v>141</v>
      </c>
      <c r="AS1972" t="s">
        <v>224</v>
      </c>
      <c r="AU1972">
        <v>90</v>
      </c>
      <c r="AV1972" t="s">
        <v>130</v>
      </c>
      <c r="AZ1972" t="s">
        <v>143</v>
      </c>
      <c r="BA1972" t="s">
        <v>122</v>
      </c>
      <c r="BB1972" t="s">
        <v>143</v>
      </c>
      <c r="BD1972" t="s">
        <v>182</v>
      </c>
      <c r="BE1972" s="15"/>
      <c r="BG1972" t="s">
        <v>145</v>
      </c>
      <c r="BH1972">
        <v>8.1900000000000001E-2</v>
      </c>
      <c r="BI1972" t="s">
        <v>139</v>
      </c>
      <c r="BJ1972" s="15"/>
      <c r="BK1972" t="s">
        <v>146</v>
      </c>
      <c r="BL1972">
        <v>7</v>
      </c>
      <c r="BM1972" s="16">
        <v>45595.479861111096</v>
      </c>
      <c r="BO1972" s="16"/>
      <c r="BP1972" t="s">
        <v>147</v>
      </c>
      <c r="BQ1972" t="s">
        <v>147</v>
      </c>
      <c r="BR1972">
        <v>0.21</v>
      </c>
      <c r="BS1972">
        <v>8.1900000000000001E-2</v>
      </c>
      <c r="BT1972" t="b">
        <v>0</v>
      </c>
      <c r="BU1972">
        <v>0.21</v>
      </c>
      <c r="BV1972">
        <v>8.1900000000000001E-2</v>
      </c>
      <c r="BW1972">
        <v>0.21</v>
      </c>
      <c r="BX1972" t="s">
        <v>148</v>
      </c>
      <c r="BY1972" t="s">
        <v>122</v>
      </c>
      <c r="BZ1972" t="s">
        <v>122</v>
      </c>
      <c r="CA1972" t="s">
        <v>433</v>
      </c>
      <c r="CB1972" t="s">
        <v>150</v>
      </c>
      <c r="CC1972" t="s">
        <v>434</v>
      </c>
      <c r="CD1972" t="s">
        <v>399</v>
      </c>
      <c r="CI1972">
        <v>32.201813600000001</v>
      </c>
      <c r="CJ1972">
        <v>-110.96876640000001</v>
      </c>
      <c r="CN1972" t="s">
        <v>135</v>
      </c>
      <c r="CO1972" t="s">
        <v>153</v>
      </c>
      <c r="CV1972" t="s">
        <v>154</v>
      </c>
      <c r="CW1972" t="s">
        <v>155</v>
      </c>
      <c r="CX1972" t="s">
        <v>400</v>
      </c>
      <c r="DC1972" s="15"/>
      <c r="DH1972" t="s">
        <v>146</v>
      </c>
    </row>
    <row r="1973" spans="1:112" x14ac:dyDescent="0.25">
      <c r="A1973" t="s">
        <v>122</v>
      </c>
      <c r="B1973" t="s">
        <v>122</v>
      </c>
      <c r="C1973" t="s">
        <v>5685</v>
      </c>
      <c r="D1973" t="s">
        <v>124</v>
      </c>
      <c r="E1973" t="s">
        <v>125</v>
      </c>
      <c r="F1973" t="s">
        <v>126</v>
      </c>
      <c r="G1973" s="15">
        <v>45582</v>
      </c>
      <c r="H1973" t="s">
        <v>2113</v>
      </c>
      <c r="I1973" t="s">
        <v>128</v>
      </c>
      <c r="J1973" s="15"/>
      <c r="M1973" t="s">
        <v>5686</v>
      </c>
      <c r="N1973" t="s">
        <v>130</v>
      </c>
      <c r="T1973" t="s">
        <v>1092</v>
      </c>
      <c r="U1973" t="s">
        <v>161</v>
      </c>
      <c r="V1973" t="s">
        <v>5687</v>
      </c>
      <c r="W1973" t="s">
        <v>134</v>
      </c>
      <c r="AA1973" t="s">
        <v>135</v>
      </c>
      <c r="AB1973" t="s">
        <v>122</v>
      </c>
      <c r="AC1973" t="s">
        <v>135</v>
      </c>
      <c r="AD1973" t="s">
        <v>136</v>
      </c>
      <c r="AF1973" t="s">
        <v>137</v>
      </c>
      <c r="AG1973" t="s">
        <v>138</v>
      </c>
      <c r="AH1973">
        <v>0.20200000000000001</v>
      </c>
      <c r="AI1973" t="s">
        <v>139</v>
      </c>
      <c r="AK1973" t="s">
        <v>140</v>
      </c>
      <c r="AM1973" t="s">
        <v>141</v>
      </c>
      <c r="AS1973" t="s">
        <v>224</v>
      </c>
      <c r="AU1973">
        <v>147</v>
      </c>
      <c r="AV1973" t="s">
        <v>130</v>
      </c>
      <c r="AZ1973" t="s">
        <v>143</v>
      </c>
      <c r="BA1973" t="s">
        <v>122</v>
      </c>
      <c r="BB1973" t="s">
        <v>143</v>
      </c>
      <c r="BD1973" t="s">
        <v>182</v>
      </c>
      <c r="BE1973" s="15"/>
      <c r="BG1973" t="s">
        <v>145</v>
      </c>
      <c r="BH1973">
        <v>8.1900000000000001E-2</v>
      </c>
      <c r="BI1973" t="s">
        <v>139</v>
      </c>
      <c r="BJ1973" s="15"/>
      <c r="BK1973" t="s">
        <v>146</v>
      </c>
      <c r="BL1973">
        <v>7</v>
      </c>
      <c r="BM1973" s="16">
        <v>45582.663194444402</v>
      </c>
      <c r="BO1973" s="16"/>
      <c r="BP1973" t="s">
        <v>147</v>
      </c>
      <c r="BQ1973" t="s">
        <v>147</v>
      </c>
      <c r="BR1973">
        <v>0.20200000000000001</v>
      </c>
      <c r="BS1973">
        <v>8.1900000000000001E-2</v>
      </c>
      <c r="BT1973" t="b">
        <v>0</v>
      </c>
      <c r="BU1973">
        <v>0.20200000000000001</v>
      </c>
      <c r="BV1973">
        <v>8.1900000000000001E-2</v>
      </c>
      <c r="BW1973">
        <v>0.20200000000000001</v>
      </c>
      <c r="BX1973" t="s">
        <v>148</v>
      </c>
      <c r="BY1973" t="s">
        <v>122</v>
      </c>
      <c r="BZ1973" t="s">
        <v>122</v>
      </c>
      <c r="CA1973" t="s">
        <v>5688</v>
      </c>
      <c r="CB1973" t="s">
        <v>150</v>
      </c>
      <c r="CC1973" t="s">
        <v>5689</v>
      </c>
      <c r="CD1973" t="s">
        <v>379</v>
      </c>
      <c r="CI1973">
        <v>33.492874999999998</v>
      </c>
      <c r="CJ1973">
        <v>-112.1422778</v>
      </c>
      <c r="CN1973" t="s">
        <v>135</v>
      </c>
      <c r="CO1973" t="s">
        <v>153</v>
      </c>
      <c r="CV1973" t="s">
        <v>154</v>
      </c>
      <c r="CW1973" t="s">
        <v>155</v>
      </c>
      <c r="CX1973" t="s">
        <v>321</v>
      </c>
      <c r="DC1973" s="15"/>
      <c r="DH1973" t="s">
        <v>146</v>
      </c>
    </row>
    <row r="1974" spans="1:112" x14ac:dyDescent="0.25">
      <c r="A1974" t="s">
        <v>1194</v>
      </c>
      <c r="B1974" t="s">
        <v>1195</v>
      </c>
      <c r="C1974" t="s">
        <v>5690</v>
      </c>
      <c r="D1974" t="s">
        <v>124</v>
      </c>
      <c r="E1974" t="s">
        <v>125</v>
      </c>
      <c r="F1974" t="s">
        <v>126</v>
      </c>
      <c r="G1974" s="15">
        <v>42677</v>
      </c>
      <c r="H1974" t="s">
        <v>127</v>
      </c>
      <c r="I1974" t="s">
        <v>1197</v>
      </c>
      <c r="J1974" s="15"/>
      <c r="P1974">
        <v>28.5</v>
      </c>
      <c r="Q1974" t="s">
        <v>130</v>
      </c>
      <c r="R1974">
        <v>31.5</v>
      </c>
      <c r="S1974" t="s">
        <v>130</v>
      </c>
      <c r="T1974" t="s">
        <v>1199</v>
      </c>
      <c r="U1974" t="s">
        <v>1200</v>
      </c>
      <c r="V1974" t="s">
        <v>5691</v>
      </c>
      <c r="AA1974" t="s">
        <v>5692</v>
      </c>
      <c r="AB1974" t="s">
        <v>1194</v>
      </c>
      <c r="AC1974" t="s">
        <v>5692</v>
      </c>
      <c r="AD1974" t="s">
        <v>5693</v>
      </c>
      <c r="AF1974" t="s">
        <v>137</v>
      </c>
      <c r="AG1974" t="s">
        <v>138</v>
      </c>
      <c r="AH1974">
        <v>0.2</v>
      </c>
      <c r="AI1974" t="s">
        <v>139</v>
      </c>
      <c r="AJ1974" t="s">
        <v>1205</v>
      </c>
      <c r="AK1974" t="s">
        <v>140</v>
      </c>
      <c r="AM1974" t="s">
        <v>141</v>
      </c>
      <c r="AS1974" t="s">
        <v>1206</v>
      </c>
      <c r="AZ1974" t="s">
        <v>1207</v>
      </c>
      <c r="BA1974" t="s">
        <v>1208</v>
      </c>
      <c r="BB1974" t="s">
        <v>1209</v>
      </c>
      <c r="BD1974" t="s">
        <v>1210</v>
      </c>
      <c r="BE1974" s="15">
        <v>42681</v>
      </c>
      <c r="BG1974" t="s">
        <v>1211</v>
      </c>
      <c r="BH1974">
        <v>0.2</v>
      </c>
      <c r="BI1974" t="s">
        <v>139</v>
      </c>
      <c r="BJ1974" s="15"/>
      <c r="BK1974" t="s">
        <v>146</v>
      </c>
      <c r="BL1974">
        <v>8</v>
      </c>
      <c r="BM1974" s="16">
        <v>42677.815972222197</v>
      </c>
      <c r="BO1974" s="16"/>
      <c r="BP1974" t="s">
        <v>147</v>
      </c>
      <c r="BQ1974" t="s">
        <v>147</v>
      </c>
      <c r="BR1974">
        <v>0.2</v>
      </c>
      <c r="BS1974">
        <v>0.2</v>
      </c>
      <c r="BT1974" t="b">
        <v>0</v>
      </c>
      <c r="BU1974">
        <v>0.2</v>
      </c>
      <c r="BV1974">
        <v>0.2</v>
      </c>
      <c r="BW1974">
        <v>0.2</v>
      </c>
      <c r="BX1974" t="s">
        <v>148</v>
      </c>
      <c r="BY1974" t="s">
        <v>1194</v>
      </c>
      <c r="BZ1974" t="s">
        <v>1195</v>
      </c>
      <c r="CA1974" t="s">
        <v>5694</v>
      </c>
      <c r="CB1974" t="s">
        <v>5695</v>
      </c>
      <c r="CC1974" t="s">
        <v>5696</v>
      </c>
      <c r="CD1974" t="s">
        <v>1214</v>
      </c>
      <c r="CI1974">
        <v>46.99981768</v>
      </c>
      <c r="CJ1974">
        <v>-122.91644454</v>
      </c>
      <c r="CN1974" t="s">
        <v>1971</v>
      </c>
      <c r="CO1974" t="s">
        <v>1216</v>
      </c>
      <c r="CP1974" t="s">
        <v>5697</v>
      </c>
      <c r="CQ1974" t="s">
        <v>130</v>
      </c>
      <c r="CT1974" t="s">
        <v>1218</v>
      </c>
      <c r="CU1974" t="s">
        <v>1219</v>
      </c>
      <c r="CV1974" t="s">
        <v>154</v>
      </c>
      <c r="CW1974" t="s">
        <v>1220</v>
      </c>
      <c r="CX1974" t="s">
        <v>1221</v>
      </c>
      <c r="DC1974" s="15"/>
      <c r="DH1974" t="s">
        <v>146</v>
      </c>
    </row>
    <row r="1975" spans="1:112" x14ac:dyDescent="0.25">
      <c r="A1975" t="s">
        <v>1194</v>
      </c>
      <c r="B1975" t="s">
        <v>1195</v>
      </c>
      <c r="C1975" t="s">
        <v>5698</v>
      </c>
      <c r="D1975" t="s">
        <v>124</v>
      </c>
      <c r="E1975" t="s">
        <v>125</v>
      </c>
      <c r="F1975" t="s">
        <v>126</v>
      </c>
      <c r="G1975" s="15">
        <v>42678</v>
      </c>
      <c r="H1975" t="s">
        <v>1587</v>
      </c>
      <c r="I1975" t="s">
        <v>1197</v>
      </c>
      <c r="J1975" s="15"/>
      <c r="P1975">
        <v>28.5</v>
      </c>
      <c r="Q1975" t="s">
        <v>130</v>
      </c>
      <c r="R1975">
        <v>31.5</v>
      </c>
      <c r="S1975" t="s">
        <v>130</v>
      </c>
      <c r="T1975" t="s">
        <v>1199</v>
      </c>
      <c r="U1975" t="s">
        <v>1200</v>
      </c>
      <c r="V1975" t="s">
        <v>5699</v>
      </c>
      <c r="AA1975" t="s">
        <v>5692</v>
      </c>
      <c r="AB1975" t="s">
        <v>1194</v>
      </c>
      <c r="AC1975" t="s">
        <v>5692</v>
      </c>
      <c r="AD1975" t="s">
        <v>5693</v>
      </c>
      <c r="AF1975" t="s">
        <v>137</v>
      </c>
      <c r="AG1975" t="s">
        <v>138</v>
      </c>
      <c r="AH1975">
        <v>0.2</v>
      </c>
      <c r="AI1975" t="s">
        <v>139</v>
      </c>
      <c r="AJ1975" t="s">
        <v>1205</v>
      </c>
      <c r="AK1975" t="s">
        <v>140</v>
      </c>
      <c r="AM1975" t="s">
        <v>141</v>
      </c>
      <c r="AS1975" t="s">
        <v>1206</v>
      </c>
      <c r="AZ1975" t="s">
        <v>1207</v>
      </c>
      <c r="BA1975" t="s">
        <v>1208</v>
      </c>
      <c r="BB1975" t="s">
        <v>1209</v>
      </c>
      <c r="BD1975" t="s">
        <v>1210</v>
      </c>
      <c r="BE1975" s="15">
        <v>42681</v>
      </c>
      <c r="BG1975" t="s">
        <v>1211</v>
      </c>
      <c r="BH1975">
        <v>0.2</v>
      </c>
      <c r="BI1975" t="s">
        <v>139</v>
      </c>
      <c r="BJ1975" s="15"/>
      <c r="BK1975" t="s">
        <v>146</v>
      </c>
      <c r="BL1975">
        <v>8</v>
      </c>
      <c r="BM1975" s="16">
        <v>42678.71875</v>
      </c>
      <c r="BO1975" s="16"/>
      <c r="BP1975" t="s">
        <v>147</v>
      </c>
      <c r="BQ1975" t="s">
        <v>147</v>
      </c>
      <c r="BR1975">
        <v>0.2</v>
      </c>
      <c r="BS1975">
        <v>0.2</v>
      </c>
      <c r="BT1975" t="b">
        <v>0</v>
      </c>
      <c r="BU1975">
        <v>0.2</v>
      </c>
      <c r="BV1975">
        <v>0.2</v>
      </c>
      <c r="BW1975">
        <v>0.2</v>
      </c>
      <c r="BX1975" t="s">
        <v>148</v>
      </c>
      <c r="BY1975" t="s">
        <v>1194</v>
      </c>
      <c r="BZ1975" t="s">
        <v>1195</v>
      </c>
      <c r="CA1975" t="s">
        <v>5700</v>
      </c>
      <c r="CB1975" t="s">
        <v>5695</v>
      </c>
      <c r="CC1975" t="s">
        <v>5696</v>
      </c>
      <c r="CD1975" t="s">
        <v>1214</v>
      </c>
      <c r="CI1975">
        <v>46.999739470000002</v>
      </c>
      <c r="CJ1975">
        <v>-122.91656121</v>
      </c>
      <c r="CN1975" t="s">
        <v>1971</v>
      </c>
      <c r="CO1975" t="s">
        <v>1216</v>
      </c>
      <c r="CP1975" t="s">
        <v>5701</v>
      </c>
      <c r="CQ1975" t="s">
        <v>130</v>
      </c>
      <c r="CT1975" t="s">
        <v>1218</v>
      </c>
      <c r="CU1975" t="s">
        <v>1219</v>
      </c>
      <c r="CV1975" t="s">
        <v>154</v>
      </c>
      <c r="CW1975" t="s">
        <v>1220</v>
      </c>
      <c r="CX1975" t="s">
        <v>1221</v>
      </c>
      <c r="DC1975" s="15"/>
      <c r="DH1975" t="s">
        <v>146</v>
      </c>
    </row>
    <row r="1976" spans="1:112" x14ac:dyDescent="0.25">
      <c r="A1976" t="s">
        <v>1194</v>
      </c>
      <c r="B1976" t="s">
        <v>1195</v>
      </c>
      <c r="C1976" t="s">
        <v>5702</v>
      </c>
      <c r="D1976" t="s">
        <v>124</v>
      </c>
      <c r="E1976" t="s">
        <v>125</v>
      </c>
      <c r="F1976" t="s">
        <v>126</v>
      </c>
      <c r="G1976" s="15">
        <v>42678</v>
      </c>
      <c r="H1976" t="s">
        <v>582</v>
      </c>
      <c r="I1976" t="s">
        <v>1197</v>
      </c>
      <c r="J1976" s="15"/>
      <c r="P1976">
        <v>38.5</v>
      </c>
      <c r="Q1976" t="s">
        <v>130</v>
      </c>
      <c r="R1976">
        <v>41.5</v>
      </c>
      <c r="S1976" t="s">
        <v>130</v>
      </c>
      <c r="T1976" t="s">
        <v>1199</v>
      </c>
      <c r="U1976" t="s">
        <v>1200</v>
      </c>
      <c r="V1976" t="s">
        <v>5699</v>
      </c>
      <c r="AA1976" t="s">
        <v>5692</v>
      </c>
      <c r="AB1976" t="s">
        <v>1194</v>
      </c>
      <c r="AC1976" t="s">
        <v>5692</v>
      </c>
      <c r="AD1976" t="s">
        <v>5693</v>
      </c>
      <c r="AF1976" t="s">
        <v>137</v>
      </c>
      <c r="AG1976" t="s">
        <v>138</v>
      </c>
      <c r="AH1976">
        <v>0.2</v>
      </c>
      <c r="AI1976" t="s">
        <v>139</v>
      </c>
      <c r="AJ1976" t="s">
        <v>1205</v>
      </c>
      <c r="AK1976" t="s">
        <v>140</v>
      </c>
      <c r="AM1976" t="s">
        <v>141</v>
      </c>
      <c r="AS1976" t="s">
        <v>1206</v>
      </c>
      <c r="AZ1976" t="s">
        <v>1207</v>
      </c>
      <c r="BA1976" t="s">
        <v>1208</v>
      </c>
      <c r="BB1976" t="s">
        <v>1209</v>
      </c>
      <c r="BD1976" t="s">
        <v>1210</v>
      </c>
      <c r="BE1976" s="15">
        <v>42681</v>
      </c>
      <c r="BG1976" t="s">
        <v>1211</v>
      </c>
      <c r="BH1976">
        <v>0.2</v>
      </c>
      <c r="BI1976" t="s">
        <v>139</v>
      </c>
      <c r="BJ1976" s="15"/>
      <c r="BK1976" t="s">
        <v>146</v>
      </c>
      <c r="BL1976">
        <v>8</v>
      </c>
      <c r="BM1976" s="16">
        <v>42678.732638888898</v>
      </c>
      <c r="BO1976" s="16"/>
      <c r="BP1976" t="s">
        <v>147</v>
      </c>
      <c r="BQ1976" t="s">
        <v>147</v>
      </c>
      <c r="BR1976">
        <v>0.2</v>
      </c>
      <c r="BS1976">
        <v>0.2</v>
      </c>
      <c r="BT1976" t="b">
        <v>0</v>
      </c>
      <c r="BU1976">
        <v>0.2</v>
      </c>
      <c r="BV1976">
        <v>0.2</v>
      </c>
      <c r="BW1976">
        <v>0.2</v>
      </c>
      <c r="BX1976" t="s">
        <v>148</v>
      </c>
      <c r="BY1976" t="s">
        <v>1194</v>
      </c>
      <c r="BZ1976" t="s">
        <v>1195</v>
      </c>
      <c r="CA1976" t="s">
        <v>5700</v>
      </c>
      <c r="CB1976" t="s">
        <v>5695</v>
      </c>
      <c r="CC1976" t="s">
        <v>5696</v>
      </c>
      <c r="CD1976" t="s">
        <v>1214</v>
      </c>
      <c r="CI1976">
        <v>46.999739470000002</v>
      </c>
      <c r="CJ1976">
        <v>-122.91656121</v>
      </c>
      <c r="CN1976" t="s">
        <v>1971</v>
      </c>
      <c r="CO1976" t="s">
        <v>1216</v>
      </c>
      <c r="CP1976" t="s">
        <v>5701</v>
      </c>
      <c r="CQ1976" t="s">
        <v>130</v>
      </c>
      <c r="CT1976" t="s">
        <v>1218</v>
      </c>
      <c r="CU1976" t="s">
        <v>1219</v>
      </c>
      <c r="CV1976" t="s">
        <v>154</v>
      </c>
      <c r="CW1976" t="s">
        <v>1220</v>
      </c>
      <c r="CX1976" t="s">
        <v>1221</v>
      </c>
      <c r="DC1976" s="15"/>
      <c r="DH1976" t="s">
        <v>146</v>
      </c>
    </row>
    <row r="1977" spans="1:112" x14ac:dyDescent="0.25">
      <c r="A1977" t="s">
        <v>1194</v>
      </c>
      <c r="B1977" t="s">
        <v>1195</v>
      </c>
      <c r="C1977" t="s">
        <v>5703</v>
      </c>
      <c r="D1977" t="s">
        <v>124</v>
      </c>
      <c r="E1977" t="s">
        <v>125</v>
      </c>
      <c r="F1977" t="s">
        <v>126</v>
      </c>
      <c r="G1977" s="15">
        <v>42678</v>
      </c>
      <c r="H1977" t="s">
        <v>991</v>
      </c>
      <c r="I1977" t="s">
        <v>1197</v>
      </c>
      <c r="J1977" s="15"/>
      <c r="P1977">
        <v>48.5</v>
      </c>
      <c r="Q1977" t="s">
        <v>130</v>
      </c>
      <c r="R1977">
        <v>51.5</v>
      </c>
      <c r="S1977" t="s">
        <v>130</v>
      </c>
      <c r="T1977" t="s">
        <v>1199</v>
      </c>
      <c r="U1977" t="s">
        <v>1200</v>
      </c>
      <c r="V1977" t="s">
        <v>5699</v>
      </c>
      <c r="AA1977" t="s">
        <v>5692</v>
      </c>
      <c r="AB1977" t="s">
        <v>1194</v>
      </c>
      <c r="AC1977" t="s">
        <v>5692</v>
      </c>
      <c r="AD1977" t="s">
        <v>5693</v>
      </c>
      <c r="AF1977" t="s">
        <v>137</v>
      </c>
      <c r="AG1977" t="s">
        <v>138</v>
      </c>
      <c r="AH1977">
        <v>0.2</v>
      </c>
      <c r="AI1977" t="s">
        <v>139</v>
      </c>
      <c r="AJ1977" t="s">
        <v>1205</v>
      </c>
      <c r="AK1977" t="s">
        <v>140</v>
      </c>
      <c r="AM1977" t="s">
        <v>141</v>
      </c>
      <c r="AS1977" t="s">
        <v>1206</v>
      </c>
      <c r="AZ1977" t="s">
        <v>1207</v>
      </c>
      <c r="BA1977" t="s">
        <v>1208</v>
      </c>
      <c r="BB1977" t="s">
        <v>1209</v>
      </c>
      <c r="BD1977" t="s">
        <v>1210</v>
      </c>
      <c r="BE1977" s="15">
        <v>42681</v>
      </c>
      <c r="BG1977" t="s">
        <v>1211</v>
      </c>
      <c r="BH1977">
        <v>0.2</v>
      </c>
      <c r="BI1977" t="s">
        <v>139</v>
      </c>
      <c r="BJ1977" s="15"/>
      <c r="BK1977" t="s">
        <v>146</v>
      </c>
      <c r="BL1977">
        <v>8</v>
      </c>
      <c r="BM1977" s="16">
        <v>42678.753472222197</v>
      </c>
      <c r="BO1977" s="16"/>
      <c r="BP1977" t="s">
        <v>147</v>
      </c>
      <c r="BQ1977" t="s">
        <v>147</v>
      </c>
      <c r="BR1977">
        <v>0.2</v>
      </c>
      <c r="BS1977">
        <v>0.2</v>
      </c>
      <c r="BT1977" t="b">
        <v>0</v>
      </c>
      <c r="BU1977">
        <v>0.2</v>
      </c>
      <c r="BV1977">
        <v>0.2</v>
      </c>
      <c r="BW1977">
        <v>0.2</v>
      </c>
      <c r="BX1977" t="s">
        <v>148</v>
      </c>
      <c r="BY1977" t="s">
        <v>1194</v>
      </c>
      <c r="BZ1977" t="s">
        <v>1195</v>
      </c>
      <c r="CA1977" t="s">
        <v>5700</v>
      </c>
      <c r="CB1977" t="s">
        <v>5695</v>
      </c>
      <c r="CC1977" t="s">
        <v>5696</v>
      </c>
      <c r="CD1977" t="s">
        <v>1214</v>
      </c>
      <c r="CI1977">
        <v>46.999739470000002</v>
      </c>
      <c r="CJ1977">
        <v>-122.91656121</v>
      </c>
      <c r="CN1977" t="s">
        <v>1971</v>
      </c>
      <c r="CO1977" t="s">
        <v>1216</v>
      </c>
      <c r="CP1977" t="s">
        <v>5701</v>
      </c>
      <c r="CQ1977" t="s">
        <v>130</v>
      </c>
      <c r="CT1977" t="s">
        <v>1218</v>
      </c>
      <c r="CU1977" t="s">
        <v>1219</v>
      </c>
      <c r="CV1977" t="s">
        <v>154</v>
      </c>
      <c r="CW1977" t="s">
        <v>1220</v>
      </c>
      <c r="CX1977" t="s">
        <v>1221</v>
      </c>
      <c r="DC1977" s="15"/>
      <c r="DH1977" t="s">
        <v>146</v>
      </c>
    </row>
    <row r="1978" spans="1:112" x14ac:dyDescent="0.25">
      <c r="A1978" t="s">
        <v>1194</v>
      </c>
      <c r="B1978" t="s">
        <v>1195</v>
      </c>
      <c r="C1978" t="s">
        <v>5704</v>
      </c>
      <c r="D1978" t="s">
        <v>124</v>
      </c>
      <c r="E1978" t="s">
        <v>125</v>
      </c>
      <c r="F1978" t="s">
        <v>126</v>
      </c>
      <c r="G1978" s="15">
        <v>42678</v>
      </c>
      <c r="H1978" t="s">
        <v>682</v>
      </c>
      <c r="I1978" t="s">
        <v>1197</v>
      </c>
      <c r="J1978" s="15"/>
      <c r="P1978">
        <v>58.5</v>
      </c>
      <c r="Q1978" t="s">
        <v>130</v>
      </c>
      <c r="R1978">
        <v>61.5</v>
      </c>
      <c r="S1978" t="s">
        <v>130</v>
      </c>
      <c r="T1978" t="s">
        <v>1199</v>
      </c>
      <c r="U1978" t="s">
        <v>1200</v>
      </c>
      <c r="V1978" t="s">
        <v>5699</v>
      </c>
      <c r="AA1978" t="s">
        <v>5692</v>
      </c>
      <c r="AB1978" t="s">
        <v>1194</v>
      </c>
      <c r="AC1978" t="s">
        <v>5692</v>
      </c>
      <c r="AD1978" t="s">
        <v>5693</v>
      </c>
      <c r="AF1978" t="s">
        <v>137</v>
      </c>
      <c r="AG1978" t="s">
        <v>138</v>
      </c>
      <c r="AH1978">
        <v>0.2</v>
      </c>
      <c r="AI1978" t="s">
        <v>139</v>
      </c>
      <c r="AJ1978" t="s">
        <v>1205</v>
      </c>
      <c r="AK1978" t="s">
        <v>140</v>
      </c>
      <c r="AM1978" t="s">
        <v>141</v>
      </c>
      <c r="AS1978" t="s">
        <v>1206</v>
      </c>
      <c r="AZ1978" t="s">
        <v>1207</v>
      </c>
      <c r="BA1978" t="s">
        <v>1208</v>
      </c>
      <c r="BB1978" t="s">
        <v>1209</v>
      </c>
      <c r="BD1978" t="s">
        <v>1210</v>
      </c>
      <c r="BE1978" s="15">
        <v>42681</v>
      </c>
      <c r="BG1978" t="s">
        <v>1211</v>
      </c>
      <c r="BH1978">
        <v>0.2</v>
      </c>
      <c r="BI1978" t="s">
        <v>139</v>
      </c>
      <c r="BJ1978" s="15"/>
      <c r="BK1978" t="s">
        <v>146</v>
      </c>
      <c r="BL1978">
        <v>8</v>
      </c>
      <c r="BM1978" s="16">
        <v>42678.774305555598</v>
      </c>
      <c r="BO1978" s="16"/>
      <c r="BP1978" t="s">
        <v>147</v>
      </c>
      <c r="BQ1978" t="s">
        <v>147</v>
      </c>
      <c r="BR1978">
        <v>0.2</v>
      </c>
      <c r="BS1978">
        <v>0.2</v>
      </c>
      <c r="BT1978" t="b">
        <v>0</v>
      </c>
      <c r="BU1978">
        <v>0.2</v>
      </c>
      <c r="BV1978">
        <v>0.2</v>
      </c>
      <c r="BW1978">
        <v>0.2</v>
      </c>
      <c r="BX1978" t="s">
        <v>148</v>
      </c>
      <c r="BY1978" t="s">
        <v>1194</v>
      </c>
      <c r="BZ1978" t="s">
        <v>1195</v>
      </c>
      <c r="CA1978" t="s">
        <v>5700</v>
      </c>
      <c r="CB1978" t="s">
        <v>5695</v>
      </c>
      <c r="CC1978" t="s">
        <v>5696</v>
      </c>
      <c r="CD1978" t="s">
        <v>1214</v>
      </c>
      <c r="CI1978">
        <v>46.999739470000002</v>
      </c>
      <c r="CJ1978">
        <v>-122.91656121</v>
      </c>
      <c r="CN1978" t="s">
        <v>1971</v>
      </c>
      <c r="CO1978" t="s">
        <v>1216</v>
      </c>
      <c r="CP1978" t="s">
        <v>5701</v>
      </c>
      <c r="CQ1978" t="s">
        <v>130</v>
      </c>
      <c r="CT1978" t="s">
        <v>1218</v>
      </c>
      <c r="CU1978" t="s">
        <v>1219</v>
      </c>
      <c r="CV1978" t="s">
        <v>154</v>
      </c>
      <c r="CW1978" t="s">
        <v>1220</v>
      </c>
      <c r="CX1978" t="s">
        <v>1221</v>
      </c>
      <c r="DC1978" s="15"/>
      <c r="DH1978" t="s">
        <v>146</v>
      </c>
    </row>
    <row r="1979" spans="1:112" x14ac:dyDescent="0.25">
      <c r="A1979" t="s">
        <v>1194</v>
      </c>
      <c r="B1979" t="s">
        <v>1195</v>
      </c>
      <c r="C1979" t="s">
        <v>5705</v>
      </c>
      <c r="D1979" t="s">
        <v>124</v>
      </c>
      <c r="E1979" t="s">
        <v>125</v>
      </c>
      <c r="F1979" t="s">
        <v>126</v>
      </c>
      <c r="G1979" s="15">
        <v>42678</v>
      </c>
      <c r="H1979" t="s">
        <v>605</v>
      </c>
      <c r="I1979" t="s">
        <v>1197</v>
      </c>
      <c r="J1979" s="15"/>
      <c r="P1979">
        <v>68.5</v>
      </c>
      <c r="Q1979" t="s">
        <v>130</v>
      </c>
      <c r="R1979">
        <v>71.5</v>
      </c>
      <c r="S1979" t="s">
        <v>130</v>
      </c>
      <c r="T1979" t="s">
        <v>1199</v>
      </c>
      <c r="U1979" t="s">
        <v>1200</v>
      </c>
      <c r="V1979" t="s">
        <v>5699</v>
      </c>
      <c r="AA1979" t="s">
        <v>5692</v>
      </c>
      <c r="AB1979" t="s">
        <v>1194</v>
      </c>
      <c r="AC1979" t="s">
        <v>5692</v>
      </c>
      <c r="AD1979" t="s">
        <v>5693</v>
      </c>
      <c r="AF1979" t="s">
        <v>137</v>
      </c>
      <c r="AG1979" t="s">
        <v>138</v>
      </c>
      <c r="AH1979">
        <v>0.2</v>
      </c>
      <c r="AI1979" t="s">
        <v>139</v>
      </c>
      <c r="AJ1979" t="s">
        <v>1205</v>
      </c>
      <c r="AK1979" t="s">
        <v>140</v>
      </c>
      <c r="AM1979" t="s">
        <v>141</v>
      </c>
      <c r="AS1979" t="s">
        <v>1206</v>
      </c>
      <c r="AZ1979" t="s">
        <v>1207</v>
      </c>
      <c r="BA1979" t="s">
        <v>1208</v>
      </c>
      <c r="BB1979" t="s">
        <v>1209</v>
      </c>
      <c r="BD1979" t="s">
        <v>1210</v>
      </c>
      <c r="BE1979" s="15">
        <v>42681</v>
      </c>
      <c r="BG1979" t="s">
        <v>1211</v>
      </c>
      <c r="BH1979">
        <v>0.2</v>
      </c>
      <c r="BI1979" t="s">
        <v>139</v>
      </c>
      <c r="BJ1979" s="15"/>
      <c r="BK1979" t="s">
        <v>146</v>
      </c>
      <c r="BL1979">
        <v>8</v>
      </c>
      <c r="BM1979" s="16">
        <v>42678.805555555598</v>
      </c>
      <c r="BO1979" s="16"/>
      <c r="BP1979" t="s">
        <v>147</v>
      </c>
      <c r="BQ1979" t="s">
        <v>147</v>
      </c>
      <c r="BR1979">
        <v>0.2</v>
      </c>
      <c r="BS1979">
        <v>0.2</v>
      </c>
      <c r="BT1979" t="b">
        <v>0</v>
      </c>
      <c r="BU1979">
        <v>0.2</v>
      </c>
      <c r="BV1979">
        <v>0.2</v>
      </c>
      <c r="BW1979">
        <v>0.2</v>
      </c>
      <c r="BX1979" t="s">
        <v>148</v>
      </c>
      <c r="BY1979" t="s">
        <v>1194</v>
      </c>
      <c r="BZ1979" t="s">
        <v>1195</v>
      </c>
      <c r="CA1979" t="s">
        <v>5700</v>
      </c>
      <c r="CB1979" t="s">
        <v>5695</v>
      </c>
      <c r="CC1979" t="s">
        <v>5696</v>
      </c>
      <c r="CD1979" t="s">
        <v>1214</v>
      </c>
      <c r="CI1979">
        <v>46.999739470000002</v>
      </c>
      <c r="CJ1979">
        <v>-122.91656121</v>
      </c>
      <c r="CN1979" t="s">
        <v>1971</v>
      </c>
      <c r="CO1979" t="s">
        <v>1216</v>
      </c>
      <c r="CP1979" t="s">
        <v>5701</v>
      </c>
      <c r="CQ1979" t="s">
        <v>130</v>
      </c>
      <c r="CT1979" t="s">
        <v>1218</v>
      </c>
      <c r="CU1979" t="s">
        <v>1219</v>
      </c>
      <c r="CV1979" t="s">
        <v>154</v>
      </c>
      <c r="CW1979" t="s">
        <v>1220</v>
      </c>
      <c r="CX1979" t="s">
        <v>1221</v>
      </c>
      <c r="DC1979" s="15"/>
      <c r="DH1979" t="s">
        <v>146</v>
      </c>
    </row>
    <row r="1980" spans="1:112" x14ac:dyDescent="0.25">
      <c r="A1980" t="s">
        <v>1194</v>
      </c>
      <c r="B1980" t="s">
        <v>1195</v>
      </c>
      <c r="C1980" t="s">
        <v>5706</v>
      </c>
      <c r="D1980" t="s">
        <v>124</v>
      </c>
      <c r="E1980" t="s">
        <v>125</v>
      </c>
      <c r="F1980" t="s">
        <v>126</v>
      </c>
      <c r="G1980" s="15">
        <v>42941</v>
      </c>
      <c r="H1980" t="s">
        <v>3037</v>
      </c>
      <c r="I1980" t="s">
        <v>1223</v>
      </c>
      <c r="J1980" s="15"/>
      <c r="P1980">
        <v>59</v>
      </c>
      <c r="Q1980" t="s">
        <v>130</v>
      </c>
      <c r="R1980">
        <v>61</v>
      </c>
      <c r="S1980" t="s">
        <v>130</v>
      </c>
      <c r="T1980" t="s">
        <v>1199</v>
      </c>
      <c r="U1980" t="s">
        <v>1200</v>
      </c>
      <c r="V1980" t="s">
        <v>5707</v>
      </c>
      <c r="AA1980" t="s">
        <v>1963</v>
      </c>
      <c r="AB1980" t="s">
        <v>1194</v>
      </c>
      <c r="AC1980" t="s">
        <v>5708</v>
      </c>
      <c r="AD1980" t="s">
        <v>1965</v>
      </c>
      <c r="AF1980" t="s">
        <v>137</v>
      </c>
      <c r="AG1980" t="s">
        <v>138</v>
      </c>
      <c r="AH1980">
        <v>0.2</v>
      </c>
      <c r="AI1980" t="s">
        <v>139</v>
      </c>
      <c r="AJ1980" t="s">
        <v>1205</v>
      </c>
      <c r="AK1980" t="s">
        <v>140</v>
      </c>
      <c r="AM1980" t="s">
        <v>141</v>
      </c>
      <c r="AS1980" t="s">
        <v>1206</v>
      </c>
      <c r="AZ1980" t="s">
        <v>1207</v>
      </c>
      <c r="BA1980" t="s">
        <v>1208</v>
      </c>
      <c r="BB1980" t="s">
        <v>1209</v>
      </c>
      <c r="BD1980" t="s">
        <v>1210</v>
      </c>
      <c r="BE1980" s="15">
        <v>42943</v>
      </c>
      <c r="BG1980" t="s">
        <v>1211</v>
      </c>
      <c r="BH1980">
        <v>0.2</v>
      </c>
      <c r="BI1980" t="s">
        <v>139</v>
      </c>
      <c r="BJ1980" s="15"/>
      <c r="BK1980" t="s">
        <v>146</v>
      </c>
      <c r="BL1980">
        <v>7</v>
      </c>
      <c r="BM1980" s="16">
        <v>42941.652777777803</v>
      </c>
      <c r="BO1980" s="16"/>
      <c r="BP1980" t="s">
        <v>147</v>
      </c>
      <c r="BQ1980" t="s">
        <v>147</v>
      </c>
      <c r="BR1980">
        <v>0.2</v>
      </c>
      <c r="BS1980">
        <v>0.2</v>
      </c>
      <c r="BT1980" t="b">
        <v>0</v>
      </c>
      <c r="BU1980">
        <v>0.2</v>
      </c>
      <c r="BV1980">
        <v>0.2</v>
      </c>
      <c r="BW1980">
        <v>0.2</v>
      </c>
      <c r="BX1980" t="s">
        <v>148</v>
      </c>
      <c r="BY1980" t="s">
        <v>1194</v>
      </c>
      <c r="BZ1980" t="s">
        <v>1195</v>
      </c>
      <c r="CA1980" t="s">
        <v>5709</v>
      </c>
      <c r="CB1980" t="s">
        <v>150</v>
      </c>
      <c r="CC1980" t="s">
        <v>5710</v>
      </c>
      <c r="CD1980" t="s">
        <v>1214</v>
      </c>
      <c r="CI1980">
        <v>47.002833197500003</v>
      </c>
      <c r="CJ1980">
        <v>-122.902825768</v>
      </c>
      <c r="CN1980" t="s">
        <v>1215</v>
      </c>
      <c r="CO1980" t="s">
        <v>1216</v>
      </c>
      <c r="CP1980" t="s">
        <v>5711</v>
      </c>
      <c r="CQ1980" t="s">
        <v>130</v>
      </c>
      <c r="CT1980" t="s">
        <v>1218</v>
      </c>
      <c r="CU1980" t="s">
        <v>1219</v>
      </c>
      <c r="CV1980" t="s">
        <v>154</v>
      </c>
      <c r="CW1980" t="s">
        <v>1220</v>
      </c>
      <c r="CX1980" t="s">
        <v>1221</v>
      </c>
      <c r="DC1980" s="15"/>
      <c r="DF1980">
        <v>95</v>
      </c>
      <c r="DG1980" t="s">
        <v>130</v>
      </c>
      <c r="DH1980" t="s">
        <v>146</v>
      </c>
    </row>
    <row r="1981" spans="1:112" x14ac:dyDescent="0.25">
      <c r="A1981" t="s">
        <v>1194</v>
      </c>
      <c r="B1981" t="s">
        <v>1195</v>
      </c>
      <c r="C1981" t="s">
        <v>5712</v>
      </c>
      <c r="D1981" t="s">
        <v>124</v>
      </c>
      <c r="E1981" t="s">
        <v>125</v>
      </c>
      <c r="F1981" t="s">
        <v>126</v>
      </c>
      <c r="G1981" s="15">
        <v>42941</v>
      </c>
      <c r="H1981" t="s">
        <v>1453</v>
      </c>
      <c r="I1981" t="s">
        <v>1223</v>
      </c>
      <c r="J1981" s="15"/>
      <c r="P1981">
        <v>69</v>
      </c>
      <c r="Q1981" t="s">
        <v>130</v>
      </c>
      <c r="R1981">
        <v>71</v>
      </c>
      <c r="S1981" t="s">
        <v>130</v>
      </c>
      <c r="T1981" t="s">
        <v>1199</v>
      </c>
      <c r="U1981" t="s">
        <v>1200</v>
      </c>
      <c r="V1981" t="s">
        <v>5707</v>
      </c>
      <c r="AA1981" t="s">
        <v>1963</v>
      </c>
      <c r="AB1981" t="s">
        <v>1194</v>
      </c>
      <c r="AC1981" t="s">
        <v>5708</v>
      </c>
      <c r="AD1981" t="s">
        <v>1965</v>
      </c>
      <c r="AF1981" t="s">
        <v>137</v>
      </c>
      <c r="AG1981" t="s">
        <v>138</v>
      </c>
      <c r="AH1981">
        <v>0.2</v>
      </c>
      <c r="AI1981" t="s">
        <v>139</v>
      </c>
      <c r="AJ1981" t="s">
        <v>1205</v>
      </c>
      <c r="AK1981" t="s">
        <v>140</v>
      </c>
      <c r="AM1981" t="s">
        <v>141</v>
      </c>
      <c r="AS1981" t="s">
        <v>1206</v>
      </c>
      <c r="AZ1981" t="s">
        <v>1207</v>
      </c>
      <c r="BA1981" t="s">
        <v>1208</v>
      </c>
      <c r="BB1981" t="s">
        <v>1209</v>
      </c>
      <c r="BD1981" t="s">
        <v>1210</v>
      </c>
      <c r="BE1981" s="15">
        <v>42943</v>
      </c>
      <c r="BG1981" t="s">
        <v>1211</v>
      </c>
      <c r="BH1981">
        <v>0.2</v>
      </c>
      <c r="BI1981" t="s">
        <v>139</v>
      </c>
      <c r="BJ1981" s="15"/>
      <c r="BK1981" t="s">
        <v>146</v>
      </c>
      <c r="BL1981">
        <v>7</v>
      </c>
      <c r="BM1981" s="16">
        <v>42941.65625</v>
      </c>
      <c r="BO1981" s="16"/>
      <c r="BP1981" t="s">
        <v>147</v>
      </c>
      <c r="BQ1981" t="s">
        <v>147</v>
      </c>
      <c r="BR1981">
        <v>0.2</v>
      </c>
      <c r="BS1981">
        <v>0.2</v>
      </c>
      <c r="BT1981" t="b">
        <v>0</v>
      </c>
      <c r="BU1981">
        <v>0.2</v>
      </c>
      <c r="BV1981">
        <v>0.2</v>
      </c>
      <c r="BW1981">
        <v>0.2</v>
      </c>
      <c r="BX1981" t="s">
        <v>148</v>
      </c>
      <c r="BY1981" t="s">
        <v>1194</v>
      </c>
      <c r="BZ1981" t="s">
        <v>1195</v>
      </c>
      <c r="CA1981" t="s">
        <v>5709</v>
      </c>
      <c r="CB1981" t="s">
        <v>150</v>
      </c>
      <c r="CC1981" t="s">
        <v>5710</v>
      </c>
      <c r="CD1981" t="s">
        <v>1214</v>
      </c>
      <c r="CI1981">
        <v>47.002833197500003</v>
      </c>
      <c r="CJ1981">
        <v>-122.902825768</v>
      </c>
      <c r="CN1981" t="s">
        <v>1215</v>
      </c>
      <c r="CO1981" t="s">
        <v>1216</v>
      </c>
      <c r="CP1981" t="s">
        <v>5711</v>
      </c>
      <c r="CQ1981" t="s">
        <v>130</v>
      </c>
      <c r="CT1981" t="s">
        <v>1218</v>
      </c>
      <c r="CU1981" t="s">
        <v>1219</v>
      </c>
      <c r="CV1981" t="s">
        <v>154</v>
      </c>
      <c r="CW1981" t="s">
        <v>1220</v>
      </c>
      <c r="CX1981" t="s">
        <v>1221</v>
      </c>
      <c r="DC1981" s="15"/>
      <c r="DF1981">
        <v>95</v>
      </c>
      <c r="DG1981" t="s">
        <v>130</v>
      </c>
      <c r="DH1981" t="s">
        <v>146</v>
      </c>
    </row>
    <row r="1982" spans="1:112" x14ac:dyDescent="0.25">
      <c r="A1982" t="s">
        <v>1194</v>
      </c>
      <c r="B1982" t="s">
        <v>1195</v>
      </c>
      <c r="C1982" t="s">
        <v>5713</v>
      </c>
      <c r="D1982" t="s">
        <v>124</v>
      </c>
      <c r="E1982" t="s">
        <v>125</v>
      </c>
      <c r="F1982" t="s">
        <v>126</v>
      </c>
      <c r="G1982" s="15">
        <v>42941</v>
      </c>
      <c r="H1982" t="s">
        <v>2113</v>
      </c>
      <c r="I1982" t="s">
        <v>1223</v>
      </c>
      <c r="J1982" s="15"/>
      <c r="P1982">
        <v>79</v>
      </c>
      <c r="Q1982" t="s">
        <v>130</v>
      </c>
      <c r="R1982">
        <v>81</v>
      </c>
      <c r="S1982" t="s">
        <v>130</v>
      </c>
      <c r="T1982" t="s">
        <v>1199</v>
      </c>
      <c r="U1982" t="s">
        <v>1200</v>
      </c>
      <c r="V1982" t="s">
        <v>5707</v>
      </c>
      <c r="AA1982" t="s">
        <v>1963</v>
      </c>
      <c r="AB1982" t="s">
        <v>1194</v>
      </c>
      <c r="AC1982" t="s">
        <v>5708</v>
      </c>
      <c r="AD1982" t="s">
        <v>1965</v>
      </c>
      <c r="AF1982" t="s">
        <v>137</v>
      </c>
      <c r="AG1982" t="s">
        <v>138</v>
      </c>
      <c r="AH1982">
        <v>0.2</v>
      </c>
      <c r="AI1982" t="s">
        <v>139</v>
      </c>
      <c r="AJ1982" t="s">
        <v>1205</v>
      </c>
      <c r="AK1982" t="s">
        <v>140</v>
      </c>
      <c r="AM1982" t="s">
        <v>141</v>
      </c>
      <c r="AS1982" t="s">
        <v>1206</v>
      </c>
      <c r="AZ1982" t="s">
        <v>1207</v>
      </c>
      <c r="BA1982" t="s">
        <v>1208</v>
      </c>
      <c r="BB1982" t="s">
        <v>1209</v>
      </c>
      <c r="BD1982" t="s">
        <v>1210</v>
      </c>
      <c r="BE1982" s="15">
        <v>42943</v>
      </c>
      <c r="BG1982" t="s">
        <v>1211</v>
      </c>
      <c r="BH1982">
        <v>0.2</v>
      </c>
      <c r="BI1982" t="s">
        <v>139</v>
      </c>
      <c r="BJ1982" s="15"/>
      <c r="BK1982" t="s">
        <v>146</v>
      </c>
      <c r="BL1982">
        <v>7</v>
      </c>
      <c r="BM1982" s="16">
        <v>42941.663194444402</v>
      </c>
      <c r="BO1982" s="16"/>
      <c r="BP1982" t="s">
        <v>147</v>
      </c>
      <c r="BQ1982" t="s">
        <v>147</v>
      </c>
      <c r="BR1982">
        <v>0.2</v>
      </c>
      <c r="BS1982">
        <v>0.2</v>
      </c>
      <c r="BT1982" t="b">
        <v>0</v>
      </c>
      <c r="BU1982">
        <v>0.2</v>
      </c>
      <c r="BV1982">
        <v>0.2</v>
      </c>
      <c r="BW1982">
        <v>0.2</v>
      </c>
      <c r="BX1982" t="s">
        <v>148</v>
      </c>
      <c r="BY1982" t="s">
        <v>1194</v>
      </c>
      <c r="BZ1982" t="s">
        <v>1195</v>
      </c>
      <c r="CA1982" t="s">
        <v>5709</v>
      </c>
      <c r="CB1982" t="s">
        <v>150</v>
      </c>
      <c r="CC1982" t="s">
        <v>5710</v>
      </c>
      <c r="CD1982" t="s">
        <v>1214</v>
      </c>
      <c r="CI1982">
        <v>47.002833197500003</v>
      </c>
      <c r="CJ1982">
        <v>-122.902825768</v>
      </c>
      <c r="CN1982" t="s">
        <v>1215</v>
      </c>
      <c r="CO1982" t="s">
        <v>1216</v>
      </c>
      <c r="CP1982" t="s">
        <v>5711</v>
      </c>
      <c r="CQ1982" t="s">
        <v>130</v>
      </c>
      <c r="CT1982" t="s">
        <v>1218</v>
      </c>
      <c r="CU1982" t="s">
        <v>1219</v>
      </c>
      <c r="CV1982" t="s">
        <v>154</v>
      </c>
      <c r="CW1982" t="s">
        <v>1220</v>
      </c>
      <c r="CX1982" t="s">
        <v>1221</v>
      </c>
      <c r="DC1982" s="15"/>
      <c r="DF1982">
        <v>95</v>
      </c>
      <c r="DG1982" t="s">
        <v>130</v>
      </c>
      <c r="DH1982" t="s">
        <v>146</v>
      </c>
    </row>
    <row r="1983" spans="1:112" x14ac:dyDescent="0.25">
      <c r="A1983" t="s">
        <v>1194</v>
      </c>
      <c r="B1983" t="s">
        <v>1195</v>
      </c>
      <c r="C1983" t="s">
        <v>5714</v>
      </c>
      <c r="D1983" t="s">
        <v>124</v>
      </c>
      <c r="E1983" t="s">
        <v>125</v>
      </c>
      <c r="F1983" t="s">
        <v>126</v>
      </c>
      <c r="G1983" s="15">
        <v>42941</v>
      </c>
      <c r="H1983" t="s">
        <v>1283</v>
      </c>
      <c r="I1983" t="s">
        <v>1223</v>
      </c>
      <c r="J1983" s="15"/>
      <c r="P1983">
        <v>89</v>
      </c>
      <c r="Q1983" t="s">
        <v>130</v>
      </c>
      <c r="R1983">
        <v>91</v>
      </c>
      <c r="S1983" t="s">
        <v>130</v>
      </c>
      <c r="T1983" t="s">
        <v>1199</v>
      </c>
      <c r="U1983" t="s">
        <v>1200</v>
      </c>
      <c r="V1983" t="s">
        <v>5707</v>
      </c>
      <c r="AA1983" t="s">
        <v>1963</v>
      </c>
      <c r="AB1983" t="s">
        <v>1194</v>
      </c>
      <c r="AC1983" t="s">
        <v>5708</v>
      </c>
      <c r="AD1983" t="s">
        <v>1965</v>
      </c>
      <c r="AF1983" t="s">
        <v>137</v>
      </c>
      <c r="AG1983" t="s">
        <v>138</v>
      </c>
      <c r="AH1983">
        <v>0.2</v>
      </c>
      <c r="AI1983" t="s">
        <v>139</v>
      </c>
      <c r="AJ1983" t="s">
        <v>1205</v>
      </c>
      <c r="AK1983" t="s">
        <v>140</v>
      </c>
      <c r="AM1983" t="s">
        <v>141</v>
      </c>
      <c r="AS1983" t="s">
        <v>1206</v>
      </c>
      <c r="AZ1983" t="s">
        <v>1207</v>
      </c>
      <c r="BA1983" t="s">
        <v>1208</v>
      </c>
      <c r="BB1983" t="s">
        <v>1209</v>
      </c>
      <c r="BD1983" t="s">
        <v>1210</v>
      </c>
      <c r="BE1983" s="15">
        <v>42943</v>
      </c>
      <c r="BG1983" t="s">
        <v>1211</v>
      </c>
      <c r="BH1983">
        <v>0.2</v>
      </c>
      <c r="BI1983" t="s">
        <v>139</v>
      </c>
      <c r="BJ1983" s="15"/>
      <c r="BK1983" t="s">
        <v>146</v>
      </c>
      <c r="BL1983">
        <v>7</v>
      </c>
      <c r="BM1983" s="16">
        <v>42941.673611111102</v>
      </c>
      <c r="BO1983" s="16"/>
      <c r="BP1983" t="s">
        <v>147</v>
      </c>
      <c r="BQ1983" t="s">
        <v>147</v>
      </c>
      <c r="BR1983">
        <v>0.2</v>
      </c>
      <c r="BS1983">
        <v>0.2</v>
      </c>
      <c r="BT1983" t="b">
        <v>0</v>
      </c>
      <c r="BU1983">
        <v>0.2</v>
      </c>
      <c r="BV1983">
        <v>0.2</v>
      </c>
      <c r="BW1983">
        <v>0.2</v>
      </c>
      <c r="BX1983" t="s">
        <v>148</v>
      </c>
      <c r="BY1983" t="s">
        <v>1194</v>
      </c>
      <c r="BZ1983" t="s">
        <v>1195</v>
      </c>
      <c r="CA1983" t="s">
        <v>5709</v>
      </c>
      <c r="CB1983" t="s">
        <v>150</v>
      </c>
      <c r="CC1983" t="s">
        <v>5710</v>
      </c>
      <c r="CD1983" t="s">
        <v>1214</v>
      </c>
      <c r="CI1983">
        <v>47.002833197500003</v>
      </c>
      <c r="CJ1983">
        <v>-122.902825768</v>
      </c>
      <c r="CN1983" t="s">
        <v>1215</v>
      </c>
      <c r="CO1983" t="s">
        <v>1216</v>
      </c>
      <c r="CP1983" t="s">
        <v>5711</v>
      </c>
      <c r="CQ1983" t="s">
        <v>130</v>
      </c>
      <c r="CT1983" t="s">
        <v>1218</v>
      </c>
      <c r="CU1983" t="s">
        <v>1219</v>
      </c>
      <c r="CV1983" t="s">
        <v>154</v>
      </c>
      <c r="CW1983" t="s">
        <v>1220</v>
      </c>
      <c r="CX1983" t="s">
        <v>1221</v>
      </c>
      <c r="DC1983" s="15"/>
      <c r="DF1983">
        <v>95</v>
      </c>
      <c r="DG1983" t="s">
        <v>130</v>
      </c>
      <c r="DH1983" t="s">
        <v>146</v>
      </c>
    </row>
    <row r="1984" spans="1:112" x14ac:dyDescent="0.25">
      <c r="A1984" t="s">
        <v>1194</v>
      </c>
      <c r="B1984" t="s">
        <v>1195</v>
      </c>
      <c r="C1984" t="s">
        <v>5715</v>
      </c>
      <c r="D1984" t="s">
        <v>124</v>
      </c>
      <c r="E1984" t="s">
        <v>125</v>
      </c>
      <c r="F1984" t="s">
        <v>126</v>
      </c>
      <c r="G1984" s="15">
        <v>43052</v>
      </c>
      <c r="H1984" t="s">
        <v>232</v>
      </c>
      <c r="I1984" t="s">
        <v>1197</v>
      </c>
      <c r="J1984" s="15"/>
      <c r="M1984" t="s">
        <v>230</v>
      </c>
      <c r="N1984" t="s">
        <v>130</v>
      </c>
      <c r="T1984" t="s">
        <v>1199</v>
      </c>
      <c r="U1984" t="s">
        <v>1200</v>
      </c>
      <c r="V1984" t="s">
        <v>5716</v>
      </c>
      <c r="AA1984" t="s">
        <v>1202</v>
      </c>
      <c r="AB1984" t="s">
        <v>1194</v>
      </c>
      <c r="AC1984" t="s">
        <v>1203</v>
      </c>
      <c r="AD1984" t="s">
        <v>1204</v>
      </c>
      <c r="AF1984" t="s">
        <v>137</v>
      </c>
      <c r="AG1984" t="s">
        <v>138</v>
      </c>
      <c r="AH1984">
        <v>0.2</v>
      </c>
      <c r="AI1984" t="s">
        <v>139</v>
      </c>
      <c r="AJ1984" t="s">
        <v>1205</v>
      </c>
      <c r="AK1984" t="s">
        <v>140</v>
      </c>
      <c r="AM1984" t="s">
        <v>141</v>
      </c>
      <c r="AS1984" t="s">
        <v>1206</v>
      </c>
      <c r="AZ1984" t="s">
        <v>1207</v>
      </c>
      <c r="BA1984" t="s">
        <v>1208</v>
      </c>
      <c r="BB1984" t="s">
        <v>1209</v>
      </c>
      <c r="BD1984" t="s">
        <v>1210</v>
      </c>
      <c r="BE1984" s="15">
        <v>43055</v>
      </c>
      <c r="BG1984" t="s">
        <v>1211</v>
      </c>
      <c r="BH1984">
        <v>0.2</v>
      </c>
      <c r="BI1984" t="s">
        <v>139</v>
      </c>
      <c r="BJ1984" s="15"/>
      <c r="BK1984" t="s">
        <v>146</v>
      </c>
      <c r="BL1984">
        <v>8</v>
      </c>
      <c r="BM1984" s="16">
        <v>43052.739583333299</v>
      </c>
      <c r="BO1984" s="16"/>
      <c r="BP1984" t="s">
        <v>147</v>
      </c>
      <c r="BQ1984" t="s">
        <v>147</v>
      </c>
      <c r="BR1984">
        <v>0.2</v>
      </c>
      <c r="BS1984">
        <v>0.2</v>
      </c>
      <c r="BT1984" t="b">
        <v>0</v>
      </c>
      <c r="BU1984">
        <v>0.2</v>
      </c>
      <c r="BV1984">
        <v>0.2</v>
      </c>
      <c r="BW1984">
        <v>0.2</v>
      </c>
      <c r="BX1984" t="s">
        <v>148</v>
      </c>
      <c r="BY1984" t="s">
        <v>1194</v>
      </c>
      <c r="BZ1984" t="s">
        <v>1195</v>
      </c>
      <c r="CA1984" t="s">
        <v>5717</v>
      </c>
      <c r="CB1984" t="s">
        <v>150</v>
      </c>
      <c r="CC1984" t="s">
        <v>1213</v>
      </c>
      <c r="CD1984" t="s">
        <v>1214</v>
      </c>
      <c r="CI1984">
        <v>47.001612628099998</v>
      </c>
      <c r="CJ1984">
        <v>-122.91290063300001</v>
      </c>
      <c r="CN1984" t="s">
        <v>1215</v>
      </c>
      <c r="CO1984" t="s">
        <v>1216</v>
      </c>
      <c r="CP1984" t="s">
        <v>5718</v>
      </c>
      <c r="CQ1984" t="s">
        <v>130</v>
      </c>
      <c r="CT1984" t="s">
        <v>1218</v>
      </c>
      <c r="CU1984" t="s">
        <v>1219</v>
      </c>
      <c r="CV1984" t="s">
        <v>154</v>
      </c>
      <c r="CW1984" t="s">
        <v>1220</v>
      </c>
      <c r="CX1984" t="s">
        <v>1221</v>
      </c>
      <c r="DC1984" s="15"/>
      <c r="DF1984">
        <v>70</v>
      </c>
      <c r="DG1984" t="s">
        <v>130</v>
      </c>
      <c r="DH1984" t="s">
        <v>146</v>
      </c>
    </row>
    <row r="1985" spans="1:112" x14ac:dyDescent="0.25">
      <c r="A1985" t="s">
        <v>1194</v>
      </c>
      <c r="B1985" t="s">
        <v>1195</v>
      </c>
      <c r="C1985" t="s">
        <v>5719</v>
      </c>
      <c r="D1985" t="s">
        <v>124</v>
      </c>
      <c r="E1985" t="s">
        <v>125</v>
      </c>
      <c r="F1985" t="s">
        <v>126</v>
      </c>
      <c r="G1985" s="15">
        <v>43052</v>
      </c>
      <c r="H1985" t="s">
        <v>424</v>
      </c>
      <c r="I1985" t="s">
        <v>1197</v>
      </c>
      <c r="J1985" s="15"/>
      <c r="M1985" t="s">
        <v>230</v>
      </c>
      <c r="N1985" t="s">
        <v>130</v>
      </c>
      <c r="T1985" t="s">
        <v>1199</v>
      </c>
      <c r="U1985" t="s">
        <v>1200</v>
      </c>
      <c r="V1985" t="s">
        <v>5720</v>
      </c>
      <c r="AA1985" t="s">
        <v>1202</v>
      </c>
      <c r="AB1985" t="s">
        <v>1194</v>
      </c>
      <c r="AC1985" t="s">
        <v>1203</v>
      </c>
      <c r="AD1985" t="s">
        <v>1204</v>
      </c>
      <c r="AF1985" t="s">
        <v>137</v>
      </c>
      <c r="AG1985" t="s">
        <v>138</v>
      </c>
      <c r="AH1985">
        <v>0.2</v>
      </c>
      <c r="AI1985" t="s">
        <v>139</v>
      </c>
      <c r="AJ1985" t="s">
        <v>1205</v>
      </c>
      <c r="AK1985" t="s">
        <v>140</v>
      </c>
      <c r="AM1985" t="s">
        <v>141</v>
      </c>
      <c r="AS1985" t="s">
        <v>1206</v>
      </c>
      <c r="AZ1985" t="s">
        <v>1207</v>
      </c>
      <c r="BA1985" t="s">
        <v>1208</v>
      </c>
      <c r="BB1985" t="s">
        <v>1209</v>
      </c>
      <c r="BD1985" t="s">
        <v>1210</v>
      </c>
      <c r="BE1985" s="15">
        <v>43055</v>
      </c>
      <c r="BG1985" t="s">
        <v>1211</v>
      </c>
      <c r="BH1985">
        <v>0.2</v>
      </c>
      <c r="BI1985" t="s">
        <v>139</v>
      </c>
      <c r="BJ1985" s="15"/>
      <c r="BK1985" t="s">
        <v>146</v>
      </c>
      <c r="BL1985">
        <v>8</v>
      </c>
      <c r="BM1985" s="16">
        <v>43052.802083333299</v>
      </c>
      <c r="BO1985" s="16"/>
      <c r="BP1985" t="s">
        <v>147</v>
      </c>
      <c r="BQ1985" t="s">
        <v>147</v>
      </c>
      <c r="BR1985">
        <v>0.2</v>
      </c>
      <c r="BS1985">
        <v>0.2</v>
      </c>
      <c r="BT1985" t="b">
        <v>0</v>
      </c>
      <c r="BU1985">
        <v>0.2</v>
      </c>
      <c r="BV1985">
        <v>0.2</v>
      </c>
      <c r="BW1985">
        <v>0.2</v>
      </c>
      <c r="BX1985" t="s">
        <v>148</v>
      </c>
      <c r="BY1985" t="s">
        <v>1194</v>
      </c>
      <c r="BZ1985" t="s">
        <v>1195</v>
      </c>
      <c r="CA1985" t="s">
        <v>5721</v>
      </c>
      <c r="CB1985" t="s">
        <v>150</v>
      </c>
      <c r="CC1985" t="s">
        <v>1213</v>
      </c>
      <c r="CD1985" t="s">
        <v>1214</v>
      </c>
      <c r="CI1985">
        <v>47.001787574300003</v>
      </c>
      <c r="CJ1985">
        <v>-122.912136782</v>
      </c>
      <c r="CN1985" t="s">
        <v>1215</v>
      </c>
      <c r="CO1985" t="s">
        <v>1216</v>
      </c>
      <c r="CP1985" t="s">
        <v>5722</v>
      </c>
      <c r="CQ1985" t="s">
        <v>130</v>
      </c>
      <c r="CT1985" t="s">
        <v>1218</v>
      </c>
      <c r="CU1985" t="s">
        <v>1219</v>
      </c>
      <c r="CV1985" t="s">
        <v>154</v>
      </c>
      <c r="CW1985" t="s">
        <v>1220</v>
      </c>
      <c r="CX1985" t="s">
        <v>1221</v>
      </c>
      <c r="DC1985" s="15"/>
      <c r="DF1985">
        <v>70</v>
      </c>
      <c r="DG1985" t="s">
        <v>130</v>
      </c>
      <c r="DH1985" t="s">
        <v>146</v>
      </c>
    </row>
    <row r="1986" spans="1:112" x14ac:dyDescent="0.25">
      <c r="A1986" t="s">
        <v>1194</v>
      </c>
      <c r="B1986" t="s">
        <v>1195</v>
      </c>
      <c r="C1986" t="s">
        <v>5723</v>
      </c>
      <c r="D1986" t="s">
        <v>124</v>
      </c>
      <c r="E1986" t="s">
        <v>125</v>
      </c>
      <c r="F1986" t="s">
        <v>126</v>
      </c>
      <c r="G1986" s="15">
        <v>43052</v>
      </c>
      <c r="H1986" t="s">
        <v>1053</v>
      </c>
      <c r="I1986" t="s">
        <v>1197</v>
      </c>
      <c r="J1986" s="15"/>
      <c r="M1986" t="s">
        <v>230</v>
      </c>
      <c r="N1986" t="s">
        <v>130</v>
      </c>
      <c r="T1986" t="s">
        <v>1199</v>
      </c>
      <c r="U1986" t="s">
        <v>1200</v>
      </c>
      <c r="V1986" t="s">
        <v>5724</v>
      </c>
      <c r="AA1986" t="s">
        <v>1202</v>
      </c>
      <c r="AB1986" t="s">
        <v>1194</v>
      </c>
      <c r="AC1986" t="s">
        <v>1203</v>
      </c>
      <c r="AD1986" t="s">
        <v>1204</v>
      </c>
      <c r="AF1986" t="s">
        <v>137</v>
      </c>
      <c r="AG1986" t="s">
        <v>138</v>
      </c>
      <c r="AH1986">
        <v>0.2</v>
      </c>
      <c r="AI1986" t="s">
        <v>139</v>
      </c>
      <c r="AJ1986" t="s">
        <v>1205</v>
      </c>
      <c r="AK1986" t="s">
        <v>140</v>
      </c>
      <c r="AM1986" t="s">
        <v>141</v>
      </c>
      <c r="AS1986" t="s">
        <v>1206</v>
      </c>
      <c r="AZ1986" t="s">
        <v>1207</v>
      </c>
      <c r="BA1986" t="s">
        <v>1208</v>
      </c>
      <c r="BB1986" t="s">
        <v>1209</v>
      </c>
      <c r="BD1986" t="s">
        <v>1210</v>
      </c>
      <c r="BE1986" s="15">
        <v>43055</v>
      </c>
      <c r="BG1986" t="s">
        <v>1211</v>
      </c>
      <c r="BH1986">
        <v>0.2</v>
      </c>
      <c r="BI1986" t="s">
        <v>139</v>
      </c>
      <c r="BJ1986" s="15"/>
      <c r="BK1986" t="s">
        <v>146</v>
      </c>
      <c r="BL1986">
        <v>8</v>
      </c>
      <c r="BM1986" s="16">
        <v>43052.857638888898</v>
      </c>
      <c r="BO1986" s="16"/>
      <c r="BP1986" t="s">
        <v>147</v>
      </c>
      <c r="BQ1986" t="s">
        <v>147</v>
      </c>
      <c r="BR1986">
        <v>0.2</v>
      </c>
      <c r="BS1986">
        <v>0.2</v>
      </c>
      <c r="BT1986" t="b">
        <v>0</v>
      </c>
      <c r="BU1986">
        <v>0.2</v>
      </c>
      <c r="BV1986">
        <v>0.2</v>
      </c>
      <c r="BW1986">
        <v>0.2</v>
      </c>
      <c r="BX1986" t="s">
        <v>148</v>
      </c>
      <c r="BY1986" t="s">
        <v>1194</v>
      </c>
      <c r="BZ1986" t="s">
        <v>1195</v>
      </c>
      <c r="CA1986" t="s">
        <v>5725</v>
      </c>
      <c r="CB1986" t="s">
        <v>150</v>
      </c>
      <c r="CC1986" t="s">
        <v>1213</v>
      </c>
      <c r="CD1986" t="s">
        <v>1214</v>
      </c>
      <c r="CI1986">
        <v>47.001577211700003</v>
      </c>
      <c r="CJ1986">
        <v>-122.912028193</v>
      </c>
      <c r="CN1986" t="s">
        <v>1215</v>
      </c>
      <c r="CO1986" t="s">
        <v>1216</v>
      </c>
      <c r="CP1986" t="s">
        <v>5726</v>
      </c>
      <c r="CQ1986" t="s">
        <v>130</v>
      </c>
      <c r="CT1986" t="s">
        <v>1218</v>
      </c>
      <c r="CU1986" t="s">
        <v>1219</v>
      </c>
      <c r="CV1986" t="s">
        <v>154</v>
      </c>
      <c r="CW1986" t="s">
        <v>1220</v>
      </c>
      <c r="CX1986" t="s">
        <v>1221</v>
      </c>
      <c r="DC1986" s="15"/>
      <c r="DF1986">
        <v>70</v>
      </c>
      <c r="DG1986" t="s">
        <v>130</v>
      </c>
      <c r="DH1986" t="s">
        <v>146</v>
      </c>
    </row>
    <row r="1987" spans="1:112" x14ac:dyDescent="0.25">
      <c r="A1987" t="s">
        <v>1194</v>
      </c>
      <c r="B1987" t="s">
        <v>1195</v>
      </c>
      <c r="C1987" t="s">
        <v>5727</v>
      </c>
      <c r="D1987" t="s">
        <v>124</v>
      </c>
      <c r="E1987" t="s">
        <v>125</v>
      </c>
      <c r="F1987" t="s">
        <v>126</v>
      </c>
      <c r="G1987" s="15">
        <v>43053</v>
      </c>
      <c r="H1987" t="s">
        <v>1629</v>
      </c>
      <c r="I1987" t="s">
        <v>1197</v>
      </c>
      <c r="J1987" s="15"/>
      <c r="M1987" t="s">
        <v>5728</v>
      </c>
      <c r="N1987" t="s">
        <v>130</v>
      </c>
      <c r="T1987" t="s">
        <v>1199</v>
      </c>
      <c r="U1987" t="s">
        <v>1200</v>
      </c>
      <c r="V1987" t="s">
        <v>5729</v>
      </c>
      <c r="AA1987" t="s">
        <v>1202</v>
      </c>
      <c r="AB1987" t="s">
        <v>1194</v>
      </c>
      <c r="AC1987" t="s">
        <v>1203</v>
      </c>
      <c r="AD1987" t="s">
        <v>1204</v>
      </c>
      <c r="AF1987" t="s">
        <v>137</v>
      </c>
      <c r="AG1987" t="s">
        <v>138</v>
      </c>
      <c r="AH1987">
        <v>0.2</v>
      </c>
      <c r="AI1987" t="s">
        <v>139</v>
      </c>
      <c r="AJ1987" t="s">
        <v>1205</v>
      </c>
      <c r="AK1987" t="s">
        <v>140</v>
      </c>
      <c r="AM1987" t="s">
        <v>141</v>
      </c>
      <c r="AS1987" t="s">
        <v>1206</v>
      </c>
      <c r="AZ1987" t="s">
        <v>1207</v>
      </c>
      <c r="BA1987" t="s">
        <v>1208</v>
      </c>
      <c r="BB1987" t="s">
        <v>1209</v>
      </c>
      <c r="BD1987" t="s">
        <v>1210</v>
      </c>
      <c r="BE1987" s="15">
        <v>43055</v>
      </c>
      <c r="BG1987" t="s">
        <v>1211</v>
      </c>
      <c r="BH1987">
        <v>0.2</v>
      </c>
      <c r="BI1987" t="s">
        <v>139</v>
      </c>
      <c r="BJ1987" s="15"/>
      <c r="BK1987" t="s">
        <v>146</v>
      </c>
      <c r="BL1987">
        <v>8</v>
      </c>
      <c r="BM1987" s="16">
        <v>43053.763888888898</v>
      </c>
      <c r="BO1987" s="16"/>
      <c r="BP1987" t="s">
        <v>147</v>
      </c>
      <c r="BQ1987" t="s">
        <v>147</v>
      </c>
      <c r="BR1987">
        <v>0.2</v>
      </c>
      <c r="BS1987">
        <v>0.2</v>
      </c>
      <c r="BT1987" t="b">
        <v>0</v>
      </c>
      <c r="BU1987">
        <v>0.2</v>
      </c>
      <c r="BV1987">
        <v>0.2</v>
      </c>
      <c r="BW1987">
        <v>0.2</v>
      </c>
      <c r="BX1987" t="s">
        <v>148</v>
      </c>
      <c r="BY1987" t="s">
        <v>1194</v>
      </c>
      <c r="BZ1987" t="s">
        <v>1195</v>
      </c>
      <c r="CA1987" t="s">
        <v>5730</v>
      </c>
      <c r="CB1987" t="s">
        <v>150</v>
      </c>
      <c r="CC1987" t="s">
        <v>1213</v>
      </c>
      <c r="CD1987" t="s">
        <v>1214</v>
      </c>
      <c r="CI1987">
        <v>46.999804887700002</v>
      </c>
      <c r="CJ1987">
        <v>-122.916405768</v>
      </c>
      <c r="CN1987" t="s">
        <v>1215</v>
      </c>
      <c r="CO1987" t="s">
        <v>1216</v>
      </c>
      <c r="CP1987" t="s">
        <v>5731</v>
      </c>
      <c r="CQ1987" t="s">
        <v>130</v>
      </c>
      <c r="CT1987" t="s">
        <v>1218</v>
      </c>
      <c r="CU1987" t="s">
        <v>1219</v>
      </c>
      <c r="CV1987" t="s">
        <v>154</v>
      </c>
      <c r="CW1987" t="s">
        <v>1220</v>
      </c>
      <c r="CX1987" t="s">
        <v>1221</v>
      </c>
      <c r="DC1987" s="15"/>
      <c r="DF1987">
        <v>60</v>
      </c>
      <c r="DG1987" t="s">
        <v>130</v>
      </c>
      <c r="DH1987" t="s">
        <v>146</v>
      </c>
    </row>
    <row r="1988" spans="1:112" x14ac:dyDescent="0.25">
      <c r="A1988" t="s">
        <v>1194</v>
      </c>
      <c r="B1988" t="s">
        <v>1195</v>
      </c>
      <c r="C1988" t="s">
        <v>5732</v>
      </c>
      <c r="D1988" t="s">
        <v>124</v>
      </c>
      <c r="E1988" t="s">
        <v>125</v>
      </c>
      <c r="F1988" t="s">
        <v>126</v>
      </c>
      <c r="G1988" s="15">
        <v>43053</v>
      </c>
      <c r="H1988" t="s">
        <v>188</v>
      </c>
      <c r="I1988" t="s">
        <v>1197</v>
      </c>
      <c r="J1988" s="15"/>
      <c r="M1988" t="s">
        <v>608</v>
      </c>
      <c r="N1988" t="s">
        <v>130</v>
      </c>
      <c r="T1988" t="s">
        <v>1199</v>
      </c>
      <c r="U1988" t="s">
        <v>1200</v>
      </c>
      <c r="V1988" t="s">
        <v>5733</v>
      </c>
      <c r="AA1988" t="s">
        <v>1202</v>
      </c>
      <c r="AB1988" t="s">
        <v>1194</v>
      </c>
      <c r="AC1988" t="s">
        <v>1203</v>
      </c>
      <c r="AD1988" t="s">
        <v>1204</v>
      </c>
      <c r="AF1988" t="s">
        <v>137</v>
      </c>
      <c r="AG1988" t="s">
        <v>138</v>
      </c>
      <c r="AH1988">
        <v>0.2</v>
      </c>
      <c r="AI1988" t="s">
        <v>139</v>
      </c>
      <c r="AJ1988" t="s">
        <v>1205</v>
      </c>
      <c r="AK1988" t="s">
        <v>140</v>
      </c>
      <c r="AM1988" t="s">
        <v>141</v>
      </c>
      <c r="AS1988" t="s">
        <v>1206</v>
      </c>
      <c r="AZ1988" t="s">
        <v>1207</v>
      </c>
      <c r="BA1988" t="s">
        <v>1208</v>
      </c>
      <c r="BB1988" t="s">
        <v>1209</v>
      </c>
      <c r="BD1988" t="s">
        <v>1210</v>
      </c>
      <c r="BE1988" s="15">
        <v>43055</v>
      </c>
      <c r="BG1988" t="s">
        <v>1211</v>
      </c>
      <c r="BH1988">
        <v>0.2</v>
      </c>
      <c r="BI1988" t="s">
        <v>139</v>
      </c>
      <c r="BJ1988" s="15"/>
      <c r="BK1988" t="s">
        <v>146</v>
      </c>
      <c r="BL1988">
        <v>8</v>
      </c>
      <c r="BM1988" s="16">
        <v>43053.791666666701</v>
      </c>
      <c r="BO1988" s="16"/>
      <c r="BP1988" t="s">
        <v>147</v>
      </c>
      <c r="BQ1988" t="s">
        <v>147</v>
      </c>
      <c r="BR1988">
        <v>0.2</v>
      </c>
      <c r="BS1988">
        <v>0.2</v>
      </c>
      <c r="BT1988" t="b">
        <v>0</v>
      </c>
      <c r="BU1988">
        <v>0.2</v>
      </c>
      <c r="BV1988">
        <v>0.2</v>
      </c>
      <c r="BW1988">
        <v>0.2</v>
      </c>
      <c r="BX1988" t="s">
        <v>148</v>
      </c>
      <c r="BY1988" t="s">
        <v>1194</v>
      </c>
      <c r="BZ1988" t="s">
        <v>1195</v>
      </c>
      <c r="CA1988" t="s">
        <v>5734</v>
      </c>
      <c r="CB1988" t="s">
        <v>150</v>
      </c>
      <c r="CC1988" t="s">
        <v>1213</v>
      </c>
      <c r="CD1988" t="s">
        <v>1214</v>
      </c>
      <c r="CI1988">
        <v>47.000952508600001</v>
      </c>
      <c r="CJ1988">
        <v>-122.909868444</v>
      </c>
      <c r="CN1988" t="s">
        <v>1215</v>
      </c>
      <c r="CO1988" t="s">
        <v>1216</v>
      </c>
      <c r="CP1988" t="s">
        <v>5735</v>
      </c>
      <c r="CQ1988" t="s">
        <v>130</v>
      </c>
      <c r="CT1988" t="s">
        <v>1218</v>
      </c>
      <c r="CU1988" t="s">
        <v>1219</v>
      </c>
      <c r="CV1988" t="s">
        <v>154</v>
      </c>
      <c r="CW1988" t="s">
        <v>1220</v>
      </c>
      <c r="CX1988" t="s">
        <v>1221</v>
      </c>
      <c r="DC1988" s="15"/>
      <c r="DF1988">
        <v>95</v>
      </c>
      <c r="DG1988" t="s">
        <v>130</v>
      </c>
      <c r="DH1988" t="s">
        <v>146</v>
      </c>
    </row>
    <row r="1989" spans="1:112" x14ac:dyDescent="0.25">
      <c r="A1989" t="s">
        <v>1194</v>
      </c>
      <c r="B1989" t="s">
        <v>1195</v>
      </c>
      <c r="C1989" t="s">
        <v>5736</v>
      </c>
      <c r="D1989" t="s">
        <v>124</v>
      </c>
      <c r="E1989" t="s">
        <v>125</v>
      </c>
      <c r="F1989" t="s">
        <v>126</v>
      </c>
      <c r="G1989" s="15">
        <v>43054</v>
      </c>
      <c r="H1989" t="s">
        <v>232</v>
      </c>
      <c r="I1989" t="s">
        <v>1197</v>
      </c>
      <c r="J1989" s="15"/>
      <c r="M1989" t="s">
        <v>2565</v>
      </c>
      <c r="N1989" t="s">
        <v>130</v>
      </c>
      <c r="T1989" t="s">
        <v>1199</v>
      </c>
      <c r="U1989" t="s">
        <v>1200</v>
      </c>
      <c r="V1989" t="s">
        <v>5737</v>
      </c>
      <c r="AA1989" t="s">
        <v>1202</v>
      </c>
      <c r="AB1989" t="s">
        <v>1194</v>
      </c>
      <c r="AC1989" t="s">
        <v>1203</v>
      </c>
      <c r="AD1989" t="s">
        <v>1204</v>
      </c>
      <c r="AF1989" t="s">
        <v>137</v>
      </c>
      <c r="AG1989" t="s">
        <v>138</v>
      </c>
      <c r="AH1989">
        <v>0.2</v>
      </c>
      <c r="AI1989" t="s">
        <v>139</v>
      </c>
      <c r="AJ1989" t="s">
        <v>1205</v>
      </c>
      <c r="AK1989" t="s">
        <v>140</v>
      </c>
      <c r="AM1989" t="s">
        <v>141</v>
      </c>
      <c r="AS1989" t="s">
        <v>1206</v>
      </c>
      <c r="AZ1989" t="s">
        <v>1207</v>
      </c>
      <c r="BA1989" t="s">
        <v>1208</v>
      </c>
      <c r="BB1989" t="s">
        <v>1209</v>
      </c>
      <c r="BD1989" t="s">
        <v>1210</v>
      </c>
      <c r="BE1989" s="15">
        <v>43056</v>
      </c>
      <c r="BG1989" t="s">
        <v>1211</v>
      </c>
      <c r="BH1989">
        <v>0.2</v>
      </c>
      <c r="BI1989" t="s">
        <v>139</v>
      </c>
      <c r="BJ1989" s="15"/>
      <c r="BK1989" t="s">
        <v>146</v>
      </c>
      <c r="BL1989">
        <v>8</v>
      </c>
      <c r="BM1989" s="16">
        <v>43054.739583333299</v>
      </c>
      <c r="BO1989" s="16"/>
      <c r="BP1989" t="s">
        <v>147</v>
      </c>
      <c r="BQ1989" t="s">
        <v>147</v>
      </c>
      <c r="BR1989">
        <v>0.2</v>
      </c>
      <c r="BS1989">
        <v>0.2</v>
      </c>
      <c r="BT1989" t="b">
        <v>0</v>
      </c>
      <c r="BU1989">
        <v>0.2</v>
      </c>
      <c r="BV1989">
        <v>0.2</v>
      </c>
      <c r="BW1989">
        <v>0.2</v>
      </c>
      <c r="BX1989" t="s">
        <v>148</v>
      </c>
      <c r="BY1989" t="s">
        <v>1194</v>
      </c>
      <c r="BZ1989" t="s">
        <v>1195</v>
      </c>
      <c r="CA1989" t="s">
        <v>5738</v>
      </c>
      <c r="CB1989" t="s">
        <v>150</v>
      </c>
      <c r="CC1989" t="s">
        <v>1213</v>
      </c>
      <c r="CD1989" t="s">
        <v>1214</v>
      </c>
      <c r="CI1989">
        <v>47.002263540500003</v>
      </c>
      <c r="CJ1989">
        <v>-122.910290182</v>
      </c>
      <c r="CN1989" t="s">
        <v>1215</v>
      </c>
      <c r="CO1989" t="s">
        <v>1216</v>
      </c>
      <c r="CP1989" t="s">
        <v>5739</v>
      </c>
      <c r="CQ1989" t="s">
        <v>130</v>
      </c>
      <c r="CT1989" t="s">
        <v>1218</v>
      </c>
      <c r="CU1989" t="s">
        <v>1219</v>
      </c>
      <c r="CV1989" t="s">
        <v>154</v>
      </c>
      <c r="CW1989" t="s">
        <v>1220</v>
      </c>
      <c r="CX1989" t="s">
        <v>1221</v>
      </c>
      <c r="DC1989" s="15"/>
      <c r="DF1989">
        <v>77</v>
      </c>
      <c r="DG1989" t="s">
        <v>130</v>
      </c>
      <c r="DH1989" t="s">
        <v>146</v>
      </c>
    </row>
    <row r="1990" spans="1:112" x14ac:dyDescent="0.25">
      <c r="A1990" t="s">
        <v>1194</v>
      </c>
      <c r="B1990" t="s">
        <v>1195</v>
      </c>
      <c r="C1990" t="s">
        <v>5740</v>
      </c>
      <c r="D1990" t="s">
        <v>124</v>
      </c>
      <c r="E1990" t="s">
        <v>125</v>
      </c>
      <c r="F1990" t="s">
        <v>126</v>
      </c>
      <c r="G1990" s="15">
        <v>43054</v>
      </c>
      <c r="H1990" t="s">
        <v>2943</v>
      </c>
      <c r="I1990" t="s">
        <v>1197</v>
      </c>
      <c r="J1990" s="15"/>
      <c r="M1990" t="s">
        <v>394</v>
      </c>
      <c r="N1990" t="s">
        <v>130</v>
      </c>
      <c r="T1990" t="s">
        <v>1199</v>
      </c>
      <c r="U1990" t="s">
        <v>1200</v>
      </c>
      <c r="V1990" t="s">
        <v>5741</v>
      </c>
      <c r="AA1990" t="s">
        <v>1202</v>
      </c>
      <c r="AB1990" t="s">
        <v>1194</v>
      </c>
      <c r="AC1990" t="s">
        <v>1203</v>
      </c>
      <c r="AD1990" t="s">
        <v>1204</v>
      </c>
      <c r="AF1990" t="s">
        <v>137</v>
      </c>
      <c r="AG1990" t="s">
        <v>138</v>
      </c>
      <c r="AH1990">
        <v>0.2</v>
      </c>
      <c r="AI1990" t="s">
        <v>139</v>
      </c>
      <c r="AJ1990" t="s">
        <v>1205</v>
      </c>
      <c r="AK1990" t="s">
        <v>140</v>
      </c>
      <c r="AM1990" t="s">
        <v>141</v>
      </c>
      <c r="AS1990" t="s">
        <v>1206</v>
      </c>
      <c r="AZ1990" t="s">
        <v>1207</v>
      </c>
      <c r="BA1990" t="s">
        <v>1208</v>
      </c>
      <c r="BB1990" t="s">
        <v>1209</v>
      </c>
      <c r="BD1990" t="s">
        <v>1210</v>
      </c>
      <c r="BE1990" s="15">
        <v>43056</v>
      </c>
      <c r="BG1990" t="s">
        <v>1211</v>
      </c>
      <c r="BH1990">
        <v>0.2</v>
      </c>
      <c r="BI1990" t="s">
        <v>139</v>
      </c>
      <c r="BJ1990" s="15"/>
      <c r="BK1990" t="s">
        <v>146</v>
      </c>
      <c r="BL1990">
        <v>8</v>
      </c>
      <c r="BM1990" s="16">
        <v>43054.795138888898</v>
      </c>
      <c r="BO1990" s="16"/>
      <c r="BP1990" t="s">
        <v>147</v>
      </c>
      <c r="BQ1990" t="s">
        <v>147</v>
      </c>
      <c r="BR1990">
        <v>0.2</v>
      </c>
      <c r="BS1990">
        <v>0.2</v>
      </c>
      <c r="BT1990" t="b">
        <v>0</v>
      </c>
      <c r="BU1990">
        <v>0.2</v>
      </c>
      <c r="BV1990">
        <v>0.2</v>
      </c>
      <c r="BW1990">
        <v>0.2</v>
      </c>
      <c r="BX1990" t="s">
        <v>148</v>
      </c>
      <c r="BY1990" t="s">
        <v>1194</v>
      </c>
      <c r="BZ1990" t="s">
        <v>1195</v>
      </c>
      <c r="CA1990" t="s">
        <v>5742</v>
      </c>
      <c r="CB1990" t="s">
        <v>150</v>
      </c>
      <c r="CC1990" t="s">
        <v>1213</v>
      </c>
      <c r="CD1990" t="s">
        <v>1214</v>
      </c>
      <c r="CI1990">
        <v>47.000809016300003</v>
      </c>
      <c r="CJ1990">
        <v>-122.912261926</v>
      </c>
      <c r="CN1990" t="s">
        <v>1215</v>
      </c>
      <c r="CO1990" t="s">
        <v>1216</v>
      </c>
      <c r="CP1990" t="s">
        <v>5743</v>
      </c>
      <c r="CQ1990" t="s">
        <v>130</v>
      </c>
      <c r="CT1990" t="s">
        <v>1218</v>
      </c>
      <c r="CU1990" t="s">
        <v>1219</v>
      </c>
      <c r="CV1990" t="s">
        <v>154</v>
      </c>
      <c r="CW1990" t="s">
        <v>1220</v>
      </c>
      <c r="CX1990" t="s">
        <v>1221</v>
      </c>
      <c r="DC1990" s="15"/>
      <c r="DF1990">
        <v>99</v>
      </c>
      <c r="DG1990" t="s">
        <v>130</v>
      </c>
      <c r="DH1990" t="s">
        <v>146</v>
      </c>
    </row>
    <row r="1991" spans="1:112" x14ac:dyDescent="0.25">
      <c r="A1991" t="s">
        <v>1194</v>
      </c>
      <c r="B1991" t="s">
        <v>1195</v>
      </c>
      <c r="C1991" t="s">
        <v>5744</v>
      </c>
      <c r="D1991" t="s">
        <v>124</v>
      </c>
      <c r="E1991" t="s">
        <v>125</v>
      </c>
      <c r="F1991" t="s">
        <v>126</v>
      </c>
      <c r="G1991" s="15">
        <v>43054</v>
      </c>
      <c r="H1991" t="s">
        <v>386</v>
      </c>
      <c r="I1991" t="s">
        <v>1197</v>
      </c>
      <c r="J1991" s="15"/>
      <c r="M1991" t="s">
        <v>950</v>
      </c>
      <c r="N1991" t="s">
        <v>130</v>
      </c>
      <c r="T1991" t="s">
        <v>1199</v>
      </c>
      <c r="U1991" t="s">
        <v>1200</v>
      </c>
      <c r="V1991" t="s">
        <v>5745</v>
      </c>
      <c r="AA1991" t="s">
        <v>1202</v>
      </c>
      <c r="AB1991" t="s">
        <v>1194</v>
      </c>
      <c r="AC1991" t="s">
        <v>1203</v>
      </c>
      <c r="AD1991" t="s">
        <v>1204</v>
      </c>
      <c r="AF1991" t="s">
        <v>137</v>
      </c>
      <c r="AG1991" t="s">
        <v>138</v>
      </c>
      <c r="AH1991">
        <v>0.2</v>
      </c>
      <c r="AI1991" t="s">
        <v>139</v>
      </c>
      <c r="AJ1991" t="s">
        <v>1205</v>
      </c>
      <c r="AK1991" t="s">
        <v>140</v>
      </c>
      <c r="AM1991" t="s">
        <v>141</v>
      </c>
      <c r="AS1991" t="s">
        <v>1206</v>
      </c>
      <c r="AZ1991" t="s">
        <v>1207</v>
      </c>
      <c r="BA1991" t="s">
        <v>1208</v>
      </c>
      <c r="BB1991" t="s">
        <v>1209</v>
      </c>
      <c r="BD1991" t="s">
        <v>1210</v>
      </c>
      <c r="BE1991" s="15">
        <v>43056</v>
      </c>
      <c r="BG1991" t="s">
        <v>1211</v>
      </c>
      <c r="BH1991">
        <v>0.2</v>
      </c>
      <c r="BI1991" t="s">
        <v>139</v>
      </c>
      <c r="BJ1991" s="15"/>
      <c r="BK1991" t="s">
        <v>146</v>
      </c>
      <c r="BL1991">
        <v>8</v>
      </c>
      <c r="BM1991" s="16">
        <v>43054.847222222197</v>
      </c>
      <c r="BO1991" s="16"/>
      <c r="BP1991" t="s">
        <v>147</v>
      </c>
      <c r="BQ1991" t="s">
        <v>147</v>
      </c>
      <c r="BR1991">
        <v>0.2</v>
      </c>
      <c r="BS1991">
        <v>0.2</v>
      </c>
      <c r="BT1991" t="b">
        <v>0</v>
      </c>
      <c r="BU1991">
        <v>0.2</v>
      </c>
      <c r="BV1991">
        <v>0.2</v>
      </c>
      <c r="BW1991">
        <v>0.2</v>
      </c>
      <c r="BX1991" t="s">
        <v>148</v>
      </c>
      <c r="BY1991" t="s">
        <v>1194</v>
      </c>
      <c r="BZ1991" t="s">
        <v>1195</v>
      </c>
      <c r="CA1991" t="s">
        <v>5746</v>
      </c>
      <c r="CB1991" t="s">
        <v>150</v>
      </c>
      <c r="CC1991" t="s">
        <v>1213</v>
      </c>
      <c r="CD1991" t="s">
        <v>1214</v>
      </c>
      <c r="CI1991">
        <v>47.000798095</v>
      </c>
      <c r="CJ1991">
        <v>-122.912287517</v>
      </c>
      <c r="CN1991" t="s">
        <v>1215</v>
      </c>
      <c r="CO1991" t="s">
        <v>1216</v>
      </c>
      <c r="CP1991" t="s">
        <v>5747</v>
      </c>
      <c r="CQ1991" t="s">
        <v>130</v>
      </c>
      <c r="CT1991" t="s">
        <v>1218</v>
      </c>
      <c r="CU1991" t="s">
        <v>1219</v>
      </c>
      <c r="CV1991" t="s">
        <v>154</v>
      </c>
      <c r="CW1991" t="s">
        <v>1220</v>
      </c>
      <c r="CX1991" t="s">
        <v>1221</v>
      </c>
      <c r="DC1991" s="15"/>
      <c r="DF1991">
        <v>37</v>
      </c>
      <c r="DG1991" t="s">
        <v>130</v>
      </c>
      <c r="DH1991" t="s">
        <v>146</v>
      </c>
    </row>
    <row r="1992" spans="1:112" x14ac:dyDescent="0.25">
      <c r="A1992" t="s">
        <v>1194</v>
      </c>
      <c r="B1992" t="s">
        <v>1195</v>
      </c>
      <c r="C1992" t="s">
        <v>5748</v>
      </c>
      <c r="D1992" t="s">
        <v>124</v>
      </c>
      <c r="E1992" t="s">
        <v>125</v>
      </c>
      <c r="F1992" t="s">
        <v>126</v>
      </c>
      <c r="G1992" s="15">
        <v>43054</v>
      </c>
      <c r="H1992" t="s">
        <v>1539</v>
      </c>
      <c r="I1992" t="s">
        <v>1197</v>
      </c>
      <c r="J1992" s="15"/>
      <c r="M1992" t="s">
        <v>5749</v>
      </c>
      <c r="N1992" t="s">
        <v>130</v>
      </c>
      <c r="T1992" t="s">
        <v>1199</v>
      </c>
      <c r="U1992" t="s">
        <v>1200</v>
      </c>
      <c r="V1992" t="s">
        <v>5750</v>
      </c>
      <c r="AA1992" t="s">
        <v>1202</v>
      </c>
      <c r="AB1992" t="s">
        <v>1194</v>
      </c>
      <c r="AC1992" t="s">
        <v>1203</v>
      </c>
      <c r="AD1992" t="s">
        <v>1204</v>
      </c>
      <c r="AF1992" t="s">
        <v>137</v>
      </c>
      <c r="AG1992" t="s">
        <v>138</v>
      </c>
      <c r="AH1992">
        <v>0.2</v>
      </c>
      <c r="AI1992" t="s">
        <v>139</v>
      </c>
      <c r="AJ1992" t="s">
        <v>1205</v>
      </c>
      <c r="AK1992" t="s">
        <v>140</v>
      </c>
      <c r="AM1992" t="s">
        <v>141</v>
      </c>
      <c r="AS1992" t="s">
        <v>1206</v>
      </c>
      <c r="AZ1992" t="s">
        <v>1207</v>
      </c>
      <c r="BA1992" t="s">
        <v>1208</v>
      </c>
      <c r="BB1992" t="s">
        <v>1209</v>
      </c>
      <c r="BD1992" t="s">
        <v>1210</v>
      </c>
      <c r="BE1992" s="15">
        <v>43056</v>
      </c>
      <c r="BG1992" t="s">
        <v>1211</v>
      </c>
      <c r="BH1992">
        <v>0.2</v>
      </c>
      <c r="BI1992" t="s">
        <v>139</v>
      </c>
      <c r="BJ1992" s="15"/>
      <c r="BK1992" t="s">
        <v>146</v>
      </c>
      <c r="BL1992">
        <v>8</v>
      </c>
      <c r="BM1992" s="16">
        <v>43054.916666666701</v>
      </c>
      <c r="BO1992" s="16"/>
      <c r="BP1992" t="s">
        <v>147</v>
      </c>
      <c r="BQ1992" t="s">
        <v>147</v>
      </c>
      <c r="BR1992">
        <v>0.2</v>
      </c>
      <c r="BS1992">
        <v>0.2</v>
      </c>
      <c r="BT1992" t="b">
        <v>0</v>
      </c>
      <c r="BU1992">
        <v>0.2</v>
      </c>
      <c r="BV1992">
        <v>0.2</v>
      </c>
      <c r="BW1992">
        <v>0.2</v>
      </c>
      <c r="BX1992" t="s">
        <v>148</v>
      </c>
      <c r="BY1992" t="s">
        <v>1194</v>
      </c>
      <c r="BZ1992" t="s">
        <v>1195</v>
      </c>
      <c r="CA1992" t="s">
        <v>5751</v>
      </c>
      <c r="CB1992" t="s">
        <v>150</v>
      </c>
      <c r="CC1992" t="s">
        <v>1213</v>
      </c>
      <c r="CD1992" t="s">
        <v>1214</v>
      </c>
      <c r="CI1992">
        <v>47.0002667969</v>
      </c>
      <c r="CJ1992">
        <v>-122.912578197</v>
      </c>
      <c r="CN1992" t="s">
        <v>1215</v>
      </c>
      <c r="CO1992" t="s">
        <v>1216</v>
      </c>
      <c r="CP1992" t="s">
        <v>5752</v>
      </c>
      <c r="CQ1992" t="s">
        <v>130</v>
      </c>
      <c r="CT1992" t="s">
        <v>1218</v>
      </c>
      <c r="CU1992" t="s">
        <v>1219</v>
      </c>
      <c r="CV1992" t="s">
        <v>154</v>
      </c>
      <c r="CW1992" t="s">
        <v>1220</v>
      </c>
      <c r="CX1992" t="s">
        <v>1221</v>
      </c>
      <c r="DC1992" s="15"/>
      <c r="DF1992">
        <v>75</v>
      </c>
      <c r="DG1992" t="s">
        <v>130</v>
      </c>
      <c r="DH1992" t="s">
        <v>146</v>
      </c>
    </row>
    <row r="1993" spans="1:112" x14ac:dyDescent="0.25">
      <c r="A1993" t="s">
        <v>1194</v>
      </c>
      <c r="B1993" t="s">
        <v>1195</v>
      </c>
      <c r="C1993" t="s">
        <v>5753</v>
      </c>
      <c r="D1993" t="s">
        <v>124</v>
      </c>
      <c r="E1993" t="s">
        <v>125</v>
      </c>
      <c r="F1993" t="s">
        <v>126</v>
      </c>
      <c r="G1993" s="15">
        <v>43055</v>
      </c>
      <c r="H1993" t="s">
        <v>778</v>
      </c>
      <c r="I1993" t="s">
        <v>1197</v>
      </c>
      <c r="J1993" s="15"/>
      <c r="M1993" t="s">
        <v>3273</v>
      </c>
      <c r="N1993" t="s">
        <v>130</v>
      </c>
      <c r="T1993" t="s">
        <v>1199</v>
      </c>
      <c r="U1993" t="s">
        <v>1200</v>
      </c>
      <c r="V1993" t="s">
        <v>3274</v>
      </c>
      <c r="AA1993" t="s">
        <v>1202</v>
      </c>
      <c r="AB1993" t="s">
        <v>1194</v>
      </c>
      <c r="AC1993" t="s">
        <v>1203</v>
      </c>
      <c r="AD1993" t="s">
        <v>1204</v>
      </c>
      <c r="AF1993" t="s">
        <v>137</v>
      </c>
      <c r="AG1993" t="s">
        <v>138</v>
      </c>
      <c r="AH1993">
        <v>0.2</v>
      </c>
      <c r="AI1993" t="s">
        <v>139</v>
      </c>
      <c r="AJ1993" t="s">
        <v>1205</v>
      </c>
      <c r="AK1993" t="s">
        <v>140</v>
      </c>
      <c r="AM1993" t="s">
        <v>141</v>
      </c>
      <c r="AS1993" t="s">
        <v>1206</v>
      </c>
      <c r="AZ1993" t="s">
        <v>1207</v>
      </c>
      <c r="BA1993" t="s">
        <v>1208</v>
      </c>
      <c r="BB1993" t="s">
        <v>1209</v>
      </c>
      <c r="BD1993" t="s">
        <v>1210</v>
      </c>
      <c r="BE1993" s="15">
        <v>43061</v>
      </c>
      <c r="BG1993" t="s">
        <v>1211</v>
      </c>
      <c r="BH1993">
        <v>0.2</v>
      </c>
      <c r="BI1993" t="s">
        <v>139</v>
      </c>
      <c r="BJ1993" s="15"/>
      <c r="BK1993" t="s">
        <v>146</v>
      </c>
      <c r="BL1993">
        <v>8</v>
      </c>
      <c r="BM1993" s="16">
        <v>43055.760416666701</v>
      </c>
      <c r="BO1993" s="16"/>
      <c r="BP1993" t="s">
        <v>147</v>
      </c>
      <c r="BQ1993" t="s">
        <v>147</v>
      </c>
      <c r="BR1993">
        <v>0.2</v>
      </c>
      <c r="BS1993">
        <v>0.2</v>
      </c>
      <c r="BT1993" t="b">
        <v>0</v>
      </c>
      <c r="BU1993">
        <v>0.2</v>
      </c>
      <c r="BV1993">
        <v>0.2</v>
      </c>
      <c r="BW1993">
        <v>0.2</v>
      </c>
      <c r="BX1993" t="s">
        <v>148</v>
      </c>
      <c r="BY1993" t="s">
        <v>1194</v>
      </c>
      <c r="BZ1993" t="s">
        <v>1195</v>
      </c>
      <c r="CA1993" t="s">
        <v>3275</v>
      </c>
      <c r="CB1993" t="s">
        <v>150</v>
      </c>
      <c r="CC1993" t="s">
        <v>1213</v>
      </c>
      <c r="CD1993" t="s">
        <v>1214</v>
      </c>
      <c r="CI1993">
        <v>47.001531999999997</v>
      </c>
      <c r="CJ1993">
        <v>-122.9084919</v>
      </c>
      <c r="CN1993" t="s">
        <v>1971</v>
      </c>
      <c r="CO1993" t="s">
        <v>1216</v>
      </c>
      <c r="CP1993" t="s">
        <v>3276</v>
      </c>
      <c r="CQ1993" t="s">
        <v>130</v>
      </c>
      <c r="CT1993" t="s">
        <v>1218</v>
      </c>
      <c r="CU1993" t="s">
        <v>1219</v>
      </c>
      <c r="CV1993" t="s">
        <v>154</v>
      </c>
      <c r="CW1993" t="s">
        <v>1220</v>
      </c>
      <c r="CX1993" t="s">
        <v>1221</v>
      </c>
      <c r="DC1993" s="15"/>
      <c r="DF1993">
        <v>81</v>
      </c>
      <c r="DG1993" t="s">
        <v>130</v>
      </c>
      <c r="DH1993" t="s">
        <v>146</v>
      </c>
    </row>
    <row r="1994" spans="1:112" x14ac:dyDescent="0.25">
      <c r="A1994" t="s">
        <v>1194</v>
      </c>
      <c r="B1994" t="s">
        <v>1195</v>
      </c>
      <c r="C1994" t="s">
        <v>5754</v>
      </c>
      <c r="D1994" t="s">
        <v>124</v>
      </c>
      <c r="E1994" t="s">
        <v>125</v>
      </c>
      <c r="F1994" t="s">
        <v>126</v>
      </c>
      <c r="G1994" s="15">
        <v>43055</v>
      </c>
      <c r="H1994" t="s">
        <v>266</v>
      </c>
      <c r="I1994" t="s">
        <v>1197</v>
      </c>
      <c r="J1994" s="15"/>
      <c r="M1994" t="s">
        <v>2628</v>
      </c>
      <c r="N1994" t="s">
        <v>130</v>
      </c>
      <c r="T1994" t="s">
        <v>1199</v>
      </c>
      <c r="U1994" t="s">
        <v>1200</v>
      </c>
      <c r="V1994" t="s">
        <v>5755</v>
      </c>
      <c r="AA1994" t="s">
        <v>1202</v>
      </c>
      <c r="AB1994" t="s">
        <v>1194</v>
      </c>
      <c r="AC1994" t="s">
        <v>1203</v>
      </c>
      <c r="AD1994" t="s">
        <v>1204</v>
      </c>
      <c r="AF1994" t="s">
        <v>137</v>
      </c>
      <c r="AG1994" t="s">
        <v>138</v>
      </c>
      <c r="AH1994">
        <v>0.2</v>
      </c>
      <c r="AI1994" t="s">
        <v>139</v>
      </c>
      <c r="AJ1994" t="s">
        <v>1205</v>
      </c>
      <c r="AK1994" t="s">
        <v>140</v>
      </c>
      <c r="AM1994" t="s">
        <v>141</v>
      </c>
      <c r="AS1994" t="s">
        <v>1206</v>
      </c>
      <c r="AZ1994" t="s">
        <v>1207</v>
      </c>
      <c r="BA1994" t="s">
        <v>1208</v>
      </c>
      <c r="BB1994" t="s">
        <v>1209</v>
      </c>
      <c r="BD1994" t="s">
        <v>1210</v>
      </c>
      <c r="BE1994" s="15">
        <v>43061</v>
      </c>
      <c r="BG1994" t="s">
        <v>1211</v>
      </c>
      <c r="BH1994">
        <v>0.2</v>
      </c>
      <c r="BI1994" t="s">
        <v>139</v>
      </c>
      <c r="BJ1994" s="15"/>
      <c r="BK1994" t="s">
        <v>146</v>
      </c>
      <c r="BL1994">
        <v>8</v>
      </c>
      <c r="BM1994" s="16">
        <v>43055.809027777803</v>
      </c>
      <c r="BO1994" s="16"/>
      <c r="BP1994" t="s">
        <v>147</v>
      </c>
      <c r="BQ1994" t="s">
        <v>147</v>
      </c>
      <c r="BR1994">
        <v>0.2</v>
      </c>
      <c r="BS1994">
        <v>0.2</v>
      </c>
      <c r="BT1994" t="b">
        <v>0</v>
      </c>
      <c r="BU1994">
        <v>0.2</v>
      </c>
      <c r="BV1994">
        <v>0.2</v>
      </c>
      <c r="BW1994">
        <v>0.2</v>
      </c>
      <c r="BX1994" t="s">
        <v>148</v>
      </c>
      <c r="BY1994" t="s">
        <v>1194</v>
      </c>
      <c r="BZ1994" t="s">
        <v>1195</v>
      </c>
      <c r="CA1994" t="s">
        <v>5756</v>
      </c>
      <c r="CB1994" t="s">
        <v>150</v>
      </c>
      <c r="CC1994" t="s">
        <v>1213</v>
      </c>
      <c r="CD1994" t="s">
        <v>1214</v>
      </c>
      <c r="CI1994">
        <v>47.001519399999999</v>
      </c>
      <c r="CJ1994">
        <v>-122.9084867</v>
      </c>
      <c r="CN1994" t="s">
        <v>1971</v>
      </c>
      <c r="CO1994" t="s">
        <v>1216</v>
      </c>
      <c r="CP1994" t="s">
        <v>5757</v>
      </c>
      <c r="CQ1994" t="s">
        <v>130</v>
      </c>
      <c r="CT1994" t="s">
        <v>1218</v>
      </c>
      <c r="CU1994" t="s">
        <v>1219</v>
      </c>
      <c r="CV1994" t="s">
        <v>154</v>
      </c>
      <c r="CW1994" t="s">
        <v>1220</v>
      </c>
      <c r="CX1994" t="s">
        <v>1221</v>
      </c>
      <c r="DC1994" s="15"/>
      <c r="DF1994">
        <v>116</v>
      </c>
      <c r="DG1994" t="s">
        <v>130</v>
      </c>
      <c r="DH1994" t="s">
        <v>146</v>
      </c>
    </row>
    <row r="1995" spans="1:112" x14ac:dyDescent="0.25">
      <c r="A1995" t="s">
        <v>1194</v>
      </c>
      <c r="B1995" t="s">
        <v>1195</v>
      </c>
      <c r="C1995" t="s">
        <v>5758</v>
      </c>
      <c r="D1995" t="s">
        <v>124</v>
      </c>
      <c r="E1995" t="s">
        <v>125</v>
      </c>
      <c r="F1995" t="s">
        <v>126</v>
      </c>
      <c r="G1995" s="15">
        <v>43055</v>
      </c>
      <c r="H1995" t="s">
        <v>529</v>
      </c>
      <c r="I1995" t="s">
        <v>1197</v>
      </c>
      <c r="J1995" s="15"/>
      <c r="M1995" t="s">
        <v>5749</v>
      </c>
      <c r="N1995" t="s">
        <v>130</v>
      </c>
      <c r="T1995" t="s">
        <v>1199</v>
      </c>
      <c r="U1995" t="s">
        <v>1200</v>
      </c>
      <c r="V1995" t="s">
        <v>5759</v>
      </c>
      <c r="AA1995" t="s">
        <v>1202</v>
      </c>
      <c r="AB1995" t="s">
        <v>1194</v>
      </c>
      <c r="AC1995" t="s">
        <v>1203</v>
      </c>
      <c r="AD1995" t="s">
        <v>1204</v>
      </c>
      <c r="AF1995" t="s">
        <v>137</v>
      </c>
      <c r="AG1995" t="s">
        <v>138</v>
      </c>
      <c r="AH1995">
        <v>0.2</v>
      </c>
      <c r="AI1995" t="s">
        <v>139</v>
      </c>
      <c r="AJ1995" t="s">
        <v>1205</v>
      </c>
      <c r="AK1995" t="s">
        <v>140</v>
      </c>
      <c r="AM1995" t="s">
        <v>141</v>
      </c>
      <c r="AS1995" t="s">
        <v>1206</v>
      </c>
      <c r="AZ1995" t="s">
        <v>1207</v>
      </c>
      <c r="BA1995" t="s">
        <v>1208</v>
      </c>
      <c r="BB1995" t="s">
        <v>1209</v>
      </c>
      <c r="BD1995" t="s">
        <v>1210</v>
      </c>
      <c r="BE1995" s="15">
        <v>43061</v>
      </c>
      <c r="BG1995" t="s">
        <v>1211</v>
      </c>
      <c r="BH1995">
        <v>0.2</v>
      </c>
      <c r="BI1995" t="s">
        <v>139</v>
      </c>
      <c r="BJ1995" s="15"/>
      <c r="BK1995" t="s">
        <v>146</v>
      </c>
      <c r="BL1995">
        <v>8</v>
      </c>
      <c r="BM1995" s="16">
        <v>43055.864583333299</v>
      </c>
      <c r="BO1995" s="16"/>
      <c r="BP1995" t="s">
        <v>147</v>
      </c>
      <c r="BQ1995" t="s">
        <v>147</v>
      </c>
      <c r="BR1995">
        <v>0.2</v>
      </c>
      <c r="BS1995">
        <v>0.2</v>
      </c>
      <c r="BT1995" t="b">
        <v>0</v>
      </c>
      <c r="BU1995">
        <v>0.2</v>
      </c>
      <c r="BV1995">
        <v>0.2</v>
      </c>
      <c r="BW1995">
        <v>0.2</v>
      </c>
      <c r="BX1995" t="s">
        <v>148</v>
      </c>
      <c r="BY1995" t="s">
        <v>1194</v>
      </c>
      <c r="BZ1995" t="s">
        <v>1195</v>
      </c>
      <c r="CA1995" t="s">
        <v>5760</v>
      </c>
      <c r="CB1995" t="s">
        <v>150</v>
      </c>
      <c r="CC1995" t="s">
        <v>1213</v>
      </c>
      <c r="CD1995" t="s">
        <v>1214</v>
      </c>
      <c r="CI1995">
        <v>47.001944093600002</v>
      </c>
      <c r="CJ1995">
        <v>-122.908446028</v>
      </c>
      <c r="CN1995" t="s">
        <v>1215</v>
      </c>
      <c r="CO1995" t="s">
        <v>1216</v>
      </c>
      <c r="CP1995" t="s">
        <v>5761</v>
      </c>
      <c r="CQ1995" t="s">
        <v>130</v>
      </c>
      <c r="CT1995" t="s">
        <v>1218</v>
      </c>
      <c r="CU1995" t="s">
        <v>1219</v>
      </c>
      <c r="CV1995" t="s">
        <v>154</v>
      </c>
      <c r="CW1995" t="s">
        <v>1220</v>
      </c>
      <c r="CX1995" t="s">
        <v>1221</v>
      </c>
      <c r="DC1995" s="15"/>
      <c r="DF1995">
        <v>75</v>
      </c>
      <c r="DG1995" t="s">
        <v>130</v>
      </c>
      <c r="DH1995" t="s">
        <v>146</v>
      </c>
    </row>
    <row r="1996" spans="1:112" x14ac:dyDescent="0.25">
      <c r="A1996" t="s">
        <v>1194</v>
      </c>
      <c r="B1996" t="s">
        <v>1195</v>
      </c>
      <c r="C1996" t="s">
        <v>5762</v>
      </c>
      <c r="D1996" t="s">
        <v>124</v>
      </c>
      <c r="E1996" t="s">
        <v>125</v>
      </c>
      <c r="F1996" t="s">
        <v>126</v>
      </c>
      <c r="G1996" s="15">
        <v>43056</v>
      </c>
      <c r="H1996" t="s">
        <v>778</v>
      </c>
      <c r="I1996" t="s">
        <v>1197</v>
      </c>
      <c r="J1996" s="15"/>
      <c r="M1996" t="s">
        <v>608</v>
      </c>
      <c r="N1996" t="s">
        <v>130</v>
      </c>
      <c r="T1996" t="s">
        <v>1199</v>
      </c>
      <c r="U1996" t="s">
        <v>1200</v>
      </c>
      <c r="V1996" t="s">
        <v>5763</v>
      </c>
      <c r="AA1996" t="s">
        <v>1202</v>
      </c>
      <c r="AB1996" t="s">
        <v>1194</v>
      </c>
      <c r="AC1996" t="s">
        <v>1203</v>
      </c>
      <c r="AD1996" t="s">
        <v>1204</v>
      </c>
      <c r="AF1996" t="s">
        <v>137</v>
      </c>
      <c r="AG1996" t="s">
        <v>138</v>
      </c>
      <c r="AH1996">
        <v>0.2</v>
      </c>
      <c r="AI1996" t="s">
        <v>139</v>
      </c>
      <c r="AJ1996" t="s">
        <v>1205</v>
      </c>
      <c r="AK1996" t="s">
        <v>140</v>
      </c>
      <c r="AM1996" t="s">
        <v>141</v>
      </c>
      <c r="AS1996" t="s">
        <v>1206</v>
      </c>
      <c r="AZ1996" t="s">
        <v>1207</v>
      </c>
      <c r="BA1996" t="s">
        <v>1208</v>
      </c>
      <c r="BB1996" t="s">
        <v>1209</v>
      </c>
      <c r="BD1996" t="s">
        <v>1210</v>
      </c>
      <c r="BE1996" s="15">
        <v>43066</v>
      </c>
      <c r="BG1996" t="s">
        <v>1211</v>
      </c>
      <c r="BH1996">
        <v>0.2</v>
      </c>
      <c r="BI1996" t="s">
        <v>139</v>
      </c>
      <c r="BJ1996" s="15"/>
      <c r="BK1996" t="s">
        <v>146</v>
      </c>
      <c r="BL1996">
        <v>8</v>
      </c>
      <c r="BM1996" s="16">
        <v>43056.760416666701</v>
      </c>
      <c r="BO1996" s="16"/>
      <c r="BP1996" t="s">
        <v>147</v>
      </c>
      <c r="BQ1996" t="s">
        <v>147</v>
      </c>
      <c r="BR1996">
        <v>0.2</v>
      </c>
      <c r="BS1996">
        <v>0.2</v>
      </c>
      <c r="BT1996" t="b">
        <v>0</v>
      </c>
      <c r="BU1996">
        <v>0.2</v>
      </c>
      <c r="BV1996">
        <v>0.2</v>
      </c>
      <c r="BW1996">
        <v>0.2</v>
      </c>
      <c r="BX1996" t="s">
        <v>148</v>
      </c>
      <c r="BY1996" t="s">
        <v>1194</v>
      </c>
      <c r="BZ1996" t="s">
        <v>1195</v>
      </c>
      <c r="CA1996" t="s">
        <v>5764</v>
      </c>
      <c r="CB1996" t="s">
        <v>150</v>
      </c>
      <c r="CC1996" t="s">
        <v>1213</v>
      </c>
      <c r="CD1996" t="s">
        <v>1214</v>
      </c>
      <c r="CI1996">
        <v>47.003713681100002</v>
      </c>
      <c r="CJ1996">
        <v>-122.903635221</v>
      </c>
      <c r="CN1996" t="s">
        <v>1215</v>
      </c>
      <c r="CO1996" t="s">
        <v>1216</v>
      </c>
      <c r="CP1996" t="s">
        <v>5765</v>
      </c>
      <c r="CQ1996" t="s">
        <v>130</v>
      </c>
      <c r="CT1996" t="s">
        <v>1218</v>
      </c>
      <c r="CU1996" t="s">
        <v>1219</v>
      </c>
      <c r="CV1996" t="s">
        <v>154</v>
      </c>
      <c r="CW1996" t="s">
        <v>1220</v>
      </c>
      <c r="CX1996" t="s">
        <v>1221</v>
      </c>
      <c r="DC1996" s="15"/>
      <c r="DF1996">
        <v>95</v>
      </c>
      <c r="DG1996" t="s">
        <v>130</v>
      </c>
      <c r="DH1996" t="s">
        <v>146</v>
      </c>
    </row>
    <row r="1997" spans="1:112" x14ac:dyDescent="0.25">
      <c r="A1997" t="s">
        <v>1194</v>
      </c>
      <c r="B1997" t="s">
        <v>1195</v>
      </c>
      <c r="C1997" t="s">
        <v>5766</v>
      </c>
      <c r="D1997" t="s">
        <v>124</v>
      </c>
      <c r="E1997" t="s">
        <v>125</v>
      </c>
      <c r="F1997" t="s">
        <v>126</v>
      </c>
      <c r="G1997" s="15">
        <v>43056</v>
      </c>
      <c r="H1997" t="s">
        <v>1325</v>
      </c>
      <c r="I1997" t="s">
        <v>1197</v>
      </c>
      <c r="J1997" s="15"/>
      <c r="M1997" t="s">
        <v>511</v>
      </c>
      <c r="N1997" t="s">
        <v>130</v>
      </c>
      <c r="T1997" t="s">
        <v>1199</v>
      </c>
      <c r="U1997" t="s">
        <v>1200</v>
      </c>
      <c r="V1997" t="s">
        <v>5767</v>
      </c>
      <c r="AA1997" t="s">
        <v>1202</v>
      </c>
      <c r="AB1997" t="s">
        <v>1194</v>
      </c>
      <c r="AC1997" t="s">
        <v>1203</v>
      </c>
      <c r="AD1997" t="s">
        <v>1204</v>
      </c>
      <c r="AF1997" t="s">
        <v>137</v>
      </c>
      <c r="AG1997" t="s">
        <v>138</v>
      </c>
      <c r="AH1997">
        <v>0.2</v>
      </c>
      <c r="AI1997" t="s">
        <v>139</v>
      </c>
      <c r="AJ1997" t="s">
        <v>1205</v>
      </c>
      <c r="AK1997" t="s">
        <v>140</v>
      </c>
      <c r="AM1997" t="s">
        <v>141</v>
      </c>
      <c r="AS1997" t="s">
        <v>1206</v>
      </c>
      <c r="AZ1997" t="s">
        <v>1207</v>
      </c>
      <c r="BA1997" t="s">
        <v>1208</v>
      </c>
      <c r="BB1997" t="s">
        <v>1209</v>
      </c>
      <c r="BD1997" t="s">
        <v>1210</v>
      </c>
      <c r="BE1997" s="15">
        <v>43066</v>
      </c>
      <c r="BG1997" t="s">
        <v>1211</v>
      </c>
      <c r="BH1997">
        <v>0.2</v>
      </c>
      <c r="BI1997" t="s">
        <v>139</v>
      </c>
      <c r="BJ1997" s="15"/>
      <c r="BK1997" t="s">
        <v>146</v>
      </c>
      <c r="BL1997">
        <v>8</v>
      </c>
      <c r="BM1997" s="16">
        <v>43056.8125</v>
      </c>
      <c r="BO1997" s="16"/>
      <c r="BP1997" t="s">
        <v>147</v>
      </c>
      <c r="BQ1997" t="s">
        <v>147</v>
      </c>
      <c r="BR1997">
        <v>0.2</v>
      </c>
      <c r="BS1997">
        <v>0.2</v>
      </c>
      <c r="BT1997" t="b">
        <v>0</v>
      </c>
      <c r="BU1997">
        <v>0.2</v>
      </c>
      <c r="BV1997">
        <v>0.2</v>
      </c>
      <c r="BW1997">
        <v>0.2</v>
      </c>
      <c r="BX1997" t="s">
        <v>148</v>
      </c>
      <c r="BY1997" t="s">
        <v>1194</v>
      </c>
      <c r="BZ1997" t="s">
        <v>1195</v>
      </c>
      <c r="CA1997" t="s">
        <v>5768</v>
      </c>
      <c r="CB1997" t="s">
        <v>150</v>
      </c>
      <c r="CC1997" t="s">
        <v>1213</v>
      </c>
      <c r="CD1997" t="s">
        <v>1214</v>
      </c>
      <c r="CI1997">
        <v>47.003697842800001</v>
      </c>
      <c r="CJ1997">
        <v>-122.90363992499999</v>
      </c>
      <c r="CN1997" t="s">
        <v>1215</v>
      </c>
      <c r="CO1997" t="s">
        <v>1216</v>
      </c>
      <c r="CP1997" t="s">
        <v>5769</v>
      </c>
      <c r="CQ1997" t="s">
        <v>130</v>
      </c>
      <c r="CT1997" t="s">
        <v>1218</v>
      </c>
      <c r="CU1997" t="s">
        <v>1219</v>
      </c>
      <c r="CV1997" t="s">
        <v>154</v>
      </c>
      <c r="CW1997" t="s">
        <v>1220</v>
      </c>
      <c r="CX1997" t="s">
        <v>1221</v>
      </c>
      <c r="DC1997" s="15"/>
      <c r="DF1997">
        <v>50</v>
      </c>
      <c r="DG1997" t="s">
        <v>130</v>
      </c>
      <c r="DH1997" t="s">
        <v>146</v>
      </c>
    </row>
    <row r="1998" spans="1:112" x14ac:dyDescent="0.25">
      <c r="A1998" t="s">
        <v>1194</v>
      </c>
      <c r="B1998" t="s">
        <v>1195</v>
      </c>
      <c r="C1998" t="s">
        <v>5770</v>
      </c>
      <c r="D1998" t="s">
        <v>124</v>
      </c>
      <c r="E1998" t="s">
        <v>125</v>
      </c>
      <c r="F1998" t="s">
        <v>126</v>
      </c>
      <c r="G1998" s="15">
        <v>43059</v>
      </c>
      <c r="H1998" t="s">
        <v>441</v>
      </c>
      <c r="I1998" t="s">
        <v>1197</v>
      </c>
      <c r="J1998" s="15"/>
      <c r="M1998" t="s">
        <v>488</v>
      </c>
      <c r="N1998" t="s">
        <v>130</v>
      </c>
      <c r="T1998" t="s">
        <v>1199</v>
      </c>
      <c r="U1998" t="s">
        <v>1200</v>
      </c>
      <c r="V1998" t="s">
        <v>5771</v>
      </c>
      <c r="AA1998" t="s">
        <v>1202</v>
      </c>
      <c r="AB1998" t="s">
        <v>1194</v>
      </c>
      <c r="AC1998" t="s">
        <v>1203</v>
      </c>
      <c r="AD1998" t="s">
        <v>1204</v>
      </c>
      <c r="AF1998" t="s">
        <v>137</v>
      </c>
      <c r="AG1998" t="s">
        <v>138</v>
      </c>
      <c r="AH1998">
        <v>0.2</v>
      </c>
      <c r="AI1998" t="s">
        <v>139</v>
      </c>
      <c r="AJ1998" t="s">
        <v>1205</v>
      </c>
      <c r="AK1998" t="s">
        <v>140</v>
      </c>
      <c r="AM1998" t="s">
        <v>141</v>
      </c>
      <c r="AS1998" t="s">
        <v>1206</v>
      </c>
      <c r="AZ1998" t="s">
        <v>1207</v>
      </c>
      <c r="BA1998" t="s">
        <v>1208</v>
      </c>
      <c r="BB1998" t="s">
        <v>1209</v>
      </c>
      <c r="BD1998" t="s">
        <v>1210</v>
      </c>
      <c r="BE1998" s="15">
        <v>43066</v>
      </c>
      <c r="BG1998" t="s">
        <v>1211</v>
      </c>
      <c r="BH1998">
        <v>0.2</v>
      </c>
      <c r="BI1998" t="s">
        <v>139</v>
      </c>
      <c r="BJ1998" s="15"/>
      <c r="BK1998" t="s">
        <v>146</v>
      </c>
      <c r="BL1998">
        <v>8</v>
      </c>
      <c r="BM1998" s="16">
        <v>43059.777777777803</v>
      </c>
      <c r="BO1998" s="16"/>
      <c r="BP1998" t="s">
        <v>147</v>
      </c>
      <c r="BQ1998" t="s">
        <v>147</v>
      </c>
      <c r="BR1998">
        <v>0.2</v>
      </c>
      <c r="BS1998">
        <v>0.2</v>
      </c>
      <c r="BT1998" t="b">
        <v>0</v>
      </c>
      <c r="BU1998">
        <v>0.2</v>
      </c>
      <c r="BV1998">
        <v>0.2</v>
      </c>
      <c r="BW1998">
        <v>0.2</v>
      </c>
      <c r="BX1998" t="s">
        <v>148</v>
      </c>
      <c r="BY1998" t="s">
        <v>1194</v>
      </c>
      <c r="BZ1998" t="s">
        <v>1195</v>
      </c>
      <c r="CA1998" t="s">
        <v>5772</v>
      </c>
      <c r="CB1998" t="s">
        <v>150</v>
      </c>
      <c r="CC1998" t="s">
        <v>1213</v>
      </c>
      <c r="CD1998" t="s">
        <v>1214</v>
      </c>
      <c r="CI1998">
        <v>47.002546055700002</v>
      </c>
      <c r="CJ1998">
        <v>-122.904986608</v>
      </c>
      <c r="CN1998" t="s">
        <v>1215</v>
      </c>
      <c r="CO1998" t="s">
        <v>1216</v>
      </c>
      <c r="CP1998" t="s">
        <v>5773</v>
      </c>
      <c r="CQ1998" t="s">
        <v>130</v>
      </c>
      <c r="CT1998" t="s">
        <v>1218</v>
      </c>
      <c r="CU1998" t="s">
        <v>1219</v>
      </c>
      <c r="CV1998" t="s">
        <v>154</v>
      </c>
      <c r="CW1998" t="s">
        <v>1220</v>
      </c>
      <c r="CX1998" t="s">
        <v>1221</v>
      </c>
      <c r="DC1998" s="15"/>
      <c r="DF1998">
        <v>113</v>
      </c>
      <c r="DG1998" t="s">
        <v>130</v>
      </c>
      <c r="DH1998" t="s">
        <v>146</v>
      </c>
    </row>
    <row r="1999" spans="1:112" x14ac:dyDescent="0.25">
      <c r="A1999" t="s">
        <v>1194</v>
      </c>
      <c r="B1999" t="s">
        <v>1195</v>
      </c>
      <c r="C1999" t="s">
        <v>5774</v>
      </c>
      <c r="D1999" t="s">
        <v>124</v>
      </c>
      <c r="E1999" t="s">
        <v>125</v>
      </c>
      <c r="F1999" t="s">
        <v>126</v>
      </c>
      <c r="G1999" s="15">
        <v>43059</v>
      </c>
      <c r="H1999" t="s">
        <v>1584</v>
      </c>
      <c r="I1999" t="s">
        <v>1197</v>
      </c>
      <c r="J1999" s="15"/>
      <c r="M1999" t="s">
        <v>2431</v>
      </c>
      <c r="N1999" t="s">
        <v>130</v>
      </c>
      <c r="T1999" t="s">
        <v>1199</v>
      </c>
      <c r="U1999" t="s">
        <v>1200</v>
      </c>
      <c r="V1999" t="s">
        <v>5775</v>
      </c>
      <c r="AA1999" t="s">
        <v>1202</v>
      </c>
      <c r="AB1999" t="s">
        <v>1194</v>
      </c>
      <c r="AC1999" t="s">
        <v>1203</v>
      </c>
      <c r="AD1999" t="s">
        <v>1204</v>
      </c>
      <c r="AF1999" t="s">
        <v>137</v>
      </c>
      <c r="AG1999" t="s">
        <v>138</v>
      </c>
      <c r="AH1999">
        <v>0.2</v>
      </c>
      <c r="AI1999" t="s">
        <v>139</v>
      </c>
      <c r="AJ1999" t="s">
        <v>1205</v>
      </c>
      <c r="AK1999" t="s">
        <v>140</v>
      </c>
      <c r="AM1999" t="s">
        <v>141</v>
      </c>
      <c r="AS1999" t="s">
        <v>1206</v>
      </c>
      <c r="AZ1999" t="s">
        <v>1207</v>
      </c>
      <c r="BA1999" t="s">
        <v>1208</v>
      </c>
      <c r="BB1999" t="s">
        <v>1209</v>
      </c>
      <c r="BD1999" t="s">
        <v>1210</v>
      </c>
      <c r="BE1999" s="15">
        <v>43066</v>
      </c>
      <c r="BG1999" t="s">
        <v>1211</v>
      </c>
      <c r="BH1999">
        <v>0.2</v>
      </c>
      <c r="BI1999" t="s">
        <v>139</v>
      </c>
      <c r="BJ1999" s="15"/>
      <c r="BK1999" t="s">
        <v>146</v>
      </c>
      <c r="BL1999">
        <v>8</v>
      </c>
      <c r="BM1999" s="16">
        <v>43059.826388888898</v>
      </c>
      <c r="BO1999" s="16"/>
      <c r="BP1999" t="s">
        <v>147</v>
      </c>
      <c r="BQ1999" t="s">
        <v>147</v>
      </c>
      <c r="BR1999">
        <v>0.2</v>
      </c>
      <c r="BS1999">
        <v>0.2</v>
      </c>
      <c r="BT1999" t="b">
        <v>0</v>
      </c>
      <c r="BU1999">
        <v>0.2</v>
      </c>
      <c r="BV1999">
        <v>0.2</v>
      </c>
      <c r="BW1999">
        <v>0.2</v>
      </c>
      <c r="BX1999" t="s">
        <v>148</v>
      </c>
      <c r="BY1999" t="s">
        <v>1194</v>
      </c>
      <c r="BZ1999" t="s">
        <v>1195</v>
      </c>
      <c r="CA1999" t="s">
        <v>5776</v>
      </c>
      <c r="CB1999" t="s">
        <v>150</v>
      </c>
      <c r="CC1999" t="s">
        <v>1213</v>
      </c>
      <c r="CD1999" t="s">
        <v>1214</v>
      </c>
      <c r="CI1999">
        <v>47.002897969300001</v>
      </c>
      <c r="CJ1999">
        <v>-122.90386549599999</v>
      </c>
      <c r="CN1999" t="s">
        <v>1215</v>
      </c>
      <c r="CO1999" t="s">
        <v>1216</v>
      </c>
      <c r="CP1999" t="s">
        <v>5777</v>
      </c>
      <c r="CQ1999" t="s">
        <v>130</v>
      </c>
      <c r="CT1999" t="s">
        <v>1218</v>
      </c>
      <c r="CU1999" t="s">
        <v>1219</v>
      </c>
      <c r="CV1999" t="s">
        <v>154</v>
      </c>
      <c r="CW1999" t="s">
        <v>1220</v>
      </c>
      <c r="CX1999" t="s">
        <v>1221</v>
      </c>
      <c r="DC1999" s="15"/>
      <c r="DF1999">
        <v>43</v>
      </c>
      <c r="DG1999" t="s">
        <v>130</v>
      </c>
      <c r="DH1999" t="s">
        <v>146</v>
      </c>
    </row>
    <row r="2000" spans="1:112" x14ac:dyDescent="0.25">
      <c r="A2000" t="s">
        <v>1194</v>
      </c>
      <c r="B2000" t="s">
        <v>1195</v>
      </c>
      <c r="C2000" t="s">
        <v>5778</v>
      </c>
      <c r="D2000" t="s">
        <v>124</v>
      </c>
      <c r="E2000" t="s">
        <v>125</v>
      </c>
      <c r="F2000" t="s">
        <v>126</v>
      </c>
      <c r="G2000" s="15">
        <v>43059</v>
      </c>
      <c r="H2000" t="s">
        <v>875</v>
      </c>
      <c r="I2000" t="s">
        <v>1197</v>
      </c>
      <c r="J2000" s="15"/>
      <c r="M2000" t="s">
        <v>2623</v>
      </c>
      <c r="N2000" t="s">
        <v>130</v>
      </c>
      <c r="T2000" t="s">
        <v>1199</v>
      </c>
      <c r="U2000" t="s">
        <v>1200</v>
      </c>
      <c r="V2000" t="s">
        <v>5779</v>
      </c>
      <c r="AA2000" t="s">
        <v>1202</v>
      </c>
      <c r="AB2000" t="s">
        <v>1194</v>
      </c>
      <c r="AC2000" t="s">
        <v>1203</v>
      </c>
      <c r="AD2000" t="s">
        <v>1204</v>
      </c>
      <c r="AF2000" t="s">
        <v>137</v>
      </c>
      <c r="AG2000" t="s">
        <v>138</v>
      </c>
      <c r="AH2000">
        <v>0.2</v>
      </c>
      <c r="AI2000" t="s">
        <v>139</v>
      </c>
      <c r="AJ2000" t="s">
        <v>1205</v>
      </c>
      <c r="AK2000" t="s">
        <v>140</v>
      </c>
      <c r="AM2000" t="s">
        <v>141</v>
      </c>
      <c r="AS2000" t="s">
        <v>1206</v>
      </c>
      <c r="AZ2000" t="s">
        <v>1207</v>
      </c>
      <c r="BA2000" t="s">
        <v>1208</v>
      </c>
      <c r="BB2000" t="s">
        <v>1209</v>
      </c>
      <c r="BD2000" t="s">
        <v>1210</v>
      </c>
      <c r="BE2000" s="15">
        <v>43066</v>
      </c>
      <c r="BG2000" t="s">
        <v>1211</v>
      </c>
      <c r="BH2000">
        <v>0.2</v>
      </c>
      <c r="BI2000" t="s">
        <v>139</v>
      </c>
      <c r="BJ2000" s="15"/>
      <c r="BK2000" t="s">
        <v>146</v>
      </c>
      <c r="BL2000">
        <v>8</v>
      </c>
      <c r="BM2000" s="16">
        <v>43059.854166666701</v>
      </c>
      <c r="BO2000" s="16"/>
      <c r="BP2000" t="s">
        <v>147</v>
      </c>
      <c r="BQ2000" t="s">
        <v>147</v>
      </c>
      <c r="BR2000">
        <v>0.2</v>
      </c>
      <c r="BS2000">
        <v>0.2</v>
      </c>
      <c r="BT2000" t="b">
        <v>0</v>
      </c>
      <c r="BU2000">
        <v>0.2</v>
      </c>
      <c r="BV2000">
        <v>0.2</v>
      </c>
      <c r="BW2000">
        <v>0.2</v>
      </c>
      <c r="BX2000" t="s">
        <v>148</v>
      </c>
      <c r="BY2000" t="s">
        <v>1194</v>
      </c>
      <c r="BZ2000" t="s">
        <v>1195</v>
      </c>
      <c r="CA2000" t="s">
        <v>5780</v>
      </c>
      <c r="CB2000" t="s">
        <v>150</v>
      </c>
      <c r="CC2000" t="s">
        <v>1213</v>
      </c>
      <c r="CD2000" t="s">
        <v>1214</v>
      </c>
      <c r="CI2000">
        <v>47.002908161299999</v>
      </c>
      <c r="CJ2000">
        <v>-122.903868332</v>
      </c>
      <c r="CN2000" t="s">
        <v>1215</v>
      </c>
      <c r="CO2000" t="s">
        <v>1216</v>
      </c>
      <c r="CP2000" t="s">
        <v>5781</v>
      </c>
      <c r="CQ2000" t="s">
        <v>130</v>
      </c>
      <c r="CT2000" t="s">
        <v>1218</v>
      </c>
      <c r="CU2000" t="s">
        <v>1219</v>
      </c>
      <c r="CV2000" t="s">
        <v>154</v>
      </c>
      <c r="CW2000" t="s">
        <v>1220</v>
      </c>
      <c r="CX2000" t="s">
        <v>1221</v>
      </c>
      <c r="DC2000" s="15"/>
      <c r="DF2000">
        <v>87</v>
      </c>
      <c r="DG2000" t="s">
        <v>130</v>
      </c>
      <c r="DH2000" t="s">
        <v>146</v>
      </c>
    </row>
    <row r="2001" spans="1:112" x14ac:dyDescent="0.25">
      <c r="A2001" t="s">
        <v>1194</v>
      </c>
      <c r="B2001" t="s">
        <v>1195</v>
      </c>
      <c r="C2001" t="s">
        <v>5782</v>
      </c>
      <c r="D2001" t="s">
        <v>124</v>
      </c>
      <c r="E2001" t="s">
        <v>125</v>
      </c>
      <c r="F2001" t="s">
        <v>126</v>
      </c>
      <c r="G2001" s="15">
        <v>43060</v>
      </c>
      <c r="H2001" t="s">
        <v>2193</v>
      </c>
      <c r="I2001" t="s">
        <v>1197</v>
      </c>
      <c r="J2001" s="15"/>
      <c r="M2001" t="s">
        <v>5783</v>
      </c>
      <c r="N2001" t="s">
        <v>130</v>
      </c>
      <c r="T2001" t="s">
        <v>1199</v>
      </c>
      <c r="U2001" t="s">
        <v>1200</v>
      </c>
      <c r="V2001" t="s">
        <v>5784</v>
      </c>
      <c r="AA2001" t="s">
        <v>1202</v>
      </c>
      <c r="AB2001" t="s">
        <v>1194</v>
      </c>
      <c r="AC2001" t="s">
        <v>1203</v>
      </c>
      <c r="AD2001" t="s">
        <v>1204</v>
      </c>
      <c r="AF2001" t="s">
        <v>137</v>
      </c>
      <c r="AG2001" t="s">
        <v>138</v>
      </c>
      <c r="AH2001">
        <v>0.2</v>
      </c>
      <c r="AI2001" t="s">
        <v>139</v>
      </c>
      <c r="AJ2001" t="s">
        <v>1205</v>
      </c>
      <c r="AK2001" t="s">
        <v>140</v>
      </c>
      <c r="AM2001" t="s">
        <v>141</v>
      </c>
      <c r="AS2001" t="s">
        <v>1206</v>
      </c>
      <c r="AZ2001" t="s">
        <v>1207</v>
      </c>
      <c r="BA2001" t="s">
        <v>1208</v>
      </c>
      <c r="BB2001" t="s">
        <v>1209</v>
      </c>
      <c r="BD2001" t="s">
        <v>1210</v>
      </c>
      <c r="BE2001" s="15">
        <v>43067</v>
      </c>
      <c r="BG2001" t="s">
        <v>1211</v>
      </c>
      <c r="BH2001">
        <v>0.2</v>
      </c>
      <c r="BI2001" t="s">
        <v>139</v>
      </c>
      <c r="BJ2001" s="15"/>
      <c r="BK2001" t="s">
        <v>146</v>
      </c>
      <c r="BL2001">
        <v>8</v>
      </c>
      <c r="BM2001" s="16">
        <v>43060.722222222197</v>
      </c>
      <c r="BO2001" s="16"/>
      <c r="BP2001" t="s">
        <v>147</v>
      </c>
      <c r="BQ2001" t="s">
        <v>147</v>
      </c>
      <c r="BR2001">
        <v>0.2</v>
      </c>
      <c r="BS2001">
        <v>0.2</v>
      </c>
      <c r="BT2001" t="b">
        <v>0</v>
      </c>
      <c r="BU2001">
        <v>0.2</v>
      </c>
      <c r="BV2001">
        <v>0.2</v>
      </c>
      <c r="BW2001">
        <v>0.2</v>
      </c>
      <c r="BX2001" t="s">
        <v>148</v>
      </c>
      <c r="BY2001" t="s">
        <v>1194</v>
      </c>
      <c r="BZ2001" t="s">
        <v>1195</v>
      </c>
      <c r="CA2001" t="s">
        <v>5785</v>
      </c>
      <c r="CB2001" t="s">
        <v>150</v>
      </c>
      <c r="CC2001" t="s">
        <v>1213</v>
      </c>
      <c r="CD2001" t="s">
        <v>1214</v>
      </c>
      <c r="CI2001">
        <v>47.002841726500002</v>
      </c>
      <c r="CJ2001">
        <v>-122.906095522</v>
      </c>
      <c r="CN2001" t="s">
        <v>1215</v>
      </c>
      <c r="CO2001" t="s">
        <v>1216</v>
      </c>
      <c r="CP2001" t="s">
        <v>5786</v>
      </c>
      <c r="CQ2001" t="s">
        <v>130</v>
      </c>
      <c r="CT2001" t="s">
        <v>1218</v>
      </c>
      <c r="CU2001" t="s">
        <v>1219</v>
      </c>
      <c r="CV2001" t="s">
        <v>154</v>
      </c>
      <c r="CW2001" t="s">
        <v>1220</v>
      </c>
      <c r="CX2001" t="s">
        <v>1221</v>
      </c>
      <c r="DC2001" s="15"/>
      <c r="DF2001">
        <v>20</v>
      </c>
      <c r="DG2001" t="s">
        <v>130</v>
      </c>
      <c r="DH2001" t="s">
        <v>146</v>
      </c>
    </row>
    <row r="2002" spans="1:112" x14ac:dyDescent="0.25">
      <c r="A2002" t="s">
        <v>1194</v>
      </c>
      <c r="B2002" t="s">
        <v>1195</v>
      </c>
      <c r="C2002" t="s">
        <v>5787</v>
      </c>
      <c r="D2002" t="s">
        <v>124</v>
      </c>
      <c r="E2002" t="s">
        <v>125</v>
      </c>
      <c r="F2002" t="s">
        <v>126</v>
      </c>
      <c r="G2002" s="15">
        <v>43060</v>
      </c>
      <c r="H2002" t="s">
        <v>2311</v>
      </c>
      <c r="I2002" t="s">
        <v>1197</v>
      </c>
      <c r="J2002" s="15"/>
      <c r="M2002" t="s">
        <v>5788</v>
      </c>
      <c r="N2002" t="s">
        <v>130</v>
      </c>
      <c r="T2002" t="s">
        <v>1199</v>
      </c>
      <c r="U2002" t="s">
        <v>1200</v>
      </c>
      <c r="V2002" t="s">
        <v>5789</v>
      </c>
      <c r="AA2002" t="s">
        <v>1202</v>
      </c>
      <c r="AB2002" t="s">
        <v>1194</v>
      </c>
      <c r="AC2002" t="s">
        <v>1203</v>
      </c>
      <c r="AD2002" t="s">
        <v>1204</v>
      </c>
      <c r="AF2002" t="s">
        <v>137</v>
      </c>
      <c r="AG2002" t="s">
        <v>138</v>
      </c>
      <c r="AH2002">
        <v>0.2</v>
      </c>
      <c r="AI2002" t="s">
        <v>139</v>
      </c>
      <c r="AJ2002" t="s">
        <v>1205</v>
      </c>
      <c r="AK2002" t="s">
        <v>140</v>
      </c>
      <c r="AM2002" t="s">
        <v>141</v>
      </c>
      <c r="AS2002" t="s">
        <v>1206</v>
      </c>
      <c r="AZ2002" t="s">
        <v>1207</v>
      </c>
      <c r="BA2002" t="s">
        <v>1208</v>
      </c>
      <c r="BB2002" t="s">
        <v>1209</v>
      </c>
      <c r="BD2002" t="s">
        <v>1210</v>
      </c>
      <c r="BE2002" s="15">
        <v>43067</v>
      </c>
      <c r="BG2002" t="s">
        <v>1211</v>
      </c>
      <c r="BH2002">
        <v>0.2</v>
      </c>
      <c r="BI2002" t="s">
        <v>139</v>
      </c>
      <c r="BJ2002" s="15"/>
      <c r="BK2002" t="s">
        <v>146</v>
      </c>
      <c r="BL2002">
        <v>8</v>
      </c>
      <c r="BM2002" s="16">
        <v>43060.767361111102</v>
      </c>
      <c r="BO2002" s="16"/>
      <c r="BP2002" t="s">
        <v>147</v>
      </c>
      <c r="BQ2002" t="s">
        <v>147</v>
      </c>
      <c r="BR2002">
        <v>0.2</v>
      </c>
      <c r="BS2002">
        <v>0.2</v>
      </c>
      <c r="BT2002" t="b">
        <v>0</v>
      </c>
      <c r="BU2002">
        <v>0.2</v>
      </c>
      <c r="BV2002">
        <v>0.2</v>
      </c>
      <c r="BW2002">
        <v>0.2</v>
      </c>
      <c r="BX2002" t="s">
        <v>148</v>
      </c>
      <c r="BY2002" t="s">
        <v>1194</v>
      </c>
      <c r="BZ2002" t="s">
        <v>1195</v>
      </c>
      <c r="CA2002" t="s">
        <v>5790</v>
      </c>
      <c r="CB2002" t="s">
        <v>150</v>
      </c>
      <c r="CC2002" t="s">
        <v>1213</v>
      </c>
      <c r="CD2002" t="s">
        <v>1214</v>
      </c>
      <c r="CI2002">
        <v>47.002836714300003</v>
      </c>
      <c r="CJ2002">
        <v>-122.90610829000001</v>
      </c>
      <c r="CN2002" t="s">
        <v>1215</v>
      </c>
      <c r="CO2002" t="s">
        <v>1216</v>
      </c>
      <c r="CP2002" t="s">
        <v>5791</v>
      </c>
      <c r="CQ2002" t="s">
        <v>130</v>
      </c>
      <c r="CT2002" t="s">
        <v>1218</v>
      </c>
      <c r="CU2002" t="s">
        <v>1219</v>
      </c>
      <c r="CV2002" t="s">
        <v>154</v>
      </c>
      <c r="CW2002" t="s">
        <v>1220</v>
      </c>
      <c r="CX2002" t="s">
        <v>1221</v>
      </c>
      <c r="DC2002" s="15"/>
      <c r="DF2002">
        <v>108.5</v>
      </c>
      <c r="DG2002" t="s">
        <v>130</v>
      </c>
      <c r="DH2002" t="s">
        <v>146</v>
      </c>
    </row>
    <row r="2003" spans="1:112" x14ac:dyDescent="0.25">
      <c r="A2003" t="s">
        <v>1194</v>
      </c>
      <c r="B2003" t="s">
        <v>1195</v>
      </c>
      <c r="C2003" t="s">
        <v>5792</v>
      </c>
      <c r="D2003" t="s">
        <v>124</v>
      </c>
      <c r="E2003" t="s">
        <v>125</v>
      </c>
      <c r="F2003" t="s">
        <v>126</v>
      </c>
      <c r="G2003" s="15">
        <v>43150</v>
      </c>
      <c r="H2003" t="s">
        <v>582</v>
      </c>
      <c r="I2003" t="s">
        <v>1197</v>
      </c>
      <c r="J2003" s="15"/>
      <c r="M2003" t="s">
        <v>230</v>
      </c>
      <c r="N2003" t="s">
        <v>130</v>
      </c>
      <c r="T2003" t="s">
        <v>1199</v>
      </c>
      <c r="U2003" t="s">
        <v>1200</v>
      </c>
      <c r="V2003" t="s">
        <v>5716</v>
      </c>
      <c r="AA2003" t="s">
        <v>1202</v>
      </c>
      <c r="AB2003" t="s">
        <v>1194</v>
      </c>
      <c r="AC2003" t="s">
        <v>1203</v>
      </c>
      <c r="AD2003" t="s">
        <v>1204</v>
      </c>
      <c r="AF2003" t="s">
        <v>137</v>
      </c>
      <c r="AG2003" t="s">
        <v>138</v>
      </c>
      <c r="AH2003">
        <v>0.2</v>
      </c>
      <c r="AI2003" t="s">
        <v>139</v>
      </c>
      <c r="AJ2003" t="s">
        <v>5793</v>
      </c>
      <c r="AK2003" t="s">
        <v>140</v>
      </c>
      <c r="AM2003" t="s">
        <v>141</v>
      </c>
      <c r="AS2003" t="s">
        <v>1206</v>
      </c>
      <c r="AZ2003" t="s">
        <v>1207</v>
      </c>
      <c r="BA2003" t="s">
        <v>1208</v>
      </c>
      <c r="BB2003" t="s">
        <v>1209</v>
      </c>
      <c r="BD2003" t="s">
        <v>1210</v>
      </c>
      <c r="BE2003" s="15">
        <v>43157</v>
      </c>
      <c r="BG2003" t="s">
        <v>1211</v>
      </c>
      <c r="BH2003">
        <v>0.2</v>
      </c>
      <c r="BI2003" t="s">
        <v>139</v>
      </c>
      <c r="BJ2003" s="15"/>
      <c r="BK2003" t="s">
        <v>146</v>
      </c>
      <c r="BL2003">
        <v>8</v>
      </c>
      <c r="BM2003" s="16">
        <v>43150.732638888898</v>
      </c>
      <c r="BO2003" s="16"/>
      <c r="BP2003" t="s">
        <v>147</v>
      </c>
      <c r="BQ2003" t="s">
        <v>147</v>
      </c>
      <c r="BR2003">
        <v>0.2</v>
      </c>
      <c r="BS2003">
        <v>0.2</v>
      </c>
      <c r="BT2003" t="b">
        <v>0</v>
      </c>
      <c r="BU2003">
        <v>0.2</v>
      </c>
      <c r="BV2003">
        <v>0.2</v>
      </c>
      <c r="BW2003">
        <v>0.2</v>
      </c>
      <c r="BX2003" t="s">
        <v>148</v>
      </c>
      <c r="BY2003" t="s">
        <v>1194</v>
      </c>
      <c r="BZ2003" t="s">
        <v>1195</v>
      </c>
      <c r="CA2003" t="s">
        <v>5717</v>
      </c>
      <c r="CB2003" t="s">
        <v>150</v>
      </c>
      <c r="CC2003" t="s">
        <v>1213</v>
      </c>
      <c r="CD2003" t="s">
        <v>1214</v>
      </c>
      <c r="CI2003">
        <v>47.001612628099998</v>
      </c>
      <c r="CJ2003">
        <v>-122.91290063300001</v>
      </c>
      <c r="CN2003" t="s">
        <v>1215</v>
      </c>
      <c r="CO2003" t="s">
        <v>1216</v>
      </c>
      <c r="CP2003" t="s">
        <v>5718</v>
      </c>
      <c r="CQ2003" t="s">
        <v>130</v>
      </c>
      <c r="CT2003" t="s">
        <v>1218</v>
      </c>
      <c r="CU2003" t="s">
        <v>1219</v>
      </c>
      <c r="CV2003" t="s">
        <v>154</v>
      </c>
      <c r="CW2003" t="s">
        <v>1220</v>
      </c>
      <c r="CX2003" t="s">
        <v>1221</v>
      </c>
      <c r="DC2003" s="15"/>
      <c r="DF2003">
        <v>70</v>
      </c>
      <c r="DG2003" t="s">
        <v>130</v>
      </c>
      <c r="DH2003" t="s">
        <v>146</v>
      </c>
    </row>
    <row r="2004" spans="1:112" x14ac:dyDescent="0.25">
      <c r="A2004" t="s">
        <v>1194</v>
      </c>
      <c r="B2004" t="s">
        <v>1195</v>
      </c>
      <c r="C2004" t="s">
        <v>5794</v>
      </c>
      <c r="D2004" t="s">
        <v>124</v>
      </c>
      <c r="E2004" t="s">
        <v>125</v>
      </c>
      <c r="F2004" t="s">
        <v>126</v>
      </c>
      <c r="G2004" s="15">
        <v>43150</v>
      </c>
      <c r="H2004" t="s">
        <v>2943</v>
      </c>
      <c r="I2004" t="s">
        <v>1197</v>
      </c>
      <c r="J2004" s="15"/>
      <c r="M2004" t="s">
        <v>230</v>
      </c>
      <c r="N2004" t="s">
        <v>130</v>
      </c>
      <c r="T2004" t="s">
        <v>1199</v>
      </c>
      <c r="U2004" t="s">
        <v>1200</v>
      </c>
      <c r="V2004" t="s">
        <v>5724</v>
      </c>
      <c r="AA2004" t="s">
        <v>1202</v>
      </c>
      <c r="AB2004" t="s">
        <v>1194</v>
      </c>
      <c r="AC2004" t="s">
        <v>1203</v>
      </c>
      <c r="AD2004" t="s">
        <v>1204</v>
      </c>
      <c r="AF2004" t="s">
        <v>137</v>
      </c>
      <c r="AG2004" t="s">
        <v>138</v>
      </c>
      <c r="AH2004">
        <v>0.2</v>
      </c>
      <c r="AI2004" t="s">
        <v>139</v>
      </c>
      <c r="AJ2004" t="s">
        <v>1205</v>
      </c>
      <c r="AK2004" t="s">
        <v>140</v>
      </c>
      <c r="AM2004" t="s">
        <v>141</v>
      </c>
      <c r="AS2004" t="s">
        <v>1206</v>
      </c>
      <c r="AZ2004" t="s">
        <v>1207</v>
      </c>
      <c r="BA2004" t="s">
        <v>1208</v>
      </c>
      <c r="BB2004" t="s">
        <v>1209</v>
      </c>
      <c r="BD2004" t="s">
        <v>1210</v>
      </c>
      <c r="BE2004" s="15">
        <v>43157</v>
      </c>
      <c r="BG2004" t="s">
        <v>1211</v>
      </c>
      <c r="BH2004">
        <v>0.2</v>
      </c>
      <c r="BI2004" t="s">
        <v>139</v>
      </c>
      <c r="BJ2004" s="15"/>
      <c r="BK2004" t="s">
        <v>146</v>
      </c>
      <c r="BL2004">
        <v>8</v>
      </c>
      <c r="BM2004" s="16">
        <v>43150.795138888898</v>
      </c>
      <c r="BO2004" s="16"/>
      <c r="BP2004" t="s">
        <v>147</v>
      </c>
      <c r="BQ2004" t="s">
        <v>147</v>
      </c>
      <c r="BR2004">
        <v>0.2</v>
      </c>
      <c r="BS2004">
        <v>0.2</v>
      </c>
      <c r="BT2004" t="b">
        <v>0</v>
      </c>
      <c r="BU2004">
        <v>0.2</v>
      </c>
      <c r="BV2004">
        <v>0.2</v>
      </c>
      <c r="BW2004">
        <v>0.2</v>
      </c>
      <c r="BX2004" t="s">
        <v>148</v>
      </c>
      <c r="BY2004" t="s">
        <v>1194</v>
      </c>
      <c r="BZ2004" t="s">
        <v>1195</v>
      </c>
      <c r="CA2004" t="s">
        <v>5725</v>
      </c>
      <c r="CB2004" t="s">
        <v>150</v>
      </c>
      <c r="CC2004" t="s">
        <v>1213</v>
      </c>
      <c r="CD2004" t="s">
        <v>1214</v>
      </c>
      <c r="CI2004">
        <v>47.001577211700003</v>
      </c>
      <c r="CJ2004">
        <v>-122.912028193</v>
      </c>
      <c r="CN2004" t="s">
        <v>1215</v>
      </c>
      <c r="CO2004" t="s">
        <v>1216</v>
      </c>
      <c r="CP2004" t="s">
        <v>5726</v>
      </c>
      <c r="CQ2004" t="s">
        <v>130</v>
      </c>
      <c r="CT2004" t="s">
        <v>1218</v>
      </c>
      <c r="CU2004" t="s">
        <v>1219</v>
      </c>
      <c r="CV2004" t="s">
        <v>154</v>
      </c>
      <c r="CW2004" t="s">
        <v>1220</v>
      </c>
      <c r="CX2004" t="s">
        <v>1221</v>
      </c>
      <c r="DC2004" s="15"/>
      <c r="DF2004">
        <v>70</v>
      </c>
      <c r="DG2004" t="s">
        <v>130</v>
      </c>
      <c r="DH2004" t="s">
        <v>146</v>
      </c>
    </row>
    <row r="2005" spans="1:112" x14ac:dyDescent="0.25">
      <c r="A2005" t="s">
        <v>1194</v>
      </c>
      <c r="B2005" t="s">
        <v>1195</v>
      </c>
      <c r="C2005" t="s">
        <v>5795</v>
      </c>
      <c r="D2005" t="s">
        <v>124</v>
      </c>
      <c r="E2005" t="s">
        <v>125</v>
      </c>
      <c r="F2005" t="s">
        <v>126</v>
      </c>
      <c r="G2005" s="15">
        <v>43150</v>
      </c>
      <c r="H2005" t="s">
        <v>309</v>
      </c>
      <c r="I2005" t="s">
        <v>1197</v>
      </c>
      <c r="J2005" s="15"/>
      <c r="M2005" t="s">
        <v>230</v>
      </c>
      <c r="N2005" t="s">
        <v>130</v>
      </c>
      <c r="T2005" t="s">
        <v>1199</v>
      </c>
      <c r="U2005" t="s">
        <v>1200</v>
      </c>
      <c r="V2005" t="s">
        <v>5720</v>
      </c>
      <c r="AA2005" t="s">
        <v>1202</v>
      </c>
      <c r="AB2005" t="s">
        <v>1194</v>
      </c>
      <c r="AC2005" t="s">
        <v>1203</v>
      </c>
      <c r="AD2005" t="s">
        <v>1204</v>
      </c>
      <c r="AF2005" t="s">
        <v>137</v>
      </c>
      <c r="AG2005" t="s">
        <v>138</v>
      </c>
      <c r="AH2005">
        <v>0.2</v>
      </c>
      <c r="AI2005" t="s">
        <v>139</v>
      </c>
      <c r="AJ2005" t="s">
        <v>1205</v>
      </c>
      <c r="AK2005" t="s">
        <v>140</v>
      </c>
      <c r="AM2005" t="s">
        <v>141</v>
      </c>
      <c r="AS2005" t="s">
        <v>1206</v>
      </c>
      <c r="AZ2005" t="s">
        <v>1207</v>
      </c>
      <c r="BA2005" t="s">
        <v>1208</v>
      </c>
      <c r="BB2005" t="s">
        <v>1209</v>
      </c>
      <c r="BD2005" t="s">
        <v>1210</v>
      </c>
      <c r="BE2005" s="15">
        <v>43157</v>
      </c>
      <c r="BG2005" t="s">
        <v>1211</v>
      </c>
      <c r="BH2005">
        <v>0.2</v>
      </c>
      <c r="BI2005" t="s">
        <v>139</v>
      </c>
      <c r="BJ2005" s="15"/>
      <c r="BK2005" t="s">
        <v>146</v>
      </c>
      <c r="BL2005">
        <v>8</v>
      </c>
      <c r="BM2005" s="16">
        <v>43150.84375</v>
      </c>
      <c r="BO2005" s="16"/>
      <c r="BP2005" t="s">
        <v>147</v>
      </c>
      <c r="BQ2005" t="s">
        <v>147</v>
      </c>
      <c r="BR2005">
        <v>0.2</v>
      </c>
      <c r="BS2005">
        <v>0.2</v>
      </c>
      <c r="BT2005" t="b">
        <v>0</v>
      </c>
      <c r="BU2005">
        <v>0.2</v>
      </c>
      <c r="BV2005">
        <v>0.2</v>
      </c>
      <c r="BW2005">
        <v>0.2</v>
      </c>
      <c r="BX2005" t="s">
        <v>148</v>
      </c>
      <c r="BY2005" t="s">
        <v>1194</v>
      </c>
      <c r="BZ2005" t="s">
        <v>1195</v>
      </c>
      <c r="CA2005" t="s">
        <v>5721</v>
      </c>
      <c r="CB2005" t="s">
        <v>150</v>
      </c>
      <c r="CC2005" t="s">
        <v>1213</v>
      </c>
      <c r="CD2005" t="s">
        <v>1214</v>
      </c>
      <c r="CI2005">
        <v>47.001787574300003</v>
      </c>
      <c r="CJ2005">
        <v>-122.912136782</v>
      </c>
      <c r="CN2005" t="s">
        <v>1215</v>
      </c>
      <c r="CO2005" t="s">
        <v>1216</v>
      </c>
      <c r="CP2005" t="s">
        <v>5722</v>
      </c>
      <c r="CQ2005" t="s">
        <v>130</v>
      </c>
      <c r="CT2005" t="s">
        <v>1218</v>
      </c>
      <c r="CU2005" t="s">
        <v>1219</v>
      </c>
      <c r="CV2005" t="s">
        <v>154</v>
      </c>
      <c r="CW2005" t="s">
        <v>1220</v>
      </c>
      <c r="CX2005" t="s">
        <v>1221</v>
      </c>
      <c r="DC2005" s="15"/>
      <c r="DF2005">
        <v>70</v>
      </c>
      <c r="DG2005" t="s">
        <v>130</v>
      </c>
      <c r="DH2005" t="s">
        <v>146</v>
      </c>
    </row>
    <row r="2006" spans="1:112" x14ac:dyDescent="0.25">
      <c r="A2006" t="s">
        <v>1194</v>
      </c>
      <c r="B2006" t="s">
        <v>1195</v>
      </c>
      <c r="C2006" t="s">
        <v>5796</v>
      </c>
      <c r="D2006" t="s">
        <v>124</v>
      </c>
      <c r="E2006" t="s">
        <v>125</v>
      </c>
      <c r="F2006" t="s">
        <v>126</v>
      </c>
      <c r="G2006" s="15">
        <v>43151</v>
      </c>
      <c r="H2006" t="s">
        <v>2311</v>
      </c>
      <c r="I2006" t="s">
        <v>1197</v>
      </c>
      <c r="J2006" s="15"/>
      <c r="M2006" t="s">
        <v>608</v>
      </c>
      <c r="N2006" t="s">
        <v>130</v>
      </c>
      <c r="T2006" t="s">
        <v>1199</v>
      </c>
      <c r="U2006" t="s">
        <v>1200</v>
      </c>
      <c r="V2006" t="s">
        <v>5733</v>
      </c>
      <c r="AA2006" t="s">
        <v>1202</v>
      </c>
      <c r="AB2006" t="s">
        <v>1194</v>
      </c>
      <c r="AC2006" t="s">
        <v>1203</v>
      </c>
      <c r="AD2006" t="s">
        <v>1204</v>
      </c>
      <c r="AF2006" t="s">
        <v>137</v>
      </c>
      <c r="AG2006" t="s">
        <v>138</v>
      </c>
      <c r="AH2006">
        <v>0.2</v>
      </c>
      <c r="AI2006" t="s">
        <v>139</v>
      </c>
      <c r="AJ2006" t="s">
        <v>1205</v>
      </c>
      <c r="AK2006" t="s">
        <v>140</v>
      </c>
      <c r="AM2006" t="s">
        <v>141</v>
      </c>
      <c r="AS2006" t="s">
        <v>1206</v>
      </c>
      <c r="AZ2006" t="s">
        <v>1207</v>
      </c>
      <c r="BA2006" t="s">
        <v>1208</v>
      </c>
      <c r="BB2006" t="s">
        <v>1209</v>
      </c>
      <c r="BD2006" t="s">
        <v>1210</v>
      </c>
      <c r="BE2006" s="15">
        <v>43157</v>
      </c>
      <c r="BG2006" t="s">
        <v>1211</v>
      </c>
      <c r="BH2006">
        <v>0.2</v>
      </c>
      <c r="BI2006" t="s">
        <v>139</v>
      </c>
      <c r="BJ2006" s="15"/>
      <c r="BK2006" t="s">
        <v>146</v>
      </c>
      <c r="BL2006">
        <v>8</v>
      </c>
      <c r="BM2006" s="16">
        <v>43151.767361111102</v>
      </c>
      <c r="BO2006" s="16"/>
      <c r="BP2006" t="s">
        <v>147</v>
      </c>
      <c r="BQ2006" t="s">
        <v>147</v>
      </c>
      <c r="BR2006">
        <v>0.2</v>
      </c>
      <c r="BS2006">
        <v>0.2</v>
      </c>
      <c r="BT2006" t="b">
        <v>0</v>
      </c>
      <c r="BU2006">
        <v>0.2</v>
      </c>
      <c r="BV2006">
        <v>0.2</v>
      </c>
      <c r="BW2006">
        <v>0.2</v>
      </c>
      <c r="BX2006" t="s">
        <v>148</v>
      </c>
      <c r="BY2006" t="s">
        <v>1194</v>
      </c>
      <c r="BZ2006" t="s">
        <v>1195</v>
      </c>
      <c r="CA2006" t="s">
        <v>5734</v>
      </c>
      <c r="CB2006" t="s">
        <v>150</v>
      </c>
      <c r="CC2006" t="s">
        <v>1213</v>
      </c>
      <c r="CD2006" t="s">
        <v>1214</v>
      </c>
      <c r="CI2006">
        <v>47.000952508600001</v>
      </c>
      <c r="CJ2006">
        <v>-122.909868444</v>
      </c>
      <c r="CN2006" t="s">
        <v>1215</v>
      </c>
      <c r="CO2006" t="s">
        <v>1216</v>
      </c>
      <c r="CP2006" t="s">
        <v>5735</v>
      </c>
      <c r="CQ2006" t="s">
        <v>130</v>
      </c>
      <c r="CT2006" t="s">
        <v>1218</v>
      </c>
      <c r="CU2006" t="s">
        <v>1219</v>
      </c>
      <c r="CV2006" t="s">
        <v>154</v>
      </c>
      <c r="CW2006" t="s">
        <v>1220</v>
      </c>
      <c r="CX2006" t="s">
        <v>1221</v>
      </c>
      <c r="DC2006" s="15"/>
      <c r="DF2006">
        <v>95</v>
      </c>
      <c r="DG2006" t="s">
        <v>130</v>
      </c>
      <c r="DH2006" t="s">
        <v>146</v>
      </c>
    </row>
    <row r="2007" spans="1:112" x14ac:dyDescent="0.25">
      <c r="A2007" t="s">
        <v>1194</v>
      </c>
      <c r="B2007" t="s">
        <v>1195</v>
      </c>
      <c r="C2007" t="s">
        <v>5797</v>
      </c>
      <c r="D2007" t="s">
        <v>124</v>
      </c>
      <c r="E2007" t="s">
        <v>125</v>
      </c>
      <c r="F2007" t="s">
        <v>126</v>
      </c>
      <c r="G2007" s="15">
        <v>43151</v>
      </c>
      <c r="H2007" t="s">
        <v>266</v>
      </c>
      <c r="I2007" t="s">
        <v>1197</v>
      </c>
      <c r="J2007" s="15"/>
      <c r="M2007" t="s">
        <v>5749</v>
      </c>
      <c r="N2007" t="s">
        <v>130</v>
      </c>
      <c r="T2007" t="s">
        <v>1199</v>
      </c>
      <c r="U2007" t="s">
        <v>1200</v>
      </c>
      <c r="V2007" t="s">
        <v>5759</v>
      </c>
      <c r="AA2007" t="s">
        <v>1202</v>
      </c>
      <c r="AB2007" t="s">
        <v>1194</v>
      </c>
      <c r="AC2007" t="s">
        <v>1203</v>
      </c>
      <c r="AD2007" t="s">
        <v>1204</v>
      </c>
      <c r="AF2007" t="s">
        <v>137</v>
      </c>
      <c r="AG2007" t="s">
        <v>138</v>
      </c>
      <c r="AH2007">
        <v>0.2</v>
      </c>
      <c r="AI2007" t="s">
        <v>139</v>
      </c>
      <c r="AJ2007" t="s">
        <v>1205</v>
      </c>
      <c r="AK2007" t="s">
        <v>140</v>
      </c>
      <c r="AM2007" t="s">
        <v>141</v>
      </c>
      <c r="AS2007" t="s">
        <v>1206</v>
      </c>
      <c r="AZ2007" t="s">
        <v>1207</v>
      </c>
      <c r="BA2007" t="s">
        <v>1208</v>
      </c>
      <c r="BB2007" t="s">
        <v>1209</v>
      </c>
      <c r="BD2007" t="s">
        <v>1210</v>
      </c>
      <c r="BE2007" s="15">
        <v>43157</v>
      </c>
      <c r="BG2007" t="s">
        <v>1211</v>
      </c>
      <c r="BH2007">
        <v>0.2</v>
      </c>
      <c r="BI2007" t="s">
        <v>139</v>
      </c>
      <c r="BJ2007" s="15"/>
      <c r="BK2007" t="s">
        <v>146</v>
      </c>
      <c r="BL2007">
        <v>8</v>
      </c>
      <c r="BM2007" s="16">
        <v>43151.809027777803</v>
      </c>
      <c r="BO2007" s="16"/>
      <c r="BP2007" t="s">
        <v>147</v>
      </c>
      <c r="BQ2007" t="s">
        <v>147</v>
      </c>
      <c r="BR2007">
        <v>0.2</v>
      </c>
      <c r="BS2007">
        <v>0.2</v>
      </c>
      <c r="BT2007" t="b">
        <v>0</v>
      </c>
      <c r="BU2007">
        <v>0.2</v>
      </c>
      <c r="BV2007">
        <v>0.2</v>
      </c>
      <c r="BW2007">
        <v>0.2</v>
      </c>
      <c r="BX2007" t="s">
        <v>148</v>
      </c>
      <c r="BY2007" t="s">
        <v>1194</v>
      </c>
      <c r="BZ2007" t="s">
        <v>1195</v>
      </c>
      <c r="CA2007" t="s">
        <v>5760</v>
      </c>
      <c r="CB2007" t="s">
        <v>150</v>
      </c>
      <c r="CC2007" t="s">
        <v>1213</v>
      </c>
      <c r="CD2007" t="s">
        <v>1214</v>
      </c>
      <c r="CI2007">
        <v>47.001944093600002</v>
      </c>
      <c r="CJ2007">
        <v>-122.908446028</v>
      </c>
      <c r="CN2007" t="s">
        <v>1215</v>
      </c>
      <c r="CO2007" t="s">
        <v>1216</v>
      </c>
      <c r="CP2007" t="s">
        <v>5761</v>
      </c>
      <c r="CQ2007" t="s">
        <v>130</v>
      </c>
      <c r="CT2007" t="s">
        <v>1218</v>
      </c>
      <c r="CU2007" t="s">
        <v>1219</v>
      </c>
      <c r="CV2007" t="s">
        <v>154</v>
      </c>
      <c r="CW2007" t="s">
        <v>1220</v>
      </c>
      <c r="CX2007" t="s">
        <v>1221</v>
      </c>
      <c r="DC2007" s="15"/>
      <c r="DF2007">
        <v>75</v>
      </c>
      <c r="DG2007" t="s">
        <v>130</v>
      </c>
      <c r="DH2007" t="s">
        <v>146</v>
      </c>
    </row>
    <row r="2008" spans="1:112" x14ac:dyDescent="0.25">
      <c r="A2008" t="s">
        <v>1194</v>
      </c>
      <c r="B2008" t="s">
        <v>1195</v>
      </c>
      <c r="C2008" t="s">
        <v>5798</v>
      </c>
      <c r="D2008" t="s">
        <v>124</v>
      </c>
      <c r="E2008" t="s">
        <v>125</v>
      </c>
      <c r="F2008" t="s">
        <v>126</v>
      </c>
      <c r="G2008" s="15">
        <v>43151</v>
      </c>
      <c r="H2008" t="s">
        <v>2160</v>
      </c>
      <c r="I2008" t="s">
        <v>1197</v>
      </c>
      <c r="J2008" s="15"/>
      <c r="M2008" t="s">
        <v>5728</v>
      </c>
      <c r="N2008" t="s">
        <v>130</v>
      </c>
      <c r="T2008" t="s">
        <v>1199</v>
      </c>
      <c r="U2008" t="s">
        <v>1200</v>
      </c>
      <c r="V2008" t="s">
        <v>5729</v>
      </c>
      <c r="AA2008" t="s">
        <v>1202</v>
      </c>
      <c r="AB2008" t="s">
        <v>1194</v>
      </c>
      <c r="AC2008" t="s">
        <v>1203</v>
      </c>
      <c r="AD2008" t="s">
        <v>1204</v>
      </c>
      <c r="AF2008" t="s">
        <v>137</v>
      </c>
      <c r="AG2008" t="s">
        <v>138</v>
      </c>
      <c r="AH2008">
        <v>0.2</v>
      </c>
      <c r="AI2008" t="s">
        <v>139</v>
      </c>
      <c r="AJ2008" t="s">
        <v>1205</v>
      </c>
      <c r="AK2008" t="s">
        <v>140</v>
      </c>
      <c r="AM2008" t="s">
        <v>141</v>
      </c>
      <c r="AS2008" t="s">
        <v>1206</v>
      </c>
      <c r="AZ2008" t="s">
        <v>1207</v>
      </c>
      <c r="BA2008" t="s">
        <v>1208</v>
      </c>
      <c r="BB2008" t="s">
        <v>1209</v>
      </c>
      <c r="BD2008" t="s">
        <v>1210</v>
      </c>
      <c r="BE2008" s="15">
        <v>43157</v>
      </c>
      <c r="BG2008" t="s">
        <v>1211</v>
      </c>
      <c r="BH2008">
        <v>0.2</v>
      </c>
      <c r="BI2008" t="s">
        <v>139</v>
      </c>
      <c r="BJ2008" s="15"/>
      <c r="BK2008" t="s">
        <v>146</v>
      </c>
      <c r="BL2008">
        <v>8</v>
      </c>
      <c r="BM2008" s="16">
        <v>43151.885416666701</v>
      </c>
      <c r="BO2008" s="16"/>
      <c r="BP2008" t="s">
        <v>147</v>
      </c>
      <c r="BQ2008" t="s">
        <v>147</v>
      </c>
      <c r="BR2008">
        <v>0.2</v>
      </c>
      <c r="BS2008">
        <v>0.2</v>
      </c>
      <c r="BT2008" t="b">
        <v>0</v>
      </c>
      <c r="BU2008">
        <v>0.2</v>
      </c>
      <c r="BV2008">
        <v>0.2</v>
      </c>
      <c r="BW2008">
        <v>0.2</v>
      </c>
      <c r="BX2008" t="s">
        <v>148</v>
      </c>
      <c r="BY2008" t="s">
        <v>1194</v>
      </c>
      <c r="BZ2008" t="s">
        <v>1195</v>
      </c>
      <c r="CA2008" t="s">
        <v>5730</v>
      </c>
      <c r="CB2008" t="s">
        <v>150</v>
      </c>
      <c r="CC2008" t="s">
        <v>1213</v>
      </c>
      <c r="CD2008" t="s">
        <v>1214</v>
      </c>
      <c r="CI2008">
        <v>46.999804887700002</v>
      </c>
      <c r="CJ2008">
        <v>-122.916405768</v>
      </c>
      <c r="CN2008" t="s">
        <v>1215</v>
      </c>
      <c r="CO2008" t="s">
        <v>1216</v>
      </c>
      <c r="CP2008" t="s">
        <v>5731</v>
      </c>
      <c r="CQ2008" t="s">
        <v>130</v>
      </c>
      <c r="CT2008" t="s">
        <v>1218</v>
      </c>
      <c r="CU2008" t="s">
        <v>1219</v>
      </c>
      <c r="CV2008" t="s">
        <v>154</v>
      </c>
      <c r="CW2008" t="s">
        <v>1220</v>
      </c>
      <c r="CX2008" t="s">
        <v>1221</v>
      </c>
      <c r="DC2008" s="15"/>
      <c r="DF2008">
        <v>60</v>
      </c>
      <c r="DG2008" t="s">
        <v>130</v>
      </c>
      <c r="DH2008" t="s">
        <v>146</v>
      </c>
    </row>
    <row r="2009" spans="1:112" x14ac:dyDescent="0.25">
      <c r="A2009" t="s">
        <v>1194</v>
      </c>
      <c r="B2009" t="s">
        <v>1195</v>
      </c>
      <c r="C2009" t="s">
        <v>5799</v>
      </c>
      <c r="D2009" t="s">
        <v>124</v>
      </c>
      <c r="E2009" t="s">
        <v>125</v>
      </c>
      <c r="F2009" t="s">
        <v>126</v>
      </c>
      <c r="G2009" s="15">
        <v>43152</v>
      </c>
      <c r="H2009" t="s">
        <v>607</v>
      </c>
      <c r="I2009" t="s">
        <v>1197</v>
      </c>
      <c r="J2009" s="15"/>
      <c r="M2009" t="s">
        <v>950</v>
      </c>
      <c r="N2009" t="s">
        <v>130</v>
      </c>
      <c r="T2009" t="s">
        <v>1199</v>
      </c>
      <c r="U2009" t="s">
        <v>1200</v>
      </c>
      <c r="V2009" t="s">
        <v>5745</v>
      </c>
      <c r="AA2009" t="s">
        <v>1202</v>
      </c>
      <c r="AB2009" t="s">
        <v>1194</v>
      </c>
      <c r="AC2009" t="s">
        <v>1203</v>
      </c>
      <c r="AD2009" t="s">
        <v>1204</v>
      </c>
      <c r="AF2009" t="s">
        <v>137</v>
      </c>
      <c r="AG2009" t="s">
        <v>138</v>
      </c>
      <c r="AH2009">
        <v>0.2</v>
      </c>
      <c r="AI2009" t="s">
        <v>139</v>
      </c>
      <c r="AJ2009" t="s">
        <v>1205</v>
      </c>
      <c r="AK2009" t="s">
        <v>140</v>
      </c>
      <c r="AM2009" t="s">
        <v>141</v>
      </c>
      <c r="AS2009" t="s">
        <v>1206</v>
      </c>
      <c r="AZ2009" t="s">
        <v>1207</v>
      </c>
      <c r="BA2009" t="s">
        <v>1208</v>
      </c>
      <c r="BB2009" t="s">
        <v>1209</v>
      </c>
      <c r="BD2009" t="s">
        <v>1210</v>
      </c>
      <c r="BE2009" s="15">
        <v>43158</v>
      </c>
      <c r="BG2009" t="s">
        <v>1211</v>
      </c>
      <c r="BH2009">
        <v>0.2</v>
      </c>
      <c r="BI2009" t="s">
        <v>139</v>
      </c>
      <c r="BJ2009" s="15"/>
      <c r="BK2009" t="s">
        <v>146</v>
      </c>
      <c r="BL2009">
        <v>8</v>
      </c>
      <c r="BM2009" s="16">
        <v>43152.746527777803</v>
      </c>
      <c r="BO2009" s="16"/>
      <c r="BP2009" t="s">
        <v>147</v>
      </c>
      <c r="BQ2009" t="s">
        <v>147</v>
      </c>
      <c r="BR2009">
        <v>0.2</v>
      </c>
      <c r="BS2009">
        <v>0.2</v>
      </c>
      <c r="BT2009" t="b">
        <v>0</v>
      </c>
      <c r="BU2009">
        <v>0.2</v>
      </c>
      <c r="BV2009">
        <v>0.2</v>
      </c>
      <c r="BW2009">
        <v>0.2</v>
      </c>
      <c r="BX2009" t="s">
        <v>148</v>
      </c>
      <c r="BY2009" t="s">
        <v>1194</v>
      </c>
      <c r="BZ2009" t="s">
        <v>1195</v>
      </c>
      <c r="CA2009" t="s">
        <v>5746</v>
      </c>
      <c r="CB2009" t="s">
        <v>150</v>
      </c>
      <c r="CC2009" t="s">
        <v>1213</v>
      </c>
      <c r="CD2009" t="s">
        <v>1214</v>
      </c>
      <c r="CI2009">
        <v>47.000798095</v>
      </c>
      <c r="CJ2009">
        <v>-122.912287517</v>
      </c>
      <c r="CN2009" t="s">
        <v>1215</v>
      </c>
      <c r="CO2009" t="s">
        <v>1216</v>
      </c>
      <c r="CP2009" t="s">
        <v>5747</v>
      </c>
      <c r="CQ2009" t="s">
        <v>130</v>
      </c>
      <c r="CT2009" t="s">
        <v>1218</v>
      </c>
      <c r="CU2009" t="s">
        <v>1219</v>
      </c>
      <c r="CV2009" t="s">
        <v>154</v>
      </c>
      <c r="CW2009" t="s">
        <v>1220</v>
      </c>
      <c r="CX2009" t="s">
        <v>1221</v>
      </c>
      <c r="DC2009" s="15"/>
      <c r="DF2009">
        <v>37</v>
      </c>
      <c r="DG2009" t="s">
        <v>130</v>
      </c>
      <c r="DH2009" t="s">
        <v>146</v>
      </c>
    </row>
    <row r="2010" spans="1:112" x14ac:dyDescent="0.25">
      <c r="A2010" t="s">
        <v>1194</v>
      </c>
      <c r="B2010" t="s">
        <v>1195</v>
      </c>
      <c r="C2010" t="s">
        <v>5800</v>
      </c>
      <c r="D2010" t="s">
        <v>124</v>
      </c>
      <c r="E2010" t="s">
        <v>125</v>
      </c>
      <c r="F2010" t="s">
        <v>126</v>
      </c>
      <c r="G2010" s="15">
        <v>43152</v>
      </c>
      <c r="H2010" t="s">
        <v>605</v>
      </c>
      <c r="I2010" t="s">
        <v>1197</v>
      </c>
      <c r="J2010" s="15"/>
      <c r="M2010" t="s">
        <v>394</v>
      </c>
      <c r="N2010" t="s">
        <v>130</v>
      </c>
      <c r="T2010" t="s">
        <v>1199</v>
      </c>
      <c r="U2010" t="s">
        <v>1200</v>
      </c>
      <c r="V2010" t="s">
        <v>5741</v>
      </c>
      <c r="AA2010" t="s">
        <v>1202</v>
      </c>
      <c r="AB2010" t="s">
        <v>1194</v>
      </c>
      <c r="AC2010" t="s">
        <v>1203</v>
      </c>
      <c r="AD2010" t="s">
        <v>1204</v>
      </c>
      <c r="AF2010" t="s">
        <v>137</v>
      </c>
      <c r="AG2010" t="s">
        <v>138</v>
      </c>
      <c r="AH2010">
        <v>0.2</v>
      </c>
      <c r="AI2010" t="s">
        <v>139</v>
      </c>
      <c r="AJ2010" t="s">
        <v>1205</v>
      </c>
      <c r="AK2010" t="s">
        <v>140</v>
      </c>
      <c r="AM2010" t="s">
        <v>141</v>
      </c>
      <c r="AS2010" t="s">
        <v>1206</v>
      </c>
      <c r="AZ2010" t="s">
        <v>1207</v>
      </c>
      <c r="BA2010" t="s">
        <v>1208</v>
      </c>
      <c r="BB2010" t="s">
        <v>1209</v>
      </c>
      <c r="BD2010" t="s">
        <v>1210</v>
      </c>
      <c r="BE2010" s="15">
        <v>43158</v>
      </c>
      <c r="BG2010" t="s">
        <v>1211</v>
      </c>
      <c r="BH2010">
        <v>0.2</v>
      </c>
      <c r="BI2010" t="s">
        <v>139</v>
      </c>
      <c r="BJ2010" s="15"/>
      <c r="BK2010" t="s">
        <v>146</v>
      </c>
      <c r="BL2010">
        <v>8</v>
      </c>
      <c r="BM2010" s="16">
        <v>43152.805555555598</v>
      </c>
      <c r="BO2010" s="16"/>
      <c r="BP2010" t="s">
        <v>147</v>
      </c>
      <c r="BQ2010" t="s">
        <v>147</v>
      </c>
      <c r="BR2010">
        <v>0.2</v>
      </c>
      <c r="BS2010">
        <v>0.2</v>
      </c>
      <c r="BT2010" t="b">
        <v>0</v>
      </c>
      <c r="BU2010">
        <v>0.2</v>
      </c>
      <c r="BV2010">
        <v>0.2</v>
      </c>
      <c r="BW2010">
        <v>0.2</v>
      </c>
      <c r="BX2010" t="s">
        <v>148</v>
      </c>
      <c r="BY2010" t="s">
        <v>1194</v>
      </c>
      <c r="BZ2010" t="s">
        <v>1195</v>
      </c>
      <c r="CA2010" t="s">
        <v>5742</v>
      </c>
      <c r="CB2010" t="s">
        <v>150</v>
      </c>
      <c r="CC2010" t="s">
        <v>1213</v>
      </c>
      <c r="CD2010" t="s">
        <v>1214</v>
      </c>
      <c r="CI2010">
        <v>47.000809016300003</v>
      </c>
      <c r="CJ2010">
        <v>-122.912261926</v>
      </c>
      <c r="CN2010" t="s">
        <v>1215</v>
      </c>
      <c r="CO2010" t="s">
        <v>1216</v>
      </c>
      <c r="CP2010" t="s">
        <v>5743</v>
      </c>
      <c r="CQ2010" t="s">
        <v>130</v>
      </c>
      <c r="CT2010" t="s">
        <v>1218</v>
      </c>
      <c r="CU2010" t="s">
        <v>1219</v>
      </c>
      <c r="CV2010" t="s">
        <v>154</v>
      </c>
      <c r="CW2010" t="s">
        <v>1220</v>
      </c>
      <c r="CX2010" t="s">
        <v>1221</v>
      </c>
      <c r="DC2010" s="15"/>
      <c r="DF2010">
        <v>99</v>
      </c>
      <c r="DG2010" t="s">
        <v>130</v>
      </c>
      <c r="DH2010" t="s">
        <v>146</v>
      </c>
    </row>
    <row r="2011" spans="1:112" x14ac:dyDescent="0.25">
      <c r="A2011" t="s">
        <v>1194</v>
      </c>
      <c r="B2011" t="s">
        <v>1195</v>
      </c>
      <c r="C2011" t="s">
        <v>5801</v>
      </c>
      <c r="D2011" t="s">
        <v>124</v>
      </c>
      <c r="E2011" t="s">
        <v>125</v>
      </c>
      <c r="F2011" t="s">
        <v>126</v>
      </c>
      <c r="G2011" s="15">
        <v>43152</v>
      </c>
      <c r="H2011" t="s">
        <v>2011</v>
      </c>
      <c r="I2011" t="s">
        <v>1197</v>
      </c>
      <c r="J2011" s="15"/>
      <c r="M2011" t="s">
        <v>5749</v>
      </c>
      <c r="N2011" t="s">
        <v>130</v>
      </c>
      <c r="T2011" t="s">
        <v>1199</v>
      </c>
      <c r="U2011" t="s">
        <v>1200</v>
      </c>
      <c r="V2011" t="s">
        <v>5750</v>
      </c>
      <c r="AA2011" t="s">
        <v>1202</v>
      </c>
      <c r="AB2011" t="s">
        <v>1194</v>
      </c>
      <c r="AC2011" t="s">
        <v>1203</v>
      </c>
      <c r="AD2011" t="s">
        <v>1204</v>
      </c>
      <c r="AF2011" t="s">
        <v>137</v>
      </c>
      <c r="AG2011" t="s">
        <v>138</v>
      </c>
      <c r="AH2011">
        <v>0.2</v>
      </c>
      <c r="AI2011" t="s">
        <v>139</v>
      </c>
      <c r="AJ2011" t="s">
        <v>1205</v>
      </c>
      <c r="AK2011" t="s">
        <v>140</v>
      </c>
      <c r="AM2011" t="s">
        <v>141</v>
      </c>
      <c r="AS2011" t="s">
        <v>1206</v>
      </c>
      <c r="AZ2011" t="s">
        <v>1207</v>
      </c>
      <c r="BA2011" t="s">
        <v>1208</v>
      </c>
      <c r="BB2011" t="s">
        <v>1209</v>
      </c>
      <c r="BD2011" t="s">
        <v>1210</v>
      </c>
      <c r="BE2011" s="15">
        <v>43158</v>
      </c>
      <c r="BG2011" t="s">
        <v>1211</v>
      </c>
      <c r="BH2011">
        <v>0.2</v>
      </c>
      <c r="BI2011" t="s">
        <v>139</v>
      </c>
      <c r="BJ2011" s="15"/>
      <c r="BK2011" t="s">
        <v>146</v>
      </c>
      <c r="BL2011">
        <v>8</v>
      </c>
      <c r="BM2011" s="16">
        <v>43152.888888888898</v>
      </c>
      <c r="BO2011" s="16"/>
      <c r="BP2011" t="s">
        <v>147</v>
      </c>
      <c r="BQ2011" t="s">
        <v>147</v>
      </c>
      <c r="BR2011">
        <v>0.2</v>
      </c>
      <c r="BS2011">
        <v>0.2</v>
      </c>
      <c r="BT2011" t="b">
        <v>0</v>
      </c>
      <c r="BU2011">
        <v>0.2</v>
      </c>
      <c r="BV2011">
        <v>0.2</v>
      </c>
      <c r="BW2011">
        <v>0.2</v>
      </c>
      <c r="BX2011" t="s">
        <v>148</v>
      </c>
      <c r="BY2011" t="s">
        <v>1194</v>
      </c>
      <c r="BZ2011" t="s">
        <v>1195</v>
      </c>
      <c r="CA2011" t="s">
        <v>5751</v>
      </c>
      <c r="CB2011" t="s">
        <v>150</v>
      </c>
      <c r="CC2011" t="s">
        <v>1213</v>
      </c>
      <c r="CD2011" t="s">
        <v>1214</v>
      </c>
      <c r="CI2011">
        <v>47.0002667969</v>
      </c>
      <c r="CJ2011">
        <v>-122.912578197</v>
      </c>
      <c r="CN2011" t="s">
        <v>1215</v>
      </c>
      <c r="CO2011" t="s">
        <v>1216</v>
      </c>
      <c r="CP2011" t="s">
        <v>5752</v>
      </c>
      <c r="CQ2011" t="s">
        <v>130</v>
      </c>
      <c r="CT2011" t="s">
        <v>1218</v>
      </c>
      <c r="CU2011" t="s">
        <v>1219</v>
      </c>
      <c r="CV2011" t="s">
        <v>154</v>
      </c>
      <c r="CW2011" t="s">
        <v>1220</v>
      </c>
      <c r="CX2011" t="s">
        <v>1221</v>
      </c>
      <c r="DC2011" s="15"/>
      <c r="DF2011">
        <v>75</v>
      </c>
      <c r="DG2011" t="s">
        <v>130</v>
      </c>
      <c r="DH2011" t="s">
        <v>146</v>
      </c>
    </row>
    <row r="2012" spans="1:112" x14ac:dyDescent="0.25">
      <c r="A2012" t="s">
        <v>1194</v>
      </c>
      <c r="B2012" t="s">
        <v>1195</v>
      </c>
      <c r="C2012" t="s">
        <v>5802</v>
      </c>
      <c r="D2012" t="s">
        <v>124</v>
      </c>
      <c r="E2012" t="s">
        <v>125</v>
      </c>
      <c r="F2012" t="s">
        <v>126</v>
      </c>
      <c r="G2012" s="15">
        <v>43153</v>
      </c>
      <c r="H2012" t="s">
        <v>778</v>
      </c>
      <c r="I2012" t="s">
        <v>1197</v>
      </c>
      <c r="J2012" s="15"/>
      <c r="M2012" t="s">
        <v>2565</v>
      </c>
      <c r="N2012" t="s">
        <v>130</v>
      </c>
      <c r="T2012" t="s">
        <v>1199</v>
      </c>
      <c r="U2012" t="s">
        <v>1200</v>
      </c>
      <c r="V2012" t="s">
        <v>5737</v>
      </c>
      <c r="AA2012" t="s">
        <v>1202</v>
      </c>
      <c r="AB2012" t="s">
        <v>1194</v>
      </c>
      <c r="AC2012" t="s">
        <v>1203</v>
      </c>
      <c r="AD2012" t="s">
        <v>1204</v>
      </c>
      <c r="AF2012" t="s">
        <v>137</v>
      </c>
      <c r="AG2012" t="s">
        <v>138</v>
      </c>
      <c r="AH2012">
        <v>0.2</v>
      </c>
      <c r="AI2012" t="s">
        <v>139</v>
      </c>
      <c r="AJ2012" t="s">
        <v>1205</v>
      </c>
      <c r="AK2012" t="s">
        <v>140</v>
      </c>
      <c r="AM2012" t="s">
        <v>141</v>
      </c>
      <c r="AS2012" t="s">
        <v>1206</v>
      </c>
      <c r="AZ2012" t="s">
        <v>1207</v>
      </c>
      <c r="BA2012" t="s">
        <v>1208</v>
      </c>
      <c r="BB2012" t="s">
        <v>1209</v>
      </c>
      <c r="BD2012" t="s">
        <v>1210</v>
      </c>
      <c r="BE2012" s="15">
        <v>43159</v>
      </c>
      <c r="BG2012" t="s">
        <v>1211</v>
      </c>
      <c r="BH2012">
        <v>0.2</v>
      </c>
      <c r="BI2012" t="s">
        <v>139</v>
      </c>
      <c r="BJ2012" s="15"/>
      <c r="BK2012" t="s">
        <v>146</v>
      </c>
      <c r="BL2012">
        <v>8</v>
      </c>
      <c r="BM2012" s="16">
        <v>43153.760416666701</v>
      </c>
      <c r="BO2012" s="16"/>
      <c r="BP2012" t="s">
        <v>147</v>
      </c>
      <c r="BQ2012" t="s">
        <v>147</v>
      </c>
      <c r="BR2012">
        <v>0.2</v>
      </c>
      <c r="BS2012">
        <v>0.2</v>
      </c>
      <c r="BT2012" t="b">
        <v>0</v>
      </c>
      <c r="BU2012">
        <v>0.2</v>
      </c>
      <c r="BV2012">
        <v>0.2</v>
      </c>
      <c r="BW2012">
        <v>0.2</v>
      </c>
      <c r="BX2012" t="s">
        <v>148</v>
      </c>
      <c r="BY2012" t="s">
        <v>1194</v>
      </c>
      <c r="BZ2012" t="s">
        <v>1195</v>
      </c>
      <c r="CA2012" t="s">
        <v>5738</v>
      </c>
      <c r="CB2012" t="s">
        <v>150</v>
      </c>
      <c r="CC2012" t="s">
        <v>1213</v>
      </c>
      <c r="CD2012" t="s">
        <v>1214</v>
      </c>
      <c r="CI2012">
        <v>47.002263540500003</v>
      </c>
      <c r="CJ2012">
        <v>-122.910290182</v>
      </c>
      <c r="CN2012" t="s">
        <v>1215</v>
      </c>
      <c r="CO2012" t="s">
        <v>1216</v>
      </c>
      <c r="CP2012" t="s">
        <v>5739</v>
      </c>
      <c r="CQ2012" t="s">
        <v>130</v>
      </c>
      <c r="CT2012" t="s">
        <v>1218</v>
      </c>
      <c r="CU2012" t="s">
        <v>1219</v>
      </c>
      <c r="CV2012" t="s">
        <v>154</v>
      </c>
      <c r="CW2012" t="s">
        <v>1220</v>
      </c>
      <c r="CX2012" t="s">
        <v>1221</v>
      </c>
      <c r="DC2012" s="15"/>
      <c r="DF2012">
        <v>77</v>
      </c>
      <c r="DG2012" t="s">
        <v>130</v>
      </c>
      <c r="DH2012" t="s">
        <v>146</v>
      </c>
    </row>
    <row r="2013" spans="1:112" x14ac:dyDescent="0.25">
      <c r="A2013" t="s">
        <v>1194</v>
      </c>
      <c r="B2013" t="s">
        <v>1195</v>
      </c>
      <c r="C2013" t="s">
        <v>5803</v>
      </c>
      <c r="D2013" t="s">
        <v>124</v>
      </c>
      <c r="E2013" t="s">
        <v>125</v>
      </c>
      <c r="F2013" t="s">
        <v>126</v>
      </c>
      <c r="G2013" s="15">
        <v>43153</v>
      </c>
      <c r="H2013" t="s">
        <v>819</v>
      </c>
      <c r="I2013" t="s">
        <v>1197</v>
      </c>
      <c r="J2013" s="15"/>
      <c r="M2013" t="s">
        <v>2628</v>
      </c>
      <c r="N2013" t="s">
        <v>130</v>
      </c>
      <c r="T2013" t="s">
        <v>1199</v>
      </c>
      <c r="U2013" t="s">
        <v>1200</v>
      </c>
      <c r="V2013" t="s">
        <v>5755</v>
      </c>
      <c r="AA2013" t="s">
        <v>1202</v>
      </c>
      <c r="AB2013" t="s">
        <v>1194</v>
      </c>
      <c r="AC2013" t="s">
        <v>1203</v>
      </c>
      <c r="AD2013" t="s">
        <v>1204</v>
      </c>
      <c r="AF2013" t="s">
        <v>137</v>
      </c>
      <c r="AG2013" t="s">
        <v>138</v>
      </c>
      <c r="AH2013">
        <v>0.2</v>
      </c>
      <c r="AI2013" t="s">
        <v>139</v>
      </c>
      <c r="AJ2013" t="s">
        <v>1205</v>
      </c>
      <c r="AK2013" t="s">
        <v>140</v>
      </c>
      <c r="AM2013" t="s">
        <v>141</v>
      </c>
      <c r="AS2013" t="s">
        <v>1206</v>
      </c>
      <c r="AZ2013" t="s">
        <v>1207</v>
      </c>
      <c r="BA2013" t="s">
        <v>1208</v>
      </c>
      <c r="BB2013" t="s">
        <v>1209</v>
      </c>
      <c r="BD2013" t="s">
        <v>1210</v>
      </c>
      <c r="BE2013" s="15">
        <v>43159</v>
      </c>
      <c r="BG2013" t="s">
        <v>1211</v>
      </c>
      <c r="BH2013">
        <v>0.2</v>
      </c>
      <c r="BI2013" t="s">
        <v>139</v>
      </c>
      <c r="BJ2013" s="15"/>
      <c r="BK2013" t="s">
        <v>146</v>
      </c>
      <c r="BL2013">
        <v>8</v>
      </c>
      <c r="BM2013" s="16">
        <v>43153.822916666701</v>
      </c>
      <c r="BO2013" s="16"/>
      <c r="BP2013" t="s">
        <v>147</v>
      </c>
      <c r="BQ2013" t="s">
        <v>147</v>
      </c>
      <c r="BR2013">
        <v>0.2</v>
      </c>
      <c r="BS2013">
        <v>0.2</v>
      </c>
      <c r="BT2013" t="b">
        <v>0</v>
      </c>
      <c r="BU2013">
        <v>0.2</v>
      </c>
      <c r="BV2013">
        <v>0.2</v>
      </c>
      <c r="BW2013">
        <v>0.2</v>
      </c>
      <c r="BX2013" t="s">
        <v>148</v>
      </c>
      <c r="BY2013" t="s">
        <v>1194</v>
      </c>
      <c r="BZ2013" t="s">
        <v>1195</v>
      </c>
      <c r="CA2013" t="s">
        <v>5756</v>
      </c>
      <c r="CB2013" t="s">
        <v>150</v>
      </c>
      <c r="CC2013" t="s">
        <v>1213</v>
      </c>
      <c r="CD2013" t="s">
        <v>1214</v>
      </c>
      <c r="CI2013">
        <v>47.001519399999999</v>
      </c>
      <c r="CJ2013">
        <v>-122.9084867</v>
      </c>
      <c r="CN2013" t="s">
        <v>1971</v>
      </c>
      <c r="CO2013" t="s">
        <v>1216</v>
      </c>
      <c r="CP2013" t="s">
        <v>5757</v>
      </c>
      <c r="CQ2013" t="s">
        <v>130</v>
      </c>
      <c r="CT2013" t="s">
        <v>1218</v>
      </c>
      <c r="CU2013" t="s">
        <v>1219</v>
      </c>
      <c r="CV2013" t="s">
        <v>154</v>
      </c>
      <c r="CW2013" t="s">
        <v>1220</v>
      </c>
      <c r="CX2013" t="s">
        <v>1221</v>
      </c>
      <c r="DC2013" s="15"/>
      <c r="DF2013">
        <v>116</v>
      </c>
      <c r="DG2013" t="s">
        <v>130</v>
      </c>
      <c r="DH2013" t="s">
        <v>146</v>
      </c>
    </row>
    <row r="2014" spans="1:112" x14ac:dyDescent="0.25">
      <c r="A2014" t="s">
        <v>1194</v>
      </c>
      <c r="B2014" t="s">
        <v>1195</v>
      </c>
      <c r="C2014" t="s">
        <v>5804</v>
      </c>
      <c r="D2014" t="s">
        <v>124</v>
      </c>
      <c r="E2014" t="s">
        <v>125</v>
      </c>
      <c r="F2014" t="s">
        <v>126</v>
      </c>
      <c r="G2014" s="15">
        <v>43154</v>
      </c>
      <c r="H2014" t="s">
        <v>720</v>
      </c>
      <c r="I2014" t="s">
        <v>1197</v>
      </c>
      <c r="J2014" s="15"/>
      <c r="M2014" t="s">
        <v>488</v>
      </c>
      <c r="N2014" t="s">
        <v>130</v>
      </c>
      <c r="T2014" t="s">
        <v>1199</v>
      </c>
      <c r="U2014" t="s">
        <v>1200</v>
      </c>
      <c r="V2014" t="s">
        <v>5771</v>
      </c>
      <c r="AA2014" t="s">
        <v>1202</v>
      </c>
      <c r="AB2014" t="s">
        <v>1194</v>
      </c>
      <c r="AC2014" t="s">
        <v>1203</v>
      </c>
      <c r="AD2014" t="s">
        <v>1204</v>
      </c>
      <c r="AF2014" t="s">
        <v>137</v>
      </c>
      <c r="AG2014" t="s">
        <v>138</v>
      </c>
      <c r="AH2014">
        <v>0.2</v>
      </c>
      <c r="AI2014" t="s">
        <v>139</v>
      </c>
      <c r="AJ2014" t="s">
        <v>1205</v>
      </c>
      <c r="AK2014" t="s">
        <v>140</v>
      </c>
      <c r="AM2014" t="s">
        <v>141</v>
      </c>
      <c r="AS2014" t="s">
        <v>1206</v>
      </c>
      <c r="AZ2014" t="s">
        <v>1207</v>
      </c>
      <c r="BA2014" t="s">
        <v>1208</v>
      </c>
      <c r="BB2014" t="s">
        <v>1209</v>
      </c>
      <c r="BD2014" t="s">
        <v>1210</v>
      </c>
      <c r="BE2014" s="15">
        <v>43159</v>
      </c>
      <c r="BG2014" t="s">
        <v>1211</v>
      </c>
      <c r="BH2014">
        <v>0.2</v>
      </c>
      <c r="BI2014" t="s">
        <v>139</v>
      </c>
      <c r="BJ2014" s="15"/>
      <c r="BK2014" t="s">
        <v>146</v>
      </c>
      <c r="BL2014">
        <v>8</v>
      </c>
      <c r="BM2014" s="16">
        <v>43154.75</v>
      </c>
      <c r="BO2014" s="16"/>
      <c r="BP2014" t="s">
        <v>147</v>
      </c>
      <c r="BQ2014" t="s">
        <v>147</v>
      </c>
      <c r="BR2014">
        <v>0.2</v>
      </c>
      <c r="BS2014">
        <v>0.2</v>
      </c>
      <c r="BT2014" t="b">
        <v>0</v>
      </c>
      <c r="BU2014">
        <v>0.2</v>
      </c>
      <c r="BV2014">
        <v>0.2</v>
      </c>
      <c r="BW2014">
        <v>0.2</v>
      </c>
      <c r="BX2014" t="s">
        <v>148</v>
      </c>
      <c r="BY2014" t="s">
        <v>1194</v>
      </c>
      <c r="BZ2014" t="s">
        <v>1195</v>
      </c>
      <c r="CA2014" t="s">
        <v>5772</v>
      </c>
      <c r="CB2014" t="s">
        <v>150</v>
      </c>
      <c r="CC2014" t="s">
        <v>1213</v>
      </c>
      <c r="CD2014" t="s">
        <v>1214</v>
      </c>
      <c r="CI2014">
        <v>47.002546055700002</v>
      </c>
      <c r="CJ2014">
        <v>-122.904986608</v>
      </c>
      <c r="CN2014" t="s">
        <v>1215</v>
      </c>
      <c r="CO2014" t="s">
        <v>1216</v>
      </c>
      <c r="CP2014" t="s">
        <v>5773</v>
      </c>
      <c r="CQ2014" t="s">
        <v>130</v>
      </c>
      <c r="CT2014" t="s">
        <v>1218</v>
      </c>
      <c r="CU2014" t="s">
        <v>1219</v>
      </c>
      <c r="CV2014" t="s">
        <v>154</v>
      </c>
      <c r="CW2014" t="s">
        <v>1220</v>
      </c>
      <c r="CX2014" t="s">
        <v>1221</v>
      </c>
      <c r="DC2014" s="15"/>
      <c r="DF2014">
        <v>113</v>
      </c>
      <c r="DG2014" t="s">
        <v>130</v>
      </c>
      <c r="DH2014" t="s">
        <v>146</v>
      </c>
    </row>
    <row r="2015" spans="1:112" x14ac:dyDescent="0.25">
      <c r="A2015" t="s">
        <v>1194</v>
      </c>
      <c r="B2015" t="s">
        <v>1195</v>
      </c>
      <c r="C2015" t="s">
        <v>5805</v>
      </c>
      <c r="D2015" t="s">
        <v>124</v>
      </c>
      <c r="E2015" t="s">
        <v>125</v>
      </c>
      <c r="F2015" t="s">
        <v>126</v>
      </c>
      <c r="G2015" s="15">
        <v>43157</v>
      </c>
      <c r="H2015" t="s">
        <v>582</v>
      </c>
      <c r="I2015" t="s">
        <v>1197</v>
      </c>
      <c r="J2015" s="15"/>
      <c r="M2015" t="s">
        <v>2431</v>
      </c>
      <c r="N2015" t="s">
        <v>130</v>
      </c>
      <c r="T2015" t="s">
        <v>1199</v>
      </c>
      <c r="U2015" t="s">
        <v>1200</v>
      </c>
      <c r="V2015" t="s">
        <v>5775</v>
      </c>
      <c r="AA2015" t="s">
        <v>1202</v>
      </c>
      <c r="AB2015" t="s">
        <v>1194</v>
      </c>
      <c r="AC2015" t="s">
        <v>1203</v>
      </c>
      <c r="AD2015" t="s">
        <v>1204</v>
      </c>
      <c r="AF2015" t="s">
        <v>137</v>
      </c>
      <c r="AG2015" t="s">
        <v>138</v>
      </c>
      <c r="AH2015">
        <v>0.2</v>
      </c>
      <c r="AI2015" t="s">
        <v>139</v>
      </c>
      <c r="AJ2015" t="s">
        <v>1205</v>
      </c>
      <c r="AK2015" t="s">
        <v>140</v>
      </c>
      <c r="AM2015" t="s">
        <v>141</v>
      </c>
      <c r="AS2015" t="s">
        <v>1206</v>
      </c>
      <c r="AZ2015" t="s">
        <v>1207</v>
      </c>
      <c r="BA2015" t="s">
        <v>1208</v>
      </c>
      <c r="BB2015" t="s">
        <v>1209</v>
      </c>
      <c r="BD2015" t="s">
        <v>1210</v>
      </c>
      <c r="BE2015" s="15">
        <v>43159</v>
      </c>
      <c r="BG2015" t="s">
        <v>1211</v>
      </c>
      <c r="BH2015">
        <v>0.2</v>
      </c>
      <c r="BI2015" t="s">
        <v>139</v>
      </c>
      <c r="BJ2015" s="15"/>
      <c r="BK2015" t="s">
        <v>146</v>
      </c>
      <c r="BL2015">
        <v>8</v>
      </c>
      <c r="BM2015" s="16">
        <v>43157.732638888898</v>
      </c>
      <c r="BO2015" s="16"/>
      <c r="BP2015" t="s">
        <v>147</v>
      </c>
      <c r="BQ2015" t="s">
        <v>147</v>
      </c>
      <c r="BR2015">
        <v>0.2</v>
      </c>
      <c r="BS2015">
        <v>0.2</v>
      </c>
      <c r="BT2015" t="b">
        <v>0</v>
      </c>
      <c r="BU2015">
        <v>0.2</v>
      </c>
      <c r="BV2015">
        <v>0.2</v>
      </c>
      <c r="BW2015">
        <v>0.2</v>
      </c>
      <c r="BX2015" t="s">
        <v>148</v>
      </c>
      <c r="BY2015" t="s">
        <v>1194</v>
      </c>
      <c r="BZ2015" t="s">
        <v>1195</v>
      </c>
      <c r="CA2015" t="s">
        <v>5776</v>
      </c>
      <c r="CB2015" t="s">
        <v>150</v>
      </c>
      <c r="CC2015" t="s">
        <v>1213</v>
      </c>
      <c r="CD2015" t="s">
        <v>1214</v>
      </c>
      <c r="CI2015">
        <v>47.002897969300001</v>
      </c>
      <c r="CJ2015">
        <v>-122.90386549599999</v>
      </c>
      <c r="CN2015" t="s">
        <v>1215</v>
      </c>
      <c r="CO2015" t="s">
        <v>1216</v>
      </c>
      <c r="CP2015" t="s">
        <v>5777</v>
      </c>
      <c r="CQ2015" t="s">
        <v>130</v>
      </c>
      <c r="CT2015" t="s">
        <v>1218</v>
      </c>
      <c r="CU2015" t="s">
        <v>1219</v>
      </c>
      <c r="CV2015" t="s">
        <v>154</v>
      </c>
      <c r="CW2015" t="s">
        <v>1220</v>
      </c>
      <c r="CX2015" t="s">
        <v>1221</v>
      </c>
      <c r="DC2015" s="15"/>
      <c r="DF2015">
        <v>43</v>
      </c>
      <c r="DG2015" t="s">
        <v>130</v>
      </c>
      <c r="DH2015" t="s">
        <v>146</v>
      </c>
    </row>
    <row r="2016" spans="1:112" x14ac:dyDescent="0.25">
      <c r="A2016" t="s">
        <v>1194</v>
      </c>
      <c r="B2016" t="s">
        <v>1195</v>
      </c>
      <c r="C2016" t="s">
        <v>5806</v>
      </c>
      <c r="D2016" t="s">
        <v>124</v>
      </c>
      <c r="E2016" t="s">
        <v>125</v>
      </c>
      <c r="F2016" t="s">
        <v>126</v>
      </c>
      <c r="G2016" s="15">
        <v>43157</v>
      </c>
      <c r="H2016" t="s">
        <v>973</v>
      </c>
      <c r="I2016" t="s">
        <v>1197</v>
      </c>
      <c r="J2016" s="15"/>
      <c r="M2016" t="s">
        <v>2623</v>
      </c>
      <c r="N2016" t="s">
        <v>130</v>
      </c>
      <c r="T2016" t="s">
        <v>1199</v>
      </c>
      <c r="U2016" t="s">
        <v>1200</v>
      </c>
      <c r="V2016" t="s">
        <v>5779</v>
      </c>
      <c r="AA2016" t="s">
        <v>1202</v>
      </c>
      <c r="AB2016" t="s">
        <v>1194</v>
      </c>
      <c r="AC2016" t="s">
        <v>1203</v>
      </c>
      <c r="AD2016" t="s">
        <v>1204</v>
      </c>
      <c r="AF2016" t="s">
        <v>137</v>
      </c>
      <c r="AG2016" t="s">
        <v>138</v>
      </c>
      <c r="AH2016">
        <v>0.2</v>
      </c>
      <c r="AI2016" t="s">
        <v>139</v>
      </c>
      <c r="AJ2016" t="s">
        <v>1205</v>
      </c>
      <c r="AK2016" t="s">
        <v>140</v>
      </c>
      <c r="AM2016" t="s">
        <v>141</v>
      </c>
      <c r="AS2016" t="s">
        <v>1206</v>
      </c>
      <c r="AZ2016" t="s">
        <v>1207</v>
      </c>
      <c r="BA2016" t="s">
        <v>1208</v>
      </c>
      <c r="BB2016" t="s">
        <v>1209</v>
      </c>
      <c r="BD2016" t="s">
        <v>1210</v>
      </c>
      <c r="BE2016" s="15">
        <v>43159</v>
      </c>
      <c r="BG2016" t="s">
        <v>1211</v>
      </c>
      <c r="BH2016">
        <v>0.2</v>
      </c>
      <c r="BI2016" t="s">
        <v>139</v>
      </c>
      <c r="BJ2016" s="15"/>
      <c r="BK2016" t="s">
        <v>146</v>
      </c>
      <c r="BL2016">
        <v>8</v>
      </c>
      <c r="BM2016" s="16">
        <v>43157.770833333299</v>
      </c>
      <c r="BO2016" s="16"/>
      <c r="BP2016" t="s">
        <v>147</v>
      </c>
      <c r="BQ2016" t="s">
        <v>147</v>
      </c>
      <c r="BR2016">
        <v>0.2</v>
      </c>
      <c r="BS2016">
        <v>0.2</v>
      </c>
      <c r="BT2016" t="b">
        <v>0</v>
      </c>
      <c r="BU2016">
        <v>0.2</v>
      </c>
      <c r="BV2016">
        <v>0.2</v>
      </c>
      <c r="BW2016">
        <v>0.2</v>
      </c>
      <c r="BX2016" t="s">
        <v>148</v>
      </c>
      <c r="BY2016" t="s">
        <v>1194</v>
      </c>
      <c r="BZ2016" t="s">
        <v>1195</v>
      </c>
      <c r="CA2016" t="s">
        <v>5780</v>
      </c>
      <c r="CB2016" t="s">
        <v>150</v>
      </c>
      <c r="CC2016" t="s">
        <v>1213</v>
      </c>
      <c r="CD2016" t="s">
        <v>1214</v>
      </c>
      <c r="CI2016">
        <v>47.002908161299999</v>
      </c>
      <c r="CJ2016">
        <v>-122.903868332</v>
      </c>
      <c r="CN2016" t="s">
        <v>1215</v>
      </c>
      <c r="CO2016" t="s">
        <v>1216</v>
      </c>
      <c r="CP2016" t="s">
        <v>5781</v>
      </c>
      <c r="CQ2016" t="s">
        <v>130</v>
      </c>
      <c r="CT2016" t="s">
        <v>1218</v>
      </c>
      <c r="CU2016" t="s">
        <v>1219</v>
      </c>
      <c r="CV2016" t="s">
        <v>154</v>
      </c>
      <c r="CW2016" t="s">
        <v>1220</v>
      </c>
      <c r="CX2016" t="s">
        <v>1221</v>
      </c>
      <c r="DC2016" s="15"/>
      <c r="DF2016">
        <v>87</v>
      </c>
      <c r="DG2016" t="s">
        <v>130</v>
      </c>
      <c r="DH2016" t="s">
        <v>146</v>
      </c>
    </row>
    <row r="2017" spans="1:112" x14ac:dyDescent="0.25">
      <c r="A2017" t="s">
        <v>1194</v>
      </c>
      <c r="B2017" t="s">
        <v>1195</v>
      </c>
      <c r="C2017" t="s">
        <v>5807</v>
      </c>
      <c r="D2017" t="s">
        <v>124</v>
      </c>
      <c r="E2017" t="s">
        <v>125</v>
      </c>
      <c r="F2017" t="s">
        <v>126</v>
      </c>
      <c r="G2017" s="15">
        <v>43157</v>
      </c>
      <c r="H2017" t="s">
        <v>1325</v>
      </c>
      <c r="I2017" t="s">
        <v>1197</v>
      </c>
      <c r="J2017" s="15"/>
      <c r="M2017" t="s">
        <v>608</v>
      </c>
      <c r="N2017" t="s">
        <v>130</v>
      </c>
      <c r="T2017" t="s">
        <v>1199</v>
      </c>
      <c r="U2017" t="s">
        <v>1200</v>
      </c>
      <c r="V2017" t="s">
        <v>5763</v>
      </c>
      <c r="AA2017" t="s">
        <v>1202</v>
      </c>
      <c r="AB2017" t="s">
        <v>1194</v>
      </c>
      <c r="AC2017" t="s">
        <v>1203</v>
      </c>
      <c r="AD2017" t="s">
        <v>1204</v>
      </c>
      <c r="AF2017" t="s">
        <v>137</v>
      </c>
      <c r="AG2017" t="s">
        <v>138</v>
      </c>
      <c r="AH2017">
        <v>0.2</v>
      </c>
      <c r="AI2017" t="s">
        <v>139</v>
      </c>
      <c r="AJ2017" t="s">
        <v>1205</v>
      </c>
      <c r="AK2017" t="s">
        <v>140</v>
      </c>
      <c r="AM2017" t="s">
        <v>141</v>
      </c>
      <c r="AS2017" t="s">
        <v>1206</v>
      </c>
      <c r="AZ2017" t="s">
        <v>1207</v>
      </c>
      <c r="BA2017" t="s">
        <v>1208</v>
      </c>
      <c r="BB2017" t="s">
        <v>1209</v>
      </c>
      <c r="BD2017" t="s">
        <v>1210</v>
      </c>
      <c r="BE2017" s="15">
        <v>43159</v>
      </c>
      <c r="BG2017" t="s">
        <v>1211</v>
      </c>
      <c r="BH2017">
        <v>0.2</v>
      </c>
      <c r="BI2017" t="s">
        <v>139</v>
      </c>
      <c r="BJ2017" s="15"/>
      <c r="BK2017" t="s">
        <v>146</v>
      </c>
      <c r="BL2017">
        <v>8</v>
      </c>
      <c r="BM2017" s="16">
        <v>43157.8125</v>
      </c>
      <c r="BO2017" s="16"/>
      <c r="BP2017" t="s">
        <v>147</v>
      </c>
      <c r="BQ2017" t="s">
        <v>147</v>
      </c>
      <c r="BR2017">
        <v>0.2</v>
      </c>
      <c r="BS2017">
        <v>0.2</v>
      </c>
      <c r="BT2017" t="b">
        <v>0</v>
      </c>
      <c r="BU2017">
        <v>0.2</v>
      </c>
      <c r="BV2017">
        <v>0.2</v>
      </c>
      <c r="BW2017">
        <v>0.2</v>
      </c>
      <c r="BX2017" t="s">
        <v>148</v>
      </c>
      <c r="BY2017" t="s">
        <v>1194</v>
      </c>
      <c r="BZ2017" t="s">
        <v>1195</v>
      </c>
      <c r="CA2017" t="s">
        <v>5764</v>
      </c>
      <c r="CB2017" t="s">
        <v>150</v>
      </c>
      <c r="CC2017" t="s">
        <v>1213</v>
      </c>
      <c r="CD2017" t="s">
        <v>1214</v>
      </c>
      <c r="CI2017">
        <v>47.003713681100002</v>
      </c>
      <c r="CJ2017">
        <v>-122.903635221</v>
      </c>
      <c r="CN2017" t="s">
        <v>1215</v>
      </c>
      <c r="CO2017" t="s">
        <v>1216</v>
      </c>
      <c r="CP2017" t="s">
        <v>5765</v>
      </c>
      <c r="CQ2017" t="s">
        <v>130</v>
      </c>
      <c r="CT2017" t="s">
        <v>1218</v>
      </c>
      <c r="CU2017" t="s">
        <v>1219</v>
      </c>
      <c r="CV2017" t="s">
        <v>154</v>
      </c>
      <c r="CW2017" t="s">
        <v>1220</v>
      </c>
      <c r="CX2017" t="s">
        <v>1221</v>
      </c>
      <c r="DC2017" s="15"/>
      <c r="DF2017">
        <v>95</v>
      </c>
      <c r="DG2017" t="s">
        <v>130</v>
      </c>
      <c r="DH2017" t="s">
        <v>146</v>
      </c>
    </row>
    <row r="2018" spans="1:112" x14ac:dyDescent="0.25">
      <c r="A2018" t="s">
        <v>1194</v>
      </c>
      <c r="B2018" t="s">
        <v>1195</v>
      </c>
      <c r="C2018" t="s">
        <v>5808</v>
      </c>
      <c r="D2018" t="s">
        <v>124</v>
      </c>
      <c r="E2018" t="s">
        <v>125</v>
      </c>
      <c r="F2018" t="s">
        <v>126</v>
      </c>
      <c r="G2018" s="15">
        <v>43157</v>
      </c>
      <c r="H2018" t="s">
        <v>573</v>
      </c>
      <c r="I2018" t="s">
        <v>1197</v>
      </c>
      <c r="J2018" s="15"/>
      <c r="M2018" t="s">
        <v>511</v>
      </c>
      <c r="N2018" t="s">
        <v>130</v>
      </c>
      <c r="T2018" t="s">
        <v>1199</v>
      </c>
      <c r="U2018" t="s">
        <v>1200</v>
      </c>
      <c r="V2018" t="s">
        <v>5767</v>
      </c>
      <c r="AA2018" t="s">
        <v>1202</v>
      </c>
      <c r="AB2018" t="s">
        <v>1194</v>
      </c>
      <c r="AC2018" t="s">
        <v>1203</v>
      </c>
      <c r="AD2018" t="s">
        <v>1204</v>
      </c>
      <c r="AF2018" t="s">
        <v>137</v>
      </c>
      <c r="AG2018" t="s">
        <v>138</v>
      </c>
      <c r="AH2018">
        <v>0.2</v>
      </c>
      <c r="AI2018" t="s">
        <v>139</v>
      </c>
      <c r="AJ2018" t="s">
        <v>1205</v>
      </c>
      <c r="AK2018" t="s">
        <v>140</v>
      </c>
      <c r="AM2018" t="s">
        <v>141</v>
      </c>
      <c r="AS2018" t="s">
        <v>1206</v>
      </c>
      <c r="AZ2018" t="s">
        <v>1207</v>
      </c>
      <c r="BA2018" t="s">
        <v>1208</v>
      </c>
      <c r="BB2018" t="s">
        <v>1209</v>
      </c>
      <c r="BD2018" t="s">
        <v>1210</v>
      </c>
      <c r="BE2018" s="15">
        <v>43159</v>
      </c>
      <c r="BG2018" t="s">
        <v>1211</v>
      </c>
      <c r="BH2018">
        <v>0.2</v>
      </c>
      <c r="BI2018" t="s">
        <v>139</v>
      </c>
      <c r="BJ2018" s="15"/>
      <c r="BK2018" t="s">
        <v>146</v>
      </c>
      <c r="BL2018">
        <v>8</v>
      </c>
      <c r="BM2018" s="16">
        <v>43157.868055555598</v>
      </c>
      <c r="BO2018" s="16"/>
      <c r="BP2018" t="s">
        <v>147</v>
      </c>
      <c r="BQ2018" t="s">
        <v>147</v>
      </c>
      <c r="BR2018">
        <v>0.2</v>
      </c>
      <c r="BS2018">
        <v>0.2</v>
      </c>
      <c r="BT2018" t="b">
        <v>0</v>
      </c>
      <c r="BU2018">
        <v>0.2</v>
      </c>
      <c r="BV2018">
        <v>0.2</v>
      </c>
      <c r="BW2018">
        <v>0.2</v>
      </c>
      <c r="BX2018" t="s">
        <v>148</v>
      </c>
      <c r="BY2018" t="s">
        <v>1194</v>
      </c>
      <c r="BZ2018" t="s">
        <v>1195</v>
      </c>
      <c r="CA2018" t="s">
        <v>5768</v>
      </c>
      <c r="CB2018" t="s">
        <v>150</v>
      </c>
      <c r="CC2018" t="s">
        <v>1213</v>
      </c>
      <c r="CD2018" t="s">
        <v>1214</v>
      </c>
      <c r="CI2018">
        <v>47.003697842800001</v>
      </c>
      <c r="CJ2018">
        <v>-122.90363992499999</v>
      </c>
      <c r="CN2018" t="s">
        <v>1215</v>
      </c>
      <c r="CO2018" t="s">
        <v>1216</v>
      </c>
      <c r="CP2018" t="s">
        <v>5769</v>
      </c>
      <c r="CQ2018" t="s">
        <v>130</v>
      </c>
      <c r="CT2018" t="s">
        <v>1218</v>
      </c>
      <c r="CU2018" t="s">
        <v>1219</v>
      </c>
      <c r="CV2018" t="s">
        <v>154</v>
      </c>
      <c r="CW2018" t="s">
        <v>1220</v>
      </c>
      <c r="CX2018" t="s">
        <v>1221</v>
      </c>
      <c r="DC2018" s="15"/>
      <c r="DF2018">
        <v>50</v>
      </c>
      <c r="DG2018" t="s">
        <v>130</v>
      </c>
      <c r="DH2018" t="s">
        <v>146</v>
      </c>
    </row>
    <row r="2019" spans="1:112" x14ac:dyDescent="0.25">
      <c r="A2019" t="s">
        <v>1194</v>
      </c>
      <c r="B2019" t="s">
        <v>1195</v>
      </c>
      <c r="C2019" t="s">
        <v>5809</v>
      </c>
      <c r="D2019" t="s">
        <v>124</v>
      </c>
      <c r="E2019" t="s">
        <v>125</v>
      </c>
      <c r="F2019" t="s">
        <v>126</v>
      </c>
      <c r="G2019" s="15">
        <v>43158</v>
      </c>
      <c r="H2019" t="s">
        <v>127</v>
      </c>
      <c r="I2019" t="s">
        <v>1197</v>
      </c>
      <c r="J2019" s="15"/>
      <c r="M2019" t="s">
        <v>5788</v>
      </c>
      <c r="N2019" t="s">
        <v>130</v>
      </c>
      <c r="T2019" t="s">
        <v>1199</v>
      </c>
      <c r="U2019" t="s">
        <v>1200</v>
      </c>
      <c r="V2019" t="s">
        <v>5789</v>
      </c>
      <c r="AA2019" t="s">
        <v>1202</v>
      </c>
      <c r="AB2019" t="s">
        <v>1194</v>
      </c>
      <c r="AC2019" t="s">
        <v>1203</v>
      </c>
      <c r="AD2019" t="s">
        <v>1204</v>
      </c>
      <c r="AF2019" t="s">
        <v>137</v>
      </c>
      <c r="AG2019" t="s">
        <v>138</v>
      </c>
      <c r="AH2019">
        <v>0.2</v>
      </c>
      <c r="AI2019" t="s">
        <v>139</v>
      </c>
      <c r="AJ2019" t="s">
        <v>1205</v>
      </c>
      <c r="AK2019" t="s">
        <v>140</v>
      </c>
      <c r="AM2019" t="s">
        <v>141</v>
      </c>
      <c r="AS2019" t="s">
        <v>1206</v>
      </c>
      <c r="AZ2019" t="s">
        <v>1207</v>
      </c>
      <c r="BA2019" t="s">
        <v>1208</v>
      </c>
      <c r="BB2019" t="s">
        <v>1209</v>
      </c>
      <c r="BD2019" t="s">
        <v>1210</v>
      </c>
      <c r="BE2019" s="15">
        <v>43160</v>
      </c>
      <c r="BG2019" t="s">
        <v>1211</v>
      </c>
      <c r="BH2019">
        <v>0.2</v>
      </c>
      <c r="BI2019" t="s">
        <v>139</v>
      </c>
      <c r="BJ2019" s="15"/>
      <c r="BK2019" t="s">
        <v>146</v>
      </c>
      <c r="BL2019">
        <v>8</v>
      </c>
      <c r="BM2019" s="16">
        <v>43158.815972222197</v>
      </c>
      <c r="BO2019" s="16"/>
      <c r="BP2019" t="s">
        <v>147</v>
      </c>
      <c r="BQ2019" t="s">
        <v>147</v>
      </c>
      <c r="BR2019">
        <v>0.2</v>
      </c>
      <c r="BS2019">
        <v>0.2</v>
      </c>
      <c r="BT2019" t="b">
        <v>0</v>
      </c>
      <c r="BU2019">
        <v>0.2</v>
      </c>
      <c r="BV2019">
        <v>0.2</v>
      </c>
      <c r="BW2019">
        <v>0.2</v>
      </c>
      <c r="BX2019" t="s">
        <v>148</v>
      </c>
      <c r="BY2019" t="s">
        <v>1194</v>
      </c>
      <c r="BZ2019" t="s">
        <v>1195</v>
      </c>
      <c r="CA2019" t="s">
        <v>5790</v>
      </c>
      <c r="CB2019" t="s">
        <v>150</v>
      </c>
      <c r="CC2019" t="s">
        <v>1213</v>
      </c>
      <c r="CD2019" t="s">
        <v>1214</v>
      </c>
      <c r="CI2019">
        <v>47.002836714300003</v>
      </c>
      <c r="CJ2019">
        <v>-122.90610829000001</v>
      </c>
      <c r="CN2019" t="s">
        <v>1215</v>
      </c>
      <c r="CO2019" t="s">
        <v>1216</v>
      </c>
      <c r="CP2019" t="s">
        <v>5791</v>
      </c>
      <c r="CQ2019" t="s">
        <v>130</v>
      </c>
      <c r="CT2019" t="s">
        <v>1218</v>
      </c>
      <c r="CU2019" t="s">
        <v>1219</v>
      </c>
      <c r="CV2019" t="s">
        <v>154</v>
      </c>
      <c r="CW2019" t="s">
        <v>1220</v>
      </c>
      <c r="CX2019" t="s">
        <v>1221</v>
      </c>
      <c r="DC2019" s="15"/>
      <c r="DF2019">
        <v>108.5</v>
      </c>
      <c r="DG2019" t="s">
        <v>130</v>
      </c>
      <c r="DH2019" t="s">
        <v>146</v>
      </c>
    </row>
    <row r="2020" spans="1:112" x14ac:dyDescent="0.25">
      <c r="A2020" t="s">
        <v>1194</v>
      </c>
      <c r="B2020" t="s">
        <v>1195</v>
      </c>
      <c r="C2020" t="s">
        <v>5810</v>
      </c>
      <c r="D2020" t="s">
        <v>124</v>
      </c>
      <c r="E2020" t="s">
        <v>125</v>
      </c>
      <c r="F2020" t="s">
        <v>126</v>
      </c>
      <c r="G2020" s="15">
        <v>43158</v>
      </c>
      <c r="H2020" t="s">
        <v>386</v>
      </c>
      <c r="I2020" t="s">
        <v>1197</v>
      </c>
      <c r="J2020" s="15"/>
      <c r="M2020" t="s">
        <v>5783</v>
      </c>
      <c r="N2020" t="s">
        <v>130</v>
      </c>
      <c r="T2020" t="s">
        <v>1199</v>
      </c>
      <c r="U2020" t="s">
        <v>1200</v>
      </c>
      <c r="V2020" t="s">
        <v>5784</v>
      </c>
      <c r="AA2020" t="s">
        <v>1202</v>
      </c>
      <c r="AB2020" t="s">
        <v>1194</v>
      </c>
      <c r="AC2020" t="s">
        <v>1203</v>
      </c>
      <c r="AD2020" t="s">
        <v>1204</v>
      </c>
      <c r="AF2020" t="s">
        <v>137</v>
      </c>
      <c r="AG2020" t="s">
        <v>138</v>
      </c>
      <c r="AH2020">
        <v>0.2</v>
      </c>
      <c r="AI2020" t="s">
        <v>139</v>
      </c>
      <c r="AJ2020" t="s">
        <v>1205</v>
      </c>
      <c r="AK2020" t="s">
        <v>140</v>
      </c>
      <c r="AM2020" t="s">
        <v>141</v>
      </c>
      <c r="AS2020" t="s">
        <v>1206</v>
      </c>
      <c r="AZ2020" t="s">
        <v>1207</v>
      </c>
      <c r="BA2020" t="s">
        <v>1208</v>
      </c>
      <c r="BB2020" t="s">
        <v>1209</v>
      </c>
      <c r="BD2020" t="s">
        <v>1210</v>
      </c>
      <c r="BE2020" s="15">
        <v>43160</v>
      </c>
      <c r="BG2020" t="s">
        <v>1211</v>
      </c>
      <c r="BH2020">
        <v>0.2</v>
      </c>
      <c r="BI2020" t="s">
        <v>139</v>
      </c>
      <c r="BJ2020" s="15"/>
      <c r="BK2020" t="s">
        <v>146</v>
      </c>
      <c r="BL2020">
        <v>8</v>
      </c>
      <c r="BM2020" s="16">
        <v>43158.847222222197</v>
      </c>
      <c r="BO2020" s="16"/>
      <c r="BP2020" t="s">
        <v>147</v>
      </c>
      <c r="BQ2020" t="s">
        <v>147</v>
      </c>
      <c r="BR2020">
        <v>0.2</v>
      </c>
      <c r="BS2020">
        <v>0.2</v>
      </c>
      <c r="BT2020" t="b">
        <v>0</v>
      </c>
      <c r="BU2020">
        <v>0.2</v>
      </c>
      <c r="BV2020">
        <v>0.2</v>
      </c>
      <c r="BW2020">
        <v>0.2</v>
      </c>
      <c r="BX2020" t="s">
        <v>148</v>
      </c>
      <c r="BY2020" t="s">
        <v>1194</v>
      </c>
      <c r="BZ2020" t="s">
        <v>1195</v>
      </c>
      <c r="CA2020" t="s">
        <v>5785</v>
      </c>
      <c r="CB2020" t="s">
        <v>150</v>
      </c>
      <c r="CC2020" t="s">
        <v>1213</v>
      </c>
      <c r="CD2020" t="s">
        <v>1214</v>
      </c>
      <c r="CI2020">
        <v>47.002841726500002</v>
      </c>
      <c r="CJ2020">
        <v>-122.906095522</v>
      </c>
      <c r="CN2020" t="s">
        <v>1215</v>
      </c>
      <c r="CO2020" t="s">
        <v>1216</v>
      </c>
      <c r="CP2020" t="s">
        <v>5786</v>
      </c>
      <c r="CQ2020" t="s">
        <v>130</v>
      </c>
      <c r="CT2020" t="s">
        <v>1218</v>
      </c>
      <c r="CU2020" t="s">
        <v>1219</v>
      </c>
      <c r="CV2020" t="s">
        <v>154</v>
      </c>
      <c r="CW2020" t="s">
        <v>1220</v>
      </c>
      <c r="CX2020" t="s">
        <v>1221</v>
      </c>
      <c r="DC2020" s="15"/>
      <c r="DF2020">
        <v>20</v>
      </c>
      <c r="DG2020" t="s">
        <v>130</v>
      </c>
      <c r="DH2020" t="s">
        <v>146</v>
      </c>
    </row>
    <row r="2021" spans="1:112" x14ac:dyDescent="0.25">
      <c r="A2021" t="s">
        <v>1194</v>
      </c>
      <c r="B2021" t="s">
        <v>1195</v>
      </c>
      <c r="C2021" t="s">
        <v>5811</v>
      </c>
      <c r="D2021" t="s">
        <v>124</v>
      </c>
      <c r="E2021" t="s">
        <v>125</v>
      </c>
      <c r="F2021" t="s">
        <v>126</v>
      </c>
      <c r="G2021" s="15">
        <v>43235</v>
      </c>
      <c r="H2021" t="s">
        <v>232</v>
      </c>
      <c r="I2021" t="s">
        <v>1223</v>
      </c>
      <c r="J2021" s="15"/>
      <c r="M2021" t="s">
        <v>230</v>
      </c>
      <c r="N2021" t="s">
        <v>130</v>
      </c>
      <c r="T2021" t="s">
        <v>1199</v>
      </c>
      <c r="U2021" t="s">
        <v>1200</v>
      </c>
      <c r="V2021" t="s">
        <v>5716</v>
      </c>
      <c r="AA2021" t="s">
        <v>1202</v>
      </c>
      <c r="AB2021" t="s">
        <v>1194</v>
      </c>
      <c r="AC2021" t="s">
        <v>1203</v>
      </c>
      <c r="AD2021" t="s">
        <v>1204</v>
      </c>
      <c r="AF2021" t="s">
        <v>137</v>
      </c>
      <c r="AG2021" t="s">
        <v>138</v>
      </c>
      <c r="AH2021">
        <v>0.2</v>
      </c>
      <c r="AI2021" t="s">
        <v>139</v>
      </c>
      <c r="AJ2021" t="s">
        <v>1205</v>
      </c>
      <c r="AK2021" t="s">
        <v>140</v>
      </c>
      <c r="AM2021" t="s">
        <v>141</v>
      </c>
      <c r="AS2021" t="s">
        <v>1206</v>
      </c>
      <c r="AZ2021" t="s">
        <v>1207</v>
      </c>
      <c r="BA2021" t="s">
        <v>1208</v>
      </c>
      <c r="BB2021" t="s">
        <v>1209</v>
      </c>
      <c r="BD2021" t="s">
        <v>1210</v>
      </c>
      <c r="BE2021" s="15">
        <v>43237</v>
      </c>
      <c r="BG2021" t="s">
        <v>1211</v>
      </c>
      <c r="BH2021">
        <v>0.2</v>
      </c>
      <c r="BI2021" t="s">
        <v>139</v>
      </c>
      <c r="BJ2021" s="15"/>
      <c r="BK2021" t="s">
        <v>146</v>
      </c>
      <c r="BL2021">
        <v>7</v>
      </c>
      <c r="BM2021" s="16">
        <v>43235.697916666701</v>
      </c>
      <c r="BO2021" s="16"/>
      <c r="BP2021" t="s">
        <v>147</v>
      </c>
      <c r="BQ2021" t="s">
        <v>147</v>
      </c>
      <c r="BR2021">
        <v>0.2</v>
      </c>
      <c r="BS2021">
        <v>0.2</v>
      </c>
      <c r="BT2021" t="b">
        <v>0</v>
      </c>
      <c r="BU2021">
        <v>0.2</v>
      </c>
      <c r="BV2021">
        <v>0.2</v>
      </c>
      <c r="BW2021">
        <v>0.2</v>
      </c>
      <c r="BX2021" t="s">
        <v>148</v>
      </c>
      <c r="BY2021" t="s">
        <v>1194</v>
      </c>
      <c r="BZ2021" t="s">
        <v>1195</v>
      </c>
      <c r="CA2021" t="s">
        <v>5717</v>
      </c>
      <c r="CB2021" t="s">
        <v>150</v>
      </c>
      <c r="CC2021" t="s">
        <v>1213</v>
      </c>
      <c r="CD2021" t="s">
        <v>1214</v>
      </c>
      <c r="CI2021">
        <v>47.001612628099998</v>
      </c>
      <c r="CJ2021">
        <v>-122.91290063300001</v>
      </c>
      <c r="CN2021" t="s">
        <v>1215</v>
      </c>
      <c r="CO2021" t="s">
        <v>1216</v>
      </c>
      <c r="CP2021" t="s">
        <v>5718</v>
      </c>
      <c r="CQ2021" t="s">
        <v>130</v>
      </c>
      <c r="CT2021" t="s">
        <v>1218</v>
      </c>
      <c r="CU2021" t="s">
        <v>1219</v>
      </c>
      <c r="CV2021" t="s">
        <v>154</v>
      </c>
      <c r="CW2021" t="s">
        <v>1220</v>
      </c>
      <c r="CX2021" t="s">
        <v>1221</v>
      </c>
      <c r="DC2021" s="15"/>
      <c r="DF2021">
        <v>70</v>
      </c>
      <c r="DG2021" t="s">
        <v>130</v>
      </c>
      <c r="DH2021" t="s">
        <v>146</v>
      </c>
    </row>
    <row r="2022" spans="1:112" x14ac:dyDescent="0.25">
      <c r="A2022" t="s">
        <v>1194</v>
      </c>
      <c r="B2022" t="s">
        <v>1195</v>
      </c>
      <c r="C2022" t="s">
        <v>5812</v>
      </c>
      <c r="D2022" t="s">
        <v>124</v>
      </c>
      <c r="E2022" t="s">
        <v>125</v>
      </c>
      <c r="F2022" t="s">
        <v>126</v>
      </c>
      <c r="G2022" s="15">
        <v>43235</v>
      </c>
      <c r="H2022" t="s">
        <v>459</v>
      </c>
      <c r="I2022" t="s">
        <v>1223</v>
      </c>
      <c r="J2022" s="15"/>
      <c r="M2022" t="s">
        <v>5728</v>
      </c>
      <c r="N2022" t="s">
        <v>130</v>
      </c>
      <c r="T2022" t="s">
        <v>1199</v>
      </c>
      <c r="U2022" t="s">
        <v>1200</v>
      </c>
      <c r="V2022" t="s">
        <v>5729</v>
      </c>
      <c r="AA2022" t="s">
        <v>1202</v>
      </c>
      <c r="AB2022" t="s">
        <v>1194</v>
      </c>
      <c r="AC2022" t="s">
        <v>1203</v>
      </c>
      <c r="AD2022" t="s">
        <v>1204</v>
      </c>
      <c r="AF2022" t="s">
        <v>137</v>
      </c>
      <c r="AG2022" t="s">
        <v>138</v>
      </c>
      <c r="AH2022">
        <v>0.2</v>
      </c>
      <c r="AI2022" t="s">
        <v>139</v>
      </c>
      <c r="AJ2022" t="s">
        <v>1205</v>
      </c>
      <c r="AK2022" t="s">
        <v>140</v>
      </c>
      <c r="AM2022" t="s">
        <v>141</v>
      </c>
      <c r="AS2022" t="s">
        <v>1206</v>
      </c>
      <c r="AZ2022" t="s">
        <v>1207</v>
      </c>
      <c r="BA2022" t="s">
        <v>1208</v>
      </c>
      <c r="BB2022" t="s">
        <v>1209</v>
      </c>
      <c r="BD2022" t="s">
        <v>1210</v>
      </c>
      <c r="BE2022" s="15">
        <v>43237</v>
      </c>
      <c r="BG2022" t="s">
        <v>1211</v>
      </c>
      <c r="BH2022">
        <v>0.2</v>
      </c>
      <c r="BI2022" t="s">
        <v>139</v>
      </c>
      <c r="BJ2022" s="15"/>
      <c r="BK2022" t="s">
        <v>146</v>
      </c>
      <c r="BL2022">
        <v>7</v>
      </c>
      <c r="BM2022" s="16">
        <v>43235.819444444402</v>
      </c>
      <c r="BO2022" s="16"/>
      <c r="BP2022" t="s">
        <v>147</v>
      </c>
      <c r="BQ2022" t="s">
        <v>147</v>
      </c>
      <c r="BR2022">
        <v>0.2</v>
      </c>
      <c r="BS2022">
        <v>0.2</v>
      </c>
      <c r="BT2022" t="b">
        <v>0</v>
      </c>
      <c r="BU2022">
        <v>0.2</v>
      </c>
      <c r="BV2022">
        <v>0.2</v>
      </c>
      <c r="BW2022">
        <v>0.2</v>
      </c>
      <c r="BX2022" t="s">
        <v>148</v>
      </c>
      <c r="BY2022" t="s">
        <v>1194</v>
      </c>
      <c r="BZ2022" t="s">
        <v>1195</v>
      </c>
      <c r="CA2022" t="s">
        <v>5730</v>
      </c>
      <c r="CB2022" t="s">
        <v>150</v>
      </c>
      <c r="CC2022" t="s">
        <v>1213</v>
      </c>
      <c r="CD2022" t="s">
        <v>1214</v>
      </c>
      <c r="CI2022">
        <v>46.999804887700002</v>
      </c>
      <c r="CJ2022">
        <v>-122.916405768</v>
      </c>
      <c r="CN2022" t="s">
        <v>1215</v>
      </c>
      <c r="CO2022" t="s">
        <v>1216</v>
      </c>
      <c r="CP2022" t="s">
        <v>5731</v>
      </c>
      <c r="CQ2022" t="s">
        <v>130</v>
      </c>
      <c r="CT2022" t="s">
        <v>1218</v>
      </c>
      <c r="CU2022" t="s">
        <v>1219</v>
      </c>
      <c r="CV2022" t="s">
        <v>154</v>
      </c>
      <c r="CW2022" t="s">
        <v>1220</v>
      </c>
      <c r="CX2022" t="s">
        <v>1221</v>
      </c>
      <c r="DC2022" s="15"/>
      <c r="DF2022">
        <v>60</v>
      </c>
      <c r="DG2022" t="s">
        <v>130</v>
      </c>
      <c r="DH2022" t="s">
        <v>146</v>
      </c>
    </row>
    <row r="2023" spans="1:112" x14ac:dyDescent="0.25">
      <c r="A2023" t="s">
        <v>1194</v>
      </c>
      <c r="B2023" t="s">
        <v>1195</v>
      </c>
      <c r="C2023" t="s">
        <v>5813</v>
      </c>
      <c r="D2023" t="s">
        <v>124</v>
      </c>
      <c r="E2023" t="s">
        <v>125</v>
      </c>
      <c r="F2023" t="s">
        <v>126</v>
      </c>
      <c r="G2023" s="15">
        <v>43236</v>
      </c>
      <c r="H2023" t="s">
        <v>307</v>
      </c>
      <c r="I2023" t="s">
        <v>1223</v>
      </c>
      <c r="J2023" s="15"/>
      <c r="M2023" t="s">
        <v>394</v>
      </c>
      <c r="N2023" t="s">
        <v>130</v>
      </c>
      <c r="T2023" t="s">
        <v>1199</v>
      </c>
      <c r="U2023" t="s">
        <v>1200</v>
      </c>
      <c r="V2023" t="s">
        <v>5741</v>
      </c>
      <c r="AA2023" t="s">
        <v>1202</v>
      </c>
      <c r="AB2023" t="s">
        <v>1194</v>
      </c>
      <c r="AC2023" t="s">
        <v>1203</v>
      </c>
      <c r="AD2023" t="s">
        <v>1204</v>
      </c>
      <c r="AF2023" t="s">
        <v>137</v>
      </c>
      <c r="AG2023" t="s">
        <v>138</v>
      </c>
      <c r="AH2023">
        <v>0.2</v>
      </c>
      <c r="AI2023" t="s">
        <v>139</v>
      </c>
      <c r="AJ2023" t="s">
        <v>1205</v>
      </c>
      <c r="AK2023" t="s">
        <v>140</v>
      </c>
      <c r="AM2023" t="s">
        <v>141</v>
      </c>
      <c r="AS2023" t="s">
        <v>1206</v>
      </c>
      <c r="AZ2023" t="s">
        <v>1207</v>
      </c>
      <c r="BA2023" t="s">
        <v>1208</v>
      </c>
      <c r="BB2023" t="s">
        <v>1209</v>
      </c>
      <c r="BD2023" t="s">
        <v>1210</v>
      </c>
      <c r="BE2023" s="15">
        <v>43238</v>
      </c>
      <c r="BG2023" t="s">
        <v>1211</v>
      </c>
      <c r="BH2023">
        <v>0.2</v>
      </c>
      <c r="BI2023" t="s">
        <v>139</v>
      </c>
      <c r="BJ2023" s="15"/>
      <c r="BK2023" t="s">
        <v>146</v>
      </c>
      <c r="BL2023">
        <v>7</v>
      </c>
      <c r="BM2023" s="16">
        <v>43236.684027777803</v>
      </c>
      <c r="BO2023" s="16"/>
      <c r="BP2023" t="s">
        <v>147</v>
      </c>
      <c r="BQ2023" t="s">
        <v>147</v>
      </c>
      <c r="BR2023">
        <v>0.2</v>
      </c>
      <c r="BS2023">
        <v>0.2</v>
      </c>
      <c r="BT2023" t="b">
        <v>0</v>
      </c>
      <c r="BU2023">
        <v>0.2</v>
      </c>
      <c r="BV2023">
        <v>0.2</v>
      </c>
      <c r="BW2023">
        <v>0.2</v>
      </c>
      <c r="BX2023" t="s">
        <v>148</v>
      </c>
      <c r="BY2023" t="s">
        <v>1194</v>
      </c>
      <c r="BZ2023" t="s">
        <v>1195</v>
      </c>
      <c r="CA2023" t="s">
        <v>5742</v>
      </c>
      <c r="CB2023" t="s">
        <v>150</v>
      </c>
      <c r="CC2023" t="s">
        <v>1213</v>
      </c>
      <c r="CD2023" t="s">
        <v>1214</v>
      </c>
      <c r="CI2023">
        <v>47.000809016300003</v>
      </c>
      <c r="CJ2023">
        <v>-122.912261926</v>
      </c>
      <c r="CN2023" t="s">
        <v>1215</v>
      </c>
      <c r="CO2023" t="s">
        <v>1216</v>
      </c>
      <c r="CP2023" t="s">
        <v>5743</v>
      </c>
      <c r="CQ2023" t="s">
        <v>130</v>
      </c>
      <c r="CT2023" t="s">
        <v>1218</v>
      </c>
      <c r="CU2023" t="s">
        <v>1219</v>
      </c>
      <c r="CV2023" t="s">
        <v>154</v>
      </c>
      <c r="CW2023" t="s">
        <v>1220</v>
      </c>
      <c r="CX2023" t="s">
        <v>1221</v>
      </c>
      <c r="DC2023" s="15"/>
      <c r="DF2023">
        <v>99</v>
      </c>
      <c r="DG2023" t="s">
        <v>130</v>
      </c>
      <c r="DH2023" t="s">
        <v>146</v>
      </c>
    </row>
    <row r="2024" spans="1:112" x14ac:dyDescent="0.25">
      <c r="A2024" t="s">
        <v>1194</v>
      </c>
      <c r="B2024" t="s">
        <v>1195</v>
      </c>
      <c r="C2024" t="s">
        <v>5814</v>
      </c>
      <c r="D2024" t="s">
        <v>124</v>
      </c>
      <c r="E2024" t="s">
        <v>125</v>
      </c>
      <c r="F2024" t="s">
        <v>126</v>
      </c>
      <c r="G2024" s="15">
        <v>43236</v>
      </c>
      <c r="H2024" t="s">
        <v>424</v>
      </c>
      <c r="I2024" t="s">
        <v>1223</v>
      </c>
      <c r="J2024" s="15"/>
      <c r="M2024" t="s">
        <v>950</v>
      </c>
      <c r="N2024" t="s">
        <v>130</v>
      </c>
      <c r="T2024" t="s">
        <v>1199</v>
      </c>
      <c r="U2024" t="s">
        <v>1200</v>
      </c>
      <c r="V2024" t="s">
        <v>5745</v>
      </c>
      <c r="AA2024" t="s">
        <v>1202</v>
      </c>
      <c r="AB2024" t="s">
        <v>1194</v>
      </c>
      <c r="AC2024" t="s">
        <v>1203</v>
      </c>
      <c r="AD2024" t="s">
        <v>1204</v>
      </c>
      <c r="AF2024" t="s">
        <v>137</v>
      </c>
      <c r="AG2024" t="s">
        <v>138</v>
      </c>
      <c r="AH2024">
        <v>0.2</v>
      </c>
      <c r="AI2024" t="s">
        <v>139</v>
      </c>
      <c r="AJ2024" t="s">
        <v>1205</v>
      </c>
      <c r="AK2024" t="s">
        <v>140</v>
      </c>
      <c r="AM2024" t="s">
        <v>141</v>
      </c>
      <c r="AS2024" t="s">
        <v>1206</v>
      </c>
      <c r="AZ2024" t="s">
        <v>1207</v>
      </c>
      <c r="BA2024" t="s">
        <v>1208</v>
      </c>
      <c r="BB2024" t="s">
        <v>1209</v>
      </c>
      <c r="BD2024" t="s">
        <v>1210</v>
      </c>
      <c r="BE2024" s="15">
        <v>43238</v>
      </c>
      <c r="BG2024" t="s">
        <v>1211</v>
      </c>
      <c r="BH2024">
        <v>0.2</v>
      </c>
      <c r="BI2024" t="s">
        <v>139</v>
      </c>
      <c r="BJ2024" s="15"/>
      <c r="BK2024" t="s">
        <v>146</v>
      </c>
      <c r="BL2024">
        <v>7</v>
      </c>
      <c r="BM2024" s="16">
        <v>43236.760416666701</v>
      </c>
      <c r="BO2024" s="16"/>
      <c r="BP2024" t="s">
        <v>147</v>
      </c>
      <c r="BQ2024" t="s">
        <v>147</v>
      </c>
      <c r="BR2024">
        <v>0.2</v>
      </c>
      <c r="BS2024">
        <v>0.2</v>
      </c>
      <c r="BT2024" t="b">
        <v>0</v>
      </c>
      <c r="BU2024">
        <v>0.2</v>
      </c>
      <c r="BV2024">
        <v>0.2</v>
      </c>
      <c r="BW2024">
        <v>0.2</v>
      </c>
      <c r="BX2024" t="s">
        <v>148</v>
      </c>
      <c r="BY2024" t="s">
        <v>1194</v>
      </c>
      <c r="BZ2024" t="s">
        <v>1195</v>
      </c>
      <c r="CA2024" t="s">
        <v>5746</v>
      </c>
      <c r="CB2024" t="s">
        <v>150</v>
      </c>
      <c r="CC2024" t="s">
        <v>1213</v>
      </c>
      <c r="CD2024" t="s">
        <v>1214</v>
      </c>
      <c r="CI2024">
        <v>47.000798095</v>
      </c>
      <c r="CJ2024">
        <v>-122.912287517</v>
      </c>
      <c r="CN2024" t="s">
        <v>1215</v>
      </c>
      <c r="CO2024" t="s">
        <v>1216</v>
      </c>
      <c r="CP2024" t="s">
        <v>5747</v>
      </c>
      <c r="CQ2024" t="s">
        <v>130</v>
      </c>
      <c r="CT2024" t="s">
        <v>1218</v>
      </c>
      <c r="CU2024" t="s">
        <v>1219</v>
      </c>
      <c r="CV2024" t="s">
        <v>154</v>
      </c>
      <c r="CW2024" t="s">
        <v>1220</v>
      </c>
      <c r="CX2024" t="s">
        <v>1221</v>
      </c>
      <c r="DC2024" s="15"/>
      <c r="DF2024">
        <v>37</v>
      </c>
      <c r="DG2024" t="s">
        <v>130</v>
      </c>
      <c r="DH2024" t="s">
        <v>146</v>
      </c>
    </row>
    <row r="2025" spans="1:112" x14ac:dyDescent="0.25">
      <c r="A2025" t="s">
        <v>1194</v>
      </c>
      <c r="B2025" t="s">
        <v>1195</v>
      </c>
      <c r="C2025" t="s">
        <v>5815</v>
      </c>
      <c r="D2025" t="s">
        <v>124</v>
      </c>
      <c r="E2025" t="s">
        <v>125</v>
      </c>
      <c r="F2025" t="s">
        <v>126</v>
      </c>
      <c r="G2025" s="15">
        <v>43236</v>
      </c>
      <c r="H2025" t="s">
        <v>1569</v>
      </c>
      <c r="I2025" t="s">
        <v>1223</v>
      </c>
      <c r="J2025" s="15"/>
      <c r="M2025" t="s">
        <v>230</v>
      </c>
      <c r="N2025" t="s">
        <v>130</v>
      </c>
      <c r="T2025" t="s">
        <v>1199</v>
      </c>
      <c r="U2025" t="s">
        <v>1200</v>
      </c>
      <c r="V2025" t="s">
        <v>5720</v>
      </c>
      <c r="AA2025" t="s">
        <v>1202</v>
      </c>
      <c r="AB2025" t="s">
        <v>1194</v>
      </c>
      <c r="AC2025" t="s">
        <v>1203</v>
      </c>
      <c r="AD2025" t="s">
        <v>1204</v>
      </c>
      <c r="AF2025" t="s">
        <v>137</v>
      </c>
      <c r="AG2025" t="s">
        <v>138</v>
      </c>
      <c r="AH2025">
        <v>0.2</v>
      </c>
      <c r="AI2025" t="s">
        <v>139</v>
      </c>
      <c r="AJ2025" t="s">
        <v>1205</v>
      </c>
      <c r="AK2025" t="s">
        <v>140</v>
      </c>
      <c r="AM2025" t="s">
        <v>141</v>
      </c>
      <c r="AS2025" t="s">
        <v>1206</v>
      </c>
      <c r="AZ2025" t="s">
        <v>1207</v>
      </c>
      <c r="BA2025" t="s">
        <v>1208</v>
      </c>
      <c r="BB2025" t="s">
        <v>1209</v>
      </c>
      <c r="BD2025" t="s">
        <v>1210</v>
      </c>
      <c r="BE2025" s="15">
        <v>43238</v>
      </c>
      <c r="BG2025" t="s">
        <v>1211</v>
      </c>
      <c r="BH2025">
        <v>0.2</v>
      </c>
      <c r="BI2025" t="s">
        <v>139</v>
      </c>
      <c r="BJ2025" s="15"/>
      <c r="BK2025" t="s">
        <v>146</v>
      </c>
      <c r="BL2025">
        <v>7</v>
      </c>
      <c r="BM2025" s="16">
        <v>43236.836805555598</v>
      </c>
      <c r="BO2025" s="16"/>
      <c r="BP2025" t="s">
        <v>147</v>
      </c>
      <c r="BQ2025" t="s">
        <v>147</v>
      </c>
      <c r="BR2025">
        <v>0.2</v>
      </c>
      <c r="BS2025">
        <v>0.2</v>
      </c>
      <c r="BT2025" t="b">
        <v>0</v>
      </c>
      <c r="BU2025">
        <v>0.2</v>
      </c>
      <c r="BV2025">
        <v>0.2</v>
      </c>
      <c r="BW2025">
        <v>0.2</v>
      </c>
      <c r="BX2025" t="s">
        <v>148</v>
      </c>
      <c r="BY2025" t="s">
        <v>1194</v>
      </c>
      <c r="BZ2025" t="s">
        <v>1195</v>
      </c>
      <c r="CA2025" t="s">
        <v>5721</v>
      </c>
      <c r="CB2025" t="s">
        <v>150</v>
      </c>
      <c r="CC2025" t="s">
        <v>1213</v>
      </c>
      <c r="CD2025" t="s">
        <v>1214</v>
      </c>
      <c r="CI2025">
        <v>47.001787574300003</v>
      </c>
      <c r="CJ2025">
        <v>-122.912136782</v>
      </c>
      <c r="CN2025" t="s">
        <v>1215</v>
      </c>
      <c r="CO2025" t="s">
        <v>1216</v>
      </c>
      <c r="CP2025" t="s">
        <v>5722</v>
      </c>
      <c r="CQ2025" t="s">
        <v>130</v>
      </c>
      <c r="CT2025" t="s">
        <v>1218</v>
      </c>
      <c r="CU2025" t="s">
        <v>1219</v>
      </c>
      <c r="CV2025" t="s">
        <v>154</v>
      </c>
      <c r="CW2025" t="s">
        <v>1220</v>
      </c>
      <c r="CX2025" t="s">
        <v>1221</v>
      </c>
      <c r="DC2025" s="15"/>
      <c r="DF2025">
        <v>70</v>
      </c>
      <c r="DG2025" t="s">
        <v>130</v>
      </c>
      <c r="DH2025" t="s">
        <v>146</v>
      </c>
    </row>
    <row r="2026" spans="1:112" x14ac:dyDescent="0.25">
      <c r="A2026" t="s">
        <v>1194</v>
      </c>
      <c r="B2026" t="s">
        <v>1195</v>
      </c>
      <c r="C2026" t="s">
        <v>5816</v>
      </c>
      <c r="D2026" t="s">
        <v>124</v>
      </c>
      <c r="E2026" t="s">
        <v>125</v>
      </c>
      <c r="F2026" t="s">
        <v>126</v>
      </c>
      <c r="G2026" s="15">
        <v>43237</v>
      </c>
      <c r="H2026" t="s">
        <v>232</v>
      </c>
      <c r="I2026" t="s">
        <v>1223</v>
      </c>
      <c r="J2026" s="15"/>
      <c r="M2026" t="s">
        <v>5749</v>
      </c>
      <c r="N2026" t="s">
        <v>130</v>
      </c>
      <c r="T2026" t="s">
        <v>1199</v>
      </c>
      <c r="U2026" t="s">
        <v>1200</v>
      </c>
      <c r="V2026" t="s">
        <v>5750</v>
      </c>
      <c r="AA2026" t="s">
        <v>1202</v>
      </c>
      <c r="AB2026" t="s">
        <v>1194</v>
      </c>
      <c r="AC2026" t="s">
        <v>1203</v>
      </c>
      <c r="AD2026" t="s">
        <v>1204</v>
      </c>
      <c r="AF2026" t="s">
        <v>137</v>
      </c>
      <c r="AG2026" t="s">
        <v>138</v>
      </c>
      <c r="AH2026">
        <v>0.2</v>
      </c>
      <c r="AI2026" t="s">
        <v>139</v>
      </c>
      <c r="AJ2026" t="s">
        <v>1205</v>
      </c>
      <c r="AK2026" t="s">
        <v>140</v>
      </c>
      <c r="AM2026" t="s">
        <v>141</v>
      </c>
      <c r="AS2026" t="s">
        <v>1206</v>
      </c>
      <c r="AZ2026" t="s">
        <v>1207</v>
      </c>
      <c r="BA2026" t="s">
        <v>1208</v>
      </c>
      <c r="BB2026" t="s">
        <v>1209</v>
      </c>
      <c r="BD2026" t="s">
        <v>1210</v>
      </c>
      <c r="BE2026" s="15">
        <v>43242</v>
      </c>
      <c r="BG2026" t="s">
        <v>1211</v>
      </c>
      <c r="BH2026">
        <v>0.2</v>
      </c>
      <c r="BI2026" t="s">
        <v>139</v>
      </c>
      <c r="BJ2026" s="15"/>
      <c r="BK2026" t="s">
        <v>146</v>
      </c>
      <c r="BL2026">
        <v>7</v>
      </c>
      <c r="BM2026" s="16">
        <v>43237.697916666701</v>
      </c>
      <c r="BO2026" s="16"/>
      <c r="BP2026" t="s">
        <v>147</v>
      </c>
      <c r="BQ2026" t="s">
        <v>147</v>
      </c>
      <c r="BR2026">
        <v>0.2</v>
      </c>
      <c r="BS2026">
        <v>0.2</v>
      </c>
      <c r="BT2026" t="b">
        <v>0</v>
      </c>
      <c r="BU2026">
        <v>0.2</v>
      </c>
      <c r="BV2026">
        <v>0.2</v>
      </c>
      <c r="BW2026">
        <v>0.2</v>
      </c>
      <c r="BX2026" t="s">
        <v>148</v>
      </c>
      <c r="BY2026" t="s">
        <v>1194</v>
      </c>
      <c r="BZ2026" t="s">
        <v>1195</v>
      </c>
      <c r="CA2026" t="s">
        <v>5751</v>
      </c>
      <c r="CB2026" t="s">
        <v>150</v>
      </c>
      <c r="CC2026" t="s">
        <v>1213</v>
      </c>
      <c r="CD2026" t="s">
        <v>1214</v>
      </c>
      <c r="CI2026">
        <v>47.0002667969</v>
      </c>
      <c r="CJ2026">
        <v>-122.912578197</v>
      </c>
      <c r="CN2026" t="s">
        <v>1215</v>
      </c>
      <c r="CO2026" t="s">
        <v>1216</v>
      </c>
      <c r="CP2026" t="s">
        <v>5752</v>
      </c>
      <c r="CQ2026" t="s">
        <v>130</v>
      </c>
      <c r="CT2026" t="s">
        <v>1218</v>
      </c>
      <c r="CU2026" t="s">
        <v>1219</v>
      </c>
      <c r="CV2026" t="s">
        <v>154</v>
      </c>
      <c r="CW2026" t="s">
        <v>1220</v>
      </c>
      <c r="CX2026" t="s">
        <v>1221</v>
      </c>
      <c r="DC2026" s="15"/>
      <c r="DF2026">
        <v>75</v>
      </c>
      <c r="DG2026" t="s">
        <v>130</v>
      </c>
      <c r="DH2026" t="s">
        <v>146</v>
      </c>
    </row>
    <row r="2027" spans="1:112" x14ac:dyDescent="0.25">
      <c r="A2027" t="s">
        <v>1194</v>
      </c>
      <c r="B2027" t="s">
        <v>1195</v>
      </c>
      <c r="C2027" t="s">
        <v>5817</v>
      </c>
      <c r="D2027" t="s">
        <v>124</v>
      </c>
      <c r="E2027" t="s">
        <v>125</v>
      </c>
      <c r="F2027" t="s">
        <v>126</v>
      </c>
      <c r="G2027" s="15">
        <v>43237</v>
      </c>
      <c r="H2027" t="s">
        <v>986</v>
      </c>
      <c r="I2027" t="s">
        <v>1223</v>
      </c>
      <c r="J2027" s="15"/>
      <c r="M2027" t="s">
        <v>2565</v>
      </c>
      <c r="N2027" t="s">
        <v>130</v>
      </c>
      <c r="T2027" t="s">
        <v>1199</v>
      </c>
      <c r="U2027" t="s">
        <v>1200</v>
      </c>
      <c r="V2027" t="s">
        <v>5737</v>
      </c>
      <c r="AA2027" t="s">
        <v>1202</v>
      </c>
      <c r="AB2027" t="s">
        <v>1194</v>
      </c>
      <c r="AC2027" t="s">
        <v>1203</v>
      </c>
      <c r="AD2027" t="s">
        <v>1204</v>
      </c>
      <c r="AF2027" t="s">
        <v>137</v>
      </c>
      <c r="AG2027" t="s">
        <v>138</v>
      </c>
      <c r="AH2027">
        <v>0.2</v>
      </c>
      <c r="AI2027" t="s">
        <v>139</v>
      </c>
      <c r="AJ2027" t="s">
        <v>1205</v>
      </c>
      <c r="AK2027" t="s">
        <v>140</v>
      </c>
      <c r="AM2027" t="s">
        <v>141</v>
      </c>
      <c r="AS2027" t="s">
        <v>1206</v>
      </c>
      <c r="AZ2027" t="s">
        <v>1207</v>
      </c>
      <c r="BA2027" t="s">
        <v>1208</v>
      </c>
      <c r="BB2027" t="s">
        <v>1209</v>
      </c>
      <c r="BD2027" t="s">
        <v>1210</v>
      </c>
      <c r="BE2027" s="15">
        <v>43242</v>
      </c>
      <c r="BG2027" t="s">
        <v>1211</v>
      </c>
      <c r="BH2027">
        <v>0.2</v>
      </c>
      <c r="BI2027" t="s">
        <v>139</v>
      </c>
      <c r="BJ2027" s="15"/>
      <c r="BK2027" t="s">
        <v>146</v>
      </c>
      <c r="BL2027">
        <v>7</v>
      </c>
      <c r="BM2027" s="16">
        <v>43237.715277777803</v>
      </c>
      <c r="BO2027" s="16"/>
      <c r="BP2027" t="s">
        <v>147</v>
      </c>
      <c r="BQ2027" t="s">
        <v>147</v>
      </c>
      <c r="BR2027">
        <v>0.2</v>
      </c>
      <c r="BS2027">
        <v>0.2</v>
      </c>
      <c r="BT2027" t="b">
        <v>0</v>
      </c>
      <c r="BU2027">
        <v>0.2</v>
      </c>
      <c r="BV2027">
        <v>0.2</v>
      </c>
      <c r="BW2027">
        <v>0.2</v>
      </c>
      <c r="BX2027" t="s">
        <v>148</v>
      </c>
      <c r="BY2027" t="s">
        <v>1194</v>
      </c>
      <c r="BZ2027" t="s">
        <v>1195</v>
      </c>
      <c r="CA2027" t="s">
        <v>5738</v>
      </c>
      <c r="CB2027" t="s">
        <v>150</v>
      </c>
      <c r="CC2027" t="s">
        <v>1213</v>
      </c>
      <c r="CD2027" t="s">
        <v>1214</v>
      </c>
      <c r="CI2027">
        <v>47.002263540500003</v>
      </c>
      <c r="CJ2027">
        <v>-122.910290182</v>
      </c>
      <c r="CN2027" t="s">
        <v>1215</v>
      </c>
      <c r="CO2027" t="s">
        <v>1216</v>
      </c>
      <c r="CP2027" t="s">
        <v>5739</v>
      </c>
      <c r="CQ2027" t="s">
        <v>130</v>
      </c>
      <c r="CT2027" t="s">
        <v>1218</v>
      </c>
      <c r="CU2027" t="s">
        <v>1219</v>
      </c>
      <c r="CV2027" t="s">
        <v>154</v>
      </c>
      <c r="CW2027" t="s">
        <v>1220</v>
      </c>
      <c r="CX2027" t="s">
        <v>1221</v>
      </c>
      <c r="DC2027" s="15"/>
      <c r="DF2027">
        <v>77</v>
      </c>
      <c r="DG2027" t="s">
        <v>130</v>
      </c>
      <c r="DH2027" t="s">
        <v>146</v>
      </c>
    </row>
    <row r="2028" spans="1:112" x14ac:dyDescent="0.25">
      <c r="A2028" t="s">
        <v>1194</v>
      </c>
      <c r="B2028" t="s">
        <v>1195</v>
      </c>
      <c r="C2028" t="s">
        <v>5818</v>
      </c>
      <c r="D2028" t="s">
        <v>124</v>
      </c>
      <c r="E2028" t="s">
        <v>125</v>
      </c>
      <c r="F2028" t="s">
        <v>126</v>
      </c>
      <c r="G2028" s="15">
        <v>43237</v>
      </c>
      <c r="H2028" t="s">
        <v>1567</v>
      </c>
      <c r="I2028" t="s">
        <v>1223</v>
      </c>
      <c r="J2028" s="15"/>
      <c r="M2028" t="s">
        <v>230</v>
      </c>
      <c r="N2028" t="s">
        <v>130</v>
      </c>
      <c r="T2028" t="s">
        <v>1199</v>
      </c>
      <c r="U2028" t="s">
        <v>1200</v>
      </c>
      <c r="V2028" t="s">
        <v>5724</v>
      </c>
      <c r="AA2028" t="s">
        <v>1202</v>
      </c>
      <c r="AB2028" t="s">
        <v>1194</v>
      </c>
      <c r="AC2028" t="s">
        <v>1203</v>
      </c>
      <c r="AD2028" t="s">
        <v>1204</v>
      </c>
      <c r="AF2028" t="s">
        <v>137</v>
      </c>
      <c r="AG2028" t="s">
        <v>138</v>
      </c>
      <c r="AH2028">
        <v>0.2</v>
      </c>
      <c r="AI2028" t="s">
        <v>139</v>
      </c>
      <c r="AJ2028" t="s">
        <v>1205</v>
      </c>
      <c r="AK2028" t="s">
        <v>140</v>
      </c>
      <c r="AM2028" t="s">
        <v>141</v>
      </c>
      <c r="AS2028" t="s">
        <v>1206</v>
      </c>
      <c r="AZ2028" t="s">
        <v>1207</v>
      </c>
      <c r="BA2028" t="s">
        <v>1208</v>
      </c>
      <c r="BB2028" t="s">
        <v>1209</v>
      </c>
      <c r="BD2028" t="s">
        <v>1210</v>
      </c>
      <c r="BE2028" s="15">
        <v>43242</v>
      </c>
      <c r="BG2028" t="s">
        <v>1211</v>
      </c>
      <c r="BH2028">
        <v>0.2</v>
      </c>
      <c r="BI2028" t="s">
        <v>139</v>
      </c>
      <c r="BJ2028" s="15"/>
      <c r="BK2028" t="s">
        <v>146</v>
      </c>
      <c r="BL2028">
        <v>7</v>
      </c>
      <c r="BM2028" s="16">
        <v>43237.777777777803</v>
      </c>
      <c r="BO2028" s="16"/>
      <c r="BP2028" t="s">
        <v>147</v>
      </c>
      <c r="BQ2028" t="s">
        <v>147</v>
      </c>
      <c r="BR2028">
        <v>0.2</v>
      </c>
      <c r="BS2028">
        <v>0.2</v>
      </c>
      <c r="BT2028" t="b">
        <v>0</v>
      </c>
      <c r="BU2028">
        <v>0.2</v>
      </c>
      <c r="BV2028">
        <v>0.2</v>
      </c>
      <c r="BW2028">
        <v>0.2</v>
      </c>
      <c r="BX2028" t="s">
        <v>148</v>
      </c>
      <c r="BY2028" t="s">
        <v>1194</v>
      </c>
      <c r="BZ2028" t="s">
        <v>1195</v>
      </c>
      <c r="CA2028" t="s">
        <v>5725</v>
      </c>
      <c r="CB2028" t="s">
        <v>150</v>
      </c>
      <c r="CC2028" t="s">
        <v>1213</v>
      </c>
      <c r="CD2028" t="s">
        <v>1214</v>
      </c>
      <c r="CI2028">
        <v>47.001577211700003</v>
      </c>
      <c r="CJ2028">
        <v>-122.912028193</v>
      </c>
      <c r="CN2028" t="s">
        <v>1215</v>
      </c>
      <c r="CO2028" t="s">
        <v>1216</v>
      </c>
      <c r="CP2028" t="s">
        <v>5726</v>
      </c>
      <c r="CQ2028" t="s">
        <v>130</v>
      </c>
      <c r="CT2028" t="s">
        <v>1218</v>
      </c>
      <c r="CU2028" t="s">
        <v>1219</v>
      </c>
      <c r="CV2028" t="s">
        <v>154</v>
      </c>
      <c r="CW2028" t="s">
        <v>1220</v>
      </c>
      <c r="CX2028" t="s">
        <v>1221</v>
      </c>
      <c r="DC2028" s="15"/>
      <c r="DF2028">
        <v>70</v>
      </c>
      <c r="DG2028" t="s">
        <v>130</v>
      </c>
      <c r="DH2028" t="s">
        <v>146</v>
      </c>
    </row>
    <row r="2029" spans="1:112" x14ac:dyDescent="0.25">
      <c r="A2029" t="s">
        <v>1194</v>
      </c>
      <c r="B2029" t="s">
        <v>1195</v>
      </c>
      <c r="C2029" t="s">
        <v>5819</v>
      </c>
      <c r="D2029" t="s">
        <v>124</v>
      </c>
      <c r="E2029" t="s">
        <v>125</v>
      </c>
      <c r="F2029" t="s">
        <v>126</v>
      </c>
      <c r="G2029" s="15">
        <v>43237</v>
      </c>
      <c r="H2029" t="s">
        <v>2289</v>
      </c>
      <c r="I2029" t="s">
        <v>1223</v>
      </c>
      <c r="J2029" s="15"/>
      <c r="M2029" t="s">
        <v>5749</v>
      </c>
      <c r="N2029" t="s">
        <v>130</v>
      </c>
      <c r="T2029" t="s">
        <v>1199</v>
      </c>
      <c r="U2029" t="s">
        <v>1200</v>
      </c>
      <c r="V2029" t="s">
        <v>5759</v>
      </c>
      <c r="AA2029" t="s">
        <v>1202</v>
      </c>
      <c r="AB2029" t="s">
        <v>1194</v>
      </c>
      <c r="AC2029" t="s">
        <v>1203</v>
      </c>
      <c r="AD2029" t="s">
        <v>1204</v>
      </c>
      <c r="AF2029" t="s">
        <v>137</v>
      </c>
      <c r="AG2029" t="s">
        <v>138</v>
      </c>
      <c r="AH2029">
        <v>0.2</v>
      </c>
      <c r="AI2029" t="s">
        <v>139</v>
      </c>
      <c r="AJ2029" t="s">
        <v>1205</v>
      </c>
      <c r="AK2029" t="s">
        <v>140</v>
      </c>
      <c r="AM2029" t="s">
        <v>141</v>
      </c>
      <c r="AS2029" t="s">
        <v>1206</v>
      </c>
      <c r="AZ2029" t="s">
        <v>1207</v>
      </c>
      <c r="BA2029" t="s">
        <v>1208</v>
      </c>
      <c r="BB2029" t="s">
        <v>1209</v>
      </c>
      <c r="BD2029" t="s">
        <v>1210</v>
      </c>
      <c r="BE2029" s="15">
        <v>43242</v>
      </c>
      <c r="BG2029" t="s">
        <v>1211</v>
      </c>
      <c r="BH2029">
        <v>0.2</v>
      </c>
      <c r="BI2029" t="s">
        <v>139</v>
      </c>
      <c r="BJ2029" s="15"/>
      <c r="BK2029" t="s">
        <v>146</v>
      </c>
      <c r="BL2029">
        <v>7</v>
      </c>
      <c r="BM2029" s="16">
        <v>43237.861111111102</v>
      </c>
      <c r="BO2029" s="16"/>
      <c r="BP2029" t="s">
        <v>147</v>
      </c>
      <c r="BQ2029" t="s">
        <v>147</v>
      </c>
      <c r="BR2029">
        <v>0.2</v>
      </c>
      <c r="BS2029">
        <v>0.2</v>
      </c>
      <c r="BT2029" t="b">
        <v>0</v>
      </c>
      <c r="BU2029">
        <v>0.2</v>
      </c>
      <c r="BV2029">
        <v>0.2</v>
      </c>
      <c r="BW2029">
        <v>0.2</v>
      </c>
      <c r="BX2029" t="s">
        <v>148</v>
      </c>
      <c r="BY2029" t="s">
        <v>1194</v>
      </c>
      <c r="BZ2029" t="s">
        <v>1195</v>
      </c>
      <c r="CA2029" t="s">
        <v>5760</v>
      </c>
      <c r="CB2029" t="s">
        <v>150</v>
      </c>
      <c r="CC2029" t="s">
        <v>1213</v>
      </c>
      <c r="CD2029" t="s">
        <v>1214</v>
      </c>
      <c r="CI2029">
        <v>47.001944093600002</v>
      </c>
      <c r="CJ2029">
        <v>-122.908446028</v>
      </c>
      <c r="CN2029" t="s">
        <v>1215</v>
      </c>
      <c r="CO2029" t="s">
        <v>1216</v>
      </c>
      <c r="CP2029" t="s">
        <v>5761</v>
      </c>
      <c r="CQ2029" t="s">
        <v>130</v>
      </c>
      <c r="CT2029" t="s">
        <v>1218</v>
      </c>
      <c r="CU2029" t="s">
        <v>1219</v>
      </c>
      <c r="CV2029" t="s">
        <v>154</v>
      </c>
      <c r="CW2029" t="s">
        <v>1220</v>
      </c>
      <c r="CX2029" t="s">
        <v>1221</v>
      </c>
      <c r="DC2029" s="15"/>
      <c r="DF2029">
        <v>75</v>
      </c>
      <c r="DG2029" t="s">
        <v>130</v>
      </c>
      <c r="DH2029" t="s">
        <v>146</v>
      </c>
    </row>
    <row r="2030" spans="1:112" x14ac:dyDescent="0.25">
      <c r="A2030" t="s">
        <v>1194</v>
      </c>
      <c r="B2030" t="s">
        <v>1195</v>
      </c>
      <c r="C2030" t="s">
        <v>5820</v>
      </c>
      <c r="D2030" t="s">
        <v>124</v>
      </c>
      <c r="E2030" t="s">
        <v>125</v>
      </c>
      <c r="F2030" t="s">
        <v>126</v>
      </c>
      <c r="G2030" s="15">
        <v>43241</v>
      </c>
      <c r="H2030" t="s">
        <v>186</v>
      </c>
      <c r="I2030" t="s">
        <v>1223</v>
      </c>
      <c r="J2030" s="15"/>
      <c r="M2030" t="s">
        <v>3273</v>
      </c>
      <c r="N2030" t="s">
        <v>130</v>
      </c>
      <c r="T2030" t="s">
        <v>1199</v>
      </c>
      <c r="U2030" t="s">
        <v>1200</v>
      </c>
      <c r="V2030" t="s">
        <v>3274</v>
      </c>
      <c r="AA2030" t="s">
        <v>1202</v>
      </c>
      <c r="AB2030" t="s">
        <v>1194</v>
      </c>
      <c r="AC2030" t="s">
        <v>1203</v>
      </c>
      <c r="AD2030" t="s">
        <v>1204</v>
      </c>
      <c r="AF2030" t="s">
        <v>137</v>
      </c>
      <c r="AG2030" t="s">
        <v>138</v>
      </c>
      <c r="AH2030">
        <v>0.2</v>
      </c>
      <c r="AI2030" t="s">
        <v>139</v>
      </c>
      <c r="AJ2030" t="s">
        <v>1205</v>
      </c>
      <c r="AK2030" t="s">
        <v>140</v>
      </c>
      <c r="AM2030" t="s">
        <v>141</v>
      </c>
      <c r="AS2030" t="s">
        <v>1206</v>
      </c>
      <c r="AZ2030" t="s">
        <v>1207</v>
      </c>
      <c r="BA2030" t="s">
        <v>1208</v>
      </c>
      <c r="BB2030" t="s">
        <v>1209</v>
      </c>
      <c r="BD2030" t="s">
        <v>1210</v>
      </c>
      <c r="BE2030" s="15">
        <v>43244</v>
      </c>
      <c r="BG2030" t="s">
        <v>1211</v>
      </c>
      <c r="BH2030">
        <v>0.2</v>
      </c>
      <c r="BI2030" t="s">
        <v>139</v>
      </c>
      <c r="BJ2030" s="15"/>
      <c r="BK2030" t="s">
        <v>146</v>
      </c>
      <c r="BL2030">
        <v>7</v>
      </c>
      <c r="BM2030" s="16">
        <v>43241.743055555598</v>
      </c>
      <c r="BO2030" s="16"/>
      <c r="BP2030" t="s">
        <v>147</v>
      </c>
      <c r="BQ2030" t="s">
        <v>147</v>
      </c>
      <c r="BR2030">
        <v>0.2</v>
      </c>
      <c r="BS2030">
        <v>0.2</v>
      </c>
      <c r="BT2030" t="b">
        <v>0</v>
      </c>
      <c r="BU2030">
        <v>0.2</v>
      </c>
      <c r="BV2030">
        <v>0.2</v>
      </c>
      <c r="BW2030">
        <v>0.2</v>
      </c>
      <c r="BX2030" t="s">
        <v>148</v>
      </c>
      <c r="BY2030" t="s">
        <v>1194</v>
      </c>
      <c r="BZ2030" t="s">
        <v>1195</v>
      </c>
      <c r="CA2030" t="s">
        <v>3275</v>
      </c>
      <c r="CB2030" t="s">
        <v>150</v>
      </c>
      <c r="CC2030" t="s">
        <v>1213</v>
      </c>
      <c r="CD2030" t="s">
        <v>1214</v>
      </c>
      <c r="CI2030">
        <v>47.001531999999997</v>
      </c>
      <c r="CJ2030">
        <v>-122.9084919</v>
      </c>
      <c r="CN2030" t="s">
        <v>1971</v>
      </c>
      <c r="CO2030" t="s">
        <v>1216</v>
      </c>
      <c r="CP2030" t="s">
        <v>3276</v>
      </c>
      <c r="CQ2030" t="s">
        <v>130</v>
      </c>
      <c r="CT2030" t="s">
        <v>1218</v>
      </c>
      <c r="CU2030" t="s">
        <v>1219</v>
      </c>
      <c r="CV2030" t="s">
        <v>154</v>
      </c>
      <c r="CW2030" t="s">
        <v>1220</v>
      </c>
      <c r="CX2030" t="s">
        <v>1221</v>
      </c>
      <c r="DC2030" s="15"/>
      <c r="DF2030">
        <v>81</v>
      </c>
      <c r="DG2030" t="s">
        <v>130</v>
      </c>
      <c r="DH2030" t="s">
        <v>146</v>
      </c>
    </row>
    <row r="2031" spans="1:112" x14ac:dyDescent="0.25">
      <c r="A2031" t="s">
        <v>1194</v>
      </c>
      <c r="B2031" t="s">
        <v>1195</v>
      </c>
      <c r="C2031" t="s">
        <v>5821</v>
      </c>
      <c r="D2031" t="s">
        <v>124</v>
      </c>
      <c r="E2031" t="s">
        <v>125</v>
      </c>
      <c r="F2031" t="s">
        <v>126</v>
      </c>
      <c r="G2031" s="15">
        <v>43241</v>
      </c>
      <c r="H2031" t="s">
        <v>1325</v>
      </c>
      <c r="I2031" t="s">
        <v>1223</v>
      </c>
      <c r="J2031" s="15"/>
      <c r="M2031" t="s">
        <v>2628</v>
      </c>
      <c r="N2031" t="s">
        <v>130</v>
      </c>
      <c r="T2031" t="s">
        <v>1199</v>
      </c>
      <c r="U2031" t="s">
        <v>1200</v>
      </c>
      <c r="V2031" t="s">
        <v>5755</v>
      </c>
      <c r="AA2031" t="s">
        <v>1202</v>
      </c>
      <c r="AB2031" t="s">
        <v>1194</v>
      </c>
      <c r="AC2031" t="s">
        <v>1203</v>
      </c>
      <c r="AD2031" t="s">
        <v>1204</v>
      </c>
      <c r="AF2031" t="s">
        <v>137</v>
      </c>
      <c r="AG2031" t="s">
        <v>138</v>
      </c>
      <c r="AH2031">
        <v>0.2</v>
      </c>
      <c r="AI2031" t="s">
        <v>139</v>
      </c>
      <c r="AJ2031" t="s">
        <v>1205</v>
      </c>
      <c r="AK2031" t="s">
        <v>140</v>
      </c>
      <c r="AM2031" t="s">
        <v>141</v>
      </c>
      <c r="AS2031" t="s">
        <v>1206</v>
      </c>
      <c r="AZ2031" t="s">
        <v>1207</v>
      </c>
      <c r="BA2031" t="s">
        <v>1208</v>
      </c>
      <c r="BB2031" t="s">
        <v>1209</v>
      </c>
      <c r="BD2031" t="s">
        <v>1210</v>
      </c>
      <c r="BE2031" s="15">
        <v>43249</v>
      </c>
      <c r="BG2031" t="s">
        <v>1211</v>
      </c>
      <c r="BH2031">
        <v>0.2</v>
      </c>
      <c r="BI2031" t="s">
        <v>139</v>
      </c>
      <c r="BJ2031" s="15"/>
      <c r="BK2031" t="s">
        <v>146</v>
      </c>
      <c r="BL2031">
        <v>7</v>
      </c>
      <c r="BM2031" s="16">
        <v>43241.770833333299</v>
      </c>
      <c r="BO2031" s="16"/>
      <c r="BP2031" t="s">
        <v>147</v>
      </c>
      <c r="BQ2031" t="s">
        <v>147</v>
      </c>
      <c r="BR2031">
        <v>0.2</v>
      </c>
      <c r="BS2031">
        <v>0.2</v>
      </c>
      <c r="BT2031" t="b">
        <v>0</v>
      </c>
      <c r="BU2031">
        <v>0.2</v>
      </c>
      <c r="BV2031">
        <v>0.2</v>
      </c>
      <c r="BW2031">
        <v>0.2</v>
      </c>
      <c r="BX2031" t="s">
        <v>148</v>
      </c>
      <c r="BY2031" t="s">
        <v>1194</v>
      </c>
      <c r="BZ2031" t="s">
        <v>1195</v>
      </c>
      <c r="CA2031" t="s">
        <v>5756</v>
      </c>
      <c r="CB2031" t="s">
        <v>150</v>
      </c>
      <c r="CC2031" t="s">
        <v>1213</v>
      </c>
      <c r="CD2031" t="s">
        <v>1214</v>
      </c>
      <c r="CI2031">
        <v>47.001519399999999</v>
      </c>
      <c r="CJ2031">
        <v>-122.9084867</v>
      </c>
      <c r="CN2031" t="s">
        <v>1971</v>
      </c>
      <c r="CO2031" t="s">
        <v>1216</v>
      </c>
      <c r="CP2031" t="s">
        <v>5757</v>
      </c>
      <c r="CQ2031" t="s">
        <v>130</v>
      </c>
      <c r="CT2031" t="s">
        <v>1218</v>
      </c>
      <c r="CU2031" t="s">
        <v>1219</v>
      </c>
      <c r="CV2031" t="s">
        <v>154</v>
      </c>
      <c r="CW2031" t="s">
        <v>1220</v>
      </c>
      <c r="CX2031" t="s">
        <v>1221</v>
      </c>
      <c r="DC2031" s="15"/>
      <c r="DF2031">
        <v>116</v>
      </c>
      <c r="DG2031" t="s">
        <v>130</v>
      </c>
      <c r="DH2031" t="s">
        <v>146</v>
      </c>
    </row>
    <row r="2032" spans="1:112" x14ac:dyDescent="0.25">
      <c r="A2032" t="s">
        <v>1194</v>
      </c>
      <c r="B2032" t="s">
        <v>1195</v>
      </c>
      <c r="C2032" t="s">
        <v>5822</v>
      </c>
      <c r="D2032" t="s">
        <v>124</v>
      </c>
      <c r="E2032" t="s">
        <v>125</v>
      </c>
      <c r="F2032" t="s">
        <v>126</v>
      </c>
      <c r="G2032" s="15">
        <v>43242</v>
      </c>
      <c r="H2032" t="s">
        <v>682</v>
      </c>
      <c r="I2032" t="s">
        <v>1223</v>
      </c>
      <c r="J2032" s="15"/>
      <c r="M2032" t="s">
        <v>608</v>
      </c>
      <c r="N2032" t="s">
        <v>130</v>
      </c>
      <c r="T2032" t="s">
        <v>1199</v>
      </c>
      <c r="U2032" t="s">
        <v>1200</v>
      </c>
      <c r="V2032" t="s">
        <v>5733</v>
      </c>
      <c r="AA2032" t="s">
        <v>1202</v>
      </c>
      <c r="AB2032" t="s">
        <v>1194</v>
      </c>
      <c r="AC2032" t="s">
        <v>1203</v>
      </c>
      <c r="AD2032" t="s">
        <v>1204</v>
      </c>
      <c r="AF2032" t="s">
        <v>137</v>
      </c>
      <c r="AG2032" t="s">
        <v>138</v>
      </c>
      <c r="AH2032">
        <v>0.2</v>
      </c>
      <c r="AI2032" t="s">
        <v>139</v>
      </c>
      <c r="AJ2032" t="s">
        <v>1205</v>
      </c>
      <c r="AK2032" t="s">
        <v>140</v>
      </c>
      <c r="AM2032" t="s">
        <v>141</v>
      </c>
      <c r="AS2032" t="s">
        <v>1206</v>
      </c>
      <c r="AZ2032" t="s">
        <v>1207</v>
      </c>
      <c r="BA2032" t="s">
        <v>1208</v>
      </c>
      <c r="BB2032" t="s">
        <v>1209</v>
      </c>
      <c r="BD2032" t="s">
        <v>1210</v>
      </c>
      <c r="BE2032" s="15">
        <v>43245</v>
      </c>
      <c r="BG2032" t="s">
        <v>1211</v>
      </c>
      <c r="BH2032">
        <v>0.2</v>
      </c>
      <c r="BI2032" t="s">
        <v>139</v>
      </c>
      <c r="BJ2032" s="15"/>
      <c r="BK2032" t="s">
        <v>146</v>
      </c>
      <c r="BL2032">
        <v>7</v>
      </c>
      <c r="BM2032" s="16">
        <v>43242.732638888898</v>
      </c>
      <c r="BO2032" s="16"/>
      <c r="BP2032" t="s">
        <v>147</v>
      </c>
      <c r="BQ2032" t="s">
        <v>147</v>
      </c>
      <c r="BR2032">
        <v>0.2</v>
      </c>
      <c r="BS2032">
        <v>0.2</v>
      </c>
      <c r="BT2032" t="b">
        <v>0</v>
      </c>
      <c r="BU2032">
        <v>0.2</v>
      </c>
      <c r="BV2032">
        <v>0.2</v>
      </c>
      <c r="BW2032">
        <v>0.2</v>
      </c>
      <c r="BX2032" t="s">
        <v>148</v>
      </c>
      <c r="BY2032" t="s">
        <v>1194</v>
      </c>
      <c r="BZ2032" t="s">
        <v>1195</v>
      </c>
      <c r="CA2032" t="s">
        <v>5734</v>
      </c>
      <c r="CB2032" t="s">
        <v>150</v>
      </c>
      <c r="CC2032" t="s">
        <v>1213</v>
      </c>
      <c r="CD2032" t="s">
        <v>1214</v>
      </c>
      <c r="CI2032">
        <v>47.000952508600001</v>
      </c>
      <c r="CJ2032">
        <v>-122.909868444</v>
      </c>
      <c r="CN2032" t="s">
        <v>1215</v>
      </c>
      <c r="CO2032" t="s">
        <v>1216</v>
      </c>
      <c r="CP2032" t="s">
        <v>5735</v>
      </c>
      <c r="CQ2032" t="s">
        <v>130</v>
      </c>
      <c r="CT2032" t="s">
        <v>1218</v>
      </c>
      <c r="CU2032" t="s">
        <v>1219</v>
      </c>
      <c r="CV2032" t="s">
        <v>154</v>
      </c>
      <c r="CW2032" t="s">
        <v>1220</v>
      </c>
      <c r="CX2032" t="s">
        <v>1221</v>
      </c>
      <c r="DC2032" s="15"/>
      <c r="DF2032">
        <v>95</v>
      </c>
      <c r="DG2032" t="s">
        <v>130</v>
      </c>
      <c r="DH2032" t="s">
        <v>146</v>
      </c>
    </row>
    <row r="2033" spans="1:112" x14ac:dyDescent="0.25">
      <c r="A2033" t="s">
        <v>1194</v>
      </c>
      <c r="B2033" t="s">
        <v>1195</v>
      </c>
      <c r="C2033" t="s">
        <v>5823</v>
      </c>
      <c r="D2033" t="s">
        <v>124</v>
      </c>
      <c r="E2033" t="s">
        <v>125</v>
      </c>
      <c r="F2033" t="s">
        <v>126</v>
      </c>
      <c r="G2033" s="15">
        <v>43243</v>
      </c>
      <c r="H2033" t="s">
        <v>1022</v>
      </c>
      <c r="I2033" t="s">
        <v>1223</v>
      </c>
      <c r="J2033" s="15"/>
      <c r="M2033" t="s">
        <v>2431</v>
      </c>
      <c r="N2033" t="s">
        <v>130</v>
      </c>
      <c r="T2033" t="s">
        <v>1199</v>
      </c>
      <c r="U2033" t="s">
        <v>1200</v>
      </c>
      <c r="V2033" t="s">
        <v>5775</v>
      </c>
      <c r="AA2033" t="s">
        <v>1202</v>
      </c>
      <c r="AB2033" t="s">
        <v>1194</v>
      </c>
      <c r="AC2033" t="s">
        <v>1203</v>
      </c>
      <c r="AD2033" t="s">
        <v>1204</v>
      </c>
      <c r="AF2033" t="s">
        <v>137</v>
      </c>
      <c r="AG2033" t="s">
        <v>138</v>
      </c>
      <c r="AH2033">
        <v>0.2</v>
      </c>
      <c r="AI2033" t="s">
        <v>139</v>
      </c>
      <c r="AJ2033" t="s">
        <v>1205</v>
      </c>
      <c r="AK2033" t="s">
        <v>140</v>
      </c>
      <c r="AM2033" t="s">
        <v>141</v>
      </c>
      <c r="AS2033" t="s">
        <v>1206</v>
      </c>
      <c r="AZ2033" t="s">
        <v>1207</v>
      </c>
      <c r="BA2033" t="s">
        <v>1208</v>
      </c>
      <c r="BB2033" t="s">
        <v>1209</v>
      </c>
      <c r="BD2033" t="s">
        <v>1210</v>
      </c>
      <c r="BE2033" s="15">
        <v>43250</v>
      </c>
      <c r="BG2033" t="s">
        <v>1211</v>
      </c>
      <c r="BH2033">
        <v>0.2</v>
      </c>
      <c r="BI2033" t="s">
        <v>139</v>
      </c>
      <c r="BJ2033" s="15"/>
      <c r="BK2033" t="s">
        <v>146</v>
      </c>
      <c r="BL2033">
        <v>7</v>
      </c>
      <c r="BM2033" s="16">
        <v>43243.6875</v>
      </c>
      <c r="BO2033" s="16"/>
      <c r="BP2033" t="s">
        <v>147</v>
      </c>
      <c r="BQ2033" t="s">
        <v>147</v>
      </c>
      <c r="BR2033">
        <v>0.2</v>
      </c>
      <c r="BS2033">
        <v>0.2</v>
      </c>
      <c r="BT2033" t="b">
        <v>0</v>
      </c>
      <c r="BU2033">
        <v>0.2</v>
      </c>
      <c r="BV2033">
        <v>0.2</v>
      </c>
      <c r="BW2033">
        <v>0.2</v>
      </c>
      <c r="BX2033" t="s">
        <v>148</v>
      </c>
      <c r="BY2033" t="s">
        <v>1194</v>
      </c>
      <c r="BZ2033" t="s">
        <v>1195</v>
      </c>
      <c r="CA2033" t="s">
        <v>5776</v>
      </c>
      <c r="CB2033" t="s">
        <v>150</v>
      </c>
      <c r="CC2033" t="s">
        <v>1213</v>
      </c>
      <c r="CD2033" t="s">
        <v>1214</v>
      </c>
      <c r="CI2033">
        <v>47.002897969300001</v>
      </c>
      <c r="CJ2033">
        <v>-122.90386549599999</v>
      </c>
      <c r="CN2033" t="s">
        <v>1215</v>
      </c>
      <c r="CO2033" t="s">
        <v>1216</v>
      </c>
      <c r="CP2033" t="s">
        <v>5777</v>
      </c>
      <c r="CQ2033" t="s">
        <v>130</v>
      </c>
      <c r="CT2033" t="s">
        <v>1218</v>
      </c>
      <c r="CU2033" t="s">
        <v>1219</v>
      </c>
      <c r="CV2033" t="s">
        <v>154</v>
      </c>
      <c r="CW2033" t="s">
        <v>1220</v>
      </c>
      <c r="CX2033" t="s">
        <v>1221</v>
      </c>
      <c r="DC2033" s="15"/>
      <c r="DF2033">
        <v>43</v>
      </c>
      <c r="DG2033" t="s">
        <v>130</v>
      </c>
      <c r="DH2033" t="s">
        <v>146</v>
      </c>
    </row>
    <row r="2034" spans="1:112" x14ac:dyDescent="0.25">
      <c r="A2034" t="s">
        <v>1194</v>
      </c>
      <c r="B2034" t="s">
        <v>1195</v>
      </c>
      <c r="C2034" t="s">
        <v>5824</v>
      </c>
      <c r="D2034" t="s">
        <v>124</v>
      </c>
      <c r="E2034" t="s">
        <v>125</v>
      </c>
      <c r="F2034" t="s">
        <v>126</v>
      </c>
      <c r="G2034" s="15">
        <v>43243</v>
      </c>
      <c r="H2034" t="s">
        <v>1629</v>
      </c>
      <c r="I2034" t="s">
        <v>1223</v>
      </c>
      <c r="J2034" s="15"/>
      <c r="M2034" t="s">
        <v>2623</v>
      </c>
      <c r="N2034" t="s">
        <v>130</v>
      </c>
      <c r="T2034" t="s">
        <v>1199</v>
      </c>
      <c r="U2034" t="s">
        <v>1200</v>
      </c>
      <c r="V2034" t="s">
        <v>5779</v>
      </c>
      <c r="AA2034" t="s">
        <v>1202</v>
      </c>
      <c r="AB2034" t="s">
        <v>1194</v>
      </c>
      <c r="AC2034" t="s">
        <v>1203</v>
      </c>
      <c r="AD2034" t="s">
        <v>1204</v>
      </c>
      <c r="AF2034" t="s">
        <v>137</v>
      </c>
      <c r="AG2034" t="s">
        <v>138</v>
      </c>
      <c r="AH2034">
        <v>0.2</v>
      </c>
      <c r="AI2034" t="s">
        <v>139</v>
      </c>
      <c r="AJ2034" t="s">
        <v>1205</v>
      </c>
      <c r="AK2034" t="s">
        <v>140</v>
      </c>
      <c r="AM2034" t="s">
        <v>141</v>
      </c>
      <c r="AS2034" t="s">
        <v>1206</v>
      </c>
      <c r="AZ2034" t="s">
        <v>1207</v>
      </c>
      <c r="BA2034" t="s">
        <v>1208</v>
      </c>
      <c r="BB2034" t="s">
        <v>1209</v>
      </c>
      <c r="BD2034" t="s">
        <v>1210</v>
      </c>
      <c r="BE2034" s="15">
        <v>43250</v>
      </c>
      <c r="BG2034" t="s">
        <v>1211</v>
      </c>
      <c r="BH2034">
        <v>0.2</v>
      </c>
      <c r="BI2034" t="s">
        <v>139</v>
      </c>
      <c r="BJ2034" s="15"/>
      <c r="BK2034" t="s">
        <v>146</v>
      </c>
      <c r="BL2034">
        <v>7</v>
      </c>
      <c r="BM2034" s="16">
        <v>43243.722222222197</v>
      </c>
      <c r="BO2034" s="16"/>
      <c r="BP2034" t="s">
        <v>147</v>
      </c>
      <c r="BQ2034" t="s">
        <v>147</v>
      </c>
      <c r="BR2034">
        <v>0.2</v>
      </c>
      <c r="BS2034">
        <v>0.2</v>
      </c>
      <c r="BT2034" t="b">
        <v>0</v>
      </c>
      <c r="BU2034">
        <v>0.2</v>
      </c>
      <c r="BV2034">
        <v>0.2</v>
      </c>
      <c r="BW2034">
        <v>0.2</v>
      </c>
      <c r="BX2034" t="s">
        <v>148</v>
      </c>
      <c r="BY2034" t="s">
        <v>1194</v>
      </c>
      <c r="BZ2034" t="s">
        <v>1195</v>
      </c>
      <c r="CA2034" t="s">
        <v>5780</v>
      </c>
      <c r="CB2034" t="s">
        <v>150</v>
      </c>
      <c r="CC2034" t="s">
        <v>1213</v>
      </c>
      <c r="CD2034" t="s">
        <v>1214</v>
      </c>
      <c r="CI2034">
        <v>47.002908161299999</v>
      </c>
      <c r="CJ2034">
        <v>-122.903868332</v>
      </c>
      <c r="CN2034" t="s">
        <v>1215</v>
      </c>
      <c r="CO2034" t="s">
        <v>1216</v>
      </c>
      <c r="CP2034" t="s">
        <v>5781</v>
      </c>
      <c r="CQ2034" t="s">
        <v>130</v>
      </c>
      <c r="CT2034" t="s">
        <v>1218</v>
      </c>
      <c r="CU2034" t="s">
        <v>1219</v>
      </c>
      <c r="CV2034" t="s">
        <v>154</v>
      </c>
      <c r="CW2034" t="s">
        <v>1220</v>
      </c>
      <c r="CX2034" t="s">
        <v>1221</v>
      </c>
      <c r="DC2034" s="15"/>
      <c r="DF2034">
        <v>87</v>
      </c>
      <c r="DG2034" t="s">
        <v>130</v>
      </c>
      <c r="DH2034" t="s">
        <v>146</v>
      </c>
    </row>
    <row r="2035" spans="1:112" x14ac:dyDescent="0.25">
      <c r="A2035" t="s">
        <v>1194</v>
      </c>
      <c r="B2035" t="s">
        <v>1195</v>
      </c>
      <c r="C2035" t="s">
        <v>5825</v>
      </c>
      <c r="D2035" t="s">
        <v>124</v>
      </c>
      <c r="E2035" t="s">
        <v>125</v>
      </c>
      <c r="F2035" t="s">
        <v>126</v>
      </c>
      <c r="G2035" s="15">
        <v>43244</v>
      </c>
      <c r="H2035" t="s">
        <v>1587</v>
      </c>
      <c r="I2035" t="s">
        <v>1223</v>
      </c>
      <c r="J2035" s="15"/>
      <c r="M2035" t="s">
        <v>488</v>
      </c>
      <c r="N2035" t="s">
        <v>130</v>
      </c>
      <c r="T2035" t="s">
        <v>1199</v>
      </c>
      <c r="U2035" t="s">
        <v>1200</v>
      </c>
      <c r="V2035" t="s">
        <v>5771</v>
      </c>
      <c r="AA2035" t="s">
        <v>1202</v>
      </c>
      <c r="AB2035" t="s">
        <v>1194</v>
      </c>
      <c r="AC2035" t="s">
        <v>1203</v>
      </c>
      <c r="AD2035" t="s">
        <v>1204</v>
      </c>
      <c r="AF2035" t="s">
        <v>137</v>
      </c>
      <c r="AG2035" t="s">
        <v>138</v>
      </c>
      <c r="AH2035">
        <v>0.2</v>
      </c>
      <c r="AI2035" t="s">
        <v>139</v>
      </c>
      <c r="AJ2035" t="s">
        <v>1205</v>
      </c>
      <c r="AK2035" t="s">
        <v>140</v>
      </c>
      <c r="AM2035" t="s">
        <v>141</v>
      </c>
      <c r="AS2035" t="s">
        <v>1206</v>
      </c>
      <c r="AZ2035" t="s">
        <v>1207</v>
      </c>
      <c r="BA2035" t="s">
        <v>1208</v>
      </c>
      <c r="BB2035" t="s">
        <v>1209</v>
      </c>
      <c r="BD2035" t="s">
        <v>1210</v>
      </c>
      <c r="BE2035" s="15">
        <v>43249</v>
      </c>
      <c r="BG2035" t="s">
        <v>1211</v>
      </c>
      <c r="BH2035">
        <v>0.2</v>
      </c>
      <c r="BI2035" t="s">
        <v>139</v>
      </c>
      <c r="BJ2035" s="15"/>
      <c r="BK2035" t="s">
        <v>146</v>
      </c>
      <c r="BL2035">
        <v>7</v>
      </c>
      <c r="BM2035" s="16">
        <v>43244.677083333299</v>
      </c>
      <c r="BO2035" s="16"/>
      <c r="BP2035" t="s">
        <v>147</v>
      </c>
      <c r="BQ2035" t="s">
        <v>147</v>
      </c>
      <c r="BR2035">
        <v>0.2</v>
      </c>
      <c r="BS2035">
        <v>0.2</v>
      </c>
      <c r="BT2035" t="b">
        <v>0</v>
      </c>
      <c r="BU2035">
        <v>0.2</v>
      </c>
      <c r="BV2035">
        <v>0.2</v>
      </c>
      <c r="BW2035">
        <v>0.2</v>
      </c>
      <c r="BX2035" t="s">
        <v>148</v>
      </c>
      <c r="BY2035" t="s">
        <v>1194</v>
      </c>
      <c r="BZ2035" t="s">
        <v>1195</v>
      </c>
      <c r="CA2035" t="s">
        <v>5772</v>
      </c>
      <c r="CB2035" t="s">
        <v>150</v>
      </c>
      <c r="CC2035" t="s">
        <v>1213</v>
      </c>
      <c r="CD2035" t="s">
        <v>1214</v>
      </c>
      <c r="CI2035">
        <v>47.002546055700002</v>
      </c>
      <c r="CJ2035">
        <v>-122.904986608</v>
      </c>
      <c r="CN2035" t="s">
        <v>1215</v>
      </c>
      <c r="CO2035" t="s">
        <v>1216</v>
      </c>
      <c r="CP2035" t="s">
        <v>5773</v>
      </c>
      <c r="CQ2035" t="s">
        <v>130</v>
      </c>
      <c r="CT2035" t="s">
        <v>1218</v>
      </c>
      <c r="CU2035" t="s">
        <v>1219</v>
      </c>
      <c r="CV2035" t="s">
        <v>154</v>
      </c>
      <c r="CW2035" t="s">
        <v>1220</v>
      </c>
      <c r="CX2035" t="s">
        <v>1221</v>
      </c>
      <c r="DC2035" s="15"/>
      <c r="DF2035">
        <v>113</v>
      </c>
      <c r="DG2035" t="s">
        <v>130</v>
      </c>
      <c r="DH2035" t="s">
        <v>146</v>
      </c>
    </row>
    <row r="2036" spans="1:112" x14ac:dyDescent="0.25">
      <c r="A2036" t="s">
        <v>1194</v>
      </c>
      <c r="B2036" t="s">
        <v>1195</v>
      </c>
      <c r="C2036" t="s">
        <v>5826</v>
      </c>
      <c r="D2036" t="s">
        <v>124</v>
      </c>
      <c r="E2036" t="s">
        <v>125</v>
      </c>
      <c r="F2036" t="s">
        <v>126</v>
      </c>
      <c r="G2036" s="15">
        <v>43244</v>
      </c>
      <c r="H2036" t="s">
        <v>1567</v>
      </c>
      <c r="I2036" t="s">
        <v>1223</v>
      </c>
      <c r="J2036" s="15"/>
      <c r="M2036" t="s">
        <v>511</v>
      </c>
      <c r="N2036" t="s">
        <v>130</v>
      </c>
      <c r="T2036" t="s">
        <v>1199</v>
      </c>
      <c r="U2036" t="s">
        <v>1200</v>
      </c>
      <c r="V2036" t="s">
        <v>5767</v>
      </c>
      <c r="AA2036" t="s">
        <v>1202</v>
      </c>
      <c r="AB2036" t="s">
        <v>1194</v>
      </c>
      <c r="AC2036" t="s">
        <v>1203</v>
      </c>
      <c r="AD2036" t="s">
        <v>1204</v>
      </c>
      <c r="AF2036" t="s">
        <v>137</v>
      </c>
      <c r="AG2036" t="s">
        <v>138</v>
      </c>
      <c r="AH2036">
        <v>0.2</v>
      </c>
      <c r="AI2036" t="s">
        <v>139</v>
      </c>
      <c r="AJ2036" t="s">
        <v>1205</v>
      </c>
      <c r="AK2036" t="s">
        <v>140</v>
      </c>
      <c r="AM2036" t="s">
        <v>141</v>
      </c>
      <c r="AS2036" t="s">
        <v>1206</v>
      </c>
      <c r="AZ2036" t="s">
        <v>1207</v>
      </c>
      <c r="BA2036" t="s">
        <v>1208</v>
      </c>
      <c r="BB2036" t="s">
        <v>1209</v>
      </c>
      <c r="BD2036" t="s">
        <v>1210</v>
      </c>
      <c r="BE2036" s="15">
        <v>43249</v>
      </c>
      <c r="BG2036" t="s">
        <v>1211</v>
      </c>
      <c r="BH2036">
        <v>0.2</v>
      </c>
      <c r="BI2036" t="s">
        <v>139</v>
      </c>
      <c r="BJ2036" s="15"/>
      <c r="BK2036" t="s">
        <v>146</v>
      </c>
      <c r="BL2036">
        <v>7</v>
      </c>
      <c r="BM2036" s="16">
        <v>43244.777777777803</v>
      </c>
      <c r="BO2036" s="16"/>
      <c r="BP2036" t="s">
        <v>147</v>
      </c>
      <c r="BQ2036" t="s">
        <v>147</v>
      </c>
      <c r="BR2036">
        <v>0.2</v>
      </c>
      <c r="BS2036">
        <v>0.2</v>
      </c>
      <c r="BT2036" t="b">
        <v>0</v>
      </c>
      <c r="BU2036">
        <v>0.2</v>
      </c>
      <c r="BV2036">
        <v>0.2</v>
      </c>
      <c r="BW2036">
        <v>0.2</v>
      </c>
      <c r="BX2036" t="s">
        <v>148</v>
      </c>
      <c r="BY2036" t="s">
        <v>1194</v>
      </c>
      <c r="BZ2036" t="s">
        <v>1195</v>
      </c>
      <c r="CA2036" t="s">
        <v>5768</v>
      </c>
      <c r="CB2036" t="s">
        <v>150</v>
      </c>
      <c r="CC2036" t="s">
        <v>1213</v>
      </c>
      <c r="CD2036" t="s">
        <v>1214</v>
      </c>
      <c r="CI2036">
        <v>47.003697842800001</v>
      </c>
      <c r="CJ2036">
        <v>-122.90363992499999</v>
      </c>
      <c r="CN2036" t="s">
        <v>1215</v>
      </c>
      <c r="CO2036" t="s">
        <v>1216</v>
      </c>
      <c r="CP2036" t="s">
        <v>5769</v>
      </c>
      <c r="CQ2036" t="s">
        <v>130</v>
      </c>
      <c r="CT2036" t="s">
        <v>1218</v>
      </c>
      <c r="CU2036" t="s">
        <v>1219</v>
      </c>
      <c r="CV2036" t="s">
        <v>154</v>
      </c>
      <c r="CW2036" t="s">
        <v>1220</v>
      </c>
      <c r="CX2036" t="s">
        <v>1221</v>
      </c>
      <c r="DC2036" s="15"/>
      <c r="DF2036">
        <v>50</v>
      </c>
      <c r="DG2036" t="s">
        <v>130</v>
      </c>
      <c r="DH2036" t="s">
        <v>146</v>
      </c>
    </row>
    <row r="2037" spans="1:112" x14ac:dyDescent="0.25">
      <c r="A2037" t="s">
        <v>1194</v>
      </c>
      <c r="B2037" t="s">
        <v>1195</v>
      </c>
      <c r="C2037" t="s">
        <v>5827</v>
      </c>
      <c r="D2037" t="s">
        <v>124</v>
      </c>
      <c r="E2037" t="s">
        <v>125</v>
      </c>
      <c r="F2037" t="s">
        <v>126</v>
      </c>
      <c r="G2037" s="15">
        <v>43244</v>
      </c>
      <c r="H2037" t="s">
        <v>1562</v>
      </c>
      <c r="I2037" t="s">
        <v>1223</v>
      </c>
      <c r="J2037" s="15"/>
      <c r="M2037" t="s">
        <v>608</v>
      </c>
      <c r="N2037" t="s">
        <v>130</v>
      </c>
      <c r="T2037" t="s">
        <v>1199</v>
      </c>
      <c r="U2037" t="s">
        <v>1200</v>
      </c>
      <c r="V2037" t="s">
        <v>5763</v>
      </c>
      <c r="AA2037" t="s">
        <v>1202</v>
      </c>
      <c r="AB2037" t="s">
        <v>1194</v>
      </c>
      <c r="AC2037" t="s">
        <v>1203</v>
      </c>
      <c r="AD2037" t="s">
        <v>1204</v>
      </c>
      <c r="AF2037" t="s">
        <v>137</v>
      </c>
      <c r="AG2037" t="s">
        <v>138</v>
      </c>
      <c r="AH2037">
        <v>0.2</v>
      </c>
      <c r="AI2037" t="s">
        <v>139</v>
      </c>
      <c r="AJ2037" t="s">
        <v>1205</v>
      </c>
      <c r="AK2037" t="s">
        <v>140</v>
      </c>
      <c r="AM2037" t="s">
        <v>141</v>
      </c>
      <c r="AS2037" t="s">
        <v>1206</v>
      </c>
      <c r="AZ2037" t="s">
        <v>1207</v>
      </c>
      <c r="BA2037" t="s">
        <v>1208</v>
      </c>
      <c r="BB2037" t="s">
        <v>1209</v>
      </c>
      <c r="BD2037" t="s">
        <v>1210</v>
      </c>
      <c r="BE2037" s="15">
        <v>43249</v>
      </c>
      <c r="BG2037" t="s">
        <v>1211</v>
      </c>
      <c r="BH2037">
        <v>0.2</v>
      </c>
      <c r="BI2037" t="s">
        <v>139</v>
      </c>
      <c r="BJ2037" s="15"/>
      <c r="BK2037" t="s">
        <v>146</v>
      </c>
      <c r="BL2037">
        <v>7</v>
      </c>
      <c r="BM2037" s="16">
        <v>43244.809027777803</v>
      </c>
      <c r="BO2037" s="16"/>
      <c r="BP2037" t="s">
        <v>147</v>
      </c>
      <c r="BQ2037" t="s">
        <v>147</v>
      </c>
      <c r="BR2037">
        <v>0.2</v>
      </c>
      <c r="BS2037">
        <v>0.2</v>
      </c>
      <c r="BT2037" t="b">
        <v>0</v>
      </c>
      <c r="BU2037">
        <v>0.2</v>
      </c>
      <c r="BV2037">
        <v>0.2</v>
      </c>
      <c r="BW2037">
        <v>0.2</v>
      </c>
      <c r="BX2037" t="s">
        <v>148</v>
      </c>
      <c r="BY2037" t="s">
        <v>1194</v>
      </c>
      <c r="BZ2037" t="s">
        <v>1195</v>
      </c>
      <c r="CA2037" t="s">
        <v>5764</v>
      </c>
      <c r="CB2037" t="s">
        <v>150</v>
      </c>
      <c r="CC2037" t="s">
        <v>1213</v>
      </c>
      <c r="CD2037" t="s">
        <v>1214</v>
      </c>
      <c r="CI2037">
        <v>47.003713681100002</v>
      </c>
      <c r="CJ2037">
        <v>-122.903635221</v>
      </c>
      <c r="CN2037" t="s">
        <v>1215</v>
      </c>
      <c r="CO2037" t="s">
        <v>1216</v>
      </c>
      <c r="CP2037" t="s">
        <v>5765</v>
      </c>
      <c r="CQ2037" t="s">
        <v>130</v>
      </c>
      <c r="CT2037" t="s">
        <v>1218</v>
      </c>
      <c r="CU2037" t="s">
        <v>1219</v>
      </c>
      <c r="CV2037" t="s">
        <v>154</v>
      </c>
      <c r="CW2037" t="s">
        <v>1220</v>
      </c>
      <c r="CX2037" t="s">
        <v>1221</v>
      </c>
      <c r="DC2037" s="15"/>
      <c r="DF2037">
        <v>95</v>
      </c>
      <c r="DG2037" t="s">
        <v>130</v>
      </c>
      <c r="DH2037" t="s">
        <v>146</v>
      </c>
    </row>
    <row r="2038" spans="1:112" x14ac:dyDescent="0.25">
      <c r="A2038" t="s">
        <v>1194</v>
      </c>
      <c r="B2038" t="s">
        <v>1195</v>
      </c>
      <c r="C2038" t="s">
        <v>5828</v>
      </c>
      <c r="D2038" t="s">
        <v>124</v>
      </c>
      <c r="E2038" t="s">
        <v>125</v>
      </c>
      <c r="F2038" t="s">
        <v>126</v>
      </c>
      <c r="G2038" s="15">
        <v>43245</v>
      </c>
      <c r="H2038" t="s">
        <v>2193</v>
      </c>
      <c r="I2038" t="s">
        <v>1223</v>
      </c>
      <c r="J2038" s="15"/>
      <c r="M2038" t="s">
        <v>5788</v>
      </c>
      <c r="N2038" t="s">
        <v>130</v>
      </c>
      <c r="T2038" t="s">
        <v>1199</v>
      </c>
      <c r="U2038" t="s">
        <v>1200</v>
      </c>
      <c r="V2038" t="s">
        <v>5789</v>
      </c>
      <c r="AA2038" t="s">
        <v>1202</v>
      </c>
      <c r="AB2038" t="s">
        <v>1194</v>
      </c>
      <c r="AC2038" t="s">
        <v>1203</v>
      </c>
      <c r="AD2038" t="s">
        <v>1204</v>
      </c>
      <c r="AF2038" t="s">
        <v>137</v>
      </c>
      <c r="AG2038" t="s">
        <v>138</v>
      </c>
      <c r="AH2038">
        <v>0.2</v>
      </c>
      <c r="AI2038" t="s">
        <v>139</v>
      </c>
      <c r="AJ2038" t="s">
        <v>1205</v>
      </c>
      <c r="AK2038" t="s">
        <v>140</v>
      </c>
      <c r="AM2038" t="s">
        <v>141</v>
      </c>
      <c r="AS2038" t="s">
        <v>1206</v>
      </c>
      <c r="AZ2038" t="s">
        <v>1207</v>
      </c>
      <c r="BA2038" t="s">
        <v>1208</v>
      </c>
      <c r="BB2038" t="s">
        <v>1209</v>
      </c>
      <c r="BD2038" t="s">
        <v>1210</v>
      </c>
      <c r="BE2038" s="15">
        <v>43251</v>
      </c>
      <c r="BG2038" t="s">
        <v>1211</v>
      </c>
      <c r="BH2038">
        <v>0.2</v>
      </c>
      <c r="BI2038" t="s">
        <v>139</v>
      </c>
      <c r="BJ2038" s="15"/>
      <c r="BK2038" t="s">
        <v>146</v>
      </c>
      <c r="BL2038">
        <v>7</v>
      </c>
      <c r="BM2038" s="16">
        <v>43245.680555555598</v>
      </c>
      <c r="BO2038" s="16"/>
      <c r="BP2038" t="s">
        <v>147</v>
      </c>
      <c r="BQ2038" t="s">
        <v>147</v>
      </c>
      <c r="BR2038">
        <v>0.2</v>
      </c>
      <c r="BS2038">
        <v>0.2</v>
      </c>
      <c r="BT2038" t="b">
        <v>0</v>
      </c>
      <c r="BU2038">
        <v>0.2</v>
      </c>
      <c r="BV2038">
        <v>0.2</v>
      </c>
      <c r="BW2038">
        <v>0.2</v>
      </c>
      <c r="BX2038" t="s">
        <v>148</v>
      </c>
      <c r="BY2038" t="s">
        <v>1194</v>
      </c>
      <c r="BZ2038" t="s">
        <v>1195</v>
      </c>
      <c r="CA2038" t="s">
        <v>5790</v>
      </c>
      <c r="CB2038" t="s">
        <v>150</v>
      </c>
      <c r="CC2038" t="s">
        <v>1213</v>
      </c>
      <c r="CD2038" t="s">
        <v>1214</v>
      </c>
      <c r="CI2038">
        <v>47.002836714300003</v>
      </c>
      <c r="CJ2038">
        <v>-122.90610829000001</v>
      </c>
      <c r="CN2038" t="s">
        <v>1215</v>
      </c>
      <c r="CO2038" t="s">
        <v>1216</v>
      </c>
      <c r="CP2038" t="s">
        <v>5791</v>
      </c>
      <c r="CQ2038" t="s">
        <v>130</v>
      </c>
      <c r="CT2038" t="s">
        <v>1218</v>
      </c>
      <c r="CU2038" t="s">
        <v>1219</v>
      </c>
      <c r="CV2038" t="s">
        <v>154</v>
      </c>
      <c r="CW2038" t="s">
        <v>1220</v>
      </c>
      <c r="CX2038" t="s">
        <v>1221</v>
      </c>
      <c r="DC2038" s="15"/>
      <c r="DF2038">
        <v>108.5</v>
      </c>
      <c r="DG2038" t="s">
        <v>130</v>
      </c>
      <c r="DH2038" t="s">
        <v>146</v>
      </c>
    </row>
    <row r="2039" spans="1:112" x14ac:dyDescent="0.25">
      <c r="A2039" t="s">
        <v>1194</v>
      </c>
      <c r="B2039" t="s">
        <v>1195</v>
      </c>
      <c r="C2039" t="s">
        <v>5829</v>
      </c>
      <c r="D2039" t="s">
        <v>124</v>
      </c>
      <c r="E2039" t="s">
        <v>125</v>
      </c>
      <c r="F2039" t="s">
        <v>126</v>
      </c>
      <c r="G2039" s="15">
        <v>43245</v>
      </c>
      <c r="H2039" t="s">
        <v>986</v>
      </c>
      <c r="I2039" t="s">
        <v>1223</v>
      </c>
      <c r="J2039" s="15"/>
      <c r="M2039" t="s">
        <v>5783</v>
      </c>
      <c r="N2039" t="s">
        <v>130</v>
      </c>
      <c r="T2039" t="s">
        <v>1199</v>
      </c>
      <c r="U2039" t="s">
        <v>1200</v>
      </c>
      <c r="V2039" t="s">
        <v>5784</v>
      </c>
      <c r="AA2039" t="s">
        <v>1202</v>
      </c>
      <c r="AB2039" t="s">
        <v>1194</v>
      </c>
      <c r="AC2039" t="s">
        <v>1203</v>
      </c>
      <c r="AD2039" t="s">
        <v>1204</v>
      </c>
      <c r="AF2039" t="s">
        <v>137</v>
      </c>
      <c r="AG2039" t="s">
        <v>138</v>
      </c>
      <c r="AH2039">
        <v>0.2</v>
      </c>
      <c r="AI2039" t="s">
        <v>139</v>
      </c>
      <c r="AJ2039" t="s">
        <v>1205</v>
      </c>
      <c r="AK2039" t="s">
        <v>140</v>
      </c>
      <c r="AM2039" t="s">
        <v>141</v>
      </c>
      <c r="AS2039" t="s">
        <v>1206</v>
      </c>
      <c r="AZ2039" t="s">
        <v>1207</v>
      </c>
      <c r="BA2039" t="s">
        <v>1208</v>
      </c>
      <c r="BB2039" t="s">
        <v>1209</v>
      </c>
      <c r="BD2039" t="s">
        <v>1210</v>
      </c>
      <c r="BE2039" s="15">
        <v>43251</v>
      </c>
      <c r="BG2039" t="s">
        <v>1211</v>
      </c>
      <c r="BH2039">
        <v>0.2</v>
      </c>
      <c r="BI2039" t="s">
        <v>139</v>
      </c>
      <c r="BJ2039" s="15"/>
      <c r="BK2039" t="s">
        <v>146</v>
      </c>
      <c r="BL2039">
        <v>7</v>
      </c>
      <c r="BM2039" s="16">
        <v>43245.715277777803</v>
      </c>
      <c r="BO2039" s="16"/>
      <c r="BP2039" t="s">
        <v>147</v>
      </c>
      <c r="BQ2039" t="s">
        <v>147</v>
      </c>
      <c r="BR2039">
        <v>0.2</v>
      </c>
      <c r="BS2039">
        <v>0.2</v>
      </c>
      <c r="BT2039" t="b">
        <v>0</v>
      </c>
      <c r="BU2039">
        <v>0.2</v>
      </c>
      <c r="BV2039">
        <v>0.2</v>
      </c>
      <c r="BW2039">
        <v>0.2</v>
      </c>
      <c r="BX2039" t="s">
        <v>148</v>
      </c>
      <c r="BY2039" t="s">
        <v>1194</v>
      </c>
      <c r="BZ2039" t="s">
        <v>1195</v>
      </c>
      <c r="CA2039" t="s">
        <v>5785</v>
      </c>
      <c r="CB2039" t="s">
        <v>150</v>
      </c>
      <c r="CC2039" t="s">
        <v>1213</v>
      </c>
      <c r="CD2039" t="s">
        <v>1214</v>
      </c>
      <c r="CI2039">
        <v>47.002841726500002</v>
      </c>
      <c r="CJ2039">
        <v>-122.906095522</v>
      </c>
      <c r="CN2039" t="s">
        <v>1215</v>
      </c>
      <c r="CO2039" t="s">
        <v>1216</v>
      </c>
      <c r="CP2039" t="s">
        <v>5786</v>
      </c>
      <c r="CQ2039" t="s">
        <v>130</v>
      </c>
      <c r="CT2039" t="s">
        <v>1218</v>
      </c>
      <c r="CU2039" t="s">
        <v>1219</v>
      </c>
      <c r="CV2039" t="s">
        <v>154</v>
      </c>
      <c r="CW2039" t="s">
        <v>1220</v>
      </c>
      <c r="CX2039" t="s">
        <v>1221</v>
      </c>
      <c r="DC2039" s="15"/>
      <c r="DF2039">
        <v>20</v>
      </c>
      <c r="DG2039" t="s">
        <v>130</v>
      </c>
      <c r="DH2039" t="s">
        <v>146</v>
      </c>
    </row>
    <row r="2040" spans="1:112" x14ac:dyDescent="0.25">
      <c r="A2040" t="s">
        <v>1194</v>
      </c>
      <c r="B2040" t="s">
        <v>1195</v>
      </c>
      <c r="C2040" t="s">
        <v>5830</v>
      </c>
      <c r="D2040" t="s">
        <v>124</v>
      </c>
      <c r="E2040" t="s">
        <v>125</v>
      </c>
      <c r="F2040" t="s">
        <v>126</v>
      </c>
      <c r="G2040" s="15">
        <v>43398</v>
      </c>
      <c r="H2040" t="s">
        <v>973</v>
      </c>
      <c r="I2040" t="s">
        <v>1223</v>
      </c>
      <c r="J2040" s="15"/>
      <c r="M2040" t="s">
        <v>5660</v>
      </c>
      <c r="N2040" t="s">
        <v>130</v>
      </c>
      <c r="T2040" t="s">
        <v>1199</v>
      </c>
      <c r="U2040" t="s">
        <v>1200</v>
      </c>
      <c r="V2040" t="s">
        <v>5831</v>
      </c>
      <c r="AA2040" t="s">
        <v>1202</v>
      </c>
      <c r="AB2040" t="s">
        <v>1194</v>
      </c>
      <c r="AC2040" t="s">
        <v>1203</v>
      </c>
      <c r="AD2040" t="s">
        <v>1204</v>
      </c>
      <c r="AF2040" t="s">
        <v>137</v>
      </c>
      <c r="AG2040" t="s">
        <v>138</v>
      </c>
      <c r="AH2040">
        <v>0.2</v>
      </c>
      <c r="AI2040" t="s">
        <v>139</v>
      </c>
      <c r="AJ2040" t="s">
        <v>1205</v>
      </c>
      <c r="AK2040" t="s">
        <v>140</v>
      </c>
      <c r="AM2040" t="s">
        <v>141</v>
      </c>
      <c r="AS2040" t="s">
        <v>1206</v>
      </c>
      <c r="AZ2040" t="s">
        <v>1207</v>
      </c>
      <c r="BA2040" t="s">
        <v>1208</v>
      </c>
      <c r="BB2040" t="s">
        <v>1209</v>
      </c>
      <c r="BD2040" t="s">
        <v>1210</v>
      </c>
      <c r="BE2040" s="15">
        <v>43405</v>
      </c>
      <c r="BG2040" t="s">
        <v>1211</v>
      </c>
      <c r="BH2040">
        <v>0.2</v>
      </c>
      <c r="BI2040" t="s">
        <v>139</v>
      </c>
      <c r="BJ2040" s="15"/>
      <c r="BK2040" t="s">
        <v>146</v>
      </c>
      <c r="BL2040">
        <v>7</v>
      </c>
      <c r="BM2040" s="16">
        <v>43398.729166666701</v>
      </c>
      <c r="BO2040" s="16"/>
      <c r="BP2040" t="s">
        <v>147</v>
      </c>
      <c r="BQ2040" t="s">
        <v>147</v>
      </c>
      <c r="BR2040">
        <v>0.2</v>
      </c>
      <c r="BS2040">
        <v>0.2</v>
      </c>
      <c r="BT2040" t="b">
        <v>0</v>
      </c>
      <c r="BU2040">
        <v>0.2</v>
      </c>
      <c r="BV2040">
        <v>0.2</v>
      </c>
      <c r="BW2040">
        <v>0.2</v>
      </c>
      <c r="BX2040" t="s">
        <v>148</v>
      </c>
      <c r="BY2040" t="s">
        <v>1194</v>
      </c>
      <c r="BZ2040" t="s">
        <v>1195</v>
      </c>
      <c r="CA2040" t="s">
        <v>5832</v>
      </c>
      <c r="CB2040" t="s">
        <v>150</v>
      </c>
      <c r="CC2040" t="s">
        <v>1213</v>
      </c>
      <c r="CD2040" t="s">
        <v>1214</v>
      </c>
      <c r="CI2040">
        <v>47.001984100000001</v>
      </c>
      <c r="CJ2040">
        <v>-122.9088507</v>
      </c>
      <c r="CN2040" t="s">
        <v>1971</v>
      </c>
      <c r="CO2040" t="s">
        <v>1216</v>
      </c>
      <c r="CP2040" t="s">
        <v>5833</v>
      </c>
      <c r="CQ2040" t="s">
        <v>130</v>
      </c>
      <c r="CT2040" t="s">
        <v>1218</v>
      </c>
      <c r="CU2040" t="s">
        <v>1219</v>
      </c>
      <c r="CV2040" t="s">
        <v>154</v>
      </c>
      <c r="CW2040" t="s">
        <v>1220</v>
      </c>
      <c r="CX2040" t="s">
        <v>1221</v>
      </c>
      <c r="DC2040" s="15"/>
      <c r="DF2040">
        <v>170</v>
      </c>
      <c r="DG2040" t="s">
        <v>130</v>
      </c>
      <c r="DH2040" t="s">
        <v>146</v>
      </c>
    </row>
    <row r="2041" spans="1:112" x14ac:dyDescent="0.25">
      <c r="A2041" t="s">
        <v>1194</v>
      </c>
      <c r="B2041" t="s">
        <v>1195</v>
      </c>
      <c r="C2041" t="s">
        <v>5834</v>
      </c>
      <c r="D2041" t="s">
        <v>124</v>
      </c>
      <c r="E2041" t="s">
        <v>125</v>
      </c>
      <c r="F2041" t="s">
        <v>126</v>
      </c>
      <c r="G2041" s="15">
        <v>43398</v>
      </c>
      <c r="H2041" t="s">
        <v>1567</v>
      </c>
      <c r="I2041" t="s">
        <v>1223</v>
      </c>
      <c r="J2041" s="15"/>
      <c r="M2041" t="s">
        <v>5749</v>
      </c>
      <c r="N2041" t="s">
        <v>130</v>
      </c>
      <c r="T2041" t="s">
        <v>1199</v>
      </c>
      <c r="U2041" t="s">
        <v>1200</v>
      </c>
      <c r="V2041" t="s">
        <v>5835</v>
      </c>
      <c r="AA2041" t="s">
        <v>1202</v>
      </c>
      <c r="AB2041" t="s">
        <v>1194</v>
      </c>
      <c r="AC2041" t="s">
        <v>1203</v>
      </c>
      <c r="AD2041" t="s">
        <v>1204</v>
      </c>
      <c r="AF2041" t="s">
        <v>137</v>
      </c>
      <c r="AG2041" t="s">
        <v>138</v>
      </c>
      <c r="AH2041">
        <v>0.2</v>
      </c>
      <c r="AI2041" t="s">
        <v>139</v>
      </c>
      <c r="AJ2041" t="s">
        <v>1205</v>
      </c>
      <c r="AK2041" t="s">
        <v>140</v>
      </c>
      <c r="AM2041" t="s">
        <v>141</v>
      </c>
      <c r="AS2041" t="s">
        <v>1206</v>
      </c>
      <c r="AZ2041" t="s">
        <v>1207</v>
      </c>
      <c r="BA2041" t="s">
        <v>1208</v>
      </c>
      <c r="BB2041" t="s">
        <v>1209</v>
      </c>
      <c r="BD2041" t="s">
        <v>1210</v>
      </c>
      <c r="BE2041" s="15">
        <v>43405</v>
      </c>
      <c r="BG2041" t="s">
        <v>1211</v>
      </c>
      <c r="BH2041">
        <v>0.2</v>
      </c>
      <c r="BI2041" t="s">
        <v>139</v>
      </c>
      <c r="BJ2041" s="15"/>
      <c r="BK2041" t="s">
        <v>146</v>
      </c>
      <c r="BL2041">
        <v>7</v>
      </c>
      <c r="BM2041" s="16">
        <v>43398.777777777803</v>
      </c>
      <c r="BO2041" s="16"/>
      <c r="BP2041" t="s">
        <v>147</v>
      </c>
      <c r="BQ2041" t="s">
        <v>147</v>
      </c>
      <c r="BR2041">
        <v>0.2</v>
      </c>
      <c r="BS2041">
        <v>0.2</v>
      </c>
      <c r="BT2041" t="b">
        <v>0</v>
      </c>
      <c r="BU2041">
        <v>0.2</v>
      </c>
      <c r="BV2041">
        <v>0.2</v>
      </c>
      <c r="BW2041">
        <v>0.2</v>
      </c>
      <c r="BX2041" t="s">
        <v>148</v>
      </c>
      <c r="BY2041" t="s">
        <v>1194</v>
      </c>
      <c r="BZ2041" t="s">
        <v>1195</v>
      </c>
      <c r="CA2041" t="s">
        <v>5836</v>
      </c>
      <c r="CB2041" t="s">
        <v>150</v>
      </c>
      <c r="CC2041" t="s">
        <v>1213</v>
      </c>
      <c r="CD2041" t="s">
        <v>1214</v>
      </c>
      <c r="CI2041">
        <v>47.001984</v>
      </c>
      <c r="CJ2041">
        <v>-122.90886279999999</v>
      </c>
      <c r="CN2041" t="s">
        <v>1971</v>
      </c>
      <c r="CO2041" t="s">
        <v>1216</v>
      </c>
      <c r="CP2041" t="s">
        <v>5837</v>
      </c>
      <c r="CQ2041" t="s">
        <v>130</v>
      </c>
      <c r="CT2041" t="s">
        <v>1218</v>
      </c>
      <c r="CU2041" t="s">
        <v>1219</v>
      </c>
      <c r="CV2041" t="s">
        <v>154</v>
      </c>
      <c r="CW2041" t="s">
        <v>1220</v>
      </c>
      <c r="CX2041" t="s">
        <v>1221</v>
      </c>
      <c r="DC2041" s="15"/>
      <c r="DF2041">
        <v>75</v>
      </c>
      <c r="DG2041" t="s">
        <v>130</v>
      </c>
      <c r="DH2041" t="s">
        <v>146</v>
      </c>
    </row>
    <row r="2042" spans="1:112" x14ac:dyDescent="0.25">
      <c r="A2042" t="s">
        <v>1194</v>
      </c>
      <c r="B2042" t="s">
        <v>1195</v>
      </c>
      <c r="C2042" t="s">
        <v>5838</v>
      </c>
      <c r="D2042" t="s">
        <v>124</v>
      </c>
      <c r="E2042" t="s">
        <v>125</v>
      </c>
      <c r="F2042" t="s">
        <v>126</v>
      </c>
      <c r="G2042" s="15">
        <v>43398</v>
      </c>
      <c r="H2042" t="s">
        <v>1417</v>
      </c>
      <c r="I2042" t="s">
        <v>1223</v>
      </c>
      <c r="J2042" s="15"/>
      <c r="M2042" t="s">
        <v>2565</v>
      </c>
      <c r="N2042" t="s">
        <v>130</v>
      </c>
      <c r="T2042" t="s">
        <v>1199</v>
      </c>
      <c r="U2042" t="s">
        <v>1200</v>
      </c>
      <c r="V2042" t="s">
        <v>5839</v>
      </c>
      <c r="AA2042" t="s">
        <v>1202</v>
      </c>
      <c r="AB2042" t="s">
        <v>1194</v>
      </c>
      <c r="AC2042" t="s">
        <v>1203</v>
      </c>
      <c r="AD2042" t="s">
        <v>1204</v>
      </c>
      <c r="AF2042" t="s">
        <v>137</v>
      </c>
      <c r="AG2042" t="s">
        <v>138</v>
      </c>
      <c r="AH2042">
        <v>0.2</v>
      </c>
      <c r="AI2042" t="s">
        <v>139</v>
      </c>
      <c r="AJ2042" t="s">
        <v>1205</v>
      </c>
      <c r="AK2042" t="s">
        <v>140</v>
      </c>
      <c r="AM2042" t="s">
        <v>141</v>
      </c>
      <c r="AS2042" t="s">
        <v>1206</v>
      </c>
      <c r="AZ2042" t="s">
        <v>1207</v>
      </c>
      <c r="BA2042" t="s">
        <v>1208</v>
      </c>
      <c r="BB2042" t="s">
        <v>1209</v>
      </c>
      <c r="BD2042" t="s">
        <v>1210</v>
      </c>
      <c r="BE2042" s="15">
        <v>43405</v>
      </c>
      <c r="BG2042" t="s">
        <v>1211</v>
      </c>
      <c r="BH2042">
        <v>0.2</v>
      </c>
      <c r="BI2042" t="s">
        <v>139</v>
      </c>
      <c r="BJ2042" s="15"/>
      <c r="BK2042" t="s">
        <v>146</v>
      </c>
      <c r="BL2042">
        <v>7</v>
      </c>
      <c r="BM2042" s="16">
        <v>43398.857638888898</v>
      </c>
      <c r="BO2042" s="16"/>
      <c r="BP2042" t="s">
        <v>147</v>
      </c>
      <c r="BQ2042" t="s">
        <v>147</v>
      </c>
      <c r="BR2042">
        <v>0.2</v>
      </c>
      <c r="BS2042">
        <v>0.2</v>
      </c>
      <c r="BT2042" t="b">
        <v>0</v>
      </c>
      <c r="BU2042">
        <v>0.2</v>
      </c>
      <c r="BV2042">
        <v>0.2</v>
      </c>
      <c r="BW2042">
        <v>0.2</v>
      </c>
      <c r="BX2042" t="s">
        <v>148</v>
      </c>
      <c r="BY2042" t="s">
        <v>1194</v>
      </c>
      <c r="BZ2042" t="s">
        <v>1195</v>
      </c>
      <c r="CA2042" t="s">
        <v>5840</v>
      </c>
      <c r="CB2042" t="s">
        <v>150</v>
      </c>
      <c r="CC2042" t="s">
        <v>1213</v>
      </c>
      <c r="CD2042" t="s">
        <v>1214</v>
      </c>
      <c r="CI2042">
        <v>47.002904600000001</v>
      </c>
      <c r="CJ2042">
        <v>-122.90996</v>
      </c>
      <c r="CN2042" t="s">
        <v>1971</v>
      </c>
      <c r="CO2042" t="s">
        <v>1216</v>
      </c>
      <c r="CP2042" t="s">
        <v>5841</v>
      </c>
      <c r="CQ2042" t="s">
        <v>130</v>
      </c>
      <c r="CT2042" t="s">
        <v>1218</v>
      </c>
      <c r="CU2042" t="s">
        <v>1219</v>
      </c>
      <c r="CV2042" t="s">
        <v>154</v>
      </c>
      <c r="CW2042" t="s">
        <v>1220</v>
      </c>
      <c r="CX2042" t="s">
        <v>1221</v>
      </c>
      <c r="DC2042" s="15"/>
      <c r="DF2042">
        <v>77</v>
      </c>
      <c r="DG2042" t="s">
        <v>130</v>
      </c>
      <c r="DH2042" t="s">
        <v>146</v>
      </c>
    </row>
    <row r="2043" spans="1:112" x14ac:dyDescent="0.25">
      <c r="A2043" t="s">
        <v>1194</v>
      </c>
      <c r="B2043" t="s">
        <v>1195</v>
      </c>
      <c r="C2043" t="s">
        <v>5842</v>
      </c>
      <c r="D2043" t="s">
        <v>124</v>
      </c>
      <c r="E2043" t="s">
        <v>125</v>
      </c>
      <c r="F2043" t="s">
        <v>126</v>
      </c>
      <c r="G2043" s="15">
        <v>43399</v>
      </c>
      <c r="H2043" t="s">
        <v>2160</v>
      </c>
      <c r="I2043" t="s">
        <v>1223</v>
      </c>
      <c r="J2043" s="15"/>
      <c r="M2043" t="s">
        <v>230</v>
      </c>
      <c r="N2043" t="s">
        <v>130</v>
      </c>
      <c r="T2043" t="s">
        <v>1199</v>
      </c>
      <c r="U2043" t="s">
        <v>1200</v>
      </c>
      <c r="V2043" t="s">
        <v>5843</v>
      </c>
      <c r="AA2043" t="s">
        <v>1202</v>
      </c>
      <c r="AB2043" t="s">
        <v>1194</v>
      </c>
      <c r="AC2043" t="s">
        <v>1203</v>
      </c>
      <c r="AD2043" t="s">
        <v>1204</v>
      </c>
      <c r="AF2043" t="s">
        <v>137</v>
      </c>
      <c r="AG2043" t="s">
        <v>138</v>
      </c>
      <c r="AH2043">
        <v>0.2</v>
      </c>
      <c r="AI2043" t="s">
        <v>139</v>
      </c>
      <c r="AJ2043" t="s">
        <v>1205</v>
      </c>
      <c r="AK2043" t="s">
        <v>140</v>
      </c>
      <c r="AM2043" t="s">
        <v>141</v>
      </c>
      <c r="AS2043" t="s">
        <v>1206</v>
      </c>
      <c r="AZ2043" t="s">
        <v>1207</v>
      </c>
      <c r="BA2043" t="s">
        <v>1208</v>
      </c>
      <c r="BB2043" t="s">
        <v>1209</v>
      </c>
      <c r="BD2043" t="s">
        <v>1210</v>
      </c>
      <c r="BE2043" s="15">
        <v>43405</v>
      </c>
      <c r="BG2043" t="s">
        <v>1211</v>
      </c>
      <c r="BH2043">
        <v>0.2</v>
      </c>
      <c r="BI2043" t="s">
        <v>139</v>
      </c>
      <c r="BJ2043" s="15"/>
      <c r="BK2043" t="s">
        <v>146</v>
      </c>
      <c r="BL2043">
        <v>7</v>
      </c>
      <c r="BM2043" s="16">
        <v>43399.84375</v>
      </c>
      <c r="BO2043" s="16"/>
      <c r="BP2043" t="s">
        <v>147</v>
      </c>
      <c r="BQ2043" t="s">
        <v>147</v>
      </c>
      <c r="BR2043">
        <v>0.2</v>
      </c>
      <c r="BS2043">
        <v>0.2</v>
      </c>
      <c r="BT2043" t="b">
        <v>0</v>
      </c>
      <c r="BU2043">
        <v>0.2</v>
      </c>
      <c r="BV2043">
        <v>0.2</v>
      </c>
      <c r="BW2043">
        <v>0.2</v>
      </c>
      <c r="BX2043" t="s">
        <v>148</v>
      </c>
      <c r="BY2043" t="s">
        <v>1194</v>
      </c>
      <c r="BZ2043" t="s">
        <v>1195</v>
      </c>
      <c r="CA2043" t="s">
        <v>5844</v>
      </c>
      <c r="CB2043" t="s">
        <v>150</v>
      </c>
      <c r="CC2043" t="s">
        <v>1213</v>
      </c>
      <c r="CD2043" t="s">
        <v>1214</v>
      </c>
      <c r="CI2043">
        <v>47.001188999999997</v>
      </c>
      <c r="CJ2043">
        <v>-122.90859879999999</v>
      </c>
      <c r="CN2043" t="s">
        <v>1971</v>
      </c>
      <c r="CO2043" t="s">
        <v>1216</v>
      </c>
      <c r="CP2043" t="s">
        <v>5845</v>
      </c>
      <c r="CQ2043" t="s">
        <v>130</v>
      </c>
      <c r="CT2043" t="s">
        <v>1218</v>
      </c>
      <c r="CU2043" t="s">
        <v>1219</v>
      </c>
      <c r="CV2043" t="s">
        <v>154</v>
      </c>
      <c r="CW2043" t="s">
        <v>1220</v>
      </c>
      <c r="CX2043" t="s">
        <v>1221</v>
      </c>
      <c r="DC2043" s="15"/>
      <c r="DF2043">
        <v>70</v>
      </c>
      <c r="DG2043" t="s">
        <v>130</v>
      </c>
      <c r="DH2043" t="s">
        <v>146</v>
      </c>
    </row>
    <row r="2044" spans="1:112" x14ac:dyDescent="0.25">
      <c r="A2044" t="s">
        <v>1194</v>
      </c>
      <c r="B2044" t="s">
        <v>1195</v>
      </c>
      <c r="C2044" t="s">
        <v>5846</v>
      </c>
      <c r="D2044" t="s">
        <v>124</v>
      </c>
      <c r="E2044" t="s">
        <v>125</v>
      </c>
      <c r="F2044" t="s">
        <v>126</v>
      </c>
      <c r="G2044" s="15">
        <v>43402</v>
      </c>
      <c r="H2044" t="s">
        <v>1362</v>
      </c>
      <c r="I2044" t="s">
        <v>1223</v>
      </c>
      <c r="J2044" s="15"/>
      <c r="M2044" t="s">
        <v>3273</v>
      </c>
      <c r="N2044" t="s">
        <v>130</v>
      </c>
      <c r="T2044" t="s">
        <v>1199</v>
      </c>
      <c r="U2044" t="s">
        <v>1200</v>
      </c>
      <c r="V2044" t="s">
        <v>5847</v>
      </c>
      <c r="AA2044" t="s">
        <v>1202</v>
      </c>
      <c r="AB2044" t="s">
        <v>1194</v>
      </c>
      <c r="AC2044" t="s">
        <v>1203</v>
      </c>
      <c r="AD2044" t="s">
        <v>1204</v>
      </c>
      <c r="AF2044" t="s">
        <v>137</v>
      </c>
      <c r="AG2044" t="s">
        <v>138</v>
      </c>
      <c r="AH2044">
        <v>0.2</v>
      </c>
      <c r="AI2044" t="s">
        <v>139</v>
      </c>
      <c r="AJ2044" t="s">
        <v>1205</v>
      </c>
      <c r="AK2044" t="s">
        <v>140</v>
      </c>
      <c r="AM2044" t="s">
        <v>141</v>
      </c>
      <c r="AS2044" t="s">
        <v>1206</v>
      </c>
      <c r="AZ2044" t="s">
        <v>1207</v>
      </c>
      <c r="BA2044" t="s">
        <v>1208</v>
      </c>
      <c r="BB2044" t="s">
        <v>1209</v>
      </c>
      <c r="BD2044" t="s">
        <v>1210</v>
      </c>
      <c r="BE2044" s="15">
        <v>43409</v>
      </c>
      <c r="BG2044" t="s">
        <v>1211</v>
      </c>
      <c r="BH2044">
        <v>0.2</v>
      </c>
      <c r="BI2044" t="s">
        <v>139</v>
      </c>
      <c r="BJ2044" s="15"/>
      <c r="BK2044" t="s">
        <v>146</v>
      </c>
      <c r="BL2044">
        <v>7</v>
      </c>
      <c r="BM2044" s="16">
        <v>43402.701388888898</v>
      </c>
      <c r="BO2044" s="16"/>
      <c r="BP2044" t="s">
        <v>147</v>
      </c>
      <c r="BQ2044" t="s">
        <v>147</v>
      </c>
      <c r="BR2044">
        <v>0.2</v>
      </c>
      <c r="BS2044">
        <v>0.2</v>
      </c>
      <c r="BT2044" t="b">
        <v>0</v>
      </c>
      <c r="BU2044">
        <v>0.2</v>
      </c>
      <c r="BV2044">
        <v>0.2</v>
      </c>
      <c r="BW2044">
        <v>0.2</v>
      </c>
      <c r="BX2044" t="s">
        <v>148</v>
      </c>
      <c r="BY2044" t="s">
        <v>1194</v>
      </c>
      <c r="BZ2044" t="s">
        <v>1195</v>
      </c>
      <c r="CA2044" t="s">
        <v>5848</v>
      </c>
      <c r="CB2044" t="s">
        <v>150</v>
      </c>
      <c r="CC2044" t="s">
        <v>1213</v>
      </c>
      <c r="CD2044" t="s">
        <v>1214</v>
      </c>
      <c r="CI2044">
        <v>47.001102099999997</v>
      </c>
      <c r="CJ2044">
        <v>-122.9106906</v>
      </c>
      <c r="CN2044" t="s">
        <v>1971</v>
      </c>
      <c r="CO2044" t="s">
        <v>1216</v>
      </c>
      <c r="CP2044" t="s">
        <v>5849</v>
      </c>
      <c r="CQ2044" t="s">
        <v>130</v>
      </c>
      <c r="CT2044" t="s">
        <v>1218</v>
      </c>
      <c r="CU2044" t="s">
        <v>1219</v>
      </c>
      <c r="CV2044" t="s">
        <v>154</v>
      </c>
      <c r="CW2044" t="s">
        <v>1220</v>
      </c>
      <c r="CX2044" t="s">
        <v>1221</v>
      </c>
      <c r="DC2044" s="15"/>
      <c r="DF2044">
        <v>80</v>
      </c>
      <c r="DG2044" t="s">
        <v>130</v>
      </c>
      <c r="DH2044" t="s">
        <v>146</v>
      </c>
    </row>
    <row r="2045" spans="1:112" x14ac:dyDescent="0.25">
      <c r="A2045" t="s">
        <v>1194</v>
      </c>
      <c r="B2045" t="s">
        <v>1195</v>
      </c>
      <c r="C2045" t="s">
        <v>5850</v>
      </c>
      <c r="D2045" t="s">
        <v>124</v>
      </c>
      <c r="E2045" t="s">
        <v>125</v>
      </c>
      <c r="F2045" t="s">
        <v>126</v>
      </c>
      <c r="G2045" s="15">
        <v>43402</v>
      </c>
      <c r="H2045" t="s">
        <v>720</v>
      </c>
      <c r="I2045" t="s">
        <v>1223</v>
      </c>
      <c r="J2045" s="15"/>
      <c r="M2045" t="s">
        <v>303</v>
      </c>
      <c r="N2045" t="s">
        <v>130</v>
      </c>
      <c r="T2045" t="s">
        <v>1199</v>
      </c>
      <c r="U2045" t="s">
        <v>1200</v>
      </c>
      <c r="V2045" t="s">
        <v>5851</v>
      </c>
      <c r="AA2045" t="s">
        <v>1202</v>
      </c>
      <c r="AB2045" t="s">
        <v>1194</v>
      </c>
      <c r="AC2045" t="s">
        <v>1203</v>
      </c>
      <c r="AD2045" t="s">
        <v>1204</v>
      </c>
      <c r="AF2045" t="s">
        <v>137</v>
      </c>
      <c r="AG2045" t="s">
        <v>138</v>
      </c>
      <c r="AH2045">
        <v>0.2</v>
      </c>
      <c r="AI2045" t="s">
        <v>139</v>
      </c>
      <c r="AJ2045" t="s">
        <v>1205</v>
      </c>
      <c r="AK2045" t="s">
        <v>140</v>
      </c>
      <c r="AM2045" t="s">
        <v>141</v>
      </c>
      <c r="AS2045" t="s">
        <v>1206</v>
      </c>
      <c r="AZ2045" t="s">
        <v>1207</v>
      </c>
      <c r="BA2045" t="s">
        <v>1208</v>
      </c>
      <c r="BB2045" t="s">
        <v>1209</v>
      </c>
      <c r="BD2045" t="s">
        <v>1210</v>
      </c>
      <c r="BE2045" s="15">
        <v>43409</v>
      </c>
      <c r="BG2045" t="s">
        <v>1211</v>
      </c>
      <c r="BH2045">
        <v>0.2</v>
      </c>
      <c r="BI2045" t="s">
        <v>139</v>
      </c>
      <c r="BJ2045" s="15"/>
      <c r="BK2045" t="s">
        <v>146</v>
      </c>
      <c r="BL2045">
        <v>7</v>
      </c>
      <c r="BM2045" s="16">
        <v>43402.708333333299</v>
      </c>
      <c r="BO2045" s="16"/>
      <c r="BP2045" t="s">
        <v>147</v>
      </c>
      <c r="BQ2045" t="s">
        <v>147</v>
      </c>
      <c r="BR2045">
        <v>0.2</v>
      </c>
      <c r="BS2045">
        <v>0.2</v>
      </c>
      <c r="BT2045" t="b">
        <v>0</v>
      </c>
      <c r="BU2045">
        <v>0.2</v>
      </c>
      <c r="BV2045">
        <v>0.2</v>
      </c>
      <c r="BW2045">
        <v>0.2</v>
      </c>
      <c r="BX2045" t="s">
        <v>148</v>
      </c>
      <c r="BY2045" t="s">
        <v>1194</v>
      </c>
      <c r="BZ2045" t="s">
        <v>1195</v>
      </c>
      <c r="CA2045" t="s">
        <v>5852</v>
      </c>
      <c r="CB2045" t="s">
        <v>150</v>
      </c>
      <c r="CC2045" t="s">
        <v>1213</v>
      </c>
      <c r="CD2045" t="s">
        <v>1214</v>
      </c>
      <c r="CI2045">
        <v>47.001081900000003</v>
      </c>
      <c r="CJ2045">
        <v>-122.91070120000001</v>
      </c>
      <c r="CN2045" t="s">
        <v>1971</v>
      </c>
      <c r="CO2045" t="s">
        <v>1216</v>
      </c>
      <c r="CP2045" t="s">
        <v>5853</v>
      </c>
      <c r="CQ2045" t="s">
        <v>130</v>
      </c>
      <c r="CT2045" t="s">
        <v>1218</v>
      </c>
      <c r="CU2045" t="s">
        <v>1219</v>
      </c>
      <c r="CV2045" t="s">
        <v>154</v>
      </c>
      <c r="CW2045" t="s">
        <v>1220</v>
      </c>
      <c r="CX2045" t="s">
        <v>1221</v>
      </c>
      <c r="DC2045" s="15"/>
      <c r="DF2045">
        <v>45</v>
      </c>
      <c r="DG2045" t="s">
        <v>130</v>
      </c>
      <c r="DH2045" t="s">
        <v>146</v>
      </c>
    </row>
    <row r="2046" spans="1:112" x14ac:dyDescent="0.25">
      <c r="A2046" t="s">
        <v>1194</v>
      </c>
      <c r="B2046" t="s">
        <v>1195</v>
      </c>
      <c r="C2046" t="s">
        <v>5854</v>
      </c>
      <c r="D2046" t="s">
        <v>124</v>
      </c>
      <c r="E2046" t="s">
        <v>125</v>
      </c>
      <c r="F2046" t="s">
        <v>126</v>
      </c>
      <c r="G2046" s="15">
        <v>43403</v>
      </c>
      <c r="H2046" t="s">
        <v>955</v>
      </c>
      <c r="I2046" t="s">
        <v>1223</v>
      </c>
      <c r="J2046" s="15"/>
      <c r="M2046" t="s">
        <v>1826</v>
      </c>
      <c r="N2046" t="s">
        <v>130</v>
      </c>
      <c r="T2046" t="s">
        <v>1199</v>
      </c>
      <c r="U2046" t="s">
        <v>1200</v>
      </c>
      <c r="V2046" t="s">
        <v>5855</v>
      </c>
      <c r="AA2046" t="s">
        <v>1202</v>
      </c>
      <c r="AB2046" t="s">
        <v>1194</v>
      </c>
      <c r="AC2046" t="s">
        <v>1203</v>
      </c>
      <c r="AD2046" t="s">
        <v>1204</v>
      </c>
      <c r="AF2046" t="s">
        <v>137</v>
      </c>
      <c r="AG2046" t="s">
        <v>138</v>
      </c>
      <c r="AH2046">
        <v>0.2</v>
      </c>
      <c r="AI2046" t="s">
        <v>139</v>
      </c>
      <c r="AJ2046" t="s">
        <v>1205</v>
      </c>
      <c r="AK2046" t="s">
        <v>140</v>
      </c>
      <c r="AM2046" t="s">
        <v>141</v>
      </c>
      <c r="AS2046" t="s">
        <v>1206</v>
      </c>
      <c r="AZ2046" t="s">
        <v>1207</v>
      </c>
      <c r="BA2046" t="s">
        <v>1208</v>
      </c>
      <c r="BB2046" t="s">
        <v>1209</v>
      </c>
      <c r="BD2046" t="s">
        <v>1210</v>
      </c>
      <c r="BE2046" s="15">
        <v>43409</v>
      </c>
      <c r="BG2046" t="s">
        <v>1211</v>
      </c>
      <c r="BH2046">
        <v>0.2</v>
      </c>
      <c r="BI2046" t="s">
        <v>139</v>
      </c>
      <c r="BJ2046" s="15"/>
      <c r="BK2046" t="s">
        <v>146</v>
      </c>
      <c r="BL2046">
        <v>7</v>
      </c>
      <c r="BM2046" s="16">
        <v>43403.829861111102</v>
      </c>
      <c r="BO2046" s="16"/>
      <c r="BP2046" t="s">
        <v>147</v>
      </c>
      <c r="BQ2046" t="s">
        <v>147</v>
      </c>
      <c r="BR2046">
        <v>0.2</v>
      </c>
      <c r="BS2046">
        <v>0.2</v>
      </c>
      <c r="BT2046" t="b">
        <v>0</v>
      </c>
      <c r="BU2046">
        <v>0.2</v>
      </c>
      <c r="BV2046">
        <v>0.2</v>
      </c>
      <c r="BW2046">
        <v>0.2</v>
      </c>
      <c r="BX2046" t="s">
        <v>148</v>
      </c>
      <c r="BY2046" t="s">
        <v>1194</v>
      </c>
      <c r="BZ2046" t="s">
        <v>1195</v>
      </c>
      <c r="CA2046" t="s">
        <v>5856</v>
      </c>
      <c r="CB2046" t="s">
        <v>150</v>
      </c>
      <c r="CC2046" t="s">
        <v>1213</v>
      </c>
      <c r="CD2046" t="s">
        <v>1214</v>
      </c>
      <c r="CI2046">
        <v>47.002554199999999</v>
      </c>
      <c r="CJ2046">
        <v>-122.904994</v>
      </c>
      <c r="CN2046" t="s">
        <v>1971</v>
      </c>
      <c r="CO2046" t="s">
        <v>1216</v>
      </c>
      <c r="CP2046" t="s">
        <v>5857</v>
      </c>
      <c r="CQ2046" t="s">
        <v>130</v>
      </c>
      <c r="CT2046" t="s">
        <v>1218</v>
      </c>
      <c r="CU2046" t="s">
        <v>1219</v>
      </c>
      <c r="CV2046" t="s">
        <v>154</v>
      </c>
      <c r="CW2046" t="s">
        <v>1220</v>
      </c>
      <c r="CX2046" t="s">
        <v>1221</v>
      </c>
      <c r="DC2046" s="15"/>
      <c r="DF2046">
        <v>150</v>
      </c>
      <c r="DG2046" t="s">
        <v>130</v>
      </c>
      <c r="DH2046" t="s">
        <v>146</v>
      </c>
    </row>
    <row r="2047" spans="1:112" x14ac:dyDescent="0.25">
      <c r="A2047" t="s">
        <v>1194</v>
      </c>
      <c r="B2047" t="s">
        <v>1195</v>
      </c>
      <c r="C2047" t="s">
        <v>5858</v>
      </c>
      <c r="D2047" t="s">
        <v>124</v>
      </c>
      <c r="E2047" t="s">
        <v>125</v>
      </c>
      <c r="F2047" t="s">
        <v>126</v>
      </c>
      <c r="G2047" s="15">
        <v>43404</v>
      </c>
      <c r="H2047" t="s">
        <v>582</v>
      </c>
      <c r="I2047" t="s">
        <v>1223</v>
      </c>
      <c r="J2047" s="15"/>
      <c r="M2047" t="s">
        <v>1174</v>
      </c>
      <c r="N2047" t="s">
        <v>130</v>
      </c>
      <c r="T2047" t="s">
        <v>1199</v>
      </c>
      <c r="U2047" t="s">
        <v>1200</v>
      </c>
      <c r="V2047" t="s">
        <v>5859</v>
      </c>
      <c r="AA2047" t="s">
        <v>1202</v>
      </c>
      <c r="AB2047" t="s">
        <v>1194</v>
      </c>
      <c r="AC2047" t="s">
        <v>1203</v>
      </c>
      <c r="AD2047" t="s">
        <v>1204</v>
      </c>
      <c r="AF2047" t="s">
        <v>137</v>
      </c>
      <c r="AG2047" t="s">
        <v>138</v>
      </c>
      <c r="AH2047">
        <v>0.2</v>
      </c>
      <c r="AI2047" t="s">
        <v>139</v>
      </c>
      <c r="AJ2047" t="s">
        <v>1205</v>
      </c>
      <c r="AK2047" t="s">
        <v>140</v>
      </c>
      <c r="AM2047" t="s">
        <v>141</v>
      </c>
      <c r="AS2047" t="s">
        <v>1206</v>
      </c>
      <c r="AZ2047" t="s">
        <v>1207</v>
      </c>
      <c r="BA2047" t="s">
        <v>1208</v>
      </c>
      <c r="BB2047" t="s">
        <v>1209</v>
      </c>
      <c r="BD2047" t="s">
        <v>1210</v>
      </c>
      <c r="BE2047" s="15">
        <v>43410</v>
      </c>
      <c r="BG2047" t="s">
        <v>1211</v>
      </c>
      <c r="BH2047">
        <v>0.2</v>
      </c>
      <c r="BI2047" t="s">
        <v>139</v>
      </c>
      <c r="BJ2047" s="15"/>
      <c r="BK2047" t="s">
        <v>146</v>
      </c>
      <c r="BL2047">
        <v>7</v>
      </c>
      <c r="BM2047" s="16">
        <v>43404.690972222197</v>
      </c>
      <c r="BO2047" s="16"/>
      <c r="BP2047" t="s">
        <v>147</v>
      </c>
      <c r="BQ2047" t="s">
        <v>147</v>
      </c>
      <c r="BR2047">
        <v>0.2</v>
      </c>
      <c r="BS2047">
        <v>0.2</v>
      </c>
      <c r="BT2047" t="b">
        <v>0</v>
      </c>
      <c r="BU2047">
        <v>0.2</v>
      </c>
      <c r="BV2047">
        <v>0.2</v>
      </c>
      <c r="BW2047">
        <v>0.2</v>
      </c>
      <c r="BX2047" t="s">
        <v>148</v>
      </c>
      <c r="BY2047" t="s">
        <v>1194</v>
      </c>
      <c r="BZ2047" t="s">
        <v>1195</v>
      </c>
      <c r="CA2047" t="s">
        <v>5860</v>
      </c>
      <c r="CB2047" t="s">
        <v>150</v>
      </c>
      <c r="CC2047" t="s">
        <v>1213</v>
      </c>
      <c r="CD2047" t="s">
        <v>1214</v>
      </c>
      <c r="CI2047">
        <v>47.0031362</v>
      </c>
      <c r="CJ2047">
        <v>-122.90303830000001</v>
      </c>
      <c r="CN2047" t="s">
        <v>1971</v>
      </c>
      <c r="CO2047" t="s">
        <v>1216</v>
      </c>
      <c r="CP2047" t="s">
        <v>5861</v>
      </c>
      <c r="CQ2047" t="s">
        <v>130</v>
      </c>
      <c r="CT2047" t="s">
        <v>1218</v>
      </c>
      <c r="CU2047" t="s">
        <v>1219</v>
      </c>
      <c r="CV2047" t="s">
        <v>154</v>
      </c>
      <c r="CW2047" t="s">
        <v>1220</v>
      </c>
      <c r="CX2047" t="s">
        <v>1221</v>
      </c>
      <c r="DC2047" s="15"/>
      <c r="DF2047">
        <v>85</v>
      </c>
      <c r="DG2047" t="s">
        <v>130</v>
      </c>
      <c r="DH2047" t="s">
        <v>146</v>
      </c>
    </row>
    <row r="2048" spans="1:112" x14ac:dyDescent="0.25">
      <c r="A2048" t="s">
        <v>1194</v>
      </c>
      <c r="B2048" t="s">
        <v>1195</v>
      </c>
      <c r="C2048" t="s">
        <v>5862</v>
      </c>
      <c r="D2048" t="s">
        <v>124</v>
      </c>
      <c r="E2048" t="s">
        <v>125</v>
      </c>
      <c r="F2048" t="s">
        <v>126</v>
      </c>
      <c r="G2048" s="15">
        <v>43404</v>
      </c>
      <c r="H2048" t="s">
        <v>441</v>
      </c>
      <c r="I2048" t="s">
        <v>1223</v>
      </c>
      <c r="J2048" s="15"/>
      <c r="M2048" t="s">
        <v>2628</v>
      </c>
      <c r="N2048" t="s">
        <v>130</v>
      </c>
      <c r="T2048" t="s">
        <v>1199</v>
      </c>
      <c r="U2048" t="s">
        <v>1200</v>
      </c>
      <c r="V2048" t="s">
        <v>5863</v>
      </c>
      <c r="AA2048" t="s">
        <v>1202</v>
      </c>
      <c r="AB2048" t="s">
        <v>1194</v>
      </c>
      <c r="AC2048" t="s">
        <v>1203</v>
      </c>
      <c r="AD2048" t="s">
        <v>1204</v>
      </c>
      <c r="AF2048" t="s">
        <v>137</v>
      </c>
      <c r="AG2048" t="s">
        <v>138</v>
      </c>
      <c r="AH2048">
        <v>0.2</v>
      </c>
      <c r="AI2048" t="s">
        <v>139</v>
      </c>
      <c r="AJ2048" t="s">
        <v>1205</v>
      </c>
      <c r="AK2048" t="s">
        <v>140</v>
      </c>
      <c r="AM2048" t="s">
        <v>141</v>
      </c>
      <c r="AS2048" t="s">
        <v>1206</v>
      </c>
      <c r="AZ2048" t="s">
        <v>1207</v>
      </c>
      <c r="BA2048" t="s">
        <v>1208</v>
      </c>
      <c r="BB2048" t="s">
        <v>1209</v>
      </c>
      <c r="BD2048" t="s">
        <v>1210</v>
      </c>
      <c r="BE2048" s="15">
        <v>43410</v>
      </c>
      <c r="BG2048" t="s">
        <v>1211</v>
      </c>
      <c r="BH2048">
        <v>0.2</v>
      </c>
      <c r="BI2048" t="s">
        <v>139</v>
      </c>
      <c r="BJ2048" s="15"/>
      <c r="BK2048" t="s">
        <v>146</v>
      </c>
      <c r="BL2048">
        <v>7</v>
      </c>
      <c r="BM2048" s="16">
        <v>43404.736111111102</v>
      </c>
      <c r="BO2048" s="16"/>
      <c r="BP2048" t="s">
        <v>147</v>
      </c>
      <c r="BQ2048" t="s">
        <v>147</v>
      </c>
      <c r="BR2048">
        <v>0.2</v>
      </c>
      <c r="BS2048">
        <v>0.2</v>
      </c>
      <c r="BT2048" t="b">
        <v>0</v>
      </c>
      <c r="BU2048">
        <v>0.2</v>
      </c>
      <c r="BV2048">
        <v>0.2</v>
      </c>
      <c r="BW2048">
        <v>0.2</v>
      </c>
      <c r="BX2048" t="s">
        <v>148</v>
      </c>
      <c r="BY2048" t="s">
        <v>1194</v>
      </c>
      <c r="BZ2048" t="s">
        <v>1195</v>
      </c>
      <c r="CA2048" t="s">
        <v>5864</v>
      </c>
      <c r="CB2048" t="s">
        <v>150</v>
      </c>
      <c r="CC2048" t="s">
        <v>1213</v>
      </c>
      <c r="CD2048" t="s">
        <v>1214</v>
      </c>
      <c r="CI2048">
        <v>47.003131799999998</v>
      </c>
      <c r="CJ2048">
        <v>-122.9030357</v>
      </c>
      <c r="CN2048" t="s">
        <v>1971</v>
      </c>
      <c r="CO2048" t="s">
        <v>1216</v>
      </c>
      <c r="CP2048" t="s">
        <v>5865</v>
      </c>
      <c r="CQ2048" t="s">
        <v>130</v>
      </c>
      <c r="CT2048" t="s">
        <v>1218</v>
      </c>
      <c r="CU2048" t="s">
        <v>1219</v>
      </c>
      <c r="CV2048" t="s">
        <v>154</v>
      </c>
      <c r="CW2048" t="s">
        <v>1220</v>
      </c>
      <c r="CX2048" t="s">
        <v>1221</v>
      </c>
      <c r="DC2048" s="15"/>
      <c r="DF2048">
        <v>115</v>
      </c>
      <c r="DG2048" t="s">
        <v>130</v>
      </c>
      <c r="DH2048" t="s">
        <v>146</v>
      </c>
    </row>
    <row r="2049" spans="1:112" x14ac:dyDescent="0.25">
      <c r="A2049" t="s">
        <v>1194</v>
      </c>
      <c r="B2049" t="s">
        <v>1195</v>
      </c>
      <c r="C2049" t="s">
        <v>5866</v>
      </c>
      <c r="D2049" t="s">
        <v>124</v>
      </c>
      <c r="E2049" t="s">
        <v>125</v>
      </c>
      <c r="F2049" t="s">
        <v>126</v>
      </c>
      <c r="G2049" s="15">
        <v>43509</v>
      </c>
      <c r="H2049" t="s">
        <v>973</v>
      </c>
      <c r="I2049" t="s">
        <v>1197</v>
      </c>
      <c r="J2049" s="15"/>
      <c r="M2049" t="s">
        <v>1174</v>
      </c>
      <c r="N2049" t="s">
        <v>130</v>
      </c>
      <c r="T2049" t="s">
        <v>1199</v>
      </c>
      <c r="U2049" t="s">
        <v>1200</v>
      </c>
      <c r="V2049" t="s">
        <v>5859</v>
      </c>
      <c r="AA2049" t="s">
        <v>1202</v>
      </c>
      <c r="AB2049" t="s">
        <v>1194</v>
      </c>
      <c r="AC2049" t="s">
        <v>1203</v>
      </c>
      <c r="AD2049" t="s">
        <v>1204</v>
      </c>
      <c r="AF2049" t="s">
        <v>137</v>
      </c>
      <c r="AG2049" t="s">
        <v>138</v>
      </c>
      <c r="AH2049">
        <v>0.2</v>
      </c>
      <c r="AI2049" t="s">
        <v>139</v>
      </c>
      <c r="AJ2049" t="s">
        <v>1205</v>
      </c>
      <c r="AK2049" t="s">
        <v>140</v>
      </c>
      <c r="AM2049" t="s">
        <v>141</v>
      </c>
      <c r="AS2049" t="s">
        <v>1206</v>
      </c>
      <c r="AZ2049" t="s">
        <v>1207</v>
      </c>
      <c r="BA2049" t="s">
        <v>1208</v>
      </c>
      <c r="BB2049" t="s">
        <v>1209</v>
      </c>
      <c r="BD2049" t="s">
        <v>1210</v>
      </c>
      <c r="BE2049" s="15">
        <v>43511</v>
      </c>
      <c r="BG2049" t="s">
        <v>1211</v>
      </c>
      <c r="BH2049">
        <v>0.2</v>
      </c>
      <c r="BI2049" t="s">
        <v>139</v>
      </c>
      <c r="BJ2049" s="15"/>
      <c r="BK2049" t="s">
        <v>146</v>
      </c>
      <c r="BL2049">
        <v>8</v>
      </c>
      <c r="BM2049" s="16">
        <v>43509.770833333299</v>
      </c>
      <c r="BO2049" s="16"/>
      <c r="BP2049" t="s">
        <v>147</v>
      </c>
      <c r="BQ2049" t="s">
        <v>147</v>
      </c>
      <c r="BR2049">
        <v>0.2</v>
      </c>
      <c r="BS2049">
        <v>0.2</v>
      </c>
      <c r="BT2049" t="b">
        <v>0</v>
      </c>
      <c r="BU2049">
        <v>0.2</v>
      </c>
      <c r="BV2049">
        <v>0.2</v>
      </c>
      <c r="BW2049">
        <v>0.2</v>
      </c>
      <c r="BX2049" t="s">
        <v>148</v>
      </c>
      <c r="BY2049" t="s">
        <v>1194</v>
      </c>
      <c r="BZ2049" t="s">
        <v>1195</v>
      </c>
      <c r="CA2049" t="s">
        <v>5860</v>
      </c>
      <c r="CB2049" t="s">
        <v>150</v>
      </c>
      <c r="CC2049" t="s">
        <v>1213</v>
      </c>
      <c r="CD2049" t="s">
        <v>1214</v>
      </c>
      <c r="CI2049">
        <v>47.0031362</v>
      </c>
      <c r="CJ2049">
        <v>-122.90303830000001</v>
      </c>
      <c r="CN2049" t="s">
        <v>1971</v>
      </c>
      <c r="CO2049" t="s">
        <v>1216</v>
      </c>
      <c r="CP2049" t="s">
        <v>5861</v>
      </c>
      <c r="CQ2049" t="s">
        <v>130</v>
      </c>
      <c r="CT2049" t="s">
        <v>1218</v>
      </c>
      <c r="CU2049" t="s">
        <v>1219</v>
      </c>
      <c r="CV2049" t="s">
        <v>154</v>
      </c>
      <c r="CW2049" t="s">
        <v>1220</v>
      </c>
      <c r="CX2049" t="s">
        <v>1221</v>
      </c>
      <c r="DC2049" s="15"/>
      <c r="DF2049">
        <v>85</v>
      </c>
      <c r="DG2049" t="s">
        <v>130</v>
      </c>
      <c r="DH2049" t="s">
        <v>146</v>
      </c>
    </row>
    <row r="2050" spans="1:112" x14ac:dyDescent="0.25">
      <c r="A2050" t="s">
        <v>1194</v>
      </c>
      <c r="B2050" t="s">
        <v>1195</v>
      </c>
      <c r="C2050" t="s">
        <v>5867</v>
      </c>
      <c r="D2050" t="s">
        <v>124</v>
      </c>
      <c r="E2050" t="s">
        <v>125</v>
      </c>
      <c r="F2050" t="s">
        <v>126</v>
      </c>
      <c r="G2050" s="15">
        <v>43509</v>
      </c>
      <c r="H2050" t="s">
        <v>828</v>
      </c>
      <c r="I2050" t="s">
        <v>1197</v>
      </c>
      <c r="J2050" s="15"/>
      <c r="M2050" t="s">
        <v>2628</v>
      </c>
      <c r="N2050" t="s">
        <v>130</v>
      </c>
      <c r="T2050" t="s">
        <v>1199</v>
      </c>
      <c r="U2050" t="s">
        <v>1200</v>
      </c>
      <c r="V2050" t="s">
        <v>5863</v>
      </c>
      <c r="AA2050" t="s">
        <v>1202</v>
      </c>
      <c r="AB2050" t="s">
        <v>1194</v>
      </c>
      <c r="AC2050" t="s">
        <v>1203</v>
      </c>
      <c r="AD2050" t="s">
        <v>1204</v>
      </c>
      <c r="AF2050" t="s">
        <v>137</v>
      </c>
      <c r="AG2050" t="s">
        <v>138</v>
      </c>
      <c r="AH2050">
        <v>0.2</v>
      </c>
      <c r="AI2050" t="s">
        <v>139</v>
      </c>
      <c r="AJ2050" t="s">
        <v>1205</v>
      </c>
      <c r="AK2050" t="s">
        <v>140</v>
      </c>
      <c r="AM2050" t="s">
        <v>141</v>
      </c>
      <c r="AS2050" t="s">
        <v>1206</v>
      </c>
      <c r="AZ2050" t="s">
        <v>1207</v>
      </c>
      <c r="BA2050" t="s">
        <v>1208</v>
      </c>
      <c r="BB2050" t="s">
        <v>1209</v>
      </c>
      <c r="BD2050" t="s">
        <v>1210</v>
      </c>
      <c r="BE2050" s="15">
        <v>43511</v>
      </c>
      <c r="BG2050" t="s">
        <v>1211</v>
      </c>
      <c r="BH2050">
        <v>0.2</v>
      </c>
      <c r="BI2050" t="s">
        <v>139</v>
      </c>
      <c r="BJ2050" s="15"/>
      <c r="BK2050" t="s">
        <v>146</v>
      </c>
      <c r="BL2050">
        <v>8</v>
      </c>
      <c r="BM2050" s="16">
        <v>43509.788194444402</v>
      </c>
      <c r="BO2050" s="16"/>
      <c r="BP2050" t="s">
        <v>147</v>
      </c>
      <c r="BQ2050" t="s">
        <v>147</v>
      </c>
      <c r="BR2050">
        <v>0.2</v>
      </c>
      <c r="BS2050">
        <v>0.2</v>
      </c>
      <c r="BT2050" t="b">
        <v>0</v>
      </c>
      <c r="BU2050">
        <v>0.2</v>
      </c>
      <c r="BV2050">
        <v>0.2</v>
      </c>
      <c r="BW2050">
        <v>0.2</v>
      </c>
      <c r="BX2050" t="s">
        <v>148</v>
      </c>
      <c r="BY2050" t="s">
        <v>1194</v>
      </c>
      <c r="BZ2050" t="s">
        <v>1195</v>
      </c>
      <c r="CA2050" t="s">
        <v>5864</v>
      </c>
      <c r="CB2050" t="s">
        <v>150</v>
      </c>
      <c r="CC2050" t="s">
        <v>1213</v>
      </c>
      <c r="CD2050" t="s">
        <v>1214</v>
      </c>
      <c r="CI2050">
        <v>47.003131799999998</v>
      </c>
      <c r="CJ2050">
        <v>-122.9030357</v>
      </c>
      <c r="CN2050" t="s">
        <v>1971</v>
      </c>
      <c r="CO2050" t="s">
        <v>1216</v>
      </c>
      <c r="CP2050" t="s">
        <v>5865</v>
      </c>
      <c r="CQ2050" t="s">
        <v>130</v>
      </c>
      <c r="CT2050" t="s">
        <v>1218</v>
      </c>
      <c r="CU2050" t="s">
        <v>1219</v>
      </c>
      <c r="CV2050" t="s">
        <v>154</v>
      </c>
      <c r="CW2050" t="s">
        <v>1220</v>
      </c>
      <c r="CX2050" t="s">
        <v>1221</v>
      </c>
      <c r="DC2050" s="15"/>
      <c r="DF2050">
        <v>115</v>
      </c>
      <c r="DG2050" t="s">
        <v>130</v>
      </c>
      <c r="DH2050" t="s">
        <v>146</v>
      </c>
    </row>
    <row r="2051" spans="1:112" x14ac:dyDescent="0.25">
      <c r="A2051" t="s">
        <v>1194</v>
      </c>
      <c r="B2051" t="s">
        <v>1195</v>
      </c>
      <c r="C2051" t="s">
        <v>5868</v>
      </c>
      <c r="D2051" t="s">
        <v>124</v>
      </c>
      <c r="E2051" t="s">
        <v>125</v>
      </c>
      <c r="F2051" t="s">
        <v>126</v>
      </c>
      <c r="G2051" s="15">
        <v>43509</v>
      </c>
      <c r="H2051" t="s">
        <v>2017</v>
      </c>
      <c r="I2051" t="s">
        <v>1197</v>
      </c>
      <c r="J2051" s="15"/>
      <c r="M2051" t="s">
        <v>1826</v>
      </c>
      <c r="N2051" t="s">
        <v>130</v>
      </c>
      <c r="T2051" t="s">
        <v>1199</v>
      </c>
      <c r="U2051" t="s">
        <v>1200</v>
      </c>
      <c r="V2051" t="s">
        <v>5855</v>
      </c>
      <c r="AA2051" t="s">
        <v>1202</v>
      </c>
      <c r="AB2051" t="s">
        <v>1194</v>
      </c>
      <c r="AC2051" t="s">
        <v>1203</v>
      </c>
      <c r="AD2051" t="s">
        <v>1204</v>
      </c>
      <c r="AF2051" t="s">
        <v>137</v>
      </c>
      <c r="AG2051" t="s">
        <v>138</v>
      </c>
      <c r="AH2051">
        <v>0.2</v>
      </c>
      <c r="AI2051" t="s">
        <v>139</v>
      </c>
      <c r="AJ2051" t="s">
        <v>1205</v>
      </c>
      <c r="AK2051" t="s">
        <v>140</v>
      </c>
      <c r="AM2051" t="s">
        <v>141</v>
      </c>
      <c r="AS2051" t="s">
        <v>1206</v>
      </c>
      <c r="AZ2051" t="s">
        <v>1207</v>
      </c>
      <c r="BA2051" t="s">
        <v>1208</v>
      </c>
      <c r="BB2051" t="s">
        <v>1209</v>
      </c>
      <c r="BD2051" t="s">
        <v>1210</v>
      </c>
      <c r="BE2051" s="15">
        <v>43511</v>
      </c>
      <c r="BG2051" t="s">
        <v>1211</v>
      </c>
      <c r="BH2051">
        <v>0.2</v>
      </c>
      <c r="BI2051" t="s">
        <v>139</v>
      </c>
      <c r="BJ2051" s="15"/>
      <c r="BK2051" t="s">
        <v>146</v>
      </c>
      <c r="BL2051">
        <v>8</v>
      </c>
      <c r="BM2051" s="16">
        <v>43509.895833333299</v>
      </c>
      <c r="BO2051" s="16"/>
      <c r="BP2051" t="s">
        <v>147</v>
      </c>
      <c r="BQ2051" t="s">
        <v>147</v>
      </c>
      <c r="BR2051">
        <v>0.2</v>
      </c>
      <c r="BS2051">
        <v>0.2</v>
      </c>
      <c r="BT2051" t="b">
        <v>0</v>
      </c>
      <c r="BU2051">
        <v>0.2</v>
      </c>
      <c r="BV2051">
        <v>0.2</v>
      </c>
      <c r="BW2051">
        <v>0.2</v>
      </c>
      <c r="BX2051" t="s">
        <v>148</v>
      </c>
      <c r="BY2051" t="s">
        <v>1194</v>
      </c>
      <c r="BZ2051" t="s">
        <v>1195</v>
      </c>
      <c r="CA2051" t="s">
        <v>5856</v>
      </c>
      <c r="CB2051" t="s">
        <v>150</v>
      </c>
      <c r="CC2051" t="s">
        <v>1213</v>
      </c>
      <c r="CD2051" t="s">
        <v>1214</v>
      </c>
      <c r="CI2051">
        <v>47.002554199999999</v>
      </c>
      <c r="CJ2051">
        <v>-122.904994</v>
      </c>
      <c r="CN2051" t="s">
        <v>1971</v>
      </c>
      <c r="CO2051" t="s">
        <v>1216</v>
      </c>
      <c r="CP2051" t="s">
        <v>5857</v>
      </c>
      <c r="CQ2051" t="s">
        <v>130</v>
      </c>
      <c r="CT2051" t="s">
        <v>1218</v>
      </c>
      <c r="CU2051" t="s">
        <v>1219</v>
      </c>
      <c r="CV2051" t="s">
        <v>154</v>
      </c>
      <c r="CW2051" t="s">
        <v>1220</v>
      </c>
      <c r="CX2051" t="s">
        <v>1221</v>
      </c>
      <c r="DC2051" s="15"/>
      <c r="DF2051">
        <v>150</v>
      </c>
      <c r="DG2051" t="s">
        <v>130</v>
      </c>
      <c r="DH2051" t="s">
        <v>146</v>
      </c>
    </row>
    <row r="2052" spans="1:112" x14ac:dyDescent="0.25">
      <c r="A2052" t="s">
        <v>1194</v>
      </c>
      <c r="B2052" t="s">
        <v>1195</v>
      </c>
      <c r="C2052" t="s">
        <v>5869</v>
      </c>
      <c r="D2052" t="s">
        <v>124</v>
      </c>
      <c r="E2052" t="s">
        <v>125</v>
      </c>
      <c r="F2052" t="s">
        <v>126</v>
      </c>
      <c r="G2052" s="15">
        <v>43510</v>
      </c>
      <c r="H2052" t="s">
        <v>778</v>
      </c>
      <c r="I2052" t="s">
        <v>1197</v>
      </c>
      <c r="J2052" s="15"/>
      <c r="M2052" t="s">
        <v>303</v>
      </c>
      <c r="N2052" t="s">
        <v>130</v>
      </c>
      <c r="T2052" t="s">
        <v>1199</v>
      </c>
      <c r="U2052" t="s">
        <v>1200</v>
      </c>
      <c r="V2052" t="s">
        <v>5851</v>
      </c>
      <c r="AA2052" t="s">
        <v>1202</v>
      </c>
      <c r="AB2052" t="s">
        <v>1194</v>
      </c>
      <c r="AC2052" t="s">
        <v>1203</v>
      </c>
      <c r="AD2052" t="s">
        <v>1204</v>
      </c>
      <c r="AF2052" t="s">
        <v>137</v>
      </c>
      <c r="AG2052" t="s">
        <v>138</v>
      </c>
      <c r="AH2052">
        <v>0.2</v>
      </c>
      <c r="AI2052" t="s">
        <v>139</v>
      </c>
      <c r="AJ2052" t="s">
        <v>1205</v>
      </c>
      <c r="AK2052" t="s">
        <v>140</v>
      </c>
      <c r="AM2052" t="s">
        <v>141</v>
      </c>
      <c r="AS2052" t="s">
        <v>1206</v>
      </c>
      <c r="AZ2052" t="s">
        <v>1207</v>
      </c>
      <c r="BA2052" t="s">
        <v>1208</v>
      </c>
      <c r="BB2052" t="s">
        <v>1209</v>
      </c>
      <c r="BD2052" t="s">
        <v>1210</v>
      </c>
      <c r="BE2052" s="15">
        <v>43511</v>
      </c>
      <c r="BG2052" t="s">
        <v>1211</v>
      </c>
      <c r="BH2052">
        <v>0.2</v>
      </c>
      <c r="BI2052" t="s">
        <v>139</v>
      </c>
      <c r="BJ2052" s="15"/>
      <c r="BK2052" t="s">
        <v>146</v>
      </c>
      <c r="BL2052">
        <v>8</v>
      </c>
      <c r="BM2052" s="16">
        <v>43510.760416666701</v>
      </c>
      <c r="BO2052" s="16"/>
      <c r="BP2052" t="s">
        <v>147</v>
      </c>
      <c r="BQ2052" t="s">
        <v>147</v>
      </c>
      <c r="BR2052">
        <v>0.2</v>
      </c>
      <c r="BS2052">
        <v>0.2</v>
      </c>
      <c r="BT2052" t="b">
        <v>0</v>
      </c>
      <c r="BU2052">
        <v>0.2</v>
      </c>
      <c r="BV2052">
        <v>0.2</v>
      </c>
      <c r="BW2052">
        <v>0.2</v>
      </c>
      <c r="BX2052" t="s">
        <v>148</v>
      </c>
      <c r="BY2052" t="s">
        <v>1194</v>
      </c>
      <c r="BZ2052" t="s">
        <v>1195</v>
      </c>
      <c r="CA2052" t="s">
        <v>5852</v>
      </c>
      <c r="CB2052" t="s">
        <v>150</v>
      </c>
      <c r="CC2052" t="s">
        <v>1213</v>
      </c>
      <c r="CD2052" t="s">
        <v>1214</v>
      </c>
      <c r="CI2052">
        <v>47.001081900000003</v>
      </c>
      <c r="CJ2052">
        <v>-122.91070120000001</v>
      </c>
      <c r="CN2052" t="s">
        <v>1971</v>
      </c>
      <c r="CO2052" t="s">
        <v>1216</v>
      </c>
      <c r="CP2052" t="s">
        <v>5853</v>
      </c>
      <c r="CQ2052" t="s">
        <v>130</v>
      </c>
      <c r="CT2052" t="s">
        <v>1218</v>
      </c>
      <c r="CU2052" t="s">
        <v>1219</v>
      </c>
      <c r="CV2052" t="s">
        <v>154</v>
      </c>
      <c r="CW2052" t="s">
        <v>1220</v>
      </c>
      <c r="CX2052" t="s">
        <v>1221</v>
      </c>
      <c r="DC2052" s="15"/>
      <c r="DF2052">
        <v>45</v>
      </c>
      <c r="DG2052" t="s">
        <v>130</v>
      </c>
      <c r="DH2052" t="s">
        <v>146</v>
      </c>
    </row>
    <row r="2053" spans="1:112" x14ac:dyDescent="0.25">
      <c r="A2053" t="s">
        <v>1194</v>
      </c>
      <c r="B2053" t="s">
        <v>1195</v>
      </c>
      <c r="C2053" t="s">
        <v>5870</v>
      </c>
      <c r="D2053" t="s">
        <v>124</v>
      </c>
      <c r="E2053" t="s">
        <v>125</v>
      </c>
      <c r="F2053" t="s">
        <v>126</v>
      </c>
      <c r="G2053" s="15">
        <v>43510</v>
      </c>
      <c r="H2053" t="s">
        <v>2311</v>
      </c>
      <c r="I2053" t="s">
        <v>1197</v>
      </c>
      <c r="J2053" s="15"/>
      <c r="M2053" t="s">
        <v>3273</v>
      </c>
      <c r="N2053" t="s">
        <v>130</v>
      </c>
      <c r="T2053" t="s">
        <v>1199</v>
      </c>
      <c r="U2053" t="s">
        <v>1200</v>
      </c>
      <c r="V2053" t="s">
        <v>5847</v>
      </c>
      <c r="AA2053" t="s">
        <v>1202</v>
      </c>
      <c r="AB2053" t="s">
        <v>1194</v>
      </c>
      <c r="AC2053" t="s">
        <v>1203</v>
      </c>
      <c r="AD2053" t="s">
        <v>1204</v>
      </c>
      <c r="AF2053" t="s">
        <v>137</v>
      </c>
      <c r="AG2053" t="s">
        <v>138</v>
      </c>
      <c r="AH2053">
        <v>0.2</v>
      </c>
      <c r="AI2053" t="s">
        <v>139</v>
      </c>
      <c r="AJ2053" t="s">
        <v>1205</v>
      </c>
      <c r="AK2053" t="s">
        <v>140</v>
      </c>
      <c r="AM2053" t="s">
        <v>141</v>
      </c>
      <c r="AS2053" t="s">
        <v>1206</v>
      </c>
      <c r="AZ2053" t="s">
        <v>1207</v>
      </c>
      <c r="BA2053" t="s">
        <v>1208</v>
      </c>
      <c r="BB2053" t="s">
        <v>1209</v>
      </c>
      <c r="BD2053" t="s">
        <v>1210</v>
      </c>
      <c r="BE2053" s="15">
        <v>43511</v>
      </c>
      <c r="BG2053" t="s">
        <v>1211</v>
      </c>
      <c r="BH2053">
        <v>0.2</v>
      </c>
      <c r="BI2053" t="s">
        <v>139</v>
      </c>
      <c r="BJ2053" s="15"/>
      <c r="BK2053" t="s">
        <v>146</v>
      </c>
      <c r="BL2053">
        <v>8</v>
      </c>
      <c r="BM2053" s="16">
        <v>43510.767361111102</v>
      </c>
      <c r="BO2053" s="16"/>
      <c r="BP2053" t="s">
        <v>147</v>
      </c>
      <c r="BQ2053" t="s">
        <v>147</v>
      </c>
      <c r="BR2053">
        <v>0.2</v>
      </c>
      <c r="BS2053">
        <v>0.2</v>
      </c>
      <c r="BT2053" t="b">
        <v>0</v>
      </c>
      <c r="BU2053">
        <v>0.2</v>
      </c>
      <c r="BV2053">
        <v>0.2</v>
      </c>
      <c r="BW2053">
        <v>0.2</v>
      </c>
      <c r="BX2053" t="s">
        <v>148</v>
      </c>
      <c r="BY2053" t="s">
        <v>1194</v>
      </c>
      <c r="BZ2053" t="s">
        <v>1195</v>
      </c>
      <c r="CA2053" t="s">
        <v>5848</v>
      </c>
      <c r="CB2053" t="s">
        <v>150</v>
      </c>
      <c r="CC2053" t="s">
        <v>1213</v>
      </c>
      <c r="CD2053" t="s">
        <v>1214</v>
      </c>
      <c r="CI2053">
        <v>47.001102099999997</v>
      </c>
      <c r="CJ2053">
        <v>-122.9106906</v>
      </c>
      <c r="CN2053" t="s">
        <v>1971</v>
      </c>
      <c r="CO2053" t="s">
        <v>1216</v>
      </c>
      <c r="CP2053" t="s">
        <v>5849</v>
      </c>
      <c r="CQ2053" t="s">
        <v>130</v>
      </c>
      <c r="CT2053" t="s">
        <v>1218</v>
      </c>
      <c r="CU2053" t="s">
        <v>1219</v>
      </c>
      <c r="CV2053" t="s">
        <v>154</v>
      </c>
      <c r="CW2053" t="s">
        <v>1220</v>
      </c>
      <c r="CX2053" t="s">
        <v>1221</v>
      </c>
      <c r="DC2053" s="15"/>
      <c r="DF2053">
        <v>80</v>
      </c>
      <c r="DG2053" t="s">
        <v>130</v>
      </c>
      <c r="DH2053" t="s">
        <v>146</v>
      </c>
    </row>
    <row r="2054" spans="1:112" x14ac:dyDescent="0.25">
      <c r="A2054" t="s">
        <v>1194</v>
      </c>
      <c r="B2054" t="s">
        <v>1195</v>
      </c>
      <c r="C2054" t="s">
        <v>5871</v>
      </c>
      <c r="D2054" t="s">
        <v>124</v>
      </c>
      <c r="E2054" t="s">
        <v>125</v>
      </c>
      <c r="F2054" t="s">
        <v>126</v>
      </c>
      <c r="G2054" s="15">
        <v>43510</v>
      </c>
      <c r="H2054" t="s">
        <v>309</v>
      </c>
      <c r="I2054" t="s">
        <v>1197</v>
      </c>
      <c r="J2054" s="15"/>
      <c r="M2054" t="s">
        <v>230</v>
      </c>
      <c r="N2054" t="s">
        <v>130</v>
      </c>
      <c r="T2054" t="s">
        <v>1199</v>
      </c>
      <c r="U2054" t="s">
        <v>1200</v>
      </c>
      <c r="V2054" t="s">
        <v>5843</v>
      </c>
      <c r="AA2054" t="s">
        <v>1202</v>
      </c>
      <c r="AB2054" t="s">
        <v>1194</v>
      </c>
      <c r="AC2054" t="s">
        <v>1203</v>
      </c>
      <c r="AD2054" t="s">
        <v>1204</v>
      </c>
      <c r="AF2054" t="s">
        <v>137</v>
      </c>
      <c r="AG2054" t="s">
        <v>138</v>
      </c>
      <c r="AH2054">
        <v>0.2</v>
      </c>
      <c r="AI2054" t="s">
        <v>139</v>
      </c>
      <c r="AJ2054" t="s">
        <v>1205</v>
      </c>
      <c r="AK2054" t="s">
        <v>140</v>
      </c>
      <c r="AM2054" t="s">
        <v>141</v>
      </c>
      <c r="AS2054" t="s">
        <v>1206</v>
      </c>
      <c r="AZ2054" t="s">
        <v>1207</v>
      </c>
      <c r="BA2054" t="s">
        <v>1208</v>
      </c>
      <c r="BB2054" t="s">
        <v>1209</v>
      </c>
      <c r="BD2054" t="s">
        <v>1210</v>
      </c>
      <c r="BE2054" s="15">
        <v>43511</v>
      </c>
      <c r="BG2054" t="s">
        <v>1211</v>
      </c>
      <c r="BH2054">
        <v>0.2</v>
      </c>
      <c r="BI2054" t="s">
        <v>139</v>
      </c>
      <c r="BJ2054" s="15"/>
      <c r="BK2054" t="s">
        <v>146</v>
      </c>
      <c r="BL2054">
        <v>8</v>
      </c>
      <c r="BM2054" s="16">
        <v>43510.84375</v>
      </c>
      <c r="BO2054" s="16"/>
      <c r="BP2054" t="s">
        <v>147</v>
      </c>
      <c r="BQ2054" t="s">
        <v>147</v>
      </c>
      <c r="BR2054">
        <v>0.2</v>
      </c>
      <c r="BS2054">
        <v>0.2</v>
      </c>
      <c r="BT2054" t="b">
        <v>0</v>
      </c>
      <c r="BU2054">
        <v>0.2</v>
      </c>
      <c r="BV2054">
        <v>0.2</v>
      </c>
      <c r="BW2054">
        <v>0.2</v>
      </c>
      <c r="BX2054" t="s">
        <v>148</v>
      </c>
      <c r="BY2054" t="s">
        <v>1194</v>
      </c>
      <c r="BZ2054" t="s">
        <v>1195</v>
      </c>
      <c r="CA2054" t="s">
        <v>5844</v>
      </c>
      <c r="CB2054" t="s">
        <v>150</v>
      </c>
      <c r="CC2054" t="s">
        <v>1213</v>
      </c>
      <c r="CD2054" t="s">
        <v>1214</v>
      </c>
      <c r="CI2054">
        <v>47.001188999999997</v>
      </c>
      <c r="CJ2054">
        <v>-122.90859879999999</v>
      </c>
      <c r="CN2054" t="s">
        <v>1971</v>
      </c>
      <c r="CO2054" t="s">
        <v>1216</v>
      </c>
      <c r="CP2054" t="s">
        <v>5845</v>
      </c>
      <c r="CQ2054" t="s">
        <v>130</v>
      </c>
      <c r="CT2054" t="s">
        <v>1218</v>
      </c>
      <c r="CU2054" t="s">
        <v>1219</v>
      </c>
      <c r="CV2054" t="s">
        <v>154</v>
      </c>
      <c r="CW2054" t="s">
        <v>1220</v>
      </c>
      <c r="CX2054" t="s">
        <v>1221</v>
      </c>
      <c r="DC2054" s="15"/>
      <c r="DF2054">
        <v>70</v>
      </c>
      <c r="DG2054" t="s">
        <v>130</v>
      </c>
      <c r="DH2054" t="s">
        <v>146</v>
      </c>
    </row>
    <row r="2055" spans="1:112" x14ac:dyDescent="0.25">
      <c r="A2055" t="s">
        <v>1194</v>
      </c>
      <c r="B2055" t="s">
        <v>1195</v>
      </c>
      <c r="C2055" t="s">
        <v>5872</v>
      </c>
      <c r="D2055" t="s">
        <v>124</v>
      </c>
      <c r="E2055" t="s">
        <v>125</v>
      </c>
      <c r="F2055" t="s">
        <v>126</v>
      </c>
      <c r="G2055" s="15">
        <v>43511</v>
      </c>
      <c r="H2055" t="s">
        <v>607</v>
      </c>
      <c r="I2055" t="s">
        <v>1197</v>
      </c>
      <c r="J2055" s="15"/>
      <c r="M2055" t="s">
        <v>5749</v>
      </c>
      <c r="N2055" t="s">
        <v>130</v>
      </c>
      <c r="T2055" t="s">
        <v>1199</v>
      </c>
      <c r="U2055" t="s">
        <v>1200</v>
      </c>
      <c r="V2055" t="s">
        <v>5835</v>
      </c>
      <c r="AA2055" t="s">
        <v>1202</v>
      </c>
      <c r="AB2055" t="s">
        <v>1194</v>
      </c>
      <c r="AC2055" t="s">
        <v>1203</v>
      </c>
      <c r="AD2055" t="s">
        <v>1204</v>
      </c>
      <c r="AF2055" t="s">
        <v>137</v>
      </c>
      <c r="AG2055" t="s">
        <v>138</v>
      </c>
      <c r="AH2055">
        <v>0.2</v>
      </c>
      <c r="AI2055" t="s">
        <v>139</v>
      </c>
      <c r="AJ2055" t="s">
        <v>1205</v>
      </c>
      <c r="AK2055" t="s">
        <v>140</v>
      </c>
      <c r="AM2055" t="s">
        <v>141</v>
      </c>
      <c r="AS2055" t="s">
        <v>1206</v>
      </c>
      <c r="AZ2055" t="s">
        <v>1207</v>
      </c>
      <c r="BA2055" t="s">
        <v>1208</v>
      </c>
      <c r="BB2055" t="s">
        <v>1209</v>
      </c>
      <c r="BD2055" t="s">
        <v>1210</v>
      </c>
      <c r="BE2055" s="15">
        <v>43516</v>
      </c>
      <c r="BG2055" t="s">
        <v>1211</v>
      </c>
      <c r="BH2055">
        <v>0.2</v>
      </c>
      <c r="BI2055" t="s">
        <v>139</v>
      </c>
      <c r="BJ2055" s="15"/>
      <c r="BK2055" t="s">
        <v>146</v>
      </c>
      <c r="BL2055">
        <v>8</v>
      </c>
      <c r="BM2055" s="16">
        <v>43511.746527777803</v>
      </c>
      <c r="BO2055" s="16"/>
      <c r="BP2055" t="s">
        <v>147</v>
      </c>
      <c r="BQ2055" t="s">
        <v>147</v>
      </c>
      <c r="BR2055">
        <v>0.2</v>
      </c>
      <c r="BS2055">
        <v>0.2</v>
      </c>
      <c r="BT2055" t="b">
        <v>0</v>
      </c>
      <c r="BU2055">
        <v>0.2</v>
      </c>
      <c r="BV2055">
        <v>0.2</v>
      </c>
      <c r="BW2055">
        <v>0.2</v>
      </c>
      <c r="BX2055" t="s">
        <v>148</v>
      </c>
      <c r="BY2055" t="s">
        <v>1194</v>
      </c>
      <c r="BZ2055" t="s">
        <v>1195</v>
      </c>
      <c r="CA2055" t="s">
        <v>5836</v>
      </c>
      <c r="CB2055" t="s">
        <v>150</v>
      </c>
      <c r="CC2055" t="s">
        <v>1213</v>
      </c>
      <c r="CD2055" t="s">
        <v>1214</v>
      </c>
      <c r="CI2055">
        <v>47.001984</v>
      </c>
      <c r="CJ2055">
        <v>-122.90886279999999</v>
      </c>
      <c r="CN2055" t="s">
        <v>1971</v>
      </c>
      <c r="CO2055" t="s">
        <v>1216</v>
      </c>
      <c r="CP2055" t="s">
        <v>5837</v>
      </c>
      <c r="CQ2055" t="s">
        <v>130</v>
      </c>
      <c r="CT2055" t="s">
        <v>1218</v>
      </c>
      <c r="CU2055" t="s">
        <v>1219</v>
      </c>
      <c r="CV2055" t="s">
        <v>154</v>
      </c>
      <c r="CW2055" t="s">
        <v>1220</v>
      </c>
      <c r="CX2055" t="s">
        <v>1221</v>
      </c>
      <c r="DC2055" s="15"/>
      <c r="DF2055">
        <v>75</v>
      </c>
      <c r="DG2055" t="s">
        <v>130</v>
      </c>
      <c r="DH2055" t="s">
        <v>146</v>
      </c>
    </row>
    <row r="2056" spans="1:112" x14ac:dyDescent="0.25">
      <c r="A2056" t="s">
        <v>1194</v>
      </c>
      <c r="B2056" t="s">
        <v>1195</v>
      </c>
      <c r="C2056" t="s">
        <v>5873</v>
      </c>
      <c r="D2056" t="s">
        <v>124</v>
      </c>
      <c r="E2056" t="s">
        <v>125</v>
      </c>
      <c r="F2056" t="s">
        <v>126</v>
      </c>
      <c r="G2056" s="15">
        <v>43511</v>
      </c>
      <c r="H2056" t="s">
        <v>441</v>
      </c>
      <c r="I2056" t="s">
        <v>1197</v>
      </c>
      <c r="J2056" s="15"/>
      <c r="M2056" t="s">
        <v>5660</v>
      </c>
      <c r="N2056" t="s">
        <v>130</v>
      </c>
      <c r="T2056" t="s">
        <v>1199</v>
      </c>
      <c r="U2056" t="s">
        <v>1200</v>
      </c>
      <c r="V2056" t="s">
        <v>5831</v>
      </c>
      <c r="AA2056" t="s">
        <v>1202</v>
      </c>
      <c r="AB2056" t="s">
        <v>1194</v>
      </c>
      <c r="AC2056" t="s">
        <v>1203</v>
      </c>
      <c r="AD2056" t="s">
        <v>1204</v>
      </c>
      <c r="AF2056" t="s">
        <v>137</v>
      </c>
      <c r="AG2056" t="s">
        <v>138</v>
      </c>
      <c r="AH2056">
        <v>0.2</v>
      </c>
      <c r="AI2056" t="s">
        <v>139</v>
      </c>
      <c r="AJ2056" t="s">
        <v>1205</v>
      </c>
      <c r="AK2056" t="s">
        <v>140</v>
      </c>
      <c r="AM2056" t="s">
        <v>141</v>
      </c>
      <c r="AS2056" t="s">
        <v>1206</v>
      </c>
      <c r="AZ2056" t="s">
        <v>1207</v>
      </c>
      <c r="BA2056" t="s">
        <v>1208</v>
      </c>
      <c r="BB2056" t="s">
        <v>1209</v>
      </c>
      <c r="BD2056" t="s">
        <v>1210</v>
      </c>
      <c r="BE2056" s="15">
        <v>43516</v>
      </c>
      <c r="BG2056" t="s">
        <v>1211</v>
      </c>
      <c r="BH2056">
        <v>0.2</v>
      </c>
      <c r="BI2056" t="s">
        <v>139</v>
      </c>
      <c r="BJ2056" s="15"/>
      <c r="BK2056" t="s">
        <v>146</v>
      </c>
      <c r="BL2056">
        <v>8</v>
      </c>
      <c r="BM2056" s="16">
        <v>43511.777777777803</v>
      </c>
      <c r="BO2056" s="16"/>
      <c r="BP2056" t="s">
        <v>147</v>
      </c>
      <c r="BQ2056" t="s">
        <v>147</v>
      </c>
      <c r="BR2056">
        <v>0.2</v>
      </c>
      <c r="BS2056">
        <v>0.2</v>
      </c>
      <c r="BT2056" t="b">
        <v>0</v>
      </c>
      <c r="BU2056">
        <v>0.2</v>
      </c>
      <c r="BV2056">
        <v>0.2</v>
      </c>
      <c r="BW2056">
        <v>0.2</v>
      </c>
      <c r="BX2056" t="s">
        <v>148</v>
      </c>
      <c r="BY2056" t="s">
        <v>1194</v>
      </c>
      <c r="BZ2056" t="s">
        <v>1195</v>
      </c>
      <c r="CA2056" t="s">
        <v>5832</v>
      </c>
      <c r="CB2056" t="s">
        <v>150</v>
      </c>
      <c r="CC2056" t="s">
        <v>1213</v>
      </c>
      <c r="CD2056" t="s">
        <v>1214</v>
      </c>
      <c r="CI2056">
        <v>47.001984100000001</v>
      </c>
      <c r="CJ2056">
        <v>-122.9088507</v>
      </c>
      <c r="CN2056" t="s">
        <v>1971</v>
      </c>
      <c r="CO2056" t="s">
        <v>1216</v>
      </c>
      <c r="CP2056" t="s">
        <v>5833</v>
      </c>
      <c r="CQ2056" t="s">
        <v>130</v>
      </c>
      <c r="CT2056" t="s">
        <v>1218</v>
      </c>
      <c r="CU2056" t="s">
        <v>1219</v>
      </c>
      <c r="CV2056" t="s">
        <v>154</v>
      </c>
      <c r="CW2056" t="s">
        <v>1220</v>
      </c>
      <c r="CX2056" t="s">
        <v>1221</v>
      </c>
      <c r="DC2056" s="15"/>
      <c r="DF2056">
        <v>170</v>
      </c>
      <c r="DG2056" t="s">
        <v>130</v>
      </c>
      <c r="DH2056" t="s">
        <v>146</v>
      </c>
    </row>
    <row r="2057" spans="1:112" x14ac:dyDescent="0.25">
      <c r="A2057" t="s">
        <v>1194</v>
      </c>
      <c r="B2057" t="s">
        <v>1195</v>
      </c>
      <c r="C2057" t="s">
        <v>5874</v>
      </c>
      <c r="D2057" t="s">
        <v>124</v>
      </c>
      <c r="E2057" t="s">
        <v>125</v>
      </c>
      <c r="F2057" t="s">
        <v>126</v>
      </c>
      <c r="G2057" s="15">
        <v>43511</v>
      </c>
      <c r="H2057" t="s">
        <v>1539</v>
      </c>
      <c r="I2057" t="s">
        <v>1197</v>
      </c>
      <c r="J2057" s="15"/>
      <c r="M2057" t="s">
        <v>2565</v>
      </c>
      <c r="N2057" t="s">
        <v>130</v>
      </c>
      <c r="T2057" t="s">
        <v>1199</v>
      </c>
      <c r="U2057" t="s">
        <v>1200</v>
      </c>
      <c r="V2057" t="s">
        <v>5839</v>
      </c>
      <c r="AA2057" t="s">
        <v>1202</v>
      </c>
      <c r="AB2057" t="s">
        <v>1194</v>
      </c>
      <c r="AC2057" t="s">
        <v>1203</v>
      </c>
      <c r="AD2057" t="s">
        <v>1204</v>
      </c>
      <c r="AF2057" t="s">
        <v>137</v>
      </c>
      <c r="AG2057" t="s">
        <v>138</v>
      </c>
      <c r="AH2057">
        <v>0.2</v>
      </c>
      <c r="AI2057" t="s">
        <v>139</v>
      </c>
      <c r="AJ2057" t="s">
        <v>1205</v>
      </c>
      <c r="AK2057" t="s">
        <v>140</v>
      </c>
      <c r="AM2057" t="s">
        <v>141</v>
      </c>
      <c r="AS2057" t="s">
        <v>1206</v>
      </c>
      <c r="AZ2057" t="s">
        <v>1207</v>
      </c>
      <c r="BA2057" t="s">
        <v>1208</v>
      </c>
      <c r="BB2057" t="s">
        <v>1209</v>
      </c>
      <c r="BD2057" t="s">
        <v>1210</v>
      </c>
      <c r="BE2057" s="15">
        <v>43516</v>
      </c>
      <c r="BG2057" t="s">
        <v>1211</v>
      </c>
      <c r="BH2057">
        <v>0.2</v>
      </c>
      <c r="BI2057" t="s">
        <v>139</v>
      </c>
      <c r="BJ2057" s="15"/>
      <c r="BK2057" t="s">
        <v>146</v>
      </c>
      <c r="BL2057">
        <v>8</v>
      </c>
      <c r="BM2057" s="16">
        <v>43511.916666666701</v>
      </c>
      <c r="BO2057" s="16"/>
      <c r="BP2057" t="s">
        <v>147</v>
      </c>
      <c r="BQ2057" t="s">
        <v>147</v>
      </c>
      <c r="BR2057">
        <v>0.2</v>
      </c>
      <c r="BS2057">
        <v>0.2</v>
      </c>
      <c r="BT2057" t="b">
        <v>0</v>
      </c>
      <c r="BU2057">
        <v>0.2</v>
      </c>
      <c r="BV2057">
        <v>0.2</v>
      </c>
      <c r="BW2057">
        <v>0.2</v>
      </c>
      <c r="BX2057" t="s">
        <v>148</v>
      </c>
      <c r="BY2057" t="s">
        <v>1194</v>
      </c>
      <c r="BZ2057" t="s">
        <v>1195</v>
      </c>
      <c r="CA2057" t="s">
        <v>5840</v>
      </c>
      <c r="CB2057" t="s">
        <v>150</v>
      </c>
      <c r="CC2057" t="s">
        <v>1213</v>
      </c>
      <c r="CD2057" t="s">
        <v>1214</v>
      </c>
      <c r="CI2057">
        <v>47.002904600000001</v>
      </c>
      <c r="CJ2057">
        <v>-122.90996</v>
      </c>
      <c r="CN2057" t="s">
        <v>1971</v>
      </c>
      <c r="CO2057" t="s">
        <v>1216</v>
      </c>
      <c r="CP2057" t="s">
        <v>5841</v>
      </c>
      <c r="CQ2057" t="s">
        <v>130</v>
      </c>
      <c r="CT2057" t="s">
        <v>1218</v>
      </c>
      <c r="CU2057" t="s">
        <v>1219</v>
      </c>
      <c r="CV2057" t="s">
        <v>154</v>
      </c>
      <c r="CW2057" t="s">
        <v>1220</v>
      </c>
      <c r="CX2057" t="s">
        <v>1221</v>
      </c>
      <c r="DC2057" s="15"/>
      <c r="DF2057">
        <v>77</v>
      </c>
      <c r="DG2057" t="s">
        <v>130</v>
      </c>
      <c r="DH2057" t="s">
        <v>146</v>
      </c>
    </row>
    <row r="2058" spans="1:112" x14ac:dyDescent="0.25">
      <c r="A2058" t="s">
        <v>1194</v>
      </c>
      <c r="B2058" t="s">
        <v>1195</v>
      </c>
      <c r="C2058" t="s">
        <v>5875</v>
      </c>
      <c r="D2058" t="s">
        <v>124</v>
      </c>
      <c r="E2058" t="s">
        <v>125</v>
      </c>
      <c r="F2058" t="s">
        <v>126</v>
      </c>
      <c r="G2058" s="15">
        <v>43587</v>
      </c>
      <c r="H2058" t="s">
        <v>344</v>
      </c>
      <c r="I2058" t="s">
        <v>1223</v>
      </c>
      <c r="J2058" s="15"/>
      <c r="T2058" t="s">
        <v>1199</v>
      </c>
      <c r="U2058" t="s">
        <v>1200</v>
      </c>
      <c r="V2058" t="s">
        <v>5831</v>
      </c>
      <c r="AA2058" t="s">
        <v>1202</v>
      </c>
      <c r="AB2058" t="s">
        <v>1194</v>
      </c>
      <c r="AC2058" t="s">
        <v>1203</v>
      </c>
      <c r="AD2058" t="s">
        <v>1204</v>
      </c>
      <c r="AF2058" t="s">
        <v>137</v>
      </c>
      <c r="AG2058" t="s">
        <v>138</v>
      </c>
      <c r="AH2058">
        <v>0.2</v>
      </c>
      <c r="AI2058" t="s">
        <v>139</v>
      </c>
      <c r="AJ2058" t="s">
        <v>1205</v>
      </c>
      <c r="AK2058" t="s">
        <v>140</v>
      </c>
      <c r="AM2058" t="s">
        <v>141</v>
      </c>
      <c r="AS2058" t="s">
        <v>1206</v>
      </c>
      <c r="AZ2058" t="s">
        <v>1207</v>
      </c>
      <c r="BA2058" t="s">
        <v>1208</v>
      </c>
      <c r="BB2058" t="s">
        <v>1209</v>
      </c>
      <c r="BD2058" t="s">
        <v>1210</v>
      </c>
      <c r="BE2058" s="15">
        <v>43593</v>
      </c>
      <c r="BG2058" t="s">
        <v>1211</v>
      </c>
      <c r="BH2058">
        <v>0.2</v>
      </c>
      <c r="BI2058" t="s">
        <v>139</v>
      </c>
      <c r="BJ2058" s="15"/>
      <c r="BK2058" t="s">
        <v>146</v>
      </c>
      <c r="BL2058">
        <v>7</v>
      </c>
      <c r="BM2058" s="16">
        <v>43587.694444444402</v>
      </c>
      <c r="BO2058" s="16"/>
      <c r="BP2058" t="s">
        <v>147</v>
      </c>
      <c r="BQ2058" t="s">
        <v>147</v>
      </c>
      <c r="BR2058">
        <v>0.2</v>
      </c>
      <c r="BS2058">
        <v>0.2</v>
      </c>
      <c r="BT2058" t="b">
        <v>0</v>
      </c>
      <c r="BU2058">
        <v>0.2</v>
      </c>
      <c r="BV2058">
        <v>0.2</v>
      </c>
      <c r="BW2058">
        <v>0.2</v>
      </c>
      <c r="BX2058" t="s">
        <v>148</v>
      </c>
      <c r="BY2058" t="s">
        <v>1194</v>
      </c>
      <c r="BZ2058" t="s">
        <v>1195</v>
      </c>
      <c r="CA2058" t="s">
        <v>5832</v>
      </c>
      <c r="CB2058" t="s">
        <v>150</v>
      </c>
      <c r="CC2058" t="s">
        <v>1213</v>
      </c>
      <c r="CD2058" t="s">
        <v>1214</v>
      </c>
      <c r="CI2058">
        <v>47.001984100000001</v>
      </c>
      <c r="CJ2058">
        <v>-122.9088507</v>
      </c>
      <c r="CN2058" t="s">
        <v>1971</v>
      </c>
      <c r="CO2058" t="s">
        <v>1216</v>
      </c>
      <c r="CP2058" t="s">
        <v>5833</v>
      </c>
      <c r="CQ2058" t="s">
        <v>130</v>
      </c>
      <c r="CT2058" t="s">
        <v>1218</v>
      </c>
      <c r="CU2058" t="s">
        <v>1219</v>
      </c>
      <c r="CV2058" t="s">
        <v>154</v>
      </c>
      <c r="CW2058" t="s">
        <v>1220</v>
      </c>
      <c r="CX2058" t="s">
        <v>1221</v>
      </c>
      <c r="DC2058" s="15"/>
      <c r="DF2058">
        <v>170</v>
      </c>
      <c r="DG2058" t="s">
        <v>130</v>
      </c>
      <c r="DH2058" t="s">
        <v>146</v>
      </c>
    </row>
    <row r="2059" spans="1:112" x14ac:dyDescent="0.25">
      <c r="A2059" t="s">
        <v>1194</v>
      </c>
      <c r="B2059" t="s">
        <v>1195</v>
      </c>
      <c r="C2059" t="s">
        <v>5876</v>
      </c>
      <c r="D2059" t="s">
        <v>124</v>
      </c>
      <c r="E2059" t="s">
        <v>125</v>
      </c>
      <c r="F2059" t="s">
        <v>126</v>
      </c>
      <c r="G2059" s="15">
        <v>43587</v>
      </c>
      <c r="H2059" t="s">
        <v>607</v>
      </c>
      <c r="I2059" t="s">
        <v>1223</v>
      </c>
      <c r="J2059" s="15"/>
      <c r="T2059" t="s">
        <v>1199</v>
      </c>
      <c r="U2059" t="s">
        <v>1200</v>
      </c>
      <c r="V2059" t="s">
        <v>5835</v>
      </c>
      <c r="AA2059" t="s">
        <v>1202</v>
      </c>
      <c r="AB2059" t="s">
        <v>1194</v>
      </c>
      <c r="AC2059" t="s">
        <v>1203</v>
      </c>
      <c r="AD2059" t="s">
        <v>1204</v>
      </c>
      <c r="AF2059" t="s">
        <v>137</v>
      </c>
      <c r="AG2059" t="s">
        <v>138</v>
      </c>
      <c r="AH2059">
        <v>0.2</v>
      </c>
      <c r="AI2059" t="s">
        <v>139</v>
      </c>
      <c r="AJ2059" t="s">
        <v>1205</v>
      </c>
      <c r="AK2059" t="s">
        <v>140</v>
      </c>
      <c r="AM2059" t="s">
        <v>141</v>
      </c>
      <c r="AS2059" t="s">
        <v>1206</v>
      </c>
      <c r="AZ2059" t="s">
        <v>1207</v>
      </c>
      <c r="BA2059" t="s">
        <v>1208</v>
      </c>
      <c r="BB2059" t="s">
        <v>1209</v>
      </c>
      <c r="BD2059" t="s">
        <v>1210</v>
      </c>
      <c r="BE2059" s="15">
        <v>43593</v>
      </c>
      <c r="BG2059" t="s">
        <v>1211</v>
      </c>
      <c r="BH2059">
        <v>0.2</v>
      </c>
      <c r="BI2059" t="s">
        <v>139</v>
      </c>
      <c r="BJ2059" s="15"/>
      <c r="BK2059" t="s">
        <v>146</v>
      </c>
      <c r="BL2059">
        <v>7</v>
      </c>
      <c r="BM2059" s="16">
        <v>43587.704861111102</v>
      </c>
      <c r="BO2059" s="16"/>
      <c r="BP2059" t="s">
        <v>147</v>
      </c>
      <c r="BQ2059" t="s">
        <v>147</v>
      </c>
      <c r="BR2059">
        <v>0.2</v>
      </c>
      <c r="BS2059">
        <v>0.2</v>
      </c>
      <c r="BT2059" t="b">
        <v>0</v>
      </c>
      <c r="BU2059">
        <v>0.2</v>
      </c>
      <c r="BV2059">
        <v>0.2</v>
      </c>
      <c r="BW2059">
        <v>0.2</v>
      </c>
      <c r="BX2059" t="s">
        <v>148</v>
      </c>
      <c r="BY2059" t="s">
        <v>1194</v>
      </c>
      <c r="BZ2059" t="s">
        <v>1195</v>
      </c>
      <c r="CA2059" t="s">
        <v>5836</v>
      </c>
      <c r="CB2059" t="s">
        <v>150</v>
      </c>
      <c r="CC2059" t="s">
        <v>1213</v>
      </c>
      <c r="CD2059" t="s">
        <v>1214</v>
      </c>
      <c r="CI2059">
        <v>47.001984</v>
      </c>
      <c r="CJ2059">
        <v>-122.90886279999999</v>
      </c>
      <c r="CN2059" t="s">
        <v>1971</v>
      </c>
      <c r="CO2059" t="s">
        <v>1216</v>
      </c>
      <c r="CP2059" t="s">
        <v>5837</v>
      </c>
      <c r="CQ2059" t="s">
        <v>130</v>
      </c>
      <c r="CT2059" t="s">
        <v>1218</v>
      </c>
      <c r="CU2059" t="s">
        <v>1219</v>
      </c>
      <c r="CV2059" t="s">
        <v>154</v>
      </c>
      <c r="CW2059" t="s">
        <v>1220</v>
      </c>
      <c r="CX2059" t="s">
        <v>1221</v>
      </c>
      <c r="DC2059" s="15"/>
      <c r="DF2059">
        <v>75</v>
      </c>
      <c r="DG2059" t="s">
        <v>130</v>
      </c>
      <c r="DH2059" t="s">
        <v>146</v>
      </c>
    </row>
    <row r="2060" spans="1:112" x14ac:dyDescent="0.25">
      <c r="A2060" t="s">
        <v>1194</v>
      </c>
      <c r="B2060" t="s">
        <v>1195</v>
      </c>
      <c r="C2060" t="s">
        <v>5877</v>
      </c>
      <c r="D2060" t="s">
        <v>124</v>
      </c>
      <c r="E2060" t="s">
        <v>125</v>
      </c>
      <c r="F2060" t="s">
        <v>126</v>
      </c>
      <c r="G2060" s="15">
        <v>43587</v>
      </c>
      <c r="H2060" t="s">
        <v>2478</v>
      </c>
      <c r="I2060" t="s">
        <v>1223</v>
      </c>
      <c r="J2060" s="15"/>
      <c r="T2060" t="s">
        <v>1199</v>
      </c>
      <c r="U2060" t="s">
        <v>1200</v>
      </c>
      <c r="V2060" t="s">
        <v>5839</v>
      </c>
      <c r="AA2060" t="s">
        <v>1202</v>
      </c>
      <c r="AB2060" t="s">
        <v>1194</v>
      </c>
      <c r="AC2060" t="s">
        <v>1203</v>
      </c>
      <c r="AD2060" t="s">
        <v>1204</v>
      </c>
      <c r="AF2060" t="s">
        <v>137</v>
      </c>
      <c r="AG2060" t="s">
        <v>138</v>
      </c>
      <c r="AH2060">
        <v>0.2</v>
      </c>
      <c r="AI2060" t="s">
        <v>139</v>
      </c>
      <c r="AJ2060" t="s">
        <v>1205</v>
      </c>
      <c r="AK2060" t="s">
        <v>140</v>
      </c>
      <c r="AM2060" t="s">
        <v>141</v>
      </c>
      <c r="AS2060" t="s">
        <v>1206</v>
      </c>
      <c r="AZ2060" t="s">
        <v>1207</v>
      </c>
      <c r="BA2060" t="s">
        <v>1208</v>
      </c>
      <c r="BB2060" t="s">
        <v>1209</v>
      </c>
      <c r="BD2060" t="s">
        <v>1210</v>
      </c>
      <c r="BE2060" s="15">
        <v>43593</v>
      </c>
      <c r="BG2060" t="s">
        <v>1211</v>
      </c>
      <c r="BH2060">
        <v>0.2</v>
      </c>
      <c r="BI2060" t="s">
        <v>139</v>
      </c>
      <c r="BJ2060" s="15"/>
      <c r="BK2060" t="s">
        <v>146</v>
      </c>
      <c r="BL2060">
        <v>7</v>
      </c>
      <c r="BM2060" s="16">
        <v>43587.881944444402</v>
      </c>
      <c r="BO2060" s="16"/>
      <c r="BP2060" t="s">
        <v>147</v>
      </c>
      <c r="BQ2060" t="s">
        <v>147</v>
      </c>
      <c r="BR2060">
        <v>0.2</v>
      </c>
      <c r="BS2060">
        <v>0.2</v>
      </c>
      <c r="BT2060" t="b">
        <v>0</v>
      </c>
      <c r="BU2060">
        <v>0.2</v>
      </c>
      <c r="BV2060">
        <v>0.2</v>
      </c>
      <c r="BW2060">
        <v>0.2</v>
      </c>
      <c r="BX2060" t="s">
        <v>148</v>
      </c>
      <c r="BY2060" t="s">
        <v>1194</v>
      </c>
      <c r="BZ2060" t="s">
        <v>1195</v>
      </c>
      <c r="CA2060" t="s">
        <v>5840</v>
      </c>
      <c r="CB2060" t="s">
        <v>150</v>
      </c>
      <c r="CC2060" t="s">
        <v>1213</v>
      </c>
      <c r="CD2060" t="s">
        <v>1214</v>
      </c>
      <c r="CI2060">
        <v>47.002904600000001</v>
      </c>
      <c r="CJ2060">
        <v>-122.90996</v>
      </c>
      <c r="CN2060" t="s">
        <v>1971</v>
      </c>
      <c r="CO2060" t="s">
        <v>1216</v>
      </c>
      <c r="CP2060" t="s">
        <v>5841</v>
      </c>
      <c r="CQ2060" t="s">
        <v>130</v>
      </c>
      <c r="CT2060" t="s">
        <v>1218</v>
      </c>
      <c r="CU2060" t="s">
        <v>1219</v>
      </c>
      <c r="CV2060" t="s">
        <v>154</v>
      </c>
      <c r="CW2060" t="s">
        <v>1220</v>
      </c>
      <c r="CX2060" t="s">
        <v>1221</v>
      </c>
      <c r="DC2060" s="15"/>
      <c r="DF2060">
        <v>77</v>
      </c>
      <c r="DG2060" t="s">
        <v>130</v>
      </c>
      <c r="DH2060" t="s">
        <v>146</v>
      </c>
    </row>
    <row r="2061" spans="1:112" x14ac:dyDescent="0.25">
      <c r="A2061" t="s">
        <v>1194</v>
      </c>
      <c r="B2061" t="s">
        <v>1195</v>
      </c>
      <c r="C2061" t="s">
        <v>5878</v>
      </c>
      <c r="D2061" t="s">
        <v>124</v>
      </c>
      <c r="E2061" t="s">
        <v>125</v>
      </c>
      <c r="F2061" t="s">
        <v>126</v>
      </c>
      <c r="G2061" s="15">
        <v>43588</v>
      </c>
      <c r="H2061" t="s">
        <v>5879</v>
      </c>
      <c r="I2061" t="s">
        <v>1223</v>
      </c>
      <c r="J2061" s="15"/>
      <c r="T2061" t="s">
        <v>1199</v>
      </c>
      <c r="U2061" t="s">
        <v>1200</v>
      </c>
      <c r="V2061" t="s">
        <v>5843</v>
      </c>
      <c r="AA2061" t="s">
        <v>1202</v>
      </c>
      <c r="AB2061" t="s">
        <v>1194</v>
      </c>
      <c r="AC2061" t="s">
        <v>1203</v>
      </c>
      <c r="AD2061" t="s">
        <v>1204</v>
      </c>
      <c r="AF2061" t="s">
        <v>137</v>
      </c>
      <c r="AG2061" t="s">
        <v>138</v>
      </c>
      <c r="AH2061">
        <v>0.2</v>
      </c>
      <c r="AI2061" t="s">
        <v>139</v>
      </c>
      <c r="AJ2061" t="s">
        <v>1205</v>
      </c>
      <c r="AK2061" t="s">
        <v>140</v>
      </c>
      <c r="AM2061" t="s">
        <v>141</v>
      </c>
      <c r="AS2061" t="s">
        <v>1206</v>
      </c>
      <c r="AZ2061" t="s">
        <v>1207</v>
      </c>
      <c r="BA2061" t="s">
        <v>1208</v>
      </c>
      <c r="BB2061" t="s">
        <v>1209</v>
      </c>
      <c r="BD2061" t="s">
        <v>1210</v>
      </c>
      <c r="BE2061" s="15">
        <v>43595</v>
      </c>
      <c r="BG2061" t="s">
        <v>1211</v>
      </c>
      <c r="BH2061">
        <v>0.2</v>
      </c>
      <c r="BI2061" t="s">
        <v>139</v>
      </c>
      <c r="BJ2061" s="15"/>
      <c r="BK2061" t="s">
        <v>146</v>
      </c>
      <c r="BL2061">
        <v>7</v>
      </c>
      <c r="BM2061" s="16">
        <v>43588.691666666702</v>
      </c>
      <c r="BO2061" s="16"/>
      <c r="BP2061" t="s">
        <v>147</v>
      </c>
      <c r="BQ2061" t="s">
        <v>147</v>
      </c>
      <c r="BR2061">
        <v>0.2</v>
      </c>
      <c r="BS2061">
        <v>0.2</v>
      </c>
      <c r="BT2061" t="b">
        <v>0</v>
      </c>
      <c r="BU2061">
        <v>0.2</v>
      </c>
      <c r="BV2061">
        <v>0.2</v>
      </c>
      <c r="BW2061">
        <v>0.2</v>
      </c>
      <c r="BX2061" t="s">
        <v>148</v>
      </c>
      <c r="BY2061" t="s">
        <v>1194</v>
      </c>
      <c r="BZ2061" t="s">
        <v>1195</v>
      </c>
      <c r="CA2061" t="s">
        <v>5844</v>
      </c>
      <c r="CB2061" t="s">
        <v>150</v>
      </c>
      <c r="CC2061" t="s">
        <v>1213</v>
      </c>
      <c r="CD2061" t="s">
        <v>1214</v>
      </c>
      <c r="CI2061">
        <v>47.001188999999997</v>
      </c>
      <c r="CJ2061">
        <v>-122.90859879999999</v>
      </c>
      <c r="CN2061" t="s">
        <v>1971</v>
      </c>
      <c r="CO2061" t="s">
        <v>1216</v>
      </c>
      <c r="CP2061" t="s">
        <v>5845</v>
      </c>
      <c r="CQ2061" t="s">
        <v>130</v>
      </c>
      <c r="CT2061" t="s">
        <v>1218</v>
      </c>
      <c r="CU2061" t="s">
        <v>1219</v>
      </c>
      <c r="CV2061" t="s">
        <v>154</v>
      </c>
      <c r="CW2061" t="s">
        <v>1220</v>
      </c>
      <c r="CX2061" t="s">
        <v>1221</v>
      </c>
      <c r="DC2061" s="15"/>
      <c r="DF2061">
        <v>70</v>
      </c>
      <c r="DG2061" t="s">
        <v>130</v>
      </c>
      <c r="DH2061" t="s">
        <v>146</v>
      </c>
    </row>
    <row r="2062" spans="1:112" x14ac:dyDescent="0.25">
      <c r="A2062" t="s">
        <v>1194</v>
      </c>
      <c r="B2062" t="s">
        <v>1195</v>
      </c>
      <c r="C2062" t="s">
        <v>5880</v>
      </c>
      <c r="D2062" t="s">
        <v>124</v>
      </c>
      <c r="E2062" t="s">
        <v>125</v>
      </c>
      <c r="F2062" t="s">
        <v>126</v>
      </c>
      <c r="G2062" s="15">
        <v>43591</v>
      </c>
      <c r="H2062" t="s">
        <v>2311</v>
      </c>
      <c r="I2062" t="s">
        <v>1223</v>
      </c>
      <c r="J2062" s="15"/>
      <c r="T2062" t="s">
        <v>1199</v>
      </c>
      <c r="U2062" t="s">
        <v>1200</v>
      </c>
      <c r="V2062" t="s">
        <v>5847</v>
      </c>
      <c r="AA2062" t="s">
        <v>1202</v>
      </c>
      <c r="AB2062" t="s">
        <v>1194</v>
      </c>
      <c r="AC2062" t="s">
        <v>1203</v>
      </c>
      <c r="AD2062" t="s">
        <v>1204</v>
      </c>
      <c r="AF2062" t="s">
        <v>137</v>
      </c>
      <c r="AG2062" t="s">
        <v>138</v>
      </c>
      <c r="AH2062">
        <v>0.2</v>
      </c>
      <c r="AI2062" t="s">
        <v>139</v>
      </c>
      <c r="AJ2062" t="s">
        <v>1205</v>
      </c>
      <c r="AK2062" t="s">
        <v>140</v>
      </c>
      <c r="AM2062" t="s">
        <v>141</v>
      </c>
      <c r="AS2062" t="s">
        <v>1206</v>
      </c>
      <c r="AZ2062" t="s">
        <v>1207</v>
      </c>
      <c r="BA2062" t="s">
        <v>1208</v>
      </c>
      <c r="BB2062" t="s">
        <v>1209</v>
      </c>
      <c r="BD2062" t="s">
        <v>1210</v>
      </c>
      <c r="BE2062" s="15">
        <v>43596</v>
      </c>
      <c r="BG2062" t="s">
        <v>1211</v>
      </c>
      <c r="BH2062">
        <v>0.2</v>
      </c>
      <c r="BI2062" t="s">
        <v>139</v>
      </c>
      <c r="BJ2062" s="15"/>
      <c r="BK2062" t="s">
        <v>146</v>
      </c>
      <c r="BL2062">
        <v>7</v>
      </c>
      <c r="BM2062" s="16">
        <v>43591.725694444402</v>
      </c>
      <c r="BO2062" s="16"/>
      <c r="BP2062" t="s">
        <v>147</v>
      </c>
      <c r="BQ2062" t="s">
        <v>147</v>
      </c>
      <c r="BR2062">
        <v>0.2</v>
      </c>
      <c r="BS2062">
        <v>0.2</v>
      </c>
      <c r="BT2062" t="b">
        <v>0</v>
      </c>
      <c r="BU2062">
        <v>0.2</v>
      </c>
      <c r="BV2062">
        <v>0.2</v>
      </c>
      <c r="BW2062">
        <v>0.2</v>
      </c>
      <c r="BX2062" t="s">
        <v>148</v>
      </c>
      <c r="BY2062" t="s">
        <v>1194</v>
      </c>
      <c r="BZ2062" t="s">
        <v>1195</v>
      </c>
      <c r="CA2062" t="s">
        <v>5848</v>
      </c>
      <c r="CB2062" t="s">
        <v>150</v>
      </c>
      <c r="CC2062" t="s">
        <v>1213</v>
      </c>
      <c r="CD2062" t="s">
        <v>1214</v>
      </c>
      <c r="CI2062">
        <v>47.001102099999997</v>
      </c>
      <c r="CJ2062">
        <v>-122.9106906</v>
      </c>
      <c r="CN2062" t="s">
        <v>1971</v>
      </c>
      <c r="CO2062" t="s">
        <v>1216</v>
      </c>
      <c r="CP2062" t="s">
        <v>5849</v>
      </c>
      <c r="CQ2062" t="s">
        <v>130</v>
      </c>
      <c r="CT2062" t="s">
        <v>1218</v>
      </c>
      <c r="CU2062" t="s">
        <v>1219</v>
      </c>
      <c r="CV2062" t="s">
        <v>154</v>
      </c>
      <c r="CW2062" t="s">
        <v>1220</v>
      </c>
      <c r="CX2062" t="s">
        <v>1221</v>
      </c>
      <c r="DC2062" s="15"/>
      <c r="DF2062">
        <v>80</v>
      </c>
      <c r="DG2062" t="s">
        <v>130</v>
      </c>
      <c r="DH2062" t="s">
        <v>146</v>
      </c>
    </row>
    <row r="2063" spans="1:112" x14ac:dyDescent="0.25">
      <c r="A2063" t="s">
        <v>1194</v>
      </c>
      <c r="B2063" t="s">
        <v>1195</v>
      </c>
      <c r="C2063" t="s">
        <v>5881</v>
      </c>
      <c r="D2063" t="s">
        <v>124</v>
      </c>
      <c r="E2063" t="s">
        <v>125</v>
      </c>
      <c r="F2063" t="s">
        <v>126</v>
      </c>
      <c r="G2063" s="15">
        <v>43591</v>
      </c>
      <c r="H2063" t="s">
        <v>188</v>
      </c>
      <c r="I2063" t="s">
        <v>1223</v>
      </c>
      <c r="J2063" s="15"/>
      <c r="T2063" t="s">
        <v>1199</v>
      </c>
      <c r="U2063" t="s">
        <v>1200</v>
      </c>
      <c r="V2063" t="s">
        <v>5851</v>
      </c>
      <c r="AA2063" t="s">
        <v>1202</v>
      </c>
      <c r="AB2063" t="s">
        <v>1194</v>
      </c>
      <c r="AC2063" t="s">
        <v>1203</v>
      </c>
      <c r="AD2063" t="s">
        <v>1204</v>
      </c>
      <c r="AF2063" t="s">
        <v>137</v>
      </c>
      <c r="AG2063" t="s">
        <v>138</v>
      </c>
      <c r="AH2063">
        <v>0.2</v>
      </c>
      <c r="AI2063" t="s">
        <v>139</v>
      </c>
      <c r="AJ2063" t="s">
        <v>1205</v>
      </c>
      <c r="AK2063" t="s">
        <v>140</v>
      </c>
      <c r="AM2063" t="s">
        <v>141</v>
      </c>
      <c r="AS2063" t="s">
        <v>1206</v>
      </c>
      <c r="AZ2063" t="s">
        <v>1207</v>
      </c>
      <c r="BA2063" t="s">
        <v>1208</v>
      </c>
      <c r="BB2063" t="s">
        <v>1209</v>
      </c>
      <c r="BD2063" t="s">
        <v>1210</v>
      </c>
      <c r="BE2063" s="15">
        <v>43596</v>
      </c>
      <c r="BG2063" t="s">
        <v>1211</v>
      </c>
      <c r="BH2063">
        <v>0.2</v>
      </c>
      <c r="BI2063" t="s">
        <v>139</v>
      </c>
      <c r="BJ2063" s="15"/>
      <c r="BK2063" t="s">
        <v>146</v>
      </c>
      <c r="BL2063">
        <v>7</v>
      </c>
      <c r="BM2063" s="16">
        <v>43591.75</v>
      </c>
      <c r="BO2063" s="16"/>
      <c r="BP2063" t="s">
        <v>147</v>
      </c>
      <c r="BQ2063" t="s">
        <v>147</v>
      </c>
      <c r="BR2063">
        <v>0.2</v>
      </c>
      <c r="BS2063">
        <v>0.2</v>
      </c>
      <c r="BT2063" t="b">
        <v>0</v>
      </c>
      <c r="BU2063">
        <v>0.2</v>
      </c>
      <c r="BV2063">
        <v>0.2</v>
      </c>
      <c r="BW2063">
        <v>0.2</v>
      </c>
      <c r="BX2063" t="s">
        <v>148</v>
      </c>
      <c r="BY2063" t="s">
        <v>1194</v>
      </c>
      <c r="BZ2063" t="s">
        <v>1195</v>
      </c>
      <c r="CA2063" t="s">
        <v>5852</v>
      </c>
      <c r="CB2063" t="s">
        <v>150</v>
      </c>
      <c r="CC2063" t="s">
        <v>1213</v>
      </c>
      <c r="CD2063" t="s">
        <v>1214</v>
      </c>
      <c r="CI2063">
        <v>47.001081900000003</v>
      </c>
      <c r="CJ2063">
        <v>-122.91070120000001</v>
      </c>
      <c r="CN2063" t="s">
        <v>1971</v>
      </c>
      <c r="CO2063" t="s">
        <v>1216</v>
      </c>
      <c r="CP2063" t="s">
        <v>5853</v>
      </c>
      <c r="CQ2063" t="s">
        <v>130</v>
      </c>
      <c r="CT2063" t="s">
        <v>1218</v>
      </c>
      <c r="CU2063" t="s">
        <v>1219</v>
      </c>
      <c r="CV2063" t="s">
        <v>154</v>
      </c>
      <c r="CW2063" t="s">
        <v>1220</v>
      </c>
      <c r="CX2063" t="s">
        <v>1221</v>
      </c>
      <c r="DC2063" s="15"/>
      <c r="DF2063">
        <v>45</v>
      </c>
      <c r="DG2063" t="s">
        <v>130</v>
      </c>
      <c r="DH2063" t="s">
        <v>146</v>
      </c>
    </row>
    <row r="2064" spans="1:112" x14ac:dyDescent="0.25">
      <c r="A2064" t="s">
        <v>1194</v>
      </c>
      <c r="B2064" t="s">
        <v>1195</v>
      </c>
      <c r="C2064" t="s">
        <v>5882</v>
      </c>
      <c r="D2064" t="s">
        <v>124</v>
      </c>
      <c r="E2064" t="s">
        <v>125</v>
      </c>
      <c r="F2064" t="s">
        <v>126</v>
      </c>
      <c r="G2064" s="15">
        <v>43592</v>
      </c>
      <c r="H2064" t="s">
        <v>1385</v>
      </c>
      <c r="I2064" t="s">
        <v>1223</v>
      </c>
      <c r="J2064" s="15"/>
      <c r="T2064" t="s">
        <v>1199</v>
      </c>
      <c r="U2064" t="s">
        <v>1200</v>
      </c>
      <c r="V2064" t="s">
        <v>5855</v>
      </c>
      <c r="AA2064" t="s">
        <v>1202</v>
      </c>
      <c r="AB2064" t="s">
        <v>1194</v>
      </c>
      <c r="AC2064" t="s">
        <v>1203</v>
      </c>
      <c r="AD2064" t="s">
        <v>1204</v>
      </c>
      <c r="AF2064" t="s">
        <v>137</v>
      </c>
      <c r="AG2064" t="s">
        <v>138</v>
      </c>
      <c r="AH2064">
        <v>0.2</v>
      </c>
      <c r="AI2064" t="s">
        <v>139</v>
      </c>
      <c r="AJ2064" t="s">
        <v>1205</v>
      </c>
      <c r="AK2064" t="s">
        <v>140</v>
      </c>
      <c r="AM2064" t="s">
        <v>141</v>
      </c>
      <c r="AS2064" t="s">
        <v>1206</v>
      </c>
      <c r="AZ2064" t="s">
        <v>1207</v>
      </c>
      <c r="BA2064" t="s">
        <v>1208</v>
      </c>
      <c r="BB2064" t="s">
        <v>1209</v>
      </c>
      <c r="BD2064" t="s">
        <v>1210</v>
      </c>
      <c r="BE2064" s="15">
        <v>43596</v>
      </c>
      <c r="BG2064" t="s">
        <v>1211</v>
      </c>
      <c r="BH2064">
        <v>0.2</v>
      </c>
      <c r="BI2064" t="s">
        <v>139</v>
      </c>
      <c r="BJ2064" s="15"/>
      <c r="BK2064" t="s">
        <v>146</v>
      </c>
      <c r="BL2064">
        <v>7</v>
      </c>
      <c r="BM2064" s="16">
        <v>43592.791666666701</v>
      </c>
      <c r="BO2064" s="16"/>
      <c r="BP2064" t="s">
        <v>147</v>
      </c>
      <c r="BQ2064" t="s">
        <v>147</v>
      </c>
      <c r="BR2064">
        <v>0.2</v>
      </c>
      <c r="BS2064">
        <v>0.2</v>
      </c>
      <c r="BT2064" t="b">
        <v>0</v>
      </c>
      <c r="BU2064">
        <v>0.2</v>
      </c>
      <c r="BV2064">
        <v>0.2</v>
      </c>
      <c r="BW2064">
        <v>0.2</v>
      </c>
      <c r="BX2064" t="s">
        <v>148</v>
      </c>
      <c r="BY2064" t="s">
        <v>1194</v>
      </c>
      <c r="BZ2064" t="s">
        <v>1195</v>
      </c>
      <c r="CA2064" t="s">
        <v>5856</v>
      </c>
      <c r="CB2064" t="s">
        <v>150</v>
      </c>
      <c r="CC2064" t="s">
        <v>1213</v>
      </c>
      <c r="CD2064" t="s">
        <v>1214</v>
      </c>
      <c r="CI2064">
        <v>47.002554199999999</v>
      </c>
      <c r="CJ2064">
        <v>-122.904994</v>
      </c>
      <c r="CN2064" t="s">
        <v>1971</v>
      </c>
      <c r="CO2064" t="s">
        <v>1216</v>
      </c>
      <c r="CP2064" t="s">
        <v>5857</v>
      </c>
      <c r="CQ2064" t="s">
        <v>130</v>
      </c>
      <c r="CT2064" t="s">
        <v>1218</v>
      </c>
      <c r="CU2064" t="s">
        <v>1219</v>
      </c>
      <c r="CV2064" t="s">
        <v>154</v>
      </c>
      <c r="CW2064" t="s">
        <v>1220</v>
      </c>
      <c r="CX2064" t="s">
        <v>1221</v>
      </c>
      <c r="DC2064" s="15"/>
      <c r="DF2064">
        <v>150</v>
      </c>
      <c r="DG2064" t="s">
        <v>130</v>
      </c>
      <c r="DH2064" t="s">
        <v>146</v>
      </c>
    </row>
    <row r="2065" spans="1:112" x14ac:dyDescent="0.25">
      <c r="A2065" t="s">
        <v>1194</v>
      </c>
      <c r="B2065" t="s">
        <v>1195</v>
      </c>
      <c r="C2065" t="s">
        <v>5883</v>
      </c>
      <c r="D2065" t="s">
        <v>124</v>
      </c>
      <c r="E2065" t="s">
        <v>125</v>
      </c>
      <c r="F2065" t="s">
        <v>126</v>
      </c>
      <c r="G2065" s="15">
        <v>43593</v>
      </c>
      <c r="H2065" t="s">
        <v>1637</v>
      </c>
      <c r="I2065" t="s">
        <v>1223</v>
      </c>
      <c r="J2065" s="15"/>
      <c r="T2065" t="s">
        <v>1199</v>
      </c>
      <c r="U2065" t="s">
        <v>1200</v>
      </c>
      <c r="V2065" t="s">
        <v>5859</v>
      </c>
      <c r="AA2065" t="s">
        <v>1202</v>
      </c>
      <c r="AB2065" t="s">
        <v>1194</v>
      </c>
      <c r="AC2065" t="s">
        <v>1203</v>
      </c>
      <c r="AD2065" t="s">
        <v>1204</v>
      </c>
      <c r="AF2065" t="s">
        <v>137</v>
      </c>
      <c r="AG2065" t="s">
        <v>138</v>
      </c>
      <c r="AH2065">
        <v>0.2</v>
      </c>
      <c r="AI2065" t="s">
        <v>139</v>
      </c>
      <c r="AJ2065" t="s">
        <v>1205</v>
      </c>
      <c r="AK2065" t="s">
        <v>140</v>
      </c>
      <c r="AM2065" t="s">
        <v>141</v>
      </c>
      <c r="AS2065" t="s">
        <v>1206</v>
      </c>
      <c r="AZ2065" t="s">
        <v>1207</v>
      </c>
      <c r="BA2065" t="s">
        <v>1208</v>
      </c>
      <c r="BB2065" t="s">
        <v>1209</v>
      </c>
      <c r="BD2065" t="s">
        <v>1210</v>
      </c>
      <c r="BE2065" s="15">
        <v>43597</v>
      </c>
      <c r="BG2065" t="s">
        <v>1211</v>
      </c>
      <c r="BH2065">
        <v>0.2</v>
      </c>
      <c r="BI2065" t="s">
        <v>139</v>
      </c>
      <c r="BJ2065" s="15"/>
      <c r="BK2065" t="s">
        <v>146</v>
      </c>
      <c r="BL2065">
        <v>7</v>
      </c>
      <c r="BM2065" s="16">
        <v>43593.712500000001</v>
      </c>
      <c r="BO2065" s="16"/>
      <c r="BP2065" t="s">
        <v>147</v>
      </c>
      <c r="BQ2065" t="s">
        <v>147</v>
      </c>
      <c r="BR2065">
        <v>0.2</v>
      </c>
      <c r="BS2065">
        <v>0.2</v>
      </c>
      <c r="BT2065" t="b">
        <v>0</v>
      </c>
      <c r="BU2065">
        <v>0.2</v>
      </c>
      <c r="BV2065">
        <v>0.2</v>
      </c>
      <c r="BW2065">
        <v>0.2</v>
      </c>
      <c r="BX2065" t="s">
        <v>148</v>
      </c>
      <c r="BY2065" t="s">
        <v>1194</v>
      </c>
      <c r="BZ2065" t="s">
        <v>1195</v>
      </c>
      <c r="CA2065" t="s">
        <v>5860</v>
      </c>
      <c r="CB2065" t="s">
        <v>150</v>
      </c>
      <c r="CC2065" t="s">
        <v>1213</v>
      </c>
      <c r="CD2065" t="s">
        <v>1214</v>
      </c>
      <c r="CI2065">
        <v>47.0031362</v>
      </c>
      <c r="CJ2065">
        <v>-122.90303830000001</v>
      </c>
      <c r="CN2065" t="s">
        <v>1971</v>
      </c>
      <c r="CO2065" t="s">
        <v>1216</v>
      </c>
      <c r="CP2065" t="s">
        <v>5861</v>
      </c>
      <c r="CQ2065" t="s">
        <v>130</v>
      </c>
      <c r="CT2065" t="s">
        <v>1218</v>
      </c>
      <c r="CU2065" t="s">
        <v>1219</v>
      </c>
      <c r="CV2065" t="s">
        <v>154</v>
      </c>
      <c r="CW2065" t="s">
        <v>1220</v>
      </c>
      <c r="CX2065" t="s">
        <v>1221</v>
      </c>
      <c r="DC2065" s="15"/>
      <c r="DF2065">
        <v>85</v>
      </c>
      <c r="DG2065" t="s">
        <v>130</v>
      </c>
      <c r="DH2065" t="s">
        <v>146</v>
      </c>
    </row>
    <row r="2066" spans="1:112" x14ac:dyDescent="0.25">
      <c r="A2066" t="s">
        <v>1194</v>
      </c>
      <c r="B2066" t="s">
        <v>1195</v>
      </c>
      <c r="C2066" t="s">
        <v>5884</v>
      </c>
      <c r="D2066" t="s">
        <v>124</v>
      </c>
      <c r="E2066" t="s">
        <v>125</v>
      </c>
      <c r="F2066" t="s">
        <v>126</v>
      </c>
      <c r="G2066" s="15">
        <v>43593</v>
      </c>
      <c r="H2066" t="s">
        <v>484</v>
      </c>
      <c r="I2066" t="s">
        <v>1223</v>
      </c>
      <c r="J2066" s="15"/>
      <c r="T2066" t="s">
        <v>1199</v>
      </c>
      <c r="U2066" t="s">
        <v>1200</v>
      </c>
      <c r="V2066" t="s">
        <v>5863</v>
      </c>
      <c r="AA2066" t="s">
        <v>1202</v>
      </c>
      <c r="AB2066" t="s">
        <v>1194</v>
      </c>
      <c r="AC2066" t="s">
        <v>1203</v>
      </c>
      <c r="AD2066" t="s">
        <v>1204</v>
      </c>
      <c r="AF2066" t="s">
        <v>137</v>
      </c>
      <c r="AG2066" t="s">
        <v>138</v>
      </c>
      <c r="AH2066">
        <v>0.2</v>
      </c>
      <c r="AI2066" t="s">
        <v>139</v>
      </c>
      <c r="AJ2066" t="s">
        <v>1205</v>
      </c>
      <c r="AK2066" t="s">
        <v>140</v>
      </c>
      <c r="AM2066" t="s">
        <v>141</v>
      </c>
      <c r="AS2066" t="s">
        <v>1206</v>
      </c>
      <c r="AZ2066" t="s">
        <v>1207</v>
      </c>
      <c r="BA2066" t="s">
        <v>1208</v>
      </c>
      <c r="BB2066" t="s">
        <v>1209</v>
      </c>
      <c r="BD2066" t="s">
        <v>1210</v>
      </c>
      <c r="BE2066" s="15">
        <v>43597</v>
      </c>
      <c r="BG2066" t="s">
        <v>1211</v>
      </c>
      <c r="BH2066">
        <v>0.2</v>
      </c>
      <c r="BI2066" t="s">
        <v>139</v>
      </c>
      <c r="BJ2066" s="15"/>
      <c r="BK2066" t="s">
        <v>146</v>
      </c>
      <c r="BL2066">
        <v>7</v>
      </c>
      <c r="BM2066" s="16">
        <v>43593.739583333299</v>
      </c>
      <c r="BO2066" s="16"/>
      <c r="BP2066" t="s">
        <v>147</v>
      </c>
      <c r="BQ2066" t="s">
        <v>147</v>
      </c>
      <c r="BR2066">
        <v>0.2</v>
      </c>
      <c r="BS2066">
        <v>0.2</v>
      </c>
      <c r="BT2066" t="b">
        <v>0</v>
      </c>
      <c r="BU2066">
        <v>0.2</v>
      </c>
      <c r="BV2066">
        <v>0.2</v>
      </c>
      <c r="BW2066">
        <v>0.2</v>
      </c>
      <c r="BX2066" t="s">
        <v>148</v>
      </c>
      <c r="BY2066" t="s">
        <v>1194</v>
      </c>
      <c r="BZ2066" t="s">
        <v>1195</v>
      </c>
      <c r="CA2066" t="s">
        <v>5864</v>
      </c>
      <c r="CB2066" t="s">
        <v>150</v>
      </c>
      <c r="CC2066" t="s">
        <v>1213</v>
      </c>
      <c r="CD2066" t="s">
        <v>1214</v>
      </c>
      <c r="CI2066">
        <v>47.003131799999998</v>
      </c>
      <c r="CJ2066">
        <v>-122.9030357</v>
      </c>
      <c r="CN2066" t="s">
        <v>1971</v>
      </c>
      <c r="CO2066" t="s">
        <v>1216</v>
      </c>
      <c r="CP2066" t="s">
        <v>5865</v>
      </c>
      <c r="CQ2066" t="s">
        <v>130</v>
      </c>
      <c r="CT2066" t="s">
        <v>1218</v>
      </c>
      <c r="CU2066" t="s">
        <v>1219</v>
      </c>
      <c r="CV2066" t="s">
        <v>154</v>
      </c>
      <c r="CW2066" t="s">
        <v>1220</v>
      </c>
      <c r="CX2066" t="s">
        <v>1221</v>
      </c>
      <c r="DC2066" s="15"/>
      <c r="DF2066">
        <v>115</v>
      </c>
      <c r="DG2066" t="s">
        <v>130</v>
      </c>
      <c r="DH2066" t="s">
        <v>146</v>
      </c>
    </row>
    <row r="2067" spans="1:112" x14ac:dyDescent="0.25">
      <c r="A2067" t="s">
        <v>1194</v>
      </c>
      <c r="B2067" t="s">
        <v>1195</v>
      </c>
      <c r="C2067" t="s">
        <v>5885</v>
      </c>
      <c r="D2067" t="s">
        <v>124</v>
      </c>
      <c r="E2067" t="s">
        <v>125</v>
      </c>
      <c r="F2067" t="s">
        <v>126</v>
      </c>
      <c r="G2067" s="15">
        <v>43656</v>
      </c>
      <c r="H2067" t="s">
        <v>582</v>
      </c>
      <c r="I2067" t="s">
        <v>1223</v>
      </c>
      <c r="J2067" s="15"/>
      <c r="T2067" t="s">
        <v>1199</v>
      </c>
      <c r="U2067" t="s">
        <v>1200</v>
      </c>
      <c r="V2067" t="s">
        <v>5859</v>
      </c>
      <c r="AA2067" t="s">
        <v>1202</v>
      </c>
      <c r="AB2067" t="s">
        <v>1194</v>
      </c>
      <c r="AC2067" t="s">
        <v>1203</v>
      </c>
      <c r="AD2067" t="s">
        <v>1204</v>
      </c>
      <c r="AF2067" t="s">
        <v>137</v>
      </c>
      <c r="AG2067" t="s">
        <v>138</v>
      </c>
      <c r="AH2067">
        <v>0.2</v>
      </c>
      <c r="AI2067" t="s">
        <v>139</v>
      </c>
      <c r="AJ2067" t="s">
        <v>1205</v>
      </c>
      <c r="AK2067" t="s">
        <v>140</v>
      </c>
      <c r="AM2067" t="s">
        <v>141</v>
      </c>
      <c r="AS2067" t="s">
        <v>1206</v>
      </c>
      <c r="AZ2067" t="s">
        <v>1207</v>
      </c>
      <c r="BA2067" t="s">
        <v>1208</v>
      </c>
      <c r="BB2067" t="s">
        <v>1209</v>
      </c>
      <c r="BD2067" t="s">
        <v>1210</v>
      </c>
      <c r="BE2067" s="15">
        <v>43658</v>
      </c>
      <c r="BG2067" t="s">
        <v>1211</v>
      </c>
      <c r="BH2067">
        <v>0.2</v>
      </c>
      <c r="BI2067" t="s">
        <v>139</v>
      </c>
      <c r="BJ2067" s="15"/>
      <c r="BK2067" t="s">
        <v>146</v>
      </c>
      <c r="BL2067">
        <v>7</v>
      </c>
      <c r="BM2067" s="16">
        <v>43656.690972222197</v>
      </c>
      <c r="BO2067" s="16"/>
      <c r="BP2067" t="s">
        <v>147</v>
      </c>
      <c r="BQ2067" t="s">
        <v>147</v>
      </c>
      <c r="BR2067">
        <v>0.2</v>
      </c>
      <c r="BS2067">
        <v>0.2</v>
      </c>
      <c r="BT2067" t="b">
        <v>0</v>
      </c>
      <c r="BU2067">
        <v>0.2</v>
      </c>
      <c r="BV2067">
        <v>0.2</v>
      </c>
      <c r="BW2067">
        <v>0.2</v>
      </c>
      <c r="BX2067" t="s">
        <v>148</v>
      </c>
      <c r="BY2067" t="s">
        <v>1194</v>
      </c>
      <c r="BZ2067" t="s">
        <v>1195</v>
      </c>
      <c r="CA2067" t="s">
        <v>5860</v>
      </c>
      <c r="CB2067" t="s">
        <v>150</v>
      </c>
      <c r="CC2067" t="s">
        <v>1213</v>
      </c>
      <c r="CD2067" t="s">
        <v>1214</v>
      </c>
      <c r="CI2067">
        <v>47.0031362</v>
      </c>
      <c r="CJ2067">
        <v>-122.90303830000001</v>
      </c>
      <c r="CN2067" t="s">
        <v>1971</v>
      </c>
      <c r="CO2067" t="s">
        <v>1216</v>
      </c>
      <c r="CP2067" t="s">
        <v>5861</v>
      </c>
      <c r="CQ2067" t="s">
        <v>130</v>
      </c>
      <c r="CT2067" t="s">
        <v>1218</v>
      </c>
      <c r="CU2067" t="s">
        <v>1219</v>
      </c>
      <c r="CV2067" t="s">
        <v>154</v>
      </c>
      <c r="CW2067" t="s">
        <v>1220</v>
      </c>
      <c r="CX2067" t="s">
        <v>1221</v>
      </c>
      <c r="DC2067" s="15"/>
      <c r="DF2067">
        <v>85</v>
      </c>
      <c r="DG2067" t="s">
        <v>130</v>
      </c>
      <c r="DH2067" t="s">
        <v>146</v>
      </c>
    </row>
    <row r="2068" spans="1:112" x14ac:dyDescent="0.25">
      <c r="A2068" t="s">
        <v>1194</v>
      </c>
      <c r="B2068" t="s">
        <v>1195</v>
      </c>
      <c r="C2068" t="s">
        <v>5886</v>
      </c>
      <c r="D2068" t="s">
        <v>124</v>
      </c>
      <c r="E2068" t="s">
        <v>125</v>
      </c>
      <c r="F2068" t="s">
        <v>126</v>
      </c>
      <c r="G2068" s="15">
        <v>43656</v>
      </c>
      <c r="H2068" t="s">
        <v>5887</v>
      </c>
      <c r="I2068" t="s">
        <v>1223</v>
      </c>
      <c r="J2068" s="15"/>
      <c r="T2068" t="s">
        <v>1199</v>
      </c>
      <c r="U2068" t="s">
        <v>1200</v>
      </c>
      <c r="V2068" t="s">
        <v>5863</v>
      </c>
      <c r="AA2068" t="s">
        <v>1202</v>
      </c>
      <c r="AB2068" t="s">
        <v>1194</v>
      </c>
      <c r="AC2068" t="s">
        <v>1203</v>
      </c>
      <c r="AD2068" t="s">
        <v>1204</v>
      </c>
      <c r="AF2068" t="s">
        <v>137</v>
      </c>
      <c r="AG2068" t="s">
        <v>138</v>
      </c>
      <c r="AH2068">
        <v>0.2</v>
      </c>
      <c r="AI2068" t="s">
        <v>139</v>
      </c>
      <c r="AJ2068" t="s">
        <v>1205</v>
      </c>
      <c r="AK2068" t="s">
        <v>140</v>
      </c>
      <c r="AM2068" t="s">
        <v>141</v>
      </c>
      <c r="AS2068" t="s">
        <v>1206</v>
      </c>
      <c r="AZ2068" t="s">
        <v>1207</v>
      </c>
      <c r="BA2068" t="s">
        <v>1208</v>
      </c>
      <c r="BB2068" t="s">
        <v>1209</v>
      </c>
      <c r="BD2068" t="s">
        <v>1210</v>
      </c>
      <c r="BE2068" s="15">
        <v>43658</v>
      </c>
      <c r="BG2068" t="s">
        <v>1211</v>
      </c>
      <c r="BH2068">
        <v>0.2</v>
      </c>
      <c r="BI2068" t="s">
        <v>139</v>
      </c>
      <c r="BJ2068" s="15"/>
      <c r="BK2068" t="s">
        <v>146</v>
      </c>
      <c r="BL2068">
        <v>7</v>
      </c>
      <c r="BM2068" s="16">
        <v>43656.714583333298</v>
      </c>
      <c r="BO2068" s="16"/>
      <c r="BP2068" t="s">
        <v>147</v>
      </c>
      <c r="BQ2068" t="s">
        <v>147</v>
      </c>
      <c r="BR2068">
        <v>0.2</v>
      </c>
      <c r="BS2068">
        <v>0.2</v>
      </c>
      <c r="BT2068" t="b">
        <v>0</v>
      </c>
      <c r="BU2068">
        <v>0.2</v>
      </c>
      <c r="BV2068">
        <v>0.2</v>
      </c>
      <c r="BW2068">
        <v>0.2</v>
      </c>
      <c r="BX2068" t="s">
        <v>148</v>
      </c>
      <c r="BY2068" t="s">
        <v>1194</v>
      </c>
      <c r="BZ2068" t="s">
        <v>1195</v>
      </c>
      <c r="CA2068" t="s">
        <v>5864</v>
      </c>
      <c r="CB2068" t="s">
        <v>150</v>
      </c>
      <c r="CC2068" t="s">
        <v>1213</v>
      </c>
      <c r="CD2068" t="s">
        <v>1214</v>
      </c>
      <c r="CI2068">
        <v>47.003131799999998</v>
      </c>
      <c r="CJ2068">
        <v>-122.9030357</v>
      </c>
      <c r="CN2068" t="s">
        <v>1971</v>
      </c>
      <c r="CO2068" t="s">
        <v>1216</v>
      </c>
      <c r="CP2068" t="s">
        <v>5865</v>
      </c>
      <c r="CQ2068" t="s">
        <v>130</v>
      </c>
      <c r="CT2068" t="s">
        <v>1218</v>
      </c>
      <c r="CU2068" t="s">
        <v>1219</v>
      </c>
      <c r="CV2068" t="s">
        <v>154</v>
      </c>
      <c r="CW2068" t="s">
        <v>1220</v>
      </c>
      <c r="CX2068" t="s">
        <v>1221</v>
      </c>
      <c r="DC2068" s="15"/>
      <c r="DF2068">
        <v>115</v>
      </c>
      <c r="DG2068" t="s">
        <v>130</v>
      </c>
      <c r="DH2068" t="s">
        <v>146</v>
      </c>
    </row>
    <row r="2069" spans="1:112" x14ac:dyDescent="0.25">
      <c r="A2069" t="s">
        <v>1194</v>
      </c>
      <c r="B2069" t="s">
        <v>1195</v>
      </c>
      <c r="C2069" t="s">
        <v>5888</v>
      </c>
      <c r="D2069" t="s">
        <v>124</v>
      </c>
      <c r="E2069" t="s">
        <v>125</v>
      </c>
      <c r="F2069" t="s">
        <v>126</v>
      </c>
      <c r="G2069" s="15">
        <v>43656</v>
      </c>
      <c r="H2069" t="s">
        <v>2311</v>
      </c>
      <c r="I2069" t="s">
        <v>1223</v>
      </c>
      <c r="J2069" s="15"/>
      <c r="T2069" t="s">
        <v>1199</v>
      </c>
      <c r="U2069" t="s">
        <v>1200</v>
      </c>
      <c r="V2069" t="s">
        <v>5851</v>
      </c>
      <c r="AA2069" t="s">
        <v>1202</v>
      </c>
      <c r="AB2069" t="s">
        <v>1194</v>
      </c>
      <c r="AC2069" t="s">
        <v>1203</v>
      </c>
      <c r="AD2069" t="s">
        <v>1204</v>
      </c>
      <c r="AF2069" t="s">
        <v>137</v>
      </c>
      <c r="AG2069" t="s">
        <v>138</v>
      </c>
      <c r="AH2069">
        <v>0.2</v>
      </c>
      <c r="AI2069" t="s">
        <v>139</v>
      </c>
      <c r="AJ2069" t="s">
        <v>1205</v>
      </c>
      <c r="AK2069" t="s">
        <v>140</v>
      </c>
      <c r="AM2069" t="s">
        <v>141</v>
      </c>
      <c r="AS2069" t="s">
        <v>1206</v>
      </c>
      <c r="AZ2069" t="s">
        <v>1207</v>
      </c>
      <c r="BA2069" t="s">
        <v>1208</v>
      </c>
      <c r="BB2069" t="s">
        <v>1209</v>
      </c>
      <c r="BD2069" t="s">
        <v>1210</v>
      </c>
      <c r="BE2069" s="15">
        <v>43661</v>
      </c>
      <c r="BG2069" t="s">
        <v>1211</v>
      </c>
      <c r="BH2069">
        <v>0.2</v>
      </c>
      <c r="BI2069" t="s">
        <v>139</v>
      </c>
      <c r="BJ2069" s="15"/>
      <c r="BK2069" t="s">
        <v>146</v>
      </c>
      <c r="BL2069">
        <v>7</v>
      </c>
      <c r="BM2069" s="16">
        <v>43656.725694444402</v>
      </c>
      <c r="BO2069" s="16"/>
      <c r="BP2069" t="s">
        <v>147</v>
      </c>
      <c r="BQ2069" t="s">
        <v>147</v>
      </c>
      <c r="BR2069">
        <v>0.2</v>
      </c>
      <c r="BS2069">
        <v>0.2</v>
      </c>
      <c r="BT2069" t="b">
        <v>0</v>
      </c>
      <c r="BU2069">
        <v>0.2</v>
      </c>
      <c r="BV2069">
        <v>0.2</v>
      </c>
      <c r="BW2069">
        <v>0.2</v>
      </c>
      <c r="BX2069" t="s">
        <v>148</v>
      </c>
      <c r="BY2069" t="s">
        <v>1194</v>
      </c>
      <c r="BZ2069" t="s">
        <v>1195</v>
      </c>
      <c r="CA2069" t="s">
        <v>5852</v>
      </c>
      <c r="CB2069" t="s">
        <v>150</v>
      </c>
      <c r="CC2069" t="s">
        <v>1213</v>
      </c>
      <c r="CD2069" t="s">
        <v>1214</v>
      </c>
      <c r="CI2069">
        <v>47.001081900000003</v>
      </c>
      <c r="CJ2069">
        <v>-122.91070120000001</v>
      </c>
      <c r="CN2069" t="s">
        <v>1971</v>
      </c>
      <c r="CO2069" t="s">
        <v>1216</v>
      </c>
      <c r="CP2069" t="s">
        <v>5853</v>
      </c>
      <c r="CQ2069" t="s">
        <v>130</v>
      </c>
      <c r="CT2069" t="s">
        <v>1218</v>
      </c>
      <c r="CU2069" t="s">
        <v>1219</v>
      </c>
      <c r="CV2069" t="s">
        <v>154</v>
      </c>
      <c r="CW2069" t="s">
        <v>1220</v>
      </c>
      <c r="CX2069" t="s">
        <v>1221</v>
      </c>
      <c r="DC2069" s="15"/>
      <c r="DF2069">
        <v>45</v>
      </c>
      <c r="DG2069" t="s">
        <v>130</v>
      </c>
      <c r="DH2069" t="s">
        <v>146</v>
      </c>
    </row>
    <row r="2070" spans="1:112" x14ac:dyDescent="0.25">
      <c r="A2070" t="s">
        <v>1194</v>
      </c>
      <c r="B2070" t="s">
        <v>1195</v>
      </c>
      <c r="C2070" t="s">
        <v>5889</v>
      </c>
      <c r="D2070" t="s">
        <v>124</v>
      </c>
      <c r="E2070" t="s">
        <v>125</v>
      </c>
      <c r="F2070" t="s">
        <v>126</v>
      </c>
      <c r="G2070" s="15">
        <v>43656</v>
      </c>
      <c r="H2070" t="s">
        <v>819</v>
      </c>
      <c r="I2070" t="s">
        <v>1223</v>
      </c>
      <c r="J2070" s="15"/>
      <c r="T2070" t="s">
        <v>1199</v>
      </c>
      <c r="U2070" t="s">
        <v>1200</v>
      </c>
      <c r="V2070" t="s">
        <v>5855</v>
      </c>
      <c r="AA2070" t="s">
        <v>1202</v>
      </c>
      <c r="AB2070" t="s">
        <v>1194</v>
      </c>
      <c r="AC2070" t="s">
        <v>1203</v>
      </c>
      <c r="AD2070" t="s">
        <v>1204</v>
      </c>
      <c r="AF2070" t="s">
        <v>137</v>
      </c>
      <c r="AG2070" t="s">
        <v>138</v>
      </c>
      <c r="AH2070">
        <v>0.2</v>
      </c>
      <c r="AI2070" t="s">
        <v>139</v>
      </c>
      <c r="AJ2070" t="s">
        <v>1205</v>
      </c>
      <c r="AK2070" t="s">
        <v>140</v>
      </c>
      <c r="AM2070" t="s">
        <v>141</v>
      </c>
      <c r="AS2070" t="s">
        <v>1206</v>
      </c>
      <c r="AZ2070" t="s">
        <v>1207</v>
      </c>
      <c r="BA2070" t="s">
        <v>1208</v>
      </c>
      <c r="BB2070" t="s">
        <v>1209</v>
      </c>
      <c r="BD2070" t="s">
        <v>1210</v>
      </c>
      <c r="BE2070" s="15">
        <v>43658</v>
      </c>
      <c r="BG2070" t="s">
        <v>1211</v>
      </c>
      <c r="BH2070">
        <v>0.2</v>
      </c>
      <c r="BI2070" t="s">
        <v>139</v>
      </c>
      <c r="BJ2070" s="15"/>
      <c r="BK2070" t="s">
        <v>146</v>
      </c>
      <c r="BL2070">
        <v>7</v>
      </c>
      <c r="BM2070" s="16">
        <v>43656.78125</v>
      </c>
      <c r="BO2070" s="16"/>
      <c r="BP2070" t="s">
        <v>147</v>
      </c>
      <c r="BQ2070" t="s">
        <v>147</v>
      </c>
      <c r="BR2070">
        <v>0.2</v>
      </c>
      <c r="BS2070">
        <v>0.2</v>
      </c>
      <c r="BT2070" t="b">
        <v>0</v>
      </c>
      <c r="BU2070">
        <v>0.2</v>
      </c>
      <c r="BV2070">
        <v>0.2</v>
      </c>
      <c r="BW2070">
        <v>0.2</v>
      </c>
      <c r="BX2070" t="s">
        <v>148</v>
      </c>
      <c r="BY2070" t="s">
        <v>1194</v>
      </c>
      <c r="BZ2070" t="s">
        <v>1195</v>
      </c>
      <c r="CA2070" t="s">
        <v>5856</v>
      </c>
      <c r="CB2070" t="s">
        <v>150</v>
      </c>
      <c r="CC2070" t="s">
        <v>1213</v>
      </c>
      <c r="CD2070" t="s">
        <v>1214</v>
      </c>
      <c r="CI2070">
        <v>47.002554199999999</v>
      </c>
      <c r="CJ2070">
        <v>-122.904994</v>
      </c>
      <c r="CN2070" t="s">
        <v>1971</v>
      </c>
      <c r="CO2070" t="s">
        <v>1216</v>
      </c>
      <c r="CP2070" t="s">
        <v>5857</v>
      </c>
      <c r="CQ2070" t="s">
        <v>130</v>
      </c>
      <c r="CT2070" t="s">
        <v>1218</v>
      </c>
      <c r="CU2070" t="s">
        <v>1219</v>
      </c>
      <c r="CV2070" t="s">
        <v>154</v>
      </c>
      <c r="CW2070" t="s">
        <v>1220</v>
      </c>
      <c r="CX2070" t="s">
        <v>1221</v>
      </c>
      <c r="DC2070" s="15"/>
      <c r="DF2070">
        <v>150</v>
      </c>
      <c r="DG2070" t="s">
        <v>130</v>
      </c>
      <c r="DH2070" t="s">
        <v>146</v>
      </c>
    </row>
    <row r="2071" spans="1:112" x14ac:dyDescent="0.25">
      <c r="A2071" t="s">
        <v>1194</v>
      </c>
      <c r="B2071" t="s">
        <v>1195</v>
      </c>
      <c r="C2071" t="s">
        <v>5890</v>
      </c>
      <c r="D2071" t="s">
        <v>124</v>
      </c>
      <c r="E2071" t="s">
        <v>125</v>
      </c>
      <c r="F2071" t="s">
        <v>126</v>
      </c>
      <c r="G2071" s="15">
        <v>43657</v>
      </c>
      <c r="H2071" t="s">
        <v>232</v>
      </c>
      <c r="I2071" t="s">
        <v>1223</v>
      </c>
      <c r="J2071" s="15"/>
      <c r="T2071" t="s">
        <v>1199</v>
      </c>
      <c r="U2071" t="s">
        <v>1200</v>
      </c>
      <c r="V2071" t="s">
        <v>5847</v>
      </c>
      <c r="AA2071" t="s">
        <v>1202</v>
      </c>
      <c r="AB2071" t="s">
        <v>1194</v>
      </c>
      <c r="AC2071" t="s">
        <v>1203</v>
      </c>
      <c r="AD2071" t="s">
        <v>1204</v>
      </c>
      <c r="AF2071" t="s">
        <v>137</v>
      </c>
      <c r="AG2071" t="s">
        <v>138</v>
      </c>
      <c r="AH2071">
        <v>0.2</v>
      </c>
      <c r="AI2071" t="s">
        <v>139</v>
      </c>
      <c r="AJ2071" t="s">
        <v>1205</v>
      </c>
      <c r="AK2071" t="s">
        <v>140</v>
      </c>
      <c r="AM2071" t="s">
        <v>141</v>
      </c>
      <c r="AS2071" t="s">
        <v>1206</v>
      </c>
      <c r="AZ2071" t="s">
        <v>1207</v>
      </c>
      <c r="BA2071" t="s">
        <v>1208</v>
      </c>
      <c r="BB2071" t="s">
        <v>1209</v>
      </c>
      <c r="BD2071" t="s">
        <v>1210</v>
      </c>
      <c r="BE2071" s="15">
        <v>43661</v>
      </c>
      <c r="BG2071" t="s">
        <v>1211</v>
      </c>
      <c r="BH2071">
        <v>0.2</v>
      </c>
      <c r="BI2071" t="s">
        <v>139</v>
      </c>
      <c r="BJ2071" s="15"/>
      <c r="BK2071" t="s">
        <v>146</v>
      </c>
      <c r="BL2071">
        <v>7</v>
      </c>
      <c r="BM2071" s="16">
        <v>43657.697916666701</v>
      </c>
      <c r="BO2071" s="16"/>
      <c r="BP2071" t="s">
        <v>147</v>
      </c>
      <c r="BQ2071" t="s">
        <v>147</v>
      </c>
      <c r="BR2071">
        <v>0.2</v>
      </c>
      <c r="BS2071">
        <v>0.2</v>
      </c>
      <c r="BT2071" t="b">
        <v>0</v>
      </c>
      <c r="BU2071">
        <v>0.2</v>
      </c>
      <c r="BV2071">
        <v>0.2</v>
      </c>
      <c r="BW2071">
        <v>0.2</v>
      </c>
      <c r="BX2071" t="s">
        <v>148</v>
      </c>
      <c r="BY2071" t="s">
        <v>1194</v>
      </c>
      <c r="BZ2071" t="s">
        <v>1195</v>
      </c>
      <c r="CA2071" t="s">
        <v>5848</v>
      </c>
      <c r="CB2071" t="s">
        <v>150</v>
      </c>
      <c r="CC2071" t="s">
        <v>1213</v>
      </c>
      <c r="CD2071" t="s">
        <v>1214</v>
      </c>
      <c r="CI2071">
        <v>47.001102099999997</v>
      </c>
      <c r="CJ2071">
        <v>-122.9106906</v>
      </c>
      <c r="CN2071" t="s">
        <v>1971</v>
      </c>
      <c r="CO2071" t="s">
        <v>1216</v>
      </c>
      <c r="CP2071" t="s">
        <v>5849</v>
      </c>
      <c r="CQ2071" t="s">
        <v>130</v>
      </c>
      <c r="CT2071" t="s">
        <v>1218</v>
      </c>
      <c r="CU2071" t="s">
        <v>1219</v>
      </c>
      <c r="CV2071" t="s">
        <v>154</v>
      </c>
      <c r="CW2071" t="s">
        <v>1220</v>
      </c>
      <c r="CX2071" t="s">
        <v>1221</v>
      </c>
      <c r="DC2071" s="15"/>
      <c r="DF2071">
        <v>80</v>
      </c>
      <c r="DG2071" t="s">
        <v>130</v>
      </c>
      <c r="DH2071" t="s">
        <v>146</v>
      </c>
    </row>
    <row r="2072" spans="1:112" x14ac:dyDescent="0.25">
      <c r="A2072" t="s">
        <v>1194</v>
      </c>
      <c r="B2072" t="s">
        <v>1195</v>
      </c>
      <c r="C2072" t="s">
        <v>5891</v>
      </c>
      <c r="D2072" t="s">
        <v>124</v>
      </c>
      <c r="E2072" t="s">
        <v>125</v>
      </c>
      <c r="F2072" t="s">
        <v>126</v>
      </c>
      <c r="G2072" s="15">
        <v>43657</v>
      </c>
      <c r="H2072" t="s">
        <v>1385</v>
      </c>
      <c r="I2072" t="s">
        <v>1223</v>
      </c>
      <c r="J2072" s="15"/>
      <c r="T2072" t="s">
        <v>1199</v>
      </c>
      <c r="U2072" t="s">
        <v>1200</v>
      </c>
      <c r="V2072" t="s">
        <v>5843</v>
      </c>
      <c r="AA2072" t="s">
        <v>1202</v>
      </c>
      <c r="AB2072" t="s">
        <v>1194</v>
      </c>
      <c r="AC2072" t="s">
        <v>1203</v>
      </c>
      <c r="AD2072" t="s">
        <v>1204</v>
      </c>
      <c r="AF2072" t="s">
        <v>137</v>
      </c>
      <c r="AG2072" t="s">
        <v>138</v>
      </c>
      <c r="AH2072">
        <v>0.2</v>
      </c>
      <c r="AI2072" t="s">
        <v>139</v>
      </c>
      <c r="AJ2072" t="s">
        <v>1205</v>
      </c>
      <c r="AK2072" t="s">
        <v>140</v>
      </c>
      <c r="AM2072" t="s">
        <v>141</v>
      </c>
      <c r="AS2072" t="s">
        <v>1206</v>
      </c>
      <c r="AZ2072" t="s">
        <v>1207</v>
      </c>
      <c r="BA2072" t="s">
        <v>1208</v>
      </c>
      <c r="BB2072" t="s">
        <v>1209</v>
      </c>
      <c r="BD2072" t="s">
        <v>1210</v>
      </c>
      <c r="BE2072" s="15">
        <v>43661</v>
      </c>
      <c r="BG2072" t="s">
        <v>1211</v>
      </c>
      <c r="BH2072">
        <v>0.2</v>
      </c>
      <c r="BI2072" t="s">
        <v>139</v>
      </c>
      <c r="BJ2072" s="15"/>
      <c r="BK2072" t="s">
        <v>146</v>
      </c>
      <c r="BL2072">
        <v>7</v>
      </c>
      <c r="BM2072" s="16">
        <v>43657.791666666701</v>
      </c>
      <c r="BO2072" s="16"/>
      <c r="BP2072" t="s">
        <v>147</v>
      </c>
      <c r="BQ2072" t="s">
        <v>147</v>
      </c>
      <c r="BR2072">
        <v>0.2</v>
      </c>
      <c r="BS2072">
        <v>0.2</v>
      </c>
      <c r="BT2072" t="b">
        <v>0</v>
      </c>
      <c r="BU2072">
        <v>0.2</v>
      </c>
      <c r="BV2072">
        <v>0.2</v>
      </c>
      <c r="BW2072">
        <v>0.2</v>
      </c>
      <c r="BX2072" t="s">
        <v>148</v>
      </c>
      <c r="BY2072" t="s">
        <v>1194</v>
      </c>
      <c r="BZ2072" t="s">
        <v>1195</v>
      </c>
      <c r="CA2072" t="s">
        <v>5844</v>
      </c>
      <c r="CB2072" t="s">
        <v>150</v>
      </c>
      <c r="CC2072" t="s">
        <v>1213</v>
      </c>
      <c r="CD2072" t="s">
        <v>1214</v>
      </c>
      <c r="CI2072">
        <v>47.001188999999997</v>
      </c>
      <c r="CJ2072">
        <v>-122.90859879999999</v>
      </c>
      <c r="CN2072" t="s">
        <v>1971</v>
      </c>
      <c r="CO2072" t="s">
        <v>1216</v>
      </c>
      <c r="CP2072" t="s">
        <v>5845</v>
      </c>
      <c r="CQ2072" t="s">
        <v>130</v>
      </c>
      <c r="CT2072" t="s">
        <v>1218</v>
      </c>
      <c r="CU2072" t="s">
        <v>1219</v>
      </c>
      <c r="CV2072" t="s">
        <v>154</v>
      </c>
      <c r="CW2072" t="s">
        <v>1220</v>
      </c>
      <c r="CX2072" t="s">
        <v>1221</v>
      </c>
      <c r="DC2072" s="15"/>
      <c r="DF2072">
        <v>70</v>
      </c>
      <c r="DG2072" t="s">
        <v>130</v>
      </c>
      <c r="DH2072" t="s">
        <v>146</v>
      </c>
    </row>
    <row r="2073" spans="1:112" x14ac:dyDescent="0.25">
      <c r="A2073" t="s">
        <v>1194</v>
      </c>
      <c r="B2073" t="s">
        <v>1195</v>
      </c>
      <c r="C2073" t="s">
        <v>5892</v>
      </c>
      <c r="D2073" t="s">
        <v>124</v>
      </c>
      <c r="E2073" t="s">
        <v>125</v>
      </c>
      <c r="F2073" t="s">
        <v>126</v>
      </c>
      <c r="G2073" s="15">
        <v>43658</v>
      </c>
      <c r="H2073" t="s">
        <v>720</v>
      </c>
      <c r="I2073" t="s">
        <v>1223</v>
      </c>
      <c r="J2073" s="15"/>
      <c r="T2073" t="s">
        <v>1199</v>
      </c>
      <c r="U2073" t="s">
        <v>1200</v>
      </c>
      <c r="V2073" t="s">
        <v>5831</v>
      </c>
      <c r="AA2073" t="s">
        <v>1202</v>
      </c>
      <c r="AB2073" t="s">
        <v>1194</v>
      </c>
      <c r="AC2073" t="s">
        <v>1203</v>
      </c>
      <c r="AD2073" t="s">
        <v>1204</v>
      </c>
      <c r="AF2073" t="s">
        <v>137</v>
      </c>
      <c r="AG2073" t="s">
        <v>138</v>
      </c>
      <c r="AH2073">
        <v>0.2</v>
      </c>
      <c r="AI2073" t="s">
        <v>139</v>
      </c>
      <c r="AJ2073" t="s">
        <v>1205</v>
      </c>
      <c r="AK2073" t="s">
        <v>140</v>
      </c>
      <c r="AM2073" t="s">
        <v>141</v>
      </c>
      <c r="AS2073" t="s">
        <v>1206</v>
      </c>
      <c r="AZ2073" t="s">
        <v>1207</v>
      </c>
      <c r="BA2073" t="s">
        <v>1208</v>
      </c>
      <c r="BB2073" t="s">
        <v>1209</v>
      </c>
      <c r="BD2073" t="s">
        <v>1210</v>
      </c>
      <c r="BE2073" s="15">
        <v>43662</v>
      </c>
      <c r="BG2073" t="s">
        <v>1211</v>
      </c>
      <c r="BH2073">
        <v>0.2</v>
      </c>
      <c r="BI2073" t="s">
        <v>139</v>
      </c>
      <c r="BJ2073" s="15"/>
      <c r="BK2073" t="s">
        <v>146</v>
      </c>
      <c r="BL2073">
        <v>7</v>
      </c>
      <c r="BM2073" s="16">
        <v>43658.708333333299</v>
      </c>
      <c r="BO2073" s="16"/>
      <c r="BP2073" t="s">
        <v>147</v>
      </c>
      <c r="BQ2073" t="s">
        <v>147</v>
      </c>
      <c r="BR2073">
        <v>0.2</v>
      </c>
      <c r="BS2073">
        <v>0.2</v>
      </c>
      <c r="BT2073" t="b">
        <v>0</v>
      </c>
      <c r="BU2073">
        <v>0.2</v>
      </c>
      <c r="BV2073">
        <v>0.2</v>
      </c>
      <c r="BW2073">
        <v>0.2</v>
      </c>
      <c r="BX2073" t="s">
        <v>148</v>
      </c>
      <c r="BY2073" t="s">
        <v>1194</v>
      </c>
      <c r="BZ2073" t="s">
        <v>1195</v>
      </c>
      <c r="CA2073" t="s">
        <v>5832</v>
      </c>
      <c r="CB2073" t="s">
        <v>150</v>
      </c>
      <c r="CC2073" t="s">
        <v>1213</v>
      </c>
      <c r="CD2073" t="s">
        <v>1214</v>
      </c>
      <c r="CI2073">
        <v>47.001984100000001</v>
      </c>
      <c r="CJ2073">
        <v>-122.9088507</v>
      </c>
      <c r="CN2073" t="s">
        <v>1971</v>
      </c>
      <c r="CO2073" t="s">
        <v>1216</v>
      </c>
      <c r="CP2073" t="s">
        <v>5833</v>
      </c>
      <c r="CQ2073" t="s">
        <v>130</v>
      </c>
      <c r="CT2073" t="s">
        <v>1218</v>
      </c>
      <c r="CU2073" t="s">
        <v>1219</v>
      </c>
      <c r="CV2073" t="s">
        <v>154</v>
      </c>
      <c r="CW2073" t="s">
        <v>1220</v>
      </c>
      <c r="CX2073" t="s">
        <v>1221</v>
      </c>
      <c r="DC2073" s="15"/>
      <c r="DF2073">
        <v>170</v>
      </c>
      <c r="DG2073" t="s">
        <v>130</v>
      </c>
      <c r="DH2073" t="s">
        <v>146</v>
      </c>
    </row>
    <row r="2074" spans="1:112" x14ac:dyDescent="0.25">
      <c r="A2074" t="s">
        <v>1194</v>
      </c>
      <c r="B2074" t="s">
        <v>1195</v>
      </c>
      <c r="C2074" t="s">
        <v>5893</v>
      </c>
      <c r="D2074" t="s">
        <v>124</v>
      </c>
      <c r="E2074" t="s">
        <v>125</v>
      </c>
      <c r="F2074" t="s">
        <v>126</v>
      </c>
      <c r="G2074" s="15">
        <v>43658</v>
      </c>
      <c r="H2074" t="s">
        <v>605</v>
      </c>
      <c r="I2074" t="s">
        <v>1223</v>
      </c>
      <c r="J2074" s="15"/>
      <c r="T2074" t="s">
        <v>1199</v>
      </c>
      <c r="U2074" t="s">
        <v>1200</v>
      </c>
      <c r="V2074" t="s">
        <v>5835</v>
      </c>
      <c r="AA2074" t="s">
        <v>1202</v>
      </c>
      <c r="AB2074" t="s">
        <v>1194</v>
      </c>
      <c r="AC2074" t="s">
        <v>1203</v>
      </c>
      <c r="AD2074" t="s">
        <v>1204</v>
      </c>
      <c r="AF2074" t="s">
        <v>137</v>
      </c>
      <c r="AG2074" t="s">
        <v>138</v>
      </c>
      <c r="AH2074">
        <v>0.2</v>
      </c>
      <c r="AI2074" t="s">
        <v>139</v>
      </c>
      <c r="AJ2074" t="s">
        <v>1205</v>
      </c>
      <c r="AK2074" t="s">
        <v>140</v>
      </c>
      <c r="AM2074" t="s">
        <v>141</v>
      </c>
      <c r="AS2074" t="s">
        <v>1206</v>
      </c>
      <c r="AZ2074" t="s">
        <v>1207</v>
      </c>
      <c r="BA2074" t="s">
        <v>1208</v>
      </c>
      <c r="BB2074" t="s">
        <v>1209</v>
      </c>
      <c r="BD2074" t="s">
        <v>1210</v>
      </c>
      <c r="BE2074" s="15">
        <v>43662</v>
      </c>
      <c r="BG2074" t="s">
        <v>1211</v>
      </c>
      <c r="BH2074">
        <v>0.2</v>
      </c>
      <c r="BI2074" t="s">
        <v>139</v>
      </c>
      <c r="BJ2074" s="15"/>
      <c r="BK2074" t="s">
        <v>146</v>
      </c>
      <c r="BL2074">
        <v>7</v>
      </c>
      <c r="BM2074" s="16">
        <v>43658.763888888898</v>
      </c>
      <c r="BO2074" s="16"/>
      <c r="BP2074" t="s">
        <v>147</v>
      </c>
      <c r="BQ2074" t="s">
        <v>147</v>
      </c>
      <c r="BR2074">
        <v>0.2</v>
      </c>
      <c r="BS2074">
        <v>0.2</v>
      </c>
      <c r="BT2074" t="b">
        <v>0</v>
      </c>
      <c r="BU2074">
        <v>0.2</v>
      </c>
      <c r="BV2074">
        <v>0.2</v>
      </c>
      <c r="BW2074">
        <v>0.2</v>
      </c>
      <c r="BX2074" t="s">
        <v>148</v>
      </c>
      <c r="BY2074" t="s">
        <v>1194</v>
      </c>
      <c r="BZ2074" t="s">
        <v>1195</v>
      </c>
      <c r="CA2074" t="s">
        <v>5836</v>
      </c>
      <c r="CB2074" t="s">
        <v>150</v>
      </c>
      <c r="CC2074" t="s">
        <v>1213</v>
      </c>
      <c r="CD2074" t="s">
        <v>1214</v>
      </c>
      <c r="CI2074">
        <v>47.001984</v>
      </c>
      <c r="CJ2074">
        <v>-122.90886279999999</v>
      </c>
      <c r="CN2074" t="s">
        <v>1971</v>
      </c>
      <c r="CO2074" t="s">
        <v>1216</v>
      </c>
      <c r="CP2074" t="s">
        <v>5837</v>
      </c>
      <c r="CQ2074" t="s">
        <v>130</v>
      </c>
      <c r="CT2074" t="s">
        <v>1218</v>
      </c>
      <c r="CU2074" t="s">
        <v>1219</v>
      </c>
      <c r="CV2074" t="s">
        <v>154</v>
      </c>
      <c r="CW2074" t="s">
        <v>1220</v>
      </c>
      <c r="CX2074" t="s">
        <v>1221</v>
      </c>
      <c r="DC2074" s="15"/>
      <c r="DF2074">
        <v>75</v>
      </c>
      <c r="DG2074" t="s">
        <v>130</v>
      </c>
      <c r="DH2074" t="s">
        <v>146</v>
      </c>
    </row>
    <row r="2075" spans="1:112" x14ac:dyDescent="0.25">
      <c r="A2075" t="s">
        <v>1194</v>
      </c>
      <c r="B2075" t="s">
        <v>1195</v>
      </c>
      <c r="C2075" t="s">
        <v>5894</v>
      </c>
      <c r="D2075" t="s">
        <v>124</v>
      </c>
      <c r="E2075" t="s">
        <v>125</v>
      </c>
      <c r="F2075" t="s">
        <v>126</v>
      </c>
      <c r="G2075" s="15">
        <v>43658</v>
      </c>
      <c r="H2075" t="s">
        <v>2244</v>
      </c>
      <c r="I2075" t="s">
        <v>1223</v>
      </c>
      <c r="J2075" s="15"/>
      <c r="T2075" t="s">
        <v>1199</v>
      </c>
      <c r="U2075" t="s">
        <v>1200</v>
      </c>
      <c r="V2075" t="s">
        <v>5839</v>
      </c>
      <c r="AA2075" t="s">
        <v>1202</v>
      </c>
      <c r="AB2075" t="s">
        <v>1194</v>
      </c>
      <c r="AC2075" t="s">
        <v>1203</v>
      </c>
      <c r="AD2075" t="s">
        <v>1204</v>
      </c>
      <c r="AF2075" t="s">
        <v>137</v>
      </c>
      <c r="AG2075" t="s">
        <v>138</v>
      </c>
      <c r="AH2075">
        <v>0.2</v>
      </c>
      <c r="AI2075" t="s">
        <v>139</v>
      </c>
      <c r="AJ2075" t="s">
        <v>1205</v>
      </c>
      <c r="AK2075" t="s">
        <v>140</v>
      </c>
      <c r="AM2075" t="s">
        <v>141</v>
      </c>
      <c r="AS2075" t="s">
        <v>1206</v>
      </c>
      <c r="AZ2075" t="s">
        <v>1207</v>
      </c>
      <c r="BA2075" t="s">
        <v>1208</v>
      </c>
      <c r="BB2075" t="s">
        <v>1209</v>
      </c>
      <c r="BD2075" t="s">
        <v>1210</v>
      </c>
      <c r="BE2075" s="15">
        <v>43662</v>
      </c>
      <c r="BG2075" t="s">
        <v>1211</v>
      </c>
      <c r="BH2075">
        <v>0.2</v>
      </c>
      <c r="BI2075" t="s">
        <v>139</v>
      </c>
      <c r="BJ2075" s="15"/>
      <c r="BK2075" t="s">
        <v>146</v>
      </c>
      <c r="BL2075">
        <v>7</v>
      </c>
      <c r="BM2075" s="16">
        <v>43658.927083333299</v>
      </c>
      <c r="BO2075" s="16"/>
      <c r="BP2075" t="s">
        <v>147</v>
      </c>
      <c r="BQ2075" t="s">
        <v>147</v>
      </c>
      <c r="BR2075">
        <v>0.2</v>
      </c>
      <c r="BS2075">
        <v>0.2</v>
      </c>
      <c r="BT2075" t="b">
        <v>0</v>
      </c>
      <c r="BU2075">
        <v>0.2</v>
      </c>
      <c r="BV2075">
        <v>0.2</v>
      </c>
      <c r="BW2075">
        <v>0.2</v>
      </c>
      <c r="BX2075" t="s">
        <v>148</v>
      </c>
      <c r="BY2075" t="s">
        <v>1194</v>
      </c>
      <c r="BZ2075" t="s">
        <v>1195</v>
      </c>
      <c r="CA2075" t="s">
        <v>5840</v>
      </c>
      <c r="CB2075" t="s">
        <v>150</v>
      </c>
      <c r="CC2075" t="s">
        <v>1213</v>
      </c>
      <c r="CD2075" t="s">
        <v>1214</v>
      </c>
      <c r="CI2075">
        <v>47.002904600000001</v>
      </c>
      <c r="CJ2075">
        <v>-122.90996</v>
      </c>
      <c r="CN2075" t="s">
        <v>1971</v>
      </c>
      <c r="CO2075" t="s">
        <v>1216</v>
      </c>
      <c r="CP2075" t="s">
        <v>5841</v>
      </c>
      <c r="CQ2075" t="s">
        <v>130</v>
      </c>
      <c r="CT2075" t="s">
        <v>1218</v>
      </c>
      <c r="CU2075" t="s">
        <v>1219</v>
      </c>
      <c r="CV2075" t="s">
        <v>154</v>
      </c>
      <c r="CW2075" t="s">
        <v>1220</v>
      </c>
      <c r="CX2075" t="s">
        <v>1221</v>
      </c>
      <c r="DC2075" s="15"/>
      <c r="DF2075">
        <v>77</v>
      </c>
      <c r="DG2075" t="s">
        <v>130</v>
      </c>
      <c r="DH2075" t="s">
        <v>146</v>
      </c>
    </row>
    <row r="2076" spans="1:112" x14ac:dyDescent="0.25">
      <c r="A2076" t="s">
        <v>1194</v>
      </c>
      <c r="B2076" t="s">
        <v>1195</v>
      </c>
      <c r="C2076" t="s">
        <v>5895</v>
      </c>
      <c r="D2076" t="s">
        <v>124</v>
      </c>
      <c r="E2076" t="s">
        <v>125</v>
      </c>
      <c r="F2076" t="s">
        <v>126</v>
      </c>
      <c r="G2076" s="15">
        <v>43861</v>
      </c>
      <c r="H2076" t="s">
        <v>2558</v>
      </c>
      <c r="I2076" t="s">
        <v>1197</v>
      </c>
      <c r="J2076" s="15"/>
      <c r="P2076">
        <v>96.8</v>
      </c>
      <c r="Q2076" t="s">
        <v>130</v>
      </c>
      <c r="R2076">
        <v>86.8</v>
      </c>
      <c r="S2076" t="s">
        <v>130</v>
      </c>
      <c r="T2076" t="s">
        <v>1199</v>
      </c>
      <c r="U2076" t="s">
        <v>1200</v>
      </c>
      <c r="V2076" t="s">
        <v>5896</v>
      </c>
      <c r="AA2076" t="s">
        <v>1202</v>
      </c>
      <c r="AB2076" t="s">
        <v>1194</v>
      </c>
      <c r="AC2076" t="s">
        <v>1203</v>
      </c>
      <c r="AD2076" t="s">
        <v>1204</v>
      </c>
      <c r="AF2076" t="s">
        <v>137</v>
      </c>
      <c r="AG2076" t="s">
        <v>138</v>
      </c>
      <c r="AH2076">
        <v>0.2</v>
      </c>
      <c r="AI2076" t="s">
        <v>139</v>
      </c>
      <c r="AJ2076" t="s">
        <v>1205</v>
      </c>
      <c r="AK2076" t="s">
        <v>140</v>
      </c>
      <c r="AM2076" t="s">
        <v>141</v>
      </c>
      <c r="AS2076" t="s">
        <v>1206</v>
      </c>
      <c r="AZ2076" t="s">
        <v>3220</v>
      </c>
      <c r="BA2076" t="s">
        <v>1208</v>
      </c>
      <c r="BB2076" t="s">
        <v>3221</v>
      </c>
      <c r="BD2076" t="s">
        <v>1210</v>
      </c>
      <c r="BE2076" s="15">
        <v>43864</v>
      </c>
      <c r="BG2076" t="s">
        <v>1211</v>
      </c>
      <c r="BH2076">
        <v>0.2</v>
      </c>
      <c r="BI2076" t="s">
        <v>139</v>
      </c>
      <c r="BJ2076" s="15"/>
      <c r="BK2076" t="s">
        <v>146</v>
      </c>
      <c r="BL2076">
        <v>8</v>
      </c>
      <c r="BM2076" s="16">
        <v>43861.913194444402</v>
      </c>
      <c r="BO2076" s="16"/>
      <c r="BP2076" t="s">
        <v>147</v>
      </c>
      <c r="BQ2076" t="s">
        <v>147</v>
      </c>
      <c r="BR2076">
        <v>0.2</v>
      </c>
      <c r="BS2076">
        <v>0.2</v>
      </c>
      <c r="BT2076" t="b">
        <v>0</v>
      </c>
      <c r="BU2076">
        <v>0.2</v>
      </c>
      <c r="BV2076">
        <v>0.2</v>
      </c>
      <c r="BW2076">
        <v>0.2</v>
      </c>
      <c r="BX2076" t="s">
        <v>148</v>
      </c>
      <c r="BY2076" t="s">
        <v>1194</v>
      </c>
      <c r="BZ2076" t="s">
        <v>1195</v>
      </c>
      <c r="CA2076" t="s">
        <v>5897</v>
      </c>
      <c r="CB2076" t="s">
        <v>150</v>
      </c>
      <c r="CC2076" t="s">
        <v>1213</v>
      </c>
      <c r="CD2076" t="s">
        <v>1214</v>
      </c>
      <c r="CI2076">
        <v>47.0022381</v>
      </c>
      <c r="CJ2076">
        <v>-122.9123053</v>
      </c>
      <c r="CN2076" t="s">
        <v>1971</v>
      </c>
      <c r="CO2076" t="s">
        <v>1216</v>
      </c>
      <c r="CP2076" t="s">
        <v>5898</v>
      </c>
      <c r="CQ2076" t="s">
        <v>130</v>
      </c>
      <c r="CT2076" t="s">
        <v>1218</v>
      </c>
      <c r="CU2076" t="s">
        <v>1219</v>
      </c>
      <c r="CV2076" t="s">
        <v>154</v>
      </c>
      <c r="CW2076" t="s">
        <v>1220</v>
      </c>
      <c r="CX2076" t="s">
        <v>1221</v>
      </c>
      <c r="DC2076" s="15"/>
      <c r="DF2076">
        <v>80</v>
      </c>
      <c r="DG2076" t="s">
        <v>130</v>
      </c>
      <c r="DH2076" t="s">
        <v>146</v>
      </c>
    </row>
    <row r="2077" spans="1:112" x14ac:dyDescent="0.25">
      <c r="A2077" t="s">
        <v>1194</v>
      </c>
      <c r="B2077" t="s">
        <v>1195</v>
      </c>
      <c r="C2077" t="s">
        <v>5899</v>
      </c>
      <c r="D2077" t="s">
        <v>124</v>
      </c>
      <c r="E2077" t="s">
        <v>125</v>
      </c>
      <c r="F2077" t="s">
        <v>126</v>
      </c>
      <c r="G2077" s="15">
        <v>43999</v>
      </c>
      <c r="H2077" t="s">
        <v>973</v>
      </c>
      <c r="I2077" t="s">
        <v>1223</v>
      </c>
      <c r="J2077" s="15"/>
      <c r="T2077" t="s">
        <v>1199</v>
      </c>
      <c r="U2077" t="s">
        <v>1200</v>
      </c>
      <c r="V2077" t="s">
        <v>5896</v>
      </c>
      <c r="AA2077" t="s">
        <v>1202</v>
      </c>
      <c r="AB2077" t="s">
        <v>1194</v>
      </c>
      <c r="AC2077" t="s">
        <v>1203</v>
      </c>
      <c r="AD2077" t="s">
        <v>1204</v>
      </c>
      <c r="AF2077" t="s">
        <v>137</v>
      </c>
      <c r="AG2077" t="s">
        <v>138</v>
      </c>
      <c r="AH2077">
        <v>0.2</v>
      </c>
      <c r="AI2077" t="s">
        <v>139</v>
      </c>
      <c r="AJ2077" t="s">
        <v>1205</v>
      </c>
      <c r="AK2077" t="s">
        <v>140</v>
      </c>
      <c r="AM2077" t="s">
        <v>141</v>
      </c>
      <c r="AS2077" t="s">
        <v>1206</v>
      </c>
      <c r="AZ2077" t="s">
        <v>3220</v>
      </c>
      <c r="BA2077" t="s">
        <v>1208</v>
      </c>
      <c r="BB2077" t="s">
        <v>3221</v>
      </c>
      <c r="BD2077" t="s">
        <v>1210</v>
      </c>
      <c r="BE2077" s="15">
        <v>44001</v>
      </c>
      <c r="BG2077" t="s">
        <v>1211</v>
      </c>
      <c r="BH2077">
        <v>0.2</v>
      </c>
      <c r="BI2077" t="s">
        <v>139</v>
      </c>
      <c r="BJ2077" s="15"/>
      <c r="BK2077" t="s">
        <v>146</v>
      </c>
      <c r="BL2077">
        <v>7</v>
      </c>
      <c r="BM2077" s="16">
        <v>43999.729166666701</v>
      </c>
      <c r="BO2077" s="16"/>
      <c r="BP2077" t="s">
        <v>147</v>
      </c>
      <c r="BQ2077" t="s">
        <v>147</v>
      </c>
      <c r="BR2077">
        <v>0.2</v>
      </c>
      <c r="BS2077">
        <v>0.2</v>
      </c>
      <c r="BT2077" t="b">
        <v>0</v>
      </c>
      <c r="BU2077">
        <v>0.2</v>
      </c>
      <c r="BV2077">
        <v>0.2</v>
      </c>
      <c r="BW2077">
        <v>0.2</v>
      </c>
      <c r="BX2077" t="s">
        <v>148</v>
      </c>
      <c r="BY2077" t="s">
        <v>1194</v>
      </c>
      <c r="BZ2077" t="s">
        <v>1195</v>
      </c>
      <c r="CA2077" t="s">
        <v>5897</v>
      </c>
      <c r="CB2077" t="s">
        <v>150</v>
      </c>
      <c r="CC2077" t="s">
        <v>1213</v>
      </c>
      <c r="CD2077" t="s">
        <v>1214</v>
      </c>
      <c r="CI2077">
        <v>47.0022381</v>
      </c>
      <c r="CJ2077">
        <v>-122.9123053</v>
      </c>
      <c r="CN2077" t="s">
        <v>1971</v>
      </c>
      <c r="CO2077" t="s">
        <v>1216</v>
      </c>
      <c r="CP2077" t="s">
        <v>5898</v>
      </c>
      <c r="CQ2077" t="s">
        <v>130</v>
      </c>
      <c r="CT2077" t="s">
        <v>1218</v>
      </c>
      <c r="CU2077" t="s">
        <v>1219</v>
      </c>
      <c r="CV2077" t="s">
        <v>154</v>
      </c>
      <c r="CW2077" t="s">
        <v>1220</v>
      </c>
      <c r="CX2077" t="s">
        <v>1221</v>
      </c>
      <c r="DC2077" s="15"/>
      <c r="DF2077">
        <v>80</v>
      </c>
      <c r="DG2077" t="s">
        <v>130</v>
      </c>
      <c r="DH2077" t="s">
        <v>146</v>
      </c>
    </row>
    <row r="2078" spans="1:112" x14ac:dyDescent="0.25">
      <c r="A2078" t="s">
        <v>1194</v>
      </c>
      <c r="B2078" t="s">
        <v>1195</v>
      </c>
      <c r="C2078" t="s">
        <v>5900</v>
      </c>
      <c r="D2078" t="s">
        <v>124</v>
      </c>
      <c r="E2078" t="s">
        <v>125</v>
      </c>
      <c r="F2078" t="s">
        <v>126</v>
      </c>
      <c r="G2078" s="15">
        <v>44103</v>
      </c>
      <c r="H2078" t="s">
        <v>778</v>
      </c>
      <c r="I2078" t="s">
        <v>1223</v>
      </c>
      <c r="J2078" s="15"/>
      <c r="T2078" t="s">
        <v>1199</v>
      </c>
      <c r="U2078" t="s">
        <v>1200</v>
      </c>
      <c r="V2078" t="s">
        <v>5896</v>
      </c>
      <c r="AA2078" t="s">
        <v>1202</v>
      </c>
      <c r="AB2078" t="s">
        <v>1194</v>
      </c>
      <c r="AC2078" t="s">
        <v>1203</v>
      </c>
      <c r="AD2078" t="s">
        <v>1204</v>
      </c>
      <c r="AF2078" t="s">
        <v>137</v>
      </c>
      <c r="AG2078" t="s">
        <v>138</v>
      </c>
      <c r="AH2078">
        <v>0.2</v>
      </c>
      <c r="AI2078" t="s">
        <v>139</v>
      </c>
      <c r="AJ2078" t="s">
        <v>1205</v>
      </c>
      <c r="AK2078" t="s">
        <v>140</v>
      </c>
      <c r="AM2078" t="s">
        <v>141</v>
      </c>
      <c r="AS2078" t="s">
        <v>1206</v>
      </c>
      <c r="AZ2078" t="s">
        <v>3220</v>
      </c>
      <c r="BA2078" t="s">
        <v>1208</v>
      </c>
      <c r="BB2078" t="s">
        <v>3221</v>
      </c>
      <c r="BD2078" t="s">
        <v>1210</v>
      </c>
      <c r="BE2078" s="15">
        <v>44105</v>
      </c>
      <c r="BG2078" t="s">
        <v>1211</v>
      </c>
      <c r="BH2078">
        <v>0.2</v>
      </c>
      <c r="BI2078" t="s">
        <v>139</v>
      </c>
      <c r="BJ2078" s="15"/>
      <c r="BK2078" t="s">
        <v>146</v>
      </c>
      <c r="BL2078">
        <v>7</v>
      </c>
      <c r="BM2078" s="16">
        <v>44103.71875</v>
      </c>
      <c r="BO2078" s="16"/>
      <c r="BP2078" t="s">
        <v>147</v>
      </c>
      <c r="BQ2078" t="s">
        <v>147</v>
      </c>
      <c r="BR2078">
        <v>0.2</v>
      </c>
      <c r="BS2078">
        <v>0.2</v>
      </c>
      <c r="BT2078" t="b">
        <v>0</v>
      </c>
      <c r="BU2078">
        <v>0.2</v>
      </c>
      <c r="BV2078">
        <v>0.2</v>
      </c>
      <c r="BW2078">
        <v>0.2</v>
      </c>
      <c r="BX2078" t="s">
        <v>148</v>
      </c>
      <c r="BY2078" t="s">
        <v>1194</v>
      </c>
      <c r="BZ2078" t="s">
        <v>1195</v>
      </c>
      <c r="CA2078" t="s">
        <v>5897</v>
      </c>
      <c r="CB2078" t="s">
        <v>150</v>
      </c>
      <c r="CC2078" t="s">
        <v>1213</v>
      </c>
      <c r="CD2078" t="s">
        <v>1214</v>
      </c>
      <c r="CI2078">
        <v>47.0022381</v>
      </c>
      <c r="CJ2078">
        <v>-122.9123053</v>
      </c>
      <c r="CN2078" t="s">
        <v>1971</v>
      </c>
      <c r="CO2078" t="s">
        <v>1216</v>
      </c>
      <c r="CP2078" t="s">
        <v>5898</v>
      </c>
      <c r="CQ2078" t="s">
        <v>130</v>
      </c>
      <c r="CT2078" t="s">
        <v>1218</v>
      </c>
      <c r="CU2078" t="s">
        <v>1219</v>
      </c>
      <c r="CV2078" t="s">
        <v>154</v>
      </c>
      <c r="CW2078" t="s">
        <v>1220</v>
      </c>
      <c r="CX2078" t="s">
        <v>1221</v>
      </c>
      <c r="DC2078" s="15"/>
      <c r="DF2078">
        <v>80</v>
      </c>
      <c r="DG2078" t="s">
        <v>130</v>
      </c>
      <c r="DH2078" t="s">
        <v>146</v>
      </c>
    </row>
    <row r="2079" spans="1:112" x14ac:dyDescent="0.25">
      <c r="A2079" t="s">
        <v>1194</v>
      </c>
      <c r="B2079" t="s">
        <v>1195</v>
      </c>
      <c r="C2079" t="s">
        <v>5901</v>
      </c>
      <c r="D2079" t="s">
        <v>124</v>
      </c>
      <c r="E2079" t="s">
        <v>125</v>
      </c>
      <c r="F2079" t="s">
        <v>126</v>
      </c>
      <c r="G2079" s="15">
        <v>44180</v>
      </c>
      <c r="H2079" t="s">
        <v>991</v>
      </c>
      <c r="I2079" t="s">
        <v>1197</v>
      </c>
      <c r="J2079" s="15"/>
      <c r="P2079">
        <v>96.8</v>
      </c>
      <c r="Q2079" t="s">
        <v>130</v>
      </c>
      <c r="R2079">
        <v>86.8</v>
      </c>
      <c r="S2079" t="s">
        <v>130</v>
      </c>
      <c r="T2079" t="s">
        <v>1199</v>
      </c>
      <c r="U2079" t="s">
        <v>1200</v>
      </c>
      <c r="V2079" t="s">
        <v>5896</v>
      </c>
      <c r="AA2079" t="s">
        <v>1202</v>
      </c>
      <c r="AB2079" t="s">
        <v>1194</v>
      </c>
      <c r="AC2079" t="s">
        <v>1203</v>
      </c>
      <c r="AD2079" t="s">
        <v>1204</v>
      </c>
      <c r="AF2079" t="s">
        <v>137</v>
      </c>
      <c r="AG2079" t="s">
        <v>138</v>
      </c>
      <c r="AH2079">
        <v>0.2</v>
      </c>
      <c r="AI2079" t="s">
        <v>139</v>
      </c>
      <c r="AJ2079" t="s">
        <v>1205</v>
      </c>
      <c r="AK2079" t="s">
        <v>140</v>
      </c>
      <c r="AM2079" t="s">
        <v>141</v>
      </c>
      <c r="AS2079" t="s">
        <v>1206</v>
      </c>
      <c r="AZ2079" t="s">
        <v>3220</v>
      </c>
      <c r="BA2079" t="s">
        <v>1208</v>
      </c>
      <c r="BB2079" t="s">
        <v>3221</v>
      </c>
      <c r="BD2079" t="s">
        <v>1210</v>
      </c>
      <c r="BE2079" s="15">
        <v>44182</v>
      </c>
      <c r="BG2079" t="s">
        <v>1211</v>
      </c>
      <c r="BH2079">
        <v>0.2</v>
      </c>
      <c r="BI2079" t="s">
        <v>139</v>
      </c>
      <c r="BJ2079" s="15"/>
      <c r="BK2079" t="s">
        <v>146</v>
      </c>
      <c r="BL2079">
        <v>8</v>
      </c>
      <c r="BM2079" s="16">
        <v>44180.753472222197</v>
      </c>
      <c r="BO2079" s="16"/>
      <c r="BP2079" t="s">
        <v>147</v>
      </c>
      <c r="BQ2079" t="s">
        <v>147</v>
      </c>
      <c r="BR2079">
        <v>0.2</v>
      </c>
      <c r="BS2079">
        <v>0.2</v>
      </c>
      <c r="BT2079" t="b">
        <v>0</v>
      </c>
      <c r="BU2079">
        <v>0.2</v>
      </c>
      <c r="BV2079">
        <v>0.2</v>
      </c>
      <c r="BW2079">
        <v>0.2</v>
      </c>
      <c r="BX2079" t="s">
        <v>148</v>
      </c>
      <c r="BY2079" t="s">
        <v>1194</v>
      </c>
      <c r="BZ2079" t="s">
        <v>1195</v>
      </c>
      <c r="CA2079" t="s">
        <v>5897</v>
      </c>
      <c r="CB2079" t="s">
        <v>150</v>
      </c>
      <c r="CC2079" t="s">
        <v>1213</v>
      </c>
      <c r="CD2079" t="s">
        <v>1214</v>
      </c>
      <c r="CI2079">
        <v>47.0022381</v>
      </c>
      <c r="CJ2079">
        <v>-122.9123053</v>
      </c>
      <c r="CN2079" t="s">
        <v>1971</v>
      </c>
      <c r="CO2079" t="s">
        <v>1216</v>
      </c>
      <c r="CP2079" t="s">
        <v>5898</v>
      </c>
      <c r="CQ2079" t="s">
        <v>130</v>
      </c>
      <c r="CT2079" t="s">
        <v>1218</v>
      </c>
      <c r="CU2079" t="s">
        <v>1219</v>
      </c>
      <c r="CV2079" t="s">
        <v>154</v>
      </c>
      <c r="CW2079" t="s">
        <v>1220</v>
      </c>
      <c r="CX2079" t="s">
        <v>1221</v>
      </c>
      <c r="DC2079" s="15"/>
      <c r="DF2079">
        <v>80</v>
      </c>
      <c r="DG2079" t="s">
        <v>130</v>
      </c>
      <c r="DH2079" t="s">
        <v>146</v>
      </c>
    </row>
    <row r="2080" spans="1:112" x14ac:dyDescent="0.25">
      <c r="A2080" t="s">
        <v>122</v>
      </c>
      <c r="B2080" t="s">
        <v>122</v>
      </c>
      <c r="C2080" t="s">
        <v>5902</v>
      </c>
      <c r="D2080" t="s">
        <v>124</v>
      </c>
      <c r="E2080" t="s">
        <v>125</v>
      </c>
      <c r="F2080" t="s">
        <v>126</v>
      </c>
      <c r="G2080" s="15">
        <v>44881</v>
      </c>
      <c r="H2080" t="s">
        <v>3102</v>
      </c>
      <c r="I2080" t="s">
        <v>128</v>
      </c>
      <c r="J2080" s="15"/>
      <c r="M2080" t="s">
        <v>5903</v>
      </c>
      <c r="N2080" t="s">
        <v>130</v>
      </c>
      <c r="T2080" t="s">
        <v>793</v>
      </c>
      <c r="U2080" t="s">
        <v>794</v>
      </c>
      <c r="V2080" t="s">
        <v>5904</v>
      </c>
      <c r="W2080" t="s">
        <v>134</v>
      </c>
      <c r="AA2080" t="s">
        <v>135</v>
      </c>
      <c r="AB2080" t="s">
        <v>122</v>
      </c>
      <c r="AC2080" t="s">
        <v>135</v>
      </c>
      <c r="AD2080" t="s">
        <v>136</v>
      </c>
      <c r="AF2080" t="s">
        <v>137</v>
      </c>
      <c r="AG2080" t="s">
        <v>138</v>
      </c>
      <c r="AH2080">
        <v>0.193</v>
      </c>
      <c r="AI2080" t="s">
        <v>139</v>
      </c>
      <c r="AK2080" t="s">
        <v>140</v>
      </c>
      <c r="AM2080" t="s">
        <v>141</v>
      </c>
      <c r="AS2080" t="s">
        <v>224</v>
      </c>
      <c r="AU2080">
        <v>295</v>
      </c>
      <c r="AV2080" t="s">
        <v>130</v>
      </c>
      <c r="AZ2080" t="s">
        <v>143</v>
      </c>
      <c r="BA2080" t="s">
        <v>122</v>
      </c>
      <c r="BB2080" t="s">
        <v>143</v>
      </c>
      <c r="BD2080" t="s">
        <v>182</v>
      </c>
      <c r="BE2080" s="15"/>
      <c r="BG2080" t="s">
        <v>145</v>
      </c>
      <c r="BH2080">
        <v>8.1900000000000001E-2</v>
      </c>
      <c r="BI2080" t="s">
        <v>139</v>
      </c>
      <c r="BJ2080" s="15"/>
      <c r="BK2080" t="s">
        <v>146</v>
      </c>
      <c r="BL2080">
        <v>7</v>
      </c>
      <c r="BM2080" s="16">
        <v>44881.699305555601</v>
      </c>
      <c r="BO2080" s="16"/>
      <c r="BP2080" t="s">
        <v>147</v>
      </c>
      <c r="BQ2080" t="s">
        <v>147</v>
      </c>
      <c r="BR2080">
        <v>0.193</v>
      </c>
      <c r="BS2080">
        <v>8.1900000000000001E-2</v>
      </c>
      <c r="BT2080" t="b">
        <v>0</v>
      </c>
      <c r="BU2080">
        <v>0.193</v>
      </c>
      <c r="BV2080">
        <v>8.1900000000000001E-2</v>
      </c>
      <c r="BW2080">
        <v>0.193</v>
      </c>
      <c r="BX2080" t="s">
        <v>148</v>
      </c>
      <c r="BY2080" t="s">
        <v>122</v>
      </c>
      <c r="BZ2080" t="s">
        <v>122</v>
      </c>
      <c r="CA2080" t="s">
        <v>5905</v>
      </c>
      <c r="CB2080" t="s">
        <v>150</v>
      </c>
      <c r="CC2080" t="s">
        <v>5906</v>
      </c>
      <c r="CD2080" t="s">
        <v>379</v>
      </c>
      <c r="CI2080">
        <v>33.503246900000001</v>
      </c>
      <c r="CJ2080">
        <v>-112.1732619</v>
      </c>
      <c r="CN2080" t="s">
        <v>135</v>
      </c>
      <c r="CO2080" t="s">
        <v>153</v>
      </c>
      <c r="CV2080" t="s">
        <v>154</v>
      </c>
      <c r="CW2080" t="s">
        <v>155</v>
      </c>
      <c r="CX2080" t="s">
        <v>321</v>
      </c>
      <c r="DC2080" s="15"/>
      <c r="DH2080" t="s">
        <v>146</v>
      </c>
    </row>
    <row r="2081" spans="1:112" x14ac:dyDescent="0.25">
      <c r="A2081" t="s">
        <v>1955</v>
      </c>
      <c r="B2081" t="s">
        <v>1956</v>
      </c>
      <c r="C2081" t="s">
        <v>5907</v>
      </c>
      <c r="D2081" t="s">
        <v>124</v>
      </c>
      <c r="E2081" t="s">
        <v>125</v>
      </c>
      <c r="F2081" t="s">
        <v>126</v>
      </c>
      <c r="G2081" s="15">
        <v>43011</v>
      </c>
      <c r="H2081" t="s">
        <v>441</v>
      </c>
      <c r="I2081" t="s">
        <v>1223</v>
      </c>
      <c r="J2081" s="15"/>
      <c r="M2081" t="s">
        <v>5908</v>
      </c>
      <c r="N2081" t="s">
        <v>130</v>
      </c>
      <c r="T2081" t="s">
        <v>2505</v>
      </c>
      <c r="U2081" t="s">
        <v>1961</v>
      </c>
      <c r="V2081" t="s">
        <v>5909</v>
      </c>
      <c r="AA2081" t="s">
        <v>1963</v>
      </c>
      <c r="AB2081" t="s">
        <v>1955</v>
      </c>
      <c r="AC2081" t="s">
        <v>1964</v>
      </c>
      <c r="AD2081" t="s">
        <v>1965</v>
      </c>
      <c r="AF2081" t="s">
        <v>137</v>
      </c>
      <c r="AG2081" t="s">
        <v>1966</v>
      </c>
      <c r="AH2081">
        <v>0.19</v>
      </c>
      <c r="AI2081" t="s">
        <v>139</v>
      </c>
      <c r="AJ2081" t="s">
        <v>5910</v>
      </c>
      <c r="AK2081" t="s">
        <v>140</v>
      </c>
      <c r="AM2081" t="s">
        <v>141</v>
      </c>
      <c r="AZ2081" t="s">
        <v>1207</v>
      </c>
      <c r="BA2081" t="s">
        <v>1208</v>
      </c>
      <c r="BB2081" t="s">
        <v>1209</v>
      </c>
      <c r="BD2081" t="s">
        <v>1967</v>
      </c>
      <c r="BE2081" s="15">
        <v>43021</v>
      </c>
      <c r="BG2081" t="s">
        <v>1968</v>
      </c>
      <c r="BH2081">
        <v>4.7000000000000002E-3</v>
      </c>
      <c r="BI2081" t="s">
        <v>139</v>
      </c>
      <c r="BJ2081" s="15"/>
      <c r="BK2081" t="s">
        <v>146</v>
      </c>
      <c r="BL2081">
        <v>7</v>
      </c>
      <c r="BM2081" s="16">
        <v>43011.736111111102</v>
      </c>
      <c r="BO2081" s="16"/>
      <c r="BP2081" t="s">
        <v>147</v>
      </c>
      <c r="BQ2081" t="s">
        <v>147</v>
      </c>
      <c r="BR2081">
        <v>0.19</v>
      </c>
      <c r="BS2081">
        <v>4.7000000000000002E-3</v>
      </c>
      <c r="BT2081" t="b">
        <v>0</v>
      </c>
      <c r="BU2081">
        <v>0.19</v>
      </c>
      <c r="BV2081">
        <v>4.7000000000000002E-3</v>
      </c>
      <c r="BW2081">
        <v>0.19</v>
      </c>
      <c r="BX2081" t="s">
        <v>148</v>
      </c>
      <c r="BY2081" t="s">
        <v>1955</v>
      </c>
      <c r="BZ2081" t="s">
        <v>1956</v>
      </c>
      <c r="CA2081" t="s">
        <v>5911</v>
      </c>
      <c r="CB2081" t="s">
        <v>150</v>
      </c>
      <c r="CC2081" t="s">
        <v>1970</v>
      </c>
      <c r="CD2081" t="s">
        <v>1422</v>
      </c>
      <c r="CI2081">
        <v>45.67899826</v>
      </c>
      <c r="CJ2081">
        <v>-122.6294321</v>
      </c>
      <c r="CN2081" t="s">
        <v>1971</v>
      </c>
      <c r="CO2081" t="s">
        <v>298</v>
      </c>
      <c r="CP2081" t="s">
        <v>5912</v>
      </c>
      <c r="CQ2081" t="s">
        <v>130</v>
      </c>
      <c r="CT2081" t="s">
        <v>1973</v>
      </c>
      <c r="CU2081" t="s">
        <v>302</v>
      </c>
      <c r="CV2081" t="s">
        <v>154</v>
      </c>
      <c r="CW2081" t="s">
        <v>1220</v>
      </c>
      <c r="CX2081" t="s">
        <v>1801</v>
      </c>
      <c r="DC2081" s="15"/>
      <c r="DF2081">
        <v>109.5</v>
      </c>
      <c r="DG2081" t="s">
        <v>130</v>
      </c>
      <c r="DH2081" t="s">
        <v>146</v>
      </c>
    </row>
    <row r="2082" spans="1:112" x14ac:dyDescent="0.25">
      <c r="A2082" t="s">
        <v>122</v>
      </c>
      <c r="B2082" t="s">
        <v>122</v>
      </c>
      <c r="C2082" t="s">
        <v>5913</v>
      </c>
      <c r="D2082" t="s">
        <v>124</v>
      </c>
      <c r="E2082" t="s">
        <v>125</v>
      </c>
      <c r="F2082" t="s">
        <v>126</v>
      </c>
      <c r="G2082" s="15">
        <v>45190</v>
      </c>
      <c r="H2082" t="s">
        <v>720</v>
      </c>
      <c r="I2082" t="s">
        <v>128</v>
      </c>
      <c r="J2082" s="15"/>
      <c r="M2082" t="s">
        <v>5914</v>
      </c>
      <c r="N2082" t="s">
        <v>130</v>
      </c>
      <c r="T2082" t="s">
        <v>5915</v>
      </c>
      <c r="U2082" t="s">
        <v>1658</v>
      </c>
      <c r="V2082" t="s">
        <v>5916</v>
      </c>
      <c r="W2082" t="s">
        <v>134</v>
      </c>
      <c r="AA2082" t="s">
        <v>135</v>
      </c>
      <c r="AB2082" t="s">
        <v>122</v>
      </c>
      <c r="AC2082" t="s">
        <v>135</v>
      </c>
      <c r="AD2082" t="s">
        <v>136</v>
      </c>
      <c r="AF2082" t="s">
        <v>137</v>
      </c>
      <c r="AG2082" t="s">
        <v>138</v>
      </c>
      <c r="AH2082">
        <v>0.19</v>
      </c>
      <c r="AI2082" t="s">
        <v>139</v>
      </c>
      <c r="AK2082" t="s">
        <v>140</v>
      </c>
      <c r="AM2082" t="s">
        <v>141</v>
      </c>
      <c r="AS2082" t="s">
        <v>224</v>
      </c>
      <c r="AU2082">
        <v>210</v>
      </c>
      <c r="AV2082" t="s">
        <v>130</v>
      </c>
      <c r="AZ2082" t="s">
        <v>143</v>
      </c>
      <c r="BA2082" t="s">
        <v>122</v>
      </c>
      <c r="BB2082" t="s">
        <v>143</v>
      </c>
      <c r="BD2082" t="s">
        <v>182</v>
      </c>
      <c r="BE2082" s="15"/>
      <c r="BG2082" t="s">
        <v>145</v>
      </c>
      <c r="BH2082">
        <v>8.1900000572000003E-2</v>
      </c>
      <c r="BI2082" t="s">
        <v>139</v>
      </c>
      <c r="BJ2082" s="15"/>
      <c r="BK2082" t="s">
        <v>146</v>
      </c>
      <c r="BL2082">
        <v>7</v>
      </c>
      <c r="BM2082" s="16">
        <v>45190.708333333299</v>
      </c>
      <c r="BO2082" s="16"/>
      <c r="BP2082" t="s">
        <v>147</v>
      </c>
      <c r="BQ2082" t="s">
        <v>147</v>
      </c>
      <c r="BR2082">
        <v>0.19</v>
      </c>
      <c r="BS2082">
        <v>8.1900000572000003E-2</v>
      </c>
      <c r="BT2082" t="b">
        <v>0</v>
      </c>
      <c r="BU2082">
        <v>0.19</v>
      </c>
      <c r="BV2082">
        <v>8.1900000572000003E-2</v>
      </c>
      <c r="BW2082">
        <v>0.19</v>
      </c>
      <c r="BX2082" t="s">
        <v>148</v>
      </c>
      <c r="BY2082" t="s">
        <v>122</v>
      </c>
      <c r="BZ2082" t="s">
        <v>122</v>
      </c>
      <c r="CA2082" t="s">
        <v>5917</v>
      </c>
      <c r="CB2082" t="s">
        <v>150</v>
      </c>
      <c r="CC2082" t="s">
        <v>5918</v>
      </c>
      <c r="CD2082" t="s">
        <v>410</v>
      </c>
      <c r="CI2082">
        <v>33.443305600000002</v>
      </c>
      <c r="CJ2082">
        <v>-112.0838583</v>
      </c>
      <c r="CK2082" t="s">
        <v>294</v>
      </c>
      <c r="CN2082" t="s">
        <v>135</v>
      </c>
      <c r="CO2082" t="s">
        <v>153</v>
      </c>
      <c r="CV2082" t="s">
        <v>154</v>
      </c>
      <c r="CW2082" t="s">
        <v>155</v>
      </c>
      <c r="CX2082" t="s">
        <v>321</v>
      </c>
      <c r="DC2082" s="15"/>
      <c r="DH2082" t="s">
        <v>146</v>
      </c>
    </row>
    <row r="2083" spans="1:112" x14ac:dyDescent="0.25">
      <c r="A2083" t="s">
        <v>122</v>
      </c>
      <c r="B2083" t="s">
        <v>122</v>
      </c>
      <c r="C2083" t="s">
        <v>5919</v>
      </c>
      <c r="D2083" t="s">
        <v>124</v>
      </c>
      <c r="E2083" t="s">
        <v>125</v>
      </c>
      <c r="F2083" t="s">
        <v>126</v>
      </c>
      <c r="G2083" s="15">
        <v>44703</v>
      </c>
      <c r="H2083" t="s">
        <v>1774</v>
      </c>
      <c r="I2083" t="s">
        <v>128</v>
      </c>
      <c r="J2083" s="15"/>
      <c r="M2083" t="s">
        <v>608</v>
      </c>
      <c r="N2083" t="s">
        <v>130</v>
      </c>
      <c r="T2083" t="s">
        <v>131</v>
      </c>
      <c r="U2083" t="s">
        <v>193</v>
      </c>
      <c r="V2083" t="s">
        <v>5920</v>
      </c>
      <c r="W2083" t="s">
        <v>134</v>
      </c>
      <c r="AA2083" t="s">
        <v>135</v>
      </c>
      <c r="AB2083" t="s">
        <v>122</v>
      </c>
      <c r="AC2083" t="s">
        <v>135</v>
      </c>
      <c r="AD2083" t="s">
        <v>136</v>
      </c>
      <c r="AF2083" t="s">
        <v>137</v>
      </c>
      <c r="AG2083" t="s">
        <v>138</v>
      </c>
      <c r="AH2083">
        <v>0.17699999999999999</v>
      </c>
      <c r="AI2083" t="s">
        <v>139</v>
      </c>
      <c r="AK2083" t="s">
        <v>140</v>
      </c>
      <c r="AM2083" t="s">
        <v>141</v>
      </c>
      <c r="AS2083" t="s">
        <v>246</v>
      </c>
      <c r="AU2083">
        <v>85</v>
      </c>
      <c r="AV2083" t="s">
        <v>130</v>
      </c>
      <c r="AZ2083" t="s">
        <v>143</v>
      </c>
      <c r="BA2083" t="s">
        <v>122</v>
      </c>
      <c r="BB2083" t="s">
        <v>143</v>
      </c>
      <c r="BD2083" t="s">
        <v>163</v>
      </c>
      <c r="BE2083" s="15"/>
      <c r="BG2083" t="s">
        <v>145</v>
      </c>
      <c r="BH2083">
        <v>8.1900000000000001E-2</v>
      </c>
      <c r="BI2083" t="s">
        <v>139</v>
      </c>
      <c r="BJ2083" s="15"/>
      <c r="BK2083" t="s">
        <v>146</v>
      </c>
      <c r="BL2083">
        <v>7</v>
      </c>
      <c r="BM2083" s="16">
        <v>44703.435416666704</v>
      </c>
      <c r="BO2083" s="16"/>
      <c r="BP2083" t="s">
        <v>147</v>
      </c>
      <c r="BQ2083" t="s">
        <v>147</v>
      </c>
      <c r="BR2083">
        <v>0.17699999999999999</v>
      </c>
      <c r="BS2083">
        <v>8.1900000000000001E-2</v>
      </c>
      <c r="BT2083" t="b">
        <v>0</v>
      </c>
      <c r="BU2083">
        <v>0.17699999999999999</v>
      </c>
      <c r="BV2083">
        <v>8.1900000000000001E-2</v>
      </c>
      <c r="BW2083">
        <v>0.17699999999999999</v>
      </c>
      <c r="BX2083" t="s">
        <v>148</v>
      </c>
      <c r="BY2083" t="s">
        <v>122</v>
      </c>
      <c r="BZ2083" t="s">
        <v>122</v>
      </c>
      <c r="CA2083" t="s">
        <v>5921</v>
      </c>
      <c r="CB2083" t="s">
        <v>150</v>
      </c>
      <c r="CC2083" t="s">
        <v>165</v>
      </c>
      <c r="CD2083" t="s">
        <v>399</v>
      </c>
      <c r="CI2083">
        <v>32.201943300000003</v>
      </c>
      <c r="CJ2083">
        <v>-110.96904720000001</v>
      </c>
      <c r="CN2083" t="s">
        <v>135</v>
      </c>
      <c r="CO2083" t="s">
        <v>153</v>
      </c>
      <c r="CV2083" t="s">
        <v>154</v>
      </c>
      <c r="CW2083" t="s">
        <v>155</v>
      </c>
      <c r="CX2083" t="s">
        <v>400</v>
      </c>
      <c r="DC2083" s="15"/>
      <c r="DH2083" t="s">
        <v>146</v>
      </c>
    </row>
    <row r="2084" spans="1:112" x14ac:dyDescent="0.25">
      <c r="A2084" t="s">
        <v>122</v>
      </c>
      <c r="B2084" t="s">
        <v>122</v>
      </c>
      <c r="C2084" t="s">
        <v>5922</v>
      </c>
      <c r="D2084" t="s">
        <v>124</v>
      </c>
      <c r="E2084" t="s">
        <v>125</v>
      </c>
      <c r="F2084" t="s">
        <v>126</v>
      </c>
      <c r="G2084" s="15">
        <v>44870</v>
      </c>
      <c r="H2084" t="s">
        <v>1500</v>
      </c>
      <c r="I2084" t="s">
        <v>128</v>
      </c>
      <c r="J2084" s="15"/>
      <c r="M2084" t="s">
        <v>324</v>
      </c>
      <c r="N2084" t="s">
        <v>130</v>
      </c>
      <c r="T2084" t="s">
        <v>1168</v>
      </c>
      <c r="U2084" t="s">
        <v>193</v>
      </c>
      <c r="V2084" t="s">
        <v>5923</v>
      </c>
      <c r="W2084" t="s">
        <v>134</v>
      </c>
      <c r="AA2084" t="s">
        <v>135</v>
      </c>
      <c r="AB2084" t="s">
        <v>122</v>
      </c>
      <c r="AC2084" t="s">
        <v>135</v>
      </c>
      <c r="AD2084" t="s">
        <v>136</v>
      </c>
      <c r="AF2084" t="s">
        <v>137</v>
      </c>
      <c r="AG2084" t="s">
        <v>138</v>
      </c>
      <c r="AH2084">
        <v>0.17399999999999999</v>
      </c>
      <c r="AI2084" t="s">
        <v>139</v>
      </c>
      <c r="AK2084" t="s">
        <v>140</v>
      </c>
      <c r="AM2084" t="s">
        <v>141</v>
      </c>
      <c r="AS2084" t="s">
        <v>246</v>
      </c>
      <c r="AU2084">
        <v>0</v>
      </c>
      <c r="AV2084" t="s">
        <v>130</v>
      </c>
      <c r="AZ2084" t="s">
        <v>143</v>
      </c>
      <c r="BA2084" t="s">
        <v>122</v>
      </c>
      <c r="BB2084" t="s">
        <v>143</v>
      </c>
      <c r="BD2084" t="s">
        <v>182</v>
      </c>
      <c r="BE2084" s="15"/>
      <c r="BG2084" t="s">
        <v>145</v>
      </c>
      <c r="BH2084">
        <v>8.1900000000000001E-2</v>
      </c>
      <c r="BI2084" t="s">
        <v>139</v>
      </c>
      <c r="BJ2084" s="15"/>
      <c r="BK2084" t="s">
        <v>146</v>
      </c>
      <c r="BL2084">
        <v>7</v>
      </c>
      <c r="BM2084" s="16">
        <v>44870.423611111102</v>
      </c>
      <c r="BO2084" s="16"/>
      <c r="BP2084" t="s">
        <v>147</v>
      </c>
      <c r="BQ2084" t="s">
        <v>147</v>
      </c>
      <c r="BR2084">
        <v>0.17399999999999999</v>
      </c>
      <c r="BS2084">
        <v>8.1900000000000001E-2</v>
      </c>
      <c r="BT2084" t="b">
        <v>0</v>
      </c>
      <c r="BU2084">
        <v>0.17399999999999999</v>
      </c>
      <c r="BV2084">
        <v>8.1900000000000001E-2</v>
      </c>
      <c r="BW2084">
        <v>0.17399999999999999</v>
      </c>
      <c r="BX2084" t="s">
        <v>148</v>
      </c>
      <c r="BY2084" t="s">
        <v>122</v>
      </c>
      <c r="BZ2084" t="s">
        <v>122</v>
      </c>
      <c r="CA2084" t="s">
        <v>5924</v>
      </c>
      <c r="CB2084" t="s">
        <v>150</v>
      </c>
      <c r="CC2084" t="s">
        <v>5925</v>
      </c>
      <c r="CD2084" t="s">
        <v>399</v>
      </c>
      <c r="CI2084">
        <v>32.2272125</v>
      </c>
      <c r="CJ2084">
        <v>-110.96879939999999</v>
      </c>
      <c r="CN2084" t="s">
        <v>135</v>
      </c>
      <c r="CO2084" t="s">
        <v>153</v>
      </c>
      <c r="CV2084" t="s">
        <v>154</v>
      </c>
      <c r="CW2084" t="s">
        <v>155</v>
      </c>
      <c r="CX2084" t="s">
        <v>400</v>
      </c>
      <c r="DC2084" s="15"/>
      <c r="DH2084" t="s">
        <v>146</v>
      </c>
    </row>
    <row r="2085" spans="1:112" x14ac:dyDescent="0.25">
      <c r="A2085" t="s">
        <v>122</v>
      </c>
      <c r="B2085" t="s">
        <v>122</v>
      </c>
      <c r="C2085" t="s">
        <v>5926</v>
      </c>
      <c r="D2085" t="s">
        <v>124</v>
      </c>
      <c r="E2085" t="s">
        <v>125</v>
      </c>
      <c r="F2085" t="s">
        <v>126</v>
      </c>
      <c r="G2085" s="15">
        <v>44622</v>
      </c>
      <c r="H2085" t="s">
        <v>1850</v>
      </c>
      <c r="I2085" t="s">
        <v>128</v>
      </c>
      <c r="J2085" s="15"/>
      <c r="M2085" t="s">
        <v>1399</v>
      </c>
      <c r="N2085" t="s">
        <v>130</v>
      </c>
      <c r="T2085" t="s">
        <v>160</v>
      </c>
      <c r="U2085" t="s">
        <v>161</v>
      </c>
      <c r="V2085" t="s">
        <v>1682</v>
      </c>
      <c r="W2085" t="s">
        <v>134</v>
      </c>
      <c r="AA2085" t="s">
        <v>135</v>
      </c>
      <c r="AB2085" t="s">
        <v>122</v>
      </c>
      <c r="AC2085" t="s">
        <v>135</v>
      </c>
      <c r="AD2085" t="s">
        <v>136</v>
      </c>
      <c r="AF2085" t="s">
        <v>137</v>
      </c>
      <c r="AG2085" t="s">
        <v>138</v>
      </c>
      <c r="AH2085">
        <v>0.17199999999999999</v>
      </c>
      <c r="AI2085" t="s">
        <v>139</v>
      </c>
      <c r="AK2085" t="s">
        <v>140</v>
      </c>
      <c r="AM2085" t="s">
        <v>141</v>
      </c>
      <c r="AS2085" t="s">
        <v>224</v>
      </c>
      <c r="AU2085">
        <v>216</v>
      </c>
      <c r="AV2085" t="s">
        <v>130</v>
      </c>
      <c r="AZ2085" t="s">
        <v>143</v>
      </c>
      <c r="BA2085" t="s">
        <v>122</v>
      </c>
      <c r="BB2085" t="s">
        <v>143</v>
      </c>
      <c r="BD2085" t="s">
        <v>163</v>
      </c>
      <c r="BE2085" s="15"/>
      <c r="BG2085" t="s">
        <v>145</v>
      </c>
      <c r="BH2085">
        <v>8.1900000000000001E-2</v>
      </c>
      <c r="BI2085" t="s">
        <v>139</v>
      </c>
      <c r="BJ2085" s="15"/>
      <c r="BK2085" t="s">
        <v>146</v>
      </c>
      <c r="BL2085">
        <v>7</v>
      </c>
      <c r="BM2085" s="16">
        <v>44622.391666666699</v>
      </c>
      <c r="BO2085" s="16"/>
      <c r="BP2085" t="s">
        <v>147</v>
      </c>
      <c r="BQ2085" t="s">
        <v>147</v>
      </c>
      <c r="BR2085">
        <v>0.17199999999999999</v>
      </c>
      <c r="BS2085">
        <v>8.1900000000000001E-2</v>
      </c>
      <c r="BT2085" t="b">
        <v>0</v>
      </c>
      <c r="BU2085">
        <v>0.17199999999999999</v>
      </c>
      <c r="BV2085">
        <v>8.1900000000000001E-2</v>
      </c>
      <c r="BW2085">
        <v>0.17199999999999999</v>
      </c>
      <c r="BX2085" t="s">
        <v>148</v>
      </c>
      <c r="BY2085" t="s">
        <v>122</v>
      </c>
      <c r="BZ2085" t="s">
        <v>122</v>
      </c>
      <c r="CA2085" t="s">
        <v>1683</v>
      </c>
      <c r="CB2085" t="s">
        <v>150</v>
      </c>
      <c r="CC2085" t="s">
        <v>1684</v>
      </c>
      <c r="CD2085" t="s">
        <v>379</v>
      </c>
      <c r="CI2085">
        <v>33.538807599999998</v>
      </c>
      <c r="CJ2085">
        <v>-112.1871246</v>
      </c>
      <c r="CN2085" t="s">
        <v>135</v>
      </c>
      <c r="CO2085" t="s">
        <v>153</v>
      </c>
      <c r="CV2085" t="s">
        <v>154</v>
      </c>
      <c r="CW2085" t="s">
        <v>155</v>
      </c>
      <c r="CX2085" t="s">
        <v>321</v>
      </c>
      <c r="DC2085" s="15"/>
      <c r="DH2085" t="s">
        <v>146</v>
      </c>
    </row>
    <row r="2086" spans="1:112" x14ac:dyDescent="0.25">
      <c r="A2086" t="s">
        <v>122</v>
      </c>
      <c r="B2086" t="s">
        <v>122</v>
      </c>
      <c r="C2086" t="s">
        <v>5927</v>
      </c>
      <c r="D2086" t="s">
        <v>124</v>
      </c>
      <c r="E2086" t="s">
        <v>125</v>
      </c>
      <c r="F2086" t="s">
        <v>126</v>
      </c>
      <c r="G2086" s="15">
        <v>45629</v>
      </c>
      <c r="H2086" t="s">
        <v>402</v>
      </c>
      <c r="I2086" t="s">
        <v>128</v>
      </c>
      <c r="J2086" s="15"/>
      <c r="M2086" t="s">
        <v>5928</v>
      </c>
      <c r="N2086" t="s">
        <v>130</v>
      </c>
      <c r="T2086" t="s">
        <v>5929</v>
      </c>
      <c r="U2086" t="s">
        <v>1943</v>
      </c>
      <c r="V2086" t="s">
        <v>5930</v>
      </c>
      <c r="W2086" t="s">
        <v>134</v>
      </c>
      <c r="AA2086" t="s">
        <v>135</v>
      </c>
      <c r="AB2086" t="s">
        <v>122</v>
      </c>
      <c r="AC2086" t="s">
        <v>135</v>
      </c>
      <c r="AD2086" t="s">
        <v>136</v>
      </c>
      <c r="AF2086" t="s">
        <v>137</v>
      </c>
      <c r="AG2086" t="s">
        <v>138</v>
      </c>
      <c r="AH2086">
        <v>0.16600000000000001</v>
      </c>
      <c r="AI2086" t="s">
        <v>139</v>
      </c>
      <c r="AK2086" t="s">
        <v>140</v>
      </c>
      <c r="AM2086" t="s">
        <v>501</v>
      </c>
      <c r="AS2086" t="s">
        <v>224</v>
      </c>
      <c r="AU2086">
        <v>225</v>
      </c>
      <c r="AV2086" t="s">
        <v>130</v>
      </c>
      <c r="AZ2086" t="s">
        <v>143</v>
      </c>
      <c r="BA2086" t="s">
        <v>122</v>
      </c>
      <c r="BB2086" t="s">
        <v>143</v>
      </c>
      <c r="BD2086" t="s">
        <v>182</v>
      </c>
      <c r="BE2086" s="15"/>
      <c r="BG2086" t="s">
        <v>145</v>
      </c>
      <c r="BH2086">
        <v>8.1900000000000001E-2</v>
      </c>
      <c r="BI2086" t="s">
        <v>139</v>
      </c>
      <c r="BJ2086" s="15"/>
      <c r="BK2086" t="s">
        <v>146</v>
      </c>
      <c r="BL2086">
        <v>7</v>
      </c>
      <c r="BM2086" s="16">
        <v>45629.350694444402</v>
      </c>
      <c r="BO2086" s="16"/>
      <c r="BP2086" t="s">
        <v>147</v>
      </c>
      <c r="BQ2086" t="s">
        <v>147</v>
      </c>
      <c r="BR2086">
        <v>0.16600000000000001</v>
      </c>
      <c r="BS2086">
        <v>8.1900000000000001E-2</v>
      </c>
      <c r="BT2086" t="b">
        <v>0</v>
      </c>
      <c r="BU2086">
        <v>0.16600000000000001</v>
      </c>
      <c r="BV2086">
        <v>8.1900000000000001E-2</v>
      </c>
      <c r="BW2086">
        <v>0.16600000000000001</v>
      </c>
      <c r="BX2086" t="s">
        <v>148</v>
      </c>
      <c r="BY2086" t="s">
        <v>122</v>
      </c>
      <c r="BZ2086" t="s">
        <v>122</v>
      </c>
      <c r="CA2086" t="s">
        <v>5931</v>
      </c>
      <c r="CB2086" t="s">
        <v>150</v>
      </c>
      <c r="CC2086" t="s">
        <v>5932</v>
      </c>
      <c r="CD2086" t="s">
        <v>410</v>
      </c>
      <c r="CI2086">
        <v>33.484110000000001</v>
      </c>
      <c r="CJ2086">
        <v>-112.00501</v>
      </c>
      <c r="CN2086" t="s">
        <v>135</v>
      </c>
      <c r="CO2086" t="s">
        <v>153</v>
      </c>
      <c r="CV2086" t="s">
        <v>154</v>
      </c>
      <c r="CW2086" t="s">
        <v>155</v>
      </c>
      <c r="CX2086" t="s">
        <v>321</v>
      </c>
      <c r="DC2086" s="15"/>
      <c r="DH2086" t="s">
        <v>146</v>
      </c>
    </row>
    <row r="2087" spans="1:112" x14ac:dyDescent="0.25">
      <c r="A2087" t="s">
        <v>122</v>
      </c>
      <c r="B2087" t="s">
        <v>122</v>
      </c>
      <c r="C2087" t="s">
        <v>5933</v>
      </c>
      <c r="D2087" t="s">
        <v>124</v>
      </c>
      <c r="E2087" t="s">
        <v>125</v>
      </c>
      <c r="F2087" t="s">
        <v>126</v>
      </c>
      <c r="G2087" s="15">
        <v>44172</v>
      </c>
      <c r="H2087" t="s">
        <v>457</v>
      </c>
      <c r="I2087" t="s">
        <v>128</v>
      </c>
      <c r="J2087" s="15"/>
      <c r="T2087" t="s">
        <v>1168</v>
      </c>
      <c r="U2087" t="s">
        <v>193</v>
      </c>
      <c r="V2087" t="s">
        <v>845</v>
      </c>
      <c r="W2087" t="s">
        <v>134</v>
      </c>
      <c r="AA2087" t="s">
        <v>135</v>
      </c>
      <c r="AB2087" t="s">
        <v>122</v>
      </c>
      <c r="AC2087" t="s">
        <v>135</v>
      </c>
      <c r="AD2087" t="s">
        <v>136</v>
      </c>
      <c r="AF2087" t="s">
        <v>137</v>
      </c>
      <c r="AG2087" t="s">
        <v>138</v>
      </c>
      <c r="AH2087">
        <v>0.16400000000000001</v>
      </c>
      <c r="AI2087" t="s">
        <v>139</v>
      </c>
      <c r="AK2087" t="s">
        <v>140</v>
      </c>
      <c r="AM2087" t="s">
        <v>141</v>
      </c>
      <c r="AS2087" t="s">
        <v>246</v>
      </c>
      <c r="AZ2087" t="s">
        <v>143</v>
      </c>
      <c r="BA2087" t="s">
        <v>122</v>
      </c>
      <c r="BB2087" t="s">
        <v>143</v>
      </c>
      <c r="BD2087" t="s">
        <v>163</v>
      </c>
      <c r="BE2087" s="15"/>
      <c r="BG2087" t="s">
        <v>145</v>
      </c>
      <c r="BH2087">
        <v>8.1900000000000001E-2</v>
      </c>
      <c r="BI2087" t="s">
        <v>139</v>
      </c>
      <c r="BJ2087" s="15"/>
      <c r="BK2087" t="s">
        <v>146</v>
      </c>
      <c r="BL2087">
        <v>7</v>
      </c>
      <c r="BM2087" s="16">
        <v>44172.506944444402</v>
      </c>
      <c r="BO2087" s="16"/>
      <c r="BP2087" t="s">
        <v>147</v>
      </c>
      <c r="BQ2087" t="s">
        <v>147</v>
      </c>
      <c r="BR2087">
        <v>0.16400000000000001</v>
      </c>
      <c r="BS2087">
        <v>8.1900000000000001E-2</v>
      </c>
      <c r="BT2087" t="b">
        <v>0</v>
      </c>
      <c r="BU2087">
        <v>0.16400000000000001</v>
      </c>
      <c r="BV2087">
        <v>8.1900000000000001E-2</v>
      </c>
      <c r="BW2087">
        <v>0.16400000000000001</v>
      </c>
      <c r="BX2087" t="s">
        <v>148</v>
      </c>
      <c r="BY2087" t="s">
        <v>122</v>
      </c>
      <c r="BZ2087" t="s">
        <v>122</v>
      </c>
      <c r="CA2087" t="s">
        <v>846</v>
      </c>
      <c r="CB2087" t="s">
        <v>150</v>
      </c>
      <c r="CC2087" t="s">
        <v>631</v>
      </c>
      <c r="CD2087" t="s">
        <v>399</v>
      </c>
      <c r="CI2087">
        <v>32.201698299999997</v>
      </c>
      <c r="CJ2087">
        <v>-110.96888970000001</v>
      </c>
      <c r="CN2087" t="s">
        <v>135</v>
      </c>
      <c r="CO2087" t="s">
        <v>153</v>
      </c>
      <c r="CV2087" t="s">
        <v>154</v>
      </c>
      <c r="CW2087" t="s">
        <v>155</v>
      </c>
      <c r="CX2087" t="s">
        <v>400</v>
      </c>
      <c r="DC2087" s="15"/>
      <c r="DH2087" t="s">
        <v>146</v>
      </c>
    </row>
    <row r="2088" spans="1:112" x14ac:dyDescent="0.25">
      <c r="A2088" t="s">
        <v>122</v>
      </c>
      <c r="B2088" t="s">
        <v>122</v>
      </c>
      <c r="C2088" t="s">
        <v>5934</v>
      </c>
      <c r="D2088" t="s">
        <v>124</v>
      </c>
      <c r="E2088" t="s">
        <v>125</v>
      </c>
      <c r="F2088" t="s">
        <v>126</v>
      </c>
      <c r="G2088" s="15">
        <v>44700</v>
      </c>
      <c r="H2088" t="s">
        <v>848</v>
      </c>
      <c r="I2088" t="s">
        <v>128</v>
      </c>
      <c r="J2088" s="15"/>
      <c r="M2088" t="s">
        <v>608</v>
      </c>
      <c r="N2088" t="s">
        <v>130</v>
      </c>
      <c r="T2088" t="s">
        <v>131</v>
      </c>
      <c r="U2088" t="s">
        <v>193</v>
      </c>
      <c r="V2088" t="s">
        <v>5935</v>
      </c>
      <c r="W2088" t="s">
        <v>134</v>
      </c>
      <c r="AA2088" t="s">
        <v>135</v>
      </c>
      <c r="AB2088" t="s">
        <v>122</v>
      </c>
      <c r="AC2088" t="s">
        <v>135</v>
      </c>
      <c r="AD2088" t="s">
        <v>136</v>
      </c>
      <c r="AF2088" t="s">
        <v>137</v>
      </c>
      <c r="AG2088" t="s">
        <v>138</v>
      </c>
      <c r="AH2088">
        <v>0.16200000000000001</v>
      </c>
      <c r="AI2088" t="s">
        <v>139</v>
      </c>
      <c r="AK2088" t="s">
        <v>140</v>
      </c>
      <c r="AM2088" t="s">
        <v>141</v>
      </c>
      <c r="AS2088" t="s">
        <v>246</v>
      </c>
      <c r="AU2088">
        <v>85</v>
      </c>
      <c r="AV2088" t="s">
        <v>130</v>
      </c>
      <c r="AZ2088" t="s">
        <v>143</v>
      </c>
      <c r="BA2088" t="s">
        <v>122</v>
      </c>
      <c r="BB2088" t="s">
        <v>143</v>
      </c>
      <c r="BD2088" t="s">
        <v>163</v>
      </c>
      <c r="BE2088" s="15"/>
      <c r="BG2088" t="s">
        <v>145</v>
      </c>
      <c r="BH2088">
        <v>8.1900000000000001E-2</v>
      </c>
      <c r="BI2088" t="s">
        <v>139</v>
      </c>
      <c r="BJ2088" s="15"/>
      <c r="BK2088" t="s">
        <v>146</v>
      </c>
      <c r="BL2088">
        <v>7</v>
      </c>
      <c r="BM2088" s="16">
        <v>44700.741666666698</v>
      </c>
      <c r="BO2088" s="16"/>
      <c r="BP2088" t="s">
        <v>147</v>
      </c>
      <c r="BQ2088" t="s">
        <v>147</v>
      </c>
      <c r="BR2088">
        <v>0.16200000000000001</v>
      </c>
      <c r="BS2088">
        <v>8.1900000000000001E-2</v>
      </c>
      <c r="BT2088" t="b">
        <v>0</v>
      </c>
      <c r="BU2088">
        <v>0.16200000000000001</v>
      </c>
      <c r="BV2088">
        <v>8.1900000000000001E-2</v>
      </c>
      <c r="BW2088">
        <v>0.16200000000000001</v>
      </c>
      <c r="BX2088" t="s">
        <v>148</v>
      </c>
      <c r="BY2088" t="s">
        <v>122</v>
      </c>
      <c r="BZ2088" t="s">
        <v>122</v>
      </c>
      <c r="CA2088" t="s">
        <v>5936</v>
      </c>
      <c r="CB2088" t="s">
        <v>150</v>
      </c>
      <c r="CC2088" t="s">
        <v>641</v>
      </c>
      <c r="CD2088" t="s">
        <v>399</v>
      </c>
      <c r="CI2088">
        <v>32.202136099999997</v>
      </c>
      <c r="CJ2088">
        <v>-110.969325</v>
      </c>
      <c r="CN2088" t="s">
        <v>135</v>
      </c>
      <c r="CO2088" t="s">
        <v>153</v>
      </c>
      <c r="CV2088" t="s">
        <v>154</v>
      </c>
      <c r="CW2088" t="s">
        <v>155</v>
      </c>
      <c r="CX2088" t="s">
        <v>400</v>
      </c>
      <c r="DC2088" s="15"/>
      <c r="DH2088" t="s">
        <v>146</v>
      </c>
    </row>
    <row r="2089" spans="1:112" x14ac:dyDescent="0.25">
      <c r="A2089" t="s">
        <v>122</v>
      </c>
      <c r="B2089" t="s">
        <v>122</v>
      </c>
      <c r="C2089" t="s">
        <v>5937</v>
      </c>
      <c r="D2089" t="s">
        <v>124</v>
      </c>
      <c r="E2089" t="s">
        <v>125</v>
      </c>
      <c r="F2089" t="s">
        <v>126</v>
      </c>
      <c r="G2089" s="15">
        <v>45260</v>
      </c>
      <c r="H2089" t="s">
        <v>607</v>
      </c>
      <c r="I2089" t="s">
        <v>128</v>
      </c>
      <c r="J2089" s="15"/>
      <c r="M2089" t="s">
        <v>1081</v>
      </c>
      <c r="N2089" t="s">
        <v>130</v>
      </c>
      <c r="T2089" t="s">
        <v>375</v>
      </c>
      <c r="U2089" t="s">
        <v>132</v>
      </c>
      <c r="V2089" t="s">
        <v>5938</v>
      </c>
      <c r="W2089" t="s">
        <v>134</v>
      </c>
      <c r="AA2089" t="s">
        <v>135</v>
      </c>
      <c r="AB2089" t="s">
        <v>122</v>
      </c>
      <c r="AC2089" t="s">
        <v>135</v>
      </c>
      <c r="AD2089" t="s">
        <v>136</v>
      </c>
      <c r="AF2089" t="s">
        <v>137</v>
      </c>
      <c r="AG2089" t="s">
        <v>138</v>
      </c>
      <c r="AH2089">
        <v>0.16</v>
      </c>
      <c r="AI2089" t="s">
        <v>139</v>
      </c>
      <c r="AK2089" t="s">
        <v>140</v>
      </c>
      <c r="AM2089" t="s">
        <v>141</v>
      </c>
      <c r="AS2089" t="s">
        <v>224</v>
      </c>
      <c r="AU2089">
        <v>11.5</v>
      </c>
      <c r="AV2089" t="s">
        <v>130</v>
      </c>
      <c r="AZ2089" t="s">
        <v>143</v>
      </c>
      <c r="BA2089" t="s">
        <v>122</v>
      </c>
      <c r="BB2089" t="s">
        <v>143</v>
      </c>
      <c r="BD2089" t="s">
        <v>182</v>
      </c>
      <c r="BE2089" s="15"/>
      <c r="BG2089" t="s">
        <v>145</v>
      </c>
      <c r="BH2089">
        <v>8.1900000000000001E-2</v>
      </c>
      <c r="BI2089" t="s">
        <v>139</v>
      </c>
      <c r="BJ2089" s="15"/>
      <c r="BK2089" t="s">
        <v>146</v>
      </c>
      <c r="BL2089">
        <v>7</v>
      </c>
      <c r="BM2089" s="16">
        <v>45260.704861111102</v>
      </c>
      <c r="BO2089" s="16"/>
      <c r="BP2089" t="s">
        <v>147</v>
      </c>
      <c r="BQ2089" t="s">
        <v>147</v>
      </c>
      <c r="BR2089">
        <v>0.16</v>
      </c>
      <c r="BS2089">
        <v>8.1900000000000001E-2</v>
      </c>
      <c r="BT2089" t="b">
        <v>0</v>
      </c>
      <c r="BU2089">
        <v>0.16</v>
      </c>
      <c r="BV2089">
        <v>8.1900000000000001E-2</v>
      </c>
      <c r="BW2089">
        <v>0.16</v>
      </c>
      <c r="BX2089" t="s">
        <v>148</v>
      </c>
      <c r="BY2089" t="s">
        <v>122</v>
      </c>
      <c r="BZ2089" t="s">
        <v>122</v>
      </c>
      <c r="CA2089" t="s">
        <v>5939</v>
      </c>
      <c r="CB2089" t="s">
        <v>150</v>
      </c>
      <c r="CC2089" t="s">
        <v>5940</v>
      </c>
      <c r="CD2089" t="s">
        <v>379</v>
      </c>
      <c r="CI2089">
        <v>34.048398400000004</v>
      </c>
      <c r="CJ2089">
        <v>-112.149587</v>
      </c>
      <c r="CN2089" t="s">
        <v>135</v>
      </c>
      <c r="CO2089" t="s">
        <v>153</v>
      </c>
      <c r="CV2089" t="s">
        <v>154</v>
      </c>
      <c r="CW2089" t="s">
        <v>155</v>
      </c>
      <c r="CX2089" t="s">
        <v>167</v>
      </c>
      <c r="DC2089" s="15"/>
      <c r="DH2089" t="s">
        <v>146</v>
      </c>
    </row>
    <row r="2090" spans="1:112" x14ac:dyDescent="0.25">
      <c r="A2090" t="s">
        <v>122</v>
      </c>
      <c r="B2090" t="s">
        <v>122</v>
      </c>
      <c r="C2090" t="s">
        <v>5941</v>
      </c>
      <c r="D2090" t="s">
        <v>124</v>
      </c>
      <c r="E2090" t="s">
        <v>125</v>
      </c>
      <c r="F2090" t="s">
        <v>126</v>
      </c>
      <c r="G2090" s="15">
        <v>44454</v>
      </c>
      <c r="H2090" t="s">
        <v>1629</v>
      </c>
      <c r="I2090" t="s">
        <v>128</v>
      </c>
      <c r="J2090" s="15"/>
      <c r="M2090" t="s">
        <v>5783</v>
      </c>
      <c r="N2090" t="s">
        <v>130</v>
      </c>
      <c r="T2090" t="s">
        <v>131</v>
      </c>
      <c r="U2090" t="s">
        <v>193</v>
      </c>
      <c r="V2090" t="s">
        <v>5942</v>
      </c>
      <c r="W2090" t="s">
        <v>134</v>
      </c>
      <c r="AA2090" t="s">
        <v>135</v>
      </c>
      <c r="AB2090" t="s">
        <v>122</v>
      </c>
      <c r="AC2090" t="s">
        <v>135</v>
      </c>
      <c r="AD2090" t="s">
        <v>136</v>
      </c>
      <c r="AF2090" t="s">
        <v>137</v>
      </c>
      <c r="AG2090" t="s">
        <v>138</v>
      </c>
      <c r="AH2090">
        <v>0.156</v>
      </c>
      <c r="AI2090" t="s">
        <v>139</v>
      </c>
      <c r="AK2090" t="s">
        <v>140</v>
      </c>
      <c r="AM2090" t="s">
        <v>141</v>
      </c>
      <c r="AS2090" t="s">
        <v>246</v>
      </c>
      <c r="AU2090">
        <v>10</v>
      </c>
      <c r="AV2090" t="s">
        <v>130</v>
      </c>
      <c r="AZ2090" t="s">
        <v>143</v>
      </c>
      <c r="BA2090" t="s">
        <v>122</v>
      </c>
      <c r="BB2090" t="s">
        <v>143</v>
      </c>
      <c r="BD2090" t="s">
        <v>163</v>
      </c>
      <c r="BE2090" s="15"/>
      <c r="BG2090" t="s">
        <v>145</v>
      </c>
      <c r="BH2090">
        <v>8.1900000000000001E-2</v>
      </c>
      <c r="BI2090" t="s">
        <v>139</v>
      </c>
      <c r="BJ2090" s="15"/>
      <c r="BK2090" t="s">
        <v>146</v>
      </c>
      <c r="BL2090">
        <v>7</v>
      </c>
      <c r="BM2090" s="16">
        <v>44454.722222222197</v>
      </c>
      <c r="BO2090" s="16"/>
      <c r="BP2090" t="s">
        <v>147</v>
      </c>
      <c r="BQ2090" t="s">
        <v>147</v>
      </c>
      <c r="BR2090">
        <v>0.156</v>
      </c>
      <c r="BS2090">
        <v>8.1900000000000001E-2</v>
      </c>
      <c r="BT2090" t="b">
        <v>0</v>
      </c>
      <c r="BU2090">
        <v>0.156</v>
      </c>
      <c r="BV2090">
        <v>8.1900000000000001E-2</v>
      </c>
      <c r="BW2090">
        <v>0.156</v>
      </c>
      <c r="BX2090" t="s">
        <v>148</v>
      </c>
      <c r="BY2090" t="s">
        <v>122</v>
      </c>
      <c r="BZ2090" t="s">
        <v>122</v>
      </c>
      <c r="CA2090" t="s">
        <v>5943</v>
      </c>
      <c r="CB2090" t="s">
        <v>150</v>
      </c>
      <c r="CC2090" t="s">
        <v>5944</v>
      </c>
      <c r="CD2090" t="s">
        <v>198</v>
      </c>
      <c r="CI2090">
        <v>35.018880299999999</v>
      </c>
      <c r="CJ2090">
        <v>-110.6848324</v>
      </c>
      <c r="CN2090" t="s">
        <v>135</v>
      </c>
      <c r="CO2090" t="s">
        <v>153</v>
      </c>
      <c r="CV2090" t="s">
        <v>154</v>
      </c>
      <c r="CW2090" t="s">
        <v>155</v>
      </c>
      <c r="CX2090" t="s">
        <v>199</v>
      </c>
      <c r="DC2090" s="15"/>
      <c r="DH2090" t="s">
        <v>146</v>
      </c>
    </row>
    <row r="2091" spans="1:112" x14ac:dyDescent="0.25">
      <c r="A2091" t="s">
        <v>122</v>
      </c>
      <c r="B2091" t="s">
        <v>122</v>
      </c>
      <c r="C2091" t="s">
        <v>5945</v>
      </c>
      <c r="D2091" t="s">
        <v>124</v>
      </c>
      <c r="E2091" t="s">
        <v>125</v>
      </c>
      <c r="F2091" t="s">
        <v>126</v>
      </c>
      <c r="G2091" s="15">
        <v>44531</v>
      </c>
      <c r="H2091" t="s">
        <v>5946</v>
      </c>
      <c r="I2091" t="s">
        <v>128</v>
      </c>
      <c r="J2091" s="15"/>
      <c r="M2091" t="s">
        <v>3294</v>
      </c>
      <c r="N2091" t="s">
        <v>130</v>
      </c>
      <c r="T2091" t="s">
        <v>131</v>
      </c>
      <c r="U2091" t="s">
        <v>193</v>
      </c>
      <c r="V2091" t="s">
        <v>3295</v>
      </c>
      <c r="W2091" t="s">
        <v>134</v>
      </c>
      <c r="AA2091" t="s">
        <v>135</v>
      </c>
      <c r="AB2091" t="s">
        <v>122</v>
      </c>
      <c r="AC2091" t="s">
        <v>135</v>
      </c>
      <c r="AD2091" t="s">
        <v>136</v>
      </c>
      <c r="AF2091" t="s">
        <v>137</v>
      </c>
      <c r="AG2091" t="s">
        <v>138</v>
      </c>
      <c r="AH2091">
        <v>0.156</v>
      </c>
      <c r="AI2091" t="s">
        <v>139</v>
      </c>
      <c r="AK2091" t="s">
        <v>140</v>
      </c>
      <c r="AM2091" t="s">
        <v>141</v>
      </c>
      <c r="AS2091" t="s">
        <v>246</v>
      </c>
      <c r="AU2091">
        <v>8</v>
      </c>
      <c r="AV2091" t="s">
        <v>130</v>
      </c>
      <c r="AZ2091" t="s">
        <v>143</v>
      </c>
      <c r="BA2091" t="s">
        <v>122</v>
      </c>
      <c r="BB2091" t="s">
        <v>143</v>
      </c>
      <c r="BD2091" t="s">
        <v>163</v>
      </c>
      <c r="BE2091" s="15"/>
      <c r="BG2091" t="s">
        <v>145</v>
      </c>
      <c r="BH2091">
        <v>8.1900000000000001E-2</v>
      </c>
      <c r="BI2091" t="s">
        <v>139</v>
      </c>
      <c r="BJ2091" s="15"/>
      <c r="BK2091" t="s">
        <v>146</v>
      </c>
      <c r="BL2091">
        <v>7</v>
      </c>
      <c r="BM2091" s="16">
        <v>44531.684722222199</v>
      </c>
      <c r="BO2091" s="16"/>
      <c r="BP2091" t="s">
        <v>147</v>
      </c>
      <c r="BQ2091" t="s">
        <v>147</v>
      </c>
      <c r="BR2091">
        <v>0.156</v>
      </c>
      <c r="BS2091">
        <v>8.1900000000000001E-2</v>
      </c>
      <c r="BT2091" t="b">
        <v>0</v>
      </c>
      <c r="BU2091">
        <v>0.156</v>
      </c>
      <c r="BV2091">
        <v>8.1900000000000001E-2</v>
      </c>
      <c r="BW2091">
        <v>0.156</v>
      </c>
      <c r="BX2091" t="s">
        <v>148</v>
      </c>
      <c r="BY2091" t="s">
        <v>122</v>
      </c>
      <c r="BZ2091" t="s">
        <v>122</v>
      </c>
      <c r="CA2091" t="s">
        <v>3296</v>
      </c>
      <c r="CB2091" t="s">
        <v>150</v>
      </c>
      <c r="CC2091" t="s">
        <v>3297</v>
      </c>
      <c r="CD2091" t="s">
        <v>198</v>
      </c>
      <c r="CI2091">
        <v>35.0184122</v>
      </c>
      <c r="CJ2091">
        <v>-110.68509640000001</v>
      </c>
      <c r="CN2091" t="s">
        <v>135</v>
      </c>
      <c r="CO2091" t="s">
        <v>153</v>
      </c>
      <c r="CV2091" t="s">
        <v>154</v>
      </c>
      <c r="CW2091" t="s">
        <v>155</v>
      </c>
      <c r="CX2091" t="s">
        <v>199</v>
      </c>
      <c r="DC2091" s="15"/>
      <c r="DH2091" t="s">
        <v>146</v>
      </c>
    </row>
    <row r="2092" spans="1:112" x14ac:dyDescent="0.25">
      <c r="A2092" t="s">
        <v>122</v>
      </c>
      <c r="B2092" t="s">
        <v>122</v>
      </c>
      <c r="C2092" t="s">
        <v>5947</v>
      </c>
      <c r="D2092" t="s">
        <v>124</v>
      </c>
      <c r="E2092" t="s">
        <v>125</v>
      </c>
      <c r="F2092" t="s">
        <v>126</v>
      </c>
      <c r="G2092" s="15">
        <v>44490</v>
      </c>
      <c r="H2092" t="s">
        <v>3080</v>
      </c>
      <c r="I2092" t="s">
        <v>128</v>
      </c>
      <c r="J2092" s="15"/>
      <c r="M2092" t="s">
        <v>721</v>
      </c>
      <c r="N2092" t="s">
        <v>130</v>
      </c>
      <c r="T2092" t="s">
        <v>793</v>
      </c>
      <c r="U2092" t="s">
        <v>1658</v>
      </c>
      <c r="V2092" t="s">
        <v>3094</v>
      </c>
      <c r="W2092" t="s">
        <v>134</v>
      </c>
      <c r="AA2092" t="s">
        <v>135</v>
      </c>
      <c r="AB2092" t="s">
        <v>122</v>
      </c>
      <c r="AC2092" t="s">
        <v>135</v>
      </c>
      <c r="AD2092" t="s">
        <v>136</v>
      </c>
      <c r="AF2092" t="s">
        <v>137</v>
      </c>
      <c r="AG2092" t="s">
        <v>138</v>
      </c>
      <c r="AH2092">
        <v>0.152999997138977</v>
      </c>
      <c r="AI2092" t="s">
        <v>139</v>
      </c>
      <c r="AK2092" t="s">
        <v>140</v>
      </c>
      <c r="AM2092" t="s">
        <v>141</v>
      </c>
      <c r="AS2092" t="s">
        <v>224</v>
      </c>
      <c r="AU2092">
        <v>95</v>
      </c>
      <c r="AV2092" t="s">
        <v>130</v>
      </c>
      <c r="AZ2092" t="s">
        <v>143</v>
      </c>
      <c r="BA2092" t="s">
        <v>122</v>
      </c>
      <c r="BB2092" t="s">
        <v>143</v>
      </c>
      <c r="BD2092" t="s">
        <v>182</v>
      </c>
      <c r="BE2092" s="15"/>
      <c r="BG2092" t="s">
        <v>145</v>
      </c>
      <c r="BH2092">
        <v>8.1900000572204604E-2</v>
      </c>
      <c r="BI2092" t="s">
        <v>139</v>
      </c>
      <c r="BJ2092" s="15"/>
      <c r="BK2092" t="s">
        <v>146</v>
      </c>
      <c r="BL2092">
        <v>7</v>
      </c>
      <c r="BM2092" s="16">
        <v>44490.347222222197</v>
      </c>
      <c r="BO2092" s="16"/>
      <c r="BP2092" t="s">
        <v>147</v>
      </c>
      <c r="BQ2092" t="s">
        <v>147</v>
      </c>
      <c r="BR2092">
        <v>0.152999997138977</v>
      </c>
      <c r="BS2092">
        <v>8.1900000572204604E-2</v>
      </c>
      <c r="BT2092" t="b">
        <v>0</v>
      </c>
      <c r="BU2092">
        <v>0.152999997138977</v>
      </c>
      <c r="BV2092">
        <v>8.1900000572204604E-2</v>
      </c>
      <c r="BW2092">
        <v>0.152999997138977</v>
      </c>
      <c r="BX2092" t="s">
        <v>148</v>
      </c>
      <c r="BY2092" t="s">
        <v>122</v>
      </c>
      <c r="BZ2092" t="s">
        <v>122</v>
      </c>
      <c r="CA2092" t="s">
        <v>3095</v>
      </c>
      <c r="CB2092" t="s">
        <v>150</v>
      </c>
      <c r="CC2092" t="s">
        <v>3096</v>
      </c>
      <c r="CD2092" t="s">
        <v>410</v>
      </c>
      <c r="CI2092">
        <v>33.5244444</v>
      </c>
      <c r="CJ2092">
        <v>-112.0817144</v>
      </c>
      <c r="CN2092" t="s">
        <v>135</v>
      </c>
      <c r="CO2092" t="s">
        <v>153</v>
      </c>
      <c r="CV2092" t="s">
        <v>154</v>
      </c>
      <c r="CW2092" t="s">
        <v>155</v>
      </c>
      <c r="CX2092" t="s">
        <v>321</v>
      </c>
      <c r="DC2092" s="15"/>
      <c r="DH2092" t="s">
        <v>146</v>
      </c>
    </row>
    <row r="2093" spans="1:112" x14ac:dyDescent="0.25">
      <c r="A2093" t="s">
        <v>122</v>
      </c>
      <c r="B2093" t="s">
        <v>122</v>
      </c>
      <c r="C2093" t="s">
        <v>5948</v>
      </c>
      <c r="D2093" t="s">
        <v>124</v>
      </c>
      <c r="E2093" t="s">
        <v>125</v>
      </c>
      <c r="F2093" t="s">
        <v>126</v>
      </c>
      <c r="G2093" s="15">
        <v>44871</v>
      </c>
      <c r="H2093" t="s">
        <v>229</v>
      </c>
      <c r="I2093" t="s">
        <v>128</v>
      </c>
      <c r="J2093" s="15"/>
      <c r="M2093" t="s">
        <v>324</v>
      </c>
      <c r="N2093" t="s">
        <v>130</v>
      </c>
      <c r="T2093" t="s">
        <v>1168</v>
      </c>
      <c r="U2093" t="s">
        <v>193</v>
      </c>
      <c r="V2093" t="s">
        <v>5949</v>
      </c>
      <c r="W2093" t="s">
        <v>134</v>
      </c>
      <c r="AA2093" t="s">
        <v>135</v>
      </c>
      <c r="AB2093" t="s">
        <v>122</v>
      </c>
      <c r="AC2093" t="s">
        <v>135</v>
      </c>
      <c r="AD2093" t="s">
        <v>136</v>
      </c>
      <c r="AF2093" t="s">
        <v>137</v>
      </c>
      <c r="AG2093" t="s">
        <v>138</v>
      </c>
      <c r="AH2093">
        <v>0.14899999999999999</v>
      </c>
      <c r="AI2093" t="s">
        <v>139</v>
      </c>
      <c r="AK2093" t="s">
        <v>140</v>
      </c>
      <c r="AM2093" t="s">
        <v>141</v>
      </c>
      <c r="AS2093" t="s">
        <v>246</v>
      </c>
      <c r="AU2093">
        <v>0</v>
      </c>
      <c r="AV2093" t="s">
        <v>130</v>
      </c>
      <c r="AZ2093" t="s">
        <v>143</v>
      </c>
      <c r="BA2093" t="s">
        <v>122</v>
      </c>
      <c r="BB2093" t="s">
        <v>143</v>
      </c>
      <c r="BD2093" t="s">
        <v>182</v>
      </c>
      <c r="BE2093" s="15"/>
      <c r="BG2093" t="s">
        <v>145</v>
      </c>
      <c r="BH2093">
        <v>8.1900000000000001E-2</v>
      </c>
      <c r="BI2093" t="s">
        <v>139</v>
      </c>
      <c r="BJ2093" s="15"/>
      <c r="BK2093" t="s">
        <v>146</v>
      </c>
      <c r="BL2093">
        <v>7</v>
      </c>
      <c r="BM2093" s="16">
        <v>44871.719444444403</v>
      </c>
      <c r="BO2093" s="16"/>
      <c r="BP2093" t="s">
        <v>147</v>
      </c>
      <c r="BQ2093" t="s">
        <v>147</v>
      </c>
      <c r="BR2093">
        <v>0.14899999999999999</v>
      </c>
      <c r="BS2093">
        <v>8.1900000000000001E-2</v>
      </c>
      <c r="BT2093" t="b">
        <v>0</v>
      </c>
      <c r="BU2093">
        <v>0.14899999999999999</v>
      </c>
      <c r="BV2093">
        <v>8.1900000000000001E-2</v>
      </c>
      <c r="BW2093">
        <v>0.14899999999999999</v>
      </c>
      <c r="BX2093" t="s">
        <v>148</v>
      </c>
      <c r="BY2093" t="s">
        <v>122</v>
      </c>
      <c r="BZ2093" t="s">
        <v>122</v>
      </c>
      <c r="CA2093" t="s">
        <v>5950</v>
      </c>
      <c r="CB2093" t="s">
        <v>150</v>
      </c>
      <c r="CC2093" t="s">
        <v>5951</v>
      </c>
      <c r="CD2093" t="s">
        <v>399</v>
      </c>
      <c r="CI2093">
        <v>32.223759399999999</v>
      </c>
      <c r="CJ2093">
        <v>-110.9650764</v>
      </c>
      <c r="CN2093" t="s">
        <v>135</v>
      </c>
      <c r="CO2093" t="s">
        <v>153</v>
      </c>
      <c r="CV2093" t="s">
        <v>154</v>
      </c>
      <c r="CW2093" t="s">
        <v>155</v>
      </c>
      <c r="CX2093" t="s">
        <v>400</v>
      </c>
      <c r="DC2093" s="15"/>
      <c r="DH2093" t="s">
        <v>146</v>
      </c>
    </row>
    <row r="2094" spans="1:112" x14ac:dyDescent="0.25">
      <c r="A2094" t="s">
        <v>122</v>
      </c>
      <c r="B2094" t="s">
        <v>122</v>
      </c>
      <c r="C2094" t="s">
        <v>5952</v>
      </c>
      <c r="D2094" t="s">
        <v>124</v>
      </c>
      <c r="E2094" t="s">
        <v>125</v>
      </c>
      <c r="F2094" t="s">
        <v>126</v>
      </c>
      <c r="G2094" s="15">
        <v>44992</v>
      </c>
      <c r="H2094" t="s">
        <v>819</v>
      </c>
      <c r="I2094" t="s">
        <v>128</v>
      </c>
      <c r="J2094" s="15"/>
      <c r="M2094" t="s">
        <v>3162</v>
      </c>
      <c r="N2094" t="s">
        <v>130</v>
      </c>
      <c r="T2094" t="s">
        <v>793</v>
      </c>
      <c r="U2094" t="s">
        <v>1658</v>
      </c>
      <c r="V2094" t="s">
        <v>3163</v>
      </c>
      <c r="W2094" t="s">
        <v>134</v>
      </c>
      <c r="AA2094" t="s">
        <v>135</v>
      </c>
      <c r="AB2094" t="s">
        <v>122</v>
      </c>
      <c r="AC2094" t="s">
        <v>135</v>
      </c>
      <c r="AD2094" t="s">
        <v>136</v>
      </c>
      <c r="AF2094" t="s">
        <v>137</v>
      </c>
      <c r="AG2094" t="s">
        <v>138</v>
      </c>
      <c r="AH2094">
        <v>0.14899999999999999</v>
      </c>
      <c r="AI2094" t="s">
        <v>139</v>
      </c>
      <c r="AK2094" t="s">
        <v>140</v>
      </c>
      <c r="AM2094" t="s">
        <v>141</v>
      </c>
      <c r="AS2094" t="s">
        <v>224</v>
      </c>
      <c r="AU2094">
        <v>200</v>
      </c>
      <c r="AV2094" t="s">
        <v>130</v>
      </c>
      <c r="AZ2094" t="s">
        <v>143</v>
      </c>
      <c r="BA2094" t="s">
        <v>122</v>
      </c>
      <c r="BB2094" t="s">
        <v>143</v>
      </c>
      <c r="BD2094" t="s">
        <v>182</v>
      </c>
      <c r="BE2094" s="15"/>
      <c r="BG2094" t="s">
        <v>145</v>
      </c>
      <c r="BH2094">
        <v>8.1900000000000001E-2</v>
      </c>
      <c r="BI2094" t="s">
        <v>139</v>
      </c>
      <c r="BJ2094" s="15"/>
      <c r="BK2094" t="s">
        <v>146</v>
      </c>
      <c r="BL2094">
        <v>7</v>
      </c>
      <c r="BM2094" s="16">
        <v>44992.78125</v>
      </c>
      <c r="BO2094" s="16"/>
      <c r="BP2094" t="s">
        <v>147</v>
      </c>
      <c r="BQ2094" t="s">
        <v>147</v>
      </c>
      <c r="BR2094">
        <v>0.14899999999999999</v>
      </c>
      <c r="BS2094">
        <v>8.1900000000000001E-2</v>
      </c>
      <c r="BT2094" t="b">
        <v>0</v>
      </c>
      <c r="BU2094">
        <v>0.14899999999999999</v>
      </c>
      <c r="BV2094">
        <v>8.1900000000000001E-2</v>
      </c>
      <c r="BW2094">
        <v>0.14899999999999999</v>
      </c>
      <c r="BX2094" t="s">
        <v>148</v>
      </c>
      <c r="BY2094" t="s">
        <v>122</v>
      </c>
      <c r="BZ2094" t="s">
        <v>122</v>
      </c>
      <c r="CA2094" t="s">
        <v>3164</v>
      </c>
      <c r="CB2094" t="s">
        <v>150</v>
      </c>
      <c r="CC2094" t="s">
        <v>3165</v>
      </c>
      <c r="CD2094" t="s">
        <v>410</v>
      </c>
      <c r="CI2094">
        <v>33.527564900000002</v>
      </c>
      <c r="CJ2094">
        <v>-112.08133220000001</v>
      </c>
      <c r="CN2094" t="s">
        <v>135</v>
      </c>
      <c r="CO2094" t="s">
        <v>153</v>
      </c>
      <c r="CV2094" t="s">
        <v>154</v>
      </c>
      <c r="CW2094" t="s">
        <v>155</v>
      </c>
      <c r="CX2094" t="s">
        <v>321</v>
      </c>
      <c r="DC2094" s="15"/>
      <c r="DH2094" t="s">
        <v>146</v>
      </c>
    </row>
    <row r="2095" spans="1:112" x14ac:dyDescent="0.25">
      <c r="A2095" t="s">
        <v>122</v>
      </c>
      <c r="B2095" t="s">
        <v>122</v>
      </c>
      <c r="C2095" t="s">
        <v>5953</v>
      </c>
      <c r="D2095" t="s">
        <v>124</v>
      </c>
      <c r="E2095" t="s">
        <v>125</v>
      </c>
      <c r="F2095" t="s">
        <v>126</v>
      </c>
      <c r="G2095" s="15">
        <v>45583</v>
      </c>
      <c r="H2095" t="s">
        <v>1325</v>
      </c>
      <c r="I2095" t="s">
        <v>128</v>
      </c>
      <c r="J2095" s="15"/>
      <c r="M2095" t="s">
        <v>1951</v>
      </c>
      <c r="N2095" t="s">
        <v>130</v>
      </c>
      <c r="T2095" t="s">
        <v>1092</v>
      </c>
      <c r="U2095" t="s">
        <v>161</v>
      </c>
      <c r="V2095" t="s">
        <v>5954</v>
      </c>
      <c r="W2095" t="s">
        <v>134</v>
      </c>
      <c r="AA2095" t="s">
        <v>135</v>
      </c>
      <c r="AB2095" t="s">
        <v>122</v>
      </c>
      <c r="AC2095" t="s">
        <v>135</v>
      </c>
      <c r="AD2095" t="s">
        <v>136</v>
      </c>
      <c r="AF2095" t="s">
        <v>137</v>
      </c>
      <c r="AG2095" t="s">
        <v>138</v>
      </c>
      <c r="AH2095">
        <v>0.14799999999999999</v>
      </c>
      <c r="AI2095" t="s">
        <v>139</v>
      </c>
      <c r="AK2095" t="s">
        <v>140</v>
      </c>
      <c r="AM2095" t="s">
        <v>141</v>
      </c>
      <c r="AS2095" t="s">
        <v>224</v>
      </c>
      <c r="AU2095">
        <v>145</v>
      </c>
      <c r="AV2095" t="s">
        <v>130</v>
      </c>
      <c r="AZ2095" t="s">
        <v>143</v>
      </c>
      <c r="BA2095" t="s">
        <v>122</v>
      </c>
      <c r="BB2095" t="s">
        <v>143</v>
      </c>
      <c r="BD2095" t="s">
        <v>182</v>
      </c>
      <c r="BE2095" s="15"/>
      <c r="BG2095" t="s">
        <v>145</v>
      </c>
      <c r="BH2095">
        <v>8.1900000000000001E-2</v>
      </c>
      <c r="BI2095" t="s">
        <v>139</v>
      </c>
      <c r="BJ2095" s="15"/>
      <c r="BK2095" t="s">
        <v>146</v>
      </c>
      <c r="BL2095">
        <v>7</v>
      </c>
      <c r="BM2095" s="16">
        <v>45583.770833333299</v>
      </c>
      <c r="BO2095" s="16"/>
      <c r="BP2095" t="s">
        <v>147</v>
      </c>
      <c r="BQ2095" t="s">
        <v>147</v>
      </c>
      <c r="BR2095">
        <v>0.14799999999999999</v>
      </c>
      <c r="BS2095">
        <v>8.1900000000000001E-2</v>
      </c>
      <c r="BT2095" t="b">
        <v>0</v>
      </c>
      <c r="BU2095">
        <v>0.14799999999999999</v>
      </c>
      <c r="BV2095">
        <v>8.1900000000000001E-2</v>
      </c>
      <c r="BW2095">
        <v>0.14799999999999999</v>
      </c>
      <c r="BX2095" t="s">
        <v>148</v>
      </c>
      <c r="BY2095" t="s">
        <v>122</v>
      </c>
      <c r="BZ2095" t="s">
        <v>122</v>
      </c>
      <c r="CA2095" t="s">
        <v>5955</v>
      </c>
      <c r="CB2095" t="s">
        <v>150</v>
      </c>
      <c r="CC2095" t="s">
        <v>5956</v>
      </c>
      <c r="CD2095" t="s">
        <v>379</v>
      </c>
      <c r="CI2095">
        <v>33.4920306</v>
      </c>
      <c r="CJ2095">
        <v>-112.1384139</v>
      </c>
      <c r="CK2095" t="s">
        <v>294</v>
      </c>
      <c r="CN2095" t="s">
        <v>135</v>
      </c>
      <c r="CO2095" t="s">
        <v>153</v>
      </c>
      <c r="CV2095" t="s">
        <v>154</v>
      </c>
      <c r="CW2095" t="s">
        <v>155</v>
      </c>
      <c r="CX2095" t="s">
        <v>321</v>
      </c>
      <c r="DC2095" s="15"/>
      <c r="DH2095" t="s">
        <v>146</v>
      </c>
    </row>
    <row r="2096" spans="1:112" x14ac:dyDescent="0.25">
      <c r="A2096" t="s">
        <v>122</v>
      </c>
      <c r="B2096" t="s">
        <v>122</v>
      </c>
      <c r="C2096" t="s">
        <v>5957</v>
      </c>
      <c r="D2096" t="s">
        <v>124</v>
      </c>
      <c r="E2096" t="s">
        <v>125</v>
      </c>
      <c r="F2096" t="s">
        <v>126</v>
      </c>
      <c r="G2096" s="15">
        <v>44701</v>
      </c>
      <c r="H2096" t="s">
        <v>3995</v>
      </c>
      <c r="I2096" t="s">
        <v>128</v>
      </c>
      <c r="J2096" s="15"/>
      <c r="M2096" t="s">
        <v>608</v>
      </c>
      <c r="N2096" t="s">
        <v>130</v>
      </c>
      <c r="T2096" t="s">
        <v>131</v>
      </c>
      <c r="U2096" t="s">
        <v>193</v>
      </c>
      <c r="V2096" t="s">
        <v>425</v>
      </c>
      <c r="W2096" t="s">
        <v>134</v>
      </c>
      <c r="AA2096" t="s">
        <v>135</v>
      </c>
      <c r="AB2096" t="s">
        <v>122</v>
      </c>
      <c r="AC2096" t="s">
        <v>135</v>
      </c>
      <c r="AD2096" t="s">
        <v>136</v>
      </c>
      <c r="AF2096" t="s">
        <v>137</v>
      </c>
      <c r="AG2096" t="s">
        <v>138</v>
      </c>
      <c r="AH2096">
        <v>0.14499999999999999</v>
      </c>
      <c r="AI2096" t="s">
        <v>139</v>
      </c>
      <c r="AK2096" t="s">
        <v>140</v>
      </c>
      <c r="AM2096" t="s">
        <v>141</v>
      </c>
      <c r="AS2096" t="s">
        <v>246</v>
      </c>
      <c r="AU2096">
        <v>85</v>
      </c>
      <c r="AV2096" t="s">
        <v>130</v>
      </c>
      <c r="AZ2096" t="s">
        <v>143</v>
      </c>
      <c r="BA2096" t="s">
        <v>122</v>
      </c>
      <c r="BB2096" t="s">
        <v>143</v>
      </c>
      <c r="BD2096" t="s">
        <v>163</v>
      </c>
      <c r="BE2096" s="15"/>
      <c r="BG2096" t="s">
        <v>145</v>
      </c>
      <c r="BH2096">
        <v>8.1900000000000001E-2</v>
      </c>
      <c r="BI2096" t="s">
        <v>139</v>
      </c>
      <c r="BJ2096" s="15"/>
      <c r="BK2096" t="s">
        <v>146</v>
      </c>
      <c r="BL2096">
        <v>7</v>
      </c>
      <c r="BM2096" s="16">
        <v>44701.762499999997</v>
      </c>
      <c r="BO2096" s="16"/>
      <c r="BP2096" t="s">
        <v>147</v>
      </c>
      <c r="BQ2096" t="s">
        <v>147</v>
      </c>
      <c r="BR2096">
        <v>0.14499999999999999</v>
      </c>
      <c r="BS2096">
        <v>8.1900000000000001E-2</v>
      </c>
      <c r="BT2096" t="b">
        <v>0</v>
      </c>
      <c r="BU2096">
        <v>0.14499999999999999</v>
      </c>
      <c r="BV2096">
        <v>8.1900000000000001E-2</v>
      </c>
      <c r="BW2096">
        <v>0.14499999999999999</v>
      </c>
      <c r="BX2096" t="s">
        <v>148</v>
      </c>
      <c r="BY2096" t="s">
        <v>122</v>
      </c>
      <c r="BZ2096" t="s">
        <v>122</v>
      </c>
      <c r="CA2096" t="s">
        <v>426</v>
      </c>
      <c r="CB2096" t="s">
        <v>150</v>
      </c>
      <c r="CC2096" t="s">
        <v>332</v>
      </c>
      <c r="CD2096" t="s">
        <v>399</v>
      </c>
      <c r="CI2096">
        <v>32.2016578</v>
      </c>
      <c r="CJ2096">
        <v>-110.96876810000001</v>
      </c>
      <c r="CN2096" t="s">
        <v>135</v>
      </c>
      <c r="CO2096" t="s">
        <v>153</v>
      </c>
      <c r="CV2096" t="s">
        <v>154</v>
      </c>
      <c r="CW2096" t="s">
        <v>155</v>
      </c>
      <c r="CX2096" t="s">
        <v>400</v>
      </c>
      <c r="DC2096" s="15"/>
      <c r="DH2096" t="s">
        <v>146</v>
      </c>
    </row>
    <row r="2097" spans="1:112" x14ac:dyDescent="0.25">
      <c r="A2097" t="s">
        <v>122</v>
      </c>
      <c r="B2097" t="s">
        <v>122</v>
      </c>
      <c r="C2097" t="s">
        <v>5958</v>
      </c>
      <c r="D2097" t="s">
        <v>124</v>
      </c>
      <c r="E2097" t="s">
        <v>125</v>
      </c>
      <c r="F2097" t="s">
        <v>126</v>
      </c>
      <c r="G2097" s="15">
        <v>44490</v>
      </c>
      <c r="H2097" t="s">
        <v>957</v>
      </c>
      <c r="I2097" t="s">
        <v>128</v>
      </c>
      <c r="J2097" s="15"/>
      <c r="M2097" t="s">
        <v>1917</v>
      </c>
      <c r="N2097" t="s">
        <v>130</v>
      </c>
      <c r="T2097" t="s">
        <v>793</v>
      </c>
      <c r="U2097" t="s">
        <v>1658</v>
      </c>
      <c r="V2097" t="s">
        <v>5959</v>
      </c>
      <c r="W2097" t="s">
        <v>134</v>
      </c>
      <c r="AA2097" t="s">
        <v>135</v>
      </c>
      <c r="AB2097" t="s">
        <v>122</v>
      </c>
      <c r="AC2097" t="s">
        <v>135</v>
      </c>
      <c r="AD2097" t="s">
        <v>136</v>
      </c>
      <c r="AF2097" t="s">
        <v>137</v>
      </c>
      <c r="AG2097" t="s">
        <v>138</v>
      </c>
      <c r="AH2097">
        <v>0.143999993801117</v>
      </c>
      <c r="AI2097" t="s">
        <v>139</v>
      </c>
      <c r="AK2097" t="s">
        <v>140</v>
      </c>
      <c r="AM2097" t="s">
        <v>141</v>
      </c>
      <c r="AS2097" t="s">
        <v>224</v>
      </c>
      <c r="AU2097">
        <v>235</v>
      </c>
      <c r="AV2097" t="s">
        <v>130</v>
      </c>
      <c r="AZ2097" t="s">
        <v>143</v>
      </c>
      <c r="BA2097" t="s">
        <v>122</v>
      </c>
      <c r="BB2097" t="s">
        <v>143</v>
      </c>
      <c r="BD2097" t="s">
        <v>182</v>
      </c>
      <c r="BE2097" s="15"/>
      <c r="BG2097" t="s">
        <v>145</v>
      </c>
      <c r="BH2097">
        <v>8.1900000572204604E-2</v>
      </c>
      <c r="BI2097" t="s">
        <v>139</v>
      </c>
      <c r="BJ2097" s="15"/>
      <c r="BK2097" t="s">
        <v>146</v>
      </c>
      <c r="BL2097">
        <v>7</v>
      </c>
      <c r="BM2097" s="16">
        <v>44490.638888888898</v>
      </c>
      <c r="BO2097" s="16"/>
      <c r="BP2097" t="s">
        <v>147</v>
      </c>
      <c r="BQ2097" t="s">
        <v>147</v>
      </c>
      <c r="BR2097">
        <v>0.143999993801117</v>
      </c>
      <c r="BS2097">
        <v>8.1900000572204604E-2</v>
      </c>
      <c r="BT2097" t="b">
        <v>0</v>
      </c>
      <c r="BU2097">
        <v>0.143999993801117</v>
      </c>
      <c r="BV2097">
        <v>8.1900000572204604E-2</v>
      </c>
      <c r="BW2097">
        <v>0.143999993801117</v>
      </c>
      <c r="BX2097" t="s">
        <v>148</v>
      </c>
      <c r="BY2097" t="s">
        <v>122</v>
      </c>
      <c r="BZ2097" t="s">
        <v>122</v>
      </c>
      <c r="CA2097" t="s">
        <v>5960</v>
      </c>
      <c r="CB2097" t="s">
        <v>150</v>
      </c>
      <c r="CC2097" t="s">
        <v>5961</v>
      </c>
      <c r="CD2097" t="s">
        <v>410</v>
      </c>
      <c r="CI2097">
        <v>33.527536699999999</v>
      </c>
      <c r="CJ2097">
        <v>-112.08090180000001</v>
      </c>
      <c r="CN2097" t="s">
        <v>135</v>
      </c>
      <c r="CO2097" t="s">
        <v>153</v>
      </c>
      <c r="CV2097" t="s">
        <v>154</v>
      </c>
      <c r="CW2097" t="s">
        <v>155</v>
      </c>
      <c r="CX2097" t="s">
        <v>321</v>
      </c>
      <c r="DC2097" s="15"/>
      <c r="DH2097" t="s">
        <v>146</v>
      </c>
    </row>
    <row r="2098" spans="1:112" x14ac:dyDescent="0.25">
      <c r="A2098" t="s">
        <v>1955</v>
      </c>
      <c r="B2098" t="s">
        <v>1956</v>
      </c>
      <c r="C2098" t="s">
        <v>5962</v>
      </c>
      <c r="D2098" t="s">
        <v>124</v>
      </c>
      <c r="E2098" t="s">
        <v>125</v>
      </c>
      <c r="F2098" t="s">
        <v>126</v>
      </c>
      <c r="G2098" s="15">
        <v>43382</v>
      </c>
      <c r="H2098" t="s">
        <v>2330</v>
      </c>
      <c r="I2098" t="s">
        <v>1197</v>
      </c>
      <c r="J2098" s="15"/>
      <c r="M2098" t="s">
        <v>5908</v>
      </c>
      <c r="N2098" t="s">
        <v>130</v>
      </c>
      <c r="T2098" t="s">
        <v>2675</v>
      </c>
      <c r="U2098" t="s">
        <v>1961</v>
      </c>
      <c r="V2098" t="s">
        <v>5909</v>
      </c>
      <c r="AA2098" t="s">
        <v>1963</v>
      </c>
      <c r="AB2098" t="s">
        <v>1955</v>
      </c>
      <c r="AC2098" t="s">
        <v>1964</v>
      </c>
      <c r="AD2098" t="s">
        <v>1965</v>
      </c>
      <c r="AF2098" t="s">
        <v>137</v>
      </c>
      <c r="AG2098" t="s">
        <v>1966</v>
      </c>
      <c r="AH2098">
        <v>0.14000000000000001</v>
      </c>
      <c r="AI2098" t="s">
        <v>139</v>
      </c>
      <c r="AJ2098" t="s">
        <v>5910</v>
      </c>
      <c r="AK2098" t="s">
        <v>140</v>
      </c>
      <c r="AM2098" t="s">
        <v>141</v>
      </c>
      <c r="AZ2098" t="s">
        <v>1207</v>
      </c>
      <c r="BA2098" t="s">
        <v>1208</v>
      </c>
      <c r="BB2098" t="s">
        <v>1209</v>
      </c>
      <c r="BD2098" t="s">
        <v>1967</v>
      </c>
      <c r="BE2098" s="15">
        <v>43393</v>
      </c>
      <c r="BG2098" t="s">
        <v>1968</v>
      </c>
      <c r="BH2098">
        <v>0.08</v>
      </c>
      <c r="BI2098" t="s">
        <v>139</v>
      </c>
      <c r="BJ2098" s="15"/>
      <c r="BK2098" t="s">
        <v>146</v>
      </c>
      <c r="BL2098">
        <v>8</v>
      </c>
      <c r="BM2098" s="16">
        <v>43382.947916666701</v>
      </c>
      <c r="BO2098" s="16"/>
      <c r="BP2098" t="s">
        <v>147</v>
      </c>
      <c r="BQ2098" t="s">
        <v>147</v>
      </c>
      <c r="BR2098">
        <v>0.14000000000000001</v>
      </c>
      <c r="BS2098">
        <v>0.08</v>
      </c>
      <c r="BT2098" t="b">
        <v>0</v>
      </c>
      <c r="BU2098">
        <v>0.14000000000000001</v>
      </c>
      <c r="BV2098">
        <v>0.08</v>
      </c>
      <c r="BW2098">
        <v>0.14000000000000001</v>
      </c>
      <c r="BX2098" t="s">
        <v>148</v>
      </c>
      <c r="BY2098" t="s">
        <v>1955</v>
      </c>
      <c r="BZ2098" t="s">
        <v>1956</v>
      </c>
      <c r="CA2098" t="s">
        <v>5911</v>
      </c>
      <c r="CB2098" t="s">
        <v>150</v>
      </c>
      <c r="CC2098" t="s">
        <v>1970</v>
      </c>
      <c r="CD2098" t="s">
        <v>1422</v>
      </c>
      <c r="CI2098">
        <v>45.67899826</v>
      </c>
      <c r="CJ2098">
        <v>-122.6294321</v>
      </c>
      <c r="CN2098" t="s">
        <v>1971</v>
      </c>
      <c r="CO2098" t="s">
        <v>298</v>
      </c>
      <c r="CP2098" t="s">
        <v>5912</v>
      </c>
      <c r="CQ2098" t="s">
        <v>130</v>
      </c>
      <c r="CT2098" t="s">
        <v>1973</v>
      </c>
      <c r="CU2098" t="s">
        <v>302</v>
      </c>
      <c r="CV2098" t="s">
        <v>154</v>
      </c>
      <c r="CW2098" t="s">
        <v>1220</v>
      </c>
      <c r="CX2098" t="s">
        <v>1801</v>
      </c>
      <c r="DC2098" s="15"/>
      <c r="DF2098">
        <v>109.5</v>
      </c>
      <c r="DG2098" t="s">
        <v>130</v>
      </c>
      <c r="DH2098" t="s">
        <v>146</v>
      </c>
    </row>
    <row r="2099" spans="1:112" x14ac:dyDescent="0.25">
      <c r="A2099" t="s">
        <v>122</v>
      </c>
      <c r="B2099" t="s">
        <v>122</v>
      </c>
      <c r="C2099" t="s">
        <v>5963</v>
      </c>
      <c r="D2099" t="s">
        <v>124</v>
      </c>
      <c r="E2099" t="s">
        <v>125</v>
      </c>
      <c r="F2099" t="s">
        <v>126</v>
      </c>
      <c r="G2099" s="15">
        <v>45583</v>
      </c>
      <c r="H2099" t="s">
        <v>986</v>
      </c>
      <c r="I2099" t="s">
        <v>128</v>
      </c>
      <c r="J2099" s="15"/>
      <c r="M2099" t="s">
        <v>1951</v>
      </c>
      <c r="N2099" t="s">
        <v>130</v>
      </c>
      <c r="T2099" t="s">
        <v>1125</v>
      </c>
      <c r="U2099" t="s">
        <v>161</v>
      </c>
      <c r="V2099" t="s">
        <v>5964</v>
      </c>
      <c r="W2099" t="s">
        <v>134</v>
      </c>
      <c r="AA2099" t="s">
        <v>135</v>
      </c>
      <c r="AB2099" t="s">
        <v>122</v>
      </c>
      <c r="AC2099" t="s">
        <v>135</v>
      </c>
      <c r="AD2099" t="s">
        <v>136</v>
      </c>
      <c r="AF2099" t="s">
        <v>137</v>
      </c>
      <c r="AG2099" t="s">
        <v>138</v>
      </c>
      <c r="AH2099">
        <v>0.13900000000000001</v>
      </c>
      <c r="AI2099" t="s">
        <v>139</v>
      </c>
      <c r="AK2099" t="s">
        <v>140</v>
      </c>
      <c r="AM2099" t="s">
        <v>141</v>
      </c>
      <c r="AS2099" t="s">
        <v>224</v>
      </c>
      <c r="AU2099">
        <v>145</v>
      </c>
      <c r="AV2099" t="s">
        <v>130</v>
      </c>
      <c r="AZ2099" t="s">
        <v>143</v>
      </c>
      <c r="BA2099" t="s">
        <v>122</v>
      </c>
      <c r="BB2099" t="s">
        <v>143</v>
      </c>
      <c r="BD2099" t="s">
        <v>182</v>
      </c>
      <c r="BE2099" s="15"/>
      <c r="BG2099" t="s">
        <v>145</v>
      </c>
      <c r="BH2099">
        <v>8.1900000000000001E-2</v>
      </c>
      <c r="BI2099" t="s">
        <v>139</v>
      </c>
      <c r="BJ2099" s="15"/>
      <c r="BK2099" t="s">
        <v>146</v>
      </c>
      <c r="BL2099">
        <v>7</v>
      </c>
      <c r="BM2099" s="16">
        <v>45583.715277777803</v>
      </c>
      <c r="BO2099" s="16"/>
      <c r="BP2099" t="s">
        <v>147</v>
      </c>
      <c r="BQ2099" t="s">
        <v>147</v>
      </c>
      <c r="BR2099">
        <v>0.13900000000000001</v>
      </c>
      <c r="BS2099">
        <v>8.1900000000000001E-2</v>
      </c>
      <c r="BT2099" t="b">
        <v>0</v>
      </c>
      <c r="BU2099">
        <v>0.13900000000000001</v>
      </c>
      <c r="BV2099">
        <v>8.1900000000000001E-2</v>
      </c>
      <c r="BW2099">
        <v>0.13900000000000001</v>
      </c>
      <c r="BX2099" t="s">
        <v>148</v>
      </c>
      <c r="BY2099" t="s">
        <v>122</v>
      </c>
      <c r="BZ2099" t="s">
        <v>122</v>
      </c>
      <c r="CA2099" t="s">
        <v>5965</v>
      </c>
      <c r="CB2099" t="s">
        <v>150</v>
      </c>
      <c r="CC2099" t="s">
        <v>5966</v>
      </c>
      <c r="CD2099" t="s">
        <v>379</v>
      </c>
      <c r="CI2099">
        <v>33.4903111</v>
      </c>
      <c r="CJ2099">
        <v>-112.1381694</v>
      </c>
      <c r="CN2099" t="s">
        <v>135</v>
      </c>
      <c r="CO2099" t="s">
        <v>153</v>
      </c>
      <c r="CV2099" t="s">
        <v>154</v>
      </c>
      <c r="CW2099" t="s">
        <v>155</v>
      </c>
      <c r="CX2099" t="s">
        <v>321</v>
      </c>
      <c r="DC2099" s="15"/>
      <c r="DH2099" t="s">
        <v>146</v>
      </c>
    </row>
    <row r="2100" spans="1:112" x14ac:dyDescent="0.25">
      <c r="A2100" t="s">
        <v>122</v>
      </c>
      <c r="B2100" t="s">
        <v>122</v>
      </c>
      <c r="C2100" t="s">
        <v>5967</v>
      </c>
      <c r="D2100" t="s">
        <v>124</v>
      </c>
      <c r="E2100" t="s">
        <v>125</v>
      </c>
      <c r="F2100" t="s">
        <v>126</v>
      </c>
      <c r="G2100" s="15">
        <v>44448</v>
      </c>
      <c r="H2100" t="s">
        <v>828</v>
      </c>
      <c r="I2100" t="s">
        <v>128</v>
      </c>
      <c r="J2100" s="15"/>
      <c r="M2100" t="s">
        <v>467</v>
      </c>
      <c r="N2100" t="s">
        <v>130</v>
      </c>
      <c r="T2100" t="s">
        <v>160</v>
      </c>
      <c r="U2100" t="s">
        <v>161</v>
      </c>
      <c r="V2100" t="s">
        <v>5968</v>
      </c>
      <c r="W2100" t="s">
        <v>134</v>
      </c>
      <c r="AA2100" t="s">
        <v>135</v>
      </c>
      <c r="AB2100" t="s">
        <v>122</v>
      </c>
      <c r="AC2100" t="s">
        <v>135</v>
      </c>
      <c r="AD2100" t="s">
        <v>136</v>
      </c>
      <c r="AF2100" t="s">
        <v>137</v>
      </c>
      <c r="AG2100" t="s">
        <v>138</v>
      </c>
      <c r="AH2100">
        <v>0.13600000000000001</v>
      </c>
      <c r="AI2100" t="s">
        <v>139</v>
      </c>
      <c r="AK2100" t="s">
        <v>140</v>
      </c>
      <c r="AM2100" t="s">
        <v>141</v>
      </c>
      <c r="AS2100" t="s">
        <v>224</v>
      </c>
      <c r="AU2100">
        <v>22</v>
      </c>
      <c r="AV2100" t="s">
        <v>130</v>
      </c>
      <c r="AZ2100" t="s">
        <v>143</v>
      </c>
      <c r="BA2100" t="s">
        <v>122</v>
      </c>
      <c r="BB2100" t="s">
        <v>143</v>
      </c>
      <c r="BD2100" t="s">
        <v>163</v>
      </c>
      <c r="BE2100" s="15"/>
      <c r="BG2100" t="s">
        <v>145</v>
      </c>
      <c r="BH2100">
        <v>8.1900000000000001E-2</v>
      </c>
      <c r="BI2100" t="s">
        <v>139</v>
      </c>
      <c r="BJ2100" s="15"/>
      <c r="BK2100" t="s">
        <v>146</v>
      </c>
      <c r="BL2100">
        <v>7</v>
      </c>
      <c r="BM2100" s="16">
        <v>44448.746527777803</v>
      </c>
      <c r="BO2100" s="16"/>
      <c r="BP2100" t="s">
        <v>147</v>
      </c>
      <c r="BQ2100" t="s">
        <v>147</v>
      </c>
      <c r="BR2100">
        <v>0.13600000000000001</v>
      </c>
      <c r="BS2100">
        <v>8.1900000000000001E-2</v>
      </c>
      <c r="BT2100" t="b">
        <v>0</v>
      </c>
      <c r="BU2100">
        <v>0.13600000000000001</v>
      </c>
      <c r="BV2100">
        <v>8.1900000000000001E-2</v>
      </c>
      <c r="BW2100">
        <v>0.13600000000000001</v>
      </c>
      <c r="BX2100" t="s">
        <v>148</v>
      </c>
      <c r="BY2100" t="s">
        <v>122</v>
      </c>
      <c r="BZ2100" t="s">
        <v>122</v>
      </c>
      <c r="CA2100" t="s">
        <v>5969</v>
      </c>
      <c r="CB2100" t="s">
        <v>150</v>
      </c>
      <c r="CC2100" t="s">
        <v>241</v>
      </c>
      <c r="CD2100" t="s">
        <v>5970</v>
      </c>
      <c r="CI2100">
        <v>34.506630800000003</v>
      </c>
      <c r="CJ2100">
        <v>-109.3643101</v>
      </c>
      <c r="CN2100" t="s">
        <v>135</v>
      </c>
      <c r="CO2100" t="s">
        <v>153</v>
      </c>
      <c r="CV2100" t="s">
        <v>154</v>
      </c>
      <c r="CW2100" t="s">
        <v>155</v>
      </c>
      <c r="CX2100" t="s">
        <v>304</v>
      </c>
      <c r="DC2100" s="15"/>
      <c r="DH2100" t="s">
        <v>146</v>
      </c>
    </row>
    <row r="2101" spans="1:112" x14ac:dyDescent="0.25">
      <c r="A2101" t="s">
        <v>122</v>
      </c>
      <c r="B2101" t="s">
        <v>122</v>
      </c>
      <c r="C2101" t="s">
        <v>5971</v>
      </c>
      <c r="D2101" t="s">
        <v>124</v>
      </c>
      <c r="E2101" t="s">
        <v>125</v>
      </c>
      <c r="F2101" t="s">
        <v>126</v>
      </c>
      <c r="G2101" s="15">
        <v>44845</v>
      </c>
      <c r="H2101" t="s">
        <v>4042</v>
      </c>
      <c r="I2101" t="s">
        <v>128</v>
      </c>
      <c r="J2101" s="15"/>
      <c r="M2101" t="s">
        <v>5972</v>
      </c>
      <c r="N2101" t="s">
        <v>130</v>
      </c>
      <c r="T2101" t="s">
        <v>793</v>
      </c>
      <c r="U2101" t="s">
        <v>794</v>
      </c>
      <c r="V2101" t="s">
        <v>5973</v>
      </c>
      <c r="W2101" t="s">
        <v>134</v>
      </c>
      <c r="AA2101" t="s">
        <v>135</v>
      </c>
      <c r="AB2101" t="s">
        <v>122</v>
      </c>
      <c r="AC2101" t="s">
        <v>135</v>
      </c>
      <c r="AD2101" t="s">
        <v>136</v>
      </c>
      <c r="AF2101" t="s">
        <v>137</v>
      </c>
      <c r="AG2101" t="s">
        <v>138</v>
      </c>
      <c r="AH2101">
        <v>0.13300000000000001</v>
      </c>
      <c r="AI2101" t="s">
        <v>139</v>
      </c>
      <c r="AK2101" t="s">
        <v>140</v>
      </c>
      <c r="AM2101" t="s">
        <v>141</v>
      </c>
      <c r="AS2101" t="s">
        <v>224</v>
      </c>
      <c r="AU2101">
        <v>350</v>
      </c>
      <c r="AV2101" t="s">
        <v>130</v>
      </c>
      <c r="AZ2101" t="s">
        <v>143</v>
      </c>
      <c r="BA2101" t="s">
        <v>122</v>
      </c>
      <c r="BB2101" t="s">
        <v>143</v>
      </c>
      <c r="BD2101" t="s">
        <v>182</v>
      </c>
      <c r="BE2101" s="15"/>
      <c r="BG2101" t="s">
        <v>145</v>
      </c>
      <c r="BH2101">
        <v>8.1900000000000001E-2</v>
      </c>
      <c r="BI2101" t="s">
        <v>139</v>
      </c>
      <c r="BJ2101" s="15"/>
      <c r="BK2101" t="s">
        <v>146</v>
      </c>
      <c r="BL2101">
        <v>7</v>
      </c>
      <c r="BM2101" s="16">
        <v>44845.779861111099</v>
      </c>
      <c r="BO2101" s="16"/>
      <c r="BP2101" t="s">
        <v>147</v>
      </c>
      <c r="BQ2101" t="s">
        <v>147</v>
      </c>
      <c r="BR2101">
        <v>0.13300000000000001</v>
      </c>
      <c r="BS2101">
        <v>8.1900000000000001E-2</v>
      </c>
      <c r="BT2101" t="b">
        <v>0</v>
      </c>
      <c r="BU2101">
        <v>0.13300000000000001</v>
      </c>
      <c r="BV2101">
        <v>8.1900000000000001E-2</v>
      </c>
      <c r="BW2101">
        <v>0.13300000000000001</v>
      </c>
      <c r="BX2101" t="s">
        <v>148</v>
      </c>
      <c r="BY2101" t="s">
        <v>122</v>
      </c>
      <c r="BZ2101" t="s">
        <v>122</v>
      </c>
      <c r="CA2101" t="s">
        <v>5974</v>
      </c>
      <c r="CB2101" t="s">
        <v>150</v>
      </c>
      <c r="CC2101" t="s">
        <v>5975</v>
      </c>
      <c r="CD2101" t="s">
        <v>410</v>
      </c>
      <c r="CI2101">
        <v>33.514702399999997</v>
      </c>
      <c r="CJ2101">
        <v>-112.0742958</v>
      </c>
      <c r="CN2101" t="s">
        <v>135</v>
      </c>
      <c r="CO2101" t="s">
        <v>153</v>
      </c>
      <c r="CV2101" t="s">
        <v>154</v>
      </c>
      <c r="CW2101" t="s">
        <v>155</v>
      </c>
      <c r="CX2101" t="s">
        <v>321</v>
      </c>
      <c r="DC2101" s="15"/>
      <c r="DH2101" t="s">
        <v>146</v>
      </c>
    </row>
    <row r="2102" spans="1:112" x14ac:dyDescent="0.25">
      <c r="A2102" t="s">
        <v>122</v>
      </c>
      <c r="B2102" t="s">
        <v>122</v>
      </c>
      <c r="C2102" t="s">
        <v>5976</v>
      </c>
      <c r="D2102" t="s">
        <v>124</v>
      </c>
      <c r="E2102" t="s">
        <v>125</v>
      </c>
      <c r="F2102" t="s">
        <v>126</v>
      </c>
      <c r="G2102" s="15">
        <v>45595</v>
      </c>
      <c r="H2102" t="s">
        <v>720</v>
      </c>
      <c r="I2102" t="s">
        <v>128</v>
      </c>
      <c r="J2102" s="15"/>
      <c r="M2102" t="s">
        <v>3153</v>
      </c>
      <c r="N2102" t="s">
        <v>130</v>
      </c>
      <c r="T2102" t="s">
        <v>1942</v>
      </c>
      <c r="U2102" t="s">
        <v>1943</v>
      </c>
      <c r="V2102" t="s">
        <v>5977</v>
      </c>
      <c r="W2102" t="s">
        <v>134</v>
      </c>
      <c r="AA2102" t="s">
        <v>135</v>
      </c>
      <c r="AB2102" t="s">
        <v>122</v>
      </c>
      <c r="AC2102" t="s">
        <v>135</v>
      </c>
      <c r="AD2102" t="s">
        <v>136</v>
      </c>
      <c r="AF2102" t="s">
        <v>137</v>
      </c>
      <c r="AG2102" t="s">
        <v>138</v>
      </c>
      <c r="AH2102">
        <v>0.13200000000000001</v>
      </c>
      <c r="AI2102" t="s">
        <v>139</v>
      </c>
      <c r="AK2102" t="s">
        <v>140</v>
      </c>
      <c r="AM2102" t="s">
        <v>501</v>
      </c>
      <c r="AS2102" t="s">
        <v>224</v>
      </c>
      <c r="AU2102">
        <v>190</v>
      </c>
      <c r="AV2102" t="s">
        <v>130</v>
      </c>
      <c r="AZ2102" t="s">
        <v>143</v>
      </c>
      <c r="BA2102" t="s">
        <v>122</v>
      </c>
      <c r="BB2102" t="s">
        <v>143</v>
      </c>
      <c r="BD2102" t="s">
        <v>182</v>
      </c>
      <c r="BE2102" s="15"/>
      <c r="BG2102" t="s">
        <v>145</v>
      </c>
      <c r="BH2102">
        <v>8.1900000000000001E-2</v>
      </c>
      <c r="BI2102" t="s">
        <v>139</v>
      </c>
      <c r="BJ2102" s="15"/>
      <c r="BK2102" t="s">
        <v>146</v>
      </c>
      <c r="BL2102">
        <v>7</v>
      </c>
      <c r="BM2102" s="16">
        <v>45595.708333333299</v>
      </c>
      <c r="BO2102" s="16"/>
      <c r="BP2102" t="s">
        <v>147</v>
      </c>
      <c r="BQ2102" t="s">
        <v>147</v>
      </c>
      <c r="BR2102">
        <v>0.13200000000000001</v>
      </c>
      <c r="BS2102">
        <v>8.1900000000000001E-2</v>
      </c>
      <c r="BT2102" t="b">
        <v>0</v>
      </c>
      <c r="BU2102">
        <v>0.13200000000000001</v>
      </c>
      <c r="BV2102">
        <v>8.1900000000000001E-2</v>
      </c>
      <c r="BW2102">
        <v>0.13200000000000001</v>
      </c>
      <c r="BX2102" t="s">
        <v>148</v>
      </c>
      <c r="BY2102" t="s">
        <v>122</v>
      </c>
      <c r="BZ2102" t="s">
        <v>122</v>
      </c>
      <c r="CA2102" t="s">
        <v>5978</v>
      </c>
      <c r="CB2102" t="s">
        <v>150</v>
      </c>
      <c r="CC2102" t="s">
        <v>5979</v>
      </c>
      <c r="CD2102" t="s">
        <v>410</v>
      </c>
      <c r="CI2102">
        <v>33.527564900000002</v>
      </c>
      <c r="CJ2102">
        <v>-112.08133220000001</v>
      </c>
      <c r="CN2102" t="s">
        <v>135</v>
      </c>
      <c r="CO2102" t="s">
        <v>153</v>
      </c>
      <c r="CV2102" t="s">
        <v>154</v>
      </c>
      <c r="CW2102" t="s">
        <v>155</v>
      </c>
      <c r="CX2102" t="s">
        <v>321</v>
      </c>
      <c r="DC2102" s="15"/>
      <c r="DH2102" t="s">
        <v>146</v>
      </c>
    </row>
    <row r="2103" spans="1:112" x14ac:dyDescent="0.25">
      <c r="A2103" t="s">
        <v>122</v>
      </c>
      <c r="B2103" t="s">
        <v>122</v>
      </c>
      <c r="C2103" t="s">
        <v>5980</v>
      </c>
      <c r="D2103" t="s">
        <v>124</v>
      </c>
      <c r="E2103" t="s">
        <v>125</v>
      </c>
      <c r="F2103" t="s">
        <v>126</v>
      </c>
      <c r="G2103" s="15">
        <v>44623</v>
      </c>
      <c r="H2103" t="s">
        <v>1389</v>
      </c>
      <c r="I2103" t="s">
        <v>128</v>
      </c>
      <c r="J2103" s="15"/>
      <c r="M2103" t="s">
        <v>5981</v>
      </c>
      <c r="N2103" t="s">
        <v>130</v>
      </c>
      <c r="T2103" t="s">
        <v>160</v>
      </c>
      <c r="U2103" t="s">
        <v>161</v>
      </c>
      <c r="V2103" t="s">
        <v>5982</v>
      </c>
      <c r="W2103" t="s">
        <v>134</v>
      </c>
      <c r="AA2103" t="s">
        <v>135</v>
      </c>
      <c r="AB2103" t="s">
        <v>122</v>
      </c>
      <c r="AC2103" t="s">
        <v>135</v>
      </c>
      <c r="AD2103" t="s">
        <v>136</v>
      </c>
      <c r="AF2103" t="s">
        <v>137</v>
      </c>
      <c r="AG2103" t="s">
        <v>138</v>
      </c>
      <c r="AH2103">
        <v>0.129</v>
      </c>
      <c r="AI2103" t="s">
        <v>139</v>
      </c>
      <c r="AK2103" t="s">
        <v>140</v>
      </c>
      <c r="AM2103" t="s">
        <v>141</v>
      </c>
      <c r="AS2103" t="s">
        <v>224</v>
      </c>
      <c r="AU2103">
        <v>215.5</v>
      </c>
      <c r="AV2103" t="s">
        <v>130</v>
      </c>
      <c r="AZ2103" t="s">
        <v>143</v>
      </c>
      <c r="BA2103" t="s">
        <v>122</v>
      </c>
      <c r="BB2103" t="s">
        <v>143</v>
      </c>
      <c r="BD2103" t="s">
        <v>163</v>
      </c>
      <c r="BE2103" s="15"/>
      <c r="BG2103" t="s">
        <v>145</v>
      </c>
      <c r="BH2103">
        <v>8.1900000000000001E-2</v>
      </c>
      <c r="BI2103" t="s">
        <v>139</v>
      </c>
      <c r="BJ2103" s="15"/>
      <c r="BK2103" t="s">
        <v>146</v>
      </c>
      <c r="BL2103">
        <v>7</v>
      </c>
      <c r="BM2103" s="16">
        <v>44623.720833333296</v>
      </c>
      <c r="BO2103" s="16"/>
      <c r="BP2103" t="s">
        <v>147</v>
      </c>
      <c r="BQ2103" t="s">
        <v>147</v>
      </c>
      <c r="BR2103">
        <v>0.129</v>
      </c>
      <c r="BS2103">
        <v>8.1900000000000001E-2</v>
      </c>
      <c r="BT2103" t="b">
        <v>0</v>
      </c>
      <c r="BU2103">
        <v>0.129</v>
      </c>
      <c r="BV2103">
        <v>8.1900000000000001E-2</v>
      </c>
      <c r="BW2103">
        <v>0.129</v>
      </c>
      <c r="BX2103" t="s">
        <v>148</v>
      </c>
      <c r="BY2103" t="s">
        <v>122</v>
      </c>
      <c r="BZ2103" t="s">
        <v>122</v>
      </c>
      <c r="CA2103" t="s">
        <v>5983</v>
      </c>
      <c r="CB2103" t="s">
        <v>150</v>
      </c>
      <c r="CC2103" t="s">
        <v>5984</v>
      </c>
      <c r="CD2103" t="s">
        <v>379</v>
      </c>
      <c r="CI2103">
        <v>33.538794799999998</v>
      </c>
      <c r="CJ2103">
        <v>-112.1870131</v>
      </c>
      <c r="CN2103" t="s">
        <v>135</v>
      </c>
      <c r="CO2103" t="s">
        <v>153</v>
      </c>
      <c r="CV2103" t="s">
        <v>154</v>
      </c>
      <c r="CW2103" t="s">
        <v>155</v>
      </c>
      <c r="CX2103" t="s">
        <v>321</v>
      </c>
      <c r="DC2103" s="15"/>
      <c r="DH2103" t="s">
        <v>146</v>
      </c>
    </row>
    <row r="2104" spans="1:112" x14ac:dyDescent="0.25">
      <c r="A2104" t="s">
        <v>122</v>
      </c>
      <c r="B2104" t="s">
        <v>122</v>
      </c>
      <c r="C2104" t="s">
        <v>5985</v>
      </c>
      <c r="D2104" t="s">
        <v>124</v>
      </c>
      <c r="E2104" t="s">
        <v>125</v>
      </c>
      <c r="F2104" t="s">
        <v>126</v>
      </c>
      <c r="G2104" s="15">
        <v>44537</v>
      </c>
      <c r="H2104" t="s">
        <v>5986</v>
      </c>
      <c r="I2104" t="s">
        <v>128</v>
      </c>
      <c r="J2104" s="15"/>
      <c r="M2104" t="s">
        <v>5783</v>
      </c>
      <c r="N2104" t="s">
        <v>130</v>
      </c>
      <c r="T2104" t="s">
        <v>131</v>
      </c>
      <c r="U2104" t="s">
        <v>417</v>
      </c>
      <c r="V2104" t="s">
        <v>5987</v>
      </c>
      <c r="W2104" t="s">
        <v>134</v>
      </c>
      <c r="AA2104" t="s">
        <v>135</v>
      </c>
      <c r="AB2104" t="s">
        <v>122</v>
      </c>
      <c r="AC2104" t="s">
        <v>135</v>
      </c>
      <c r="AD2104" t="s">
        <v>136</v>
      </c>
      <c r="AF2104" t="s">
        <v>137</v>
      </c>
      <c r="AG2104" t="s">
        <v>138</v>
      </c>
      <c r="AH2104">
        <v>0.126</v>
      </c>
      <c r="AI2104" t="s">
        <v>139</v>
      </c>
      <c r="AK2104" t="s">
        <v>140</v>
      </c>
      <c r="AM2104" t="s">
        <v>141</v>
      </c>
      <c r="AS2104" t="s">
        <v>224</v>
      </c>
      <c r="AU2104">
        <v>10</v>
      </c>
      <c r="AV2104" t="s">
        <v>130</v>
      </c>
      <c r="AZ2104" t="s">
        <v>143</v>
      </c>
      <c r="BA2104" t="s">
        <v>122</v>
      </c>
      <c r="BB2104" t="s">
        <v>143</v>
      </c>
      <c r="BD2104" t="s">
        <v>163</v>
      </c>
      <c r="BE2104" s="15"/>
      <c r="BG2104" t="s">
        <v>145</v>
      </c>
      <c r="BH2104">
        <v>8.1900000000000001E-2</v>
      </c>
      <c r="BI2104" t="s">
        <v>139</v>
      </c>
      <c r="BJ2104" s="15"/>
      <c r="BK2104" t="s">
        <v>146</v>
      </c>
      <c r="BL2104">
        <v>7</v>
      </c>
      <c r="BM2104" s="16">
        <v>44537.456250000003</v>
      </c>
      <c r="BO2104" s="16"/>
      <c r="BP2104" t="s">
        <v>147</v>
      </c>
      <c r="BQ2104" t="s">
        <v>147</v>
      </c>
      <c r="BR2104">
        <v>0.126</v>
      </c>
      <c r="BS2104">
        <v>8.1900000000000001E-2</v>
      </c>
      <c r="BT2104" t="b">
        <v>0</v>
      </c>
      <c r="BU2104">
        <v>0.126</v>
      </c>
      <c r="BV2104">
        <v>8.1900000000000001E-2</v>
      </c>
      <c r="BW2104">
        <v>0.126</v>
      </c>
      <c r="BX2104" t="s">
        <v>148</v>
      </c>
      <c r="BY2104" t="s">
        <v>122</v>
      </c>
      <c r="BZ2104" t="s">
        <v>122</v>
      </c>
      <c r="CA2104" t="s">
        <v>5988</v>
      </c>
      <c r="CB2104" t="s">
        <v>150</v>
      </c>
      <c r="CC2104" t="s">
        <v>5989</v>
      </c>
      <c r="CD2104" t="s">
        <v>422</v>
      </c>
      <c r="CI2104">
        <v>34.2552959</v>
      </c>
      <c r="CJ2104">
        <v>-110.0304703</v>
      </c>
      <c r="CN2104" t="s">
        <v>135</v>
      </c>
      <c r="CO2104" t="s">
        <v>153</v>
      </c>
      <c r="CV2104" t="s">
        <v>154</v>
      </c>
      <c r="CW2104" t="s">
        <v>155</v>
      </c>
      <c r="CX2104" t="s">
        <v>199</v>
      </c>
      <c r="DC2104" s="15"/>
      <c r="DH2104" t="s">
        <v>146</v>
      </c>
    </row>
    <row r="2105" spans="1:112" x14ac:dyDescent="0.25">
      <c r="A2105" t="s">
        <v>5990</v>
      </c>
      <c r="B2105" t="s">
        <v>5991</v>
      </c>
      <c r="C2105" t="s">
        <v>5992</v>
      </c>
      <c r="D2105" t="s">
        <v>124</v>
      </c>
      <c r="E2105" t="s">
        <v>125</v>
      </c>
      <c r="F2105" t="s">
        <v>126</v>
      </c>
      <c r="G2105" s="15">
        <v>42963</v>
      </c>
      <c r="H2105" t="s">
        <v>1022</v>
      </c>
      <c r="I2105" t="s">
        <v>128</v>
      </c>
      <c r="J2105" s="15"/>
      <c r="T2105" t="s">
        <v>1792</v>
      </c>
      <c r="U2105" t="s">
        <v>277</v>
      </c>
      <c r="V2105" t="s">
        <v>5993</v>
      </c>
      <c r="W2105" t="s">
        <v>5994</v>
      </c>
      <c r="Y2105" t="s">
        <v>280</v>
      </c>
      <c r="Z2105" t="s">
        <v>280</v>
      </c>
      <c r="AA2105" t="s">
        <v>1716</v>
      </c>
      <c r="AB2105" t="s">
        <v>1436</v>
      </c>
      <c r="AC2105" t="s">
        <v>1717</v>
      </c>
      <c r="AD2105" t="s">
        <v>1718</v>
      </c>
      <c r="AF2105" t="s">
        <v>137</v>
      </c>
      <c r="AG2105" t="s">
        <v>282</v>
      </c>
      <c r="AH2105">
        <v>0.12</v>
      </c>
      <c r="AI2105" t="s">
        <v>147</v>
      </c>
      <c r="AK2105" t="s">
        <v>283</v>
      </c>
      <c r="AM2105" t="s">
        <v>141</v>
      </c>
      <c r="AT2105" t="s">
        <v>284</v>
      </c>
      <c r="AZ2105" t="s">
        <v>285</v>
      </c>
      <c r="BA2105" t="s">
        <v>281</v>
      </c>
      <c r="BB2105" t="s">
        <v>286</v>
      </c>
      <c r="BC2105" t="s">
        <v>287</v>
      </c>
      <c r="BD2105" t="s">
        <v>288</v>
      </c>
      <c r="BE2105" s="15">
        <v>42971</v>
      </c>
      <c r="BG2105" t="s">
        <v>290</v>
      </c>
      <c r="BH2105">
        <v>0.08</v>
      </c>
      <c r="BI2105" t="s">
        <v>147</v>
      </c>
      <c r="BJ2105" s="15"/>
      <c r="BK2105" t="s">
        <v>291</v>
      </c>
      <c r="BL2105">
        <v>7</v>
      </c>
      <c r="BM2105" s="16">
        <v>42963.6875</v>
      </c>
      <c r="BO2105" s="16"/>
      <c r="BP2105" t="s">
        <v>147</v>
      </c>
      <c r="BQ2105" t="s">
        <v>147</v>
      </c>
      <c r="BR2105">
        <v>0.12</v>
      </c>
      <c r="BS2105">
        <v>0.08</v>
      </c>
      <c r="BT2105" t="b">
        <v>0</v>
      </c>
      <c r="BU2105">
        <v>0.12</v>
      </c>
      <c r="BV2105">
        <v>0.08</v>
      </c>
      <c r="BW2105">
        <v>0.12</v>
      </c>
      <c r="BX2105" t="s">
        <v>148</v>
      </c>
      <c r="BY2105" t="s">
        <v>5990</v>
      </c>
      <c r="BZ2105" t="s">
        <v>5991</v>
      </c>
      <c r="CA2105" t="s">
        <v>5995</v>
      </c>
      <c r="CB2105" t="s">
        <v>150</v>
      </c>
      <c r="CD2105" t="s">
        <v>5996</v>
      </c>
      <c r="CI2105">
        <v>34.911472199999999</v>
      </c>
      <c r="CJ2105">
        <v>-111.4646667</v>
      </c>
      <c r="CK2105" t="s">
        <v>294</v>
      </c>
      <c r="CL2105" t="s">
        <v>5997</v>
      </c>
      <c r="CM2105" t="s">
        <v>296</v>
      </c>
      <c r="CN2105" t="s">
        <v>1446</v>
      </c>
      <c r="CO2105" t="s">
        <v>298</v>
      </c>
      <c r="CP2105" t="s">
        <v>5998</v>
      </c>
      <c r="CQ2105" t="s">
        <v>300</v>
      </c>
      <c r="CR2105">
        <v>4.3</v>
      </c>
      <c r="CS2105" t="s">
        <v>300</v>
      </c>
      <c r="CT2105" t="s">
        <v>1800</v>
      </c>
      <c r="CU2105" t="s">
        <v>1219</v>
      </c>
      <c r="CV2105" t="s">
        <v>154</v>
      </c>
      <c r="CW2105" t="s">
        <v>155</v>
      </c>
      <c r="CX2105" t="s">
        <v>3706</v>
      </c>
      <c r="CY2105" t="s">
        <v>5999</v>
      </c>
      <c r="DC2105" s="15">
        <v>31993</v>
      </c>
      <c r="DD2105">
        <v>101</v>
      </c>
      <c r="DE2105" t="s">
        <v>130</v>
      </c>
      <c r="DF2105">
        <v>101</v>
      </c>
      <c r="DG2105" t="s">
        <v>130</v>
      </c>
      <c r="DH2105" t="s">
        <v>291</v>
      </c>
    </row>
    <row r="2106" spans="1:112" x14ac:dyDescent="0.25">
      <c r="A2106" t="s">
        <v>122</v>
      </c>
      <c r="B2106" t="s">
        <v>122</v>
      </c>
      <c r="C2106" t="s">
        <v>6000</v>
      </c>
      <c r="D2106" t="s">
        <v>124</v>
      </c>
      <c r="E2106" t="s">
        <v>125</v>
      </c>
      <c r="F2106" t="s">
        <v>126</v>
      </c>
      <c r="G2106" s="15">
        <v>44701</v>
      </c>
      <c r="H2106" t="s">
        <v>1112</v>
      </c>
      <c r="I2106" t="s">
        <v>128</v>
      </c>
      <c r="J2106" s="15"/>
      <c r="M2106" t="s">
        <v>608</v>
      </c>
      <c r="N2106" t="s">
        <v>130</v>
      </c>
      <c r="T2106" t="s">
        <v>131</v>
      </c>
      <c r="U2106" t="s">
        <v>193</v>
      </c>
      <c r="V2106" t="s">
        <v>845</v>
      </c>
      <c r="W2106" t="s">
        <v>134</v>
      </c>
      <c r="AA2106" t="s">
        <v>135</v>
      </c>
      <c r="AB2106" t="s">
        <v>122</v>
      </c>
      <c r="AC2106" t="s">
        <v>135</v>
      </c>
      <c r="AD2106" t="s">
        <v>136</v>
      </c>
      <c r="AF2106" t="s">
        <v>137</v>
      </c>
      <c r="AG2106" t="s">
        <v>138</v>
      </c>
      <c r="AH2106">
        <v>0.11799999999999999</v>
      </c>
      <c r="AI2106" t="s">
        <v>139</v>
      </c>
      <c r="AK2106" t="s">
        <v>140</v>
      </c>
      <c r="AM2106" t="s">
        <v>141</v>
      </c>
      <c r="AS2106" t="s">
        <v>246</v>
      </c>
      <c r="AU2106">
        <v>85</v>
      </c>
      <c r="AV2106" t="s">
        <v>130</v>
      </c>
      <c r="AZ2106" t="s">
        <v>143</v>
      </c>
      <c r="BA2106" t="s">
        <v>122</v>
      </c>
      <c r="BB2106" t="s">
        <v>143</v>
      </c>
      <c r="BD2106" t="s">
        <v>163</v>
      </c>
      <c r="BE2106" s="15"/>
      <c r="BG2106" t="s">
        <v>145</v>
      </c>
      <c r="BH2106">
        <v>8.1900000000000001E-2</v>
      </c>
      <c r="BI2106" t="s">
        <v>139</v>
      </c>
      <c r="BJ2106" s="15"/>
      <c r="BK2106" t="s">
        <v>146</v>
      </c>
      <c r="BL2106">
        <v>7</v>
      </c>
      <c r="BM2106" s="16">
        <v>44701.820833333302</v>
      </c>
      <c r="BO2106" s="16"/>
      <c r="BP2106" t="s">
        <v>147</v>
      </c>
      <c r="BQ2106" t="s">
        <v>147</v>
      </c>
      <c r="BR2106">
        <v>0.11799999999999999</v>
      </c>
      <c r="BS2106">
        <v>8.1900000000000001E-2</v>
      </c>
      <c r="BT2106" t="b">
        <v>0</v>
      </c>
      <c r="BU2106">
        <v>0.11799999999999999</v>
      </c>
      <c r="BV2106">
        <v>8.1900000000000001E-2</v>
      </c>
      <c r="BW2106">
        <v>0.11799999999999999</v>
      </c>
      <c r="BX2106" t="s">
        <v>148</v>
      </c>
      <c r="BY2106" t="s">
        <v>122</v>
      </c>
      <c r="BZ2106" t="s">
        <v>122</v>
      </c>
      <c r="CA2106" t="s">
        <v>846</v>
      </c>
      <c r="CB2106" t="s">
        <v>150</v>
      </c>
      <c r="CC2106" t="s">
        <v>631</v>
      </c>
      <c r="CD2106" t="s">
        <v>399</v>
      </c>
      <c r="CI2106">
        <v>32.201698299999997</v>
      </c>
      <c r="CJ2106">
        <v>-110.96888970000001</v>
      </c>
      <c r="CN2106" t="s">
        <v>135</v>
      </c>
      <c r="CO2106" t="s">
        <v>153</v>
      </c>
      <c r="CV2106" t="s">
        <v>154</v>
      </c>
      <c r="CW2106" t="s">
        <v>155</v>
      </c>
      <c r="CX2106" t="s">
        <v>400</v>
      </c>
      <c r="DC2106" s="15"/>
      <c r="DH2106" t="s">
        <v>146</v>
      </c>
    </row>
    <row r="2107" spans="1:112" x14ac:dyDescent="0.25">
      <c r="A2107" t="s">
        <v>6001</v>
      </c>
      <c r="B2107" t="s">
        <v>6002</v>
      </c>
      <c r="C2107" t="s">
        <v>6003</v>
      </c>
      <c r="D2107" t="s">
        <v>124</v>
      </c>
      <c r="E2107" t="s">
        <v>125</v>
      </c>
      <c r="F2107" t="s">
        <v>126</v>
      </c>
      <c r="G2107" s="15">
        <v>43031</v>
      </c>
      <c r="H2107" t="s">
        <v>2330</v>
      </c>
      <c r="I2107" t="s">
        <v>6004</v>
      </c>
      <c r="J2107" s="15"/>
      <c r="T2107" t="s">
        <v>6005</v>
      </c>
      <c r="V2107" t="s">
        <v>6006</v>
      </c>
      <c r="AA2107" t="s">
        <v>6007</v>
      </c>
      <c r="AB2107" t="s">
        <v>6001</v>
      </c>
      <c r="AC2107" t="s">
        <v>6008</v>
      </c>
      <c r="AD2107" t="s">
        <v>1407</v>
      </c>
      <c r="AE2107" t="s">
        <v>1544</v>
      </c>
      <c r="AF2107" t="s">
        <v>137</v>
      </c>
      <c r="AG2107" t="s">
        <v>6009</v>
      </c>
      <c r="AI2107" t="s">
        <v>139</v>
      </c>
      <c r="AK2107" t="s">
        <v>140</v>
      </c>
      <c r="AM2107" t="s">
        <v>141</v>
      </c>
      <c r="AZ2107" t="s">
        <v>1207</v>
      </c>
      <c r="BA2107" t="s">
        <v>1208</v>
      </c>
      <c r="BB2107" t="s">
        <v>1209</v>
      </c>
      <c r="BE2107" s="15">
        <v>43041</v>
      </c>
      <c r="BG2107" t="s">
        <v>1211</v>
      </c>
      <c r="BH2107">
        <v>0.22</v>
      </c>
      <c r="BI2107" t="s">
        <v>139</v>
      </c>
      <c r="BJ2107" s="15"/>
      <c r="BK2107" t="s">
        <v>146</v>
      </c>
      <c r="BL2107">
        <v>5</v>
      </c>
      <c r="BM2107" s="16">
        <v>43031.822916666701</v>
      </c>
      <c r="BO2107" s="16"/>
      <c r="BP2107" t="s">
        <v>147</v>
      </c>
      <c r="BQ2107" t="s">
        <v>147</v>
      </c>
      <c r="BS2107">
        <v>0.22</v>
      </c>
      <c r="BT2107" t="b">
        <v>0</v>
      </c>
      <c r="BV2107">
        <v>0.22</v>
      </c>
      <c r="BW2107">
        <v>0.11</v>
      </c>
      <c r="BX2107" t="s">
        <v>1103</v>
      </c>
      <c r="BY2107" t="s">
        <v>6001</v>
      </c>
      <c r="BZ2107" t="s">
        <v>6002</v>
      </c>
      <c r="CA2107" t="s">
        <v>1515</v>
      </c>
      <c r="CB2107" t="s">
        <v>150</v>
      </c>
      <c r="CD2107" t="s">
        <v>6010</v>
      </c>
      <c r="CI2107">
        <v>45.49441667</v>
      </c>
      <c r="CJ2107">
        <v>-88.959527780000002</v>
      </c>
      <c r="CN2107" t="s">
        <v>135</v>
      </c>
      <c r="CO2107" t="s">
        <v>153</v>
      </c>
      <c r="CV2107" t="s">
        <v>154</v>
      </c>
      <c r="CW2107" t="s">
        <v>227</v>
      </c>
      <c r="CX2107" t="s">
        <v>4704</v>
      </c>
      <c r="DC2107" s="15"/>
      <c r="DH2107" t="s">
        <v>146</v>
      </c>
    </row>
    <row r="2108" spans="1:112" x14ac:dyDescent="0.25">
      <c r="A2108" t="s">
        <v>122</v>
      </c>
      <c r="B2108" t="s">
        <v>122</v>
      </c>
      <c r="C2108" t="s">
        <v>6011</v>
      </c>
      <c r="D2108" t="s">
        <v>124</v>
      </c>
      <c r="E2108" t="s">
        <v>125</v>
      </c>
      <c r="F2108" t="s">
        <v>126</v>
      </c>
      <c r="G2108" s="15">
        <v>44702</v>
      </c>
      <c r="H2108" t="s">
        <v>6012</v>
      </c>
      <c r="I2108" t="s">
        <v>128</v>
      </c>
      <c r="J2108" s="15"/>
      <c r="M2108" t="s">
        <v>608</v>
      </c>
      <c r="N2108" t="s">
        <v>130</v>
      </c>
      <c r="T2108" t="s">
        <v>131</v>
      </c>
      <c r="U2108" t="s">
        <v>193</v>
      </c>
      <c r="V2108" t="s">
        <v>3327</v>
      </c>
      <c r="W2108" t="s">
        <v>134</v>
      </c>
      <c r="AA2108" t="s">
        <v>135</v>
      </c>
      <c r="AB2108" t="s">
        <v>122</v>
      </c>
      <c r="AC2108" t="s">
        <v>135</v>
      </c>
      <c r="AD2108" t="s">
        <v>136</v>
      </c>
      <c r="AF2108" t="s">
        <v>137</v>
      </c>
      <c r="AG2108" t="s">
        <v>138</v>
      </c>
      <c r="AH2108">
        <v>0.11</v>
      </c>
      <c r="AI2108" t="s">
        <v>139</v>
      </c>
      <c r="AK2108" t="s">
        <v>140</v>
      </c>
      <c r="AM2108" t="s">
        <v>141</v>
      </c>
      <c r="AS2108" t="s">
        <v>246</v>
      </c>
      <c r="AU2108">
        <v>85</v>
      </c>
      <c r="AV2108" t="s">
        <v>130</v>
      </c>
      <c r="AZ2108" t="s">
        <v>143</v>
      </c>
      <c r="BA2108" t="s">
        <v>122</v>
      </c>
      <c r="BB2108" t="s">
        <v>143</v>
      </c>
      <c r="BD2108" t="s">
        <v>163</v>
      </c>
      <c r="BE2108" s="15"/>
      <c r="BG2108" t="s">
        <v>145</v>
      </c>
      <c r="BH2108">
        <v>8.1900000000000001E-2</v>
      </c>
      <c r="BI2108" t="s">
        <v>139</v>
      </c>
      <c r="BJ2108" s="15"/>
      <c r="BK2108" t="s">
        <v>146</v>
      </c>
      <c r="BL2108">
        <v>7</v>
      </c>
      <c r="BM2108" s="16">
        <v>44702.407638888901</v>
      </c>
      <c r="BO2108" s="16"/>
      <c r="BP2108" t="s">
        <v>147</v>
      </c>
      <c r="BQ2108" t="s">
        <v>147</v>
      </c>
      <c r="BR2108">
        <v>0.11</v>
      </c>
      <c r="BS2108">
        <v>8.1900000000000001E-2</v>
      </c>
      <c r="BT2108" t="b">
        <v>0</v>
      </c>
      <c r="BU2108">
        <v>0.11</v>
      </c>
      <c r="BV2108">
        <v>8.1900000000000001E-2</v>
      </c>
      <c r="BW2108">
        <v>0.11</v>
      </c>
      <c r="BX2108" t="s">
        <v>148</v>
      </c>
      <c r="BY2108" t="s">
        <v>122</v>
      </c>
      <c r="BZ2108" t="s">
        <v>122</v>
      </c>
      <c r="CA2108" t="s">
        <v>3328</v>
      </c>
      <c r="CB2108" t="s">
        <v>150</v>
      </c>
      <c r="CC2108" t="s">
        <v>241</v>
      </c>
      <c r="CD2108" t="s">
        <v>399</v>
      </c>
      <c r="CI2108">
        <v>32.201466400000001</v>
      </c>
      <c r="CJ2108">
        <v>-110.9687608</v>
      </c>
      <c r="CN2108" t="s">
        <v>135</v>
      </c>
      <c r="CO2108" t="s">
        <v>153</v>
      </c>
      <c r="CV2108" t="s">
        <v>154</v>
      </c>
      <c r="CW2108" t="s">
        <v>155</v>
      </c>
      <c r="CX2108" t="s">
        <v>400</v>
      </c>
      <c r="DC2108" s="15"/>
      <c r="DH2108" t="s">
        <v>146</v>
      </c>
    </row>
    <row r="2109" spans="1:112" x14ac:dyDescent="0.25">
      <c r="A2109" t="s">
        <v>122</v>
      </c>
      <c r="B2109" t="s">
        <v>122</v>
      </c>
      <c r="C2109" t="s">
        <v>6013</v>
      </c>
      <c r="D2109" t="s">
        <v>124</v>
      </c>
      <c r="E2109" t="s">
        <v>125</v>
      </c>
      <c r="F2109" t="s">
        <v>126</v>
      </c>
      <c r="G2109" s="15">
        <v>44425</v>
      </c>
      <c r="H2109" t="s">
        <v>6014</v>
      </c>
      <c r="I2109" t="s">
        <v>128</v>
      </c>
      <c r="J2109" s="15"/>
      <c r="M2109" t="s">
        <v>608</v>
      </c>
      <c r="N2109" t="s">
        <v>130</v>
      </c>
      <c r="T2109" t="s">
        <v>131</v>
      </c>
      <c r="U2109" t="s">
        <v>193</v>
      </c>
      <c r="V2109" t="s">
        <v>5935</v>
      </c>
      <c r="W2109" t="s">
        <v>134</v>
      </c>
      <c r="AA2109" t="s">
        <v>135</v>
      </c>
      <c r="AB2109" t="s">
        <v>122</v>
      </c>
      <c r="AC2109" t="s">
        <v>135</v>
      </c>
      <c r="AD2109" t="s">
        <v>136</v>
      </c>
      <c r="AF2109" t="s">
        <v>137</v>
      </c>
      <c r="AG2109" t="s">
        <v>138</v>
      </c>
      <c r="AH2109">
        <v>0.109</v>
      </c>
      <c r="AI2109" t="s">
        <v>139</v>
      </c>
      <c r="AK2109" t="s">
        <v>140</v>
      </c>
      <c r="AM2109" t="s">
        <v>141</v>
      </c>
      <c r="AS2109" t="s">
        <v>246</v>
      </c>
      <c r="AU2109">
        <v>85</v>
      </c>
      <c r="AV2109" t="s">
        <v>130</v>
      </c>
      <c r="AZ2109" t="s">
        <v>143</v>
      </c>
      <c r="BA2109" t="s">
        <v>122</v>
      </c>
      <c r="BB2109" t="s">
        <v>143</v>
      </c>
      <c r="BD2109" t="s">
        <v>163</v>
      </c>
      <c r="BE2109" s="15"/>
      <c r="BG2109" t="s">
        <v>145</v>
      </c>
      <c r="BH2109">
        <v>8.1900000000000001E-2</v>
      </c>
      <c r="BI2109" t="s">
        <v>139</v>
      </c>
      <c r="BJ2109" s="15"/>
      <c r="BK2109" t="s">
        <v>146</v>
      </c>
      <c r="BL2109">
        <v>7</v>
      </c>
      <c r="BM2109" s="16">
        <v>44425.436805555597</v>
      </c>
      <c r="BO2109" s="16"/>
      <c r="BP2109" t="s">
        <v>147</v>
      </c>
      <c r="BQ2109" t="s">
        <v>147</v>
      </c>
      <c r="BR2109">
        <v>0.109</v>
      </c>
      <c r="BS2109">
        <v>8.1900000000000001E-2</v>
      </c>
      <c r="BT2109" t="b">
        <v>0</v>
      </c>
      <c r="BU2109">
        <v>0.109</v>
      </c>
      <c r="BV2109">
        <v>8.1900000000000001E-2</v>
      </c>
      <c r="BW2109">
        <v>0.109</v>
      </c>
      <c r="BX2109" t="s">
        <v>148</v>
      </c>
      <c r="BY2109" t="s">
        <v>122</v>
      </c>
      <c r="BZ2109" t="s">
        <v>122</v>
      </c>
      <c r="CA2109" t="s">
        <v>5936</v>
      </c>
      <c r="CB2109" t="s">
        <v>150</v>
      </c>
      <c r="CC2109" t="s">
        <v>641</v>
      </c>
      <c r="CD2109" t="s">
        <v>399</v>
      </c>
      <c r="CI2109">
        <v>32.202136099999997</v>
      </c>
      <c r="CJ2109">
        <v>-110.969325</v>
      </c>
      <c r="CN2109" t="s">
        <v>135</v>
      </c>
      <c r="CO2109" t="s">
        <v>153</v>
      </c>
      <c r="CV2109" t="s">
        <v>154</v>
      </c>
      <c r="CW2109" t="s">
        <v>155</v>
      </c>
      <c r="CX2109" t="s">
        <v>400</v>
      </c>
      <c r="DC2109" s="15"/>
      <c r="DH2109" t="s">
        <v>146</v>
      </c>
    </row>
    <row r="2110" spans="1:112" x14ac:dyDescent="0.25">
      <c r="A2110" t="s">
        <v>122</v>
      </c>
      <c r="B2110" t="s">
        <v>122</v>
      </c>
      <c r="C2110" t="s">
        <v>6015</v>
      </c>
      <c r="D2110" t="s">
        <v>124</v>
      </c>
      <c r="E2110" t="s">
        <v>125</v>
      </c>
      <c r="F2110" t="s">
        <v>126</v>
      </c>
      <c r="G2110" s="15">
        <v>44853</v>
      </c>
      <c r="H2110" t="s">
        <v>428</v>
      </c>
      <c r="I2110" t="s">
        <v>128</v>
      </c>
      <c r="J2110" s="15"/>
      <c r="M2110" t="s">
        <v>6016</v>
      </c>
      <c r="N2110" t="s">
        <v>130</v>
      </c>
      <c r="T2110" t="s">
        <v>793</v>
      </c>
      <c r="U2110" t="s">
        <v>794</v>
      </c>
      <c r="V2110" t="s">
        <v>6017</v>
      </c>
      <c r="W2110" t="s">
        <v>134</v>
      </c>
      <c r="AA2110" t="s">
        <v>135</v>
      </c>
      <c r="AB2110" t="s">
        <v>122</v>
      </c>
      <c r="AC2110" t="s">
        <v>135</v>
      </c>
      <c r="AD2110" t="s">
        <v>136</v>
      </c>
      <c r="AF2110" t="s">
        <v>137</v>
      </c>
      <c r="AG2110" t="s">
        <v>138</v>
      </c>
      <c r="AH2110">
        <v>0.109</v>
      </c>
      <c r="AI2110" t="s">
        <v>139</v>
      </c>
      <c r="AK2110" t="s">
        <v>140</v>
      </c>
      <c r="AM2110" t="s">
        <v>141</v>
      </c>
      <c r="AS2110" t="s">
        <v>224</v>
      </c>
      <c r="AU2110">
        <v>92</v>
      </c>
      <c r="AV2110" t="s">
        <v>130</v>
      </c>
      <c r="AZ2110" t="s">
        <v>143</v>
      </c>
      <c r="BA2110" t="s">
        <v>122</v>
      </c>
      <c r="BB2110" t="s">
        <v>143</v>
      </c>
      <c r="BD2110" t="s">
        <v>182</v>
      </c>
      <c r="BE2110" s="15"/>
      <c r="BG2110" t="s">
        <v>145</v>
      </c>
      <c r="BH2110">
        <v>8.1900000000000001E-2</v>
      </c>
      <c r="BI2110" t="s">
        <v>139</v>
      </c>
      <c r="BJ2110" s="15"/>
      <c r="BK2110" t="s">
        <v>146</v>
      </c>
      <c r="BL2110">
        <v>7</v>
      </c>
      <c r="BM2110" s="16">
        <v>44853.618750000001</v>
      </c>
      <c r="BO2110" s="16"/>
      <c r="BP2110" t="s">
        <v>147</v>
      </c>
      <c r="BQ2110" t="s">
        <v>147</v>
      </c>
      <c r="BR2110">
        <v>0.109</v>
      </c>
      <c r="BS2110">
        <v>8.1900000000000001E-2</v>
      </c>
      <c r="BT2110" t="b">
        <v>0</v>
      </c>
      <c r="BU2110">
        <v>0.109</v>
      </c>
      <c r="BV2110">
        <v>8.1900000000000001E-2</v>
      </c>
      <c r="BW2110">
        <v>0.109</v>
      </c>
      <c r="BX2110" t="s">
        <v>148</v>
      </c>
      <c r="BY2110" t="s">
        <v>122</v>
      </c>
      <c r="BZ2110" t="s">
        <v>122</v>
      </c>
      <c r="CA2110" t="s">
        <v>6018</v>
      </c>
      <c r="CB2110" t="s">
        <v>150</v>
      </c>
      <c r="CC2110" t="s">
        <v>6019</v>
      </c>
      <c r="CD2110" t="s">
        <v>410</v>
      </c>
      <c r="CI2110">
        <v>33.494996800000003</v>
      </c>
      <c r="CJ2110">
        <v>-112.0012566</v>
      </c>
      <c r="CN2110" t="s">
        <v>135</v>
      </c>
      <c r="CO2110" t="s">
        <v>153</v>
      </c>
      <c r="CV2110" t="s">
        <v>154</v>
      </c>
      <c r="CW2110" t="s">
        <v>155</v>
      </c>
      <c r="CX2110" t="s">
        <v>321</v>
      </c>
      <c r="DC2110" s="15"/>
      <c r="DH2110" t="s">
        <v>146</v>
      </c>
    </row>
    <row r="2111" spans="1:112" x14ac:dyDescent="0.25">
      <c r="A2111" t="s">
        <v>122</v>
      </c>
      <c r="B2111" t="s">
        <v>122</v>
      </c>
      <c r="C2111" t="s">
        <v>6020</v>
      </c>
      <c r="D2111" t="s">
        <v>124</v>
      </c>
      <c r="E2111" t="s">
        <v>125</v>
      </c>
      <c r="F2111" t="s">
        <v>126</v>
      </c>
      <c r="G2111" s="15">
        <v>45231</v>
      </c>
      <c r="H2111" t="s">
        <v>191</v>
      </c>
      <c r="I2111" t="s">
        <v>128</v>
      </c>
      <c r="J2111" s="15"/>
      <c r="M2111" t="s">
        <v>324</v>
      </c>
      <c r="N2111" t="s">
        <v>130</v>
      </c>
      <c r="T2111" t="s">
        <v>864</v>
      </c>
      <c r="U2111" t="s">
        <v>193</v>
      </c>
      <c r="V2111" t="s">
        <v>5923</v>
      </c>
      <c r="W2111" t="s">
        <v>134</v>
      </c>
      <c r="AA2111" t="s">
        <v>135</v>
      </c>
      <c r="AB2111" t="s">
        <v>122</v>
      </c>
      <c r="AC2111" t="s">
        <v>135</v>
      </c>
      <c r="AD2111" t="s">
        <v>136</v>
      </c>
      <c r="AF2111" t="s">
        <v>137</v>
      </c>
      <c r="AG2111" t="s">
        <v>138</v>
      </c>
      <c r="AH2111">
        <v>0.108</v>
      </c>
      <c r="AI2111" t="s">
        <v>139</v>
      </c>
      <c r="AK2111" t="s">
        <v>140</v>
      </c>
      <c r="AM2111" t="s">
        <v>141</v>
      </c>
      <c r="AS2111" t="s">
        <v>246</v>
      </c>
      <c r="AU2111">
        <v>0</v>
      </c>
      <c r="AV2111" t="s">
        <v>130</v>
      </c>
      <c r="AZ2111" t="s">
        <v>143</v>
      </c>
      <c r="BA2111" t="s">
        <v>122</v>
      </c>
      <c r="BB2111" t="s">
        <v>143</v>
      </c>
      <c r="BD2111" t="s">
        <v>182</v>
      </c>
      <c r="BE2111" s="15"/>
      <c r="BG2111" t="s">
        <v>145</v>
      </c>
      <c r="BH2111">
        <v>8.1900000000000001E-2</v>
      </c>
      <c r="BI2111" t="s">
        <v>139</v>
      </c>
      <c r="BJ2111" s="15"/>
      <c r="BK2111" t="s">
        <v>146</v>
      </c>
      <c r="BL2111">
        <v>7</v>
      </c>
      <c r="BM2111" s="16">
        <v>45231.444444444402</v>
      </c>
      <c r="BO2111" s="16"/>
      <c r="BP2111" t="s">
        <v>147</v>
      </c>
      <c r="BQ2111" t="s">
        <v>147</v>
      </c>
      <c r="BR2111">
        <v>0.108</v>
      </c>
      <c r="BS2111">
        <v>8.1900000000000001E-2</v>
      </c>
      <c r="BT2111" t="b">
        <v>0</v>
      </c>
      <c r="BU2111">
        <v>0.108</v>
      </c>
      <c r="BV2111">
        <v>8.1900000000000001E-2</v>
      </c>
      <c r="BW2111">
        <v>0.108</v>
      </c>
      <c r="BX2111" t="s">
        <v>148</v>
      </c>
      <c r="BY2111" t="s">
        <v>122</v>
      </c>
      <c r="BZ2111" t="s">
        <v>122</v>
      </c>
      <c r="CA2111" t="s">
        <v>5924</v>
      </c>
      <c r="CB2111" t="s">
        <v>150</v>
      </c>
      <c r="CC2111" t="s">
        <v>5925</v>
      </c>
      <c r="CD2111" t="s">
        <v>399</v>
      </c>
      <c r="CI2111">
        <v>32.2272125</v>
      </c>
      <c r="CJ2111">
        <v>-110.96879939999999</v>
      </c>
      <c r="CN2111" t="s">
        <v>135</v>
      </c>
      <c r="CO2111" t="s">
        <v>153</v>
      </c>
      <c r="CV2111" t="s">
        <v>154</v>
      </c>
      <c r="CW2111" t="s">
        <v>155</v>
      </c>
      <c r="CX2111" t="s">
        <v>400</v>
      </c>
      <c r="DC2111" s="15"/>
      <c r="DH2111" t="s">
        <v>146</v>
      </c>
    </row>
    <row r="2112" spans="1:112" x14ac:dyDescent="0.25">
      <c r="A2112" t="s">
        <v>122</v>
      </c>
      <c r="B2112" t="s">
        <v>122</v>
      </c>
      <c r="C2112" t="s">
        <v>6021</v>
      </c>
      <c r="D2112" t="s">
        <v>124</v>
      </c>
      <c r="E2112" t="s">
        <v>125</v>
      </c>
      <c r="F2112" t="s">
        <v>126</v>
      </c>
      <c r="G2112" s="15">
        <v>45630</v>
      </c>
      <c r="H2112" t="s">
        <v>6022</v>
      </c>
      <c r="I2112" t="s">
        <v>128</v>
      </c>
      <c r="J2112" s="15"/>
      <c r="M2112" t="s">
        <v>364</v>
      </c>
      <c r="N2112" t="s">
        <v>130</v>
      </c>
      <c r="T2112" t="s">
        <v>6023</v>
      </c>
      <c r="U2112" t="s">
        <v>1943</v>
      </c>
      <c r="V2112" t="s">
        <v>6024</v>
      </c>
      <c r="W2112" t="s">
        <v>134</v>
      </c>
      <c r="AA2112" t="s">
        <v>135</v>
      </c>
      <c r="AB2112" t="s">
        <v>122</v>
      </c>
      <c r="AC2112" t="s">
        <v>135</v>
      </c>
      <c r="AD2112" t="s">
        <v>136</v>
      </c>
      <c r="AF2112" t="s">
        <v>137</v>
      </c>
      <c r="AG2112" t="s">
        <v>138</v>
      </c>
      <c r="AH2112">
        <v>0.108</v>
      </c>
      <c r="AI2112" t="s">
        <v>139</v>
      </c>
      <c r="AK2112" t="s">
        <v>140</v>
      </c>
      <c r="AM2112" t="s">
        <v>501</v>
      </c>
      <c r="AS2112" t="s">
        <v>224</v>
      </c>
      <c r="AU2112">
        <v>80</v>
      </c>
      <c r="AV2112" t="s">
        <v>130</v>
      </c>
      <c r="AZ2112" t="s">
        <v>143</v>
      </c>
      <c r="BA2112" t="s">
        <v>122</v>
      </c>
      <c r="BB2112" t="s">
        <v>143</v>
      </c>
      <c r="BD2112" t="s">
        <v>182</v>
      </c>
      <c r="BE2112" s="15"/>
      <c r="BG2112" t="s">
        <v>145</v>
      </c>
      <c r="BH2112">
        <v>8.1900000000000001E-2</v>
      </c>
      <c r="BI2112" t="s">
        <v>139</v>
      </c>
      <c r="BJ2112" s="15"/>
      <c r="BK2112" t="s">
        <v>146</v>
      </c>
      <c r="BL2112">
        <v>7</v>
      </c>
      <c r="BM2112" s="16">
        <v>45630.402777777803</v>
      </c>
      <c r="BO2112" s="16"/>
      <c r="BP2112" t="s">
        <v>147</v>
      </c>
      <c r="BQ2112" t="s">
        <v>147</v>
      </c>
      <c r="BR2112">
        <v>0.108</v>
      </c>
      <c r="BS2112">
        <v>8.1900000000000001E-2</v>
      </c>
      <c r="BT2112" t="b">
        <v>0</v>
      </c>
      <c r="BU2112">
        <v>0.108</v>
      </c>
      <c r="BV2112">
        <v>8.1900000000000001E-2</v>
      </c>
      <c r="BW2112">
        <v>0.108</v>
      </c>
      <c r="BX2112" t="s">
        <v>148</v>
      </c>
      <c r="BY2112" t="s">
        <v>122</v>
      </c>
      <c r="BZ2112" t="s">
        <v>122</v>
      </c>
      <c r="CA2112" t="s">
        <v>6025</v>
      </c>
      <c r="CB2112" t="s">
        <v>150</v>
      </c>
      <c r="CC2112" t="s">
        <v>6026</v>
      </c>
      <c r="CD2112" t="s">
        <v>410</v>
      </c>
      <c r="CI2112">
        <v>33.493400000000001</v>
      </c>
      <c r="CJ2112">
        <v>-111.9863</v>
      </c>
      <c r="CN2112" t="s">
        <v>135</v>
      </c>
      <c r="CO2112" t="s">
        <v>153</v>
      </c>
      <c r="CV2112" t="s">
        <v>154</v>
      </c>
      <c r="CW2112" t="s">
        <v>155</v>
      </c>
      <c r="CX2112" t="s">
        <v>321</v>
      </c>
      <c r="DC2112" s="15"/>
      <c r="DH2112" t="s">
        <v>146</v>
      </c>
    </row>
    <row r="2113" spans="1:112" x14ac:dyDescent="0.25">
      <c r="A2113" t="s">
        <v>122</v>
      </c>
      <c r="B2113" t="s">
        <v>122</v>
      </c>
      <c r="C2113" t="s">
        <v>6027</v>
      </c>
      <c r="D2113" t="s">
        <v>124</v>
      </c>
      <c r="E2113" t="s">
        <v>125</v>
      </c>
      <c r="F2113" t="s">
        <v>126</v>
      </c>
      <c r="G2113" s="15">
        <v>44991</v>
      </c>
      <c r="H2113" t="s">
        <v>175</v>
      </c>
      <c r="I2113" t="s">
        <v>128</v>
      </c>
      <c r="J2113" s="15"/>
      <c r="M2113" t="s">
        <v>1917</v>
      </c>
      <c r="N2113" t="s">
        <v>130</v>
      </c>
      <c r="T2113" t="s">
        <v>793</v>
      </c>
      <c r="U2113" t="s">
        <v>1658</v>
      </c>
      <c r="V2113" t="s">
        <v>3175</v>
      </c>
      <c r="W2113" t="s">
        <v>134</v>
      </c>
      <c r="AA2113" t="s">
        <v>135</v>
      </c>
      <c r="AB2113" t="s">
        <v>122</v>
      </c>
      <c r="AC2113" t="s">
        <v>135</v>
      </c>
      <c r="AD2113" t="s">
        <v>136</v>
      </c>
      <c r="AF2113" t="s">
        <v>137</v>
      </c>
      <c r="AG2113" t="s">
        <v>138</v>
      </c>
      <c r="AH2113">
        <v>0.106</v>
      </c>
      <c r="AI2113" t="s">
        <v>139</v>
      </c>
      <c r="AK2113" t="s">
        <v>140</v>
      </c>
      <c r="AM2113" t="s">
        <v>141</v>
      </c>
      <c r="AS2113" t="s">
        <v>224</v>
      </c>
      <c r="AU2113">
        <v>235</v>
      </c>
      <c r="AV2113" t="s">
        <v>130</v>
      </c>
      <c r="AZ2113" t="s">
        <v>143</v>
      </c>
      <c r="BA2113" t="s">
        <v>122</v>
      </c>
      <c r="BB2113" t="s">
        <v>143</v>
      </c>
      <c r="BD2113" t="s">
        <v>182</v>
      </c>
      <c r="BE2113" s="15"/>
      <c r="BG2113" t="s">
        <v>145</v>
      </c>
      <c r="BH2113">
        <v>8.1900000000000001E-2</v>
      </c>
      <c r="BI2113" t="s">
        <v>139</v>
      </c>
      <c r="BJ2113" s="15"/>
      <c r="BK2113" t="s">
        <v>146</v>
      </c>
      <c r="BL2113">
        <v>7</v>
      </c>
      <c r="BM2113" s="16">
        <v>44991.413194444402</v>
      </c>
      <c r="BO2113" s="16"/>
      <c r="BP2113" t="s">
        <v>147</v>
      </c>
      <c r="BQ2113" t="s">
        <v>147</v>
      </c>
      <c r="BR2113">
        <v>0.106</v>
      </c>
      <c r="BS2113">
        <v>8.1900000000000001E-2</v>
      </c>
      <c r="BT2113" t="b">
        <v>0</v>
      </c>
      <c r="BU2113">
        <v>0.106</v>
      </c>
      <c r="BV2113">
        <v>8.1900000000000001E-2</v>
      </c>
      <c r="BW2113">
        <v>0.106</v>
      </c>
      <c r="BX2113" t="s">
        <v>148</v>
      </c>
      <c r="BY2113" t="s">
        <v>122</v>
      </c>
      <c r="BZ2113" t="s">
        <v>122</v>
      </c>
      <c r="CA2113" t="s">
        <v>3176</v>
      </c>
      <c r="CB2113" t="s">
        <v>150</v>
      </c>
      <c r="CC2113" t="s">
        <v>3177</v>
      </c>
      <c r="CD2113" t="s">
        <v>410</v>
      </c>
      <c r="CI2113">
        <v>33.527547200000001</v>
      </c>
      <c r="CJ2113">
        <v>-112.0812114</v>
      </c>
      <c r="CN2113" t="s">
        <v>135</v>
      </c>
      <c r="CO2113" t="s">
        <v>153</v>
      </c>
      <c r="CV2113" t="s">
        <v>154</v>
      </c>
      <c r="CW2113" t="s">
        <v>155</v>
      </c>
      <c r="CX2113" t="s">
        <v>321</v>
      </c>
      <c r="DC2113" s="15"/>
      <c r="DH2113" t="s">
        <v>146</v>
      </c>
    </row>
    <row r="2114" spans="1:112" x14ac:dyDescent="0.25">
      <c r="A2114" t="s">
        <v>122</v>
      </c>
      <c r="B2114" t="s">
        <v>122</v>
      </c>
      <c r="C2114" t="s">
        <v>6028</v>
      </c>
      <c r="D2114" t="s">
        <v>124</v>
      </c>
      <c r="E2114" t="s">
        <v>125</v>
      </c>
      <c r="F2114" t="s">
        <v>126</v>
      </c>
      <c r="G2114" s="15">
        <v>45190</v>
      </c>
      <c r="H2114" t="s">
        <v>965</v>
      </c>
      <c r="I2114" t="s">
        <v>128</v>
      </c>
      <c r="J2114" s="15"/>
      <c r="M2114" t="s">
        <v>264</v>
      </c>
      <c r="N2114" t="s">
        <v>130</v>
      </c>
      <c r="T2114" t="s">
        <v>5915</v>
      </c>
      <c r="U2114" t="s">
        <v>1658</v>
      </c>
      <c r="V2114" t="s">
        <v>6029</v>
      </c>
      <c r="W2114" t="s">
        <v>134</v>
      </c>
      <c r="AA2114" t="s">
        <v>135</v>
      </c>
      <c r="AB2114" t="s">
        <v>122</v>
      </c>
      <c r="AC2114" t="s">
        <v>135</v>
      </c>
      <c r="AD2114" t="s">
        <v>136</v>
      </c>
      <c r="AF2114" t="s">
        <v>137</v>
      </c>
      <c r="AG2114" t="s">
        <v>138</v>
      </c>
      <c r="AH2114">
        <v>0.106</v>
      </c>
      <c r="AI2114" t="s">
        <v>139</v>
      </c>
      <c r="AK2114" t="s">
        <v>140</v>
      </c>
      <c r="AM2114" t="s">
        <v>141</v>
      </c>
      <c r="AS2114" t="s">
        <v>224</v>
      </c>
      <c r="AU2114">
        <v>100</v>
      </c>
      <c r="AV2114" t="s">
        <v>130</v>
      </c>
      <c r="AZ2114" t="s">
        <v>143</v>
      </c>
      <c r="BA2114" t="s">
        <v>122</v>
      </c>
      <c r="BB2114" t="s">
        <v>143</v>
      </c>
      <c r="BD2114" t="s">
        <v>182</v>
      </c>
      <c r="BE2114" s="15"/>
      <c r="BG2114" t="s">
        <v>145</v>
      </c>
      <c r="BH2114">
        <v>8.1900000572000003E-2</v>
      </c>
      <c r="BI2114" t="s">
        <v>139</v>
      </c>
      <c r="BJ2114" s="15"/>
      <c r="BK2114" t="s">
        <v>146</v>
      </c>
      <c r="BL2114">
        <v>7</v>
      </c>
      <c r="BM2114" s="16">
        <v>45190.649305555598</v>
      </c>
      <c r="BO2114" s="16"/>
      <c r="BP2114" t="s">
        <v>147</v>
      </c>
      <c r="BQ2114" t="s">
        <v>147</v>
      </c>
      <c r="BR2114">
        <v>0.106</v>
      </c>
      <c r="BS2114">
        <v>8.1900000572000003E-2</v>
      </c>
      <c r="BT2114" t="b">
        <v>0</v>
      </c>
      <c r="BU2114">
        <v>0.106</v>
      </c>
      <c r="BV2114">
        <v>8.1900000572000003E-2</v>
      </c>
      <c r="BW2114">
        <v>0.106</v>
      </c>
      <c r="BX2114" t="s">
        <v>148</v>
      </c>
      <c r="BY2114" t="s">
        <v>122</v>
      </c>
      <c r="BZ2114" t="s">
        <v>122</v>
      </c>
      <c r="CA2114" t="s">
        <v>6030</v>
      </c>
      <c r="CB2114" t="s">
        <v>150</v>
      </c>
      <c r="CC2114" t="s">
        <v>6031</v>
      </c>
      <c r="CD2114" t="s">
        <v>410</v>
      </c>
      <c r="CI2114">
        <v>33.443258299999997</v>
      </c>
      <c r="CJ2114">
        <v>-112.08385560000001</v>
      </c>
      <c r="CK2114" t="s">
        <v>294</v>
      </c>
      <c r="CN2114" t="s">
        <v>135</v>
      </c>
      <c r="CO2114" t="s">
        <v>153</v>
      </c>
      <c r="CV2114" t="s">
        <v>154</v>
      </c>
      <c r="CW2114" t="s">
        <v>155</v>
      </c>
      <c r="CX2114" t="s">
        <v>321</v>
      </c>
      <c r="DC2114" s="15"/>
      <c r="DH2114" t="s">
        <v>146</v>
      </c>
    </row>
    <row r="2115" spans="1:112" x14ac:dyDescent="0.25">
      <c r="A2115" t="s">
        <v>122</v>
      </c>
      <c r="B2115" t="s">
        <v>122</v>
      </c>
      <c r="C2115" t="s">
        <v>6032</v>
      </c>
      <c r="D2115" t="s">
        <v>124</v>
      </c>
      <c r="E2115" t="s">
        <v>125</v>
      </c>
      <c r="F2115" t="s">
        <v>126</v>
      </c>
      <c r="G2115" s="15">
        <v>45609</v>
      </c>
      <c r="H2115" t="s">
        <v>209</v>
      </c>
      <c r="I2115" t="s">
        <v>128</v>
      </c>
      <c r="J2115" s="15"/>
      <c r="M2115" t="s">
        <v>994</v>
      </c>
      <c r="N2115" t="s">
        <v>130</v>
      </c>
      <c r="T2115" t="s">
        <v>3236</v>
      </c>
      <c r="U2115" t="s">
        <v>1943</v>
      </c>
      <c r="V2115" t="s">
        <v>6033</v>
      </c>
      <c r="W2115" t="s">
        <v>134</v>
      </c>
      <c r="AA2115" t="s">
        <v>135</v>
      </c>
      <c r="AB2115" t="s">
        <v>122</v>
      </c>
      <c r="AC2115" t="s">
        <v>135</v>
      </c>
      <c r="AD2115" t="s">
        <v>136</v>
      </c>
      <c r="AF2115" t="s">
        <v>137</v>
      </c>
      <c r="AG2115" t="s">
        <v>138</v>
      </c>
      <c r="AH2115">
        <v>0.105</v>
      </c>
      <c r="AI2115" t="s">
        <v>139</v>
      </c>
      <c r="AK2115" t="s">
        <v>140</v>
      </c>
      <c r="AM2115" t="s">
        <v>501</v>
      </c>
      <c r="AS2115" t="s">
        <v>224</v>
      </c>
      <c r="AU2115">
        <v>170</v>
      </c>
      <c r="AV2115" t="s">
        <v>130</v>
      </c>
      <c r="AZ2115" t="s">
        <v>143</v>
      </c>
      <c r="BA2115" t="s">
        <v>122</v>
      </c>
      <c r="BB2115" t="s">
        <v>143</v>
      </c>
      <c r="BD2115" t="s">
        <v>182</v>
      </c>
      <c r="BE2115" s="15"/>
      <c r="BG2115" t="s">
        <v>145</v>
      </c>
      <c r="BH2115">
        <v>8.1900000000000001E-2</v>
      </c>
      <c r="BI2115" t="s">
        <v>139</v>
      </c>
      <c r="BJ2115" s="15"/>
      <c r="BK2115" t="s">
        <v>146</v>
      </c>
      <c r="BL2115">
        <v>7</v>
      </c>
      <c r="BM2115" s="16">
        <v>45609.388888888898</v>
      </c>
      <c r="BO2115" s="16"/>
      <c r="BP2115" t="s">
        <v>147</v>
      </c>
      <c r="BQ2115" t="s">
        <v>147</v>
      </c>
      <c r="BR2115">
        <v>0.105</v>
      </c>
      <c r="BS2115">
        <v>8.1900000000000001E-2</v>
      </c>
      <c r="BT2115" t="b">
        <v>0</v>
      </c>
      <c r="BU2115">
        <v>0.105</v>
      </c>
      <c r="BV2115">
        <v>8.1900000000000001E-2</v>
      </c>
      <c r="BW2115">
        <v>0.105</v>
      </c>
      <c r="BX2115" t="s">
        <v>148</v>
      </c>
      <c r="BY2115" t="s">
        <v>122</v>
      </c>
      <c r="BZ2115" t="s">
        <v>122</v>
      </c>
      <c r="CA2115" t="s">
        <v>6034</v>
      </c>
      <c r="CB2115" t="s">
        <v>150</v>
      </c>
      <c r="CC2115" t="s">
        <v>6035</v>
      </c>
      <c r="CD2115" t="s">
        <v>3334</v>
      </c>
      <c r="CI2115">
        <v>32.696224399999998</v>
      </c>
      <c r="CJ2115">
        <v>-114.6258572</v>
      </c>
      <c r="CN2115" t="s">
        <v>135</v>
      </c>
      <c r="CO2115" t="s">
        <v>153</v>
      </c>
      <c r="CV2115" t="s">
        <v>154</v>
      </c>
      <c r="CW2115" t="s">
        <v>155</v>
      </c>
      <c r="CX2115" t="s">
        <v>1596</v>
      </c>
      <c r="DC2115" s="15"/>
      <c r="DH2115" t="s">
        <v>146</v>
      </c>
    </row>
    <row r="2116" spans="1:112" x14ac:dyDescent="0.25">
      <c r="A2116" t="s">
        <v>122</v>
      </c>
      <c r="B2116" t="s">
        <v>122</v>
      </c>
      <c r="C2116" t="s">
        <v>6036</v>
      </c>
      <c r="D2116" t="s">
        <v>124</v>
      </c>
      <c r="E2116" t="s">
        <v>125</v>
      </c>
      <c r="F2116" t="s">
        <v>126</v>
      </c>
      <c r="G2116" s="15">
        <v>44453</v>
      </c>
      <c r="H2116" t="s">
        <v>1562</v>
      </c>
      <c r="I2116" t="s">
        <v>128</v>
      </c>
      <c r="J2116" s="15"/>
      <c r="M2116" t="s">
        <v>467</v>
      </c>
      <c r="N2116" t="s">
        <v>130</v>
      </c>
      <c r="T2116" t="s">
        <v>131</v>
      </c>
      <c r="U2116" t="s">
        <v>193</v>
      </c>
      <c r="V2116" t="s">
        <v>6037</v>
      </c>
      <c r="W2116" t="s">
        <v>134</v>
      </c>
      <c r="AA2116" t="s">
        <v>135</v>
      </c>
      <c r="AB2116" t="s">
        <v>122</v>
      </c>
      <c r="AC2116" t="s">
        <v>135</v>
      </c>
      <c r="AD2116" t="s">
        <v>136</v>
      </c>
      <c r="AF2116" t="s">
        <v>137</v>
      </c>
      <c r="AG2116" t="s">
        <v>138</v>
      </c>
      <c r="AH2116">
        <v>0.104</v>
      </c>
      <c r="AI2116" t="s">
        <v>139</v>
      </c>
      <c r="AK2116" t="s">
        <v>140</v>
      </c>
      <c r="AM2116" t="s">
        <v>141</v>
      </c>
      <c r="AS2116" t="s">
        <v>246</v>
      </c>
      <c r="AU2116">
        <v>22</v>
      </c>
      <c r="AV2116" t="s">
        <v>130</v>
      </c>
      <c r="AZ2116" t="s">
        <v>143</v>
      </c>
      <c r="BA2116" t="s">
        <v>122</v>
      </c>
      <c r="BB2116" t="s">
        <v>143</v>
      </c>
      <c r="BD2116" t="s">
        <v>163</v>
      </c>
      <c r="BE2116" s="15"/>
      <c r="BG2116" t="s">
        <v>145</v>
      </c>
      <c r="BH2116">
        <v>8.1900000000000001E-2</v>
      </c>
      <c r="BI2116" t="s">
        <v>139</v>
      </c>
      <c r="BJ2116" s="15"/>
      <c r="BK2116" t="s">
        <v>146</v>
      </c>
      <c r="BL2116">
        <v>7</v>
      </c>
      <c r="BM2116" s="16">
        <v>44453.809027777803</v>
      </c>
      <c r="BO2116" s="16"/>
      <c r="BP2116" t="s">
        <v>147</v>
      </c>
      <c r="BQ2116" t="s">
        <v>147</v>
      </c>
      <c r="BR2116">
        <v>0.104</v>
      </c>
      <c r="BS2116">
        <v>8.1900000000000001E-2</v>
      </c>
      <c r="BT2116" t="b">
        <v>0</v>
      </c>
      <c r="BU2116">
        <v>0.104</v>
      </c>
      <c r="BV2116">
        <v>8.1900000000000001E-2</v>
      </c>
      <c r="BW2116">
        <v>0.104</v>
      </c>
      <c r="BX2116" t="s">
        <v>148</v>
      </c>
      <c r="BY2116" t="s">
        <v>122</v>
      </c>
      <c r="BZ2116" t="s">
        <v>122</v>
      </c>
      <c r="CA2116" t="s">
        <v>6038</v>
      </c>
      <c r="CB2116" t="s">
        <v>150</v>
      </c>
      <c r="CC2116" t="s">
        <v>6039</v>
      </c>
      <c r="CD2116" t="s">
        <v>198</v>
      </c>
      <c r="CI2116">
        <v>35.019706200000002</v>
      </c>
      <c r="CJ2116">
        <v>-110.68312</v>
      </c>
      <c r="CN2116" t="s">
        <v>135</v>
      </c>
      <c r="CO2116" t="s">
        <v>153</v>
      </c>
      <c r="CV2116" t="s">
        <v>154</v>
      </c>
      <c r="CW2116" t="s">
        <v>155</v>
      </c>
      <c r="CX2116" t="s">
        <v>199</v>
      </c>
      <c r="DC2116" s="15"/>
      <c r="DH2116" t="s">
        <v>146</v>
      </c>
    </row>
    <row r="2117" spans="1:112" x14ac:dyDescent="0.25">
      <c r="A2117" t="s">
        <v>122</v>
      </c>
      <c r="B2117" t="s">
        <v>122</v>
      </c>
      <c r="C2117" t="s">
        <v>6040</v>
      </c>
      <c r="D2117" t="s">
        <v>124</v>
      </c>
      <c r="E2117" t="s">
        <v>125</v>
      </c>
      <c r="F2117" t="s">
        <v>126</v>
      </c>
      <c r="G2117" s="15">
        <v>45609</v>
      </c>
      <c r="H2117" t="s">
        <v>2193</v>
      </c>
      <c r="I2117" t="s">
        <v>128</v>
      </c>
      <c r="J2117" s="15"/>
      <c r="M2117" t="s">
        <v>6041</v>
      </c>
      <c r="N2117" t="s">
        <v>130</v>
      </c>
      <c r="T2117" t="s">
        <v>3236</v>
      </c>
      <c r="U2117" t="s">
        <v>1943</v>
      </c>
      <c r="V2117" t="s">
        <v>6042</v>
      </c>
      <c r="W2117" t="s">
        <v>134</v>
      </c>
      <c r="AA2117" t="s">
        <v>135</v>
      </c>
      <c r="AB2117" t="s">
        <v>122</v>
      </c>
      <c r="AC2117" t="s">
        <v>135</v>
      </c>
      <c r="AD2117" t="s">
        <v>136</v>
      </c>
      <c r="AF2117" t="s">
        <v>137</v>
      </c>
      <c r="AG2117" t="s">
        <v>138</v>
      </c>
      <c r="AH2117">
        <v>0.10299999999999999</v>
      </c>
      <c r="AI2117" t="s">
        <v>139</v>
      </c>
      <c r="AK2117" t="s">
        <v>140</v>
      </c>
      <c r="AM2117" t="s">
        <v>501</v>
      </c>
      <c r="AS2117" t="s">
        <v>224</v>
      </c>
      <c r="AU2117">
        <v>186</v>
      </c>
      <c r="AV2117" t="s">
        <v>130</v>
      </c>
      <c r="AZ2117" t="s">
        <v>143</v>
      </c>
      <c r="BA2117" t="s">
        <v>122</v>
      </c>
      <c r="BB2117" t="s">
        <v>143</v>
      </c>
      <c r="BD2117" t="s">
        <v>182</v>
      </c>
      <c r="BE2117" s="15"/>
      <c r="BG2117" t="s">
        <v>145</v>
      </c>
      <c r="BH2117">
        <v>8.1900000000000001E-2</v>
      </c>
      <c r="BI2117" t="s">
        <v>139</v>
      </c>
      <c r="BJ2117" s="15"/>
      <c r="BK2117" t="s">
        <v>146</v>
      </c>
      <c r="BL2117">
        <v>7</v>
      </c>
      <c r="BM2117" s="16">
        <v>45609.680555555598</v>
      </c>
      <c r="BO2117" s="16"/>
      <c r="BP2117" t="s">
        <v>147</v>
      </c>
      <c r="BQ2117" t="s">
        <v>147</v>
      </c>
      <c r="BR2117">
        <v>0.10299999999999999</v>
      </c>
      <c r="BS2117">
        <v>8.1900000000000001E-2</v>
      </c>
      <c r="BT2117" t="b">
        <v>0</v>
      </c>
      <c r="BU2117">
        <v>0.10299999999999999</v>
      </c>
      <c r="BV2117">
        <v>8.1900000000000001E-2</v>
      </c>
      <c r="BW2117">
        <v>0.10299999999999999</v>
      </c>
      <c r="BX2117" t="s">
        <v>148</v>
      </c>
      <c r="BY2117" t="s">
        <v>122</v>
      </c>
      <c r="BZ2117" t="s">
        <v>122</v>
      </c>
      <c r="CA2117" t="s">
        <v>6043</v>
      </c>
      <c r="CB2117" t="s">
        <v>150</v>
      </c>
      <c r="CC2117" t="s">
        <v>6044</v>
      </c>
      <c r="CD2117" t="s">
        <v>1595</v>
      </c>
      <c r="CI2117">
        <v>32.695509999999999</v>
      </c>
      <c r="CJ2117">
        <v>-114.620361</v>
      </c>
      <c r="CN2117" t="s">
        <v>135</v>
      </c>
      <c r="CO2117" t="s">
        <v>153</v>
      </c>
      <c r="CV2117" t="s">
        <v>154</v>
      </c>
      <c r="CW2117" t="s">
        <v>155</v>
      </c>
      <c r="CX2117" t="s">
        <v>1596</v>
      </c>
      <c r="DC2117" s="15"/>
      <c r="DH2117" t="s">
        <v>146</v>
      </c>
    </row>
    <row r="2118" spans="1:112" x14ac:dyDescent="0.25">
      <c r="A2118" t="s">
        <v>122</v>
      </c>
      <c r="B2118" t="s">
        <v>122</v>
      </c>
      <c r="C2118" t="s">
        <v>6045</v>
      </c>
      <c r="D2118" t="s">
        <v>124</v>
      </c>
      <c r="E2118" t="s">
        <v>125</v>
      </c>
      <c r="F2118" t="s">
        <v>126</v>
      </c>
      <c r="G2118" s="15">
        <v>44549</v>
      </c>
      <c r="H2118" t="s">
        <v>573</v>
      </c>
      <c r="I2118" t="s">
        <v>128</v>
      </c>
      <c r="J2118" s="15"/>
      <c r="M2118" t="s">
        <v>608</v>
      </c>
      <c r="N2118" t="s">
        <v>130</v>
      </c>
      <c r="T2118" t="s">
        <v>131</v>
      </c>
      <c r="U2118" t="s">
        <v>193</v>
      </c>
      <c r="V2118" t="s">
        <v>1663</v>
      </c>
      <c r="W2118" t="s">
        <v>134</v>
      </c>
      <c r="AA2118" t="s">
        <v>135</v>
      </c>
      <c r="AB2118" t="s">
        <v>122</v>
      </c>
      <c r="AC2118" t="s">
        <v>135</v>
      </c>
      <c r="AD2118" t="s">
        <v>136</v>
      </c>
      <c r="AF2118" t="s">
        <v>137</v>
      </c>
      <c r="AG2118" t="s">
        <v>138</v>
      </c>
      <c r="AH2118">
        <v>0.10199999999999999</v>
      </c>
      <c r="AI2118" t="s">
        <v>139</v>
      </c>
      <c r="AK2118" t="s">
        <v>140</v>
      </c>
      <c r="AM2118" t="s">
        <v>141</v>
      </c>
      <c r="AS2118" t="s">
        <v>246</v>
      </c>
      <c r="AU2118">
        <v>85</v>
      </c>
      <c r="AV2118" t="s">
        <v>130</v>
      </c>
      <c r="AZ2118" t="s">
        <v>143</v>
      </c>
      <c r="BA2118" t="s">
        <v>122</v>
      </c>
      <c r="BB2118" t="s">
        <v>143</v>
      </c>
      <c r="BD2118" t="s">
        <v>163</v>
      </c>
      <c r="BE2118" s="15"/>
      <c r="BG2118" t="s">
        <v>145</v>
      </c>
      <c r="BH2118">
        <v>8.1900000000000001E-2</v>
      </c>
      <c r="BI2118" t="s">
        <v>139</v>
      </c>
      <c r="BJ2118" s="15"/>
      <c r="BK2118" t="s">
        <v>146</v>
      </c>
      <c r="BL2118">
        <v>7</v>
      </c>
      <c r="BM2118" s="16">
        <v>44549.826388888898</v>
      </c>
      <c r="BO2118" s="16"/>
      <c r="BP2118" t="s">
        <v>147</v>
      </c>
      <c r="BQ2118" t="s">
        <v>147</v>
      </c>
      <c r="BR2118">
        <v>0.10199999999999999</v>
      </c>
      <c r="BS2118">
        <v>8.1900000000000001E-2</v>
      </c>
      <c r="BT2118" t="b">
        <v>0</v>
      </c>
      <c r="BU2118">
        <v>0.10199999999999999</v>
      </c>
      <c r="BV2118">
        <v>8.1900000000000001E-2</v>
      </c>
      <c r="BW2118">
        <v>0.10199999999999999</v>
      </c>
      <c r="BX2118" t="s">
        <v>148</v>
      </c>
      <c r="BY2118" t="s">
        <v>122</v>
      </c>
      <c r="BZ2118" t="s">
        <v>122</v>
      </c>
      <c r="CA2118" t="s">
        <v>1664</v>
      </c>
      <c r="CB2118" t="s">
        <v>150</v>
      </c>
      <c r="CC2118" t="s">
        <v>471</v>
      </c>
      <c r="CD2118" t="s">
        <v>399</v>
      </c>
      <c r="CI2118">
        <v>32.201166700000002</v>
      </c>
      <c r="CJ2118">
        <v>-110.9686</v>
      </c>
      <c r="CN2118" t="s">
        <v>135</v>
      </c>
      <c r="CO2118" t="s">
        <v>153</v>
      </c>
      <c r="CV2118" t="s">
        <v>154</v>
      </c>
      <c r="CW2118" t="s">
        <v>155</v>
      </c>
      <c r="CX2118" t="s">
        <v>400</v>
      </c>
      <c r="DC2118" s="15"/>
      <c r="DH2118" t="s">
        <v>146</v>
      </c>
    </row>
    <row r="2119" spans="1:112" x14ac:dyDescent="0.25">
      <c r="A2119" t="s">
        <v>122</v>
      </c>
      <c r="B2119" t="s">
        <v>122</v>
      </c>
      <c r="C2119" t="s">
        <v>6046</v>
      </c>
      <c r="D2119" t="s">
        <v>124</v>
      </c>
      <c r="E2119" t="s">
        <v>125</v>
      </c>
      <c r="F2119" t="s">
        <v>126</v>
      </c>
      <c r="G2119" s="15">
        <v>45762</v>
      </c>
      <c r="H2119" t="s">
        <v>751</v>
      </c>
      <c r="I2119" t="s">
        <v>128</v>
      </c>
      <c r="J2119" s="15"/>
      <c r="M2119" t="s">
        <v>6047</v>
      </c>
      <c r="N2119" t="s">
        <v>130</v>
      </c>
      <c r="T2119" t="s">
        <v>6048</v>
      </c>
      <c r="U2119" t="s">
        <v>161</v>
      </c>
      <c r="V2119" t="s">
        <v>6049</v>
      </c>
      <c r="W2119" t="s">
        <v>134</v>
      </c>
      <c r="AA2119" t="s">
        <v>135</v>
      </c>
      <c r="AB2119" t="s">
        <v>122</v>
      </c>
      <c r="AC2119" t="s">
        <v>135</v>
      </c>
      <c r="AD2119" t="s">
        <v>136</v>
      </c>
      <c r="AF2119" t="s">
        <v>137</v>
      </c>
      <c r="AG2119" t="s">
        <v>138</v>
      </c>
      <c r="AH2119">
        <v>0.10199999999999999</v>
      </c>
      <c r="AI2119" t="s">
        <v>139</v>
      </c>
      <c r="AK2119" t="s">
        <v>140</v>
      </c>
      <c r="AM2119" t="s">
        <v>501</v>
      </c>
      <c r="AS2119" t="s">
        <v>224</v>
      </c>
      <c r="AU2119">
        <v>205</v>
      </c>
      <c r="AV2119" t="s">
        <v>130</v>
      </c>
      <c r="AZ2119" t="s">
        <v>143</v>
      </c>
      <c r="BA2119" t="s">
        <v>122</v>
      </c>
      <c r="BB2119" t="s">
        <v>143</v>
      </c>
      <c r="BD2119" t="s">
        <v>182</v>
      </c>
      <c r="BE2119" s="15"/>
      <c r="BG2119" t="s">
        <v>145</v>
      </c>
      <c r="BH2119">
        <v>8.1900000000000001E-2</v>
      </c>
      <c r="BI2119" t="s">
        <v>139</v>
      </c>
      <c r="BJ2119" s="15"/>
      <c r="BK2119" t="s">
        <v>146</v>
      </c>
      <c r="BL2119">
        <v>7</v>
      </c>
      <c r="BM2119" s="16">
        <v>45762.795138888898</v>
      </c>
      <c r="BO2119" s="16"/>
      <c r="BP2119" t="s">
        <v>147</v>
      </c>
      <c r="BQ2119" t="s">
        <v>147</v>
      </c>
      <c r="BR2119">
        <v>0.10199999999999999</v>
      </c>
      <c r="BS2119">
        <v>8.1900000000000001E-2</v>
      </c>
      <c r="BT2119" t="b">
        <v>0</v>
      </c>
      <c r="BU2119">
        <v>0.10199999999999999</v>
      </c>
      <c r="BV2119">
        <v>8.1900000000000001E-2</v>
      </c>
      <c r="BW2119">
        <v>0.10199999999999999</v>
      </c>
      <c r="BX2119" t="s">
        <v>148</v>
      </c>
      <c r="BY2119" t="s">
        <v>122</v>
      </c>
      <c r="BZ2119" t="s">
        <v>122</v>
      </c>
      <c r="CA2119" t="s">
        <v>6050</v>
      </c>
      <c r="CB2119" t="s">
        <v>150</v>
      </c>
      <c r="CC2119" t="s">
        <v>6051</v>
      </c>
      <c r="CD2119" t="s">
        <v>166</v>
      </c>
      <c r="CI2119">
        <v>34.553364899999998</v>
      </c>
      <c r="CJ2119">
        <v>-112.4813013</v>
      </c>
      <c r="CN2119" t="s">
        <v>135</v>
      </c>
      <c r="CO2119" t="s">
        <v>153</v>
      </c>
      <c r="CV2119" t="s">
        <v>154</v>
      </c>
      <c r="CW2119" t="s">
        <v>155</v>
      </c>
      <c r="CX2119" t="s">
        <v>167</v>
      </c>
      <c r="DC2119" s="15"/>
      <c r="DH2119" t="s">
        <v>146</v>
      </c>
    </row>
    <row r="2120" spans="1:112" x14ac:dyDescent="0.25">
      <c r="A2120" t="s">
        <v>122</v>
      </c>
      <c r="B2120" t="s">
        <v>122</v>
      </c>
      <c r="C2120" t="s">
        <v>6052</v>
      </c>
      <c r="D2120" t="s">
        <v>124</v>
      </c>
      <c r="E2120" t="s">
        <v>125</v>
      </c>
      <c r="F2120" t="s">
        <v>126</v>
      </c>
      <c r="G2120" s="15">
        <v>44545</v>
      </c>
      <c r="H2120" t="s">
        <v>6053</v>
      </c>
      <c r="I2120" t="s">
        <v>128</v>
      </c>
      <c r="J2120" s="15"/>
      <c r="M2120" t="s">
        <v>6016</v>
      </c>
      <c r="N2120" t="s">
        <v>130</v>
      </c>
      <c r="T2120" t="s">
        <v>793</v>
      </c>
      <c r="U2120" t="s">
        <v>794</v>
      </c>
      <c r="V2120" t="s">
        <v>6017</v>
      </c>
      <c r="W2120" t="s">
        <v>134</v>
      </c>
      <c r="AA2120" t="s">
        <v>135</v>
      </c>
      <c r="AB2120" t="s">
        <v>122</v>
      </c>
      <c r="AC2120" t="s">
        <v>135</v>
      </c>
      <c r="AD2120" t="s">
        <v>136</v>
      </c>
      <c r="AF2120" t="s">
        <v>137</v>
      </c>
      <c r="AG2120" t="s">
        <v>138</v>
      </c>
      <c r="AH2120">
        <v>0.10100000000000001</v>
      </c>
      <c r="AI2120" t="s">
        <v>139</v>
      </c>
      <c r="AK2120" t="s">
        <v>140</v>
      </c>
      <c r="AM2120" t="s">
        <v>141</v>
      </c>
      <c r="AS2120" t="s">
        <v>224</v>
      </c>
      <c r="AU2120">
        <v>92</v>
      </c>
      <c r="AV2120" t="s">
        <v>130</v>
      </c>
      <c r="AZ2120" t="s">
        <v>143</v>
      </c>
      <c r="BA2120" t="s">
        <v>122</v>
      </c>
      <c r="BB2120" t="s">
        <v>143</v>
      </c>
      <c r="BD2120" t="s">
        <v>182</v>
      </c>
      <c r="BE2120" s="15"/>
      <c r="BG2120" t="s">
        <v>145</v>
      </c>
      <c r="BH2120">
        <v>8.1900000000000001E-2</v>
      </c>
      <c r="BI2120" t="s">
        <v>139</v>
      </c>
      <c r="BJ2120" s="15"/>
      <c r="BK2120" t="s">
        <v>146</v>
      </c>
      <c r="BL2120">
        <v>7</v>
      </c>
      <c r="BM2120" s="16">
        <v>44545.383333333302</v>
      </c>
      <c r="BO2120" s="16"/>
      <c r="BP2120" t="s">
        <v>147</v>
      </c>
      <c r="BQ2120" t="s">
        <v>147</v>
      </c>
      <c r="BR2120">
        <v>0.10100000000000001</v>
      </c>
      <c r="BS2120">
        <v>8.1900000000000001E-2</v>
      </c>
      <c r="BT2120" t="b">
        <v>0</v>
      </c>
      <c r="BU2120">
        <v>0.10100000000000001</v>
      </c>
      <c r="BV2120">
        <v>8.1900000000000001E-2</v>
      </c>
      <c r="BW2120">
        <v>0.10100000000000001</v>
      </c>
      <c r="BX2120" t="s">
        <v>148</v>
      </c>
      <c r="BY2120" t="s">
        <v>122</v>
      </c>
      <c r="BZ2120" t="s">
        <v>122</v>
      </c>
      <c r="CA2120" t="s">
        <v>6018</v>
      </c>
      <c r="CB2120" t="s">
        <v>150</v>
      </c>
      <c r="CC2120" t="s">
        <v>6019</v>
      </c>
      <c r="CD2120" t="s">
        <v>410</v>
      </c>
      <c r="CI2120">
        <v>33.494996800000003</v>
      </c>
      <c r="CJ2120">
        <v>-112.0012566</v>
      </c>
      <c r="CN2120" t="s">
        <v>135</v>
      </c>
      <c r="CO2120" t="s">
        <v>153</v>
      </c>
      <c r="CV2120" t="s">
        <v>154</v>
      </c>
      <c r="CW2120" t="s">
        <v>155</v>
      </c>
      <c r="CX2120" t="s">
        <v>321</v>
      </c>
      <c r="DC2120" s="15"/>
      <c r="DH2120" t="s">
        <v>146</v>
      </c>
    </row>
    <row r="2121" spans="1:112" x14ac:dyDescent="0.25">
      <c r="A2121" t="s">
        <v>1955</v>
      </c>
      <c r="B2121" t="s">
        <v>1956</v>
      </c>
      <c r="C2121" t="s">
        <v>6054</v>
      </c>
      <c r="D2121" t="s">
        <v>124</v>
      </c>
      <c r="E2121" t="s">
        <v>125</v>
      </c>
      <c r="F2121" t="s">
        <v>126</v>
      </c>
      <c r="G2121" s="15">
        <v>43010</v>
      </c>
      <c r="H2121" t="s">
        <v>6055</v>
      </c>
      <c r="I2121" t="s">
        <v>1223</v>
      </c>
      <c r="J2121" s="15"/>
      <c r="M2121" t="s">
        <v>2496</v>
      </c>
      <c r="N2121" t="s">
        <v>130</v>
      </c>
      <c r="T2121" t="s">
        <v>2505</v>
      </c>
      <c r="U2121" t="s">
        <v>1961</v>
      </c>
      <c r="V2121" t="s">
        <v>2106</v>
      </c>
      <c r="AA2121" t="s">
        <v>1963</v>
      </c>
      <c r="AB2121" t="s">
        <v>1955</v>
      </c>
      <c r="AC2121" t="s">
        <v>1964</v>
      </c>
      <c r="AD2121" t="s">
        <v>1965</v>
      </c>
      <c r="AF2121" t="s">
        <v>137</v>
      </c>
      <c r="AG2121" t="s">
        <v>1966</v>
      </c>
      <c r="AH2121">
        <v>0.1</v>
      </c>
      <c r="AI2121" t="s">
        <v>139</v>
      </c>
      <c r="AJ2121" t="s">
        <v>5910</v>
      </c>
      <c r="AK2121" t="s">
        <v>140</v>
      </c>
      <c r="AM2121" t="s">
        <v>141</v>
      </c>
      <c r="AZ2121" t="s">
        <v>1207</v>
      </c>
      <c r="BA2121" t="s">
        <v>1208</v>
      </c>
      <c r="BB2121" t="s">
        <v>1209</v>
      </c>
      <c r="BD2121" t="s">
        <v>1967</v>
      </c>
      <c r="BE2121" s="15">
        <v>43022</v>
      </c>
      <c r="BG2121" t="s">
        <v>1968</v>
      </c>
      <c r="BH2121">
        <v>4.7000000000000002E-3</v>
      </c>
      <c r="BI2121" t="s">
        <v>139</v>
      </c>
      <c r="BJ2121" s="15"/>
      <c r="BK2121" t="s">
        <v>146</v>
      </c>
      <c r="BL2121">
        <v>7</v>
      </c>
      <c r="BM2121" s="16">
        <v>43010.8618055556</v>
      </c>
      <c r="BO2121" s="16"/>
      <c r="BP2121" t="s">
        <v>147</v>
      </c>
      <c r="BQ2121" t="s">
        <v>147</v>
      </c>
      <c r="BR2121">
        <v>0.1</v>
      </c>
      <c r="BS2121">
        <v>4.7000000000000002E-3</v>
      </c>
      <c r="BT2121" t="b">
        <v>0</v>
      </c>
      <c r="BU2121">
        <v>0.1</v>
      </c>
      <c r="BV2121">
        <v>4.7000000000000002E-3</v>
      </c>
      <c r="BW2121">
        <v>0.1</v>
      </c>
      <c r="BX2121" t="s">
        <v>148</v>
      </c>
      <c r="BY2121" t="s">
        <v>1955</v>
      </c>
      <c r="BZ2121" t="s">
        <v>1956</v>
      </c>
      <c r="CA2121" t="s">
        <v>2107</v>
      </c>
      <c r="CB2121" t="s">
        <v>150</v>
      </c>
      <c r="CC2121" t="s">
        <v>1970</v>
      </c>
      <c r="CD2121" t="s">
        <v>1422</v>
      </c>
      <c r="CI2121">
        <v>45.677730660000002</v>
      </c>
      <c r="CJ2121">
        <v>-122.62278070000001</v>
      </c>
      <c r="CN2121" t="s">
        <v>1971</v>
      </c>
      <c r="CO2121" t="s">
        <v>298</v>
      </c>
      <c r="CP2121" t="s">
        <v>2108</v>
      </c>
      <c r="CQ2121" t="s">
        <v>130</v>
      </c>
      <c r="CT2121" t="s">
        <v>1973</v>
      </c>
      <c r="CU2121" t="s">
        <v>302</v>
      </c>
      <c r="CV2121" t="s">
        <v>154</v>
      </c>
      <c r="CW2121" t="s">
        <v>1220</v>
      </c>
      <c r="CX2121" t="s">
        <v>1801</v>
      </c>
      <c r="DC2121" s="15"/>
      <c r="DF2121">
        <v>34.86</v>
      </c>
      <c r="DG2121" t="s">
        <v>130</v>
      </c>
      <c r="DH2121" t="s">
        <v>146</v>
      </c>
    </row>
    <row r="2122" spans="1:112" x14ac:dyDescent="0.25">
      <c r="A2122" t="s">
        <v>122</v>
      </c>
      <c r="B2122" t="s">
        <v>122</v>
      </c>
      <c r="C2122" t="s">
        <v>6056</v>
      </c>
      <c r="D2122" t="s">
        <v>124</v>
      </c>
      <c r="E2122" t="s">
        <v>125</v>
      </c>
      <c r="F2122" t="s">
        <v>126</v>
      </c>
      <c r="G2122" s="15">
        <v>45595</v>
      </c>
      <c r="H2122" t="s">
        <v>402</v>
      </c>
      <c r="I2122" t="s">
        <v>128</v>
      </c>
      <c r="J2122" s="15"/>
      <c r="M2122" t="s">
        <v>6057</v>
      </c>
      <c r="N2122" t="s">
        <v>130</v>
      </c>
      <c r="T2122" t="s">
        <v>1942</v>
      </c>
      <c r="U2122" t="s">
        <v>1943</v>
      </c>
      <c r="V2122" t="s">
        <v>6058</v>
      </c>
      <c r="W2122" t="s">
        <v>134</v>
      </c>
      <c r="AA2122" t="s">
        <v>135</v>
      </c>
      <c r="AB2122" t="s">
        <v>122</v>
      </c>
      <c r="AC2122" t="s">
        <v>135</v>
      </c>
      <c r="AD2122" t="s">
        <v>136</v>
      </c>
      <c r="AF2122" t="s">
        <v>137</v>
      </c>
      <c r="AG2122" t="s">
        <v>138</v>
      </c>
      <c r="AH2122">
        <v>0.1</v>
      </c>
      <c r="AI2122" t="s">
        <v>139</v>
      </c>
      <c r="AK2122" t="s">
        <v>140</v>
      </c>
      <c r="AM2122" t="s">
        <v>501</v>
      </c>
      <c r="AS2122" t="s">
        <v>224</v>
      </c>
      <c r="AU2122">
        <v>98.73</v>
      </c>
      <c r="AV2122" t="s">
        <v>130</v>
      </c>
      <c r="AZ2122" t="s">
        <v>143</v>
      </c>
      <c r="BA2122" t="s">
        <v>122</v>
      </c>
      <c r="BB2122" t="s">
        <v>143</v>
      </c>
      <c r="BD2122" t="s">
        <v>182</v>
      </c>
      <c r="BE2122" s="15"/>
      <c r="BG2122" t="s">
        <v>145</v>
      </c>
      <c r="BH2122">
        <v>8.1900000000000001E-2</v>
      </c>
      <c r="BI2122" t="s">
        <v>139</v>
      </c>
      <c r="BJ2122" s="15"/>
      <c r="BK2122" t="s">
        <v>146</v>
      </c>
      <c r="BL2122">
        <v>7</v>
      </c>
      <c r="BM2122" s="16">
        <v>45595.350694444402</v>
      </c>
      <c r="BO2122" s="16"/>
      <c r="BP2122" t="s">
        <v>147</v>
      </c>
      <c r="BQ2122" t="s">
        <v>147</v>
      </c>
      <c r="BR2122">
        <v>0.1</v>
      </c>
      <c r="BS2122">
        <v>8.1900000000000001E-2</v>
      </c>
      <c r="BT2122" t="b">
        <v>0</v>
      </c>
      <c r="BU2122">
        <v>0.1</v>
      </c>
      <c r="BV2122">
        <v>8.1900000000000001E-2</v>
      </c>
      <c r="BW2122">
        <v>0.1</v>
      </c>
      <c r="BX2122" t="s">
        <v>148</v>
      </c>
      <c r="BY2122" t="s">
        <v>122</v>
      </c>
      <c r="BZ2122" t="s">
        <v>122</v>
      </c>
      <c r="CA2122" t="s">
        <v>6059</v>
      </c>
      <c r="CB2122" t="s">
        <v>150</v>
      </c>
      <c r="CC2122" t="s">
        <v>6060</v>
      </c>
      <c r="CD2122" t="s">
        <v>410</v>
      </c>
      <c r="CI2122">
        <v>33.524296999999997</v>
      </c>
      <c r="CJ2122">
        <v>-112.0812519</v>
      </c>
      <c r="CN2122" t="s">
        <v>135</v>
      </c>
      <c r="CO2122" t="s">
        <v>153</v>
      </c>
      <c r="CV2122" t="s">
        <v>154</v>
      </c>
      <c r="CW2122" t="s">
        <v>155</v>
      </c>
      <c r="CX2122" t="s">
        <v>321</v>
      </c>
      <c r="DC2122" s="15"/>
      <c r="DH2122" t="s">
        <v>146</v>
      </c>
    </row>
    <row r="2123" spans="1:112" x14ac:dyDescent="0.25">
      <c r="A2123" t="s">
        <v>122</v>
      </c>
      <c r="B2123" t="s">
        <v>122</v>
      </c>
      <c r="C2123" t="s">
        <v>6061</v>
      </c>
      <c r="D2123" t="s">
        <v>124</v>
      </c>
      <c r="E2123" t="s">
        <v>125</v>
      </c>
      <c r="F2123" t="s">
        <v>126</v>
      </c>
      <c r="G2123" s="15">
        <v>45259</v>
      </c>
      <c r="H2123" t="s">
        <v>1385</v>
      </c>
      <c r="I2123" t="s">
        <v>128</v>
      </c>
      <c r="J2123" s="15"/>
      <c r="M2123" t="s">
        <v>764</v>
      </c>
      <c r="N2123" t="s">
        <v>130</v>
      </c>
      <c r="T2123" t="s">
        <v>375</v>
      </c>
      <c r="U2123" t="s">
        <v>132</v>
      </c>
      <c r="V2123" t="s">
        <v>6062</v>
      </c>
      <c r="W2123" t="s">
        <v>134</v>
      </c>
      <c r="AA2123" t="s">
        <v>135</v>
      </c>
      <c r="AB2123" t="s">
        <v>122</v>
      </c>
      <c r="AC2123" t="s">
        <v>135</v>
      </c>
      <c r="AD2123" t="s">
        <v>136</v>
      </c>
      <c r="AF2123" t="s">
        <v>137</v>
      </c>
      <c r="AG2123" t="s">
        <v>138</v>
      </c>
      <c r="AH2123">
        <v>9.9299999999999999E-2</v>
      </c>
      <c r="AI2123" t="s">
        <v>139</v>
      </c>
      <c r="AK2123" t="s">
        <v>140</v>
      </c>
      <c r="AM2123" t="s">
        <v>141</v>
      </c>
      <c r="AS2123" t="s">
        <v>224</v>
      </c>
      <c r="AU2123">
        <v>20</v>
      </c>
      <c r="AV2123" t="s">
        <v>130</v>
      </c>
      <c r="AZ2123" t="s">
        <v>143</v>
      </c>
      <c r="BA2123" t="s">
        <v>122</v>
      </c>
      <c r="BB2123" t="s">
        <v>143</v>
      </c>
      <c r="BD2123" t="s">
        <v>182</v>
      </c>
      <c r="BE2123" s="15"/>
      <c r="BG2123" t="s">
        <v>145</v>
      </c>
      <c r="BH2123">
        <v>8.1900000000000001E-2</v>
      </c>
      <c r="BI2123" t="s">
        <v>139</v>
      </c>
      <c r="BJ2123" s="15"/>
      <c r="BK2123" t="s">
        <v>146</v>
      </c>
      <c r="BL2123">
        <v>7</v>
      </c>
      <c r="BM2123" s="16">
        <v>45259.791666666701</v>
      </c>
      <c r="BO2123" s="16"/>
      <c r="BP2123" t="s">
        <v>147</v>
      </c>
      <c r="BQ2123" t="s">
        <v>147</v>
      </c>
      <c r="BR2123">
        <v>9.9299999999999999E-2</v>
      </c>
      <c r="BS2123">
        <v>8.1900000000000001E-2</v>
      </c>
      <c r="BT2123" t="b">
        <v>0</v>
      </c>
      <c r="BU2123">
        <v>9.9299999999999999E-2</v>
      </c>
      <c r="BV2123">
        <v>8.1900000000000001E-2</v>
      </c>
      <c r="BW2123">
        <v>9.9299999999999999E-2</v>
      </c>
      <c r="BX2123" t="s">
        <v>148</v>
      </c>
      <c r="BY2123" t="s">
        <v>122</v>
      </c>
      <c r="BZ2123" t="s">
        <v>122</v>
      </c>
      <c r="CA2123" t="s">
        <v>6063</v>
      </c>
      <c r="CB2123" t="s">
        <v>150</v>
      </c>
      <c r="CC2123" t="s">
        <v>269</v>
      </c>
      <c r="CD2123" t="s">
        <v>379</v>
      </c>
      <c r="CI2123">
        <v>34.048114300000002</v>
      </c>
      <c r="CJ2123">
        <v>-112.14921270000001</v>
      </c>
      <c r="CK2123" t="s">
        <v>294</v>
      </c>
      <c r="CN2123" t="s">
        <v>135</v>
      </c>
      <c r="CO2123" t="s">
        <v>153</v>
      </c>
      <c r="CV2123" t="s">
        <v>154</v>
      </c>
      <c r="CW2123" t="s">
        <v>155</v>
      </c>
      <c r="CX2123" t="s">
        <v>167</v>
      </c>
      <c r="DC2123" s="15"/>
      <c r="DH2123" t="s">
        <v>146</v>
      </c>
    </row>
    <row r="2124" spans="1:112" x14ac:dyDescent="0.25">
      <c r="A2124" t="s">
        <v>122</v>
      </c>
      <c r="B2124" t="s">
        <v>122</v>
      </c>
      <c r="C2124" t="s">
        <v>6064</v>
      </c>
      <c r="D2124" t="s">
        <v>124</v>
      </c>
      <c r="E2124" t="s">
        <v>125</v>
      </c>
      <c r="F2124" t="s">
        <v>126</v>
      </c>
      <c r="G2124" s="15">
        <v>45609</v>
      </c>
      <c r="H2124" t="s">
        <v>1283</v>
      </c>
      <c r="I2124" t="s">
        <v>128</v>
      </c>
      <c r="J2124" s="15"/>
      <c r="M2124" t="s">
        <v>6065</v>
      </c>
      <c r="N2124" t="s">
        <v>130</v>
      </c>
      <c r="T2124" t="s">
        <v>3236</v>
      </c>
      <c r="U2124" t="s">
        <v>1943</v>
      </c>
      <c r="V2124" t="s">
        <v>6066</v>
      </c>
      <c r="W2124" t="s">
        <v>134</v>
      </c>
      <c r="AA2124" t="s">
        <v>135</v>
      </c>
      <c r="AB2124" t="s">
        <v>122</v>
      </c>
      <c r="AC2124" t="s">
        <v>135</v>
      </c>
      <c r="AD2124" t="s">
        <v>136</v>
      </c>
      <c r="AF2124" t="s">
        <v>137</v>
      </c>
      <c r="AG2124" t="s">
        <v>138</v>
      </c>
      <c r="AH2124">
        <v>9.9000000000000005E-2</v>
      </c>
      <c r="AI2124" t="s">
        <v>139</v>
      </c>
      <c r="AK2124" t="s">
        <v>140</v>
      </c>
      <c r="AM2124" t="s">
        <v>501</v>
      </c>
      <c r="AS2124" t="s">
        <v>224</v>
      </c>
      <c r="AU2124">
        <v>128.5</v>
      </c>
      <c r="AV2124" t="s">
        <v>130</v>
      </c>
      <c r="AZ2124" t="s">
        <v>143</v>
      </c>
      <c r="BA2124" t="s">
        <v>122</v>
      </c>
      <c r="BB2124" t="s">
        <v>143</v>
      </c>
      <c r="BD2124" t="s">
        <v>182</v>
      </c>
      <c r="BE2124" s="15"/>
      <c r="BG2124" t="s">
        <v>145</v>
      </c>
      <c r="BH2124">
        <v>8.1900000000000001E-2</v>
      </c>
      <c r="BI2124" t="s">
        <v>139</v>
      </c>
      <c r="BJ2124" s="15"/>
      <c r="BK2124" t="s">
        <v>146</v>
      </c>
      <c r="BL2124">
        <v>7</v>
      </c>
      <c r="BM2124" s="16">
        <v>45609.673611111102</v>
      </c>
      <c r="BO2124" s="16"/>
      <c r="BP2124" t="s">
        <v>147</v>
      </c>
      <c r="BQ2124" t="s">
        <v>147</v>
      </c>
      <c r="BR2124">
        <v>9.9000000000000005E-2</v>
      </c>
      <c r="BS2124">
        <v>8.1900000000000001E-2</v>
      </c>
      <c r="BT2124" t="b">
        <v>0</v>
      </c>
      <c r="BU2124">
        <v>9.9000000000000005E-2</v>
      </c>
      <c r="BV2124">
        <v>8.1900000000000001E-2</v>
      </c>
      <c r="BW2124">
        <v>9.9000000000000005E-2</v>
      </c>
      <c r="BX2124" t="s">
        <v>148</v>
      </c>
      <c r="BY2124" t="s">
        <v>122</v>
      </c>
      <c r="BZ2124" t="s">
        <v>122</v>
      </c>
      <c r="CA2124" t="s">
        <v>6067</v>
      </c>
      <c r="CB2124" t="s">
        <v>150</v>
      </c>
      <c r="CC2124" t="s">
        <v>6068</v>
      </c>
      <c r="CD2124" t="s">
        <v>1595</v>
      </c>
      <c r="CI2124">
        <v>32.6955101</v>
      </c>
      <c r="CJ2124">
        <v>-114.6203574</v>
      </c>
      <c r="CN2124" t="s">
        <v>135</v>
      </c>
      <c r="CO2124" t="s">
        <v>153</v>
      </c>
      <c r="CV2124" t="s">
        <v>154</v>
      </c>
      <c r="CW2124" t="s">
        <v>155</v>
      </c>
      <c r="CX2124" t="s">
        <v>1596</v>
      </c>
      <c r="DC2124" s="15"/>
      <c r="DH2124" t="s">
        <v>146</v>
      </c>
    </row>
    <row r="2125" spans="1:112" x14ac:dyDescent="0.25">
      <c r="A2125" t="s">
        <v>122</v>
      </c>
      <c r="B2125" t="s">
        <v>122</v>
      </c>
      <c r="C2125" t="s">
        <v>6069</v>
      </c>
      <c r="D2125" t="s">
        <v>124</v>
      </c>
      <c r="E2125" t="s">
        <v>125</v>
      </c>
      <c r="F2125" t="s">
        <v>126</v>
      </c>
      <c r="G2125" s="15">
        <v>44173</v>
      </c>
      <c r="H2125" t="s">
        <v>946</v>
      </c>
      <c r="I2125" t="s">
        <v>128</v>
      </c>
      <c r="J2125" s="15"/>
      <c r="T2125" t="s">
        <v>1168</v>
      </c>
      <c r="U2125" t="s">
        <v>193</v>
      </c>
      <c r="V2125" t="s">
        <v>3327</v>
      </c>
      <c r="W2125" t="s">
        <v>134</v>
      </c>
      <c r="AA2125" t="s">
        <v>135</v>
      </c>
      <c r="AB2125" t="s">
        <v>122</v>
      </c>
      <c r="AC2125" t="s">
        <v>135</v>
      </c>
      <c r="AD2125" t="s">
        <v>136</v>
      </c>
      <c r="AF2125" t="s">
        <v>137</v>
      </c>
      <c r="AG2125" t="s">
        <v>138</v>
      </c>
      <c r="AH2125">
        <v>9.5899999999999999E-2</v>
      </c>
      <c r="AI2125" t="s">
        <v>139</v>
      </c>
      <c r="AK2125" t="s">
        <v>140</v>
      </c>
      <c r="AM2125" t="s">
        <v>141</v>
      </c>
      <c r="AS2125" t="s">
        <v>246</v>
      </c>
      <c r="AZ2125" t="s">
        <v>143</v>
      </c>
      <c r="BA2125" t="s">
        <v>122</v>
      </c>
      <c r="BB2125" t="s">
        <v>143</v>
      </c>
      <c r="BD2125" t="s">
        <v>163</v>
      </c>
      <c r="BE2125" s="15"/>
      <c r="BG2125" t="s">
        <v>145</v>
      </c>
      <c r="BH2125">
        <v>8.1900000000000001E-2</v>
      </c>
      <c r="BI2125" t="s">
        <v>139</v>
      </c>
      <c r="BJ2125" s="15"/>
      <c r="BK2125" t="s">
        <v>146</v>
      </c>
      <c r="BL2125">
        <v>7</v>
      </c>
      <c r="BM2125" s="16">
        <v>44173.427083333299</v>
      </c>
      <c r="BO2125" s="16"/>
      <c r="BP2125" t="s">
        <v>147</v>
      </c>
      <c r="BQ2125" t="s">
        <v>147</v>
      </c>
      <c r="BR2125">
        <v>9.5899999999999999E-2</v>
      </c>
      <c r="BS2125">
        <v>8.1900000000000001E-2</v>
      </c>
      <c r="BT2125" t="b">
        <v>0</v>
      </c>
      <c r="BU2125">
        <v>9.5899999999999999E-2</v>
      </c>
      <c r="BV2125">
        <v>8.1900000000000001E-2</v>
      </c>
      <c r="BW2125">
        <v>9.5899999999999999E-2</v>
      </c>
      <c r="BX2125" t="s">
        <v>148</v>
      </c>
      <c r="BY2125" t="s">
        <v>122</v>
      </c>
      <c r="BZ2125" t="s">
        <v>122</v>
      </c>
      <c r="CA2125" t="s">
        <v>3328</v>
      </c>
      <c r="CB2125" t="s">
        <v>150</v>
      </c>
      <c r="CC2125" t="s">
        <v>241</v>
      </c>
      <c r="CD2125" t="s">
        <v>399</v>
      </c>
      <c r="CI2125">
        <v>32.201466400000001</v>
      </c>
      <c r="CJ2125">
        <v>-110.9687608</v>
      </c>
      <c r="CN2125" t="s">
        <v>135</v>
      </c>
      <c r="CO2125" t="s">
        <v>153</v>
      </c>
      <c r="CV2125" t="s">
        <v>154</v>
      </c>
      <c r="CW2125" t="s">
        <v>155</v>
      </c>
      <c r="CX2125" t="s">
        <v>400</v>
      </c>
      <c r="DC2125" s="15"/>
      <c r="DH2125" t="s">
        <v>146</v>
      </c>
    </row>
    <row r="2126" spans="1:112" x14ac:dyDescent="0.25">
      <c r="A2126" t="s">
        <v>122</v>
      </c>
      <c r="B2126" t="s">
        <v>122</v>
      </c>
      <c r="C2126" t="s">
        <v>6070</v>
      </c>
      <c r="D2126" t="s">
        <v>124</v>
      </c>
      <c r="E2126" t="s">
        <v>125</v>
      </c>
      <c r="F2126" t="s">
        <v>126</v>
      </c>
      <c r="G2126" s="15">
        <v>45609</v>
      </c>
      <c r="H2126" t="s">
        <v>1587</v>
      </c>
      <c r="I2126" t="s">
        <v>128</v>
      </c>
      <c r="J2126" s="15"/>
      <c r="M2126" t="s">
        <v>6071</v>
      </c>
      <c r="N2126" t="s">
        <v>130</v>
      </c>
      <c r="T2126" t="s">
        <v>3236</v>
      </c>
      <c r="U2126" t="s">
        <v>1943</v>
      </c>
      <c r="V2126" t="s">
        <v>6072</v>
      </c>
      <c r="W2126" t="s">
        <v>134</v>
      </c>
      <c r="AA2126" t="s">
        <v>135</v>
      </c>
      <c r="AB2126" t="s">
        <v>122</v>
      </c>
      <c r="AC2126" t="s">
        <v>135</v>
      </c>
      <c r="AD2126" t="s">
        <v>136</v>
      </c>
      <c r="AF2126" t="s">
        <v>137</v>
      </c>
      <c r="AG2126" t="s">
        <v>138</v>
      </c>
      <c r="AH2126">
        <v>9.5600000000000004E-2</v>
      </c>
      <c r="AI2126" t="s">
        <v>139</v>
      </c>
      <c r="AK2126" t="s">
        <v>140</v>
      </c>
      <c r="AM2126" t="s">
        <v>501</v>
      </c>
      <c r="AS2126" t="s">
        <v>224</v>
      </c>
      <c r="AU2126">
        <v>158.5</v>
      </c>
      <c r="AV2126" t="s">
        <v>130</v>
      </c>
      <c r="AZ2126" t="s">
        <v>143</v>
      </c>
      <c r="BA2126" t="s">
        <v>122</v>
      </c>
      <c r="BB2126" t="s">
        <v>143</v>
      </c>
      <c r="BD2126" t="s">
        <v>182</v>
      </c>
      <c r="BE2126" s="15"/>
      <c r="BG2126" t="s">
        <v>145</v>
      </c>
      <c r="BH2126">
        <v>8.1900000000000001E-2</v>
      </c>
      <c r="BI2126" t="s">
        <v>139</v>
      </c>
      <c r="BJ2126" s="15"/>
      <c r="BK2126" t="s">
        <v>146</v>
      </c>
      <c r="BL2126">
        <v>7</v>
      </c>
      <c r="BM2126" s="16">
        <v>45609.677083333299</v>
      </c>
      <c r="BO2126" s="16"/>
      <c r="BP2126" t="s">
        <v>147</v>
      </c>
      <c r="BQ2126" t="s">
        <v>147</v>
      </c>
      <c r="BR2126">
        <v>9.5600000000000004E-2</v>
      </c>
      <c r="BS2126">
        <v>8.1900000000000001E-2</v>
      </c>
      <c r="BT2126" t="b">
        <v>0</v>
      </c>
      <c r="BU2126">
        <v>9.5600000000000004E-2</v>
      </c>
      <c r="BV2126">
        <v>8.1900000000000001E-2</v>
      </c>
      <c r="BW2126">
        <v>9.5600000000000004E-2</v>
      </c>
      <c r="BX2126" t="s">
        <v>148</v>
      </c>
      <c r="BY2126" t="s">
        <v>122</v>
      </c>
      <c r="BZ2126" t="s">
        <v>122</v>
      </c>
      <c r="CA2126" t="s">
        <v>6073</v>
      </c>
      <c r="CB2126" t="s">
        <v>150</v>
      </c>
      <c r="CC2126" t="s">
        <v>6074</v>
      </c>
      <c r="CD2126" t="s">
        <v>1595</v>
      </c>
      <c r="CI2126">
        <v>32.695509999999999</v>
      </c>
      <c r="CJ2126">
        <v>-114.620361</v>
      </c>
      <c r="CN2126" t="s">
        <v>135</v>
      </c>
      <c r="CO2126" t="s">
        <v>153</v>
      </c>
      <c r="CV2126" t="s">
        <v>154</v>
      </c>
      <c r="CW2126" t="s">
        <v>155</v>
      </c>
      <c r="CX2126" t="s">
        <v>1596</v>
      </c>
      <c r="DC2126" s="15"/>
      <c r="DH2126" t="s">
        <v>146</v>
      </c>
    </row>
    <row r="2127" spans="1:112" x14ac:dyDescent="0.25">
      <c r="A2127" t="s">
        <v>122</v>
      </c>
      <c r="B2127" t="s">
        <v>122</v>
      </c>
      <c r="C2127" t="s">
        <v>6075</v>
      </c>
      <c r="D2127" t="s">
        <v>124</v>
      </c>
      <c r="E2127" t="s">
        <v>125</v>
      </c>
      <c r="F2127" t="s">
        <v>126</v>
      </c>
      <c r="G2127" s="15">
        <v>44456</v>
      </c>
      <c r="H2127" t="s">
        <v>508</v>
      </c>
      <c r="I2127" t="s">
        <v>128</v>
      </c>
      <c r="J2127" s="15"/>
      <c r="M2127" t="s">
        <v>3294</v>
      </c>
      <c r="N2127" t="s">
        <v>130</v>
      </c>
      <c r="T2127" t="s">
        <v>131</v>
      </c>
      <c r="U2127" t="s">
        <v>193</v>
      </c>
      <c r="V2127" t="s">
        <v>6076</v>
      </c>
      <c r="W2127" t="s">
        <v>134</v>
      </c>
      <c r="AA2127" t="s">
        <v>135</v>
      </c>
      <c r="AB2127" t="s">
        <v>122</v>
      </c>
      <c r="AC2127" t="s">
        <v>135</v>
      </c>
      <c r="AD2127" t="s">
        <v>136</v>
      </c>
      <c r="AF2127" t="s">
        <v>137</v>
      </c>
      <c r="AG2127" t="s">
        <v>138</v>
      </c>
      <c r="AH2127">
        <v>9.3200000000000005E-2</v>
      </c>
      <c r="AI2127" t="s">
        <v>139</v>
      </c>
      <c r="AK2127" t="s">
        <v>140</v>
      </c>
      <c r="AM2127" t="s">
        <v>141</v>
      </c>
      <c r="AS2127" t="s">
        <v>246</v>
      </c>
      <c r="AU2127">
        <v>8</v>
      </c>
      <c r="AV2127" t="s">
        <v>130</v>
      </c>
      <c r="AZ2127" t="s">
        <v>143</v>
      </c>
      <c r="BA2127" t="s">
        <v>122</v>
      </c>
      <c r="BB2127" t="s">
        <v>143</v>
      </c>
      <c r="BD2127" t="s">
        <v>163</v>
      </c>
      <c r="BE2127" s="15"/>
      <c r="BG2127" t="s">
        <v>145</v>
      </c>
      <c r="BH2127">
        <v>8.1900000000000001E-2</v>
      </c>
      <c r="BI2127" t="s">
        <v>139</v>
      </c>
      <c r="BJ2127" s="15"/>
      <c r="BK2127" t="s">
        <v>146</v>
      </c>
      <c r="BL2127">
        <v>7</v>
      </c>
      <c r="BM2127" s="16">
        <v>44456.789583333302</v>
      </c>
      <c r="BO2127" s="16"/>
      <c r="BP2127" t="s">
        <v>147</v>
      </c>
      <c r="BQ2127" t="s">
        <v>147</v>
      </c>
      <c r="BR2127">
        <v>9.3200000000000005E-2</v>
      </c>
      <c r="BS2127">
        <v>8.1900000000000001E-2</v>
      </c>
      <c r="BT2127" t="b">
        <v>0</v>
      </c>
      <c r="BU2127">
        <v>9.3200000000000005E-2</v>
      </c>
      <c r="BV2127">
        <v>8.1900000000000001E-2</v>
      </c>
      <c r="BW2127">
        <v>9.3200000000000005E-2</v>
      </c>
      <c r="BX2127" t="s">
        <v>148</v>
      </c>
      <c r="BY2127" t="s">
        <v>122</v>
      </c>
      <c r="BZ2127" t="s">
        <v>122</v>
      </c>
      <c r="CA2127" t="s">
        <v>6077</v>
      </c>
      <c r="CB2127" t="s">
        <v>150</v>
      </c>
      <c r="CC2127" t="s">
        <v>6078</v>
      </c>
      <c r="CD2127" t="s">
        <v>198</v>
      </c>
      <c r="CI2127">
        <v>35.018464799999997</v>
      </c>
      <c r="CJ2127">
        <v>-110.6839634</v>
      </c>
      <c r="CN2127" t="s">
        <v>135</v>
      </c>
      <c r="CO2127" t="s">
        <v>153</v>
      </c>
      <c r="CV2127" t="s">
        <v>154</v>
      </c>
      <c r="CW2127" t="s">
        <v>155</v>
      </c>
      <c r="CX2127" t="s">
        <v>199</v>
      </c>
      <c r="DC2127" s="15"/>
      <c r="DH2127" t="s">
        <v>146</v>
      </c>
    </row>
    <row r="2128" spans="1:112" x14ac:dyDescent="0.25">
      <c r="A2128" t="s">
        <v>122</v>
      </c>
      <c r="B2128" t="s">
        <v>122</v>
      </c>
      <c r="C2128" t="s">
        <v>6079</v>
      </c>
      <c r="D2128" t="s">
        <v>124</v>
      </c>
      <c r="E2128" t="s">
        <v>125</v>
      </c>
      <c r="F2128" t="s">
        <v>126</v>
      </c>
      <c r="G2128" s="15">
        <v>44490</v>
      </c>
      <c r="H2128" t="s">
        <v>1022</v>
      </c>
      <c r="I2128" t="s">
        <v>128</v>
      </c>
      <c r="J2128" s="15"/>
      <c r="M2128" t="s">
        <v>3153</v>
      </c>
      <c r="N2128" t="s">
        <v>130</v>
      </c>
      <c r="T2128" t="s">
        <v>793</v>
      </c>
      <c r="U2128" t="s">
        <v>1658</v>
      </c>
      <c r="V2128" t="s">
        <v>3163</v>
      </c>
      <c r="W2128" t="s">
        <v>134</v>
      </c>
      <c r="AA2128" t="s">
        <v>135</v>
      </c>
      <c r="AB2128" t="s">
        <v>122</v>
      </c>
      <c r="AC2128" t="s">
        <v>135</v>
      </c>
      <c r="AD2128" t="s">
        <v>136</v>
      </c>
      <c r="AF2128" t="s">
        <v>137</v>
      </c>
      <c r="AG2128" t="s">
        <v>138</v>
      </c>
      <c r="AH2128">
        <v>9.3000002205371898E-2</v>
      </c>
      <c r="AI2128" t="s">
        <v>139</v>
      </c>
      <c r="AK2128" t="s">
        <v>140</v>
      </c>
      <c r="AM2128" t="s">
        <v>141</v>
      </c>
      <c r="AS2128" t="s">
        <v>224</v>
      </c>
      <c r="AU2128">
        <v>190</v>
      </c>
      <c r="AV2128" t="s">
        <v>130</v>
      </c>
      <c r="AZ2128" t="s">
        <v>143</v>
      </c>
      <c r="BA2128" t="s">
        <v>122</v>
      </c>
      <c r="BB2128" t="s">
        <v>143</v>
      </c>
      <c r="BD2128" t="s">
        <v>182</v>
      </c>
      <c r="BE2128" s="15"/>
      <c r="BG2128" t="s">
        <v>145</v>
      </c>
      <c r="BH2128">
        <v>8.1900000572204604E-2</v>
      </c>
      <c r="BI2128" t="s">
        <v>139</v>
      </c>
      <c r="BJ2128" s="15"/>
      <c r="BK2128" t="s">
        <v>146</v>
      </c>
      <c r="BL2128">
        <v>7</v>
      </c>
      <c r="BM2128" s="16">
        <v>44490.6875</v>
      </c>
      <c r="BO2128" s="16"/>
      <c r="BP2128" t="s">
        <v>147</v>
      </c>
      <c r="BQ2128" t="s">
        <v>147</v>
      </c>
      <c r="BR2128">
        <v>9.3000002205371898E-2</v>
      </c>
      <c r="BS2128">
        <v>8.1900000572204604E-2</v>
      </c>
      <c r="BT2128" t="b">
        <v>0</v>
      </c>
      <c r="BU2128">
        <v>9.3000002205371898E-2</v>
      </c>
      <c r="BV2128">
        <v>8.1900000572204604E-2</v>
      </c>
      <c r="BW2128">
        <v>9.3000002205371898E-2</v>
      </c>
      <c r="BX2128" t="s">
        <v>148</v>
      </c>
      <c r="BY2128" t="s">
        <v>122</v>
      </c>
      <c r="BZ2128" t="s">
        <v>122</v>
      </c>
      <c r="CA2128" t="s">
        <v>3164</v>
      </c>
      <c r="CB2128" t="s">
        <v>150</v>
      </c>
      <c r="CC2128" t="s">
        <v>3165</v>
      </c>
      <c r="CD2128" t="s">
        <v>410</v>
      </c>
      <c r="CI2128">
        <v>33.527564900000002</v>
      </c>
      <c r="CJ2128">
        <v>-112.08133220000001</v>
      </c>
      <c r="CN2128" t="s">
        <v>135</v>
      </c>
      <c r="CO2128" t="s">
        <v>153</v>
      </c>
      <c r="CV2128" t="s">
        <v>154</v>
      </c>
      <c r="CW2128" t="s">
        <v>155</v>
      </c>
      <c r="CX2128" t="s">
        <v>321</v>
      </c>
      <c r="DC2128" s="15"/>
      <c r="DH2128" t="s">
        <v>146</v>
      </c>
    </row>
    <row r="2129" spans="1:112" x14ac:dyDescent="0.25">
      <c r="A2129" t="s">
        <v>122</v>
      </c>
      <c r="B2129" t="s">
        <v>122</v>
      </c>
      <c r="C2129" t="s">
        <v>6080</v>
      </c>
      <c r="D2129" t="s">
        <v>124</v>
      </c>
      <c r="E2129" t="s">
        <v>125</v>
      </c>
      <c r="F2129" t="s">
        <v>126</v>
      </c>
      <c r="G2129" s="15">
        <v>44537</v>
      </c>
      <c r="H2129" t="s">
        <v>6081</v>
      </c>
      <c r="I2129" t="s">
        <v>128</v>
      </c>
      <c r="J2129" s="15"/>
      <c r="M2129" t="s">
        <v>6082</v>
      </c>
      <c r="N2129" t="s">
        <v>130</v>
      </c>
      <c r="T2129" t="s">
        <v>131</v>
      </c>
      <c r="U2129" t="s">
        <v>417</v>
      </c>
      <c r="V2129" t="s">
        <v>6083</v>
      </c>
      <c r="W2129" t="s">
        <v>134</v>
      </c>
      <c r="AA2129" t="s">
        <v>135</v>
      </c>
      <c r="AB2129" t="s">
        <v>122</v>
      </c>
      <c r="AC2129" t="s">
        <v>135</v>
      </c>
      <c r="AD2129" t="s">
        <v>136</v>
      </c>
      <c r="AF2129" t="s">
        <v>137</v>
      </c>
      <c r="AG2129" t="s">
        <v>138</v>
      </c>
      <c r="AH2129">
        <v>9.2999999999999999E-2</v>
      </c>
      <c r="AI2129" t="s">
        <v>139</v>
      </c>
      <c r="AK2129" t="s">
        <v>140</v>
      </c>
      <c r="AM2129" t="s">
        <v>141</v>
      </c>
      <c r="AS2129" t="s">
        <v>224</v>
      </c>
      <c r="AU2129">
        <v>7.5</v>
      </c>
      <c r="AV2129" t="s">
        <v>130</v>
      </c>
      <c r="AZ2129" t="s">
        <v>143</v>
      </c>
      <c r="BA2129" t="s">
        <v>122</v>
      </c>
      <c r="BB2129" t="s">
        <v>143</v>
      </c>
      <c r="BD2129" t="s">
        <v>163</v>
      </c>
      <c r="BE2129" s="15"/>
      <c r="BG2129" t="s">
        <v>145</v>
      </c>
      <c r="BH2129">
        <v>8.1900000000000001E-2</v>
      </c>
      <c r="BI2129" t="s">
        <v>139</v>
      </c>
      <c r="BJ2129" s="15"/>
      <c r="BK2129" t="s">
        <v>146</v>
      </c>
      <c r="BL2129">
        <v>7</v>
      </c>
      <c r="BM2129" s="16">
        <v>44537.431944444397</v>
      </c>
      <c r="BO2129" s="16"/>
      <c r="BP2129" t="s">
        <v>147</v>
      </c>
      <c r="BQ2129" t="s">
        <v>147</v>
      </c>
      <c r="BR2129">
        <v>9.2999999999999999E-2</v>
      </c>
      <c r="BS2129">
        <v>8.1900000000000001E-2</v>
      </c>
      <c r="BT2129" t="b">
        <v>0</v>
      </c>
      <c r="BU2129">
        <v>9.2999999999999999E-2</v>
      </c>
      <c r="BV2129">
        <v>8.1900000000000001E-2</v>
      </c>
      <c r="BW2129">
        <v>9.2999999999999999E-2</v>
      </c>
      <c r="BX2129" t="s">
        <v>148</v>
      </c>
      <c r="BY2129" t="s">
        <v>122</v>
      </c>
      <c r="BZ2129" t="s">
        <v>122</v>
      </c>
      <c r="CA2129" t="s">
        <v>6084</v>
      </c>
      <c r="CB2129" t="s">
        <v>150</v>
      </c>
      <c r="CC2129" t="s">
        <v>6085</v>
      </c>
      <c r="CD2129" t="s">
        <v>422</v>
      </c>
      <c r="CI2129">
        <v>34.255095099999998</v>
      </c>
      <c r="CJ2129">
        <v>-110.03112369999999</v>
      </c>
      <c r="CN2129" t="s">
        <v>135</v>
      </c>
      <c r="CO2129" t="s">
        <v>153</v>
      </c>
      <c r="CV2129" t="s">
        <v>154</v>
      </c>
      <c r="CW2129" t="s">
        <v>155</v>
      </c>
      <c r="CX2129" t="s">
        <v>199</v>
      </c>
      <c r="DC2129" s="15"/>
      <c r="DH2129" t="s">
        <v>146</v>
      </c>
    </row>
    <row r="2130" spans="1:112" x14ac:dyDescent="0.25">
      <c r="A2130" t="s">
        <v>122</v>
      </c>
      <c r="B2130" t="s">
        <v>122</v>
      </c>
      <c r="C2130" t="s">
        <v>6086</v>
      </c>
      <c r="D2130" t="s">
        <v>124</v>
      </c>
      <c r="E2130" t="s">
        <v>125</v>
      </c>
      <c r="F2130" t="s">
        <v>126</v>
      </c>
      <c r="G2130" s="15">
        <v>45629</v>
      </c>
      <c r="H2130" t="s">
        <v>955</v>
      </c>
      <c r="I2130" t="s">
        <v>128</v>
      </c>
      <c r="J2130" s="15"/>
      <c r="M2130" t="s">
        <v>5660</v>
      </c>
      <c r="N2130" t="s">
        <v>130</v>
      </c>
      <c r="T2130" t="s">
        <v>5929</v>
      </c>
      <c r="U2130" t="s">
        <v>1943</v>
      </c>
      <c r="V2130" t="s">
        <v>5930</v>
      </c>
      <c r="W2130" t="s">
        <v>134</v>
      </c>
      <c r="AA2130" t="s">
        <v>135</v>
      </c>
      <c r="AB2130" t="s">
        <v>122</v>
      </c>
      <c r="AC2130" t="s">
        <v>135</v>
      </c>
      <c r="AD2130" t="s">
        <v>136</v>
      </c>
      <c r="AF2130" t="s">
        <v>137</v>
      </c>
      <c r="AG2130" t="s">
        <v>138</v>
      </c>
      <c r="AH2130">
        <v>9.2299999999999993E-2</v>
      </c>
      <c r="AI2130" t="s">
        <v>139</v>
      </c>
      <c r="AK2130" t="s">
        <v>140</v>
      </c>
      <c r="AM2130" t="s">
        <v>501</v>
      </c>
      <c r="AS2130" t="s">
        <v>224</v>
      </c>
      <c r="AU2130">
        <v>160</v>
      </c>
      <c r="AV2130" t="s">
        <v>130</v>
      </c>
      <c r="AZ2130" t="s">
        <v>143</v>
      </c>
      <c r="BA2130" t="s">
        <v>122</v>
      </c>
      <c r="BB2130" t="s">
        <v>143</v>
      </c>
      <c r="BD2130" t="s">
        <v>182</v>
      </c>
      <c r="BE2130" s="15"/>
      <c r="BG2130" t="s">
        <v>145</v>
      </c>
      <c r="BH2130">
        <v>8.1900000000000001E-2</v>
      </c>
      <c r="BI2130" t="s">
        <v>139</v>
      </c>
      <c r="BJ2130" s="15"/>
      <c r="BK2130" t="s">
        <v>146</v>
      </c>
      <c r="BL2130">
        <v>7</v>
      </c>
      <c r="BM2130" s="16">
        <v>45629.829861111102</v>
      </c>
      <c r="BO2130" s="16"/>
      <c r="BP2130" t="s">
        <v>147</v>
      </c>
      <c r="BQ2130" t="s">
        <v>147</v>
      </c>
      <c r="BR2130">
        <v>9.2299999999999993E-2</v>
      </c>
      <c r="BS2130">
        <v>8.1900000000000001E-2</v>
      </c>
      <c r="BT2130" t="b">
        <v>0</v>
      </c>
      <c r="BU2130">
        <v>9.2299999999999993E-2</v>
      </c>
      <c r="BV2130">
        <v>8.1900000000000001E-2</v>
      </c>
      <c r="BW2130">
        <v>9.2299999999999993E-2</v>
      </c>
      <c r="BX2130" t="s">
        <v>148</v>
      </c>
      <c r="BY2130" t="s">
        <v>122</v>
      </c>
      <c r="BZ2130" t="s">
        <v>122</v>
      </c>
      <c r="CA2130" t="s">
        <v>5931</v>
      </c>
      <c r="CB2130" t="s">
        <v>150</v>
      </c>
      <c r="CC2130" t="s">
        <v>5932</v>
      </c>
      <c r="CD2130" t="s">
        <v>410</v>
      </c>
      <c r="CI2130">
        <v>33.484110000000001</v>
      </c>
      <c r="CJ2130">
        <v>-112.00501</v>
      </c>
      <c r="CN2130" t="s">
        <v>135</v>
      </c>
      <c r="CO2130" t="s">
        <v>153</v>
      </c>
      <c r="CV2130" t="s">
        <v>154</v>
      </c>
      <c r="CW2130" t="s">
        <v>155</v>
      </c>
      <c r="CX2130" t="s">
        <v>321</v>
      </c>
      <c r="DC2130" s="15"/>
      <c r="DH2130" t="s">
        <v>146</v>
      </c>
    </row>
    <row r="2131" spans="1:112" x14ac:dyDescent="0.25">
      <c r="A2131" t="s">
        <v>1788</v>
      </c>
      <c r="B2131" t="s">
        <v>1789</v>
      </c>
      <c r="C2131" t="s">
        <v>6087</v>
      </c>
      <c r="D2131" t="s">
        <v>124</v>
      </c>
      <c r="E2131" t="s">
        <v>125</v>
      </c>
      <c r="F2131" t="s">
        <v>126</v>
      </c>
      <c r="G2131" s="15">
        <v>42926</v>
      </c>
      <c r="H2131" t="s">
        <v>1385</v>
      </c>
      <c r="I2131" t="s">
        <v>1791</v>
      </c>
      <c r="J2131" s="15"/>
      <c r="T2131" t="s">
        <v>1792</v>
      </c>
      <c r="U2131" t="s">
        <v>277</v>
      </c>
      <c r="V2131" t="s">
        <v>6088</v>
      </c>
      <c r="W2131" t="s">
        <v>6089</v>
      </c>
      <c r="Y2131" t="s">
        <v>280</v>
      </c>
      <c r="Z2131" t="s">
        <v>280</v>
      </c>
      <c r="AA2131" t="s">
        <v>281</v>
      </c>
      <c r="AB2131" t="s">
        <v>281</v>
      </c>
      <c r="AC2131" t="s">
        <v>281</v>
      </c>
      <c r="AD2131" t="s">
        <v>135</v>
      </c>
      <c r="AF2131" t="s">
        <v>137</v>
      </c>
      <c r="AG2131" t="s">
        <v>282</v>
      </c>
      <c r="AH2131">
        <v>0.09</v>
      </c>
      <c r="AI2131" t="s">
        <v>147</v>
      </c>
      <c r="AK2131" t="s">
        <v>1795</v>
      </c>
      <c r="AM2131" t="s">
        <v>141</v>
      </c>
      <c r="AT2131" t="s">
        <v>284</v>
      </c>
      <c r="AZ2131" t="s">
        <v>285</v>
      </c>
      <c r="BA2131" t="s">
        <v>281</v>
      </c>
      <c r="BB2131" t="s">
        <v>286</v>
      </c>
      <c r="BC2131" t="s">
        <v>287</v>
      </c>
      <c r="BD2131" t="s">
        <v>288</v>
      </c>
      <c r="BE2131" s="15">
        <v>42931</v>
      </c>
      <c r="BG2131" t="s">
        <v>290</v>
      </c>
      <c r="BH2131">
        <v>0.08</v>
      </c>
      <c r="BI2131" t="s">
        <v>147</v>
      </c>
      <c r="BJ2131" s="15"/>
      <c r="BK2131" t="s">
        <v>291</v>
      </c>
      <c r="BL2131">
        <v>4</v>
      </c>
      <c r="BM2131" s="16">
        <v>42926.666666666701</v>
      </c>
      <c r="BO2131" s="16"/>
      <c r="BP2131" t="s">
        <v>147</v>
      </c>
      <c r="BQ2131" t="s">
        <v>147</v>
      </c>
      <c r="BR2131">
        <v>0.09</v>
      </c>
      <c r="BS2131">
        <v>0.08</v>
      </c>
      <c r="BT2131" t="b">
        <v>0</v>
      </c>
      <c r="BU2131">
        <v>0.09</v>
      </c>
      <c r="BV2131">
        <v>0.08</v>
      </c>
      <c r="BW2131">
        <v>0.09</v>
      </c>
      <c r="BX2131" t="s">
        <v>148</v>
      </c>
      <c r="BY2131" t="s">
        <v>1788</v>
      </c>
      <c r="BZ2131" t="s">
        <v>1789</v>
      </c>
      <c r="CA2131" t="s">
        <v>6090</v>
      </c>
      <c r="CB2131" t="s">
        <v>150</v>
      </c>
      <c r="CD2131" t="s">
        <v>6091</v>
      </c>
      <c r="CI2131">
        <v>39.732722199999998</v>
      </c>
      <c r="CJ2131">
        <v>-75.021583300000003</v>
      </c>
      <c r="CK2131" t="s">
        <v>294</v>
      </c>
      <c r="CL2131" t="s">
        <v>1798</v>
      </c>
      <c r="CM2131" t="s">
        <v>296</v>
      </c>
      <c r="CN2131" t="s">
        <v>1446</v>
      </c>
      <c r="CO2131" t="s">
        <v>298</v>
      </c>
      <c r="CP2131" t="s">
        <v>6092</v>
      </c>
      <c r="CQ2131" t="s">
        <v>300</v>
      </c>
      <c r="CR2131">
        <v>5</v>
      </c>
      <c r="CS2131" t="s">
        <v>300</v>
      </c>
      <c r="CT2131" t="s">
        <v>301</v>
      </c>
      <c r="CU2131" t="s">
        <v>302</v>
      </c>
      <c r="CV2131" t="s">
        <v>154</v>
      </c>
      <c r="CW2131" t="s">
        <v>1433</v>
      </c>
      <c r="CX2131" t="s">
        <v>207</v>
      </c>
      <c r="CY2131" t="s">
        <v>1449</v>
      </c>
      <c r="DA2131" t="s">
        <v>1802</v>
      </c>
      <c r="DB2131" t="s">
        <v>1451</v>
      </c>
      <c r="DC2131" s="15">
        <v>32905</v>
      </c>
      <c r="DD2131">
        <v>71</v>
      </c>
      <c r="DE2131" t="s">
        <v>130</v>
      </c>
      <c r="DF2131">
        <v>105</v>
      </c>
      <c r="DG2131" t="s">
        <v>130</v>
      </c>
      <c r="DH2131" t="s">
        <v>291</v>
      </c>
    </row>
    <row r="2132" spans="1:112" x14ac:dyDescent="0.25">
      <c r="A2132" t="s">
        <v>1788</v>
      </c>
      <c r="B2132" t="s">
        <v>1789</v>
      </c>
      <c r="C2132" t="s">
        <v>6093</v>
      </c>
      <c r="D2132" t="s">
        <v>124</v>
      </c>
      <c r="E2132" t="s">
        <v>125</v>
      </c>
      <c r="F2132" t="s">
        <v>126</v>
      </c>
      <c r="G2132" s="15">
        <v>42935</v>
      </c>
      <c r="H2132" t="s">
        <v>188</v>
      </c>
      <c r="I2132" t="s">
        <v>1791</v>
      </c>
      <c r="J2132" s="15"/>
      <c r="T2132" t="s">
        <v>1792</v>
      </c>
      <c r="U2132" t="s">
        <v>277</v>
      </c>
      <c r="V2132" t="s">
        <v>6094</v>
      </c>
      <c r="W2132" t="s">
        <v>6095</v>
      </c>
      <c r="Y2132" t="s">
        <v>280</v>
      </c>
      <c r="Z2132" t="s">
        <v>280</v>
      </c>
      <c r="AA2132" t="s">
        <v>281</v>
      </c>
      <c r="AB2132" t="s">
        <v>281</v>
      </c>
      <c r="AC2132" t="s">
        <v>281</v>
      </c>
      <c r="AD2132" t="s">
        <v>135</v>
      </c>
      <c r="AF2132" t="s">
        <v>137</v>
      </c>
      <c r="AG2132" t="s">
        <v>282</v>
      </c>
      <c r="AH2132">
        <v>0.09</v>
      </c>
      <c r="AI2132" t="s">
        <v>147</v>
      </c>
      <c r="AK2132" t="s">
        <v>1795</v>
      </c>
      <c r="AM2132" t="s">
        <v>141</v>
      </c>
      <c r="AT2132" t="s">
        <v>284</v>
      </c>
      <c r="AZ2132" t="s">
        <v>285</v>
      </c>
      <c r="BA2132" t="s">
        <v>281</v>
      </c>
      <c r="BB2132" t="s">
        <v>286</v>
      </c>
      <c r="BC2132" t="s">
        <v>287</v>
      </c>
      <c r="BD2132" t="s">
        <v>288</v>
      </c>
      <c r="BE2132" s="15">
        <v>42937</v>
      </c>
      <c r="BG2132" t="s">
        <v>290</v>
      </c>
      <c r="BH2132">
        <v>0.08</v>
      </c>
      <c r="BI2132" t="s">
        <v>147</v>
      </c>
      <c r="BJ2132" s="15"/>
      <c r="BK2132" t="s">
        <v>291</v>
      </c>
      <c r="BL2132">
        <v>4</v>
      </c>
      <c r="BM2132" s="16">
        <v>42935.625</v>
      </c>
      <c r="BO2132" s="16"/>
      <c r="BP2132" t="s">
        <v>147</v>
      </c>
      <c r="BQ2132" t="s">
        <v>147</v>
      </c>
      <c r="BR2132">
        <v>0.09</v>
      </c>
      <c r="BS2132">
        <v>0.08</v>
      </c>
      <c r="BT2132" t="b">
        <v>0</v>
      </c>
      <c r="BU2132">
        <v>0.09</v>
      </c>
      <c r="BV2132">
        <v>0.08</v>
      </c>
      <c r="BW2132">
        <v>0.09</v>
      </c>
      <c r="BX2132" t="s">
        <v>148</v>
      </c>
      <c r="BY2132" t="s">
        <v>1788</v>
      </c>
      <c r="BZ2132" t="s">
        <v>1789</v>
      </c>
      <c r="CA2132" t="s">
        <v>6096</v>
      </c>
      <c r="CB2132" t="s">
        <v>150</v>
      </c>
      <c r="CD2132" t="s">
        <v>1797</v>
      </c>
      <c r="CI2132">
        <v>39.47169444</v>
      </c>
      <c r="CJ2132">
        <v>-75.020694399999996</v>
      </c>
      <c r="CK2132" t="s">
        <v>294</v>
      </c>
      <c r="CL2132" t="s">
        <v>1798</v>
      </c>
      <c r="CM2132" t="s">
        <v>296</v>
      </c>
      <c r="CN2132" t="s">
        <v>1446</v>
      </c>
      <c r="CO2132" t="s">
        <v>298</v>
      </c>
      <c r="CP2132" t="s">
        <v>264</v>
      </c>
      <c r="CQ2132" t="s">
        <v>300</v>
      </c>
      <c r="CR2132">
        <v>5</v>
      </c>
      <c r="CS2132" t="s">
        <v>300</v>
      </c>
      <c r="CT2132" t="s">
        <v>301</v>
      </c>
      <c r="CU2132" t="s">
        <v>302</v>
      </c>
      <c r="CV2132" t="s">
        <v>154</v>
      </c>
      <c r="CW2132" t="s">
        <v>1433</v>
      </c>
      <c r="CX2132" t="s">
        <v>1801</v>
      </c>
      <c r="CY2132" t="s">
        <v>1449</v>
      </c>
      <c r="DA2132" t="s">
        <v>1802</v>
      </c>
      <c r="DB2132" t="s">
        <v>1451</v>
      </c>
      <c r="DC2132" s="15">
        <v>21271</v>
      </c>
      <c r="DD2132">
        <v>162</v>
      </c>
      <c r="DE2132" t="s">
        <v>130</v>
      </c>
      <c r="DF2132">
        <v>165</v>
      </c>
      <c r="DG2132" t="s">
        <v>130</v>
      </c>
      <c r="DH2132" t="s">
        <v>291</v>
      </c>
    </row>
    <row r="2133" spans="1:112" x14ac:dyDescent="0.25">
      <c r="A2133" t="s">
        <v>1955</v>
      </c>
      <c r="B2133" t="s">
        <v>1956</v>
      </c>
      <c r="C2133" t="s">
        <v>6097</v>
      </c>
      <c r="D2133" t="s">
        <v>124</v>
      </c>
      <c r="E2133" t="s">
        <v>125</v>
      </c>
      <c r="F2133" t="s">
        <v>126</v>
      </c>
      <c r="G2133" s="15">
        <v>43382</v>
      </c>
      <c r="H2133" t="s">
        <v>441</v>
      </c>
      <c r="I2133" t="s">
        <v>1197</v>
      </c>
      <c r="J2133" s="15"/>
      <c r="M2133" t="s">
        <v>2496</v>
      </c>
      <c r="N2133" t="s">
        <v>130</v>
      </c>
      <c r="T2133" t="s">
        <v>2675</v>
      </c>
      <c r="U2133" t="s">
        <v>1961</v>
      </c>
      <c r="V2133" t="s">
        <v>2106</v>
      </c>
      <c r="AA2133" t="s">
        <v>1963</v>
      </c>
      <c r="AB2133" t="s">
        <v>1955</v>
      </c>
      <c r="AC2133" t="s">
        <v>1964</v>
      </c>
      <c r="AD2133" t="s">
        <v>1965</v>
      </c>
      <c r="AF2133" t="s">
        <v>137</v>
      </c>
      <c r="AG2133" t="s">
        <v>1966</v>
      </c>
      <c r="AH2133">
        <v>0.09</v>
      </c>
      <c r="AI2133" t="s">
        <v>139</v>
      </c>
      <c r="AJ2133" t="s">
        <v>5910</v>
      </c>
      <c r="AK2133" t="s">
        <v>140</v>
      </c>
      <c r="AM2133" t="s">
        <v>141</v>
      </c>
      <c r="AZ2133" t="s">
        <v>1207</v>
      </c>
      <c r="BA2133" t="s">
        <v>1208</v>
      </c>
      <c r="BB2133" t="s">
        <v>1209</v>
      </c>
      <c r="BD2133" t="s">
        <v>1967</v>
      </c>
      <c r="BE2133" s="15">
        <v>43393</v>
      </c>
      <c r="BG2133" t="s">
        <v>1968</v>
      </c>
      <c r="BH2133">
        <v>0.08</v>
      </c>
      <c r="BI2133" t="s">
        <v>139</v>
      </c>
      <c r="BJ2133" s="15"/>
      <c r="BK2133" t="s">
        <v>146</v>
      </c>
      <c r="BL2133">
        <v>8</v>
      </c>
      <c r="BM2133" s="16">
        <v>43382.777777777803</v>
      </c>
      <c r="BO2133" s="16"/>
      <c r="BP2133" t="s">
        <v>147</v>
      </c>
      <c r="BQ2133" t="s">
        <v>147</v>
      </c>
      <c r="BR2133">
        <v>0.09</v>
      </c>
      <c r="BS2133">
        <v>0.08</v>
      </c>
      <c r="BT2133" t="b">
        <v>0</v>
      </c>
      <c r="BU2133">
        <v>0.09</v>
      </c>
      <c r="BV2133">
        <v>0.08</v>
      </c>
      <c r="BW2133">
        <v>0.09</v>
      </c>
      <c r="BX2133" t="s">
        <v>148</v>
      </c>
      <c r="BY2133" t="s">
        <v>1955</v>
      </c>
      <c r="BZ2133" t="s">
        <v>1956</v>
      </c>
      <c r="CA2133" t="s">
        <v>2107</v>
      </c>
      <c r="CB2133" t="s">
        <v>150</v>
      </c>
      <c r="CC2133" t="s">
        <v>1970</v>
      </c>
      <c r="CD2133" t="s">
        <v>1422</v>
      </c>
      <c r="CI2133">
        <v>45.677730660000002</v>
      </c>
      <c r="CJ2133">
        <v>-122.62278070000001</v>
      </c>
      <c r="CN2133" t="s">
        <v>1971</v>
      </c>
      <c r="CO2133" t="s">
        <v>298</v>
      </c>
      <c r="CP2133" t="s">
        <v>2108</v>
      </c>
      <c r="CQ2133" t="s">
        <v>130</v>
      </c>
      <c r="CT2133" t="s">
        <v>1973</v>
      </c>
      <c r="CU2133" t="s">
        <v>302</v>
      </c>
      <c r="CV2133" t="s">
        <v>154</v>
      </c>
      <c r="CW2133" t="s">
        <v>1220</v>
      </c>
      <c r="CX2133" t="s">
        <v>1801</v>
      </c>
      <c r="DC2133" s="15"/>
      <c r="DF2133">
        <v>34.86</v>
      </c>
      <c r="DG2133" t="s">
        <v>130</v>
      </c>
      <c r="DH2133" t="s">
        <v>146</v>
      </c>
    </row>
    <row r="2134" spans="1:112" x14ac:dyDescent="0.25">
      <c r="A2134" t="s">
        <v>122</v>
      </c>
      <c r="B2134" t="s">
        <v>122</v>
      </c>
      <c r="C2134" t="s">
        <v>6098</v>
      </c>
      <c r="D2134" t="s">
        <v>124</v>
      </c>
      <c r="E2134" t="s">
        <v>125</v>
      </c>
      <c r="F2134" t="s">
        <v>126</v>
      </c>
      <c r="G2134" s="15">
        <v>44902</v>
      </c>
      <c r="H2134" t="s">
        <v>3288</v>
      </c>
      <c r="I2134" t="s">
        <v>128</v>
      </c>
      <c r="J2134" s="15"/>
      <c r="M2134" t="s">
        <v>358</v>
      </c>
      <c r="N2134" t="s">
        <v>130</v>
      </c>
      <c r="T2134" t="s">
        <v>131</v>
      </c>
      <c r="U2134" t="s">
        <v>193</v>
      </c>
      <c r="V2134" t="s">
        <v>6099</v>
      </c>
      <c r="W2134" t="s">
        <v>134</v>
      </c>
      <c r="AA2134" t="s">
        <v>135</v>
      </c>
      <c r="AB2134" t="s">
        <v>122</v>
      </c>
      <c r="AC2134" t="s">
        <v>135</v>
      </c>
      <c r="AD2134" t="s">
        <v>136</v>
      </c>
      <c r="AF2134" t="s">
        <v>137</v>
      </c>
      <c r="AG2134" t="s">
        <v>138</v>
      </c>
      <c r="AH2134">
        <v>8.7300000000000003E-2</v>
      </c>
      <c r="AI2134" t="s">
        <v>139</v>
      </c>
      <c r="AK2134" t="s">
        <v>140</v>
      </c>
      <c r="AM2134" t="s">
        <v>141</v>
      </c>
      <c r="AS2134" t="s">
        <v>246</v>
      </c>
      <c r="AU2134">
        <v>30</v>
      </c>
      <c r="AV2134" t="s">
        <v>130</v>
      </c>
      <c r="AZ2134" t="s">
        <v>143</v>
      </c>
      <c r="BA2134" t="s">
        <v>122</v>
      </c>
      <c r="BB2134" t="s">
        <v>143</v>
      </c>
      <c r="BD2134" t="s">
        <v>182</v>
      </c>
      <c r="BE2134" s="15"/>
      <c r="BG2134" t="s">
        <v>145</v>
      </c>
      <c r="BH2134">
        <v>8.1900000000000001E-2</v>
      </c>
      <c r="BI2134" t="s">
        <v>139</v>
      </c>
      <c r="BJ2134" s="15"/>
      <c r="BK2134" t="s">
        <v>146</v>
      </c>
      <c r="BL2134">
        <v>7</v>
      </c>
      <c r="BM2134" s="16">
        <v>44902.401388888902</v>
      </c>
      <c r="BO2134" s="16"/>
      <c r="BP2134" t="s">
        <v>147</v>
      </c>
      <c r="BQ2134" t="s">
        <v>147</v>
      </c>
      <c r="BR2134">
        <v>8.7300000000000003E-2</v>
      </c>
      <c r="BS2134">
        <v>8.1900000000000001E-2</v>
      </c>
      <c r="BT2134" t="b">
        <v>0</v>
      </c>
      <c r="BU2134">
        <v>8.7300000000000003E-2</v>
      </c>
      <c r="BV2134">
        <v>8.1900000000000001E-2</v>
      </c>
      <c r="BW2134">
        <v>8.7300000000000003E-2</v>
      </c>
      <c r="BX2134" t="s">
        <v>148</v>
      </c>
      <c r="BY2134" t="s">
        <v>122</v>
      </c>
      <c r="BZ2134" t="s">
        <v>122</v>
      </c>
      <c r="CA2134" t="s">
        <v>6100</v>
      </c>
      <c r="CB2134" t="s">
        <v>150</v>
      </c>
      <c r="CC2134" t="s">
        <v>1654</v>
      </c>
      <c r="CD2134" t="s">
        <v>6101</v>
      </c>
      <c r="CI2134">
        <v>34.212474999999998</v>
      </c>
      <c r="CJ2134">
        <v>-112.7548389</v>
      </c>
      <c r="CN2134" t="s">
        <v>135</v>
      </c>
      <c r="CO2134" t="s">
        <v>153</v>
      </c>
      <c r="CV2134" t="s">
        <v>154</v>
      </c>
      <c r="CW2134" t="s">
        <v>155</v>
      </c>
      <c r="CX2134" t="s">
        <v>167</v>
      </c>
      <c r="DC2134" s="15"/>
      <c r="DH2134" t="s">
        <v>146</v>
      </c>
    </row>
    <row r="2135" spans="1:112" x14ac:dyDescent="0.25">
      <c r="A2135" t="s">
        <v>122</v>
      </c>
      <c r="B2135" t="s">
        <v>122</v>
      </c>
      <c r="C2135" t="s">
        <v>6102</v>
      </c>
      <c r="D2135" t="s">
        <v>124</v>
      </c>
      <c r="E2135" t="s">
        <v>125</v>
      </c>
      <c r="F2135" t="s">
        <v>126</v>
      </c>
      <c r="G2135" s="15">
        <v>44720</v>
      </c>
      <c r="H2135" t="s">
        <v>169</v>
      </c>
      <c r="I2135" t="s">
        <v>128</v>
      </c>
      <c r="J2135" s="15"/>
      <c r="M2135" t="s">
        <v>415</v>
      </c>
      <c r="N2135" t="s">
        <v>130</v>
      </c>
      <c r="T2135" t="s">
        <v>160</v>
      </c>
      <c r="U2135" t="s">
        <v>161</v>
      </c>
      <c r="V2135" t="s">
        <v>6103</v>
      </c>
      <c r="W2135" t="s">
        <v>134</v>
      </c>
      <c r="AA2135" t="s">
        <v>135</v>
      </c>
      <c r="AB2135" t="s">
        <v>122</v>
      </c>
      <c r="AC2135" t="s">
        <v>135</v>
      </c>
      <c r="AD2135" t="s">
        <v>136</v>
      </c>
      <c r="AF2135" t="s">
        <v>137</v>
      </c>
      <c r="AG2135" t="s">
        <v>138</v>
      </c>
      <c r="AH2135">
        <v>8.5999999999999993E-2</v>
      </c>
      <c r="AI2135" t="s">
        <v>139</v>
      </c>
      <c r="AK2135" t="s">
        <v>140</v>
      </c>
      <c r="AM2135" t="s">
        <v>141</v>
      </c>
      <c r="AS2135" t="s">
        <v>224</v>
      </c>
      <c r="AU2135">
        <v>42</v>
      </c>
      <c r="AV2135" t="s">
        <v>130</v>
      </c>
      <c r="AZ2135" t="s">
        <v>143</v>
      </c>
      <c r="BA2135" t="s">
        <v>122</v>
      </c>
      <c r="BB2135" t="s">
        <v>143</v>
      </c>
      <c r="BD2135" t="s">
        <v>163</v>
      </c>
      <c r="BE2135" s="15"/>
      <c r="BG2135" t="s">
        <v>145</v>
      </c>
      <c r="BH2135">
        <v>8.1900000000000001E-2</v>
      </c>
      <c r="BI2135" t="s">
        <v>139</v>
      </c>
      <c r="BJ2135" s="15"/>
      <c r="BK2135" t="s">
        <v>146</v>
      </c>
      <c r="BL2135">
        <v>7</v>
      </c>
      <c r="BM2135" s="16">
        <v>44720.517361111102</v>
      </c>
      <c r="BO2135" s="16"/>
      <c r="BP2135" t="s">
        <v>147</v>
      </c>
      <c r="BQ2135" t="s">
        <v>147</v>
      </c>
      <c r="BR2135">
        <v>8.5999999999999993E-2</v>
      </c>
      <c r="BS2135">
        <v>8.1900000000000001E-2</v>
      </c>
      <c r="BT2135" t="b">
        <v>0</v>
      </c>
      <c r="BU2135">
        <v>8.5999999999999993E-2</v>
      </c>
      <c r="BV2135">
        <v>8.1900000000000001E-2</v>
      </c>
      <c r="BW2135">
        <v>8.5999999999999993E-2</v>
      </c>
      <c r="BX2135" t="s">
        <v>148</v>
      </c>
      <c r="BY2135" t="s">
        <v>122</v>
      </c>
      <c r="BZ2135" t="s">
        <v>122</v>
      </c>
      <c r="CA2135" t="s">
        <v>6104</v>
      </c>
      <c r="CB2135" t="s">
        <v>150</v>
      </c>
      <c r="CC2135" t="s">
        <v>6105</v>
      </c>
      <c r="CD2135" t="s">
        <v>166</v>
      </c>
      <c r="CI2135">
        <v>34.739882199999997</v>
      </c>
      <c r="CJ2135">
        <v>-112.0081708</v>
      </c>
      <c r="CN2135" t="s">
        <v>135</v>
      </c>
      <c r="CO2135" t="s">
        <v>153</v>
      </c>
      <c r="CV2135" t="s">
        <v>154</v>
      </c>
      <c r="CW2135" t="s">
        <v>155</v>
      </c>
      <c r="CX2135" t="s">
        <v>167</v>
      </c>
      <c r="DC2135" s="15"/>
      <c r="DH2135" t="s">
        <v>146</v>
      </c>
    </row>
    <row r="2136" spans="1:112" x14ac:dyDescent="0.25">
      <c r="A2136" t="s">
        <v>122</v>
      </c>
      <c r="B2136" t="s">
        <v>122</v>
      </c>
      <c r="C2136" t="s">
        <v>6106</v>
      </c>
      <c r="D2136" t="s">
        <v>124</v>
      </c>
      <c r="E2136" t="s">
        <v>125</v>
      </c>
      <c r="F2136" t="s">
        <v>126</v>
      </c>
      <c r="G2136" s="15">
        <v>45595</v>
      </c>
      <c r="H2136" t="s">
        <v>6107</v>
      </c>
      <c r="I2136" t="s">
        <v>128</v>
      </c>
      <c r="J2136" s="15"/>
      <c r="M2136" t="s">
        <v>994</v>
      </c>
      <c r="N2136" t="s">
        <v>130</v>
      </c>
      <c r="T2136" t="s">
        <v>1942</v>
      </c>
      <c r="U2136" t="s">
        <v>1943</v>
      </c>
      <c r="V2136" t="s">
        <v>6108</v>
      </c>
      <c r="W2136" t="s">
        <v>134</v>
      </c>
      <c r="AA2136" t="s">
        <v>135</v>
      </c>
      <c r="AB2136" t="s">
        <v>122</v>
      </c>
      <c r="AC2136" t="s">
        <v>135</v>
      </c>
      <c r="AD2136" t="s">
        <v>136</v>
      </c>
      <c r="AF2136" t="s">
        <v>137</v>
      </c>
      <c r="AG2136" t="s">
        <v>138</v>
      </c>
      <c r="AH2136">
        <v>8.3900000000000002E-2</v>
      </c>
      <c r="AI2136" t="s">
        <v>139</v>
      </c>
      <c r="AK2136" t="s">
        <v>140</v>
      </c>
      <c r="AM2136" t="s">
        <v>501</v>
      </c>
      <c r="AS2136" t="s">
        <v>224</v>
      </c>
      <c r="AU2136">
        <v>170</v>
      </c>
      <c r="AV2136" t="s">
        <v>130</v>
      </c>
      <c r="AZ2136" t="s">
        <v>143</v>
      </c>
      <c r="BA2136" t="s">
        <v>122</v>
      </c>
      <c r="BB2136" t="s">
        <v>143</v>
      </c>
      <c r="BD2136" t="s">
        <v>182</v>
      </c>
      <c r="BE2136" s="15"/>
      <c r="BG2136" t="s">
        <v>145</v>
      </c>
      <c r="BH2136">
        <v>8.1900000000000001E-2</v>
      </c>
      <c r="BI2136" t="s">
        <v>139</v>
      </c>
      <c r="BJ2136" s="15"/>
      <c r="BK2136" t="s">
        <v>146</v>
      </c>
      <c r="BL2136">
        <v>7</v>
      </c>
      <c r="BM2136" s="16">
        <v>45595.611111111102</v>
      </c>
      <c r="BO2136" s="16"/>
      <c r="BP2136" t="s">
        <v>147</v>
      </c>
      <c r="BQ2136" t="s">
        <v>147</v>
      </c>
      <c r="BR2136">
        <v>8.3900000000000002E-2</v>
      </c>
      <c r="BS2136">
        <v>8.1900000000000001E-2</v>
      </c>
      <c r="BT2136" t="b">
        <v>0</v>
      </c>
      <c r="BU2136">
        <v>8.3900000000000002E-2</v>
      </c>
      <c r="BV2136">
        <v>8.1900000000000001E-2</v>
      </c>
      <c r="BW2136">
        <v>8.3900000000000002E-2</v>
      </c>
      <c r="BX2136" t="s">
        <v>148</v>
      </c>
      <c r="BY2136" t="s">
        <v>122</v>
      </c>
      <c r="BZ2136" t="s">
        <v>122</v>
      </c>
      <c r="CA2136" t="s">
        <v>6109</v>
      </c>
      <c r="CB2136" t="s">
        <v>150</v>
      </c>
      <c r="CC2136" t="s">
        <v>6110</v>
      </c>
      <c r="CD2136" t="s">
        <v>410</v>
      </c>
      <c r="CI2136">
        <v>33.529515000000004</v>
      </c>
      <c r="CJ2136">
        <v>-112.080709</v>
      </c>
      <c r="CN2136" t="s">
        <v>135</v>
      </c>
      <c r="CO2136" t="s">
        <v>153</v>
      </c>
      <c r="CV2136" t="s">
        <v>154</v>
      </c>
      <c r="CW2136" t="s">
        <v>155</v>
      </c>
      <c r="CX2136" t="s">
        <v>321</v>
      </c>
      <c r="DC2136" s="15"/>
      <c r="DH2136" t="s">
        <v>146</v>
      </c>
    </row>
    <row r="2137" spans="1:112" x14ac:dyDescent="0.25">
      <c r="A2137" t="s">
        <v>122</v>
      </c>
      <c r="B2137" t="s">
        <v>122</v>
      </c>
      <c r="C2137" t="s">
        <v>6111</v>
      </c>
      <c r="D2137" t="s">
        <v>124</v>
      </c>
      <c r="E2137" t="s">
        <v>125</v>
      </c>
      <c r="F2137" t="s">
        <v>126</v>
      </c>
      <c r="G2137" s="15">
        <v>45583</v>
      </c>
      <c r="H2137" t="s">
        <v>965</v>
      </c>
      <c r="I2137" t="s">
        <v>128</v>
      </c>
      <c r="J2137" s="15"/>
      <c r="M2137" t="s">
        <v>5686</v>
      </c>
      <c r="N2137" t="s">
        <v>130</v>
      </c>
      <c r="T2137" t="s">
        <v>1092</v>
      </c>
      <c r="U2137" t="s">
        <v>161</v>
      </c>
      <c r="V2137" t="s">
        <v>6112</v>
      </c>
      <c r="W2137" t="s">
        <v>134</v>
      </c>
      <c r="AA2137" t="s">
        <v>135</v>
      </c>
      <c r="AB2137" t="s">
        <v>122</v>
      </c>
      <c r="AC2137" t="s">
        <v>135</v>
      </c>
      <c r="AD2137" t="s">
        <v>136</v>
      </c>
      <c r="AF2137" t="s">
        <v>137</v>
      </c>
      <c r="AG2137" t="s">
        <v>138</v>
      </c>
      <c r="AH2137">
        <v>8.3000000000000004E-2</v>
      </c>
      <c r="AI2137" t="s">
        <v>139</v>
      </c>
      <c r="AK2137" t="s">
        <v>140</v>
      </c>
      <c r="AM2137" t="s">
        <v>141</v>
      </c>
      <c r="AS2137" t="s">
        <v>224</v>
      </c>
      <c r="AU2137">
        <v>147</v>
      </c>
      <c r="AV2137" t="s">
        <v>130</v>
      </c>
      <c r="AZ2137" t="s">
        <v>143</v>
      </c>
      <c r="BA2137" t="s">
        <v>122</v>
      </c>
      <c r="BB2137" t="s">
        <v>143</v>
      </c>
      <c r="BD2137" t="s">
        <v>182</v>
      </c>
      <c r="BE2137" s="15"/>
      <c r="BG2137" t="s">
        <v>145</v>
      </c>
      <c r="BH2137">
        <v>8.1900000000000001E-2</v>
      </c>
      <c r="BI2137" t="s">
        <v>139</v>
      </c>
      <c r="BJ2137" s="15"/>
      <c r="BK2137" t="s">
        <v>146</v>
      </c>
      <c r="BL2137">
        <v>7</v>
      </c>
      <c r="BM2137" s="16">
        <v>45583.649305555598</v>
      </c>
      <c r="BO2137" s="16"/>
      <c r="BP2137" t="s">
        <v>147</v>
      </c>
      <c r="BQ2137" t="s">
        <v>147</v>
      </c>
      <c r="BR2137">
        <v>8.3000000000000004E-2</v>
      </c>
      <c r="BS2137">
        <v>8.1900000000000001E-2</v>
      </c>
      <c r="BT2137" t="b">
        <v>0</v>
      </c>
      <c r="BU2137">
        <v>8.3000000000000004E-2</v>
      </c>
      <c r="BV2137">
        <v>8.1900000000000001E-2</v>
      </c>
      <c r="BW2137">
        <v>8.3000000000000004E-2</v>
      </c>
      <c r="BX2137" t="s">
        <v>148</v>
      </c>
      <c r="BY2137" t="s">
        <v>122</v>
      </c>
      <c r="BZ2137" t="s">
        <v>122</v>
      </c>
      <c r="CA2137" t="s">
        <v>6113</v>
      </c>
      <c r="CB2137" t="s">
        <v>150</v>
      </c>
      <c r="CC2137" t="s">
        <v>6114</v>
      </c>
      <c r="CD2137" t="s">
        <v>379</v>
      </c>
      <c r="CI2137">
        <v>33.490850000000002</v>
      </c>
      <c r="CJ2137">
        <v>-112.1369667</v>
      </c>
      <c r="CN2137" t="s">
        <v>135</v>
      </c>
      <c r="CO2137" t="s">
        <v>153</v>
      </c>
      <c r="CV2137" t="s">
        <v>154</v>
      </c>
      <c r="CW2137" t="s">
        <v>155</v>
      </c>
      <c r="CX2137" t="s">
        <v>321</v>
      </c>
      <c r="DC2137" s="15"/>
      <c r="DH2137" t="s">
        <v>146</v>
      </c>
    </row>
    <row r="2138" spans="1:112" x14ac:dyDescent="0.25">
      <c r="A2138" t="s">
        <v>122</v>
      </c>
      <c r="B2138" t="s">
        <v>122</v>
      </c>
      <c r="C2138" t="s">
        <v>6115</v>
      </c>
      <c r="D2138" t="s">
        <v>124</v>
      </c>
      <c r="E2138" t="s">
        <v>125</v>
      </c>
      <c r="F2138" t="s">
        <v>126</v>
      </c>
      <c r="G2138" s="15">
        <v>44691</v>
      </c>
      <c r="H2138" t="s">
        <v>1100</v>
      </c>
      <c r="I2138" t="s">
        <v>128</v>
      </c>
      <c r="J2138" s="15"/>
      <c r="M2138" t="s">
        <v>6116</v>
      </c>
      <c r="N2138" t="s">
        <v>130</v>
      </c>
      <c r="T2138" t="s">
        <v>131</v>
      </c>
      <c r="U2138" t="s">
        <v>672</v>
      </c>
      <c r="V2138" t="s">
        <v>6117</v>
      </c>
      <c r="W2138" t="s">
        <v>134</v>
      </c>
      <c r="AA2138" t="s">
        <v>135</v>
      </c>
      <c r="AB2138" t="s">
        <v>122</v>
      </c>
      <c r="AC2138" t="s">
        <v>135</v>
      </c>
      <c r="AD2138" t="s">
        <v>136</v>
      </c>
      <c r="AF2138" t="s">
        <v>137</v>
      </c>
      <c r="AG2138" t="s">
        <v>138</v>
      </c>
      <c r="AH2138">
        <v>8.2600000000000007E-2</v>
      </c>
      <c r="AI2138" t="s">
        <v>139</v>
      </c>
      <c r="AK2138" t="s">
        <v>140</v>
      </c>
      <c r="AM2138" t="s">
        <v>141</v>
      </c>
      <c r="AS2138" t="s">
        <v>224</v>
      </c>
      <c r="AU2138">
        <v>37</v>
      </c>
      <c r="AV2138" t="s">
        <v>130</v>
      </c>
      <c r="AZ2138" t="s">
        <v>143</v>
      </c>
      <c r="BA2138" t="s">
        <v>122</v>
      </c>
      <c r="BB2138" t="s">
        <v>143</v>
      </c>
      <c r="BD2138" t="s">
        <v>182</v>
      </c>
      <c r="BE2138" s="15"/>
      <c r="BG2138" t="s">
        <v>145</v>
      </c>
      <c r="BH2138">
        <v>8.1900000000000001E-2</v>
      </c>
      <c r="BI2138" t="s">
        <v>139</v>
      </c>
      <c r="BJ2138" s="15"/>
      <c r="BK2138" t="s">
        <v>146</v>
      </c>
      <c r="BL2138">
        <v>7</v>
      </c>
      <c r="BM2138" s="16">
        <v>44691.633333333302</v>
      </c>
      <c r="BO2138" s="16"/>
      <c r="BP2138" t="s">
        <v>147</v>
      </c>
      <c r="BQ2138" t="s">
        <v>147</v>
      </c>
      <c r="BR2138">
        <v>8.2600000000000007E-2</v>
      </c>
      <c r="BS2138">
        <v>8.1900000000000001E-2</v>
      </c>
      <c r="BT2138" t="b">
        <v>0</v>
      </c>
      <c r="BU2138">
        <v>8.2600000000000007E-2</v>
      </c>
      <c r="BV2138">
        <v>8.1900000000000001E-2</v>
      </c>
      <c r="BW2138">
        <v>8.2600000000000007E-2</v>
      </c>
      <c r="BX2138" t="s">
        <v>148</v>
      </c>
      <c r="BY2138" t="s">
        <v>122</v>
      </c>
      <c r="BZ2138" t="s">
        <v>122</v>
      </c>
      <c r="CA2138" t="s">
        <v>6118</v>
      </c>
      <c r="CB2138" t="s">
        <v>150</v>
      </c>
      <c r="CC2138" t="s">
        <v>241</v>
      </c>
      <c r="CD2138" t="s">
        <v>198</v>
      </c>
      <c r="CI2138">
        <v>34.915407999999999</v>
      </c>
      <c r="CJ2138">
        <v>-110.1537148</v>
      </c>
      <c r="CN2138" t="s">
        <v>135</v>
      </c>
      <c r="CO2138" t="s">
        <v>153</v>
      </c>
      <c r="CV2138" t="s">
        <v>154</v>
      </c>
      <c r="CW2138" t="s">
        <v>155</v>
      </c>
      <c r="CX2138" t="s">
        <v>199</v>
      </c>
      <c r="DC2138" s="15"/>
      <c r="DH2138" t="s">
        <v>146</v>
      </c>
    </row>
    <row r="2139" spans="1:112" x14ac:dyDescent="0.25">
      <c r="A2139" t="s">
        <v>1955</v>
      </c>
      <c r="B2139" t="s">
        <v>1956</v>
      </c>
      <c r="C2139" t="s">
        <v>6119</v>
      </c>
      <c r="D2139" t="s">
        <v>124</v>
      </c>
      <c r="E2139" t="s">
        <v>125</v>
      </c>
      <c r="F2139" t="s">
        <v>126</v>
      </c>
      <c r="G2139" s="15">
        <v>42655</v>
      </c>
      <c r="H2139" t="s">
        <v>6120</v>
      </c>
      <c r="I2139" t="s">
        <v>1197</v>
      </c>
      <c r="J2139" s="15"/>
      <c r="M2139" t="s">
        <v>2319</v>
      </c>
      <c r="N2139" t="s">
        <v>130</v>
      </c>
      <c r="T2139" t="s">
        <v>2332</v>
      </c>
      <c r="U2139" t="s">
        <v>1961</v>
      </c>
      <c r="V2139" t="s">
        <v>2064</v>
      </c>
      <c r="AA2139" t="s">
        <v>1963</v>
      </c>
      <c r="AB2139" t="s">
        <v>1955</v>
      </c>
      <c r="AC2139" t="s">
        <v>1964</v>
      </c>
      <c r="AD2139" t="s">
        <v>1965</v>
      </c>
      <c r="AF2139" t="s">
        <v>137</v>
      </c>
      <c r="AG2139" t="s">
        <v>1966</v>
      </c>
      <c r="AH2139">
        <v>0.08</v>
      </c>
      <c r="AI2139" t="s">
        <v>139</v>
      </c>
      <c r="AJ2139" t="s">
        <v>5910</v>
      </c>
      <c r="AK2139" t="s">
        <v>140</v>
      </c>
      <c r="AM2139" t="s">
        <v>141</v>
      </c>
      <c r="AZ2139" t="s">
        <v>1207</v>
      </c>
      <c r="BA2139" t="s">
        <v>1208</v>
      </c>
      <c r="BB2139" t="s">
        <v>1209</v>
      </c>
      <c r="BD2139" t="s">
        <v>1967</v>
      </c>
      <c r="BE2139" s="15">
        <v>42663</v>
      </c>
      <c r="BG2139" t="s">
        <v>1968</v>
      </c>
      <c r="BH2139">
        <v>0.08</v>
      </c>
      <c r="BI2139" t="s">
        <v>139</v>
      </c>
      <c r="BJ2139" s="15"/>
      <c r="BK2139" t="s">
        <v>146</v>
      </c>
      <c r="BL2139">
        <v>8</v>
      </c>
      <c r="BM2139" s="16">
        <v>42655.987500000003</v>
      </c>
      <c r="BO2139" s="16"/>
      <c r="BP2139" t="s">
        <v>147</v>
      </c>
      <c r="BQ2139" t="s">
        <v>147</v>
      </c>
      <c r="BR2139">
        <v>0.08</v>
      </c>
      <c r="BS2139">
        <v>0.08</v>
      </c>
      <c r="BT2139" t="b">
        <v>0</v>
      </c>
      <c r="BU2139">
        <v>0.08</v>
      </c>
      <c r="BV2139">
        <v>0.08</v>
      </c>
      <c r="BW2139">
        <v>0.08</v>
      </c>
      <c r="BX2139" t="s">
        <v>148</v>
      </c>
      <c r="BY2139" t="s">
        <v>1955</v>
      </c>
      <c r="BZ2139" t="s">
        <v>1956</v>
      </c>
      <c r="CA2139" t="s">
        <v>2067</v>
      </c>
      <c r="CB2139" t="s">
        <v>150</v>
      </c>
      <c r="CC2139" t="s">
        <v>1970</v>
      </c>
      <c r="CD2139" t="s">
        <v>1422</v>
      </c>
      <c r="CI2139">
        <v>45.679758300000003</v>
      </c>
      <c r="CJ2139">
        <v>-122.6391759</v>
      </c>
      <c r="CN2139" t="s">
        <v>1971</v>
      </c>
      <c r="CO2139" t="s">
        <v>298</v>
      </c>
      <c r="CP2139" t="s">
        <v>2068</v>
      </c>
      <c r="CQ2139" t="s">
        <v>130</v>
      </c>
      <c r="CT2139" t="s">
        <v>1973</v>
      </c>
      <c r="CU2139" t="s">
        <v>302</v>
      </c>
      <c r="CV2139" t="s">
        <v>154</v>
      </c>
      <c r="CW2139" t="s">
        <v>1220</v>
      </c>
      <c r="CX2139" t="s">
        <v>1801</v>
      </c>
      <c r="DC2139" s="15"/>
      <c r="DF2139">
        <v>89.8</v>
      </c>
      <c r="DG2139" t="s">
        <v>130</v>
      </c>
      <c r="DH2139" t="s">
        <v>146</v>
      </c>
    </row>
    <row r="2140" spans="1:112" x14ac:dyDescent="0.25">
      <c r="A2140" t="s">
        <v>1955</v>
      </c>
      <c r="B2140" t="s">
        <v>1956</v>
      </c>
      <c r="C2140" t="s">
        <v>6121</v>
      </c>
      <c r="D2140" t="s">
        <v>124</v>
      </c>
      <c r="E2140" t="s">
        <v>125</v>
      </c>
      <c r="F2140" t="s">
        <v>126</v>
      </c>
      <c r="G2140" s="15">
        <v>42850</v>
      </c>
      <c r="H2140" t="s">
        <v>212</v>
      </c>
      <c r="I2140" t="s">
        <v>1197</v>
      </c>
      <c r="J2140" s="15"/>
      <c r="M2140" t="s">
        <v>2396</v>
      </c>
      <c r="N2140" t="s">
        <v>130</v>
      </c>
      <c r="T2140" t="s">
        <v>2469</v>
      </c>
      <c r="U2140" t="s">
        <v>1961</v>
      </c>
      <c r="V2140" t="s">
        <v>2247</v>
      </c>
      <c r="AA2140" t="s">
        <v>1963</v>
      </c>
      <c r="AB2140" t="s">
        <v>1955</v>
      </c>
      <c r="AC2140" t="s">
        <v>1964</v>
      </c>
      <c r="AD2140" t="s">
        <v>1965</v>
      </c>
      <c r="AF2140" t="s">
        <v>137</v>
      </c>
      <c r="AG2140" t="s">
        <v>1966</v>
      </c>
      <c r="AH2140">
        <v>0.08</v>
      </c>
      <c r="AI2140" t="s">
        <v>139</v>
      </c>
      <c r="AJ2140" t="s">
        <v>5910</v>
      </c>
      <c r="AK2140" t="s">
        <v>140</v>
      </c>
      <c r="AM2140" t="s">
        <v>141</v>
      </c>
      <c r="AZ2140" t="s">
        <v>1207</v>
      </c>
      <c r="BA2140" t="s">
        <v>1208</v>
      </c>
      <c r="BB2140" t="s">
        <v>1209</v>
      </c>
      <c r="BD2140" t="s">
        <v>1967</v>
      </c>
      <c r="BE2140" s="15">
        <v>42854</v>
      </c>
      <c r="BG2140" t="s">
        <v>1968</v>
      </c>
      <c r="BH2140">
        <v>0.08</v>
      </c>
      <c r="BI2140" t="s">
        <v>139</v>
      </c>
      <c r="BJ2140" s="15"/>
      <c r="BK2140" t="s">
        <v>146</v>
      </c>
      <c r="BL2140">
        <v>8</v>
      </c>
      <c r="BM2140" s="16">
        <v>42850.798611111102</v>
      </c>
      <c r="BO2140" s="16"/>
      <c r="BP2140" t="s">
        <v>147</v>
      </c>
      <c r="BQ2140" t="s">
        <v>147</v>
      </c>
      <c r="BR2140">
        <v>0.08</v>
      </c>
      <c r="BS2140">
        <v>0.08</v>
      </c>
      <c r="BT2140" t="b">
        <v>0</v>
      </c>
      <c r="BU2140">
        <v>0.08</v>
      </c>
      <c r="BV2140">
        <v>0.08</v>
      </c>
      <c r="BW2140">
        <v>0.08</v>
      </c>
      <c r="BX2140" t="s">
        <v>148</v>
      </c>
      <c r="BY2140" t="s">
        <v>1955</v>
      </c>
      <c r="BZ2140" t="s">
        <v>1956</v>
      </c>
      <c r="CA2140" t="s">
        <v>2248</v>
      </c>
      <c r="CB2140" t="s">
        <v>150</v>
      </c>
      <c r="CC2140" t="s">
        <v>1970</v>
      </c>
      <c r="CD2140" t="s">
        <v>1422</v>
      </c>
      <c r="CI2140">
        <v>45.67904764</v>
      </c>
      <c r="CJ2140">
        <v>-122.6364421</v>
      </c>
      <c r="CN2140" t="s">
        <v>1971</v>
      </c>
      <c r="CO2140" t="s">
        <v>298</v>
      </c>
      <c r="CP2140" t="s">
        <v>2249</v>
      </c>
      <c r="CQ2140" t="s">
        <v>130</v>
      </c>
      <c r="CT2140" t="s">
        <v>1973</v>
      </c>
      <c r="CU2140" t="s">
        <v>302</v>
      </c>
      <c r="CV2140" t="s">
        <v>154</v>
      </c>
      <c r="CW2140" t="s">
        <v>1220</v>
      </c>
      <c r="CX2140" t="s">
        <v>1801</v>
      </c>
      <c r="DC2140" s="15"/>
      <c r="DF2140">
        <v>97.16</v>
      </c>
      <c r="DG2140" t="s">
        <v>130</v>
      </c>
      <c r="DH2140" t="s">
        <v>146</v>
      </c>
    </row>
    <row r="2141" spans="1:112" x14ac:dyDescent="0.25">
      <c r="A2141" t="s">
        <v>1955</v>
      </c>
      <c r="B2141" t="s">
        <v>1956</v>
      </c>
      <c r="C2141" t="s">
        <v>6122</v>
      </c>
      <c r="D2141" t="s">
        <v>124</v>
      </c>
      <c r="E2141" t="s">
        <v>125</v>
      </c>
      <c r="F2141" t="s">
        <v>126</v>
      </c>
      <c r="G2141" s="15">
        <v>43382</v>
      </c>
      <c r="H2141" t="s">
        <v>1981</v>
      </c>
      <c r="I2141" t="s">
        <v>1197</v>
      </c>
      <c r="J2141" s="15"/>
      <c r="M2141" t="s">
        <v>721</v>
      </c>
      <c r="N2141" t="s">
        <v>130</v>
      </c>
      <c r="T2141" t="s">
        <v>2675</v>
      </c>
      <c r="U2141" t="s">
        <v>1961</v>
      </c>
      <c r="V2141" t="s">
        <v>2247</v>
      </c>
      <c r="AA2141" t="s">
        <v>1963</v>
      </c>
      <c r="AB2141" t="s">
        <v>1955</v>
      </c>
      <c r="AC2141" t="s">
        <v>1964</v>
      </c>
      <c r="AD2141" t="s">
        <v>1965</v>
      </c>
      <c r="AF2141" t="s">
        <v>137</v>
      </c>
      <c r="AG2141" t="s">
        <v>1966</v>
      </c>
      <c r="AH2141">
        <v>0.08</v>
      </c>
      <c r="AI2141" t="s">
        <v>139</v>
      </c>
      <c r="AJ2141" t="s">
        <v>5910</v>
      </c>
      <c r="AK2141" t="s">
        <v>140</v>
      </c>
      <c r="AM2141" t="s">
        <v>141</v>
      </c>
      <c r="AZ2141" t="s">
        <v>1207</v>
      </c>
      <c r="BA2141" t="s">
        <v>1208</v>
      </c>
      <c r="BB2141" t="s">
        <v>1209</v>
      </c>
      <c r="BD2141" t="s">
        <v>1967</v>
      </c>
      <c r="BE2141" s="15">
        <v>43393</v>
      </c>
      <c r="BG2141" t="s">
        <v>1968</v>
      </c>
      <c r="BH2141">
        <v>0.08</v>
      </c>
      <c r="BI2141" t="s">
        <v>139</v>
      </c>
      <c r="BJ2141" s="15"/>
      <c r="BK2141" t="s">
        <v>146</v>
      </c>
      <c r="BL2141">
        <v>8</v>
      </c>
      <c r="BM2141" s="16">
        <v>43382.982638888898</v>
      </c>
      <c r="BO2141" s="16"/>
      <c r="BP2141" t="s">
        <v>147</v>
      </c>
      <c r="BQ2141" t="s">
        <v>147</v>
      </c>
      <c r="BR2141">
        <v>0.08</v>
      </c>
      <c r="BS2141">
        <v>0.08</v>
      </c>
      <c r="BT2141" t="b">
        <v>0</v>
      </c>
      <c r="BU2141">
        <v>0.08</v>
      </c>
      <c r="BV2141">
        <v>0.08</v>
      </c>
      <c r="BW2141">
        <v>0.08</v>
      </c>
      <c r="BX2141" t="s">
        <v>148</v>
      </c>
      <c r="BY2141" t="s">
        <v>1955</v>
      </c>
      <c r="BZ2141" t="s">
        <v>1956</v>
      </c>
      <c r="CA2141" t="s">
        <v>2248</v>
      </c>
      <c r="CB2141" t="s">
        <v>150</v>
      </c>
      <c r="CC2141" t="s">
        <v>1970</v>
      </c>
      <c r="CD2141" t="s">
        <v>1422</v>
      </c>
      <c r="CI2141">
        <v>45.67904764</v>
      </c>
      <c r="CJ2141">
        <v>-122.6364421</v>
      </c>
      <c r="CN2141" t="s">
        <v>1971</v>
      </c>
      <c r="CO2141" t="s">
        <v>298</v>
      </c>
      <c r="CP2141" t="s">
        <v>2249</v>
      </c>
      <c r="CQ2141" t="s">
        <v>130</v>
      </c>
      <c r="CT2141" t="s">
        <v>1973</v>
      </c>
      <c r="CU2141" t="s">
        <v>302</v>
      </c>
      <c r="CV2141" t="s">
        <v>154</v>
      </c>
      <c r="CW2141" t="s">
        <v>1220</v>
      </c>
      <c r="CX2141" t="s">
        <v>1801</v>
      </c>
      <c r="DC2141" s="15"/>
      <c r="DF2141">
        <v>97.16</v>
      </c>
      <c r="DG2141" t="s">
        <v>130</v>
      </c>
      <c r="DH2141" t="s">
        <v>146</v>
      </c>
    </row>
    <row r="2142" spans="1:112" x14ac:dyDescent="0.25">
      <c r="A2142" t="s">
        <v>1955</v>
      </c>
      <c r="B2142" t="s">
        <v>1956</v>
      </c>
      <c r="C2142" t="s">
        <v>6123</v>
      </c>
      <c r="D2142" t="s">
        <v>1980</v>
      </c>
      <c r="E2142" t="s">
        <v>125</v>
      </c>
      <c r="F2142" t="s">
        <v>126</v>
      </c>
      <c r="G2142" s="15">
        <v>43018</v>
      </c>
      <c r="H2142" t="s">
        <v>682</v>
      </c>
      <c r="I2142" t="s">
        <v>1223</v>
      </c>
      <c r="J2142" s="15"/>
      <c r="M2142" t="s">
        <v>6124</v>
      </c>
      <c r="N2142" t="s">
        <v>130</v>
      </c>
      <c r="T2142" t="s">
        <v>2505</v>
      </c>
      <c r="U2142" t="s">
        <v>1961</v>
      </c>
      <c r="V2142" t="s">
        <v>2247</v>
      </c>
      <c r="AA2142" t="s">
        <v>1999</v>
      </c>
      <c r="AB2142" t="s">
        <v>1955</v>
      </c>
      <c r="AC2142" t="s">
        <v>2000</v>
      </c>
      <c r="AD2142" t="s">
        <v>1204</v>
      </c>
      <c r="AF2142" t="s">
        <v>137</v>
      </c>
      <c r="AG2142" t="s">
        <v>1966</v>
      </c>
      <c r="AH2142">
        <v>5.7000000000000002E-2</v>
      </c>
      <c r="AI2142" t="s">
        <v>139</v>
      </c>
      <c r="AJ2142" t="s">
        <v>5910</v>
      </c>
      <c r="AK2142" t="s">
        <v>140</v>
      </c>
      <c r="AM2142" t="s">
        <v>141</v>
      </c>
      <c r="AZ2142" t="s">
        <v>1207</v>
      </c>
      <c r="BA2142" t="s">
        <v>1208</v>
      </c>
      <c r="BB2142" t="s">
        <v>1209</v>
      </c>
      <c r="BD2142" t="s">
        <v>1967</v>
      </c>
      <c r="BE2142" s="15">
        <v>43026</v>
      </c>
      <c r="BG2142" t="s">
        <v>1968</v>
      </c>
      <c r="BH2142">
        <v>4.7000000000000002E-3</v>
      </c>
      <c r="BI2142" t="s">
        <v>139</v>
      </c>
      <c r="BJ2142" s="15"/>
      <c r="BK2142" t="s">
        <v>146</v>
      </c>
      <c r="BL2142">
        <v>7</v>
      </c>
      <c r="BM2142" s="16">
        <v>43018.732638888898</v>
      </c>
      <c r="BO2142" s="16"/>
      <c r="BP2142" t="s">
        <v>147</v>
      </c>
      <c r="BQ2142" t="s">
        <v>147</v>
      </c>
      <c r="BR2142">
        <v>5.7000000000000002E-2</v>
      </c>
      <c r="BS2142">
        <v>4.7000000000000002E-3</v>
      </c>
      <c r="BT2142" t="b">
        <v>0</v>
      </c>
      <c r="BU2142">
        <v>5.7000000000000002E-2</v>
      </c>
      <c r="BV2142">
        <v>4.7000000000000002E-3</v>
      </c>
      <c r="BW2142">
        <v>5.7000000000000002E-2</v>
      </c>
      <c r="BX2142" t="s">
        <v>148</v>
      </c>
      <c r="BY2142" t="s">
        <v>1955</v>
      </c>
      <c r="BZ2142" t="s">
        <v>1956</v>
      </c>
      <c r="CA2142" t="s">
        <v>2248</v>
      </c>
      <c r="CB2142" t="s">
        <v>150</v>
      </c>
      <c r="CC2142" t="s">
        <v>1970</v>
      </c>
      <c r="CD2142" t="s">
        <v>1422</v>
      </c>
      <c r="CI2142">
        <v>45.67904764</v>
      </c>
      <c r="CJ2142">
        <v>-122.6364421</v>
      </c>
      <c r="CN2142" t="s">
        <v>1971</v>
      </c>
      <c r="CO2142" t="s">
        <v>298</v>
      </c>
      <c r="CP2142" t="s">
        <v>2249</v>
      </c>
      <c r="CQ2142" t="s">
        <v>130</v>
      </c>
      <c r="CT2142" t="s">
        <v>1973</v>
      </c>
      <c r="CU2142" t="s">
        <v>302</v>
      </c>
      <c r="CV2142" t="s">
        <v>154</v>
      </c>
      <c r="CW2142" t="s">
        <v>1220</v>
      </c>
      <c r="CX2142" t="s">
        <v>1801</v>
      </c>
      <c r="DC2142" s="15"/>
      <c r="DF2142">
        <v>97.16</v>
      </c>
      <c r="DG2142" t="s">
        <v>130</v>
      </c>
      <c r="DH2142" t="s">
        <v>146</v>
      </c>
    </row>
    <row r="2143" spans="1:112" x14ac:dyDescent="0.25">
      <c r="A2143" t="s">
        <v>1955</v>
      </c>
      <c r="B2143" t="s">
        <v>1956</v>
      </c>
      <c r="C2143" t="s">
        <v>6125</v>
      </c>
      <c r="D2143" t="s">
        <v>124</v>
      </c>
      <c r="E2143" t="s">
        <v>125</v>
      </c>
      <c r="F2143" t="s">
        <v>126</v>
      </c>
      <c r="G2143" s="15">
        <v>43018</v>
      </c>
      <c r="H2143" t="s">
        <v>973</v>
      </c>
      <c r="I2143" t="s">
        <v>1223</v>
      </c>
      <c r="J2143" s="15"/>
      <c r="M2143" t="s">
        <v>6124</v>
      </c>
      <c r="N2143" t="s">
        <v>130</v>
      </c>
      <c r="T2143" t="s">
        <v>2505</v>
      </c>
      <c r="U2143" t="s">
        <v>1961</v>
      </c>
      <c r="V2143" t="s">
        <v>2247</v>
      </c>
      <c r="AA2143" t="s">
        <v>1999</v>
      </c>
      <c r="AB2143" t="s">
        <v>1955</v>
      </c>
      <c r="AC2143" t="s">
        <v>2000</v>
      </c>
      <c r="AD2143" t="s">
        <v>1204</v>
      </c>
      <c r="AF2143" t="s">
        <v>137</v>
      </c>
      <c r="AG2143" t="s">
        <v>1966</v>
      </c>
      <c r="AH2143">
        <v>5.3999999999999999E-2</v>
      </c>
      <c r="AI2143" t="s">
        <v>139</v>
      </c>
      <c r="AJ2143" t="s">
        <v>5910</v>
      </c>
      <c r="AK2143" t="s">
        <v>140</v>
      </c>
      <c r="AM2143" t="s">
        <v>141</v>
      </c>
      <c r="AZ2143" t="s">
        <v>1207</v>
      </c>
      <c r="BA2143" t="s">
        <v>1208</v>
      </c>
      <c r="BB2143" t="s">
        <v>1209</v>
      </c>
      <c r="BD2143" t="s">
        <v>1967</v>
      </c>
      <c r="BE2143" s="15">
        <v>43026</v>
      </c>
      <c r="BG2143" t="s">
        <v>1968</v>
      </c>
      <c r="BH2143">
        <v>4.7000000000000002E-3</v>
      </c>
      <c r="BI2143" t="s">
        <v>139</v>
      </c>
      <c r="BJ2143" s="15"/>
      <c r="BK2143" t="s">
        <v>146</v>
      </c>
      <c r="BL2143">
        <v>7</v>
      </c>
      <c r="BM2143" s="16">
        <v>43018.729166666701</v>
      </c>
      <c r="BO2143" s="16"/>
      <c r="BP2143" t="s">
        <v>147</v>
      </c>
      <c r="BQ2143" t="s">
        <v>147</v>
      </c>
      <c r="BR2143">
        <v>5.3999999999999999E-2</v>
      </c>
      <c r="BS2143">
        <v>4.7000000000000002E-3</v>
      </c>
      <c r="BT2143" t="b">
        <v>0</v>
      </c>
      <c r="BU2143">
        <v>5.3999999999999999E-2</v>
      </c>
      <c r="BV2143">
        <v>4.7000000000000002E-3</v>
      </c>
      <c r="BW2143">
        <v>5.3999999999999999E-2</v>
      </c>
      <c r="BX2143" t="s">
        <v>148</v>
      </c>
      <c r="BY2143" t="s">
        <v>1955</v>
      </c>
      <c r="BZ2143" t="s">
        <v>1956</v>
      </c>
      <c r="CA2143" t="s">
        <v>2248</v>
      </c>
      <c r="CB2143" t="s">
        <v>150</v>
      </c>
      <c r="CC2143" t="s">
        <v>1970</v>
      </c>
      <c r="CD2143" t="s">
        <v>1422</v>
      </c>
      <c r="CI2143">
        <v>45.67904764</v>
      </c>
      <c r="CJ2143">
        <v>-122.6364421</v>
      </c>
      <c r="CN2143" t="s">
        <v>1971</v>
      </c>
      <c r="CO2143" t="s">
        <v>298</v>
      </c>
      <c r="CP2143" t="s">
        <v>2249</v>
      </c>
      <c r="CQ2143" t="s">
        <v>130</v>
      </c>
      <c r="CT2143" t="s">
        <v>1973</v>
      </c>
      <c r="CU2143" t="s">
        <v>302</v>
      </c>
      <c r="CV2143" t="s">
        <v>154</v>
      </c>
      <c r="CW2143" t="s">
        <v>1220</v>
      </c>
      <c r="CX2143" t="s">
        <v>1801</v>
      </c>
      <c r="DC2143" s="15"/>
      <c r="DF2143">
        <v>97.16</v>
      </c>
      <c r="DG2143" t="s">
        <v>130</v>
      </c>
      <c r="DH2143" t="s">
        <v>146</v>
      </c>
    </row>
    <row r="2144" spans="1:112" x14ac:dyDescent="0.25">
      <c r="A2144" t="s">
        <v>6126</v>
      </c>
      <c r="B2144" t="s">
        <v>6127</v>
      </c>
      <c r="C2144" t="s">
        <v>6128</v>
      </c>
      <c r="D2144" t="s">
        <v>124</v>
      </c>
      <c r="E2144" t="s">
        <v>125</v>
      </c>
      <c r="F2144" t="s">
        <v>126</v>
      </c>
      <c r="G2144" s="15">
        <v>42626</v>
      </c>
      <c r="H2144" t="s">
        <v>1385</v>
      </c>
      <c r="I2144" t="s">
        <v>1223</v>
      </c>
      <c r="J2144" s="15"/>
      <c r="M2144" t="s">
        <v>6129</v>
      </c>
      <c r="N2144" t="s">
        <v>300</v>
      </c>
      <c r="P2144">
        <v>390</v>
      </c>
      <c r="Q2144" t="s">
        <v>300</v>
      </c>
      <c r="R2144">
        <v>690</v>
      </c>
      <c r="S2144" t="s">
        <v>300</v>
      </c>
      <c r="U2144" t="s">
        <v>6130</v>
      </c>
      <c r="V2144" t="s">
        <v>6131</v>
      </c>
      <c r="W2144" t="s">
        <v>6132</v>
      </c>
      <c r="Y2144" t="s">
        <v>280</v>
      </c>
      <c r="Z2144" t="s">
        <v>280</v>
      </c>
      <c r="AA2144" t="s">
        <v>6133</v>
      </c>
      <c r="AB2144" t="s">
        <v>1436</v>
      </c>
      <c r="AC2144" t="s">
        <v>6134</v>
      </c>
      <c r="AD2144" t="s">
        <v>6135</v>
      </c>
      <c r="AF2144" t="s">
        <v>137</v>
      </c>
      <c r="AG2144" t="s">
        <v>282</v>
      </c>
      <c r="AH2144">
        <v>0.05</v>
      </c>
      <c r="AI2144" t="s">
        <v>147</v>
      </c>
      <c r="AK2144" t="s">
        <v>283</v>
      </c>
      <c r="AM2144" t="s">
        <v>141</v>
      </c>
      <c r="AT2144" t="s">
        <v>284</v>
      </c>
      <c r="AZ2144" t="s">
        <v>285</v>
      </c>
      <c r="BA2144" t="s">
        <v>281</v>
      </c>
      <c r="BB2144" t="s">
        <v>286</v>
      </c>
      <c r="BC2144" t="s">
        <v>287</v>
      </c>
      <c r="BD2144" t="s">
        <v>288</v>
      </c>
      <c r="BE2144" s="15">
        <v>42630</v>
      </c>
      <c r="BF2144" t="s">
        <v>6136</v>
      </c>
      <c r="BG2144" t="s">
        <v>290</v>
      </c>
      <c r="BH2144">
        <v>0.08</v>
      </c>
      <c r="BI2144" t="s">
        <v>147</v>
      </c>
      <c r="BJ2144" s="15"/>
      <c r="BK2144" t="s">
        <v>291</v>
      </c>
      <c r="BL2144">
        <v>7</v>
      </c>
      <c r="BM2144" s="16">
        <v>42626.791666666701</v>
      </c>
      <c r="BO2144" s="16"/>
      <c r="BP2144" t="s">
        <v>147</v>
      </c>
      <c r="BQ2144" t="s">
        <v>147</v>
      </c>
      <c r="BR2144">
        <v>0.05</v>
      </c>
      <c r="BS2144">
        <v>0.08</v>
      </c>
      <c r="BT2144" t="b">
        <v>0</v>
      </c>
      <c r="BU2144">
        <v>0.05</v>
      </c>
      <c r="BV2144">
        <v>0.08</v>
      </c>
      <c r="BW2144">
        <v>0.04</v>
      </c>
      <c r="BX2144" t="s">
        <v>1103</v>
      </c>
      <c r="BY2144" t="s">
        <v>6126</v>
      </c>
      <c r="BZ2144" t="s">
        <v>6127</v>
      </c>
      <c r="CA2144" t="s">
        <v>6137</v>
      </c>
      <c r="CB2144" t="s">
        <v>150</v>
      </c>
      <c r="CD2144" t="s">
        <v>6138</v>
      </c>
      <c r="CI2144">
        <v>35.404591670000002</v>
      </c>
      <c r="CJ2144">
        <v>-119.0476472</v>
      </c>
      <c r="CK2144" t="s">
        <v>294</v>
      </c>
      <c r="CL2144" t="s">
        <v>1798</v>
      </c>
      <c r="CM2144" t="s">
        <v>296</v>
      </c>
      <c r="CN2144" t="s">
        <v>1446</v>
      </c>
      <c r="CO2144" t="s">
        <v>298</v>
      </c>
      <c r="CP2144" t="s">
        <v>6139</v>
      </c>
      <c r="CQ2144" t="s">
        <v>300</v>
      </c>
      <c r="CR2144">
        <v>4.3</v>
      </c>
      <c r="CS2144" t="s">
        <v>300</v>
      </c>
      <c r="CT2144" t="s">
        <v>1800</v>
      </c>
      <c r="CU2144" t="s">
        <v>1219</v>
      </c>
      <c r="CV2144" t="s">
        <v>154</v>
      </c>
      <c r="CW2144" t="s">
        <v>6140</v>
      </c>
      <c r="CX2144" t="s">
        <v>2999</v>
      </c>
      <c r="CY2144" t="s">
        <v>6141</v>
      </c>
      <c r="DC2144" s="15">
        <v>31661</v>
      </c>
      <c r="DD2144">
        <v>710</v>
      </c>
      <c r="DE2144" t="s">
        <v>130</v>
      </c>
      <c r="DF2144">
        <v>710</v>
      </c>
      <c r="DG2144" t="s">
        <v>130</v>
      </c>
      <c r="DH2144" t="s">
        <v>291</v>
      </c>
    </row>
    <row r="2145" spans="1:112" x14ac:dyDescent="0.25">
      <c r="A2145" t="s">
        <v>6126</v>
      </c>
      <c r="B2145" t="s">
        <v>6127</v>
      </c>
      <c r="C2145" t="s">
        <v>6142</v>
      </c>
      <c r="D2145" t="s">
        <v>124</v>
      </c>
      <c r="E2145" t="s">
        <v>125</v>
      </c>
      <c r="F2145" t="s">
        <v>126</v>
      </c>
      <c r="G2145" s="15">
        <v>42781</v>
      </c>
      <c r="H2145" t="s">
        <v>973</v>
      </c>
      <c r="I2145" t="s">
        <v>1197</v>
      </c>
      <c r="J2145" s="15"/>
      <c r="U2145" t="s">
        <v>277</v>
      </c>
      <c r="V2145" t="s">
        <v>6143</v>
      </c>
      <c r="Y2145" t="s">
        <v>280</v>
      </c>
      <c r="Z2145" t="s">
        <v>280</v>
      </c>
      <c r="AA2145" t="s">
        <v>6133</v>
      </c>
      <c r="AB2145" t="s">
        <v>1436</v>
      </c>
      <c r="AC2145" t="s">
        <v>6134</v>
      </c>
      <c r="AD2145" t="s">
        <v>6135</v>
      </c>
      <c r="AF2145" t="s">
        <v>137</v>
      </c>
      <c r="AG2145" t="s">
        <v>282</v>
      </c>
      <c r="AH2145">
        <v>0.02</v>
      </c>
      <c r="AI2145" t="s">
        <v>147</v>
      </c>
      <c r="AK2145" t="s">
        <v>283</v>
      </c>
      <c r="AM2145" t="s">
        <v>141</v>
      </c>
      <c r="AT2145" t="s">
        <v>284</v>
      </c>
      <c r="AZ2145" t="s">
        <v>285</v>
      </c>
      <c r="BA2145" t="s">
        <v>281</v>
      </c>
      <c r="BB2145" t="s">
        <v>286</v>
      </c>
      <c r="BC2145" t="s">
        <v>287</v>
      </c>
      <c r="BD2145" t="s">
        <v>288</v>
      </c>
      <c r="BE2145" s="15">
        <v>42783</v>
      </c>
      <c r="BF2145" t="s">
        <v>6144</v>
      </c>
      <c r="BG2145" t="s">
        <v>290</v>
      </c>
      <c r="BH2145">
        <v>0.08</v>
      </c>
      <c r="BI2145" t="s">
        <v>147</v>
      </c>
      <c r="BJ2145" s="15"/>
      <c r="BK2145" t="s">
        <v>291</v>
      </c>
      <c r="BL2145">
        <v>8</v>
      </c>
      <c r="BM2145" s="16">
        <v>42781.770833333299</v>
      </c>
      <c r="BO2145" s="16"/>
      <c r="BP2145" t="s">
        <v>147</v>
      </c>
      <c r="BQ2145" t="s">
        <v>147</v>
      </c>
      <c r="BR2145">
        <v>0.02</v>
      </c>
      <c r="BS2145">
        <v>0.08</v>
      </c>
      <c r="BT2145" t="b">
        <v>0</v>
      </c>
      <c r="BU2145">
        <v>0.02</v>
      </c>
      <c r="BV2145">
        <v>0.08</v>
      </c>
      <c r="BW2145">
        <v>0.04</v>
      </c>
      <c r="BX2145" t="s">
        <v>1103</v>
      </c>
      <c r="BY2145" t="s">
        <v>6126</v>
      </c>
      <c r="BZ2145" t="s">
        <v>6127</v>
      </c>
      <c r="CA2145" t="s">
        <v>6145</v>
      </c>
      <c r="CB2145" t="s">
        <v>150</v>
      </c>
      <c r="CD2145" t="s">
        <v>6146</v>
      </c>
      <c r="CI2145">
        <v>33.92927778</v>
      </c>
      <c r="CJ2145">
        <v>-117.2819444</v>
      </c>
      <c r="CK2145" t="s">
        <v>294</v>
      </c>
      <c r="CL2145" t="s">
        <v>1798</v>
      </c>
      <c r="CM2145" t="s">
        <v>296</v>
      </c>
      <c r="CN2145" t="s">
        <v>1446</v>
      </c>
      <c r="CO2145" t="s">
        <v>298</v>
      </c>
      <c r="CP2145" t="s">
        <v>6147</v>
      </c>
      <c r="CQ2145" t="s">
        <v>300</v>
      </c>
      <c r="CR2145">
        <v>10</v>
      </c>
      <c r="CS2145" t="s">
        <v>300</v>
      </c>
      <c r="CT2145" t="s">
        <v>301</v>
      </c>
      <c r="CU2145" t="s">
        <v>302</v>
      </c>
      <c r="CV2145" t="s">
        <v>154</v>
      </c>
      <c r="CW2145" t="s">
        <v>6140</v>
      </c>
      <c r="CX2145" t="s">
        <v>3510</v>
      </c>
      <c r="CY2145" t="s">
        <v>305</v>
      </c>
      <c r="DC2145" s="15"/>
      <c r="DD2145">
        <v>225</v>
      </c>
      <c r="DE2145" t="s">
        <v>130</v>
      </c>
      <c r="DF2145">
        <v>225</v>
      </c>
      <c r="DG2145" t="s">
        <v>130</v>
      </c>
      <c r="DH2145" t="s">
        <v>291</v>
      </c>
    </row>
    <row r="2146" spans="1:112" x14ac:dyDescent="0.25">
      <c r="A2146" t="s">
        <v>1788</v>
      </c>
      <c r="B2146" t="s">
        <v>1789</v>
      </c>
      <c r="C2146" t="s">
        <v>6148</v>
      </c>
      <c r="D2146" t="s">
        <v>124</v>
      </c>
      <c r="E2146" t="s">
        <v>125</v>
      </c>
      <c r="F2146" t="s">
        <v>126</v>
      </c>
      <c r="G2146" s="15">
        <v>42949</v>
      </c>
      <c r="H2146" t="s">
        <v>188</v>
      </c>
      <c r="I2146" t="s">
        <v>1791</v>
      </c>
      <c r="J2146" s="15"/>
      <c r="T2146" t="s">
        <v>1792</v>
      </c>
      <c r="U2146" t="s">
        <v>277</v>
      </c>
      <c r="V2146" t="s">
        <v>6149</v>
      </c>
      <c r="W2146" t="s">
        <v>6150</v>
      </c>
      <c r="Y2146" t="s">
        <v>280</v>
      </c>
      <c r="Z2146" t="s">
        <v>280</v>
      </c>
      <c r="AA2146" t="s">
        <v>281</v>
      </c>
      <c r="AB2146" t="s">
        <v>281</v>
      </c>
      <c r="AC2146" t="s">
        <v>281</v>
      </c>
      <c r="AD2146" t="s">
        <v>135</v>
      </c>
      <c r="AF2146" t="s">
        <v>137</v>
      </c>
      <c r="AG2146" t="s">
        <v>282</v>
      </c>
      <c r="AH2146">
        <v>0.01</v>
      </c>
      <c r="AI2146" t="s">
        <v>147</v>
      </c>
      <c r="AK2146" t="s">
        <v>1795</v>
      </c>
      <c r="AM2146" t="s">
        <v>141</v>
      </c>
      <c r="AT2146" t="s">
        <v>284</v>
      </c>
      <c r="AZ2146" t="s">
        <v>285</v>
      </c>
      <c r="BA2146" t="s">
        <v>281</v>
      </c>
      <c r="BB2146" t="s">
        <v>286</v>
      </c>
      <c r="BC2146" t="s">
        <v>287</v>
      </c>
      <c r="BD2146" t="s">
        <v>288</v>
      </c>
      <c r="BE2146" s="15">
        <v>42958</v>
      </c>
      <c r="BF2146" t="s">
        <v>6144</v>
      </c>
      <c r="BG2146" t="s">
        <v>290</v>
      </c>
      <c r="BH2146">
        <v>0.08</v>
      </c>
      <c r="BI2146" t="s">
        <v>147</v>
      </c>
      <c r="BJ2146" s="15"/>
      <c r="BK2146" t="s">
        <v>291</v>
      </c>
      <c r="BL2146">
        <v>4</v>
      </c>
      <c r="BM2146" s="16">
        <v>42949.625</v>
      </c>
      <c r="BO2146" s="16"/>
      <c r="BP2146" t="s">
        <v>147</v>
      </c>
      <c r="BQ2146" t="s">
        <v>147</v>
      </c>
      <c r="BR2146">
        <v>0.01</v>
      </c>
      <c r="BS2146">
        <v>0.08</v>
      </c>
      <c r="BT2146" t="b">
        <v>0</v>
      </c>
      <c r="BU2146">
        <v>0.01</v>
      </c>
      <c r="BV2146">
        <v>0.08</v>
      </c>
      <c r="BW2146">
        <v>0.04</v>
      </c>
      <c r="BX2146" t="s">
        <v>1103</v>
      </c>
      <c r="BY2146" t="s">
        <v>1788</v>
      </c>
      <c r="BZ2146" t="s">
        <v>1789</v>
      </c>
      <c r="CA2146" t="s">
        <v>6151</v>
      </c>
      <c r="CB2146" t="s">
        <v>150</v>
      </c>
      <c r="CD2146" t="s">
        <v>1797</v>
      </c>
      <c r="CI2146">
        <v>39.493749999999999</v>
      </c>
      <c r="CJ2146">
        <v>-75.060666699999999</v>
      </c>
      <c r="CK2146" t="s">
        <v>294</v>
      </c>
      <c r="CL2146" t="s">
        <v>1798</v>
      </c>
      <c r="CM2146" t="s">
        <v>296</v>
      </c>
      <c r="CN2146" t="s">
        <v>1446</v>
      </c>
      <c r="CO2146" t="s">
        <v>298</v>
      </c>
      <c r="CP2146" t="s">
        <v>1174</v>
      </c>
      <c r="CQ2146" t="s">
        <v>300</v>
      </c>
      <c r="CR2146">
        <v>5</v>
      </c>
      <c r="CS2146" t="s">
        <v>300</v>
      </c>
      <c r="CT2146" t="s">
        <v>301</v>
      </c>
      <c r="CU2146" t="s">
        <v>302</v>
      </c>
      <c r="CV2146" t="s">
        <v>154</v>
      </c>
      <c r="CW2146" t="s">
        <v>1433</v>
      </c>
      <c r="CX2146" t="s">
        <v>1801</v>
      </c>
      <c r="CY2146" t="s">
        <v>1449</v>
      </c>
      <c r="DA2146" t="s">
        <v>1802</v>
      </c>
      <c r="DB2146" t="s">
        <v>1451</v>
      </c>
      <c r="DC2146" s="15">
        <v>23776</v>
      </c>
      <c r="DD2146">
        <v>174</v>
      </c>
      <c r="DE2146" t="s">
        <v>130</v>
      </c>
      <c r="DF2146">
        <v>174</v>
      </c>
      <c r="DG2146" t="s">
        <v>130</v>
      </c>
      <c r="DH2146" t="s">
        <v>291</v>
      </c>
    </row>
    <row r="2147" spans="1:112" x14ac:dyDescent="0.25">
      <c r="A2147" t="s">
        <v>1788</v>
      </c>
      <c r="B2147" t="s">
        <v>1789</v>
      </c>
      <c r="C2147" t="s">
        <v>6152</v>
      </c>
      <c r="D2147" t="s">
        <v>124</v>
      </c>
      <c r="E2147" t="s">
        <v>125</v>
      </c>
      <c r="F2147" t="s">
        <v>126</v>
      </c>
      <c r="G2147" s="15">
        <v>42950</v>
      </c>
      <c r="H2147" t="s">
        <v>2158</v>
      </c>
      <c r="I2147" t="s">
        <v>1791</v>
      </c>
      <c r="J2147" s="15"/>
      <c r="T2147" t="s">
        <v>1792</v>
      </c>
      <c r="U2147" t="s">
        <v>277</v>
      </c>
      <c r="V2147" t="s">
        <v>6153</v>
      </c>
      <c r="W2147" t="s">
        <v>6154</v>
      </c>
      <c r="Y2147" t="s">
        <v>280</v>
      </c>
      <c r="Z2147" t="s">
        <v>280</v>
      </c>
      <c r="AA2147" t="s">
        <v>281</v>
      </c>
      <c r="AB2147" t="s">
        <v>281</v>
      </c>
      <c r="AC2147" t="s">
        <v>281</v>
      </c>
      <c r="AD2147" t="s">
        <v>135</v>
      </c>
      <c r="AF2147" t="s">
        <v>137</v>
      </c>
      <c r="AG2147" t="s">
        <v>282</v>
      </c>
      <c r="AH2147">
        <v>0.02</v>
      </c>
      <c r="AI2147" t="s">
        <v>147</v>
      </c>
      <c r="AK2147" t="s">
        <v>1795</v>
      </c>
      <c r="AM2147" t="s">
        <v>141</v>
      </c>
      <c r="AT2147" t="s">
        <v>284</v>
      </c>
      <c r="AZ2147" t="s">
        <v>285</v>
      </c>
      <c r="BA2147" t="s">
        <v>281</v>
      </c>
      <c r="BB2147" t="s">
        <v>286</v>
      </c>
      <c r="BC2147" t="s">
        <v>287</v>
      </c>
      <c r="BD2147" t="s">
        <v>288</v>
      </c>
      <c r="BE2147" s="15">
        <v>42958</v>
      </c>
      <c r="BF2147" t="s">
        <v>6144</v>
      </c>
      <c r="BG2147" t="s">
        <v>290</v>
      </c>
      <c r="BH2147">
        <v>0.08</v>
      </c>
      <c r="BI2147" t="s">
        <v>147</v>
      </c>
      <c r="BJ2147" s="15"/>
      <c r="BK2147" t="s">
        <v>291</v>
      </c>
      <c r="BL2147">
        <v>4</v>
      </c>
      <c r="BM2147" s="16">
        <v>42950.708333333299</v>
      </c>
      <c r="BO2147" s="16"/>
      <c r="BP2147" t="s">
        <v>147</v>
      </c>
      <c r="BQ2147" t="s">
        <v>147</v>
      </c>
      <c r="BR2147">
        <v>0.02</v>
      </c>
      <c r="BS2147">
        <v>0.08</v>
      </c>
      <c r="BT2147" t="b">
        <v>0</v>
      </c>
      <c r="BU2147">
        <v>0.02</v>
      </c>
      <c r="BV2147">
        <v>0.08</v>
      </c>
      <c r="BW2147">
        <v>0.04</v>
      </c>
      <c r="BX2147" t="s">
        <v>1103</v>
      </c>
      <c r="BY2147" t="s">
        <v>1788</v>
      </c>
      <c r="BZ2147" t="s">
        <v>1789</v>
      </c>
      <c r="CA2147" t="s">
        <v>6155</v>
      </c>
      <c r="CB2147" t="s">
        <v>150</v>
      </c>
      <c r="CD2147" t="s">
        <v>1797</v>
      </c>
      <c r="CI2147">
        <v>39.494838000000001</v>
      </c>
      <c r="CJ2147">
        <v>-74.974895399999994</v>
      </c>
      <c r="CK2147" t="s">
        <v>294</v>
      </c>
      <c r="CL2147" t="s">
        <v>1445</v>
      </c>
      <c r="CM2147" t="s">
        <v>6156</v>
      </c>
      <c r="CN2147" t="s">
        <v>6157</v>
      </c>
      <c r="CO2147" t="s">
        <v>298</v>
      </c>
      <c r="CP2147" t="s">
        <v>6158</v>
      </c>
      <c r="CQ2147" t="s">
        <v>300</v>
      </c>
      <c r="CR2147">
        <v>5</v>
      </c>
      <c r="CS2147" t="s">
        <v>300</v>
      </c>
      <c r="CT2147" t="s">
        <v>301</v>
      </c>
      <c r="CU2147" t="s">
        <v>302</v>
      </c>
      <c r="CV2147" t="s">
        <v>154</v>
      </c>
      <c r="CW2147" t="s">
        <v>1433</v>
      </c>
      <c r="CX2147" t="s">
        <v>1801</v>
      </c>
      <c r="CY2147" t="s">
        <v>1449</v>
      </c>
      <c r="DA2147" t="s">
        <v>1802</v>
      </c>
      <c r="DB2147" t="s">
        <v>1451</v>
      </c>
      <c r="DC2147" s="15">
        <v>25959</v>
      </c>
      <c r="DD2147">
        <v>154</v>
      </c>
      <c r="DE2147" t="s">
        <v>130</v>
      </c>
      <c r="DH2147" t="s">
        <v>291</v>
      </c>
    </row>
    <row r="2148" spans="1:112" x14ac:dyDescent="0.25">
      <c r="A2148" t="s">
        <v>6126</v>
      </c>
      <c r="B2148" t="s">
        <v>6127</v>
      </c>
      <c r="C2148" t="s">
        <v>6159</v>
      </c>
      <c r="D2148" t="s">
        <v>124</v>
      </c>
      <c r="E2148" t="s">
        <v>125</v>
      </c>
      <c r="F2148" t="s">
        <v>126</v>
      </c>
      <c r="G2148" s="15">
        <v>43032</v>
      </c>
      <c r="H2148" t="s">
        <v>1551</v>
      </c>
      <c r="I2148" t="s">
        <v>1223</v>
      </c>
      <c r="J2148" s="15"/>
      <c r="V2148" t="s">
        <v>6160</v>
      </c>
      <c r="Y2148" t="s">
        <v>280</v>
      </c>
      <c r="Z2148" t="s">
        <v>280</v>
      </c>
      <c r="AA2148" t="s">
        <v>281</v>
      </c>
      <c r="AB2148" t="s">
        <v>281</v>
      </c>
      <c r="AC2148" t="s">
        <v>281</v>
      </c>
      <c r="AD2148" t="s">
        <v>135</v>
      </c>
      <c r="AF2148" t="s">
        <v>137</v>
      </c>
      <c r="AG2148" t="s">
        <v>282</v>
      </c>
      <c r="AH2148">
        <v>0.06</v>
      </c>
      <c r="AI2148" t="s">
        <v>147</v>
      </c>
      <c r="AK2148" t="s">
        <v>1795</v>
      </c>
      <c r="AM2148" t="s">
        <v>141</v>
      </c>
      <c r="AT2148" t="s">
        <v>284</v>
      </c>
      <c r="AZ2148" t="s">
        <v>285</v>
      </c>
      <c r="BA2148" t="s">
        <v>281</v>
      </c>
      <c r="BB2148" t="s">
        <v>286</v>
      </c>
      <c r="BC2148" t="s">
        <v>287</v>
      </c>
      <c r="BD2148" t="s">
        <v>288</v>
      </c>
      <c r="BE2148" s="15">
        <v>43042</v>
      </c>
      <c r="BF2148" t="s">
        <v>6136</v>
      </c>
      <c r="BG2148" t="s">
        <v>290</v>
      </c>
      <c r="BH2148">
        <v>0.08</v>
      </c>
      <c r="BI2148" t="s">
        <v>147</v>
      </c>
      <c r="BJ2148" s="15"/>
      <c r="BK2148" t="s">
        <v>291</v>
      </c>
      <c r="BL2148">
        <v>7</v>
      </c>
      <c r="BM2148" s="16">
        <v>43032.9375</v>
      </c>
      <c r="BO2148" s="16"/>
      <c r="BP2148" t="s">
        <v>147</v>
      </c>
      <c r="BQ2148" t="s">
        <v>147</v>
      </c>
      <c r="BR2148">
        <v>0.06</v>
      </c>
      <c r="BS2148">
        <v>0.08</v>
      </c>
      <c r="BT2148" t="b">
        <v>0</v>
      </c>
      <c r="BU2148">
        <v>0.06</v>
      </c>
      <c r="BV2148">
        <v>0.08</v>
      </c>
      <c r="BW2148">
        <v>0.04</v>
      </c>
      <c r="BX2148" t="s">
        <v>1103</v>
      </c>
      <c r="BY2148" t="s">
        <v>6126</v>
      </c>
      <c r="BZ2148" t="s">
        <v>6127</v>
      </c>
      <c r="CA2148" t="s">
        <v>6161</v>
      </c>
      <c r="CB2148" t="s">
        <v>150</v>
      </c>
      <c r="CD2148" t="s">
        <v>6162</v>
      </c>
      <c r="CI2148">
        <v>32.63555556</v>
      </c>
      <c r="CJ2148">
        <v>-117.101361</v>
      </c>
      <c r="CK2148" t="s">
        <v>294</v>
      </c>
      <c r="CL2148" t="s">
        <v>1798</v>
      </c>
      <c r="CM2148" t="s">
        <v>296</v>
      </c>
      <c r="CN2148" t="s">
        <v>1446</v>
      </c>
      <c r="CO2148" t="s">
        <v>298</v>
      </c>
      <c r="CP2148" t="s">
        <v>6163</v>
      </c>
      <c r="CQ2148" t="s">
        <v>300</v>
      </c>
      <c r="CR2148">
        <v>0.16</v>
      </c>
      <c r="CS2148" t="s">
        <v>300</v>
      </c>
      <c r="CT2148" t="s">
        <v>6164</v>
      </c>
      <c r="CU2148" t="s">
        <v>1219</v>
      </c>
      <c r="CV2148" t="s">
        <v>154</v>
      </c>
      <c r="CW2148" t="s">
        <v>6140</v>
      </c>
      <c r="CX2148" t="s">
        <v>6165</v>
      </c>
      <c r="DC2148" s="15">
        <v>42768</v>
      </c>
      <c r="DD2148">
        <v>47</v>
      </c>
      <c r="DE2148" t="s">
        <v>130</v>
      </c>
      <c r="DF2148">
        <v>2658</v>
      </c>
      <c r="DG2148" t="s">
        <v>130</v>
      </c>
      <c r="DH2148" t="s">
        <v>291</v>
      </c>
    </row>
    <row r="2149" spans="1:112" x14ac:dyDescent="0.25">
      <c r="A2149" t="s">
        <v>5990</v>
      </c>
      <c r="B2149" t="s">
        <v>5991</v>
      </c>
      <c r="C2149" t="s">
        <v>6166</v>
      </c>
      <c r="D2149" t="s">
        <v>124</v>
      </c>
      <c r="E2149" t="s">
        <v>125</v>
      </c>
      <c r="F2149" t="s">
        <v>126</v>
      </c>
      <c r="G2149" s="15">
        <v>43160</v>
      </c>
      <c r="H2149" t="s">
        <v>188</v>
      </c>
      <c r="I2149" t="s">
        <v>128</v>
      </c>
      <c r="J2149" s="15"/>
      <c r="T2149" t="s">
        <v>1792</v>
      </c>
      <c r="U2149" t="s">
        <v>277</v>
      </c>
      <c r="V2149" t="s">
        <v>6167</v>
      </c>
      <c r="W2149" t="s">
        <v>6168</v>
      </c>
      <c r="Y2149" t="s">
        <v>280</v>
      </c>
      <c r="Z2149" t="s">
        <v>280</v>
      </c>
      <c r="AA2149" t="s">
        <v>1716</v>
      </c>
      <c r="AB2149" t="s">
        <v>1436</v>
      </c>
      <c r="AC2149" t="s">
        <v>1717</v>
      </c>
      <c r="AD2149" t="s">
        <v>1718</v>
      </c>
      <c r="AF2149" t="s">
        <v>137</v>
      </c>
      <c r="AG2149" t="s">
        <v>282</v>
      </c>
      <c r="AH2149">
        <v>0.05</v>
      </c>
      <c r="AI2149" t="s">
        <v>147</v>
      </c>
      <c r="AK2149" t="s">
        <v>283</v>
      </c>
      <c r="AM2149" t="s">
        <v>141</v>
      </c>
      <c r="AT2149" t="s">
        <v>284</v>
      </c>
      <c r="AZ2149" t="s">
        <v>285</v>
      </c>
      <c r="BA2149" t="s">
        <v>281</v>
      </c>
      <c r="BB2149" t="s">
        <v>286</v>
      </c>
      <c r="BC2149" t="s">
        <v>287</v>
      </c>
      <c r="BD2149" t="s">
        <v>288</v>
      </c>
      <c r="BE2149" s="15">
        <v>43162</v>
      </c>
      <c r="BF2149" t="s">
        <v>6136</v>
      </c>
      <c r="BG2149" t="s">
        <v>290</v>
      </c>
      <c r="BH2149">
        <v>0.08</v>
      </c>
      <c r="BI2149" t="s">
        <v>147</v>
      </c>
      <c r="BJ2149" s="15"/>
      <c r="BK2149" t="s">
        <v>291</v>
      </c>
      <c r="BL2149">
        <v>7</v>
      </c>
      <c r="BM2149" s="16">
        <v>43160.75</v>
      </c>
      <c r="BO2149" s="16"/>
      <c r="BP2149" t="s">
        <v>147</v>
      </c>
      <c r="BQ2149" t="s">
        <v>147</v>
      </c>
      <c r="BR2149">
        <v>0.05</v>
      </c>
      <c r="BS2149">
        <v>0.08</v>
      </c>
      <c r="BT2149" t="b">
        <v>0</v>
      </c>
      <c r="BU2149">
        <v>0.05</v>
      </c>
      <c r="BV2149">
        <v>0.08</v>
      </c>
      <c r="BW2149">
        <v>0.04</v>
      </c>
      <c r="BX2149" t="s">
        <v>1103</v>
      </c>
      <c r="BY2149" t="s">
        <v>5990</v>
      </c>
      <c r="BZ2149" t="s">
        <v>5991</v>
      </c>
      <c r="CA2149" t="s">
        <v>6169</v>
      </c>
      <c r="CB2149" t="s">
        <v>150</v>
      </c>
      <c r="CD2149" t="s">
        <v>379</v>
      </c>
      <c r="CI2149">
        <v>33.558222200000003</v>
      </c>
      <c r="CJ2149">
        <v>-112.280861</v>
      </c>
      <c r="CK2149" t="s">
        <v>294</v>
      </c>
      <c r="CL2149" t="s">
        <v>5997</v>
      </c>
      <c r="CM2149" t="s">
        <v>296</v>
      </c>
      <c r="CN2149" t="s">
        <v>1446</v>
      </c>
      <c r="CO2149" t="s">
        <v>298</v>
      </c>
      <c r="CP2149" t="s">
        <v>6170</v>
      </c>
      <c r="CQ2149" t="s">
        <v>300</v>
      </c>
      <c r="CR2149">
        <v>5</v>
      </c>
      <c r="CS2149" t="s">
        <v>300</v>
      </c>
      <c r="CT2149" t="s">
        <v>6171</v>
      </c>
      <c r="CU2149" t="s">
        <v>302</v>
      </c>
      <c r="CV2149" t="s">
        <v>154</v>
      </c>
      <c r="CW2149" t="s">
        <v>155</v>
      </c>
      <c r="CX2149" t="s">
        <v>321</v>
      </c>
      <c r="DC2149" s="15">
        <v>27127</v>
      </c>
      <c r="DD2149">
        <v>700</v>
      </c>
      <c r="DE2149" t="s">
        <v>130</v>
      </c>
      <c r="DF2149">
        <v>700</v>
      </c>
      <c r="DG2149" t="s">
        <v>130</v>
      </c>
      <c r="DH2149" t="s">
        <v>291</v>
      </c>
    </row>
    <row r="2150" spans="1:112" x14ac:dyDescent="0.25">
      <c r="A2150" t="s">
        <v>6126</v>
      </c>
      <c r="B2150" t="s">
        <v>6127</v>
      </c>
      <c r="C2150" t="s">
        <v>6172</v>
      </c>
      <c r="D2150" t="s">
        <v>124</v>
      </c>
      <c r="E2150" t="s">
        <v>125</v>
      </c>
      <c r="F2150" t="s">
        <v>126</v>
      </c>
      <c r="G2150" s="15">
        <v>43353</v>
      </c>
      <c r="H2150" t="s">
        <v>2165</v>
      </c>
      <c r="I2150" t="s">
        <v>1223</v>
      </c>
      <c r="J2150" s="15"/>
      <c r="U2150" t="s">
        <v>277</v>
      </c>
      <c r="V2150" t="s">
        <v>6173</v>
      </c>
      <c r="W2150" t="s">
        <v>6174</v>
      </c>
      <c r="Y2150" t="s">
        <v>280</v>
      </c>
      <c r="Z2150" t="s">
        <v>280</v>
      </c>
      <c r="AA2150" t="s">
        <v>1716</v>
      </c>
      <c r="AB2150" t="s">
        <v>1436</v>
      </c>
      <c r="AC2150" t="s">
        <v>1717</v>
      </c>
      <c r="AD2150" t="s">
        <v>1718</v>
      </c>
      <c r="AF2150" t="s">
        <v>137</v>
      </c>
      <c r="AG2150" t="s">
        <v>282</v>
      </c>
      <c r="AH2150">
        <v>7.0000000000000007E-2</v>
      </c>
      <c r="AI2150" t="s">
        <v>147</v>
      </c>
      <c r="AK2150" t="s">
        <v>283</v>
      </c>
      <c r="AM2150" t="s">
        <v>141</v>
      </c>
      <c r="AT2150" t="s">
        <v>284</v>
      </c>
      <c r="AZ2150" t="s">
        <v>285</v>
      </c>
      <c r="BA2150" t="s">
        <v>281</v>
      </c>
      <c r="BB2150" t="s">
        <v>286</v>
      </c>
      <c r="BC2150" t="s">
        <v>287</v>
      </c>
      <c r="BD2150" t="s">
        <v>288</v>
      </c>
      <c r="BE2150" s="15">
        <v>43363</v>
      </c>
      <c r="BF2150" t="s">
        <v>6136</v>
      </c>
      <c r="BG2150" t="s">
        <v>290</v>
      </c>
      <c r="BH2150">
        <v>0.08</v>
      </c>
      <c r="BI2150" t="s">
        <v>147</v>
      </c>
      <c r="BJ2150" s="15"/>
      <c r="BK2150" t="s">
        <v>291</v>
      </c>
      <c r="BL2150">
        <v>7</v>
      </c>
      <c r="BM2150" s="16">
        <v>43353.895833333299</v>
      </c>
      <c r="BO2150" s="16"/>
      <c r="BP2150" t="s">
        <v>147</v>
      </c>
      <c r="BQ2150" t="s">
        <v>147</v>
      </c>
      <c r="BR2150">
        <v>7.0000000000000007E-2</v>
      </c>
      <c r="BS2150">
        <v>0.08</v>
      </c>
      <c r="BT2150" t="b">
        <v>0</v>
      </c>
      <c r="BU2150">
        <v>7.0000000000000007E-2</v>
      </c>
      <c r="BV2150">
        <v>0.08</v>
      </c>
      <c r="BW2150">
        <v>0.04</v>
      </c>
      <c r="BX2150" t="s">
        <v>1103</v>
      </c>
      <c r="BY2150" t="s">
        <v>6126</v>
      </c>
      <c r="BZ2150" t="s">
        <v>6127</v>
      </c>
      <c r="CA2150" t="s">
        <v>6175</v>
      </c>
      <c r="CB2150" t="s">
        <v>150</v>
      </c>
      <c r="CD2150" t="s">
        <v>6176</v>
      </c>
      <c r="CI2150">
        <v>37.105055559999997</v>
      </c>
      <c r="CJ2150">
        <v>-119.3195556</v>
      </c>
      <c r="CK2150" t="s">
        <v>294</v>
      </c>
      <c r="CL2150" t="s">
        <v>1798</v>
      </c>
      <c r="CM2150" t="s">
        <v>296</v>
      </c>
      <c r="CN2150" t="s">
        <v>1446</v>
      </c>
      <c r="CO2150" t="s">
        <v>298</v>
      </c>
      <c r="CP2150" t="s">
        <v>6177</v>
      </c>
      <c r="CQ2150" t="s">
        <v>300</v>
      </c>
      <c r="CR2150">
        <v>20</v>
      </c>
      <c r="CS2150" t="s">
        <v>300</v>
      </c>
      <c r="CT2150" t="s">
        <v>1800</v>
      </c>
      <c r="CU2150" t="s">
        <v>1219</v>
      </c>
      <c r="CV2150" t="s">
        <v>154</v>
      </c>
      <c r="CW2150" t="s">
        <v>6140</v>
      </c>
      <c r="CX2150" t="s">
        <v>400</v>
      </c>
      <c r="CY2150" t="s">
        <v>305</v>
      </c>
      <c r="DC2150" s="15">
        <v>28251</v>
      </c>
      <c r="DD2150">
        <v>120</v>
      </c>
      <c r="DE2150" t="s">
        <v>130</v>
      </c>
      <c r="DF2150">
        <v>120</v>
      </c>
      <c r="DG2150" t="s">
        <v>130</v>
      </c>
      <c r="DH2150" t="s">
        <v>291</v>
      </c>
    </row>
    <row r="2151" spans="1:112" x14ac:dyDescent="0.25">
      <c r="A2151" t="s">
        <v>6178</v>
      </c>
      <c r="B2151" t="s">
        <v>6179</v>
      </c>
      <c r="C2151" t="s">
        <v>6180</v>
      </c>
      <c r="D2151" t="s">
        <v>124</v>
      </c>
      <c r="E2151" t="s">
        <v>125</v>
      </c>
      <c r="F2151" t="s">
        <v>126</v>
      </c>
      <c r="G2151" s="15">
        <v>44033</v>
      </c>
      <c r="H2151" t="s">
        <v>2158</v>
      </c>
      <c r="I2151" t="s">
        <v>1432</v>
      </c>
      <c r="J2151" s="15"/>
      <c r="U2151" t="s">
        <v>277</v>
      </c>
      <c r="V2151" t="s">
        <v>6181</v>
      </c>
      <c r="Y2151" t="s">
        <v>280</v>
      </c>
      <c r="Z2151" t="s">
        <v>280</v>
      </c>
      <c r="AA2151" t="s">
        <v>281</v>
      </c>
      <c r="AB2151" t="s">
        <v>281</v>
      </c>
      <c r="AC2151" t="s">
        <v>281</v>
      </c>
      <c r="AD2151" t="s">
        <v>135</v>
      </c>
      <c r="AF2151" t="s">
        <v>137</v>
      </c>
      <c r="AG2151" t="s">
        <v>282</v>
      </c>
      <c r="AH2151">
        <v>0.03</v>
      </c>
      <c r="AI2151" t="s">
        <v>147</v>
      </c>
      <c r="AK2151" t="s">
        <v>283</v>
      </c>
      <c r="AM2151" t="s">
        <v>141</v>
      </c>
      <c r="AT2151" t="s">
        <v>284</v>
      </c>
      <c r="AZ2151" t="s">
        <v>285</v>
      </c>
      <c r="BA2151" t="s">
        <v>281</v>
      </c>
      <c r="BB2151" t="s">
        <v>286</v>
      </c>
      <c r="BC2151" t="s">
        <v>287</v>
      </c>
      <c r="BD2151" t="s">
        <v>288</v>
      </c>
      <c r="BE2151" s="15">
        <v>44047</v>
      </c>
      <c r="BF2151" t="s">
        <v>6136</v>
      </c>
      <c r="BG2151" t="s">
        <v>290</v>
      </c>
      <c r="BH2151">
        <v>0.08</v>
      </c>
      <c r="BI2151" t="s">
        <v>147</v>
      </c>
      <c r="BJ2151" s="15"/>
      <c r="BK2151" t="s">
        <v>291</v>
      </c>
      <c r="BL2151">
        <v>5</v>
      </c>
      <c r="BM2151" s="16">
        <v>44033.75</v>
      </c>
      <c r="BO2151" s="16"/>
      <c r="BP2151" t="s">
        <v>147</v>
      </c>
      <c r="BQ2151" t="s">
        <v>147</v>
      </c>
      <c r="BR2151">
        <v>0.03</v>
      </c>
      <c r="BS2151">
        <v>0.08</v>
      </c>
      <c r="BT2151" t="b">
        <v>0</v>
      </c>
      <c r="BU2151">
        <v>0.03</v>
      </c>
      <c r="BV2151">
        <v>0.08</v>
      </c>
      <c r="BW2151">
        <v>0.04</v>
      </c>
      <c r="BX2151" t="s">
        <v>1103</v>
      </c>
      <c r="BY2151" t="s">
        <v>6178</v>
      </c>
      <c r="BZ2151" t="s">
        <v>6179</v>
      </c>
      <c r="CA2151" t="s">
        <v>6182</v>
      </c>
      <c r="CB2151" t="s">
        <v>150</v>
      </c>
      <c r="CD2151" t="s">
        <v>6183</v>
      </c>
      <c r="CI2151">
        <v>44.678233300000002</v>
      </c>
      <c r="CJ2151">
        <v>-75.525383300000001</v>
      </c>
      <c r="CK2151" t="s">
        <v>294</v>
      </c>
      <c r="CL2151" t="s">
        <v>5997</v>
      </c>
      <c r="CM2151" t="s">
        <v>296</v>
      </c>
      <c r="CN2151" t="s">
        <v>1446</v>
      </c>
      <c r="CO2151" t="s">
        <v>298</v>
      </c>
      <c r="CP2151" t="s">
        <v>6184</v>
      </c>
      <c r="CQ2151" t="s">
        <v>300</v>
      </c>
      <c r="CR2151">
        <v>1.6</v>
      </c>
      <c r="CS2151" t="s">
        <v>300</v>
      </c>
      <c r="CT2151" t="s">
        <v>1800</v>
      </c>
      <c r="CU2151" t="s">
        <v>1219</v>
      </c>
      <c r="CV2151" t="s">
        <v>154</v>
      </c>
      <c r="CW2151" t="s">
        <v>6185</v>
      </c>
      <c r="CX2151" t="s">
        <v>6186</v>
      </c>
      <c r="DA2151" t="s">
        <v>6187</v>
      </c>
      <c r="DC2151" s="15">
        <v>41330</v>
      </c>
      <c r="DD2151">
        <v>100</v>
      </c>
      <c r="DE2151" t="s">
        <v>130</v>
      </c>
      <c r="DH2151" t="s">
        <v>291</v>
      </c>
    </row>
    <row r="2152" spans="1:112" x14ac:dyDescent="0.25">
      <c r="A2152" t="s">
        <v>6126</v>
      </c>
      <c r="B2152" t="s">
        <v>6127</v>
      </c>
      <c r="C2152" t="s">
        <v>6188</v>
      </c>
      <c r="D2152" t="s">
        <v>124</v>
      </c>
      <c r="E2152" t="s">
        <v>125</v>
      </c>
      <c r="F2152" t="s">
        <v>126</v>
      </c>
      <c r="G2152" s="15">
        <v>44075</v>
      </c>
      <c r="H2152" t="s">
        <v>720</v>
      </c>
      <c r="I2152" t="s">
        <v>1223</v>
      </c>
      <c r="J2152" s="15"/>
      <c r="U2152" t="s">
        <v>277</v>
      </c>
      <c r="V2152" t="s">
        <v>6189</v>
      </c>
      <c r="Y2152" t="s">
        <v>280</v>
      </c>
      <c r="Z2152" t="s">
        <v>280</v>
      </c>
      <c r="AA2152" t="s">
        <v>281</v>
      </c>
      <c r="AB2152" t="s">
        <v>281</v>
      </c>
      <c r="AC2152" t="s">
        <v>281</v>
      </c>
      <c r="AD2152" t="s">
        <v>135</v>
      </c>
      <c r="AF2152" t="s">
        <v>137</v>
      </c>
      <c r="AG2152" t="s">
        <v>282</v>
      </c>
      <c r="AH2152">
        <v>0.03</v>
      </c>
      <c r="AI2152" t="s">
        <v>147</v>
      </c>
      <c r="AK2152" t="s">
        <v>283</v>
      </c>
      <c r="AM2152" t="s">
        <v>141</v>
      </c>
      <c r="AT2152" t="s">
        <v>284</v>
      </c>
      <c r="AZ2152" t="s">
        <v>285</v>
      </c>
      <c r="BA2152" t="s">
        <v>281</v>
      </c>
      <c r="BB2152" t="s">
        <v>286</v>
      </c>
      <c r="BC2152" t="s">
        <v>287</v>
      </c>
      <c r="BD2152" t="s">
        <v>288</v>
      </c>
      <c r="BE2152" s="15">
        <v>44083</v>
      </c>
      <c r="BF2152" t="s">
        <v>6136</v>
      </c>
      <c r="BG2152" t="s">
        <v>290</v>
      </c>
      <c r="BH2152">
        <v>0.08</v>
      </c>
      <c r="BI2152" t="s">
        <v>147</v>
      </c>
      <c r="BJ2152" s="15"/>
      <c r="BK2152" t="s">
        <v>291</v>
      </c>
      <c r="BL2152">
        <v>7</v>
      </c>
      <c r="BM2152" s="16">
        <v>44075.708333333299</v>
      </c>
      <c r="BO2152" s="16"/>
      <c r="BP2152" t="s">
        <v>147</v>
      </c>
      <c r="BQ2152" t="s">
        <v>147</v>
      </c>
      <c r="BR2152">
        <v>0.03</v>
      </c>
      <c r="BS2152">
        <v>0.08</v>
      </c>
      <c r="BT2152" t="b">
        <v>0</v>
      </c>
      <c r="BU2152">
        <v>0.03</v>
      </c>
      <c r="BV2152">
        <v>0.08</v>
      </c>
      <c r="BW2152">
        <v>0.04</v>
      </c>
      <c r="BX2152" t="s">
        <v>1103</v>
      </c>
      <c r="BY2152" t="s">
        <v>6126</v>
      </c>
      <c r="BZ2152" t="s">
        <v>6127</v>
      </c>
      <c r="CA2152" t="s">
        <v>6190</v>
      </c>
      <c r="CB2152" t="s">
        <v>150</v>
      </c>
      <c r="CD2152" t="s">
        <v>6191</v>
      </c>
      <c r="CI2152">
        <v>34.158111099999999</v>
      </c>
      <c r="CJ2152">
        <v>-118.28630560000001</v>
      </c>
      <c r="CK2152" t="s">
        <v>294</v>
      </c>
      <c r="CL2152" t="s">
        <v>1798</v>
      </c>
      <c r="CM2152" t="s">
        <v>296</v>
      </c>
      <c r="CN2152" t="s">
        <v>1446</v>
      </c>
      <c r="CO2152" t="s">
        <v>298</v>
      </c>
      <c r="CP2152" t="s">
        <v>6192</v>
      </c>
      <c r="CQ2152" t="s">
        <v>300</v>
      </c>
      <c r="CR2152">
        <v>20</v>
      </c>
      <c r="CS2152" t="s">
        <v>300</v>
      </c>
      <c r="CT2152" t="s">
        <v>301</v>
      </c>
      <c r="CU2152" t="s">
        <v>302</v>
      </c>
      <c r="CV2152" t="s">
        <v>154</v>
      </c>
      <c r="CW2152" t="s">
        <v>6140</v>
      </c>
      <c r="CX2152" t="s">
        <v>3029</v>
      </c>
      <c r="CY2152" t="s">
        <v>6193</v>
      </c>
      <c r="DC2152" s="15">
        <v>35756</v>
      </c>
      <c r="DD2152">
        <v>400</v>
      </c>
      <c r="DE2152" t="s">
        <v>130</v>
      </c>
      <c r="DF2152">
        <v>410</v>
      </c>
      <c r="DG2152" t="s">
        <v>130</v>
      </c>
      <c r="DH2152" t="s">
        <v>291</v>
      </c>
    </row>
    <row r="2153" spans="1:112" x14ac:dyDescent="0.25">
      <c r="A2153" t="s">
        <v>6126</v>
      </c>
      <c r="B2153" t="s">
        <v>6127</v>
      </c>
      <c r="C2153" t="s">
        <v>6194</v>
      </c>
      <c r="D2153" t="s">
        <v>124</v>
      </c>
      <c r="E2153" t="s">
        <v>125</v>
      </c>
      <c r="F2153" t="s">
        <v>126</v>
      </c>
      <c r="G2153" s="15">
        <v>44354</v>
      </c>
      <c r="H2153" t="s">
        <v>1022</v>
      </c>
      <c r="I2153" t="s">
        <v>1223</v>
      </c>
      <c r="J2153" s="15"/>
      <c r="U2153" t="s">
        <v>277</v>
      </c>
      <c r="V2153" t="s">
        <v>6195</v>
      </c>
      <c r="Y2153" t="s">
        <v>280</v>
      </c>
      <c r="Z2153" t="s">
        <v>280</v>
      </c>
      <c r="AA2153" t="s">
        <v>6133</v>
      </c>
      <c r="AB2153" t="s">
        <v>1436</v>
      </c>
      <c r="AC2153" t="s">
        <v>6134</v>
      </c>
      <c r="AD2153" t="s">
        <v>6135</v>
      </c>
      <c r="AF2153" t="s">
        <v>137</v>
      </c>
      <c r="AG2153" t="s">
        <v>282</v>
      </c>
      <c r="AH2153">
        <v>0.04</v>
      </c>
      <c r="AI2153" t="s">
        <v>147</v>
      </c>
      <c r="AK2153" t="s">
        <v>283</v>
      </c>
      <c r="AM2153" t="s">
        <v>141</v>
      </c>
      <c r="AT2153" t="s">
        <v>284</v>
      </c>
      <c r="AZ2153" t="s">
        <v>285</v>
      </c>
      <c r="BA2153" t="s">
        <v>281</v>
      </c>
      <c r="BB2153" t="s">
        <v>286</v>
      </c>
      <c r="BC2153" t="s">
        <v>287</v>
      </c>
      <c r="BD2153" t="s">
        <v>288</v>
      </c>
      <c r="BE2153" s="15">
        <v>44363</v>
      </c>
      <c r="BF2153" t="s">
        <v>6136</v>
      </c>
      <c r="BG2153" t="s">
        <v>290</v>
      </c>
      <c r="BH2153">
        <v>0.08</v>
      </c>
      <c r="BI2153" t="s">
        <v>147</v>
      </c>
      <c r="BJ2153" s="15"/>
      <c r="BK2153" t="s">
        <v>291</v>
      </c>
      <c r="BL2153">
        <v>7</v>
      </c>
      <c r="BM2153" s="16">
        <v>44354.6875</v>
      </c>
      <c r="BO2153" s="16"/>
      <c r="BP2153" t="s">
        <v>147</v>
      </c>
      <c r="BQ2153" t="s">
        <v>147</v>
      </c>
      <c r="BR2153">
        <v>0.04</v>
      </c>
      <c r="BS2153">
        <v>0.08</v>
      </c>
      <c r="BT2153" t="b">
        <v>0</v>
      </c>
      <c r="BU2153">
        <v>0.04</v>
      </c>
      <c r="BV2153">
        <v>0.08</v>
      </c>
      <c r="BW2153">
        <v>0.04</v>
      </c>
      <c r="BX2153" t="s">
        <v>1103</v>
      </c>
      <c r="BY2153" t="s">
        <v>6126</v>
      </c>
      <c r="BZ2153" t="s">
        <v>6127</v>
      </c>
      <c r="CA2153" t="s">
        <v>6196</v>
      </c>
      <c r="CB2153" t="s">
        <v>150</v>
      </c>
      <c r="CD2153" t="s">
        <v>6191</v>
      </c>
      <c r="CI2153">
        <v>33.945111099999998</v>
      </c>
      <c r="CJ2153">
        <v>-118.184361</v>
      </c>
      <c r="CK2153" t="s">
        <v>294</v>
      </c>
      <c r="CL2153" t="s">
        <v>1798</v>
      </c>
      <c r="CM2153" t="s">
        <v>296</v>
      </c>
      <c r="CN2153" t="s">
        <v>1446</v>
      </c>
      <c r="CO2153" t="s">
        <v>298</v>
      </c>
      <c r="CP2153" t="s">
        <v>6197</v>
      </c>
      <c r="CQ2153" t="s">
        <v>300</v>
      </c>
      <c r="CR2153">
        <v>2.5</v>
      </c>
      <c r="CS2153" t="s">
        <v>300</v>
      </c>
      <c r="CT2153" t="s">
        <v>1800</v>
      </c>
      <c r="CU2153" t="s">
        <v>1219</v>
      </c>
      <c r="CV2153" t="s">
        <v>154</v>
      </c>
      <c r="CW2153" t="s">
        <v>6140</v>
      </c>
      <c r="CX2153" t="s">
        <v>3029</v>
      </c>
      <c r="CY2153" t="s">
        <v>6193</v>
      </c>
      <c r="DC2153" s="15">
        <v>17324</v>
      </c>
      <c r="DD2153">
        <v>794</v>
      </c>
      <c r="DE2153" t="s">
        <v>130</v>
      </c>
      <c r="DF2153">
        <v>815</v>
      </c>
      <c r="DG2153" t="s">
        <v>130</v>
      </c>
      <c r="DH2153" t="s">
        <v>291</v>
      </c>
    </row>
    <row r="2154" spans="1:112" x14ac:dyDescent="0.25">
      <c r="A2154" t="s">
        <v>6126</v>
      </c>
      <c r="B2154" t="s">
        <v>6127</v>
      </c>
      <c r="C2154" t="s">
        <v>6198</v>
      </c>
      <c r="D2154" t="s">
        <v>124</v>
      </c>
      <c r="E2154" t="s">
        <v>125</v>
      </c>
      <c r="F2154" t="s">
        <v>126</v>
      </c>
      <c r="G2154" s="15">
        <v>44355</v>
      </c>
      <c r="H2154" t="s">
        <v>2158</v>
      </c>
      <c r="I2154" t="s">
        <v>1223</v>
      </c>
      <c r="J2154" s="15"/>
      <c r="U2154" t="s">
        <v>277</v>
      </c>
      <c r="V2154" t="s">
        <v>6199</v>
      </c>
      <c r="Y2154" t="s">
        <v>280</v>
      </c>
      <c r="Z2154" t="s">
        <v>280</v>
      </c>
      <c r="AA2154" t="s">
        <v>1716</v>
      </c>
      <c r="AB2154" t="s">
        <v>1436</v>
      </c>
      <c r="AC2154" t="s">
        <v>1717</v>
      </c>
      <c r="AD2154" t="s">
        <v>6200</v>
      </c>
      <c r="AF2154" t="s">
        <v>137</v>
      </c>
      <c r="AG2154" t="s">
        <v>282</v>
      </c>
      <c r="AH2154">
        <v>7.0000000000000007E-2</v>
      </c>
      <c r="AI2154" t="s">
        <v>147</v>
      </c>
      <c r="AK2154" t="s">
        <v>283</v>
      </c>
      <c r="AM2154" t="s">
        <v>141</v>
      </c>
      <c r="AT2154" t="s">
        <v>284</v>
      </c>
      <c r="AZ2154" t="s">
        <v>285</v>
      </c>
      <c r="BA2154" t="s">
        <v>281</v>
      </c>
      <c r="BB2154" t="s">
        <v>286</v>
      </c>
      <c r="BC2154" t="s">
        <v>287</v>
      </c>
      <c r="BD2154" t="s">
        <v>288</v>
      </c>
      <c r="BE2154" s="15">
        <v>44363</v>
      </c>
      <c r="BF2154" t="s">
        <v>6136</v>
      </c>
      <c r="BG2154" t="s">
        <v>290</v>
      </c>
      <c r="BH2154">
        <v>0.08</v>
      </c>
      <c r="BI2154" t="s">
        <v>147</v>
      </c>
      <c r="BJ2154" s="15"/>
      <c r="BK2154" t="s">
        <v>291</v>
      </c>
      <c r="BL2154">
        <v>7</v>
      </c>
      <c r="BM2154" s="16">
        <v>44355.833333333299</v>
      </c>
      <c r="BO2154" s="16"/>
      <c r="BP2154" t="s">
        <v>147</v>
      </c>
      <c r="BQ2154" t="s">
        <v>147</v>
      </c>
      <c r="BR2154">
        <v>7.0000000000000007E-2</v>
      </c>
      <c r="BS2154">
        <v>0.08</v>
      </c>
      <c r="BT2154" t="b">
        <v>0</v>
      </c>
      <c r="BU2154">
        <v>7.0000000000000007E-2</v>
      </c>
      <c r="BV2154">
        <v>0.08</v>
      </c>
      <c r="BW2154">
        <v>0.04</v>
      </c>
      <c r="BX2154" t="s">
        <v>1103</v>
      </c>
      <c r="BY2154" t="s">
        <v>6126</v>
      </c>
      <c r="BZ2154" t="s">
        <v>6127</v>
      </c>
      <c r="CA2154" t="s">
        <v>6201</v>
      </c>
      <c r="CB2154" t="s">
        <v>150</v>
      </c>
      <c r="CD2154" t="s">
        <v>6202</v>
      </c>
      <c r="CI2154">
        <v>34.031277780000003</v>
      </c>
      <c r="CJ2154">
        <v>-118.4596667</v>
      </c>
      <c r="CK2154" t="s">
        <v>294</v>
      </c>
      <c r="CL2154" t="s">
        <v>1798</v>
      </c>
      <c r="CM2154" t="s">
        <v>296</v>
      </c>
      <c r="CN2154" t="s">
        <v>1446</v>
      </c>
      <c r="CO2154" t="s">
        <v>298</v>
      </c>
      <c r="CP2154" t="s">
        <v>1101</v>
      </c>
      <c r="CQ2154" t="s">
        <v>300</v>
      </c>
      <c r="CR2154">
        <v>1</v>
      </c>
      <c r="CS2154" t="s">
        <v>300</v>
      </c>
      <c r="CT2154" t="s">
        <v>301</v>
      </c>
      <c r="CU2154" t="s">
        <v>302</v>
      </c>
      <c r="CV2154" t="s">
        <v>154</v>
      </c>
      <c r="CW2154" t="s">
        <v>6140</v>
      </c>
      <c r="CX2154" t="s">
        <v>3029</v>
      </c>
      <c r="CY2154" t="s">
        <v>6193</v>
      </c>
      <c r="DC2154" s="15">
        <v>25457</v>
      </c>
      <c r="DD2154">
        <v>550</v>
      </c>
      <c r="DE2154" t="s">
        <v>130</v>
      </c>
      <c r="DF2154">
        <v>598</v>
      </c>
      <c r="DG2154" t="s">
        <v>130</v>
      </c>
      <c r="DH2154" t="s">
        <v>291</v>
      </c>
    </row>
    <row r="2155" spans="1:112" x14ac:dyDescent="0.25">
      <c r="A2155" t="s">
        <v>6203</v>
      </c>
      <c r="B2155" t="s">
        <v>6204</v>
      </c>
      <c r="C2155" t="s">
        <v>6205</v>
      </c>
      <c r="D2155" t="s">
        <v>124</v>
      </c>
      <c r="E2155" t="s">
        <v>125</v>
      </c>
      <c r="F2155" t="s">
        <v>126</v>
      </c>
      <c r="G2155" s="15">
        <v>44427</v>
      </c>
      <c r="H2155" t="s">
        <v>1236</v>
      </c>
      <c r="I2155" t="s">
        <v>276</v>
      </c>
      <c r="J2155" s="15"/>
      <c r="M2155" t="s">
        <v>6206</v>
      </c>
      <c r="N2155" t="s">
        <v>300</v>
      </c>
      <c r="P2155">
        <v>18</v>
      </c>
      <c r="Q2155" t="s">
        <v>300</v>
      </c>
      <c r="R2155">
        <v>28</v>
      </c>
      <c r="S2155" t="s">
        <v>300</v>
      </c>
      <c r="U2155" t="s">
        <v>277</v>
      </c>
      <c r="V2155" t="s">
        <v>6207</v>
      </c>
      <c r="Y2155" t="s">
        <v>280</v>
      </c>
      <c r="Z2155" t="s">
        <v>280</v>
      </c>
      <c r="AA2155" t="s">
        <v>6133</v>
      </c>
      <c r="AB2155" t="s">
        <v>1436</v>
      </c>
      <c r="AC2155" t="s">
        <v>6134</v>
      </c>
      <c r="AD2155" t="s">
        <v>6200</v>
      </c>
      <c r="AF2155" t="s">
        <v>137</v>
      </c>
      <c r="AG2155" t="s">
        <v>282</v>
      </c>
      <c r="AH2155">
        <v>0.04</v>
      </c>
      <c r="AI2155" t="s">
        <v>147</v>
      </c>
      <c r="AK2155" t="s">
        <v>283</v>
      </c>
      <c r="AM2155" t="s">
        <v>141</v>
      </c>
      <c r="AT2155" t="s">
        <v>284</v>
      </c>
      <c r="AZ2155" t="s">
        <v>285</v>
      </c>
      <c r="BA2155" t="s">
        <v>281</v>
      </c>
      <c r="BB2155" t="s">
        <v>286</v>
      </c>
      <c r="BC2155" t="s">
        <v>287</v>
      </c>
      <c r="BD2155" t="s">
        <v>288</v>
      </c>
      <c r="BE2155" s="15">
        <v>44434</v>
      </c>
      <c r="BF2155" t="s">
        <v>6136</v>
      </c>
      <c r="BG2155" t="s">
        <v>290</v>
      </c>
      <c r="BH2155">
        <v>0.08</v>
      </c>
      <c r="BI2155" t="s">
        <v>147</v>
      </c>
      <c r="BJ2155" s="15"/>
      <c r="BK2155" t="s">
        <v>291</v>
      </c>
      <c r="BL2155">
        <v>6</v>
      </c>
      <c r="BM2155" s="16">
        <v>44427.625</v>
      </c>
      <c r="BO2155" s="16"/>
      <c r="BP2155" t="s">
        <v>147</v>
      </c>
      <c r="BQ2155" t="s">
        <v>147</v>
      </c>
      <c r="BR2155">
        <v>0.04</v>
      </c>
      <c r="BS2155">
        <v>0.08</v>
      </c>
      <c r="BT2155" t="b">
        <v>0</v>
      </c>
      <c r="BU2155">
        <v>0.04</v>
      </c>
      <c r="BV2155">
        <v>0.08</v>
      </c>
      <c r="BW2155">
        <v>0.04</v>
      </c>
      <c r="BX2155" t="s">
        <v>1103</v>
      </c>
      <c r="BY2155" t="s">
        <v>6203</v>
      </c>
      <c r="BZ2155" t="s">
        <v>6204</v>
      </c>
      <c r="CA2155" t="s">
        <v>6208</v>
      </c>
      <c r="CB2155" t="s">
        <v>150</v>
      </c>
      <c r="CD2155" t="s">
        <v>6209</v>
      </c>
      <c r="CI2155">
        <v>44.1328472</v>
      </c>
      <c r="CJ2155">
        <v>-103.1111417</v>
      </c>
      <c r="CK2155" t="s">
        <v>294</v>
      </c>
      <c r="CL2155" t="s">
        <v>5997</v>
      </c>
      <c r="CM2155" t="s">
        <v>296</v>
      </c>
      <c r="CN2155" t="s">
        <v>1446</v>
      </c>
      <c r="CO2155" t="s">
        <v>298</v>
      </c>
      <c r="CP2155" t="s">
        <v>6210</v>
      </c>
      <c r="CQ2155" t="s">
        <v>300</v>
      </c>
      <c r="CR2155">
        <v>0.09</v>
      </c>
      <c r="CS2155" t="s">
        <v>300</v>
      </c>
      <c r="CT2155" t="s">
        <v>6211</v>
      </c>
      <c r="CU2155" t="s">
        <v>1219</v>
      </c>
      <c r="CV2155" t="s">
        <v>154</v>
      </c>
      <c r="CW2155" t="s">
        <v>6212</v>
      </c>
      <c r="CX2155" t="s">
        <v>700</v>
      </c>
      <c r="CY2155" t="s">
        <v>6213</v>
      </c>
      <c r="DA2155" t="s">
        <v>6214</v>
      </c>
      <c r="DB2155" t="s">
        <v>1451</v>
      </c>
      <c r="DC2155" s="15">
        <v>34199</v>
      </c>
      <c r="DD2155">
        <v>28.17</v>
      </c>
      <c r="DE2155" t="s">
        <v>130</v>
      </c>
      <c r="DF2155">
        <v>29</v>
      </c>
      <c r="DG2155" t="s">
        <v>130</v>
      </c>
      <c r="DH2155" t="s">
        <v>291</v>
      </c>
    </row>
    <row r="2156" spans="1:112" x14ac:dyDescent="0.25">
      <c r="A2156" t="s">
        <v>6126</v>
      </c>
      <c r="B2156" t="s">
        <v>6127</v>
      </c>
      <c r="C2156" t="s">
        <v>6215</v>
      </c>
      <c r="D2156" t="s">
        <v>124</v>
      </c>
      <c r="E2156" t="s">
        <v>125</v>
      </c>
      <c r="F2156" t="s">
        <v>126</v>
      </c>
      <c r="G2156" s="15">
        <v>44756</v>
      </c>
      <c r="H2156" t="s">
        <v>1022</v>
      </c>
      <c r="I2156" t="s">
        <v>1223</v>
      </c>
      <c r="J2156" s="15"/>
      <c r="U2156" t="s">
        <v>277</v>
      </c>
      <c r="V2156" t="s">
        <v>6216</v>
      </c>
      <c r="Y2156" t="s">
        <v>280</v>
      </c>
      <c r="Z2156" t="s">
        <v>280</v>
      </c>
      <c r="AA2156" t="s">
        <v>6133</v>
      </c>
      <c r="AB2156" t="s">
        <v>1436</v>
      </c>
      <c r="AC2156" t="s">
        <v>6134</v>
      </c>
      <c r="AD2156" t="s">
        <v>6135</v>
      </c>
      <c r="AF2156" t="s">
        <v>137</v>
      </c>
      <c r="AG2156" t="s">
        <v>282</v>
      </c>
      <c r="AH2156">
        <v>0.05</v>
      </c>
      <c r="AI2156" t="s">
        <v>147</v>
      </c>
      <c r="AK2156" t="s">
        <v>283</v>
      </c>
      <c r="AM2156" t="s">
        <v>141</v>
      </c>
      <c r="AT2156" t="s">
        <v>284</v>
      </c>
      <c r="AZ2156" t="s">
        <v>285</v>
      </c>
      <c r="BA2156" t="s">
        <v>281</v>
      </c>
      <c r="BB2156" t="s">
        <v>286</v>
      </c>
      <c r="BC2156" t="s">
        <v>287</v>
      </c>
      <c r="BD2156" t="s">
        <v>288</v>
      </c>
      <c r="BE2156" s="15">
        <v>44765</v>
      </c>
      <c r="BF2156" t="s">
        <v>6136</v>
      </c>
      <c r="BG2156" t="s">
        <v>290</v>
      </c>
      <c r="BH2156">
        <v>0.08</v>
      </c>
      <c r="BI2156" t="s">
        <v>147</v>
      </c>
      <c r="BJ2156" s="15"/>
      <c r="BK2156" t="s">
        <v>291</v>
      </c>
      <c r="BL2156">
        <v>7</v>
      </c>
      <c r="BM2156" s="16">
        <v>44756.6875</v>
      </c>
      <c r="BO2156" s="16"/>
      <c r="BP2156" t="s">
        <v>147</v>
      </c>
      <c r="BQ2156" t="s">
        <v>147</v>
      </c>
      <c r="BR2156">
        <v>0.05</v>
      </c>
      <c r="BS2156">
        <v>0.08</v>
      </c>
      <c r="BT2156" t="b">
        <v>0</v>
      </c>
      <c r="BU2156">
        <v>0.05</v>
      </c>
      <c r="BV2156">
        <v>0.08</v>
      </c>
      <c r="BW2156">
        <v>0.04</v>
      </c>
      <c r="BX2156" t="s">
        <v>1103</v>
      </c>
      <c r="BY2156" t="s">
        <v>6126</v>
      </c>
      <c r="BZ2156" t="s">
        <v>6127</v>
      </c>
      <c r="CA2156" t="s">
        <v>6217</v>
      </c>
      <c r="CB2156" t="s">
        <v>150</v>
      </c>
      <c r="CD2156" t="s">
        <v>6218</v>
      </c>
      <c r="CI2156">
        <v>38.928111100000002</v>
      </c>
      <c r="CJ2156">
        <v>-120.01155559999999</v>
      </c>
      <c r="CK2156" t="s">
        <v>294</v>
      </c>
      <c r="CL2156" t="s">
        <v>1798</v>
      </c>
      <c r="CM2156" t="s">
        <v>296</v>
      </c>
      <c r="CN2156" t="s">
        <v>1446</v>
      </c>
      <c r="CO2156" t="s">
        <v>298</v>
      </c>
      <c r="CP2156" t="s">
        <v>6219</v>
      </c>
      <c r="CQ2156" t="s">
        <v>300</v>
      </c>
      <c r="CR2156">
        <v>15</v>
      </c>
      <c r="CS2156" t="s">
        <v>300</v>
      </c>
      <c r="CT2156" t="s">
        <v>1800</v>
      </c>
      <c r="CU2156" t="s">
        <v>1219</v>
      </c>
      <c r="CV2156" t="s">
        <v>154</v>
      </c>
      <c r="CW2156" t="s">
        <v>6140</v>
      </c>
      <c r="CX2156" t="s">
        <v>199</v>
      </c>
      <c r="CY2156" t="s">
        <v>6220</v>
      </c>
      <c r="DC2156" s="15"/>
      <c r="DD2156">
        <v>495</v>
      </c>
      <c r="DE2156" t="s">
        <v>130</v>
      </c>
      <c r="DF2156">
        <v>495</v>
      </c>
      <c r="DG2156" t="s">
        <v>130</v>
      </c>
      <c r="DH2156" t="s">
        <v>291</v>
      </c>
    </row>
    <row r="2157" spans="1:112" x14ac:dyDescent="0.25">
      <c r="A2157" t="s">
        <v>6126</v>
      </c>
      <c r="B2157" t="s">
        <v>6127</v>
      </c>
      <c r="C2157" t="s">
        <v>6221</v>
      </c>
      <c r="D2157" t="s">
        <v>124</v>
      </c>
      <c r="E2157" t="s">
        <v>125</v>
      </c>
      <c r="F2157" t="s">
        <v>126</v>
      </c>
      <c r="G2157" s="15">
        <v>44789</v>
      </c>
      <c r="H2157" t="s">
        <v>1236</v>
      </c>
      <c r="I2157" t="s">
        <v>1223</v>
      </c>
      <c r="J2157" s="15"/>
      <c r="U2157" t="s">
        <v>277</v>
      </c>
      <c r="V2157" t="s">
        <v>6222</v>
      </c>
      <c r="Y2157" t="s">
        <v>280</v>
      </c>
      <c r="Z2157" t="s">
        <v>280</v>
      </c>
      <c r="AA2157" t="s">
        <v>1716</v>
      </c>
      <c r="AB2157" t="s">
        <v>1436</v>
      </c>
      <c r="AC2157" t="s">
        <v>1717</v>
      </c>
      <c r="AD2157" t="s">
        <v>1718</v>
      </c>
      <c r="AF2157" t="s">
        <v>137</v>
      </c>
      <c r="AG2157" t="s">
        <v>282</v>
      </c>
      <c r="AH2157">
        <v>0.03</v>
      </c>
      <c r="AI2157" t="s">
        <v>147</v>
      </c>
      <c r="AK2157" t="s">
        <v>283</v>
      </c>
      <c r="AM2157" t="s">
        <v>141</v>
      </c>
      <c r="AS2157" t="s">
        <v>6223</v>
      </c>
      <c r="AT2157" t="s">
        <v>284</v>
      </c>
      <c r="AZ2157" t="s">
        <v>285</v>
      </c>
      <c r="BA2157" t="s">
        <v>281</v>
      </c>
      <c r="BB2157" t="s">
        <v>286</v>
      </c>
      <c r="BC2157" t="s">
        <v>287</v>
      </c>
      <c r="BD2157" t="s">
        <v>288</v>
      </c>
      <c r="BE2157" s="15">
        <v>44792</v>
      </c>
      <c r="BF2157" t="s">
        <v>6224</v>
      </c>
      <c r="BG2157" t="s">
        <v>290</v>
      </c>
      <c r="BH2157">
        <v>0.08</v>
      </c>
      <c r="BI2157" t="s">
        <v>147</v>
      </c>
      <c r="BJ2157" s="15"/>
      <c r="BK2157" t="s">
        <v>291</v>
      </c>
      <c r="BL2157">
        <v>7</v>
      </c>
      <c r="BM2157" s="16">
        <v>44789.666666666701</v>
      </c>
      <c r="BO2157" s="16"/>
      <c r="BP2157" t="s">
        <v>147</v>
      </c>
      <c r="BQ2157" t="s">
        <v>147</v>
      </c>
      <c r="BR2157">
        <v>0.03</v>
      </c>
      <c r="BS2157">
        <v>0.08</v>
      </c>
      <c r="BT2157" t="b">
        <v>0</v>
      </c>
      <c r="BU2157">
        <v>0.03</v>
      </c>
      <c r="BV2157">
        <v>0.08</v>
      </c>
      <c r="BW2157">
        <v>0.04</v>
      </c>
      <c r="BX2157" t="s">
        <v>1103</v>
      </c>
      <c r="BY2157" t="s">
        <v>6126</v>
      </c>
      <c r="BZ2157" t="s">
        <v>6127</v>
      </c>
      <c r="CA2157" t="s">
        <v>6225</v>
      </c>
      <c r="CB2157" t="s">
        <v>150</v>
      </c>
      <c r="CD2157" t="s">
        <v>6226</v>
      </c>
      <c r="CI2157">
        <v>36.851444440000002</v>
      </c>
      <c r="CJ2157">
        <v>-121.4884722</v>
      </c>
      <c r="CK2157" t="s">
        <v>294</v>
      </c>
      <c r="CL2157" t="s">
        <v>1798</v>
      </c>
      <c r="CM2157" t="s">
        <v>296</v>
      </c>
      <c r="CN2157" t="s">
        <v>1446</v>
      </c>
      <c r="CO2157" t="s">
        <v>298</v>
      </c>
      <c r="CP2157" t="s">
        <v>1023</v>
      </c>
      <c r="CQ2157" t="s">
        <v>300</v>
      </c>
      <c r="CR2157">
        <v>1.6</v>
      </c>
      <c r="CS2157" t="s">
        <v>300</v>
      </c>
      <c r="CT2157" t="s">
        <v>1800</v>
      </c>
      <c r="CU2157" t="s">
        <v>1219</v>
      </c>
      <c r="CV2157" t="s">
        <v>154</v>
      </c>
      <c r="CW2157" t="s">
        <v>6140</v>
      </c>
      <c r="CX2157" t="s">
        <v>6227</v>
      </c>
      <c r="DC2157" s="15">
        <v>36436</v>
      </c>
      <c r="DD2157">
        <v>420</v>
      </c>
      <c r="DE2157" t="s">
        <v>130</v>
      </c>
      <c r="DF2157">
        <v>425</v>
      </c>
      <c r="DG2157" t="s">
        <v>130</v>
      </c>
      <c r="DH2157" t="s">
        <v>291</v>
      </c>
    </row>
    <row r="2158" spans="1:112" x14ac:dyDescent="0.25">
      <c r="A2158" t="s">
        <v>1955</v>
      </c>
      <c r="B2158" t="s">
        <v>1956</v>
      </c>
      <c r="C2158" t="s">
        <v>6228</v>
      </c>
      <c r="D2158" t="s">
        <v>124</v>
      </c>
      <c r="E2158" t="s">
        <v>125</v>
      </c>
      <c r="F2158" t="s">
        <v>126</v>
      </c>
      <c r="G2158" s="15">
        <v>43010</v>
      </c>
      <c r="H2158" t="s">
        <v>2297</v>
      </c>
      <c r="I2158" t="s">
        <v>1223</v>
      </c>
      <c r="J2158" s="15"/>
      <c r="M2158" t="s">
        <v>2036</v>
      </c>
      <c r="N2158" t="s">
        <v>130</v>
      </c>
      <c r="T2158" t="s">
        <v>2505</v>
      </c>
      <c r="U2158" t="s">
        <v>1961</v>
      </c>
      <c r="V2158" t="s">
        <v>2037</v>
      </c>
      <c r="AA2158" t="s">
        <v>1999</v>
      </c>
      <c r="AB2158" t="s">
        <v>1955</v>
      </c>
      <c r="AC2158" t="s">
        <v>2000</v>
      </c>
      <c r="AD2158" t="s">
        <v>1204</v>
      </c>
      <c r="AF2158" t="s">
        <v>137</v>
      </c>
      <c r="AG2158" t="s">
        <v>1966</v>
      </c>
      <c r="AH2158">
        <v>3.9E-2</v>
      </c>
      <c r="AI2158" t="s">
        <v>139</v>
      </c>
      <c r="AJ2158" t="s">
        <v>5910</v>
      </c>
      <c r="AK2158" t="s">
        <v>140</v>
      </c>
      <c r="AM2158" t="s">
        <v>141</v>
      </c>
      <c r="AZ2158" t="s">
        <v>1207</v>
      </c>
      <c r="BA2158" t="s">
        <v>1208</v>
      </c>
      <c r="BB2158" t="s">
        <v>1209</v>
      </c>
      <c r="BD2158" t="s">
        <v>1967</v>
      </c>
      <c r="BE2158" s="15">
        <v>43021</v>
      </c>
      <c r="BG2158" t="s">
        <v>1968</v>
      </c>
      <c r="BH2158">
        <v>4.7000000000000002E-3</v>
      </c>
      <c r="BI2158" t="s">
        <v>139</v>
      </c>
      <c r="BJ2158" s="15"/>
      <c r="BK2158" t="s">
        <v>146</v>
      </c>
      <c r="BL2158">
        <v>7</v>
      </c>
      <c r="BM2158" s="16">
        <v>43010.892361111102</v>
      </c>
      <c r="BO2158" s="16"/>
      <c r="BP2158" t="s">
        <v>147</v>
      </c>
      <c r="BQ2158" t="s">
        <v>147</v>
      </c>
      <c r="BR2158">
        <v>3.9E-2</v>
      </c>
      <c r="BS2158">
        <v>4.7000000000000002E-3</v>
      </c>
      <c r="BT2158" t="b">
        <v>0</v>
      </c>
      <c r="BU2158">
        <v>3.9E-2</v>
      </c>
      <c r="BV2158">
        <v>4.7000000000000002E-3</v>
      </c>
      <c r="BW2158">
        <v>3.9E-2</v>
      </c>
      <c r="BX2158" t="s">
        <v>148</v>
      </c>
      <c r="BY2158" t="s">
        <v>1955</v>
      </c>
      <c r="BZ2158" t="s">
        <v>1956</v>
      </c>
      <c r="CA2158" t="s">
        <v>2038</v>
      </c>
      <c r="CB2158" t="s">
        <v>150</v>
      </c>
      <c r="CC2158" t="s">
        <v>1970</v>
      </c>
      <c r="CD2158" t="s">
        <v>1422</v>
      </c>
      <c r="CI2158">
        <v>45.679006510000001</v>
      </c>
      <c r="CJ2158">
        <v>-122.6302008</v>
      </c>
      <c r="CN2158" t="s">
        <v>1971</v>
      </c>
      <c r="CO2158" t="s">
        <v>298</v>
      </c>
      <c r="CP2158" t="s">
        <v>2039</v>
      </c>
      <c r="CQ2158" t="s">
        <v>130</v>
      </c>
      <c r="CT2158" t="s">
        <v>1973</v>
      </c>
      <c r="CU2158" t="s">
        <v>302</v>
      </c>
      <c r="CV2158" t="s">
        <v>154</v>
      </c>
      <c r="CW2158" t="s">
        <v>1220</v>
      </c>
      <c r="CX2158" t="s">
        <v>1801</v>
      </c>
      <c r="DC2158" s="15"/>
      <c r="DF2158">
        <v>87</v>
      </c>
      <c r="DG2158" t="s">
        <v>130</v>
      </c>
      <c r="DH2158" t="s">
        <v>146</v>
      </c>
    </row>
    <row r="2159" spans="1:112" x14ac:dyDescent="0.25">
      <c r="A2159" t="s">
        <v>1955</v>
      </c>
      <c r="B2159" t="s">
        <v>1956</v>
      </c>
      <c r="C2159" t="s">
        <v>6229</v>
      </c>
      <c r="D2159" t="s">
        <v>124</v>
      </c>
      <c r="E2159" t="s">
        <v>125</v>
      </c>
      <c r="F2159" t="s">
        <v>126</v>
      </c>
      <c r="G2159" s="15">
        <v>43013</v>
      </c>
      <c r="H2159" t="s">
        <v>2304</v>
      </c>
      <c r="I2159" t="s">
        <v>1223</v>
      </c>
      <c r="J2159" s="15"/>
      <c r="M2159" t="s">
        <v>2459</v>
      </c>
      <c r="N2159" t="s">
        <v>130</v>
      </c>
      <c r="T2159" t="s">
        <v>2505</v>
      </c>
      <c r="U2159" t="s">
        <v>1961</v>
      </c>
      <c r="V2159" t="s">
        <v>2177</v>
      </c>
      <c r="AA2159" t="s">
        <v>1999</v>
      </c>
      <c r="AB2159" t="s">
        <v>1955</v>
      </c>
      <c r="AC2159" t="s">
        <v>2000</v>
      </c>
      <c r="AD2159" t="s">
        <v>1204</v>
      </c>
      <c r="AF2159" t="s">
        <v>137</v>
      </c>
      <c r="AG2159" t="s">
        <v>1966</v>
      </c>
      <c r="AH2159">
        <v>3.2000000000000001E-2</v>
      </c>
      <c r="AI2159" t="s">
        <v>139</v>
      </c>
      <c r="AJ2159" t="s">
        <v>5910</v>
      </c>
      <c r="AK2159" t="s">
        <v>140</v>
      </c>
      <c r="AM2159" t="s">
        <v>141</v>
      </c>
      <c r="AZ2159" t="s">
        <v>1207</v>
      </c>
      <c r="BA2159" t="s">
        <v>1208</v>
      </c>
      <c r="BB2159" t="s">
        <v>1209</v>
      </c>
      <c r="BD2159" t="s">
        <v>1967</v>
      </c>
      <c r="BE2159" s="15">
        <v>43024</v>
      </c>
      <c r="BG2159" t="s">
        <v>1968</v>
      </c>
      <c r="BH2159">
        <v>4.7000000000000002E-3</v>
      </c>
      <c r="BI2159" t="s">
        <v>139</v>
      </c>
      <c r="BJ2159" s="15"/>
      <c r="BK2159" t="s">
        <v>146</v>
      </c>
      <c r="BL2159">
        <v>7</v>
      </c>
      <c r="BM2159" s="16">
        <v>43013.979166666701</v>
      </c>
      <c r="BO2159" s="16"/>
      <c r="BP2159" t="s">
        <v>147</v>
      </c>
      <c r="BQ2159" t="s">
        <v>147</v>
      </c>
      <c r="BR2159">
        <v>3.2000000000000001E-2</v>
      </c>
      <c r="BS2159">
        <v>4.7000000000000002E-3</v>
      </c>
      <c r="BT2159" t="b">
        <v>0</v>
      </c>
      <c r="BU2159">
        <v>3.2000000000000001E-2</v>
      </c>
      <c r="BV2159">
        <v>4.7000000000000002E-3</v>
      </c>
      <c r="BW2159">
        <v>3.2000000000000001E-2</v>
      </c>
      <c r="BX2159" t="s">
        <v>148</v>
      </c>
      <c r="BY2159" t="s">
        <v>1955</v>
      </c>
      <c r="BZ2159" t="s">
        <v>1956</v>
      </c>
      <c r="CA2159" t="s">
        <v>2178</v>
      </c>
      <c r="CB2159" t="s">
        <v>150</v>
      </c>
      <c r="CC2159" t="s">
        <v>1970</v>
      </c>
      <c r="CD2159" t="s">
        <v>1422</v>
      </c>
      <c r="CI2159">
        <v>45.67662369</v>
      </c>
      <c r="CJ2159">
        <v>-122.62534460000001</v>
      </c>
      <c r="CN2159" t="s">
        <v>1971</v>
      </c>
      <c r="CO2159" t="s">
        <v>298</v>
      </c>
      <c r="CP2159" t="s">
        <v>2179</v>
      </c>
      <c r="CQ2159" t="s">
        <v>130</v>
      </c>
      <c r="CT2159" t="s">
        <v>1973</v>
      </c>
      <c r="CU2159" t="s">
        <v>302</v>
      </c>
      <c r="CV2159" t="s">
        <v>154</v>
      </c>
      <c r="CW2159" t="s">
        <v>1220</v>
      </c>
      <c r="CX2159" t="s">
        <v>1801</v>
      </c>
      <c r="DC2159" s="15"/>
      <c r="DF2159">
        <v>215</v>
      </c>
      <c r="DG2159" t="s">
        <v>130</v>
      </c>
      <c r="DH2159" t="s">
        <v>146</v>
      </c>
    </row>
    <row r="2160" spans="1:112" x14ac:dyDescent="0.25">
      <c r="A2160" t="s">
        <v>1955</v>
      </c>
      <c r="B2160" t="s">
        <v>1956</v>
      </c>
      <c r="C2160" t="s">
        <v>6230</v>
      </c>
      <c r="D2160" t="s">
        <v>124</v>
      </c>
      <c r="E2160" t="s">
        <v>125</v>
      </c>
      <c r="F2160" t="s">
        <v>126</v>
      </c>
      <c r="G2160" s="15">
        <v>43010</v>
      </c>
      <c r="H2160" t="s">
        <v>2421</v>
      </c>
      <c r="I2160" t="s">
        <v>1223</v>
      </c>
      <c r="J2160" s="15"/>
      <c r="M2160" t="s">
        <v>223</v>
      </c>
      <c r="N2160" t="s">
        <v>130</v>
      </c>
      <c r="T2160" t="s">
        <v>2505</v>
      </c>
      <c r="U2160" t="s">
        <v>1961</v>
      </c>
      <c r="V2160" t="s">
        <v>2025</v>
      </c>
      <c r="AA2160" t="s">
        <v>1999</v>
      </c>
      <c r="AB2160" t="s">
        <v>1955</v>
      </c>
      <c r="AC2160" t="s">
        <v>2000</v>
      </c>
      <c r="AD2160" t="s">
        <v>1204</v>
      </c>
      <c r="AF2160" t="s">
        <v>137</v>
      </c>
      <c r="AG2160" t="s">
        <v>1966</v>
      </c>
      <c r="AH2160">
        <v>2.5000000000000001E-2</v>
      </c>
      <c r="AI2160" t="s">
        <v>139</v>
      </c>
      <c r="AJ2160" t="s">
        <v>5910</v>
      </c>
      <c r="AK2160" t="s">
        <v>140</v>
      </c>
      <c r="AM2160" t="s">
        <v>141</v>
      </c>
      <c r="AZ2160" t="s">
        <v>1207</v>
      </c>
      <c r="BA2160" t="s">
        <v>1208</v>
      </c>
      <c r="BB2160" t="s">
        <v>1209</v>
      </c>
      <c r="BD2160" t="s">
        <v>1967</v>
      </c>
      <c r="BE2160" s="15">
        <v>43022</v>
      </c>
      <c r="BG2160" t="s">
        <v>1968</v>
      </c>
      <c r="BH2160">
        <v>4.7000000000000002E-3</v>
      </c>
      <c r="BI2160" t="s">
        <v>139</v>
      </c>
      <c r="BJ2160" s="15"/>
      <c r="BK2160" t="s">
        <v>146</v>
      </c>
      <c r="BL2160">
        <v>7</v>
      </c>
      <c r="BM2160" s="16">
        <v>43010.961805555598</v>
      </c>
      <c r="BO2160" s="16"/>
      <c r="BP2160" t="s">
        <v>147</v>
      </c>
      <c r="BQ2160" t="s">
        <v>147</v>
      </c>
      <c r="BR2160">
        <v>2.5000000000000001E-2</v>
      </c>
      <c r="BS2160">
        <v>4.7000000000000002E-3</v>
      </c>
      <c r="BT2160" t="b">
        <v>0</v>
      </c>
      <c r="BU2160">
        <v>2.5000000000000001E-2</v>
      </c>
      <c r="BV2160">
        <v>4.7000000000000002E-3</v>
      </c>
      <c r="BW2160">
        <v>2.5000000000000001E-2</v>
      </c>
      <c r="BX2160" t="s">
        <v>148</v>
      </c>
      <c r="BY2160" t="s">
        <v>1955</v>
      </c>
      <c r="BZ2160" t="s">
        <v>1956</v>
      </c>
      <c r="CA2160" t="s">
        <v>2026</v>
      </c>
      <c r="CB2160" t="s">
        <v>150</v>
      </c>
      <c r="CC2160" t="s">
        <v>1970</v>
      </c>
      <c r="CD2160" t="s">
        <v>1422</v>
      </c>
      <c r="CI2160">
        <v>45.679403890000003</v>
      </c>
      <c r="CJ2160">
        <v>-122.63206479999999</v>
      </c>
      <c r="CN2160" t="s">
        <v>1971</v>
      </c>
      <c r="CO2160" t="s">
        <v>298</v>
      </c>
      <c r="CP2160" t="s">
        <v>2027</v>
      </c>
      <c r="CQ2160" t="s">
        <v>130</v>
      </c>
      <c r="CT2160" t="s">
        <v>1973</v>
      </c>
      <c r="CU2160" t="s">
        <v>302</v>
      </c>
      <c r="CV2160" t="s">
        <v>154</v>
      </c>
      <c r="CW2160" t="s">
        <v>1220</v>
      </c>
      <c r="CX2160" t="s">
        <v>1801</v>
      </c>
      <c r="DC2160" s="15"/>
      <c r="DF2160">
        <v>75.42</v>
      </c>
      <c r="DG2160" t="s">
        <v>130</v>
      </c>
      <c r="DH2160" t="s">
        <v>146</v>
      </c>
    </row>
    <row r="2161" spans="1:112" x14ac:dyDescent="0.25">
      <c r="A2161" t="s">
        <v>6231</v>
      </c>
      <c r="B2161" t="s">
        <v>6232</v>
      </c>
      <c r="C2161" t="s">
        <v>6233</v>
      </c>
      <c r="D2161" t="s">
        <v>124</v>
      </c>
      <c r="E2161" t="s">
        <v>125</v>
      </c>
      <c r="F2161" t="s">
        <v>126</v>
      </c>
      <c r="G2161" s="15">
        <v>42522</v>
      </c>
      <c r="H2161" t="s">
        <v>2158</v>
      </c>
      <c r="I2161" t="s">
        <v>128</v>
      </c>
      <c r="J2161" s="15"/>
      <c r="T2161" t="s">
        <v>6234</v>
      </c>
      <c r="V2161" t="s">
        <v>6235</v>
      </c>
      <c r="AA2161" t="s">
        <v>6236</v>
      </c>
      <c r="AB2161" t="s">
        <v>6231</v>
      </c>
      <c r="AC2161" t="s">
        <v>6237</v>
      </c>
      <c r="AD2161" t="s">
        <v>1407</v>
      </c>
      <c r="AE2161" t="s">
        <v>1544</v>
      </c>
      <c r="AF2161" t="s">
        <v>137</v>
      </c>
      <c r="AG2161" t="s">
        <v>1408</v>
      </c>
      <c r="AI2161" t="s">
        <v>139</v>
      </c>
      <c r="AK2161" t="s">
        <v>140</v>
      </c>
      <c r="AM2161" t="s">
        <v>141</v>
      </c>
      <c r="AZ2161" t="s">
        <v>2762</v>
      </c>
      <c r="BA2161" t="s">
        <v>1208</v>
      </c>
      <c r="BB2161" t="s">
        <v>2763</v>
      </c>
      <c r="BC2161" t="s">
        <v>2764</v>
      </c>
      <c r="BD2161" t="s">
        <v>5656</v>
      </c>
      <c r="BE2161" s="15">
        <v>42535</v>
      </c>
      <c r="BG2161" t="s">
        <v>6238</v>
      </c>
      <c r="BH2161">
        <v>4.7E-2</v>
      </c>
      <c r="BI2161" t="s">
        <v>139</v>
      </c>
      <c r="BJ2161" s="15"/>
      <c r="BK2161" t="s">
        <v>146</v>
      </c>
      <c r="BL2161">
        <v>7</v>
      </c>
      <c r="BM2161" s="16">
        <v>42522.833333333299</v>
      </c>
      <c r="BO2161" s="16"/>
      <c r="BP2161" t="s">
        <v>147</v>
      </c>
      <c r="BQ2161" t="s">
        <v>147</v>
      </c>
      <c r="BS2161">
        <v>4.7E-2</v>
      </c>
      <c r="BT2161" t="b">
        <v>0</v>
      </c>
      <c r="BV2161">
        <v>4.7E-2</v>
      </c>
      <c r="BW2161">
        <v>2.35E-2</v>
      </c>
      <c r="BX2161" t="s">
        <v>1103</v>
      </c>
      <c r="BY2161" t="s">
        <v>6231</v>
      </c>
      <c r="BZ2161" t="s">
        <v>6232</v>
      </c>
      <c r="CA2161" t="s">
        <v>6239</v>
      </c>
      <c r="CB2161" t="s">
        <v>150</v>
      </c>
      <c r="CC2161" t="s">
        <v>6240</v>
      </c>
      <c r="CD2161" t="s">
        <v>6241</v>
      </c>
      <c r="CI2161">
        <v>48.667794440000002</v>
      </c>
      <c r="CJ2161">
        <v>-112.79489169999999</v>
      </c>
      <c r="CN2161" t="s">
        <v>6242</v>
      </c>
      <c r="CO2161" t="s">
        <v>298</v>
      </c>
      <c r="CV2161" t="s">
        <v>154</v>
      </c>
      <c r="CW2161" t="s">
        <v>358</v>
      </c>
      <c r="CX2161" t="s">
        <v>2777</v>
      </c>
      <c r="DC2161" s="15"/>
      <c r="DF2161">
        <v>100</v>
      </c>
      <c r="DG2161" t="s">
        <v>130</v>
      </c>
      <c r="DH2161" t="s">
        <v>146</v>
      </c>
    </row>
    <row r="2162" spans="1:112" x14ac:dyDescent="0.25">
      <c r="A2162" t="s">
        <v>6231</v>
      </c>
      <c r="B2162" t="s">
        <v>6232</v>
      </c>
      <c r="C2162" t="s">
        <v>6243</v>
      </c>
      <c r="D2162" t="s">
        <v>124</v>
      </c>
      <c r="E2162" t="s">
        <v>125</v>
      </c>
      <c r="F2162" t="s">
        <v>126</v>
      </c>
      <c r="G2162" s="15">
        <v>42522</v>
      </c>
      <c r="H2162" t="s">
        <v>6244</v>
      </c>
      <c r="I2162" t="s">
        <v>128</v>
      </c>
      <c r="J2162" s="15"/>
      <c r="T2162" t="s">
        <v>6234</v>
      </c>
      <c r="V2162" t="s">
        <v>6235</v>
      </c>
      <c r="AA2162" t="s">
        <v>6236</v>
      </c>
      <c r="AB2162" t="s">
        <v>6231</v>
      </c>
      <c r="AC2162" t="s">
        <v>6237</v>
      </c>
      <c r="AD2162" t="s">
        <v>1407</v>
      </c>
      <c r="AE2162" t="s">
        <v>1544</v>
      </c>
      <c r="AF2162" t="s">
        <v>137</v>
      </c>
      <c r="AG2162" t="s">
        <v>1408</v>
      </c>
      <c r="AI2162" t="s">
        <v>139</v>
      </c>
      <c r="AK2162" t="s">
        <v>140</v>
      </c>
      <c r="AM2162" t="s">
        <v>141</v>
      </c>
      <c r="AZ2162" t="s">
        <v>2762</v>
      </c>
      <c r="BA2162" t="s">
        <v>1208</v>
      </c>
      <c r="BB2162" t="s">
        <v>2763</v>
      </c>
      <c r="BC2162" t="s">
        <v>2764</v>
      </c>
      <c r="BD2162" t="s">
        <v>5656</v>
      </c>
      <c r="BE2162" s="15">
        <v>42535</v>
      </c>
      <c r="BG2162" t="s">
        <v>6238</v>
      </c>
      <c r="BH2162">
        <v>4.7E-2</v>
      </c>
      <c r="BI2162" t="s">
        <v>139</v>
      </c>
      <c r="BJ2162" s="15"/>
      <c r="BK2162" t="s">
        <v>146</v>
      </c>
      <c r="BL2162">
        <v>7</v>
      </c>
      <c r="BM2162" s="16">
        <v>42522.834027777797</v>
      </c>
      <c r="BO2162" s="16"/>
      <c r="BP2162" t="s">
        <v>147</v>
      </c>
      <c r="BQ2162" t="s">
        <v>147</v>
      </c>
      <c r="BS2162">
        <v>4.7E-2</v>
      </c>
      <c r="BT2162" t="b">
        <v>0</v>
      </c>
      <c r="BV2162">
        <v>4.7E-2</v>
      </c>
      <c r="BW2162">
        <v>2.35E-2</v>
      </c>
      <c r="BX2162" t="s">
        <v>1103</v>
      </c>
      <c r="BY2162" t="s">
        <v>6231</v>
      </c>
      <c r="BZ2162" t="s">
        <v>6232</v>
      </c>
      <c r="CA2162" t="s">
        <v>6239</v>
      </c>
      <c r="CB2162" t="s">
        <v>150</v>
      </c>
      <c r="CC2162" t="s">
        <v>6240</v>
      </c>
      <c r="CD2162" t="s">
        <v>6241</v>
      </c>
      <c r="CI2162">
        <v>48.667794440000002</v>
      </c>
      <c r="CJ2162">
        <v>-112.79489169999999</v>
      </c>
      <c r="CN2162" t="s">
        <v>6242</v>
      </c>
      <c r="CO2162" t="s">
        <v>298</v>
      </c>
      <c r="CV2162" t="s">
        <v>154</v>
      </c>
      <c r="CW2162" t="s">
        <v>358</v>
      </c>
      <c r="CX2162" t="s">
        <v>2777</v>
      </c>
      <c r="DC2162" s="15"/>
      <c r="DF2162">
        <v>100</v>
      </c>
      <c r="DG2162" t="s">
        <v>130</v>
      </c>
      <c r="DH2162" t="s">
        <v>146</v>
      </c>
    </row>
    <row r="2163" spans="1:112" x14ac:dyDescent="0.25">
      <c r="A2163" t="s">
        <v>6231</v>
      </c>
      <c r="B2163" t="s">
        <v>6232</v>
      </c>
      <c r="C2163" t="s">
        <v>6245</v>
      </c>
      <c r="D2163" t="s">
        <v>124</v>
      </c>
      <c r="E2163" t="s">
        <v>125</v>
      </c>
      <c r="F2163" t="s">
        <v>126</v>
      </c>
      <c r="G2163" s="15">
        <v>42563</v>
      </c>
      <c r="H2163" t="s">
        <v>2104</v>
      </c>
      <c r="I2163" t="s">
        <v>128</v>
      </c>
      <c r="J2163" s="15"/>
      <c r="T2163" t="s">
        <v>6234</v>
      </c>
      <c r="V2163" t="s">
        <v>6246</v>
      </c>
      <c r="AA2163" t="s">
        <v>6236</v>
      </c>
      <c r="AB2163" t="s">
        <v>6231</v>
      </c>
      <c r="AC2163" t="s">
        <v>6237</v>
      </c>
      <c r="AD2163" t="s">
        <v>1407</v>
      </c>
      <c r="AE2163" t="s">
        <v>1544</v>
      </c>
      <c r="AF2163" t="s">
        <v>137</v>
      </c>
      <c r="AG2163" t="s">
        <v>1408</v>
      </c>
      <c r="AI2163" t="s">
        <v>139</v>
      </c>
      <c r="AK2163" t="s">
        <v>140</v>
      </c>
      <c r="AM2163" t="s">
        <v>141</v>
      </c>
      <c r="AZ2163" t="s">
        <v>2762</v>
      </c>
      <c r="BA2163" t="s">
        <v>1208</v>
      </c>
      <c r="BB2163" t="s">
        <v>2763</v>
      </c>
      <c r="BC2163" t="s">
        <v>2764</v>
      </c>
      <c r="BD2163" t="s">
        <v>5656</v>
      </c>
      <c r="BE2163" s="15">
        <v>42569</v>
      </c>
      <c r="BG2163" t="s">
        <v>6238</v>
      </c>
      <c r="BH2163">
        <v>4.7E-2</v>
      </c>
      <c r="BI2163" t="s">
        <v>139</v>
      </c>
      <c r="BJ2163" s="15"/>
      <c r="BK2163" t="s">
        <v>146</v>
      </c>
      <c r="BL2163">
        <v>7</v>
      </c>
      <c r="BM2163" s="16">
        <v>42563.958333333299</v>
      </c>
      <c r="BO2163" s="16"/>
      <c r="BP2163" t="s">
        <v>147</v>
      </c>
      <c r="BQ2163" t="s">
        <v>147</v>
      </c>
      <c r="BS2163">
        <v>4.7E-2</v>
      </c>
      <c r="BT2163" t="b">
        <v>0</v>
      </c>
      <c r="BV2163">
        <v>4.7E-2</v>
      </c>
      <c r="BW2163">
        <v>2.35E-2</v>
      </c>
      <c r="BX2163" t="s">
        <v>1103</v>
      </c>
      <c r="BY2163" t="s">
        <v>6231</v>
      </c>
      <c r="BZ2163" t="s">
        <v>6232</v>
      </c>
      <c r="CA2163" t="s">
        <v>6247</v>
      </c>
      <c r="CB2163" t="s">
        <v>150</v>
      </c>
      <c r="CC2163" t="s">
        <v>6248</v>
      </c>
      <c r="CD2163" t="s">
        <v>6241</v>
      </c>
      <c r="CI2163">
        <v>48.594347220000003</v>
      </c>
      <c r="CJ2163">
        <v>-113.1735111</v>
      </c>
      <c r="CN2163" t="s">
        <v>6242</v>
      </c>
      <c r="CO2163" t="s">
        <v>298</v>
      </c>
      <c r="CV2163" t="s">
        <v>154</v>
      </c>
      <c r="CW2163" t="s">
        <v>358</v>
      </c>
      <c r="CX2163" t="s">
        <v>2777</v>
      </c>
      <c r="DC2163" s="15"/>
      <c r="DF2163">
        <v>43</v>
      </c>
      <c r="DG2163" t="s">
        <v>130</v>
      </c>
      <c r="DH2163" t="s">
        <v>146</v>
      </c>
    </row>
    <row r="2164" spans="1:112" x14ac:dyDescent="0.25">
      <c r="A2164" t="s">
        <v>6231</v>
      </c>
      <c r="B2164" t="s">
        <v>6232</v>
      </c>
      <c r="C2164" t="s">
        <v>6249</v>
      </c>
      <c r="D2164" t="s">
        <v>124</v>
      </c>
      <c r="E2164" t="s">
        <v>125</v>
      </c>
      <c r="F2164" t="s">
        <v>126</v>
      </c>
      <c r="G2164" s="15">
        <v>42563</v>
      </c>
      <c r="H2164" t="s">
        <v>1989</v>
      </c>
      <c r="I2164" t="s">
        <v>128</v>
      </c>
      <c r="J2164" s="15"/>
      <c r="T2164" t="s">
        <v>6234</v>
      </c>
      <c r="V2164" t="s">
        <v>6246</v>
      </c>
      <c r="AA2164" t="s">
        <v>6236</v>
      </c>
      <c r="AB2164" t="s">
        <v>6231</v>
      </c>
      <c r="AC2164" t="s">
        <v>6237</v>
      </c>
      <c r="AD2164" t="s">
        <v>1407</v>
      </c>
      <c r="AE2164" t="s">
        <v>1544</v>
      </c>
      <c r="AF2164" t="s">
        <v>137</v>
      </c>
      <c r="AG2164" t="s">
        <v>1408</v>
      </c>
      <c r="AI2164" t="s">
        <v>139</v>
      </c>
      <c r="AK2164" t="s">
        <v>140</v>
      </c>
      <c r="AM2164" t="s">
        <v>141</v>
      </c>
      <c r="AZ2164" t="s">
        <v>2762</v>
      </c>
      <c r="BA2164" t="s">
        <v>1208</v>
      </c>
      <c r="BB2164" t="s">
        <v>2763</v>
      </c>
      <c r="BC2164" t="s">
        <v>2764</v>
      </c>
      <c r="BD2164" t="s">
        <v>5656</v>
      </c>
      <c r="BE2164" s="15">
        <v>42569</v>
      </c>
      <c r="BG2164" t="s">
        <v>6238</v>
      </c>
      <c r="BH2164">
        <v>4.7E-2</v>
      </c>
      <c r="BI2164" t="s">
        <v>139</v>
      </c>
      <c r="BJ2164" s="15"/>
      <c r="BK2164" t="s">
        <v>146</v>
      </c>
      <c r="BL2164">
        <v>7</v>
      </c>
      <c r="BM2164" s="16">
        <v>42563.965277777803</v>
      </c>
      <c r="BO2164" s="16"/>
      <c r="BP2164" t="s">
        <v>147</v>
      </c>
      <c r="BQ2164" t="s">
        <v>147</v>
      </c>
      <c r="BS2164">
        <v>4.7E-2</v>
      </c>
      <c r="BT2164" t="b">
        <v>0</v>
      </c>
      <c r="BV2164">
        <v>4.7E-2</v>
      </c>
      <c r="BW2164">
        <v>2.35E-2</v>
      </c>
      <c r="BX2164" t="s">
        <v>1103</v>
      </c>
      <c r="BY2164" t="s">
        <v>6231</v>
      </c>
      <c r="BZ2164" t="s">
        <v>6232</v>
      </c>
      <c r="CA2164" t="s">
        <v>6247</v>
      </c>
      <c r="CB2164" t="s">
        <v>150</v>
      </c>
      <c r="CC2164" t="s">
        <v>6248</v>
      </c>
      <c r="CD2164" t="s">
        <v>6241</v>
      </c>
      <c r="CI2164">
        <v>48.594347220000003</v>
      </c>
      <c r="CJ2164">
        <v>-113.1735111</v>
      </c>
      <c r="CN2164" t="s">
        <v>6242</v>
      </c>
      <c r="CO2164" t="s">
        <v>298</v>
      </c>
      <c r="CV2164" t="s">
        <v>154</v>
      </c>
      <c r="CW2164" t="s">
        <v>358</v>
      </c>
      <c r="CX2164" t="s">
        <v>2777</v>
      </c>
      <c r="DC2164" s="15"/>
      <c r="DF2164">
        <v>43</v>
      </c>
      <c r="DG2164" t="s">
        <v>130</v>
      </c>
      <c r="DH2164" t="s">
        <v>146</v>
      </c>
    </row>
    <row r="2165" spans="1:112" x14ac:dyDescent="0.25">
      <c r="A2165" t="s">
        <v>6231</v>
      </c>
      <c r="B2165" t="s">
        <v>6232</v>
      </c>
      <c r="C2165" t="s">
        <v>6250</v>
      </c>
      <c r="D2165" t="s">
        <v>124</v>
      </c>
      <c r="E2165" t="s">
        <v>125</v>
      </c>
      <c r="F2165" t="s">
        <v>126</v>
      </c>
      <c r="G2165" s="15">
        <v>42564</v>
      </c>
      <c r="H2165" t="s">
        <v>188</v>
      </c>
      <c r="I2165" t="s">
        <v>128</v>
      </c>
      <c r="J2165" s="15"/>
      <c r="T2165" t="s">
        <v>6234</v>
      </c>
      <c r="V2165" t="s">
        <v>6251</v>
      </c>
      <c r="AA2165" t="s">
        <v>6236</v>
      </c>
      <c r="AB2165" t="s">
        <v>6231</v>
      </c>
      <c r="AC2165" t="s">
        <v>6237</v>
      </c>
      <c r="AD2165" t="s">
        <v>1407</v>
      </c>
      <c r="AE2165" t="s">
        <v>1544</v>
      </c>
      <c r="AF2165" t="s">
        <v>137</v>
      </c>
      <c r="AG2165" t="s">
        <v>1408</v>
      </c>
      <c r="AI2165" t="s">
        <v>139</v>
      </c>
      <c r="AK2165" t="s">
        <v>140</v>
      </c>
      <c r="AM2165" t="s">
        <v>141</v>
      </c>
      <c r="AZ2165" t="s">
        <v>2762</v>
      </c>
      <c r="BA2165" t="s">
        <v>1208</v>
      </c>
      <c r="BB2165" t="s">
        <v>2763</v>
      </c>
      <c r="BC2165" t="s">
        <v>2764</v>
      </c>
      <c r="BD2165" t="s">
        <v>5656</v>
      </c>
      <c r="BE2165" s="15">
        <v>42569</v>
      </c>
      <c r="BG2165" t="s">
        <v>6238</v>
      </c>
      <c r="BH2165">
        <v>4.7E-2</v>
      </c>
      <c r="BI2165" t="s">
        <v>139</v>
      </c>
      <c r="BJ2165" s="15"/>
      <c r="BK2165" t="s">
        <v>146</v>
      </c>
      <c r="BL2165">
        <v>7</v>
      </c>
      <c r="BM2165" s="16">
        <v>42564.75</v>
      </c>
      <c r="BO2165" s="16"/>
      <c r="BP2165" t="s">
        <v>147</v>
      </c>
      <c r="BQ2165" t="s">
        <v>147</v>
      </c>
      <c r="BS2165">
        <v>4.7E-2</v>
      </c>
      <c r="BT2165" t="b">
        <v>0</v>
      </c>
      <c r="BV2165">
        <v>4.7E-2</v>
      </c>
      <c r="BW2165">
        <v>2.35E-2</v>
      </c>
      <c r="BX2165" t="s">
        <v>1103</v>
      </c>
      <c r="BY2165" t="s">
        <v>6231</v>
      </c>
      <c r="BZ2165" t="s">
        <v>6232</v>
      </c>
      <c r="CA2165" t="s">
        <v>6252</v>
      </c>
      <c r="CB2165" t="s">
        <v>150</v>
      </c>
      <c r="CC2165" t="s">
        <v>6253</v>
      </c>
      <c r="CD2165" t="s">
        <v>6241</v>
      </c>
      <c r="CI2165">
        <v>48.888086110000003</v>
      </c>
      <c r="CJ2165">
        <v>-112.7175833</v>
      </c>
      <c r="CN2165" t="s">
        <v>6242</v>
      </c>
      <c r="CO2165" t="s">
        <v>298</v>
      </c>
      <c r="CV2165" t="s">
        <v>154</v>
      </c>
      <c r="CW2165" t="s">
        <v>358</v>
      </c>
      <c r="CX2165" t="s">
        <v>2777</v>
      </c>
      <c r="DC2165" s="15"/>
      <c r="DF2165">
        <v>150</v>
      </c>
      <c r="DG2165" t="s">
        <v>130</v>
      </c>
      <c r="DH2165" t="s">
        <v>146</v>
      </c>
    </row>
    <row r="2166" spans="1:112" x14ac:dyDescent="0.25">
      <c r="A2166" t="s">
        <v>6231</v>
      </c>
      <c r="B2166" t="s">
        <v>6232</v>
      </c>
      <c r="C2166" t="s">
        <v>6254</v>
      </c>
      <c r="D2166" t="s">
        <v>124</v>
      </c>
      <c r="E2166" t="s">
        <v>125</v>
      </c>
      <c r="F2166" t="s">
        <v>126</v>
      </c>
      <c r="G2166" s="15">
        <v>42564</v>
      </c>
      <c r="H2166" t="s">
        <v>3805</v>
      </c>
      <c r="I2166" t="s">
        <v>128</v>
      </c>
      <c r="J2166" s="15"/>
      <c r="T2166" t="s">
        <v>6234</v>
      </c>
      <c r="V2166" t="s">
        <v>6251</v>
      </c>
      <c r="AA2166" t="s">
        <v>6236</v>
      </c>
      <c r="AB2166" t="s">
        <v>6231</v>
      </c>
      <c r="AC2166" t="s">
        <v>6237</v>
      </c>
      <c r="AD2166" t="s">
        <v>1407</v>
      </c>
      <c r="AE2166" t="s">
        <v>1544</v>
      </c>
      <c r="AF2166" t="s">
        <v>137</v>
      </c>
      <c r="AG2166" t="s">
        <v>1408</v>
      </c>
      <c r="AI2166" t="s">
        <v>139</v>
      </c>
      <c r="AK2166" t="s">
        <v>140</v>
      </c>
      <c r="AM2166" t="s">
        <v>141</v>
      </c>
      <c r="AZ2166" t="s">
        <v>2762</v>
      </c>
      <c r="BA2166" t="s">
        <v>1208</v>
      </c>
      <c r="BB2166" t="s">
        <v>2763</v>
      </c>
      <c r="BC2166" t="s">
        <v>2764</v>
      </c>
      <c r="BD2166" t="s">
        <v>5656</v>
      </c>
      <c r="BE2166" s="15">
        <v>42569</v>
      </c>
      <c r="BG2166" t="s">
        <v>6238</v>
      </c>
      <c r="BH2166">
        <v>4.7E-2</v>
      </c>
      <c r="BI2166" t="s">
        <v>139</v>
      </c>
      <c r="BJ2166" s="15"/>
      <c r="BK2166" t="s">
        <v>146</v>
      </c>
      <c r="BL2166">
        <v>7</v>
      </c>
      <c r="BM2166" s="16">
        <v>42564.750694444403</v>
      </c>
      <c r="BO2166" s="16"/>
      <c r="BP2166" t="s">
        <v>147</v>
      </c>
      <c r="BQ2166" t="s">
        <v>147</v>
      </c>
      <c r="BS2166">
        <v>4.7E-2</v>
      </c>
      <c r="BT2166" t="b">
        <v>0</v>
      </c>
      <c r="BV2166">
        <v>4.7E-2</v>
      </c>
      <c r="BW2166">
        <v>2.35E-2</v>
      </c>
      <c r="BX2166" t="s">
        <v>1103</v>
      </c>
      <c r="BY2166" t="s">
        <v>6231</v>
      </c>
      <c r="BZ2166" t="s">
        <v>6232</v>
      </c>
      <c r="CA2166" t="s">
        <v>6252</v>
      </c>
      <c r="CB2166" t="s">
        <v>150</v>
      </c>
      <c r="CC2166" t="s">
        <v>6253</v>
      </c>
      <c r="CD2166" t="s">
        <v>6241</v>
      </c>
      <c r="CI2166">
        <v>48.888086110000003</v>
      </c>
      <c r="CJ2166">
        <v>-112.7175833</v>
      </c>
      <c r="CN2166" t="s">
        <v>6242</v>
      </c>
      <c r="CO2166" t="s">
        <v>298</v>
      </c>
      <c r="CV2166" t="s">
        <v>154</v>
      </c>
      <c r="CW2166" t="s">
        <v>358</v>
      </c>
      <c r="CX2166" t="s">
        <v>2777</v>
      </c>
      <c r="DC2166" s="15"/>
      <c r="DF2166">
        <v>150</v>
      </c>
      <c r="DG2166" t="s">
        <v>130</v>
      </c>
      <c r="DH2166" t="s">
        <v>146</v>
      </c>
    </row>
    <row r="2167" spans="1:112" x14ac:dyDescent="0.25">
      <c r="A2167" t="s">
        <v>6231</v>
      </c>
      <c r="B2167" t="s">
        <v>6232</v>
      </c>
      <c r="C2167" t="s">
        <v>6255</v>
      </c>
      <c r="D2167" t="s">
        <v>124</v>
      </c>
      <c r="E2167" t="s">
        <v>125</v>
      </c>
      <c r="F2167" t="s">
        <v>126</v>
      </c>
      <c r="G2167" s="15">
        <v>42576</v>
      </c>
      <c r="H2167" t="s">
        <v>1385</v>
      </c>
      <c r="I2167" t="s">
        <v>128</v>
      </c>
      <c r="J2167" s="15"/>
      <c r="T2167" t="s">
        <v>6234</v>
      </c>
      <c r="V2167" t="s">
        <v>6256</v>
      </c>
      <c r="AA2167" t="s">
        <v>6236</v>
      </c>
      <c r="AB2167" t="s">
        <v>6231</v>
      </c>
      <c r="AC2167" t="s">
        <v>6237</v>
      </c>
      <c r="AD2167" t="s">
        <v>1407</v>
      </c>
      <c r="AE2167" t="s">
        <v>1544</v>
      </c>
      <c r="AF2167" t="s">
        <v>137</v>
      </c>
      <c r="AG2167" t="s">
        <v>1408</v>
      </c>
      <c r="AI2167" t="s">
        <v>139</v>
      </c>
      <c r="AK2167" t="s">
        <v>140</v>
      </c>
      <c r="AM2167" t="s">
        <v>141</v>
      </c>
      <c r="AZ2167" t="s">
        <v>2762</v>
      </c>
      <c r="BA2167" t="s">
        <v>1208</v>
      </c>
      <c r="BB2167" t="s">
        <v>2763</v>
      </c>
      <c r="BC2167" t="s">
        <v>2764</v>
      </c>
      <c r="BD2167" t="s">
        <v>5656</v>
      </c>
      <c r="BE2167" s="15">
        <v>42583</v>
      </c>
      <c r="BG2167" t="s">
        <v>6238</v>
      </c>
      <c r="BH2167">
        <v>4.7E-2</v>
      </c>
      <c r="BI2167" t="s">
        <v>139</v>
      </c>
      <c r="BJ2167" s="15"/>
      <c r="BK2167" t="s">
        <v>146</v>
      </c>
      <c r="BL2167">
        <v>7</v>
      </c>
      <c r="BM2167" s="16">
        <v>42576.791666666701</v>
      </c>
      <c r="BO2167" s="16"/>
      <c r="BP2167" t="s">
        <v>147</v>
      </c>
      <c r="BQ2167" t="s">
        <v>147</v>
      </c>
      <c r="BS2167">
        <v>4.7E-2</v>
      </c>
      <c r="BT2167" t="b">
        <v>0</v>
      </c>
      <c r="BV2167">
        <v>4.7E-2</v>
      </c>
      <c r="BW2167">
        <v>2.35E-2</v>
      </c>
      <c r="BX2167" t="s">
        <v>1103</v>
      </c>
      <c r="BY2167" t="s">
        <v>6231</v>
      </c>
      <c r="BZ2167" t="s">
        <v>6232</v>
      </c>
      <c r="CA2167" t="s">
        <v>6257</v>
      </c>
      <c r="CB2167" t="s">
        <v>150</v>
      </c>
      <c r="CC2167" t="s">
        <v>6258</v>
      </c>
      <c r="CD2167" t="s">
        <v>6241</v>
      </c>
      <c r="CI2167">
        <v>48.556388890000001</v>
      </c>
      <c r="CJ2167">
        <v>-113.0688889</v>
      </c>
      <c r="CN2167" t="s">
        <v>6242</v>
      </c>
      <c r="CO2167" t="s">
        <v>298</v>
      </c>
      <c r="CV2167" t="s">
        <v>154</v>
      </c>
      <c r="CW2167" t="s">
        <v>358</v>
      </c>
      <c r="CX2167" t="s">
        <v>2777</v>
      </c>
      <c r="DC2167" s="15"/>
      <c r="DF2167">
        <v>55</v>
      </c>
      <c r="DG2167" t="s">
        <v>130</v>
      </c>
      <c r="DH2167" t="s">
        <v>146</v>
      </c>
    </row>
    <row r="2168" spans="1:112" x14ac:dyDescent="0.25">
      <c r="A2168" t="s">
        <v>6231</v>
      </c>
      <c r="B2168" t="s">
        <v>6232</v>
      </c>
      <c r="C2168" t="s">
        <v>6259</v>
      </c>
      <c r="D2168" t="s">
        <v>124</v>
      </c>
      <c r="E2168" t="s">
        <v>125</v>
      </c>
      <c r="F2168" t="s">
        <v>126</v>
      </c>
      <c r="G2168" s="15">
        <v>42576</v>
      </c>
      <c r="H2168" t="s">
        <v>1385</v>
      </c>
      <c r="I2168" t="s">
        <v>128</v>
      </c>
      <c r="J2168" s="15"/>
      <c r="T2168" t="s">
        <v>6234</v>
      </c>
      <c r="V2168" t="s">
        <v>6260</v>
      </c>
      <c r="AA2168" t="s">
        <v>6236</v>
      </c>
      <c r="AB2168" t="s">
        <v>6231</v>
      </c>
      <c r="AC2168" t="s">
        <v>6237</v>
      </c>
      <c r="AD2168" t="s">
        <v>1407</v>
      </c>
      <c r="AE2168" t="s">
        <v>1544</v>
      </c>
      <c r="AF2168" t="s">
        <v>137</v>
      </c>
      <c r="AG2168" t="s">
        <v>1408</v>
      </c>
      <c r="AI2168" t="s">
        <v>139</v>
      </c>
      <c r="AK2168" t="s">
        <v>140</v>
      </c>
      <c r="AM2168" t="s">
        <v>141</v>
      </c>
      <c r="AZ2168" t="s">
        <v>2762</v>
      </c>
      <c r="BA2168" t="s">
        <v>1208</v>
      </c>
      <c r="BB2168" t="s">
        <v>2763</v>
      </c>
      <c r="BC2168" t="s">
        <v>2764</v>
      </c>
      <c r="BD2168" t="s">
        <v>5656</v>
      </c>
      <c r="BE2168" s="15">
        <v>42583</v>
      </c>
      <c r="BG2168" t="s">
        <v>6238</v>
      </c>
      <c r="BH2168">
        <v>4.7E-2</v>
      </c>
      <c r="BI2168" t="s">
        <v>139</v>
      </c>
      <c r="BJ2168" s="15"/>
      <c r="BK2168" t="s">
        <v>146</v>
      </c>
      <c r="BL2168">
        <v>7</v>
      </c>
      <c r="BM2168" s="16">
        <v>42576.791666666701</v>
      </c>
      <c r="BO2168" s="16"/>
      <c r="BP2168" t="s">
        <v>147</v>
      </c>
      <c r="BQ2168" t="s">
        <v>147</v>
      </c>
      <c r="BS2168">
        <v>4.7E-2</v>
      </c>
      <c r="BT2168" t="b">
        <v>0</v>
      </c>
      <c r="BV2168">
        <v>4.7E-2</v>
      </c>
      <c r="BW2168">
        <v>2.35E-2</v>
      </c>
      <c r="BX2168" t="s">
        <v>1103</v>
      </c>
      <c r="BY2168" t="s">
        <v>6231</v>
      </c>
      <c r="BZ2168" t="s">
        <v>6232</v>
      </c>
      <c r="CA2168" t="s">
        <v>6261</v>
      </c>
      <c r="CB2168" t="s">
        <v>150</v>
      </c>
      <c r="CC2168" t="s">
        <v>6262</v>
      </c>
      <c r="CD2168" t="s">
        <v>6241</v>
      </c>
      <c r="CI2168">
        <v>48.580716670000001</v>
      </c>
      <c r="CJ2168">
        <v>-113.03041109999999</v>
      </c>
      <c r="CN2168" t="s">
        <v>6242</v>
      </c>
      <c r="CO2168" t="s">
        <v>298</v>
      </c>
      <c r="CV2168" t="s">
        <v>154</v>
      </c>
      <c r="CW2168" t="s">
        <v>358</v>
      </c>
      <c r="CX2168" t="s">
        <v>2777</v>
      </c>
      <c r="DC2168" s="15"/>
      <c r="DF2168">
        <v>110</v>
      </c>
      <c r="DG2168" t="s">
        <v>130</v>
      </c>
      <c r="DH2168" t="s">
        <v>146</v>
      </c>
    </row>
    <row r="2169" spans="1:112" x14ac:dyDescent="0.25">
      <c r="A2169" t="s">
        <v>6231</v>
      </c>
      <c r="B2169" t="s">
        <v>6232</v>
      </c>
      <c r="C2169" t="s">
        <v>6263</v>
      </c>
      <c r="D2169" t="s">
        <v>124</v>
      </c>
      <c r="E2169" t="s">
        <v>125</v>
      </c>
      <c r="F2169" t="s">
        <v>126</v>
      </c>
      <c r="G2169" s="15">
        <v>42576</v>
      </c>
      <c r="H2169" t="s">
        <v>1539</v>
      </c>
      <c r="I2169" t="s">
        <v>128</v>
      </c>
      <c r="J2169" s="15"/>
      <c r="T2169" t="s">
        <v>6234</v>
      </c>
      <c r="V2169" t="s">
        <v>6256</v>
      </c>
      <c r="AA2169" t="s">
        <v>6236</v>
      </c>
      <c r="AB2169" t="s">
        <v>6231</v>
      </c>
      <c r="AC2169" t="s">
        <v>6237</v>
      </c>
      <c r="AD2169" t="s">
        <v>1407</v>
      </c>
      <c r="AE2169" t="s">
        <v>1544</v>
      </c>
      <c r="AF2169" t="s">
        <v>137</v>
      </c>
      <c r="AG2169" t="s">
        <v>1408</v>
      </c>
      <c r="AI2169" t="s">
        <v>139</v>
      </c>
      <c r="AK2169" t="s">
        <v>140</v>
      </c>
      <c r="AM2169" t="s">
        <v>141</v>
      </c>
      <c r="AZ2169" t="s">
        <v>2762</v>
      </c>
      <c r="BA2169" t="s">
        <v>1208</v>
      </c>
      <c r="BB2169" t="s">
        <v>2763</v>
      </c>
      <c r="BC2169" t="s">
        <v>2764</v>
      </c>
      <c r="BD2169" t="s">
        <v>5656</v>
      </c>
      <c r="BE2169" s="15">
        <v>42583</v>
      </c>
      <c r="BG2169" t="s">
        <v>6238</v>
      </c>
      <c r="BH2169">
        <v>4.7E-2</v>
      </c>
      <c r="BI2169" t="s">
        <v>139</v>
      </c>
      <c r="BJ2169" s="15"/>
      <c r="BK2169" t="s">
        <v>146</v>
      </c>
      <c r="BL2169">
        <v>7</v>
      </c>
      <c r="BM2169" s="16">
        <v>42576.875</v>
      </c>
      <c r="BO2169" s="16"/>
      <c r="BP2169" t="s">
        <v>147</v>
      </c>
      <c r="BQ2169" t="s">
        <v>147</v>
      </c>
      <c r="BS2169">
        <v>4.7E-2</v>
      </c>
      <c r="BT2169" t="b">
        <v>0</v>
      </c>
      <c r="BV2169">
        <v>4.7E-2</v>
      </c>
      <c r="BW2169">
        <v>2.35E-2</v>
      </c>
      <c r="BX2169" t="s">
        <v>1103</v>
      </c>
      <c r="BY2169" t="s">
        <v>6231</v>
      </c>
      <c r="BZ2169" t="s">
        <v>6232</v>
      </c>
      <c r="CA2169" t="s">
        <v>6257</v>
      </c>
      <c r="CB2169" t="s">
        <v>150</v>
      </c>
      <c r="CC2169" t="s">
        <v>6258</v>
      </c>
      <c r="CD2169" t="s">
        <v>6241</v>
      </c>
      <c r="CI2169">
        <v>48.556388890000001</v>
      </c>
      <c r="CJ2169">
        <v>-113.0688889</v>
      </c>
      <c r="CN2169" t="s">
        <v>6242</v>
      </c>
      <c r="CO2169" t="s">
        <v>298</v>
      </c>
      <c r="CV2169" t="s">
        <v>154</v>
      </c>
      <c r="CW2169" t="s">
        <v>358</v>
      </c>
      <c r="CX2169" t="s">
        <v>2777</v>
      </c>
      <c r="DC2169" s="15"/>
      <c r="DF2169">
        <v>55</v>
      </c>
      <c r="DG2169" t="s">
        <v>130</v>
      </c>
      <c r="DH2169" t="s">
        <v>146</v>
      </c>
    </row>
    <row r="2170" spans="1:112" x14ac:dyDescent="0.25">
      <c r="A2170" t="s">
        <v>6231</v>
      </c>
      <c r="B2170" t="s">
        <v>6232</v>
      </c>
      <c r="C2170" t="s">
        <v>6264</v>
      </c>
      <c r="D2170" t="s">
        <v>124</v>
      </c>
      <c r="E2170" t="s">
        <v>125</v>
      </c>
      <c r="F2170" t="s">
        <v>126</v>
      </c>
      <c r="G2170" s="15">
        <v>42578</v>
      </c>
      <c r="H2170" t="s">
        <v>1385</v>
      </c>
      <c r="I2170" t="s">
        <v>128</v>
      </c>
      <c r="J2170" s="15"/>
      <c r="T2170" t="s">
        <v>6234</v>
      </c>
      <c r="V2170" t="s">
        <v>6265</v>
      </c>
      <c r="AA2170" t="s">
        <v>6236</v>
      </c>
      <c r="AB2170" t="s">
        <v>6231</v>
      </c>
      <c r="AC2170" t="s">
        <v>6237</v>
      </c>
      <c r="AD2170" t="s">
        <v>1407</v>
      </c>
      <c r="AE2170" t="s">
        <v>1544</v>
      </c>
      <c r="AF2170" t="s">
        <v>137</v>
      </c>
      <c r="AG2170" t="s">
        <v>1408</v>
      </c>
      <c r="AI2170" t="s">
        <v>139</v>
      </c>
      <c r="AK2170" t="s">
        <v>140</v>
      </c>
      <c r="AM2170" t="s">
        <v>141</v>
      </c>
      <c r="AZ2170" t="s">
        <v>2762</v>
      </c>
      <c r="BA2170" t="s">
        <v>1208</v>
      </c>
      <c r="BB2170" t="s">
        <v>2763</v>
      </c>
      <c r="BC2170" t="s">
        <v>2764</v>
      </c>
      <c r="BD2170" t="s">
        <v>5656</v>
      </c>
      <c r="BE2170" s="15">
        <v>42583</v>
      </c>
      <c r="BG2170" t="s">
        <v>6238</v>
      </c>
      <c r="BH2170">
        <v>4.7E-2</v>
      </c>
      <c r="BI2170" t="s">
        <v>139</v>
      </c>
      <c r="BJ2170" s="15"/>
      <c r="BK2170" t="s">
        <v>146</v>
      </c>
      <c r="BL2170">
        <v>7</v>
      </c>
      <c r="BM2170" s="16">
        <v>42578.791666666701</v>
      </c>
      <c r="BO2170" s="16"/>
      <c r="BP2170" t="s">
        <v>147</v>
      </c>
      <c r="BQ2170" t="s">
        <v>147</v>
      </c>
      <c r="BS2170">
        <v>4.7E-2</v>
      </c>
      <c r="BT2170" t="b">
        <v>0</v>
      </c>
      <c r="BV2170">
        <v>4.7E-2</v>
      </c>
      <c r="BW2170">
        <v>2.35E-2</v>
      </c>
      <c r="BX2170" t="s">
        <v>1103</v>
      </c>
      <c r="BY2170" t="s">
        <v>6231</v>
      </c>
      <c r="BZ2170" t="s">
        <v>6232</v>
      </c>
      <c r="CA2170" t="s">
        <v>6266</v>
      </c>
      <c r="CB2170" t="s">
        <v>150</v>
      </c>
      <c r="CC2170" t="s">
        <v>6267</v>
      </c>
      <c r="CD2170" t="s">
        <v>6241</v>
      </c>
      <c r="CI2170">
        <v>48.627705560000003</v>
      </c>
      <c r="CJ2170">
        <v>-112.4292861</v>
      </c>
      <c r="CN2170" t="s">
        <v>6242</v>
      </c>
      <c r="CO2170" t="s">
        <v>298</v>
      </c>
      <c r="CV2170" t="s">
        <v>154</v>
      </c>
      <c r="CW2170" t="s">
        <v>358</v>
      </c>
      <c r="CX2170" t="s">
        <v>2777</v>
      </c>
      <c r="DC2170" s="15"/>
      <c r="DF2170">
        <v>190</v>
      </c>
      <c r="DG2170" t="s">
        <v>130</v>
      </c>
      <c r="DH2170" t="s">
        <v>146</v>
      </c>
    </row>
    <row r="2171" spans="1:112" x14ac:dyDescent="0.25">
      <c r="A2171" t="s">
        <v>6231</v>
      </c>
      <c r="B2171" t="s">
        <v>6232</v>
      </c>
      <c r="C2171" t="s">
        <v>6268</v>
      </c>
      <c r="D2171" t="s">
        <v>124</v>
      </c>
      <c r="E2171" t="s">
        <v>125</v>
      </c>
      <c r="F2171" t="s">
        <v>126</v>
      </c>
      <c r="G2171" s="15">
        <v>42604</v>
      </c>
      <c r="H2171" t="s">
        <v>1403</v>
      </c>
      <c r="I2171" t="s">
        <v>128</v>
      </c>
      <c r="J2171" s="15"/>
      <c r="T2171" t="s">
        <v>6234</v>
      </c>
      <c r="V2171" t="s">
        <v>6269</v>
      </c>
      <c r="AA2171" t="s">
        <v>6236</v>
      </c>
      <c r="AB2171" t="s">
        <v>6231</v>
      </c>
      <c r="AC2171" t="s">
        <v>6237</v>
      </c>
      <c r="AD2171" t="s">
        <v>1407</v>
      </c>
      <c r="AE2171" t="s">
        <v>1544</v>
      </c>
      <c r="AF2171" t="s">
        <v>137</v>
      </c>
      <c r="AG2171" t="s">
        <v>1408</v>
      </c>
      <c r="AI2171" t="s">
        <v>139</v>
      </c>
      <c r="AK2171" t="s">
        <v>140</v>
      </c>
      <c r="AM2171" t="s">
        <v>141</v>
      </c>
      <c r="AZ2171" t="s">
        <v>2762</v>
      </c>
      <c r="BA2171" t="s">
        <v>1208</v>
      </c>
      <c r="BB2171" t="s">
        <v>2763</v>
      </c>
      <c r="BC2171" t="s">
        <v>2764</v>
      </c>
      <c r="BD2171" t="s">
        <v>5656</v>
      </c>
      <c r="BE2171" s="15">
        <v>42615</v>
      </c>
      <c r="BG2171" t="s">
        <v>6238</v>
      </c>
      <c r="BH2171">
        <v>4.7E-2</v>
      </c>
      <c r="BI2171" t="s">
        <v>139</v>
      </c>
      <c r="BJ2171" s="15"/>
      <c r="BK2171" t="s">
        <v>146</v>
      </c>
      <c r="BL2171">
        <v>7</v>
      </c>
      <c r="BM2171" s="16">
        <v>42604.916666666701</v>
      </c>
      <c r="BO2171" s="16"/>
      <c r="BP2171" t="s">
        <v>147</v>
      </c>
      <c r="BQ2171" t="s">
        <v>147</v>
      </c>
      <c r="BS2171">
        <v>4.7E-2</v>
      </c>
      <c r="BT2171" t="b">
        <v>0</v>
      </c>
      <c r="BV2171">
        <v>4.7E-2</v>
      </c>
      <c r="BW2171">
        <v>2.35E-2</v>
      </c>
      <c r="BX2171" t="s">
        <v>1103</v>
      </c>
      <c r="BY2171" t="s">
        <v>6231</v>
      </c>
      <c r="BZ2171" t="s">
        <v>6232</v>
      </c>
      <c r="CA2171" t="s">
        <v>6270</v>
      </c>
      <c r="CB2171" t="s">
        <v>150</v>
      </c>
      <c r="CC2171" t="s">
        <v>6271</v>
      </c>
      <c r="CD2171" t="s">
        <v>6241</v>
      </c>
      <c r="CI2171">
        <v>48.597630559999999</v>
      </c>
      <c r="CJ2171">
        <v>-113.00350280000001</v>
      </c>
      <c r="CN2171" t="s">
        <v>6242</v>
      </c>
      <c r="CO2171" t="s">
        <v>298</v>
      </c>
      <c r="CV2171" t="s">
        <v>154</v>
      </c>
      <c r="CW2171" t="s">
        <v>358</v>
      </c>
      <c r="CX2171" t="s">
        <v>2777</v>
      </c>
      <c r="DC2171" s="15"/>
      <c r="DF2171">
        <v>148</v>
      </c>
      <c r="DG2171" t="s">
        <v>130</v>
      </c>
      <c r="DH2171" t="s">
        <v>146</v>
      </c>
    </row>
    <row r="2172" spans="1:112" x14ac:dyDescent="0.25">
      <c r="A2172" t="s">
        <v>6231</v>
      </c>
      <c r="B2172" t="s">
        <v>6232</v>
      </c>
      <c r="C2172" t="s">
        <v>6272</v>
      </c>
      <c r="D2172" t="s">
        <v>124</v>
      </c>
      <c r="E2172" t="s">
        <v>125</v>
      </c>
      <c r="F2172" t="s">
        <v>126</v>
      </c>
      <c r="G2172" s="15">
        <v>42605</v>
      </c>
      <c r="H2172" t="s">
        <v>1385</v>
      </c>
      <c r="I2172" t="s">
        <v>128</v>
      </c>
      <c r="J2172" s="15"/>
      <c r="T2172" t="s">
        <v>6234</v>
      </c>
      <c r="V2172" t="s">
        <v>6273</v>
      </c>
      <c r="AA2172" t="s">
        <v>6236</v>
      </c>
      <c r="AB2172" t="s">
        <v>6231</v>
      </c>
      <c r="AC2172" t="s">
        <v>6237</v>
      </c>
      <c r="AD2172" t="s">
        <v>1407</v>
      </c>
      <c r="AE2172" t="s">
        <v>1544</v>
      </c>
      <c r="AF2172" t="s">
        <v>137</v>
      </c>
      <c r="AG2172" t="s">
        <v>1408</v>
      </c>
      <c r="AI2172" t="s">
        <v>139</v>
      </c>
      <c r="AK2172" t="s">
        <v>140</v>
      </c>
      <c r="AM2172" t="s">
        <v>141</v>
      </c>
      <c r="AZ2172" t="s">
        <v>2762</v>
      </c>
      <c r="BA2172" t="s">
        <v>1208</v>
      </c>
      <c r="BB2172" t="s">
        <v>2763</v>
      </c>
      <c r="BC2172" t="s">
        <v>2764</v>
      </c>
      <c r="BD2172" t="s">
        <v>5656</v>
      </c>
      <c r="BE2172" s="15">
        <v>42615</v>
      </c>
      <c r="BG2172" t="s">
        <v>6238</v>
      </c>
      <c r="BH2172">
        <v>4.7E-2</v>
      </c>
      <c r="BI2172" t="s">
        <v>139</v>
      </c>
      <c r="BJ2172" s="15"/>
      <c r="BK2172" t="s">
        <v>146</v>
      </c>
      <c r="BL2172">
        <v>7</v>
      </c>
      <c r="BM2172" s="16">
        <v>42605.791666666701</v>
      </c>
      <c r="BO2172" s="16"/>
      <c r="BP2172" t="s">
        <v>147</v>
      </c>
      <c r="BQ2172" t="s">
        <v>147</v>
      </c>
      <c r="BS2172">
        <v>4.7E-2</v>
      </c>
      <c r="BT2172" t="b">
        <v>0</v>
      </c>
      <c r="BV2172">
        <v>4.7E-2</v>
      </c>
      <c r="BW2172">
        <v>2.35E-2</v>
      </c>
      <c r="BX2172" t="s">
        <v>1103</v>
      </c>
      <c r="BY2172" t="s">
        <v>6231</v>
      </c>
      <c r="BZ2172" t="s">
        <v>6232</v>
      </c>
      <c r="CA2172" t="s">
        <v>6274</v>
      </c>
      <c r="CB2172" t="s">
        <v>150</v>
      </c>
      <c r="CC2172" t="s">
        <v>6275</v>
      </c>
      <c r="CD2172" t="s">
        <v>6241</v>
      </c>
      <c r="CI2172">
        <v>48.546750000000003</v>
      </c>
      <c r="CJ2172">
        <v>-113.12347219999999</v>
      </c>
      <c r="CN2172" t="s">
        <v>6242</v>
      </c>
      <c r="CO2172" t="s">
        <v>298</v>
      </c>
      <c r="CV2172" t="s">
        <v>154</v>
      </c>
      <c r="CW2172" t="s">
        <v>358</v>
      </c>
      <c r="CX2172" t="s">
        <v>2777</v>
      </c>
      <c r="DC2172" s="15"/>
      <c r="DF2172">
        <v>59</v>
      </c>
      <c r="DG2172" t="s">
        <v>130</v>
      </c>
      <c r="DH2172" t="s">
        <v>146</v>
      </c>
    </row>
    <row r="2173" spans="1:112" x14ac:dyDescent="0.25">
      <c r="A2173" t="s">
        <v>6231</v>
      </c>
      <c r="B2173" t="s">
        <v>6232</v>
      </c>
      <c r="C2173" t="s">
        <v>6276</v>
      </c>
      <c r="D2173" t="s">
        <v>124</v>
      </c>
      <c r="E2173" t="s">
        <v>125</v>
      </c>
      <c r="F2173" t="s">
        <v>126</v>
      </c>
      <c r="G2173" s="15">
        <v>42605</v>
      </c>
      <c r="H2173" t="s">
        <v>1539</v>
      </c>
      <c r="I2173" t="s">
        <v>128</v>
      </c>
      <c r="J2173" s="15"/>
      <c r="T2173" t="s">
        <v>6234</v>
      </c>
      <c r="V2173" t="s">
        <v>6277</v>
      </c>
      <c r="AA2173" t="s">
        <v>6236</v>
      </c>
      <c r="AB2173" t="s">
        <v>6231</v>
      </c>
      <c r="AC2173" t="s">
        <v>6237</v>
      </c>
      <c r="AD2173" t="s">
        <v>1407</v>
      </c>
      <c r="AE2173" t="s">
        <v>1544</v>
      </c>
      <c r="AF2173" t="s">
        <v>137</v>
      </c>
      <c r="AG2173" t="s">
        <v>1408</v>
      </c>
      <c r="AI2173" t="s">
        <v>139</v>
      </c>
      <c r="AK2173" t="s">
        <v>140</v>
      </c>
      <c r="AM2173" t="s">
        <v>141</v>
      </c>
      <c r="AZ2173" t="s">
        <v>2762</v>
      </c>
      <c r="BA2173" t="s">
        <v>1208</v>
      </c>
      <c r="BB2173" t="s">
        <v>2763</v>
      </c>
      <c r="BC2173" t="s">
        <v>2764</v>
      </c>
      <c r="BD2173" t="s">
        <v>5656</v>
      </c>
      <c r="BE2173" s="15">
        <v>42615</v>
      </c>
      <c r="BG2173" t="s">
        <v>6238</v>
      </c>
      <c r="BH2173">
        <v>4.7E-2</v>
      </c>
      <c r="BI2173" t="s">
        <v>139</v>
      </c>
      <c r="BJ2173" s="15"/>
      <c r="BK2173" t="s">
        <v>146</v>
      </c>
      <c r="BL2173">
        <v>7</v>
      </c>
      <c r="BM2173" s="16">
        <v>42605.875</v>
      </c>
      <c r="BO2173" s="16"/>
      <c r="BP2173" t="s">
        <v>147</v>
      </c>
      <c r="BQ2173" t="s">
        <v>147</v>
      </c>
      <c r="BS2173">
        <v>4.7E-2</v>
      </c>
      <c r="BT2173" t="b">
        <v>0</v>
      </c>
      <c r="BV2173">
        <v>4.7E-2</v>
      </c>
      <c r="BW2173">
        <v>2.35E-2</v>
      </c>
      <c r="BX2173" t="s">
        <v>1103</v>
      </c>
      <c r="BY2173" t="s">
        <v>6231</v>
      </c>
      <c r="BZ2173" t="s">
        <v>6232</v>
      </c>
      <c r="CA2173" t="s">
        <v>6278</v>
      </c>
      <c r="CB2173" t="s">
        <v>150</v>
      </c>
      <c r="CC2173" t="s">
        <v>6279</v>
      </c>
      <c r="CD2173" t="s">
        <v>6241</v>
      </c>
      <c r="CI2173">
        <v>48.578447220000001</v>
      </c>
      <c r="CJ2173">
        <v>-113.2650139</v>
      </c>
      <c r="CN2173" t="s">
        <v>6242</v>
      </c>
      <c r="CO2173" t="s">
        <v>298</v>
      </c>
      <c r="CV2173" t="s">
        <v>154</v>
      </c>
      <c r="CW2173" t="s">
        <v>358</v>
      </c>
      <c r="CX2173" t="s">
        <v>2777</v>
      </c>
      <c r="DC2173" s="15"/>
      <c r="DF2173">
        <v>120</v>
      </c>
      <c r="DG2173" t="s">
        <v>130</v>
      </c>
      <c r="DH2173" t="s">
        <v>146</v>
      </c>
    </row>
    <row r="2174" spans="1:112" x14ac:dyDescent="0.25">
      <c r="A2174" t="s">
        <v>6231</v>
      </c>
      <c r="B2174" t="s">
        <v>6232</v>
      </c>
      <c r="C2174" t="s">
        <v>6280</v>
      </c>
      <c r="D2174" t="s">
        <v>124</v>
      </c>
      <c r="E2174" t="s">
        <v>125</v>
      </c>
      <c r="F2174" t="s">
        <v>126</v>
      </c>
      <c r="G2174" s="15">
        <v>42606</v>
      </c>
      <c r="H2174" t="s">
        <v>1236</v>
      </c>
      <c r="I2174" t="s">
        <v>128</v>
      </c>
      <c r="J2174" s="15"/>
      <c r="T2174" t="s">
        <v>6234</v>
      </c>
      <c r="V2174" t="s">
        <v>6281</v>
      </c>
      <c r="AA2174" t="s">
        <v>6236</v>
      </c>
      <c r="AB2174" t="s">
        <v>6231</v>
      </c>
      <c r="AC2174" t="s">
        <v>6237</v>
      </c>
      <c r="AD2174" t="s">
        <v>1407</v>
      </c>
      <c r="AE2174" t="s">
        <v>1544</v>
      </c>
      <c r="AF2174" t="s">
        <v>137</v>
      </c>
      <c r="AG2174" t="s">
        <v>1408</v>
      </c>
      <c r="AI2174" t="s">
        <v>139</v>
      </c>
      <c r="AK2174" t="s">
        <v>140</v>
      </c>
      <c r="AM2174" t="s">
        <v>141</v>
      </c>
      <c r="AZ2174" t="s">
        <v>2762</v>
      </c>
      <c r="BA2174" t="s">
        <v>1208</v>
      </c>
      <c r="BB2174" t="s">
        <v>2763</v>
      </c>
      <c r="BC2174" t="s">
        <v>2764</v>
      </c>
      <c r="BD2174" t="s">
        <v>5656</v>
      </c>
      <c r="BE2174" s="15">
        <v>42615</v>
      </c>
      <c r="BG2174" t="s">
        <v>6238</v>
      </c>
      <c r="BH2174">
        <v>4.7E-2</v>
      </c>
      <c r="BI2174" t="s">
        <v>139</v>
      </c>
      <c r="BJ2174" s="15"/>
      <c r="BK2174" t="s">
        <v>146</v>
      </c>
      <c r="BL2174">
        <v>7</v>
      </c>
      <c r="BM2174" s="16">
        <v>42606.666666666701</v>
      </c>
      <c r="BO2174" s="16"/>
      <c r="BP2174" t="s">
        <v>147</v>
      </c>
      <c r="BQ2174" t="s">
        <v>147</v>
      </c>
      <c r="BS2174">
        <v>4.7E-2</v>
      </c>
      <c r="BT2174" t="b">
        <v>0</v>
      </c>
      <c r="BV2174">
        <v>4.7E-2</v>
      </c>
      <c r="BW2174">
        <v>2.35E-2</v>
      </c>
      <c r="BX2174" t="s">
        <v>1103</v>
      </c>
      <c r="BY2174" t="s">
        <v>6231</v>
      </c>
      <c r="BZ2174" t="s">
        <v>6232</v>
      </c>
      <c r="CA2174" t="s">
        <v>6282</v>
      </c>
      <c r="CB2174" t="s">
        <v>150</v>
      </c>
      <c r="CC2174" t="s">
        <v>6283</v>
      </c>
      <c r="CD2174" t="s">
        <v>6241</v>
      </c>
      <c r="CI2174">
        <v>48.577833329999997</v>
      </c>
      <c r="CJ2174">
        <v>-112.8676639</v>
      </c>
      <c r="CN2174" t="s">
        <v>6242</v>
      </c>
      <c r="CO2174" t="s">
        <v>298</v>
      </c>
      <c r="CV2174" t="s">
        <v>154</v>
      </c>
      <c r="CW2174" t="s">
        <v>358</v>
      </c>
      <c r="CX2174" t="s">
        <v>2777</v>
      </c>
      <c r="DC2174" s="15"/>
      <c r="DF2174">
        <v>90</v>
      </c>
      <c r="DG2174" t="s">
        <v>130</v>
      </c>
      <c r="DH2174" t="s">
        <v>146</v>
      </c>
    </row>
    <row r="2175" spans="1:112" x14ac:dyDescent="0.25">
      <c r="A2175" t="s">
        <v>6231</v>
      </c>
      <c r="B2175" t="s">
        <v>6232</v>
      </c>
      <c r="C2175" t="s">
        <v>6284</v>
      </c>
      <c r="D2175" t="s">
        <v>124</v>
      </c>
      <c r="E2175" t="s">
        <v>125</v>
      </c>
      <c r="F2175" t="s">
        <v>126</v>
      </c>
      <c r="G2175" s="15">
        <v>42606</v>
      </c>
      <c r="H2175" t="s">
        <v>1385</v>
      </c>
      <c r="I2175" t="s">
        <v>128</v>
      </c>
      <c r="J2175" s="15"/>
      <c r="T2175" t="s">
        <v>6234</v>
      </c>
      <c r="V2175" t="s">
        <v>6285</v>
      </c>
      <c r="AA2175" t="s">
        <v>6236</v>
      </c>
      <c r="AB2175" t="s">
        <v>6231</v>
      </c>
      <c r="AC2175" t="s">
        <v>6237</v>
      </c>
      <c r="AD2175" t="s">
        <v>1407</v>
      </c>
      <c r="AE2175" t="s">
        <v>1544</v>
      </c>
      <c r="AF2175" t="s">
        <v>137</v>
      </c>
      <c r="AG2175" t="s">
        <v>1408</v>
      </c>
      <c r="AI2175" t="s">
        <v>139</v>
      </c>
      <c r="AK2175" t="s">
        <v>140</v>
      </c>
      <c r="AM2175" t="s">
        <v>141</v>
      </c>
      <c r="AZ2175" t="s">
        <v>2762</v>
      </c>
      <c r="BA2175" t="s">
        <v>1208</v>
      </c>
      <c r="BB2175" t="s">
        <v>2763</v>
      </c>
      <c r="BC2175" t="s">
        <v>2764</v>
      </c>
      <c r="BD2175" t="s">
        <v>5656</v>
      </c>
      <c r="BE2175" s="15">
        <v>42615</v>
      </c>
      <c r="BG2175" t="s">
        <v>6238</v>
      </c>
      <c r="BH2175">
        <v>4.7E-2</v>
      </c>
      <c r="BI2175" t="s">
        <v>139</v>
      </c>
      <c r="BJ2175" s="15"/>
      <c r="BK2175" t="s">
        <v>146</v>
      </c>
      <c r="BL2175">
        <v>7</v>
      </c>
      <c r="BM2175" s="16">
        <v>42606.791666666701</v>
      </c>
      <c r="BO2175" s="16"/>
      <c r="BP2175" t="s">
        <v>147</v>
      </c>
      <c r="BQ2175" t="s">
        <v>147</v>
      </c>
      <c r="BS2175">
        <v>4.7E-2</v>
      </c>
      <c r="BT2175" t="b">
        <v>0</v>
      </c>
      <c r="BV2175">
        <v>4.7E-2</v>
      </c>
      <c r="BW2175">
        <v>2.35E-2</v>
      </c>
      <c r="BX2175" t="s">
        <v>1103</v>
      </c>
      <c r="BY2175" t="s">
        <v>6231</v>
      </c>
      <c r="BZ2175" t="s">
        <v>6232</v>
      </c>
      <c r="CA2175" t="s">
        <v>6286</v>
      </c>
      <c r="CB2175" t="s">
        <v>150</v>
      </c>
      <c r="CC2175" t="s">
        <v>6287</v>
      </c>
      <c r="CD2175" t="s">
        <v>6241</v>
      </c>
      <c r="CI2175">
        <v>48.646700000000003</v>
      </c>
      <c r="CJ2175">
        <v>-112.48881110000001</v>
      </c>
      <c r="CN2175" t="s">
        <v>6242</v>
      </c>
      <c r="CO2175" t="s">
        <v>298</v>
      </c>
      <c r="CV2175" t="s">
        <v>154</v>
      </c>
      <c r="CW2175" t="s">
        <v>358</v>
      </c>
      <c r="CX2175" t="s">
        <v>2777</v>
      </c>
      <c r="DC2175" s="15"/>
      <c r="DF2175">
        <v>95</v>
      </c>
      <c r="DG2175" t="s">
        <v>130</v>
      </c>
      <c r="DH2175" t="s">
        <v>146</v>
      </c>
    </row>
    <row r="2176" spans="1:112" x14ac:dyDescent="0.25">
      <c r="A2176" t="s">
        <v>6231</v>
      </c>
      <c r="B2176" t="s">
        <v>6232</v>
      </c>
      <c r="C2176" t="s">
        <v>6288</v>
      </c>
      <c r="D2176" t="s">
        <v>124</v>
      </c>
      <c r="E2176" t="s">
        <v>125</v>
      </c>
      <c r="F2176" t="s">
        <v>126</v>
      </c>
      <c r="G2176" s="15">
        <v>42625</v>
      </c>
      <c r="H2176" t="s">
        <v>1539</v>
      </c>
      <c r="I2176" t="s">
        <v>128</v>
      </c>
      <c r="J2176" s="15"/>
      <c r="T2176" t="s">
        <v>6234</v>
      </c>
      <c r="V2176" t="s">
        <v>6289</v>
      </c>
      <c r="AA2176" t="s">
        <v>6236</v>
      </c>
      <c r="AB2176" t="s">
        <v>6231</v>
      </c>
      <c r="AC2176" t="s">
        <v>6237</v>
      </c>
      <c r="AD2176" t="s">
        <v>1407</v>
      </c>
      <c r="AE2176" t="s">
        <v>1544</v>
      </c>
      <c r="AF2176" t="s">
        <v>137</v>
      </c>
      <c r="AG2176" t="s">
        <v>1408</v>
      </c>
      <c r="AI2176" t="s">
        <v>139</v>
      </c>
      <c r="AK2176" t="s">
        <v>140</v>
      </c>
      <c r="AM2176" t="s">
        <v>141</v>
      </c>
      <c r="AZ2176" t="s">
        <v>2762</v>
      </c>
      <c r="BA2176" t="s">
        <v>1208</v>
      </c>
      <c r="BB2176" t="s">
        <v>2763</v>
      </c>
      <c r="BC2176" t="s">
        <v>2764</v>
      </c>
      <c r="BD2176" t="s">
        <v>5656</v>
      </c>
      <c r="BE2176" s="15">
        <v>42633</v>
      </c>
      <c r="BG2176" t="s">
        <v>6238</v>
      </c>
      <c r="BH2176">
        <v>4.7E-2</v>
      </c>
      <c r="BI2176" t="s">
        <v>139</v>
      </c>
      <c r="BJ2176" s="15"/>
      <c r="BK2176" t="s">
        <v>146</v>
      </c>
      <c r="BL2176">
        <v>7</v>
      </c>
      <c r="BM2176" s="16">
        <v>42625.875</v>
      </c>
      <c r="BO2176" s="16"/>
      <c r="BP2176" t="s">
        <v>147</v>
      </c>
      <c r="BQ2176" t="s">
        <v>147</v>
      </c>
      <c r="BS2176">
        <v>4.7E-2</v>
      </c>
      <c r="BT2176" t="b">
        <v>0</v>
      </c>
      <c r="BV2176">
        <v>4.7E-2</v>
      </c>
      <c r="BW2176">
        <v>2.35E-2</v>
      </c>
      <c r="BX2176" t="s">
        <v>1103</v>
      </c>
      <c r="BY2176" t="s">
        <v>6231</v>
      </c>
      <c r="BZ2176" t="s">
        <v>6232</v>
      </c>
      <c r="CA2176" t="s">
        <v>6290</v>
      </c>
      <c r="CB2176" t="s">
        <v>150</v>
      </c>
      <c r="CC2176" t="s">
        <v>6291</v>
      </c>
      <c r="CD2176" t="s">
        <v>6241</v>
      </c>
      <c r="CI2176">
        <v>48.549208329999999</v>
      </c>
      <c r="CJ2176">
        <v>-113.20685</v>
      </c>
      <c r="CN2176" t="s">
        <v>6242</v>
      </c>
      <c r="CO2176" t="s">
        <v>298</v>
      </c>
      <c r="CV2176" t="s">
        <v>154</v>
      </c>
      <c r="CW2176" t="s">
        <v>358</v>
      </c>
      <c r="CX2176" t="s">
        <v>2777</v>
      </c>
      <c r="DC2176" s="15"/>
      <c r="DF2176">
        <v>38</v>
      </c>
      <c r="DG2176" t="s">
        <v>130</v>
      </c>
      <c r="DH2176" t="s">
        <v>146</v>
      </c>
    </row>
    <row r="2177" spans="1:112" x14ac:dyDescent="0.25">
      <c r="A2177" t="s">
        <v>6231</v>
      </c>
      <c r="B2177" t="s">
        <v>6232</v>
      </c>
      <c r="C2177" t="s">
        <v>6292</v>
      </c>
      <c r="D2177" t="s">
        <v>124</v>
      </c>
      <c r="E2177" t="s">
        <v>125</v>
      </c>
      <c r="F2177" t="s">
        <v>126</v>
      </c>
      <c r="G2177" s="15">
        <v>42626</v>
      </c>
      <c r="H2177" t="s">
        <v>720</v>
      </c>
      <c r="I2177" t="s">
        <v>128</v>
      </c>
      <c r="J2177" s="15"/>
      <c r="T2177" t="s">
        <v>6234</v>
      </c>
      <c r="V2177" t="s">
        <v>6293</v>
      </c>
      <c r="AA2177" t="s">
        <v>6236</v>
      </c>
      <c r="AB2177" t="s">
        <v>6231</v>
      </c>
      <c r="AC2177" t="s">
        <v>6237</v>
      </c>
      <c r="AD2177" t="s">
        <v>1407</v>
      </c>
      <c r="AE2177" t="s">
        <v>1544</v>
      </c>
      <c r="AF2177" t="s">
        <v>137</v>
      </c>
      <c r="AG2177" t="s">
        <v>1408</v>
      </c>
      <c r="AI2177" t="s">
        <v>139</v>
      </c>
      <c r="AK2177" t="s">
        <v>140</v>
      </c>
      <c r="AM2177" t="s">
        <v>141</v>
      </c>
      <c r="AZ2177" t="s">
        <v>2762</v>
      </c>
      <c r="BA2177" t="s">
        <v>1208</v>
      </c>
      <c r="BB2177" t="s">
        <v>2763</v>
      </c>
      <c r="BC2177" t="s">
        <v>2764</v>
      </c>
      <c r="BD2177" t="s">
        <v>5656</v>
      </c>
      <c r="BE2177" s="15">
        <v>42633</v>
      </c>
      <c r="BG2177" t="s">
        <v>6238</v>
      </c>
      <c r="BH2177">
        <v>4.7E-2</v>
      </c>
      <c r="BI2177" t="s">
        <v>139</v>
      </c>
      <c r="BJ2177" s="15"/>
      <c r="BK2177" t="s">
        <v>146</v>
      </c>
      <c r="BL2177">
        <v>7</v>
      </c>
      <c r="BM2177" s="16">
        <v>42626.708333333299</v>
      </c>
      <c r="BO2177" s="16"/>
      <c r="BP2177" t="s">
        <v>147</v>
      </c>
      <c r="BQ2177" t="s">
        <v>147</v>
      </c>
      <c r="BS2177">
        <v>4.7E-2</v>
      </c>
      <c r="BT2177" t="b">
        <v>0</v>
      </c>
      <c r="BV2177">
        <v>4.7E-2</v>
      </c>
      <c r="BW2177">
        <v>2.35E-2</v>
      </c>
      <c r="BX2177" t="s">
        <v>1103</v>
      </c>
      <c r="BY2177" t="s">
        <v>6231</v>
      </c>
      <c r="BZ2177" t="s">
        <v>6232</v>
      </c>
      <c r="CA2177" t="s">
        <v>6294</v>
      </c>
      <c r="CB2177" t="s">
        <v>150</v>
      </c>
      <c r="CC2177" t="s">
        <v>6295</v>
      </c>
      <c r="CD2177" t="s">
        <v>6241</v>
      </c>
      <c r="CI2177">
        <v>48.528552779999998</v>
      </c>
      <c r="CJ2177">
        <v>-112.95860556</v>
      </c>
      <c r="CN2177" t="s">
        <v>6242</v>
      </c>
      <c r="CO2177" t="s">
        <v>298</v>
      </c>
      <c r="CP2177" t="s">
        <v>6296</v>
      </c>
      <c r="CQ2177" t="s">
        <v>6297</v>
      </c>
      <c r="CT2177" t="s">
        <v>6242</v>
      </c>
      <c r="CU2177" t="s">
        <v>6298</v>
      </c>
      <c r="CV2177" t="s">
        <v>154</v>
      </c>
      <c r="CW2177" t="s">
        <v>358</v>
      </c>
      <c r="CX2177" t="s">
        <v>2777</v>
      </c>
      <c r="DC2177" s="15"/>
      <c r="DF2177">
        <v>45</v>
      </c>
      <c r="DG2177" t="s">
        <v>130</v>
      </c>
      <c r="DH2177" t="s">
        <v>146</v>
      </c>
    </row>
    <row r="2178" spans="1:112" x14ac:dyDescent="0.25">
      <c r="A2178" t="s">
        <v>6231</v>
      </c>
      <c r="B2178" t="s">
        <v>6232</v>
      </c>
      <c r="C2178" t="s">
        <v>6299</v>
      </c>
      <c r="D2178" t="s">
        <v>124</v>
      </c>
      <c r="E2178" t="s">
        <v>125</v>
      </c>
      <c r="F2178" t="s">
        <v>126</v>
      </c>
      <c r="G2178" s="15">
        <v>42626</v>
      </c>
      <c r="H2178" t="s">
        <v>2017</v>
      </c>
      <c r="I2178" t="s">
        <v>128</v>
      </c>
      <c r="J2178" s="15"/>
      <c r="T2178" t="s">
        <v>6234</v>
      </c>
      <c r="V2178" t="s">
        <v>6300</v>
      </c>
      <c r="AA2178" t="s">
        <v>6236</v>
      </c>
      <c r="AB2178" t="s">
        <v>6231</v>
      </c>
      <c r="AC2178" t="s">
        <v>6237</v>
      </c>
      <c r="AD2178" t="s">
        <v>1407</v>
      </c>
      <c r="AE2178" t="s">
        <v>1544</v>
      </c>
      <c r="AF2178" t="s">
        <v>137</v>
      </c>
      <c r="AG2178" t="s">
        <v>1408</v>
      </c>
      <c r="AI2178" t="s">
        <v>139</v>
      </c>
      <c r="AK2178" t="s">
        <v>140</v>
      </c>
      <c r="AM2178" t="s">
        <v>141</v>
      </c>
      <c r="AZ2178" t="s">
        <v>2762</v>
      </c>
      <c r="BA2178" t="s">
        <v>1208</v>
      </c>
      <c r="BB2178" t="s">
        <v>2763</v>
      </c>
      <c r="BC2178" t="s">
        <v>2764</v>
      </c>
      <c r="BD2178" t="s">
        <v>5656</v>
      </c>
      <c r="BE2178" s="15">
        <v>42633</v>
      </c>
      <c r="BG2178" t="s">
        <v>6238</v>
      </c>
      <c r="BH2178">
        <v>4.7E-2</v>
      </c>
      <c r="BI2178" t="s">
        <v>139</v>
      </c>
      <c r="BJ2178" s="15"/>
      <c r="BK2178" t="s">
        <v>146</v>
      </c>
      <c r="BL2178">
        <v>7</v>
      </c>
      <c r="BM2178" s="16">
        <v>42626.854166666701</v>
      </c>
      <c r="BO2178" s="16"/>
      <c r="BP2178" t="s">
        <v>147</v>
      </c>
      <c r="BQ2178" t="s">
        <v>147</v>
      </c>
      <c r="BS2178">
        <v>4.7E-2</v>
      </c>
      <c r="BT2178" t="b">
        <v>0</v>
      </c>
      <c r="BV2178">
        <v>4.7E-2</v>
      </c>
      <c r="BW2178">
        <v>2.35E-2</v>
      </c>
      <c r="BX2178" t="s">
        <v>1103</v>
      </c>
      <c r="BY2178" t="s">
        <v>6231</v>
      </c>
      <c r="BZ2178" t="s">
        <v>6232</v>
      </c>
      <c r="CA2178" t="s">
        <v>6301</v>
      </c>
      <c r="CB2178" t="s">
        <v>150</v>
      </c>
      <c r="CC2178" t="s">
        <v>6302</v>
      </c>
      <c r="CD2178" t="s">
        <v>6241</v>
      </c>
      <c r="CI2178">
        <v>48.613711109999997</v>
      </c>
      <c r="CJ2178">
        <v>-113.01099720000001</v>
      </c>
      <c r="CN2178" t="s">
        <v>6242</v>
      </c>
      <c r="CO2178" t="s">
        <v>298</v>
      </c>
      <c r="CV2178" t="s">
        <v>154</v>
      </c>
      <c r="CW2178" t="s">
        <v>358</v>
      </c>
      <c r="CX2178" t="s">
        <v>2777</v>
      </c>
      <c r="DC2178" s="15"/>
      <c r="DF2178">
        <v>180</v>
      </c>
      <c r="DG2178" t="s">
        <v>130</v>
      </c>
      <c r="DH2178" t="s">
        <v>146</v>
      </c>
    </row>
    <row r="2179" spans="1:112" x14ac:dyDescent="0.25">
      <c r="A2179" t="s">
        <v>6231</v>
      </c>
      <c r="B2179" t="s">
        <v>6232</v>
      </c>
      <c r="C2179" t="s">
        <v>6303</v>
      </c>
      <c r="D2179" t="s">
        <v>124</v>
      </c>
      <c r="E2179" t="s">
        <v>125</v>
      </c>
      <c r="F2179" t="s">
        <v>126</v>
      </c>
      <c r="G2179" s="15">
        <v>42627</v>
      </c>
      <c r="H2179" t="s">
        <v>720</v>
      </c>
      <c r="I2179" t="s">
        <v>128</v>
      </c>
      <c r="J2179" s="15"/>
      <c r="T2179" t="s">
        <v>6234</v>
      </c>
      <c r="V2179" t="s">
        <v>6304</v>
      </c>
      <c r="AA2179" t="s">
        <v>6236</v>
      </c>
      <c r="AB2179" t="s">
        <v>6231</v>
      </c>
      <c r="AC2179" t="s">
        <v>6237</v>
      </c>
      <c r="AD2179" t="s">
        <v>1407</v>
      </c>
      <c r="AE2179" t="s">
        <v>1544</v>
      </c>
      <c r="AF2179" t="s">
        <v>137</v>
      </c>
      <c r="AG2179" t="s">
        <v>1408</v>
      </c>
      <c r="AI2179" t="s">
        <v>139</v>
      </c>
      <c r="AK2179" t="s">
        <v>140</v>
      </c>
      <c r="AM2179" t="s">
        <v>141</v>
      </c>
      <c r="AZ2179" t="s">
        <v>2762</v>
      </c>
      <c r="BA2179" t="s">
        <v>1208</v>
      </c>
      <c r="BB2179" t="s">
        <v>2763</v>
      </c>
      <c r="BC2179" t="s">
        <v>2764</v>
      </c>
      <c r="BD2179" t="s">
        <v>5656</v>
      </c>
      <c r="BE2179" s="15">
        <v>42633</v>
      </c>
      <c r="BG2179" t="s">
        <v>6238</v>
      </c>
      <c r="BH2179">
        <v>4.7E-2</v>
      </c>
      <c r="BI2179" t="s">
        <v>139</v>
      </c>
      <c r="BJ2179" s="15"/>
      <c r="BK2179" t="s">
        <v>146</v>
      </c>
      <c r="BL2179">
        <v>7</v>
      </c>
      <c r="BM2179" s="16">
        <v>42627.708333333299</v>
      </c>
      <c r="BO2179" s="16"/>
      <c r="BP2179" t="s">
        <v>147</v>
      </c>
      <c r="BQ2179" t="s">
        <v>147</v>
      </c>
      <c r="BS2179">
        <v>4.7E-2</v>
      </c>
      <c r="BT2179" t="b">
        <v>0</v>
      </c>
      <c r="BV2179">
        <v>4.7E-2</v>
      </c>
      <c r="BW2179">
        <v>2.35E-2</v>
      </c>
      <c r="BX2179" t="s">
        <v>1103</v>
      </c>
      <c r="BY2179" t="s">
        <v>6231</v>
      </c>
      <c r="BZ2179" t="s">
        <v>6232</v>
      </c>
      <c r="CA2179" t="s">
        <v>6305</v>
      </c>
      <c r="CB2179" t="s">
        <v>150</v>
      </c>
      <c r="CC2179" t="s">
        <v>6306</v>
      </c>
      <c r="CD2179" t="s">
        <v>6241</v>
      </c>
      <c r="CI2179">
        <v>48.56128889</v>
      </c>
      <c r="CJ2179">
        <v>-113.0088861</v>
      </c>
      <c r="CN2179" t="s">
        <v>6242</v>
      </c>
      <c r="CO2179" t="s">
        <v>298</v>
      </c>
      <c r="CV2179" t="s">
        <v>154</v>
      </c>
      <c r="CW2179" t="s">
        <v>358</v>
      </c>
      <c r="CX2179" t="s">
        <v>2777</v>
      </c>
      <c r="DC2179" s="15"/>
      <c r="DF2179">
        <v>35</v>
      </c>
      <c r="DG2179" t="s">
        <v>130</v>
      </c>
      <c r="DH2179" t="s">
        <v>146</v>
      </c>
    </row>
    <row r="2180" spans="1:112" x14ac:dyDescent="0.25">
      <c r="A2180" t="s">
        <v>6231</v>
      </c>
      <c r="B2180" t="s">
        <v>6232</v>
      </c>
      <c r="C2180" t="s">
        <v>6307</v>
      </c>
      <c r="D2180" t="s">
        <v>124</v>
      </c>
      <c r="E2180" t="s">
        <v>125</v>
      </c>
      <c r="F2180" t="s">
        <v>126</v>
      </c>
      <c r="G2180" s="15">
        <v>42632</v>
      </c>
      <c r="H2180" t="s">
        <v>1539</v>
      </c>
      <c r="I2180" t="s">
        <v>128</v>
      </c>
      <c r="J2180" s="15"/>
      <c r="T2180" t="s">
        <v>6234</v>
      </c>
      <c r="V2180" t="s">
        <v>6308</v>
      </c>
      <c r="AA2180" t="s">
        <v>6236</v>
      </c>
      <c r="AB2180" t="s">
        <v>6231</v>
      </c>
      <c r="AC2180" t="s">
        <v>6237</v>
      </c>
      <c r="AD2180" t="s">
        <v>1407</v>
      </c>
      <c r="AE2180" t="s">
        <v>1544</v>
      </c>
      <c r="AF2180" t="s">
        <v>137</v>
      </c>
      <c r="AG2180" t="s">
        <v>1408</v>
      </c>
      <c r="AI2180" t="s">
        <v>139</v>
      </c>
      <c r="AK2180" t="s">
        <v>140</v>
      </c>
      <c r="AM2180" t="s">
        <v>141</v>
      </c>
      <c r="AZ2180" t="s">
        <v>2762</v>
      </c>
      <c r="BA2180" t="s">
        <v>1208</v>
      </c>
      <c r="BB2180" t="s">
        <v>2763</v>
      </c>
      <c r="BC2180" t="s">
        <v>2764</v>
      </c>
      <c r="BD2180" t="s">
        <v>5656</v>
      </c>
      <c r="BE2180" s="15">
        <v>42642</v>
      </c>
      <c r="BG2180" t="s">
        <v>6238</v>
      </c>
      <c r="BH2180">
        <v>4.7E-2</v>
      </c>
      <c r="BI2180" t="s">
        <v>139</v>
      </c>
      <c r="BJ2180" s="15"/>
      <c r="BK2180" t="s">
        <v>146</v>
      </c>
      <c r="BL2180">
        <v>7</v>
      </c>
      <c r="BM2180" s="16">
        <v>42632.875</v>
      </c>
      <c r="BO2180" s="16"/>
      <c r="BP2180" t="s">
        <v>147</v>
      </c>
      <c r="BQ2180" t="s">
        <v>147</v>
      </c>
      <c r="BS2180">
        <v>4.7E-2</v>
      </c>
      <c r="BT2180" t="b">
        <v>0</v>
      </c>
      <c r="BV2180">
        <v>4.7E-2</v>
      </c>
      <c r="BW2180">
        <v>2.35E-2</v>
      </c>
      <c r="BX2180" t="s">
        <v>1103</v>
      </c>
      <c r="BY2180" t="s">
        <v>6231</v>
      </c>
      <c r="BZ2180" t="s">
        <v>6232</v>
      </c>
      <c r="CA2180" t="s">
        <v>6309</v>
      </c>
      <c r="CB2180" t="s">
        <v>150</v>
      </c>
      <c r="CC2180" t="s">
        <v>6310</v>
      </c>
      <c r="CD2180" t="s">
        <v>6241</v>
      </c>
      <c r="CI2180">
        <v>48.60246111</v>
      </c>
      <c r="CJ2180">
        <v>-113.0230194</v>
      </c>
      <c r="CN2180" t="s">
        <v>6242</v>
      </c>
      <c r="CO2180" t="s">
        <v>298</v>
      </c>
      <c r="CV2180" t="s">
        <v>154</v>
      </c>
      <c r="CW2180" t="s">
        <v>358</v>
      </c>
      <c r="CX2180" t="s">
        <v>2777</v>
      </c>
      <c r="DC2180" s="15"/>
      <c r="DF2180">
        <v>100</v>
      </c>
      <c r="DG2180" t="s">
        <v>130</v>
      </c>
      <c r="DH2180" t="s">
        <v>146</v>
      </c>
    </row>
    <row r="2181" spans="1:112" x14ac:dyDescent="0.25">
      <c r="A2181" t="s">
        <v>6231</v>
      </c>
      <c r="B2181" t="s">
        <v>6232</v>
      </c>
      <c r="C2181" t="s">
        <v>6311</v>
      </c>
      <c r="D2181" t="s">
        <v>6312</v>
      </c>
      <c r="E2181" t="s">
        <v>125</v>
      </c>
      <c r="F2181" t="s">
        <v>126</v>
      </c>
      <c r="G2181" s="15">
        <v>42632</v>
      </c>
      <c r="H2181" t="s">
        <v>4342</v>
      </c>
      <c r="I2181" t="s">
        <v>128</v>
      </c>
      <c r="J2181" s="15"/>
      <c r="T2181" t="s">
        <v>6234</v>
      </c>
      <c r="V2181" t="s">
        <v>6308</v>
      </c>
      <c r="AA2181" t="s">
        <v>6236</v>
      </c>
      <c r="AB2181" t="s">
        <v>6231</v>
      </c>
      <c r="AC2181" t="s">
        <v>6237</v>
      </c>
      <c r="AD2181" t="s">
        <v>1407</v>
      </c>
      <c r="AE2181" t="s">
        <v>1544</v>
      </c>
      <c r="AF2181" t="s">
        <v>137</v>
      </c>
      <c r="AG2181" t="s">
        <v>1408</v>
      </c>
      <c r="AI2181" t="s">
        <v>139</v>
      </c>
      <c r="AK2181" t="s">
        <v>140</v>
      </c>
      <c r="AM2181" t="s">
        <v>141</v>
      </c>
      <c r="AZ2181" t="s">
        <v>2762</v>
      </c>
      <c r="BA2181" t="s">
        <v>1208</v>
      </c>
      <c r="BB2181" t="s">
        <v>2763</v>
      </c>
      <c r="BC2181" t="s">
        <v>2764</v>
      </c>
      <c r="BD2181" t="s">
        <v>5656</v>
      </c>
      <c r="BE2181" s="15">
        <v>42642</v>
      </c>
      <c r="BG2181" t="s">
        <v>6238</v>
      </c>
      <c r="BH2181">
        <v>4.7E-2</v>
      </c>
      <c r="BI2181" t="s">
        <v>139</v>
      </c>
      <c r="BJ2181" s="15"/>
      <c r="BK2181" t="s">
        <v>146</v>
      </c>
      <c r="BL2181">
        <v>7</v>
      </c>
      <c r="BM2181" s="16">
        <v>42632.875694444403</v>
      </c>
      <c r="BO2181" s="16"/>
      <c r="BP2181" t="s">
        <v>147</v>
      </c>
      <c r="BQ2181" t="s">
        <v>147</v>
      </c>
      <c r="BS2181">
        <v>4.7E-2</v>
      </c>
      <c r="BT2181" t="b">
        <v>0</v>
      </c>
      <c r="BV2181">
        <v>4.7E-2</v>
      </c>
      <c r="BW2181">
        <v>2.35E-2</v>
      </c>
      <c r="BX2181" t="s">
        <v>1103</v>
      </c>
      <c r="BY2181" t="s">
        <v>6231</v>
      </c>
      <c r="BZ2181" t="s">
        <v>6232</v>
      </c>
      <c r="CA2181" t="s">
        <v>6309</v>
      </c>
      <c r="CB2181" t="s">
        <v>150</v>
      </c>
      <c r="CC2181" t="s">
        <v>6310</v>
      </c>
      <c r="CD2181" t="s">
        <v>6241</v>
      </c>
      <c r="CI2181">
        <v>48.60246111</v>
      </c>
      <c r="CJ2181">
        <v>-113.0230194</v>
      </c>
      <c r="CN2181" t="s">
        <v>6242</v>
      </c>
      <c r="CO2181" t="s">
        <v>298</v>
      </c>
      <c r="CV2181" t="s">
        <v>154</v>
      </c>
      <c r="CW2181" t="s">
        <v>358</v>
      </c>
      <c r="CX2181" t="s">
        <v>2777</v>
      </c>
      <c r="DC2181" s="15"/>
      <c r="DF2181">
        <v>100</v>
      </c>
      <c r="DG2181" t="s">
        <v>130</v>
      </c>
      <c r="DH2181" t="s">
        <v>146</v>
      </c>
    </row>
    <row r="2182" spans="1:112" x14ac:dyDescent="0.25">
      <c r="A2182" t="s">
        <v>6231</v>
      </c>
      <c r="B2182" t="s">
        <v>6232</v>
      </c>
      <c r="C2182" t="s">
        <v>6313</v>
      </c>
      <c r="D2182" t="s">
        <v>124</v>
      </c>
      <c r="E2182" t="s">
        <v>125</v>
      </c>
      <c r="F2182" t="s">
        <v>126</v>
      </c>
      <c r="G2182" s="15">
        <v>42989</v>
      </c>
      <c r="H2182" t="s">
        <v>1539</v>
      </c>
      <c r="I2182" t="s">
        <v>128</v>
      </c>
      <c r="J2182" s="15"/>
      <c r="T2182" t="s">
        <v>6234</v>
      </c>
      <c r="V2182" t="s">
        <v>6314</v>
      </c>
      <c r="AA2182" t="s">
        <v>6236</v>
      </c>
      <c r="AB2182" t="s">
        <v>6231</v>
      </c>
      <c r="AC2182" t="s">
        <v>6237</v>
      </c>
      <c r="AD2182" t="s">
        <v>1407</v>
      </c>
      <c r="AE2182" t="s">
        <v>1544</v>
      </c>
      <c r="AF2182" t="s">
        <v>137</v>
      </c>
      <c r="AG2182" t="s">
        <v>1408</v>
      </c>
      <c r="AI2182" t="s">
        <v>139</v>
      </c>
      <c r="AK2182" t="s">
        <v>140</v>
      </c>
      <c r="AM2182" t="s">
        <v>141</v>
      </c>
      <c r="AZ2182" t="s">
        <v>2762</v>
      </c>
      <c r="BA2182" t="s">
        <v>1208</v>
      </c>
      <c r="BB2182" t="s">
        <v>2763</v>
      </c>
      <c r="BC2182" t="s">
        <v>2764</v>
      </c>
      <c r="BD2182" t="s">
        <v>5656</v>
      </c>
      <c r="BE2182" s="15">
        <v>42993</v>
      </c>
      <c r="BG2182" t="s">
        <v>6238</v>
      </c>
      <c r="BH2182">
        <v>4.7E-2</v>
      </c>
      <c r="BI2182" t="s">
        <v>139</v>
      </c>
      <c r="BJ2182" s="15"/>
      <c r="BK2182" t="s">
        <v>146</v>
      </c>
      <c r="BL2182">
        <v>7</v>
      </c>
      <c r="BM2182" s="16">
        <v>42989.875</v>
      </c>
      <c r="BO2182" s="16"/>
      <c r="BP2182" t="s">
        <v>147</v>
      </c>
      <c r="BQ2182" t="s">
        <v>147</v>
      </c>
      <c r="BS2182">
        <v>4.7E-2</v>
      </c>
      <c r="BT2182" t="b">
        <v>0</v>
      </c>
      <c r="BV2182">
        <v>4.7E-2</v>
      </c>
      <c r="BW2182">
        <v>2.35E-2</v>
      </c>
      <c r="BX2182" t="s">
        <v>1103</v>
      </c>
      <c r="BY2182" t="s">
        <v>6231</v>
      </c>
      <c r="BZ2182" t="s">
        <v>6232</v>
      </c>
      <c r="CA2182" t="s">
        <v>6315</v>
      </c>
      <c r="CB2182" t="s">
        <v>150</v>
      </c>
      <c r="CC2182" t="s">
        <v>6316</v>
      </c>
      <c r="CD2182" t="s">
        <v>6241</v>
      </c>
      <c r="CI2182">
        <v>48.592308330000002</v>
      </c>
      <c r="CJ2182">
        <v>-112.36661110999999</v>
      </c>
      <c r="CN2182" t="s">
        <v>6242</v>
      </c>
      <c r="CO2182" t="s">
        <v>298</v>
      </c>
      <c r="CP2182" t="s">
        <v>6317</v>
      </c>
      <c r="CQ2182" t="s">
        <v>6297</v>
      </c>
      <c r="CT2182" t="s">
        <v>6242</v>
      </c>
      <c r="CU2182" t="s">
        <v>6298</v>
      </c>
      <c r="CV2182" t="s">
        <v>154</v>
      </c>
      <c r="CW2182" t="s">
        <v>358</v>
      </c>
      <c r="CX2182" t="s">
        <v>2777</v>
      </c>
      <c r="DC2182" s="15"/>
      <c r="DF2182">
        <v>27</v>
      </c>
      <c r="DG2182" t="s">
        <v>130</v>
      </c>
      <c r="DH2182" t="s">
        <v>146</v>
      </c>
    </row>
    <row r="2183" spans="1:112" x14ac:dyDescent="0.25">
      <c r="A2183" t="s">
        <v>1955</v>
      </c>
      <c r="B2183" t="s">
        <v>1956</v>
      </c>
      <c r="C2183" t="s">
        <v>6318</v>
      </c>
      <c r="D2183" t="s">
        <v>1980</v>
      </c>
      <c r="E2183" t="s">
        <v>125</v>
      </c>
      <c r="F2183" t="s">
        <v>126</v>
      </c>
      <c r="G2183" s="15">
        <v>43014</v>
      </c>
      <c r="H2183" t="s">
        <v>2378</v>
      </c>
      <c r="I2183" t="s">
        <v>1223</v>
      </c>
      <c r="J2183" s="15"/>
      <c r="M2183" t="s">
        <v>2168</v>
      </c>
      <c r="N2183" t="s">
        <v>130</v>
      </c>
      <c r="T2183" t="s">
        <v>2505</v>
      </c>
      <c r="U2183" t="s">
        <v>1961</v>
      </c>
      <c r="V2183" t="s">
        <v>2169</v>
      </c>
      <c r="AA2183" t="s">
        <v>1999</v>
      </c>
      <c r="AB2183" t="s">
        <v>1955</v>
      </c>
      <c r="AC2183" t="s">
        <v>2000</v>
      </c>
      <c r="AD2183" t="s">
        <v>1204</v>
      </c>
      <c r="AF2183" t="s">
        <v>137</v>
      </c>
      <c r="AG2183" t="s">
        <v>1966</v>
      </c>
      <c r="AH2183">
        <v>2.3E-2</v>
      </c>
      <c r="AI2183" t="s">
        <v>139</v>
      </c>
      <c r="AJ2183" t="s">
        <v>5910</v>
      </c>
      <c r="AK2183" t="s">
        <v>140</v>
      </c>
      <c r="AM2183" t="s">
        <v>141</v>
      </c>
      <c r="AZ2183" t="s">
        <v>1207</v>
      </c>
      <c r="BA2183" t="s">
        <v>1208</v>
      </c>
      <c r="BB2183" t="s">
        <v>1209</v>
      </c>
      <c r="BD2183" t="s">
        <v>1967</v>
      </c>
      <c r="BE2183" s="15">
        <v>43025</v>
      </c>
      <c r="BG2183" t="s">
        <v>1968</v>
      </c>
      <c r="BH2183">
        <v>4.7000000000000002E-3</v>
      </c>
      <c r="BI2183" t="s">
        <v>139</v>
      </c>
      <c r="BJ2183" s="15"/>
      <c r="BK2183" t="s">
        <v>146</v>
      </c>
      <c r="BL2183">
        <v>7</v>
      </c>
      <c r="BM2183" s="16">
        <v>43014.731249999997</v>
      </c>
      <c r="BO2183" s="16"/>
      <c r="BP2183" t="s">
        <v>147</v>
      </c>
      <c r="BQ2183" t="s">
        <v>147</v>
      </c>
      <c r="BR2183">
        <v>2.3E-2</v>
      </c>
      <c r="BS2183">
        <v>4.7000000000000002E-3</v>
      </c>
      <c r="BT2183" t="b">
        <v>0</v>
      </c>
      <c r="BU2183">
        <v>2.3E-2</v>
      </c>
      <c r="BV2183">
        <v>4.7000000000000002E-3</v>
      </c>
      <c r="BW2183">
        <v>2.3E-2</v>
      </c>
      <c r="BX2183" t="s">
        <v>148</v>
      </c>
      <c r="BY2183" t="s">
        <v>1955</v>
      </c>
      <c r="BZ2183" t="s">
        <v>1956</v>
      </c>
      <c r="CA2183" t="s">
        <v>2170</v>
      </c>
      <c r="CB2183" t="s">
        <v>150</v>
      </c>
      <c r="CC2183" t="s">
        <v>1970</v>
      </c>
      <c r="CD2183" t="s">
        <v>1422</v>
      </c>
      <c r="CI2183">
        <v>45.67657655</v>
      </c>
      <c r="CJ2183">
        <v>-122.6272274</v>
      </c>
      <c r="CN2183" t="s">
        <v>1971</v>
      </c>
      <c r="CO2183" t="s">
        <v>298</v>
      </c>
      <c r="CP2183" t="s">
        <v>2171</v>
      </c>
      <c r="CQ2183" t="s">
        <v>130</v>
      </c>
      <c r="CT2183" t="s">
        <v>1973</v>
      </c>
      <c r="CU2183" t="s">
        <v>302</v>
      </c>
      <c r="CV2183" t="s">
        <v>154</v>
      </c>
      <c r="CW2183" t="s">
        <v>1220</v>
      </c>
      <c r="CX2183" t="s">
        <v>1801</v>
      </c>
      <c r="DC2183" s="15"/>
      <c r="DF2183">
        <v>200</v>
      </c>
      <c r="DG2183" t="s">
        <v>130</v>
      </c>
      <c r="DH2183" t="s">
        <v>146</v>
      </c>
    </row>
    <row r="2184" spans="1:112" x14ac:dyDescent="0.25">
      <c r="A2184" t="s">
        <v>1955</v>
      </c>
      <c r="B2184" t="s">
        <v>1956</v>
      </c>
      <c r="C2184" t="s">
        <v>6319</v>
      </c>
      <c r="D2184" t="s">
        <v>124</v>
      </c>
      <c r="E2184" t="s">
        <v>125</v>
      </c>
      <c r="F2184" t="s">
        <v>126</v>
      </c>
      <c r="G2184" s="15">
        <v>43014</v>
      </c>
      <c r="H2184" t="s">
        <v>1629</v>
      </c>
      <c r="I2184" t="s">
        <v>1223</v>
      </c>
      <c r="J2184" s="15"/>
      <c r="M2184" t="s">
        <v>364</v>
      </c>
      <c r="N2184" t="s">
        <v>130</v>
      </c>
      <c r="T2184" t="s">
        <v>2505</v>
      </c>
      <c r="U2184" t="s">
        <v>1961</v>
      </c>
      <c r="V2184" t="s">
        <v>2695</v>
      </c>
      <c r="AA2184" t="s">
        <v>1999</v>
      </c>
      <c r="AB2184" t="s">
        <v>1955</v>
      </c>
      <c r="AC2184" t="s">
        <v>2000</v>
      </c>
      <c r="AD2184" t="s">
        <v>1204</v>
      </c>
      <c r="AF2184" t="s">
        <v>137</v>
      </c>
      <c r="AG2184" t="s">
        <v>1966</v>
      </c>
      <c r="AH2184">
        <v>0.02</v>
      </c>
      <c r="AI2184" t="s">
        <v>139</v>
      </c>
      <c r="AJ2184" t="s">
        <v>5910</v>
      </c>
      <c r="AK2184" t="s">
        <v>140</v>
      </c>
      <c r="AM2184" t="s">
        <v>141</v>
      </c>
      <c r="AZ2184" t="s">
        <v>1207</v>
      </c>
      <c r="BA2184" t="s">
        <v>1208</v>
      </c>
      <c r="BB2184" t="s">
        <v>1209</v>
      </c>
      <c r="BD2184" t="s">
        <v>1967</v>
      </c>
      <c r="BE2184" s="15">
        <v>43024</v>
      </c>
      <c r="BG2184" t="s">
        <v>1968</v>
      </c>
      <c r="BH2184">
        <v>4.7000000000000002E-3</v>
      </c>
      <c r="BI2184" t="s">
        <v>139</v>
      </c>
      <c r="BJ2184" s="15"/>
      <c r="BK2184" t="s">
        <v>146</v>
      </c>
      <c r="BL2184">
        <v>7</v>
      </c>
      <c r="BM2184" s="16">
        <v>43014.722222222197</v>
      </c>
      <c r="BO2184" s="16"/>
      <c r="BP2184" t="s">
        <v>147</v>
      </c>
      <c r="BQ2184" t="s">
        <v>147</v>
      </c>
      <c r="BR2184">
        <v>0.02</v>
      </c>
      <c r="BS2184">
        <v>4.7000000000000002E-3</v>
      </c>
      <c r="BT2184" t="b">
        <v>0</v>
      </c>
      <c r="BU2184">
        <v>0.02</v>
      </c>
      <c r="BV2184">
        <v>4.7000000000000002E-3</v>
      </c>
      <c r="BW2184">
        <v>0.02</v>
      </c>
      <c r="BX2184" t="s">
        <v>148</v>
      </c>
      <c r="BY2184" t="s">
        <v>1955</v>
      </c>
      <c r="BZ2184" t="s">
        <v>1956</v>
      </c>
      <c r="CA2184" t="s">
        <v>2696</v>
      </c>
      <c r="CB2184" t="s">
        <v>150</v>
      </c>
      <c r="CC2184" t="s">
        <v>1970</v>
      </c>
      <c r="CD2184" t="s">
        <v>1422</v>
      </c>
      <c r="CI2184">
        <v>45.677422290000003</v>
      </c>
      <c r="CJ2184">
        <v>-122.62429109999999</v>
      </c>
      <c r="CN2184" t="s">
        <v>1971</v>
      </c>
      <c r="CO2184" t="s">
        <v>298</v>
      </c>
      <c r="CP2184" t="s">
        <v>2697</v>
      </c>
      <c r="CQ2184" t="s">
        <v>130</v>
      </c>
      <c r="CT2184" t="s">
        <v>1973</v>
      </c>
      <c r="CU2184" t="s">
        <v>302</v>
      </c>
      <c r="CV2184" t="s">
        <v>154</v>
      </c>
      <c r="CW2184" t="s">
        <v>1220</v>
      </c>
      <c r="CX2184" t="s">
        <v>1801</v>
      </c>
      <c r="DC2184" s="15"/>
      <c r="DF2184">
        <v>83.69</v>
      </c>
      <c r="DG2184" t="s">
        <v>130</v>
      </c>
      <c r="DH2184" t="s">
        <v>146</v>
      </c>
    </row>
    <row r="2185" spans="1:112" x14ac:dyDescent="0.25">
      <c r="A2185" t="s">
        <v>1955</v>
      </c>
      <c r="B2185" t="s">
        <v>1956</v>
      </c>
      <c r="C2185" t="s">
        <v>6320</v>
      </c>
      <c r="D2185" t="s">
        <v>124</v>
      </c>
      <c r="E2185" t="s">
        <v>125</v>
      </c>
      <c r="F2185" t="s">
        <v>126</v>
      </c>
      <c r="G2185" s="15">
        <v>43014</v>
      </c>
      <c r="H2185" t="s">
        <v>2378</v>
      </c>
      <c r="I2185" t="s">
        <v>1223</v>
      </c>
      <c r="J2185" s="15"/>
      <c r="M2185" t="s">
        <v>2168</v>
      </c>
      <c r="N2185" t="s">
        <v>130</v>
      </c>
      <c r="T2185" t="s">
        <v>2505</v>
      </c>
      <c r="U2185" t="s">
        <v>1961</v>
      </c>
      <c r="V2185" t="s">
        <v>2169</v>
      </c>
      <c r="AA2185" t="s">
        <v>1999</v>
      </c>
      <c r="AB2185" t="s">
        <v>1955</v>
      </c>
      <c r="AC2185" t="s">
        <v>2000</v>
      </c>
      <c r="AD2185" t="s">
        <v>1204</v>
      </c>
      <c r="AF2185" t="s">
        <v>137</v>
      </c>
      <c r="AG2185" t="s">
        <v>1966</v>
      </c>
      <c r="AH2185">
        <v>0.02</v>
      </c>
      <c r="AI2185" t="s">
        <v>139</v>
      </c>
      <c r="AJ2185" t="s">
        <v>5910</v>
      </c>
      <c r="AK2185" t="s">
        <v>140</v>
      </c>
      <c r="AM2185" t="s">
        <v>141</v>
      </c>
      <c r="AZ2185" t="s">
        <v>1207</v>
      </c>
      <c r="BA2185" t="s">
        <v>1208</v>
      </c>
      <c r="BB2185" t="s">
        <v>1209</v>
      </c>
      <c r="BD2185" t="s">
        <v>1967</v>
      </c>
      <c r="BE2185" s="15">
        <v>43025</v>
      </c>
      <c r="BG2185" t="s">
        <v>1968</v>
      </c>
      <c r="BH2185">
        <v>4.7000000000000002E-3</v>
      </c>
      <c r="BI2185" t="s">
        <v>139</v>
      </c>
      <c r="BJ2185" s="15"/>
      <c r="BK2185" t="s">
        <v>146</v>
      </c>
      <c r="BL2185">
        <v>7</v>
      </c>
      <c r="BM2185" s="16">
        <v>43014.731249999997</v>
      </c>
      <c r="BO2185" s="16"/>
      <c r="BP2185" t="s">
        <v>147</v>
      </c>
      <c r="BQ2185" t="s">
        <v>147</v>
      </c>
      <c r="BR2185">
        <v>0.02</v>
      </c>
      <c r="BS2185">
        <v>4.7000000000000002E-3</v>
      </c>
      <c r="BT2185" t="b">
        <v>0</v>
      </c>
      <c r="BU2185">
        <v>0.02</v>
      </c>
      <c r="BV2185">
        <v>4.7000000000000002E-3</v>
      </c>
      <c r="BW2185">
        <v>0.02</v>
      </c>
      <c r="BX2185" t="s">
        <v>148</v>
      </c>
      <c r="BY2185" t="s">
        <v>1955</v>
      </c>
      <c r="BZ2185" t="s">
        <v>1956</v>
      </c>
      <c r="CA2185" t="s">
        <v>2170</v>
      </c>
      <c r="CB2185" t="s">
        <v>150</v>
      </c>
      <c r="CC2185" t="s">
        <v>1970</v>
      </c>
      <c r="CD2185" t="s">
        <v>1422</v>
      </c>
      <c r="CI2185">
        <v>45.67657655</v>
      </c>
      <c r="CJ2185">
        <v>-122.6272274</v>
      </c>
      <c r="CN2185" t="s">
        <v>1971</v>
      </c>
      <c r="CO2185" t="s">
        <v>298</v>
      </c>
      <c r="CP2185" t="s">
        <v>2171</v>
      </c>
      <c r="CQ2185" t="s">
        <v>130</v>
      </c>
      <c r="CT2185" t="s">
        <v>1973</v>
      </c>
      <c r="CU2185" t="s">
        <v>302</v>
      </c>
      <c r="CV2185" t="s">
        <v>154</v>
      </c>
      <c r="CW2185" t="s">
        <v>1220</v>
      </c>
      <c r="CX2185" t="s">
        <v>1801</v>
      </c>
      <c r="DC2185" s="15"/>
      <c r="DF2185">
        <v>200</v>
      </c>
      <c r="DG2185" t="s">
        <v>130</v>
      </c>
      <c r="DH2185" t="s">
        <v>146</v>
      </c>
    </row>
    <row r="2186" spans="1:112" x14ac:dyDescent="0.25">
      <c r="A2186" t="s">
        <v>6231</v>
      </c>
      <c r="B2186" t="s">
        <v>6232</v>
      </c>
      <c r="C2186" t="s">
        <v>6233</v>
      </c>
      <c r="D2186" t="s">
        <v>124</v>
      </c>
      <c r="E2186" t="s">
        <v>125</v>
      </c>
      <c r="F2186" t="s">
        <v>126</v>
      </c>
      <c r="G2186" s="15">
        <v>42522</v>
      </c>
      <c r="H2186" t="s">
        <v>2158</v>
      </c>
      <c r="I2186" t="s">
        <v>128</v>
      </c>
      <c r="J2186" s="15"/>
      <c r="T2186" t="s">
        <v>6234</v>
      </c>
      <c r="V2186" t="s">
        <v>6235</v>
      </c>
      <c r="AA2186" t="s">
        <v>6236</v>
      </c>
      <c r="AB2186" t="s">
        <v>6231</v>
      </c>
      <c r="AC2186" t="s">
        <v>6237</v>
      </c>
      <c r="AD2186" t="s">
        <v>1407</v>
      </c>
      <c r="AE2186" t="s">
        <v>1544</v>
      </c>
      <c r="AF2186" t="s">
        <v>137</v>
      </c>
      <c r="AG2186" t="s">
        <v>1408</v>
      </c>
      <c r="AI2186" t="s">
        <v>139</v>
      </c>
      <c r="AK2186" t="s">
        <v>140</v>
      </c>
      <c r="AM2186" t="s">
        <v>141</v>
      </c>
      <c r="AZ2186" t="s">
        <v>2762</v>
      </c>
      <c r="BA2186" t="s">
        <v>1208</v>
      </c>
      <c r="BB2186" t="s">
        <v>2763</v>
      </c>
      <c r="BC2186" t="s">
        <v>2764</v>
      </c>
      <c r="BD2186" t="s">
        <v>5656</v>
      </c>
      <c r="BE2186" s="15">
        <v>42535</v>
      </c>
      <c r="BG2186" t="s">
        <v>6238</v>
      </c>
      <c r="BH2186">
        <v>3.5799999999999998E-2</v>
      </c>
      <c r="BI2186" t="s">
        <v>139</v>
      </c>
      <c r="BJ2186" s="15"/>
      <c r="BK2186" t="s">
        <v>146</v>
      </c>
      <c r="BL2186">
        <v>7</v>
      </c>
      <c r="BM2186" s="16">
        <v>42522.833333333299</v>
      </c>
      <c r="BO2186" s="16"/>
      <c r="BP2186" t="s">
        <v>147</v>
      </c>
      <c r="BQ2186" t="s">
        <v>147</v>
      </c>
      <c r="BS2186">
        <v>3.5799999999999998E-2</v>
      </c>
      <c r="BT2186" t="b">
        <v>0</v>
      </c>
      <c r="BV2186">
        <v>3.5799999999999998E-2</v>
      </c>
      <c r="BW2186">
        <v>1.7899999999999999E-2</v>
      </c>
      <c r="BX2186" t="s">
        <v>1103</v>
      </c>
      <c r="BY2186" t="s">
        <v>6231</v>
      </c>
      <c r="BZ2186" t="s">
        <v>6232</v>
      </c>
      <c r="CA2186" t="s">
        <v>6239</v>
      </c>
      <c r="CB2186" t="s">
        <v>150</v>
      </c>
      <c r="CC2186" t="s">
        <v>6240</v>
      </c>
      <c r="CD2186" t="s">
        <v>6241</v>
      </c>
      <c r="CI2186">
        <v>48.667794440000002</v>
      </c>
      <c r="CJ2186">
        <v>-112.79489169999999</v>
      </c>
      <c r="CN2186" t="s">
        <v>6242</v>
      </c>
      <c r="CO2186" t="s">
        <v>298</v>
      </c>
      <c r="CV2186" t="s">
        <v>154</v>
      </c>
      <c r="CW2186" t="s">
        <v>358</v>
      </c>
      <c r="CX2186" t="s">
        <v>2777</v>
      </c>
      <c r="DC2186" s="15"/>
      <c r="DF2186">
        <v>100</v>
      </c>
      <c r="DG2186" t="s">
        <v>130</v>
      </c>
      <c r="DH2186" t="s">
        <v>146</v>
      </c>
    </row>
    <row r="2187" spans="1:112" x14ac:dyDescent="0.25">
      <c r="A2187" t="s">
        <v>6231</v>
      </c>
      <c r="B2187" t="s">
        <v>6232</v>
      </c>
      <c r="C2187" t="s">
        <v>6243</v>
      </c>
      <c r="D2187" t="s">
        <v>124</v>
      </c>
      <c r="E2187" t="s">
        <v>125</v>
      </c>
      <c r="F2187" t="s">
        <v>126</v>
      </c>
      <c r="G2187" s="15">
        <v>42522</v>
      </c>
      <c r="H2187" t="s">
        <v>6244</v>
      </c>
      <c r="I2187" t="s">
        <v>128</v>
      </c>
      <c r="J2187" s="15"/>
      <c r="T2187" t="s">
        <v>6234</v>
      </c>
      <c r="V2187" t="s">
        <v>6235</v>
      </c>
      <c r="AA2187" t="s">
        <v>6236</v>
      </c>
      <c r="AB2187" t="s">
        <v>6231</v>
      </c>
      <c r="AC2187" t="s">
        <v>6237</v>
      </c>
      <c r="AD2187" t="s">
        <v>1407</v>
      </c>
      <c r="AE2187" t="s">
        <v>1544</v>
      </c>
      <c r="AF2187" t="s">
        <v>137</v>
      </c>
      <c r="AG2187" t="s">
        <v>1408</v>
      </c>
      <c r="AI2187" t="s">
        <v>139</v>
      </c>
      <c r="AK2187" t="s">
        <v>140</v>
      </c>
      <c r="AM2187" t="s">
        <v>141</v>
      </c>
      <c r="AZ2187" t="s">
        <v>2762</v>
      </c>
      <c r="BA2187" t="s">
        <v>1208</v>
      </c>
      <c r="BB2187" t="s">
        <v>2763</v>
      </c>
      <c r="BC2187" t="s">
        <v>2764</v>
      </c>
      <c r="BD2187" t="s">
        <v>5656</v>
      </c>
      <c r="BE2187" s="15">
        <v>42535</v>
      </c>
      <c r="BG2187" t="s">
        <v>6238</v>
      </c>
      <c r="BH2187">
        <v>3.5799999999999998E-2</v>
      </c>
      <c r="BI2187" t="s">
        <v>139</v>
      </c>
      <c r="BJ2187" s="15"/>
      <c r="BK2187" t="s">
        <v>146</v>
      </c>
      <c r="BL2187">
        <v>7</v>
      </c>
      <c r="BM2187" s="16">
        <v>42522.834027777797</v>
      </c>
      <c r="BO2187" s="16"/>
      <c r="BP2187" t="s">
        <v>147</v>
      </c>
      <c r="BQ2187" t="s">
        <v>147</v>
      </c>
      <c r="BS2187">
        <v>3.5799999999999998E-2</v>
      </c>
      <c r="BT2187" t="b">
        <v>0</v>
      </c>
      <c r="BV2187">
        <v>3.5799999999999998E-2</v>
      </c>
      <c r="BW2187">
        <v>1.7899999999999999E-2</v>
      </c>
      <c r="BX2187" t="s">
        <v>1103</v>
      </c>
      <c r="BY2187" t="s">
        <v>6231</v>
      </c>
      <c r="BZ2187" t="s">
        <v>6232</v>
      </c>
      <c r="CA2187" t="s">
        <v>6239</v>
      </c>
      <c r="CB2187" t="s">
        <v>150</v>
      </c>
      <c r="CC2187" t="s">
        <v>6240</v>
      </c>
      <c r="CD2187" t="s">
        <v>6241</v>
      </c>
      <c r="CI2187">
        <v>48.667794440000002</v>
      </c>
      <c r="CJ2187">
        <v>-112.79489169999999</v>
      </c>
      <c r="CN2187" t="s">
        <v>6242</v>
      </c>
      <c r="CO2187" t="s">
        <v>298</v>
      </c>
      <c r="CV2187" t="s">
        <v>154</v>
      </c>
      <c r="CW2187" t="s">
        <v>358</v>
      </c>
      <c r="CX2187" t="s">
        <v>2777</v>
      </c>
      <c r="DC2187" s="15"/>
      <c r="DF2187">
        <v>100</v>
      </c>
      <c r="DG2187" t="s">
        <v>130</v>
      </c>
      <c r="DH2187" t="s">
        <v>146</v>
      </c>
    </row>
    <row r="2188" spans="1:112" x14ac:dyDescent="0.25">
      <c r="A2188" t="s">
        <v>6231</v>
      </c>
      <c r="B2188" t="s">
        <v>6232</v>
      </c>
      <c r="C2188" t="s">
        <v>6245</v>
      </c>
      <c r="D2188" t="s">
        <v>124</v>
      </c>
      <c r="E2188" t="s">
        <v>125</v>
      </c>
      <c r="F2188" t="s">
        <v>126</v>
      </c>
      <c r="G2188" s="15">
        <v>42563</v>
      </c>
      <c r="H2188" t="s">
        <v>2104</v>
      </c>
      <c r="I2188" t="s">
        <v>128</v>
      </c>
      <c r="J2188" s="15"/>
      <c r="T2188" t="s">
        <v>6234</v>
      </c>
      <c r="V2188" t="s">
        <v>6246</v>
      </c>
      <c r="AA2188" t="s">
        <v>6236</v>
      </c>
      <c r="AB2188" t="s">
        <v>6231</v>
      </c>
      <c r="AC2188" t="s">
        <v>6237</v>
      </c>
      <c r="AD2188" t="s">
        <v>1407</v>
      </c>
      <c r="AE2188" t="s">
        <v>1544</v>
      </c>
      <c r="AF2188" t="s">
        <v>137</v>
      </c>
      <c r="AG2188" t="s">
        <v>1408</v>
      </c>
      <c r="AI2188" t="s">
        <v>139</v>
      </c>
      <c r="AK2188" t="s">
        <v>140</v>
      </c>
      <c r="AM2188" t="s">
        <v>141</v>
      </c>
      <c r="AZ2188" t="s">
        <v>2762</v>
      </c>
      <c r="BA2188" t="s">
        <v>1208</v>
      </c>
      <c r="BB2188" t="s">
        <v>2763</v>
      </c>
      <c r="BC2188" t="s">
        <v>2764</v>
      </c>
      <c r="BD2188" t="s">
        <v>5656</v>
      </c>
      <c r="BE2188" s="15">
        <v>42569</v>
      </c>
      <c r="BG2188" t="s">
        <v>6238</v>
      </c>
      <c r="BH2188">
        <v>3.5799999999999998E-2</v>
      </c>
      <c r="BI2188" t="s">
        <v>139</v>
      </c>
      <c r="BJ2188" s="15"/>
      <c r="BK2188" t="s">
        <v>146</v>
      </c>
      <c r="BL2188">
        <v>7</v>
      </c>
      <c r="BM2188" s="16">
        <v>42563.958333333299</v>
      </c>
      <c r="BO2188" s="16"/>
      <c r="BP2188" t="s">
        <v>147</v>
      </c>
      <c r="BQ2188" t="s">
        <v>147</v>
      </c>
      <c r="BS2188">
        <v>3.5799999999999998E-2</v>
      </c>
      <c r="BT2188" t="b">
        <v>0</v>
      </c>
      <c r="BV2188">
        <v>3.5799999999999998E-2</v>
      </c>
      <c r="BW2188">
        <v>1.7899999999999999E-2</v>
      </c>
      <c r="BX2188" t="s">
        <v>1103</v>
      </c>
      <c r="BY2188" t="s">
        <v>6231</v>
      </c>
      <c r="BZ2188" t="s">
        <v>6232</v>
      </c>
      <c r="CA2188" t="s">
        <v>6247</v>
      </c>
      <c r="CB2188" t="s">
        <v>150</v>
      </c>
      <c r="CC2188" t="s">
        <v>6248</v>
      </c>
      <c r="CD2188" t="s">
        <v>6241</v>
      </c>
      <c r="CI2188">
        <v>48.594347220000003</v>
      </c>
      <c r="CJ2188">
        <v>-113.1735111</v>
      </c>
      <c r="CN2188" t="s">
        <v>6242</v>
      </c>
      <c r="CO2188" t="s">
        <v>298</v>
      </c>
      <c r="CV2188" t="s">
        <v>154</v>
      </c>
      <c r="CW2188" t="s">
        <v>358</v>
      </c>
      <c r="CX2188" t="s">
        <v>2777</v>
      </c>
      <c r="DC2188" s="15"/>
      <c r="DF2188">
        <v>43</v>
      </c>
      <c r="DG2188" t="s">
        <v>130</v>
      </c>
      <c r="DH2188" t="s">
        <v>146</v>
      </c>
    </row>
    <row r="2189" spans="1:112" x14ac:dyDescent="0.25">
      <c r="A2189" t="s">
        <v>6231</v>
      </c>
      <c r="B2189" t="s">
        <v>6232</v>
      </c>
      <c r="C2189" t="s">
        <v>6249</v>
      </c>
      <c r="D2189" t="s">
        <v>124</v>
      </c>
      <c r="E2189" t="s">
        <v>125</v>
      </c>
      <c r="F2189" t="s">
        <v>126</v>
      </c>
      <c r="G2189" s="15">
        <v>42563</v>
      </c>
      <c r="H2189" t="s">
        <v>1989</v>
      </c>
      <c r="I2189" t="s">
        <v>128</v>
      </c>
      <c r="J2189" s="15"/>
      <c r="T2189" t="s">
        <v>6234</v>
      </c>
      <c r="V2189" t="s">
        <v>6246</v>
      </c>
      <c r="AA2189" t="s">
        <v>6236</v>
      </c>
      <c r="AB2189" t="s">
        <v>6231</v>
      </c>
      <c r="AC2189" t="s">
        <v>6237</v>
      </c>
      <c r="AD2189" t="s">
        <v>1407</v>
      </c>
      <c r="AE2189" t="s">
        <v>1544</v>
      </c>
      <c r="AF2189" t="s">
        <v>137</v>
      </c>
      <c r="AG2189" t="s">
        <v>1408</v>
      </c>
      <c r="AI2189" t="s">
        <v>139</v>
      </c>
      <c r="AK2189" t="s">
        <v>140</v>
      </c>
      <c r="AM2189" t="s">
        <v>141</v>
      </c>
      <c r="AZ2189" t="s">
        <v>2762</v>
      </c>
      <c r="BA2189" t="s">
        <v>1208</v>
      </c>
      <c r="BB2189" t="s">
        <v>2763</v>
      </c>
      <c r="BC2189" t="s">
        <v>2764</v>
      </c>
      <c r="BD2189" t="s">
        <v>5656</v>
      </c>
      <c r="BE2189" s="15">
        <v>42569</v>
      </c>
      <c r="BG2189" t="s">
        <v>6238</v>
      </c>
      <c r="BH2189">
        <v>3.5799999999999998E-2</v>
      </c>
      <c r="BI2189" t="s">
        <v>139</v>
      </c>
      <c r="BJ2189" s="15"/>
      <c r="BK2189" t="s">
        <v>146</v>
      </c>
      <c r="BL2189">
        <v>7</v>
      </c>
      <c r="BM2189" s="16">
        <v>42563.965277777803</v>
      </c>
      <c r="BO2189" s="16"/>
      <c r="BP2189" t="s">
        <v>147</v>
      </c>
      <c r="BQ2189" t="s">
        <v>147</v>
      </c>
      <c r="BS2189">
        <v>3.5799999999999998E-2</v>
      </c>
      <c r="BT2189" t="b">
        <v>0</v>
      </c>
      <c r="BV2189">
        <v>3.5799999999999998E-2</v>
      </c>
      <c r="BW2189">
        <v>1.7899999999999999E-2</v>
      </c>
      <c r="BX2189" t="s">
        <v>1103</v>
      </c>
      <c r="BY2189" t="s">
        <v>6231</v>
      </c>
      <c r="BZ2189" t="s">
        <v>6232</v>
      </c>
      <c r="CA2189" t="s">
        <v>6247</v>
      </c>
      <c r="CB2189" t="s">
        <v>150</v>
      </c>
      <c r="CC2189" t="s">
        <v>6248</v>
      </c>
      <c r="CD2189" t="s">
        <v>6241</v>
      </c>
      <c r="CI2189">
        <v>48.594347220000003</v>
      </c>
      <c r="CJ2189">
        <v>-113.1735111</v>
      </c>
      <c r="CN2189" t="s">
        <v>6242</v>
      </c>
      <c r="CO2189" t="s">
        <v>298</v>
      </c>
      <c r="CV2189" t="s">
        <v>154</v>
      </c>
      <c r="CW2189" t="s">
        <v>358</v>
      </c>
      <c r="CX2189" t="s">
        <v>2777</v>
      </c>
      <c r="DC2189" s="15"/>
      <c r="DF2189">
        <v>43</v>
      </c>
      <c r="DG2189" t="s">
        <v>130</v>
      </c>
      <c r="DH2189" t="s">
        <v>146</v>
      </c>
    </row>
    <row r="2190" spans="1:112" x14ac:dyDescent="0.25">
      <c r="A2190" t="s">
        <v>6231</v>
      </c>
      <c r="B2190" t="s">
        <v>6232</v>
      </c>
      <c r="C2190" t="s">
        <v>6250</v>
      </c>
      <c r="D2190" t="s">
        <v>124</v>
      </c>
      <c r="E2190" t="s">
        <v>125</v>
      </c>
      <c r="F2190" t="s">
        <v>126</v>
      </c>
      <c r="G2190" s="15">
        <v>42564</v>
      </c>
      <c r="H2190" t="s">
        <v>188</v>
      </c>
      <c r="I2190" t="s">
        <v>128</v>
      </c>
      <c r="J2190" s="15"/>
      <c r="T2190" t="s">
        <v>6234</v>
      </c>
      <c r="V2190" t="s">
        <v>6251</v>
      </c>
      <c r="AA2190" t="s">
        <v>6236</v>
      </c>
      <c r="AB2190" t="s">
        <v>6231</v>
      </c>
      <c r="AC2190" t="s">
        <v>6237</v>
      </c>
      <c r="AD2190" t="s">
        <v>1407</v>
      </c>
      <c r="AE2190" t="s">
        <v>1544</v>
      </c>
      <c r="AF2190" t="s">
        <v>137</v>
      </c>
      <c r="AG2190" t="s">
        <v>1408</v>
      </c>
      <c r="AI2190" t="s">
        <v>139</v>
      </c>
      <c r="AK2190" t="s">
        <v>140</v>
      </c>
      <c r="AM2190" t="s">
        <v>141</v>
      </c>
      <c r="AZ2190" t="s">
        <v>2762</v>
      </c>
      <c r="BA2190" t="s">
        <v>1208</v>
      </c>
      <c r="BB2190" t="s">
        <v>2763</v>
      </c>
      <c r="BC2190" t="s">
        <v>2764</v>
      </c>
      <c r="BD2190" t="s">
        <v>5656</v>
      </c>
      <c r="BE2190" s="15">
        <v>42569</v>
      </c>
      <c r="BG2190" t="s">
        <v>6238</v>
      </c>
      <c r="BH2190">
        <v>3.5799999999999998E-2</v>
      </c>
      <c r="BI2190" t="s">
        <v>139</v>
      </c>
      <c r="BJ2190" s="15"/>
      <c r="BK2190" t="s">
        <v>146</v>
      </c>
      <c r="BL2190">
        <v>7</v>
      </c>
      <c r="BM2190" s="16">
        <v>42564.75</v>
      </c>
      <c r="BO2190" s="16"/>
      <c r="BP2190" t="s">
        <v>147</v>
      </c>
      <c r="BQ2190" t="s">
        <v>147</v>
      </c>
      <c r="BS2190">
        <v>3.5799999999999998E-2</v>
      </c>
      <c r="BT2190" t="b">
        <v>0</v>
      </c>
      <c r="BV2190">
        <v>3.5799999999999998E-2</v>
      </c>
      <c r="BW2190">
        <v>1.7899999999999999E-2</v>
      </c>
      <c r="BX2190" t="s">
        <v>1103</v>
      </c>
      <c r="BY2190" t="s">
        <v>6231</v>
      </c>
      <c r="BZ2190" t="s">
        <v>6232</v>
      </c>
      <c r="CA2190" t="s">
        <v>6252</v>
      </c>
      <c r="CB2190" t="s">
        <v>150</v>
      </c>
      <c r="CC2190" t="s">
        <v>6253</v>
      </c>
      <c r="CD2190" t="s">
        <v>6241</v>
      </c>
      <c r="CI2190">
        <v>48.888086110000003</v>
      </c>
      <c r="CJ2190">
        <v>-112.7175833</v>
      </c>
      <c r="CN2190" t="s">
        <v>6242</v>
      </c>
      <c r="CO2190" t="s">
        <v>298</v>
      </c>
      <c r="CV2190" t="s">
        <v>154</v>
      </c>
      <c r="CW2190" t="s">
        <v>358</v>
      </c>
      <c r="CX2190" t="s">
        <v>2777</v>
      </c>
      <c r="DC2190" s="15"/>
      <c r="DF2190">
        <v>150</v>
      </c>
      <c r="DG2190" t="s">
        <v>130</v>
      </c>
      <c r="DH2190" t="s">
        <v>146</v>
      </c>
    </row>
    <row r="2191" spans="1:112" x14ac:dyDescent="0.25">
      <c r="A2191" t="s">
        <v>6231</v>
      </c>
      <c r="B2191" t="s">
        <v>6232</v>
      </c>
      <c r="C2191" t="s">
        <v>6254</v>
      </c>
      <c r="D2191" t="s">
        <v>124</v>
      </c>
      <c r="E2191" t="s">
        <v>125</v>
      </c>
      <c r="F2191" t="s">
        <v>126</v>
      </c>
      <c r="G2191" s="15">
        <v>42564</v>
      </c>
      <c r="H2191" t="s">
        <v>3805</v>
      </c>
      <c r="I2191" t="s">
        <v>128</v>
      </c>
      <c r="J2191" s="15"/>
      <c r="T2191" t="s">
        <v>6234</v>
      </c>
      <c r="V2191" t="s">
        <v>6251</v>
      </c>
      <c r="AA2191" t="s">
        <v>6236</v>
      </c>
      <c r="AB2191" t="s">
        <v>6231</v>
      </c>
      <c r="AC2191" t="s">
        <v>6237</v>
      </c>
      <c r="AD2191" t="s">
        <v>1407</v>
      </c>
      <c r="AE2191" t="s">
        <v>1544</v>
      </c>
      <c r="AF2191" t="s">
        <v>137</v>
      </c>
      <c r="AG2191" t="s">
        <v>1408</v>
      </c>
      <c r="AI2191" t="s">
        <v>139</v>
      </c>
      <c r="AK2191" t="s">
        <v>140</v>
      </c>
      <c r="AM2191" t="s">
        <v>141</v>
      </c>
      <c r="AZ2191" t="s">
        <v>2762</v>
      </c>
      <c r="BA2191" t="s">
        <v>1208</v>
      </c>
      <c r="BB2191" t="s">
        <v>2763</v>
      </c>
      <c r="BC2191" t="s">
        <v>2764</v>
      </c>
      <c r="BD2191" t="s">
        <v>5656</v>
      </c>
      <c r="BE2191" s="15">
        <v>42569</v>
      </c>
      <c r="BG2191" t="s">
        <v>6238</v>
      </c>
      <c r="BH2191">
        <v>3.5799999999999998E-2</v>
      </c>
      <c r="BI2191" t="s">
        <v>139</v>
      </c>
      <c r="BJ2191" s="15"/>
      <c r="BK2191" t="s">
        <v>146</v>
      </c>
      <c r="BL2191">
        <v>7</v>
      </c>
      <c r="BM2191" s="16">
        <v>42564.750694444403</v>
      </c>
      <c r="BO2191" s="16"/>
      <c r="BP2191" t="s">
        <v>147</v>
      </c>
      <c r="BQ2191" t="s">
        <v>147</v>
      </c>
      <c r="BS2191">
        <v>3.5799999999999998E-2</v>
      </c>
      <c r="BT2191" t="b">
        <v>0</v>
      </c>
      <c r="BV2191">
        <v>3.5799999999999998E-2</v>
      </c>
      <c r="BW2191">
        <v>1.7899999999999999E-2</v>
      </c>
      <c r="BX2191" t="s">
        <v>1103</v>
      </c>
      <c r="BY2191" t="s">
        <v>6231</v>
      </c>
      <c r="BZ2191" t="s">
        <v>6232</v>
      </c>
      <c r="CA2191" t="s">
        <v>6252</v>
      </c>
      <c r="CB2191" t="s">
        <v>150</v>
      </c>
      <c r="CC2191" t="s">
        <v>6253</v>
      </c>
      <c r="CD2191" t="s">
        <v>6241</v>
      </c>
      <c r="CI2191">
        <v>48.888086110000003</v>
      </c>
      <c r="CJ2191">
        <v>-112.7175833</v>
      </c>
      <c r="CN2191" t="s">
        <v>6242</v>
      </c>
      <c r="CO2191" t="s">
        <v>298</v>
      </c>
      <c r="CV2191" t="s">
        <v>154</v>
      </c>
      <c r="CW2191" t="s">
        <v>358</v>
      </c>
      <c r="CX2191" t="s">
        <v>2777</v>
      </c>
      <c r="DC2191" s="15"/>
      <c r="DF2191">
        <v>150</v>
      </c>
      <c r="DG2191" t="s">
        <v>130</v>
      </c>
      <c r="DH2191" t="s">
        <v>146</v>
      </c>
    </row>
    <row r="2192" spans="1:112" x14ac:dyDescent="0.25">
      <c r="A2192" t="s">
        <v>6231</v>
      </c>
      <c r="B2192" t="s">
        <v>6232</v>
      </c>
      <c r="C2192" t="s">
        <v>6259</v>
      </c>
      <c r="D2192" t="s">
        <v>124</v>
      </c>
      <c r="E2192" t="s">
        <v>125</v>
      </c>
      <c r="F2192" t="s">
        <v>126</v>
      </c>
      <c r="G2192" s="15">
        <v>42576</v>
      </c>
      <c r="H2192" t="s">
        <v>1385</v>
      </c>
      <c r="I2192" t="s">
        <v>128</v>
      </c>
      <c r="J2192" s="15"/>
      <c r="T2192" t="s">
        <v>6234</v>
      </c>
      <c r="V2192" t="s">
        <v>6260</v>
      </c>
      <c r="AA2192" t="s">
        <v>6236</v>
      </c>
      <c r="AB2192" t="s">
        <v>6231</v>
      </c>
      <c r="AC2192" t="s">
        <v>6237</v>
      </c>
      <c r="AD2192" t="s">
        <v>1407</v>
      </c>
      <c r="AE2192" t="s">
        <v>1544</v>
      </c>
      <c r="AF2192" t="s">
        <v>137</v>
      </c>
      <c r="AG2192" t="s">
        <v>1408</v>
      </c>
      <c r="AI2192" t="s">
        <v>139</v>
      </c>
      <c r="AK2192" t="s">
        <v>140</v>
      </c>
      <c r="AM2192" t="s">
        <v>141</v>
      </c>
      <c r="AZ2192" t="s">
        <v>2762</v>
      </c>
      <c r="BA2192" t="s">
        <v>1208</v>
      </c>
      <c r="BB2192" t="s">
        <v>2763</v>
      </c>
      <c r="BC2192" t="s">
        <v>2764</v>
      </c>
      <c r="BD2192" t="s">
        <v>5656</v>
      </c>
      <c r="BE2192" s="15">
        <v>42583</v>
      </c>
      <c r="BG2192" t="s">
        <v>6238</v>
      </c>
      <c r="BH2192">
        <v>3.5799999999999998E-2</v>
      </c>
      <c r="BI2192" t="s">
        <v>139</v>
      </c>
      <c r="BJ2192" s="15"/>
      <c r="BK2192" t="s">
        <v>146</v>
      </c>
      <c r="BL2192">
        <v>7</v>
      </c>
      <c r="BM2192" s="16">
        <v>42576.791666666701</v>
      </c>
      <c r="BO2192" s="16"/>
      <c r="BP2192" t="s">
        <v>147</v>
      </c>
      <c r="BQ2192" t="s">
        <v>147</v>
      </c>
      <c r="BS2192">
        <v>3.5799999999999998E-2</v>
      </c>
      <c r="BT2192" t="b">
        <v>0</v>
      </c>
      <c r="BV2192">
        <v>3.5799999999999998E-2</v>
      </c>
      <c r="BW2192">
        <v>1.7899999999999999E-2</v>
      </c>
      <c r="BX2192" t="s">
        <v>1103</v>
      </c>
      <c r="BY2192" t="s">
        <v>6231</v>
      </c>
      <c r="BZ2192" t="s">
        <v>6232</v>
      </c>
      <c r="CA2192" t="s">
        <v>6261</v>
      </c>
      <c r="CB2192" t="s">
        <v>150</v>
      </c>
      <c r="CC2192" t="s">
        <v>6262</v>
      </c>
      <c r="CD2192" t="s">
        <v>6241</v>
      </c>
      <c r="CI2192">
        <v>48.580716670000001</v>
      </c>
      <c r="CJ2192">
        <v>-113.03041109999999</v>
      </c>
      <c r="CN2192" t="s">
        <v>6242</v>
      </c>
      <c r="CO2192" t="s">
        <v>298</v>
      </c>
      <c r="CV2192" t="s">
        <v>154</v>
      </c>
      <c r="CW2192" t="s">
        <v>358</v>
      </c>
      <c r="CX2192" t="s">
        <v>2777</v>
      </c>
      <c r="DC2192" s="15"/>
      <c r="DF2192">
        <v>110</v>
      </c>
      <c r="DG2192" t="s">
        <v>130</v>
      </c>
      <c r="DH2192" t="s">
        <v>146</v>
      </c>
    </row>
    <row r="2193" spans="1:112" x14ac:dyDescent="0.25">
      <c r="A2193" t="s">
        <v>6231</v>
      </c>
      <c r="B2193" t="s">
        <v>6232</v>
      </c>
      <c r="C2193" t="s">
        <v>6255</v>
      </c>
      <c r="D2193" t="s">
        <v>124</v>
      </c>
      <c r="E2193" t="s">
        <v>125</v>
      </c>
      <c r="F2193" t="s">
        <v>126</v>
      </c>
      <c r="G2193" s="15">
        <v>42576</v>
      </c>
      <c r="H2193" t="s">
        <v>1385</v>
      </c>
      <c r="I2193" t="s">
        <v>128</v>
      </c>
      <c r="J2193" s="15"/>
      <c r="T2193" t="s">
        <v>6234</v>
      </c>
      <c r="V2193" t="s">
        <v>6256</v>
      </c>
      <c r="AA2193" t="s">
        <v>6236</v>
      </c>
      <c r="AB2193" t="s">
        <v>6231</v>
      </c>
      <c r="AC2193" t="s">
        <v>6237</v>
      </c>
      <c r="AD2193" t="s">
        <v>1407</v>
      </c>
      <c r="AE2193" t="s">
        <v>1544</v>
      </c>
      <c r="AF2193" t="s">
        <v>137</v>
      </c>
      <c r="AG2193" t="s">
        <v>1408</v>
      </c>
      <c r="AI2193" t="s">
        <v>139</v>
      </c>
      <c r="AK2193" t="s">
        <v>140</v>
      </c>
      <c r="AM2193" t="s">
        <v>141</v>
      </c>
      <c r="AZ2193" t="s">
        <v>2762</v>
      </c>
      <c r="BA2193" t="s">
        <v>1208</v>
      </c>
      <c r="BB2193" t="s">
        <v>2763</v>
      </c>
      <c r="BC2193" t="s">
        <v>2764</v>
      </c>
      <c r="BD2193" t="s">
        <v>5656</v>
      </c>
      <c r="BE2193" s="15">
        <v>42583</v>
      </c>
      <c r="BG2193" t="s">
        <v>6238</v>
      </c>
      <c r="BH2193">
        <v>3.5799999999999998E-2</v>
      </c>
      <c r="BI2193" t="s">
        <v>139</v>
      </c>
      <c r="BJ2193" s="15"/>
      <c r="BK2193" t="s">
        <v>146</v>
      </c>
      <c r="BL2193">
        <v>7</v>
      </c>
      <c r="BM2193" s="16">
        <v>42576.791666666701</v>
      </c>
      <c r="BO2193" s="16"/>
      <c r="BP2193" t="s">
        <v>147</v>
      </c>
      <c r="BQ2193" t="s">
        <v>147</v>
      </c>
      <c r="BS2193">
        <v>3.5799999999999998E-2</v>
      </c>
      <c r="BT2193" t="b">
        <v>0</v>
      </c>
      <c r="BV2193">
        <v>3.5799999999999998E-2</v>
      </c>
      <c r="BW2193">
        <v>1.7899999999999999E-2</v>
      </c>
      <c r="BX2193" t="s">
        <v>1103</v>
      </c>
      <c r="BY2193" t="s">
        <v>6231</v>
      </c>
      <c r="BZ2193" t="s">
        <v>6232</v>
      </c>
      <c r="CA2193" t="s">
        <v>6257</v>
      </c>
      <c r="CB2193" t="s">
        <v>150</v>
      </c>
      <c r="CC2193" t="s">
        <v>6258</v>
      </c>
      <c r="CD2193" t="s">
        <v>6241</v>
      </c>
      <c r="CI2193">
        <v>48.556388890000001</v>
      </c>
      <c r="CJ2193">
        <v>-113.0688889</v>
      </c>
      <c r="CN2193" t="s">
        <v>6242</v>
      </c>
      <c r="CO2193" t="s">
        <v>298</v>
      </c>
      <c r="CV2193" t="s">
        <v>154</v>
      </c>
      <c r="CW2193" t="s">
        <v>358</v>
      </c>
      <c r="CX2193" t="s">
        <v>2777</v>
      </c>
      <c r="DC2193" s="15"/>
      <c r="DF2193">
        <v>55</v>
      </c>
      <c r="DG2193" t="s">
        <v>130</v>
      </c>
      <c r="DH2193" t="s">
        <v>146</v>
      </c>
    </row>
    <row r="2194" spans="1:112" x14ac:dyDescent="0.25">
      <c r="A2194" t="s">
        <v>6231</v>
      </c>
      <c r="B2194" t="s">
        <v>6232</v>
      </c>
      <c r="C2194" t="s">
        <v>6263</v>
      </c>
      <c r="D2194" t="s">
        <v>124</v>
      </c>
      <c r="E2194" t="s">
        <v>125</v>
      </c>
      <c r="F2194" t="s">
        <v>126</v>
      </c>
      <c r="G2194" s="15">
        <v>42576</v>
      </c>
      <c r="H2194" t="s">
        <v>1539</v>
      </c>
      <c r="I2194" t="s">
        <v>128</v>
      </c>
      <c r="J2194" s="15"/>
      <c r="T2194" t="s">
        <v>6234</v>
      </c>
      <c r="V2194" t="s">
        <v>6256</v>
      </c>
      <c r="AA2194" t="s">
        <v>6236</v>
      </c>
      <c r="AB2194" t="s">
        <v>6231</v>
      </c>
      <c r="AC2194" t="s">
        <v>6237</v>
      </c>
      <c r="AD2194" t="s">
        <v>1407</v>
      </c>
      <c r="AE2194" t="s">
        <v>1544</v>
      </c>
      <c r="AF2194" t="s">
        <v>137</v>
      </c>
      <c r="AG2194" t="s">
        <v>1408</v>
      </c>
      <c r="AI2194" t="s">
        <v>139</v>
      </c>
      <c r="AK2194" t="s">
        <v>140</v>
      </c>
      <c r="AM2194" t="s">
        <v>141</v>
      </c>
      <c r="AZ2194" t="s">
        <v>2762</v>
      </c>
      <c r="BA2194" t="s">
        <v>1208</v>
      </c>
      <c r="BB2194" t="s">
        <v>2763</v>
      </c>
      <c r="BC2194" t="s">
        <v>2764</v>
      </c>
      <c r="BD2194" t="s">
        <v>5656</v>
      </c>
      <c r="BE2194" s="15">
        <v>42583</v>
      </c>
      <c r="BG2194" t="s">
        <v>6238</v>
      </c>
      <c r="BH2194">
        <v>3.5799999999999998E-2</v>
      </c>
      <c r="BI2194" t="s">
        <v>139</v>
      </c>
      <c r="BJ2194" s="15"/>
      <c r="BK2194" t="s">
        <v>146</v>
      </c>
      <c r="BL2194">
        <v>7</v>
      </c>
      <c r="BM2194" s="16">
        <v>42576.875</v>
      </c>
      <c r="BO2194" s="16"/>
      <c r="BP2194" t="s">
        <v>147</v>
      </c>
      <c r="BQ2194" t="s">
        <v>147</v>
      </c>
      <c r="BS2194">
        <v>3.5799999999999998E-2</v>
      </c>
      <c r="BT2194" t="b">
        <v>0</v>
      </c>
      <c r="BV2194">
        <v>3.5799999999999998E-2</v>
      </c>
      <c r="BW2194">
        <v>1.7899999999999999E-2</v>
      </c>
      <c r="BX2194" t="s">
        <v>1103</v>
      </c>
      <c r="BY2194" t="s">
        <v>6231</v>
      </c>
      <c r="BZ2194" t="s">
        <v>6232</v>
      </c>
      <c r="CA2194" t="s">
        <v>6257</v>
      </c>
      <c r="CB2194" t="s">
        <v>150</v>
      </c>
      <c r="CC2194" t="s">
        <v>6258</v>
      </c>
      <c r="CD2194" t="s">
        <v>6241</v>
      </c>
      <c r="CI2194">
        <v>48.556388890000001</v>
      </c>
      <c r="CJ2194">
        <v>-113.0688889</v>
      </c>
      <c r="CN2194" t="s">
        <v>6242</v>
      </c>
      <c r="CO2194" t="s">
        <v>298</v>
      </c>
      <c r="CV2194" t="s">
        <v>154</v>
      </c>
      <c r="CW2194" t="s">
        <v>358</v>
      </c>
      <c r="CX2194" t="s">
        <v>2777</v>
      </c>
      <c r="DC2194" s="15"/>
      <c r="DF2194">
        <v>55</v>
      </c>
      <c r="DG2194" t="s">
        <v>130</v>
      </c>
      <c r="DH2194" t="s">
        <v>146</v>
      </c>
    </row>
    <row r="2195" spans="1:112" x14ac:dyDescent="0.25">
      <c r="A2195" t="s">
        <v>6231</v>
      </c>
      <c r="B2195" t="s">
        <v>6232</v>
      </c>
      <c r="C2195" t="s">
        <v>6264</v>
      </c>
      <c r="D2195" t="s">
        <v>124</v>
      </c>
      <c r="E2195" t="s">
        <v>125</v>
      </c>
      <c r="F2195" t="s">
        <v>126</v>
      </c>
      <c r="G2195" s="15">
        <v>42578</v>
      </c>
      <c r="H2195" t="s">
        <v>1385</v>
      </c>
      <c r="I2195" t="s">
        <v>128</v>
      </c>
      <c r="J2195" s="15"/>
      <c r="T2195" t="s">
        <v>6234</v>
      </c>
      <c r="V2195" t="s">
        <v>6265</v>
      </c>
      <c r="AA2195" t="s">
        <v>6236</v>
      </c>
      <c r="AB2195" t="s">
        <v>6231</v>
      </c>
      <c r="AC2195" t="s">
        <v>6237</v>
      </c>
      <c r="AD2195" t="s">
        <v>1407</v>
      </c>
      <c r="AE2195" t="s">
        <v>1544</v>
      </c>
      <c r="AF2195" t="s">
        <v>137</v>
      </c>
      <c r="AG2195" t="s">
        <v>1408</v>
      </c>
      <c r="AI2195" t="s">
        <v>139</v>
      </c>
      <c r="AK2195" t="s">
        <v>140</v>
      </c>
      <c r="AM2195" t="s">
        <v>141</v>
      </c>
      <c r="AZ2195" t="s">
        <v>2762</v>
      </c>
      <c r="BA2195" t="s">
        <v>1208</v>
      </c>
      <c r="BB2195" t="s">
        <v>2763</v>
      </c>
      <c r="BC2195" t="s">
        <v>2764</v>
      </c>
      <c r="BD2195" t="s">
        <v>5656</v>
      </c>
      <c r="BE2195" s="15">
        <v>42583</v>
      </c>
      <c r="BG2195" t="s">
        <v>6238</v>
      </c>
      <c r="BH2195">
        <v>3.5799999999999998E-2</v>
      </c>
      <c r="BI2195" t="s">
        <v>139</v>
      </c>
      <c r="BJ2195" s="15"/>
      <c r="BK2195" t="s">
        <v>146</v>
      </c>
      <c r="BL2195">
        <v>7</v>
      </c>
      <c r="BM2195" s="16">
        <v>42578.791666666701</v>
      </c>
      <c r="BO2195" s="16"/>
      <c r="BP2195" t="s">
        <v>147</v>
      </c>
      <c r="BQ2195" t="s">
        <v>147</v>
      </c>
      <c r="BS2195">
        <v>3.5799999999999998E-2</v>
      </c>
      <c r="BT2195" t="b">
        <v>0</v>
      </c>
      <c r="BV2195">
        <v>3.5799999999999998E-2</v>
      </c>
      <c r="BW2195">
        <v>1.7899999999999999E-2</v>
      </c>
      <c r="BX2195" t="s">
        <v>1103</v>
      </c>
      <c r="BY2195" t="s">
        <v>6231</v>
      </c>
      <c r="BZ2195" t="s">
        <v>6232</v>
      </c>
      <c r="CA2195" t="s">
        <v>6266</v>
      </c>
      <c r="CB2195" t="s">
        <v>150</v>
      </c>
      <c r="CC2195" t="s">
        <v>6267</v>
      </c>
      <c r="CD2195" t="s">
        <v>6241</v>
      </c>
      <c r="CI2195">
        <v>48.627705560000003</v>
      </c>
      <c r="CJ2195">
        <v>-112.4292861</v>
      </c>
      <c r="CN2195" t="s">
        <v>6242</v>
      </c>
      <c r="CO2195" t="s">
        <v>298</v>
      </c>
      <c r="CV2195" t="s">
        <v>154</v>
      </c>
      <c r="CW2195" t="s">
        <v>358</v>
      </c>
      <c r="CX2195" t="s">
        <v>2777</v>
      </c>
      <c r="DC2195" s="15"/>
      <c r="DF2195">
        <v>190</v>
      </c>
      <c r="DG2195" t="s">
        <v>130</v>
      </c>
      <c r="DH2195" t="s">
        <v>146</v>
      </c>
    </row>
    <row r="2196" spans="1:112" x14ac:dyDescent="0.25">
      <c r="A2196" t="s">
        <v>6231</v>
      </c>
      <c r="B2196" t="s">
        <v>6232</v>
      </c>
      <c r="C2196" t="s">
        <v>6268</v>
      </c>
      <c r="D2196" t="s">
        <v>124</v>
      </c>
      <c r="E2196" t="s">
        <v>125</v>
      </c>
      <c r="F2196" t="s">
        <v>126</v>
      </c>
      <c r="G2196" s="15">
        <v>42604</v>
      </c>
      <c r="H2196" t="s">
        <v>1403</v>
      </c>
      <c r="I2196" t="s">
        <v>128</v>
      </c>
      <c r="J2196" s="15"/>
      <c r="T2196" t="s">
        <v>6234</v>
      </c>
      <c r="V2196" t="s">
        <v>6269</v>
      </c>
      <c r="AA2196" t="s">
        <v>6236</v>
      </c>
      <c r="AB2196" t="s">
        <v>6231</v>
      </c>
      <c r="AC2196" t="s">
        <v>6237</v>
      </c>
      <c r="AD2196" t="s">
        <v>1407</v>
      </c>
      <c r="AE2196" t="s">
        <v>1544</v>
      </c>
      <c r="AF2196" t="s">
        <v>137</v>
      </c>
      <c r="AG2196" t="s">
        <v>1408</v>
      </c>
      <c r="AI2196" t="s">
        <v>139</v>
      </c>
      <c r="AK2196" t="s">
        <v>140</v>
      </c>
      <c r="AM2196" t="s">
        <v>141</v>
      </c>
      <c r="AZ2196" t="s">
        <v>2762</v>
      </c>
      <c r="BA2196" t="s">
        <v>1208</v>
      </c>
      <c r="BB2196" t="s">
        <v>2763</v>
      </c>
      <c r="BC2196" t="s">
        <v>2764</v>
      </c>
      <c r="BD2196" t="s">
        <v>5656</v>
      </c>
      <c r="BE2196" s="15">
        <v>42615</v>
      </c>
      <c r="BG2196" t="s">
        <v>6238</v>
      </c>
      <c r="BH2196">
        <v>3.5799999999999998E-2</v>
      </c>
      <c r="BI2196" t="s">
        <v>139</v>
      </c>
      <c r="BJ2196" s="15"/>
      <c r="BK2196" t="s">
        <v>146</v>
      </c>
      <c r="BL2196">
        <v>7</v>
      </c>
      <c r="BM2196" s="16">
        <v>42604.916666666701</v>
      </c>
      <c r="BO2196" s="16"/>
      <c r="BP2196" t="s">
        <v>147</v>
      </c>
      <c r="BQ2196" t="s">
        <v>147</v>
      </c>
      <c r="BS2196">
        <v>3.5799999999999998E-2</v>
      </c>
      <c r="BT2196" t="b">
        <v>0</v>
      </c>
      <c r="BV2196">
        <v>3.5799999999999998E-2</v>
      </c>
      <c r="BW2196">
        <v>1.7899999999999999E-2</v>
      </c>
      <c r="BX2196" t="s">
        <v>1103</v>
      </c>
      <c r="BY2196" t="s">
        <v>6231</v>
      </c>
      <c r="BZ2196" t="s">
        <v>6232</v>
      </c>
      <c r="CA2196" t="s">
        <v>6270</v>
      </c>
      <c r="CB2196" t="s">
        <v>150</v>
      </c>
      <c r="CC2196" t="s">
        <v>6271</v>
      </c>
      <c r="CD2196" t="s">
        <v>6241</v>
      </c>
      <c r="CI2196">
        <v>48.597630559999999</v>
      </c>
      <c r="CJ2196">
        <v>-113.00350280000001</v>
      </c>
      <c r="CN2196" t="s">
        <v>6242</v>
      </c>
      <c r="CO2196" t="s">
        <v>298</v>
      </c>
      <c r="CV2196" t="s">
        <v>154</v>
      </c>
      <c r="CW2196" t="s">
        <v>358</v>
      </c>
      <c r="CX2196" t="s">
        <v>2777</v>
      </c>
      <c r="DC2196" s="15"/>
      <c r="DF2196">
        <v>148</v>
      </c>
      <c r="DG2196" t="s">
        <v>130</v>
      </c>
      <c r="DH2196" t="s">
        <v>146</v>
      </c>
    </row>
    <row r="2197" spans="1:112" x14ac:dyDescent="0.25">
      <c r="A2197" t="s">
        <v>6231</v>
      </c>
      <c r="B2197" t="s">
        <v>6232</v>
      </c>
      <c r="C2197" t="s">
        <v>6272</v>
      </c>
      <c r="D2197" t="s">
        <v>124</v>
      </c>
      <c r="E2197" t="s">
        <v>125</v>
      </c>
      <c r="F2197" t="s">
        <v>126</v>
      </c>
      <c r="G2197" s="15">
        <v>42605</v>
      </c>
      <c r="H2197" t="s">
        <v>1385</v>
      </c>
      <c r="I2197" t="s">
        <v>128</v>
      </c>
      <c r="J2197" s="15"/>
      <c r="T2197" t="s">
        <v>6234</v>
      </c>
      <c r="V2197" t="s">
        <v>6273</v>
      </c>
      <c r="AA2197" t="s">
        <v>6236</v>
      </c>
      <c r="AB2197" t="s">
        <v>6231</v>
      </c>
      <c r="AC2197" t="s">
        <v>6237</v>
      </c>
      <c r="AD2197" t="s">
        <v>1407</v>
      </c>
      <c r="AE2197" t="s">
        <v>1544</v>
      </c>
      <c r="AF2197" t="s">
        <v>137</v>
      </c>
      <c r="AG2197" t="s">
        <v>1408</v>
      </c>
      <c r="AI2197" t="s">
        <v>139</v>
      </c>
      <c r="AK2197" t="s">
        <v>140</v>
      </c>
      <c r="AM2197" t="s">
        <v>141</v>
      </c>
      <c r="AZ2197" t="s">
        <v>2762</v>
      </c>
      <c r="BA2197" t="s">
        <v>1208</v>
      </c>
      <c r="BB2197" t="s">
        <v>2763</v>
      </c>
      <c r="BC2197" t="s">
        <v>2764</v>
      </c>
      <c r="BD2197" t="s">
        <v>5656</v>
      </c>
      <c r="BE2197" s="15">
        <v>42615</v>
      </c>
      <c r="BG2197" t="s">
        <v>6238</v>
      </c>
      <c r="BH2197">
        <v>3.5799999999999998E-2</v>
      </c>
      <c r="BI2197" t="s">
        <v>139</v>
      </c>
      <c r="BJ2197" s="15"/>
      <c r="BK2197" t="s">
        <v>146</v>
      </c>
      <c r="BL2197">
        <v>7</v>
      </c>
      <c r="BM2197" s="16">
        <v>42605.791666666701</v>
      </c>
      <c r="BO2197" s="16"/>
      <c r="BP2197" t="s">
        <v>147</v>
      </c>
      <c r="BQ2197" t="s">
        <v>147</v>
      </c>
      <c r="BS2197">
        <v>3.5799999999999998E-2</v>
      </c>
      <c r="BT2197" t="b">
        <v>0</v>
      </c>
      <c r="BV2197">
        <v>3.5799999999999998E-2</v>
      </c>
      <c r="BW2197">
        <v>1.7899999999999999E-2</v>
      </c>
      <c r="BX2197" t="s">
        <v>1103</v>
      </c>
      <c r="BY2197" t="s">
        <v>6231</v>
      </c>
      <c r="BZ2197" t="s">
        <v>6232</v>
      </c>
      <c r="CA2197" t="s">
        <v>6274</v>
      </c>
      <c r="CB2197" t="s">
        <v>150</v>
      </c>
      <c r="CC2197" t="s">
        <v>6275</v>
      </c>
      <c r="CD2197" t="s">
        <v>6241</v>
      </c>
      <c r="CI2197">
        <v>48.546750000000003</v>
      </c>
      <c r="CJ2197">
        <v>-113.12347219999999</v>
      </c>
      <c r="CN2197" t="s">
        <v>6242</v>
      </c>
      <c r="CO2197" t="s">
        <v>298</v>
      </c>
      <c r="CV2197" t="s">
        <v>154</v>
      </c>
      <c r="CW2197" t="s">
        <v>358</v>
      </c>
      <c r="CX2197" t="s">
        <v>2777</v>
      </c>
      <c r="DC2197" s="15"/>
      <c r="DF2197">
        <v>59</v>
      </c>
      <c r="DG2197" t="s">
        <v>130</v>
      </c>
      <c r="DH2197" t="s">
        <v>146</v>
      </c>
    </row>
    <row r="2198" spans="1:112" x14ac:dyDescent="0.25">
      <c r="A2198" t="s">
        <v>6231</v>
      </c>
      <c r="B2198" t="s">
        <v>6232</v>
      </c>
      <c r="C2198" t="s">
        <v>6276</v>
      </c>
      <c r="D2198" t="s">
        <v>124</v>
      </c>
      <c r="E2198" t="s">
        <v>125</v>
      </c>
      <c r="F2198" t="s">
        <v>126</v>
      </c>
      <c r="G2198" s="15">
        <v>42605</v>
      </c>
      <c r="H2198" t="s">
        <v>1539</v>
      </c>
      <c r="I2198" t="s">
        <v>128</v>
      </c>
      <c r="J2198" s="15"/>
      <c r="T2198" t="s">
        <v>6234</v>
      </c>
      <c r="V2198" t="s">
        <v>6277</v>
      </c>
      <c r="AA2198" t="s">
        <v>6236</v>
      </c>
      <c r="AB2198" t="s">
        <v>6231</v>
      </c>
      <c r="AC2198" t="s">
        <v>6237</v>
      </c>
      <c r="AD2198" t="s">
        <v>1407</v>
      </c>
      <c r="AE2198" t="s">
        <v>1544</v>
      </c>
      <c r="AF2198" t="s">
        <v>137</v>
      </c>
      <c r="AG2198" t="s">
        <v>1408</v>
      </c>
      <c r="AI2198" t="s">
        <v>139</v>
      </c>
      <c r="AK2198" t="s">
        <v>140</v>
      </c>
      <c r="AM2198" t="s">
        <v>141</v>
      </c>
      <c r="AZ2198" t="s">
        <v>2762</v>
      </c>
      <c r="BA2198" t="s">
        <v>1208</v>
      </c>
      <c r="BB2198" t="s">
        <v>2763</v>
      </c>
      <c r="BC2198" t="s">
        <v>2764</v>
      </c>
      <c r="BD2198" t="s">
        <v>5656</v>
      </c>
      <c r="BE2198" s="15">
        <v>42615</v>
      </c>
      <c r="BG2198" t="s">
        <v>6238</v>
      </c>
      <c r="BH2198">
        <v>3.5799999999999998E-2</v>
      </c>
      <c r="BI2198" t="s">
        <v>139</v>
      </c>
      <c r="BJ2198" s="15"/>
      <c r="BK2198" t="s">
        <v>146</v>
      </c>
      <c r="BL2198">
        <v>7</v>
      </c>
      <c r="BM2198" s="16">
        <v>42605.875</v>
      </c>
      <c r="BO2198" s="16"/>
      <c r="BP2198" t="s">
        <v>147</v>
      </c>
      <c r="BQ2198" t="s">
        <v>147</v>
      </c>
      <c r="BS2198">
        <v>3.5799999999999998E-2</v>
      </c>
      <c r="BT2198" t="b">
        <v>0</v>
      </c>
      <c r="BV2198">
        <v>3.5799999999999998E-2</v>
      </c>
      <c r="BW2198">
        <v>1.7899999999999999E-2</v>
      </c>
      <c r="BX2198" t="s">
        <v>1103</v>
      </c>
      <c r="BY2198" t="s">
        <v>6231</v>
      </c>
      <c r="BZ2198" t="s">
        <v>6232</v>
      </c>
      <c r="CA2198" t="s">
        <v>6278</v>
      </c>
      <c r="CB2198" t="s">
        <v>150</v>
      </c>
      <c r="CC2198" t="s">
        <v>6279</v>
      </c>
      <c r="CD2198" t="s">
        <v>6241</v>
      </c>
      <c r="CI2198">
        <v>48.578447220000001</v>
      </c>
      <c r="CJ2198">
        <v>-113.2650139</v>
      </c>
      <c r="CN2198" t="s">
        <v>6242</v>
      </c>
      <c r="CO2198" t="s">
        <v>298</v>
      </c>
      <c r="CV2198" t="s">
        <v>154</v>
      </c>
      <c r="CW2198" t="s">
        <v>358</v>
      </c>
      <c r="CX2198" t="s">
        <v>2777</v>
      </c>
      <c r="DC2198" s="15"/>
      <c r="DF2198">
        <v>120</v>
      </c>
      <c r="DG2198" t="s">
        <v>130</v>
      </c>
      <c r="DH2198" t="s">
        <v>146</v>
      </c>
    </row>
    <row r="2199" spans="1:112" x14ac:dyDescent="0.25">
      <c r="A2199" t="s">
        <v>6231</v>
      </c>
      <c r="B2199" t="s">
        <v>6232</v>
      </c>
      <c r="C2199" t="s">
        <v>6280</v>
      </c>
      <c r="D2199" t="s">
        <v>124</v>
      </c>
      <c r="E2199" t="s">
        <v>125</v>
      </c>
      <c r="F2199" t="s">
        <v>126</v>
      </c>
      <c r="G2199" s="15">
        <v>42606</v>
      </c>
      <c r="H2199" t="s">
        <v>1236</v>
      </c>
      <c r="I2199" t="s">
        <v>128</v>
      </c>
      <c r="J2199" s="15"/>
      <c r="T2199" t="s">
        <v>6234</v>
      </c>
      <c r="V2199" t="s">
        <v>6281</v>
      </c>
      <c r="AA2199" t="s">
        <v>6236</v>
      </c>
      <c r="AB2199" t="s">
        <v>6231</v>
      </c>
      <c r="AC2199" t="s">
        <v>6237</v>
      </c>
      <c r="AD2199" t="s">
        <v>1407</v>
      </c>
      <c r="AE2199" t="s">
        <v>1544</v>
      </c>
      <c r="AF2199" t="s">
        <v>137</v>
      </c>
      <c r="AG2199" t="s">
        <v>1408</v>
      </c>
      <c r="AI2199" t="s">
        <v>139</v>
      </c>
      <c r="AK2199" t="s">
        <v>140</v>
      </c>
      <c r="AM2199" t="s">
        <v>141</v>
      </c>
      <c r="AZ2199" t="s">
        <v>2762</v>
      </c>
      <c r="BA2199" t="s">
        <v>1208</v>
      </c>
      <c r="BB2199" t="s">
        <v>2763</v>
      </c>
      <c r="BC2199" t="s">
        <v>2764</v>
      </c>
      <c r="BD2199" t="s">
        <v>5656</v>
      </c>
      <c r="BE2199" s="15">
        <v>42615</v>
      </c>
      <c r="BG2199" t="s">
        <v>6238</v>
      </c>
      <c r="BH2199">
        <v>3.5799999999999998E-2</v>
      </c>
      <c r="BI2199" t="s">
        <v>139</v>
      </c>
      <c r="BJ2199" s="15"/>
      <c r="BK2199" t="s">
        <v>146</v>
      </c>
      <c r="BL2199">
        <v>7</v>
      </c>
      <c r="BM2199" s="16">
        <v>42606.666666666701</v>
      </c>
      <c r="BO2199" s="16"/>
      <c r="BP2199" t="s">
        <v>147</v>
      </c>
      <c r="BQ2199" t="s">
        <v>147</v>
      </c>
      <c r="BS2199">
        <v>3.5799999999999998E-2</v>
      </c>
      <c r="BT2199" t="b">
        <v>0</v>
      </c>
      <c r="BV2199">
        <v>3.5799999999999998E-2</v>
      </c>
      <c r="BW2199">
        <v>1.7899999999999999E-2</v>
      </c>
      <c r="BX2199" t="s">
        <v>1103</v>
      </c>
      <c r="BY2199" t="s">
        <v>6231</v>
      </c>
      <c r="BZ2199" t="s">
        <v>6232</v>
      </c>
      <c r="CA2199" t="s">
        <v>6282</v>
      </c>
      <c r="CB2199" t="s">
        <v>150</v>
      </c>
      <c r="CC2199" t="s">
        <v>6283</v>
      </c>
      <c r="CD2199" t="s">
        <v>6241</v>
      </c>
      <c r="CI2199">
        <v>48.577833329999997</v>
      </c>
      <c r="CJ2199">
        <v>-112.8676639</v>
      </c>
      <c r="CN2199" t="s">
        <v>6242</v>
      </c>
      <c r="CO2199" t="s">
        <v>298</v>
      </c>
      <c r="CV2199" t="s">
        <v>154</v>
      </c>
      <c r="CW2199" t="s">
        <v>358</v>
      </c>
      <c r="CX2199" t="s">
        <v>2777</v>
      </c>
      <c r="DC2199" s="15"/>
      <c r="DF2199">
        <v>90</v>
      </c>
      <c r="DG2199" t="s">
        <v>130</v>
      </c>
      <c r="DH2199" t="s">
        <v>146</v>
      </c>
    </row>
    <row r="2200" spans="1:112" x14ac:dyDescent="0.25">
      <c r="A2200" t="s">
        <v>6231</v>
      </c>
      <c r="B2200" t="s">
        <v>6232</v>
      </c>
      <c r="C2200" t="s">
        <v>6284</v>
      </c>
      <c r="D2200" t="s">
        <v>124</v>
      </c>
      <c r="E2200" t="s">
        <v>125</v>
      </c>
      <c r="F2200" t="s">
        <v>126</v>
      </c>
      <c r="G2200" s="15">
        <v>42606</v>
      </c>
      <c r="H2200" t="s">
        <v>1385</v>
      </c>
      <c r="I2200" t="s">
        <v>128</v>
      </c>
      <c r="J2200" s="15"/>
      <c r="T2200" t="s">
        <v>6234</v>
      </c>
      <c r="V2200" t="s">
        <v>6285</v>
      </c>
      <c r="AA2200" t="s">
        <v>6236</v>
      </c>
      <c r="AB2200" t="s">
        <v>6231</v>
      </c>
      <c r="AC2200" t="s">
        <v>6237</v>
      </c>
      <c r="AD2200" t="s">
        <v>1407</v>
      </c>
      <c r="AE2200" t="s">
        <v>1544</v>
      </c>
      <c r="AF2200" t="s">
        <v>137</v>
      </c>
      <c r="AG2200" t="s">
        <v>1408</v>
      </c>
      <c r="AI2200" t="s">
        <v>139</v>
      </c>
      <c r="AK2200" t="s">
        <v>140</v>
      </c>
      <c r="AM2200" t="s">
        <v>141</v>
      </c>
      <c r="AZ2200" t="s">
        <v>2762</v>
      </c>
      <c r="BA2200" t="s">
        <v>1208</v>
      </c>
      <c r="BB2200" t="s">
        <v>2763</v>
      </c>
      <c r="BC2200" t="s">
        <v>2764</v>
      </c>
      <c r="BD2200" t="s">
        <v>5656</v>
      </c>
      <c r="BE2200" s="15">
        <v>42615</v>
      </c>
      <c r="BG2200" t="s">
        <v>6238</v>
      </c>
      <c r="BH2200">
        <v>3.5799999999999998E-2</v>
      </c>
      <c r="BI2200" t="s">
        <v>139</v>
      </c>
      <c r="BJ2200" s="15"/>
      <c r="BK2200" t="s">
        <v>146</v>
      </c>
      <c r="BL2200">
        <v>7</v>
      </c>
      <c r="BM2200" s="16">
        <v>42606.791666666701</v>
      </c>
      <c r="BO2200" s="16"/>
      <c r="BP2200" t="s">
        <v>147</v>
      </c>
      <c r="BQ2200" t="s">
        <v>147</v>
      </c>
      <c r="BS2200">
        <v>3.5799999999999998E-2</v>
      </c>
      <c r="BT2200" t="b">
        <v>0</v>
      </c>
      <c r="BV2200">
        <v>3.5799999999999998E-2</v>
      </c>
      <c r="BW2200">
        <v>1.7899999999999999E-2</v>
      </c>
      <c r="BX2200" t="s">
        <v>1103</v>
      </c>
      <c r="BY2200" t="s">
        <v>6231</v>
      </c>
      <c r="BZ2200" t="s">
        <v>6232</v>
      </c>
      <c r="CA2200" t="s">
        <v>6286</v>
      </c>
      <c r="CB2200" t="s">
        <v>150</v>
      </c>
      <c r="CC2200" t="s">
        <v>6287</v>
      </c>
      <c r="CD2200" t="s">
        <v>6241</v>
      </c>
      <c r="CI2200">
        <v>48.646700000000003</v>
      </c>
      <c r="CJ2200">
        <v>-112.48881110000001</v>
      </c>
      <c r="CN2200" t="s">
        <v>6242</v>
      </c>
      <c r="CO2200" t="s">
        <v>298</v>
      </c>
      <c r="CV2200" t="s">
        <v>154</v>
      </c>
      <c r="CW2200" t="s">
        <v>358</v>
      </c>
      <c r="CX2200" t="s">
        <v>2777</v>
      </c>
      <c r="DC2200" s="15"/>
      <c r="DF2200">
        <v>95</v>
      </c>
      <c r="DG2200" t="s">
        <v>130</v>
      </c>
      <c r="DH2200" t="s">
        <v>146</v>
      </c>
    </row>
    <row r="2201" spans="1:112" x14ac:dyDescent="0.25">
      <c r="A2201" t="s">
        <v>6231</v>
      </c>
      <c r="B2201" t="s">
        <v>6232</v>
      </c>
      <c r="C2201" t="s">
        <v>6288</v>
      </c>
      <c r="D2201" t="s">
        <v>124</v>
      </c>
      <c r="E2201" t="s">
        <v>125</v>
      </c>
      <c r="F2201" t="s">
        <v>126</v>
      </c>
      <c r="G2201" s="15">
        <v>42625</v>
      </c>
      <c r="H2201" t="s">
        <v>1539</v>
      </c>
      <c r="I2201" t="s">
        <v>128</v>
      </c>
      <c r="J2201" s="15"/>
      <c r="T2201" t="s">
        <v>6234</v>
      </c>
      <c r="V2201" t="s">
        <v>6289</v>
      </c>
      <c r="AA2201" t="s">
        <v>6236</v>
      </c>
      <c r="AB2201" t="s">
        <v>6231</v>
      </c>
      <c r="AC2201" t="s">
        <v>6237</v>
      </c>
      <c r="AD2201" t="s">
        <v>1407</v>
      </c>
      <c r="AE2201" t="s">
        <v>1544</v>
      </c>
      <c r="AF2201" t="s">
        <v>137</v>
      </c>
      <c r="AG2201" t="s">
        <v>1408</v>
      </c>
      <c r="AI2201" t="s">
        <v>139</v>
      </c>
      <c r="AK2201" t="s">
        <v>140</v>
      </c>
      <c r="AM2201" t="s">
        <v>141</v>
      </c>
      <c r="AZ2201" t="s">
        <v>2762</v>
      </c>
      <c r="BA2201" t="s">
        <v>1208</v>
      </c>
      <c r="BB2201" t="s">
        <v>2763</v>
      </c>
      <c r="BC2201" t="s">
        <v>2764</v>
      </c>
      <c r="BD2201" t="s">
        <v>5656</v>
      </c>
      <c r="BE2201" s="15">
        <v>42633</v>
      </c>
      <c r="BG2201" t="s">
        <v>6238</v>
      </c>
      <c r="BH2201">
        <v>3.5799999999999998E-2</v>
      </c>
      <c r="BI2201" t="s">
        <v>139</v>
      </c>
      <c r="BJ2201" s="15"/>
      <c r="BK2201" t="s">
        <v>146</v>
      </c>
      <c r="BL2201">
        <v>7</v>
      </c>
      <c r="BM2201" s="16">
        <v>42625.875</v>
      </c>
      <c r="BO2201" s="16"/>
      <c r="BP2201" t="s">
        <v>147</v>
      </c>
      <c r="BQ2201" t="s">
        <v>147</v>
      </c>
      <c r="BS2201">
        <v>3.5799999999999998E-2</v>
      </c>
      <c r="BT2201" t="b">
        <v>0</v>
      </c>
      <c r="BV2201">
        <v>3.5799999999999998E-2</v>
      </c>
      <c r="BW2201">
        <v>1.7899999999999999E-2</v>
      </c>
      <c r="BX2201" t="s">
        <v>1103</v>
      </c>
      <c r="BY2201" t="s">
        <v>6231</v>
      </c>
      <c r="BZ2201" t="s">
        <v>6232</v>
      </c>
      <c r="CA2201" t="s">
        <v>6290</v>
      </c>
      <c r="CB2201" t="s">
        <v>150</v>
      </c>
      <c r="CC2201" t="s">
        <v>6291</v>
      </c>
      <c r="CD2201" t="s">
        <v>6241</v>
      </c>
      <c r="CI2201">
        <v>48.549208329999999</v>
      </c>
      <c r="CJ2201">
        <v>-113.20685</v>
      </c>
      <c r="CN2201" t="s">
        <v>6242</v>
      </c>
      <c r="CO2201" t="s">
        <v>298</v>
      </c>
      <c r="CV2201" t="s">
        <v>154</v>
      </c>
      <c r="CW2201" t="s">
        <v>358</v>
      </c>
      <c r="CX2201" t="s">
        <v>2777</v>
      </c>
      <c r="DC2201" s="15"/>
      <c r="DF2201">
        <v>38</v>
      </c>
      <c r="DG2201" t="s">
        <v>130</v>
      </c>
      <c r="DH2201" t="s">
        <v>146</v>
      </c>
    </row>
    <row r="2202" spans="1:112" x14ac:dyDescent="0.25">
      <c r="A2202" t="s">
        <v>6231</v>
      </c>
      <c r="B2202" t="s">
        <v>6232</v>
      </c>
      <c r="C2202" t="s">
        <v>6292</v>
      </c>
      <c r="D2202" t="s">
        <v>124</v>
      </c>
      <c r="E2202" t="s">
        <v>125</v>
      </c>
      <c r="F2202" t="s">
        <v>126</v>
      </c>
      <c r="G2202" s="15">
        <v>42626</v>
      </c>
      <c r="H2202" t="s">
        <v>720</v>
      </c>
      <c r="I2202" t="s">
        <v>128</v>
      </c>
      <c r="J2202" s="15"/>
      <c r="T2202" t="s">
        <v>6234</v>
      </c>
      <c r="V2202" t="s">
        <v>6293</v>
      </c>
      <c r="AA2202" t="s">
        <v>6236</v>
      </c>
      <c r="AB2202" t="s">
        <v>6231</v>
      </c>
      <c r="AC2202" t="s">
        <v>6237</v>
      </c>
      <c r="AD2202" t="s">
        <v>1407</v>
      </c>
      <c r="AE2202" t="s">
        <v>1544</v>
      </c>
      <c r="AF2202" t="s">
        <v>137</v>
      </c>
      <c r="AG2202" t="s">
        <v>1408</v>
      </c>
      <c r="AI2202" t="s">
        <v>139</v>
      </c>
      <c r="AK2202" t="s">
        <v>140</v>
      </c>
      <c r="AM2202" t="s">
        <v>141</v>
      </c>
      <c r="AZ2202" t="s">
        <v>2762</v>
      </c>
      <c r="BA2202" t="s">
        <v>1208</v>
      </c>
      <c r="BB2202" t="s">
        <v>2763</v>
      </c>
      <c r="BC2202" t="s">
        <v>2764</v>
      </c>
      <c r="BD2202" t="s">
        <v>5656</v>
      </c>
      <c r="BE2202" s="15">
        <v>42633</v>
      </c>
      <c r="BG2202" t="s">
        <v>6238</v>
      </c>
      <c r="BH2202">
        <v>3.5799999999999998E-2</v>
      </c>
      <c r="BI2202" t="s">
        <v>139</v>
      </c>
      <c r="BJ2202" s="15"/>
      <c r="BK2202" t="s">
        <v>146</v>
      </c>
      <c r="BL2202">
        <v>7</v>
      </c>
      <c r="BM2202" s="16">
        <v>42626.708333333299</v>
      </c>
      <c r="BO2202" s="16"/>
      <c r="BP2202" t="s">
        <v>147</v>
      </c>
      <c r="BQ2202" t="s">
        <v>147</v>
      </c>
      <c r="BS2202">
        <v>3.5799999999999998E-2</v>
      </c>
      <c r="BT2202" t="b">
        <v>0</v>
      </c>
      <c r="BV2202">
        <v>3.5799999999999998E-2</v>
      </c>
      <c r="BW2202">
        <v>1.7899999999999999E-2</v>
      </c>
      <c r="BX2202" t="s">
        <v>1103</v>
      </c>
      <c r="BY2202" t="s">
        <v>6231</v>
      </c>
      <c r="BZ2202" t="s">
        <v>6232</v>
      </c>
      <c r="CA2202" t="s">
        <v>6294</v>
      </c>
      <c r="CB2202" t="s">
        <v>150</v>
      </c>
      <c r="CC2202" t="s">
        <v>6295</v>
      </c>
      <c r="CD2202" t="s">
        <v>6241</v>
      </c>
      <c r="CI2202">
        <v>48.528552779999998</v>
      </c>
      <c r="CJ2202">
        <v>-112.95860556</v>
      </c>
      <c r="CN2202" t="s">
        <v>6242</v>
      </c>
      <c r="CO2202" t="s">
        <v>298</v>
      </c>
      <c r="CP2202" t="s">
        <v>6296</v>
      </c>
      <c r="CQ2202" t="s">
        <v>6297</v>
      </c>
      <c r="CT2202" t="s">
        <v>6242</v>
      </c>
      <c r="CU2202" t="s">
        <v>6298</v>
      </c>
      <c r="CV2202" t="s">
        <v>154</v>
      </c>
      <c r="CW2202" t="s">
        <v>358</v>
      </c>
      <c r="CX2202" t="s">
        <v>2777</v>
      </c>
      <c r="DC2202" s="15"/>
      <c r="DF2202">
        <v>45</v>
      </c>
      <c r="DG2202" t="s">
        <v>130</v>
      </c>
      <c r="DH2202" t="s">
        <v>146</v>
      </c>
    </row>
    <row r="2203" spans="1:112" x14ac:dyDescent="0.25">
      <c r="A2203" t="s">
        <v>6231</v>
      </c>
      <c r="B2203" t="s">
        <v>6232</v>
      </c>
      <c r="C2203" t="s">
        <v>6299</v>
      </c>
      <c r="D2203" t="s">
        <v>124</v>
      </c>
      <c r="E2203" t="s">
        <v>125</v>
      </c>
      <c r="F2203" t="s">
        <v>126</v>
      </c>
      <c r="G2203" s="15">
        <v>42626</v>
      </c>
      <c r="H2203" t="s">
        <v>2017</v>
      </c>
      <c r="I2203" t="s">
        <v>128</v>
      </c>
      <c r="J2203" s="15"/>
      <c r="T2203" t="s">
        <v>6234</v>
      </c>
      <c r="V2203" t="s">
        <v>6300</v>
      </c>
      <c r="AA2203" t="s">
        <v>6236</v>
      </c>
      <c r="AB2203" t="s">
        <v>6231</v>
      </c>
      <c r="AC2203" t="s">
        <v>6237</v>
      </c>
      <c r="AD2203" t="s">
        <v>1407</v>
      </c>
      <c r="AE2203" t="s">
        <v>1544</v>
      </c>
      <c r="AF2203" t="s">
        <v>137</v>
      </c>
      <c r="AG2203" t="s">
        <v>1408</v>
      </c>
      <c r="AI2203" t="s">
        <v>139</v>
      </c>
      <c r="AK2203" t="s">
        <v>140</v>
      </c>
      <c r="AM2203" t="s">
        <v>141</v>
      </c>
      <c r="AZ2203" t="s">
        <v>2762</v>
      </c>
      <c r="BA2203" t="s">
        <v>1208</v>
      </c>
      <c r="BB2203" t="s">
        <v>2763</v>
      </c>
      <c r="BC2203" t="s">
        <v>2764</v>
      </c>
      <c r="BD2203" t="s">
        <v>5656</v>
      </c>
      <c r="BE2203" s="15">
        <v>42633</v>
      </c>
      <c r="BG2203" t="s">
        <v>6238</v>
      </c>
      <c r="BH2203">
        <v>3.5799999999999998E-2</v>
      </c>
      <c r="BI2203" t="s">
        <v>139</v>
      </c>
      <c r="BJ2203" s="15"/>
      <c r="BK2203" t="s">
        <v>146</v>
      </c>
      <c r="BL2203">
        <v>7</v>
      </c>
      <c r="BM2203" s="16">
        <v>42626.854166666701</v>
      </c>
      <c r="BO2203" s="16"/>
      <c r="BP2203" t="s">
        <v>147</v>
      </c>
      <c r="BQ2203" t="s">
        <v>147</v>
      </c>
      <c r="BS2203">
        <v>3.5799999999999998E-2</v>
      </c>
      <c r="BT2203" t="b">
        <v>0</v>
      </c>
      <c r="BV2203">
        <v>3.5799999999999998E-2</v>
      </c>
      <c r="BW2203">
        <v>1.7899999999999999E-2</v>
      </c>
      <c r="BX2203" t="s">
        <v>1103</v>
      </c>
      <c r="BY2203" t="s">
        <v>6231</v>
      </c>
      <c r="BZ2203" t="s">
        <v>6232</v>
      </c>
      <c r="CA2203" t="s">
        <v>6301</v>
      </c>
      <c r="CB2203" t="s">
        <v>150</v>
      </c>
      <c r="CC2203" t="s">
        <v>6302</v>
      </c>
      <c r="CD2203" t="s">
        <v>6241</v>
      </c>
      <c r="CI2203">
        <v>48.613711109999997</v>
      </c>
      <c r="CJ2203">
        <v>-113.01099720000001</v>
      </c>
      <c r="CN2203" t="s">
        <v>6242</v>
      </c>
      <c r="CO2203" t="s">
        <v>298</v>
      </c>
      <c r="CV2203" t="s">
        <v>154</v>
      </c>
      <c r="CW2203" t="s">
        <v>358</v>
      </c>
      <c r="CX2203" t="s">
        <v>2777</v>
      </c>
      <c r="DC2203" s="15"/>
      <c r="DF2203">
        <v>180</v>
      </c>
      <c r="DG2203" t="s">
        <v>130</v>
      </c>
      <c r="DH2203" t="s">
        <v>146</v>
      </c>
    </row>
    <row r="2204" spans="1:112" x14ac:dyDescent="0.25">
      <c r="A2204" t="s">
        <v>6231</v>
      </c>
      <c r="B2204" t="s">
        <v>6232</v>
      </c>
      <c r="C2204" t="s">
        <v>6303</v>
      </c>
      <c r="D2204" t="s">
        <v>124</v>
      </c>
      <c r="E2204" t="s">
        <v>125</v>
      </c>
      <c r="F2204" t="s">
        <v>126</v>
      </c>
      <c r="G2204" s="15">
        <v>42627</v>
      </c>
      <c r="H2204" t="s">
        <v>720</v>
      </c>
      <c r="I2204" t="s">
        <v>128</v>
      </c>
      <c r="J2204" s="15"/>
      <c r="T2204" t="s">
        <v>6234</v>
      </c>
      <c r="V2204" t="s">
        <v>6304</v>
      </c>
      <c r="AA2204" t="s">
        <v>6236</v>
      </c>
      <c r="AB2204" t="s">
        <v>6231</v>
      </c>
      <c r="AC2204" t="s">
        <v>6237</v>
      </c>
      <c r="AD2204" t="s">
        <v>1407</v>
      </c>
      <c r="AE2204" t="s">
        <v>1544</v>
      </c>
      <c r="AF2204" t="s">
        <v>137</v>
      </c>
      <c r="AG2204" t="s">
        <v>1408</v>
      </c>
      <c r="AI2204" t="s">
        <v>139</v>
      </c>
      <c r="AK2204" t="s">
        <v>140</v>
      </c>
      <c r="AM2204" t="s">
        <v>141</v>
      </c>
      <c r="AZ2204" t="s">
        <v>2762</v>
      </c>
      <c r="BA2204" t="s">
        <v>1208</v>
      </c>
      <c r="BB2204" t="s">
        <v>2763</v>
      </c>
      <c r="BC2204" t="s">
        <v>2764</v>
      </c>
      <c r="BD2204" t="s">
        <v>5656</v>
      </c>
      <c r="BE2204" s="15">
        <v>42633</v>
      </c>
      <c r="BG2204" t="s">
        <v>6238</v>
      </c>
      <c r="BH2204">
        <v>3.5799999999999998E-2</v>
      </c>
      <c r="BI2204" t="s">
        <v>139</v>
      </c>
      <c r="BJ2204" s="15"/>
      <c r="BK2204" t="s">
        <v>146</v>
      </c>
      <c r="BL2204">
        <v>7</v>
      </c>
      <c r="BM2204" s="16">
        <v>42627.708333333299</v>
      </c>
      <c r="BO2204" s="16"/>
      <c r="BP2204" t="s">
        <v>147</v>
      </c>
      <c r="BQ2204" t="s">
        <v>147</v>
      </c>
      <c r="BS2204">
        <v>3.5799999999999998E-2</v>
      </c>
      <c r="BT2204" t="b">
        <v>0</v>
      </c>
      <c r="BV2204">
        <v>3.5799999999999998E-2</v>
      </c>
      <c r="BW2204">
        <v>1.7899999999999999E-2</v>
      </c>
      <c r="BX2204" t="s">
        <v>1103</v>
      </c>
      <c r="BY2204" t="s">
        <v>6231</v>
      </c>
      <c r="BZ2204" t="s">
        <v>6232</v>
      </c>
      <c r="CA2204" t="s">
        <v>6305</v>
      </c>
      <c r="CB2204" t="s">
        <v>150</v>
      </c>
      <c r="CC2204" t="s">
        <v>6306</v>
      </c>
      <c r="CD2204" t="s">
        <v>6241</v>
      </c>
      <c r="CI2204">
        <v>48.56128889</v>
      </c>
      <c r="CJ2204">
        <v>-113.0088861</v>
      </c>
      <c r="CN2204" t="s">
        <v>6242</v>
      </c>
      <c r="CO2204" t="s">
        <v>298</v>
      </c>
      <c r="CV2204" t="s">
        <v>154</v>
      </c>
      <c r="CW2204" t="s">
        <v>358</v>
      </c>
      <c r="CX2204" t="s">
        <v>2777</v>
      </c>
      <c r="DC2204" s="15"/>
      <c r="DF2204">
        <v>35</v>
      </c>
      <c r="DG2204" t="s">
        <v>130</v>
      </c>
      <c r="DH2204" t="s">
        <v>146</v>
      </c>
    </row>
    <row r="2205" spans="1:112" x14ac:dyDescent="0.25">
      <c r="A2205" t="s">
        <v>6231</v>
      </c>
      <c r="B2205" t="s">
        <v>6232</v>
      </c>
      <c r="C2205" t="s">
        <v>6307</v>
      </c>
      <c r="D2205" t="s">
        <v>124</v>
      </c>
      <c r="E2205" t="s">
        <v>125</v>
      </c>
      <c r="F2205" t="s">
        <v>126</v>
      </c>
      <c r="G2205" s="15">
        <v>42632</v>
      </c>
      <c r="H2205" t="s">
        <v>1539</v>
      </c>
      <c r="I2205" t="s">
        <v>128</v>
      </c>
      <c r="J2205" s="15"/>
      <c r="T2205" t="s">
        <v>6234</v>
      </c>
      <c r="V2205" t="s">
        <v>6308</v>
      </c>
      <c r="AA2205" t="s">
        <v>6236</v>
      </c>
      <c r="AB2205" t="s">
        <v>6231</v>
      </c>
      <c r="AC2205" t="s">
        <v>6237</v>
      </c>
      <c r="AD2205" t="s">
        <v>1407</v>
      </c>
      <c r="AE2205" t="s">
        <v>1544</v>
      </c>
      <c r="AF2205" t="s">
        <v>137</v>
      </c>
      <c r="AG2205" t="s">
        <v>1408</v>
      </c>
      <c r="AI2205" t="s">
        <v>139</v>
      </c>
      <c r="AK2205" t="s">
        <v>140</v>
      </c>
      <c r="AM2205" t="s">
        <v>141</v>
      </c>
      <c r="AZ2205" t="s">
        <v>2762</v>
      </c>
      <c r="BA2205" t="s">
        <v>1208</v>
      </c>
      <c r="BB2205" t="s">
        <v>2763</v>
      </c>
      <c r="BC2205" t="s">
        <v>2764</v>
      </c>
      <c r="BD2205" t="s">
        <v>5656</v>
      </c>
      <c r="BE2205" s="15">
        <v>42642</v>
      </c>
      <c r="BG2205" t="s">
        <v>6238</v>
      </c>
      <c r="BH2205">
        <v>3.5799999999999998E-2</v>
      </c>
      <c r="BI2205" t="s">
        <v>139</v>
      </c>
      <c r="BJ2205" s="15"/>
      <c r="BK2205" t="s">
        <v>146</v>
      </c>
      <c r="BL2205">
        <v>7</v>
      </c>
      <c r="BM2205" s="16">
        <v>42632.875</v>
      </c>
      <c r="BO2205" s="16"/>
      <c r="BP2205" t="s">
        <v>147</v>
      </c>
      <c r="BQ2205" t="s">
        <v>147</v>
      </c>
      <c r="BS2205">
        <v>3.5799999999999998E-2</v>
      </c>
      <c r="BT2205" t="b">
        <v>0</v>
      </c>
      <c r="BV2205">
        <v>3.5799999999999998E-2</v>
      </c>
      <c r="BW2205">
        <v>1.7899999999999999E-2</v>
      </c>
      <c r="BX2205" t="s">
        <v>1103</v>
      </c>
      <c r="BY2205" t="s">
        <v>6231</v>
      </c>
      <c r="BZ2205" t="s">
        <v>6232</v>
      </c>
      <c r="CA2205" t="s">
        <v>6309</v>
      </c>
      <c r="CB2205" t="s">
        <v>150</v>
      </c>
      <c r="CC2205" t="s">
        <v>6310</v>
      </c>
      <c r="CD2205" t="s">
        <v>6241</v>
      </c>
      <c r="CI2205">
        <v>48.60246111</v>
      </c>
      <c r="CJ2205">
        <v>-113.0230194</v>
      </c>
      <c r="CN2205" t="s">
        <v>6242</v>
      </c>
      <c r="CO2205" t="s">
        <v>298</v>
      </c>
      <c r="CV2205" t="s">
        <v>154</v>
      </c>
      <c r="CW2205" t="s">
        <v>358</v>
      </c>
      <c r="CX2205" t="s">
        <v>2777</v>
      </c>
      <c r="DC2205" s="15"/>
      <c r="DF2205">
        <v>100</v>
      </c>
      <c r="DG2205" t="s">
        <v>130</v>
      </c>
      <c r="DH2205" t="s">
        <v>146</v>
      </c>
    </row>
    <row r="2206" spans="1:112" x14ac:dyDescent="0.25">
      <c r="A2206" t="s">
        <v>6231</v>
      </c>
      <c r="B2206" t="s">
        <v>6232</v>
      </c>
      <c r="C2206" t="s">
        <v>6311</v>
      </c>
      <c r="D2206" t="s">
        <v>6312</v>
      </c>
      <c r="E2206" t="s">
        <v>125</v>
      </c>
      <c r="F2206" t="s">
        <v>126</v>
      </c>
      <c r="G2206" s="15">
        <v>42632</v>
      </c>
      <c r="H2206" t="s">
        <v>4342</v>
      </c>
      <c r="I2206" t="s">
        <v>128</v>
      </c>
      <c r="J2206" s="15"/>
      <c r="T2206" t="s">
        <v>6234</v>
      </c>
      <c r="V2206" t="s">
        <v>6308</v>
      </c>
      <c r="AA2206" t="s">
        <v>6236</v>
      </c>
      <c r="AB2206" t="s">
        <v>6231</v>
      </c>
      <c r="AC2206" t="s">
        <v>6237</v>
      </c>
      <c r="AD2206" t="s">
        <v>1407</v>
      </c>
      <c r="AE2206" t="s">
        <v>1544</v>
      </c>
      <c r="AF2206" t="s">
        <v>137</v>
      </c>
      <c r="AG2206" t="s">
        <v>1408</v>
      </c>
      <c r="AI2206" t="s">
        <v>139</v>
      </c>
      <c r="AK2206" t="s">
        <v>140</v>
      </c>
      <c r="AM2206" t="s">
        <v>141</v>
      </c>
      <c r="AZ2206" t="s">
        <v>2762</v>
      </c>
      <c r="BA2206" t="s">
        <v>1208</v>
      </c>
      <c r="BB2206" t="s">
        <v>2763</v>
      </c>
      <c r="BC2206" t="s">
        <v>2764</v>
      </c>
      <c r="BD2206" t="s">
        <v>5656</v>
      </c>
      <c r="BE2206" s="15">
        <v>42642</v>
      </c>
      <c r="BG2206" t="s">
        <v>6238</v>
      </c>
      <c r="BH2206">
        <v>3.5799999999999998E-2</v>
      </c>
      <c r="BI2206" t="s">
        <v>139</v>
      </c>
      <c r="BJ2206" s="15"/>
      <c r="BK2206" t="s">
        <v>146</v>
      </c>
      <c r="BL2206">
        <v>7</v>
      </c>
      <c r="BM2206" s="16">
        <v>42632.875694444403</v>
      </c>
      <c r="BO2206" s="16"/>
      <c r="BP2206" t="s">
        <v>147</v>
      </c>
      <c r="BQ2206" t="s">
        <v>147</v>
      </c>
      <c r="BS2206">
        <v>3.5799999999999998E-2</v>
      </c>
      <c r="BT2206" t="b">
        <v>0</v>
      </c>
      <c r="BV2206">
        <v>3.5799999999999998E-2</v>
      </c>
      <c r="BW2206">
        <v>1.7899999999999999E-2</v>
      </c>
      <c r="BX2206" t="s">
        <v>1103</v>
      </c>
      <c r="BY2206" t="s">
        <v>6231</v>
      </c>
      <c r="BZ2206" t="s">
        <v>6232</v>
      </c>
      <c r="CA2206" t="s">
        <v>6309</v>
      </c>
      <c r="CB2206" t="s">
        <v>150</v>
      </c>
      <c r="CC2206" t="s">
        <v>6310</v>
      </c>
      <c r="CD2206" t="s">
        <v>6241</v>
      </c>
      <c r="CI2206">
        <v>48.60246111</v>
      </c>
      <c r="CJ2206">
        <v>-113.0230194</v>
      </c>
      <c r="CN2206" t="s">
        <v>6242</v>
      </c>
      <c r="CO2206" t="s">
        <v>298</v>
      </c>
      <c r="CV2206" t="s">
        <v>154</v>
      </c>
      <c r="CW2206" t="s">
        <v>358</v>
      </c>
      <c r="CX2206" t="s">
        <v>2777</v>
      </c>
      <c r="DC2206" s="15"/>
      <c r="DF2206">
        <v>100</v>
      </c>
      <c r="DG2206" t="s">
        <v>130</v>
      </c>
      <c r="DH2206" t="s">
        <v>146</v>
      </c>
    </row>
    <row r="2207" spans="1:112" x14ac:dyDescent="0.25">
      <c r="A2207" t="s">
        <v>6231</v>
      </c>
      <c r="B2207" t="s">
        <v>6232</v>
      </c>
      <c r="C2207" t="s">
        <v>6321</v>
      </c>
      <c r="D2207" t="s">
        <v>124</v>
      </c>
      <c r="E2207" t="s">
        <v>125</v>
      </c>
      <c r="F2207" t="s">
        <v>126</v>
      </c>
      <c r="G2207" s="15">
        <v>42856</v>
      </c>
      <c r="H2207" t="s">
        <v>1403</v>
      </c>
      <c r="I2207" t="s">
        <v>128</v>
      </c>
      <c r="J2207" s="15"/>
      <c r="T2207" t="s">
        <v>6234</v>
      </c>
      <c r="V2207" t="s">
        <v>6322</v>
      </c>
      <c r="AA2207" t="s">
        <v>6236</v>
      </c>
      <c r="AB2207" t="s">
        <v>6231</v>
      </c>
      <c r="AC2207" t="s">
        <v>6237</v>
      </c>
      <c r="AD2207" t="s">
        <v>1407</v>
      </c>
      <c r="AE2207" t="s">
        <v>1544</v>
      </c>
      <c r="AF2207" t="s">
        <v>137</v>
      </c>
      <c r="AG2207" t="s">
        <v>1408</v>
      </c>
      <c r="AI2207" t="s">
        <v>139</v>
      </c>
      <c r="AK2207" t="s">
        <v>140</v>
      </c>
      <c r="AM2207" t="s">
        <v>141</v>
      </c>
      <c r="AZ2207" t="s">
        <v>2762</v>
      </c>
      <c r="BA2207" t="s">
        <v>1208</v>
      </c>
      <c r="BB2207" t="s">
        <v>2763</v>
      </c>
      <c r="BC2207" t="s">
        <v>2764</v>
      </c>
      <c r="BD2207" t="s">
        <v>5656</v>
      </c>
      <c r="BE2207" s="15">
        <v>42859</v>
      </c>
      <c r="BG2207" t="s">
        <v>6238</v>
      </c>
      <c r="BH2207">
        <v>3.5799999999999998E-2</v>
      </c>
      <c r="BI2207" t="s">
        <v>139</v>
      </c>
      <c r="BJ2207" s="15"/>
      <c r="BK2207" t="s">
        <v>146</v>
      </c>
      <c r="BL2207">
        <v>7</v>
      </c>
      <c r="BM2207" s="16">
        <v>42856.916666666701</v>
      </c>
      <c r="BO2207" s="16"/>
      <c r="BP2207" t="s">
        <v>147</v>
      </c>
      <c r="BQ2207" t="s">
        <v>147</v>
      </c>
      <c r="BS2207">
        <v>3.5799999999999998E-2</v>
      </c>
      <c r="BT2207" t="b">
        <v>0</v>
      </c>
      <c r="BV2207">
        <v>3.5799999999999998E-2</v>
      </c>
      <c r="BW2207">
        <v>1.7899999999999999E-2</v>
      </c>
      <c r="BX2207" t="s">
        <v>1103</v>
      </c>
      <c r="BY2207" t="s">
        <v>6231</v>
      </c>
      <c r="BZ2207" t="s">
        <v>6232</v>
      </c>
      <c r="CA2207" t="s">
        <v>6323</v>
      </c>
      <c r="CB2207" t="s">
        <v>150</v>
      </c>
      <c r="CC2207" t="s">
        <v>6324</v>
      </c>
      <c r="CD2207" t="s">
        <v>6241</v>
      </c>
      <c r="CI2207">
        <v>48.637855559999998</v>
      </c>
      <c r="CJ2207">
        <v>-112.94352499999999</v>
      </c>
      <c r="CN2207" t="s">
        <v>6242</v>
      </c>
      <c r="CO2207" t="s">
        <v>298</v>
      </c>
      <c r="CP2207" t="s">
        <v>6325</v>
      </c>
      <c r="CQ2207" t="s">
        <v>6297</v>
      </c>
      <c r="CT2207" t="s">
        <v>6242</v>
      </c>
      <c r="CU2207" t="s">
        <v>6298</v>
      </c>
      <c r="CV2207" t="s">
        <v>154</v>
      </c>
      <c r="CW2207" t="s">
        <v>358</v>
      </c>
      <c r="CX2207" t="s">
        <v>2777</v>
      </c>
      <c r="DC2207" s="15"/>
      <c r="DF2207">
        <v>54</v>
      </c>
      <c r="DG2207" t="s">
        <v>130</v>
      </c>
      <c r="DH2207" t="s">
        <v>146</v>
      </c>
    </row>
    <row r="2208" spans="1:112" x14ac:dyDescent="0.25">
      <c r="A2208" t="s">
        <v>6231</v>
      </c>
      <c r="B2208" t="s">
        <v>6232</v>
      </c>
      <c r="C2208" t="s">
        <v>6326</v>
      </c>
      <c r="D2208" t="s">
        <v>124</v>
      </c>
      <c r="E2208" t="s">
        <v>125</v>
      </c>
      <c r="F2208" t="s">
        <v>126</v>
      </c>
      <c r="G2208" s="15">
        <v>42856</v>
      </c>
      <c r="H2208" t="s">
        <v>1551</v>
      </c>
      <c r="I2208" t="s">
        <v>128</v>
      </c>
      <c r="J2208" s="15"/>
      <c r="T2208" t="s">
        <v>6234</v>
      </c>
      <c r="V2208" t="s">
        <v>6322</v>
      </c>
      <c r="AA2208" t="s">
        <v>6236</v>
      </c>
      <c r="AB2208" t="s">
        <v>6231</v>
      </c>
      <c r="AC2208" t="s">
        <v>6237</v>
      </c>
      <c r="AD2208" t="s">
        <v>1407</v>
      </c>
      <c r="AE2208" t="s">
        <v>1544</v>
      </c>
      <c r="AF2208" t="s">
        <v>137</v>
      </c>
      <c r="AG2208" t="s">
        <v>1408</v>
      </c>
      <c r="AI2208" t="s">
        <v>139</v>
      </c>
      <c r="AK2208" t="s">
        <v>140</v>
      </c>
      <c r="AM2208" t="s">
        <v>141</v>
      </c>
      <c r="AZ2208" t="s">
        <v>2762</v>
      </c>
      <c r="BA2208" t="s">
        <v>1208</v>
      </c>
      <c r="BB2208" t="s">
        <v>2763</v>
      </c>
      <c r="BC2208" t="s">
        <v>2764</v>
      </c>
      <c r="BD2208" t="s">
        <v>5656</v>
      </c>
      <c r="BE2208" s="15">
        <v>42859</v>
      </c>
      <c r="BG2208" t="s">
        <v>6238</v>
      </c>
      <c r="BH2208">
        <v>3.5799999999999998E-2</v>
      </c>
      <c r="BI2208" t="s">
        <v>139</v>
      </c>
      <c r="BJ2208" s="15"/>
      <c r="BK2208" t="s">
        <v>146</v>
      </c>
      <c r="BL2208">
        <v>7</v>
      </c>
      <c r="BM2208" s="16">
        <v>42856.9375</v>
      </c>
      <c r="BO2208" s="16"/>
      <c r="BP2208" t="s">
        <v>147</v>
      </c>
      <c r="BQ2208" t="s">
        <v>147</v>
      </c>
      <c r="BS2208">
        <v>3.5799999999999998E-2</v>
      </c>
      <c r="BT2208" t="b">
        <v>0</v>
      </c>
      <c r="BV2208">
        <v>3.5799999999999998E-2</v>
      </c>
      <c r="BW2208">
        <v>1.7899999999999999E-2</v>
      </c>
      <c r="BX2208" t="s">
        <v>1103</v>
      </c>
      <c r="BY2208" t="s">
        <v>6231</v>
      </c>
      <c r="BZ2208" t="s">
        <v>6232</v>
      </c>
      <c r="CA2208" t="s">
        <v>6323</v>
      </c>
      <c r="CB2208" t="s">
        <v>150</v>
      </c>
      <c r="CC2208" t="s">
        <v>6324</v>
      </c>
      <c r="CD2208" t="s">
        <v>6241</v>
      </c>
      <c r="CI2208">
        <v>48.637855559999998</v>
      </c>
      <c r="CJ2208">
        <v>-112.94352499999999</v>
      </c>
      <c r="CN2208" t="s">
        <v>6242</v>
      </c>
      <c r="CO2208" t="s">
        <v>298</v>
      </c>
      <c r="CP2208" t="s">
        <v>6325</v>
      </c>
      <c r="CQ2208" t="s">
        <v>6297</v>
      </c>
      <c r="CT2208" t="s">
        <v>6242</v>
      </c>
      <c r="CU2208" t="s">
        <v>6298</v>
      </c>
      <c r="CV2208" t="s">
        <v>154</v>
      </c>
      <c r="CW2208" t="s">
        <v>358</v>
      </c>
      <c r="CX2208" t="s">
        <v>2777</v>
      </c>
      <c r="DC2208" s="15"/>
      <c r="DF2208">
        <v>54</v>
      </c>
      <c r="DG2208" t="s">
        <v>130</v>
      </c>
      <c r="DH2208" t="s">
        <v>146</v>
      </c>
    </row>
    <row r="2209" spans="1:112" x14ac:dyDescent="0.25">
      <c r="A2209" t="s">
        <v>6231</v>
      </c>
      <c r="B2209" t="s">
        <v>6232</v>
      </c>
      <c r="C2209" t="s">
        <v>6327</v>
      </c>
      <c r="D2209" t="s">
        <v>124</v>
      </c>
      <c r="E2209" t="s">
        <v>125</v>
      </c>
      <c r="F2209" t="s">
        <v>126</v>
      </c>
      <c r="G2209" s="15">
        <v>42857</v>
      </c>
      <c r="H2209" t="s">
        <v>720</v>
      </c>
      <c r="I2209" t="s">
        <v>128</v>
      </c>
      <c r="J2209" s="15"/>
      <c r="T2209" t="s">
        <v>6234</v>
      </c>
      <c r="V2209" t="s">
        <v>6328</v>
      </c>
      <c r="AA2209" t="s">
        <v>6236</v>
      </c>
      <c r="AB2209" t="s">
        <v>6231</v>
      </c>
      <c r="AC2209" t="s">
        <v>6237</v>
      </c>
      <c r="AD2209" t="s">
        <v>1407</v>
      </c>
      <c r="AE2209" t="s">
        <v>1544</v>
      </c>
      <c r="AF2209" t="s">
        <v>137</v>
      </c>
      <c r="AG2209" t="s">
        <v>1408</v>
      </c>
      <c r="AI2209" t="s">
        <v>139</v>
      </c>
      <c r="AK2209" t="s">
        <v>140</v>
      </c>
      <c r="AM2209" t="s">
        <v>141</v>
      </c>
      <c r="AZ2209" t="s">
        <v>2762</v>
      </c>
      <c r="BA2209" t="s">
        <v>1208</v>
      </c>
      <c r="BB2209" t="s">
        <v>2763</v>
      </c>
      <c r="BC2209" t="s">
        <v>2764</v>
      </c>
      <c r="BD2209" t="s">
        <v>5656</v>
      </c>
      <c r="BE2209" s="15">
        <v>42859</v>
      </c>
      <c r="BG2209" t="s">
        <v>6238</v>
      </c>
      <c r="BH2209">
        <v>3.5799999999999998E-2</v>
      </c>
      <c r="BI2209" t="s">
        <v>139</v>
      </c>
      <c r="BJ2209" s="15"/>
      <c r="BK2209" t="s">
        <v>146</v>
      </c>
      <c r="BL2209">
        <v>7</v>
      </c>
      <c r="BM2209" s="16">
        <v>42857.708333333299</v>
      </c>
      <c r="BO2209" s="16"/>
      <c r="BP2209" t="s">
        <v>147</v>
      </c>
      <c r="BQ2209" t="s">
        <v>147</v>
      </c>
      <c r="BS2209">
        <v>3.5799999999999998E-2</v>
      </c>
      <c r="BT2209" t="b">
        <v>0</v>
      </c>
      <c r="BV2209">
        <v>3.5799999999999998E-2</v>
      </c>
      <c r="BW2209">
        <v>1.7899999999999999E-2</v>
      </c>
      <c r="BX2209" t="s">
        <v>1103</v>
      </c>
      <c r="BY2209" t="s">
        <v>6231</v>
      </c>
      <c r="BZ2209" t="s">
        <v>6232</v>
      </c>
      <c r="CA2209" t="s">
        <v>6329</v>
      </c>
      <c r="CB2209" t="s">
        <v>150</v>
      </c>
      <c r="CC2209" t="s">
        <v>6330</v>
      </c>
      <c r="CD2209" t="s">
        <v>6241</v>
      </c>
      <c r="CI2209">
        <v>48.67879722</v>
      </c>
      <c r="CJ2209">
        <v>-112.59130833</v>
      </c>
      <c r="CN2209" t="s">
        <v>6242</v>
      </c>
      <c r="CO2209" t="s">
        <v>298</v>
      </c>
      <c r="CP2209" t="s">
        <v>6331</v>
      </c>
      <c r="CQ2209" t="s">
        <v>6297</v>
      </c>
      <c r="CT2209" t="s">
        <v>6242</v>
      </c>
      <c r="CU2209" t="s">
        <v>6298</v>
      </c>
      <c r="CV2209" t="s">
        <v>154</v>
      </c>
      <c r="CW2209" t="s">
        <v>358</v>
      </c>
      <c r="CX2209" t="s">
        <v>2777</v>
      </c>
      <c r="DC2209" s="15"/>
      <c r="DF2209">
        <v>21</v>
      </c>
      <c r="DG2209" t="s">
        <v>130</v>
      </c>
      <c r="DH2209" t="s">
        <v>146</v>
      </c>
    </row>
    <row r="2210" spans="1:112" x14ac:dyDescent="0.25">
      <c r="A2210" t="s">
        <v>6231</v>
      </c>
      <c r="B2210" t="s">
        <v>6232</v>
      </c>
      <c r="C2210" t="s">
        <v>6332</v>
      </c>
      <c r="D2210" t="s">
        <v>124</v>
      </c>
      <c r="E2210" t="s">
        <v>125</v>
      </c>
      <c r="F2210" t="s">
        <v>126</v>
      </c>
      <c r="G2210" s="15">
        <v>42857</v>
      </c>
      <c r="H2210" t="s">
        <v>2017</v>
      </c>
      <c r="I2210" t="s">
        <v>128</v>
      </c>
      <c r="J2210" s="15"/>
      <c r="T2210" t="s">
        <v>6234</v>
      </c>
      <c r="V2210" t="s">
        <v>6333</v>
      </c>
      <c r="AA2210" t="s">
        <v>6236</v>
      </c>
      <c r="AB2210" t="s">
        <v>6231</v>
      </c>
      <c r="AC2210" t="s">
        <v>6237</v>
      </c>
      <c r="AD2210" t="s">
        <v>1407</v>
      </c>
      <c r="AE2210" t="s">
        <v>1544</v>
      </c>
      <c r="AF2210" t="s">
        <v>137</v>
      </c>
      <c r="AG2210" t="s">
        <v>1408</v>
      </c>
      <c r="AI2210" t="s">
        <v>139</v>
      </c>
      <c r="AK2210" t="s">
        <v>140</v>
      </c>
      <c r="AM2210" t="s">
        <v>141</v>
      </c>
      <c r="AZ2210" t="s">
        <v>2762</v>
      </c>
      <c r="BA2210" t="s">
        <v>1208</v>
      </c>
      <c r="BB2210" t="s">
        <v>2763</v>
      </c>
      <c r="BC2210" t="s">
        <v>2764</v>
      </c>
      <c r="BD2210" t="s">
        <v>5656</v>
      </c>
      <c r="BE2210" s="15">
        <v>42859</v>
      </c>
      <c r="BG2210" t="s">
        <v>6238</v>
      </c>
      <c r="BH2210">
        <v>3.5799999999999998E-2</v>
      </c>
      <c r="BI2210" t="s">
        <v>139</v>
      </c>
      <c r="BJ2210" s="15"/>
      <c r="BK2210" t="s">
        <v>146</v>
      </c>
      <c r="BL2210">
        <v>7</v>
      </c>
      <c r="BM2210" s="16">
        <v>42857.854166666701</v>
      </c>
      <c r="BO2210" s="16"/>
      <c r="BP2210" t="s">
        <v>147</v>
      </c>
      <c r="BQ2210" t="s">
        <v>147</v>
      </c>
      <c r="BS2210">
        <v>3.5799999999999998E-2</v>
      </c>
      <c r="BT2210" t="b">
        <v>0</v>
      </c>
      <c r="BV2210">
        <v>3.5799999999999998E-2</v>
      </c>
      <c r="BW2210">
        <v>1.7899999999999999E-2</v>
      </c>
      <c r="BX2210" t="s">
        <v>1103</v>
      </c>
      <c r="BY2210" t="s">
        <v>6231</v>
      </c>
      <c r="BZ2210" t="s">
        <v>6232</v>
      </c>
      <c r="CA2210" t="s">
        <v>6334</v>
      </c>
      <c r="CB2210" t="s">
        <v>150</v>
      </c>
      <c r="CC2210" t="s">
        <v>6335</v>
      </c>
      <c r="CD2210" t="s">
        <v>6241</v>
      </c>
      <c r="CI2210">
        <v>48.714669440000002</v>
      </c>
      <c r="CJ2210">
        <v>-112.77404444</v>
      </c>
      <c r="CN2210" t="s">
        <v>6242</v>
      </c>
      <c r="CO2210" t="s">
        <v>298</v>
      </c>
      <c r="CP2210" t="s">
        <v>6336</v>
      </c>
      <c r="CQ2210" t="s">
        <v>6297</v>
      </c>
      <c r="CT2210" t="s">
        <v>6242</v>
      </c>
      <c r="CU2210" t="s">
        <v>6298</v>
      </c>
      <c r="CV2210" t="s">
        <v>154</v>
      </c>
      <c r="CW2210" t="s">
        <v>358</v>
      </c>
      <c r="CX2210" t="s">
        <v>2777</v>
      </c>
      <c r="DC2210" s="15"/>
      <c r="DF2210">
        <v>50</v>
      </c>
      <c r="DG2210" t="s">
        <v>130</v>
      </c>
      <c r="DH2210" t="s">
        <v>146</v>
      </c>
    </row>
    <row r="2211" spans="1:112" x14ac:dyDescent="0.25">
      <c r="A2211" t="s">
        <v>6231</v>
      </c>
      <c r="B2211" t="s">
        <v>6232</v>
      </c>
      <c r="C2211" t="s">
        <v>6337</v>
      </c>
      <c r="D2211" t="s">
        <v>124</v>
      </c>
      <c r="E2211" t="s">
        <v>125</v>
      </c>
      <c r="F2211" t="s">
        <v>126</v>
      </c>
      <c r="G2211" s="15">
        <v>42863</v>
      </c>
      <c r="H2211" t="s">
        <v>1403</v>
      </c>
      <c r="I2211" t="s">
        <v>128</v>
      </c>
      <c r="J2211" s="15"/>
      <c r="T2211" t="s">
        <v>6234</v>
      </c>
      <c r="V2211" t="s">
        <v>6338</v>
      </c>
      <c r="AA2211" t="s">
        <v>6236</v>
      </c>
      <c r="AB2211" t="s">
        <v>6231</v>
      </c>
      <c r="AC2211" t="s">
        <v>6237</v>
      </c>
      <c r="AD2211" t="s">
        <v>1407</v>
      </c>
      <c r="AE2211" t="s">
        <v>1544</v>
      </c>
      <c r="AF2211" t="s">
        <v>137</v>
      </c>
      <c r="AG2211" t="s">
        <v>1408</v>
      </c>
      <c r="AI2211" t="s">
        <v>139</v>
      </c>
      <c r="AK2211" t="s">
        <v>140</v>
      </c>
      <c r="AM2211" t="s">
        <v>141</v>
      </c>
      <c r="AZ2211" t="s">
        <v>2762</v>
      </c>
      <c r="BA2211" t="s">
        <v>1208</v>
      </c>
      <c r="BB2211" t="s">
        <v>2763</v>
      </c>
      <c r="BC2211" t="s">
        <v>2764</v>
      </c>
      <c r="BD2211" t="s">
        <v>5656</v>
      </c>
      <c r="BE2211" s="15">
        <v>42872</v>
      </c>
      <c r="BG2211" t="s">
        <v>6238</v>
      </c>
      <c r="BH2211">
        <v>3.5799999999999998E-2</v>
      </c>
      <c r="BI2211" t="s">
        <v>139</v>
      </c>
      <c r="BJ2211" s="15"/>
      <c r="BK2211" t="s">
        <v>146</v>
      </c>
      <c r="BL2211">
        <v>7</v>
      </c>
      <c r="BM2211" s="16">
        <v>42863.916666666701</v>
      </c>
      <c r="BO2211" s="16"/>
      <c r="BP2211" t="s">
        <v>147</v>
      </c>
      <c r="BQ2211" t="s">
        <v>147</v>
      </c>
      <c r="BS2211">
        <v>3.5799999999999998E-2</v>
      </c>
      <c r="BT2211" t="b">
        <v>0</v>
      </c>
      <c r="BV2211">
        <v>3.5799999999999998E-2</v>
      </c>
      <c r="BW2211">
        <v>1.7899999999999999E-2</v>
      </c>
      <c r="BX2211" t="s">
        <v>1103</v>
      </c>
      <c r="BY2211" t="s">
        <v>6231</v>
      </c>
      <c r="BZ2211" t="s">
        <v>6232</v>
      </c>
      <c r="CA2211" t="s">
        <v>6339</v>
      </c>
      <c r="CB2211" t="s">
        <v>150</v>
      </c>
      <c r="CC2211" t="s">
        <v>6340</v>
      </c>
      <c r="CD2211" t="s">
        <v>6241</v>
      </c>
      <c r="CI2211">
        <v>48.79500556</v>
      </c>
      <c r="CJ2211">
        <v>-112.51699167</v>
      </c>
      <c r="CN2211" t="s">
        <v>6242</v>
      </c>
      <c r="CO2211" t="s">
        <v>298</v>
      </c>
      <c r="CP2211" t="s">
        <v>6341</v>
      </c>
      <c r="CQ2211" t="s">
        <v>6297</v>
      </c>
      <c r="CT2211" t="s">
        <v>6242</v>
      </c>
      <c r="CU2211" t="s">
        <v>6298</v>
      </c>
      <c r="CV2211" t="s">
        <v>154</v>
      </c>
      <c r="CW2211" t="s">
        <v>358</v>
      </c>
      <c r="CX2211" t="s">
        <v>2777</v>
      </c>
      <c r="DC2211" s="15"/>
      <c r="DF2211">
        <v>80</v>
      </c>
      <c r="DG2211" t="s">
        <v>130</v>
      </c>
      <c r="DH2211" t="s">
        <v>146</v>
      </c>
    </row>
    <row r="2212" spans="1:112" x14ac:dyDescent="0.25">
      <c r="A2212" t="s">
        <v>6231</v>
      </c>
      <c r="B2212" t="s">
        <v>6232</v>
      </c>
      <c r="C2212" t="s">
        <v>6342</v>
      </c>
      <c r="D2212" t="s">
        <v>124</v>
      </c>
      <c r="E2212" t="s">
        <v>125</v>
      </c>
      <c r="F2212" t="s">
        <v>126</v>
      </c>
      <c r="G2212" s="15">
        <v>42864</v>
      </c>
      <c r="H2212" t="s">
        <v>1385</v>
      </c>
      <c r="I2212" t="s">
        <v>128</v>
      </c>
      <c r="J2212" s="15"/>
      <c r="T2212" t="s">
        <v>6234</v>
      </c>
      <c r="V2212" t="s">
        <v>6343</v>
      </c>
      <c r="AA2212" t="s">
        <v>6236</v>
      </c>
      <c r="AB2212" t="s">
        <v>6231</v>
      </c>
      <c r="AC2212" t="s">
        <v>6237</v>
      </c>
      <c r="AD2212" t="s">
        <v>1407</v>
      </c>
      <c r="AE2212" t="s">
        <v>1544</v>
      </c>
      <c r="AF2212" t="s">
        <v>137</v>
      </c>
      <c r="AG2212" t="s">
        <v>1408</v>
      </c>
      <c r="AI2212" t="s">
        <v>139</v>
      </c>
      <c r="AK2212" t="s">
        <v>140</v>
      </c>
      <c r="AM2212" t="s">
        <v>141</v>
      </c>
      <c r="AZ2212" t="s">
        <v>2762</v>
      </c>
      <c r="BA2212" t="s">
        <v>1208</v>
      </c>
      <c r="BB2212" t="s">
        <v>2763</v>
      </c>
      <c r="BC2212" t="s">
        <v>2764</v>
      </c>
      <c r="BD2212" t="s">
        <v>5656</v>
      </c>
      <c r="BE2212" s="15">
        <v>42872</v>
      </c>
      <c r="BG2212" t="s">
        <v>6238</v>
      </c>
      <c r="BH2212">
        <v>3.5799999999999998E-2</v>
      </c>
      <c r="BI2212" t="s">
        <v>139</v>
      </c>
      <c r="BJ2212" s="15"/>
      <c r="BK2212" t="s">
        <v>146</v>
      </c>
      <c r="BL2212">
        <v>7</v>
      </c>
      <c r="BM2212" s="16">
        <v>42864.791666666701</v>
      </c>
      <c r="BO2212" s="16"/>
      <c r="BP2212" t="s">
        <v>147</v>
      </c>
      <c r="BQ2212" t="s">
        <v>147</v>
      </c>
      <c r="BS2212">
        <v>3.5799999999999998E-2</v>
      </c>
      <c r="BT2212" t="b">
        <v>0</v>
      </c>
      <c r="BV2212">
        <v>3.5799999999999998E-2</v>
      </c>
      <c r="BW2212">
        <v>1.7899999999999999E-2</v>
      </c>
      <c r="BX2212" t="s">
        <v>1103</v>
      </c>
      <c r="BY2212" t="s">
        <v>6231</v>
      </c>
      <c r="BZ2212" t="s">
        <v>6232</v>
      </c>
      <c r="CA2212" t="s">
        <v>6344</v>
      </c>
      <c r="CB2212" t="s">
        <v>150</v>
      </c>
      <c r="CC2212" t="s">
        <v>6267</v>
      </c>
      <c r="CD2212" t="s">
        <v>6241</v>
      </c>
      <c r="CI2212">
        <v>48.609819440000003</v>
      </c>
      <c r="CJ2212">
        <v>-112.45150833</v>
      </c>
      <c r="CN2212" t="s">
        <v>6242</v>
      </c>
      <c r="CO2212" t="s">
        <v>298</v>
      </c>
      <c r="CP2212" t="s">
        <v>6345</v>
      </c>
      <c r="CQ2212" t="s">
        <v>6297</v>
      </c>
      <c r="CT2212" t="s">
        <v>6242</v>
      </c>
      <c r="CU2212" t="s">
        <v>6298</v>
      </c>
      <c r="CV2212" t="s">
        <v>154</v>
      </c>
      <c r="CW2212" t="s">
        <v>358</v>
      </c>
      <c r="CX2212" t="s">
        <v>2777</v>
      </c>
      <c r="DC2212" s="15"/>
      <c r="DF2212">
        <v>200</v>
      </c>
      <c r="DG2212" t="s">
        <v>130</v>
      </c>
      <c r="DH2212" t="s">
        <v>146</v>
      </c>
    </row>
    <row r="2213" spans="1:112" x14ac:dyDescent="0.25">
      <c r="A2213" t="s">
        <v>6231</v>
      </c>
      <c r="B2213" t="s">
        <v>6232</v>
      </c>
      <c r="C2213" t="s">
        <v>6346</v>
      </c>
      <c r="D2213" t="s">
        <v>124</v>
      </c>
      <c r="E2213" t="s">
        <v>125</v>
      </c>
      <c r="F2213" t="s">
        <v>126</v>
      </c>
      <c r="G2213" s="15">
        <v>42865</v>
      </c>
      <c r="H2213" t="s">
        <v>720</v>
      </c>
      <c r="I2213" t="s">
        <v>128</v>
      </c>
      <c r="J2213" s="15"/>
      <c r="T2213" t="s">
        <v>6234</v>
      </c>
      <c r="V2213" t="s">
        <v>6347</v>
      </c>
      <c r="AA2213" t="s">
        <v>6236</v>
      </c>
      <c r="AB2213" t="s">
        <v>6231</v>
      </c>
      <c r="AC2213" t="s">
        <v>6237</v>
      </c>
      <c r="AD2213" t="s">
        <v>1407</v>
      </c>
      <c r="AE2213" t="s">
        <v>1544</v>
      </c>
      <c r="AF2213" t="s">
        <v>137</v>
      </c>
      <c r="AG2213" t="s">
        <v>1408</v>
      </c>
      <c r="AI2213" t="s">
        <v>139</v>
      </c>
      <c r="AK2213" t="s">
        <v>140</v>
      </c>
      <c r="AM2213" t="s">
        <v>141</v>
      </c>
      <c r="AZ2213" t="s">
        <v>2762</v>
      </c>
      <c r="BA2213" t="s">
        <v>1208</v>
      </c>
      <c r="BB2213" t="s">
        <v>2763</v>
      </c>
      <c r="BC2213" t="s">
        <v>2764</v>
      </c>
      <c r="BD2213" t="s">
        <v>5656</v>
      </c>
      <c r="BE2213" s="15">
        <v>42872</v>
      </c>
      <c r="BG2213" t="s">
        <v>6238</v>
      </c>
      <c r="BH2213">
        <v>3.5799999999999998E-2</v>
      </c>
      <c r="BI2213" t="s">
        <v>139</v>
      </c>
      <c r="BJ2213" s="15"/>
      <c r="BK2213" t="s">
        <v>146</v>
      </c>
      <c r="BL2213">
        <v>7</v>
      </c>
      <c r="BM2213" s="16">
        <v>42865.708333333299</v>
      </c>
      <c r="BO2213" s="16"/>
      <c r="BP2213" t="s">
        <v>147</v>
      </c>
      <c r="BQ2213" t="s">
        <v>147</v>
      </c>
      <c r="BS2213">
        <v>3.5799999999999998E-2</v>
      </c>
      <c r="BT2213" t="b">
        <v>0</v>
      </c>
      <c r="BV2213">
        <v>3.5799999999999998E-2</v>
      </c>
      <c r="BW2213">
        <v>1.7899999999999999E-2</v>
      </c>
      <c r="BX2213" t="s">
        <v>1103</v>
      </c>
      <c r="BY2213" t="s">
        <v>6231</v>
      </c>
      <c r="BZ2213" t="s">
        <v>6232</v>
      </c>
      <c r="CA2213" t="s">
        <v>6348</v>
      </c>
      <c r="CB2213" t="s">
        <v>150</v>
      </c>
      <c r="CC2213" t="s">
        <v>6349</v>
      </c>
      <c r="CD2213" t="s">
        <v>6241</v>
      </c>
      <c r="CI2213">
        <v>48.606733329999997</v>
      </c>
      <c r="CJ2213">
        <v>-112.51196389</v>
      </c>
      <c r="CN2213" t="s">
        <v>6242</v>
      </c>
      <c r="CO2213" t="s">
        <v>298</v>
      </c>
      <c r="CP2213" t="s">
        <v>6350</v>
      </c>
      <c r="CQ2213" t="s">
        <v>6297</v>
      </c>
      <c r="CT2213" t="s">
        <v>6242</v>
      </c>
      <c r="CU2213" t="s">
        <v>6298</v>
      </c>
      <c r="CV2213" t="s">
        <v>154</v>
      </c>
      <c r="CW2213" t="s">
        <v>358</v>
      </c>
      <c r="CX2213" t="s">
        <v>2777</v>
      </c>
      <c r="DC2213" s="15"/>
      <c r="DF2213">
        <v>40</v>
      </c>
      <c r="DG2213" t="s">
        <v>130</v>
      </c>
      <c r="DH2213" t="s">
        <v>146</v>
      </c>
    </row>
    <row r="2214" spans="1:112" x14ac:dyDescent="0.25">
      <c r="A2214" t="s">
        <v>6231</v>
      </c>
      <c r="B2214" t="s">
        <v>6232</v>
      </c>
      <c r="C2214" t="s">
        <v>6351</v>
      </c>
      <c r="D2214" t="s">
        <v>124</v>
      </c>
      <c r="E2214" t="s">
        <v>125</v>
      </c>
      <c r="F2214" t="s">
        <v>126</v>
      </c>
      <c r="G2214" s="15">
        <v>42891</v>
      </c>
      <c r="H2214" t="s">
        <v>2165</v>
      </c>
      <c r="I2214" t="s">
        <v>128</v>
      </c>
      <c r="J2214" s="15"/>
      <c r="T2214" t="s">
        <v>6234</v>
      </c>
      <c r="V2214" t="s">
        <v>6352</v>
      </c>
      <c r="AA2214" t="s">
        <v>6236</v>
      </c>
      <c r="AB2214" t="s">
        <v>6231</v>
      </c>
      <c r="AC2214" t="s">
        <v>6237</v>
      </c>
      <c r="AD2214" t="s">
        <v>1407</v>
      </c>
      <c r="AE2214" t="s">
        <v>1544</v>
      </c>
      <c r="AF2214" t="s">
        <v>137</v>
      </c>
      <c r="AG2214" t="s">
        <v>1408</v>
      </c>
      <c r="AI2214" t="s">
        <v>139</v>
      </c>
      <c r="AK2214" t="s">
        <v>140</v>
      </c>
      <c r="AM2214" t="s">
        <v>141</v>
      </c>
      <c r="AZ2214" t="s">
        <v>2762</v>
      </c>
      <c r="BA2214" t="s">
        <v>1208</v>
      </c>
      <c r="BB2214" t="s">
        <v>2763</v>
      </c>
      <c r="BC2214" t="s">
        <v>2764</v>
      </c>
      <c r="BD2214" t="s">
        <v>5656</v>
      </c>
      <c r="BE2214" s="15">
        <v>42902</v>
      </c>
      <c r="BG2214" t="s">
        <v>6238</v>
      </c>
      <c r="BH2214">
        <v>3.5799999999999998E-2</v>
      </c>
      <c r="BI2214" t="s">
        <v>139</v>
      </c>
      <c r="BJ2214" s="15"/>
      <c r="BK2214" t="s">
        <v>146</v>
      </c>
      <c r="BL2214">
        <v>7</v>
      </c>
      <c r="BM2214" s="16">
        <v>42891.895833333299</v>
      </c>
      <c r="BO2214" s="16"/>
      <c r="BP2214" t="s">
        <v>147</v>
      </c>
      <c r="BQ2214" t="s">
        <v>147</v>
      </c>
      <c r="BS2214">
        <v>3.5799999999999998E-2</v>
      </c>
      <c r="BT2214" t="b">
        <v>0</v>
      </c>
      <c r="BV2214">
        <v>3.5799999999999998E-2</v>
      </c>
      <c r="BW2214">
        <v>1.7899999999999999E-2</v>
      </c>
      <c r="BX2214" t="s">
        <v>1103</v>
      </c>
      <c r="BY2214" t="s">
        <v>6231</v>
      </c>
      <c r="BZ2214" t="s">
        <v>6232</v>
      </c>
      <c r="CA2214" t="s">
        <v>6353</v>
      </c>
      <c r="CB2214" t="s">
        <v>150</v>
      </c>
      <c r="CC2214" t="s">
        <v>6354</v>
      </c>
      <c r="CD2214" t="s">
        <v>6241</v>
      </c>
      <c r="CI2214">
        <v>48.661205559999999</v>
      </c>
      <c r="CJ2214">
        <v>-112.49586944000001</v>
      </c>
      <c r="CN2214" t="s">
        <v>6242</v>
      </c>
      <c r="CO2214" t="s">
        <v>298</v>
      </c>
      <c r="CP2214" t="s">
        <v>6355</v>
      </c>
      <c r="CQ2214" t="s">
        <v>6297</v>
      </c>
      <c r="CT2214" t="s">
        <v>6242</v>
      </c>
      <c r="CU2214" t="s">
        <v>6298</v>
      </c>
      <c r="CV2214" t="s">
        <v>154</v>
      </c>
      <c r="CW2214" t="s">
        <v>358</v>
      </c>
      <c r="CX2214" t="s">
        <v>2777</v>
      </c>
      <c r="DC2214" s="15"/>
      <c r="DF2214">
        <v>153</v>
      </c>
      <c r="DG2214" t="s">
        <v>130</v>
      </c>
      <c r="DH2214" t="s">
        <v>146</v>
      </c>
    </row>
    <row r="2215" spans="1:112" x14ac:dyDescent="0.25">
      <c r="A2215" t="s">
        <v>6231</v>
      </c>
      <c r="B2215" t="s">
        <v>6232</v>
      </c>
      <c r="C2215" t="s">
        <v>6356</v>
      </c>
      <c r="D2215" t="s">
        <v>124</v>
      </c>
      <c r="E2215" t="s">
        <v>125</v>
      </c>
      <c r="F2215" t="s">
        <v>126</v>
      </c>
      <c r="G2215" s="15">
        <v>42892</v>
      </c>
      <c r="H2215" t="s">
        <v>1385</v>
      </c>
      <c r="I2215" t="s">
        <v>128</v>
      </c>
      <c r="J2215" s="15"/>
      <c r="T2215" t="s">
        <v>6234</v>
      </c>
      <c r="V2215" t="s">
        <v>6357</v>
      </c>
      <c r="AA2215" t="s">
        <v>6236</v>
      </c>
      <c r="AB2215" t="s">
        <v>6231</v>
      </c>
      <c r="AC2215" t="s">
        <v>6237</v>
      </c>
      <c r="AD2215" t="s">
        <v>1407</v>
      </c>
      <c r="AE2215" t="s">
        <v>1544</v>
      </c>
      <c r="AF2215" t="s">
        <v>137</v>
      </c>
      <c r="AG2215" t="s">
        <v>1408</v>
      </c>
      <c r="AI2215" t="s">
        <v>139</v>
      </c>
      <c r="AK2215" t="s">
        <v>140</v>
      </c>
      <c r="AM2215" t="s">
        <v>141</v>
      </c>
      <c r="AZ2215" t="s">
        <v>2762</v>
      </c>
      <c r="BA2215" t="s">
        <v>1208</v>
      </c>
      <c r="BB2215" t="s">
        <v>2763</v>
      </c>
      <c r="BC2215" t="s">
        <v>2764</v>
      </c>
      <c r="BD2215" t="s">
        <v>5656</v>
      </c>
      <c r="BE2215" s="15">
        <v>42902</v>
      </c>
      <c r="BG2215" t="s">
        <v>6238</v>
      </c>
      <c r="BH2215">
        <v>3.5799999999999998E-2</v>
      </c>
      <c r="BI2215" t="s">
        <v>139</v>
      </c>
      <c r="BJ2215" s="15"/>
      <c r="BK2215" t="s">
        <v>146</v>
      </c>
      <c r="BL2215">
        <v>7</v>
      </c>
      <c r="BM2215" s="16">
        <v>42892.791666666701</v>
      </c>
      <c r="BO2215" s="16"/>
      <c r="BP2215" t="s">
        <v>147</v>
      </c>
      <c r="BQ2215" t="s">
        <v>147</v>
      </c>
      <c r="BS2215">
        <v>3.5799999999999998E-2</v>
      </c>
      <c r="BT2215" t="b">
        <v>0</v>
      </c>
      <c r="BV2215">
        <v>3.5799999999999998E-2</v>
      </c>
      <c r="BW2215">
        <v>1.7899999999999999E-2</v>
      </c>
      <c r="BX2215" t="s">
        <v>1103</v>
      </c>
      <c r="BY2215" t="s">
        <v>6231</v>
      </c>
      <c r="BZ2215" t="s">
        <v>6232</v>
      </c>
      <c r="CA2215" t="s">
        <v>6358</v>
      </c>
      <c r="CB2215" t="s">
        <v>150</v>
      </c>
      <c r="CC2215" t="s">
        <v>6359</v>
      </c>
      <c r="CD2215" t="s">
        <v>6241</v>
      </c>
      <c r="CI2215">
        <v>48.516950000000001</v>
      </c>
      <c r="CJ2215">
        <v>-112.81891944</v>
      </c>
      <c r="CN2215" t="s">
        <v>6242</v>
      </c>
      <c r="CO2215" t="s">
        <v>298</v>
      </c>
      <c r="CP2215" t="s">
        <v>6360</v>
      </c>
      <c r="CQ2215" t="s">
        <v>6297</v>
      </c>
      <c r="CT2215" t="s">
        <v>6242</v>
      </c>
      <c r="CU2215" t="s">
        <v>6298</v>
      </c>
      <c r="CV2215" t="s">
        <v>154</v>
      </c>
      <c r="CW2215" t="s">
        <v>358</v>
      </c>
      <c r="CX2215" t="s">
        <v>2777</v>
      </c>
      <c r="DC2215" s="15"/>
      <c r="DF2215">
        <v>59</v>
      </c>
      <c r="DG2215" t="s">
        <v>130</v>
      </c>
      <c r="DH2215" t="s">
        <v>146</v>
      </c>
    </row>
    <row r="2216" spans="1:112" x14ac:dyDescent="0.25">
      <c r="A2216" t="s">
        <v>6231</v>
      </c>
      <c r="B2216" t="s">
        <v>6232</v>
      </c>
      <c r="C2216" t="s">
        <v>6313</v>
      </c>
      <c r="D2216" t="s">
        <v>124</v>
      </c>
      <c r="E2216" t="s">
        <v>125</v>
      </c>
      <c r="F2216" t="s">
        <v>126</v>
      </c>
      <c r="G2216" s="15">
        <v>42989</v>
      </c>
      <c r="H2216" t="s">
        <v>1539</v>
      </c>
      <c r="I2216" t="s">
        <v>128</v>
      </c>
      <c r="J2216" s="15"/>
      <c r="T2216" t="s">
        <v>6234</v>
      </c>
      <c r="V2216" t="s">
        <v>6314</v>
      </c>
      <c r="AA2216" t="s">
        <v>6236</v>
      </c>
      <c r="AB2216" t="s">
        <v>6231</v>
      </c>
      <c r="AC2216" t="s">
        <v>6237</v>
      </c>
      <c r="AD2216" t="s">
        <v>1407</v>
      </c>
      <c r="AE2216" t="s">
        <v>1544</v>
      </c>
      <c r="AF2216" t="s">
        <v>137</v>
      </c>
      <c r="AG2216" t="s">
        <v>1408</v>
      </c>
      <c r="AI2216" t="s">
        <v>139</v>
      </c>
      <c r="AK2216" t="s">
        <v>140</v>
      </c>
      <c r="AM2216" t="s">
        <v>141</v>
      </c>
      <c r="AZ2216" t="s">
        <v>2762</v>
      </c>
      <c r="BA2216" t="s">
        <v>1208</v>
      </c>
      <c r="BB2216" t="s">
        <v>2763</v>
      </c>
      <c r="BC2216" t="s">
        <v>2764</v>
      </c>
      <c r="BD2216" t="s">
        <v>5656</v>
      </c>
      <c r="BE2216" s="15">
        <v>42993</v>
      </c>
      <c r="BG2216" t="s">
        <v>6238</v>
      </c>
      <c r="BH2216">
        <v>3.5799999999999998E-2</v>
      </c>
      <c r="BI2216" t="s">
        <v>139</v>
      </c>
      <c r="BJ2216" s="15"/>
      <c r="BK2216" t="s">
        <v>146</v>
      </c>
      <c r="BL2216">
        <v>7</v>
      </c>
      <c r="BM2216" s="16">
        <v>42989.875</v>
      </c>
      <c r="BO2216" s="16"/>
      <c r="BP2216" t="s">
        <v>147</v>
      </c>
      <c r="BQ2216" t="s">
        <v>147</v>
      </c>
      <c r="BS2216">
        <v>3.5799999999999998E-2</v>
      </c>
      <c r="BT2216" t="b">
        <v>0</v>
      </c>
      <c r="BV2216">
        <v>3.5799999999999998E-2</v>
      </c>
      <c r="BW2216">
        <v>1.7899999999999999E-2</v>
      </c>
      <c r="BX2216" t="s">
        <v>1103</v>
      </c>
      <c r="BY2216" t="s">
        <v>6231</v>
      </c>
      <c r="BZ2216" t="s">
        <v>6232</v>
      </c>
      <c r="CA2216" t="s">
        <v>6315</v>
      </c>
      <c r="CB2216" t="s">
        <v>150</v>
      </c>
      <c r="CC2216" t="s">
        <v>6316</v>
      </c>
      <c r="CD2216" t="s">
        <v>6241</v>
      </c>
      <c r="CI2216">
        <v>48.592308330000002</v>
      </c>
      <c r="CJ2216">
        <v>-112.36661110999999</v>
      </c>
      <c r="CN2216" t="s">
        <v>6242</v>
      </c>
      <c r="CO2216" t="s">
        <v>298</v>
      </c>
      <c r="CP2216" t="s">
        <v>6317</v>
      </c>
      <c r="CQ2216" t="s">
        <v>6297</v>
      </c>
      <c r="CT2216" t="s">
        <v>6242</v>
      </c>
      <c r="CU2216" t="s">
        <v>6298</v>
      </c>
      <c r="CV2216" t="s">
        <v>154</v>
      </c>
      <c r="CW2216" t="s">
        <v>358</v>
      </c>
      <c r="CX2216" t="s">
        <v>2777</v>
      </c>
      <c r="DC2216" s="15"/>
      <c r="DF2216">
        <v>27</v>
      </c>
      <c r="DG2216" t="s">
        <v>130</v>
      </c>
      <c r="DH2216" t="s">
        <v>146</v>
      </c>
    </row>
    <row r="2217" spans="1:112" x14ac:dyDescent="0.25">
      <c r="A2217" t="s">
        <v>6231</v>
      </c>
      <c r="B2217" t="s">
        <v>6232</v>
      </c>
      <c r="C2217" t="s">
        <v>6361</v>
      </c>
      <c r="D2217" t="s">
        <v>124</v>
      </c>
      <c r="E2217" t="s">
        <v>125</v>
      </c>
      <c r="F2217" t="s">
        <v>126</v>
      </c>
      <c r="G2217" s="15">
        <v>42990</v>
      </c>
      <c r="H2217" t="s">
        <v>188</v>
      </c>
      <c r="I2217" t="s">
        <v>128</v>
      </c>
      <c r="J2217" s="15"/>
      <c r="T2217" t="s">
        <v>6234</v>
      </c>
      <c r="V2217" t="s">
        <v>6362</v>
      </c>
      <c r="AA2217" t="s">
        <v>6236</v>
      </c>
      <c r="AB2217" t="s">
        <v>6231</v>
      </c>
      <c r="AC2217" t="s">
        <v>6237</v>
      </c>
      <c r="AD2217" t="s">
        <v>1407</v>
      </c>
      <c r="AE2217" t="s">
        <v>1544</v>
      </c>
      <c r="AF2217" t="s">
        <v>137</v>
      </c>
      <c r="AG2217" t="s">
        <v>1408</v>
      </c>
      <c r="AI2217" t="s">
        <v>139</v>
      </c>
      <c r="AK2217" t="s">
        <v>140</v>
      </c>
      <c r="AM2217" t="s">
        <v>141</v>
      </c>
      <c r="AZ2217" t="s">
        <v>2762</v>
      </c>
      <c r="BA2217" t="s">
        <v>1208</v>
      </c>
      <c r="BB2217" t="s">
        <v>2763</v>
      </c>
      <c r="BC2217" t="s">
        <v>2764</v>
      </c>
      <c r="BD2217" t="s">
        <v>5656</v>
      </c>
      <c r="BE2217" s="15">
        <v>42993</v>
      </c>
      <c r="BG2217" t="s">
        <v>6238</v>
      </c>
      <c r="BH2217">
        <v>3.5799999999999998E-2</v>
      </c>
      <c r="BI2217" t="s">
        <v>139</v>
      </c>
      <c r="BJ2217" s="15"/>
      <c r="BK2217" t="s">
        <v>146</v>
      </c>
      <c r="BL2217">
        <v>7</v>
      </c>
      <c r="BM2217" s="16">
        <v>42990.75</v>
      </c>
      <c r="BO2217" s="16"/>
      <c r="BP2217" t="s">
        <v>147</v>
      </c>
      <c r="BQ2217" t="s">
        <v>147</v>
      </c>
      <c r="BS2217">
        <v>3.5799999999999998E-2</v>
      </c>
      <c r="BT2217" t="b">
        <v>0</v>
      </c>
      <c r="BV2217">
        <v>3.5799999999999998E-2</v>
      </c>
      <c r="BW2217">
        <v>1.7899999999999999E-2</v>
      </c>
      <c r="BX2217" t="s">
        <v>1103</v>
      </c>
      <c r="BY2217" t="s">
        <v>6231</v>
      </c>
      <c r="BZ2217" t="s">
        <v>6232</v>
      </c>
      <c r="CA2217" t="s">
        <v>6363</v>
      </c>
      <c r="CB2217" t="s">
        <v>150</v>
      </c>
      <c r="CC2217" t="s">
        <v>6364</v>
      </c>
      <c r="CD2217" t="s">
        <v>6241</v>
      </c>
      <c r="CI2217">
        <v>48.537827780000001</v>
      </c>
      <c r="CJ2217">
        <v>-112.89583333</v>
      </c>
      <c r="CN2217" t="s">
        <v>6242</v>
      </c>
      <c r="CO2217" t="s">
        <v>298</v>
      </c>
      <c r="CP2217" t="s">
        <v>6365</v>
      </c>
      <c r="CQ2217" t="s">
        <v>6297</v>
      </c>
      <c r="CT2217" t="s">
        <v>6242</v>
      </c>
      <c r="CU2217" t="s">
        <v>6298</v>
      </c>
      <c r="CV2217" t="s">
        <v>154</v>
      </c>
      <c r="CW2217" t="s">
        <v>358</v>
      </c>
      <c r="CX2217" t="s">
        <v>2777</v>
      </c>
      <c r="DC2217" s="15"/>
      <c r="DF2217">
        <v>75</v>
      </c>
      <c r="DG2217" t="s">
        <v>130</v>
      </c>
      <c r="DH2217" t="s">
        <v>146</v>
      </c>
    </row>
    <row r="2218" spans="1:112" x14ac:dyDescent="0.25">
      <c r="A2218" t="s">
        <v>6231</v>
      </c>
      <c r="B2218" t="s">
        <v>6232</v>
      </c>
      <c r="C2218" t="s">
        <v>6366</v>
      </c>
      <c r="D2218" t="s">
        <v>124</v>
      </c>
      <c r="E2218" t="s">
        <v>125</v>
      </c>
      <c r="F2218" t="s">
        <v>126</v>
      </c>
      <c r="G2218" s="15">
        <v>42991</v>
      </c>
      <c r="H2218" t="s">
        <v>188</v>
      </c>
      <c r="I2218" t="s">
        <v>128</v>
      </c>
      <c r="J2218" s="15"/>
      <c r="T2218" t="s">
        <v>6234</v>
      </c>
      <c r="V2218" t="s">
        <v>6367</v>
      </c>
      <c r="AA2218" t="s">
        <v>6236</v>
      </c>
      <c r="AB2218" t="s">
        <v>6231</v>
      </c>
      <c r="AC2218" t="s">
        <v>6237</v>
      </c>
      <c r="AD2218" t="s">
        <v>1407</v>
      </c>
      <c r="AE2218" t="s">
        <v>1544</v>
      </c>
      <c r="AF2218" t="s">
        <v>137</v>
      </c>
      <c r="AG2218" t="s">
        <v>1408</v>
      </c>
      <c r="AI2218" t="s">
        <v>139</v>
      </c>
      <c r="AK2218" t="s">
        <v>140</v>
      </c>
      <c r="AM2218" t="s">
        <v>141</v>
      </c>
      <c r="AZ2218" t="s">
        <v>2762</v>
      </c>
      <c r="BA2218" t="s">
        <v>1208</v>
      </c>
      <c r="BB2218" t="s">
        <v>2763</v>
      </c>
      <c r="BC2218" t="s">
        <v>2764</v>
      </c>
      <c r="BD2218" t="s">
        <v>5656</v>
      </c>
      <c r="BE2218" s="15">
        <v>42993</v>
      </c>
      <c r="BG2218" t="s">
        <v>6238</v>
      </c>
      <c r="BH2218">
        <v>3.5799999999999998E-2</v>
      </c>
      <c r="BI2218" t="s">
        <v>139</v>
      </c>
      <c r="BJ2218" s="15"/>
      <c r="BK2218" t="s">
        <v>146</v>
      </c>
      <c r="BL2218">
        <v>7</v>
      </c>
      <c r="BM2218" s="16">
        <v>42991.75</v>
      </c>
      <c r="BO2218" s="16"/>
      <c r="BP2218" t="s">
        <v>147</v>
      </c>
      <c r="BQ2218" t="s">
        <v>147</v>
      </c>
      <c r="BS2218">
        <v>3.5799999999999998E-2</v>
      </c>
      <c r="BT2218" t="b">
        <v>0</v>
      </c>
      <c r="BV2218">
        <v>3.5799999999999998E-2</v>
      </c>
      <c r="BW2218">
        <v>1.7899999999999999E-2</v>
      </c>
      <c r="BX2218" t="s">
        <v>1103</v>
      </c>
      <c r="BY2218" t="s">
        <v>6231</v>
      </c>
      <c r="BZ2218" t="s">
        <v>6232</v>
      </c>
      <c r="CA2218" t="s">
        <v>6368</v>
      </c>
      <c r="CB2218" t="s">
        <v>150</v>
      </c>
      <c r="CC2218" t="s">
        <v>6369</v>
      </c>
      <c r="CD2218" t="s">
        <v>6241</v>
      </c>
      <c r="CI2218">
        <v>48.65596944</v>
      </c>
      <c r="CJ2218">
        <v>-112.75558332999999</v>
      </c>
      <c r="CN2218" t="s">
        <v>6242</v>
      </c>
      <c r="CO2218" t="s">
        <v>298</v>
      </c>
      <c r="CP2218" t="s">
        <v>6370</v>
      </c>
      <c r="CQ2218" t="s">
        <v>6297</v>
      </c>
      <c r="CT2218" t="s">
        <v>6242</v>
      </c>
      <c r="CU2218" t="s">
        <v>6298</v>
      </c>
      <c r="CV2218" t="s">
        <v>154</v>
      </c>
      <c r="CW2218" t="s">
        <v>358</v>
      </c>
      <c r="CX2218" t="s">
        <v>2777</v>
      </c>
      <c r="DC2218" s="15"/>
      <c r="DF2218">
        <v>100</v>
      </c>
      <c r="DG2218" t="s">
        <v>130</v>
      </c>
      <c r="DH2218" t="s">
        <v>146</v>
      </c>
    </row>
    <row r="2219" spans="1:112" x14ac:dyDescent="0.25">
      <c r="A2219" t="s">
        <v>6231</v>
      </c>
      <c r="B2219" t="s">
        <v>6232</v>
      </c>
      <c r="C2219" t="s">
        <v>6371</v>
      </c>
      <c r="D2219" t="s">
        <v>124</v>
      </c>
      <c r="E2219" t="s">
        <v>125</v>
      </c>
      <c r="F2219" t="s">
        <v>126</v>
      </c>
      <c r="G2219" s="15">
        <v>42991</v>
      </c>
      <c r="H2219" t="s">
        <v>3805</v>
      </c>
      <c r="I2219" t="s">
        <v>128</v>
      </c>
      <c r="J2219" s="15"/>
      <c r="T2219" t="s">
        <v>6234</v>
      </c>
      <c r="V2219" t="s">
        <v>6367</v>
      </c>
      <c r="AA2219" t="s">
        <v>6236</v>
      </c>
      <c r="AB2219" t="s">
        <v>6231</v>
      </c>
      <c r="AC2219" t="s">
        <v>6237</v>
      </c>
      <c r="AD2219" t="s">
        <v>1407</v>
      </c>
      <c r="AE2219" t="s">
        <v>1544</v>
      </c>
      <c r="AF2219" t="s">
        <v>137</v>
      </c>
      <c r="AG2219" t="s">
        <v>1408</v>
      </c>
      <c r="AI2219" t="s">
        <v>139</v>
      </c>
      <c r="AK2219" t="s">
        <v>140</v>
      </c>
      <c r="AM2219" t="s">
        <v>141</v>
      </c>
      <c r="AZ2219" t="s">
        <v>2762</v>
      </c>
      <c r="BA2219" t="s">
        <v>1208</v>
      </c>
      <c r="BB2219" t="s">
        <v>2763</v>
      </c>
      <c r="BC2219" t="s">
        <v>2764</v>
      </c>
      <c r="BD2219" t="s">
        <v>5656</v>
      </c>
      <c r="BE2219" s="15">
        <v>42993</v>
      </c>
      <c r="BG2219" t="s">
        <v>6238</v>
      </c>
      <c r="BH2219">
        <v>3.5799999999999998E-2</v>
      </c>
      <c r="BI2219" t="s">
        <v>139</v>
      </c>
      <c r="BJ2219" s="15"/>
      <c r="BK2219" t="s">
        <v>146</v>
      </c>
      <c r="BL2219">
        <v>7</v>
      </c>
      <c r="BM2219" s="16">
        <v>42991.750694444403</v>
      </c>
      <c r="BO2219" s="16"/>
      <c r="BP2219" t="s">
        <v>147</v>
      </c>
      <c r="BQ2219" t="s">
        <v>147</v>
      </c>
      <c r="BS2219">
        <v>3.5799999999999998E-2</v>
      </c>
      <c r="BT2219" t="b">
        <v>0</v>
      </c>
      <c r="BV2219">
        <v>3.5799999999999998E-2</v>
      </c>
      <c r="BW2219">
        <v>1.7899999999999999E-2</v>
      </c>
      <c r="BX2219" t="s">
        <v>1103</v>
      </c>
      <c r="BY2219" t="s">
        <v>6231</v>
      </c>
      <c r="BZ2219" t="s">
        <v>6232</v>
      </c>
      <c r="CA2219" t="s">
        <v>6368</v>
      </c>
      <c r="CB2219" t="s">
        <v>150</v>
      </c>
      <c r="CC2219" t="s">
        <v>6369</v>
      </c>
      <c r="CD2219" t="s">
        <v>6241</v>
      </c>
      <c r="CI2219">
        <v>48.65596944</v>
      </c>
      <c r="CJ2219">
        <v>-112.75558332999999</v>
      </c>
      <c r="CN2219" t="s">
        <v>6242</v>
      </c>
      <c r="CO2219" t="s">
        <v>298</v>
      </c>
      <c r="CP2219" t="s">
        <v>6370</v>
      </c>
      <c r="CQ2219" t="s">
        <v>6297</v>
      </c>
      <c r="CT2219" t="s">
        <v>6242</v>
      </c>
      <c r="CU2219" t="s">
        <v>6298</v>
      </c>
      <c r="CV2219" t="s">
        <v>154</v>
      </c>
      <c r="CW2219" t="s">
        <v>358</v>
      </c>
      <c r="CX2219" t="s">
        <v>2777</v>
      </c>
      <c r="DC2219" s="15"/>
      <c r="DF2219">
        <v>100</v>
      </c>
      <c r="DG2219" t="s">
        <v>130</v>
      </c>
      <c r="DH2219" t="s">
        <v>146</v>
      </c>
    </row>
    <row r="2220" spans="1:112" x14ac:dyDescent="0.25">
      <c r="A2220" t="s">
        <v>6231</v>
      </c>
      <c r="B2220" t="s">
        <v>6232</v>
      </c>
      <c r="C2220" t="s">
        <v>6372</v>
      </c>
      <c r="D2220" t="s">
        <v>124</v>
      </c>
      <c r="E2220" t="s">
        <v>125</v>
      </c>
      <c r="F2220" t="s">
        <v>126</v>
      </c>
      <c r="G2220" s="15">
        <v>42996</v>
      </c>
      <c r="H2220" t="s">
        <v>1403</v>
      </c>
      <c r="I2220" t="s">
        <v>128</v>
      </c>
      <c r="J2220" s="15"/>
      <c r="T2220" t="s">
        <v>6234</v>
      </c>
      <c r="V2220" t="s">
        <v>6373</v>
      </c>
      <c r="AA2220" t="s">
        <v>6236</v>
      </c>
      <c r="AB2220" t="s">
        <v>6231</v>
      </c>
      <c r="AC2220" t="s">
        <v>6237</v>
      </c>
      <c r="AD2220" t="s">
        <v>1407</v>
      </c>
      <c r="AE2220" t="s">
        <v>1544</v>
      </c>
      <c r="AF2220" t="s">
        <v>137</v>
      </c>
      <c r="AG2220" t="s">
        <v>1408</v>
      </c>
      <c r="AI2220" t="s">
        <v>139</v>
      </c>
      <c r="AK2220" t="s">
        <v>140</v>
      </c>
      <c r="AM2220" t="s">
        <v>141</v>
      </c>
      <c r="AZ2220" t="s">
        <v>2762</v>
      </c>
      <c r="BA2220" t="s">
        <v>1208</v>
      </c>
      <c r="BB2220" t="s">
        <v>2763</v>
      </c>
      <c r="BC2220" t="s">
        <v>2764</v>
      </c>
      <c r="BD2220" t="s">
        <v>5656</v>
      </c>
      <c r="BE2220" s="15">
        <v>43000</v>
      </c>
      <c r="BG2220" t="s">
        <v>6238</v>
      </c>
      <c r="BH2220">
        <v>3.5799999999999998E-2</v>
      </c>
      <c r="BI2220" t="s">
        <v>139</v>
      </c>
      <c r="BJ2220" s="15"/>
      <c r="BK2220" t="s">
        <v>146</v>
      </c>
      <c r="BL2220">
        <v>7</v>
      </c>
      <c r="BM2220" s="16">
        <v>42996.916666666701</v>
      </c>
      <c r="BO2220" s="16"/>
      <c r="BP2220" t="s">
        <v>147</v>
      </c>
      <c r="BQ2220" t="s">
        <v>147</v>
      </c>
      <c r="BS2220">
        <v>3.5799999999999998E-2</v>
      </c>
      <c r="BT2220" t="b">
        <v>0</v>
      </c>
      <c r="BV2220">
        <v>3.5799999999999998E-2</v>
      </c>
      <c r="BW2220">
        <v>1.7899999999999999E-2</v>
      </c>
      <c r="BX2220" t="s">
        <v>1103</v>
      </c>
      <c r="BY2220" t="s">
        <v>6231</v>
      </c>
      <c r="BZ2220" t="s">
        <v>6232</v>
      </c>
      <c r="CA2220" t="s">
        <v>6374</v>
      </c>
      <c r="CB2220" t="s">
        <v>150</v>
      </c>
      <c r="CC2220" t="s">
        <v>6375</v>
      </c>
      <c r="CD2220" t="s">
        <v>6241</v>
      </c>
      <c r="CI2220">
        <v>48.611422220000001</v>
      </c>
      <c r="CJ2220">
        <v>-113.07469722</v>
      </c>
      <c r="CN2220" t="s">
        <v>6242</v>
      </c>
      <c r="CO2220" t="s">
        <v>298</v>
      </c>
      <c r="CP2220" t="s">
        <v>6376</v>
      </c>
      <c r="CQ2220" t="s">
        <v>6297</v>
      </c>
      <c r="CT2220" t="s">
        <v>6242</v>
      </c>
      <c r="CU2220" t="s">
        <v>6298</v>
      </c>
      <c r="CV2220" t="s">
        <v>154</v>
      </c>
      <c r="CW2220" t="s">
        <v>358</v>
      </c>
      <c r="CX2220" t="s">
        <v>2777</v>
      </c>
      <c r="DC2220" s="15"/>
      <c r="DF2220">
        <v>28</v>
      </c>
      <c r="DG2220" t="s">
        <v>130</v>
      </c>
      <c r="DH2220" t="s">
        <v>146</v>
      </c>
    </row>
    <row r="2221" spans="1:112" x14ac:dyDescent="0.25">
      <c r="A2221" t="s">
        <v>6231</v>
      </c>
      <c r="B2221" t="s">
        <v>6232</v>
      </c>
      <c r="C2221" t="s">
        <v>6377</v>
      </c>
      <c r="D2221" t="s">
        <v>124</v>
      </c>
      <c r="E2221" t="s">
        <v>125</v>
      </c>
      <c r="F2221" t="s">
        <v>126</v>
      </c>
      <c r="G2221" s="15">
        <v>42997</v>
      </c>
      <c r="H2221" t="s">
        <v>188</v>
      </c>
      <c r="I2221" t="s">
        <v>128</v>
      </c>
      <c r="J2221" s="15"/>
      <c r="T2221" t="s">
        <v>6234</v>
      </c>
      <c r="V2221" t="s">
        <v>6378</v>
      </c>
      <c r="AA2221" t="s">
        <v>6236</v>
      </c>
      <c r="AB2221" t="s">
        <v>6231</v>
      </c>
      <c r="AC2221" t="s">
        <v>6237</v>
      </c>
      <c r="AD2221" t="s">
        <v>1407</v>
      </c>
      <c r="AE2221" t="s">
        <v>1544</v>
      </c>
      <c r="AF2221" t="s">
        <v>137</v>
      </c>
      <c r="AG2221" t="s">
        <v>1408</v>
      </c>
      <c r="AI2221" t="s">
        <v>139</v>
      </c>
      <c r="AK2221" t="s">
        <v>140</v>
      </c>
      <c r="AM2221" t="s">
        <v>141</v>
      </c>
      <c r="AZ2221" t="s">
        <v>2762</v>
      </c>
      <c r="BA2221" t="s">
        <v>1208</v>
      </c>
      <c r="BB2221" t="s">
        <v>2763</v>
      </c>
      <c r="BC2221" t="s">
        <v>2764</v>
      </c>
      <c r="BD2221" t="s">
        <v>5656</v>
      </c>
      <c r="BE2221" s="15">
        <v>43000</v>
      </c>
      <c r="BG2221" t="s">
        <v>6238</v>
      </c>
      <c r="BH2221">
        <v>3.5799999999999998E-2</v>
      </c>
      <c r="BI2221" t="s">
        <v>139</v>
      </c>
      <c r="BJ2221" s="15"/>
      <c r="BK2221" t="s">
        <v>146</v>
      </c>
      <c r="BL2221">
        <v>7</v>
      </c>
      <c r="BM2221" s="16">
        <v>42997.75</v>
      </c>
      <c r="BO2221" s="16"/>
      <c r="BP2221" t="s">
        <v>147</v>
      </c>
      <c r="BQ2221" t="s">
        <v>147</v>
      </c>
      <c r="BS2221">
        <v>3.5799999999999998E-2</v>
      </c>
      <c r="BT2221" t="b">
        <v>0</v>
      </c>
      <c r="BV2221">
        <v>3.5799999999999998E-2</v>
      </c>
      <c r="BW2221">
        <v>1.7899999999999999E-2</v>
      </c>
      <c r="BX2221" t="s">
        <v>1103</v>
      </c>
      <c r="BY2221" t="s">
        <v>6231</v>
      </c>
      <c r="BZ2221" t="s">
        <v>6232</v>
      </c>
      <c r="CA2221" t="s">
        <v>6379</v>
      </c>
      <c r="CB2221" t="s">
        <v>150</v>
      </c>
      <c r="CC2221" t="s">
        <v>6380</v>
      </c>
      <c r="CD2221" t="s">
        <v>6241</v>
      </c>
      <c r="CI2221">
        <v>48.51755</v>
      </c>
      <c r="CJ2221">
        <v>-112.95291389</v>
      </c>
      <c r="CN2221" t="s">
        <v>6242</v>
      </c>
      <c r="CO2221" t="s">
        <v>298</v>
      </c>
      <c r="CP2221" t="s">
        <v>6381</v>
      </c>
      <c r="CQ2221" t="s">
        <v>6297</v>
      </c>
      <c r="CT2221" t="s">
        <v>6242</v>
      </c>
      <c r="CU2221" t="s">
        <v>6298</v>
      </c>
      <c r="CV2221" t="s">
        <v>154</v>
      </c>
      <c r="CW2221" t="s">
        <v>358</v>
      </c>
      <c r="CX2221" t="s">
        <v>2777</v>
      </c>
      <c r="DC2221" s="15"/>
      <c r="DF2221">
        <v>20</v>
      </c>
      <c r="DG2221" t="s">
        <v>130</v>
      </c>
      <c r="DH2221" t="s">
        <v>146</v>
      </c>
    </row>
    <row r="2222" spans="1:112" x14ac:dyDescent="0.25">
      <c r="A2222" t="s">
        <v>6231</v>
      </c>
      <c r="B2222" t="s">
        <v>6232</v>
      </c>
      <c r="C2222" t="s">
        <v>6382</v>
      </c>
      <c r="D2222" t="s">
        <v>124</v>
      </c>
      <c r="E2222" t="s">
        <v>125</v>
      </c>
      <c r="F2222" t="s">
        <v>126</v>
      </c>
      <c r="G2222" s="15">
        <v>42997</v>
      </c>
      <c r="H2222" t="s">
        <v>2158</v>
      </c>
      <c r="I2222" t="s">
        <v>128</v>
      </c>
      <c r="J2222" s="15"/>
      <c r="T2222" t="s">
        <v>6234</v>
      </c>
      <c r="V2222" t="s">
        <v>6383</v>
      </c>
      <c r="AA2222" t="s">
        <v>6236</v>
      </c>
      <c r="AB2222" t="s">
        <v>6231</v>
      </c>
      <c r="AC2222" t="s">
        <v>6237</v>
      </c>
      <c r="AD2222" t="s">
        <v>1407</v>
      </c>
      <c r="AE2222" t="s">
        <v>1544</v>
      </c>
      <c r="AF2222" t="s">
        <v>137</v>
      </c>
      <c r="AG2222" t="s">
        <v>1408</v>
      </c>
      <c r="AI2222" t="s">
        <v>139</v>
      </c>
      <c r="AK2222" t="s">
        <v>140</v>
      </c>
      <c r="AM2222" t="s">
        <v>141</v>
      </c>
      <c r="AZ2222" t="s">
        <v>2762</v>
      </c>
      <c r="BA2222" t="s">
        <v>1208</v>
      </c>
      <c r="BB2222" t="s">
        <v>2763</v>
      </c>
      <c r="BC2222" t="s">
        <v>2764</v>
      </c>
      <c r="BD2222" t="s">
        <v>5656</v>
      </c>
      <c r="BE2222" s="15">
        <v>43000</v>
      </c>
      <c r="BG2222" t="s">
        <v>6238</v>
      </c>
      <c r="BH2222">
        <v>3.5799999999999998E-2</v>
      </c>
      <c r="BI2222" t="s">
        <v>139</v>
      </c>
      <c r="BJ2222" s="15"/>
      <c r="BK2222" t="s">
        <v>146</v>
      </c>
      <c r="BL2222">
        <v>7</v>
      </c>
      <c r="BM2222" s="16">
        <v>42997.833333333299</v>
      </c>
      <c r="BO2222" s="16"/>
      <c r="BP2222" t="s">
        <v>147</v>
      </c>
      <c r="BQ2222" t="s">
        <v>147</v>
      </c>
      <c r="BS2222">
        <v>3.5799999999999998E-2</v>
      </c>
      <c r="BT2222" t="b">
        <v>0</v>
      </c>
      <c r="BV2222">
        <v>3.5799999999999998E-2</v>
      </c>
      <c r="BW2222">
        <v>1.7899999999999999E-2</v>
      </c>
      <c r="BX2222" t="s">
        <v>1103</v>
      </c>
      <c r="BY2222" t="s">
        <v>6231</v>
      </c>
      <c r="BZ2222" t="s">
        <v>6232</v>
      </c>
      <c r="CA2222" t="s">
        <v>6384</v>
      </c>
      <c r="CB2222" t="s">
        <v>150</v>
      </c>
      <c r="CC2222" t="s">
        <v>6385</v>
      </c>
      <c r="CD2222" t="s">
        <v>6241</v>
      </c>
      <c r="CI2222">
        <v>48.515091669999997</v>
      </c>
      <c r="CJ2222">
        <v>-112.94895556</v>
      </c>
      <c r="CN2222" t="s">
        <v>6242</v>
      </c>
      <c r="CO2222" t="s">
        <v>298</v>
      </c>
      <c r="CP2222" t="s">
        <v>6386</v>
      </c>
      <c r="CQ2222" t="s">
        <v>6297</v>
      </c>
      <c r="CT2222" t="s">
        <v>6242</v>
      </c>
      <c r="CU2222" t="s">
        <v>6298</v>
      </c>
      <c r="CV2222" t="s">
        <v>154</v>
      </c>
      <c r="CW2222" t="s">
        <v>358</v>
      </c>
      <c r="CX2222" t="s">
        <v>2777</v>
      </c>
      <c r="DC2222" s="15"/>
      <c r="DF2222">
        <v>70</v>
      </c>
      <c r="DG2222" t="s">
        <v>130</v>
      </c>
      <c r="DH2222" t="s">
        <v>146</v>
      </c>
    </row>
    <row r="2223" spans="1:112" x14ac:dyDescent="0.25">
      <c r="A2223" t="s">
        <v>6231</v>
      </c>
      <c r="B2223" t="s">
        <v>6232</v>
      </c>
      <c r="C2223" t="s">
        <v>6387</v>
      </c>
      <c r="D2223" t="s">
        <v>124</v>
      </c>
      <c r="E2223" t="s">
        <v>125</v>
      </c>
      <c r="F2223" t="s">
        <v>126</v>
      </c>
      <c r="G2223" s="15">
        <v>42997</v>
      </c>
      <c r="H2223" t="s">
        <v>1403</v>
      </c>
      <c r="I2223" t="s">
        <v>128</v>
      </c>
      <c r="J2223" s="15"/>
      <c r="T2223" t="s">
        <v>6234</v>
      </c>
      <c r="V2223" t="s">
        <v>6388</v>
      </c>
      <c r="AA2223" t="s">
        <v>6236</v>
      </c>
      <c r="AB2223" t="s">
        <v>6231</v>
      </c>
      <c r="AC2223" t="s">
        <v>6237</v>
      </c>
      <c r="AD2223" t="s">
        <v>1407</v>
      </c>
      <c r="AE2223" t="s">
        <v>1544</v>
      </c>
      <c r="AF2223" t="s">
        <v>137</v>
      </c>
      <c r="AG2223" t="s">
        <v>1408</v>
      </c>
      <c r="AI2223" t="s">
        <v>139</v>
      </c>
      <c r="AK2223" t="s">
        <v>140</v>
      </c>
      <c r="AM2223" t="s">
        <v>141</v>
      </c>
      <c r="AZ2223" t="s">
        <v>2762</v>
      </c>
      <c r="BA2223" t="s">
        <v>1208</v>
      </c>
      <c r="BB2223" t="s">
        <v>2763</v>
      </c>
      <c r="BC2223" t="s">
        <v>2764</v>
      </c>
      <c r="BD2223" t="s">
        <v>5656</v>
      </c>
      <c r="BE2223" s="15">
        <v>43000</v>
      </c>
      <c r="BG2223" t="s">
        <v>6238</v>
      </c>
      <c r="BH2223">
        <v>3.5799999999999998E-2</v>
      </c>
      <c r="BI2223" t="s">
        <v>139</v>
      </c>
      <c r="BJ2223" s="15"/>
      <c r="BK2223" t="s">
        <v>146</v>
      </c>
      <c r="BL2223">
        <v>7</v>
      </c>
      <c r="BM2223" s="16">
        <v>42997.916666666701</v>
      </c>
      <c r="BO2223" s="16"/>
      <c r="BP2223" t="s">
        <v>147</v>
      </c>
      <c r="BQ2223" t="s">
        <v>147</v>
      </c>
      <c r="BS2223">
        <v>3.5799999999999998E-2</v>
      </c>
      <c r="BT2223" t="b">
        <v>0</v>
      </c>
      <c r="BV2223">
        <v>3.5799999999999998E-2</v>
      </c>
      <c r="BW2223">
        <v>1.7899999999999999E-2</v>
      </c>
      <c r="BX2223" t="s">
        <v>1103</v>
      </c>
      <c r="BY2223" t="s">
        <v>6231</v>
      </c>
      <c r="BZ2223" t="s">
        <v>6232</v>
      </c>
      <c r="CA2223" t="s">
        <v>6389</v>
      </c>
      <c r="CB2223" t="s">
        <v>150</v>
      </c>
      <c r="CC2223" t="s">
        <v>6390</v>
      </c>
      <c r="CD2223" t="s">
        <v>6241</v>
      </c>
      <c r="CI2223">
        <v>48.518244439999997</v>
      </c>
      <c r="CJ2223">
        <v>-112.95601111000001</v>
      </c>
      <c r="CN2223" t="s">
        <v>6242</v>
      </c>
      <c r="CO2223" t="s">
        <v>298</v>
      </c>
      <c r="CP2223" t="s">
        <v>6391</v>
      </c>
      <c r="CQ2223" t="s">
        <v>6297</v>
      </c>
      <c r="CT2223" t="s">
        <v>6242</v>
      </c>
      <c r="CU2223" t="s">
        <v>6298</v>
      </c>
      <c r="CV2223" t="s">
        <v>154</v>
      </c>
      <c r="CW2223" t="s">
        <v>358</v>
      </c>
      <c r="CX2223" t="s">
        <v>2777</v>
      </c>
      <c r="DC2223" s="15"/>
      <c r="DF2223">
        <v>320</v>
      </c>
      <c r="DG2223" t="s">
        <v>130</v>
      </c>
      <c r="DH2223" t="s">
        <v>146</v>
      </c>
    </row>
    <row r="2224" spans="1:112" x14ac:dyDescent="0.25">
      <c r="A2224" t="s">
        <v>6231</v>
      </c>
      <c r="B2224" t="s">
        <v>6232</v>
      </c>
      <c r="C2224" t="s">
        <v>6392</v>
      </c>
      <c r="D2224" t="s">
        <v>124</v>
      </c>
      <c r="E2224" t="s">
        <v>125</v>
      </c>
      <c r="F2224" t="s">
        <v>126</v>
      </c>
      <c r="G2224" s="15">
        <v>42997</v>
      </c>
      <c r="H2224" t="s">
        <v>1551</v>
      </c>
      <c r="I2224" t="s">
        <v>128</v>
      </c>
      <c r="J2224" s="15"/>
      <c r="T2224" t="s">
        <v>6234</v>
      </c>
      <c r="V2224" t="s">
        <v>6388</v>
      </c>
      <c r="AA2224" t="s">
        <v>6236</v>
      </c>
      <c r="AB2224" t="s">
        <v>6231</v>
      </c>
      <c r="AC2224" t="s">
        <v>6237</v>
      </c>
      <c r="AD2224" t="s">
        <v>1407</v>
      </c>
      <c r="AE2224" t="s">
        <v>1544</v>
      </c>
      <c r="AF2224" t="s">
        <v>137</v>
      </c>
      <c r="AG2224" t="s">
        <v>1408</v>
      </c>
      <c r="AI2224" t="s">
        <v>139</v>
      </c>
      <c r="AK2224" t="s">
        <v>140</v>
      </c>
      <c r="AM2224" t="s">
        <v>141</v>
      </c>
      <c r="AZ2224" t="s">
        <v>2762</v>
      </c>
      <c r="BA2224" t="s">
        <v>1208</v>
      </c>
      <c r="BB2224" t="s">
        <v>2763</v>
      </c>
      <c r="BC2224" t="s">
        <v>2764</v>
      </c>
      <c r="BD2224" t="s">
        <v>5656</v>
      </c>
      <c r="BE2224" s="15">
        <v>43000</v>
      </c>
      <c r="BG2224" t="s">
        <v>6238</v>
      </c>
      <c r="BH2224">
        <v>3.5799999999999998E-2</v>
      </c>
      <c r="BI2224" t="s">
        <v>139</v>
      </c>
      <c r="BJ2224" s="15"/>
      <c r="BK2224" t="s">
        <v>146</v>
      </c>
      <c r="BL2224">
        <v>7</v>
      </c>
      <c r="BM2224" s="16">
        <v>42997.9375</v>
      </c>
      <c r="BO2224" s="16"/>
      <c r="BP2224" t="s">
        <v>147</v>
      </c>
      <c r="BQ2224" t="s">
        <v>147</v>
      </c>
      <c r="BS2224">
        <v>3.5799999999999998E-2</v>
      </c>
      <c r="BT2224" t="b">
        <v>0</v>
      </c>
      <c r="BV2224">
        <v>3.5799999999999998E-2</v>
      </c>
      <c r="BW2224">
        <v>1.7899999999999999E-2</v>
      </c>
      <c r="BX2224" t="s">
        <v>1103</v>
      </c>
      <c r="BY2224" t="s">
        <v>6231</v>
      </c>
      <c r="BZ2224" t="s">
        <v>6232</v>
      </c>
      <c r="CA2224" t="s">
        <v>6389</v>
      </c>
      <c r="CB2224" t="s">
        <v>150</v>
      </c>
      <c r="CC2224" t="s">
        <v>6390</v>
      </c>
      <c r="CD2224" t="s">
        <v>6241</v>
      </c>
      <c r="CI2224">
        <v>48.518244439999997</v>
      </c>
      <c r="CJ2224">
        <v>-112.95601111000001</v>
      </c>
      <c r="CN2224" t="s">
        <v>6242</v>
      </c>
      <c r="CO2224" t="s">
        <v>298</v>
      </c>
      <c r="CP2224" t="s">
        <v>6391</v>
      </c>
      <c r="CQ2224" t="s">
        <v>6297</v>
      </c>
      <c r="CT2224" t="s">
        <v>6242</v>
      </c>
      <c r="CU2224" t="s">
        <v>6298</v>
      </c>
      <c r="CV2224" t="s">
        <v>154</v>
      </c>
      <c r="CW2224" t="s">
        <v>358</v>
      </c>
      <c r="CX2224" t="s">
        <v>2777</v>
      </c>
      <c r="DC2224" s="15"/>
      <c r="DF2224">
        <v>320</v>
      </c>
      <c r="DG2224" t="s">
        <v>130</v>
      </c>
      <c r="DH2224" t="s">
        <v>146</v>
      </c>
    </row>
  </sheetData>
  <sheetProtection sheet="1" objects="1" scenarios="1" formatCells="0" formatColumns="0" formatRows="0"/>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57B154-7C85-46BD-B181-69B455A50806}">
  <dimension ref="A1:DH1368"/>
  <sheetViews>
    <sheetView workbookViewId="0"/>
  </sheetViews>
  <sheetFormatPr defaultColWidth="10.85546875" defaultRowHeight="15" x14ac:dyDescent="0.25"/>
  <sheetData>
    <row r="1" spans="1:112" x14ac:dyDescent="0.25">
      <c r="A1" t="s">
        <v>10</v>
      </c>
      <c r="B1" t="s">
        <v>11</v>
      </c>
      <c r="C1" t="s">
        <v>12</v>
      </c>
      <c r="D1" t="s">
        <v>13</v>
      </c>
      <c r="E1" t="s">
        <v>14</v>
      </c>
      <c r="F1" t="s">
        <v>15</v>
      </c>
      <c r="G1" t="s">
        <v>16</v>
      </c>
      <c r="H1" t="s">
        <v>17</v>
      </c>
      <c r="I1" t="s">
        <v>18</v>
      </c>
      <c r="J1" t="s">
        <v>19</v>
      </c>
      <c r="K1" t="s">
        <v>20</v>
      </c>
      <c r="L1" t="s">
        <v>21</v>
      </c>
      <c r="M1" t="s">
        <v>22</v>
      </c>
      <c r="N1" t="s">
        <v>23</v>
      </c>
      <c r="O1" t="s">
        <v>24</v>
      </c>
      <c r="P1" t="s">
        <v>25</v>
      </c>
      <c r="Q1" t="s">
        <v>26</v>
      </c>
      <c r="R1" t="s">
        <v>27</v>
      </c>
      <c r="S1" t="s">
        <v>28</v>
      </c>
      <c r="T1" t="s">
        <v>29</v>
      </c>
      <c r="U1" t="s">
        <v>30</v>
      </c>
      <c r="V1" t="s">
        <v>31</v>
      </c>
      <c r="W1" t="s">
        <v>32</v>
      </c>
      <c r="X1" t="s">
        <v>33</v>
      </c>
      <c r="Y1" t="s">
        <v>34</v>
      </c>
      <c r="Z1" t="s">
        <v>35</v>
      </c>
      <c r="AA1" t="s">
        <v>36</v>
      </c>
      <c r="AB1" t="s">
        <v>37</v>
      </c>
      <c r="AC1" t="s">
        <v>38</v>
      </c>
      <c r="AD1" t="s">
        <v>39</v>
      </c>
      <c r="AE1" t="s">
        <v>40</v>
      </c>
      <c r="AF1" t="s">
        <v>41</v>
      </c>
      <c r="AG1" t="s">
        <v>42</v>
      </c>
      <c r="AH1" t="s">
        <v>43</v>
      </c>
      <c r="AI1" t="s">
        <v>44</v>
      </c>
      <c r="AJ1" t="s">
        <v>45</v>
      </c>
      <c r="AK1" t="s">
        <v>46</v>
      </c>
      <c r="AL1" t="s">
        <v>47</v>
      </c>
      <c r="AM1" t="s">
        <v>48</v>
      </c>
      <c r="AN1" t="s">
        <v>49</v>
      </c>
      <c r="AO1" t="s">
        <v>50</v>
      </c>
      <c r="AP1" t="s">
        <v>51</v>
      </c>
      <c r="AQ1" t="s">
        <v>52</v>
      </c>
      <c r="AR1" t="s">
        <v>53</v>
      </c>
      <c r="AS1" t="s">
        <v>54</v>
      </c>
      <c r="AT1" t="s">
        <v>55</v>
      </c>
      <c r="AU1" t="s">
        <v>56</v>
      </c>
      <c r="AV1" t="s">
        <v>57</v>
      </c>
      <c r="AW1" t="s">
        <v>58</v>
      </c>
      <c r="AX1" t="s">
        <v>59</v>
      </c>
      <c r="AY1" t="s">
        <v>60</v>
      </c>
      <c r="AZ1" t="s">
        <v>61</v>
      </c>
      <c r="BA1" t="s">
        <v>62</v>
      </c>
      <c r="BB1" t="s">
        <v>63</v>
      </c>
      <c r="BC1" t="s">
        <v>64</v>
      </c>
      <c r="BD1" t="s">
        <v>65</v>
      </c>
      <c r="BE1" t="s">
        <v>66</v>
      </c>
      <c r="BF1" t="s">
        <v>67</v>
      </c>
      <c r="BG1" t="s">
        <v>68</v>
      </c>
      <c r="BH1" t="s">
        <v>69</v>
      </c>
      <c r="BI1" t="s">
        <v>70</v>
      </c>
      <c r="BJ1" t="s">
        <v>71</v>
      </c>
      <c r="BK1" t="s">
        <v>72</v>
      </c>
      <c r="BL1" t="s">
        <v>73</v>
      </c>
      <c r="BM1" t="s">
        <v>74</v>
      </c>
      <c r="BN1" t="s">
        <v>75</v>
      </c>
      <c r="BO1" t="s">
        <v>76</v>
      </c>
      <c r="BP1" t="s">
        <v>77</v>
      </c>
      <c r="BQ1" t="s">
        <v>78</v>
      </c>
      <c r="BR1" t="s">
        <v>79</v>
      </c>
      <c r="BS1" t="s">
        <v>80</v>
      </c>
      <c r="BT1" t="s">
        <v>81</v>
      </c>
      <c r="BU1" t="s">
        <v>82</v>
      </c>
      <c r="BV1" t="s">
        <v>83</v>
      </c>
      <c r="BW1" t="s">
        <v>84</v>
      </c>
      <c r="BX1" t="s">
        <v>85</v>
      </c>
      <c r="BY1" t="s">
        <v>86</v>
      </c>
      <c r="BZ1" t="s">
        <v>87</v>
      </c>
      <c r="CA1" t="s">
        <v>88</v>
      </c>
      <c r="CB1" t="s">
        <v>89</v>
      </c>
      <c r="CC1" t="s">
        <v>90</v>
      </c>
      <c r="CD1" t="s">
        <v>91</v>
      </c>
      <c r="CE1" t="s">
        <v>92</v>
      </c>
      <c r="CF1" t="s">
        <v>93</v>
      </c>
      <c r="CG1" t="s">
        <v>94</v>
      </c>
      <c r="CH1" t="s">
        <v>95</v>
      </c>
      <c r="CI1" t="s">
        <v>96</v>
      </c>
      <c r="CJ1" t="s">
        <v>97</v>
      </c>
      <c r="CK1" t="s">
        <v>98</v>
      </c>
      <c r="CL1" t="s">
        <v>99</v>
      </c>
      <c r="CM1" t="s">
        <v>100</v>
      </c>
      <c r="CN1" t="s">
        <v>101</v>
      </c>
      <c r="CO1" t="s">
        <v>102</v>
      </c>
      <c r="CP1" t="s">
        <v>103</v>
      </c>
      <c r="CQ1" t="s">
        <v>104</v>
      </c>
      <c r="CR1" t="s">
        <v>105</v>
      </c>
      <c r="CS1" t="s">
        <v>106</v>
      </c>
      <c r="CT1" t="s">
        <v>107</v>
      </c>
      <c r="CU1" t="s">
        <v>108</v>
      </c>
      <c r="CV1" t="s">
        <v>109</v>
      </c>
      <c r="CW1" t="s">
        <v>110</v>
      </c>
      <c r="CX1" t="s">
        <v>111</v>
      </c>
      <c r="CY1" t="s">
        <v>112</v>
      </c>
      <c r="CZ1" t="s">
        <v>113</v>
      </c>
      <c r="DA1" t="s">
        <v>114</v>
      </c>
      <c r="DB1" t="s">
        <v>115</v>
      </c>
      <c r="DC1" t="s">
        <v>116</v>
      </c>
      <c r="DD1" t="s">
        <v>117</v>
      </c>
      <c r="DE1" t="s">
        <v>118</v>
      </c>
      <c r="DF1" t="s">
        <v>119</v>
      </c>
      <c r="DG1" t="s">
        <v>120</v>
      </c>
      <c r="DH1" t="s">
        <v>121</v>
      </c>
    </row>
    <row r="2" spans="1:112" x14ac:dyDescent="0.25">
      <c r="A2" t="s">
        <v>122</v>
      </c>
      <c r="B2" t="s">
        <v>122</v>
      </c>
      <c r="C2" t="s">
        <v>6393</v>
      </c>
      <c r="D2" t="s">
        <v>124</v>
      </c>
      <c r="E2" t="s">
        <v>1218</v>
      </c>
      <c r="G2" s="15">
        <v>43146</v>
      </c>
      <c r="H2" t="s">
        <v>3171</v>
      </c>
      <c r="I2" t="s">
        <v>1432</v>
      </c>
      <c r="J2" s="15"/>
      <c r="T2" t="s">
        <v>131</v>
      </c>
      <c r="U2" t="s">
        <v>6394</v>
      </c>
      <c r="V2" t="s">
        <v>6395</v>
      </c>
      <c r="W2" t="s">
        <v>1495</v>
      </c>
      <c r="AA2" t="s">
        <v>135</v>
      </c>
      <c r="AB2" t="s">
        <v>122</v>
      </c>
      <c r="AC2" t="s">
        <v>135</v>
      </c>
      <c r="AD2" t="s">
        <v>136</v>
      </c>
      <c r="AF2" t="s">
        <v>137</v>
      </c>
      <c r="AG2" t="s">
        <v>138</v>
      </c>
      <c r="AH2">
        <v>189</v>
      </c>
      <c r="AI2" t="s">
        <v>139</v>
      </c>
      <c r="AK2" t="s">
        <v>140</v>
      </c>
      <c r="AM2" t="s">
        <v>141</v>
      </c>
      <c r="AS2" t="s">
        <v>6396</v>
      </c>
      <c r="AZ2" t="s">
        <v>143</v>
      </c>
      <c r="BA2" t="s">
        <v>122</v>
      </c>
      <c r="BB2" t="s">
        <v>143</v>
      </c>
      <c r="BD2" t="s">
        <v>6397</v>
      </c>
      <c r="BE2" s="15"/>
      <c r="BG2" t="s">
        <v>145</v>
      </c>
      <c r="BH2">
        <v>250</v>
      </c>
      <c r="BI2" t="s">
        <v>139</v>
      </c>
      <c r="BJ2" s="15"/>
      <c r="BK2" t="s">
        <v>146</v>
      </c>
      <c r="BL2">
        <v>5</v>
      </c>
      <c r="BM2" s="16">
        <v>43146.381944444402</v>
      </c>
      <c r="BO2" s="16"/>
      <c r="BP2" t="s">
        <v>147</v>
      </c>
      <c r="BQ2" t="s">
        <v>147</v>
      </c>
      <c r="BR2">
        <v>189</v>
      </c>
      <c r="BS2">
        <v>250</v>
      </c>
      <c r="BT2" t="b">
        <v>0</v>
      </c>
      <c r="BU2">
        <v>189</v>
      </c>
      <c r="BV2">
        <v>250</v>
      </c>
      <c r="BW2">
        <v>125</v>
      </c>
      <c r="BX2" t="s">
        <v>1103</v>
      </c>
      <c r="BY2" t="s">
        <v>122</v>
      </c>
      <c r="BZ2" t="s">
        <v>122</v>
      </c>
      <c r="CA2" t="s">
        <v>6398</v>
      </c>
      <c r="CB2" t="s">
        <v>6399</v>
      </c>
      <c r="CC2" t="s">
        <v>6400</v>
      </c>
      <c r="CD2" t="s">
        <v>379</v>
      </c>
      <c r="CI2">
        <v>34.0480333</v>
      </c>
      <c r="CJ2">
        <v>-112.1489139</v>
      </c>
      <c r="CN2" t="s">
        <v>135</v>
      </c>
      <c r="CO2" t="s">
        <v>153</v>
      </c>
      <c r="CV2" t="s">
        <v>154</v>
      </c>
      <c r="CW2" t="s">
        <v>155</v>
      </c>
      <c r="CX2" t="s">
        <v>167</v>
      </c>
      <c r="DC2" s="15"/>
      <c r="DH2" t="s">
        <v>146</v>
      </c>
    </row>
    <row r="3" spans="1:112" x14ac:dyDescent="0.25">
      <c r="A3" t="s">
        <v>1400</v>
      </c>
      <c r="B3" t="s">
        <v>1401</v>
      </c>
      <c r="C3" t="s">
        <v>6401</v>
      </c>
      <c r="D3" t="s">
        <v>124</v>
      </c>
      <c r="E3" t="s">
        <v>125</v>
      </c>
      <c r="F3" t="s">
        <v>6402</v>
      </c>
      <c r="G3" s="15">
        <v>42480</v>
      </c>
      <c r="H3" t="s">
        <v>819</v>
      </c>
      <c r="I3" t="s">
        <v>1197</v>
      </c>
      <c r="J3" s="15">
        <v>42480</v>
      </c>
      <c r="K3" t="s">
        <v>819</v>
      </c>
      <c r="L3" t="s">
        <v>1197</v>
      </c>
      <c r="T3" t="s">
        <v>1404</v>
      </c>
      <c r="V3" t="s">
        <v>6403</v>
      </c>
      <c r="AA3" t="s">
        <v>1406</v>
      </c>
      <c r="AB3" t="s">
        <v>1400</v>
      </c>
      <c r="AC3" t="s">
        <v>1406</v>
      </c>
      <c r="AD3" t="s">
        <v>1407</v>
      </c>
      <c r="AF3" t="s">
        <v>137</v>
      </c>
      <c r="AG3" t="s">
        <v>1408</v>
      </c>
      <c r="AI3" t="s">
        <v>139</v>
      </c>
      <c r="AJ3" t="s">
        <v>1991</v>
      </c>
      <c r="AK3" t="s">
        <v>140</v>
      </c>
      <c r="AM3" t="s">
        <v>141</v>
      </c>
      <c r="AS3" t="s">
        <v>6404</v>
      </c>
      <c r="AZ3" t="s">
        <v>1207</v>
      </c>
      <c r="BA3" t="s">
        <v>1208</v>
      </c>
      <c r="BB3" t="s">
        <v>1209</v>
      </c>
      <c r="BD3" t="s">
        <v>1409</v>
      </c>
      <c r="BE3" s="15">
        <v>42493</v>
      </c>
      <c r="BG3" t="s">
        <v>1410</v>
      </c>
      <c r="BH3">
        <v>25</v>
      </c>
      <c r="BI3" t="s">
        <v>139</v>
      </c>
      <c r="BJ3" s="15"/>
      <c r="BK3" t="s">
        <v>146</v>
      </c>
      <c r="BL3">
        <v>8</v>
      </c>
      <c r="BM3" s="16">
        <v>42480.822916666701</v>
      </c>
      <c r="BN3">
        <v>8</v>
      </c>
      <c r="BO3" s="16">
        <v>42480.822916666701</v>
      </c>
      <c r="BP3" t="s">
        <v>147</v>
      </c>
      <c r="BQ3" t="s">
        <v>147</v>
      </c>
      <c r="BS3">
        <v>25</v>
      </c>
      <c r="BT3" t="b">
        <v>0</v>
      </c>
      <c r="BV3">
        <v>25</v>
      </c>
      <c r="BW3">
        <v>12.5</v>
      </c>
      <c r="BX3" t="s">
        <v>1103</v>
      </c>
      <c r="BY3" t="s">
        <v>1400</v>
      </c>
      <c r="BZ3" t="s">
        <v>1401</v>
      </c>
      <c r="CA3" t="s">
        <v>6405</v>
      </c>
      <c r="CB3" t="s">
        <v>5014</v>
      </c>
      <c r="CD3" t="s">
        <v>3023</v>
      </c>
      <c r="CI3">
        <v>45.566460999999997</v>
      </c>
      <c r="CJ3">
        <v>-121.13981</v>
      </c>
      <c r="CN3" t="s">
        <v>135</v>
      </c>
      <c r="CO3" t="s">
        <v>298</v>
      </c>
      <c r="CV3" t="s">
        <v>154</v>
      </c>
      <c r="CW3" t="s">
        <v>524</v>
      </c>
      <c r="CX3" t="s">
        <v>3510</v>
      </c>
      <c r="DC3" s="15"/>
      <c r="DH3" t="s">
        <v>146</v>
      </c>
    </row>
    <row r="4" spans="1:112" x14ac:dyDescent="0.25">
      <c r="A4" t="s">
        <v>1400</v>
      </c>
      <c r="B4" t="s">
        <v>1401</v>
      </c>
      <c r="C4" t="s">
        <v>6406</v>
      </c>
      <c r="D4" t="s">
        <v>124</v>
      </c>
      <c r="E4" t="s">
        <v>125</v>
      </c>
      <c r="F4" t="s">
        <v>6402</v>
      </c>
      <c r="G4" s="15">
        <v>44124</v>
      </c>
      <c r="H4" t="s">
        <v>2304</v>
      </c>
      <c r="I4" t="s">
        <v>1197</v>
      </c>
      <c r="J4" s="15">
        <v>44124</v>
      </c>
      <c r="K4" t="s">
        <v>2304</v>
      </c>
      <c r="L4" t="s">
        <v>1197</v>
      </c>
      <c r="T4" t="s">
        <v>1404</v>
      </c>
      <c r="V4" t="s">
        <v>6407</v>
      </c>
      <c r="AA4" t="s">
        <v>1406</v>
      </c>
      <c r="AB4" t="s">
        <v>1400</v>
      </c>
      <c r="AC4" t="s">
        <v>1406</v>
      </c>
      <c r="AD4" t="s">
        <v>1407</v>
      </c>
      <c r="AF4" t="s">
        <v>137</v>
      </c>
      <c r="AG4" t="s">
        <v>1408</v>
      </c>
      <c r="AH4">
        <v>7.63</v>
      </c>
      <c r="AI4" t="s">
        <v>139</v>
      </c>
      <c r="AJ4" t="s">
        <v>1991</v>
      </c>
      <c r="AK4" t="s">
        <v>140</v>
      </c>
      <c r="AM4" t="s">
        <v>141</v>
      </c>
      <c r="AS4" t="s">
        <v>6408</v>
      </c>
      <c r="AZ4" t="s">
        <v>1207</v>
      </c>
      <c r="BA4" t="s">
        <v>1208</v>
      </c>
      <c r="BB4" t="s">
        <v>1209</v>
      </c>
      <c r="BD4" t="s">
        <v>1409</v>
      </c>
      <c r="BE4" s="15">
        <v>44125</v>
      </c>
      <c r="BG4" t="s">
        <v>1410</v>
      </c>
      <c r="BH4">
        <v>0.5</v>
      </c>
      <c r="BI4" t="s">
        <v>139</v>
      </c>
      <c r="BJ4" s="15"/>
      <c r="BK4" t="s">
        <v>146</v>
      </c>
      <c r="BL4">
        <v>8</v>
      </c>
      <c r="BM4" s="16">
        <v>44125.020833333299</v>
      </c>
      <c r="BN4">
        <v>8</v>
      </c>
      <c r="BO4" s="16">
        <v>44125.020833333299</v>
      </c>
      <c r="BP4" t="s">
        <v>147</v>
      </c>
      <c r="BQ4" t="s">
        <v>147</v>
      </c>
      <c r="BR4">
        <v>7.63</v>
      </c>
      <c r="BS4">
        <v>0.5</v>
      </c>
      <c r="BT4" t="b">
        <v>0</v>
      </c>
      <c r="BU4">
        <v>7.63</v>
      </c>
      <c r="BV4">
        <v>0.5</v>
      </c>
      <c r="BW4">
        <v>7.63</v>
      </c>
      <c r="BX4" t="s">
        <v>148</v>
      </c>
      <c r="BY4" t="s">
        <v>1400</v>
      </c>
      <c r="BZ4" t="s">
        <v>1401</v>
      </c>
      <c r="CA4" t="s">
        <v>6409</v>
      </c>
      <c r="CB4" t="s">
        <v>5014</v>
      </c>
      <c r="CD4" t="s">
        <v>1994</v>
      </c>
      <c r="CI4">
        <v>45.490524800000003</v>
      </c>
      <c r="CJ4">
        <v>-122.97937591</v>
      </c>
      <c r="CN4" t="s">
        <v>3003</v>
      </c>
      <c r="CO4" t="s">
        <v>298</v>
      </c>
      <c r="CV4" t="s">
        <v>154</v>
      </c>
      <c r="CW4" t="s">
        <v>524</v>
      </c>
      <c r="CX4" t="s">
        <v>1221</v>
      </c>
      <c r="DC4" s="15"/>
      <c r="DH4" t="s">
        <v>146</v>
      </c>
    </row>
    <row r="5" spans="1:112" x14ac:dyDescent="0.25">
      <c r="A5" t="s">
        <v>1400</v>
      </c>
      <c r="B5" t="s">
        <v>1401</v>
      </c>
      <c r="C5" t="s">
        <v>6410</v>
      </c>
      <c r="D5" t="s">
        <v>124</v>
      </c>
      <c r="E5" t="s">
        <v>125</v>
      </c>
      <c r="F5" t="s">
        <v>6402</v>
      </c>
      <c r="G5" s="15">
        <v>43411</v>
      </c>
      <c r="H5" t="s">
        <v>2017</v>
      </c>
      <c r="I5" t="s">
        <v>1197</v>
      </c>
      <c r="J5" s="15">
        <v>43411</v>
      </c>
      <c r="K5" t="s">
        <v>2017</v>
      </c>
      <c r="L5" t="s">
        <v>1197</v>
      </c>
      <c r="T5" t="s">
        <v>1404</v>
      </c>
      <c r="V5" t="s">
        <v>6411</v>
      </c>
      <c r="AA5" t="s">
        <v>1406</v>
      </c>
      <c r="AB5" t="s">
        <v>1400</v>
      </c>
      <c r="AC5" t="s">
        <v>1406</v>
      </c>
      <c r="AD5" t="s">
        <v>1407</v>
      </c>
      <c r="AF5" t="s">
        <v>137</v>
      </c>
      <c r="AG5" t="s">
        <v>1408</v>
      </c>
      <c r="AI5" t="s">
        <v>139</v>
      </c>
      <c r="AJ5" t="s">
        <v>1991</v>
      </c>
      <c r="AK5" t="s">
        <v>140</v>
      </c>
      <c r="AM5" t="s">
        <v>141</v>
      </c>
      <c r="AS5" t="s">
        <v>6404</v>
      </c>
      <c r="AZ5" t="s">
        <v>1207</v>
      </c>
      <c r="BA5" t="s">
        <v>1208</v>
      </c>
      <c r="BB5" t="s">
        <v>1209</v>
      </c>
      <c r="BD5" t="s">
        <v>1409</v>
      </c>
      <c r="BE5" s="15">
        <v>43419</v>
      </c>
      <c r="BG5" t="s">
        <v>1410</v>
      </c>
      <c r="BH5">
        <v>12.5</v>
      </c>
      <c r="BI5" t="s">
        <v>139</v>
      </c>
      <c r="BJ5" s="15"/>
      <c r="BK5" t="s">
        <v>146</v>
      </c>
      <c r="BL5">
        <v>8</v>
      </c>
      <c r="BM5" s="16">
        <v>43411.895833333299</v>
      </c>
      <c r="BN5">
        <v>8</v>
      </c>
      <c r="BO5" s="16">
        <v>43411.895833333299</v>
      </c>
      <c r="BP5" t="s">
        <v>147</v>
      </c>
      <c r="BQ5" t="s">
        <v>147</v>
      </c>
      <c r="BS5">
        <v>12.5</v>
      </c>
      <c r="BT5" t="b">
        <v>0</v>
      </c>
      <c r="BV5">
        <v>12.5</v>
      </c>
      <c r="BW5">
        <v>6.25</v>
      </c>
      <c r="BX5" t="s">
        <v>1103</v>
      </c>
      <c r="BY5" t="s">
        <v>1400</v>
      </c>
      <c r="BZ5" t="s">
        <v>1401</v>
      </c>
      <c r="CA5" t="s">
        <v>6412</v>
      </c>
      <c r="CB5" t="s">
        <v>5014</v>
      </c>
      <c r="CD5" t="s">
        <v>3440</v>
      </c>
      <c r="CI5">
        <v>42.38378994</v>
      </c>
      <c r="CJ5">
        <v>-122.77509071</v>
      </c>
      <c r="CN5" t="s">
        <v>3003</v>
      </c>
      <c r="CO5" t="s">
        <v>298</v>
      </c>
      <c r="CV5" t="s">
        <v>154</v>
      </c>
      <c r="CW5" t="s">
        <v>524</v>
      </c>
      <c r="CX5" t="s">
        <v>2999</v>
      </c>
      <c r="DC5" s="15"/>
      <c r="DH5" t="s">
        <v>146</v>
      </c>
    </row>
    <row r="6" spans="1:112" x14ac:dyDescent="0.25">
      <c r="A6" t="s">
        <v>1400</v>
      </c>
      <c r="B6" t="s">
        <v>1401</v>
      </c>
      <c r="C6" t="s">
        <v>6413</v>
      </c>
      <c r="D6" t="s">
        <v>124</v>
      </c>
      <c r="E6" t="s">
        <v>125</v>
      </c>
      <c r="F6" t="s">
        <v>6402</v>
      </c>
      <c r="G6" s="15">
        <v>44314</v>
      </c>
      <c r="H6" t="s">
        <v>1567</v>
      </c>
      <c r="I6" t="s">
        <v>1197</v>
      </c>
      <c r="J6" s="15">
        <v>44314</v>
      </c>
      <c r="K6" t="s">
        <v>1567</v>
      </c>
      <c r="L6" t="s">
        <v>1197</v>
      </c>
      <c r="T6" t="s">
        <v>1404</v>
      </c>
      <c r="V6" t="s">
        <v>6414</v>
      </c>
      <c r="AA6" t="s">
        <v>1406</v>
      </c>
      <c r="AB6" t="s">
        <v>1400</v>
      </c>
      <c r="AC6" t="s">
        <v>1406</v>
      </c>
      <c r="AD6" t="s">
        <v>1407</v>
      </c>
      <c r="AF6" t="s">
        <v>137</v>
      </c>
      <c r="AG6" t="s">
        <v>1408</v>
      </c>
      <c r="AI6" t="s">
        <v>139</v>
      </c>
      <c r="AK6" t="s">
        <v>140</v>
      </c>
      <c r="AM6" t="s">
        <v>141</v>
      </c>
      <c r="AZ6" t="s">
        <v>1207</v>
      </c>
      <c r="BA6" t="s">
        <v>1208</v>
      </c>
      <c r="BB6" t="s">
        <v>1209</v>
      </c>
      <c r="BD6" t="s">
        <v>2774</v>
      </c>
      <c r="BE6" s="15">
        <v>44325</v>
      </c>
      <c r="BG6" t="s">
        <v>1410</v>
      </c>
      <c r="BH6">
        <v>10</v>
      </c>
      <c r="BI6" t="s">
        <v>139</v>
      </c>
      <c r="BJ6" s="15"/>
      <c r="BK6" t="s">
        <v>146</v>
      </c>
      <c r="BL6">
        <v>8</v>
      </c>
      <c r="BM6" s="16">
        <v>44314.819444444402</v>
      </c>
      <c r="BN6">
        <v>8</v>
      </c>
      <c r="BO6" s="16">
        <v>44314.819444444402</v>
      </c>
      <c r="BP6" t="s">
        <v>147</v>
      </c>
      <c r="BQ6" t="s">
        <v>147</v>
      </c>
      <c r="BS6">
        <v>10</v>
      </c>
      <c r="BT6" t="b">
        <v>0</v>
      </c>
      <c r="BV6">
        <v>10</v>
      </c>
      <c r="BW6">
        <v>5</v>
      </c>
      <c r="BX6" t="s">
        <v>1103</v>
      </c>
      <c r="BY6" t="s">
        <v>1400</v>
      </c>
      <c r="BZ6" t="s">
        <v>1401</v>
      </c>
      <c r="CA6" t="s">
        <v>6415</v>
      </c>
      <c r="CB6" t="s">
        <v>5014</v>
      </c>
      <c r="CD6" t="s">
        <v>3056</v>
      </c>
      <c r="CI6">
        <v>44.30348</v>
      </c>
      <c r="CJ6">
        <v>-120.90040999999999</v>
      </c>
      <c r="CN6" t="s">
        <v>135</v>
      </c>
      <c r="CO6" t="s">
        <v>298</v>
      </c>
      <c r="CV6" t="s">
        <v>154</v>
      </c>
      <c r="CW6" t="s">
        <v>524</v>
      </c>
      <c r="CX6" t="s">
        <v>321</v>
      </c>
      <c r="DC6" s="15"/>
      <c r="DH6" t="s">
        <v>146</v>
      </c>
    </row>
    <row r="7" spans="1:112" x14ac:dyDescent="0.25">
      <c r="A7" t="s">
        <v>6416</v>
      </c>
      <c r="B7" t="s">
        <v>6417</v>
      </c>
      <c r="C7" t="s">
        <v>6418</v>
      </c>
      <c r="D7" t="s">
        <v>124</v>
      </c>
      <c r="E7" t="s">
        <v>125</v>
      </c>
      <c r="G7" s="15">
        <v>42527</v>
      </c>
      <c r="J7" s="15"/>
      <c r="T7" t="s">
        <v>6419</v>
      </c>
      <c r="V7" t="s">
        <v>6420</v>
      </c>
      <c r="AA7" t="s">
        <v>6421</v>
      </c>
      <c r="AB7" t="s">
        <v>6416</v>
      </c>
      <c r="AC7" t="s">
        <v>6422</v>
      </c>
      <c r="AD7" t="s">
        <v>1407</v>
      </c>
      <c r="AE7" t="s">
        <v>1544</v>
      </c>
      <c r="AF7" t="s">
        <v>137</v>
      </c>
      <c r="AG7" t="s">
        <v>1408</v>
      </c>
      <c r="AI7" t="s">
        <v>139</v>
      </c>
      <c r="AK7" t="s">
        <v>140</v>
      </c>
      <c r="AM7" t="s">
        <v>141</v>
      </c>
      <c r="AZ7" t="s">
        <v>2762</v>
      </c>
      <c r="BA7" t="s">
        <v>1208</v>
      </c>
      <c r="BB7" t="s">
        <v>2763</v>
      </c>
      <c r="BC7" t="s">
        <v>2764</v>
      </c>
      <c r="BE7" s="15">
        <v>42530</v>
      </c>
      <c r="BG7" t="s">
        <v>3117</v>
      </c>
      <c r="BH7">
        <v>10</v>
      </c>
      <c r="BI7" t="s">
        <v>139</v>
      </c>
      <c r="BJ7" s="15"/>
      <c r="BK7" t="s">
        <v>146</v>
      </c>
      <c r="BM7" s="16"/>
      <c r="BO7" s="16"/>
      <c r="BP7" t="s">
        <v>147</v>
      </c>
      <c r="BQ7" t="s">
        <v>147</v>
      </c>
      <c r="BS7">
        <v>10</v>
      </c>
      <c r="BT7" t="b">
        <v>0</v>
      </c>
      <c r="BV7">
        <v>10</v>
      </c>
      <c r="BW7">
        <v>5</v>
      </c>
      <c r="BX7" t="s">
        <v>1103</v>
      </c>
      <c r="BY7" t="s">
        <v>6416</v>
      </c>
      <c r="BZ7" t="s">
        <v>6417</v>
      </c>
      <c r="CA7" t="s">
        <v>6423</v>
      </c>
      <c r="CB7" t="s">
        <v>6424</v>
      </c>
      <c r="CD7" t="s">
        <v>6425</v>
      </c>
      <c r="CI7">
        <v>39.855746590000003</v>
      </c>
      <c r="CJ7">
        <v>-110.31228572000001</v>
      </c>
      <c r="CN7" t="s">
        <v>1971</v>
      </c>
      <c r="CO7" t="s">
        <v>298</v>
      </c>
      <c r="CV7" t="s">
        <v>154</v>
      </c>
      <c r="CW7" t="s">
        <v>514</v>
      </c>
      <c r="CX7" t="s">
        <v>321</v>
      </c>
      <c r="DC7" s="15"/>
      <c r="DH7" t="s">
        <v>146</v>
      </c>
    </row>
    <row r="8" spans="1:112" x14ac:dyDescent="0.25">
      <c r="A8" t="s">
        <v>6416</v>
      </c>
      <c r="B8" t="s">
        <v>6417</v>
      </c>
      <c r="C8" t="s">
        <v>6426</v>
      </c>
      <c r="D8" t="s">
        <v>124</v>
      </c>
      <c r="E8" t="s">
        <v>125</v>
      </c>
      <c r="G8" s="15">
        <v>42527</v>
      </c>
      <c r="J8" s="15"/>
      <c r="T8" t="s">
        <v>6419</v>
      </c>
      <c r="V8" t="s">
        <v>6427</v>
      </c>
      <c r="AA8" t="s">
        <v>6421</v>
      </c>
      <c r="AB8" t="s">
        <v>6416</v>
      </c>
      <c r="AC8" t="s">
        <v>6422</v>
      </c>
      <c r="AD8" t="s">
        <v>1407</v>
      </c>
      <c r="AE8" t="s">
        <v>1544</v>
      </c>
      <c r="AF8" t="s">
        <v>137</v>
      </c>
      <c r="AG8" t="s">
        <v>1408</v>
      </c>
      <c r="AI8" t="s">
        <v>139</v>
      </c>
      <c r="AK8" t="s">
        <v>140</v>
      </c>
      <c r="AM8" t="s">
        <v>141</v>
      </c>
      <c r="AZ8" t="s">
        <v>2762</v>
      </c>
      <c r="BA8" t="s">
        <v>1208</v>
      </c>
      <c r="BB8" t="s">
        <v>2763</v>
      </c>
      <c r="BC8" t="s">
        <v>2764</v>
      </c>
      <c r="BE8" s="15">
        <v>42530</v>
      </c>
      <c r="BG8" t="s">
        <v>3117</v>
      </c>
      <c r="BH8">
        <v>10</v>
      </c>
      <c r="BI8" t="s">
        <v>139</v>
      </c>
      <c r="BJ8" s="15"/>
      <c r="BK8" t="s">
        <v>146</v>
      </c>
      <c r="BM8" s="16"/>
      <c r="BO8" s="16"/>
      <c r="BP8" t="s">
        <v>147</v>
      </c>
      <c r="BQ8" t="s">
        <v>147</v>
      </c>
      <c r="BS8">
        <v>10</v>
      </c>
      <c r="BT8" t="b">
        <v>0</v>
      </c>
      <c r="BV8">
        <v>10</v>
      </c>
      <c r="BW8">
        <v>5</v>
      </c>
      <c r="BX8" t="s">
        <v>1103</v>
      </c>
      <c r="BY8" t="s">
        <v>6416</v>
      </c>
      <c r="BZ8" t="s">
        <v>6417</v>
      </c>
      <c r="CA8" t="s">
        <v>6428</v>
      </c>
      <c r="CB8" t="s">
        <v>6424</v>
      </c>
      <c r="CD8" t="s">
        <v>6425</v>
      </c>
      <c r="CI8">
        <v>39.854535009999999</v>
      </c>
      <c r="CJ8">
        <v>-110.29105452</v>
      </c>
      <c r="CN8" t="s">
        <v>1971</v>
      </c>
      <c r="CO8" t="s">
        <v>298</v>
      </c>
      <c r="CV8" t="s">
        <v>154</v>
      </c>
      <c r="CW8" t="s">
        <v>514</v>
      </c>
      <c r="CX8" t="s">
        <v>321</v>
      </c>
      <c r="DC8" s="15"/>
      <c r="DH8" t="s">
        <v>146</v>
      </c>
    </row>
    <row r="9" spans="1:112" x14ac:dyDescent="0.25">
      <c r="A9" t="s">
        <v>6416</v>
      </c>
      <c r="B9" t="s">
        <v>6417</v>
      </c>
      <c r="C9" t="s">
        <v>6429</v>
      </c>
      <c r="D9" t="s">
        <v>124</v>
      </c>
      <c r="E9" t="s">
        <v>125</v>
      </c>
      <c r="G9" s="15">
        <v>42527</v>
      </c>
      <c r="J9" s="15"/>
      <c r="T9" t="s">
        <v>6419</v>
      </c>
      <c r="V9" t="s">
        <v>6430</v>
      </c>
      <c r="AA9" t="s">
        <v>6421</v>
      </c>
      <c r="AB9" t="s">
        <v>6416</v>
      </c>
      <c r="AC9" t="s">
        <v>6422</v>
      </c>
      <c r="AD9" t="s">
        <v>1407</v>
      </c>
      <c r="AE9" t="s">
        <v>1544</v>
      </c>
      <c r="AF9" t="s">
        <v>137</v>
      </c>
      <c r="AG9" t="s">
        <v>1408</v>
      </c>
      <c r="AI9" t="s">
        <v>139</v>
      </c>
      <c r="AK9" t="s">
        <v>140</v>
      </c>
      <c r="AM9" t="s">
        <v>141</v>
      </c>
      <c r="AZ9" t="s">
        <v>2762</v>
      </c>
      <c r="BA9" t="s">
        <v>1208</v>
      </c>
      <c r="BB9" t="s">
        <v>2763</v>
      </c>
      <c r="BC9" t="s">
        <v>2764</v>
      </c>
      <c r="BE9" s="15">
        <v>42530</v>
      </c>
      <c r="BG9" t="s">
        <v>3117</v>
      </c>
      <c r="BH9">
        <v>10</v>
      </c>
      <c r="BI9" t="s">
        <v>139</v>
      </c>
      <c r="BJ9" s="15"/>
      <c r="BK9" t="s">
        <v>146</v>
      </c>
      <c r="BM9" s="16"/>
      <c r="BO9" s="16"/>
      <c r="BP9" t="s">
        <v>147</v>
      </c>
      <c r="BQ9" t="s">
        <v>147</v>
      </c>
      <c r="BS9">
        <v>10</v>
      </c>
      <c r="BT9" t="b">
        <v>0</v>
      </c>
      <c r="BV9">
        <v>10</v>
      </c>
      <c r="BW9">
        <v>5</v>
      </c>
      <c r="BX9" t="s">
        <v>1103</v>
      </c>
      <c r="BY9" t="s">
        <v>6416</v>
      </c>
      <c r="BZ9" t="s">
        <v>6417</v>
      </c>
      <c r="CA9" t="s">
        <v>6431</v>
      </c>
      <c r="CB9" t="s">
        <v>6424</v>
      </c>
      <c r="CD9" t="s">
        <v>6425</v>
      </c>
      <c r="CI9">
        <v>39.845177720000002</v>
      </c>
      <c r="CJ9">
        <v>-110.25103211</v>
      </c>
      <c r="CN9" t="s">
        <v>1971</v>
      </c>
      <c r="CO9" t="s">
        <v>298</v>
      </c>
      <c r="CV9" t="s">
        <v>154</v>
      </c>
      <c r="CW9" t="s">
        <v>514</v>
      </c>
      <c r="CX9" t="s">
        <v>321</v>
      </c>
      <c r="DC9" s="15"/>
      <c r="DH9" t="s">
        <v>146</v>
      </c>
    </row>
    <row r="10" spans="1:112" x14ac:dyDescent="0.25">
      <c r="A10" t="s">
        <v>6416</v>
      </c>
      <c r="B10" t="s">
        <v>6417</v>
      </c>
      <c r="C10" t="s">
        <v>6432</v>
      </c>
      <c r="D10" t="s">
        <v>124</v>
      </c>
      <c r="E10" t="s">
        <v>125</v>
      </c>
      <c r="G10" s="15">
        <v>42639</v>
      </c>
      <c r="J10" s="15"/>
      <c r="T10" t="s">
        <v>6419</v>
      </c>
      <c r="V10" t="s">
        <v>6433</v>
      </c>
      <c r="AA10" t="s">
        <v>6421</v>
      </c>
      <c r="AB10" t="s">
        <v>6416</v>
      </c>
      <c r="AC10" t="s">
        <v>6422</v>
      </c>
      <c r="AD10" t="s">
        <v>1407</v>
      </c>
      <c r="AE10" t="s">
        <v>1544</v>
      </c>
      <c r="AF10" t="s">
        <v>137</v>
      </c>
      <c r="AG10" t="s">
        <v>1408</v>
      </c>
      <c r="AI10" t="s">
        <v>139</v>
      </c>
      <c r="AK10" t="s">
        <v>140</v>
      </c>
      <c r="AM10" t="s">
        <v>141</v>
      </c>
      <c r="AZ10" t="s">
        <v>2762</v>
      </c>
      <c r="BA10" t="s">
        <v>1208</v>
      </c>
      <c r="BB10" t="s">
        <v>2763</v>
      </c>
      <c r="BC10" t="s">
        <v>2764</v>
      </c>
      <c r="BE10" s="15">
        <v>42647</v>
      </c>
      <c r="BG10" t="s">
        <v>3117</v>
      </c>
      <c r="BH10">
        <v>10</v>
      </c>
      <c r="BI10" t="s">
        <v>139</v>
      </c>
      <c r="BJ10" s="15"/>
      <c r="BK10" t="s">
        <v>146</v>
      </c>
      <c r="BM10" s="16"/>
      <c r="BO10" s="16"/>
      <c r="BP10" t="s">
        <v>147</v>
      </c>
      <c r="BQ10" t="s">
        <v>147</v>
      </c>
      <c r="BS10">
        <v>10</v>
      </c>
      <c r="BT10" t="b">
        <v>0</v>
      </c>
      <c r="BV10">
        <v>10</v>
      </c>
      <c r="BW10">
        <v>5</v>
      </c>
      <c r="BX10" t="s">
        <v>1103</v>
      </c>
      <c r="BY10" t="s">
        <v>6416</v>
      </c>
      <c r="BZ10" t="s">
        <v>6417</v>
      </c>
      <c r="CA10" t="s">
        <v>6434</v>
      </c>
      <c r="CB10" t="s">
        <v>6424</v>
      </c>
      <c r="CD10" t="s">
        <v>6425</v>
      </c>
      <c r="CI10">
        <v>39.856817589999999</v>
      </c>
      <c r="CJ10">
        <v>-110.32346565</v>
      </c>
      <c r="CN10" t="s">
        <v>1971</v>
      </c>
      <c r="CO10" t="s">
        <v>298</v>
      </c>
      <c r="CV10" t="s">
        <v>154</v>
      </c>
      <c r="CW10" t="s">
        <v>514</v>
      </c>
      <c r="CX10" t="s">
        <v>321</v>
      </c>
      <c r="DC10" s="15"/>
      <c r="DH10" t="s">
        <v>146</v>
      </c>
    </row>
    <row r="11" spans="1:112" x14ac:dyDescent="0.25">
      <c r="A11" t="s">
        <v>6416</v>
      </c>
      <c r="B11" t="s">
        <v>6417</v>
      </c>
      <c r="C11" t="s">
        <v>6435</v>
      </c>
      <c r="D11" t="s">
        <v>124</v>
      </c>
      <c r="E11" t="s">
        <v>125</v>
      </c>
      <c r="G11" s="15">
        <v>42639</v>
      </c>
      <c r="J11" s="15"/>
      <c r="T11" t="s">
        <v>6419</v>
      </c>
      <c r="V11" t="s">
        <v>6430</v>
      </c>
      <c r="AA11" t="s">
        <v>6421</v>
      </c>
      <c r="AB11" t="s">
        <v>6416</v>
      </c>
      <c r="AC11" t="s">
        <v>6422</v>
      </c>
      <c r="AD11" t="s">
        <v>1407</v>
      </c>
      <c r="AE11" t="s">
        <v>1544</v>
      </c>
      <c r="AF11" t="s">
        <v>137</v>
      </c>
      <c r="AG11" t="s">
        <v>1408</v>
      </c>
      <c r="AI11" t="s">
        <v>139</v>
      </c>
      <c r="AK11" t="s">
        <v>140</v>
      </c>
      <c r="AM11" t="s">
        <v>141</v>
      </c>
      <c r="AZ11" t="s">
        <v>2762</v>
      </c>
      <c r="BA11" t="s">
        <v>1208</v>
      </c>
      <c r="BB11" t="s">
        <v>2763</v>
      </c>
      <c r="BC11" t="s">
        <v>2764</v>
      </c>
      <c r="BE11" s="15">
        <v>42647</v>
      </c>
      <c r="BG11" t="s">
        <v>3117</v>
      </c>
      <c r="BH11">
        <v>10</v>
      </c>
      <c r="BI11" t="s">
        <v>139</v>
      </c>
      <c r="BJ11" s="15"/>
      <c r="BK11" t="s">
        <v>146</v>
      </c>
      <c r="BM11" s="16"/>
      <c r="BO11" s="16"/>
      <c r="BP11" t="s">
        <v>147</v>
      </c>
      <c r="BQ11" t="s">
        <v>147</v>
      </c>
      <c r="BS11">
        <v>10</v>
      </c>
      <c r="BT11" t="b">
        <v>0</v>
      </c>
      <c r="BV11">
        <v>10</v>
      </c>
      <c r="BW11">
        <v>5</v>
      </c>
      <c r="BX11" t="s">
        <v>1103</v>
      </c>
      <c r="BY11" t="s">
        <v>6416</v>
      </c>
      <c r="BZ11" t="s">
        <v>6417</v>
      </c>
      <c r="CA11" t="s">
        <v>6431</v>
      </c>
      <c r="CB11" t="s">
        <v>6424</v>
      </c>
      <c r="CD11" t="s">
        <v>6425</v>
      </c>
      <c r="CI11">
        <v>39.845177720000002</v>
      </c>
      <c r="CJ11">
        <v>-110.25103211</v>
      </c>
      <c r="CN11" t="s">
        <v>1971</v>
      </c>
      <c r="CO11" t="s">
        <v>298</v>
      </c>
      <c r="CV11" t="s">
        <v>154</v>
      </c>
      <c r="CW11" t="s">
        <v>514</v>
      </c>
      <c r="CX11" t="s">
        <v>321</v>
      </c>
      <c r="DC11" s="15"/>
      <c r="DH11" t="s">
        <v>146</v>
      </c>
    </row>
    <row r="12" spans="1:112" x14ac:dyDescent="0.25">
      <c r="A12" t="s">
        <v>6416</v>
      </c>
      <c r="B12" t="s">
        <v>6417</v>
      </c>
      <c r="C12" t="s">
        <v>6436</v>
      </c>
      <c r="D12" t="s">
        <v>124</v>
      </c>
      <c r="E12" t="s">
        <v>125</v>
      </c>
      <c r="G12" s="15">
        <v>42639</v>
      </c>
      <c r="J12" s="15"/>
      <c r="T12" t="s">
        <v>6419</v>
      </c>
      <c r="V12" t="s">
        <v>6420</v>
      </c>
      <c r="AA12" t="s">
        <v>6421</v>
      </c>
      <c r="AB12" t="s">
        <v>6416</v>
      </c>
      <c r="AC12" t="s">
        <v>6422</v>
      </c>
      <c r="AD12" t="s">
        <v>1407</v>
      </c>
      <c r="AE12" t="s">
        <v>1544</v>
      </c>
      <c r="AF12" t="s">
        <v>137</v>
      </c>
      <c r="AG12" t="s">
        <v>1408</v>
      </c>
      <c r="AI12" t="s">
        <v>139</v>
      </c>
      <c r="AK12" t="s">
        <v>140</v>
      </c>
      <c r="AM12" t="s">
        <v>141</v>
      </c>
      <c r="AZ12" t="s">
        <v>2762</v>
      </c>
      <c r="BA12" t="s">
        <v>1208</v>
      </c>
      <c r="BB12" t="s">
        <v>2763</v>
      </c>
      <c r="BC12" t="s">
        <v>2764</v>
      </c>
      <c r="BE12" s="15">
        <v>42647</v>
      </c>
      <c r="BG12" t="s">
        <v>3117</v>
      </c>
      <c r="BH12">
        <v>10</v>
      </c>
      <c r="BI12" t="s">
        <v>139</v>
      </c>
      <c r="BJ12" s="15"/>
      <c r="BK12" t="s">
        <v>146</v>
      </c>
      <c r="BM12" s="16"/>
      <c r="BO12" s="16"/>
      <c r="BP12" t="s">
        <v>147</v>
      </c>
      <c r="BQ12" t="s">
        <v>147</v>
      </c>
      <c r="BS12">
        <v>10</v>
      </c>
      <c r="BT12" t="b">
        <v>0</v>
      </c>
      <c r="BV12">
        <v>10</v>
      </c>
      <c r="BW12">
        <v>5</v>
      </c>
      <c r="BX12" t="s">
        <v>1103</v>
      </c>
      <c r="BY12" t="s">
        <v>6416</v>
      </c>
      <c r="BZ12" t="s">
        <v>6417</v>
      </c>
      <c r="CA12" t="s">
        <v>6423</v>
      </c>
      <c r="CB12" t="s">
        <v>6424</v>
      </c>
      <c r="CD12" t="s">
        <v>6425</v>
      </c>
      <c r="CI12">
        <v>39.855746590000003</v>
      </c>
      <c r="CJ12">
        <v>-110.31228572000001</v>
      </c>
      <c r="CN12" t="s">
        <v>1971</v>
      </c>
      <c r="CO12" t="s">
        <v>298</v>
      </c>
      <c r="CV12" t="s">
        <v>154</v>
      </c>
      <c r="CW12" t="s">
        <v>514</v>
      </c>
      <c r="CX12" t="s">
        <v>321</v>
      </c>
      <c r="DC12" s="15"/>
      <c r="DH12" t="s">
        <v>146</v>
      </c>
    </row>
    <row r="13" spans="1:112" x14ac:dyDescent="0.25">
      <c r="A13" t="s">
        <v>6437</v>
      </c>
      <c r="B13" t="s">
        <v>6438</v>
      </c>
      <c r="C13" t="s">
        <v>6439</v>
      </c>
      <c r="D13" t="s">
        <v>124</v>
      </c>
      <c r="E13" t="s">
        <v>125</v>
      </c>
      <c r="G13" s="15">
        <v>42010</v>
      </c>
      <c r="H13" t="s">
        <v>344</v>
      </c>
      <c r="I13" t="s">
        <v>1432</v>
      </c>
      <c r="J13" s="15"/>
      <c r="T13" t="s">
        <v>6440</v>
      </c>
      <c r="V13" t="s">
        <v>6441</v>
      </c>
      <c r="AA13" t="s">
        <v>6442</v>
      </c>
      <c r="AB13" t="s">
        <v>6437</v>
      </c>
      <c r="AC13" t="s">
        <v>6443</v>
      </c>
      <c r="AD13" t="s">
        <v>1407</v>
      </c>
      <c r="AE13" t="s">
        <v>1544</v>
      </c>
      <c r="AF13" t="s">
        <v>137</v>
      </c>
      <c r="AG13" t="s">
        <v>138</v>
      </c>
      <c r="AI13" t="s">
        <v>139</v>
      </c>
      <c r="AJ13" t="s">
        <v>1205</v>
      </c>
      <c r="AK13" t="s">
        <v>140</v>
      </c>
      <c r="AM13" t="s">
        <v>141</v>
      </c>
      <c r="AZ13" t="s">
        <v>6444</v>
      </c>
      <c r="BA13" t="s">
        <v>1208</v>
      </c>
      <c r="BB13" t="s">
        <v>6445</v>
      </c>
      <c r="BC13" t="s">
        <v>6446</v>
      </c>
      <c r="BE13" s="15"/>
      <c r="BG13" t="s">
        <v>6238</v>
      </c>
      <c r="BH13">
        <v>5</v>
      </c>
      <c r="BI13" t="s">
        <v>139</v>
      </c>
      <c r="BJ13" s="15"/>
      <c r="BK13" t="s">
        <v>146</v>
      </c>
      <c r="BL13">
        <v>5</v>
      </c>
      <c r="BM13" s="16">
        <v>42010.611111111102</v>
      </c>
      <c r="BO13" s="16"/>
      <c r="BP13" t="s">
        <v>147</v>
      </c>
      <c r="BQ13" t="s">
        <v>147</v>
      </c>
      <c r="BS13">
        <v>5</v>
      </c>
      <c r="BT13" t="b">
        <v>0</v>
      </c>
      <c r="BV13">
        <v>5</v>
      </c>
      <c r="BW13">
        <v>2.5</v>
      </c>
      <c r="BX13" t="s">
        <v>1103</v>
      </c>
      <c r="BY13" t="s">
        <v>6437</v>
      </c>
      <c r="BZ13" t="s">
        <v>6438</v>
      </c>
      <c r="CA13" t="s">
        <v>6447</v>
      </c>
      <c r="CB13" t="s">
        <v>6448</v>
      </c>
      <c r="CD13" t="s">
        <v>6449</v>
      </c>
      <c r="CI13">
        <v>36.549999999999997</v>
      </c>
      <c r="CJ13">
        <v>-82.591700000000003</v>
      </c>
      <c r="CN13" t="s">
        <v>1971</v>
      </c>
      <c r="CO13" t="s">
        <v>298</v>
      </c>
      <c r="CV13" t="s">
        <v>154</v>
      </c>
      <c r="CW13" t="s">
        <v>210</v>
      </c>
      <c r="CX13" t="s">
        <v>1091</v>
      </c>
      <c r="DC13" s="15"/>
      <c r="DH13" t="s">
        <v>146</v>
      </c>
    </row>
    <row r="14" spans="1:112" x14ac:dyDescent="0.25">
      <c r="A14" t="s">
        <v>6437</v>
      </c>
      <c r="B14" t="s">
        <v>6438</v>
      </c>
      <c r="C14" t="s">
        <v>6450</v>
      </c>
      <c r="D14" t="s">
        <v>124</v>
      </c>
      <c r="E14" t="s">
        <v>125</v>
      </c>
      <c r="G14" s="15">
        <v>42010</v>
      </c>
      <c r="H14" t="s">
        <v>986</v>
      </c>
      <c r="I14" t="s">
        <v>1432</v>
      </c>
      <c r="J14" s="15"/>
      <c r="T14" t="s">
        <v>6440</v>
      </c>
      <c r="V14" t="s">
        <v>6451</v>
      </c>
      <c r="AA14" t="s">
        <v>6442</v>
      </c>
      <c r="AB14" t="s">
        <v>6437</v>
      </c>
      <c r="AC14" t="s">
        <v>6443</v>
      </c>
      <c r="AD14" t="s">
        <v>1407</v>
      </c>
      <c r="AE14" t="s">
        <v>1544</v>
      </c>
      <c r="AF14" t="s">
        <v>137</v>
      </c>
      <c r="AG14" t="s">
        <v>138</v>
      </c>
      <c r="AI14" t="s">
        <v>139</v>
      </c>
      <c r="AJ14" t="s">
        <v>1205</v>
      </c>
      <c r="AK14" t="s">
        <v>140</v>
      </c>
      <c r="AM14" t="s">
        <v>141</v>
      </c>
      <c r="AZ14" t="s">
        <v>6444</v>
      </c>
      <c r="BA14" t="s">
        <v>1208</v>
      </c>
      <c r="BB14" t="s">
        <v>6445</v>
      </c>
      <c r="BC14" t="s">
        <v>6446</v>
      </c>
      <c r="BE14" s="15"/>
      <c r="BG14" t="s">
        <v>6238</v>
      </c>
      <c r="BH14">
        <v>5</v>
      </c>
      <c r="BI14" t="s">
        <v>139</v>
      </c>
      <c r="BJ14" s="15"/>
      <c r="BK14" t="s">
        <v>146</v>
      </c>
      <c r="BL14">
        <v>5</v>
      </c>
      <c r="BM14" s="16">
        <v>42010.631944444402</v>
      </c>
      <c r="BO14" s="16"/>
      <c r="BP14" t="s">
        <v>147</v>
      </c>
      <c r="BQ14" t="s">
        <v>147</v>
      </c>
      <c r="BS14">
        <v>5</v>
      </c>
      <c r="BT14" t="b">
        <v>0</v>
      </c>
      <c r="BV14">
        <v>5</v>
      </c>
      <c r="BW14">
        <v>2.5</v>
      </c>
      <c r="BX14" t="s">
        <v>1103</v>
      </c>
      <c r="BY14" t="s">
        <v>6437</v>
      </c>
      <c r="BZ14" t="s">
        <v>6438</v>
      </c>
      <c r="CA14" t="s">
        <v>6452</v>
      </c>
      <c r="CB14" t="s">
        <v>6448</v>
      </c>
      <c r="CD14" t="s">
        <v>6453</v>
      </c>
      <c r="CI14">
        <v>36.589399999999998</v>
      </c>
      <c r="CJ14">
        <v>-82.606399999999994</v>
      </c>
      <c r="CN14" t="s">
        <v>1971</v>
      </c>
      <c r="CO14" t="s">
        <v>298</v>
      </c>
      <c r="CV14" t="s">
        <v>154</v>
      </c>
      <c r="CW14" t="s">
        <v>210</v>
      </c>
      <c r="CX14" t="s">
        <v>6165</v>
      </c>
      <c r="DC14" s="15"/>
      <c r="DH14" t="s">
        <v>146</v>
      </c>
    </row>
    <row r="15" spans="1:112" x14ac:dyDescent="0.25">
      <c r="A15" t="s">
        <v>6437</v>
      </c>
      <c r="B15" t="s">
        <v>6438</v>
      </c>
      <c r="C15" t="s">
        <v>6454</v>
      </c>
      <c r="D15" t="s">
        <v>124</v>
      </c>
      <c r="E15" t="s">
        <v>125</v>
      </c>
      <c r="G15" s="15">
        <v>42010</v>
      </c>
      <c r="H15" t="s">
        <v>973</v>
      </c>
      <c r="I15" t="s">
        <v>1432</v>
      </c>
      <c r="J15" s="15"/>
      <c r="T15" t="s">
        <v>6440</v>
      </c>
      <c r="V15" t="s">
        <v>6455</v>
      </c>
      <c r="AA15" t="s">
        <v>6442</v>
      </c>
      <c r="AB15" t="s">
        <v>6437</v>
      </c>
      <c r="AC15" t="s">
        <v>6443</v>
      </c>
      <c r="AD15" t="s">
        <v>1407</v>
      </c>
      <c r="AE15" t="s">
        <v>1544</v>
      </c>
      <c r="AF15" t="s">
        <v>137</v>
      </c>
      <c r="AG15" t="s">
        <v>138</v>
      </c>
      <c r="AI15" t="s">
        <v>139</v>
      </c>
      <c r="AJ15" t="s">
        <v>1205</v>
      </c>
      <c r="AK15" t="s">
        <v>140</v>
      </c>
      <c r="AM15" t="s">
        <v>141</v>
      </c>
      <c r="AZ15" t="s">
        <v>6444</v>
      </c>
      <c r="BA15" t="s">
        <v>1208</v>
      </c>
      <c r="BB15" t="s">
        <v>6445</v>
      </c>
      <c r="BC15" t="s">
        <v>6446</v>
      </c>
      <c r="BE15" s="15"/>
      <c r="BG15" t="s">
        <v>6238</v>
      </c>
      <c r="BH15">
        <v>5</v>
      </c>
      <c r="BI15" t="s">
        <v>139</v>
      </c>
      <c r="BJ15" s="15"/>
      <c r="BK15" t="s">
        <v>146</v>
      </c>
      <c r="BL15">
        <v>5</v>
      </c>
      <c r="BM15" s="16">
        <v>42010.645833333299</v>
      </c>
      <c r="BO15" s="16"/>
      <c r="BP15" t="s">
        <v>147</v>
      </c>
      <c r="BQ15" t="s">
        <v>147</v>
      </c>
      <c r="BS15">
        <v>5</v>
      </c>
      <c r="BT15" t="b">
        <v>0</v>
      </c>
      <c r="BV15">
        <v>5</v>
      </c>
      <c r="BW15">
        <v>2.5</v>
      </c>
      <c r="BX15" t="s">
        <v>1103</v>
      </c>
      <c r="BY15" t="s">
        <v>6437</v>
      </c>
      <c r="BZ15" t="s">
        <v>6438</v>
      </c>
      <c r="CA15" t="s">
        <v>6456</v>
      </c>
      <c r="CB15" t="s">
        <v>6448</v>
      </c>
      <c r="CD15" t="s">
        <v>6457</v>
      </c>
      <c r="CI15">
        <v>36.515999999999998</v>
      </c>
      <c r="CJ15">
        <v>-82.723600000000005</v>
      </c>
      <c r="CN15" t="s">
        <v>1971</v>
      </c>
      <c r="CO15" t="s">
        <v>298</v>
      </c>
      <c r="CV15" t="s">
        <v>154</v>
      </c>
      <c r="CW15" t="s">
        <v>210</v>
      </c>
      <c r="CX15" t="s">
        <v>6165</v>
      </c>
      <c r="DC15" s="15"/>
      <c r="DH15" t="s">
        <v>146</v>
      </c>
    </row>
    <row r="16" spans="1:112" x14ac:dyDescent="0.25">
      <c r="A16" t="s">
        <v>6437</v>
      </c>
      <c r="B16" t="s">
        <v>6438</v>
      </c>
      <c r="C16" t="s">
        <v>6458</v>
      </c>
      <c r="D16" t="s">
        <v>124</v>
      </c>
      <c r="E16" t="s">
        <v>125</v>
      </c>
      <c r="G16" s="15">
        <v>42024</v>
      </c>
      <c r="H16" t="s">
        <v>720</v>
      </c>
      <c r="I16" t="s">
        <v>1710</v>
      </c>
      <c r="J16" s="15"/>
      <c r="T16" t="s">
        <v>6459</v>
      </c>
      <c r="V16" t="s">
        <v>6460</v>
      </c>
      <c r="AA16" t="s">
        <v>6442</v>
      </c>
      <c r="AB16" t="s">
        <v>6437</v>
      </c>
      <c r="AC16" t="s">
        <v>6443</v>
      </c>
      <c r="AD16" t="s">
        <v>1407</v>
      </c>
      <c r="AE16" t="s">
        <v>1544</v>
      </c>
      <c r="AF16" t="s">
        <v>137</v>
      </c>
      <c r="AG16" t="s">
        <v>138</v>
      </c>
      <c r="AI16" t="s">
        <v>139</v>
      </c>
      <c r="AJ16" t="s">
        <v>1205</v>
      </c>
      <c r="AK16" t="s">
        <v>140</v>
      </c>
      <c r="AM16" t="s">
        <v>141</v>
      </c>
      <c r="AZ16" t="s">
        <v>2762</v>
      </c>
      <c r="BA16" t="s">
        <v>1208</v>
      </c>
      <c r="BB16" t="s">
        <v>2763</v>
      </c>
      <c r="BC16" t="s">
        <v>2764</v>
      </c>
      <c r="BE16" s="15"/>
      <c r="BG16" t="s">
        <v>6238</v>
      </c>
      <c r="BH16">
        <v>5</v>
      </c>
      <c r="BI16" t="s">
        <v>139</v>
      </c>
      <c r="BJ16" s="15"/>
      <c r="BK16" t="s">
        <v>146</v>
      </c>
      <c r="BL16">
        <v>6</v>
      </c>
      <c r="BM16" s="16">
        <v>42024.666666666701</v>
      </c>
      <c r="BO16" s="16"/>
      <c r="BP16" t="s">
        <v>147</v>
      </c>
      <c r="BQ16" t="s">
        <v>147</v>
      </c>
      <c r="BS16">
        <v>5</v>
      </c>
      <c r="BT16" t="b">
        <v>0</v>
      </c>
      <c r="BV16">
        <v>5</v>
      </c>
      <c r="BW16">
        <v>2.5</v>
      </c>
      <c r="BX16" t="s">
        <v>1103</v>
      </c>
      <c r="BY16" t="s">
        <v>6437</v>
      </c>
      <c r="BZ16" t="s">
        <v>6438</v>
      </c>
      <c r="CA16" t="s">
        <v>6461</v>
      </c>
      <c r="CB16" t="s">
        <v>6448</v>
      </c>
      <c r="CD16" t="s">
        <v>6462</v>
      </c>
      <c r="CI16">
        <v>35.1706</v>
      </c>
      <c r="CJ16">
        <v>-90.008899999999997</v>
      </c>
      <c r="CN16" t="s">
        <v>1971</v>
      </c>
      <c r="CO16" t="s">
        <v>298</v>
      </c>
      <c r="CV16" t="s">
        <v>154</v>
      </c>
      <c r="CW16" t="s">
        <v>210</v>
      </c>
      <c r="CX16" t="s">
        <v>6463</v>
      </c>
      <c r="DC16" s="15"/>
      <c r="DH16" t="s">
        <v>146</v>
      </c>
    </row>
    <row r="17" spans="1:112" x14ac:dyDescent="0.25">
      <c r="A17" t="s">
        <v>6437</v>
      </c>
      <c r="B17" t="s">
        <v>6438</v>
      </c>
      <c r="C17" t="s">
        <v>6464</v>
      </c>
      <c r="D17" t="s">
        <v>124</v>
      </c>
      <c r="E17" t="s">
        <v>125</v>
      </c>
      <c r="G17" s="15">
        <v>42024</v>
      </c>
      <c r="H17" t="s">
        <v>441</v>
      </c>
      <c r="I17" t="s">
        <v>1710</v>
      </c>
      <c r="J17" s="15"/>
      <c r="T17" t="s">
        <v>6459</v>
      </c>
      <c r="V17" t="s">
        <v>6465</v>
      </c>
      <c r="AA17" t="s">
        <v>6442</v>
      </c>
      <c r="AB17" t="s">
        <v>6437</v>
      </c>
      <c r="AC17" t="s">
        <v>6443</v>
      </c>
      <c r="AD17" t="s">
        <v>1407</v>
      </c>
      <c r="AE17" t="s">
        <v>1544</v>
      </c>
      <c r="AF17" t="s">
        <v>137</v>
      </c>
      <c r="AG17" t="s">
        <v>138</v>
      </c>
      <c r="AI17" t="s">
        <v>139</v>
      </c>
      <c r="AJ17" t="s">
        <v>1205</v>
      </c>
      <c r="AK17" t="s">
        <v>140</v>
      </c>
      <c r="AM17" t="s">
        <v>141</v>
      </c>
      <c r="AZ17" t="s">
        <v>2762</v>
      </c>
      <c r="BA17" t="s">
        <v>1208</v>
      </c>
      <c r="BB17" t="s">
        <v>2763</v>
      </c>
      <c r="BC17" t="s">
        <v>2764</v>
      </c>
      <c r="BE17" s="15"/>
      <c r="BG17" t="s">
        <v>6238</v>
      </c>
      <c r="BH17">
        <v>5</v>
      </c>
      <c r="BI17" t="s">
        <v>139</v>
      </c>
      <c r="BJ17" s="15"/>
      <c r="BK17" t="s">
        <v>146</v>
      </c>
      <c r="BL17">
        <v>6</v>
      </c>
      <c r="BM17" s="16">
        <v>42024.694444444402</v>
      </c>
      <c r="BO17" s="16"/>
      <c r="BP17" t="s">
        <v>147</v>
      </c>
      <c r="BQ17" t="s">
        <v>147</v>
      </c>
      <c r="BS17">
        <v>5</v>
      </c>
      <c r="BT17" t="b">
        <v>0</v>
      </c>
      <c r="BV17">
        <v>5</v>
      </c>
      <c r="BW17">
        <v>2.5</v>
      </c>
      <c r="BX17" t="s">
        <v>1103</v>
      </c>
      <c r="BY17" t="s">
        <v>6437</v>
      </c>
      <c r="BZ17" t="s">
        <v>6438</v>
      </c>
      <c r="CA17" t="s">
        <v>6461</v>
      </c>
      <c r="CB17" t="s">
        <v>6448</v>
      </c>
      <c r="CD17" t="s">
        <v>6462</v>
      </c>
      <c r="CI17">
        <v>35.168950000000002</v>
      </c>
      <c r="CJ17">
        <v>-90.000500000000002</v>
      </c>
      <c r="CN17" t="s">
        <v>1971</v>
      </c>
      <c r="CO17" t="s">
        <v>298</v>
      </c>
      <c r="CV17" t="s">
        <v>154</v>
      </c>
      <c r="CW17" t="s">
        <v>210</v>
      </c>
      <c r="CX17" t="s">
        <v>6463</v>
      </c>
      <c r="DC17" s="15"/>
      <c r="DH17" t="s">
        <v>146</v>
      </c>
    </row>
    <row r="18" spans="1:112" x14ac:dyDescent="0.25">
      <c r="A18" t="s">
        <v>6437</v>
      </c>
      <c r="B18" t="s">
        <v>6438</v>
      </c>
      <c r="C18" t="s">
        <v>6466</v>
      </c>
      <c r="D18" t="s">
        <v>124</v>
      </c>
      <c r="E18" t="s">
        <v>125</v>
      </c>
      <c r="G18" s="15">
        <v>42024</v>
      </c>
      <c r="H18" t="s">
        <v>1325</v>
      </c>
      <c r="I18" t="s">
        <v>1710</v>
      </c>
      <c r="J18" s="15"/>
      <c r="T18" t="s">
        <v>6459</v>
      </c>
      <c r="V18" t="s">
        <v>6467</v>
      </c>
      <c r="AA18" t="s">
        <v>6442</v>
      </c>
      <c r="AB18" t="s">
        <v>6437</v>
      </c>
      <c r="AC18" t="s">
        <v>6443</v>
      </c>
      <c r="AD18" t="s">
        <v>1407</v>
      </c>
      <c r="AE18" t="s">
        <v>1544</v>
      </c>
      <c r="AF18" t="s">
        <v>137</v>
      </c>
      <c r="AG18" t="s">
        <v>138</v>
      </c>
      <c r="AI18" t="s">
        <v>139</v>
      </c>
      <c r="AJ18" t="s">
        <v>1205</v>
      </c>
      <c r="AK18" t="s">
        <v>140</v>
      </c>
      <c r="AM18" t="s">
        <v>141</v>
      </c>
      <c r="AZ18" t="s">
        <v>2762</v>
      </c>
      <c r="BA18" t="s">
        <v>1208</v>
      </c>
      <c r="BB18" t="s">
        <v>2763</v>
      </c>
      <c r="BC18" t="s">
        <v>2764</v>
      </c>
      <c r="BE18" s="15"/>
      <c r="BG18" t="s">
        <v>6238</v>
      </c>
      <c r="BH18">
        <v>5</v>
      </c>
      <c r="BI18" t="s">
        <v>139</v>
      </c>
      <c r="BJ18" s="15"/>
      <c r="BK18" t="s">
        <v>146</v>
      </c>
      <c r="BL18">
        <v>6</v>
      </c>
      <c r="BM18" s="16">
        <v>42024.729166666701</v>
      </c>
      <c r="BO18" s="16"/>
      <c r="BP18" t="s">
        <v>147</v>
      </c>
      <c r="BQ18" t="s">
        <v>147</v>
      </c>
      <c r="BS18">
        <v>5</v>
      </c>
      <c r="BT18" t="b">
        <v>0</v>
      </c>
      <c r="BV18">
        <v>5</v>
      </c>
      <c r="BW18">
        <v>2.5</v>
      </c>
      <c r="BX18" t="s">
        <v>1103</v>
      </c>
      <c r="BY18" t="s">
        <v>6437</v>
      </c>
      <c r="BZ18" t="s">
        <v>6438</v>
      </c>
      <c r="CA18" t="s">
        <v>6461</v>
      </c>
      <c r="CB18" t="s">
        <v>6448</v>
      </c>
      <c r="CD18" t="s">
        <v>6462</v>
      </c>
      <c r="CI18">
        <v>35.131929999999997</v>
      </c>
      <c r="CJ18">
        <v>-89.958569999999995</v>
      </c>
      <c r="CN18" t="s">
        <v>1971</v>
      </c>
      <c r="CO18" t="s">
        <v>298</v>
      </c>
      <c r="CV18" t="s">
        <v>154</v>
      </c>
      <c r="CW18" t="s">
        <v>210</v>
      </c>
      <c r="CX18" t="s">
        <v>6463</v>
      </c>
      <c r="DC18" s="15"/>
      <c r="DH18" t="s">
        <v>146</v>
      </c>
    </row>
    <row r="19" spans="1:112" x14ac:dyDescent="0.25">
      <c r="A19" t="s">
        <v>6468</v>
      </c>
      <c r="B19" t="s">
        <v>6469</v>
      </c>
      <c r="C19" t="s">
        <v>6470</v>
      </c>
      <c r="D19" t="s">
        <v>124</v>
      </c>
      <c r="E19" t="s">
        <v>125</v>
      </c>
      <c r="G19" s="15">
        <v>42047</v>
      </c>
      <c r="H19" t="s">
        <v>2150</v>
      </c>
      <c r="I19" t="s">
        <v>1432</v>
      </c>
      <c r="J19" s="15"/>
      <c r="T19" t="s">
        <v>6471</v>
      </c>
      <c r="V19" t="s">
        <v>6472</v>
      </c>
      <c r="W19" t="s">
        <v>6473</v>
      </c>
      <c r="AA19" t="s">
        <v>6474</v>
      </c>
      <c r="AB19" t="s">
        <v>6475</v>
      </c>
      <c r="AC19" t="s">
        <v>6476</v>
      </c>
      <c r="AD19" t="s">
        <v>136</v>
      </c>
      <c r="AE19" t="s">
        <v>1544</v>
      </c>
      <c r="AF19" t="s">
        <v>137</v>
      </c>
      <c r="AG19" t="s">
        <v>1408</v>
      </c>
      <c r="AI19" t="s">
        <v>139</v>
      </c>
      <c r="AK19" t="s">
        <v>140</v>
      </c>
      <c r="AM19" t="s">
        <v>141</v>
      </c>
      <c r="AZ19" t="s">
        <v>3873</v>
      </c>
      <c r="BA19" t="s">
        <v>1208</v>
      </c>
      <c r="BB19" t="s">
        <v>3874</v>
      </c>
      <c r="BC19" t="s">
        <v>3875</v>
      </c>
      <c r="BE19" s="15"/>
      <c r="BG19" t="s">
        <v>1721</v>
      </c>
      <c r="BH19">
        <v>5</v>
      </c>
      <c r="BI19" t="s">
        <v>139</v>
      </c>
      <c r="BJ19" s="15"/>
      <c r="BK19" t="s">
        <v>146</v>
      </c>
      <c r="BL19">
        <v>5</v>
      </c>
      <c r="BM19" s="16">
        <v>42047.716666666704</v>
      </c>
      <c r="BO19" s="16"/>
      <c r="BP19" t="s">
        <v>147</v>
      </c>
      <c r="BQ19" t="s">
        <v>147</v>
      </c>
      <c r="BS19">
        <v>5</v>
      </c>
      <c r="BT19" t="b">
        <v>0</v>
      </c>
      <c r="BV19">
        <v>5</v>
      </c>
      <c r="BW19">
        <v>2.5</v>
      </c>
      <c r="BX19" t="s">
        <v>1103</v>
      </c>
      <c r="BY19" t="s">
        <v>6468</v>
      </c>
      <c r="BZ19" t="s">
        <v>6469</v>
      </c>
      <c r="CA19" t="s">
        <v>6477</v>
      </c>
      <c r="CB19" t="s">
        <v>6424</v>
      </c>
      <c r="CD19" t="s">
        <v>6478</v>
      </c>
      <c r="CI19">
        <v>33.246400000000001</v>
      </c>
      <c r="CJ19">
        <v>-83.924300000000002</v>
      </c>
      <c r="CN19" t="s">
        <v>135</v>
      </c>
      <c r="CO19" t="s">
        <v>153</v>
      </c>
      <c r="CV19" t="s">
        <v>154</v>
      </c>
      <c r="CW19" t="s">
        <v>6479</v>
      </c>
      <c r="CX19" t="s">
        <v>2777</v>
      </c>
      <c r="DC19" s="15"/>
      <c r="DH19" t="s">
        <v>146</v>
      </c>
    </row>
    <row r="20" spans="1:112" x14ac:dyDescent="0.25">
      <c r="A20" t="s">
        <v>6468</v>
      </c>
      <c r="B20" t="s">
        <v>6469</v>
      </c>
      <c r="C20" t="s">
        <v>6480</v>
      </c>
      <c r="D20" t="s">
        <v>124</v>
      </c>
      <c r="E20" t="s">
        <v>125</v>
      </c>
      <c r="G20" s="15">
        <v>42047</v>
      </c>
      <c r="H20" t="s">
        <v>2160</v>
      </c>
      <c r="I20" t="s">
        <v>1432</v>
      </c>
      <c r="J20" s="15"/>
      <c r="T20" t="s">
        <v>6471</v>
      </c>
      <c r="V20" t="s">
        <v>6481</v>
      </c>
      <c r="W20" t="s">
        <v>6482</v>
      </c>
      <c r="AA20" t="s">
        <v>6474</v>
      </c>
      <c r="AB20" t="s">
        <v>6475</v>
      </c>
      <c r="AC20" t="s">
        <v>6476</v>
      </c>
      <c r="AD20" t="s">
        <v>136</v>
      </c>
      <c r="AE20" t="s">
        <v>1544</v>
      </c>
      <c r="AF20" t="s">
        <v>137</v>
      </c>
      <c r="AG20" t="s">
        <v>1408</v>
      </c>
      <c r="AI20" t="s">
        <v>139</v>
      </c>
      <c r="AK20" t="s">
        <v>140</v>
      </c>
      <c r="AM20" t="s">
        <v>141</v>
      </c>
      <c r="AZ20" t="s">
        <v>3873</v>
      </c>
      <c r="BA20" t="s">
        <v>1208</v>
      </c>
      <c r="BB20" t="s">
        <v>3874</v>
      </c>
      <c r="BC20" t="s">
        <v>3875</v>
      </c>
      <c r="BE20" s="15"/>
      <c r="BG20" t="s">
        <v>1721</v>
      </c>
      <c r="BH20">
        <v>5</v>
      </c>
      <c r="BI20" t="s">
        <v>139</v>
      </c>
      <c r="BJ20" s="15"/>
      <c r="BK20" t="s">
        <v>146</v>
      </c>
      <c r="BL20">
        <v>5</v>
      </c>
      <c r="BM20" s="16">
        <v>42047.760416666701</v>
      </c>
      <c r="BO20" s="16"/>
      <c r="BP20" t="s">
        <v>147</v>
      </c>
      <c r="BQ20" t="s">
        <v>147</v>
      </c>
      <c r="BS20">
        <v>5</v>
      </c>
      <c r="BT20" t="b">
        <v>0</v>
      </c>
      <c r="BV20">
        <v>5</v>
      </c>
      <c r="BW20">
        <v>2.5</v>
      </c>
      <c r="BX20" t="s">
        <v>1103</v>
      </c>
      <c r="BY20" t="s">
        <v>6468</v>
      </c>
      <c r="BZ20" t="s">
        <v>6469</v>
      </c>
      <c r="CA20" t="s">
        <v>6483</v>
      </c>
      <c r="CB20" t="s">
        <v>6424</v>
      </c>
      <c r="CD20" t="s">
        <v>6478</v>
      </c>
      <c r="CI20">
        <v>33.2468</v>
      </c>
      <c r="CJ20">
        <v>-83.921599999999998</v>
      </c>
      <c r="CN20" t="s">
        <v>135</v>
      </c>
      <c r="CO20" t="s">
        <v>153</v>
      </c>
      <c r="CV20" t="s">
        <v>154</v>
      </c>
      <c r="CW20" t="s">
        <v>6479</v>
      </c>
      <c r="CX20" t="s">
        <v>2777</v>
      </c>
      <c r="DC20" s="15"/>
      <c r="DH20" t="s">
        <v>146</v>
      </c>
    </row>
    <row r="21" spans="1:112" x14ac:dyDescent="0.25">
      <c r="A21" t="s">
        <v>6437</v>
      </c>
      <c r="B21" t="s">
        <v>6438</v>
      </c>
      <c r="C21" t="s">
        <v>6484</v>
      </c>
      <c r="D21" t="s">
        <v>124</v>
      </c>
      <c r="E21" t="s">
        <v>125</v>
      </c>
      <c r="G21" s="15">
        <v>42123</v>
      </c>
      <c r="H21" t="s">
        <v>1236</v>
      </c>
      <c r="I21" t="s">
        <v>1432</v>
      </c>
      <c r="J21" s="15"/>
      <c r="T21" t="s">
        <v>6440</v>
      </c>
      <c r="V21" t="s">
        <v>6441</v>
      </c>
      <c r="AA21" t="s">
        <v>6442</v>
      </c>
      <c r="AB21" t="s">
        <v>6437</v>
      </c>
      <c r="AC21" t="s">
        <v>6443</v>
      </c>
      <c r="AD21" t="s">
        <v>1407</v>
      </c>
      <c r="AE21" t="s">
        <v>1544</v>
      </c>
      <c r="AF21" t="s">
        <v>137</v>
      </c>
      <c r="AG21" t="s">
        <v>138</v>
      </c>
      <c r="AI21" t="s">
        <v>139</v>
      </c>
      <c r="AJ21" t="s">
        <v>1205</v>
      </c>
      <c r="AK21" t="s">
        <v>140</v>
      </c>
      <c r="AM21" t="s">
        <v>141</v>
      </c>
      <c r="AZ21" t="s">
        <v>2762</v>
      </c>
      <c r="BA21" t="s">
        <v>1208</v>
      </c>
      <c r="BB21" t="s">
        <v>2763</v>
      </c>
      <c r="BC21" t="s">
        <v>2764</v>
      </c>
      <c r="BE21" s="15"/>
      <c r="BG21" t="s">
        <v>6238</v>
      </c>
      <c r="BH21">
        <v>5</v>
      </c>
      <c r="BI21" t="s">
        <v>139</v>
      </c>
      <c r="BJ21" s="15"/>
      <c r="BK21" t="s">
        <v>146</v>
      </c>
      <c r="BL21">
        <v>5</v>
      </c>
      <c r="BM21" s="16">
        <v>42123.583333333299</v>
      </c>
      <c r="BO21" s="16"/>
      <c r="BP21" t="s">
        <v>147</v>
      </c>
      <c r="BQ21" t="s">
        <v>147</v>
      </c>
      <c r="BS21">
        <v>5</v>
      </c>
      <c r="BT21" t="b">
        <v>0</v>
      </c>
      <c r="BV21">
        <v>5</v>
      </c>
      <c r="BW21">
        <v>2.5</v>
      </c>
      <c r="BX21" t="s">
        <v>1103</v>
      </c>
      <c r="BY21" t="s">
        <v>6437</v>
      </c>
      <c r="BZ21" t="s">
        <v>6438</v>
      </c>
      <c r="CA21" t="s">
        <v>6447</v>
      </c>
      <c r="CB21" t="s">
        <v>6448</v>
      </c>
      <c r="CD21" t="s">
        <v>6449</v>
      </c>
      <c r="CI21">
        <v>36.549999999999997</v>
      </c>
      <c r="CJ21">
        <v>-82.591700000000003</v>
      </c>
      <c r="CN21" t="s">
        <v>1971</v>
      </c>
      <c r="CO21" t="s">
        <v>298</v>
      </c>
      <c r="CV21" t="s">
        <v>154</v>
      </c>
      <c r="CW21" t="s">
        <v>210</v>
      </c>
      <c r="CX21" t="s">
        <v>1091</v>
      </c>
      <c r="DC21" s="15"/>
      <c r="DH21" t="s">
        <v>146</v>
      </c>
    </row>
    <row r="22" spans="1:112" x14ac:dyDescent="0.25">
      <c r="A22" t="s">
        <v>6437</v>
      </c>
      <c r="B22" t="s">
        <v>6438</v>
      </c>
      <c r="C22" t="s">
        <v>6485</v>
      </c>
      <c r="D22" t="s">
        <v>124</v>
      </c>
      <c r="E22" t="s">
        <v>125</v>
      </c>
      <c r="G22" s="15">
        <v>42123</v>
      </c>
      <c r="H22" t="s">
        <v>344</v>
      </c>
      <c r="I22" t="s">
        <v>1432</v>
      </c>
      <c r="J22" s="15"/>
      <c r="T22" t="s">
        <v>6440</v>
      </c>
      <c r="V22" t="s">
        <v>6451</v>
      </c>
      <c r="AA22" t="s">
        <v>6442</v>
      </c>
      <c r="AB22" t="s">
        <v>6437</v>
      </c>
      <c r="AC22" t="s">
        <v>6443</v>
      </c>
      <c r="AD22" t="s">
        <v>1407</v>
      </c>
      <c r="AE22" t="s">
        <v>1544</v>
      </c>
      <c r="AF22" t="s">
        <v>137</v>
      </c>
      <c r="AG22" t="s">
        <v>138</v>
      </c>
      <c r="AI22" t="s">
        <v>139</v>
      </c>
      <c r="AJ22" t="s">
        <v>1205</v>
      </c>
      <c r="AK22" t="s">
        <v>140</v>
      </c>
      <c r="AM22" t="s">
        <v>141</v>
      </c>
      <c r="AZ22" t="s">
        <v>2762</v>
      </c>
      <c r="BA22" t="s">
        <v>1208</v>
      </c>
      <c r="BB22" t="s">
        <v>2763</v>
      </c>
      <c r="BC22" t="s">
        <v>2764</v>
      </c>
      <c r="BE22" s="15"/>
      <c r="BG22" t="s">
        <v>6238</v>
      </c>
      <c r="BH22">
        <v>5</v>
      </c>
      <c r="BI22" t="s">
        <v>139</v>
      </c>
      <c r="BJ22" s="15"/>
      <c r="BK22" t="s">
        <v>146</v>
      </c>
      <c r="BL22">
        <v>5</v>
      </c>
      <c r="BM22" s="16">
        <v>42123.611111111102</v>
      </c>
      <c r="BO22" s="16"/>
      <c r="BP22" t="s">
        <v>147</v>
      </c>
      <c r="BQ22" t="s">
        <v>147</v>
      </c>
      <c r="BS22">
        <v>5</v>
      </c>
      <c r="BT22" t="b">
        <v>0</v>
      </c>
      <c r="BV22">
        <v>5</v>
      </c>
      <c r="BW22">
        <v>2.5</v>
      </c>
      <c r="BX22" t="s">
        <v>1103</v>
      </c>
      <c r="BY22" t="s">
        <v>6437</v>
      </c>
      <c r="BZ22" t="s">
        <v>6438</v>
      </c>
      <c r="CA22" t="s">
        <v>6452</v>
      </c>
      <c r="CB22" t="s">
        <v>6448</v>
      </c>
      <c r="CD22" t="s">
        <v>6453</v>
      </c>
      <c r="CI22">
        <v>36.589399999999998</v>
      </c>
      <c r="CJ22">
        <v>-82.606399999999994</v>
      </c>
      <c r="CN22" t="s">
        <v>1971</v>
      </c>
      <c r="CO22" t="s">
        <v>298</v>
      </c>
      <c r="CV22" t="s">
        <v>154</v>
      </c>
      <c r="CW22" t="s">
        <v>210</v>
      </c>
      <c r="CX22" t="s">
        <v>6165</v>
      </c>
      <c r="DC22" s="15"/>
      <c r="DH22" t="s">
        <v>146</v>
      </c>
    </row>
    <row r="23" spans="1:112" x14ac:dyDescent="0.25">
      <c r="A23" t="s">
        <v>6437</v>
      </c>
      <c r="B23" t="s">
        <v>6438</v>
      </c>
      <c r="C23" t="s">
        <v>6486</v>
      </c>
      <c r="D23" t="s">
        <v>124</v>
      </c>
      <c r="E23" t="s">
        <v>125</v>
      </c>
      <c r="G23" s="15">
        <v>42123</v>
      </c>
      <c r="H23" t="s">
        <v>2104</v>
      </c>
      <c r="I23" t="s">
        <v>1432</v>
      </c>
      <c r="J23" s="15"/>
      <c r="T23" t="s">
        <v>6440</v>
      </c>
      <c r="V23" t="s">
        <v>6455</v>
      </c>
      <c r="AA23" t="s">
        <v>6442</v>
      </c>
      <c r="AB23" t="s">
        <v>6437</v>
      </c>
      <c r="AC23" t="s">
        <v>6443</v>
      </c>
      <c r="AD23" t="s">
        <v>1407</v>
      </c>
      <c r="AE23" t="s">
        <v>1544</v>
      </c>
      <c r="AF23" t="s">
        <v>137</v>
      </c>
      <c r="AG23" t="s">
        <v>138</v>
      </c>
      <c r="AI23" t="s">
        <v>139</v>
      </c>
      <c r="AJ23" t="s">
        <v>1205</v>
      </c>
      <c r="AK23" t="s">
        <v>140</v>
      </c>
      <c r="AM23" t="s">
        <v>141</v>
      </c>
      <c r="AZ23" t="s">
        <v>2762</v>
      </c>
      <c r="BA23" t="s">
        <v>1208</v>
      </c>
      <c r="BB23" t="s">
        <v>2763</v>
      </c>
      <c r="BC23" t="s">
        <v>2764</v>
      </c>
      <c r="BE23" s="15"/>
      <c r="BG23" t="s">
        <v>6238</v>
      </c>
      <c r="BH23">
        <v>5</v>
      </c>
      <c r="BI23" t="s">
        <v>139</v>
      </c>
      <c r="BJ23" s="15"/>
      <c r="BK23" t="s">
        <v>146</v>
      </c>
      <c r="BL23">
        <v>5</v>
      </c>
      <c r="BM23" s="16">
        <v>42123.875</v>
      </c>
      <c r="BO23" s="16"/>
      <c r="BP23" t="s">
        <v>147</v>
      </c>
      <c r="BQ23" t="s">
        <v>147</v>
      </c>
      <c r="BS23">
        <v>5</v>
      </c>
      <c r="BT23" t="b">
        <v>0</v>
      </c>
      <c r="BV23">
        <v>5</v>
      </c>
      <c r="BW23">
        <v>2.5</v>
      </c>
      <c r="BX23" t="s">
        <v>1103</v>
      </c>
      <c r="BY23" t="s">
        <v>6437</v>
      </c>
      <c r="BZ23" t="s">
        <v>6438</v>
      </c>
      <c r="CA23" t="s">
        <v>6456</v>
      </c>
      <c r="CB23" t="s">
        <v>6448</v>
      </c>
      <c r="CD23" t="s">
        <v>6457</v>
      </c>
      <c r="CI23">
        <v>36.515999999999998</v>
      </c>
      <c r="CJ23">
        <v>-82.723600000000005</v>
      </c>
      <c r="CN23" t="s">
        <v>1971</v>
      </c>
      <c r="CO23" t="s">
        <v>298</v>
      </c>
      <c r="CV23" t="s">
        <v>154</v>
      </c>
      <c r="CW23" t="s">
        <v>210</v>
      </c>
      <c r="CX23" t="s">
        <v>6165</v>
      </c>
      <c r="DC23" s="15"/>
      <c r="DH23" t="s">
        <v>146</v>
      </c>
    </row>
    <row r="24" spans="1:112" x14ac:dyDescent="0.25">
      <c r="A24" t="s">
        <v>6437</v>
      </c>
      <c r="B24" t="s">
        <v>6438</v>
      </c>
      <c r="C24" t="s">
        <v>6487</v>
      </c>
      <c r="D24" t="s">
        <v>124</v>
      </c>
      <c r="E24" t="s">
        <v>125</v>
      </c>
      <c r="G24" s="15">
        <v>42192</v>
      </c>
      <c r="H24" t="s">
        <v>307</v>
      </c>
      <c r="I24" t="s">
        <v>1432</v>
      </c>
      <c r="J24" s="15"/>
      <c r="T24" t="s">
        <v>6440</v>
      </c>
      <c r="V24" t="s">
        <v>6451</v>
      </c>
      <c r="AA24" t="s">
        <v>6442</v>
      </c>
      <c r="AB24" t="s">
        <v>6437</v>
      </c>
      <c r="AC24" t="s">
        <v>6443</v>
      </c>
      <c r="AD24" t="s">
        <v>1407</v>
      </c>
      <c r="AE24" t="s">
        <v>1544</v>
      </c>
      <c r="AF24" t="s">
        <v>137</v>
      </c>
      <c r="AG24" t="s">
        <v>138</v>
      </c>
      <c r="AI24" t="s">
        <v>139</v>
      </c>
      <c r="AJ24" t="s">
        <v>1205</v>
      </c>
      <c r="AK24" t="s">
        <v>140</v>
      </c>
      <c r="AM24" t="s">
        <v>141</v>
      </c>
      <c r="AZ24" t="s">
        <v>6444</v>
      </c>
      <c r="BA24" t="s">
        <v>1208</v>
      </c>
      <c r="BB24" t="s">
        <v>6445</v>
      </c>
      <c r="BC24" t="s">
        <v>6446</v>
      </c>
      <c r="BE24" s="15"/>
      <c r="BG24" t="s">
        <v>6238</v>
      </c>
      <c r="BH24">
        <v>5</v>
      </c>
      <c r="BI24" t="s">
        <v>139</v>
      </c>
      <c r="BJ24" s="15"/>
      <c r="BK24" t="s">
        <v>146</v>
      </c>
      <c r="BL24">
        <v>5</v>
      </c>
      <c r="BM24" s="16">
        <v>42192.600694444402</v>
      </c>
      <c r="BO24" s="16"/>
      <c r="BP24" t="s">
        <v>147</v>
      </c>
      <c r="BQ24" t="s">
        <v>147</v>
      </c>
      <c r="BS24">
        <v>5</v>
      </c>
      <c r="BT24" t="b">
        <v>0</v>
      </c>
      <c r="BV24">
        <v>5</v>
      </c>
      <c r="BW24">
        <v>2.5</v>
      </c>
      <c r="BX24" t="s">
        <v>1103</v>
      </c>
      <c r="BY24" t="s">
        <v>6437</v>
      </c>
      <c r="BZ24" t="s">
        <v>6438</v>
      </c>
      <c r="CA24" t="s">
        <v>6452</v>
      </c>
      <c r="CB24" t="s">
        <v>6448</v>
      </c>
      <c r="CD24" t="s">
        <v>6453</v>
      </c>
      <c r="CI24">
        <v>36.589399999999998</v>
      </c>
      <c r="CJ24">
        <v>-82.606399999999994</v>
      </c>
      <c r="CN24" t="s">
        <v>1971</v>
      </c>
      <c r="CO24" t="s">
        <v>298</v>
      </c>
      <c r="CV24" t="s">
        <v>154</v>
      </c>
      <c r="CW24" t="s">
        <v>210</v>
      </c>
      <c r="CX24" t="s">
        <v>6165</v>
      </c>
      <c r="DC24" s="15"/>
      <c r="DH24" t="s">
        <v>146</v>
      </c>
    </row>
    <row r="25" spans="1:112" x14ac:dyDescent="0.25">
      <c r="A25" t="s">
        <v>6437</v>
      </c>
      <c r="B25" t="s">
        <v>6438</v>
      </c>
      <c r="C25" t="s">
        <v>6488</v>
      </c>
      <c r="D25" t="s">
        <v>124</v>
      </c>
      <c r="E25" t="s">
        <v>125</v>
      </c>
      <c r="G25" s="15">
        <v>42192</v>
      </c>
      <c r="H25" t="s">
        <v>1107</v>
      </c>
      <c r="I25" t="s">
        <v>1432</v>
      </c>
      <c r="J25" s="15"/>
      <c r="T25" t="s">
        <v>6440</v>
      </c>
      <c r="V25" t="s">
        <v>6441</v>
      </c>
      <c r="AA25" t="s">
        <v>6442</v>
      </c>
      <c r="AB25" t="s">
        <v>6437</v>
      </c>
      <c r="AC25" t="s">
        <v>6443</v>
      </c>
      <c r="AD25" t="s">
        <v>1407</v>
      </c>
      <c r="AE25" t="s">
        <v>1544</v>
      </c>
      <c r="AF25" t="s">
        <v>137</v>
      </c>
      <c r="AG25" t="s">
        <v>138</v>
      </c>
      <c r="AI25" t="s">
        <v>139</v>
      </c>
      <c r="AJ25" t="s">
        <v>1205</v>
      </c>
      <c r="AK25" t="s">
        <v>140</v>
      </c>
      <c r="AM25" t="s">
        <v>141</v>
      </c>
      <c r="AZ25" t="s">
        <v>6444</v>
      </c>
      <c r="BA25" t="s">
        <v>1208</v>
      </c>
      <c r="BB25" t="s">
        <v>6445</v>
      </c>
      <c r="BC25" t="s">
        <v>6446</v>
      </c>
      <c r="BE25" s="15"/>
      <c r="BG25" t="s">
        <v>6238</v>
      </c>
      <c r="BH25">
        <v>5</v>
      </c>
      <c r="BI25" t="s">
        <v>139</v>
      </c>
      <c r="BJ25" s="15"/>
      <c r="BK25" t="s">
        <v>146</v>
      </c>
      <c r="BL25">
        <v>5</v>
      </c>
      <c r="BM25" s="16">
        <v>42192.6340277778</v>
      </c>
      <c r="BO25" s="16"/>
      <c r="BP25" t="s">
        <v>147</v>
      </c>
      <c r="BQ25" t="s">
        <v>147</v>
      </c>
      <c r="BS25">
        <v>5</v>
      </c>
      <c r="BT25" t="b">
        <v>0</v>
      </c>
      <c r="BV25">
        <v>5</v>
      </c>
      <c r="BW25">
        <v>2.5</v>
      </c>
      <c r="BX25" t="s">
        <v>1103</v>
      </c>
      <c r="BY25" t="s">
        <v>6437</v>
      </c>
      <c r="BZ25" t="s">
        <v>6438</v>
      </c>
      <c r="CA25" t="s">
        <v>6447</v>
      </c>
      <c r="CB25" t="s">
        <v>6448</v>
      </c>
      <c r="CD25" t="s">
        <v>6449</v>
      </c>
      <c r="CI25">
        <v>36.549999999999997</v>
      </c>
      <c r="CJ25">
        <v>-82.591700000000003</v>
      </c>
      <c r="CN25" t="s">
        <v>1971</v>
      </c>
      <c r="CO25" t="s">
        <v>298</v>
      </c>
      <c r="CV25" t="s">
        <v>154</v>
      </c>
      <c r="CW25" t="s">
        <v>210</v>
      </c>
      <c r="CX25" t="s">
        <v>1091</v>
      </c>
      <c r="DC25" s="15"/>
      <c r="DH25" t="s">
        <v>146</v>
      </c>
    </row>
    <row r="26" spans="1:112" x14ac:dyDescent="0.25">
      <c r="A26" t="s">
        <v>6437</v>
      </c>
      <c r="B26" t="s">
        <v>6438</v>
      </c>
      <c r="C26" t="s">
        <v>6489</v>
      </c>
      <c r="D26" t="s">
        <v>124</v>
      </c>
      <c r="E26" t="s">
        <v>125</v>
      </c>
      <c r="G26" s="15">
        <v>42192</v>
      </c>
      <c r="H26" t="s">
        <v>828</v>
      </c>
      <c r="I26" t="s">
        <v>1432</v>
      </c>
      <c r="J26" s="15"/>
      <c r="T26" t="s">
        <v>6440</v>
      </c>
      <c r="V26" t="s">
        <v>6455</v>
      </c>
      <c r="AA26" t="s">
        <v>6442</v>
      </c>
      <c r="AB26" t="s">
        <v>6437</v>
      </c>
      <c r="AC26" t="s">
        <v>6443</v>
      </c>
      <c r="AD26" t="s">
        <v>1407</v>
      </c>
      <c r="AE26" t="s">
        <v>1544</v>
      </c>
      <c r="AF26" t="s">
        <v>137</v>
      </c>
      <c r="AG26" t="s">
        <v>138</v>
      </c>
      <c r="AI26" t="s">
        <v>139</v>
      </c>
      <c r="AJ26" t="s">
        <v>1205</v>
      </c>
      <c r="AK26" t="s">
        <v>140</v>
      </c>
      <c r="AM26" t="s">
        <v>141</v>
      </c>
      <c r="AZ26" t="s">
        <v>6444</v>
      </c>
      <c r="BA26" t="s">
        <v>1208</v>
      </c>
      <c r="BB26" t="s">
        <v>6445</v>
      </c>
      <c r="BC26" t="s">
        <v>6446</v>
      </c>
      <c r="BE26" s="15"/>
      <c r="BG26" t="s">
        <v>6238</v>
      </c>
      <c r="BH26">
        <v>5</v>
      </c>
      <c r="BI26" t="s">
        <v>139</v>
      </c>
      <c r="BJ26" s="15"/>
      <c r="BK26" t="s">
        <v>146</v>
      </c>
      <c r="BL26">
        <v>5</v>
      </c>
      <c r="BM26" s="16">
        <v>42192.663194444402</v>
      </c>
      <c r="BO26" s="16"/>
      <c r="BP26" t="s">
        <v>147</v>
      </c>
      <c r="BQ26" t="s">
        <v>147</v>
      </c>
      <c r="BS26">
        <v>5</v>
      </c>
      <c r="BT26" t="b">
        <v>0</v>
      </c>
      <c r="BV26">
        <v>5</v>
      </c>
      <c r="BW26">
        <v>2.5</v>
      </c>
      <c r="BX26" t="s">
        <v>1103</v>
      </c>
      <c r="BY26" t="s">
        <v>6437</v>
      </c>
      <c r="BZ26" t="s">
        <v>6438</v>
      </c>
      <c r="CA26" t="s">
        <v>6456</v>
      </c>
      <c r="CB26" t="s">
        <v>6448</v>
      </c>
      <c r="CD26" t="s">
        <v>6457</v>
      </c>
      <c r="CI26">
        <v>36.515999999999998</v>
      </c>
      <c r="CJ26">
        <v>-82.723600000000005</v>
      </c>
      <c r="CN26" t="s">
        <v>1971</v>
      </c>
      <c r="CO26" t="s">
        <v>298</v>
      </c>
      <c r="CV26" t="s">
        <v>154</v>
      </c>
      <c r="CW26" t="s">
        <v>210</v>
      </c>
      <c r="CX26" t="s">
        <v>6165</v>
      </c>
      <c r="DC26" s="15"/>
      <c r="DH26" t="s">
        <v>146</v>
      </c>
    </row>
    <row r="27" spans="1:112" x14ac:dyDescent="0.25">
      <c r="A27" t="s">
        <v>6437</v>
      </c>
      <c r="B27" t="s">
        <v>6438</v>
      </c>
      <c r="C27" t="s">
        <v>6490</v>
      </c>
      <c r="D27" t="s">
        <v>124</v>
      </c>
      <c r="E27" t="s">
        <v>125</v>
      </c>
      <c r="G27" s="15">
        <v>42297</v>
      </c>
      <c r="H27" t="s">
        <v>2369</v>
      </c>
      <c r="I27" t="s">
        <v>1432</v>
      </c>
      <c r="J27" s="15"/>
      <c r="T27" t="s">
        <v>6440</v>
      </c>
      <c r="V27" t="s">
        <v>6441</v>
      </c>
      <c r="AA27" t="s">
        <v>6442</v>
      </c>
      <c r="AB27" t="s">
        <v>6437</v>
      </c>
      <c r="AC27" t="s">
        <v>6443</v>
      </c>
      <c r="AD27" t="s">
        <v>1407</v>
      </c>
      <c r="AE27" t="s">
        <v>1544</v>
      </c>
      <c r="AF27" t="s">
        <v>137</v>
      </c>
      <c r="AG27" t="s">
        <v>138</v>
      </c>
      <c r="AI27" t="s">
        <v>139</v>
      </c>
      <c r="AJ27" t="s">
        <v>1205</v>
      </c>
      <c r="AK27" t="s">
        <v>140</v>
      </c>
      <c r="AM27" t="s">
        <v>141</v>
      </c>
      <c r="AZ27" t="s">
        <v>6444</v>
      </c>
      <c r="BA27" t="s">
        <v>1208</v>
      </c>
      <c r="BB27" t="s">
        <v>6445</v>
      </c>
      <c r="BC27" t="s">
        <v>6446</v>
      </c>
      <c r="BE27" s="15"/>
      <c r="BG27" t="s">
        <v>6238</v>
      </c>
      <c r="BH27">
        <v>5</v>
      </c>
      <c r="BI27" t="s">
        <v>139</v>
      </c>
      <c r="BJ27" s="15"/>
      <c r="BK27" t="s">
        <v>146</v>
      </c>
      <c r="BL27">
        <v>5</v>
      </c>
      <c r="BM27" s="16">
        <v>42297.6069444444</v>
      </c>
      <c r="BO27" s="16"/>
      <c r="BP27" t="s">
        <v>147</v>
      </c>
      <c r="BQ27" t="s">
        <v>147</v>
      </c>
      <c r="BS27">
        <v>5</v>
      </c>
      <c r="BT27" t="b">
        <v>0</v>
      </c>
      <c r="BV27">
        <v>5</v>
      </c>
      <c r="BW27">
        <v>2.5</v>
      </c>
      <c r="BX27" t="s">
        <v>1103</v>
      </c>
      <c r="BY27" t="s">
        <v>6437</v>
      </c>
      <c r="BZ27" t="s">
        <v>6438</v>
      </c>
      <c r="CA27" t="s">
        <v>6447</v>
      </c>
      <c r="CB27" t="s">
        <v>6448</v>
      </c>
      <c r="CD27" t="s">
        <v>6449</v>
      </c>
      <c r="CI27">
        <v>36.549999999999997</v>
      </c>
      <c r="CJ27">
        <v>-82.591700000000003</v>
      </c>
      <c r="CN27" t="s">
        <v>1971</v>
      </c>
      <c r="CO27" t="s">
        <v>298</v>
      </c>
      <c r="CV27" t="s">
        <v>154</v>
      </c>
      <c r="CW27" t="s">
        <v>210</v>
      </c>
      <c r="CX27" t="s">
        <v>1091</v>
      </c>
      <c r="DC27" s="15"/>
      <c r="DH27" t="s">
        <v>146</v>
      </c>
    </row>
    <row r="28" spans="1:112" x14ac:dyDescent="0.25">
      <c r="A28" t="s">
        <v>6437</v>
      </c>
      <c r="B28" t="s">
        <v>6438</v>
      </c>
      <c r="C28" t="s">
        <v>6491</v>
      </c>
      <c r="D28" t="s">
        <v>124</v>
      </c>
      <c r="E28" t="s">
        <v>125</v>
      </c>
      <c r="G28" s="15">
        <v>42297</v>
      </c>
      <c r="H28" t="s">
        <v>2376</v>
      </c>
      <c r="I28" t="s">
        <v>1432</v>
      </c>
      <c r="J28" s="15"/>
      <c r="T28" t="s">
        <v>6440</v>
      </c>
      <c r="V28" t="s">
        <v>6451</v>
      </c>
      <c r="AA28" t="s">
        <v>6442</v>
      </c>
      <c r="AB28" t="s">
        <v>6437</v>
      </c>
      <c r="AC28" t="s">
        <v>6443</v>
      </c>
      <c r="AD28" t="s">
        <v>1407</v>
      </c>
      <c r="AE28" t="s">
        <v>1544</v>
      </c>
      <c r="AF28" t="s">
        <v>137</v>
      </c>
      <c r="AG28" t="s">
        <v>138</v>
      </c>
      <c r="AI28" t="s">
        <v>139</v>
      </c>
      <c r="AJ28" t="s">
        <v>1205</v>
      </c>
      <c r="AK28" t="s">
        <v>140</v>
      </c>
      <c r="AM28" t="s">
        <v>141</v>
      </c>
      <c r="AZ28" t="s">
        <v>6444</v>
      </c>
      <c r="BA28" t="s">
        <v>1208</v>
      </c>
      <c r="BB28" t="s">
        <v>6445</v>
      </c>
      <c r="BC28" t="s">
        <v>6446</v>
      </c>
      <c r="BE28" s="15"/>
      <c r="BG28" t="s">
        <v>6238</v>
      </c>
      <c r="BH28">
        <v>5</v>
      </c>
      <c r="BI28" t="s">
        <v>139</v>
      </c>
      <c r="BJ28" s="15"/>
      <c r="BK28" t="s">
        <v>146</v>
      </c>
      <c r="BL28">
        <v>5</v>
      </c>
      <c r="BM28" s="16">
        <v>42297.633333333302</v>
      </c>
      <c r="BO28" s="16"/>
      <c r="BP28" t="s">
        <v>147</v>
      </c>
      <c r="BQ28" t="s">
        <v>147</v>
      </c>
      <c r="BS28">
        <v>5</v>
      </c>
      <c r="BT28" t="b">
        <v>0</v>
      </c>
      <c r="BV28">
        <v>5</v>
      </c>
      <c r="BW28">
        <v>2.5</v>
      </c>
      <c r="BX28" t="s">
        <v>1103</v>
      </c>
      <c r="BY28" t="s">
        <v>6437</v>
      </c>
      <c r="BZ28" t="s">
        <v>6438</v>
      </c>
      <c r="CA28" t="s">
        <v>6452</v>
      </c>
      <c r="CB28" t="s">
        <v>6448</v>
      </c>
      <c r="CD28" t="s">
        <v>6453</v>
      </c>
      <c r="CI28">
        <v>36.589399999999998</v>
      </c>
      <c r="CJ28">
        <v>-82.606399999999994</v>
      </c>
      <c r="CN28" t="s">
        <v>1971</v>
      </c>
      <c r="CO28" t="s">
        <v>298</v>
      </c>
      <c r="CV28" t="s">
        <v>154</v>
      </c>
      <c r="CW28" t="s">
        <v>210</v>
      </c>
      <c r="CX28" t="s">
        <v>6165</v>
      </c>
      <c r="DC28" s="15"/>
      <c r="DH28" t="s">
        <v>146</v>
      </c>
    </row>
    <row r="29" spans="1:112" x14ac:dyDescent="0.25">
      <c r="A29" t="s">
        <v>6437</v>
      </c>
      <c r="B29" t="s">
        <v>6438</v>
      </c>
      <c r="C29" t="s">
        <v>6492</v>
      </c>
      <c r="D29" t="s">
        <v>124</v>
      </c>
      <c r="E29" t="s">
        <v>125</v>
      </c>
      <c r="G29" s="15">
        <v>42297</v>
      </c>
      <c r="H29" t="s">
        <v>6493</v>
      </c>
      <c r="I29" t="s">
        <v>1432</v>
      </c>
      <c r="J29" s="15"/>
      <c r="T29" t="s">
        <v>6440</v>
      </c>
      <c r="V29" t="s">
        <v>6455</v>
      </c>
      <c r="AA29" t="s">
        <v>6442</v>
      </c>
      <c r="AB29" t="s">
        <v>6437</v>
      </c>
      <c r="AC29" t="s">
        <v>6443</v>
      </c>
      <c r="AD29" t="s">
        <v>1407</v>
      </c>
      <c r="AE29" t="s">
        <v>1544</v>
      </c>
      <c r="AF29" t="s">
        <v>137</v>
      </c>
      <c r="AG29" t="s">
        <v>138</v>
      </c>
      <c r="AI29" t="s">
        <v>139</v>
      </c>
      <c r="AJ29" t="s">
        <v>1205</v>
      </c>
      <c r="AK29" t="s">
        <v>140</v>
      </c>
      <c r="AM29" t="s">
        <v>141</v>
      </c>
      <c r="AZ29" t="s">
        <v>6444</v>
      </c>
      <c r="BA29" t="s">
        <v>1208</v>
      </c>
      <c r="BB29" t="s">
        <v>6445</v>
      </c>
      <c r="BC29" t="s">
        <v>6446</v>
      </c>
      <c r="BE29" s="15"/>
      <c r="BG29" t="s">
        <v>6238</v>
      </c>
      <c r="BH29">
        <v>5</v>
      </c>
      <c r="BI29" t="s">
        <v>139</v>
      </c>
      <c r="BJ29" s="15"/>
      <c r="BK29" t="s">
        <v>146</v>
      </c>
      <c r="BL29">
        <v>5</v>
      </c>
      <c r="BM29" s="16">
        <v>42297.659027777801</v>
      </c>
      <c r="BO29" s="16"/>
      <c r="BP29" t="s">
        <v>147</v>
      </c>
      <c r="BQ29" t="s">
        <v>147</v>
      </c>
      <c r="BS29">
        <v>5</v>
      </c>
      <c r="BT29" t="b">
        <v>0</v>
      </c>
      <c r="BV29">
        <v>5</v>
      </c>
      <c r="BW29">
        <v>2.5</v>
      </c>
      <c r="BX29" t="s">
        <v>1103</v>
      </c>
      <c r="BY29" t="s">
        <v>6437</v>
      </c>
      <c r="BZ29" t="s">
        <v>6438</v>
      </c>
      <c r="CA29" t="s">
        <v>6456</v>
      </c>
      <c r="CB29" t="s">
        <v>6448</v>
      </c>
      <c r="CD29" t="s">
        <v>6457</v>
      </c>
      <c r="CI29">
        <v>36.515999999999998</v>
      </c>
      <c r="CJ29">
        <v>-82.723600000000005</v>
      </c>
      <c r="CN29" t="s">
        <v>1971</v>
      </c>
      <c r="CO29" t="s">
        <v>298</v>
      </c>
      <c r="CV29" t="s">
        <v>154</v>
      </c>
      <c r="CW29" t="s">
        <v>210</v>
      </c>
      <c r="CX29" t="s">
        <v>6165</v>
      </c>
      <c r="DC29" s="15"/>
      <c r="DH29" t="s">
        <v>146</v>
      </c>
    </row>
    <row r="30" spans="1:112" x14ac:dyDescent="0.25">
      <c r="A30" t="s">
        <v>6468</v>
      </c>
      <c r="B30" t="s">
        <v>6469</v>
      </c>
      <c r="C30" t="s">
        <v>6494</v>
      </c>
      <c r="D30" t="s">
        <v>124</v>
      </c>
      <c r="E30" t="s">
        <v>125</v>
      </c>
      <c r="G30" s="15">
        <v>42523</v>
      </c>
      <c r="H30" t="s">
        <v>2029</v>
      </c>
      <c r="I30" t="s">
        <v>1791</v>
      </c>
      <c r="J30" s="15"/>
      <c r="T30" t="s">
        <v>6471</v>
      </c>
      <c r="V30" t="s">
        <v>6495</v>
      </c>
      <c r="W30" t="s">
        <v>6496</v>
      </c>
      <c r="AA30" t="s">
        <v>6497</v>
      </c>
      <c r="AB30" t="s">
        <v>6475</v>
      </c>
      <c r="AC30" t="s">
        <v>6498</v>
      </c>
      <c r="AD30" t="s">
        <v>136</v>
      </c>
      <c r="AE30" t="s">
        <v>1544</v>
      </c>
      <c r="AF30" t="s">
        <v>137</v>
      </c>
      <c r="AG30" t="s">
        <v>1408</v>
      </c>
      <c r="AI30" t="s">
        <v>139</v>
      </c>
      <c r="AK30" t="s">
        <v>140</v>
      </c>
      <c r="AM30" t="s">
        <v>141</v>
      </c>
      <c r="AZ30" t="s">
        <v>6444</v>
      </c>
      <c r="BA30" t="s">
        <v>1208</v>
      </c>
      <c r="BB30" t="s">
        <v>6445</v>
      </c>
      <c r="BC30" t="s">
        <v>6446</v>
      </c>
      <c r="BE30" s="15"/>
      <c r="BG30" t="s">
        <v>1721</v>
      </c>
      <c r="BH30">
        <v>5</v>
      </c>
      <c r="BI30" t="s">
        <v>139</v>
      </c>
      <c r="BJ30" s="15"/>
      <c r="BK30" t="s">
        <v>146</v>
      </c>
      <c r="BL30">
        <v>4</v>
      </c>
      <c r="BM30" s="16">
        <v>42523.774305555598</v>
      </c>
      <c r="BO30" s="16"/>
      <c r="BP30" t="s">
        <v>147</v>
      </c>
      <c r="BQ30" t="s">
        <v>147</v>
      </c>
      <c r="BS30">
        <v>5</v>
      </c>
      <c r="BT30" t="b">
        <v>0</v>
      </c>
      <c r="BV30">
        <v>5</v>
      </c>
      <c r="BW30">
        <v>2.5</v>
      </c>
      <c r="BX30" t="s">
        <v>1103</v>
      </c>
      <c r="BY30" t="s">
        <v>6468</v>
      </c>
      <c r="BZ30" t="s">
        <v>6469</v>
      </c>
      <c r="CA30" t="s">
        <v>6499</v>
      </c>
      <c r="CB30" t="s">
        <v>6448</v>
      </c>
      <c r="CD30" t="s">
        <v>6500</v>
      </c>
      <c r="CI30">
        <v>31.127099999999999</v>
      </c>
      <c r="CJ30">
        <v>-83.700900000000004</v>
      </c>
      <c r="CK30" t="s">
        <v>324</v>
      </c>
      <c r="CN30" t="s">
        <v>1971</v>
      </c>
      <c r="CO30" t="s">
        <v>298</v>
      </c>
      <c r="CV30" t="s">
        <v>154</v>
      </c>
      <c r="CW30" t="s">
        <v>6479</v>
      </c>
      <c r="CX30" t="s">
        <v>2767</v>
      </c>
      <c r="DC30" s="15"/>
      <c r="DH30" t="s">
        <v>146</v>
      </c>
    </row>
    <row r="31" spans="1:112" x14ac:dyDescent="0.25">
      <c r="A31" t="s">
        <v>6468</v>
      </c>
      <c r="B31" t="s">
        <v>6469</v>
      </c>
      <c r="C31" t="s">
        <v>6501</v>
      </c>
      <c r="D31" t="s">
        <v>124</v>
      </c>
      <c r="E31" t="s">
        <v>125</v>
      </c>
      <c r="G31" s="15">
        <v>42523</v>
      </c>
      <c r="H31" t="s">
        <v>1958</v>
      </c>
      <c r="I31" t="s">
        <v>1791</v>
      </c>
      <c r="J31" s="15"/>
      <c r="T31" t="s">
        <v>6471</v>
      </c>
      <c r="V31" t="s">
        <v>6495</v>
      </c>
      <c r="W31" t="s">
        <v>6502</v>
      </c>
      <c r="AA31" t="s">
        <v>6497</v>
      </c>
      <c r="AB31" t="s">
        <v>6475</v>
      </c>
      <c r="AC31" t="s">
        <v>6498</v>
      </c>
      <c r="AD31" t="s">
        <v>136</v>
      </c>
      <c r="AE31" t="s">
        <v>1544</v>
      </c>
      <c r="AF31" t="s">
        <v>137</v>
      </c>
      <c r="AG31" t="s">
        <v>1408</v>
      </c>
      <c r="AI31" t="s">
        <v>139</v>
      </c>
      <c r="AK31" t="s">
        <v>140</v>
      </c>
      <c r="AM31" t="s">
        <v>141</v>
      </c>
      <c r="AZ31" t="s">
        <v>6444</v>
      </c>
      <c r="BA31" t="s">
        <v>1208</v>
      </c>
      <c r="BB31" t="s">
        <v>6445</v>
      </c>
      <c r="BC31" t="s">
        <v>6446</v>
      </c>
      <c r="BE31" s="15"/>
      <c r="BG31" t="s">
        <v>1721</v>
      </c>
      <c r="BH31">
        <v>5</v>
      </c>
      <c r="BI31" t="s">
        <v>139</v>
      </c>
      <c r="BJ31" s="15"/>
      <c r="BK31" t="s">
        <v>146</v>
      </c>
      <c r="BL31">
        <v>4</v>
      </c>
      <c r="BM31" s="16">
        <v>42523.777777777803</v>
      </c>
      <c r="BO31" s="16"/>
      <c r="BP31" t="s">
        <v>147</v>
      </c>
      <c r="BQ31" t="s">
        <v>147</v>
      </c>
      <c r="BS31">
        <v>5</v>
      </c>
      <c r="BT31" t="b">
        <v>0</v>
      </c>
      <c r="BV31">
        <v>5</v>
      </c>
      <c r="BW31">
        <v>2.5</v>
      </c>
      <c r="BX31" t="s">
        <v>1103</v>
      </c>
      <c r="BY31" t="s">
        <v>6468</v>
      </c>
      <c r="BZ31" t="s">
        <v>6469</v>
      </c>
      <c r="CA31" t="s">
        <v>6499</v>
      </c>
      <c r="CB31" t="s">
        <v>6448</v>
      </c>
      <c r="CD31" t="s">
        <v>6500</v>
      </c>
      <c r="CI31">
        <v>31.127099999999999</v>
      </c>
      <c r="CJ31">
        <v>-83.700900000000004</v>
      </c>
      <c r="CK31" t="s">
        <v>324</v>
      </c>
      <c r="CN31" t="s">
        <v>1971</v>
      </c>
      <c r="CO31" t="s">
        <v>298</v>
      </c>
      <c r="CV31" t="s">
        <v>154</v>
      </c>
      <c r="CW31" t="s">
        <v>6479</v>
      </c>
      <c r="CX31" t="s">
        <v>2767</v>
      </c>
      <c r="DC31" s="15"/>
      <c r="DH31" t="s">
        <v>146</v>
      </c>
    </row>
    <row r="32" spans="1:112" x14ac:dyDescent="0.25">
      <c r="A32" t="s">
        <v>6468</v>
      </c>
      <c r="B32" t="s">
        <v>6469</v>
      </c>
      <c r="C32" t="s">
        <v>6503</v>
      </c>
      <c r="D32" t="s">
        <v>124</v>
      </c>
      <c r="E32" t="s">
        <v>125</v>
      </c>
      <c r="G32" s="15">
        <v>42523</v>
      </c>
      <c r="H32" t="s">
        <v>2330</v>
      </c>
      <c r="I32" t="s">
        <v>1791</v>
      </c>
      <c r="J32" s="15"/>
      <c r="T32" t="s">
        <v>6471</v>
      </c>
      <c r="V32" t="s">
        <v>6495</v>
      </c>
      <c r="W32" t="s">
        <v>6504</v>
      </c>
      <c r="AA32" t="s">
        <v>6497</v>
      </c>
      <c r="AB32" t="s">
        <v>6475</v>
      </c>
      <c r="AC32" t="s">
        <v>6498</v>
      </c>
      <c r="AD32" t="s">
        <v>136</v>
      </c>
      <c r="AE32" t="s">
        <v>1544</v>
      </c>
      <c r="AF32" t="s">
        <v>137</v>
      </c>
      <c r="AG32" t="s">
        <v>1408</v>
      </c>
      <c r="AI32" t="s">
        <v>139</v>
      </c>
      <c r="AK32" t="s">
        <v>140</v>
      </c>
      <c r="AM32" t="s">
        <v>141</v>
      </c>
      <c r="AZ32" t="s">
        <v>6444</v>
      </c>
      <c r="BA32" t="s">
        <v>1208</v>
      </c>
      <c r="BB32" t="s">
        <v>6445</v>
      </c>
      <c r="BC32" t="s">
        <v>6446</v>
      </c>
      <c r="BE32" s="15"/>
      <c r="BG32" t="s">
        <v>1721</v>
      </c>
      <c r="BH32">
        <v>5</v>
      </c>
      <c r="BI32" t="s">
        <v>139</v>
      </c>
      <c r="BJ32" s="15"/>
      <c r="BK32" t="s">
        <v>146</v>
      </c>
      <c r="BL32">
        <v>4</v>
      </c>
      <c r="BM32" s="16">
        <v>42523.78125</v>
      </c>
      <c r="BO32" s="16"/>
      <c r="BP32" t="s">
        <v>147</v>
      </c>
      <c r="BQ32" t="s">
        <v>147</v>
      </c>
      <c r="BS32">
        <v>5</v>
      </c>
      <c r="BT32" t="b">
        <v>0</v>
      </c>
      <c r="BV32">
        <v>5</v>
      </c>
      <c r="BW32">
        <v>2.5</v>
      </c>
      <c r="BX32" t="s">
        <v>1103</v>
      </c>
      <c r="BY32" t="s">
        <v>6468</v>
      </c>
      <c r="BZ32" t="s">
        <v>6469</v>
      </c>
      <c r="CA32" t="s">
        <v>6499</v>
      </c>
      <c r="CB32" t="s">
        <v>6448</v>
      </c>
      <c r="CD32" t="s">
        <v>6500</v>
      </c>
      <c r="CI32">
        <v>31.127099999999999</v>
      </c>
      <c r="CJ32">
        <v>-83.700900000000004</v>
      </c>
      <c r="CK32" t="s">
        <v>324</v>
      </c>
      <c r="CN32" t="s">
        <v>1971</v>
      </c>
      <c r="CO32" t="s">
        <v>298</v>
      </c>
      <c r="CV32" t="s">
        <v>154</v>
      </c>
      <c r="CW32" t="s">
        <v>6479</v>
      </c>
      <c r="CX32" t="s">
        <v>2767</v>
      </c>
      <c r="DC32" s="15"/>
      <c r="DH32" t="s">
        <v>146</v>
      </c>
    </row>
    <row r="33" spans="1:112" x14ac:dyDescent="0.25">
      <c r="A33" t="s">
        <v>6468</v>
      </c>
      <c r="B33" t="s">
        <v>6469</v>
      </c>
      <c r="C33" t="s">
        <v>6505</v>
      </c>
      <c r="D33" t="s">
        <v>124</v>
      </c>
      <c r="E33" t="s">
        <v>125</v>
      </c>
      <c r="G33" s="15">
        <v>42774</v>
      </c>
      <c r="H33" t="s">
        <v>1908</v>
      </c>
      <c r="I33" t="s">
        <v>1432</v>
      </c>
      <c r="J33" s="15"/>
      <c r="T33" t="s">
        <v>6471</v>
      </c>
      <c r="V33" t="s">
        <v>6472</v>
      </c>
      <c r="W33" t="s">
        <v>6506</v>
      </c>
      <c r="AA33" t="s">
        <v>6474</v>
      </c>
      <c r="AB33" t="s">
        <v>6475</v>
      </c>
      <c r="AC33" t="s">
        <v>6476</v>
      </c>
      <c r="AD33" t="s">
        <v>136</v>
      </c>
      <c r="AE33" t="s">
        <v>1544</v>
      </c>
      <c r="AF33" t="s">
        <v>137</v>
      </c>
      <c r="AG33" t="s">
        <v>1408</v>
      </c>
      <c r="AI33" t="s">
        <v>139</v>
      </c>
      <c r="AK33" t="s">
        <v>140</v>
      </c>
      <c r="AM33" t="s">
        <v>141</v>
      </c>
      <c r="AZ33" t="s">
        <v>3873</v>
      </c>
      <c r="BA33" t="s">
        <v>1208</v>
      </c>
      <c r="BB33" t="s">
        <v>3874</v>
      </c>
      <c r="BC33" t="s">
        <v>3875</v>
      </c>
      <c r="BE33" s="15"/>
      <c r="BG33" t="s">
        <v>1721</v>
      </c>
      <c r="BH33">
        <v>5</v>
      </c>
      <c r="BI33" t="s">
        <v>139</v>
      </c>
      <c r="BJ33" s="15"/>
      <c r="BK33" t="s">
        <v>146</v>
      </c>
      <c r="BL33">
        <v>5</v>
      </c>
      <c r="BM33" s="16">
        <v>42774.685416666704</v>
      </c>
      <c r="BO33" s="16"/>
      <c r="BP33" t="s">
        <v>147</v>
      </c>
      <c r="BQ33" t="s">
        <v>147</v>
      </c>
      <c r="BS33">
        <v>5</v>
      </c>
      <c r="BT33" t="b">
        <v>0</v>
      </c>
      <c r="BV33">
        <v>5</v>
      </c>
      <c r="BW33">
        <v>2.5</v>
      </c>
      <c r="BX33" t="s">
        <v>1103</v>
      </c>
      <c r="BY33" t="s">
        <v>6468</v>
      </c>
      <c r="BZ33" t="s">
        <v>6469</v>
      </c>
      <c r="CA33" t="s">
        <v>6477</v>
      </c>
      <c r="CB33" t="s">
        <v>6424</v>
      </c>
      <c r="CD33" t="s">
        <v>6478</v>
      </c>
      <c r="CI33">
        <v>33.246400000000001</v>
      </c>
      <c r="CJ33">
        <v>-83.924300000000002</v>
      </c>
      <c r="CN33" t="s">
        <v>135</v>
      </c>
      <c r="CO33" t="s">
        <v>153</v>
      </c>
      <c r="CV33" t="s">
        <v>154</v>
      </c>
      <c r="CW33" t="s">
        <v>6479</v>
      </c>
      <c r="CX33" t="s">
        <v>2777</v>
      </c>
      <c r="DC33" s="15"/>
      <c r="DH33" t="s">
        <v>146</v>
      </c>
    </row>
    <row r="34" spans="1:112" x14ac:dyDescent="0.25">
      <c r="A34" t="s">
        <v>6468</v>
      </c>
      <c r="B34" t="s">
        <v>6469</v>
      </c>
      <c r="C34" t="s">
        <v>6507</v>
      </c>
      <c r="D34" t="s">
        <v>124</v>
      </c>
      <c r="E34" t="s">
        <v>125</v>
      </c>
      <c r="G34" s="15">
        <v>42774</v>
      </c>
      <c r="H34" t="s">
        <v>6508</v>
      </c>
      <c r="I34" t="s">
        <v>1432</v>
      </c>
      <c r="J34" s="15"/>
      <c r="T34" t="s">
        <v>6471</v>
      </c>
      <c r="V34" t="s">
        <v>6481</v>
      </c>
      <c r="W34" t="s">
        <v>6509</v>
      </c>
      <c r="AA34" t="s">
        <v>6474</v>
      </c>
      <c r="AB34" t="s">
        <v>6475</v>
      </c>
      <c r="AC34" t="s">
        <v>6476</v>
      </c>
      <c r="AD34" t="s">
        <v>136</v>
      </c>
      <c r="AE34" t="s">
        <v>1544</v>
      </c>
      <c r="AF34" t="s">
        <v>137</v>
      </c>
      <c r="AG34" t="s">
        <v>1408</v>
      </c>
      <c r="AI34" t="s">
        <v>139</v>
      </c>
      <c r="AK34" t="s">
        <v>140</v>
      </c>
      <c r="AM34" t="s">
        <v>141</v>
      </c>
      <c r="AZ34" t="s">
        <v>3873</v>
      </c>
      <c r="BA34" t="s">
        <v>1208</v>
      </c>
      <c r="BB34" t="s">
        <v>3874</v>
      </c>
      <c r="BC34" t="s">
        <v>3875</v>
      </c>
      <c r="BE34" s="15"/>
      <c r="BG34" t="s">
        <v>1721</v>
      </c>
      <c r="BH34">
        <v>5</v>
      </c>
      <c r="BI34" t="s">
        <v>139</v>
      </c>
      <c r="BJ34" s="15"/>
      <c r="BK34" t="s">
        <v>146</v>
      </c>
      <c r="BL34">
        <v>5</v>
      </c>
      <c r="BM34" s="16">
        <v>42774.876388888901</v>
      </c>
      <c r="BO34" s="16"/>
      <c r="BP34" t="s">
        <v>147</v>
      </c>
      <c r="BQ34" t="s">
        <v>147</v>
      </c>
      <c r="BS34">
        <v>5</v>
      </c>
      <c r="BT34" t="b">
        <v>0</v>
      </c>
      <c r="BV34">
        <v>5</v>
      </c>
      <c r="BW34">
        <v>2.5</v>
      </c>
      <c r="BX34" t="s">
        <v>1103</v>
      </c>
      <c r="BY34" t="s">
        <v>6468</v>
      </c>
      <c r="BZ34" t="s">
        <v>6469</v>
      </c>
      <c r="CA34" t="s">
        <v>6483</v>
      </c>
      <c r="CB34" t="s">
        <v>6424</v>
      </c>
      <c r="CD34" t="s">
        <v>6478</v>
      </c>
      <c r="CI34">
        <v>33.2468</v>
      </c>
      <c r="CJ34">
        <v>-83.921599999999998</v>
      </c>
      <c r="CN34" t="s">
        <v>135</v>
      </c>
      <c r="CO34" t="s">
        <v>153</v>
      </c>
      <c r="CV34" t="s">
        <v>154</v>
      </c>
      <c r="CW34" t="s">
        <v>6479</v>
      </c>
      <c r="CX34" t="s">
        <v>2777</v>
      </c>
      <c r="DC34" s="15"/>
      <c r="DH34" t="s">
        <v>146</v>
      </c>
    </row>
    <row r="35" spans="1:112" x14ac:dyDescent="0.25">
      <c r="A35" t="s">
        <v>6468</v>
      </c>
      <c r="B35" t="s">
        <v>6469</v>
      </c>
      <c r="C35" t="s">
        <v>6510</v>
      </c>
      <c r="D35" t="s">
        <v>124</v>
      </c>
      <c r="E35" t="s">
        <v>125</v>
      </c>
      <c r="G35" s="15">
        <v>42858</v>
      </c>
      <c r="H35" t="s">
        <v>2551</v>
      </c>
      <c r="I35" t="s">
        <v>1791</v>
      </c>
      <c r="J35" s="15"/>
      <c r="T35" t="s">
        <v>6471</v>
      </c>
      <c r="V35" t="s">
        <v>6481</v>
      </c>
      <c r="W35" t="s">
        <v>6511</v>
      </c>
      <c r="AA35" t="s">
        <v>6474</v>
      </c>
      <c r="AB35" t="s">
        <v>6475</v>
      </c>
      <c r="AC35" t="s">
        <v>6476</v>
      </c>
      <c r="AD35" t="s">
        <v>136</v>
      </c>
      <c r="AE35" t="s">
        <v>1544</v>
      </c>
      <c r="AF35" t="s">
        <v>137</v>
      </c>
      <c r="AG35" t="s">
        <v>1408</v>
      </c>
      <c r="AI35" t="s">
        <v>139</v>
      </c>
      <c r="AK35" t="s">
        <v>140</v>
      </c>
      <c r="AM35" t="s">
        <v>141</v>
      </c>
      <c r="AZ35" t="s">
        <v>3873</v>
      </c>
      <c r="BA35" t="s">
        <v>1208</v>
      </c>
      <c r="BB35" t="s">
        <v>3874</v>
      </c>
      <c r="BC35" t="s">
        <v>3875</v>
      </c>
      <c r="BE35" s="15"/>
      <c r="BG35" t="s">
        <v>1721</v>
      </c>
      <c r="BH35">
        <v>5</v>
      </c>
      <c r="BI35" t="s">
        <v>139</v>
      </c>
      <c r="BJ35" s="15"/>
      <c r="BK35" t="s">
        <v>146</v>
      </c>
      <c r="BL35">
        <v>4</v>
      </c>
      <c r="BM35" s="16">
        <v>42858.6472222222</v>
      </c>
      <c r="BO35" s="16"/>
      <c r="BP35" t="s">
        <v>147</v>
      </c>
      <c r="BQ35" t="s">
        <v>147</v>
      </c>
      <c r="BS35">
        <v>5</v>
      </c>
      <c r="BT35" t="b">
        <v>0</v>
      </c>
      <c r="BV35">
        <v>5</v>
      </c>
      <c r="BW35">
        <v>2.5</v>
      </c>
      <c r="BX35" t="s">
        <v>1103</v>
      </c>
      <c r="BY35" t="s">
        <v>6468</v>
      </c>
      <c r="BZ35" t="s">
        <v>6469</v>
      </c>
      <c r="CA35" t="s">
        <v>6483</v>
      </c>
      <c r="CB35" t="s">
        <v>6424</v>
      </c>
      <c r="CD35" t="s">
        <v>6478</v>
      </c>
      <c r="CI35">
        <v>33.2468</v>
      </c>
      <c r="CJ35">
        <v>-83.921599999999998</v>
      </c>
      <c r="CN35" t="s">
        <v>135</v>
      </c>
      <c r="CO35" t="s">
        <v>153</v>
      </c>
      <c r="CV35" t="s">
        <v>154</v>
      </c>
      <c r="CW35" t="s">
        <v>6479</v>
      </c>
      <c r="CX35" t="s">
        <v>2777</v>
      </c>
      <c r="DC35" s="15"/>
      <c r="DH35" t="s">
        <v>146</v>
      </c>
    </row>
    <row r="36" spans="1:112" x14ac:dyDescent="0.25">
      <c r="A36" t="s">
        <v>6468</v>
      </c>
      <c r="B36" t="s">
        <v>6469</v>
      </c>
      <c r="C36" t="s">
        <v>6512</v>
      </c>
      <c r="D36" t="s">
        <v>124</v>
      </c>
      <c r="E36" t="s">
        <v>125</v>
      </c>
      <c r="G36" s="15">
        <v>42858</v>
      </c>
      <c r="H36" t="s">
        <v>1518</v>
      </c>
      <c r="I36" t="s">
        <v>1791</v>
      </c>
      <c r="J36" s="15"/>
      <c r="T36" t="s">
        <v>6471</v>
      </c>
      <c r="V36" t="s">
        <v>6472</v>
      </c>
      <c r="W36" t="s">
        <v>6513</v>
      </c>
      <c r="AA36" t="s">
        <v>6474</v>
      </c>
      <c r="AB36" t="s">
        <v>6475</v>
      </c>
      <c r="AC36" t="s">
        <v>6476</v>
      </c>
      <c r="AD36" t="s">
        <v>136</v>
      </c>
      <c r="AE36" t="s">
        <v>1544</v>
      </c>
      <c r="AF36" t="s">
        <v>137</v>
      </c>
      <c r="AG36" t="s">
        <v>1408</v>
      </c>
      <c r="AI36" t="s">
        <v>139</v>
      </c>
      <c r="AK36" t="s">
        <v>140</v>
      </c>
      <c r="AM36" t="s">
        <v>141</v>
      </c>
      <c r="AZ36" t="s">
        <v>3873</v>
      </c>
      <c r="BA36" t="s">
        <v>1208</v>
      </c>
      <c r="BB36" t="s">
        <v>3874</v>
      </c>
      <c r="BC36" t="s">
        <v>3875</v>
      </c>
      <c r="BE36" s="15"/>
      <c r="BG36" t="s">
        <v>1721</v>
      </c>
      <c r="BH36">
        <v>5</v>
      </c>
      <c r="BI36" t="s">
        <v>139</v>
      </c>
      <c r="BJ36" s="15"/>
      <c r="BK36" t="s">
        <v>146</v>
      </c>
      <c r="BL36">
        <v>4</v>
      </c>
      <c r="BM36" s="16">
        <v>42858.6784722222</v>
      </c>
      <c r="BO36" s="16"/>
      <c r="BP36" t="s">
        <v>147</v>
      </c>
      <c r="BQ36" t="s">
        <v>147</v>
      </c>
      <c r="BS36">
        <v>5</v>
      </c>
      <c r="BT36" t="b">
        <v>0</v>
      </c>
      <c r="BV36">
        <v>5</v>
      </c>
      <c r="BW36">
        <v>2.5</v>
      </c>
      <c r="BX36" t="s">
        <v>1103</v>
      </c>
      <c r="BY36" t="s">
        <v>6468</v>
      </c>
      <c r="BZ36" t="s">
        <v>6469</v>
      </c>
      <c r="CA36" t="s">
        <v>6477</v>
      </c>
      <c r="CB36" t="s">
        <v>6424</v>
      </c>
      <c r="CD36" t="s">
        <v>6478</v>
      </c>
      <c r="CI36">
        <v>33.246400000000001</v>
      </c>
      <c r="CJ36">
        <v>-83.924300000000002</v>
      </c>
      <c r="CN36" t="s">
        <v>135</v>
      </c>
      <c r="CO36" t="s">
        <v>153</v>
      </c>
      <c r="CV36" t="s">
        <v>154</v>
      </c>
      <c r="CW36" t="s">
        <v>6479</v>
      </c>
      <c r="CX36" t="s">
        <v>2777</v>
      </c>
      <c r="DC36" s="15"/>
      <c r="DH36" t="s">
        <v>146</v>
      </c>
    </row>
    <row r="37" spans="1:112" x14ac:dyDescent="0.25">
      <c r="A37" t="s">
        <v>6468</v>
      </c>
      <c r="B37" t="s">
        <v>6469</v>
      </c>
      <c r="C37" t="s">
        <v>6514</v>
      </c>
      <c r="D37" t="s">
        <v>124</v>
      </c>
      <c r="E37" t="s">
        <v>125</v>
      </c>
      <c r="G37" s="15">
        <v>42949</v>
      </c>
      <c r="H37" t="s">
        <v>2376</v>
      </c>
      <c r="I37" t="s">
        <v>1791</v>
      </c>
      <c r="J37" s="15"/>
      <c r="T37" t="s">
        <v>6471</v>
      </c>
      <c r="V37" t="s">
        <v>6472</v>
      </c>
      <c r="W37" t="s">
        <v>6515</v>
      </c>
      <c r="AA37" t="s">
        <v>6474</v>
      </c>
      <c r="AB37" t="s">
        <v>6475</v>
      </c>
      <c r="AC37" t="s">
        <v>6476</v>
      </c>
      <c r="AD37" t="s">
        <v>136</v>
      </c>
      <c r="AE37" t="s">
        <v>1544</v>
      </c>
      <c r="AF37" t="s">
        <v>137</v>
      </c>
      <c r="AG37" t="s">
        <v>1408</v>
      </c>
      <c r="AI37" t="s">
        <v>139</v>
      </c>
      <c r="AK37" t="s">
        <v>140</v>
      </c>
      <c r="AM37" t="s">
        <v>141</v>
      </c>
      <c r="AZ37" t="s">
        <v>3873</v>
      </c>
      <c r="BA37" t="s">
        <v>1208</v>
      </c>
      <c r="BB37" t="s">
        <v>3874</v>
      </c>
      <c r="BC37" t="s">
        <v>3875</v>
      </c>
      <c r="BE37" s="15"/>
      <c r="BG37" t="s">
        <v>1721</v>
      </c>
      <c r="BH37">
        <v>5</v>
      </c>
      <c r="BI37" t="s">
        <v>139</v>
      </c>
      <c r="BJ37" s="15"/>
      <c r="BK37" t="s">
        <v>146</v>
      </c>
      <c r="BL37">
        <v>4</v>
      </c>
      <c r="BM37" s="16">
        <v>42949.591666666704</v>
      </c>
      <c r="BO37" s="16"/>
      <c r="BP37" t="s">
        <v>147</v>
      </c>
      <c r="BQ37" t="s">
        <v>147</v>
      </c>
      <c r="BS37">
        <v>5</v>
      </c>
      <c r="BT37" t="b">
        <v>0</v>
      </c>
      <c r="BV37">
        <v>5</v>
      </c>
      <c r="BW37">
        <v>2.5</v>
      </c>
      <c r="BX37" t="s">
        <v>1103</v>
      </c>
      <c r="BY37" t="s">
        <v>6468</v>
      </c>
      <c r="BZ37" t="s">
        <v>6469</v>
      </c>
      <c r="CA37" t="s">
        <v>6477</v>
      </c>
      <c r="CB37" t="s">
        <v>6424</v>
      </c>
      <c r="CD37" t="s">
        <v>6478</v>
      </c>
      <c r="CI37">
        <v>33.246400000000001</v>
      </c>
      <c r="CJ37">
        <v>-83.924300000000002</v>
      </c>
      <c r="CN37" t="s">
        <v>135</v>
      </c>
      <c r="CO37" t="s">
        <v>153</v>
      </c>
      <c r="CV37" t="s">
        <v>154</v>
      </c>
      <c r="CW37" t="s">
        <v>6479</v>
      </c>
      <c r="CX37" t="s">
        <v>2777</v>
      </c>
      <c r="DC37" s="15"/>
      <c r="DH37" t="s">
        <v>146</v>
      </c>
    </row>
    <row r="38" spans="1:112" x14ac:dyDescent="0.25">
      <c r="A38" t="s">
        <v>6468</v>
      </c>
      <c r="B38" t="s">
        <v>6469</v>
      </c>
      <c r="C38" t="s">
        <v>6516</v>
      </c>
      <c r="D38" t="s">
        <v>124</v>
      </c>
      <c r="E38" t="s">
        <v>125</v>
      </c>
      <c r="G38" s="15">
        <v>42949</v>
      </c>
      <c r="H38" t="s">
        <v>6517</v>
      </c>
      <c r="I38" t="s">
        <v>1791</v>
      </c>
      <c r="J38" s="15"/>
      <c r="T38" t="s">
        <v>6471</v>
      </c>
      <c r="V38" t="s">
        <v>6481</v>
      </c>
      <c r="W38" t="s">
        <v>6518</v>
      </c>
      <c r="AA38" t="s">
        <v>6474</v>
      </c>
      <c r="AB38" t="s">
        <v>6475</v>
      </c>
      <c r="AC38" t="s">
        <v>6476</v>
      </c>
      <c r="AD38" t="s">
        <v>136</v>
      </c>
      <c r="AE38" t="s">
        <v>1544</v>
      </c>
      <c r="AF38" t="s">
        <v>137</v>
      </c>
      <c r="AG38" t="s">
        <v>1408</v>
      </c>
      <c r="AI38" t="s">
        <v>139</v>
      </c>
      <c r="AK38" t="s">
        <v>140</v>
      </c>
      <c r="AM38" t="s">
        <v>141</v>
      </c>
      <c r="AZ38" t="s">
        <v>3873</v>
      </c>
      <c r="BA38" t="s">
        <v>1208</v>
      </c>
      <c r="BB38" t="s">
        <v>3874</v>
      </c>
      <c r="BC38" t="s">
        <v>3875</v>
      </c>
      <c r="BE38" s="15"/>
      <c r="BG38" t="s">
        <v>1721</v>
      </c>
      <c r="BH38">
        <v>5</v>
      </c>
      <c r="BI38" t="s">
        <v>139</v>
      </c>
      <c r="BJ38" s="15"/>
      <c r="BK38" t="s">
        <v>146</v>
      </c>
      <c r="BL38">
        <v>4</v>
      </c>
      <c r="BM38" s="16">
        <v>42949.827777777798</v>
      </c>
      <c r="BO38" s="16"/>
      <c r="BP38" t="s">
        <v>147</v>
      </c>
      <c r="BQ38" t="s">
        <v>147</v>
      </c>
      <c r="BS38">
        <v>5</v>
      </c>
      <c r="BT38" t="b">
        <v>0</v>
      </c>
      <c r="BV38">
        <v>5</v>
      </c>
      <c r="BW38">
        <v>2.5</v>
      </c>
      <c r="BX38" t="s">
        <v>1103</v>
      </c>
      <c r="BY38" t="s">
        <v>6468</v>
      </c>
      <c r="BZ38" t="s">
        <v>6469</v>
      </c>
      <c r="CA38" t="s">
        <v>6483</v>
      </c>
      <c r="CB38" t="s">
        <v>6424</v>
      </c>
      <c r="CD38" t="s">
        <v>6478</v>
      </c>
      <c r="CI38">
        <v>33.2468</v>
      </c>
      <c r="CJ38">
        <v>-83.921599999999998</v>
      </c>
      <c r="CN38" t="s">
        <v>135</v>
      </c>
      <c r="CO38" t="s">
        <v>153</v>
      </c>
      <c r="CV38" t="s">
        <v>154</v>
      </c>
      <c r="CW38" t="s">
        <v>6479</v>
      </c>
      <c r="CX38" t="s">
        <v>2777</v>
      </c>
      <c r="DC38" s="15"/>
      <c r="DH38" t="s">
        <v>146</v>
      </c>
    </row>
    <row r="39" spans="1:112" x14ac:dyDescent="0.25">
      <c r="A39" t="s">
        <v>6468</v>
      </c>
      <c r="B39" t="s">
        <v>6469</v>
      </c>
      <c r="C39" t="s">
        <v>6519</v>
      </c>
      <c r="D39" t="s">
        <v>124</v>
      </c>
      <c r="E39" t="s">
        <v>125</v>
      </c>
      <c r="G39" s="15">
        <v>43054</v>
      </c>
      <c r="H39" t="s">
        <v>736</v>
      </c>
      <c r="I39" t="s">
        <v>1432</v>
      </c>
      <c r="J39" s="15"/>
      <c r="T39" t="s">
        <v>6471</v>
      </c>
      <c r="V39" t="s">
        <v>6472</v>
      </c>
      <c r="W39" t="s">
        <v>6520</v>
      </c>
      <c r="AA39" t="s">
        <v>6474</v>
      </c>
      <c r="AB39" t="s">
        <v>6475</v>
      </c>
      <c r="AC39" t="s">
        <v>6476</v>
      </c>
      <c r="AD39" t="s">
        <v>136</v>
      </c>
      <c r="AE39" t="s">
        <v>1544</v>
      </c>
      <c r="AF39" t="s">
        <v>137</v>
      </c>
      <c r="AG39" t="s">
        <v>1408</v>
      </c>
      <c r="AI39" t="s">
        <v>139</v>
      </c>
      <c r="AK39" t="s">
        <v>140</v>
      </c>
      <c r="AM39" t="s">
        <v>141</v>
      </c>
      <c r="AZ39" t="s">
        <v>3873</v>
      </c>
      <c r="BA39" t="s">
        <v>1208</v>
      </c>
      <c r="BB39" t="s">
        <v>3874</v>
      </c>
      <c r="BC39" t="s">
        <v>3875</v>
      </c>
      <c r="BE39" s="15"/>
      <c r="BG39" t="s">
        <v>1721</v>
      </c>
      <c r="BH39">
        <v>5</v>
      </c>
      <c r="BI39" t="s">
        <v>139</v>
      </c>
      <c r="BJ39" s="15"/>
      <c r="BK39" t="s">
        <v>146</v>
      </c>
      <c r="BL39">
        <v>5</v>
      </c>
      <c r="BM39" s="16">
        <v>43054.686111111099</v>
      </c>
      <c r="BO39" s="16"/>
      <c r="BP39" t="s">
        <v>147</v>
      </c>
      <c r="BQ39" t="s">
        <v>147</v>
      </c>
      <c r="BS39">
        <v>5</v>
      </c>
      <c r="BT39" t="b">
        <v>0</v>
      </c>
      <c r="BV39">
        <v>5</v>
      </c>
      <c r="BW39">
        <v>2.5</v>
      </c>
      <c r="BX39" t="s">
        <v>1103</v>
      </c>
      <c r="BY39" t="s">
        <v>6468</v>
      </c>
      <c r="BZ39" t="s">
        <v>6469</v>
      </c>
      <c r="CA39" t="s">
        <v>6477</v>
      </c>
      <c r="CB39" t="s">
        <v>6424</v>
      </c>
      <c r="CD39" t="s">
        <v>6478</v>
      </c>
      <c r="CI39">
        <v>33.246400000000001</v>
      </c>
      <c r="CJ39">
        <v>-83.924300000000002</v>
      </c>
      <c r="CN39" t="s">
        <v>135</v>
      </c>
      <c r="CO39" t="s">
        <v>153</v>
      </c>
      <c r="CV39" t="s">
        <v>154</v>
      </c>
      <c r="CW39" t="s">
        <v>6479</v>
      </c>
      <c r="CX39" t="s">
        <v>2777</v>
      </c>
      <c r="DC39" s="15"/>
      <c r="DH39" t="s">
        <v>146</v>
      </c>
    </row>
    <row r="40" spans="1:112" x14ac:dyDescent="0.25">
      <c r="A40" t="s">
        <v>6468</v>
      </c>
      <c r="B40" t="s">
        <v>6469</v>
      </c>
      <c r="C40" t="s">
        <v>6521</v>
      </c>
      <c r="D40" t="s">
        <v>124</v>
      </c>
      <c r="E40" t="s">
        <v>125</v>
      </c>
      <c r="G40" s="15">
        <v>43054</v>
      </c>
      <c r="H40" t="s">
        <v>6522</v>
      </c>
      <c r="I40" t="s">
        <v>1432</v>
      </c>
      <c r="J40" s="15"/>
      <c r="T40" t="s">
        <v>6471</v>
      </c>
      <c r="V40" t="s">
        <v>6481</v>
      </c>
      <c r="W40" t="s">
        <v>6523</v>
      </c>
      <c r="AA40" t="s">
        <v>6474</v>
      </c>
      <c r="AB40" t="s">
        <v>6475</v>
      </c>
      <c r="AC40" t="s">
        <v>6476</v>
      </c>
      <c r="AD40" t="s">
        <v>136</v>
      </c>
      <c r="AE40" t="s">
        <v>1544</v>
      </c>
      <c r="AF40" t="s">
        <v>137</v>
      </c>
      <c r="AG40" t="s">
        <v>1408</v>
      </c>
      <c r="AI40" t="s">
        <v>139</v>
      </c>
      <c r="AK40" t="s">
        <v>140</v>
      </c>
      <c r="AM40" t="s">
        <v>141</v>
      </c>
      <c r="AZ40" t="s">
        <v>3873</v>
      </c>
      <c r="BA40" t="s">
        <v>1208</v>
      </c>
      <c r="BB40" t="s">
        <v>3874</v>
      </c>
      <c r="BC40" t="s">
        <v>3875</v>
      </c>
      <c r="BE40" s="15"/>
      <c r="BG40" t="s">
        <v>1721</v>
      </c>
      <c r="BH40">
        <v>5</v>
      </c>
      <c r="BI40" t="s">
        <v>139</v>
      </c>
      <c r="BJ40" s="15"/>
      <c r="BK40" t="s">
        <v>146</v>
      </c>
      <c r="BL40">
        <v>5</v>
      </c>
      <c r="BM40" s="16">
        <v>43054.848611111098</v>
      </c>
      <c r="BO40" s="16"/>
      <c r="BP40" t="s">
        <v>147</v>
      </c>
      <c r="BQ40" t="s">
        <v>147</v>
      </c>
      <c r="BS40">
        <v>5</v>
      </c>
      <c r="BT40" t="b">
        <v>0</v>
      </c>
      <c r="BV40">
        <v>5</v>
      </c>
      <c r="BW40">
        <v>2.5</v>
      </c>
      <c r="BX40" t="s">
        <v>1103</v>
      </c>
      <c r="BY40" t="s">
        <v>6468</v>
      </c>
      <c r="BZ40" t="s">
        <v>6469</v>
      </c>
      <c r="CA40" t="s">
        <v>6483</v>
      </c>
      <c r="CB40" t="s">
        <v>6424</v>
      </c>
      <c r="CD40" t="s">
        <v>6478</v>
      </c>
      <c r="CI40">
        <v>33.2468</v>
      </c>
      <c r="CJ40">
        <v>-83.921599999999998</v>
      </c>
      <c r="CN40" t="s">
        <v>135</v>
      </c>
      <c r="CO40" t="s">
        <v>153</v>
      </c>
      <c r="CV40" t="s">
        <v>154</v>
      </c>
      <c r="CW40" t="s">
        <v>6479</v>
      </c>
      <c r="CX40" t="s">
        <v>2777</v>
      </c>
      <c r="DC40" s="15"/>
      <c r="DH40" t="s">
        <v>146</v>
      </c>
    </row>
    <row r="41" spans="1:112" x14ac:dyDescent="0.25">
      <c r="A41" t="s">
        <v>1400</v>
      </c>
      <c r="B41" t="s">
        <v>1401</v>
      </c>
      <c r="C41" t="s">
        <v>6524</v>
      </c>
      <c r="D41" t="s">
        <v>124</v>
      </c>
      <c r="E41" t="s">
        <v>125</v>
      </c>
      <c r="F41" t="s">
        <v>6402</v>
      </c>
      <c r="G41" s="15">
        <v>43223</v>
      </c>
      <c r="H41" t="s">
        <v>973</v>
      </c>
      <c r="I41" t="s">
        <v>1197</v>
      </c>
      <c r="J41" s="15">
        <v>43223</v>
      </c>
      <c r="K41" t="s">
        <v>973</v>
      </c>
      <c r="L41" t="s">
        <v>1197</v>
      </c>
      <c r="T41" t="s">
        <v>1404</v>
      </c>
      <c r="V41" t="s">
        <v>6525</v>
      </c>
      <c r="W41" t="s">
        <v>6526</v>
      </c>
      <c r="AA41" t="s">
        <v>1406</v>
      </c>
      <c r="AB41" t="s">
        <v>1400</v>
      </c>
      <c r="AC41" t="s">
        <v>1406</v>
      </c>
      <c r="AD41" t="s">
        <v>1407</v>
      </c>
      <c r="AF41" t="s">
        <v>137</v>
      </c>
      <c r="AG41" t="s">
        <v>1408</v>
      </c>
      <c r="AI41" t="s">
        <v>139</v>
      </c>
      <c r="AJ41" t="s">
        <v>1991</v>
      </c>
      <c r="AK41" t="s">
        <v>140</v>
      </c>
      <c r="AM41" t="s">
        <v>141</v>
      </c>
      <c r="AS41" t="s">
        <v>6527</v>
      </c>
      <c r="AZ41" t="s">
        <v>1207</v>
      </c>
      <c r="BA41" t="s">
        <v>1208</v>
      </c>
      <c r="BB41" t="s">
        <v>1209</v>
      </c>
      <c r="BD41" t="s">
        <v>1409</v>
      </c>
      <c r="BE41" s="15">
        <v>43229</v>
      </c>
      <c r="BG41" t="s">
        <v>1410</v>
      </c>
      <c r="BH41">
        <v>5</v>
      </c>
      <c r="BI41" t="s">
        <v>139</v>
      </c>
      <c r="BJ41" s="15"/>
      <c r="BK41" t="s">
        <v>146</v>
      </c>
      <c r="BL41">
        <v>8</v>
      </c>
      <c r="BM41" s="16">
        <v>43223.770833333299</v>
      </c>
      <c r="BN41">
        <v>8</v>
      </c>
      <c r="BO41" s="16">
        <v>43223.770833333299</v>
      </c>
      <c r="BP41" t="s">
        <v>147</v>
      </c>
      <c r="BQ41" t="s">
        <v>147</v>
      </c>
      <c r="BS41">
        <v>5</v>
      </c>
      <c r="BT41" t="b">
        <v>0</v>
      </c>
      <c r="BV41">
        <v>5</v>
      </c>
      <c r="BW41">
        <v>2.5</v>
      </c>
      <c r="BX41" t="s">
        <v>1103</v>
      </c>
      <c r="BY41" t="s">
        <v>1400</v>
      </c>
      <c r="BZ41" t="s">
        <v>1401</v>
      </c>
      <c r="CA41" t="s">
        <v>6528</v>
      </c>
      <c r="CB41" t="s">
        <v>5014</v>
      </c>
      <c r="CD41" t="s">
        <v>3699</v>
      </c>
      <c r="CI41">
        <v>45.158799999999999</v>
      </c>
      <c r="CJ41">
        <v>-123.25174</v>
      </c>
      <c r="CN41" t="s">
        <v>135</v>
      </c>
      <c r="CO41" t="s">
        <v>298</v>
      </c>
      <c r="CV41" t="s">
        <v>154</v>
      </c>
      <c r="CW41" t="s">
        <v>524</v>
      </c>
      <c r="CX41" t="s">
        <v>2767</v>
      </c>
      <c r="DC41" s="15"/>
      <c r="DH41" t="s">
        <v>146</v>
      </c>
    </row>
    <row r="42" spans="1:112" x14ac:dyDescent="0.25">
      <c r="A42" t="s">
        <v>6468</v>
      </c>
      <c r="B42" t="s">
        <v>6469</v>
      </c>
      <c r="C42" t="s">
        <v>6529</v>
      </c>
      <c r="D42" t="s">
        <v>124</v>
      </c>
      <c r="E42" t="s">
        <v>125</v>
      </c>
      <c r="G42" s="15">
        <v>43866</v>
      </c>
      <c r="H42" t="s">
        <v>1662</v>
      </c>
      <c r="I42" t="s">
        <v>1432</v>
      </c>
      <c r="J42" s="15"/>
      <c r="T42" t="s">
        <v>6471</v>
      </c>
      <c r="V42" t="s">
        <v>6530</v>
      </c>
      <c r="AA42" t="s">
        <v>6497</v>
      </c>
      <c r="AB42" t="s">
        <v>6475</v>
      </c>
      <c r="AC42" t="s">
        <v>6498</v>
      </c>
      <c r="AD42" t="s">
        <v>136</v>
      </c>
      <c r="AE42" t="s">
        <v>1544</v>
      </c>
      <c r="AF42" t="s">
        <v>137</v>
      </c>
      <c r="AG42" t="s">
        <v>1408</v>
      </c>
      <c r="AI42" t="s">
        <v>139</v>
      </c>
      <c r="AK42" t="s">
        <v>140</v>
      </c>
      <c r="AM42" t="s">
        <v>141</v>
      </c>
      <c r="AS42" t="s">
        <v>6531</v>
      </c>
      <c r="AZ42" t="s">
        <v>2762</v>
      </c>
      <c r="BA42" t="s">
        <v>1208</v>
      </c>
      <c r="BB42" t="s">
        <v>2763</v>
      </c>
      <c r="BC42" t="s">
        <v>2764</v>
      </c>
      <c r="BE42" s="15"/>
      <c r="BG42" t="s">
        <v>1721</v>
      </c>
      <c r="BH42">
        <v>5</v>
      </c>
      <c r="BI42" t="s">
        <v>139</v>
      </c>
      <c r="BJ42" s="15"/>
      <c r="BK42" t="s">
        <v>146</v>
      </c>
      <c r="BL42">
        <v>5</v>
      </c>
      <c r="BM42" s="16">
        <v>43866.594444444403</v>
      </c>
      <c r="BO42" s="16"/>
      <c r="BP42" t="s">
        <v>147</v>
      </c>
      <c r="BQ42" t="s">
        <v>147</v>
      </c>
      <c r="BS42">
        <v>5</v>
      </c>
      <c r="BT42" t="b">
        <v>0</v>
      </c>
      <c r="BV42">
        <v>5</v>
      </c>
      <c r="BW42">
        <v>2.5</v>
      </c>
      <c r="BX42" t="s">
        <v>1103</v>
      </c>
      <c r="BY42" t="s">
        <v>6468</v>
      </c>
      <c r="BZ42" t="s">
        <v>6469</v>
      </c>
      <c r="CA42" t="s">
        <v>6532</v>
      </c>
      <c r="CB42" t="s">
        <v>6448</v>
      </c>
      <c r="CD42" t="s">
        <v>6533</v>
      </c>
      <c r="CI42">
        <v>31.1753</v>
      </c>
      <c r="CJ42">
        <v>-83.725300000000004</v>
      </c>
      <c r="CK42" t="s">
        <v>324</v>
      </c>
      <c r="CN42" t="s">
        <v>1971</v>
      </c>
      <c r="CO42" t="s">
        <v>1216</v>
      </c>
      <c r="CV42" t="s">
        <v>154</v>
      </c>
      <c r="CW42" t="s">
        <v>6479</v>
      </c>
      <c r="CX42" t="s">
        <v>2767</v>
      </c>
      <c r="DC42" s="15"/>
      <c r="DH42" t="s">
        <v>146</v>
      </c>
    </row>
    <row r="43" spans="1:112" x14ac:dyDescent="0.25">
      <c r="A43" t="s">
        <v>6468</v>
      </c>
      <c r="B43" t="s">
        <v>6469</v>
      </c>
      <c r="C43" t="s">
        <v>6529</v>
      </c>
      <c r="D43" t="s">
        <v>124</v>
      </c>
      <c r="E43" t="s">
        <v>125</v>
      </c>
      <c r="G43" s="15">
        <v>43866</v>
      </c>
      <c r="H43" t="s">
        <v>1662</v>
      </c>
      <c r="I43" t="s">
        <v>1432</v>
      </c>
      <c r="J43" s="15"/>
      <c r="T43" t="s">
        <v>6471</v>
      </c>
      <c r="V43" t="s">
        <v>6530</v>
      </c>
      <c r="AA43" t="s">
        <v>6497</v>
      </c>
      <c r="AB43" t="s">
        <v>6475</v>
      </c>
      <c r="AC43" t="s">
        <v>6498</v>
      </c>
      <c r="AD43" t="s">
        <v>136</v>
      </c>
      <c r="AE43" t="s">
        <v>1544</v>
      </c>
      <c r="AF43" t="s">
        <v>137</v>
      </c>
      <c r="AG43" t="s">
        <v>1408</v>
      </c>
      <c r="AI43" t="s">
        <v>139</v>
      </c>
      <c r="AK43" t="s">
        <v>140</v>
      </c>
      <c r="AM43" t="s">
        <v>141</v>
      </c>
      <c r="AS43" t="s">
        <v>6534</v>
      </c>
      <c r="AZ43" t="s">
        <v>2762</v>
      </c>
      <c r="BA43" t="s">
        <v>1208</v>
      </c>
      <c r="BB43" t="s">
        <v>2763</v>
      </c>
      <c r="BC43" t="s">
        <v>2764</v>
      </c>
      <c r="BE43" s="15"/>
      <c r="BG43" t="s">
        <v>1721</v>
      </c>
      <c r="BH43">
        <v>5</v>
      </c>
      <c r="BI43" t="s">
        <v>139</v>
      </c>
      <c r="BJ43" s="15"/>
      <c r="BK43" t="s">
        <v>146</v>
      </c>
      <c r="BL43">
        <v>5</v>
      </c>
      <c r="BM43" s="16">
        <v>43866.594444444403</v>
      </c>
      <c r="BO43" s="16"/>
      <c r="BP43" t="s">
        <v>147</v>
      </c>
      <c r="BQ43" t="s">
        <v>147</v>
      </c>
      <c r="BS43">
        <v>5</v>
      </c>
      <c r="BT43" t="b">
        <v>0</v>
      </c>
      <c r="BV43">
        <v>5</v>
      </c>
      <c r="BW43">
        <v>2.5</v>
      </c>
      <c r="BX43" t="s">
        <v>1103</v>
      </c>
      <c r="BY43" t="s">
        <v>6468</v>
      </c>
      <c r="BZ43" t="s">
        <v>6469</v>
      </c>
      <c r="CA43" t="s">
        <v>6532</v>
      </c>
      <c r="CB43" t="s">
        <v>6448</v>
      </c>
      <c r="CD43" t="s">
        <v>6533</v>
      </c>
      <c r="CI43">
        <v>31.1753</v>
      </c>
      <c r="CJ43">
        <v>-83.725300000000004</v>
      </c>
      <c r="CK43" t="s">
        <v>324</v>
      </c>
      <c r="CN43" t="s">
        <v>1971</v>
      </c>
      <c r="CO43" t="s">
        <v>1216</v>
      </c>
      <c r="CV43" t="s">
        <v>154</v>
      </c>
      <c r="CW43" t="s">
        <v>6479</v>
      </c>
      <c r="CX43" t="s">
        <v>2767</v>
      </c>
      <c r="DC43" s="15"/>
      <c r="DH43" t="s">
        <v>146</v>
      </c>
    </row>
    <row r="44" spans="1:112" x14ac:dyDescent="0.25">
      <c r="A44" t="s">
        <v>6468</v>
      </c>
      <c r="B44" t="s">
        <v>6469</v>
      </c>
      <c r="C44" t="s">
        <v>6535</v>
      </c>
      <c r="D44" t="s">
        <v>124</v>
      </c>
      <c r="E44" t="s">
        <v>125</v>
      </c>
      <c r="G44" s="15">
        <v>43984</v>
      </c>
      <c r="H44" t="s">
        <v>1083</v>
      </c>
      <c r="I44" t="s">
        <v>1791</v>
      </c>
      <c r="J44" s="15"/>
      <c r="T44" t="s">
        <v>6471</v>
      </c>
      <c r="V44" t="s">
        <v>6530</v>
      </c>
      <c r="AA44" t="s">
        <v>6497</v>
      </c>
      <c r="AB44" t="s">
        <v>6475</v>
      </c>
      <c r="AC44" t="s">
        <v>6498</v>
      </c>
      <c r="AD44" t="s">
        <v>136</v>
      </c>
      <c r="AE44" t="s">
        <v>1544</v>
      </c>
      <c r="AF44" t="s">
        <v>137</v>
      </c>
      <c r="AG44" t="s">
        <v>1408</v>
      </c>
      <c r="AI44" t="s">
        <v>139</v>
      </c>
      <c r="AK44" t="s">
        <v>140</v>
      </c>
      <c r="AM44" t="s">
        <v>141</v>
      </c>
      <c r="AS44" t="s">
        <v>6536</v>
      </c>
      <c r="AZ44" t="s">
        <v>2762</v>
      </c>
      <c r="BA44" t="s">
        <v>1208</v>
      </c>
      <c r="BB44" t="s">
        <v>2763</v>
      </c>
      <c r="BC44" t="s">
        <v>2764</v>
      </c>
      <c r="BE44" s="15"/>
      <c r="BG44" t="s">
        <v>1721</v>
      </c>
      <c r="BH44">
        <v>5</v>
      </c>
      <c r="BI44" t="s">
        <v>139</v>
      </c>
      <c r="BJ44" s="15"/>
      <c r="BK44" t="s">
        <v>146</v>
      </c>
      <c r="BL44">
        <v>4</v>
      </c>
      <c r="BM44" s="16">
        <v>43984.547916666699</v>
      </c>
      <c r="BO44" s="16"/>
      <c r="BP44" t="s">
        <v>147</v>
      </c>
      <c r="BQ44" t="s">
        <v>147</v>
      </c>
      <c r="BS44">
        <v>5</v>
      </c>
      <c r="BT44" t="b">
        <v>0</v>
      </c>
      <c r="BV44">
        <v>5</v>
      </c>
      <c r="BW44">
        <v>2.5</v>
      </c>
      <c r="BX44" t="s">
        <v>1103</v>
      </c>
      <c r="BY44" t="s">
        <v>6468</v>
      </c>
      <c r="BZ44" t="s">
        <v>6469</v>
      </c>
      <c r="CA44" t="s">
        <v>6532</v>
      </c>
      <c r="CB44" t="s">
        <v>6448</v>
      </c>
      <c r="CD44" t="s">
        <v>6533</v>
      </c>
      <c r="CI44">
        <v>31.1753</v>
      </c>
      <c r="CJ44">
        <v>-83.725300000000004</v>
      </c>
      <c r="CK44" t="s">
        <v>324</v>
      </c>
      <c r="CN44" t="s">
        <v>1971</v>
      </c>
      <c r="CO44" t="s">
        <v>1216</v>
      </c>
      <c r="CV44" t="s">
        <v>154</v>
      </c>
      <c r="CW44" t="s">
        <v>6479</v>
      </c>
      <c r="CX44" t="s">
        <v>2767</v>
      </c>
      <c r="DC44" s="15"/>
      <c r="DH44" t="s">
        <v>146</v>
      </c>
    </row>
    <row r="45" spans="1:112" x14ac:dyDescent="0.25">
      <c r="A45" t="s">
        <v>6468</v>
      </c>
      <c r="B45" t="s">
        <v>6469</v>
      </c>
      <c r="C45" t="s">
        <v>6535</v>
      </c>
      <c r="D45" t="s">
        <v>124</v>
      </c>
      <c r="E45" t="s">
        <v>125</v>
      </c>
      <c r="G45" s="15">
        <v>43984</v>
      </c>
      <c r="H45" t="s">
        <v>1083</v>
      </c>
      <c r="I45" t="s">
        <v>1791</v>
      </c>
      <c r="J45" s="15"/>
      <c r="T45" t="s">
        <v>6471</v>
      </c>
      <c r="V45" t="s">
        <v>6530</v>
      </c>
      <c r="AA45" t="s">
        <v>6497</v>
      </c>
      <c r="AB45" t="s">
        <v>6475</v>
      </c>
      <c r="AC45" t="s">
        <v>6498</v>
      </c>
      <c r="AD45" t="s">
        <v>136</v>
      </c>
      <c r="AE45" t="s">
        <v>1544</v>
      </c>
      <c r="AF45" t="s">
        <v>137</v>
      </c>
      <c r="AG45" t="s">
        <v>1408</v>
      </c>
      <c r="AI45" t="s">
        <v>139</v>
      </c>
      <c r="AK45" t="s">
        <v>140</v>
      </c>
      <c r="AM45" t="s">
        <v>141</v>
      </c>
      <c r="AS45" t="s">
        <v>6537</v>
      </c>
      <c r="AZ45" t="s">
        <v>2762</v>
      </c>
      <c r="BA45" t="s">
        <v>1208</v>
      </c>
      <c r="BB45" t="s">
        <v>2763</v>
      </c>
      <c r="BC45" t="s">
        <v>2764</v>
      </c>
      <c r="BE45" s="15"/>
      <c r="BG45" t="s">
        <v>1721</v>
      </c>
      <c r="BH45">
        <v>5</v>
      </c>
      <c r="BI45" t="s">
        <v>139</v>
      </c>
      <c r="BJ45" s="15"/>
      <c r="BK45" t="s">
        <v>146</v>
      </c>
      <c r="BL45">
        <v>4</v>
      </c>
      <c r="BM45" s="16">
        <v>43984.547916666699</v>
      </c>
      <c r="BO45" s="16"/>
      <c r="BP45" t="s">
        <v>147</v>
      </c>
      <c r="BQ45" t="s">
        <v>147</v>
      </c>
      <c r="BS45">
        <v>5</v>
      </c>
      <c r="BT45" t="b">
        <v>0</v>
      </c>
      <c r="BV45">
        <v>5</v>
      </c>
      <c r="BW45">
        <v>2.5</v>
      </c>
      <c r="BX45" t="s">
        <v>1103</v>
      </c>
      <c r="BY45" t="s">
        <v>6468</v>
      </c>
      <c r="BZ45" t="s">
        <v>6469</v>
      </c>
      <c r="CA45" t="s">
        <v>6532</v>
      </c>
      <c r="CB45" t="s">
        <v>6448</v>
      </c>
      <c r="CD45" t="s">
        <v>6533</v>
      </c>
      <c r="CI45">
        <v>31.1753</v>
      </c>
      <c r="CJ45">
        <v>-83.725300000000004</v>
      </c>
      <c r="CK45" t="s">
        <v>324</v>
      </c>
      <c r="CN45" t="s">
        <v>1971</v>
      </c>
      <c r="CO45" t="s">
        <v>1216</v>
      </c>
      <c r="CV45" t="s">
        <v>154</v>
      </c>
      <c r="CW45" t="s">
        <v>6479</v>
      </c>
      <c r="CX45" t="s">
        <v>2767</v>
      </c>
      <c r="DC45" s="15"/>
      <c r="DH45" t="s">
        <v>146</v>
      </c>
    </row>
    <row r="46" spans="1:112" x14ac:dyDescent="0.25">
      <c r="A46" t="s">
        <v>6468</v>
      </c>
      <c r="B46" t="s">
        <v>6469</v>
      </c>
      <c r="C46" t="s">
        <v>6538</v>
      </c>
      <c r="D46" t="s">
        <v>124</v>
      </c>
      <c r="E46" t="s">
        <v>125</v>
      </c>
      <c r="G46" s="15">
        <v>44076</v>
      </c>
      <c r="H46" t="s">
        <v>6539</v>
      </c>
      <c r="I46" t="s">
        <v>1791</v>
      </c>
      <c r="J46" s="15"/>
      <c r="T46" t="s">
        <v>6471</v>
      </c>
      <c r="V46" t="s">
        <v>6530</v>
      </c>
      <c r="AA46" t="s">
        <v>6497</v>
      </c>
      <c r="AB46" t="s">
        <v>6475</v>
      </c>
      <c r="AC46" t="s">
        <v>6498</v>
      </c>
      <c r="AD46" t="s">
        <v>136</v>
      </c>
      <c r="AE46" t="s">
        <v>1544</v>
      </c>
      <c r="AF46" t="s">
        <v>137</v>
      </c>
      <c r="AG46" t="s">
        <v>1408</v>
      </c>
      <c r="AI46" t="s">
        <v>139</v>
      </c>
      <c r="AK46" t="s">
        <v>140</v>
      </c>
      <c r="AM46" t="s">
        <v>141</v>
      </c>
      <c r="AS46" t="s">
        <v>6540</v>
      </c>
      <c r="AZ46" t="s">
        <v>6444</v>
      </c>
      <c r="BA46" t="s">
        <v>1208</v>
      </c>
      <c r="BB46" t="s">
        <v>6445</v>
      </c>
      <c r="BC46" t="s">
        <v>6446</v>
      </c>
      <c r="BE46" s="15"/>
      <c r="BG46" t="s">
        <v>1721</v>
      </c>
      <c r="BH46">
        <v>5</v>
      </c>
      <c r="BI46" t="s">
        <v>139</v>
      </c>
      <c r="BJ46" s="15"/>
      <c r="BK46" t="s">
        <v>146</v>
      </c>
      <c r="BL46">
        <v>4</v>
      </c>
      <c r="BM46" s="16">
        <v>44076.584027777797</v>
      </c>
      <c r="BO46" s="16"/>
      <c r="BP46" t="s">
        <v>147</v>
      </c>
      <c r="BQ46" t="s">
        <v>147</v>
      </c>
      <c r="BS46">
        <v>5</v>
      </c>
      <c r="BT46" t="b">
        <v>0</v>
      </c>
      <c r="BV46">
        <v>5</v>
      </c>
      <c r="BW46">
        <v>2.5</v>
      </c>
      <c r="BX46" t="s">
        <v>1103</v>
      </c>
      <c r="BY46" t="s">
        <v>6468</v>
      </c>
      <c r="BZ46" t="s">
        <v>6469</v>
      </c>
      <c r="CA46" t="s">
        <v>6532</v>
      </c>
      <c r="CB46" t="s">
        <v>6448</v>
      </c>
      <c r="CD46" t="s">
        <v>6533</v>
      </c>
      <c r="CI46">
        <v>31.1753</v>
      </c>
      <c r="CJ46">
        <v>-83.725300000000004</v>
      </c>
      <c r="CK46" t="s">
        <v>324</v>
      </c>
      <c r="CN46" t="s">
        <v>1971</v>
      </c>
      <c r="CO46" t="s">
        <v>1216</v>
      </c>
      <c r="CV46" t="s">
        <v>154</v>
      </c>
      <c r="CW46" t="s">
        <v>6479</v>
      </c>
      <c r="CX46" t="s">
        <v>2767</v>
      </c>
      <c r="DC46" s="15"/>
      <c r="DH46" t="s">
        <v>146</v>
      </c>
    </row>
    <row r="47" spans="1:112" x14ac:dyDescent="0.25">
      <c r="A47" t="s">
        <v>6468</v>
      </c>
      <c r="B47" t="s">
        <v>6469</v>
      </c>
      <c r="C47" t="s">
        <v>6538</v>
      </c>
      <c r="D47" t="s">
        <v>124</v>
      </c>
      <c r="E47" t="s">
        <v>125</v>
      </c>
      <c r="G47" s="15">
        <v>44076</v>
      </c>
      <c r="H47" t="s">
        <v>6539</v>
      </c>
      <c r="I47" t="s">
        <v>1791</v>
      </c>
      <c r="J47" s="15"/>
      <c r="T47" t="s">
        <v>6471</v>
      </c>
      <c r="V47" t="s">
        <v>6530</v>
      </c>
      <c r="AA47" t="s">
        <v>6497</v>
      </c>
      <c r="AB47" t="s">
        <v>6475</v>
      </c>
      <c r="AC47" t="s">
        <v>6498</v>
      </c>
      <c r="AD47" t="s">
        <v>136</v>
      </c>
      <c r="AE47" t="s">
        <v>1544</v>
      </c>
      <c r="AF47" t="s">
        <v>137</v>
      </c>
      <c r="AG47" t="s">
        <v>1408</v>
      </c>
      <c r="AI47" t="s">
        <v>139</v>
      </c>
      <c r="AK47" t="s">
        <v>140</v>
      </c>
      <c r="AM47" t="s">
        <v>141</v>
      </c>
      <c r="AS47" t="s">
        <v>6541</v>
      </c>
      <c r="AZ47" t="s">
        <v>6444</v>
      </c>
      <c r="BA47" t="s">
        <v>1208</v>
      </c>
      <c r="BB47" t="s">
        <v>6445</v>
      </c>
      <c r="BC47" t="s">
        <v>6446</v>
      </c>
      <c r="BE47" s="15"/>
      <c r="BG47" t="s">
        <v>1721</v>
      </c>
      <c r="BH47">
        <v>5</v>
      </c>
      <c r="BI47" t="s">
        <v>139</v>
      </c>
      <c r="BJ47" s="15"/>
      <c r="BK47" t="s">
        <v>146</v>
      </c>
      <c r="BL47">
        <v>4</v>
      </c>
      <c r="BM47" s="16">
        <v>44076.584027777797</v>
      </c>
      <c r="BO47" s="16"/>
      <c r="BP47" t="s">
        <v>147</v>
      </c>
      <c r="BQ47" t="s">
        <v>147</v>
      </c>
      <c r="BS47">
        <v>5</v>
      </c>
      <c r="BT47" t="b">
        <v>0</v>
      </c>
      <c r="BV47">
        <v>5</v>
      </c>
      <c r="BW47">
        <v>2.5</v>
      </c>
      <c r="BX47" t="s">
        <v>1103</v>
      </c>
      <c r="BY47" t="s">
        <v>6468</v>
      </c>
      <c r="BZ47" t="s">
        <v>6469</v>
      </c>
      <c r="CA47" t="s">
        <v>6532</v>
      </c>
      <c r="CB47" t="s">
        <v>6448</v>
      </c>
      <c r="CD47" t="s">
        <v>6533</v>
      </c>
      <c r="CI47">
        <v>31.1753</v>
      </c>
      <c r="CJ47">
        <v>-83.725300000000004</v>
      </c>
      <c r="CK47" t="s">
        <v>324</v>
      </c>
      <c r="CN47" t="s">
        <v>1971</v>
      </c>
      <c r="CO47" t="s">
        <v>1216</v>
      </c>
      <c r="CV47" t="s">
        <v>154</v>
      </c>
      <c r="CW47" t="s">
        <v>6479</v>
      </c>
      <c r="CX47" t="s">
        <v>2767</v>
      </c>
      <c r="DC47" s="15"/>
      <c r="DH47" t="s">
        <v>146</v>
      </c>
    </row>
    <row r="48" spans="1:112" x14ac:dyDescent="0.25">
      <c r="A48" t="s">
        <v>6468</v>
      </c>
      <c r="B48" t="s">
        <v>6469</v>
      </c>
      <c r="C48" t="s">
        <v>6542</v>
      </c>
      <c r="D48" t="s">
        <v>124</v>
      </c>
      <c r="E48" t="s">
        <v>125</v>
      </c>
      <c r="G48" s="15">
        <v>44096</v>
      </c>
      <c r="H48" t="s">
        <v>2266</v>
      </c>
      <c r="I48" t="s">
        <v>1791</v>
      </c>
      <c r="J48" s="15"/>
      <c r="T48" t="s">
        <v>6471</v>
      </c>
      <c r="V48" t="s">
        <v>6543</v>
      </c>
      <c r="AA48" t="s">
        <v>6497</v>
      </c>
      <c r="AB48" t="s">
        <v>6475</v>
      </c>
      <c r="AC48" t="s">
        <v>6498</v>
      </c>
      <c r="AD48" t="s">
        <v>136</v>
      </c>
      <c r="AE48" t="s">
        <v>1544</v>
      </c>
      <c r="AF48" t="s">
        <v>137</v>
      </c>
      <c r="AG48" t="s">
        <v>1408</v>
      </c>
      <c r="AI48" t="s">
        <v>139</v>
      </c>
      <c r="AK48" t="s">
        <v>140</v>
      </c>
      <c r="AM48" t="s">
        <v>141</v>
      </c>
      <c r="AS48" t="s">
        <v>6544</v>
      </c>
      <c r="AZ48" t="s">
        <v>2762</v>
      </c>
      <c r="BA48" t="s">
        <v>1208</v>
      </c>
      <c r="BB48" t="s">
        <v>2763</v>
      </c>
      <c r="BC48" t="s">
        <v>2764</v>
      </c>
      <c r="BE48" s="15"/>
      <c r="BG48" t="s">
        <v>1721</v>
      </c>
      <c r="BH48">
        <v>5</v>
      </c>
      <c r="BI48" t="s">
        <v>139</v>
      </c>
      <c r="BJ48" s="15"/>
      <c r="BK48" t="s">
        <v>146</v>
      </c>
      <c r="BL48">
        <v>4</v>
      </c>
      <c r="BM48" s="16">
        <v>44096.868055555598</v>
      </c>
      <c r="BO48" s="16"/>
      <c r="BP48" t="s">
        <v>147</v>
      </c>
      <c r="BQ48" t="s">
        <v>147</v>
      </c>
      <c r="BS48">
        <v>5</v>
      </c>
      <c r="BT48" t="b">
        <v>0</v>
      </c>
      <c r="BV48">
        <v>5</v>
      </c>
      <c r="BW48">
        <v>2.5</v>
      </c>
      <c r="BX48" t="s">
        <v>1103</v>
      </c>
      <c r="BY48" t="s">
        <v>6468</v>
      </c>
      <c r="BZ48" t="s">
        <v>6469</v>
      </c>
      <c r="CA48" t="s">
        <v>6545</v>
      </c>
      <c r="CB48" t="s">
        <v>6448</v>
      </c>
      <c r="CD48" t="s">
        <v>6546</v>
      </c>
      <c r="CI48">
        <v>33.393900000000002</v>
      </c>
      <c r="CJ48">
        <v>-84.819500000000005</v>
      </c>
      <c r="CK48" t="s">
        <v>324</v>
      </c>
      <c r="CN48" t="s">
        <v>1971</v>
      </c>
      <c r="CO48" t="s">
        <v>1216</v>
      </c>
      <c r="CV48" t="s">
        <v>154</v>
      </c>
      <c r="CW48" t="s">
        <v>6479</v>
      </c>
      <c r="CX48" t="s">
        <v>6547</v>
      </c>
      <c r="DC48" s="15"/>
      <c r="DH48" t="s">
        <v>146</v>
      </c>
    </row>
    <row r="49" spans="1:112" x14ac:dyDescent="0.25">
      <c r="A49" t="s">
        <v>6468</v>
      </c>
      <c r="B49" t="s">
        <v>6469</v>
      </c>
      <c r="C49" t="s">
        <v>6548</v>
      </c>
      <c r="D49" t="s">
        <v>124</v>
      </c>
      <c r="E49" t="s">
        <v>125</v>
      </c>
      <c r="G49" s="15">
        <v>44167</v>
      </c>
      <c r="H49" t="s">
        <v>1650</v>
      </c>
      <c r="I49" t="s">
        <v>1432</v>
      </c>
      <c r="J49" s="15"/>
      <c r="T49" t="s">
        <v>6471</v>
      </c>
      <c r="V49" t="s">
        <v>6530</v>
      </c>
      <c r="AA49" t="s">
        <v>6497</v>
      </c>
      <c r="AB49" t="s">
        <v>6475</v>
      </c>
      <c r="AC49" t="s">
        <v>6498</v>
      </c>
      <c r="AD49" t="s">
        <v>136</v>
      </c>
      <c r="AE49" t="s">
        <v>1544</v>
      </c>
      <c r="AF49" t="s">
        <v>137</v>
      </c>
      <c r="AG49" t="s">
        <v>1408</v>
      </c>
      <c r="AI49" t="s">
        <v>139</v>
      </c>
      <c r="AK49" t="s">
        <v>140</v>
      </c>
      <c r="AM49" t="s">
        <v>141</v>
      </c>
      <c r="AS49" t="s">
        <v>6549</v>
      </c>
      <c r="AZ49" t="s">
        <v>6444</v>
      </c>
      <c r="BA49" t="s">
        <v>1208</v>
      </c>
      <c r="BB49" t="s">
        <v>6445</v>
      </c>
      <c r="BC49" t="s">
        <v>6446</v>
      </c>
      <c r="BE49" s="15"/>
      <c r="BG49" t="s">
        <v>1721</v>
      </c>
      <c r="BH49">
        <v>5</v>
      </c>
      <c r="BI49" t="s">
        <v>139</v>
      </c>
      <c r="BJ49" s="15"/>
      <c r="BK49" t="s">
        <v>146</v>
      </c>
      <c r="BL49">
        <v>5</v>
      </c>
      <c r="BM49" s="16">
        <v>44167.604861111096</v>
      </c>
      <c r="BO49" s="16"/>
      <c r="BP49" t="s">
        <v>147</v>
      </c>
      <c r="BQ49" t="s">
        <v>147</v>
      </c>
      <c r="BS49">
        <v>5</v>
      </c>
      <c r="BT49" t="b">
        <v>0</v>
      </c>
      <c r="BV49">
        <v>5</v>
      </c>
      <c r="BW49">
        <v>2.5</v>
      </c>
      <c r="BX49" t="s">
        <v>1103</v>
      </c>
      <c r="BY49" t="s">
        <v>6468</v>
      </c>
      <c r="BZ49" t="s">
        <v>6469</v>
      </c>
      <c r="CA49" t="s">
        <v>6532</v>
      </c>
      <c r="CB49" t="s">
        <v>6448</v>
      </c>
      <c r="CD49" t="s">
        <v>6533</v>
      </c>
      <c r="CI49">
        <v>31.1753</v>
      </c>
      <c r="CJ49">
        <v>-83.725300000000004</v>
      </c>
      <c r="CK49" t="s">
        <v>324</v>
      </c>
      <c r="CN49" t="s">
        <v>1971</v>
      </c>
      <c r="CO49" t="s">
        <v>1216</v>
      </c>
      <c r="CV49" t="s">
        <v>154</v>
      </c>
      <c r="CW49" t="s">
        <v>6479</v>
      </c>
      <c r="CX49" t="s">
        <v>2767</v>
      </c>
      <c r="DC49" s="15"/>
      <c r="DH49" t="s">
        <v>146</v>
      </c>
    </row>
    <row r="50" spans="1:112" x14ac:dyDescent="0.25">
      <c r="A50" t="s">
        <v>1400</v>
      </c>
      <c r="B50" t="s">
        <v>1401</v>
      </c>
      <c r="C50" t="s">
        <v>6550</v>
      </c>
      <c r="D50" t="s">
        <v>124</v>
      </c>
      <c r="E50" t="s">
        <v>125</v>
      </c>
      <c r="F50" t="s">
        <v>6402</v>
      </c>
      <c r="G50" s="15">
        <v>44852</v>
      </c>
      <c r="H50" t="s">
        <v>1385</v>
      </c>
      <c r="I50" t="s">
        <v>1197</v>
      </c>
      <c r="J50" s="15">
        <v>44852</v>
      </c>
      <c r="K50" t="s">
        <v>1385</v>
      </c>
      <c r="L50" t="s">
        <v>1197</v>
      </c>
      <c r="T50" t="s">
        <v>1404</v>
      </c>
      <c r="V50" t="s">
        <v>6551</v>
      </c>
      <c r="W50" t="s">
        <v>6552</v>
      </c>
      <c r="AA50" t="s">
        <v>1406</v>
      </c>
      <c r="AB50" t="s">
        <v>1400</v>
      </c>
      <c r="AC50" t="s">
        <v>1406</v>
      </c>
      <c r="AD50" t="s">
        <v>1407</v>
      </c>
      <c r="AF50" t="s">
        <v>137</v>
      </c>
      <c r="AG50" t="s">
        <v>1408</v>
      </c>
      <c r="AI50" t="s">
        <v>139</v>
      </c>
      <c r="AJ50" t="s">
        <v>1991</v>
      </c>
      <c r="AK50" t="s">
        <v>140</v>
      </c>
      <c r="AM50" t="s">
        <v>141</v>
      </c>
      <c r="AS50" t="s">
        <v>6527</v>
      </c>
      <c r="AZ50" t="s">
        <v>1207</v>
      </c>
      <c r="BA50" t="s">
        <v>1208</v>
      </c>
      <c r="BB50" t="s">
        <v>1209</v>
      </c>
      <c r="BD50" t="s">
        <v>1409</v>
      </c>
      <c r="BE50" s="15">
        <v>44858</v>
      </c>
      <c r="BG50" t="s">
        <v>1410</v>
      </c>
      <c r="BH50">
        <v>5</v>
      </c>
      <c r="BI50" t="s">
        <v>139</v>
      </c>
      <c r="BJ50" s="15"/>
      <c r="BK50" t="s">
        <v>146</v>
      </c>
      <c r="BL50">
        <v>8</v>
      </c>
      <c r="BM50" s="16">
        <v>44852.833333333299</v>
      </c>
      <c r="BN50">
        <v>8</v>
      </c>
      <c r="BO50" s="16">
        <v>44852.833333333299</v>
      </c>
      <c r="BP50" t="s">
        <v>147</v>
      </c>
      <c r="BQ50" t="s">
        <v>147</v>
      </c>
      <c r="BS50">
        <v>5</v>
      </c>
      <c r="BT50" t="b">
        <v>0</v>
      </c>
      <c r="BV50">
        <v>5</v>
      </c>
      <c r="BW50">
        <v>2.5</v>
      </c>
      <c r="BX50" t="s">
        <v>1103</v>
      </c>
      <c r="BY50" t="s">
        <v>1400</v>
      </c>
      <c r="BZ50" t="s">
        <v>1401</v>
      </c>
      <c r="CA50" t="s">
        <v>6553</v>
      </c>
      <c r="CB50" t="s">
        <v>5014</v>
      </c>
      <c r="CD50" t="s">
        <v>3614</v>
      </c>
      <c r="CI50">
        <v>44.704639999999998</v>
      </c>
      <c r="CJ50">
        <v>-117.7831</v>
      </c>
      <c r="CN50" t="s">
        <v>135</v>
      </c>
      <c r="CO50" t="s">
        <v>298</v>
      </c>
      <c r="CV50" t="s">
        <v>154</v>
      </c>
      <c r="CW50" t="s">
        <v>524</v>
      </c>
      <c r="CX50" t="s">
        <v>304</v>
      </c>
      <c r="DC50" s="15"/>
      <c r="DH50" t="s">
        <v>146</v>
      </c>
    </row>
    <row r="51" spans="1:112" x14ac:dyDescent="0.25">
      <c r="A51" t="s">
        <v>6468</v>
      </c>
      <c r="B51" t="s">
        <v>6469</v>
      </c>
      <c r="C51" t="s">
        <v>6554</v>
      </c>
      <c r="D51" t="s">
        <v>124</v>
      </c>
      <c r="E51" t="s">
        <v>125</v>
      </c>
      <c r="G51" s="15">
        <v>45006</v>
      </c>
      <c r="H51" t="s">
        <v>2193</v>
      </c>
      <c r="I51" t="s">
        <v>1791</v>
      </c>
      <c r="J51" s="15"/>
      <c r="T51" t="s">
        <v>6471</v>
      </c>
      <c r="V51" t="s">
        <v>6555</v>
      </c>
      <c r="AA51" t="s">
        <v>6497</v>
      </c>
      <c r="AB51" t="s">
        <v>6475</v>
      </c>
      <c r="AC51" t="s">
        <v>6498</v>
      </c>
      <c r="AD51" t="s">
        <v>136</v>
      </c>
      <c r="AE51" t="s">
        <v>1544</v>
      </c>
      <c r="AF51" t="s">
        <v>137</v>
      </c>
      <c r="AG51" t="s">
        <v>1408</v>
      </c>
      <c r="AI51" t="s">
        <v>139</v>
      </c>
      <c r="AK51" t="s">
        <v>140</v>
      </c>
      <c r="AM51" t="s">
        <v>141</v>
      </c>
      <c r="AS51" t="s">
        <v>6556</v>
      </c>
      <c r="AZ51" t="s">
        <v>6444</v>
      </c>
      <c r="BA51" t="s">
        <v>1208</v>
      </c>
      <c r="BB51" t="s">
        <v>6445</v>
      </c>
      <c r="BC51" t="s">
        <v>6446</v>
      </c>
      <c r="BE51" s="15"/>
      <c r="BG51" t="s">
        <v>1721</v>
      </c>
      <c r="BH51">
        <v>5</v>
      </c>
      <c r="BI51" t="s">
        <v>139</v>
      </c>
      <c r="BJ51" s="15"/>
      <c r="BK51" t="s">
        <v>146</v>
      </c>
      <c r="BL51">
        <v>4</v>
      </c>
      <c r="BM51" s="16">
        <v>45006.555555555598</v>
      </c>
      <c r="BO51" s="16"/>
      <c r="BP51" t="s">
        <v>147</v>
      </c>
      <c r="BQ51" t="s">
        <v>147</v>
      </c>
      <c r="BS51">
        <v>5</v>
      </c>
      <c r="BT51" t="b">
        <v>0</v>
      </c>
      <c r="BV51">
        <v>5</v>
      </c>
      <c r="BW51">
        <v>2.5</v>
      </c>
      <c r="BX51" t="s">
        <v>1103</v>
      </c>
      <c r="BY51" t="s">
        <v>6468</v>
      </c>
      <c r="BZ51" t="s">
        <v>6469</v>
      </c>
      <c r="CA51" t="s">
        <v>6557</v>
      </c>
      <c r="CB51" t="s">
        <v>6448</v>
      </c>
      <c r="CD51" t="s">
        <v>6478</v>
      </c>
      <c r="CI51">
        <v>33.7241</v>
      </c>
      <c r="CJ51">
        <v>-84.285700000000006</v>
      </c>
      <c r="CK51" t="s">
        <v>324</v>
      </c>
      <c r="CN51" t="s">
        <v>135</v>
      </c>
      <c r="CO51" t="s">
        <v>1216</v>
      </c>
      <c r="CV51" t="s">
        <v>154</v>
      </c>
      <c r="CW51" t="s">
        <v>6479</v>
      </c>
      <c r="CX51" t="s">
        <v>6186</v>
      </c>
      <c r="DC51" s="15"/>
      <c r="DH51" t="s">
        <v>146</v>
      </c>
    </row>
    <row r="52" spans="1:112" x14ac:dyDescent="0.25">
      <c r="A52" t="s">
        <v>1400</v>
      </c>
      <c r="B52" t="s">
        <v>1401</v>
      </c>
      <c r="C52" t="s">
        <v>6558</v>
      </c>
      <c r="D52" t="s">
        <v>124</v>
      </c>
      <c r="E52" t="s">
        <v>125</v>
      </c>
      <c r="F52" t="s">
        <v>6402</v>
      </c>
      <c r="G52" s="15">
        <v>45239</v>
      </c>
      <c r="H52" t="s">
        <v>2293</v>
      </c>
      <c r="I52" t="s">
        <v>1197</v>
      </c>
      <c r="J52" s="15">
        <v>45239</v>
      </c>
      <c r="K52" t="s">
        <v>2293</v>
      </c>
      <c r="L52" t="s">
        <v>1197</v>
      </c>
      <c r="T52" t="s">
        <v>1404</v>
      </c>
      <c r="V52" t="s">
        <v>6525</v>
      </c>
      <c r="W52" t="s">
        <v>6559</v>
      </c>
      <c r="AA52" t="s">
        <v>1406</v>
      </c>
      <c r="AB52" t="s">
        <v>1400</v>
      </c>
      <c r="AC52" t="s">
        <v>1406</v>
      </c>
      <c r="AD52" t="s">
        <v>1407</v>
      </c>
      <c r="AF52" t="s">
        <v>137</v>
      </c>
      <c r="AG52" t="s">
        <v>1408</v>
      </c>
      <c r="AI52" t="s">
        <v>139</v>
      </c>
      <c r="AJ52" t="s">
        <v>1991</v>
      </c>
      <c r="AK52" t="s">
        <v>140</v>
      </c>
      <c r="AM52" t="s">
        <v>141</v>
      </c>
      <c r="AS52" t="s">
        <v>6560</v>
      </c>
      <c r="AZ52" t="s">
        <v>1207</v>
      </c>
      <c r="BA52" t="s">
        <v>1208</v>
      </c>
      <c r="BB52" t="s">
        <v>1209</v>
      </c>
      <c r="BD52" t="s">
        <v>1409</v>
      </c>
      <c r="BE52" s="15">
        <v>45247</v>
      </c>
      <c r="BG52" t="s">
        <v>1410</v>
      </c>
      <c r="BH52">
        <v>5</v>
      </c>
      <c r="BI52" t="s">
        <v>139</v>
      </c>
      <c r="BJ52" s="15"/>
      <c r="BK52" t="s">
        <v>146</v>
      </c>
      <c r="BL52">
        <v>8</v>
      </c>
      <c r="BM52" s="16">
        <v>45239.909722222197</v>
      </c>
      <c r="BN52">
        <v>8</v>
      </c>
      <c r="BO52" s="16">
        <v>45239.909722222197</v>
      </c>
      <c r="BP52" t="s">
        <v>147</v>
      </c>
      <c r="BQ52" t="s">
        <v>147</v>
      </c>
      <c r="BS52">
        <v>5</v>
      </c>
      <c r="BT52" t="b">
        <v>0</v>
      </c>
      <c r="BV52">
        <v>5</v>
      </c>
      <c r="BW52">
        <v>2.5</v>
      </c>
      <c r="BX52" t="s">
        <v>1103</v>
      </c>
      <c r="BY52" t="s">
        <v>1400</v>
      </c>
      <c r="BZ52" t="s">
        <v>1401</v>
      </c>
      <c r="CA52" t="s">
        <v>6528</v>
      </c>
      <c r="CB52" t="s">
        <v>5014</v>
      </c>
      <c r="CD52" t="s">
        <v>3699</v>
      </c>
      <c r="CI52">
        <v>45.158799999999999</v>
      </c>
      <c r="CJ52">
        <v>-123.25174</v>
      </c>
      <c r="CN52" t="s">
        <v>135</v>
      </c>
      <c r="CO52" t="s">
        <v>298</v>
      </c>
      <c r="CV52" t="s">
        <v>154</v>
      </c>
      <c r="CW52" t="s">
        <v>524</v>
      </c>
      <c r="CX52" t="s">
        <v>2767</v>
      </c>
      <c r="DC52" s="15"/>
      <c r="DH52" t="s">
        <v>146</v>
      </c>
    </row>
    <row r="53" spans="1:112" x14ac:dyDescent="0.25">
      <c r="A53" t="s">
        <v>6468</v>
      </c>
      <c r="B53" t="s">
        <v>6469</v>
      </c>
      <c r="C53" t="s">
        <v>6561</v>
      </c>
      <c r="D53" t="s">
        <v>124</v>
      </c>
      <c r="E53" t="s">
        <v>125</v>
      </c>
      <c r="G53" s="15">
        <v>45441</v>
      </c>
      <c r="H53" t="s">
        <v>1385</v>
      </c>
      <c r="I53" t="s">
        <v>1791</v>
      </c>
      <c r="J53" s="15"/>
      <c r="T53" t="s">
        <v>6471</v>
      </c>
      <c r="V53" t="s">
        <v>6562</v>
      </c>
      <c r="AA53" t="s">
        <v>6497</v>
      </c>
      <c r="AB53" t="s">
        <v>6475</v>
      </c>
      <c r="AC53" t="s">
        <v>6498</v>
      </c>
      <c r="AD53" t="s">
        <v>136</v>
      </c>
      <c r="AE53" t="s">
        <v>1544</v>
      </c>
      <c r="AF53" t="s">
        <v>137</v>
      </c>
      <c r="AG53" t="s">
        <v>1408</v>
      </c>
      <c r="AI53" t="s">
        <v>139</v>
      </c>
      <c r="AK53" t="s">
        <v>140</v>
      </c>
      <c r="AM53" t="s">
        <v>141</v>
      </c>
      <c r="AS53" t="s">
        <v>6563</v>
      </c>
      <c r="AZ53" t="s">
        <v>6444</v>
      </c>
      <c r="BA53" t="s">
        <v>1208</v>
      </c>
      <c r="BB53" t="s">
        <v>6445</v>
      </c>
      <c r="BC53" t="s">
        <v>6446</v>
      </c>
      <c r="BE53" s="15"/>
      <c r="BG53" t="s">
        <v>1721</v>
      </c>
      <c r="BH53">
        <v>5</v>
      </c>
      <c r="BI53" t="s">
        <v>139</v>
      </c>
      <c r="BJ53" s="15"/>
      <c r="BK53" t="s">
        <v>146</v>
      </c>
      <c r="BL53">
        <v>4</v>
      </c>
      <c r="BM53" s="16">
        <v>45441.666666666701</v>
      </c>
      <c r="BO53" s="16"/>
      <c r="BP53" t="s">
        <v>147</v>
      </c>
      <c r="BQ53" t="s">
        <v>147</v>
      </c>
      <c r="BS53">
        <v>5</v>
      </c>
      <c r="BT53" t="b">
        <v>0</v>
      </c>
      <c r="BV53">
        <v>5</v>
      </c>
      <c r="BW53">
        <v>2.5</v>
      </c>
      <c r="BX53" t="s">
        <v>1103</v>
      </c>
      <c r="BY53" t="s">
        <v>6468</v>
      </c>
      <c r="BZ53" t="s">
        <v>6469</v>
      </c>
      <c r="CA53" t="s">
        <v>6564</v>
      </c>
      <c r="CB53" t="s">
        <v>6448</v>
      </c>
      <c r="CD53" t="s">
        <v>6565</v>
      </c>
      <c r="CI53">
        <v>34.356299999999997</v>
      </c>
      <c r="CJ53">
        <v>-84.0916</v>
      </c>
      <c r="CK53" t="s">
        <v>324</v>
      </c>
      <c r="CN53" t="s">
        <v>135</v>
      </c>
      <c r="CO53" t="s">
        <v>1216</v>
      </c>
      <c r="CV53" t="s">
        <v>154</v>
      </c>
      <c r="CW53" t="s">
        <v>6479</v>
      </c>
      <c r="CX53" t="s">
        <v>6566</v>
      </c>
      <c r="DC53" s="15"/>
      <c r="DH53" t="s">
        <v>146</v>
      </c>
    </row>
    <row r="54" spans="1:112" x14ac:dyDescent="0.25">
      <c r="A54" t="s">
        <v>6468</v>
      </c>
      <c r="B54" t="s">
        <v>6469</v>
      </c>
      <c r="C54" t="s">
        <v>6567</v>
      </c>
      <c r="D54" t="s">
        <v>124</v>
      </c>
      <c r="E54" t="s">
        <v>125</v>
      </c>
      <c r="G54" s="15">
        <v>45441</v>
      </c>
      <c r="H54" t="s">
        <v>386</v>
      </c>
      <c r="I54" t="s">
        <v>1791</v>
      </c>
      <c r="J54" s="15"/>
      <c r="T54" t="s">
        <v>6471</v>
      </c>
      <c r="V54" t="s">
        <v>6568</v>
      </c>
      <c r="AA54" t="s">
        <v>6497</v>
      </c>
      <c r="AB54" t="s">
        <v>6475</v>
      </c>
      <c r="AC54" t="s">
        <v>6498</v>
      </c>
      <c r="AD54" t="s">
        <v>136</v>
      </c>
      <c r="AE54" t="s">
        <v>1544</v>
      </c>
      <c r="AF54" t="s">
        <v>137</v>
      </c>
      <c r="AG54" t="s">
        <v>1408</v>
      </c>
      <c r="AI54" t="s">
        <v>139</v>
      </c>
      <c r="AK54" t="s">
        <v>140</v>
      </c>
      <c r="AM54" t="s">
        <v>141</v>
      </c>
      <c r="AS54" t="s">
        <v>6569</v>
      </c>
      <c r="AZ54" t="s">
        <v>6444</v>
      </c>
      <c r="BA54" t="s">
        <v>1208</v>
      </c>
      <c r="BB54" t="s">
        <v>6445</v>
      </c>
      <c r="BC54" t="s">
        <v>6446</v>
      </c>
      <c r="BE54" s="15"/>
      <c r="BG54" t="s">
        <v>1721</v>
      </c>
      <c r="BH54">
        <v>5</v>
      </c>
      <c r="BI54" t="s">
        <v>139</v>
      </c>
      <c r="BJ54" s="15"/>
      <c r="BK54" t="s">
        <v>146</v>
      </c>
      <c r="BL54">
        <v>4</v>
      </c>
      <c r="BM54" s="16">
        <v>45441.680555555598</v>
      </c>
      <c r="BO54" s="16"/>
      <c r="BP54" t="s">
        <v>147</v>
      </c>
      <c r="BQ54" t="s">
        <v>147</v>
      </c>
      <c r="BS54">
        <v>5</v>
      </c>
      <c r="BT54" t="b">
        <v>0</v>
      </c>
      <c r="BV54">
        <v>5</v>
      </c>
      <c r="BW54">
        <v>2.5</v>
      </c>
      <c r="BX54" t="s">
        <v>1103</v>
      </c>
      <c r="BY54" t="s">
        <v>6468</v>
      </c>
      <c r="BZ54" t="s">
        <v>6469</v>
      </c>
      <c r="CA54" t="s">
        <v>6570</v>
      </c>
      <c r="CB54" t="s">
        <v>6448</v>
      </c>
      <c r="CD54" t="s">
        <v>6565</v>
      </c>
      <c r="CI54">
        <v>34.357300000000002</v>
      </c>
      <c r="CJ54">
        <v>-84.088200000000001</v>
      </c>
      <c r="CK54" t="s">
        <v>324</v>
      </c>
      <c r="CN54" t="s">
        <v>135</v>
      </c>
      <c r="CO54" t="s">
        <v>1216</v>
      </c>
      <c r="CV54" t="s">
        <v>154</v>
      </c>
      <c r="CW54" t="s">
        <v>6479</v>
      </c>
      <c r="CX54" t="s">
        <v>6566</v>
      </c>
      <c r="DC54" s="15"/>
      <c r="DH54" t="s">
        <v>146</v>
      </c>
    </row>
    <row r="55" spans="1:112" x14ac:dyDescent="0.25">
      <c r="A55" t="s">
        <v>6468</v>
      </c>
      <c r="B55" t="s">
        <v>6469</v>
      </c>
      <c r="C55" t="s">
        <v>6571</v>
      </c>
      <c r="D55" t="s">
        <v>124</v>
      </c>
      <c r="E55" t="s">
        <v>125</v>
      </c>
      <c r="G55" s="15">
        <v>45538</v>
      </c>
      <c r="H55" t="s">
        <v>2160</v>
      </c>
      <c r="I55" t="s">
        <v>1791</v>
      </c>
      <c r="J55" s="15"/>
      <c r="T55" t="s">
        <v>6471</v>
      </c>
      <c r="V55" t="s">
        <v>6572</v>
      </c>
      <c r="AA55" t="s">
        <v>6497</v>
      </c>
      <c r="AB55" t="s">
        <v>6475</v>
      </c>
      <c r="AC55" t="s">
        <v>6498</v>
      </c>
      <c r="AD55" t="s">
        <v>136</v>
      </c>
      <c r="AE55" t="s">
        <v>1544</v>
      </c>
      <c r="AF55" t="s">
        <v>137</v>
      </c>
      <c r="AG55" t="s">
        <v>1408</v>
      </c>
      <c r="AI55" t="s">
        <v>139</v>
      </c>
      <c r="AK55" t="s">
        <v>140</v>
      </c>
      <c r="AM55" t="s">
        <v>141</v>
      </c>
      <c r="AS55" t="s">
        <v>6573</v>
      </c>
      <c r="AZ55" t="s">
        <v>2762</v>
      </c>
      <c r="BA55" t="s">
        <v>1208</v>
      </c>
      <c r="BB55" t="s">
        <v>2763</v>
      </c>
      <c r="BC55" t="s">
        <v>2764</v>
      </c>
      <c r="BE55" s="15"/>
      <c r="BG55" t="s">
        <v>1721</v>
      </c>
      <c r="BH55">
        <v>5</v>
      </c>
      <c r="BI55" t="s">
        <v>139</v>
      </c>
      <c r="BJ55" s="15"/>
      <c r="BK55" t="s">
        <v>146</v>
      </c>
      <c r="BL55">
        <v>4</v>
      </c>
      <c r="BM55" s="16">
        <v>45538.71875</v>
      </c>
      <c r="BO55" s="16"/>
      <c r="BP55" t="s">
        <v>147</v>
      </c>
      <c r="BQ55" t="s">
        <v>147</v>
      </c>
      <c r="BS55">
        <v>5</v>
      </c>
      <c r="BT55" t="b">
        <v>0</v>
      </c>
      <c r="BV55">
        <v>5</v>
      </c>
      <c r="BW55">
        <v>2.5</v>
      </c>
      <c r="BX55" t="s">
        <v>1103</v>
      </c>
      <c r="BY55" t="s">
        <v>6468</v>
      </c>
      <c r="BZ55" t="s">
        <v>6469</v>
      </c>
      <c r="CA55" t="s">
        <v>6574</v>
      </c>
      <c r="CB55" t="s">
        <v>6448</v>
      </c>
      <c r="CD55" t="s">
        <v>6546</v>
      </c>
      <c r="CI55">
        <v>33.6755</v>
      </c>
      <c r="CJ55">
        <v>-84.630899999999997</v>
      </c>
      <c r="CK55" t="s">
        <v>324</v>
      </c>
      <c r="CN55" t="s">
        <v>135</v>
      </c>
      <c r="CO55" t="s">
        <v>1216</v>
      </c>
      <c r="CV55" t="s">
        <v>154</v>
      </c>
      <c r="CW55" t="s">
        <v>6479</v>
      </c>
      <c r="CX55" t="s">
        <v>6575</v>
      </c>
      <c r="DC55" s="15"/>
      <c r="DH55" t="s">
        <v>146</v>
      </c>
    </row>
    <row r="56" spans="1:112" x14ac:dyDescent="0.25">
      <c r="A56" t="s">
        <v>6468</v>
      </c>
      <c r="B56" t="s">
        <v>6469</v>
      </c>
      <c r="C56" t="s">
        <v>6576</v>
      </c>
      <c r="D56" t="s">
        <v>124</v>
      </c>
      <c r="E56" t="s">
        <v>125</v>
      </c>
      <c r="G56" s="15">
        <v>45740</v>
      </c>
      <c r="H56" t="s">
        <v>819</v>
      </c>
      <c r="I56" t="s">
        <v>1791</v>
      </c>
      <c r="J56" s="15"/>
      <c r="T56" t="s">
        <v>6471</v>
      </c>
      <c r="V56" t="s">
        <v>6577</v>
      </c>
      <c r="AA56" t="s">
        <v>6497</v>
      </c>
      <c r="AB56" t="s">
        <v>6475</v>
      </c>
      <c r="AC56" t="s">
        <v>6498</v>
      </c>
      <c r="AD56" t="s">
        <v>136</v>
      </c>
      <c r="AE56" t="s">
        <v>1544</v>
      </c>
      <c r="AF56" t="s">
        <v>137</v>
      </c>
      <c r="AG56" t="s">
        <v>1408</v>
      </c>
      <c r="AI56" t="s">
        <v>139</v>
      </c>
      <c r="AK56" t="s">
        <v>140</v>
      </c>
      <c r="AM56" t="s">
        <v>141</v>
      </c>
      <c r="AS56" t="s">
        <v>6578</v>
      </c>
      <c r="AZ56" t="s">
        <v>2762</v>
      </c>
      <c r="BA56" t="s">
        <v>1208</v>
      </c>
      <c r="BB56" t="s">
        <v>2763</v>
      </c>
      <c r="BC56" t="s">
        <v>2764</v>
      </c>
      <c r="BE56" s="15"/>
      <c r="BG56" t="s">
        <v>1721</v>
      </c>
      <c r="BH56">
        <v>5</v>
      </c>
      <c r="BI56" t="s">
        <v>139</v>
      </c>
      <c r="BJ56" s="15"/>
      <c r="BK56" t="s">
        <v>146</v>
      </c>
      <c r="BL56">
        <v>4</v>
      </c>
      <c r="BM56" s="16">
        <v>45740.65625</v>
      </c>
      <c r="BO56" s="16"/>
      <c r="BP56" t="s">
        <v>147</v>
      </c>
      <c r="BQ56" t="s">
        <v>147</v>
      </c>
      <c r="BS56">
        <v>5</v>
      </c>
      <c r="BT56" t="b">
        <v>0</v>
      </c>
      <c r="BV56">
        <v>5</v>
      </c>
      <c r="BW56">
        <v>2.5</v>
      </c>
      <c r="BX56" t="s">
        <v>1103</v>
      </c>
      <c r="BY56" t="s">
        <v>6468</v>
      </c>
      <c r="BZ56" t="s">
        <v>6469</v>
      </c>
      <c r="CA56" t="s">
        <v>6579</v>
      </c>
      <c r="CB56" t="s">
        <v>6448</v>
      </c>
      <c r="CD56" t="s">
        <v>6478</v>
      </c>
      <c r="CI56">
        <v>33.798900000000003</v>
      </c>
      <c r="CJ56">
        <v>-83.97</v>
      </c>
      <c r="CK56" t="s">
        <v>324</v>
      </c>
      <c r="CN56" t="s">
        <v>1971</v>
      </c>
      <c r="CO56" t="s">
        <v>1216</v>
      </c>
      <c r="CV56" t="s">
        <v>154</v>
      </c>
      <c r="CW56" t="s">
        <v>6479</v>
      </c>
      <c r="CX56" t="s">
        <v>5679</v>
      </c>
      <c r="DC56" s="15"/>
      <c r="DH56" t="s">
        <v>146</v>
      </c>
    </row>
    <row r="57" spans="1:112" x14ac:dyDescent="0.25">
      <c r="A57" t="s">
        <v>6468</v>
      </c>
      <c r="B57" t="s">
        <v>6469</v>
      </c>
      <c r="C57" t="s">
        <v>6580</v>
      </c>
      <c r="D57" t="s">
        <v>124</v>
      </c>
      <c r="E57" t="s">
        <v>125</v>
      </c>
      <c r="G57" s="15">
        <v>45740</v>
      </c>
      <c r="H57" t="s">
        <v>6581</v>
      </c>
      <c r="I57" t="s">
        <v>1791</v>
      </c>
      <c r="J57" s="15"/>
      <c r="T57" t="s">
        <v>6471</v>
      </c>
      <c r="V57" t="s">
        <v>6582</v>
      </c>
      <c r="AA57" t="s">
        <v>6497</v>
      </c>
      <c r="AB57" t="s">
        <v>6475</v>
      </c>
      <c r="AC57" t="s">
        <v>6498</v>
      </c>
      <c r="AD57" t="s">
        <v>136</v>
      </c>
      <c r="AE57" t="s">
        <v>1544</v>
      </c>
      <c r="AF57" t="s">
        <v>137</v>
      </c>
      <c r="AG57" t="s">
        <v>1408</v>
      </c>
      <c r="AI57" t="s">
        <v>139</v>
      </c>
      <c r="AK57" t="s">
        <v>140</v>
      </c>
      <c r="AM57" t="s">
        <v>141</v>
      </c>
      <c r="AS57" t="s">
        <v>6583</v>
      </c>
      <c r="AZ57" t="s">
        <v>2762</v>
      </c>
      <c r="BA57" t="s">
        <v>1208</v>
      </c>
      <c r="BB57" t="s">
        <v>2763</v>
      </c>
      <c r="BC57" t="s">
        <v>2764</v>
      </c>
      <c r="BE57" s="15"/>
      <c r="BG57" t="s">
        <v>1721</v>
      </c>
      <c r="BH57">
        <v>5</v>
      </c>
      <c r="BI57" t="s">
        <v>139</v>
      </c>
      <c r="BJ57" s="15"/>
      <c r="BK57" t="s">
        <v>146</v>
      </c>
      <c r="BL57">
        <v>4</v>
      </c>
      <c r="BM57" s="16">
        <v>45740.723611111098</v>
      </c>
      <c r="BO57" s="16"/>
      <c r="BP57" t="s">
        <v>147</v>
      </c>
      <c r="BQ57" t="s">
        <v>147</v>
      </c>
      <c r="BS57">
        <v>5</v>
      </c>
      <c r="BT57" t="b">
        <v>0</v>
      </c>
      <c r="BV57">
        <v>5</v>
      </c>
      <c r="BW57">
        <v>2.5</v>
      </c>
      <c r="BX57" t="s">
        <v>1103</v>
      </c>
      <c r="BY57" t="s">
        <v>6468</v>
      </c>
      <c r="BZ57" t="s">
        <v>6469</v>
      </c>
      <c r="CA57" t="s">
        <v>6584</v>
      </c>
      <c r="CB57" t="s">
        <v>6448</v>
      </c>
      <c r="CD57" t="s">
        <v>6585</v>
      </c>
      <c r="CI57">
        <v>34.529699999999998</v>
      </c>
      <c r="CJ57">
        <v>-83.418800000000005</v>
      </c>
      <c r="CK57" t="s">
        <v>324</v>
      </c>
      <c r="CN57" t="s">
        <v>135</v>
      </c>
      <c r="CO57" t="s">
        <v>1216</v>
      </c>
      <c r="CV57" t="s">
        <v>154</v>
      </c>
      <c r="CW57" t="s">
        <v>6479</v>
      </c>
      <c r="CX57" t="s">
        <v>6586</v>
      </c>
      <c r="DC57" s="15"/>
      <c r="DH57" t="s">
        <v>146</v>
      </c>
    </row>
    <row r="58" spans="1:112" x14ac:dyDescent="0.25">
      <c r="A58" t="s">
        <v>6468</v>
      </c>
      <c r="B58" t="s">
        <v>6469</v>
      </c>
      <c r="C58" t="s">
        <v>6587</v>
      </c>
      <c r="D58" t="s">
        <v>124</v>
      </c>
      <c r="E58" t="s">
        <v>125</v>
      </c>
      <c r="G58" s="15">
        <v>45741</v>
      </c>
      <c r="H58" t="s">
        <v>986</v>
      </c>
      <c r="I58" t="s">
        <v>1791</v>
      </c>
      <c r="J58" s="15"/>
      <c r="T58" t="s">
        <v>6471</v>
      </c>
      <c r="V58" t="s">
        <v>6588</v>
      </c>
      <c r="AA58" t="s">
        <v>6497</v>
      </c>
      <c r="AB58" t="s">
        <v>6475</v>
      </c>
      <c r="AC58" t="s">
        <v>6498</v>
      </c>
      <c r="AD58" t="s">
        <v>136</v>
      </c>
      <c r="AE58" t="s">
        <v>1544</v>
      </c>
      <c r="AF58" t="s">
        <v>137</v>
      </c>
      <c r="AG58" t="s">
        <v>1408</v>
      </c>
      <c r="AI58" t="s">
        <v>139</v>
      </c>
      <c r="AK58" t="s">
        <v>140</v>
      </c>
      <c r="AM58" t="s">
        <v>141</v>
      </c>
      <c r="AS58" t="s">
        <v>6589</v>
      </c>
      <c r="AZ58" t="s">
        <v>2762</v>
      </c>
      <c r="BA58" t="s">
        <v>1208</v>
      </c>
      <c r="BB58" t="s">
        <v>2763</v>
      </c>
      <c r="BC58" t="s">
        <v>2764</v>
      </c>
      <c r="BE58" s="15"/>
      <c r="BG58" t="s">
        <v>1721</v>
      </c>
      <c r="BH58">
        <v>5</v>
      </c>
      <c r="BI58" t="s">
        <v>139</v>
      </c>
      <c r="BJ58" s="15"/>
      <c r="BK58" t="s">
        <v>146</v>
      </c>
      <c r="BL58">
        <v>4</v>
      </c>
      <c r="BM58" s="16">
        <v>45741.590277777803</v>
      </c>
      <c r="BO58" s="16"/>
      <c r="BP58" t="s">
        <v>147</v>
      </c>
      <c r="BQ58" t="s">
        <v>147</v>
      </c>
      <c r="BS58">
        <v>5</v>
      </c>
      <c r="BT58" t="b">
        <v>0</v>
      </c>
      <c r="BV58">
        <v>5</v>
      </c>
      <c r="BW58">
        <v>2.5</v>
      </c>
      <c r="BX58" t="s">
        <v>1103</v>
      </c>
      <c r="BY58" t="s">
        <v>6468</v>
      </c>
      <c r="BZ58" t="s">
        <v>6469</v>
      </c>
      <c r="CA58" t="s">
        <v>6590</v>
      </c>
      <c r="CB58" t="s">
        <v>6448</v>
      </c>
      <c r="CD58" t="s">
        <v>6591</v>
      </c>
      <c r="CI58">
        <v>33.802799999999998</v>
      </c>
      <c r="CJ58">
        <v>-84.431700000000006</v>
      </c>
      <c r="CK58" t="s">
        <v>324</v>
      </c>
      <c r="CN58" t="s">
        <v>135</v>
      </c>
      <c r="CO58" t="s">
        <v>1216</v>
      </c>
      <c r="CV58" t="s">
        <v>154</v>
      </c>
      <c r="CW58" t="s">
        <v>6479</v>
      </c>
      <c r="CX58" t="s">
        <v>6575</v>
      </c>
      <c r="DC58" s="15"/>
      <c r="DH58" t="s">
        <v>146</v>
      </c>
    </row>
    <row r="59" spans="1:112" x14ac:dyDescent="0.25">
      <c r="A59" t="s">
        <v>6468</v>
      </c>
      <c r="B59" t="s">
        <v>6469</v>
      </c>
      <c r="C59" t="s">
        <v>6592</v>
      </c>
      <c r="D59" t="s">
        <v>124</v>
      </c>
      <c r="E59" t="s">
        <v>125</v>
      </c>
      <c r="G59" s="15">
        <v>45741</v>
      </c>
      <c r="H59" t="s">
        <v>1567</v>
      </c>
      <c r="I59" t="s">
        <v>1791</v>
      </c>
      <c r="J59" s="15"/>
      <c r="T59" t="s">
        <v>6471</v>
      </c>
      <c r="V59" t="s">
        <v>6555</v>
      </c>
      <c r="AA59" t="s">
        <v>6497</v>
      </c>
      <c r="AB59" t="s">
        <v>6475</v>
      </c>
      <c r="AC59" t="s">
        <v>6498</v>
      </c>
      <c r="AD59" t="s">
        <v>136</v>
      </c>
      <c r="AE59" t="s">
        <v>1544</v>
      </c>
      <c r="AF59" t="s">
        <v>137</v>
      </c>
      <c r="AG59" t="s">
        <v>1408</v>
      </c>
      <c r="AI59" t="s">
        <v>139</v>
      </c>
      <c r="AK59" t="s">
        <v>140</v>
      </c>
      <c r="AM59" t="s">
        <v>141</v>
      </c>
      <c r="AS59" t="s">
        <v>6593</v>
      </c>
      <c r="AZ59" t="s">
        <v>2762</v>
      </c>
      <c r="BA59" t="s">
        <v>1208</v>
      </c>
      <c r="BB59" t="s">
        <v>2763</v>
      </c>
      <c r="BC59" t="s">
        <v>2764</v>
      </c>
      <c r="BE59" s="15"/>
      <c r="BG59" t="s">
        <v>1721</v>
      </c>
      <c r="BH59">
        <v>5</v>
      </c>
      <c r="BI59" t="s">
        <v>139</v>
      </c>
      <c r="BJ59" s="15"/>
      <c r="BK59" t="s">
        <v>146</v>
      </c>
      <c r="BL59">
        <v>4</v>
      </c>
      <c r="BM59" s="16">
        <v>45741.652777777803</v>
      </c>
      <c r="BO59" s="16"/>
      <c r="BP59" t="s">
        <v>147</v>
      </c>
      <c r="BQ59" t="s">
        <v>147</v>
      </c>
      <c r="BS59">
        <v>5</v>
      </c>
      <c r="BT59" t="b">
        <v>0</v>
      </c>
      <c r="BV59">
        <v>5</v>
      </c>
      <c r="BW59">
        <v>2.5</v>
      </c>
      <c r="BX59" t="s">
        <v>1103</v>
      </c>
      <c r="BY59" t="s">
        <v>6468</v>
      </c>
      <c r="BZ59" t="s">
        <v>6469</v>
      </c>
      <c r="CA59" t="s">
        <v>6557</v>
      </c>
      <c r="CB59" t="s">
        <v>6448</v>
      </c>
      <c r="CD59" t="s">
        <v>6478</v>
      </c>
      <c r="CI59">
        <v>33.7241</v>
      </c>
      <c r="CJ59">
        <v>-84.285700000000006</v>
      </c>
      <c r="CK59" t="s">
        <v>324</v>
      </c>
      <c r="CN59" t="s">
        <v>135</v>
      </c>
      <c r="CO59" t="s">
        <v>1216</v>
      </c>
      <c r="CV59" t="s">
        <v>154</v>
      </c>
      <c r="CW59" t="s">
        <v>6479</v>
      </c>
      <c r="CX59" t="s">
        <v>6186</v>
      </c>
      <c r="DC59" s="15"/>
      <c r="DH59" t="s">
        <v>146</v>
      </c>
    </row>
    <row r="60" spans="1:112" x14ac:dyDescent="0.25">
      <c r="A60" t="s">
        <v>6468</v>
      </c>
      <c r="B60" t="s">
        <v>6469</v>
      </c>
      <c r="C60" t="s">
        <v>6594</v>
      </c>
      <c r="D60" t="s">
        <v>124</v>
      </c>
      <c r="E60" t="s">
        <v>125</v>
      </c>
      <c r="G60" s="15">
        <v>45741</v>
      </c>
      <c r="H60" t="s">
        <v>2478</v>
      </c>
      <c r="I60" t="s">
        <v>1791</v>
      </c>
      <c r="J60" s="15"/>
      <c r="T60" t="s">
        <v>6471</v>
      </c>
      <c r="V60" t="s">
        <v>6543</v>
      </c>
      <c r="AA60" t="s">
        <v>6497</v>
      </c>
      <c r="AB60" t="s">
        <v>6475</v>
      </c>
      <c r="AC60" t="s">
        <v>6498</v>
      </c>
      <c r="AD60" t="s">
        <v>136</v>
      </c>
      <c r="AE60" t="s">
        <v>1544</v>
      </c>
      <c r="AF60" t="s">
        <v>137</v>
      </c>
      <c r="AG60" t="s">
        <v>1408</v>
      </c>
      <c r="AI60" t="s">
        <v>139</v>
      </c>
      <c r="AK60" t="s">
        <v>140</v>
      </c>
      <c r="AM60" t="s">
        <v>141</v>
      </c>
      <c r="AS60" t="s">
        <v>6595</v>
      </c>
      <c r="AZ60" t="s">
        <v>2762</v>
      </c>
      <c r="BA60" t="s">
        <v>1208</v>
      </c>
      <c r="BB60" t="s">
        <v>2763</v>
      </c>
      <c r="BC60" t="s">
        <v>2764</v>
      </c>
      <c r="BE60" s="15"/>
      <c r="BG60" t="s">
        <v>1721</v>
      </c>
      <c r="BH60">
        <v>5</v>
      </c>
      <c r="BI60" t="s">
        <v>139</v>
      </c>
      <c r="BJ60" s="15"/>
      <c r="BK60" t="s">
        <v>146</v>
      </c>
      <c r="BL60">
        <v>4</v>
      </c>
      <c r="BM60" s="16">
        <v>45741.756944444402</v>
      </c>
      <c r="BO60" s="16"/>
      <c r="BP60" t="s">
        <v>147</v>
      </c>
      <c r="BQ60" t="s">
        <v>147</v>
      </c>
      <c r="BS60">
        <v>5</v>
      </c>
      <c r="BT60" t="b">
        <v>0</v>
      </c>
      <c r="BV60">
        <v>5</v>
      </c>
      <c r="BW60">
        <v>2.5</v>
      </c>
      <c r="BX60" t="s">
        <v>1103</v>
      </c>
      <c r="BY60" t="s">
        <v>6468</v>
      </c>
      <c r="BZ60" t="s">
        <v>6469</v>
      </c>
      <c r="CA60" t="s">
        <v>6545</v>
      </c>
      <c r="CB60" t="s">
        <v>6448</v>
      </c>
      <c r="CD60" t="s">
        <v>6546</v>
      </c>
      <c r="CI60">
        <v>33.393900000000002</v>
      </c>
      <c r="CJ60">
        <v>-84.819500000000005</v>
      </c>
      <c r="CK60" t="s">
        <v>324</v>
      </c>
      <c r="CN60" t="s">
        <v>1971</v>
      </c>
      <c r="CO60" t="s">
        <v>1216</v>
      </c>
      <c r="CV60" t="s">
        <v>154</v>
      </c>
      <c r="CW60" t="s">
        <v>6479</v>
      </c>
      <c r="CX60" t="s">
        <v>6547</v>
      </c>
      <c r="DC60" s="15"/>
      <c r="DH60" t="s">
        <v>146</v>
      </c>
    </row>
    <row r="61" spans="1:112" x14ac:dyDescent="0.25">
      <c r="A61" t="s">
        <v>6468</v>
      </c>
      <c r="B61" t="s">
        <v>6469</v>
      </c>
      <c r="C61" t="s">
        <v>6596</v>
      </c>
      <c r="D61" t="s">
        <v>124</v>
      </c>
      <c r="E61" t="s">
        <v>125</v>
      </c>
      <c r="G61" s="15">
        <v>45824</v>
      </c>
      <c r="H61" t="s">
        <v>1325</v>
      </c>
      <c r="I61" t="s">
        <v>1791</v>
      </c>
      <c r="J61" s="15"/>
      <c r="T61" t="s">
        <v>6471</v>
      </c>
      <c r="V61" t="s">
        <v>6577</v>
      </c>
      <c r="AA61" t="s">
        <v>6497</v>
      </c>
      <c r="AB61" t="s">
        <v>6475</v>
      </c>
      <c r="AC61" t="s">
        <v>6498</v>
      </c>
      <c r="AD61" t="s">
        <v>136</v>
      </c>
      <c r="AE61" t="s">
        <v>1544</v>
      </c>
      <c r="AF61" t="s">
        <v>137</v>
      </c>
      <c r="AG61" t="s">
        <v>1408</v>
      </c>
      <c r="AI61" t="s">
        <v>139</v>
      </c>
      <c r="AK61" t="s">
        <v>140</v>
      </c>
      <c r="AM61" t="s">
        <v>141</v>
      </c>
      <c r="AS61" t="s">
        <v>6597</v>
      </c>
      <c r="AZ61" t="s">
        <v>2762</v>
      </c>
      <c r="BA61" t="s">
        <v>1208</v>
      </c>
      <c r="BB61" t="s">
        <v>2763</v>
      </c>
      <c r="BC61" t="s">
        <v>2764</v>
      </c>
      <c r="BE61" s="15"/>
      <c r="BG61" t="s">
        <v>1721</v>
      </c>
      <c r="BH61">
        <v>5</v>
      </c>
      <c r="BI61" t="s">
        <v>139</v>
      </c>
      <c r="BJ61" s="15"/>
      <c r="BK61" t="s">
        <v>146</v>
      </c>
      <c r="BL61">
        <v>4</v>
      </c>
      <c r="BM61" s="16">
        <v>45824.645833333299</v>
      </c>
      <c r="BO61" s="16"/>
      <c r="BP61" t="s">
        <v>147</v>
      </c>
      <c r="BQ61" t="s">
        <v>147</v>
      </c>
      <c r="BS61">
        <v>5</v>
      </c>
      <c r="BT61" t="b">
        <v>0</v>
      </c>
      <c r="BV61">
        <v>5</v>
      </c>
      <c r="BW61">
        <v>2.5</v>
      </c>
      <c r="BX61" t="s">
        <v>1103</v>
      </c>
      <c r="BY61" t="s">
        <v>6468</v>
      </c>
      <c r="BZ61" t="s">
        <v>6469</v>
      </c>
      <c r="CA61" t="s">
        <v>6579</v>
      </c>
      <c r="CB61" t="s">
        <v>6448</v>
      </c>
      <c r="CD61" t="s">
        <v>6478</v>
      </c>
      <c r="CI61">
        <v>33.798900000000003</v>
      </c>
      <c r="CJ61">
        <v>-83.97</v>
      </c>
      <c r="CK61" t="s">
        <v>324</v>
      </c>
      <c r="CN61" t="s">
        <v>1971</v>
      </c>
      <c r="CO61" t="s">
        <v>1216</v>
      </c>
      <c r="CV61" t="s">
        <v>154</v>
      </c>
      <c r="CW61" t="s">
        <v>6479</v>
      </c>
      <c r="CX61" t="s">
        <v>5679</v>
      </c>
      <c r="DC61" s="15"/>
      <c r="DH61" t="s">
        <v>146</v>
      </c>
    </row>
    <row r="62" spans="1:112" x14ac:dyDescent="0.25">
      <c r="A62" t="s">
        <v>6468</v>
      </c>
      <c r="B62" t="s">
        <v>6469</v>
      </c>
      <c r="C62" t="s">
        <v>6598</v>
      </c>
      <c r="D62" t="s">
        <v>124</v>
      </c>
      <c r="E62" t="s">
        <v>125</v>
      </c>
      <c r="G62" s="15">
        <v>45825</v>
      </c>
      <c r="H62" t="s">
        <v>828</v>
      </c>
      <c r="I62" t="s">
        <v>1791</v>
      </c>
      <c r="J62" s="15"/>
      <c r="T62" t="s">
        <v>6471</v>
      </c>
      <c r="V62" t="s">
        <v>6588</v>
      </c>
      <c r="AA62" t="s">
        <v>6497</v>
      </c>
      <c r="AB62" t="s">
        <v>6475</v>
      </c>
      <c r="AC62" t="s">
        <v>6498</v>
      </c>
      <c r="AD62" t="s">
        <v>136</v>
      </c>
      <c r="AE62" t="s">
        <v>1544</v>
      </c>
      <c r="AF62" t="s">
        <v>137</v>
      </c>
      <c r="AG62" t="s">
        <v>1408</v>
      </c>
      <c r="AI62" t="s">
        <v>139</v>
      </c>
      <c r="AK62" t="s">
        <v>140</v>
      </c>
      <c r="AM62" t="s">
        <v>141</v>
      </c>
      <c r="AS62" t="s">
        <v>6599</v>
      </c>
      <c r="AZ62" t="s">
        <v>2762</v>
      </c>
      <c r="BA62" t="s">
        <v>1208</v>
      </c>
      <c r="BB62" t="s">
        <v>2763</v>
      </c>
      <c r="BC62" t="s">
        <v>2764</v>
      </c>
      <c r="BE62" s="15"/>
      <c r="BG62" t="s">
        <v>1721</v>
      </c>
      <c r="BH62">
        <v>5</v>
      </c>
      <c r="BI62" t="s">
        <v>139</v>
      </c>
      <c r="BJ62" s="15"/>
      <c r="BK62" t="s">
        <v>146</v>
      </c>
      <c r="BL62">
        <v>4</v>
      </c>
      <c r="BM62" s="16">
        <v>45825.621527777803</v>
      </c>
      <c r="BO62" s="16"/>
      <c r="BP62" t="s">
        <v>147</v>
      </c>
      <c r="BQ62" t="s">
        <v>147</v>
      </c>
      <c r="BS62">
        <v>5</v>
      </c>
      <c r="BT62" t="b">
        <v>0</v>
      </c>
      <c r="BV62">
        <v>5</v>
      </c>
      <c r="BW62">
        <v>2.5</v>
      </c>
      <c r="BX62" t="s">
        <v>1103</v>
      </c>
      <c r="BY62" t="s">
        <v>6468</v>
      </c>
      <c r="BZ62" t="s">
        <v>6469</v>
      </c>
      <c r="CA62" t="s">
        <v>6590</v>
      </c>
      <c r="CB62" t="s">
        <v>6448</v>
      </c>
      <c r="CD62" t="s">
        <v>6591</v>
      </c>
      <c r="CI62">
        <v>33.802799999999998</v>
      </c>
      <c r="CJ62">
        <v>-84.431700000000006</v>
      </c>
      <c r="CK62" t="s">
        <v>324</v>
      </c>
      <c r="CN62" t="s">
        <v>135</v>
      </c>
      <c r="CO62" t="s">
        <v>1216</v>
      </c>
      <c r="CV62" t="s">
        <v>154</v>
      </c>
      <c r="CW62" t="s">
        <v>6479</v>
      </c>
      <c r="CX62" t="s">
        <v>6575</v>
      </c>
      <c r="DC62" s="15"/>
      <c r="DH62" t="s">
        <v>146</v>
      </c>
    </row>
    <row r="63" spans="1:112" x14ac:dyDescent="0.25">
      <c r="A63" t="s">
        <v>6468</v>
      </c>
      <c r="B63" t="s">
        <v>6469</v>
      </c>
      <c r="C63" t="s">
        <v>6600</v>
      </c>
      <c r="D63" t="s">
        <v>124</v>
      </c>
      <c r="E63" t="s">
        <v>125</v>
      </c>
      <c r="G63" s="15">
        <v>45825</v>
      </c>
      <c r="H63" t="s">
        <v>309</v>
      </c>
      <c r="I63" t="s">
        <v>1791</v>
      </c>
      <c r="J63" s="15"/>
      <c r="T63" t="s">
        <v>6471</v>
      </c>
      <c r="V63" t="s">
        <v>6555</v>
      </c>
      <c r="AA63" t="s">
        <v>6497</v>
      </c>
      <c r="AB63" t="s">
        <v>6475</v>
      </c>
      <c r="AC63" t="s">
        <v>6498</v>
      </c>
      <c r="AD63" t="s">
        <v>136</v>
      </c>
      <c r="AE63" t="s">
        <v>1544</v>
      </c>
      <c r="AF63" t="s">
        <v>137</v>
      </c>
      <c r="AG63" t="s">
        <v>1408</v>
      </c>
      <c r="AI63" t="s">
        <v>139</v>
      </c>
      <c r="AK63" t="s">
        <v>140</v>
      </c>
      <c r="AM63" t="s">
        <v>141</v>
      </c>
      <c r="AS63" t="s">
        <v>6601</v>
      </c>
      <c r="AZ63" t="s">
        <v>2762</v>
      </c>
      <c r="BA63" t="s">
        <v>1208</v>
      </c>
      <c r="BB63" t="s">
        <v>2763</v>
      </c>
      <c r="BC63" t="s">
        <v>2764</v>
      </c>
      <c r="BE63" s="15"/>
      <c r="BG63" t="s">
        <v>1721</v>
      </c>
      <c r="BH63">
        <v>5</v>
      </c>
      <c r="BI63" t="s">
        <v>139</v>
      </c>
      <c r="BJ63" s="15"/>
      <c r="BK63" t="s">
        <v>146</v>
      </c>
      <c r="BL63">
        <v>4</v>
      </c>
      <c r="BM63" s="16">
        <v>45825.677083333299</v>
      </c>
      <c r="BO63" s="16"/>
      <c r="BP63" t="s">
        <v>147</v>
      </c>
      <c r="BQ63" t="s">
        <v>147</v>
      </c>
      <c r="BS63">
        <v>5</v>
      </c>
      <c r="BT63" t="b">
        <v>0</v>
      </c>
      <c r="BV63">
        <v>5</v>
      </c>
      <c r="BW63">
        <v>2.5</v>
      </c>
      <c r="BX63" t="s">
        <v>1103</v>
      </c>
      <c r="BY63" t="s">
        <v>6468</v>
      </c>
      <c r="BZ63" t="s">
        <v>6469</v>
      </c>
      <c r="CA63" t="s">
        <v>6557</v>
      </c>
      <c r="CB63" t="s">
        <v>6448</v>
      </c>
      <c r="CD63" t="s">
        <v>6478</v>
      </c>
      <c r="CI63">
        <v>33.7241</v>
      </c>
      <c r="CJ63">
        <v>-84.285700000000006</v>
      </c>
      <c r="CK63" t="s">
        <v>324</v>
      </c>
      <c r="CN63" t="s">
        <v>135</v>
      </c>
      <c r="CO63" t="s">
        <v>1216</v>
      </c>
      <c r="CV63" t="s">
        <v>154</v>
      </c>
      <c r="CW63" t="s">
        <v>6479</v>
      </c>
      <c r="CX63" t="s">
        <v>6186</v>
      </c>
      <c r="DC63" s="15"/>
      <c r="DH63" t="s">
        <v>146</v>
      </c>
    </row>
    <row r="64" spans="1:112" x14ac:dyDescent="0.25">
      <c r="A64" t="s">
        <v>6468</v>
      </c>
      <c r="B64" t="s">
        <v>6469</v>
      </c>
      <c r="C64" t="s">
        <v>6602</v>
      </c>
      <c r="D64" t="s">
        <v>124</v>
      </c>
      <c r="E64" t="s">
        <v>125</v>
      </c>
      <c r="G64" s="15">
        <v>45825</v>
      </c>
      <c r="H64" t="s">
        <v>2242</v>
      </c>
      <c r="I64" t="s">
        <v>1791</v>
      </c>
      <c r="J64" s="15"/>
      <c r="T64" t="s">
        <v>6471</v>
      </c>
      <c r="V64" t="s">
        <v>6543</v>
      </c>
      <c r="AA64" t="s">
        <v>6497</v>
      </c>
      <c r="AB64" t="s">
        <v>6475</v>
      </c>
      <c r="AC64" t="s">
        <v>6498</v>
      </c>
      <c r="AD64" t="s">
        <v>136</v>
      </c>
      <c r="AE64" t="s">
        <v>1544</v>
      </c>
      <c r="AF64" t="s">
        <v>137</v>
      </c>
      <c r="AG64" t="s">
        <v>1408</v>
      </c>
      <c r="AI64" t="s">
        <v>139</v>
      </c>
      <c r="AK64" t="s">
        <v>140</v>
      </c>
      <c r="AM64" t="s">
        <v>141</v>
      </c>
      <c r="AS64" t="s">
        <v>6603</v>
      </c>
      <c r="AZ64" t="s">
        <v>2762</v>
      </c>
      <c r="BA64" t="s">
        <v>1208</v>
      </c>
      <c r="BB64" t="s">
        <v>2763</v>
      </c>
      <c r="BC64" t="s">
        <v>2764</v>
      </c>
      <c r="BE64" s="15"/>
      <c r="BG64" t="s">
        <v>1721</v>
      </c>
      <c r="BH64">
        <v>5</v>
      </c>
      <c r="BI64" t="s">
        <v>139</v>
      </c>
      <c r="BJ64" s="15"/>
      <c r="BK64" t="s">
        <v>146</v>
      </c>
      <c r="BL64">
        <v>4</v>
      </c>
      <c r="BM64" s="16">
        <v>45825.784722222197</v>
      </c>
      <c r="BO64" s="16"/>
      <c r="BP64" t="s">
        <v>147</v>
      </c>
      <c r="BQ64" t="s">
        <v>147</v>
      </c>
      <c r="BS64">
        <v>5</v>
      </c>
      <c r="BT64" t="b">
        <v>0</v>
      </c>
      <c r="BV64">
        <v>5</v>
      </c>
      <c r="BW64">
        <v>2.5</v>
      </c>
      <c r="BX64" t="s">
        <v>1103</v>
      </c>
      <c r="BY64" t="s">
        <v>6468</v>
      </c>
      <c r="BZ64" t="s">
        <v>6469</v>
      </c>
      <c r="CA64" t="s">
        <v>6545</v>
      </c>
      <c r="CB64" t="s">
        <v>6448</v>
      </c>
      <c r="CD64" t="s">
        <v>6546</v>
      </c>
      <c r="CI64">
        <v>33.393900000000002</v>
      </c>
      <c r="CJ64">
        <v>-84.819500000000005</v>
      </c>
      <c r="CK64" t="s">
        <v>324</v>
      </c>
      <c r="CN64" t="s">
        <v>1971</v>
      </c>
      <c r="CO64" t="s">
        <v>1216</v>
      </c>
      <c r="CV64" t="s">
        <v>154</v>
      </c>
      <c r="CW64" t="s">
        <v>6479</v>
      </c>
      <c r="CX64" t="s">
        <v>6547</v>
      </c>
      <c r="DC64" s="15"/>
      <c r="DH64" t="s">
        <v>146</v>
      </c>
    </row>
    <row r="65" spans="1:112" x14ac:dyDescent="0.25">
      <c r="A65" t="s">
        <v>6468</v>
      </c>
      <c r="B65" t="s">
        <v>6469</v>
      </c>
      <c r="C65" t="s">
        <v>6604</v>
      </c>
      <c r="D65" t="s">
        <v>124</v>
      </c>
      <c r="E65" t="s">
        <v>125</v>
      </c>
      <c r="G65" s="15">
        <v>45832</v>
      </c>
      <c r="H65" t="s">
        <v>2158</v>
      </c>
      <c r="I65" t="s">
        <v>1791</v>
      </c>
      <c r="J65" s="15"/>
      <c r="T65" t="s">
        <v>6471</v>
      </c>
      <c r="V65" t="s">
        <v>6582</v>
      </c>
      <c r="AA65" t="s">
        <v>6497</v>
      </c>
      <c r="AB65" t="s">
        <v>6475</v>
      </c>
      <c r="AC65" t="s">
        <v>6498</v>
      </c>
      <c r="AD65" t="s">
        <v>136</v>
      </c>
      <c r="AE65" t="s">
        <v>1544</v>
      </c>
      <c r="AF65" t="s">
        <v>137</v>
      </c>
      <c r="AG65" t="s">
        <v>1408</v>
      </c>
      <c r="AI65" t="s">
        <v>139</v>
      </c>
      <c r="AK65" t="s">
        <v>140</v>
      </c>
      <c r="AM65" t="s">
        <v>141</v>
      </c>
      <c r="AS65" t="s">
        <v>6605</v>
      </c>
      <c r="AZ65" t="s">
        <v>2762</v>
      </c>
      <c r="BA65" t="s">
        <v>1208</v>
      </c>
      <c r="BB65" t="s">
        <v>2763</v>
      </c>
      <c r="BC65" t="s">
        <v>2764</v>
      </c>
      <c r="BE65" s="15"/>
      <c r="BG65" t="s">
        <v>1721</v>
      </c>
      <c r="BH65">
        <v>5</v>
      </c>
      <c r="BI65" t="s">
        <v>139</v>
      </c>
      <c r="BJ65" s="15"/>
      <c r="BK65" t="s">
        <v>146</v>
      </c>
      <c r="BL65">
        <v>4</v>
      </c>
      <c r="BM65" s="16">
        <v>45832.708333333299</v>
      </c>
      <c r="BO65" s="16"/>
      <c r="BP65" t="s">
        <v>147</v>
      </c>
      <c r="BQ65" t="s">
        <v>147</v>
      </c>
      <c r="BS65">
        <v>5</v>
      </c>
      <c r="BT65" t="b">
        <v>0</v>
      </c>
      <c r="BV65">
        <v>5</v>
      </c>
      <c r="BW65">
        <v>2.5</v>
      </c>
      <c r="BX65" t="s">
        <v>1103</v>
      </c>
      <c r="BY65" t="s">
        <v>6468</v>
      </c>
      <c r="BZ65" t="s">
        <v>6469</v>
      </c>
      <c r="CA65" t="s">
        <v>6584</v>
      </c>
      <c r="CB65" t="s">
        <v>6448</v>
      </c>
      <c r="CD65" t="s">
        <v>6585</v>
      </c>
      <c r="CI65">
        <v>34.529699999999998</v>
      </c>
      <c r="CJ65">
        <v>-83.418800000000005</v>
      </c>
      <c r="CK65" t="s">
        <v>324</v>
      </c>
      <c r="CN65" t="s">
        <v>135</v>
      </c>
      <c r="CO65" t="s">
        <v>1216</v>
      </c>
      <c r="CV65" t="s">
        <v>154</v>
      </c>
      <c r="CW65" t="s">
        <v>6479</v>
      </c>
      <c r="CX65" t="s">
        <v>6586</v>
      </c>
      <c r="DC65" s="15"/>
      <c r="DH65" t="s">
        <v>146</v>
      </c>
    </row>
    <row r="66" spans="1:112" x14ac:dyDescent="0.25">
      <c r="A66" t="s">
        <v>6468</v>
      </c>
      <c r="B66" t="s">
        <v>6469</v>
      </c>
      <c r="C66" t="s">
        <v>6604</v>
      </c>
      <c r="D66" t="s">
        <v>124</v>
      </c>
      <c r="E66" t="s">
        <v>125</v>
      </c>
      <c r="G66" s="15">
        <v>45832</v>
      </c>
      <c r="H66" t="s">
        <v>2158</v>
      </c>
      <c r="I66" t="s">
        <v>1791</v>
      </c>
      <c r="J66" s="15"/>
      <c r="T66" t="s">
        <v>6471</v>
      </c>
      <c r="V66" t="s">
        <v>6582</v>
      </c>
      <c r="AA66" t="s">
        <v>6497</v>
      </c>
      <c r="AB66" t="s">
        <v>6475</v>
      </c>
      <c r="AC66" t="s">
        <v>6498</v>
      </c>
      <c r="AD66" t="s">
        <v>136</v>
      </c>
      <c r="AE66" t="s">
        <v>1544</v>
      </c>
      <c r="AF66" t="s">
        <v>137</v>
      </c>
      <c r="AG66" t="s">
        <v>1408</v>
      </c>
      <c r="AI66" t="s">
        <v>139</v>
      </c>
      <c r="AK66" t="s">
        <v>140</v>
      </c>
      <c r="AM66" t="s">
        <v>141</v>
      </c>
      <c r="AS66" t="s">
        <v>6606</v>
      </c>
      <c r="AZ66" t="s">
        <v>2762</v>
      </c>
      <c r="BA66" t="s">
        <v>1208</v>
      </c>
      <c r="BB66" t="s">
        <v>2763</v>
      </c>
      <c r="BC66" t="s">
        <v>2764</v>
      </c>
      <c r="BE66" s="15"/>
      <c r="BG66" t="s">
        <v>1721</v>
      </c>
      <c r="BH66">
        <v>5</v>
      </c>
      <c r="BI66" t="s">
        <v>139</v>
      </c>
      <c r="BJ66" s="15"/>
      <c r="BK66" t="s">
        <v>146</v>
      </c>
      <c r="BL66">
        <v>4</v>
      </c>
      <c r="BM66" s="16">
        <v>45832.708333333299</v>
      </c>
      <c r="BO66" s="16"/>
      <c r="BP66" t="s">
        <v>147</v>
      </c>
      <c r="BQ66" t="s">
        <v>147</v>
      </c>
      <c r="BS66">
        <v>5</v>
      </c>
      <c r="BT66" t="b">
        <v>0</v>
      </c>
      <c r="BV66">
        <v>5</v>
      </c>
      <c r="BW66">
        <v>2.5</v>
      </c>
      <c r="BX66" t="s">
        <v>1103</v>
      </c>
      <c r="BY66" t="s">
        <v>6468</v>
      </c>
      <c r="BZ66" t="s">
        <v>6469</v>
      </c>
      <c r="CA66" t="s">
        <v>6584</v>
      </c>
      <c r="CB66" t="s">
        <v>6448</v>
      </c>
      <c r="CD66" t="s">
        <v>6585</v>
      </c>
      <c r="CI66">
        <v>34.529699999999998</v>
      </c>
      <c r="CJ66">
        <v>-83.418800000000005</v>
      </c>
      <c r="CK66" t="s">
        <v>324</v>
      </c>
      <c r="CN66" t="s">
        <v>135</v>
      </c>
      <c r="CO66" t="s">
        <v>1216</v>
      </c>
      <c r="CV66" t="s">
        <v>154</v>
      </c>
      <c r="CW66" t="s">
        <v>6479</v>
      </c>
      <c r="CX66" t="s">
        <v>6586</v>
      </c>
      <c r="DC66" s="15"/>
      <c r="DH66" t="s">
        <v>146</v>
      </c>
    </row>
    <row r="67" spans="1:112" x14ac:dyDescent="0.25">
      <c r="A67" t="s">
        <v>6468</v>
      </c>
      <c r="B67" t="s">
        <v>6469</v>
      </c>
      <c r="C67" t="s">
        <v>6607</v>
      </c>
      <c r="D67" t="s">
        <v>124</v>
      </c>
      <c r="E67" t="s">
        <v>125</v>
      </c>
      <c r="G67" s="15">
        <v>45902</v>
      </c>
      <c r="H67" t="s">
        <v>605</v>
      </c>
      <c r="I67" t="s">
        <v>1791</v>
      </c>
      <c r="J67" s="15"/>
      <c r="T67" t="s">
        <v>6471</v>
      </c>
      <c r="V67" t="s">
        <v>6577</v>
      </c>
      <c r="AA67" t="s">
        <v>6497</v>
      </c>
      <c r="AB67" t="s">
        <v>6475</v>
      </c>
      <c r="AC67" t="s">
        <v>6498</v>
      </c>
      <c r="AD67" t="s">
        <v>136</v>
      </c>
      <c r="AE67" t="s">
        <v>1544</v>
      </c>
      <c r="AF67" t="s">
        <v>137</v>
      </c>
      <c r="AG67" t="s">
        <v>1408</v>
      </c>
      <c r="AI67" t="s">
        <v>139</v>
      </c>
      <c r="AK67" t="s">
        <v>140</v>
      </c>
      <c r="AM67" t="s">
        <v>141</v>
      </c>
      <c r="AS67" t="s">
        <v>6608</v>
      </c>
      <c r="AZ67" t="s">
        <v>2762</v>
      </c>
      <c r="BA67" t="s">
        <v>1208</v>
      </c>
      <c r="BB67" t="s">
        <v>2763</v>
      </c>
      <c r="BC67" t="s">
        <v>2764</v>
      </c>
      <c r="BE67" s="15"/>
      <c r="BG67" t="s">
        <v>1721</v>
      </c>
      <c r="BH67">
        <v>5</v>
      </c>
      <c r="BI67" t="s">
        <v>139</v>
      </c>
      <c r="BJ67" s="15"/>
      <c r="BK67" t="s">
        <v>146</v>
      </c>
      <c r="BL67">
        <v>4</v>
      </c>
      <c r="BM67" s="16">
        <v>45902.638888888898</v>
      </c>
      <c r="BO67" s="16"/>
      <c r="BP67" t="s">
        <v>147</v>
      </c>
      <c r="BQ67" t="s">
        <v>147</v>
      </c>
      <c r="BS67">
        <v>5</v>
      </c>
      <c r="BT67" t="b">
        <v>0</v>
      </c>
      <c r="BV67">
        <v>5</v>
      </c>
      <c r="BW67">
        <v>2.5</v>
      </c>
      <c r="BX67" t="s">
        <v>1103</v>
      </c>
      <c r="BY67" t="s">
        <v>6468</v>
      </c>
      <c r="BZ67" t="s">
        <v>6469</v>
      </c>
      <c r="CA67" t="s">
        <v>6579</v>
      </c>
      <c r="CB67" t="s">
        <v>6448</v>
      </c>
      <c r="CD67" t="s">
        <v>6478</v>
      </c>
      <c r="CI67">
        <v>33.798900000000003</v>
      </c>
      <c r="CJ67">
        <v>-83.97</v>
      </c>
      <c r="CK67" t="s">
        <v>324</v>
      </c>
      <c r="CN67" t="s">
        <v>1971</v>
      </c>
      <c r="CO67" t="s">
        <v>1216</v>
      </c>
      <c r="CV67" t="s">
        <v>154</v>
      </c>
      <c r="CW67" t="s">
        <v>6479</v>
      </c>
      <c r="CX67" t="s">
        <v>5679</v>
      </c>
      <c r="DC67" s="15"/>
      <c r="DH67" t="s">
        <v>146</v>
      </c>
    </row>
    <row r="68" spans="1:112" x14ac:dyDescent="0.25">
      <c r="A68" t="s">
        <v>6468</v>
      </c>
      <c r="B68" t="s">
        <v>6469</v>
      </c>
      <c r="C68" t="s">
        <v>6609</v>
      </c>
      <c r="D68" t="s">
        <v>124</v>
      </c>
      <c r="E68" t="s">
        <v>125</v>
      </c>
      <c r="G68" s="15">
        <v>45903</v>
      </c>
      <c r="H68" t="s">
        <v>682</v>
      </c>
      <c r="I68" t="s">
        <v>1791</v>
      </c>
      <c r="J68" s="15"/>
      <c r="T68" t="s">
        <v>6471</v>
      </c>
      <c r="V68" t="s">
        <v>6588</v>
      </c>
      <c r="AA68" t="s">
        <v>6497</v>
      </c>
      <c r="AB68" t="s">
        <v>6475</v>
      </c>
      <c r="AC68" t="s">
        <v>6498</v>
      </c>
      <c r="AD68" t="s">
        <v>136</v>
      </c>
      <c r="AE68" t="s">
        <v>1544</v>
      </c>
      <c r="AF68" t="s">
        <v>137</v>
      </c>
      <c r="AG68" t="s">
        <v>1408</v>
      </c>
      <c r="AI68" t="s">
        <v>139</v>
      </c>
      <c r="AK68" t="s">
        <v>140</v>
      </c>
      <c r="AM68" t="s">
        <v>141</v>
      </c>
      <c r="AS68" t="s">
        <v>6610</v>
      </c>
      <c r="AZ68" t="s">
        <v>2762</v>
      </c>
      <c r="BA68" t="s">
        <v>1208</v>
      </c>
      <c r="BB68" t="s">
        <v>2763</v>
      </c>
      <c r="BC68" t="s">
        <v>2764</v>
      </c>
      <c r="BE68" s="15"/>
      <c r="BG68" t="s">
        <v>1721</v>
      </c>
      <c r="BH68">
        <v>5</v>
      </c>
      <c r="BI68" t="s">
        <v>139</v>
      </c>
      <c r="BJ68" s="15"/>
      <c r="BK68" t="s">
        <v>146</v>
      </c>
      <c r="BL68">
        <v>4</v>
      </c>
      <c r="BM68" s="16">
        <v>45903.607638888898</v>
      </c>
      <c r="BO68" s="16"/>
      <c r="BP68" t="s">
        <v>147</v>
      </c>
      <c r="BQ68" t="s">
        <v>147</v>
      </c>
      <c r="BS68">
        <v>5</v>
      </c>
      <c r="BT68" t="b">
        <v>0</v>
      </c>
      <c r="BV68">
        <v>5</v>
      </c>
      <c r="BW68">
        <v>2.5</v>
      </c>
      <c r="BX68" t="s">
        <v>1103</v>
      </c>
      <c r="BY68" t="s">
        <v>6468</v>
      </c>
      <c r="BZ68" t="s">
        <v>6469</v>
      </c>
      <c r="CA68" t="s">
        <v>6590</v>
      </c>
      <c r="CB68" t="s">
        <v>6448</v>
      </c>
      <c r="CD68" t="s">
        <v>6591</v>
      </c>
      <c r="CI68">
        <v>33.802799999999998</v>
      </c>
      <c r="CJ68">
        <v>-84.431700000000006</v>
      </c>
      <c r="CK68" t="s">
        <v>324</v>
      </c>
      <c r="CN68" t="s">
        <v>135</v>
      </c>
      <c r="CO68" t="s">
        <v>1216</v>
      </c>
      <c r="CV68" t="s">
        <v>154</v>
      </c>
      <c r="CW68" t="s">
        <v>6479</v>
      </c>
      <c r="CX68" t="s">
        <v>6575</v>
      </c>
      <c r="DC68" s="15"/>
      <c r="DH68" t="s">
        <v>146</v>
      </c>
    </row>
    <row r="69" spans="1:112" x14ac:dyDescent="0.25">
      <c r="A69" t="s">
        <v>6468</v>
      </c>
      <c r="B69" t="s">
        <v>6469</v>
      </c>
      <c r="C69" t="s">
        <v>6611</v>
      </c>
      <c r="D69" t="s">
        <v>124</v>
      </c>
      <c r="E69" t="s">
        <v>125</v>
      </c>
      <c r="G69" s="15">
        <v>45903</v>
      </c>
      <c r="H69" t="s">
        <v>1584</v>
      </c>
      <c r="I69" t="s">
        <v>1791</v>
      </c>
      <c r="J69" s="15"/>
      <c r="T69" t="s">
        <v>6471</v>
      </c>
      <c r="V69" t="s">
        <v>6555</v>
      </c>
      <c r="AA69" t="s">
        <v>6497</v>
      </c>
      <c r="AB69" t="s">
        <v>6475</v>
      </c>
      <c r="AC69" t="s">
        <v>6498</v>
      </c>
      <c r="AD69" t="s">
        <v>136</v>
      </c>
      <c r="AE69" t="s">
        <v>1544</v>
      </c>
      <c r="AF69" t="s">
        <v>137</v>
      </c>
      <c r="AG69" t="s">
        <v>1408</v>
      </c>
      <c r="AI69" t="s">
        <v>139</v>
      </c>
      <c r="AK69" t="s">
        <v>140</v>
      </c>
      <c r="AM69" t="s">
        <v>141</v>
      </c>
      <c r="AS69" t="s">
        <v>6612</v>
      </c>
      <c r="AZ69" t="s">
        <v>2762</v>
      </c>
      <c r="BA69" t="s">
        <v>1208</v>
      </c>
      <c r="BB69" t="s">
        <v>2763</v>
      </c>
      <c r="BC69" t="s">
        <v>2764</v>
      </c>
      <c r="BE69" s="15"/>
      <c r="BG69" t="s">
        <v>1721</v>
      </c>
      <c r="BH69">
        <v>5</v>
      </c>
      <c r="BI69" t="s">
        <v>139</v>
      </c>
      <c r="BJ69" s="15"/>
      <c r="BK69" t="s">
        <v>146</v>
      </c>
      <c r="BL69">
        <v>4</v>
      </c>
      <c r="BM69" s="16">
        <v>45903.659722222197</v>
      </c>
      <c r="BO69" s="16"/>
      <c r="BP69" t="s">
        <v>147</v>
      </c>
      <c r="BQ69" t="s">
        <v>147</v>
      </c>
      <c r="BS69">
        <v>5</v>
      </c>
      <c r="BT69" t="b">
        <v>0</v>
      </c>
      <c r="BV69">
        <v>5</v>
      </c>
      <c r="BW69">
        <v>2.5</v>
      </c>
      <c r="BX69" t="s">
        <v>1103</v>
      </c>
      <c r="BY69" t="s">
        <v>6468</v>
      </c>
      <c r="BZ69" t="s">
        <v>6469</v>
      </c>
      <c r="CA69" t="s">
        <v>6557</v>
      </c>
      <c r="CB69" t="s">
        <v>6448</v>
      </c>
      <c r="CD69" t="s">
        <v>6478</v>
      </c>
      <c r="CI69">
        <v>33.7241</v>
      </c>
      <c r="CJ69">
        <v>-84.285700000000006</v>
      </c>
      <c r="CK69" t="s">
        <v>324</v>
      </c>
      <c r="CN69" t="s">
        <v>135</v>
      </c>
      <c r="CO69" t="s">
        <v>1216</v>
      </c>
      <c r="CV69" t="s">
        <v>154</v>
      </c>
      <c r="CW69" t="s">
        <v>6479</v>
      </c>
      <c r="CX69" t="s">
        <v>6186</v>
      </c>
      <c r="DC69" s="15"/>
      <c r="DH69" t="s">
        <v>146</v>
      </c>
    </row>
    <row r="70" spans="1:112" x14ac:dyDescent="0.25">
      <c r="A70" t="s">
        <v>6468</v>
      </c>
      <c r="B70" t="s">
        <v>6469</v>
      </c>
      <c r="C70" t="s">
        <v>6613</v>
      </c>
      <c r="D70" t="s">
        <v>124</v>
      </c>
      <c r="E70" t="s">
        <v>125</v>
      </c>
      <c r="G70" s="15">
        <v>45903</v>
      </c>
      <c r="H70" t="s">
        <v>2478</v>
      </c>
      <c r="I70" t="s">
        <v>1791</v>
      </c>
      <c r="J70" s="15"/>
      <c r="T70" t="s">
        <v>6471</v>
      </c>
      <c r="V70" t="s">
        <v>6543</v>
      </c>
      <c r="AA70" t="s">
        <v>6497</v>
      </c>
      <c r="AB70" t="s">
        <v>6475</v>
      </c>
      <c r="AC70" t="s">
        <v>6498</v>
      </c>
      <c r="AD70" t="s">
        <v>136</v>
      </c>
      <c r="AE70" t="s">
        <v>1544</v>
      </c>
      <c r="AF70" t="s">
        <v>137</v>
      </c>
      <c r="AG70" t="s">
        <v>1408</v>
      </c>
      <c r="AI70" t="s">
        <v>139</v>
      </c>
      <c r="AK70" t="s">
        <v>140</v>
      </c>
      <c r="AM70" t="s">
        <v>141</v>
      </c>
      <c r="AS70" t="s">
        <v>6614</v>
      </c>
      <c r="AZ70" t="s">
        <v>2762</v>
      </c>
      <c r="BA70" t="s">
        <v>1208</v>
      </c>
      <c r="BB70" t="s">
        <v>2763</v>
      </c>
      <c r="BC70" t="s">
        <v>2764</v>
      </c>
      <c r="BE70" s="15"/>
      <c r="BG70" t="s">
        <v>1721</v>
      </c>
      <c r="BH70">
        <v>5</v>
      </c>
      <c r="BI70" t="s">
        <v>139</v>
      </c>
      <c r="BJ70" s="15"/>
      <c r="BK70" t="s">
        <v>146</v>
      </c>
      <c r="BL70">
        <v>4</v>
      </c>
      <c r="BM70" s="16">
        <v>45903.756944444402</v>
      </c>
      <c r="BO70" s="16"/>
      <c r="BP70" t="s">
        <v>147</v>
      </c>
      <c r="BQ70" t="s">
        <v>147</v>
      </c>
      <c r="BS70">
        <v>5</v>
      </c>
      <c r="BT70" t="b">
        <v>0</v>
      </c>
      <c r="BV70">
        <v>5</v>
      </c>
      <c r="BW70">
        <v>2.5</v>
      </c>
      <c r="BX70" t="s">
        <v>1103</v>
      </c>
      <c r="BY70" t="s">
        <v>6468</v>
      </c>
      <c r="BZ70" t="s">
        <v>6469</v>
      </c>
      <c r="CA70" t="s">
        <v>6545</v>
      </c>
      <c r="CB70" t="s">
        <v>6448</v>
      </c>
      <c r="CD70" t="s">
        <v>6546</v>
      </c>
      <c r="CI70">
        <v>33.393900000000002</v>
      </c>
      <c r="CJ70">
        <v>-84.819500000000005</v>
      </c>
      <c r="CK70" t="s">
        <v>324</v>
      </c>
      <c r="CN70" t="s">
        <v>1971</v>
      </c>
      <c r="CO70" t="s">
        <v>1216</v>
      </c>
      <c r="CV70" t="s">
        <v>154</v>
      </c>
      <c r="CW70" t="s">
        <v>6479</v>
      </c>
      <c r="CX70" t="s">
        <v>6547</v>
      </c>
      <c r="DC70" s="15"/>
      <c r="DH70" t="s">
        <v>146</v>
      </c>
    </row>
    <row r="71" spans="1:112" x14ac:dyDescent="0.25">
      <c r="A71" t="s">
        <v>6468</v>
      </c>
      <c r="B71" t="s">
        <v>6469</v>
      </c>
      <c r="C71" t="s">
        <v>6615</v>
      </c>
      <c r="D71" t="s">
        <v>124</v>
      </c>
      <c r="E71" t="s">
        <v>125</v>
      </c>
      <c r="G71" s="15">
        <v>45929</v>
      </c>
      <c r="H71" t="s">
        <v>6616</v>
      </c>
      <c r="I71" t="s">
        <v>1791</v>
      </c>
      <c r="J71" s="15"/>
      <c r="T71" t="s">
        <v>6471</v>
      </c>
      <c r="V71" t="s">
        <v>6582</v>
      </c>
      <c r="AA71" t="s">
        <v>6497</v>
      </c>
      <c r="AB71" t="s">
        <v>6475</v>
      </c>
      <c r="AC71" t="s">
        <v>6498</v>
      </c>
      <c r="AD71" t="s">
        <v>136</v>
      </c>
      <c r="AE71" t="s">
        <v>1544</v>
      </c>
      <c r="AF71" t="s">
        <v>137</v>
      </c>
      <c r="AG71" t="s">
        <v>1408</v>
      </c>
      <c r="AI71" t="s">
        <v>139</v>
      </c>
      <c r="AK71" t="s">
        <v>140</v>
      </c>
      <c r="AM71" t="s">
        <v>141</v>
      </c>
      <c r="AS71" t="s">
        <v>6617</v>
      </c>
      <c r="AZ71" t="s">
        <v>2762</v>
      </c>
      <c r="BA71" t="s">
        <v>1208</v>
      </c>
      <c r="BB71" t="s">
        <v>2763</v>
      </c>
      <c r="BC71" t="s">
        <v>2764</v>
      </c>
      <c r="BE71" s="15"/>
      <c r="BG71" t="s">
        <v>1721</v>
      </c>
      <c r="BH71">
        <v>5</v>
      </c>
      <c r="BI71" t="s">
        <v>139</v>
      </c>
      <c r="BJ71" s="15"/>
      <c r="BK71" t="s">
        <v>146</v>
      </c>
      <c r="BL71">
        <v>4</v>
      </c>
      <c r="BM71" s="16">
        <v>45929.724305555603</v>
      </c>
      <c r="BO71" s="16"/>
      <c r="BP71" t="s">
        <v>147</v>
      </c>
      <c r="BQ71" t="s">
        <v>147</v>
      </c>
      <c r="BS71">
        <v>5</v>
      </c>
      <c r="BT71" t="b">
        <v>0</v>
      </c>
      <c r="BV71">
        <v>5</v>
      </c>
      <c r="BW71">
        <v>2.5</v>
      </c>
      <c r="BX71" t="s">
        <v>1103</v>
      </c>
      <c r="BY71" t="s">
        <v>6468</v>
      </c>
      <c r="BZ71" t="s">
        <v>6469</v>
      </c>
      <c r="CA71" t="s">
        <v>6584</v>
      </c>
      <c r="CB71" t="s">
        <v>6448</v>
      </c>
      <c r="CD71" t="s">
        <v>6585</v>
      </c>
      <c r="CI71">
        <v>34.529699999999998</v>
      </c>
      <c r="CJ71">
        <v>-83.418800000000005</v>
      </c>
      <c r="CK71" t="s">
        <v>324</v>
      </c>
      <c r="CN71" t="s">
        <v>135</v>
      </c>
      <c r="CO71" t="s">
        <v>1216</v>
      </c>
      <c r="CV71" t="s">
        <v>154</v>
      </c>
      <c r="CW71" t="s">
        <v>6479</v>
      </c>
      <c r="CX71" t="s">
        <v>6586</v>
      </c>
      <c r="DC71" s="15"/>
      <c r="DH71" t="s">
        <v>146</v>
      </c>
    </row>
    <row r="72" spans="1:112" x14ac:dyDescent="0.25">
      <c r="A72" t="s">
        <v>6468</v>
      </c>
      <c r="B72" t="s">
        <v>6469</v>
      </c>
      <c r="C72" t="s">
        <v>6615</v>
      </c>
      <c r="D72" t="s">
        <v>124</v>
      </c>
      <c r="E72" t="s">
        <v>125</v>
      </c>
      <c r="G72" s="15">
        <v>45929</v>
      </c>
      <c r="H72" t="s">
        <v>6616</v>
      </c>
      <c r="I72" t="s">
        <v>1791</v>
      </c>
      <c r="J72" s="15"/>
      <c r="T72" t="s">
        <v>6471</v>
      </c>
      <c r="V72" t="s">
        <v>6582</v>
      </c>
      <c r="AA72" t="s">
        <v>6497</v>
      </c>
      <c r="AB72" t="s">
        <v>6475</v>
      </c>
      <c r="AC72" t="s">
        <v>6498</v>
      </c>
      <c r="AD72" t="s">
        <v>136</v>
      </c>
      <c r="AE72" t="s">
        <v>1544</v>
      </c>
      <c r="AF72" t="s">
        <v>137</v>
      </c>
      <c r="AG72" t="s">
        <v>1408</v>
      </c>
      <c r="AI72" t="s">
        <v>139</v>
      </c>
      <c r="AK72" t="s">
        <v>140</v>
      </c>
      <c r="AM72" t="s">
        <v>141</v>
      </c>
      <c r="AS72" t="s">
        <v>6618</v>
      </c>
      <c r="AZ72" t="s">
        <v>2762</v>
      </c>
      <c r="BA72" t="s">
        <v>1208</v>
      </c>
      <c r="BB72" t="s">
        <v>2763</v>
      </c>
      <c r="BC72" t="s">
        <v>2764</v>
      </c>
      <c r="BE72" s="15"/>
      <c r="BG72" t="s">
        <v>1721</v>
      </c>
      <c r="BH72">
        <v>5</v>
      </c>
      <c r="BI72" t="s">
        <v>139</v>
      </c>
      <c r="BJ72" s="15"/>
      <c r="BK72" t="s">
        <v>146</v>
      </c>
      <c r="BL72">
        <v>4</v>
      </c>
      <c r="BM72" s="16">
        <v>45929.724305555603</v>
      </c>
      <c r="BO72" s="16"/>
      <c r="BP72" t="s">
        <v>147</v>
      </c>
      <c r="BQ72" t="s">
        <v>147</v>
      </c>
      <c r="BS72">
        <v>5</v>
      </c>
      <c r="BT72" t="b">
        <v>0</v>
      </c>
      <c r="BV72">
        <v>5</v>
      </c>
      <c r="BW72">
        <v>2.5</v>
      </c>
      <c r="BX72" t="s">
        <v>1103</v>
      </c>
      <c r="BY72" t="s">
        <v>6468</v>
      </c>
      <c r="BZ72" t="s">
        <v>6469</v>
      </c>
      <c r="CA72" t="s">
        <v>6584</v>
      </c>
      <c r="CB72" t="s">
        <v>6448</v>
      </c>
      <c r="CD72" t="s">
        <v>6585</v>
      </c>
      <c r="CI72">
        <v>34.529699999999998</v>
      </c>
      <c r="CJ72">
        <v>-83.418800000000005</v>
      </c>
      <c r="CK72" t="s">
        <v>324</v>
      </c>
      <c r="CN72" t="s">
        <v>135</v>
      </c>
      <c r="CO72" t="s">
        <v>1216</v>
      </c>
      <c r="CV72" t="s">
        <v>154</v>
      </c>
      <c r="CW72" t="s">
        <v>6479</v>
      </c>
      <c r="CX72" t="s">
        <v>6586</v>
      </c>
      <c r="DC72" s="15"/>
      <c r="DH72" t="s">
        <v>146</v>
      </c>
    </row>
    <row r="73" spans="1:112" x14ac:dyDescent="0.25">
      <c r="A73" t="s">
        <v>6416</v>
      </c>
      <c r="B73" t="s">
        <v>6417</v>
      </c>
      <c r="C73" t="s">
        <v>6619</v>
      </c>
      <c r="D73" t="s">
        <v>124</v>
      </c>
      <c r="E73" t="s">
        <v>125</v>
      </c>
      <c r="G73" s="15">
        <v>42429</v>
      </c>
      <c r="J73" s="15"/>
      <c r="T73" t="s">
        <v>6419</v>
      </c>
      <c r="V73" t="s">
        <v>6420</v>
      </c>
      <c r="AA73" t="s">
        <v>6421</v>
      </c>
      <c r="AB73" t="s">
        <v>6416</v>
      </c>
      <c r="AC73" t="s">
        <v>6422</v>
      </c>
      <c r="AD73" t="s">
        <v>1407</v>
      </c>
      <c r="AE73" t="s">
        <v>1544</v>
      </c>
      <c r="AF73" t="s">
        <v>137</v>
      </c>
      <c r="AG73" t="s">
        <v>1408</v>
      </c>
      <c r="AI73" t="s">
        <v>139</v>
      </c>
      <c r="AK73" t="s">
        <v>140</v>
      </c>
      <c r="AM73" t="s">
        <v>141</v>
      </c>
      <c r="AZ73" t="s">
        <v>2762</v>
      </c>
      <c r="BA73" t="s">
        <v>1208</v>
      </c>
      <c r="BB73" t="s">
        <v>2763</v>
      </c>
      <c r="BC73" t="s">
        <v>2764</v>
      </c>
      <c r="BE73" s="15">
        <v>42437</v>
      </c>
      <c r="BG73" t="s">
        <v>3117</v>
      </c>
      <c r="BH73">
        <v>5</v>
      </c>
      <c r="BI73" t="s">
        <v>139</v>
      </c>
      <c r="BJ73" s="15"/>
      <c r="BK73" t="s">
        <v>146</v>
      </c>
      <c r="BM73" s="16"/>
      <c r="BO73" s="16"/>
      <c r="BP73" t="s">
        <v>147</v>
      </c>
      <c r="BQ73" t="s">
        <v>147</v>
      </c>
      <c r="BS73">
        <v>5</v>
      </c>
      <c r="BT73" t="b">
        <v>0</v>
      </c>
      <c r="BV73">
        <v>5</v>
      </c>
      <c r="BW73">
        <v>2.5</v>
      </c>
      <c r="BX73" t="s">
        <v>1103</v>
      </c>
      <c r="BY73" t="s">
        <v>6416</v>
      </c>
      <c r="BZ73" t="s">
        <v>6417</v>
      </c>
      <c r="CA73" t="s">
        <v>6423</v>
      </c>
      <c r="CB73" t="s">
        <v>6424</v>
      </c>
      <c r="CD73" t="s">
        <v>6425</v>
      </c>
      <c r="CI73">
        <v>39.855746590000003</v>
      </c>
      <c r="CJ73">
        <v>-110.31228572000001</v>
      </c>
      <c r="CN73" t="s">
        <v>1971</v>
      </c>
      <c r="CO73" t="s">
        <v>298</v>
      </c>
      <c r="CV73" t="s">
        <v>154</v>
      </c>
      <c r="CW73" t="s">
        <v>514</v>
      </c>
      <c r="CX73" t="s">
        <v>321</v>
      </c>
      <c r="DC73" s="15"/>
      <c r="DH73" t="s">
        <v>146</v>
      </c>
    </row>
    <row r="74" spans="1:112" x14ac:dyDescent="0.25">
      <c r="A74" t="s">
        <v>6416</v>
      </c>
      <c r="B74" t="s">
        <v>6417</v>
      </c>
      <c r="C74" t="s">
        <v>6620</v>
      </c>
      <c r="D74" t="s">
        <v>124</v>
      </c>
      <c r="E74" t="s">
        <v>125</v>
      </c>
      <c r="G74" s="15">
        <v>42429</v>
      </c>
      <c r="J74" s="15"/>
      <c r="T74" t="s">
        <v>6419</v>
      </c>
      <c r="V74" t="s">
        <v>6430</v>
      </c>
      <c r="AA74" t="s">
        <v>6421</v>
      </c>
      <c r="AB74" t="s">
        <v>6416</v>
      </c>
      <c r="AC74" t="s">
        <v>6422</v>
      </c>
      <c r="AD74" t="s">
        <v>1407</v>
      </c>
      <c r="AE74" t="s">
        <v>1544</v>
      </c>
      <c r="AF74" t="s">
        <v>137</v>
      </c>
      <c r="AG74" t="s">
        <v>1408</v>
      </c>
      <c r="AI74" t="s">
        <v>139</v>
      </c>
      <c r="AK74" t="s">
        <v>140</v>
      </c>
      <c r="AM74" t="s">
        <v>141</v>
      </c>
      <c r="AZ74" t="s">
        <v>2762</v>
      </c>
      <c r="BA74" t="s">
        <v>1208</v>
      </c>
      <c r="BB74" t="s">
        <v>2763</v>
      </c>
      <c r="BC74" t="s">
        <v>2764</v>
      </c>
      <c r="BE74" s="15">
        <v>42437</v>
      </c>
      <c r="BG74" t="s">
        <v>3117</v>
      </c>
      <c r="BH74">
        <v>5</v>
      </c>
      <c r="BI74" t="s">
        <v>139</v>
      </c>
      <c r="BJ74" s="15"/>
      <c r="BK74" t="s">
        <v>146</v>
      </c>
      <c r="BM74" s="16"/>
      <c r="BO74" s="16"/>
      <c r="BP74" t="s">
        <v>147</v>
      </c>
      <c r="BQ74" t="s">
        <v>147</v>
      </c>
      <c r="BS74">
        <v>5</v>
      </c>
      <c r="BT74" t="b">
        <v>0</v>
      </c>
      <c r="BV74">
        <v>5</v>
      </c>
      <c r="BW74">
        <v>2.5</v>
      </c>
      <c r="BX74" t="s">
        <v>1103</v>
      </c>
      <c r="BY74" t="s">
        <v>6416</v>
      </c>
      <c r="BZ74" t="s">
        <v>6417</v>
      </c>
      <c r="CA74" t="s">
        <v>6431</v>
      </c>
      <c r="CB74" t="s">
        <v>6424</v>
      </c>
      <c r="CD74" t="s">
        <v>6425</v>
      </c>
      <c r="CI74">
        <v>39.845177720000002</v>
      </c>
      <c r="CJ74">
        <v>-110.25103211</v>
      </c>
      <c r="CN74" t="s">
        <v>1971</v>
      </c>
      <c r="CO74" t="s">
        <v>298</v>
      </c>
      <c r="CV74" t="s">
        <v>154</v>
      </c>
      <c r="CW74" t="s">
        <v>514</v>
      </c>
      <c r="CX74" t="s">
        <v>321</v>
      </c>
      <c r="DC74" s="15"/>
      <c r="DH74" t="s">
        <v>146</v>
      </c>
    </row>
    <row r="75" spans="1:112" x14ac:dyDescent="0.25">
      <c r="A75" t="s">
        <v>6416</v>
      </c>
      <c r="B75" t="s">
        <v>6417</v>
      </c>
      <c r="C75" t="s">
        <v>6621</v>
      </c>
      <c r="D75" t="s">
        <v>124</v>
      </c>
      <c r="E75" t="s">
        <v>125</v>
      </c>
      <c r="G75" s="15">
        <v>42429</v>
      </c>
      <c r="J75" s="15"/>
      <c r="T75" t="s">
        <v>6419</v>
      </c>
      <c r="V75" t="s">
        <v>6427</v>
      </c>
      <c r="AA75" t="s">
        <v>6421</v>
      </c>
      <c r="AB75" t="s">
        <v>6416</v>
      </c>
      <c r="AC75" t="s">
        <v>6422</v>
      </c>
      <c r="AD75" t="s">
        <v>1407</v>
      </c>
      <c r="AE75" t="s">
        <v>1544</v>
      </c>
      <c r="AF75" t="s">
        <v>137</v>
      </c>
      <c r="AG75" t="s">
        <v>1408</v>
      </c>
      <c r="AI75" t="s">
        <v>139</v>
      </c>
      <c r="AK75" t="s">
        <v>140</v>
      </c>
      <c r="AM75" t="s">
        <v>141</v>
      </c>
      <c r="AZ75" t="s">
        <v>2762</v>
      </c>
      <c r="BA75" t="s">
        <v>1208</v>
      </c>
      <c r="BB75" t="s">
        <v>2763</v>
      </c>
      <c r="BC75" t="s">
        <v>2764</v>
      </c>
      <c r="BE75" s="15">
        <v>42437</v>
      </c>
      <c r="BG75" t="s">
        <v>3117</v>
      </c>
      <c r="BH75">
        <v>5</v>
      </c>
      <c r="BI75" t="s">
        <v>139</v>
      </c>
      <c r="BJ75" s="15"/>
      <c r="BK75" t="s">
        <v>146</v>
      </c>
      <c r="BM75" s="16"/>
      <c r="BO75" s="16"/>
      <c r="BP75" t="s">
        <v>147</v>
      </c>
      <c r="BQ75" t="s">
        <v>147</v>
      </c>
      <c r="BS75">
        <v>5</v>
      </c>
      <c r="BT75" t="b">
        <v>0</v>
      </c>
      <c r="BV75">
        <v>5</v>
      </c>
      <c r="BW75">
        <v>2.5</v>
      </c>
      <c r="BX75" t="s">
        <v>1103</v>
      </c>
      <c r="BY75" t="s">
        <v>6416</v>
      </c>
      <c r="BZ75" t="s">
        <v>6417</v>
      </c>
      <c r="CA75" t="s">
        <v>6428</v>
      </c>
      <c r="CB75" t="s">
        <v>6424</v>
      </c>
      <c r="CD75" t="s">
        <v>6425</v>
      </c>
      <c r="CI75">
        <v>39.854535009999999</v>
      </c>
      <c r="CJ75">
        <v>-110.29105452</v>
      </c>
      <c r="CN75" t="s">
        <v>1971</v>
      </c>
      <c r="CO75" t="s">
        <v>298</v>
      </c>
      <c r="CV75" t="s">
        <v>154</v>
      </c>
      <c r="CW75" t="s">
        <v>514</v>
      </c>
      <c r="CX75" t="s">
        <v>321</v>
      </c>
      <c r="DC75" s="15"/>
      <c r="DH75" t="s">
        <v>146</v>
      </c>
    </row>
    <row r="76" spans="1:112" x14ac:dyDescent="0.25">
      <c r="A76" t="s">
        <v>6622</v>
      </c>
      <c r="B76" t="s">
        <v>6623</v>
      </c>
      <c r="C76" t="s">
        <v>6624</v>
      </c>
      <c r="D76" t="s">
        <v>124</v>
      </c>
      <c r="E76" t="s">
        <v>125</v>
      </c>
      <c r="G76" s="15">
        <v>43511</v>
      </c>
      <c r="H76" t="s">
        <v>4597</v>
      </c>
      <c r="I76" t="s">
        <v>1197</v>
      </c>
      <c r="J76" s="15"/>
      <c r="T76" t="s">
        <v>6625</v>
      </c>
      <c r="V76" t="s">
        <v>6626</v>
      </c>
      <c r="AA76" t="s">
        <v>6627</v>
      </c>
      <c r="AB76" t="s">
        <v>6622</v>
      </c>
      <c r="AC76" t="s">
        <v>6627</v>
      </c>
      <c r="AD76" t="s">
        <v>136</v>
      </c>
      <c r="AF76" t="s">
        <v>137</v>
      </c>
      <c r="AG76" t="s">
        <v>138</v>
      </c>
      <c r="AH76">
        <v>2</v>
      </c>
      <c r="AI76" t="s">
        <v>139</v>
      </c>
      <c r="AK76" t="s">
        <v>140</v>
      </c>
      <c r="AM76" t="s">
        <v>141</v>
      </c>
      <c r="AS76" t="s">
        <v>1445</v>
      </c>
      <c r="AU76">
        <v>1</v>
      </c>
      <c r="AV76" t="s">
        <v>130</v>
      </c>
      <c r="AZ76" t="s">
        <v>6047</v>
      </c>
      <c r="BA76" t="s">
        <v>6622</v>
      </c>
      <c r="BB76" t="s">
        <v>143</v>
      </c>
      <c r="BD76" t="s">
        <v>6628</v>
      </c>
      <c r="BE76" s="15">
        <v>43519</v>
      </c>
      <c r="BG76" t="s">
        <v>145</v>
      </c>
      <c r="BH76">
        <v>2</v>
      </c>
      <c r="BI76" t="s">
        <v>139</v>
      </c>
      <c r="BJ76" s="15"/>
      <c r="BK76" t="s">
        <v>146</v>
      </c>
      <c r="BL76">
        <v>8</v>
      </c>
      <c r="BM76" s="16">
        <v>43512.0625</v>
      </c>
      <c r="BO76" s="16"/>
      <c r="BP76" t="s">
        <v>147</v>
      </c>
      <c r="BQ76" t="s">
        <v>147</v>
      </c>
      <c r="BR76">
        <v>2</v>
      </c>
      <c r="BS76">
        <v>2</v>
      </c>
      <c r="BT76" t="b">
        <v>0</v>
      </c>
      <c r="BU76">
        <v>2</v>
      </c>
      <c r="BV76">
        <v>2</v>
      </c>
      <c r="BW76">
        <v>2</v>
      </c>
      <c r="BX76" t="s">
        <v>148</v>
      </c>
      <c r="BY76" t="s">
        <v>6622</v>
      </c>
      <c r="BZ76" t="s">
        <v>6623</v>
      </c>
      <c r="CA76" t="s">
        <v>6629</v>
      </c>
      <c r="CB76" t="s">
        <v>6630</v>
      </c>
      <c r="CD76" t="s">
        <v>6631</v>
      </c>
      <c r="CI76">
        <v>33.764800000000001</v>
      </c>
      <c r="CJ76">
        <v>-117.90300000000001</v>
      </c>
      <c r="CN76" t="s">
        <v>135</v>
      </c>
      <c r="CO76" t="s">
        <v>1216</v>
      </c>
      <c r="CV76" t="s">
        <v>154</v>
      </c>
      <c r="CW76" t="s">
        <v>6140</v>
      </c>
      <c r="CX76" t="s">
        <v>3466</v>
      </c>
      <c r="DC76" s="15"/>
      <c r="DH76" t="s">
        <v>146</v>
      </c>
    </row>
    <row r="77" spans="1:112" x14ac:dyDescent="0.25">
      <c r="A77" t="s">
        <v>6416</v>
      </c>
      <c r="B77" t="s">
        <v>6417</v>
      </c>
      <c r="C77" t="s">
        <v>6632</v>
      </c>
      <c r="D77" t="s">
        <v>124</v>
      </c>
      <c r="E77" t="s">
        <v>125</v>
      </c>
      <c r="G77" s="15">
        <v>42528</v>
      </c>
      <c r="J77" s="15"/>
      <c r="T77" t="s">
        <v>6419</v>
      </c>
      <c r="V77" t="s">
        <v>6633</v>
      </c>
      <c r="AA77" t="s">
        <v>6421</v>
      </c>
      <c r="AB77" t="s">
        <v>6416</v>
      </c>
      <c r="AC77" t="s">
        <v>6422</v>
      </c>
      <c r="AD77" t="s">
        <v>1407</v>
      </c>
      <c r="AE77" t="s">
        <v>1544</v>
      </c>
      <c r="AF77" t="s">
        <v>137</v>
      </c>
      <c r="AG77" t="s">
        <v>1408</v>
      </c>
      <c r="AI77" t="s">
        <v>139</v>
      </c>
      <c r="AK77" t="s">
        <v>140</v>
      </c>
      <c r="AM77" t="s">
        <v>141</v>
      </c>
      <c r="AZ77" t="s">
        <v>2762</v>
      </c>
      <c r="BA77" t="s">
        <v>1208</v>
      </c>
      <c r="BB77" t="s">
        <v>2763</v>
      </c>
      <c r="BC77" t="s">
        <v>2764</v>
      </c>
      <c r="BE77" s="15">
        <v>42531</v>
      </c>
      <c r="BG77" t="s">
        <v>3117</v>
      </c>
      <c r="BH77">
        <v>4</v>
      </c>
      <c r="BI77" t="s">
        <v>139</v>
      </c>
      <c r="BJ77" s="15"/>
      <c r="BK77" t="s">
        <v>146</v>
      </c>
      <c r="BM77" s="16"/>
      <c r="BO77" s="16"/>
      <c r="BP77" t="s">
        <v>147</v>
      </c>
      <c r="BQ77" t="s">
        <v>147</v>
      </c>
      <c r="BS77">
        <v>4</v>
      </c>
      <c r="BT77" t="b">
        <v>0</v>
      </c>
      <c r="BV77">
        <v>4</v>
      </c>
      <c r="BW77">
        <v>2</v>
      </c>
      <c r="BX77" t="s">
        <v>1103</v>
      </c>
      <c r="BY77" t="s">
        <v>6416</v>
      </c>
      <c r="BZ77" t="s">
        <v>6417</v>
      </c>
      <c r="CA77" t="s">
        <v>6634</v>
      </c>
      <c r="CB77" t="s">
        <v>6424</v>
      </c>
      <c r="CD77" t="s">
        <v>6425</v>
      </c>
      <c r="CI77">
        <v>39.839738240999999</v>
      </c>
      <c r="CJ77">
        <v>-109.98026620500001</v>
      </c>
      <c r="CN77" t="s">
        <v>1971</v>
      </c>
      <c r="CO77" t="s">
        <v>298</v>
      </c>
      <c r="CV77" t="s">
        <v>154</v>
      </c>
      <c r="CW77" t="s">
        <v>514</v>
      </c>
      <c r="CX77" t="s">
        <v>321</v>
      </c>
      <c r="DC77" s="15"/>
      <c r="DH77" t="s">
        <v>146</v>
      </c>
    </row>
    <row r="78" spans="1:112" x14ac:dyDescent="0.25">
      <c r="A78" t="s">
        <v>1400</v>
      </c>
      <c r="B78" t="s">
        <v>1401</v>
      </c>
      <c r="C78" t="s">
        <v>6635</v>
      </c>
      <c r="D78" t="s">
        <v>124</v>
      </c>
      <c r="E78" t="s">
        <v>125</v>
      </c>
      <c r="F78" t="s">
        <v>6402</v>
      </c>
      <c r="G78" s="15">
        <v>43739</v>
      </c>
      <c r="H78" t="s">
        <v>1236</v>
      </c>
      <c r="I78" t="s">
        <v>1197</v>
      </c>
      <c r="J78" s="15">
        <v>43739</v>
      </c>
      <c r="K78" t="s">
        <v>1236</v>
      </c>
      <c r="L78" t="s">
        <v>1197</v>
      </c>
      <c r="T78" t="s">
        <v>1404</v>
      </c>
      <c r="V78" t="s">
        <v>6551</v>
      </c>
      <c r="AA78" t="s">
        <v>1406</v>
      </c>
      <c r="AB78" t="s">
        <v>1400</v>
      </c>
      <c r="AC78" t="s">
        <v>1406</v>
      </c>
      <c r="AD78" t="s">
        <v>1407</v>
      </c>
      <c r="AF78" t="s">
        <v>137</v>
      </c>
      <c r="AG78" t="s">
        <v>1408</v>
      </c>
      <c r="AH78">
        <v>1.98</v>
      </c>
      <c r="AI78" t="s">
        <v>139</v>
      </c>
      <c r="AK78" t="s">
        <v>140</v>
      </c>
      <c r="AM78" t="s">
        <v>141</v>
      </c>
      <c r="AZ78" t="s">
        <v>1207</v>
      </c>
      <c r="BA78" t="s">
        <v>1208</v>
      </c>
      <c r="BB78" t="s">
        <v>1209</v>
      </c>
      <c r="BD78" t="s">
        <v>1409</v>
      </c>
      <c r="BE78" s="15">
        <v>43752</v>
      </c>
      <c r="BG78" t="s">
        <v>1410</v>
      </c>
      <c r="BH78">
        <v>0.5</v>
      </c>
      <c r="BI78" t="s">
        <v>139</v>
      </c>
      <c r="BJ78" s="15"/>
      <c r="BK78" t="s">
        <v>146</v>
      </c>
      <c r="BL78">
        <v>8</v>
      </c>
      <c r="BM78" s="16">
        <v>43739.708333333299</v>
      </c>
      <c r="BN78">
        <v>8</v>
      </c>
      <c r="BO78" s="16">
        <v>43739.708333333299</v>
      </c>
      <c r="BP78" t="s">
        <v>147</v>
      </c>
      <c r="BQ78" t="s">
        <v>147</v>
      </c>
      <c r="BR78">
        <v>1.98</v>
      </c>
      <c r="BS78">
        <v>0.5</v>
      </c>
      <c r="BT78" t="b">
        <v>0</v>
      </c>
      <c r="BU78">
        <v>1.98</v>
      </c>
      <c r="BV78">
        <v>0.5</v>
      </c>
      <c r="BW78">
        <v>1.98</v>
      </c>
      <c r="BX78" t="s">
        <v>148</v>
      </c>
      <c r="BY78" t="s">
        <v>1400</v>
      </c>
      <c r="BZ78" t="s">
        <v>1401</v>
      </c>
      <c r="CA78" t="s">
        <v>6553</v>
      </c>
      <c r="CB78" t="s">
        <v>5014</v>
      </c>
      <c r="CD78" t="s">
        <v>3614</v>
      </c>
      <c r="CI78">
        <v>44.704639999999998</v>
      </c>
      <c r="CJ78">
        <v>-117.7831</v>
      </c>
      <c r="CN78" t="s">
        <v>135</v>
      </c>
      <c r="CO78" t="s">
        <v>298</v>
      </c>
      <c r="CV78" t="s">
        <v>154</v>
      </c>
      <c r="CW78" t="s">
        <v>524</v>
      </c>
      <c r="CX78" t="s">
        <v>304</v>
      </c>
      <c r="DC78" s="15"/>
      <c r="DH78" t="s">
        <v>146</v>
      </c>
    </row>
    <row r="79" spans="1:112" x14ac:dyDescent="0.25">
      <c r="A79" t="s">
        <v>1400</v>
      </c>
      <c r="B79" t="s">
        <v>1401</v>
      </c>
      <c r="C79" t="s">
        <v>6636</v>
      </c>
      <c r="D79" t="s">
        <v>124</v>
      </c>
      <c r="E79" t="s">
        <v>125</v>
      </c>
      <c r="F79" t="s">
        <v>6402</v>
      </c>
      <c r="G79" s="15">
        <v>42655</v>
      </c>
      <c r="H79" t="s">
        <v>2330</v>
      </c>
      <c r="I79" t="s">
        <v>1197</v>
      </c>
      <c r="J79" s="15">
        <v>42655</v>
      </c>
      <c r="K79" t="s">
        <v>2330</v>
      </c>
      <c r="L79" t="s">
        <v>1197</v>
      </c>
      <c r="T79" t="s">
        <v>1404</v>
      </c>
      <c r="V79" t="s">
        <v>6637</v>
      </c>
      <c r="AA79" t="s">
        <v>1406</v>
      </c>
      <c r="AB79" t="s">
        <v>1400</v>
      </c>
      <c r="AC79" t="s">
        <v>1406</v>
      </c>
      <c r="AD79" t="s">
        <v>1407</v>
      </c>
      <c r="AF79" t="s">
        <v>137</v>
      </c>
      <c r="AG79" t="s">
        <v>1408</v>
      </c>
      <c r="AH79">
        <v>1.65</v>
      </c>
      <c r="AI79" t="s">
        <v>139</v>
      </c>
      <c r="AJ79" t="s">
        <v>1991</v>
      </c>
      <c r="AK79" t="s">
        <v>140</v>
      </c>
      <c r="AM79" t="s">
        <v>141</v>
      </c>
      <c r="AS79" t="s">
        <v>6408</v>
      </c>
      <c r="AZ79" t="s">
        <v>1207</v>
      </c>
      <c r="BA79" t="s">
        <v>1208</v>
      </c>
      <c r="BB79" t="s">
        <v>1209</v>
      </c>
      <c r="BD79" t="s">
        <v>1409</v>
      </c>
      <c r="BE79" s="15">
        <v>42662</v>
      </c>
      <c r="BG79" t="s">
        <v>1410</v>
      </c>
      <c r="BH79">
        <v>0.5</v>
      </c>
      <c r="BI79" t="s">
        <v>139</v>
      </c>
      <c r="BJ79" s="15"/>
      <c r="BK79" t="s">
        <v>146</v>
      </c>
      <c r="BL79">
        <v>8</v>
      </c>
      <c r="BM79" s="16">
        <v>42655.947916666701</v>
      </c>
      <c r="BN79">
        <v>8</v>
      </c>
      <c r="BO79" s="16">
        <v>42655.947916666701</v>
      </c>
      <c r="BP79" t="s">
        <v>147</v>
      </c>
      <c r="BQ79" t="s">
        <v>147</v>
      </c>
      <c r="BR79">
        <v>1.65</v>
      </c>
      <c r="BS79">
        <v>0.5</v>
      </c>
      <c r="BT79" t="b">
        <v>0</v>
      </c>
      <c r="BU79">
        <v>1.65</v>
      </c>
      <c r="BV79">
        <v>0.5</v>
      </c>
      <c r="BW79">
        <v>1.65</v>
      </c>
      <c r="BX79" t="s">
        <v>148</v>
      </c>
      <c r="BY79" t="s">
        <v>1400</v>
      </c>
      <c r="BZ79" t="s">
        <v>1401</v>
      </c>
      <c r="CA79" t="s">
        <v>6638</v>
      </c>
      <c r="CB79" t="s">
        <v>5014</v>
      </c>
      <c r="CD79" t="s">
        <v>3493</v>
      </c>
      <c r="CI79">
        <v>45.646740000000001</v>
      </c>
      <c r="CJ79">
        <v>-120.21362000000001</v>
      </c>
      <c r="CN79" t="s">
        <v>135</v>
      </c>
      <c r="CO79" t="s">
        <v>298</v>
      </c>
      <c r="CV79" t="s">
        <v>154</v>
      </c>
      <c r="CW79" t="s">
        <v>524</v>
      </c>
      <c r="CX79" t="s">
        <v>156</v>
      </c>
      <c r="DC79" s="15"/>
      <c r="DH79" t="s">
        <v>146</v>
      </c>
    </row>
    <row r="80" spans="1:112" x14ac:dyDescent="0.25">
      <c r="A80" t="s">
        <v>6639</v>
      </c>
      <c r="B80" t="s">
        <v>6640</v>
      </c>
      <c r="C80" t="s">
        <v>6641</v>
      </c>
      <c r="D80" t="s">
        <v>124</v>
      </c>
      <c r="E80" t="s">
        <v>125</v>
      </c>
      <c r="F80" t="s">
        <v>6642</v>
      </c>
      <c r="G80" s="15">
        <v>45210</v>
      </c>
      <c r="H80" t="s">
        <v>3093</v>
      </c>
      <c r="I80" t="s">
        <v>1791</v>
      </c>
      <c r="J80" s="15"/>
      <c r="U80" t="s">
        <v>277</v>
      </c>
      <c r="V80" t="s">
        <v>6643</v>
      </c>
      <c r="Y80" t="s">
        <v>1714</v>
      </c>
      <c r="Z80" t="s">
        <v>1715</v>
      </c>
      <c r="AA80" t="s">
        <v>281</v>
      </c>
      <c r="AB80" t="s">
        <v>281</v>
      </c>
      <c r="AC80" t="s">
        <v>281</v>
      </c>
      <c r="AD80" t="s">
        <v>135</v>
      </c>
      <c r="AF80" t="s">
        <v>137</v>
      </c>
      <c r="AG80" t="s">
        <v>282</v>
      </c>
      <c r="AH80">
        <v>1.4</v>
      </c>
      <c r="AI80" t="s">
        <v>147</v>
      </c>
      <c r="AK80" t="s">
        <v>1795</v>
      </c>
      <c r="AM80" t="s">
        <v>141</v>
      </c>
      <c r="AT80" t="s">
        <v>284</v>
      </c>
      <c r="AZ80" t="s">
        <v>6644</v>
      </c>
      <c r="BA80" t="s">
        <v>281</v>
      </c>
      <c r="BB80" t="s">
        <v>6645</v>
      </c>
      <c r="BC80" t="s">
        <v>6646</v>
      </c>
      <c r="BD80" t="s">
        <v>6647</v>
      </c>
      <c r="BE80" s="15">
        <v>45222</v>
      </c>
      <c r="BG80" t="s">
        <v>6238</v>
      </c>
      <c r="BH80">
        <v>1</v>
      </c>
      <c r="BI80" t="s">
        <v>147</v>
      </c>
      <c r="BJ80" s="15"/>
      <c r="BK80" t="s">
        <v>291</v>
      </c>
      <c r="BL80">
        <v>4</v>
      </c>
      <c r="BM80" s="16">
        <v>45210.479166666701</v>
      </c>
      <c r="BO80" s="16"/>
      <c r="BP80" t="s">
        <v>147</v>
      </c>
      <c r="BQ80" t="s">
        <v>147</v>
      </c>
      <c r="BR80">
        <v>1.4</v>
      </c>
      <c r="BS80">
        <v>1</v>
      </c>
      <c r="BT80" t="b">
        <v>0</v>
      </c>
      <c r="BU80">
        <v>1.4</v>
      </c>
      <c r="BV80">
        <v>1</v>
      </c>
      <c r="BW80">
        <v>1.4</v>
      </c>
      <c r="BX80" t="s">
        <v>148</v>
      </c>
      <c r="BY80" t="s">
        <v>6639</v>
      </c>
      <c r="BZ80" t="s">
        <v>6640</v>
      </c>
      <c r="CA80" t="s">
        <v>6648</v>
      </c>
      <c r="CB80" t="s">
        <v>6649</v>
      </c>
      <c r="CD80" t="s">
        <v>6650</v>
      </c>
      <c r="CE80">
        <v>0.43</v>
      </c>
      <c r="CF80" t="s">
        <v>6651</v>
      </c>
      <c r="CI80">
        <v>40.020027779999999</v>
      </c>
      <c r="CJ80">
        <v>-77.745611100000005</v>
      </c>
      <c r="CK80" t="s">
        <v>294</v>
      </c>
      <c r="CL80" t="s">
        <v>1445</v>
      </c>
      <c r="CM80" t="s">
        <v>296</v>
      </c>
      <c r="CN80" t="s">
        <v>1446</v>
      </c>
      <c r="CO80" t="s">
        <v>298</v>
      </c>
      <c r="CP80" t="s">
        <v>6652</v>
      </c>
      <c r="CQ80" t="s">
        <v>300</v>
      </c>
      <c r="CR80">
        <v>2</v>
      </c>
      <c r="CS80" t="s">
        <v>300</v>
      </c>
      <c r="CT80" t="s">
        <v>6211</v>
      </c>
      <c r="CU80" t="s">
        <v>1219</v>
      </c>
      <c r="CV80" t="s">
        <v>154</v>
      </c>
      <c r="CW80" t="s">
        <v>415</v>
      </c>
      <c r="CX80" t="s">
        <v>6653</v>
      </c>
      <c r="DC80" s="15"/>
      <c r="DH80" t="s">
        <v>291</v>
      </c>
    </row>
    <row r="81" spans="1:112" x14ac:dyDescent="0.25">
      <c r="A81" t="s">
        <v>1400</v>
      </c>
      <c r="B81" t="s">
        <v>1401</v>
      </c>
      <c r="C81" t="s">
        <v>6654</v>
      </c>
      <c r="D81" t="s">
        <v>124</v>
      </c>
      <c r="E81" t="s">
        <v>125</v>
      </c>
      <c r="F81" t="s">
        <v>6402</v>
      </c>
      <c r="G81" s="15">
        <v>42312</v>
      </c>
      <c r="H81" t="s">
        <v>2079</v>
      </c>
      <c r="I81" t="s">
        <v>1197</v>
      </c>
      <c r="J81" s="15">
        <v>42312</v>
      </c>
      <c r="K81" t="s">
        <v>2079</v>
      </c>
      <c r="L81" t="s">
        <v>1197</v>
      </c>
      <c r="T81" t="s">
        <v>1404</v>
      </c>
      <c r="V81" t="s">
        <v>6414</v>
      </c>
      <c r="AA81" t="s">
        <v>1406</v>
      </c>
      <c r="AB81" t="s">
        <v>1400</v>
      </c>
      <c r="AC81" t="s">
        <v>1406</v>
      </c>
      <c r="AD81" t="s">
        <v>1407</v>
      </c>
      <c r="AF81" t="s">
        <v>137</v>
      </c>
      <c r="AG81" t="s">
        <v>1408</v>
      </c>
      <c r="AI81" t="s">
        <v>139</v>
      </c>
      <c r="AJ81" t="s">
        <v>1991</v>
      </c>
      <c r="AK81" t="s">
        <v>140</v>
      </c>
      <c r="AM81" t="s">
        <v>141</v>
      </c>
      <c r="AS81" t="s">
        <v>6655</v>
      </c>
      <c r="AZ81" t="s">
        <v>1207</v>
      </c>
      <c r="BA81" t="s">
        <v>1208</v>
      </c>
      <c r="BB81" t="s">
        <v>1209</v>
      </c>
      <c r="BD81" t="s">
        <v>1409</v>
      </c>
      <c r="BE81" s="15">
        <v>42318</v>
      </c>
      <c r="BG81" t="s">
        <v>1410</v>
      </c>
      <c r="BH81">
        <v>2.5</v>
      </c>
      <c r="BI81" t="s">
        <v>139</v>
      </c>
      <c r="BJ81" s="15"/>
      <c r="BK81" t="s">
        <v>146</v>
      </c>
      <c r="BL81">
        <v>8</v>
      </c>
      <c r="BM81" s="16">
        <v>42312.930555555598</v>
      </c>
      <c r="BN81">
        <v>8</v>
      </c>
      <c r="BO81" s="16">
        <v>42312.930555555598</v>
      </c>
      <c r="BP81" t="s">
        <v>147</v>
      </c>
      <c r="BQ81" t="s">
        <v>147</v>
      </c>
      <c r="BS81">
        <v>2.5</v>
      </c>
      <c r="BT81" t="b">
        <v>0</v>
      </c>
      <c r="BV81">
        <v>2.5</v>
      </c>
      <c r="BW81">
        <v>1.25</v>
      </c>
      <c r="BX81" t="s">
        <v>1103</v>
      </c>
      <c r="BY81" t="s">
        <v>1400</v>
      </c>
      <c r="BZ81" t="s">
        <v>1401</v>
      </c>
      <c r="CA81" t="s">
        <v>6415</v>
      </c>
      <c r="CB81" t="s">
        <v>5014</v>
      </c>
      <c r="CD81" t="s">
        <v>3056</v>
      </c>
      <c r="CI81">
        <v>44.30348</v>
      </c>
      <c r="CJ81">
        <v>-120.90040999999999</v>
      </c>
      <c r="CN81" t="s">
        <v>135</v>
      </c>
      <c r="CO81" t="s">
        <v>298</v>
      </c>
      <c r="CV81" t="s">
        <v>154</v>
      </c>
      <c r="CW81" t="s">
        <v>524</v>
      </c>
      <c r="CX81" t="s">
        <v>321</v>
      </c>
      <c r="DC81" s="15"/>
      <c r="DH81" t="s">
        <v>146</v>
      </c>
    </row>
    <row r="82" spans="1:112" x14ac:dyDescent="0.25">
      <c r="A82" t="s">
        <v>1400</v>
      </c>
      <c r="B82" t="s">
        <v>1401</v>
      </c>
      <c r="C82" t="s">
        <v>6656</v>
      </c>
      <c r="D82" t="s">
        <v>124</v>
      </c>
      <c r="E82" t="s">
        <v>125</v>
      </c>
      <c r="F82" t="s">
        <v>6402</v>
      </c>
      <c r="G82" s="15">
        <v>45239</v>
      </c>
      <c r="H82" t="s">
        <v>2165</v>
      </c>
      <c r="I82" t="s">
        <v>1197</v>
      </c>
      <c r="J82" s="15">
        <v>45239</v>
      </c>
      <c r="K82" t="s">
        <v>2165</v>
      </c>
      <c r="L82" t="s">
        <v>1197</v>
      </c>
      <c r="T82" t="s">
        <v>1404</v>
      </c>
      <c r="V82" t="s">
        <v>6657</v>
      </c>
      <c r="W82" t="s">
        <v>6658</v>
      </c>
      <c r="AA82" t="s">
        <v>1406</v>
      </c>
      <c r="AB82" t="s">
        <v>1400</v>
      </c>
      <c r="AC82" t="s">
        <v>1406</v>
      </c>
      <c r="AD82" t="s">
        <v>1407</v>
      </c>
      <c r="AF82" t="s">
        <v>137</v>
      </c>
      <c r="AG82" t="s">
        <v>1408</v>
      </c>
      <c r="AI82" t="s">
        <v>139</v>
      </c>
      <c r="AK82" t="s">
        <v>140</v>
      </c>
      <c r="AM82" t="s">
        <v>141</v>
      </c>
      <c r="AS82" t="s">
        <v>1419</v>
      </c>
      <c r="AZ82" t="s">
        <v>1207</v>
      </c>
      <c r="BA82" t="s">
        <v>1208</v>
      </c>
      <c r="BB82" t="s">
        <v>1209</v>
      </c>
      <c r="BD82" t="s">
        <v>1409</v>
      </c>
      <c r="BE82" s="15">
        <v>45246</v>
      </c>
      <c r="BG82" t="s">
        <v>1410</v>
      </c>
      <c r="BH82">
        <v>2.5</v>
      </c>
      <c r="BI82" t="s">
        <v>139</v>
      </c>
      <c r="BJ82" s="15"/>
      <c r="BK82" t="s">
        <v>146</v>
      </c>
      <c r="BL82">
        <v>8</v>
      </c>
      <c r="BM82" s="16">
        <v>45239.9375</v>
      </c>
      <c r="BN82">
        <v>8</v>
      </c>
      <c r="BO82" s="16">
        <v>45239.9375</v>
      </c>
      <c r="BP82" t="s">
        <v>147</v>
      </c>
      <c r="BQ82" t="s">
        <v>147</v>
      </c>
      <c r="BS82">
        <v>2.5</v>
      </c>
      <c r="BT82" t="b">
        <v>0</v>
      </c>
      <c r="BV82">
        <v>2.5</v>
      </c>
      <c r="BW82">
        <v>1.25</v>
      </c>
      <c r="BX82" t="s">
        <v>1103</v>
      </c>
      <c r="BY82" t="s">
        <v>1400</v>
      </c>
      <c r="BZ82" t="s">
        <v>1401</v>
      </c>
      <c r="CA82" t="s">
        <v>6659</v>
      </c>
      <c r="CB82" t="s">
        <v>5014</v>
      </c>
      <c r="CD82" t="s">
        <v>3699</v>
      </c>
      <c r="CI82">
        <v>45.158760000000001</v>
      </c>
      <c r="CJ82">
        <v>-123.25127000000001</v>
      </c>
      <c r="CN82" t="s">
        <v>135</v>
      </c>
      <c r="CO82" t="s">
        <v>298</v>
      </c>
      <c r="CV82" t="s">
        <v>154</v>
      </c>
      <c r="CW82" t="s">
        <v>524</v>
      </c>
      <c r="CX82" t="s">
        <v>2767</v>
      </c>
      <c r="DC82" s="15"/>
      <c r="DH82" t="s">
        <v>146</v>
      </c>
    </row>
    <row r="83" spans="1:112" x14ac:dyDescent="0.25">
      <c r="A83" t="s">
        <v>1536</v>
      </c>
      <c r="B83" t="s">
        <v>1537</v>
      </c>
      <c r="C83" t="s">
        <v>6660</v>
      </c>
      <c r="D83" t="s">
        <v>124</v>
      </c>
      <c r="E83" t="s">
        <v>125</v>
      </c>
      <c r="G83" s="15">
        <v>42821</v>
      </c>
      <c r="H83" t="s">
        <v>2311</v>
      </c>
      <c r="I83" t="s">
        <v>128</v>
      </c>
      <c r="J83" s="15"/>
      <c r="T83" t="s">
        <v>1540</v>
      </c>
      <c r="V83" t="s">
        <v>6661</v>
      </c>
      <c r="AA83" t="s">
        <v>1542</v>
      </c>
      <c r="AB83" t="s">
        <v>1536</v>
      </c>
      <c r="AC83" t="s">
        <v>1543</v>
      </c>
      <c r="AD83" t="s">
        <v>1407</v>
      </c>
      <c r="AE83" t="s">
        <v>1544</v>
      </c>
      <c r="AF83" t="s">
        <v>137</v>
      </c>
      <c r="AG83" t="s">
        <v>138</v>
      </c>
      <c r="AI83" t="s">
        <v>139</v>
      </c>
      <c r="AK83" t="s">
        <v>140</v>
      </c>
      <c r="AM83" t="s">
        <v>141</v>
      </c>
      <c r="AZ83" t="s">
        <v>1545</v>
      </c>
      <c r="BA83" t="s">
        <v>1208</v>
      </c>
      <c r="BB83" t="s">
        <v>1546</v>
      </c>
      <c r="BE83" s="15">
        <v>42825</v>
      </c>
      <c r="BG83" t="s">
        <v>145</v>
      </c>
      <c r="BH83">
        <v>2</v>
      </c>
      <c r="BI83" t="s">
        <v>139</v>
      </c>
      <c r="BJ83" s="15"/>
      <c r="BK83" t="s">
        <v>146</v>
      </c>
      <c r="BL83">
        <v>7</v>
      </c>
      <c r="BM83" s="16">
        <v>42821.725694444402</v>
      </c>
      <c r="BO83" s="16"/>
      <c r="BP83" t="s">
        <v>147</v>
      </c>
      <c r="BQ83" t="s">
        <v>147</v>
      </c>
      <c r="BS83">
        <v>2</v>
      </c>
      <c r="BT83" t="b">
        <v>0</v>
      </c>
      <c r="BV83">
        <v>2</v>
      </c>
      <c r="BW83">
        <v>1</v>
      </c>
      <c r="BX83" t="s">
        <v>1103</v>
      </c>
      <c r="BY83" t="s">
        <v>1536</v>
      </c>
      <c r="BZ83" t="s">
        <v>1537</v>
      </c>
      <c r="CA83" t="s">
        <v>1547</v>
      </c>
      <c r="CB83" t="s">
        <v>6448</v>
      </c>
      <c r="CC83" t="s">
        <v>6662</v>
      </c>
      <c r="CD83" t="s">
        <v>1549</v>
      </c>
      <c r="CI83">
        <v>40.192961109999999</v>
      </c>
      <c r="CJ83">
        <v>-109.91581944000001</v>
      </c>
      <c r="CN83" t="s">
        <v>135</v>
      </c>
      <c r="CO83" t="s">
        <v>153</v>
      </c>
      <c r="CV83" t="s">
        <v>154</v>
      </c>
      <c r="CW83" t="s">
        <v>514</v>
      </c>
      <c r="CX83" t="s">
        <v>1414</v>
      </c>
      <c r="DC83" s="15"/>
      <c r="DH83" t="s">
        <v>146</v>
      </c>
    </row>
    <row r="84" spans="1:112" x14ac:dyDescent="0.25">
      <c r="A84" t="s">
        <v>1536</v>
      </c>
      <c r="B84" t="s">
        <v>1537</v>
      </c>
      <c r="C84" t="s">
        <v>6663</v>
      </c>
      <c r="D84" t="s">
        <v>124</v>
      </c>
      <c r="E84" t="s">
        <v>125</v>
      </c>
      <c r="G84" s="15">
        <v>42821</v>
      </c>
      <c r="H84" t="s">
        <v>1584</v>
      </c>
      <c r="I84" t="s">
        <v>128</v>
      </c>
      <c r="J84" s="15"/>
      <c r="T84" t="s">
        <v>1540</v>
      </c>
      <c r="V84" t="s">
        <v>6664</v>
      </c>
      <c r="AA84" t="s">
        <v>1542</v>
      </c>
      <c r="AB84" t="s">
        <v>1536</v>
      </c>
      <c r="AC84" t="s">
        <v>1543</v>
      </c>
      <c r="AD84" t="s">
        <v>1407</v>
      </c>
      <c r="AE84" t="s">
        <v>1544</v>
      </c>
      <c r="AF84" t="s">
        <v>137</v>
      </c>
      <c r="AG84" t="s">
        <v>138</v>
      </c>
      <c r="AI84" t="s">
        <v>139</v>
      </c>
      <c r="AK84" t="s">
        <v>140</v>
      </c>
      <c r="AM84" t="s">
        <v>141</v>
      </c>
      <c r="AZ84" t="s">
        <v>1545</v>
      </c>
      <c r="BA84" t="s">
        <v>1208</v>
      </c>
      <c r="BB84" t="s">
        <v>1546</v>
      </c>
      <c r="BE84" s="15">
        <v>42825</v>
      </c>
      <c r="BG84" t="s">
        <v>145</v>
      </c>
      <c r="BH84">
        <v>2</v>
      </c>
      <c r="BI84" t="s">
        <v>139</v>
      </c>
      <c r="BJ84" s="15"/>
      <c r="BK84" t="s">
        <v>146</v>
      </c>
      <c r="BL84">
        <v>7</v>
      </c>
      <c r="BM84" s="16">
        <v>42821.784722222197</v>
      </c>
      <c r="BO84" s="16"/>
      <c r="BP84" t="s">
        <v>147</v>
      </c>
      <c r="BQ84" t="s">
        <v>147</v>
      </c>
      <c r="BS84">
        <v>2</v>
      </c>
      <c r="BT84" t="b">
        <v>0</v>
      </c>
      <c r="BV84">
        <v>2</v>
      </c>
      <c r="BW84">
        <v>1</v>
      </c>
      <c r="BX84" t="s">
        <v>1103</v>
      </c>
      <c r="BY84" t="s">
        <v>1536</v>
      </c>
      <c r="BZ84" t="s">
        <v>1537</v>
      </c>
      <c r="CA84" t="s">
        <v>1547</v>
      </c>
      <c r="CB84" t="s">
        <v>6448</v>
      </c>
      <c r="CC84" t="s">
        <v>6665</v>
      </c>
      <c r="CD84" t="s">
        <v>1549</v>
      </c>
      <c r="CI84">
        <v>40.201566669999998</v>
      </c>
      <c r="CJ84">
        <v>-109.78384167</v>
      </c>
      <c r="CN84" t="s">
        <v>135</v>
      </c>
      <c r="CO84" t="s">
        <v>153</v>
      </c>
      <c r="CV84" t="s">
        <v>154</v>
      </c>
      <c r="CW84" t="s">
        <v>514</v>
      </c>
      <c r="CX84" t="s">
        <v>1414</v>
      </c>
      <c r="DC84" s="15"/>
      <c r="DH84" t="s">
        <v>146</v>
      </c>
    </row>
    <row r="85" spans="1:112" x14ac:dyDescent="0.25">
      <c r="A85" t="s">
        <v>1536</v>
      </c>
      <c r="B85" t="s">
        <v>1537</v>
      </c>
      <c r="C85" t="s">
        <v>6666</v>
      </c>
      <c r="D85" t="s">
        <v>124</v>
      </c>
      <c r="E85" t="s">
        <v>125</v>
      </c>
      <c r="G85" s="15">
        <v>42821</v>
      </c>
      <c r="H85" t="s">
        <v>2011</v>
      </c>
      <c r="I85" t="s">
        <v>128</v>
      </c>
      <c r="J85" s="15"/>
      <c r="T85" t="s">
        <v>1540</v>
      </c>
      <c r="V85" t="s">
        <v>6667</v>
      </c>
      <c r="AA85" t="s">
        <v>1542</v>
      </c>
      <c r="AB85" t="s">
        <v>1536</v>
      </c>
      <c r="AC85" t="s">
        <v>1543</v>
      </c>
      <c r="AD85" t="s">
        <v>1407</v>
      </c>
      <c r="AE85" t="s">
        <v>1544</v>
      </c>
      <c r="AF85" t="s">
        <v>137</v>
      </c>
      <c r="AG85" t="s">
        <v>138</v>
      </c>
      <c r="AI85" t="s">
        <v>139</v>
      </c>
      <c r="AK85" t="s">
        <v>140</v>
      </c>
      <c r="AM85" t="s">
        <v>141</v>
      </c>
      <c r="AZ85" t="s">
        <v>1545</v>
      </c>
      <c r="BA85" t="s">
        <v>1208</v>
      </c>
      <c r="BB85" t="s">
        <v>1546</v>
      </c>
      <c r="BE85" s="15">
        <v>42825</v>
      </c>
      <c r="BG85" t="s">
        <v>145</v>
      </c>
      <c r="BH85">
        <v>2</v>
      </c>
      <c r="BI85" t="s">
        <v>139</v>
      </c>
      <c r="BJ85" s="15"/>
      <c r="BK85" t="s">
        <v>146</v>
      </c>
      <c r="BL85">
        <v>7</v>
      </c>
      <c r="BM85" s="16">
        <v>42821.847222222197</v>
      </c>
      <c r="BO85" s="16"/>
      <c r="BP85" t="s">
        <v>147</v>
      </c>
      <c r="BQ85" t="s">
        <v>147</v>
      </c>
      <c r="BS85">
        <v>2</v>
      </c>
      <c r="BT85" t="b">
        <v>0</v>
      </c>
      <c r="BV85">
        <v>2</v>
      </c>
      <c r="BW85">
        <v>1</v>
      </c>
      <c r="BX85" t="s">
        <v>1103</v>
      </c>
      <c r="BY85" t="s">
        <v>1536</v>
      </c>
      <c r="BZ85" t="s">
        <v>1537</v>
      </c>
      <c r="CA85" t="s">
        <v>1547</v>
      </c>
      <c r="CB85" t="s">
        <v>6448</v>
      </c>
      <c r="CC85" t="s">
        <v>6668</v>
      </c>
      <c r="CD85" t="s">
        <v>1549</v>
      </c>
      <c r="CI85">
        <v>40.152069439999998</v>
      </c>
      <c r="CJ85">
        <v>-109.74118056</v>
      </c>
      <c r="CN85" t="s">
        <v>135</v>
      </c>
      <c r="CO85" t="s">
        <v>153</v>
      </c>
      <c r="CV85" t="s">
        <v>154</v>
      </c>
      <c r="CW85" t="s">
        <v>514</v>
      </c>
      <c r="CX85" t="s">
        <v>1414</v>
      </c>
      <c r="DC85" s="15"/>
      <c r="DH85" t="s">
        <v>146</v>
      </c>
    </row>
    <row r="86" spans="1:112" x14ac:dyDescent="0.25">
      <c r="A86" t="s">
        <v>1536</v>
      </c>
      <c r="B86" t="s">
        <v>1537</v>
      </c>
      <c r="C86" t="s">
        <v>6669</v>
      </c>
      <c r="D86" t="s">
        <v>124</v>
      </c>
      <c r="E86" t="s">
        <v>125</v>
      </c>
      <c r="G86" s="15">
        <v>42824</v>
      </c>
      <c r="H86" t="s">
        <v>565</v>
      </c>
      <c r="I86" t="s">
        <v>128</v>
      </c>
      <c r="J86" s="15"/>
      <c r="T86" t="s">
        <v>1540</v>
      </c>
      <c r="V86" t="s">
        <v>6670</v>
      </c>
      <c r="AA86" t="s">
        <v>1542</v>
      </c>
      <c r="AB86" t="s">
        <v>1536</v>
      </c>
      <c r="AC86" t="s">
        <v>1543</v>
      </c>
      <c r="AD86" t="s">
        <v>1407</v>
      </c>
      <c r="AE86" t="s">
        <v>1544</v>
      </c>
      <c r="AF86" t="s">
        <v>137</v>
      </c>
      <c r="AG86" t="s">
        <v>138</v>
      </c>
      <c r="AI86" t="s">
        <v>139</v>
      </c>
      <c r="AK86" t="s">
        <v>140</v>
      </c>
      <c r="AM86" t="s">
        <v>141</v>
      </c>
      <c r="AZ86" t="s">
        <v>1545</v>
      </c>
      <c r="BA86" t="s">
        <v>1208</v>
      </c>
      <c r="BB86" t="s">
        <v>1546</v>
      </c>
      <c r="BE86" s="15">
        <v>42829</v>
      </c>
      <c r="BG86" t="s">
        <v>145</v>
      </c>
      <c r="BH86">
        <v>2</v>
      </c>
      <c r="BI86" t="s">
        <v>139</v>
      </c>
      <c r="BJ86" s="15"/>
      <c r="BK86" t="s">
        <v>146</v>
      </c>
      <c r="BL86">
        <v>7</v>
      </c>
      <c r="BM86" s="16">
        <v>42824.798611111102</v>
      </c>
      <c r="BO86" s="16"/>
      <c r="BP86" t="s">
        <v>147</v>
      </c>
      <c r="BQ86" t="s">
        <v>147</v>
      </c>
      <c r="BS86">
        <v>2</v>
      </c>
      <c r="BT86" t="b">
        <v>0</v>
      </c>
      <c r="BV86">
        <v>2</v>
      </c>
      <c r="BW86">
        <v>1</v>
      </c>
      <c r="BX86" t="s">
        <v>1103</v>
      </c>
      <c r="BY86" t="s">
        <v>1536</v>
      </c>
      <c r="BZ86" t="s">
        <v>1537</v>
      </c>
      <c r="CA86" t="s">
        <v>1547</v>
      </c>
      <c r="CB86" t="s">
        <v>6448</v>
      </c>
      <c r="CC86" t="s">
        <v>6671</v>
      </c>
      <c r="CD86" t="s">
        <v>1549</v>
      </c>
      <c r="CI86">
        <v>40.206716669999999</v>
      </c>
      <c r="CJ86">
        <v>-109.85923889</v>
      </c>
      <c r="CN86" t="s">
        <v>135</v>
      </c>
      <c r="CO86" t="s">
        <v>153</v>
      </c>
      <c r="CV86" t="s">
        <v>154</v>
      </c>
      <c r="CW86" t="s">
        <v>514</v>
      </c>
      <c r="CX86" t="s">
        <v>1414</v>
      </c>
      <c r="DC86" s="15"/>
      <c r="DH86" t="s">
        <v>146</v>
      </c>
    </row>
    <row r="87" spans="1:112" x14ac:dyDescent="0.25">
      <c r="A87" t="s">
        <v>1536</v>
      </c>
      <c r="B87" t="s">
        <v>1537</v>
      </c>
      <c r="C87" t="s">
        <v>6672</v>
      </c>
      <c r="D87" t="s">
        <v>124</v>
      </c>
      <c r="E87" t="s">
        <v>125</v>
      </c>
      <c r="G87" s="15">
        <v>42824</v>
      </c>
      <c r="H87" t="s">
        <v>2005</v>
      </c>
      <c r="I87" t="s">
        <v>128</v>
      </c>
      <c r="J87" s="15"/>
      <c r="T87" t="s">
        <v>1540</v>
      </c>
      <c r="V87" t="s">
        <v>6673</v>
      </c>
      <c r="AA87" t="s">
        <v>1542</v>
      </c>
      <c r="AB87" t="s">
        <v>1536</v>
      </c>
      <c r="AC87" t="s">
        <v>1543</v>
      </c>
      <c r="AD87" t="s">
        <v>1407</v>
      </c>
      <c r="AE87" t="s">
        <v>1544</v>
      </c>
      <c r="AF87" t="s">
        <v>137</v>
      </c>
      <c r="AG87" t="s">
        <v>138</v>
      </c>
      <c r="AI87" t="s">
        <v>139</v>
      </c>
      <c r="AK87" t="s">
        <v>140</v>
      </c>
      <c r="AM87" t="s">
        <v>141</v>
      </c>
      <c r="AZ87" t="s">
        <v>1545</v>
      </c>
      <c r="BA87" t="s">
        <v>1208</v>
      </c>
      <c r="BB87" t="s">
        <v>1546</v>
      </c>
      <c r="BE87" s="15">
        <v>42829</v>
      </c>
      <c r="BG87" t="s">
        <v>145</v>
      </c>
      <c r="BH87">
        <v>2</v>
      </c>
      <c r="BI87" t="s">
        <v>139</v>
      </c>
      <c r="BJ87" s="15"/>
      <c r="BK87" t="s">
        <v>146</v>
      </c>
      <c r="BL87">
        <v>7</v>
      </c>
      <c r="BM87" s="16">
        <v>42824.840277777803</v>
      </c>
      <c r="BO87" s="16"/>
      <c r="BP87" t="s">
        <v>147</v>
      </c>
      <c r="BQ87" t="s">
        <v>147</v>
      </c>
      <c r="BS87">
        <v>2</v>
      </c>
      <c r="BT87" t="b">
        <v>0</v>
      </c>
      <c r="BV87">
        <v>2</v>
      </c>
      <c r="BW87">
        <v>1</v>
      </c>
      <c r="BX87" t="s">
        <v>1103</v>
      </c>
      <c r="BY87" t="s">
        <v>1536</v>
      </c>
      <c r="BZ87" t="s">
        <v>1537</v>
      </c>
      <c r="CA87" t="s">
        <v>1547</v>
      </c>
      <c r="CB87" t="s">
        <v>6448</v>
      </c>
      <c r="CC87" t="s">
        <v>6674</v>
      </c>
      <c r="CD87" t="s">
        <v>1549</v>
      </c>
      <c r="CI87">
        <v>40.232916670000002</v>
      </c>
      <c r="CJ87">
        <v>-109.80218333000001</v>
      </c>
      <c r="CN87" t="s">
        <v>135</v>
      </c>
      <c r="CO87" t="s">
        <v>153</v>
      </c>
      <c r="CV87" t="s">
        <v>154</v>
      </c>
      <c r="CW87" t="s">
        <v>514</v>
      </c>
      <c r="CX87" t="s">
        <v>1414</v>
      </c>
      <c r="DC87" s="15"/>
      <c r="DH87" t="s">
        <v>146</v>
      </c>
    </row>
    <row r="88" spans="1:112" x14ac:dyDescent="0.25">
      <c r="A88" t="s">
        <v>1536</v>
      </c>
      <c r="B88" t="s">
        <v>1537</v>
      </c>
      <c r="C88" t="s">
        <v>6675</v>
      </c>
      <c r="D88" t="s">
        <v>124</v>
      </c>
      <c r="E88" t="s">
        <v>125</v>
      </c>
      <c r="G88" s="15">
        <v>42824</v>
      </c>
      <c r="H88" t="s">
        <v>2478</v>
      </c>
      <c r="I88" t="s">
        <v>128</v>
      </c>
      <c r="J88" s="15"/>
      <c r="T88" t="s">
        <v>1540</v>
      </c>
      <c r="V88" t="s">
        <v>6676</v>
      </c>
      <c r="AA88" t="s">
        <v>1542</v>
      </c>
      <c r="AB88" t="s">
        <v>1536</v>
      </c>
      <c r="AC88" t="s">
        <v>1543</v>
      </c>
      <c r="AD88" t="s">
        <v>1407</v>
      </c>
      <c r="AE88" t="s">
        <v>1544</v>
      </c>
      <c r="AF88" t="s">
        <v>137</v>
      </c>
      <c r="AG88" t="s">
        <v>138</v>
      </c>
      <c r="AI88" t="s">
        <v>139</v>
      </c>
      <c r="AK88" t="s">
        <v>140</v>
      </c>
      <c r="AM88" t="s">
        <v>141</v>
      </c>
      <c r="AZ88" t="s">
        <v>1545</v>
      </c>
      <c r="BA88" t="s">
        <v>1208</v>
      </c>
      <c r="BB88" t="s">
        <v>1546</v>
      </c>
      <c r="BE88" s="15">
        <v>42829</v>
      </c>
      <c r="BG88" t="s">
        <v>145</v>
      </c>
      <c r="BH88">
        <v>2</v>
      </c>
      <c r="BI88" t="s">
        <v>139</v>
      </c>
      <c r="BJ88" s="15"/>
      <c r="BK88" t="s">
        <v>146</v>
      </c>
      <c r="BL88">
        <v>7</v>
      </c>
      <c r="BM88" s="16">
        <v>42824.881944444402</v>
      </c>
      <c r="BO88" s="16"/>
      <c r="BP88" t="s">
        <v>147</v>
      </c>
      <c r="BQ88" t="s">
        <v>147</v>
      </c>
      <c r="BS88">
        <v>2</v>
      </c>
      <c r="BT88" t="b">
        <v>0</v>
      </c>
      <c r="BV88">
        <v>2</v>
      </c>
      <c r="BW88">
        <v>1</v>
      </c>
      <c r="BX88" t="s">
        <v>1103</v>
      </c>
      <c r="BY88" t="s">
        <v>1536</v>
      </c>
      <c r="BZ88" t="s">
        <v>1537</v>
      </c>
      <c r="CA88" t="s">
        <v>6677</v>
      </c>
      <c r="CB88" t="s">
        <v>6448</v>
      </c>
      <c r="CC88" t="s">
        <v>6678</v>
      </c>
      <c r="CD88" t="s">
        <v>1549</v>
      </c>
      <c r="CI88">
        <v>40.24157778</v>
      </c>
      <c r="CJ88">
        <v>-109.85942778</v>
      </c>
      <c r="CN88" t="s">
        <v>135</v>
      </c>
      <c r="CO88" t="s">
        <v>153</v>
      </c>
      <c r="CV88" t="s">
        <v>154</v>
      </c>
      <c r="CW88" t="s">
        <v>514</v>
      </c>
      <c r="CX88" t="s">
        <v>1414</v>
      </c>
      <c r="DC88" s="15"/>
      <c r="DH88" t="s">
        <v>146</v>
      </c>
    </row>
    <row r="89" spans="1:112" x14ac:dyDescent="0.25">
      <c r="A89" t="s">
        <v>1536</v>
      </c>
      <c r="B89" t="s">
        <v>1537</v>
      </c>
      <c r="C89" t="s">
        <v>6679</v>
      </c>
      <c r="D89" t="s">
        <v>124</v>
      </c>
      <c r="E89" t="s">
        <v>125</v>
      </c>
      <c r="G89" s="15">
        <v>42824</v>
      </c>
      <c r="H89" t="s">
        <v>2242</v>
      </c>
      <c r="I89" t="s">
        <v>128</v>
      </c>
      <c r="J89" s="15"/>
      <c r="T89" t="s">
        <v>1540</v>
      </c>
      <c r="V89" t="s">
        <v>6680</v>
      </c>
      <c r="AA89" t="s">
        <v>1542</v>
      </c>
      <c r="AB89" t="s">
        <v>1536</v>
      </c>
      <c r="AC89" t="s">
        <v>1543</v>
      </c>
      <c r="AD89" t="s">
        <v>1407</v>
      </c>
      <c r="AE89" t="s">
        <v>1544</v>
      </c>
      <c r="AF89" t="s">
        <v>137</v>
      </c>
      <c r="AG89" t="s">
        <v>138</v>
      </c>
      <c r="AI89" t="s">
        <v>139</v>
      </c>
      <c r="AK89" t="s">
        <v>140</v>
      </c>
      <c r="AM89" t="s">
        <v>141</v>
      </c>
      <c r="AZ89" t="s">
        <v>1545</v>
      </c>
      <c r="BA89" t="s">
        <v>1208</v>
      </c>
      <c r="BB89" t="s">
        <v>1546</v>
      </c>
      <c r="BE89" s="15">
        <v>42829</v>
      </c>
      <c r="BG89" t="s">
        <v>145</v>
      </c>
      <c r="BH89">
        <v>2</v>
      </c>
      <c r="BI89" t="s">
        <v>139</v>
      </c>
      <c r="BJ89" s="15"/>
      <c r="BK89" t="s">
        <v>146</v>
      </c>
      <c r="BL89">
        <v>7</v>
      </c>
      <c r="BM89" s="16">
        <v>42824.909722222197</v>
      </c>
      <c r="BO89" s="16"/>
      <c r="BP89" t="s">
        <v>147</v>
      </c>
      <c r="BQ89" t="s">
        <v>147</v>
      </c>
      <c r="BS89">
        <v>2</v>
      </c>
      <c r="BT89" t="b">
        <v>0</v>
      </c>
      <c r="BV89">
        <v>2</v>
      </c>
      <c r="BW89">
        <v>1</v>
      </c>
      <c r="BX89" t="s">
        <v>1103</v>
      </c>
      <c r="BY89" t="s">
        <v>1536</v>
      </c>
      <c r="BZ89" t="s">
        <v>1537</v>
      </c>
      <c r="CA89" t="s">
        <v>6681</v>
      </c>
      <c r="CB89" t="s">
        <v>6448</v>
      </c>
      <c r="CC89" t="s">
        <v>6682</v>
      </c>
      <c r="CD89" t="s">
        <v>1549</v>
      </c>
      <c r="CI89">
        <v>40.257886110000001</v>
      </c>
      <c r="CJ89">
        <v>-109.85620556000001</v>
      </c>
      <c r="CN89" t="s">
        <v>135</v>
      </c>
      <c r="CO89" t="s">
        <v>153</v>
      </c>
      <c r="CV89" t="s">
        <v>154</v>
      </c>
      <c r="CW89" t="s">
        <v>514</v>
      </c>
      <c r="CX89" t="s">
        <v>1414</v>
      </c>
      <c r="DC89" s="15"/>
      <c r="DH89" t="s">
        <v>146</v>
      </c>
    </row>
    <row r="90" spans="1:112" x14ac:dyDescent="0.25">
      <c r="A90" t="s">
        <v>1536</v>
      </c>
      <c r="B90" t="s">
        <v>1537</v>
      </c>
      <c r="C90" t="s">
        <v>6683</v>
      </c>
      <c r="D90" t="s">
        <v>124</v>
      </c>
      <c r="E90" t="s">
        <v>125</v>
      </c>
      <c r="G90" s="15">
        <v>42926</v>
      </c>
      <c r="H90" t="s">
        <v>1261</v>
      </c>
      <c r="I90" t="s">
        <v>128</v>
      </c>
      <c r="J90" s="15"/>
      <c r="T90" t="s">
        <v>1540</v>
      </c>
      <c r="V90" t="s">
        <v>6684</v>
      </c>
      <c r="AA90" t="s">
        <v>1542</v>
      </c>
      <c r="AB90" t="s">
        <v>1536</v>
      </c>
      <c r="AC90" t="s">
        <v>1543</v>
      </c>
      <c r="AD90" t="s">
        <v>1407</v>
      </c>
      <c r="AE90" t="s">
        <v>1544</v>
      </c>
      <c r="AF90" t="s">
        <v>137</v>
      </c>
      <c r="AG90" t="s">
        <v>138</v>
      </c>
      <c r="AI90" t="s">
        <v>139</v>
      </c>
      <c r="AK90" t="s">
        <v>140</v>
      </c>
      <c r="AM90" t="s">
        <v>141</v>
      </c>
      <c r="AZ90" t="s">
        <v>1545</v>
      </c>
      <c r="BA90" t="s">
        <v>1208</v>
      </c>
      <c r="BB90" t="s">
        <v>1546</v>
      </c>
      <c r="BE90" s="15">
        <v>42927</v>
      </c>
      <c r="BG90" t="s">
        <v>145</v>
      </c>
      <c r="BH90">
        <v>2</v>
      </c>
      <c r="BI90" t="s">
        <v>139</v>
      </c>
      <c r="BJ90" s="15"/>
      <c r="BK90" t="s">
        <v>146</v>
      </c>
      <c r="BL90">
        <v>7</v>
      </c>
      <c r="BM90" s="16">
        <v>42926.645833333299</v>
      </c>
      <c r="BO90" s="16"/>
      <c r="BP90" t="s">
        <v>147</v>
      </c>
      <c r="BQ90" t="s">
        <v>147</v>
      </c>
      <c r="BS90">
        <v>2</v>
      </c>
      <c r="BT90" t="b">
        <v>0</v>
      </c>
      <c r="BV90">
        <v>2</v>
      </c>
      <c r="BW90">
        <v>1</v>
      </c>
      <c r="BX90" t="s">
        <v>1103</v>
      </c>
      <c r="BY90" t="s">
        <v>1536</v>
      </c>
      <c r="BZ90" t="s">
        <v>1537</v>
      </c>
      <c r="CA90" t="s">
        <v>1547</v>
      </c>
      <c r="CB90" t="s">
        <v>6448</v>
      </c>
      <c r="CC90" t="s">
        <v>6685</v>
      </c>
      <c r="CD90" t="s">
        <v>1549</v>
      </c>
      <c r="CI90">
        <v>40.24329444</v>
      </c>
      <c r="CJ90">
        <v>-109.90086943999999</v>
      </c>
      <c r="CN90" t="s">
        <v>135</v>
      </c>
      <c r="CO90" t="s">
        <v>153</v>
      </c>
      <c r="CV90" t="s">
        <v>154</v>
      </c>
      <c r="CW90" t="s">
        <v>514</v>
      </c>
      <c r="CX90" t="s">
        <v>1414</v>
      </c>
      <c r="DC90" s="15"/>
      <c r="DH90" t="s">
        <v>146</v>
      </c>
    </row>
    <row r="91" spans="1:112" x14ac:dyDescent="0.25">
      <c r="A91" t="s">
        <v>1536</v>
      </c>
      <c r="B91" t="s">
        <v>1537</v>
      </c>
      <c r="C91" t="s">
        <v>6686</v>
      </c>
      <c r="D91" t="s">
        <v>124</v>
      </c>
      <c r="E91" t="s">
        <v>125</v>
      </c>
      <c r="G91" s="15">
        <v>42926</v>
      </c>
      <c r="H91" t="s">
        <v>991</v>
      </c>
      <c r="I91" t="s">
        <v>128</v>
      </c>
      <c r="J91" s="15"/>
      <c r="T91" t="s">
        <v>1540</v>
      </c>
      <c r="V91" t="s">
        <v>6661</v>
      </c>
      <c r="AA91" t="s">
        <v>1542</v>
      </c>
      <c r="AB91" t="s">
        <v>1536</v>
      </c>
      <c r="AC91" t="s">
        <v>1543</v>
      </c>
      <c r="AD91" t="s">
        <v>1407</v>
      </c>
      <c r="AE91" t="s">
        <v>1544</v>
      </c>
      <c r="AF91" t="s">
        <v>137</v>
      </c>
      <c r="AG91" t="s">
        <v>138</v>
      </c>
      <c r="AI91" t="s">
        <v>139</v>
      </c>
      <c r="AK91" t="s">
        <v>140</v>
      </c>
      <c r="AM91" t="s">
        <v>141</v>
      </c>
      <c r="AZ91" t="s">
        <v>1545</v>
      </c>
      <c r="BA91" t="s">
        <v>1208</v>
      </c>
      <c r="BB91" t="s">
        <v>1546</v>
      </c>
      <c r="BE91" s="15">
        <v>42928</v>
      </c>
      <c r="BG91" t="s">
        <v>145</v>
      </c>
      <c r="BH91">
        <v>2</v>
      </c>
      <c r="BI91" t="s">
        <v>139</v>
      </c>
      <c r="BJ91" s="15"/>
      <c r="BK91" t="s">
        <v>146</v>
      </c>
      <c r="BL91">
        <v>7</v>
      </c>
      <c r="BM91" s="16">
        <v>42926.711805555598</v>
      </c>
      <c r="BO91" s="16"/>
      <c r="BP91" t="s">
        <v>147</v>
      </c>
      <c r="BQ91" t="s">
        <v>147</v>
      </c>
      <c r="BS91">
        <v>2</v>
      </c>
      <c r="BT91" t="b">
        <v>0</v>
      </c>
      <c r="BV91">
        <v>2</v>
      </c>
      <c r="BW91">
        <v>1</v>
      </c>
      <c r="BX91" t="s">
        <v>1103</v>
      </c>
      <c r="BY91" t="s">
        <v>1536</v>
      </c>
      <c r="BZ91" t="s">
        <v>1537</v>
      </c>
      <c r="CA91" t="s">
        <v>1547</v>
      </c>
      <c r="CB91" t="s">
        <v>6448</v>
      </c>
      <c r="CC91" t="s">
        <v>6662</v>
      </c>
      <c r="CD91" t="s">
        <v>1549</v>
      </c>
      <c r="CI91">
        <v>40.192961109999999</v>
      </c>
      <c r="CJ91">
        <v>-109.91581944000001</v>
      </c>
      <c r="CN91" t="s">
        <v>135</v>
      </c>
      <c r="CO91" t="s">
        <v>153</v>
      </c>
      <c r="CV91" t="s">
        <v>154</v>
      </c>
      <c r="CW91" t="s">
        <v>514</v>
      </c>
      <c r="CX91" t="s">
        <v>1414</v>
      </c>
      <c r="DC91" s="15"/>
      <c r="DH91" t="s">
        <v>146</v>
      </c>
    </row>
    <row r="92" spans="1:112" x14ac:dyDescent="0.25">
      <c r="A92" t="s">
        <v>1536</v>
      </c>
      <c r="B92" t="s">
        <v>1537</v>
      </c>
      <c r="C92" t="s">
        <v>6687</v>
      </c>
      <c r="D92" t="s">
        <v>124</v>
      </c>
      <c r="E92" t="s">
        <v>125</v>
      </c>
      <c r="G92" s="15">
        <v>42926</v>
      </c>
      <c r="H92" t="s">
        <v>2215</v>
      </c>
      <c r="I92" t="s">
        <v>128</v>
      </c>
      <c r="J92" s="15"/>
      <c r="T92" t="s">
        <v>1540</v>
      </c>
      <c r="V92" t="s">
        <v>6670</v>
      </c>
      <c r="AA92" t="s">
        <v>1542</v>
      </c>
      <c r="AB92" t="s">
        <v>1536</v>
      </c>
      <c r="AC92" t="s">
        <v>1543</v>
      </c>
      <c r="AD92" t="s">
        <v>1407</v>
      </c>
      <c r="AE92" t="s">
        <v>1544</v>
      </c>
      <c r="AF92" t="s">
        <v>137</v>
      </c>
      <c r="AG92" t="s">
        <v>138</v>
      </c>
      <c r="AI92" t="s">
        <v>139</v>
      </c>
      <c r="AK92" t="s">
        <v>140</v>
      </c>
      <c r="AM92" t="s">
        <v>141</v>
      </c>
      <c r="AZ92" t="s">
        <v>1545</v>
      </c>
      <c r="BA92" t="s">
        <v>1208</v>
      </c>
      <c r="BB92" t="s">
        <v>1546</v>
      </c>
      <c r="BE92" s="15">
        <v>42928</v>
      </c>
      <c r="BG92" t="s">
        <v>145</v>
      </c>
      <c r="BH92">
        <v>2</v>
      </c>
      <c r="BI92" t="s">
        <v>139</v>
      </c>
      <c r="BJ92" s="15"/>
      <c r="BK92" t="s">
        <v>146</v>
      </c>
      <c r="BL92">
        <v>7</v>
      </c>
      <c r="BM92" s="16">
        <v>42926.755555555603</v>
      </c>
      <c r="BO92" s="16"/>
      <c r="BP92" t="s">
        <v>147</v>
      </c>
      <c r="BQ92" t="s">
        <v>147</v>
      </c>
      <c r="BS92">
        <v>2</v>
      </c>
      <c r="BT92" t="b">
        <v>0</v>
      </c>
      <c r="BV92">
        <v>2</v>
      </c>
      <c r="BW92">
        <v>1</v>
      </c>
      <c r="BX92" t="s">
        <v>1103</v>
      </c>
      <c r="BY92" t="s">
        <v>1536</v>
      </c>
      <c r="BZ92" t="s">
        <v>1537</v>
      </c>
      <c r="CA92" t="s">
        <v>1547</v>
      </c>
      <c r="CB92" t="s">
        <v>6448</v>
      </c>
      <c r="CC92" t="s">
        <v>6671</v>
      </c>
      <c r="CD92" t="s">
        <v>1549</v>
      </c>
      <c r="CI92">
        <v>40.206716669999999</v>
      </c>
      <c r="CJ92">
        <v>-109.85923889</v>
      </c>
      <c r="CN92" t="s">
        <v>135</v>
      </c>
      <c r="CO92" t="s">
        <v>153</v>
      </c>
      <c r="CV92" t="s">
        <v>154</v>
      </c>
      <c r="CW92" t="s">
        <v>514</v>
      </c>
      <c r="CX92" t="s">
        <v>1414</v>
      </c>
      <c r="DC92" s="15"/>
      <c r="DH92" t="s">
        <v>146</v>
      </c>
    </row>
    <row r="93" spans="1:112" x14ac:dyDescent="0.25">
      <c r="A93" t="s">
        <v>1536</v>
      </c>
      <c r="B93" t="s">
        <v>1537</v>
      </c>
      <c r="C93" t="s">
        <v>6688</v>
      </c>
      <c r="D93" t="s">
        <v>124</v>
      </c>
      <c r="E93" t="s">
        <v>125</v>
      </c>
      <c r="G93" s="15">
        <v>42926</v>
      </c>
      <c r="H93" t="s">
        <v>565</v>
      </c>
      <c r="I93" t="s">
        <v>128</v>
      </c>
      <c r="J93" s="15"/>
      <c r="T93" t="s">
        <v>1540</v>
      </c>
      <c r="V93" t="s">
        <v>6673</v>
      </c>
      <c r="AA93" t="s">
        <v>1542</v>
      </c>
      <c r="AB93" t="s">
        <v>1536</v>
      </c>
      <c r="AC93" t="s">
        <v>1543</v>
      </c>
      <c r="AD93" t="s">
        <v>1407</v>
      </c>
      <c r="AE93" t="s">
        <v>1544</v>
      </c>
      <c r="AF93" t="s">
        <v>137</v>
      </c>
      <c r="AG93" t="s">
        <v>138</v>
      </c>
      <c r="AI93" t="s">
        <v>139</v>
      </c>
      <c r="AK93" t="s">
        <v>140</v>
      </c>
      <c r="AM93" t="s">
        <v>141</v>
      </c>
      <c r="AZ93" t="s">
        <v>1545</v>
      </c>
      <c r="BA93" t="s">
        <v>1208</v>
      </c>
      <c r="BB93" t="s">
        <v>1546</v>
      </c>
      <c r="BE93" s="15">
        <v>42927</v>
      </c>
      <c r="BG93" t="s">
        <v>145</v>
      </c>
      <c r="BH93">
        <v>2</v>
      </c>
      <c r="BI93" t="s">
        <v>139</v>
      </c>
      <c r="BJ93" s="15"/>
      <c r="BK93" t="s">
        <v>146</v>
      </c>
      <c r="BL93">
        <v>7</v>
      </c>
      <c r="BM93" s="16">
        <v>42926.798611111102</v>
      </c>
      <c r="BO93" s="16"/>
      <c r="BP93" t="s">
        <v>147</v>
      </c>
      <c r="BQ93" t="s">
        <v>147</v>
      </c>
      <c r="BS93">
        <v>2</v>
      </c>
      <c r="BT93" t="b">
        <v>0</v>
      </c>
      <c r="BV93">
        <v>2</v>
      </c>
      <c r="BW93">
        <v>1</v>
      </c>
      <c r="BX93" t="s">
        <v>1103</v>
      </c>
      <c r="BY93" t="s">
        <v>1536</v>
      </c>
      <c r="BZ93" t="s">
        <v>1537</v>
      </c>
      <c r="CA93" t="s">
        <v>1547</v>
      </c>
      <c r="CB93" t="s">
        <v>6448</v>
      </c>
      <c r="CC93" t="s">
        <v>6674</v>
      </c>
      <c r="CD93" t="s">
        <v>1549</v>
      </c>
      <c r="CI93">
        <v>40.232916670000002</v>
      </c>
      <c r="CJ93">
        <v>-109.80218333000001</v>
      </c>
      <c r="CN93" t="s">
        <v>135</v>
      </c>
      <c r="CO93" t="s">
        <v>153</v>
      </c>
      <c r="CV93" t="s">
        <v>154</v>
      </c>
      <c r="CW93" t="s">
        <v>514</v>
      </c>
      <c r="CX93" t="s">
        <v>1414</v>
      </c>
      <c r="DC93" s="15"/>
      <c r="DH93" t="s">
        <v>146</v>
      </c>
    </row>
    <row r="94" spans="1:112" x14ac:dyDescent="0.25">
      <c r="A94" t="s">
        <v>1536</v>
      </c>
      <c r="B94" t="s">
        <v>1537</v>
      </c>
      <c r="C94" t="s">
        <v>6689</v>
      </c>
      <c r="D94" t="s">
        <v>124</v>
      </c>
      <c r="E94" t="s">
        <v>125</v>
      </c>
      <c r="G94" s="15">
        <v>42926</v>
      </c>
      <c r="H94" t="s">
        <v>2160</v>
      </c>
      <c r="I94" t="s">
        <v>128</v>
      </c>
      <c r="J94" s="15"/>
      <c r="T94" t="s">
        <v>1540</v>
      </c>
      <c r="V94" t="s">
        <v>6676</v>
      </c>
      <c r="AA94" t="s">
        <v>1542</v>
      </c>
      <c r="AB94" t="s">
        <v>1536</v>
      </c>
      <c r="AC94" t="s">
        <v>1543</v>
      </c>
      <c r="AD94" t="s">
        <v>1407</v>
      </c>
      <c r="AE94" t="s">
        <v>1544</v>
      </c>
      <c r="AF94" t="s">
        <v>137</v>
      </c>
      <c r="AG94" t="s">
        <v>138</v>
      </c>
      <c r="AI94" t="s">
        <v>139</v>
      </c>
      <c r="AK94" t="s">
        <v>140</v>
      </c>
      <c r="AM94" t="s">
        <v>141</v>
      </c>
      <c r="AZ94" t="s">
        <v>1545</v>
      </c>
      <c r="BA94" t="s">
        <v>1208</v>
      </c>
      <c r="BB94" t="s">
        <v>1546</v>
      </c>
      <c r="BE94" s="15">
        <v>42927</v>
      </c>
      <c r="BG94" t="s">
        <v>145</v>
      </c>
      <c r="BH94">
        <v>2</v>
      </c>
      <c r="BI94" t="s">
        <v>139</v>
      </c>
      <c r="BJ94" s="15"/>
      <c r="BK94" t="s">
        <v>146</v>
      </c>
      <c r="BL94">
        <v>7</v>
      </c>
      <c r="BM94" s="16">
        <v>42926.84375</v>
      </c>
      <c r="BO94" s="16"/>
      <c r="BP94" t="s">
        <v>147</v>
      </c>
      <c r="BQ94" t="s">
        <v>147</v>
      </c>
      <c r="BS94">
        <v>2</v>
      </c>
      <c r="BT94" t="b">
        <v>0</v>
      </c>
      <c r="BV94">
        <v>2</v>
      </c>
      <c r="BW94">
        <v>1</v>
      </c>
      <c r="BX94" t="s">
        <v>1103</v>
      </c>
      <c r="BY94" t="s">
        <v>1536</v>
      </c>
      <c r="BZ94" t="s">
        <v>1537</v>
      </c>
      <c r="CA94" t="s">
        <v>6677</v>
      </c>
      <c r="CB94" t="s">
        <v>6448</v>
      </c>
      <c r="CC94" t="s">
        <v>6678</v>
      </c>
      <c r="CD94" t="s">
        <v>1549</v>
      </c>
      <c r="CI94">
        <v>40.24157778</v>
      </c>
      <c r="CJ94">
        <v>-109.85942778</v>
      </c>
      <c r="CN94" t="s">
        <v>135</v>
      </c>
      <c r="CO94" t="s">
        <v>153</v>
      </c>
      <c r="CV94" t="s">
        <v>154</v>
      </c>
      <c r="CW94" t="s">
        <v>514</v>
      </c>
      <c r="CX94" t="s">
        <v>1414</v>
      </c>
      <c r="DC94" s="15"/>
      <c r="DH94" t="s">
        <v>146</v>
      </c>
    </row>
    <row r="95" spans="1:112" x14ac:dyDescent="0.25">
      <c r="A95" t="s">
        <v>1536</v>
      </c>
      <c r="B95" t="s">
        <v>1537</v>
      </c>
      <c r="C95" t="s">
        <v>6690</v>
      </c>
      <c r="D95" t="s">
        <v>124</v>
      </c>
      <c r="E95" t="s">
        <v>125</v>
      </c>
      <c r="G95" s="15">
        <v>42927</v>
      </c>
      <c r="H95" t="s">
        <v>991</v>
      </c>
      <c r="I95" t="s">
        <v>128</v>
      </c>
      <c r="J95" s="15"/>
      <c r="T95" t="s">
        <v>1540</v>
      </c>
      <c r="V95" t="s">
        <v>6664</v>
      </c>
      <c r="AA95" t="s">
        <v>1542</v>
      </c>
      <c r="AB95" t="s">
        <v>1536</v>
      </c>
      <c r="AC95" t="s">
        <v>1543</v>
      </c>
      <c r="AD95" t="s">
        <v>1407</v>
      </c>
      <c r="AE95" t="s">
        <v>1544</v>
      </c>
      <c r="AF95" t="s">
        <v>137</v>
      </c>
      <c r="AG95" t="s">
        <v>138</v>
      </c>
      <c r="AI95" t="s">
        <v>139</v>
      </c>
      <c r="AK95" t="s">
        <v>140</v>
      </c>
      <c r="AM95" t="s">
        <v>141</v>
      </c>
      <c r="AZ95" t="s">
        <v>1545</v>
      </c>
      <c r="BA95" t="s">
        <v>1208</v>
      </c>
      <c r="BB95" t="s">
        <v>1546</v>
      </c>
      <c r="BE95" s="15">
        <v>42929</v>
      </c>
      <c r="BG95" t="s">
        <v>145</v>
      </c>
      <c r="BH95">
        <v>2</v>
      </c>
      <c r="BI95" t="s">
        <v>139</v>
      </c>
      <c r="BJ95" s="15"/>
      <c r="BK95" t="s">
        <v>146</v>
      </c>
      <c r="BL95">
        <v>7</v>
      </c>
      <c r="BM95" s="16">
        <v>42927.711805555598</v>
      </c>
      <c r="BO95" s="16"/>
      <c r="BP95" t="s">
        <v>147</v>
      </c>
      <c r="BQ95" t="s">
        <v>147</v>
      </c>
      <c r="BS95">
        <v>2</v>
      </c>
      <c r="BT95" t="b">
        <v>0</v>
      </c>
      <c r="BV95">
        <v>2</v>
      </c>
      <c r="BW95">
        <v>1</v>
      </c>
      <c r="BX95" t="s">
        <v>1103</v>
      </c>
      <c r="BY95" t="s">
        <v>1536</v>
      </c>
      <c r="BZ95" t="s">
        <v>1537</v>
      </c>
      <c r="CA95" t="s">
        <v>1547</v>
      </c>
      <c r="CB95" t="s">
        <v>6448</v>
      </c>
      <c r="CC95" t="s">
        <v>6665</v>
      </c>
      <c r="CD95" t="s">
        <v>1549</v>
      </c>
      <c r="CI95">
        <v>40.201566669999998</v>
      </c>
      <c r="CJ95">
        <v>-109.78384167</v>
      </c>
      <c r="CN95" t="s">
        <v>135</v>
      </c>
      <c r="CO95" t="s">
        <v>153</v>
      </c>
      <c r="CV95" t="s">
        <v>154</v>
      </c>
      <c r="CW95" t="s">
        <v>514</v>
      </c>
      <c r="CX95" t="s">
        <v>1414</v>
      </c>
      <c r="DC95" s="15"/>
      <c r="DH95" t="s">
        <v>146</v>
      </c>
    </row>
    <row r="96" spans="1:112" x14ac:dyDescent="0.25">
      <c r="A96" t="s">
        <v>1536</v>
      </c>
      <c r="B96" t="s">
        <v>1537</v>
      </c>
      <c r="C96" t="s">
        <v>6691</v>
      </c>
      <c r="D96" t="s">
        <v>124</v>
      </c>
      <c r="E96" t="s">
        <v>125</v>
      </c>
      <c r="G96" s="15">
        <v>42928</v>
      </c>
      <c r="H96" t="s">
        <v>991</v>
      </c>
      <c r="I96" t="s">
        <v>128</v>
      </c>
      <c r="J96" s="15"/>
      <c r="T96" t="s">
        <v>1540</v>
      </c>
      <c r="V96" t="s">
        <v>6667</v>
      </c>
      <c r="AA96" t="s">
        <v>1542</v>
      </c>
      <c r="AB96" t="s">
        <v>1536</v>
      </c>
      <c r="AC96" t="s">
        <v>1543</v>
      </c>
      <c r="AD96" t="s">
        <v>1407</v>
      </c>
      <c r="AE96" t="s">
        <v>1544</v>
      </c>
      <c r="AF96" t="s">
        <v>137</v>
      </c>
      <c r="AG96" t="s">
        <v>138</v>
      </c>
      <c r="AI96" t="s">
        <v>139</v>
      </c>
      <c r="AK96" t="s">
        <v>140</v>
      </c>
      <c r="AM96" t="s">
        <v>141</v>
      </c>
      <c r="AZ96" t="s">
        <v>1545</v>
      </c>
      <c r="BA96" t="s">
        <v>1208</v>
      </c>
      <c r="BB96" t="s">
        <v>1546</v>
      </c>
      <c r="BE96" s="15">
        <v>42934</v>
      </c>
      <c r="BG96" t="s">
        <v>145</v>
      </c>
      <c r="BH96">
        <v>2</v>
      </c>
      <c r="BI96" t="s">
        <v>139</v>
      </c>
      <c r="BJ96" s="15"/>
      <c r="BK96" t="s">
        <v>146</v>
      </c>
      <c r="BL96">
        <v>7</v>
      </c>
      <c r="BM96" s="16">
        <v>42928.711805555598</v>
      </c>
      <c r="BO96" s="16"/>
      <c r="BP96" t="s">
        <v>147</v>
      </c>
      <c r="BQ96" t="s">
        <v>147</v>
      </c>
      <c r="BS96">
        <v>2</v>
      </c>
      <c r="BT96" t="b">
        <v>0</v>
      </c>
      <c r="BV96">
        <v>2</v>
      </c>
      <c r="BW96">
        <v>1</v>
      </c>
      <c r="BX96" t="s">
        <v>1103</v>
      </c>
      <c r="BY96" t="s">
        <v>1536</v>
      </c>
      <c r="BZ96" t="s">
        <v>1537</v>
      </c>
      <c r="CA96" t="s">
        <v>1547</v>
      </c>
      <c r="CB96" t="s">
        <v>6448</v>
      </c>
      <c r="CC96" t="s">
        <v>6668</v>
      </c>
      <c r="CD96" t="s">
        <v>1549</v>
      </c>
      <c r="CI96">
        <v>40.152069439999998</v>
      </c>
      <c r="CJ96">
        <v>-109.74118056</v>
      </c>
      <c r="CN96" t="s">
        <v>135</v>
      </c>
      <c r="CO96" t="s">
        <v>153</v>
      </c>
      <c r="CV96" t="s">
        <v>154</v>
      </c>
      <c r="CW96" t="s">
        <v>514</v>
      </c>
      <c r="CX96" t="s">
        <v>1414</v>
      </c>
      <c r="DC96" s="15"/>
      <c r="DH96" t="s">
        <v>146</v>
      </c>
    </row>
    <row r="97" spans="1:112" x14ac:dyDescent="0.25">
      <c r="A97" t="s">
        <v>1536</v>
      </c>
      <c r="B97" t="s">
        <v>1537</v>
      </c>
      <c r="C97" t="s">
        <v>6692</v>
      </c>
      <c r="D97" t="s">
        <v>124</v>
      </c>
      <c r="E97" t="s">
        <v>125</v>
      </c>
      <c r="G97" s="15">
        <v>42928</v>
      </c>
      <c r="H97" t="s">
        <v>2160</v>
      </c>
      <c r="I97" t="s">
        <v>128</v>
      </c>
      <c r="J97" s="15"/>
      <c r="T97" t="s">
        <v>1540</v>
      </c>
      <c r="V97" t="s">
        <v>6680</v>
      </c>
      <c r="AA97" t="s">
        <v>1542</v>
      </c>
      <c r="AB97" t="s">
        <v>1536</v>
      </c>
      <c r="AC97" t="s">
        <v>1543</v>
      </c>
      <c r="AD97" t="s">
        <v>1407</v>
      </c>
      <c r="AE97" t="s">
        <v>1544</v>
      </c>
      <c r="AF97" t="s">
        <v>137</v>
      </c>
      <c r="AG97" t="s">
        <v>138</v>
      </c>
      <c r="AI97" t="s">
        <v>139</v>
      </c>
      <c r="AK97" t="s">
        <v>140</v>
      </c>
      <c r="AM97" t="s">
        <v>141</v>
      </c>
      <c r="AZ97" t="s">
        <v>1545</v>
      </c>
      <c r="BA97" t="s">
        <v>1208</v>
      </c>
      <c r="BB97" t="s">
        <v>1546</v>
      </c>
      <c r="BE97" s="15">
        <v>42934</v>
      </c>
      <c r="BG97" t="s">
        <v>145</v>
      </c>
      <c r="BH97">
        <v>2</v>
      </c>
      <c r="BI97" t="s">
        <v>139</v>
      </c>
      <c r="BJ97" s="15"/>
      <c r="BK97" t="s">
        <v>146</v>
      </c>
      <c r="BL97">
        <v>7</v>
      </c>
      <c r="BM97" s="16">
        <v>42928.84375</v>
      </c>
      <c r="BO97" s="16"/>
      <c r="BP97" t="s">
        <v>147</v>
      </c>
      <c r="BQ97" t="s">
        <v>147</v>
      </c>
      <c r="BS97">
        <v>2</v>
      </c>
      <c r="BT97" t="b">
        <v>0</v>
      </c>
      <c r="BV97">
        <v>2</v>
      </c>
      <c r="BW97">
        <v>1</v>
      </c>
      <c r="BX97" t="s">
        <v>1103</v>
      </c>
      <c r="BY97" t="s">
        <v>1536</v>
      </c>
      <c r="BZ97" t="s">
        <v>1537</v>
      </c>
      <c r="CA97" t="s">
        <v>6681</v>
      </c>
      <c r="CB97" t="s">
        <v>6448</v>
      </c>
      <c r="CC97" t="s">
        <v>6682</v>
      </c>
      <c r="CD97" t="s">
        <v>1549</v>
      </c>
      <c r="CI97">
        <v>40.257886110000001</v>
      </c>
      <c r="CJ97">
        <v>-109.85620556000001</v>
      </c>
      <c r="CN97" t="s">
        <v>135</v>
      </c>
      <c r="CO97" t="s">
        <v>153</v>
      </c>
      <c r="CV97" t="s">
        <v>154</v>
      </c>
      <c r="CW97" t="s">
        <v>514</v>
      </c>
      <c r="CX97" t="s">
        <v>1414</v>
      </c>
      <c r="DC97" s="15"/>
      <c r="DH97" t="s">
        <v>146</v>
      </c>
    </row>
    <row r="98" spans="1:112" x14ac:dyDescent="0.25">
      <c r="A98" t="s">
        <v>6693</v>
      </c>
      <c r="B98" t="s">
        <v>6694</v>
      </c>
      <c r="C98" t="s">
        <v>6695</v>
      </c>
      <c r="D98" t="s">
        <v>124</v>
      </c>
      <c r="E98" t="s">
        <v>125</v>
      </c>
      <c r="G98" s="15">
        <v>42990</v>
      </c>
      <c r="H98" t="s">
        <v>2330</v>
      </c>
      <c r="I98" t="s">
        <v>6696</v>
      </c>
      <c r="J98" s="15"/>
      <c r="T98" t="s">
        <v>6697</v>
      </c>
      <c r="V98" t="s">
        <v>6698</v>
      </c>
      <c r="AA98" t="s">
        <v>6699</v>
      </c>
      <c r="AB98" t="s">
        <v>6693</v>
      </c>
      <c r="AC98" t="s">
        <v>6700</v>
      </c>
      <c r="AD98" t="s">
        <v>1407</v>
      </c>
      <c r="AE98" t="s">
        <v>1544</v>
      </c>
      <c r="AF98" t="s">
        <v>137</v>
      </c>
      <c r="AG98" t="s">
        <v>138</v>
      </c>
      <c r="AI98" t="s">
        <v>139</v>
      </c>
      <c r="AK98" t="s">
        <v>140</v>
      </c>
      <c r="AM98" t="s">
        <v>141</v>
      </c>
      <c r="AZ98" t="s">
        <v>2762</v>
      </c>
      <c r="BA98" t="s">
        <v>1208</v>
      </c>
      <c r="BB98" t="s">
        <v>2763</v>
      </c>
      <c r="BC98" t="s">
        <v>2764</v>
      </c>
      <c r="BE98" s="15">
        <v>43000</v>
      </c>
      <c r="BG98" t="s">
        <v>1410</v>
      </c>
      <c r="BH98">
        <v>2</v>
      </c>
      <c r="BI98" t="s">
        <v>139</v>
      </c>
      <c r="BJ98" s="15"/>
      <c r="BK98" t="s">
        <v>146</v>
      </c>
      <c r="BL98">
        <v>8</v>
      </c>
      <c r="BM98" s="16">
        <v>42990.947916666701</v>
      </c>
      <c r="BO98" s="16"/>
      <c r="BP98" t="s">
        <v>147</v>
      </c>
      <c r="BQ98" t="s">
        <v>147</v>
      </c>
      <c r="BS98">
        <v>2</v>
      </c>
      <c r="BT98" t="b">
        <v>0</v>
      </c>
      <c r="BV98">
        <v>2</v>
      </c>
      <c r="BW98">
        <v>1</v>
      </c>
      <c r="BX98" t="s">
        <v>1103</v>
      </c>
      <c r="BY98" t="s">
        <v>6693</v>
      </c>
      <c r="BZ98" t="s">
        <v>6694</v>
      </c>
      <c r="CA98" t="s">
        <v>6701</v>
      </c>
      <c r="CB98" t="s">
        <v>6448</v>
      </c>
      <c r="CD98" t="s">
        <v>6702</v>
      </c>
      <c r="CI98">
        <v>61.895940000000003</v>
      </c>
      <c r="CJ98">
        <v>-157.7021</v>
      </c>
      <c r="CN98" t="s">
        <v>1971</v>
      </c>
      <c r="CO98" t="s">
        <v>298</v>
      </c>
      <c r="CV98" t="s">
        <v>154</v>
      </c>
      <c r="CW98" t="s">
        <v>6703</v>
      </c>
      <c r="CX98" t="s">
        <v>6704</v>
      </c>
      <c r="DC98" s="15"/>
      <c r="DH98" t="s">
        <v>146</v>
      </c>
    </row>
    <row r="99" spans="1:112" x14ac:dyDescent="0.25">
      <c r="A99" t="s">
        <v>6693</v>
      </c>
      <c r="B99" t="s">
        <v>6694</v>
      </c>
      <c r="C99" t="s">
        <v>6705</v>
      </c>
      <c r="D99" t="s">
        <v>124</v>
      </c>
      <c r="E99" t="s">
        <v>125</v>
      </c>
      <c r="G99" s="15">
        <v>42990</v>
      </c>
      <c r="H99" t="s">
        <v>2531</v>
      </c>
      <c r="I99" t="s">
        <v>6696</v>
      </c>
      <c r="J99" s="15"/>
      <c r="T99" t="s">
        <v>6697</v>
      </c>
      <c r="V99" t="s">
        <v>6706</v>
      </c>
      <c r="AA99" t="s">
        <v>6699</v>
      </c>
      <c r="AB99" t="s">
        <v>6693</v>
      </c>
      <c r="AC99" t="s">
        <v>6700</v>
      </c>
      <c r="AD99" t="s">
        <v>1407</v>
      </c>
      <c r="AE99" t="s">
        <v>1544</v>
      </c>
      <c r="AF99" t="s">
        <v>137</v>
      </c>
      <c r="AG99" t="s">
        <v>138</v>
      </c>
      <c r="AI99" t="s">
        <v>139</v>
      </c>
      <c r="AK99" t="s">
        <v>140</v>
      </c>
      <c r="AM99" t="s">
        <v>141</v>
      </c>
      <c r="AZ99" t="s">
        <v>2762</v>
      </c>
      <c r="BA99" t="s">
        <v>1208</v>
      </c>
      <c r="BB99" t="s">
        <v>2763</v>
      </c>
      <c r="BC99" t="s">
        <v>2764</v>
      </c>
      <c r="BE99" s="15">
        <v>43001</v>
      </c>
      <c r="BG99" t="s">
        <v>1410</v>
      </c>
      <c r="BH99">
        <v>2</v>
      </c>
      <c r="BI99" t="s">
        <v>139</v>
      </c>
      <c r="BJ99" s="15"/>
      <c r="BK99" t="s">
        <v>146</v>
      </c>
      <c r="BL99">
        <v>8</v>
      </c>
      <c r="BM99" s="16">
        <v>42990.961805555598</v>
      </c>
      <c r="BO99" s="16"/>
      <c r="BP99" t="s">
        <v>147</v>
      </c>
      <c r="BQ99" t="s">
        <v>147</v>
      </c>
      <c r="BS99">
        <v>2</v>
      </c>
      <c r="BT99" t="b">
        <v>0</v>
      </c>
      <c r="BV99">
        <v>2</v>
      </c>
      <c r="BW99">
        <v>1</v>
      </c>
      <c r="BX99" t="s">
        <v>1103</v>
      </c>
      <c r="BY99" t="s">
        <v>6693</v>
      </c>
      <c r="BZ99" t="s">
        <v>6694</v>
      </c>
      <c r="CA99" t="s">
        <v>6707</v>
      </c>
      <c r="CB99" t="s">
        <v>6448</v>
      </c>
      <c r="CD99" t="s">
        <v>6702</v>
      </c>
      <c r="CI99">
        <v>61.898139999999998</v>
      </c>
      <c r="CJ99">
        <v>-157.7139</v>
      </c>
      <c r="CN99" t="s">
        <v>1971</v>
      </c>
      <c r="CO99" t="s">
        <v>298</v>
      </c>
      <c r="CV99" t="s">
        <v>154</v>
      </c>
      <c r="CW99" t="s">
        <v>6703</v>
      </c>
      <c r="CX99" t="s">
        <v>6704</v>
      </c>
      <c r="DC99" s="15"/>
      <c r="DH99" t="s">
        <v>146</v>
      </c>
    </row>
    <row r="100" spans="1:112" x14ac:dyDescent="0.25">
      <c r="A100" t="s">
        <v>1536</v>
      </c>
      <c r="B100" t="s">
        <v>1537</v>
      </c>
      <c r="C100" t="s">
        <v>6708</v>
      </c>
      <c r="D100" t="s">
        <v>124</v>
      </c>
      <c r="E100" t="s">
        <v>125</v>
      </c>
      <c r="G100" s="15">
        <v>43011</v>
      </c>
      <c r="H100" t="s">
        <v>424</v>
      </c>
      <c r="I100" t="s">
        <v>128</v>
      </c>
      <c r="J100" s="15"/>
      <c r="T100" t="s">
        <v>1540</v>
      </c>
      <c r="V100" t="s">
        <v>6664</v>
      </c>
      <c r="AA100" t="s">
        <v>1542</v>
      </c>
      <c r="AB100" t="s">
        <v>1536</v>
      </c>
      <c r="AC100" t="s">
        <v>1543</v>
      </c>
      <c r="AD100" t="s">
        <v>1407</v>
      </c>
      <c r="AE100" t="s">
        <v>1544</v>
      </c>
      <c r="AF100" t="s">
        <v>137</v>
      </c>
      <c r="AG100" t="s">
        <v>138</v>
      </c>
      <c r="AI100" t="s">
        <v>139</v>
      </c>
      <c r="AK100" t="s">
        <v>140</v>
      </c>
      <c r="AM100" t="s">
        <v>141</v>
      </c>
      <c r="AZ100" t="s">
        <v>1545</v>
      </c>
      <c r="BA100" t="s">
        <v>1208</v>
      </c>
      <c r="BB100" t="s">
        <v>1546</v>
      </c>
      <c r="BE100" s="15">
        <v>43016</v>
      </c>
      <c r="BG100" t="s">
        <v>145</v>
      </c>
      <c r="BH100">
        <v>2</v>
      </c>
      <c r="BI100" t="s">
        <v>139</v>
      </c>
      <c r="BJ100" s="15"/>
      <c r="BK100" t="s">
        <v>146</v>
      </c>
      <c r="BL100">
        <v>7</v>
      </c>
      <c r="BM100" s="16">
        <v>43011.760416666701</v>
      </c>
      <c r="BO100" s="16"/>
      <c r="BP100" t="s">
        <v>147</v>
      </c>
      <c r="BQ100" t="s">
        <v>147</v>
      </c>
      <c r="BS100">
        <v>2</v>
      </c>
      <c r="BT100" t="b">
        <v>0</v>
      </c>
      <c r="BV100">
        <v>2</v>
      </c>
      <c r="BW100">
        <v>1</v>
      </c>
      <c r="BX100" t="s">
        <v>1103</v>
      </c>
      <c r="BY100" t="s">
        <v>1536</v>
      </c>
      <c r="BZ100" t="s">
        <v>1537</v>
      </c>
      <c r="CA100" t="s">
        <v>1547</v>
      </c>
      <c r="CB100" t="s">
        <v>6448</v>
      </c>
      <c r="CC100" t="s">
        <v>6665</v>
      </c>
      <c r="CD100" t="s">
        <v>1549</v>
      </c>
      <c r="CI100">
        <v>40.201566669999998</v>
      </c>
      <c r="CJ100">
        <v>-109.78384167</v>
      </c>
      <c r="CN100" t="s">
        <v>135</v>
      </c>
      <c r="CO100" t="s">
        <v>153</v>
      </c>
      <c r="CV100" t="s">
        <v>154</v>
      </c>
      <c r="CW100" t="s">
        <v>514</v>
      </c>
      <c r="CX100" t="s">
        <v>1414</v>
      </c>
      <c r="DC100" s="15"/>
      <c r="DH100" t="s">
        <v>146</v>
      </c>
    </row>
    <row r="101" spans="1:112" x14ac:dyDescent="0.25">
      <c r="A101" t="s">
        <v>1536</v>
      </c>
      <c r="B101" t="s">
        <v>1537</v>
      </c>
      <c r="C101" t="s">
        <v>6709</v>
      </c>
      <c r="D101" t="s">
        <v>124</v>
      </c>
      <c r="E101" t="s">
        <v>125</v>
      </c>
      <c r="G101" s="15">
        <v>43017</v>
      </c>
      <c r="H101" t="s">
        <v>1283</v>
      </c>
      <c r="I101" t="s">
        <v>128</v>
      </c>
      <c r="J101" s="15"/>
      <c r="T101" t="s">
        <v>1540</v>
      </c>
      <c r="V101" t="s">
        <v>6667</v>
      </c>
      <c r="AA101" t="s">
        <v>1542</v>
      </c>
      <c r="AB101" t="s">
        <v>1536</v>
      </c>
      <c r="AC101" t="s">
        <v>1543</v>
      </c>
      <c r="AD101" t="s">
        <v>1407</v>
      </c>
      <c r="AE101" t="s">
        <v>1544</v>
      </c>
      <c r="AF101" t="s">
        <v>137</v>
      </c>
      <c r="AG101" t="s">
        <v>138</v>
      </c>
      <c r="AI101" t="s">
        <v>139</v>
      </c>
      <c r="AK101" t="s">
        <v>140</v>
      </c>
      <c r="AM101" t="s">
        <v>141</v>
      </c>
      <c r="AZ101" t="s">
        <v>1545</v>
      </c>
      <c r="BA101" t="s">
        <v>1208</v>
      </c>
      <c r="BB101" t="s">
        <v>1546</v>
      </c>
      <c r="BE101" s="15">
        <v>43019</v>
      </c>
      <c r="BG101" t="s">
        <v>145</v>
      </c>
      <c r="BH101">
        <v>2</v>
      </c>
      <c r="BI101" t="s">
        <v>139</v>
      </c>
      <c r="BJ101" s="15"/>
      <c r="BK101" t="s">
        <v>146</v>
      </c>
      <c r="BL101">
        <v>7</v>
      </c>
      <c r="BM101" s="16">
        <v>43017.673611111102</v>
      </c>
      <c r="BO101" s="16"/>
      <c r="BP101" t="s">
        <v>147</v>
      </c>
      <c r="BQ101" t="s">
        <v>147</v>
      </c>
      <c r="BS101">
        <v>2</v>
      </c>
      <c r="BT101" t="b">
        <v>0</v>
      </c>
      <c r="BV101">
        <v>2</v>
      </c>
      <c r="BW101">
        <v>1</v>
      </c>
      <c r="BX101" t="s">
        <v>1103</v>
      </c>
      <c r="BY101" t="s">
        <v>1536</v>
      </c>
      <c r="BZ101" t="s">
        <v>1537</v>
      </c>
      <c r="CA101" t="s">
        <v>1547</v>
      </c>
      <c r="CB101" t="s">
        <v>6448</v>
      </c>
      <c r="CC101" t="s">
        <v>6668</v>
      </c>
      <c r="CD101" t="s">
        <v>1549</v>
      </c>
      <c r="CI101">
        <v>40.152069439999998</v>
      </c>
      <c r="CJ101">
        <v>-109.74118056</v>
      </c>
      <c r="CN101" t="s">
        <v>135</v>
      </c>
      <c r="CO101" t="s">
        <v>153</v>
      </c>
      <c r="CV101" t="s">
        <v>154</v>
      </c>
      <c r="CW101" t="s">
        <v>514</v>
      </c>
      <c r="CX101" t="s">
        <v>1414</v>
      </c>
      <c r="DC101" s="15"/>
      <c r="DH101" t="s">
        <v>146</v>
      </c>
    </row>
    <row r="102" spans="1:112" x14ac:dyDescent="0.25">
      <c r="A102" t="s">
        <v>1536</v>
      </c>
      <c r="B102" t="s">
        <v>1537</v>
      </c>
      <c r="C102" t="s">
        <v>6710</v>
      </c>
      <c r="D102" t="s">
        <v>124</v>
      </c>
      <c r="E102" t="s">
        <v>125</v>
      </c>
      <c r="G102" s="15">
        <v>43017</v>
      </c>
      <c r="H102" t="s">
        <v>565</v>
      </c>
      <c r="I102" t="s">
        <v>128</v>
      </c>
      <c r="J102" s="15"/>
      <c r="T102" t="s">
        <v>1540</v>
      </c>
      <c r="V102" t="s">
        <v>6661</v>
      </c>
      <c r="AA102" t="s">
        <v>1542</v>
      </c>
      <c r="AB102" t="s">
        <v>1536</v>
      </c>
      <c r="AC102" t="s">
        <v>1543</v>
      </c>
      <c r="AD102" t="s">
        <v>1407</v>
      </c>
      <c r="AE102" t="s">
        <v>1544</v>
      </c>
      <c r="AF102" t="s">
        <v>137</v>
      </c>
      <c r="AG102" t="s">
        <v>138</v>
      </c>
      <c r="AI102" t="s">
        <v>139</v>
      </c>
      <c r="AK102" t="s">
        <v>140</v>
      </c>
      <c r="AM102" t="s">
        <v>141</v>
      </c>
      <c r="AZ102" t="s">
        <v>1545</v>
      </c>
      <c r="BA102" t="s">
        <v>1208</v>
      </c>
      <c r="BB102" t="s">
        <v>1546</v>
      </c>
      <c r="BE102" s="15">
        <v>43019</v>
      </c>
      <c r="BG102" t="s">
        <v>145</v>
      </c>
      <c r="BH102">
        <v>2</v>
      </c>
      <c r="BI102" t="s">
        <v>139</v>
      </c>
      <c r="BJ102" s="15"/>
      <c r="BK102" t="s">
        <v>146</v>
      </c>
      <c r="BL102">
        <v>7</v>
      </c>
      <c r="BM102" s="16">
        <v>43017.798611111102</v>
      </c>
      <c r="BO102" s="16"/>
      <c r="BP102" t="s">
        <v>147</v>
      </c>
      <c r="BQ102" t="s">
        <v>147</v>
      </c>
      <c r="BS102">
        <v>2</v>
      </c>
      <c r="BT102" t="b">
        <v>0</v>
      </c>
      <c r="BV102">
        <v>2</v>
      </c>
      <c r="BW102">
        <v>1</v>
      </c>
      <c r="BX102" t="s">
        <v>1103</v>
      </c>
      <c r="BY102" t="s">
        <v>1536</v>
      </c>
      <c r="BZ102" t="s">
        <v>1537</v>
      </c>
      <c r="CA102" t="s">
        <v>1547</v>
      </c>
      <c r="CB102" t="s">
        <v>6448</v>
      </c>
      <c r="CC102" t="s">
        <v>6662</v>
      </c>
      <c r="CD102" t="s">
        <v>1549</v>
      </c>
      <c r="CI102">
        <v>40.192961109999999</v>
      </c>
      <c r="CJ102">
        <v>-109.91581944000001</v>
      </c>
      <c r="CN102" t="s">
        <v>135</v>
      </c>
      <c r="CO102" t="s">
        <v>153</v>
      </c>
      <c r="CV102" t="s">
        <v>154</v>
      </c>
      <c r="CW102" t="s">
        <v>514</v>
      </c>
      <c r="CX102" t="s">
        <v>1414</v>
      </c>
      <c r="DC102" s="15"/>
      <c r="DH102" t="s">
        <v>146</v>
      </c>
    </row>
    <row r="103" spans="1:112" x14ac:dyDescent="0.25">
      <c r="A103" t="s">
        <v>1536</v>
      </c>
      <c r="B103" t="s">
        <v>1537</v>
      </c>
      <c r="C103" t="s">
        <v>6711</v>
      </c>
      <c r="D103" t="s">
        <v>124</v>
      </c>
      <c r="E103" t="s">
        <v>125</v>
      </c>
      <c r="G103" s="15">
        <v>43017</v>
      </c>
      <c r="H103" t="s">
        <v>2165</v>
      </c>
      <c r="I103" t="s">
        <v>128</v>
      </c>
      <c r="J103" s="15"/>
      <c r="T103" t="s">
        <v>1540</v>
      </c>
      <c r="V103" t="s">
        <v>6684</v>
      </c>
      <c r="AA103" t="s">
        <v>1542</v>
      </c>
      <c r="AB103" t="s">
        <v>1536</v>
      </c>
      <c r="AC103" t="s">
        <v>1543</v>
      </c>
      <c r="AD103" t="s">
        <v>1407</v>
      </c>
      <c r="AE103" t="s">
        <v>1544</v>
      </c>
      <c r="AF103" t="s">
        <v>137</v>
      </c>
      <c r="AG103" t="s">
        <v>138</v>
      </c>
      <c r="AI103" t="s">
        <v>139</v>
      </c>
      <c r="AK103" t="s">
        <v>140</v>
      </c>
      <c r="AM103" t="s">
        <v>141</v>
      </c>
      <c r="AZ103" t="s">
        <v>1545</v>
      </c>
      <c r="BA103" t="s">
        <v>1208</v>
      </c>
      <c r="BB103" t="s">
        <v>1546</v>
      </c>
      <c r="BE103" s="15">
        <v>43019</v>
      </c>
      <c r="BG103" t="s">
        <v>145</v>
      </c>
      <c r="BH103">
        <v>2</v>
      </c>
      <c r="BI103" t="s">
        <v>139</v>
      </c>
      <c r="BJ103" s="15"/>
      <c r="BK103" t="s">
        <v>146</v>
      </c>
      <c r="BL103">
        <v>7</v>
      </c>
      <c r="BM103" s="16">
        <v>43017.895833333299</v>
      </c>
      <c r="BO103" s="16"/>
      <c r="BP103" t="s">
        <v>147</v>
      </c>
      <c r="BQ103" t="s">
        <v>147</v>
      </c>
      <c r="BS103">
        <v>2</v>
      </c>
      <c r="BT103" t="b">
        <v>0</v>
      </c>
      <c r="BV103">
        <v>2</v>
      </c>
      <c r="BW103">
        <v>1</v>
      </c>
      <c r="BX103" t="s">
        <v>1103</v>
      </c>
      <c r="BY103" t="s">
        <v>1536</v>
      </c>
      <c r="BZ103" t="s">
        <v>1537</v>
      </c>
      <c r="CA103" t="s">
        <v>1547</v>
      </c>
      <c r="CB103" t="s">
        <v>6448</v>
      </c>
      <c r="CC103" t="s">
        <v>6685</v>
      </c>
      <c r="CD103" t="s">
        <v>1549</v>
      </c>
      <c r="CI103">
        <v>40.24329444</v>
      </c>
      <c r="CJ103">
        <v>-109.90086943999999</v>
      </c>
      <c r="CN103" t="s">
        <v>135</v>
      </c>
      <c r="CO103" t="s">
        <v>153</v>
      </c>
      <c r="CV103" t="s">
        <v>154</v>
      </c>
      <c r="CW103" t="s">
        <v>514</v>
      </c>
      <c r="CX103" t="s">
        <v>1414</v>
      </c>
      <c r="DC103" s="15"/>
      <c r="DH103" t="s">
        <v>146</v>
      </c>
    </row>
    <row r="104" spans="1:112" x14ac:dyDescent="0.25">
      <c r="A104" t="s">
        <v>1536</v>
      </c>
      <c r="B104" t="s">
        <v>1537</v>
      </c>
      <c r="C104" t="s">
        <v>6712</v>
      </c>
      <c r="D104" t="s">
        <v>124</v>
      </c>
      <c r="E104" t="s">
        <v>125</v>
      </c>
      <c r="G104" s="15">
        <v>43017</v>
      </c>
      <c r="H104" t="s">
        <v>2165</v>
      </c>
      <c r="I104" t="s">
        <v>128</v>
      </c>
      <c r="J104" s="15"/>
      <c r="T104" t="s">
        <v>1540</v>
      </c>
      <c r="V104" t="s">
        <v>6670</v>
      </c>
      <c r="AA104" t="s">
        <v>1542</v>
      </c>
      <c r="AB104" t="s">
        <v>1536</v>
      </c>
      <c r="AC104" t="s">
        <v>1543</v>
      </c>
      <c r="AD104" t="s">
        <v>1407</v>
      </c>
      <c r="AE104" t="s">
        <v>1544</v>
      </c>
      <c r="AF104" t="s">
        <v>137</v>
      </c>
      <c r="AG104" t="s">
        <v>138</v>
      </c>
      <c r="AI104" t="s">
        <v>139</v>
      </c>
      <c r="AK104" t="s">
        <v>140</v>
      </c>
      <c r="AM104" t="s">
        <v>141</v>
      </c>
      <c r="AZ104" t="s">
        <v>1545</v>
      </c>
      <c r="BA104" t="s">
        <v>1208</v>
      </c>
      <c r="BB104" t="s">
        <v>1546</v>
      </c>
      <c r="BE104" s="15">
        <v>43019</v>
      </c>
      <c r="BG104" t="s">
        <v>145</v>
      </c>
      <c r="BH104">
        <v>2</v>
      </c>
      <c r="BI104" t="s">
        <v>139</v>
      </c>
      <c r="BJ104" s="15"/>
      <c r="BK104" t="s">
        <v>146</v>
      </c>
      <c r="BL104">
        <v>7</v>
      </c>
      <c r="BM104" s="16">
        <v>43017.895833333299</v>
      </c>
      <c r="BO104" s="16"/>
      <c r="BP104" t="s">
        <v>147</v>
      </c>
      <c r="BQ104" t="s">
        <v>147</v>
      </c>
      <c r="BS104">
        <v>2</v>
      </c>
      <c r="BT104" t="b">
        <v>0</v>
      </c>
      <c r="BV104">
        <v>2</v>
      </c>
      <c r="BW104">
        <v>1</v>
      </c>
      <c r="BX104" t="s">
        <v>1103</v>
      </c>
      <c r="BY104" t="s">
        <v>1536</v>
      </c>
      <c r="BZ104" t="s">
        <v>1537</v>
      </c>
      <c r="CA104" t="s">
        <v>1547</v>
      </c>
      <c r="CB104" t="s">
        <v>6448</v>
      </c>
      <c r="CC104" t="s">
        <v>6671</v>
      </c>
      <c r="CD104" t="s">
        <v>1549</v>
      </c>
      <c r="CI104">
        <v>40.206716669999999</v>
      </c>
      <c r="CJ104">
        <v>-109.85923889</v>
      </c>
      <c r="CN104" t="s">
        <v>135</v>
      </c>
      <c r="CO104" t="s">
        <v>153</v>
      </c>
      <c r="CV104" t="s">
        <v>154</v>
      </c>
      <c r="CW104" t="s">
        <v>514</v>
      </c>
      <c r="CX104" t="s">
        <v>1414</v>
      </c>
      <c r="DC104" s="15"/>
      <c r="DH104" t="s">
        <v>146</v>
      </c>
    </row>
    <row r="105" spans="1:112" x14ac:dyDescent="0.25">
      <c r="A105" t="s">
        <v>1536</v>
      </c>
      <c r="B105" t="s">
        <v>1537</v>
      </c>
      <c r="C105" t="s">
        <v>6713</v>
      </c>
      <c r="D105" t="s">
        <v>124</v>
      </c>
      <c r="E105" t="s">
        <v>125</v>
      </c>
      <c r="G105" s="15">
        <v>43019</v>
      </c>
      <c r="H105" t="s">
        <v>605</v>
      </c>
      <c r="I105" t="s">
        <v>128</v>
      </c>
      <c r="J105" s="15"/>
      <c r="T105" t="s">
        <v>1540</v>
      </c>
      <c r="V105" t="s">
        <v>6673</v>
      </c>
      <c r="AA105" t="s">
        <v>1542</v>
      </c>
      <c r="AB105" t="s">
        <v>1536</v>
      </c>
      <c r="AC105" t="s">
        <v>1543</v>
      </c>
      <c r="AD105" t="s">
        <v>1407</v>
      </c>
      <c r="AE105" t="s">
        <v>1544</v>
      </c>
      <c r="AF105" t="s">
        <v>137</v>
      </c>
      <c r="AG105" t="s">
        <v>138</v>
      </c>
      <c r="AI105" t="s">
        <v>139</v>
      </c>
      <c r="AK105" t="s">
        <v>140</v>
      </c>
      <c r="AM105" t="s">
        <v>141</v>
      </c>
      <c r="AZ105" t="s">
        <v>1545</v>
      </c>
      <c r="BA105" t="s">
        <v>1208</v>
      </c>
      <c r="BB105" t="s">
        <v>1546</v>
      </c>
      <c r="BE105" s="15">
        <v>43021</v>
      </c>
      <c r="BG105" t="s">
        <v>145</v>
      </c>
      <c r="BH105">
        <v>2</v>
      </c>
      <c r="BI105" t="s">
        <v>139</v>
      </c>
      <c r="BJ105" s="15"/>
      <c r="BK105" t="s">
        <v>146</v>
      </c>
      <c r="BL105">
        <v>7</v>
      </c>
      <c r="BM105" s="16">
        <v>43019.763888888898</v>
      </c>
      <c r="BO105" s="16"/>
      <c r="BP105" t="s">
        <v>147</v>
      </c>
      <c r="BQ105" t="s">
        <v>147</v>
      </c>
      <c r="BS105">
        <v>2</v>
      </c>
      <c r="BT105" t="b">
        <v>0</v>
      </c>
      <c r="BV105">
        <v>2</v>
      </c>
      <c r="BW105">
        <v>1</v>
      </c>
      <c r="BX105" t="s">
        <v>1103</v>
      </c>
      <c r="BY105" t="s">
        <v>1536</v>
      </c>
      <c r="BZ105" t="s">
        <v>1537</v>
      </c>
      <c r="CA105" t="s">
        <v>1547</v>
      </c>
      <c r="CB105" t="s">
        <v>6448</v>
      </c>
      <c r="CC105" t="s">
        <v>6674</v>
      </c>
      <c r="CD105" t="s">
        <v>1549</v>
      </c>
      <c r="CI105">
        <v>40.232916670000002</v>
      </c>
      <c r="CJ105">
        <v>-109.80218333000001</v>
      </c>
      <c r="CN105" t="s">
        <v>135</v>
      </c>
      <c r="CO105" t="s">
        <v>153</v>
      </c>
      <c r="CV105" t="s">
        <v>154</v>
      </c>
      <c r="CW105" t="s">
        <v>514</v>
      </c>
      <c r="CX105" t="s">
        <v>1414</v>
      </c>
      <c r="DC105" s="15"/>
      <c r="DH105" t="s">
        <v>146</v>
      </c>
    </row>
    <row r="106" spans="1:112" x14ac:dyDescent="0.25">
      <c r="A106" t="s">
        <v>1536</v>
      </c>
      <c r="B106" t="s">
        <v>1537</v>
      </c>
      <c r="C106" t="s">
        <v>6714</v>
      </c>
      <c r="D106" t="s">
        <v>124</v>
      </c>
      <c r="E106" t="s">
        <v>125</v>
      </c>
      <c r="G106" s="15">
        <v>43019</v>
      </c>
      <c r="H106" t="s">
        <v>875</v>
      </c>
      <c r="I106" t="s">
        <v>128</v>
      </c>
      <c r="J106" s="15"/>
      <c r="T106" t="s">
        <v>1540</v>
      </c>
      <c r="V106" t="s">
        <v>6676</v>
      </c>
      <c r="AA106" t="s">
        <v>1542</v>
      </c>
      <c r="AB106" t="s">
        <v>1536</v>
      </c>
      <c r="AC106" t="s">
        <v>1543</v>
      </c>
      <c r="AD106" t="s">
        <v>1407</v>
      </c>
      <c r="AE106" t="s">
        <v>1544</v>
      </c>
      <c r="AF106" t="s">
        <v>137</v>
      </c>
      <c r="AG106" t="s">
        <v>138</v>
      </c>
      <c r="AI106" t="s">
        <v>139</v>
      </c>
      <c r="AK106" t="s">
        <v>140</v>
      </c>
      <c r="AM106" t="s">
        <v>141</v>
      </c>
      <c r="AZ106" t="s">
        <v>1545</v>
      </c>
      <c r="BA106" t="s">
        <v>1208</v>
      </c>
      <c r="BB106" t="s">
        <v>1546</v>
      </c>
      <c r="BE106" s="15">
        <v>43021</v>
      </c>
      <c r="BG106" t="s">
        <v>145</v>
      </c>
      <c r="BH106">
        <v>2</v>
      </c>
      <c r="BI106" t="s">
        <v>139</v>
      </c>
      <c r="BJ106" s="15"/>
      <c r="BK106" t="s">
        <v>146</v>
      </c>
      <c r="BL106">
        <v>7</v>
      </c>
      <c r="BM106" s="16">
        <v>43019.8125</v>
      </c>
      <c r="BO106" s="16"/>
      <c r="BP106" t="s">
        <v>147</v>
      </c>
      <c r="BQ106" t="s">
        <v>147</v>
      </c>
      <c r="BS106">
        <v>2</v>
      </c>
      <c r="BT106" t="b">
        <v>0</v>
      </c>
      <c r="BV106">
        <v>2</v>
      </c>
      <c r="BW106">
        <v>1</v>
      </c>
      <c r="BX106" t="s">
        <v>1103</v>
      </c>
      <c r="BY106" t="s">
        <v>1536</v>
      </c>
      <c r="BZ106" t="s">
        <v>1537</v>
      </c>
      <c r="CA106" t="s">
        <v>6677</v>
      </c>
      <c r="CB106" t="s">
        <v>6448</v>
      </c>
      <c r="CC106" t="s">
        <v>6678</v>
      </c>
      <c r="CD106" t="s">
        <v>1549</v>
      </c>
      <c r="CI106">
        <v>40.24157778</v>
      </c>
      <c r="CJ106">
        <v>-109.85942778</v>
      </c>
      <c r="CN106" t="s">
        <v>135</v>
      </c>
      <c r="CO106" t="s">
        <v>153</v>
      </c>
      <c r="CV106" t="s">
        <v>154</v>
      </c>
      <c r="CW106" t="s">
        <v>514</v>
      </c>
      <c r="CX106" t="s">
        <v>1414</v>
      </c>
      <c r="DC106" s="15"/>
      <c r="DH106" t="s">
        <v>146</v>
      </c>
    </row>
    <row r="107" spans="1:112" x14ac:dyDescent="0.25">
      <c r="A107" t="s">
        <v>1536</v>
      </c>
      <c r="B107" t="s">
        <v>1537</v>
      </c>
      <c r="C107" t="s">
        <v>6715</v>
      </c>
      <c r="D107" t="s">
        <v>124</v>
      </c>
      <c r="E107" t="s">
        <v>125</v>
      </c>
      <c r="G107" s="15">
        <v>43019</v>
      </c>
      <c r="H107" t="s">
        <v>2017</v>
      </c>
      <c r="I107" t="s">
        <v>128</v>
      </c>
      <c r="J107" s="15"/>
      <c r="T107" t="s">
        <v>1540</v>
      </c>
      <c r="V107" t="s">
        <v>6680</v>
      </c>
      <c r="AA107" t="s">
        <v>1542</v>
      </c>
      <c r="AB107" t="s">
        <v>1536</v>
      </c>
      <c r="AC107" t="s">
        <v>1543</v>
      </c>
      <c r="AD107" t="s">
        <v>1407</v>
      </c>
      <c r="AE107" t="s">
        <v>1544</v>
      </c>
      <c r="AF107" t="s">
        <v>137</v>
      </c>
      <c r="AG107" t="s">
        <v>138</v>
      </c>
      <c r="AI107" t="s">
        <v>139</v>
      </c>
      <c r="AK107" t="s">
        <v>140</v>
      </c>
      <c r="AM107" t="s">
        <v>141</v>
      </c>
      <c r="AZ107" t="s">
        <v>1545</v>
      </c>
      <c r="BA107" t="s">
        <v>1208</v>
      </c>
      <c r="BB107" t="s">
        <v>1546</v>
      </c>
      <c r="BE107" s="15">
        <v>43021</v>
      </c>
      <c r="BG107" t="s">
        <v>145</v>
      </c>
      <c r="BH107">
        <v>2</v>
      </c>
      <c r="BI107" t="s">
        <v>139</v>
      </c>
      <c r="BJ107" s="15"/>
      <c r="BK107" t="s">
        <v>146</v>
      </c>
      <c r="BL107">
        <v>7</v>
      </c>
      <c r="BM107" s="16">
        <v>43019.854166666701</v>
      </c>
      <c r="BO107" s="16"/>
      <c r="BP107" t="s">
        <v>147</v>
      </c>
      <c r="BQ107" t="s">
        <v>147</v>
      </c>
      <c r="BS107">
        <v>2</v>
      </c>
      <c r="BT107" t="b">
        <v>0</v>
      </c>
      <c r="BV107">
        <v>2</v>
      </c>
      <c r="BW107">
        <v>1</v>
      </c>
      <c r="BX107" t="s">
        <v>1103</v>
      </c>
      <c r="BY107" t="s">
        <v>1536</v>
      </c>
      <c r="BZ107" t="s">
        <v>1537</v>
      </c>
      <c r="CA107" t="s">
        <v>6681</v>
      </c>
      <c r="CB107" t="s">
        <v>6448</v>
      </c>
      <c r="CC107" t="s">
        <v>6682</v>
      </c>
      <c r="CD107" t="s">
        <v>1549</v>
      </c>
      <c r="CI107">
        <v>40.257886110000001</v>
      </c>
      <c r="CJ107">
        <v>-109.85620556000001</v>
      </c>
      <c r="CN107" t="s">
        <v>135</v>
      </c>
      <c r="CO107" t="s">
        <v>153</v>
      </c>
      <c r="CV107" t="s">
        <v>154</v>
      </c>
      <c r="CW107" t="s">
        <v>514</v>
      </c>
      <c r="CX107" t="s">
        <v>1414</v>
      </c>
      <c r="DC107" s="15"/>
      <c r="DH107" t="s">
        <v>146</v>
      </c>
    </row>
    <row r="108" spans="1:112" x14ac:dyDescent="0.25">
      <c r="A108" t="s">
        <v>1536</v>
      </c>
      <c r="B108" t="s">
        <v>1537</v>
      </c>
      <c r="C108" t="s">
        <v>6716</v>
      </c>
      <c r="D108" t="s">
        <v>124</v>
      </c>
      <c r="E108" t="s">
        <v>125</v>
      </c>
      <c r="G108" s="15">
        <v>43102</v>
      </c>
      <c r="H108" t="s">
        <v>973</v>
      </c>
      <c r="I108" t="s">
        <v>128</v>
      </c>
      <c r="J108" s="15"/>
      <c r="T108" t="s">
        <v>1540</v>
      </c>
      <c r="V108" t="s">
        <v>6661</v>
      </c>
      <c r="AA108" t="s">
        <v>1542</v>
      </c>
      <c r="AB108" t="s">
        <v>1536</v>
      </c>
      <c r="AC108" t="s">
        <v>1543</v>
      </c>
      <c r="AD108" t="s">
        <v>1407</v>
      </c>
      <c r="AE108" t="s">
        <v>1544</v>
      </c>
      <c r="AF108" t="s">
        <v>137</v>
      </c>
      <c r="AG108" t="s">
        <v>138</v>
      </c>
      <c r="AI108" t="s">
        <v>139</v>
      </c>
      <c r="AK108" t="s">
        <v>140</v>
      </c>
      <c r="AM108" t="s">
        <v>141</v>
      </c>
      <c r="AZ108" t="s">
        <v>1545</v>
      </c>
      <c r="BA108" t="s">
        <v>1208</v>
      </c>
      <c r="BB108" t="s">
        <v>1546</v>
      </c>
      <c r="BE108" s="15">
        <v>43104</v>
      </c>
      <c r="BG108" t="s">
        <v>145</v>
      </c>
      <c r="BH108">
        <v>2</v>
      </c>
      <c r="BI108" t="s">
        <v>139</v>
      </c>
      <c r="BJ108" s="15"/>
      <c r="BK108" t="s">
        <v>146</v>
      </c>
      <c r="BL108">
        <v>7</v>
      </c>
      <c r="BM108" s="16">
        <v>43102.729166666701</v>
      </c>
      <c r="BO108" s="16"/>
      <c r="BP108" t="s">
        <v>147</v>
      </c>
      <c r="BQ108" t="s">
        <v>147</v>
      </c>
      <c r="BS108">
        <v>2</v>
      </c>
      <c r="BT108" t="b">
        <v>0</v>
      </c>
      <c r="BV108">
        <v>2</v>
      </c>
      <c r="BW108">
        <v>1</v>
      </c>
      <c r="BX108" t="s">
        <v>1103</v>
      </c>
      <c r="BY108" t="s">
        <v>1536</v>
      </c>
      <c r="BZ108" t="s">
        <v>1537</v>
      </c>
      <c r="CA108" t="s">
        <v>1547</v>
      </c>
      <c r="CB108" t="s">
        <v>6448</v>
      </c>
      <c r="CC108" t="s">
        <v>6662</v>
      </c>
      <c r="CD108" t="s">
        <v>1549</v>
      </c>
      <c r="CI108">
        <v>40.192961109999999</v>
      </c>
      <c r="CJ108">
        <v>-109.91581944000001</v>
      </c>
      <c r="CN108" t="s">
        <v>135</v>
      </c>
      <c r="CO108" t="s">
        <v>153</v>
      </c>
      <c r="CV108" t="s">
        <v>154</v>
      </c>
      <c r="CW108" t="s">
        <v>514</v>
      </c>
      <c r="CX108" t="s">
        <v>1414</v>
      </c>
      <c r="DC108" s="15"/>
      <c r="DH108" t="s">
        <v>146</v>
      </c>
    </row>
    <row r="109" spans="1:112" x14ac:dyDescent="0.25">
      <c r="A109" t="s">
        <v>1536</v>
      </c>
      <c r="B109" t="s">
        <v>1537</v>
      </c>
      <c r="C109" t="s">
        <v>6717</v>
      </c>
      <c r="D109" t="s">
        <v>124</v>
      </c>
      <c r="E109" t="s">
        <v>125</v>
      </c>
      <c r="G109" s="15">
        <v>43102</v>
      </c>
      <c r="H109" t="s">
        <v>1567</v>
      </c>
      <c r="I109" t="s">
        <v>128</v>
      </c>
      <c r="J109" s="15"/>
      <c r="T109" t="s">
        <v>1540</v>
      </c>
      <c r="V109" t="s">
        <v>6670</v>
      </c>
      <c r="AA109" t="s">
        <v>1542</v>
      </c>
      <c r="AB109" t="s">
        <v>1536</v>
      </c>
      <c r="AC109" t="s">
        <v>1543</v>
      </c>
      <c r="AD109" t="s">
        <v>1407</v>
      </c>
      <c r="AE109" t="s">
        <v>1544</v>
      </c>
      <c r="AF109" t="s">
        <v>137</v>
      </c>
      <c r="AG109" t="s">
        <v>138</v>
      </c>
      <c r="AI109" t="s">
        <v>139</v>
      </c>
      <c r="AK109" t="s">
        <v>140</v>
      </c>
      <c r="AM109" t="s">
        <v>141</v>
      </c>
      <c r="AZ109" t="s">
        <v>1545</v>
      </c>
      <c r="BA109" t="s">
        <v>1208</v>
      </c>
      <c r="BB109" t="s">
        <v>1546</v>
      </c>
      <c r="BE109" s="15">
        <v>43104</v>
      </c>
      <c r="BG109" t="s">
        <v>145</v>
      </c>
      <c r="BH109">
        <v>2</v>
      </c>
      <c r="BI109" t="s">
        <v>139</v>
      </c>
      <c r="BJ109" s="15"/>
      <c r="BK109" t="s">
        <v>146</v>
      </c>
      <c r="BL109">
        <v>7</v>
      </c>
      <c r="BM109" s="16">
        <v>43102.777777777803</v>
      </c>
      <c r="BO109" s="16"/>
      <c r="BP109" t="s">
        <v>147</v>
      </c>
      <c r="BQ109" t="s">
        <v>147</v>
      </c>
      <c r="BS109">
        <v>2</v>
      </c>
      <c r="BT109" t="b">
        <v>0</v>
      </c>
      <c r="BV109">
        <v>2</v>
      </c>
      <c r="BW109">
        <v>1</v>
      </c>
      <c r="BX109" t="s">
        <v>1103</v>
      </c>
      <c r="BY109" t="s">
        <v>1536</v>
      </c>
      <c r="BZ109" t="s">
        <v>1537</v>
      </c>
      <c r="CA109" t="s">
        <v>1547</v>
      </c>
      <c r="CB109" t="s">
        <v>6448</v>
      </c>
      <c r="CC109" t="s">
        <v>6671</v>
      </c>
      <c r="CD109" t="s">
        <v>1549</v>
      </c>
      <c r="CI109">
        <v>40.206716669999999</v>
      </c>
      <c r="CJ109">
        <v>-109.85923889</v>
      </c>
      <c r="CN109" t="s">
        <v>135</v>
      </c>
      <c r="CO109" t="s">
        <v>153</v>
      </c>
      <c r="CV109" t="s">
        <v>154</v>
      </c>
      <c r="CW109" t="s">
        <v>514</v>
      </c>
      <c r="CX109" t="s">
        <v>1414</v>
      </c>
      <c r="DC109" s="15"/>
      <c r="DH109" t="s">
        <v>146</v>
      </c>
    </row>
    <row r="110" spans="1:112" x14ac:dyDescent="0.25">
      <c r="A110" t="s">
        <v>1536</v>
      </c>
      <c r="B110" t="s">
        <v>1537</v>
      </c>
      <c r="C110" t="s">
        <v>6718</v>
      </c>
      <c r="D110" t="s">
        <v>124</v>
      </c>
      <c r="E110" t="s">
        <v>125</v>
      </c>
      <c r="G110" s="15">
        <v>43102</v>
      </c>
      <c r="H110" t="s">
        <v>529</v>
      </c>
      <c r="I110" t="s">
        <v>128</v>
      </c>
      <c r="J110" s="15"/>
      <c r="T110" t="s">
        <v>1540</v>
      </c>
      <c r="V110" t="s">
        <v>6676</v>
      </c>
      <c r="AA110" t="s">
        <v>1542</v>
      </c>
      <c r="AB110" t="s">
        <v>1536</v>
      </c>
      <c r="AC110" t="s">
        <v>1543</v>
      </c>
      <c r="AD110" t="s">
        <v>1407</v>
      </c>
      <c r="AE110" t="s">
        <v>1544</v>
      </c>
      <c r="AF110" t="s">
        <v>137</v>
      </c>
      <c r="AG110" t="s">
        <v>138</v>
      </c>
      <c r="AI110" t="s">
        <v>139</v>
      </c>
      <c r="AK110" t="s">
        <v>140</v>
      </c>
      <c r="AM110" t="s">
        <v>141</v>
      </c>
      <c r="AZ110" t="s">
        <v>1545</v>
      </c>
      <c r="BA110" t="s">
        <v>1208</v>
      </c>
      <c r="BB110" t="s">
        <v>1546</v>
      </c>
      <c r="BE110" s="15">
        <v>43104</v>
      </c>
      <c r="BG110" t="s">
        <v>145</v>
      </c>
      <c r="BH110">
        <v>2</v>
      </c>
      <c r="BI110" t="s">
        <v>139</v>
      </c>
      <c r="BJ110" s="15"/>
      <c r="BK110" t="s">
        <v>146</v>
      </c>
      <c r="BL110">
        <v>7</v>
      </c>
      <c r="BM110" s="16">
        <v>43102.822916666701</v>
      </c>
      <c r="BO110" s="16"/>
      <c r="BP110" t="s">
        <v>147</v>
      </c>
      <c r="BQ110" t="s">
        <v>147</v>
      </c>
      <c r="BS110">
        <v>2</v>
      </c>
      <c r="BT110" t="b">
        <v>0</v>
      </c>
      <c r="BV110">
        <v>2</v>
      </c>
      <c r="BW110">
        <v>1</v>
      </c>
      <c r="BX110" t="s">
        <v>1103</v>
      </c>
      <c r="BY110" t="s">
        <v>1536</v>
      </c>
      <c r="BZ110" t="s">
        <v>1537</v>
      </c>
      <c r="CA110" t="s">
        <v>6677</v>
      </c>
      <c r="CB110" t="s">
        <v>6448</v>
      </c>
      <c r="CC110" t="s">
        <v>6678</v>
      </c>
      <c r="CD110" t="s">
        <v>1549</v>
      </c>
      <c r="CI110">
        <v>40.24157778</v>
      </c>
      <c r="CJ110">
        <v>-109.85942778</v>
      </c>
      <c r="CN110" t="s">
        <v>135</v>
      </c>
      <c r="CO110" t="s">
        <v>153</v>
      </c>
      <c r="CV110" t="s">
        <v>154</v>
      </c>
      <c r="CW110" t="s">
        <v>514</v>
      </c>
      <c r="CX110" t="s">
        <v>1414</v>
      </c>
      <c r="DC110" s="15"/>
      <c r="DH110" t="s">
        <v>146</v>
      </c>
    </row>
    <row r="111" spans="1:112" x14ac:dyDescent="0.25">
      <c r="A111" t="s">
        <v>1536</v>
      </c>
      <c r="B111" t="s">
        <v>1537</v>
      </c>
      <c r="C111" t="s">
        <v>6719</v>
      </c>
      <c r="D111" t="s">
        <v>124</v>
      </c>
      <c r="E111" t="s">
        <v>125</v>
      </c>
      <c r="G111" s="15">
        <v>43104</v>
      </c>
      <c r="H111" t="s">
        <v>760</v>
      </c>
      <c r="I111" t="s">
        <v>128</v>
      </c>
      <c r="J111" s="15"/>
      <c r="T111" t="s">
        <v>1540</v>
      </c>
      <c r="V111" t="s">
        <v>6720</v>
      </c>
      <c r="AA111" t="s">
        <v>1542</v>
      </c>
      <c r="AB111" t="s">
        <v>1536</v>
      </c>
      <c r="AC111" t="s">
        <v>1543</v>
      </c>
      <c r="AD111" t="s">
        <v>1407</v>
      </c>
      <c r="AE111" t="s">
        <v>1544</v>
      </c>
      <c r="AF111" t="s">
        <v>137</v>
      </c>
      <c r="AG111" t="s">
        <v>138</v>
      </c>
      <c r="AI111" t="s">
        <v>139</v>
      </c>
      <c r="AK111" t="s">
        <v>140</v>
      </c>
      <c r="AM111" t="s">
        <v>141</v>
      </c>
      <c r="AZ111" t="s">
        <v>1545</v>
      </c>
      <c r="BA111" t="s">
        <v>1208</v>
      </c>
      <c r="BB111" t="s">
        <v>1546</v>
      </c>
      <c r="BE111" s="15">
        <v>43109</v>
      </c>
      <c r="BG111" t="s">
        <v>145</v>
      </c>
      <c r="BH111">
        <v>2</v>
      </c>
      <c r="BI111" t="s">
        <v>139</v>
      </c>
      <c r="BJ111" s="15"/>
      <c r="BK111" t="s">
        <v>146</v>
      </c>
      <c r="BL111">
        <v>7</v>
      </c>
      <c r="BM111" s="16">
        <v>43104.614583333299</v>
      </c>
      <c r="BO111" s="16"/>
      <c r="BP111" t="s">
        <v>147</v>
      </c>
      <c r="BQ111" t="s">
        <v>147</v>
      </c>
      <c r="BS111">
        <v>2</v>
      </c>
      <c r="BT111" t="b">
        <v>0</v>
      </c>
      <c r="BV111">
        <v>2</v>
      </c>
      <c r="BW111">
        <v>1</v>
      </c>
      <c r="BX111" t="s">
        <v>1103</v>
      </c>
      <c r="BY111" t="s">
        <v>1536</v>
      </c>
      <c r="BZ111" t="s">
        <v>1537</v>
      </c>
      <c r="CA111" t="s">
        <v>1547</v>
      </c>
      <c r="CB111" t="s">
        <v>6448</v>
      </c>
      <c r="CI111">
        <v>1</v>
      </c>
      <c r="CJ111">
        <v>-1</v>
      </c>
      <c r="CN111" t="s">
        <v>135</v>
      </c>
      <c r="CO111" t="s">
        <v>153</v>
      </c>
      <c r="CV111" t="s">
        <v>154</v>
      </c>
      <c r="DC111" s="15"/>
      <c r="DH111" t="s">
        <v>146</v>
      </c>
    </row>
    <row r="112" spans="1:112" x14ac:dyDescent="0.25">
      <c r="A112" t="s">
        <v>1536</v>
      </c>
      <c r="B112" t="s">
        <v>1537</v>
      </c>
      <c r="C112" t="s">
        <v>6721</v>
      </c>
      <c r="D112" t="s">
        <v>124</v>
      </c>
      <c r="E112" t="s">
        <v>125</v>
      </c>
      <c r="G112" s="15">
        <v>43104</v>
      </c>
      <c r="H112" t="s">
        <v>986</v>
      </c>
      <c r="I112" t="s">
        <v>128</v>
      </c>
      <c r="J112" s="15"/>
      <c r="T112" t="s">
        <v>1540</v>
      </c>
      <c r="V112" t="s">
        <v>6667</v>
      </c>
      <c r="AA112" t="s">
        <v>1542</v>
      </c>
      <c r="AB112" t="s">
        <v>1536</v>
      </c>
      <c r="AC112" t="s">
        <v>1543</v>
      </c>
      <c r="AD112" t="s">
        <v>1407</v>
      </c>
      <c r="AE112" t="s">
        <v>1544</v>
      </c>
      <c r="AF112" t="s">
        <v>137</v>
      </c>
      <c r="AG112" t="s">
        <v>138</v>
      </c>
      <c r="AI112" t="s">
        <v>139</v>
      </c>
      <c r="AK112" t="s">
        <v>140</v>
      </c>
      <c r="AM112" t="s">
        <v>141</v>
      </c>
      <c r="AZ112" t="s">
        <v>1545</v>
      </c>
      <c r="BA112" t="s">
        <v>1208</v>
      </c>
      <c r="BB112" t="s">
        <v>1546</v>
      </c>
      <c r="BE112" s="15">
        <v>43109</v>
      </c>
      <c r="BG112" t="s">
        <v>145</v>
      </c>
      <c r="BH112">
        <v>2</v>
      </c>
      <c r="BI112" t="s">
        <v>139</v>
      </c>
      <c r="BJ112" s="15"/>
      <c r="BK112" t="s">
        <v>146</v>
      </c>
      <c r="BL112">
        <v>7</v>
      </c>
      <c r="BM112" s="16">
        <v>43104.715277777803</v>
      </c>
      <c r="BO112" s="16"/>
      <c r="BP112" t="s">
        <v>147</v>
      </c>
      <c r="BQ112" t="s">
        <v>147</v>
      </c>
      <c r="BS112">
        <v>2</v>
      </c>
      <c r="BT112" t="b">
        <v>0</v>
      </c>
      <c r="BV112">
        <v>2</v>
      </c>
      <c r="BW112">
        <v>1</v>
      </c>
      <c r="BX112" t="s">
        <v>1103</v>
      </c>
      <c r="BY112" t="s">
        <v>1536</v>
      </c>
      <c r="BZ112" t="s">
        <v>1537</v>
      </c>
      <c r="CA112" t="s">
        <v>1547</v>
      </c>
      <c r="CB112" t="s">
        <v>6448</v>
      </c>
      <c r="CC112" t="s">
        <v>6668</v>
      </c>
      <c r="CD112" t="s">
        <v>1549</v>
      </c>
      <c r="CI112">
        <v>40.152069439999998</v>
      </c>
      <c r="CJ112">
        <v>-109.74118056</v>
      </c>
      <c r="CN112" t="s">
        <v>135</v>
      </c>
      <c r="CO112" t="s">
        <v>153</v>
      </c>
      <c r="CV112" t="s">
        <v>154</v>
      </c>
      <c r="CW112" t="s">
        <v>514</v>
      </c>
      <c r="CX112" t="s">
        <v>1414</v>
      </c>
      <c r="DC112" s="15"/>
      <c r="DH112" t="s">
        <v>146</v>
      </c>
    </row>
    <row r="113" spans="1:112" x14ac:dyDescent="0.25">
      <c r="A113" t="s">
        <v>1536</v>
      </c>
      <c r="B113" t="s">
        <v>1537</v>
      </c>
      <c r="C113" t="s">
        <v>6722</v>
      </c>
      <c r="D113" t="s">
        <v>124</v>
      </c>
      <c r="E113" t="s">
        <v>125</v>
      </c>
      <c r="G113" s="15">
        <v>43104</v>
      </c>
      <c r="H113" t="s">
        <v>2295</v>
      </c>
      <c r="I113" t="s">
        <v>128</v>
      </c>
      <c r="J113" s="15"/>
      <c r="T113" t="s">
        <v>1540</v>
      </c>
      <c r="V113" t="s">
        <v>6664</v>
      </c>
      <c r="AA113" t="s">
        <v>1542</v>
      </c>
      <c r="AB113" t="s">
        <v>1536</v>
      </c>
      <c r="AC113" t="s">
        <v>1543</v>
      </c>
      <c r="AD113" t="s">
        <v>1407</v>
      </c>
      <c r="AE113" t="s">
        <v>1544</v>
      </c>
      <c r="AF113" t="s">
        <v>137</v>
      </c>
      <c r="AG113" t="s">
        <v>138</v>
      </c>
      <c r="AI113" t="s">
        <v>139</v>
      </c>
      <c r="AK113" t="s">
        <v>140</v>
      </c>
      <c r="AM113" t="s">
        <v>141</v>
      </c>
      <c r="AZ113" t="s">
        <v>1545</v>
      </c>
      <c r="BA113" t="s">
        <v>1208</v>
      </c>
      <c r="BB113" t="s">
        <v>1546</v>
      </c>
      <c r="BE113" s="15">
        <v>43109</v>
      </c>
      <c r="BG113" t="s">
        <v>145</v>
      </c>
      <c r="BH113">
        <v>2</v>
      </c>
      <c r="BI113" t="s">
        <v>139</v>
      </c>
      <c r="BJ113" s="15"/>
      <c r="BK113" t="s">
        <v>146</v>
      </c>
      <c r="BL113">
        <v>7</v>
      </c>
      <c r="BM113" s="16">
        <v>43104.878472222197</v>
      </c>
      <c r="BO113" s="16"/>
      <c r="BP113" t="s">
        <v>147</v>
      </c>
      <c r="BQ113" t="s">
        <v>147</v>
      </c>
      <c r="BS113">
        <v>2</v>
      </c>
      <c r="BT113" t="b">
        <v>0</v>
      </c>
      <c r="BV113">
        <v>2</v>
      </c>
      <c r="BW113">
        <v>1</v>
      </c>
      <c r="BX113" t="s">
        <v>1103</v>
      </c>
      <c r="BY113" t="s">
        <v>1536</v>
      </c>
      <c r="BZ113" t="s">
        <v>1537</v>
      </c>
      <c r="CA113" t="s">
        <v>1547</v>
      </c>
      <c r="CB113" t="s">
        <v>6448</v>
      </c>
      <c r="CC113" t="s">
        <v>6665</v>
      </c>
      <c r="CD113" t="s">
        <v>1549</v>
      </c>
      <c r="CI113">
        <v>40.201566669999998</v>
      </c>
      <c r="CJ113">
        <v>-109.78384167</v>
      </c>
      <c r="CN113" t="s">
        <v>135</v>
      </c>
      <c r="CO113" t="s">
        <v>153</v>
      </c>
      <c r="CV113" t="s">
        <v>154</v>
      </c>
      <c r="CW113" t="s">
        <v>514</v>
      </c>
      <c r="CX113" t="s">
        <v>1414</v>
      </c>
      <c r="DC113" s="15"/>
      <c r="DH113" t="s">
        <v>146</v>
      </c>
    </row>
    <row r="114" spans="1:112" x14ac:dyDescent="0.25">
      <c r="A114" t="s">
        <v>1536</v>
      </c>
      <c r="B114" t="s">
        <v>1537</v>
      </c>
      <c r="C114" t="s">
        <v>6723</v>
      </c>
      <c r="D114" t="s">
        <v>124</v>
      </c>
      <c r="E114" t="s">
        <v>125</v>
      </c>
      <c r="G114" s="15">
        <v>43108</v>
      </c>
      <c r="H114" t="s">
        <v>386</v>
      </c>
      <c r="I114" t="s">
        <v>128</v>
      </c>
      <c r="J114" s="15"/>
      <c r="T114" t="s">
        <v>1540</v>
      </c>
      <c r="V114" t="s">
        <v>6673</v>
      </c>
      <c r="AA114" t="s">
        <v>1542</v>
      </c>
      <c r="AB114" t="s">
        <v>1536</v>
      </c>
      <c r="AC114" t="s">
        <v>1543</v>
      </c>
      <c r="AD114" t="s">
        <v>1407</v>
      </c>
      <c r="AE114" t="s">
        <v>1544</v>
      </c>
      <c r="AF114" t="s">
        <v>137</v>
      </c>
      <c r="AG114" t="s">
        <v>138</v>
      </c>
      <c r="AI114" t="s">
        <v>139</v>
      </c>
      <c r="AK114" t="s">
        <v>140</v>
      </c>
      <c r="AM114" t="s">
        <v>141</v>
      </c>
      <c r="AZ114" t="s">
        <v>1545</v>
      </c>
      <c r="BA114" t="s">
        <v>1208</v>
      </c>
      <c r="BB114" t="s">
        <v>1546</v>
      </c>
      <c r="BE114" s="15">
        <v>43110</v>
      </c>
      <c r="BG114" t="s">
        <v>145</v>
      </c>
      <c r="BH114">
        <v>2</v>
      </c>
      <c r="BI114" t="s">
        <v>139</v>
      </c>
      <c r="BJ114" s="15"/>
      <c r="BK114" t="s">
        <v>146</v>
      </c>
      <c r="BL114">
        <v>7</v>
      </c>
      <c r="BM114" s="16">
        <v>43108.805555555598</v>
      </c>
      <c r="BO114" s="16"/>
      <c r="BP114" t="s">
        <v>147</v>
      </c>
      <c r="BQ114" t="s">
        <v>147</v>
      </c>
      <c r="BS114">
        <v>2</v>
      </c>
      <c r="BT114" t="b">
        <v>0</v>
      </c>
      <c r="BV114">
        <v>2</v>
      </c>
      <c r="BW114">
        <v>1</v>
      </c>
      <c r="BX114" t="s">
        <v>1103</v>
      </c>
      <c r="BY114" t="s">
        <v>1536</v>
      </c>
      <c r="BZ114" t="s">
        <v>1537</v>
      </c>
      <c r="CA114" t="s">
        <v>1547</v>
      </c>
      <c r="CB114" t="s">
        <v>6448</v>
      </c>
      <c r="CC114" t="s">
        <v>6674</v>
      </c>
      <c r="CD114" t="s">
        <v>1549</v>
      </c>
      <c r="CI114">
        <v>40.232916670000002</v>
      </c>
      <c r="CJ114">
        <v>-109.80218333000001</v>
      </c>
      <c r="CN114" t="s">
        <v>135</v>
      </c>
      <c r="CO114" t="s">
        <v>153</v>
      </c>
      <c r="CV114" t="s">
        <v>154</v>
      </c>
      <c r="CW114" t="s">
        <v>514</v>
      </c>
      <c r="CX114" t="s">
        <v>1414</v>
      </c>
      <c r="DC114" s="15"/>
      <c r="DH114" t="s">
        <v>146</v>
      </c>
    </row>
    <row r="115" spans="1:112" x14ac:dyDescent="0.25">
      <c r="A115" t="s">
        <v>1536</v>
      </c>
      <c r="B115" t="s">
        <v>1537</v>
      </c>
      <c r="C115" t="s">
        <v>6724</v>
      </c>
      <c r="D115" t="s">
        <v>124</v>
      </c>
      <c r="E115" t="s">
        <v>125</v>
      </c>
      <c r="G115" s="15">
        <v>43179</v>
      </c>
      <c r="H115" t="s">
        <v>778</v>
      </c>
      <c r="I115" t="s">
        <v>128</v>
      </c>
      <c r="J115" s="15"/>
      <c r="T115" t="s">
        <v>1540</v>
      </c>
      <c r="V115" t="s">
        <v>6661</v>
      </c>
      <c r="AA115" t="s">
        <v>1542</v>
      </c>
      <c r="AB115" t="s">
        <v>1536</v>
      </c>
      <c r="AC115" t="s">
        <v>1543</v>
      </c>
      <c r="AD115" t="s">
        <v>1407</v>
      </c>
      <c r="AE115" t="s">
        <v>1544</v>
      </c>
      <c r="AF115" t="s">
        <v>137</v>
      </c>
      <c r="AG115" t="s">
        <v>138</v>
      </c>
      <c r="AI115" t="s">
        <v>139</v>
      </c>
      <c r="AK115" t="s">
        <v>140</v>
      </c>
      <c r="AM115" t="s">
        <v>141</v>
      </c>
      <c r="AZ115" t="s">
        <v>1545</v>
      </c>
      <c r="BA115" t="s">
        <v>1208</v>
      </c>
      <c r="BB115" t="s">
        <v>1546</v>
      </c>
      <c r="BE115" s="15">
        <v>43184</v>
      </c>
      <c r="BG115" t="s">
        <v>145</v>
      </c>
      <c r="BH115">
        <v>2</v>
      </c>
      <c r="BI115" t="s">
        <v>139</v>
      </c>
      <c r="BJ115" s="15"/>
      <c r="BK115" t="s">
        <v>146</v>
      </c>
      <c r="BL115">
        <v>7</v>
      </c>
      <c r="BM115" s="16">
        <v>43179.71875</v>
      </c>
      <c r="BO115" s="16"/>
      <c r="BP115" t="s">
        <v>147</v>
      </c>
      <c r="BQ115" t="s">
        <v>147</v>
      </c>
      <c r="BS115">
        <v>2</v>
      </c>
      <c r="BT115" t="b">
        <v>0</v>
      </c>
      <c r="BV115">
        <v>2</v>
      </c>
      <c r="BW115">
        <v>1</v>
      </c>
      <c r="BX115" t="s">
        <v>1103</v>
      </c>
      <c r="BY115" t="s">
        <v>1536</v>
      </c>
      <c r="BZ115" t="s">
        <v>1537</v>
      </c>
      <c r="CA115" t="s">
        <v>1547</v>
      </c>
      <c r="CB115" t="s">
        <v>6448</v>
      </c>
      <c r="CC115" t="s">
        <v>6662</v>
      </c>
      <c r="CD115" t="s">
        <v>1549</v>
      </c>
      <c r="CI115">
        <v>40.192961109999999</v>
      </c>
      <c r="CJ115">
        <v>-109.91581944000001</v>
      </c>
      <c r="CN115" t="s">
        <v>135</v>
      </c>
      <c r="CO115" t="s">
        <v>153</v>
      </c>
      <c r="CV115" t="s">
        <v>154</v>
      </c>
      <c r="CW115" t="s">
        <v>514</v>
      </c>
      <c r="CX115" t="s">
        <v>1414</v>
      </c>
      <c r="DC115" s="15"/>
      <c r="DH115" t="s">
        <v>146</v>
      </c>
    </row>
    <row r="116" spans="1:112" x14ac:dyDescent="0.25">
      <c r="A116" t="s">
        <v>1536</v>
      </c>
      <c r="B116" t="s">
        <v>1537</v>
      </c>
      <c r="C116" t="s">
        <v>6725</v>
      </c>
      <c r="D116" t="s">
        <v>124</v>
      </c>
      <c r="E116" t="s">
        <v>125</v>
      </c>
      <c r="G116" s="15">
        <v>43179</v>
      </c>
      <c r="H116" t="s">
        <v>1584</v>
      </c>
      <c r="I116" t="s">
        <v>128</v>
      </c>
      <c r="J116" s="15"/>
      <c r="T116" t="s">
        <v>1540</v>
      </c>
      <c r="V116" t="s">
        <v>6670</v>
      </c>
      <c r="AA116" t="s">
        <v>1542</v>
      </c>
      <c r="AB116" t="s">
        <v>1536</v>
      </c>
      <c r="AC116" t="s">
        <v>1543</v>
      </c>
      <c r="AD116" t="s">
        <v>1407</v>
      </c>
      <c r="AE116" t="s">
        <v>1544</v>
      </c>
      <c r="AF116" t="s">
        <v>137</v>
      </c>
      <c r="AG116" t="s">
        <v>138</v>
      </c>
      <c r="AI116" t="s">
        <v>139</v>
      </c>
      <c r="AK116" t="s">
        <v>140</v>
      </c>
      <c r="AM116" t="s">
        <v>141</v>
      </c>
      <c r="AZ116" t="s">
        <v>1545</v>
      </c>
      <c r="BA116" t="s">
        <v>1208</v>
      </c>
      <c r="BB116" t="s">
        <v>1546</v>
      </c>
      <c r="BE116" s="15">
        <v>43184</v>
      </c>
      <c r="BG116" t="s">
        <v>145</v>
      </c>
      <c r="BH116">
        <v>2</v>
      </c>
      <c r="BI116" t="s">
        <v>139</v>
      </c>
      <c r="BJ116" s="15"/>
      <c r="BK116" t="s">
        <v>146</v>
      </c>
      <c r="BL116">
        <v>7</v>
      </c>
      <c r="BM116" s="16">
        <v>43179.784722222197</v>
      </c>
      <c r="BO116" s="16"/>
      <c r="BP116" t="s">
        <v>147</v>
      </c>
      <c r="BQ116" t="s">
        <v>147</v>
      </c>
      <c r="BS116">
        <v>2</v>
      </c>
      <c r="BT116" t="b">
        <v>0</v>
      </c>
      <c r="BV116">
        <v>2</v>
      </c>
      <c r="BW116">
        <v>1</v>
      </c>
      <c r="BX116" t="s">
        <v>1103</v>
      </c>
      <c r="BY116" t="s">
        <v>1536</v>
      </c>
      <c r="BZ116" t="s">
        <v>1537</v>
      </c>
      <c r="CA116" t="s">
        <v>1547</v>
      </c>
      <c r="CB116" t="s">
        <v>6448</v>
      </c>
      <c r="CC116" t="s">
        <v>6671</v>
      </c>
      <c r="CD116" t="s">
        <v>1549</v>
      </c>
      <c r="CI116">
        <v>40.206716669999999</v>
      </c>
      <c r="CJ116">
        <v>-109.85923889</v>
      </c>
      <c r="CN116" t="s">
        <v>135</v>
      </c>
      <c r="CO116" t="s">
        <v>153</v>
      </c>
      <c r="CV116" t="s">
        <v>154</v>
      </c>
      <c r="CW116" t="s">
        <v>514</v>
      </c>
      <c r="CX116" t="s">
        <v>1414</v>
      </c>
      <c r="DC116" s="15"/>
      <c r="DH116" t="s">
        <v>146</v>
      </c>
    </row>
    <row r="117" spans="1:112" x14ac:dyDescent="0.25">
      <c r="A117" t="s">
        <v>1536</v>
      </c>
      <c r="B117" t="s">
        <v>1537</v>
      </c>
      <c r="C117" t="s">
        <v>6726</v>
      </c>
      <c r="D117" t="s">
        <v>124</v>
      </c>
      <c r="E117" t="s">
        <v>125</v>
      </c>
      <c r="G117" s="15">
        <v>43179</v>
      </c>
      <c r="H117" t="s">
        <v>1569</v>
      </c>
      <c r="I117" t="s">
        <v>128</v>
      </c>
      <c r="J117" s="15"/>
      <c r="T117" t="s">
        <v>1540</v>
      </c>
      <c r="V117" t="s">
        <v>6676</v>
      </c>
      <c r="AA117" t="s">
        <v>1542</v>
      </c>
      <c r="AB117" t="s">
        <v>1536</v>
      </c>
      <c r="AC117" t="s">
        <v>1543</v>
      </c>
      <c r="AD117" t="s">
        <v>1407</v>
      </c>
      <c r="AE117" t="s">
        <v>1544</v>
      </c>
      <c r="AF117" t="s">
        <v>137</v>
      </c>
      <c r="AG117" t="s">
        <v>138</v>
      </c>
      <c r="AI117" t="s">
        <v>139</v>
      </c>
      <c r="AK117" t="s">
        <v>140</v>
      </c>
      <c r="AM117" t="s">
        <v>141</v>
      </c>
      <c r="AZ117" t="s">
        <v>1545</v>
      </c>
      <c r="BA117" t="s">
        <v>1208</v>
      </c>
      <c r="BB117" t="s">
        <v>1546</v>
      </c>
      <c r="BE117" s="15">
        <v>43184</v>
      </c>
      <c r="BG117" t="s">
        <v>145</v>
      </c>
      <c r="BH117">
        <v>2</v>
      </c>
      <c r="BI117" t="s">
        <v>139</v>
      </c>
      <c r="BJ117" s="15"/>
      <c r="BK117" t="s">
        <v>146</v>
      </c>
      <c r="BL117">
        <v>7</v>
      </c>
      <c r="BM117" s="16">
        <v>43179.836805555598</v>
      </c>
      <c r="BO117" s="16"/>
      <c r="BP117" t="s">
        <v>147</v>
      </c>
      <c r="BQ117" t="s">
        <v>147</v>
      </c>
      <c r="BS117">
        <v>2</v>
      </c>
      <c r="BT117" t="b">
        <v>0</v>
      </c>
      <c r="BV117">
        <v>2</v>
      </c>
      <c r="BW117">
        <v>1</v>
      </c>
      <c r="BX117" t="s">
        <v>1103</v>
      </c>
      <c r="BY117" t="s">
        <v>1536</v>
      </c>
      <c r="BZ117" t="s">
        <v>1537</v>
      </c>
      <c r="CA117" t="s">
        <v>6677</v>
      </c>
      <c r="CB117" t="s">
        <v>6448</v>
      </c>
      <c r="CC117" t="s">
        <v>6678</v>
      </c>
      <c r="CD117" t="s">
        <v>1549</v>
      </c>
      <c r="CI117">
        <v>40.24157778</v>
      </c>
      <c r="CJ117">
        <v>-109.85942778</v>
      </c>
      <c r="CN117" t="s">
        <v>135</v>
      </c>
      <c r="CO117" t="s">
        <v>153</v>
      </c>
      <c r="CV117" t="s">
        <v>154</v>
      </c>
      <c r="CW117" t="s">
        <v>514</v>
      </c>
      <c r="CX117" t="s">
        <v>1414</v>
      </c>
      <c r="DC117" s="15"/>
      <c r="DH117" t="s">
        <v>146</v>
      </c>
    </row>
    <row r="118" spans="1:112" x14ac:dyDescent="0.25">
      <c r="A118" t="s">
        <v>1536</v>
      </c>
      <c r="B118" t="s">
        <v>1537</v>
      </c>
      <c r="C118" t="s">
        <v>6727</v>
      </c>
      <c r="D118" t="s">
        <v>124</v>
      </c>
      <c r="E118" t="s">
        <v>125</v>
      </c>
      <c r="G118" s="15">
        <v>43180</v>
      </c>
      <c r="H118" t="s">
        <v>3093</v>
      </c>
      <c r="I118" t="s">
        <v>128</v>
      </c>
      <c r="J118" s="15"/>
      <c r="T118" t="s">
        <v>1540</v>
      </c>
      <c r="V118" t="s">
        <v>6720</v>
      </c>
      <c r="AA118" t="s">
        <v>1542</v>
      </c>
      <c r="AB118" t="s">
        <v>1536</v>
      </c>
      <c r="AC118" t="s">
        <v>1543</v>
      </c>
      <c r="AD118" t="s">
        <v>1407</v>
      </c>
      <c r="AE118" t="s">
        <v>1544</v>
      </c>
      <c r="AF118" t="s">
        <v>137</v>
      </c>
      <c r="AG118" t="s">
        <v>138</v>
      </c>
      <c r="AI118" t="s">
        <v>139</v>
      </c>
      <c r="AK118" t="s">
        <v>140</v>
      </c>
      <c r="AM118" t="s">
        <v>141</v>
      </c>
      <c r="AZ118" t="s">
        <v>1545</v>
      </c>
      <c r="BA118" t="s">
        <v>1208</v>
      </c>
      <c r="BB118" t="s">
        <v>1546</v>
      </c>
      <c r="BE118" s="15">
        <v>43185</v>
      </c>
      <c r="BG118" t="s">
        <v>145</v>
      </c>
      <c r="BH118">
        <v>2</v>
      </c>
      <c r="BI118" t="s">
        <v>139</v>
      </c>
      <c r="BJ118" s="15"/>
      <c r="BK118" t="s">
        <v>146</v>
      </c>
      <c r="BL118">
        <v>7</v>
      </c>
      <c r="BM118" s="16">
        <v>43180.604166666701</v>
      </c>
      <c r="BO118" s="16"/>
      <c r="BP118" t="s">
        <v>147</v>
      </c>
      <c r="BQ118" t="s">
        <v>147</v>
      </c>
      <c r="BS118">
        <v>2</v>
      </c>
      <c r="BT118" t="b">
        <v>0</v>
      </c>
      <c r="BV118">
        <v>2</v>
      </c>
      <c r="BW118">
        <v>1</v>
      </c>
      <c r="BX118" t="s">
        <v>1103</v>
      </c>
      <c r="BY118" t="s">
        <v>1536</v>
      </c>
      <c r="BZ118" t="s">
        <v>1537</v>
      </c>
      <c r="CA118" t="s">
        <v>1547</v>
      </c>
      <c r="CB118" t="s">
        <v>6448</v>
      </c>
      <c r="CI118">
        <v>1</v>
      </c>
      <c r="CJ118">
        <v>-1</v>
      </c>
      <c r="CN118" t="s">
        <v>135</v>
      </c>
      <c r="CO118" t="s">
        <v>153</v>
      </c>
      <c r="CV118" t="s">
        <v>154</v>
      </c>
      <c r="DC118" s="15"/>
      <c r="DH118" t="s">
        <v>146</v>
      </c>
    </row>
    <row r="119" spans="1:112" x14ac:dyDescent="0.25">
      <c r="A119" t="s">
        <v>1536</v>
      </c>
      <c r="B119" t="s">
        <v>1537</v>
      </c>
      <c r="C119" t="s">
        <v>6728</v>
      </c>
      <c r="D119" t="s">
        <v>124</v>
      </c>
      <c r="E119" t="s">
        <v>125</v>
      </c>
      <c r="G119" s="15">
        <v>43180</v>
      </c>
      <c r="H119" t="s">
        <v>682</v>
      </c>
      <c r="I119" t="s">
        <v>128</v>
      </c>
      <c r="J119" s="15"/>
      <c r="T119" t="s">
        <v>1540</v>
      </c>
      <c r="V119" t="s">
        <v>6667</v>
      </c>
      <c r="AA119" t="s">
        <v>1542</v>
      </c>
      <c r="AB119" t="s">
        <v>1536</v>
      </c>
      <c r="AC119" t="s">
        <v>1543</v>
      </c>
      <c r="AD119" t="s">
        <v>1407</v>
      </c>
      <c r="AE119" t="s">
        <v>1544</v>
      </c>
      <c r="AF119" t="s">
        <v>137</v>
      </c>
      <c r="AG119" t="s">
        <v>138</v>
      </c>
      <c r="AI119" t="s">
        <v>139</v>
      </c>
      <c r="AK119" t="s">
        <v>140</v>
      </c>
      <c r="AM119" t="s">
        <v>141</v>
      </c>
      <c r="AZ119" t="s">
        <v>1545</v>
      </c>
      <c r="BA119" t="s">
        <v>1208</v>
      </c>
      <c r="BB119" t="s">
        <v>1546</v>
      </c>
      <c r="BE119" s="15">
        <v>43185</v>
      </c>
      <c r="BG119" t="s">
        <v>145</v>
      </c>
      <c r="BH119">
        <v>2</v>
      </c>
      <c r="BI119" t="s">
        <v>139</v>
      </c>
      <c r="BJ119" s="15"/>
      <c r="BK119" t="s">
        <v>146</v>
      </c>
      <c r="BL119">
        <v>7</v>
      </c>
      <c r="BM119" s="16">
        <v>43180.732638888898</v>
      </c>
      <c r="BO119" s="16"/>
      <c r="BP119" t="s">
        <v>147</v>
      </c>
      <c r="BQ119" t="s">
        <v>147</v>
      </c>
      <c r="BS119">
        <v>2</v>
      </c>
      <c r="BT119" t="b">
        <v>0</v>
      </c>
      <c r="BV119">
        <v>2</v>
      </c>
      <c r="BW119">
        <v>1</v>
      </c>
      <c r="BX119" t="s">
        <v>1103</v>
      </c>
      <c r="BY119" t="s">
        <v>1536</v>
      </c>
      <c r="BZ119" t="s">
        <v>1537</v>
      </c>
      <c r="CA119" t="s">
        <v>1547</v>
      </c>
      <c r="CB119" t="s">
        <v>6448</v>
      </c>
      <c r="CC119" t="s">
        <v>6668</v>
      </c>
      <c r="CD119" t="s">
        <v>1549</v>
      </c>
      <c r="CI119">
        <v>40.152069439999998</v>
      </c>
      <c r="CJ119">
        <v>-109.74118056</v>
      </c>
      <c r="CN119" t="s">
        <v>135</v>
      </c>
      <c r="CO119" t="s">
        <v>153</v>
      </c>
      <c r="CV119" t="s">
        <v>154</v>
      </c>
      <c r="CW119" t="s">
        <v>514</v>
      </c>
      <c r="CX119" t="s">
        <v>1414</v>
      </c>
      <c r="DC119" s="15"/>
      <c r="DH119" t="s">
        <v>146</v>
      </c>
    </row>
    <row r="120" spans="1:112" x14ac:dyDescent="0.25">
      <c r="A120" t="s">
        <v>1536</v>
      </c>
      <c r="B120" t="s">
        <v>1537</v>
      </c>
      <c r="C120" t="s">
        <v>6729</v>
      </c>
      <c r="D120" t="s">
        <v>124</v>
      </c>
      <c r="E120" t="s">
        <v>125</v>
      </c>
      <c r="G120" s="15">
        <v>43181</v>
      </c>
      <c r="H120" t="s">
        <v>307</v>
      </c>
      <c r="I120" t="s">
        <v>128</v>
      </c>
      <c r="J120" s="15"/>
      <c r="T120" t="s">
        <v>1540</v>
      </c>
      <c r="V120" t="s">
        <v>6664</v>
      </c>
      <c r="AA120" t="s">
        <v>1542</v>
      </c>
      <c r="AB120" t="s">
        <v>1536</v>
      </c>
      <c r="AC120" t="s">
        <v>1543</v>
      </c>
      <c r="AD120" t="s">
        <v>1407</v>
      </c>
      <c r="AE120" t="s">
        <v>1544</v>
      </c>
      <c r="AF120" t="s">
        <v>137</v>
      </c>
      <c r="AG120" t="s">
        <v>138</v>
      </c>
      <c r="AI120" t="s">
        <v>139</v>
      </c>
      <c r="AK120" t="s">
        <v>140</v>
      </c>
      <c r="AM120" t="s">
        <v>141</v>
      </c>
      <c r="AZ120" t="s">
        <v>1545</v>
      </c>
      <c r="BA120" t="s">
        <v>1208</v>
      </c>
      <c r="BB120" t="s">
        <v>1546</v>
      </c>
      <c r="BE120" s="15">
        <v>43185</v>
      </c>
      <c r="BG120" t="s">
        <v>145</v>
      </c>
      <c r="BH120">
        <v>2</v>
      </c>
      <c r="BI120" t="s">
        <v>139</v>
      </c>
      <c r="BJ120" s="15"/>
      <c r="BK120" t="s">
        <v>146</v>
      </c>
      <c r="BL120">
        <v>7</v>
      </c>
      <c r="BM120" s="16">
        <v>43181.684027777803</v>
      </c>
      <c r="BO120" s="16"/>
      <c r="BP120" t="s">
        <v>147</v>
      </c>
      <c r="BQ120" t="s">
        <v>147</v>
      </c>
      <c r="BS120">
        <v>2</v>
      </c>
      <c r="BT120" t="b">
        <v>0</v>
      </c>
      <c r="BV120">
        <v>2</v>
      </c>
      <c r="BW120">
        <v>1</v>
      </c>
      <c r="BX120" t="s">
        <v>1103</v>
      </c>
      <c r="BY120" t="s">
        <v>1536</v>
      </c>
      <c r="BZ120" t="s">
        <v>1537</v>
      </c>
      <c r="CA120" t="s">
        <v>1547</v>
      </c>
      <c r="CB120" t="s">
        <v>6448</v>
      </c>
      <c r="CC120" t="s">
        <v>6665</v>
      </c>
      <c r="CD120" t="s">
        <v>1549</v>
      </c>
      <c r="CI120">
        <v>40.201566669999998</v>
      </c>
      <c r="CJ120">
        <v>-109.78384167</v>
      </c>
      <c r="CN120" t="s">
        <v>135</v>
      </c>
      <c r="CO120" t="s">
        <v>153</v>
      </c>
      <c r="CV120" t="s">
        <v>154</v>
      </c>
      <c r="CW120" t="s">
        <v>514</v>
      </c>
      <c r="CX120" t="s">
        <v>1414</v>
      </c>
      <c r="DC120" s="15"/>
      <c r="DH120" t="s">
        <v>146</v>
      </c>
    </row>
    <row r="121" spans="1:112" x14ac:dyDescent="0.25">
      <c r="A121" t="s">
        <v>1536</v>
      </c>
      <c r="B121" t="s">
        <v>1537</v>
      </c>
      <c r="C121" t="s">
        <v>6730</v>
      </c>
      <c r="D121" t="s">
        <v>124</v>
      </c>
      <c r="E121" t="s">
        <v>125</v>
      </c>
      <c r="G121" s="15">
        <v>43181</v>
      </c>
      <c r="H121" t="s">
        <v>819</v>
      </c>
      <c r="I121" t="s">
        <v>128</v>
      </c>
      <c r="J121" s="15"/>
      <c r="T121" t="s">
        <v>1540</v>
      </c>
      <c r="V121" t="s">
        <v>6673</v>
      </c>
      <c r="AA121" t="s">
        <v>1542</v>
      </c>
      <c r="AB121" t="s">
        <v>1536</v>
      </c>
      <c r="AC121" t="s">
        <v>1543</v>
      </c>
      <c r="AD121" t="s">
        <v>1407</v>
      </c>
      <c r="AE121" t="s">
        <v>1544</v>
      </c>
      <c r="AF121" t="s">
        <v>137</v>
      </c>
      <c r="AG121" t="s">
        <v>138</v>
      </c>
      <c r="AI121" t="s">
        <v>139</v>
      </c>
      <c r="AK121" t="s">
        <v>140</v>
      </c>
      <c r="AM121" t="s">
        <v>141</v>
      </c>
      <c r="AZ121" t="s">
        <v>1545</v>
      </c>
      <c r="BA121" t="s">
        <v>1208</v>
      </c>
      <c r="BB121" t="s">
        <v>1546</v>
      </c>
      <c r="BE121" s="15">
        <v>43185</v>
      </c>
      <c r="BG121" t="s">
        <v>145</v>
      </c>
      <c r="BH121">
        <v>2</v>
      </c>
      <c r="BI121" t="s">
        <v>139</v>
      </c>
      <c r="BJ121" s="15"/>
      <c r="BK121" t="s">
        <v>146</v>
      </c>
      <c r="BL121">
        <v>7</v>
      </c>
      <c r="BM121" s="16">
        <v>43181.78125</v>
      </c>
      <c r="BO121" s="16"/>
      <c r="BP121" t="s">
        <v>147</v>
      </c>
      <c r="BQ121" t="s">
        <v>147</v>
      </c>
      <c r="BS121">
        <v>2</v>
      </c>
      <c r="BT121" t="b">
        <v>0</v>
      </c>
      <c r="BV121">
        <v>2</v>
      </c>
      <c r="BW121">
        <v>1</v>
      </c>
      <c r="BX121" t="s">
        <v>1103</v>
      </c>
      <c r="BY121" t="s">
        <v>1536</v>
      </c>
      <c r="BZ121" t="s">
        <v>1537</v>
      </c>
      <c r="CA121" t="s">
        <v>1547</v>
      </c>
      <c r="CB121" t="s">
        <v>6448</v>
      </c>
      <c r="CC121" t="s">
        <v>6674</v>
      </c>
      <c r="CD121" t="s">
        <v>1549</v>
      </c>
      <c r="CI121">
        <v>40.232916670000002</v>
      </c>
      <c r="CJ121">
        <v>-109.80218333000001</v>
      </c>
      <c r="CN121" t="s">
        <v>135</v>
      </c>
      <c r="CO121" t="s">
        <v>153</v>
      </c>
      <c r="CV121" t="s">
        <v>154</v>
      </c>
      <c r="CW121" t="s">
        <v>514</v>
      </c>
      <c r="CX121" t="s">
        <v>1414</v>
      </c>
      <c r="DC121" s="15"/>
      <c r="DH121" t="s">
        <v>146</v>
      </c>
    </row>
    <row r="122" spans="1:112" x14ac:dyDescent="0.25">
      <c r="A122" t="s">
        <v>1536</v>
      </c>
      <c r="B122" t="s">
        <v>1537</v>
      </c>
      <c r="C122" t="s">
        <v>6731</v>
      </c>
      <c r="D122" t="s">
        <v>124</v>
      </c>
      <c r="E122" t="s">
        <v>125</v>
      </c>
      <c r="G122" s="15">
        <v>43181</v>
      </c>
      <c r="H122" t="s">
        <v>529</v>
      </c>
      <c r="I122" t="s">
        <v>128</v>
      </c>
      <c r="J122" s="15"/>
      <c r="T122" t="s">
        <v>1540</v>
      </c>
      <c r="V122" t="s">
        <v>6680</v>
      </c>
      <c r="AA122" t="s">
        <v>1542</v>
      </c>
      <c r="AB122" t="s">
        <v>1536</v>
      </c>
      <c r="AC122" t="s">
        <v>1543</v>
      </c>
      <c r="AD122" t="s">
        <v>1407</v>
      </c>
      <c r="AE122" t="s">
        <v>1544</v>
      </c>
      <c r="AF122" t="s">
        <v>137</v>
      </c>
      <c r="AG122" t="s">
        <v>138</v>
      </c>
      <c r="AI122" t="s">
        <v>139</v>
      </c>
      <c r="AK122" t="s">
        <v>140</v>
      </c>
      <c r="AM122" t="s">
        <v>141</v>
      </c>
      <c r="AZ122" t="s">
        <v>1545</v>
      </c>
      <c r="BA122" t="s">
        <v>1208</v>
      </c>
      <c r="BB122" t="s">
        <v>1546</v>
      </c>
      <c r="BE122" s="15">
        <v>43185</v>
      </c>
      <c r="BG122" t="s">
        <v>145</v>
      </c>
      <c r="BH122">
        <v>2</v>
      </c>
      <c r="BI122" t="s">
        <v>139</v>
      </c>
      <c r="BJ122" s="15"/>
      <c r="BK122" t="s">
        <v>146</v>
      </c>
      <c r="BL122">
        <v>7</v>
      </c>
      <c r="BM122" s="16">
        <v>43181.822916666701</v>
      </c>
      <c r="BO122" s="16"/>
      <c r="BP122" t="s">
        <v>147</v>
      </c>
      <c r="BQ122" t="s">
        <v>147</v>
      </c>
      <c r="BS122">
        <v>2</v>
      </c>
      <c r="BT122" t="b">
        <v>0</v>
      </c>
      <c r="BV122">
        <v>2</v>
      </c>
      <c r="BW122">
        <v>1</v>
      </c>
      <c r="BX122" t="s">
        <v>1103</v>
      </c>
      <c r="BY122" t="s">
        <v>1536</v>
      </c>
      <c r="BZ122" t="s">
        <v>1537</v>
      </c>
      <c r="CA122" t="s">
        <v>6681</v>
      </c>
      <c r="CB122" t="s">
        <v>6448</v>
      </c>
      <c r="CC122" t="s">
        <v>6682</v>
      </c>
      <c r="CD122" t="s">
        <v>1549</v>
      </c>
      <c r="CI122">
        <v>40.257886110000001</v>
      </c>
      <c r="CJ122">
        <v>-109.85620556000001</v>
      </c>
      <c r="CN122" t="s">
        <v>135</v>
      </c>
      <c r="CO122" t="s">
        <v>153</v>
      </c>
      <c r="CV122" t="s">
        <v>154</v>
      </c>
      <c r="CW122" t="s">
        <v>514</v>
      </c>
      <c r="CX122" t="s">
        <v>1414</v>
      </c>
      <c r="DC122" s="15"/>
      <c r="DH122" t="s">
        <v>146</v>
      </c>
    </row>
    <row r="123" spans="1:112" x14ac:dyDescent="0.25">
      <c r="A123" t="s">
        <v>1536</v>
      </c>
      <c r="B123" t="s">
        <v>1537</v>
      </c>
      <c r="C123" t="s">
        <v>6732</v>
      </c>
      <c r="D123" t="s">
        <v>124</v>
      </c>
      <c r="E123" t="s">
        <v>125</v>
      </c>
      <c r="G123" s="15">
        <v>43277</v>
      </c>
      <c r="H123" t="s">
        <v>760</v>
      </c>
      <c r="I123" t="s">
        <v>128</v>
      </c>
      <c r="J123" s="15"/>
      <c r="T123" t="s">
        <v>1540</v>
      </c>
      <c r="V123" t="s">
        <v>6667</v>
      </c>
      <c r="AA123" t="s">
        <v>1542</v>
      </c>
      <c r="AB123" t="s">
        <v>1536</v>
      </c>
      <c r="AC123" t="s">
        <v>1543</v>
      </c>
      <c r="AD123" t="s">
        <v>1407</v>
      </c>
      <c r="AE123" t="s">
        <v>1544</v>
      </c>
      <c r="AF123" t="s">
        <v>137</v>
      </c>
      <c r="AG123" t="s">
        <v>138</v>
      </c>
      <c r="AI123" t="s">
        <v>139</v>
      </c>
      <c r="AK123" t="s">
        <v>140</v>
      </c>
      <c r="AM123" t="s">
        <v>141</v>
      </c>
      <c r="AZ123" t="s">
        <v>1545</v>
      </c>
      <c r="BA123" t="s">
        <v>1208</v>
      </c>
      <c r="BB123" t="s">
        <v>1546</v>
      </c>
      <c r="BE123" s="15">
        <v>43280</v>
      </c>
      <c r="BG123" t="s">
        <v>145</v>
      </c>
      <c r="BH123">
        <v>2</v>
      </c>
      <c r="BI123" t="s">
        <v>139</v>
      </c>
      <c r="BJ123" s="15"/>
      <c r="BK123" t="s">
        <v>146</v>
      </c>
      <c r="BL123">
        <v>7</v>
      </c>
      <c r="BM123" s="16">
        <v>43277.614583333299</v>
      </c>
      <c r="BO123" s="16"/>
      <c r="BP123" t="s">
        <v>147</v>
      </c>
      <c r="BQ123" t="s">
        <v>147</v>
      </c>
      <c r="BS123">
        <v>2</v>
      </c>
      <c r="BT123" t="b">
        <v>0</v>
      </c>
      <c r="BV123">
        <v>2</v>
      </c>
      <c r="BW123">
        <v>1</v>
      </c>
      <c r="BX123" t="s">
        <v>1103</v>
      </c>
      <c r="BY123" t="s">
        <v>1536</v>
      </c>
      <c r="BZ123" t="s">
        <v>1537</v>
      </c>
      <c r="CA123" t="s">
        <v>1547</v>
      </c>
      <c r="CB123" t="s">
        <v>6448</v>
      </c>
      <c r="CC123" t="s">
        <v>6668</v>
      </c>
      <c r="CD123" t="s">
        <v>1549</v>
      </c>
      <c r="CI123">
        <v>40.152069439999998</v>
      </c>
      <c r="CJ123">
        <v>-109.74118056</v>
      </c>
      <c r="CN123" t="s">
        <v>135</v>
      </c>
      <c r="CO123" t="s">
        <v>153</v>
      </c>
      <c r="CV123" t="s">
        <v>154</v>
      </c>
      <c r="CW123" t="s">
        <v>514</v>
      </c>
      <c r="CX123" t="s">
        <v>1414</v>
      </c>
      <c r="DC123" s="15"/>
      <c r="DH123" t="s">
        <v>146</v>
      </c>
    </row>
    <row r="124" spans="1:112" x14ac:dyDescent="0.25">
      <c r="A124" t="s">
        <v>1536</v>
      </c>
      <c r="B124" t="s">
        <v>1537</v>
      </c>
      <c r="C124" t="s">
        <v>6733</v>
      </c>
      <c r="D124" t="s">
        <v>124</v>
      </c>
      <c r="E124" t="s">
        <v>125</v>
      </c>
      <c r="G124" s="15">
        <v>43277</v>
      </c>
      <c r="H124" t="s">
        <v>720</v>
      </c>
      <c r="I124" t="s">
        <v>128</v>
      </c>
      <c r="J124" s="15"/>
      <c r="T124" t="s">
        <v>1540</v>
      </c>
      <c r="V124" t="s">
        <v>6664</v>
      </c>
      <c r="AA124" t="s">
        <v>1542</v>
      </c>
      <c r="AB124" t="s">
        <v>1536</v>
      </c>
      <c r="AC124" t="s">
        <v>1543</v>
      </c>
      <c r="AD124" t="s">
        <v>1407</v>
      </c>
      <c r="AE124" t="s">
        <v>1544</v>
      </c>
      <c r="AF124" t="s">
        <v>137</v>
      </c>
      <c r="AG124" t="s">
        <v>138</v>
      </c>
      <c r="AI124" t="s">
        <v>139</v>
      </c>
      <c r="AK124" t="s">
        <v>140</v>
      </c>
      <c r="AM124" t="s">
        <v>141</v>
      </c>
      <c r="AZ124" t="s">
        <v>1545</v>
      </c>
      <c r="BA124" t="s">
        <v>1208</v>
      </c>
      <c r="BB124" t="s">
        <v>1546</v>
      </c>
      <c r="BE124" s="15">
        <v>43280</v>
      </c>
      <c r="BG124" t="s">
        <v>145</v>
      </c>
      <c r="BH124">
        <v>2</v>
      </c>
      <c r="BI124" t="s">
        <v>139</v>
      </c>
      <c r="BJ124" s="15"/>
      <c r="BK124" t="s">
        <v>146</v>
      </c>
      <c r="BL124">
        <v>7</v>
      </c>
      <c r="BM124" s="16">
        <v>43277.708333333299</v>
      </c>
      <c r="BO124" s="16"/>
      <c r="BP124" t="s">
        <v>147</v>
      </c>
      <c r="BQ124" t="s">
        <v>147</v>
      </c>
      <c r="BS124">
        <v>2</v>
      </c>
      <c r="BT124" t="b">
        <v>0</v>
      </c>
      <c r="BV124">
        <v>2</v>
      </c>
      <c r="BW124">
        <v>1</v>
      </c>
      <c r="BX124" t="s">
        <v>1103</v>
      </c>
      <c r="BY124" t="s">
        <v>1536</v>
      </c>
      <c r="BZ124" t="s">
        <v>1537</v>
      </c>
      <c r="CA124" t="s">
        <v>1547</v>
      </c>
      <c r="CB124" t="s">
        <v>6448</v>
      </c>
      <c r="CC124" t="s">
        <v>6665</v>
      </c>
      <c r="CD124" t="s">
        <v>1549</v>
      </c>
      <c r="CI124">
        <v>40.201566669999998</v>
      </c>
      <c r="CJ124">
        <v>-109.78384167</v>
      </c>
      <c r="CN124" t="s">
        <v>135</v>
      </c>
      <c r="CO124" t="s">
        <v>153</v>
      </c>
      <c r="CV124" t="s">
        <v>154</v>
      </c>
      <c r="CW124" t="s">
        <v>514</v>
      </c>
      <c r="CX124" t="s">
        <v>1414</v>
      </c>
      <c r="DC124" s="15"/>
      <c r="DH124" t="s">
        <v>146</v>
      </c>
    </row>
    <row r="125" spans="1:112" x14ac:dyDescent="0.25">
      <c r="A125" t="s">
        <v>1536</v>
      </c>
      <c r="B125" t="s">
        <v>1537</v>
      </c>
      <c r="C125" t="s">
        <v>6734</v>
      </c>
      <c r="D125" t="s">
        <v>124</v>
      </c>
      <c r="E125" t="s">
        <v>125</v>
      </c>
      <c r="G125" s="15">
        <v>43277</v>
      </c>
      <c r="H125" t="s">
        <v>1325</v>
      </c>
      <c r="I125" t="s">
        <v>128</v>
      </c>
      <c r="J125" s="15"/>
      <c r="T125" t="s">
        <v>1540</v>
      </c>
      <c r="V125" t="s">
        <v>6661</v>
      </c>
      <c r="AA125" t="s">
        <v>1542</v>
      </c>
      <c r="AB125" t="s">
        <v>1536</v>
      </c>
      <c r="AC125" t="s">
        <v>1543</v>
      </c>
      <c r="AD125" t="s">
        <v>1407</v>
      </c>
      <c r="AE125" t="s">
        <v>1544</v>
      </c>
      <c r="AF125" t="s">
        <v>137</v>
      </c>
      <c r="AG125" t="s">
        <v>138</v>
      </c>
      <c r="AI125" t="s">
        <v>139</v>
      </c>
      <c r="AK125" t="s">
        <v>140</v>
      </c>
      <c r="AM125" t="s">
        <v>141</v>
      </c>
      <c r="AZ125" t="s">
        <v>1545</v>
      </c>
      <c r="BA125" t="s">
        <v>1208</v>
      </c>
      <c r="BB125" t="s">
        <v>1546</v>
      </c>
      <c r="BE125" s="15">
        <v>43280</v>
      </c>
      <c r="BG125" t="s">
        <v>145</v>
      </c>
      <c r="BH125">
        <v>2</v>
      </c>
      <c r="BI125" t="s">
        <v>139</v>
      </c>
      <c r="BJ125" s="15"/>
      <c r="BK125" t="s">
        <v>146</v>
      </c>
      <c r="BL125">
        <v>7</v>
      </c>
      <c r="BM125" s="16">
        <v>43277.770833333299</v>
      </c>
      <c r="BO125" s="16"/>
      <c r="BP125" t="s">
        <v>147</v>
      </c>
      <c r="BQ125" t="s">
        <v>147</v>
      </c>
      <c r="BS125">
        <v>2</v>
      </c>
      <c r="BT125" t="b">
        <v>0</v>
      </c>
      <c r="BV125">
        <v>2</v>
      </c>
      <c r="BW125">
        <v>1</v>
      </c>
      <c r="BX125" t="s">
        <v>1103</v>
      </c>
      <c r="BY125" t="s">
        <v>1536</v>
      </c>
      <c r="BZ125" t="s">
        <v>1537</v>
      </c>
      <c r="CA125" t="s">
        <v>1547</v>
      </c>
      <c r="CB125" t="s">
        <v>6448</v>
      </c>
      <c r="CC125" t="s">
        <v>6662</v>
      </c>
      <c r="CD125" t="s">
        <v>1549</v>
      </c>
      <c r="CI125">
        <v>40.192961109999999</v>
      </c>
      <c r="CJ125">
        <v>-109.91581944000001</v>
      </c>
      <c r="CN125" t="s">
        <v>135</v>
      </c>
      <c r="CO125" t="s">
        <v>153</v>
      </c>
      <c r="CV125" t="s">
        <v>154</v>
      </c>
      <c r="CW125" t="s">
        <v>514</v>
      </c>
      <c r="CX125" t="s">
        <v>1414</v>
      </c>
      <c r="DC125" s="15"/>
      <c r="DH125" t="s">
        <v>146</v>
      </c>
    </row>
    <row r="126" spans="1:112" x14ac:dyDescent="0.25">
      <c r="A126" t="s">
        <v>1536</v>
      </c>
      <c r="B126" t="s">
        <v>1537</v>
      </c>
      <c r="C126" t="s">
        <v>6735</v>
      </c>
      <c r="D126" t="s">
        <v>124</v>
      </c>
      <c r="E126" t="s">
        <v>125</v>
      </c>
      <c r="G126" s="15">
        <v>43277</v>
      </c>
      <c r="H126" t="s">
        <v>309</v>
      </c>
      <c r="I126" t="s">
        <v>128</v>
      </c>
      <c r="J126" s="15"/>
      <c r="T126" t="s">
        <v>1540</v>
      </c>
      <c r="V126" t="s">
        <v>6684</v>
      </c>
      <c r="AA126" t="s">
        <v>1542</v>
      </c>
      <c r="AB126" t="s">
        <v>1536</v>
      </c>
      <c r="AC126" t="s">
        <v>1543</v>
      </c>
      <c r="AD126" t="s">
        <v>1407</v>
      </c>
      <c r="AE126" t="s">
        <v>1544</v>
      </c>
      <c r="AF126" t="s">
        <v>137</v>
      </c>
      <c r="AG126" t="s">
        <v>138</v>
      </c>
      <c r="AI126" t="s">
        <v>139</v>
      </c>
      <c r="AK126" t="s">
        <v>140</v>
      </c>
      <c r="AM126" t="s">
        <v>141</v>
      </c>
      <c r="AZ126" t="s">
        <v>1545</v>
      </c>
      <c r="BA126" t="s">
        <v>1208</v>
      </c>
      <c r="BB126" t="s">
        <v>1546</v>
      </c>
      <c r="BE126" s="15">
        <v>43280</v>
      </c>
      <c r="BG126" t="s">
        <v>145</v>
      </c>
      <c r="BH126">
        <v>2</v>
      </c>
      <c r="BI126" t="s">
        <v>139</v>
      </c>
      <c r="BJ126" s="15"/>
      <c r="BK126" t="s">
        <v>146</v>
      </c>
      <c r="BL126">
        <v>7</v>
      </c>
      <c r="BM126" s="16">
        <v>43277.802083333299</v>
      </c>
      <c r="BO126" s="16"/>
      <c r="BP126" t="s">
        <v>147</v>
      </c>
      <c r="BQ126" t="s">
        <v>147</v>
      </c>
      <c r="BS126">
        <v>2</v>
      </c>
      <c r="BT126" t="b">
        <v>0</v>
      </c>
      <c r="BV126">
        <v>2</v>
      </c>
      <c r="BW126">
        <v>1</v>
      </c>
      <c r="BX126" t="s">
        <v>1103</v>
      </c>
      <c r="BY126" t="s">
        <v>1536</v>
      </c>
      <c r="BZ126" t="s">
        <v>1537</v>
      </c>
      <c r="CA126" t="s">
        <v>1547</v>
      </c>
      <c r="CB126" t="s">
        <v>6448</v>
      </c>
      <c r="CC126" t="s">
        <v>6685</v>
      </c>
      <c r="CD126" t="s">
        <v>1549</v>
      </c>
      <c r="CI126">
        <v>40.24329444</v>
      </c>
      <c r="CJ126">
        <v>-109.90086943999999</v>
      </c>
      <c r="CN126" t="s">
        <v>135</v>
      </c>
      <c r="CO126" t="s">
        <v>153</v>
      </c>
      <c r="CV126" t="s">
        <v>154</v>
      </c>
      <c r="CW126" t="s">
        <v>514</v>
      </c>
      <c r="CX126" t="s">
        <v>1414</v>
      </c>
      <c r="DC126" s="15"/>
      <c r="DH126" t="s">
        <v>146</v>
      </c>
    </row>
    <row r="127" spans="1:112" x14ac:dyDescent="0.25">
      <c r="A127" t="s">
        <v>1536</v>
      </c>
      <c r="B127" t="s">
        <v>1537</v>
      </c>
      <c r="C127" t="s">
        <v>6736</v>
      </c>
      <c r="D127" t="s">
        <v>124</v>
      </c>
      <c r="E127" t="s">
        <v>125</v>
      </c>
      <c r="G127" s="15">
        <v>43279</v>
      </c>
      <c r="H127" t="s">
        <v>344</v>
      </c>
      <c r="I127" t="s">
        <v>128</v>
      </c>
      <c r="J127" s="15"/>
      <c r="T127" t="s">
        <v>1540</v>
      </c>
      <c r="V127" t="s">
        <v>6673</v>
      </c>
      <c r="AA127" t="s">
        <v>1542</v>
      </c>
      <c r="AB127" t="s">
        <v>1536</v>
      </c>
      <c r="AC127" t="s">
        <v>1543</v>
      </c>
      <c r="AD127" t="s">
        <v>1407</v>
      </c>
      <c r="AE127" t="s">
        <v>1544</v>
      </c>
      <c r="AF127" t="s">
        <v>137</v>
      </c>
      <c r="AG127" t="s">
        <v>138</v>
      </c>
      <c r="AI127" t="s">
        <v>139</v>
      </c>
      <c r="AK127" t="s">
        <v>140</v>
      </c>
      <c r="AM127" t="s">
        <v>141</v>
      </c>
      <c r="AZ127" t="s">
        <v>1545</v>
      </c>
      <c r="BA127" t="s">
        <v>1208</v>
      </c>
      <c r="BB127" t="s">
        <v>1546</v>
      </c>
      <c r="BE127" s="15">
        <v>43284</v>
      </c>
      <c r="BG127" t="s">
        <v>145</v>
      </c>
      <c r="BH127">
        <v>2</v>
      </c>
      <c r="BI127" t="s">
        <v>139</v>
      </c>
      <c r="BJ127" s="15"/>
      <c r="BK127" t="s">
        <v>146</v>
      </c>
      <c r="BL127">
        <v>7</v>
      </c>
      <c r="BM127" s="16">
        <v>43279.694444444402</v>
      </c>
      <c r="BO127" s="16"/>
      <c r="BP127" t="s">
        <v>147</v>
      </c>
      <c r="BQ127" t="s">
        <v>147</v>
      </c>
      <c r="BS127">
        <v>2</v>
      </c>
      <c r="BT127" t="b">
        <v>0</v>
      </c>
      <c r="BV127">
        <v>2</v>
      </c>
      <c r="BW127">
        <v>1</v>
      </c>
      <c r="BX127" t="s">
        <v>1103</v>
      </c>
      <c r="BY127" t="s">
        <v>1536</v>
      </c>
      <c r="BZ127" t="s">
        <v>1537</v>
      </c>
      <c r="CA127" t="s">
        <v>1547</v>
      </c>
      <c r="CB127" t="s">
        <v>6448</v>
      </c>
      <c r="CC127" t="s">
        <v>6674</v>
      </c>
      <c r="CD127" t="s">
        <v>1549</v>
      </c>
      <c r="CI127">
        <v>40.232916670000002</v>
      </c>
      <c r="CJ127">
        <v>-109.80218333000001</v>
      </c>
      <c r="CN127" t="s">
        <v>135</v>
      </c>
      <c r="CO127" t="s">
        <v>153</v>
      </c>
      <c r="CV127" t="s">
        <v>154</v>
      </c>
      <c r="CW127" t="s">
        <v>514</v>
      </c>
      <c r="CX127" t="s">
        <v>1414</v>
      </c>
      <c r="DC127" s="15"/>
      <c r="DH127" t="s">
        <v>146</v>
      </c>
    </row>
    <row r="128" spans="1:112" x14ac:dyDescent="0.25">
      <c r="A128" t="s">
        <v>1536</v>
      </c>
      <c r="B128" t="s">
        <v>1537</v>
      </c>
      <c r="C128" t="s">
        <v>6737</v>
      </c>
      <c r="D128" t="s">
        <v>124</v>
      </c>
      <c r="E128" t="s">
        <v>125</v>
      </c>
      <c r="G128" s="15">
        <v>43279</v>
      </c>
      <c r="H128" t="s">
        <v>484</v>
      </c>
      <c r="I128" t="s">
        <v>128</v>
      </c>
      <c r="J128" s="15"/>
      <c r="T128" t="s">
        <v>1540</v>
      </c>
      <c r="V128" t="s">
        <v>6670</v>
      </c>
      <c r="AA128" t="s">
        <v>1542</v>
      </c>
      <c r="AB128" t="s">
        <v>1536</v>
      </c>
      <c r="AC128" t="s">
        <v>1543</v>
      </c>
      <c r="AD128" t="s">
        <v>1407</v>
      </c>
      <c r="AE128" t="s">
        <v>1544</v>
      </c>
      <c r="AF128" t="s">
        <v>137</v>
      </c>
      <c r="AG128" t="s">
        <v>138</v>
      </c>
      <c r="AI128" t="s">
        <v>139</v>
      </c>
      <c r="AK128" t="s">
        <v>140</v>
      </c>
      <c r="AM128" t="s">
        <v>141</v>
      </c>
      <c r="AZ128" t="s">
        <v>1545</v>
      </c>
      <c r="BA128" t="s">
        <v>1208</v>
      </c>
      <c r="BB128" t="s">
        <v>1546</v>
      </c>
      <c r="BE128" s="15">
        <v>43284</v>
      </c>
      <c r="BG128" t="s">
        <v>145</v>
      </c>
      <c r="BH128">
        <v>2</v>
      </c>
      <c r="BI128" t="s">
        <v>139</v>
      </c>
      <c r="BJ128" s="15"/>
      <c r="BK128" t="s">
        <v>146</v>
      </c>
      <c r="BL128">
        <v>7</v>
      </c>
      <c r="BM128" s="16">
        <v>43279.739583333299</v>
      </c>
      <c r="BO128" s="16"/>
      <c r="BP128" t="s">
        <v>147</v>
      </c>
      <c r="BQ128" t="s">
        <v>147</v>
      </c>
      <c r="BS128">
        <v>2</v>
      </c>
      <c r="BT128" t="b">
        <v>0</v>
      </c>
      <c r="BV128">
        <v>2</v>
      </c>
      <c r="BW128">
        <v>1</v>
      </c>
      <c r="BX128" t="s">
        <v>1103</v>
      </c>
      <c r="BY128" t="s">
        <v>1536</v>
      </c>
      <c r="BZ128" t="s">
        <v>1537</v>
      </c>
      <c r="CA128" t="s">
        <v>1547</v>
      </c>
      <c r="CB128" t="s">
        <v>6448</v>
      </c>
      <c r="CC128" t="s">
        <v>6671</v>
      </c>
      <c r="CD128" t="s">
        <v>1549</v>
      </c>
      <c r="CI128">
        <v>40.206716669999999</v>
      </c>
      <c r="CJ128">
        <v>-109.85923889</v>
      </c>
      <c r="CN128" t="s">
        <v>135</v>
      </c>
      <c r="CO128" t="s">
        <v>153</v>
      </c>
      <c r="CV128" t="s">
        <v>154</v>
      </c>
      <c r="CW128" t="s">
        <v>514</v>
      </c>
      <c r="CX128" t="s">
        <v>1414</v>
      </c>
      <c r="DC128" s="15"/>
      <c r="DH128" t="s">
        <v>146</v>
      </c>
    </row>
    <row r="129" spans="1:112" x14ac:dyDescent="0.25">
      <c r="A129" t="s">
        <v>1536</v>
      </c>
      <c r="B129" t="s">
        <v>1537</v>
      </c>
      <c r="C129" t="s">
        <v>6738</v>
      </c>
      <c r="D129" t="s">
        <v>124</v>
      </c>
      <c r="E129" t="s">
        <v>125</v>
      </c>
      <c r="G129" s="15">
        <v>43279</v>
      </c>
      <c r="H129" t="s">
        <v>1325</v>
      </c>
      <c r="I129" t="s">
        <v>128</v>
      </c>
      <c r="J129" s="15"/>
      <c r="T129" t="s">
        <v>1540</v>
      </c>
      <c r="V129" t="s">
        <v>6676</v>
      </c>
      <c r="AA129" t="s">
        <v>1542</v>
      </c>
      <c r="AB129" t="s">
        <v>1536</v>
      </c>
      <c r="AC129" t="s">
        <v>1543</v>
      </c>
      <c r="AD129" t="s">
        <v>1407</v>
      </c>
      <c r="AE129" t="s">
        <v>1544</v>
      </c>
      <c r="AF129" t="s">
        <v>137</v>
      </c>
      <c r="AG129" t="s">
        <v>138</v>
      </c>
      <c r="AI129" t="s">
        <v>139</v>
      </c>
      <c r="AK129" t="s">
        <v>140</v>
      </c>
      <c r="AM129" t="s">
        <v>141</v>
      </c>
      <c r="AZ129" t="s">
        <v>1545</v>
      </c>
      <c r="BA129" t="s">
        <v>1208</v>
      </c>
      <c r="BB129" t="s">
        <v>1546</v>
      </c>
      <c r="BE129" s="15">
        <v>43284</v>
      </c>
      <c r="BG129" t="s">
        <v>145</v>
      </c>
      <c r="BH129">
        <v>2</v>
      </c>
      <c r="BI129" t="s">
        <v>139</v>
      </c>
      <c r="BJ129" s="15"/>
      <c r="BK129" t="s">
        <v>146</v>
      </c>
      <c r="BL129">
        <v>7</v>
      </c>
      <c r="BM129" s="16">
        <v>43279.770833333299</v>
      </c>
      <c r="BO129" s="16"/>
      <c r="BP129" t="s">
        <v>147</v>
      </c>
      <c r="BQ129" t="s">
        <v>147</v>
      </c>
      <c r="BS129">
        <v>2</v>
      </c>
      <c r="BT129" t="b">
        <v>0</v>
      </c>
      <c r="BV129">
        <v>2</v>
      </c>
      <c r="BW129">
        <v>1</v>
      </c>
      <c r="BX129" t="s">
        <v>1103</v>
      </c>
      <c r="BY129" t="s">
        <v>1536</v>
      </c>
      <c r="BZ129" t="s">
        <v>1537</v>
      </c>
      <c r="CA129" t="s">
        <v>6677</v>
      </c>
      <c r="CB129" t="s">
        <v>6448</v>
      </c>
      <c r="CC129" t="s">
        <v>6678</v>
      </c>
      <c r="CD129" t="s">
        <v>1549</v>
      </c>
      <c r="CI129">
        <v>40.24157778</v>
      </c>
      <c r="CJ129">
        <v>-109.85942778</v>
      </c>
      <c r="CN129" t="s">
        <v>135</v>
      </c>
      <c r="CO129" t="s">
        <v>153</v>
      </c>
      <c r="CV129" t="s">
        <v>154</v>
      </c>
      <c r="CW129" t="s">
        <v>514</v>
      </c>
      <c r="CX129" t="s">
        <v>1414</v>
      </c>
      <c r="DC129" s="15"/>
      <c r="DH129" t="s">
        <v>146</v>
      </c>
    </row>
    <row r="130" spans="1:112" x14ac:dyDescent="0.25">
      <c r="A130" t="s">
        <v>6693</v>
      </c>
      <c r="B130" t="s">
        <v>6694</v>
      </c>
      <c r="C130" t="s">
        <v>6739</v>
      </c>
      <c r="D130" t="s">
        <v>124</v>
      </c>
      <c r="E130" t="s">
        <v>125</v>
      </c>
      <c r="G130" s="15">
        <v>43296</v>
      </c>
      <c r="H130" t="s">
        <v>6740</v>
      </c>
      <c r="I130" t="s">
        <v>6696</v>
      </c>
      <c r="J130" s="15"/>
      <c r="T130" t="s">
        <v>6697</v>
      </c>
      <c r="V130" t="s">
        <v>6698</v>
      </c>
      <c r="AA130" t="s">
        <v>6699</v>
      </c>
      <c r="AB130" t="s">
        <v>6693</v>
      </c>
      <c r="AC130" t="s">
        <v>6700</v>
      </c>
      <c r="AD130" t="s">
        <v>1407</v>
      </c>
      <c r="AE130" t="s">
        <v>1544</v>
      </c>
      <c r="AF130" t="s">
        <v>137</v>
      </c>
      <c r="AG130" t="s">
        <v>138</v>
      </c>
      <c r="AI130" t="s">
        <v>139</v>
      </c>
      <c r="AK130" t="s">
        <v>140</v>
      </c>
      <c r="AM130" t="s">
        <v>141</v>
      </c>
      <c r="AS130" t="s">
        <v>6741</v>
      </c>
      <c r="AZ130" t="s">
        <v>2762</v>
      </c>
      <c r="BA130" t="s">
        <v>1208</v>
      </c>
      <c r="BB130" t="s">
        <v>2763</v>
      </c>
      <c r="BC130" t="s">
        <v>2764</v>
      </c>
      <c r="BE130" s="15">
        <v>43302</v>
      </c>
      <c r="BG130" t="s">
        <v>1410</v>
      </c>
      <c r="BH130">
        <v>2</v>
      </c>
      <c r="BI130" t="s">
        <v>139</v>
      </c>
      <c r="BJ130" s="15"/>
      <c r="BK130" t="s">
        <v>146</v>
      </c>
      <c r="BL130">
        <v>8</v>
      </c>
      <c r="BM130" s="16">
        <v>43297.0847222222</v>
      </c>
      <c r="BO130" s="16"/>
      <c r="BP130" t="s">
        <v>147</v>
      </c>
      <c r="BQ130" t="s">
        <v>147</v>
      </c>
      <c r="BS130">
        <v>2</v>
      </c>
      <c r="BT130" t="b">
        <v>0</v>
      </c>
      <c r="BV130">
        <v>2</v>
      </c>
      <c r="BW130">
        <v>1</v>
      </c>
      <c r="BX130" t="s">
        <v>1103</v>
      </c>
      <c r="BY130" t="s">
        <v>6693</v>
      </c>
      <c r="BZ130" t="s">
        <v>6694</v>
      </c>
      <c r="CA130" t="s">
        <v>6701</v>
      </c>
      <c r="CB130" t="s">
        <v>6448</v>
      </c>
      <c r="CD130" t="s">
        <v>6702</v>
      </c>
      <c r="CI130">
        <v>61.895940000000003</v>
      </c>
      <c r="CJ130">
        <v>-157.7021</v>
      </c>
      <c r="CN130" t="s">
        <v>1971</v>
      </c>
      <c r="CO130" t="s">
        <v>298</v>
      </c>
      <c r="CV130" t="s">
        <v>154</v>
      </c>
      <c r="CW130" t="s">
        <v>6703</v>
      </c>
      <c r="CX130" t="s">
        <v>6704</v>
      </c>
      <c r="DC130" s="15"/>
      <c r="DH130" t="s">
        <v>146</v>
      </c>
    </row>
    <row r="131" spans="1:112" x14ac:dyDescent="0.25">
      <c r="A131" t="s">
        <v>6693</v>
      </c>
      <c r="B131" t="s">
        <v>6694</v>
      </c>
      <c r="C131" t="s">
        <v>6742</v>
      </c>
      <c r="D131" t="s">
        <v>124</v>
      </c>
      <c r="E131" t="s">
        <v>125</v>
      </c>
      <c r="G131" s="15">
        <v>43296</v>
      </c>
      <c r="H131" t="s">
        <v>6743</v>
      </c>
      <c r="I131" t="s">
        <v>6696</v>
      </c>
      <c r="J131" s="15"/>
      <c r="T131" t="s">
        <v>6697</v>
      </c>
      <c r="V131" t="s">
        <v>6706</v>
      </c>
      <c r="AA131" t="s">
        <v>6699</v>
      </c>
      <c r="AB131" t="s">
        <v>6693</v>
      </c>
      <c r="AC131" t="s">
        <v>6700</v>
      </c>
      <c r="AD131" t="s">
        <v>1407</v>
      </c>
      <c r="AE131" t="s">
        <v>1544</v>
      </c>
      <c r="AF131" t="s">
        <v>137</v>
      </c>
      <c r="AG131" t="s">
        <v>138</v>
      </c>
      <c r="AI131" t="s">
        <v>139</v>
      </c>
      <c r="AK131" t="s">
        <v>140</v>
      </c>
      <c r="AM131" t="s">
        <v>141</v>
      </c>
      <c r="AS131" t="s">
        <v>6741</v>
      </c>
      <c r="AZ131" t="s">
        <v>2762</v>
      </c>
      <c r="BA131" t="s">
        <v>1208</v>
      </c>
      <c r="BB131" t="s">
        <v>2763</v>
      </c>
      <c r="BC131" t="s">
        <v>2764</v>
      </c>
      <c r="BE131" s="15">
        <v>43307</v>
      </c>
      <c r="BG131" t="s">
        <v>1410</v>
      </c>
      <c r="BH131">
        <v>2</v>
      </c>
      <c r="BI131" t="s">
        <v>139</v>
      </c>
      <c r="BJ131" s="15"/>
      <c r="BK131" t="s">
        <v>146</v>
      </c>
      <c r="BL131">
        <v>8</v>
      </c>
      <c r="BM131" s="16">
        <v>43297.1069444444</v>
      </c>
      <c r="BO131" s="16"/>
      <c r="BP131" t="s">
        <v>147</v>
      </c>
      <c r="BQ131" t="s">
        <v>147</v>
      </c>
      <c r="BS131">
        <v>2</v>
      </c>
      <c r="BT131" t="b">
        <v>0</v>
      </c>
      <c r="BV131">
        <v>2</v>
      </c>
      <c r="BW131">
        <v>1</v>
      </c>
      <c r="BX131" t="s">
        <v>1103</v>
      </c>
      <c r="BY131" t="s">
        <v>6693</v>
      </c>
      <c r="BZ131" t="s">
        <v>6694</v>
      </c>
      <c r="CA131" t="s">
        <v>6707</v>
      </c>
      <c r="CB131" t="s">
        <v>6448</v>
      </c>
      <c r="CD131" t="s">
        <v>6702</v>
      </c>
      <c r="CI131">
        <v>61.898139999999998</v>
      </c>
      <c r="CJ131">
        <v>-157.7139</v>
      </c>
      <c r="CN131" t="s">
        <v>1971</v>
      </c>
      <c r="CO131" t="s">
        <v>298</v>
      </c>
      <c r="CV131" t="s">
        <v>154</v>
      </c>
      <c r="CW131" t="s">
        <v>6703</v>
      </c>
      <c r="CX131" t="s">
        <v>6704</v>
      </c>
      <c r="DC131" s="15"/>
      <c r="DH131" t="s">
        <v>146</v>
      </c>
    </row>
    <row r="132" spans="1:112" x14ac:dyDescent="0.25">
      <c r="A132" t="s">
        <v>6693</v>
      </c>
      <c r="B132" t="s">
        <v>6694</v>
      </c>
      <c r="C132" t="s">
        <v>6744</v>
      </c>
      <c r="D132" t="s">
        <v>124</v>
      </c>
      <c r="E132" t="s">
        <v>125</v>
      </c>
      <c r="G132" s="15">
        <v>43341</v>
      </c>
      <c r="H132" t="s">
        <v>6745</v>
      </c>
      <c r="I132" t="s">
        <v>6696</v>
      </c>
      <c r="J132" s="15"/>
      <c r="T132" t="s">
        <v>6697</v>
      </c>
      <c r="V132" t="s">
        <v>6698</v>
      </c>
      <c r="AA132" t="s">
        <v>6699</v>
      </c>
      <c r="AB132" t="s">
        <v>6693</v>
      </c>
      <c r="AC132" t="s">
        <v>6700</v>
      </c>
      <c r="AD132" t="s">
        <v>1407</v>
      </c>
      <c r="AE132" t="s">
        <v>1544</v>
      </c>
      <c r="AF132" t="s">
        <v>137</v>
      </c>
      <c r="AG132" t="s">
        <v>138</v>
      </c>
      <c r="AI132" t="s">
        <v>139</v>
      </c>
      <c r="AK132" t="s">
        <v>140</v>
      </c>
      <c r="AM132" t="s">
        <v>141</v>
      </c>
      <c r="AS132" t="s">
        <v>6746</v>
      </c>
      <c r="AZ132" t="s">
        <v>2762</v>
      </c>
      <c r="BA132" t="s">
        <v>1208</v>
      </c>
      <c r="BB132" t="s">
        <v>2763</v>
      </c>
      <c r="BC132" t="s">
        <v>2764</v>
      </c>
      <c r="BE132" s="15">
        <v>43350</v>
      </c>
      <c r="BG132" t="s">
        <v>1410</v>
      </c>
      <c r="BH132">
        <v>2</v>
      </c>
      <c r="BI132" t="s">
        <v>139</v>
      </c>
      <c r="BJ132" s="15"/>
      <c r="BK132" t="s">
        <v>146</v>
      </c>
      <c r="BL132">
        <v>8</v>
      </c>
      <c r="BM132" s="16">
        <v>43341.918055555601</v>
      </c>
      <c r="BO132" s="16"/>
      <c r="BP132" t="s">
        <v>147</v>
      </c>
      <c r="BQ132" t="s">
        <v>147</v>
      </c>
      <c r="BS132">
        <v>2</v>
      </c>
      <c r="BT132" t="b">
        <v>0</v>
      </c>
      <c r="BV132">
        <v>2</v>
      </c>
      <c r="BW132">
        <v>1</v>
      </c>
      <c r="BX132" t="s">
        <v>1103</v>
      </c>
      <c r="BY132" t="s">
        <v>6693</v>
      </c>
      <c r="BZ132" t="s">
        <v>6694</v>
      </c>
      <c r="CA132" t="s">
        <v>6701</v>
      </c>
      <c r="CB132" t="s">
        <v>6448</v>
      </c>
      <c r="CD132" t="s">
        <v>6702</v>
      </c>
      <c r="CI132">
        <v>61.895940000000003</v>
      </c>
      <c r="CJ132">
        <v>-157.7021</v>
      </c>
      <c r="CN132" t="s">
        <v>1971</v>
      </c>
      <c r="CO132" t="s">
        <v>298</v>
      </c>
      <c r="CV132" t="s">
        <v>154</v>
      </c>
      <c r="CW132" t="s">
        <v>6703</v>
      </c>
      <c r="CX132" t="s">
        <v>6704</v>
      </c>
      <c r="DC132" s="15"/>
      <c r="DH132" t="s">
        <v>146</v>
      </c>
    </row>
    <row r="133" spans="1:112" x14ac:dyDescent="0.25">
      <c r="A133" t="s">
        <v>6693</v>
      </c>
      <c r="B133" t="s">
        <v>6694</v>
      </c>
      <c r="C133" t="s">
        <v>6747</v>
      </c>
      <c r="D133" t="s">
        <v>124</v>
      </c>
      <c r="E133" t="s">
        <v>125</v>
      </c>
      <c r="G133" s="15">
        <v>43341</v>
      </c>
      <c r="H133" t="s">
        <v>2519</v>
      </c>
      <c r="I133" t="s">
        <v>6696</v>
      </c>
      <c r="J133" s="15"/>
      <c r="T133" t="s">
        <v>6697</v>
      </c>
      <c r="V133" t="s">
        <v>6706</v>
      </c>
      <c r="AA133" t="s">
        <v>6699</v>
      </c>
      <c r="AB133" t="s">
        <v>6693</v>
      </c>
      <c r="AC133" t="s">
        <v>6700</v>
      </c>
      <c r="AD133" t="s">
        <v>1407</v>
      </c>
      <c r="AE133" t="s">
        <v>1544</v>
      </c>
      <c r="AF133" t="s">
        <v>137</v>
      </c>
      <c r="AG133" t="s">
        <v>138</v>
      </c>
      <c r="AI133" t="s">
        <v>139</v>
      </c>
      <c r="AK133" t="s">
        <v>140</v>
      </c>
      <c r="AM133" t="s">
        <v>141</v>
      </c>
      <c r="AS133" t="s">
        <v>6746</v>
      </c>
      <c r="AZ133" t="s">
        <v>2762</v>
      </c>
      <c r="BA133" t="s">
        <v>1208</v>
      </c>
      <c r="BB133" t="s">
        <v>2763</v>
      </c>
      <c r="BC133" t="s">
        <v>2764</v>
      </c>
      <c r="BE133" s="15">
        <v>43350</v>
      </c>
      <c r="BG133" t="s">
        <v>1410</v>
      </c>
      <c r="BH133">
        <v>2</v>
      </c>
      <c r="BI133" t="s">
        <v>139</v>
      </c>
      <c r="BJ133" s="15"/>
      <c r="BK133" t="s">
        <v>146</v>
      </c>
      <c r="BL133">
        <v>8</v>
      </c>
      <c r="BM133" s="16">
        <v>43341.932638888902</v>
      </c>
      <c r="BO133" s="16"/>
      <c r="BP133" t="s">
        <v>147</v>
      </c>
      <c r="BQ133" t="s">
        <v>147</v>
      </c>
      <c r="BS133">
        <v>2</v>
      </c>
      <c r="BT133" t="b">
        <v>0</v>
      </c>
      <c r="BV133">
        <v>2</v>
      </c>
      <c r="BW133">
        <v>1</v>
      </c>
      <c r="BX133" t="s">
        <v>1103</v>
      </c>
      <c r="BY133" t="s">
        <v>6693</v>
      </c>
      <c r="BZ133" t="s">
        <v>6694</v>
      </c>
      <c r="CA133" t="s">
        <v>6707</v>
      </c>
      <c r="CB133" t="s">
        <v>6448</v>
      </c>
      <c r="CD133" t="s">
        <v>6702</v>
      </c>
      <c r="CI133">
        <v>61.898139999999998</v>
      </c>
      <c r="CJ133">
        <v>-157.7139</v>
      </c>
      <c r="CN133" t="s">
        <v>1971</v>
      </c>
      <c r="CO133" t="s">
        <v>298</v>
      </c>
      <c r="CV133" t="s">
        <v>154</v>
      </c>
      <c r="CW133" t="s">
        <v>6703</v>
      </c>
      <c r="CX133" t="s">
        <v>6704</v>
      </c>
      <c r="DC133" s="15"/>
      <c r="DH133" t="s">
        <v>146</v>
      </c>
    </row>
    <row r="134" spans="1:112" x14ac:dyDescent="0.25">
      <c r="A134" t="s">
        <v>1536</v>
      </c>
      <c r="B134" t="s">
        <v>1537</v>
      </c>
      <c r="C134" t="s">
        <v>6748</v>
      </c>
      <c r="D134" t="s">
        <v>124</v>
      </c>
      <c r="E134" t="s">
        <v>125</v>
      </c>
      <c r="G134" s="15">
        <v>43353</v>
      </c>
      <c r="H134" t="s">
        <v>783</v>
      </c>
      <c r="I134" t="s">
        <v>128</v>
      </c>
      <c r="J134" s="15"/>
      <c r="T134" t="s">
        <v>1540</v>
      </c>
      <c r="V134" t="s">
        <v>6684</v>
      </c>
      <c r="AA134" t="s">
        <v>1542</v>
      </c>
      <c r="AB134" t="s">
        <v>1536</v>
      </c>
      <c r="AC134" t="s">
        <v>1543</v>
      </c>
      <c r="AD134" t="s">
        <v>1407</v>
      </c>
      <c r="AE134" t="s">
        <v>1544</v>
      </c>
      <c r="AF134" t="s">
        <v>137</v>
      </c>
      <c r="AG134" t="s">
        <v>138</v>
      </c>
      <c r="AI134" t="s">
        <v>139</v>
      </c>
      <c r="AK134" t="s">
        <v>140</v>
      </c>
      <c r="AM134" t="s">
        <v>141</v>
      </c>
      <c r="AZ134" t="s">
        <v>1545</v>
      </c>
      <c r="BA134" t="s">
        <v>1208</v>
      </c>
      <c r="BB134" t="s">
        <v>1546</v>
      </c>
      <c r="BE134" s="15">
        <v>43360</v>
      </c>
      <c r="BG134" t="s">
        <v>145</v>
      </c>
      <c r="BH134">
        <v>2</v>
      </c>
      <c r="BI134" t="s">
        <v>139</v>
      </c>
      <c r="BJ134" s="15"/>
      <c r="BK134" t="s">
        <v>146</v>
      </c>
      <c r="BL134">
        <v>7</v>
      </c>
      <c r="BM134" s="16">
        <v>43353.635416666701</v>
      </c>
      <c r="BO134" s="16"/>
      <c r="BP134" t="s">
        <v>147</v>
      </c>
      <c r="BQ134" t="s">
        <v>147</v>
      </c>
      <c r="BS134">
        <v>2</v>
      </c>
      <c r="BT134" t="b">
        <v>0</v>
      </c>
      <c r="BV134">
        <v>2</v>
      </c>
      <c r="BW134">
        <v>1</v>
      </c>
      <c r="BX134" t="s">
        <v>1103</v>
      </c>
      <c r="BY134" t="s">
        <v>1536</v>
      </c>
      <c r="BZ134" t="s">
        <v>1537</v>
      </c>
      <c r="CA134" t="s">
        <v>1547</v>
      </c>
      <c r="CB134" t="s">
        <v>6448</v>
      </c>
      <c r="CC134" t="s">
        <v>6685</v>
      </c>
      <c r="CD134" t="s">
        <v>1549</v>
      </c>
      <c r="CI134">
        <v>40.24329444</v>
      </c>
      <c r="CJ134">
        <v>-109.90086943999999</v>
      </c>
      <c r="CN134" t="s">
        <v>135</v>
      </c>
      <c r="CO134" t="s">
        <v>153</v>
      </c>
      <c r="CV134" t="s">
        <v>154</v>
      </c>
      <c r="CW134" t="s">
        <v>514</v>
      </c>
      <c r="CX134" t="s">
        <v>1414</v>
      </c>
      <c r="DC134" s="15"/>
      <c r="DH134" t="s">
        <v>146</v>
      </c>
    </row>
    <row r="135" spans="1:112" x14ac:dyDescent="0.25">
      <c r="A135" t="s">
        <v>1536</v>
      </c>
      <c r="B135" t="s">
        <v>1537</v>
      </c>
      <c r="C135" t="s">
        <v>6749</v>
      </c>
      <c r="D135" t="s">
        <v>124</v>
      </c>
      <c r="E135" t="s">
        <v>125</v>
      </c>
      <c r="G135" s="15">
        <v>43353</v>
      </c>
      <c r="H135" t="s">
        <v>1022</v>
      </c>
      <c r="I135" t="s">
        <v>128</v>
      </c>
      <c r="J135" s="15"/>
      <c r="T135" t="s">
        <v>1540</v>
      </c>
      <c r="V135" t="s">
        <v>6661</v>
      </c>
      <c r="AA135" t="s">
        <v>1542</v>
      </c>
      <c r="AB135" t="s">
        <v>1536</v>
      </c>
      <c r="AC135" t="s">
        <v>1543</v>
      </c>
      <c r="AD135" t="s">
        <v>1407</v>
      </c>
      <c r="AE135" t="s">
        <v>1544</v>
      </c>
      <c r="AF135" t="s">
        <v>137</v>
      </c>
      <c r="AG135" t="s">
        <v>138</v>
      </c>
      <c r="AI135" t="s">
        <v>139</v>
      </c>
      <c r="AK135" t="s">
        <v>140</v>
      </c>
      <c r="AM135" t="s">
        <v>141</v>
      </c>
      <c r="AZ135" t="s">
        <v>1545</v>
      </c>
      <c r="BA135" t="s">
        <v>1208</v>
      </c>
      <c r="BB135" t="s">
        <v>1546</v>
      </c>
      <c r="BE135" s="15">
        <v>43360</v>
      </c>
      <c r="BG135" t="s">
        <v>145</v>
      </c>
      <c r="BH135">
        <v>2</v>
      </c>
      <c r="BI135" t="s">
        <v>139</v>
      </c>
      <c r="BJ135" s="15"/>
      <c r="BK135" t="s">
        <v>146</v>
      </c>
      <c r="BL135">
        <v>7</v>
      </c>
      <c r="BM135" s="16">
        <v>43353.6875</v>
      </c>
      <c r="BO135" s="16"/>
      <c r="BP135" t="s">
        <v>147</v>
      </c>
      <c r="BQ135" t="s">
        <v>147</v>
      </c>
      <c r="BS135">
        <v>2</v>
      </c>
      <c r="BT135" t="b">
        <v>0</v>
      </c>
      <c r="BV135">
        <v>2</v>
      </c>
      <c r="BW135">
        <v>1</v>
      </c>
      <c r="BX135" t="s">
        <v>1103</v>
      </c>
      <c r="BY135" t="s">
        <v>1536</v>
      </c>
      <c r="BZ135" t="s">
        <v>1537</v>
      </c>
      <c r="CA135" t="s">
        <v>1547</v>
      </c>
      <c r="CB135" t="s">
        <v>6448</v>
      </c>
      <c r="CC135" t="s">
        <v>6662</v>
      </c>
      <c r="CD135" t="s">
        <v>1549</v>
      </c>
      <c r="CI135">
        <v>40.192961109999999</v>
      </c>
      <c r="CJ135">
        <v>-109.91581944000001</v>
      </c>
      <c r="CN135" t="s">
        <v>135</v>
      </c>
      <c r="CO135" t="s">
        <v>153</v>
      </c>
      <c r="CV135" t="s">
        <v>154</v>
      </c>
      <c r="CW135" t="s">
        <v>514</v>
      </c>
      <c r="CX135" t="s">
        <v>1414</v>
      </c>
      <c r="DC135" s="15"/>
      <c r="DH135" t="s">
        <v>146</v>
      </c>
    </row>
    <row r="136" spans="1:112" x14ac:dyDescent="0.25">
      <c r="A136" t="s">
        <v>1536</v>
      </c>
      <c r="B136" t="s">
        <v>1537</v>
      </c>
      <c r="C136" t="s">
        <v>6750</v>
      </c>
      <c r="D136" t="s">
        <v>124</v>
      </c>
      <c r="E136" t="s">
        <v>125</v>
      </c>
      <c r="G136" s="15">
        <v>43353</v>
      </c>
      <c r="H136" t="s">
        <v>484</v>
      </c>
      <c r="I136" t="s">
        <v>128</v>
      </c>
      <c r="J136" s="15"/>
      <c r="T136" t="s">
        <v>1540</v>
      </c>
      <c r="V136" t="s">
        <v>6670</v>
      </c>
      <c r="AA136" t="s">
        <v>1542</v>
      </c>
      <c r="AB136" t="s">
        <v>1536</v>
      </c>
      <c r="AC136" t="s">
        <v>1543</v>
      </c>
      <c r="AD136" t="s">
        <v>1407</v>
      </c>
      <c r="AE136" t="s">
        <v>1544</v>
      </c>
      <c r="AF136" t="s">
        <v>137</v>
      </c>
      <c r="AG136" t="s">
        <v>138</v>
      </c>
      <c r="AI136" t="s">
        <v>139</v>
      </c>
      <c r="AK136" t="s">
        <v>140</v>
      </c>
      <c r="AM136" t="s">
        <v>141</v>
      </c>
      <c r="AZ136" t="s">
        <v>1545</v>
      </c>
      <c r="BA136" t="s">
        <v>1208</v>
      </c>
      <c r="BB136" t="s">
        <v>1546</v>
      </c>
      <c r="BE136" s="15">
        <v>43360</v>
      </c>
      <c r="BG136" t="s">
        <v>145</v>
      </c>
      <c r="BH136">
        <v>2</v>
      </c>
      <c r="BI136" t="s">
        <v>139</v>
      </c>
      <c r="BJ136" s="15"/>
      <c r="BK136" t="s">
        <v>146</v>
      </c>
      <c r="BL136">
        <v>7</v>
      </c>
      <c r="BM136" s="16">
        <v>43353.739583333299</v>
      </c>
      <c r="BO136" s="16"/>
      <c r="BP136" t="s">
        <v>147</v>
      </c>
      <c r="BQ136" t="s">
        <v>147</v>
      </c>
      <c r="BS136">
        <v>2</v>
      </c>
      <c r="BT136" t="b">
        <v>0</v>
      </c>
      <c r="BV136">
        <v>2</v>
      </c>
      <c r="BW136">
        <v>1</v>
      </c>
      <c r="BX136" t="s">
        <v>1103</v>
      </c>
      <c r="BY136" t="s">
        <v>1536</v>
      </c>
      <c r="BZ136" t="s">
        <v>1537</v>
      </c>
      <c r="CA136" t="s">
        <v>1547</v>
      </c>
      <c r="CB136" t="s">
        <v>6448</v>
      </c>
      <c r="CC136" t="s">
        <v>6671</v>
      </c>
      <c r="CD136" t="s">
        <v>1549</v>
      </c>
      <c r="CI136">
        <v>40.206716669999999</v>
      </c>
      <c r="CJ136">
        <v>-109.85923889</v>
      </c>
      <c r="CN136" t="s">
        <v>135</v>
      </c>
      <c r="CO136" t="s">
        <v>153</v>
      </c>
      <c r="CV136" t="s">
        <v>154</v>
      </c>
      <c r="CW136" t="s">
        <v>514</v>
      </c>
      <c r="CX136" t="s">
        <v>1414</v>
      </c>
      <c r="DC136" s="15"/>
      <c r="DH136" t="s">
        <v>146</v>
      </c>
    </row>
    <row r="137" spans="1:112" x14ac:dyDescent="0.25">
      <c r="A137" t="s">
        <v>1536</v>
      </c>
      <c r="B137" t="s">
        <v>1537</v>
      </c>
      <c r="C137" t="s">
        <v>6751</v>
      </c>
      <c r="D137" t="s">
        <v>124</v>
      </c>
      <c r="E137" t="s">
        <v>125</v>
      </c>
      <c r="G137" s="15">
        <v>43353</v>
      </c>
      <c r="H137" t="s">
        <v>819</v>
      </c>
      <c r="I137" t="s">
        <v>128</v>
      </c>
      <c r="J137" s="15"/>
      <c r="T137" t="s">
        <v>1540</v>
      </c>
      <c r="V137" t="s">
        <v>6676</v>
      </c>
      <c r="AA137" t="s">
        <v>1542</v>
      </c>
      <c r="AB137" t="s">
        <v>1536</v>
      </c>
      <c r="AC137" t="s">
        <v>1543</v>
      </c>
      <c r="AD137" t="s">
        <v>1407</v>
      </c>
      <c r="AE137" t="s">
        <v>1544</v>
      </c>
      <c r="AF137" t="s">
        <v>137</v>
      </c>
      <c r="AG137" t="s">
        <v>138</v>
      </c>
      <c r="AI137" t="s">
        <v>139</v>
      </c>
      <c r="AK137" t="s">
        <v>140</v>
      </c>
      <c r="AM137" t="s">
        <v>141</v>
      </c>
      <c r="AZ137" t="s">
        <v>1545</v>
      </c>
      <c r="BA137" t="s">
        <v>1208</v>
      </c>
      <c r="BB137" t="s">
        <v>1546</v>
      </c>
      <c r="BE137" s="15">
        <v>43360</v>
      </c>
      <c r="BG137" t="s">
        <v>145</v>
      </c>
      <c r="BH137">
        <v>2</v>
      </c>
      <c r="BI137" t="s">
        <v>139</v>
      </c>
      <c r="BJ137" s="15"/>
      <c r="BK137" t="s">
        <v>146</v>
      </c>
      <c r="BL137">
        <v>7</v>
      </c>
      <c r="BM137" s="16">
        <v>43353.78125</v>
      </c>
      <c r="BO137" s="16"/>
      <c r="BP137" t="s">
        <v>147</v>
      </c>
      <c r="BQ137" t="s">
        <v>147</v>
      </c>
      <c r="BS137">
        <v>2</v>
      </c>
      <c r="BT137" t="b">
        <v>0</v>
      </c>
      <c r="BV137">
        <v>2</v>
      </c>
      <c r="BW137">
        <v>1</v>
      </c>
      <c r="BX137" t="s">
        <v>1103</v>
      </c>
      <c r="BY137" t="s">
        <v>1536</v>
      </c>
      <c r="BZ137" t="s">
        <v>1537</v>
      </c>
      <c r="CA137" t="s">
        <v>6677</v>
      </c>
      <c r="CB137" t="s">
        <v>6448</v>
      </c>
      <c r="CC137" t="s">
        <v>6678</v>
      </c>
      <c r="CD137" t="s">
        <v>1549</v>
      </c>
      <c r="CI137">
        <v>40.24157778</v>
      </c>
      <c r="CJ137">
        <v>-109.85942778</v>
      </c>
      <c r="CN137" t="s">
        <v>135</v>
      </c>
      <c r="CO137" t="s">
        <v>153</v>
      </c>
      <c r="CV137" t="s">
        <v>154</v>
      </c>
      <c r="CW137" t="s">
        <v>514</v>
      </c>
      <c r="CX137" t="s">
        <v>1414</v>
      </c>
      <c r="DC137" s="15"/>
      <c r="DH137" t="s">
        <v>146</v>
      </c>
    </row>
    <row r="138" spans="1:112" x14ac:dyDescent="0.25">
      <c r="A138" t="s">
        <v>1536</v>
      </c>
      <c r="B138" t="s">
        <v>1537</v>
      </c>
      <c r="C138" t="s">
        <v>6752</v>
      </c>
      <c r="D138" t="s">
        <v>124</v>
      </c>
      <c r="E138" t="s">
        <v>125</v>
      </c>
      <c r="G138" s="15">
        <v>43355</v>
      </c>
      <c r="H138" t="s">
        <v>222</v>
      </c>
      <c r="I138" t="s">
        <v>128</v>
      </c>
      <c r="J138" s="15"/>
      <c r="T138" t="s">
        <v>1540</v>
      </c>
      <c r="V138" t="s">
        <v>6664</v>
      </c>
      <c r="AA138" t="s">
        <v>1542</v>
      </c>
      <c r="AB138" t="s">
        <v>1536</v>
      </c>
      <c r="AC138" t="s">
        <v>1543</v>
      </c>
      <c r="AD138" t="s">
        <v>1407</v>
      </c>
      <c r="AE138" t="s">
        <v>1544</v>
      </c>
      <c r="AF138" t="s">
        <v>137</v>
      </c>
      <c r="AG138" t="s">
        <v>138</v>
      </c>
      <c r="AI138" t="s">
        <v>139</v>
      </c>
      <c r="AK138" t="s">
        <v>140</v>
      </c>
      <c r="AM138" t="s">
        <v>141</v>
      </c>
      <c r="AZ138" t="s">
        <v>1545</v>
      </c>
      <c r="BA138" t="s">
        <v>1208</v>
      </c>
      <c r="BB138" t="s">
        <v>1546</v>
      </c>
      <c r="BE138" s="15">
        <v>43360</v>
      </c>
      <c r="BG138" t="s">
        <v>145</v>
      </c>
      <c r="BH138">
        <v>2</v>
      </c>
      <c r="BI138" t="s">
        <v>139</v>
      </c>
      <c r="BJ138" s="15"/>
      <c r="BK138" t="s">
        <v>146</v>
      </c>
      <c r="BL138">
        <v>7</v>
      </c>
      <c r="BM138" s="16">
        <v>43355.642361111102</v>
      </c>
      <c r="BO138" s="16"/>
      <c r="BP138" t="s">
        <v>147</v>
      </c>
      <c r="BQ138" t="s">
        <v>147</v>
      </c>
      <c r="BS138">
        <v>2</v>
      </c>
      <c r="BT138" t="b">
        <v>0</v>
      </c>
      <c r="BV138">
        <v>2</v>
      </c>
      <c r="BW138">
        <v>1</v>
      </c>
      <c r="BX138" t="s">
        <v>1103</v>
      </c>
      <c r="BY138" t="s">
        <v>1536</v>
      </c>
      <c r="BZ138" t="s">
        <v>1537</v>
      </c>
      <c r="CA138" t="s">
        <v>1547</v>
      </c>
      <c r="CB138" t="s">
        <v>6448</v>
      </c>
      <c r="CC138" t="s">
        <v>6665</v>
      </c>
      <c r="CD138" t="s">
        <v>1549</v>
      </c>
      <c r="CI138">
        <v>40.201566669999998</v>
      </c>
      <c r="CJ138">
        <v>-109.78384167</v>
      </c>
      <c r="CN138" t="s">
        <v>135</v>
      </c>
      <c r="CO138" t="s">
        <v>153</v>
      </c>
      <c r="CV138" t="s">
        <v>154</v>
      </c>
      <c r="CW138" t="s">
        <v>514</v>
      </c>
      <c r="CX138" t="s">
        <v>1414</v>
      </c>
      <c r="DC138" s="15"/>
      <c r="DH138" t="s">
        <v>146</v>
      </c>
    </row>
    <row r="139" spans="1:112" x14ac:dyDescent="0.25">
      <c r="A139" t="s">
        <v>1536</v>
      </c>
      <c r="B139" t="s">
        <v>1537</v>
      </c>
      <c r="C139" t="s">
        <v>6753</v>
      </c>
      <c r="D139" t="s">
        <v>124</v>
      </c>
      <c r="E139" t="s">
        <v>125</v>
      </c>
      <c r="G139" s="15">
        <v>43355</v>
      </c>
      <c r="H139" t="s">
        <v>188</v>
      </c>
      <c r="I139" t="s">
        <v>128</v>
      </c>
      <c r="J139" s="15"/>
      <c r="T139" t="s">
        <v>1540</v>
      </c>
      <c r="V139" t="s">
        <v>6667</v>
      </c>
      <c r="AA139" t="s">
        <v>1542</v>
      </c>
      <c r="AB139" t="s">
        <v>1536</v>
      </c>
      <c r="AC139" t="s">
        <v>1543</v>
      </c>
      <c r="AD139" t="s">
        <v>1407</v>
      </c>
      <c r="AE139" t="s">
        <v>1544</v>
      </c>
      <c r="AF139" t="s">
        <v>137</v>
      </c>
      <c r="AG139" t="s">
        <v>138</v>
      </c>
      <c r="AI139" t="s">
        <v>139</v>
      </c>
      <c r="AK139" t="s">
        <v>140</v>
      </c>
      <c r="AM139" t="s">
        <v>141</v>
      </c>
      <c r="AZ139" t="s">
        <v>1545</v>
      </c>
      <c r="BA139" t="s">
        <v>1208</v>
      </c>
      <c r="BB139" t="s">
        <v>1546</v>
      </c>
      <c r="BE139" s="15">
        <v>43360</v>
      </c>
      <c r="BG139" t="s">
        <v>145</v>
      </c>
      <c r="BH139">
        <v>2</v>
      </c>
      <c r="BI139" t="s">
        <v>139</v>
      </c>
      <c r="BJ139" s="15"/>
      <c r="BK139" t="s">
        <v>146</v>
      </c>
      <c r="BL139">
        <v>7</v>
      </c>
      <c r="BM139" s="16">
        <v>43355.75</v>
      </c>
      <c r="BO139" s="16"/>
      <c r="BP139" t="s">
        <v>147</v>
      </c>
      <c r="BQ139" t="s">
        <v>147</v>
      </c>
      <c r="BS139">
        <v>2</v>
      </c>
      <c r="BT139" t="b">
        <v>0</v>
      </c>
      <c r="BV139">
        <v>2</v>
      </c>
      <c r="BW139">
        <v>1</v>
      </c>
      <c r="BX139" t="s">
        <v>1103</v>
      </c>
      <c r="BY139" t="s">
        <v>1536</v>
      </c>
      <c r="BZ139" t="s">
        <v>1537</v>
      </c>
      <c r="CA139" t="s">
        <v>1547</v>
      </c>
      <c r="CB139" t="s">
        <v>6448</v>
      </c>
      <c r="CC139" t="s">
        <v>6668</v>
      </c>
      <c r="CD139" t="s">
        <v>1549</v>
      </c>
      <c r="CI139">
        <v>40.152069439999998</v>
      </c>
      <c r="CJ139">
        <v>-109.74118056</v>
      </c>
      <c r="CN139" t="s">
        <v>135</v>
      </c>
      <c r="CO139" t="s">
        <v>153</v>
      </c>
      <c r="CV139" t="s">
        <v>154</v>
      </c>
      <c r="CW139" t="s">
        <v>514</v>
      </c>
      <c r="CX139" t="s">
        <v>1414</v>
      </c>
      <c r="DC139" s="15"/>
      <c r="DH139" t="s">
        <v>146</v>
      </c>
    </row>
    <row r="140" spans="1:112" x14ac:dyDescent="0.25">
      <c r="A140" t="s">
        <v>1536</v>
      </c>
      <c r="B140" t="s">
        <v>1537</v>
      </c>
      <c r="C140" t="s">
        <v>6754</v>
      </c>
      <c r="D140" t="s">
        <v>124</v>
      </c>
      <c r="E140" t="s">
        <v>125</v>
      </c>
      <c r="G140" s="15">
        <v>43370</v>
      </c>
      <c r="H140" t="s">
        <v>232</v>
      </c>
      <c r="I140" t="s">
        <v>128</v>
      </c>
      <c r="J140" s="15"/>
      <c r="T140" t="s">
        <v>1540</v>
      </c>
      <c r="V140" t="s">
        <v>6673</v>
      </c>
      <c r="AA140" t="s">
        <v>1542</v>
      </c>
      <c r="AB140" t="s">
        <v>1536</v>
      </c>
      <c r="AC140" t="s">
        <v>1543</v>
      </c>
      <c r="AD140" t="s">
        <v>1407</v>
      </c>
      <c r="AE140" t="s">
        <v>1544</v>
      </c>
      <c r="AF140" t="s">
        <v>137</v>
      </c>
      <c r="AG140" t="s">
        <v>138</v>
      </c>
      <c r="AI140" t="s">
        <v>139</v>
      </c>
      <c r="AK140" t="s">
        <v>140</v>
      </c>
      <c r="AM140" t="s">
        <v>141</v>
      </c>
      <c r="AZ140" t="s">
        <v>1545</v>
      </c>
      <c r="BA140" t="s">
        <v>1208</v>
      </c>
      <c r="BB140" t="s">
        <v>1546</v>
      </c>
      <c r="BE140" s="15">
        <v>43377</v>
      </c>
      <c r="BG140" t="s">
        <v>145</v>
      </c>
      <c r="BH140">
        <v>2</v>
      </c>
      <c r="BI140" t="s">
        <v>139</v>
      </c>
      <c r="BJ140" s="15"/>
      <c r="BK140" t="s">
        <v>146</v>
      </c>
      <c r="BL140">
        <v>7</v>
      </c>
      <c r="BM140" s="16">
        <v>43370.697916666701</v>
      </c>
      <c r="BO140" s="16"/>
      <c r="BP140" t="s">
        <v>147</v>
      </c>
      <c r="BQ140" t="s">
        <v>147</v>
      </c>
      <c r="BS140">
        <v>2</v>
      </c>
      <c r="BT140" t="b">
        <v>0</v>
      </c>
      <c r="BV140">
        <v>2</v>
      </c>
      <c r="BW140">
        <v>1</v>
      </c>
      <c r="BX140" t="s">
        <v>1103</v>
      </c>
      <c r="BY140" t="s">
        <v>1536</v>
      </c>
      <c r="BZ140" t="s">
        <v>1537</v>
      </c>
      <c r="CA140" t="s">
        <v>1547</v>
      </c>
      <c r="CB140" t="s">
        <v>6448</v>
      </c>
      <c r="CC140" t="s">
        <v>6674</v>
      </c>
      <c r="CD140" t="s">
        <v>1549</v>
      </c>
      <c r="CI140">
        <v>40.232916670000002</v>
      </c>
      <c r="CJ140">
        <v>-109.80218333000001</v>
      </c>
      <c r="CN140" t="s">
        <v>135</v>
      </c>
      <c r="CO140" t="s">
        <v>153</v>
      </c>
      <c r="CV140" t="s">
        <v>154</v>
      </c>
      <c r="CW140" t="s">
        <v>514</v>
      </c>
      <c r="CX140" t="s">
        <v>1414</v>
      </c>
      <c r="DC140" s="15"/>
      <c r="DH140" t="s">
        <v>146</v>
      </c>
    </row>
    <row r="141" spans="1:112" x14ac:dyDescent="0.25">
      <c r="A141" t="s">
        <v>1536</v>
      </c>
      <c r="B141" t="s">
        <v>1537</v>
      </c>
      <c r="C141" t="s">
        <v>6755</v>
      </c>
      <c r="D141" t="s">
        <v>124</v>
      </c>
      <c r="E141" t="s">
        <v>125</v>
      </c>
      <c r="G141" s="15">
        <v>43437</v>
      </c>
      <c r="H141" t="s">
        <v>1466</v>
      </c>
      <c r="I141" t="s">
        <v>128</v>
      </c>
      <c r="J141" s="15"/>
      <c r="T141" t="s">
        <v>1540</v>
      </c>
      <c r="V141" t="s">
        <v>6680</v>
      </c>
      <c r="AA141" t="s">
        <v>1542</v>
      </c>
      <c r="AB141" t="s">
        <v>1536</v>
      </c>
      <c r="AC141" t="s">
        <v>1543</v>
      </c>
      <c r="AD141" t="s">
        <v>1407</v>
      </c>
      <c r="AE141" t="s">
        <v>1544</v>
      </c>
      <c r="AF141" t="s">
        <v>137</v>
      </c>
      <c r="AG141" t="s">
        <v>138</v>
      </c>
      <c r="AI141" t="s">
        <v>139</v>
      </c>
      <c r="AK141" t="s">
        <v>140</v>
      </c>
      <c r="AM141" t="s">
        <v>141</v>
      </c>
      <c r="AZ141" t="s">
        <v>1545</v>
      </c>
      <c r="BA141" t="s">
        <v>1208</v>
      </c>
      <c r="BB141" t="s">
        <v>1546</v>
      </c>
      <c r="BE141" s="15">
        <v>43438</v>
      </c>
      <c r="BG141" t="s">
        <v>145</v>
      </c>
      <c r="BH141">
        <v>2</v>
      </c>
      <c r="BI141" t="s">
        <v>139</v>
      </c>
      <c r="BJ141" s="15"/>
      <c r="BK141" t="s">
        <v>146</v>
      </c>
      <c r="BL141">
        <v>7</v>
      </c>
      <c r="BM141" s="16">
        <v>43437.659722222197</v>
      </c>
      <c r="BO141" s="16"/>
      <c r="BP141" t="s">
        <v>147</v>
      </c>
      <c r="BQ141" t="s">
        <v>147</v>
      </c>
      <c r="BS141">
        <v>2</v>
      </c>
      <c r="BT141" t="b">
        <v>0</v>
      </c>
      <c r="BV141">
        <v>2</v>
      </c>
      <c r="BW141">
        <v>1</v>
      </c>
      <c r="BX141" t="s">
        <v>1103</v>
      </c>
      <c r="BY141" t="s">
        <v>1536</v>
      </c>
      <c r="BZ141" t="s">
        <v>1537</v>
      </c>
      <c r="CA141" t="s">
        <v>6681</v>
      </c>
      <c r="CB141" t="s">
        <v>6448</v>
      </c>
      <c r="CC141" t="s">
        <v>6682</v>
      </c>
      <c r="CD141" t="s">
        <v>1549</v>
      </c>
      <c r="CI141">
        <v>40.257886110000001</v>
      </c>
      <c r="CJ141">
        <v>-109.85620556000001</v>
      </c>
      <c r="CN141" t="s">
        <v>135</v>
      </c>
      <c r="CO141" t="s">
        <v>153</v>
      </c>
      <c r="CV141" t="s">
        <v>154</v>
      </c>
      <c r="CW141" t="s">
        <v>514</v>
      </c>
      <c r="CX141" t="s">
        <v>1414</v>
      </c>
      <c r="DC141" s="15"/>
      <c r="DH141" t="s">
        <v>146</v>
      </c>
    </row>
    <row r="142" spans="1:112" x14ac:dyDescent="0.25">
      <c r="A142" t="s">
        <v>1536</v>
      </c>
      <c r="B142" t="s">
        <v>1537</v>
      </c>
      <c r="C142" t="s">
        <v>6756</v>
      </c>
      <c r="D142" t="s">
        <v>124</v>
      </c>
      <c r="E142" t="s">
        <v>125</v>
      </c>
      <c r="G142" s="15">
        <v>43437</v>
      </c>
      <c r="H142" t="s">
        <v>186</v>
      </c>
      <c r="I142" t="s">
        <v>128</v>
      </c>
      <c r="J142" s="15"/>
      <c r="T142" t="s">
        <v>1540</v>
      </c>
      <c r="V142" t="s">
        <v>6673</v>
      </c>
      <c r="AA142" t="s">
        <v>1542</v>
      </c>
      <c r="AB142" t="s">
        <v>1536</v>
      </c>
      <c r="AC142" t="s">
        <v>1543</v>
      </c>
      <c r="AD142" t="s">
        <v>1407</v>
      </c>
      <c r="AE142" t="s">
        <v>1544</v>
      </c>
      <c r="AF142" t="s">
        <v>137</v>
      </c>
      <c r="AG142" t="s">
        <v>138</v>
      </c>
      <c r="AI142" t="s">
        <v>139</v>
      </c>
      <c r="AK142" t="s">
        <v>140</v>
      </c>
      <c r="AM142" t="s">
        <v>141</v>
      </c>
      <c r="AZ142" t="s">
        <v>1545</v>
      </c>
      <c r="BA142" t="s">
        <v>1208</v>
      </c>
      <c r="BB142" t="s">
        <v>1546</v>
      </c>
      <c r="BE142" s="15">
        <v>43438</v>
      </c>
      <c r="BG142" t="s">
        <v>145</v>
      </c>
      <c r="BH142">
        <v>2</v>
      </c>
      <c r="BI142" t="s">
        <v>139</v>
      </c>
      <c r="BJ142" s="15"/>
      <c r="BK142" t="s">
        <v>146</v>
      </c>
      <c r="BL142">
        <v>7</v>
      </c>
      <c r="BM142" s="16">
        <v>43437.743055555598</v>
      </c>
      <c r="BO142" s="16"/>
      <c r="BP142" t="s">
        <v>147</v>
      </c>
      <c r="BQ142" t="s">
        <v>147</v>
      </c>
      <c r="BS142">
        <v>2</v>
      </c>
      <c r="BT142" t="b">
        <v>0</v>
      </c>
      <c r="BV142">
        <v>2</v>
      </c>
      <c r="BW142">
        <v>1</v>
      </c>
      <c r="BX142" t="s">
        <v>1103</v>
      </c>
      <c r="BY142" t="s">
        <v>1536</v>
      </c>
      <c r="BZ142" t="s">
        <v>1537</v>
      </c>
      <c r="CA142" t="s">
        <v>1547</v>
      </c>
      <c r="CB142" t="s">
        <v>6448</v>
      </c>
      <c r="CC142" t="s">
        <v>6674</v>
      </c>
      <c r="CD142" t="s">
        <v>1549</v>
      </c>
      <c r="CI142">
        <v>40.232916670000002</v>
      </c>
      <c r="CJ142">
        <v>-109.80218333000001</v>
      </c>
      <c r="CN142" t="s">
        <v>135</v>
      </c>
      <c r="CO142" t="s">
        <v>153</v>
      </c>
      <c r="CV142" t="s">
        <v>154</v>
      </c>
      <c r="CW142" t="s">
        <v>514</v>
      </c>
      <c r="CX142" t="s">
        <v>1414</v>
      </c>
      <c r="DC142" s="15"/>
      <c r="DH142" t="s">
        <v>146</v>
      </c>
    </row>
    <row r="143" spans="1:112" x14ac:dyDescent="0.25">
      <c r="A143" t="s">
        <v>1536</v>
      </c>
      <c r="B143" t="s">
        <v>1537</v>
      </c>
      <c r="C143" t="s">
        <v>6757</v>
      </c>
      <c r="D143" t="s">
        <v>124</v>
      </c>
      <c r="E143" t="s">
        <v>125</v>
      </c>
      <c r="G143" s="15">
        <v>43437</v>
      </c>
      <c r="H143" t="s">
        <v>1584</v>
      </c>
      <c r="I143" t="s">
        <v>128</v>
      </c>
      <c r="J143" s="15"/>
      <c r="T143" t="s">
        <v>1540</v>
      </c>
      <c r="V143" t="s">
        <v>6676</v>
      </c>
      <c r="AA143" t="s">
        <v>1542</v>
      </c>
      <c r="AB143" t="s">
        <v>1536</v>
      </c>
      <c r="AC143" t="s">
        <v>1543</v>
      </c>
      <c r="AD143" t="s">
        <v>1407</v>
      </c>
      <c r="AE143" t="s">
        <v>1544</v>
      </c>
      <c r="AF143" t="s">
        <v>137</v>
      </c>
      <c r="AG143" t="s">
        <v>138</v>
      </c>
      <c r="AI143" t="s">
        <v>139</v>
      </c>
      <c r="AK143" t="s">
        <v>140</v>
      </c>
      <c r="AM143" t="s">
        <v>141</v>
      </c>
      <c r="AZ143" t="s">
        <v>1545</v>
      </c>
      <c r="BA143" t="s">
        <v>1208</v>
      </c>
      <c r="BB143" t="s">
        <v>1546</v>
      </c>
      <c r="BE143" s="15">
        <v>43438</v>
      </c>
      <c r="BG143" t="s">
        <v>145</v>
      </c>
      <c r="BH143">
        <v>2</v>
      </c>
      <c r="BI143" t="s">
        <v>139</v>
      </c>
      <c r="BJ143" s="15"/>
      <c r="BK143" t="s">
        <v>146</v>
      </c>
      <c r="BL143">
        <v>7</v>
      </c>
      <c r="BM143" s="16">
        <v>43437.784722222197</v>
      </c>
      <c r="BO143" s="16"/>
      <c r="BP143" t="s">
        <v>147</v>
      </c>
      <c r="BQ143" t="s">
        <v>147</v>
      </c>
      <c r="BS143">
        <v>2</v>
      </c>
      <c r="BT143" t="b">
        <v>0</v>
      </c>
      <c r="BV143">
        <v>2</v>
      </c>
      <c r="BW143">
        <v>1</v>
      </c>
      <c r="BX143" t="s">
        <v>1103</v>
      </c>
      <c r="BY143" t="s">
        <v>1536</v>
      </c>
      <c r="BZ143" t="s">
        <v>1537</v>
      </c>
      <c r="CA143" t="s">
        <v>6677</v>
      </c>
      <c r="CB143" t="s">
        <v>6448</v>
      </c>
      <c r="CC143" t="s">
        <v>6678</v>
      </c>
      <c r="CD143" t="s">
        <v>1549</v>
      </c>
      <c r="CI143">
        <v>40.24157778</v>
      </c>
      <c r="CJ143">
        <v>-109.85942778</v>
      </c>
      <c r="CN143" t="s">
        <v>135</v>
      </c>
      <c r="CO143" t="s">
        <v>153</v>
      </c>
      <c r="CV143" t="s">
        <v>154</v>
      </c>
      <c r="CW143" t="s">
        <v>514</v>
      </c>
      <c r="CX143" t="s">
        <v>1414</v>
      </c>
      <c r="DC143" s="15"/>
      <c r="DH143" t="s">
        <v>146</v>
      </c>
    </row>
    <row r="144" spans="1:112" x14ac:dyDescent="0.25">
      <c r="A144" t="s">
        <v>1536</v>
      </c>
      <c r="B144" t="s">
        <v>1537</v>
      </c>
      <c r="C144" t="s">
        <v>6758</v>
      </c>
      <c r="D144" t="s">
        <v>124</v>
      </c>
      <c r="E144" t="s">
        <v>125</v>
      </c>
      <c r="G144" s="15">
        <v>43438</v>
      </c>
      <c r="H144" t="s">
        <v>188</v>
      </c>
      <c r="I144" t="s">
        <v>128</v>
      </c>
      <c r="J144" s="15"/>
      <c r="T144" t="s">
        <v>1540</v>
      </c>
      <c r="V144" t="s">
        <v>6667</v>
      </c>
      <c r="AA144" t="s">
        <v>1542</v>
      </c>
      <c r="AB144" t="s">
        <v>1536</v>
      </c>
      <c r="AC144" t="s">
        <v>1543</v>
      </c>
      <c r="AD144" t="s">
        <v>1407</v>
      </c>
      <c r="AE144" t="s">
        <v>1544</v>
      </c>
      <c r="AF144" t="s">
        <v>137</v>
      </c>
      <c r="AG144" t="s">
        <v>138</v>
      </c>
      <c r="AI144" t="s">
        <v>139</v>
      </c>
      <c r="AK144" t="s">
        <v>140</v>
      </c>
      <c r="AM144" t="s">
        <v>141</v>
      </c>
      <c r="AZ144" t="s">
        <v>1545</v>
      </c>
      <c r="BA144" t="s">
        <v>1208</v>
      </c>
      <c r="BB144" t="s">
        <v>1546</v>
      </c>
      <c r="BE144" s="15">
        <v>43444</v>
      </c>
      <c r="BG144" t="s">
        <v>145</v>
      </c>
      <c r="BH144">
        <v>2</v>
      </c>
      <c r="BI144" t="s">
        <v>139</v>
      </c>
      <c r="BJ144" s="15"/>
      <c r="BK144" t="s">
        <v>146</v>
      </c>
      <c r="BL144">
        <v>7</v>
      </c>
      <c r="BM144" s="16">
        <v>43438.75</v>
      </c>
      <c r="BO144" s="16"/>
      <c r="BP144" t="s">
        <v>147</v>
      </c>
      <c r="BQ144" t="s">
        <v>147</v>
      </c>
      <c r="BS144">
        <v>2</v>
      </c>
      <c r="BT144" t="b">
        <v>0</v>
      </c>
      <c r="BV144">
        <v>2</v>
      </c>
      <c r="BW144">
        <v>1</v>
      </c>
      <c r="BX144" t="s">
        <v>1103</v>
      </c>
      <c r="BY144" t="s">
        <v>1536</v>
      </c>
      <c r="BZ144" t="s">
        <v>1537</v>
      </c>
      <c r="CA144" t="s">
        <v>1547</v>
      </c>
      <c r="CB144" t="s">
        <v>6448</v>
      </c>
      <c r="CC144" t="s">
        <v>6668</v>
      </c>
      <c r="CD144" t="s">
        <v>1549</v>
      </c>
      <c r="CI144">
        <v>40.152069439999998</v>
      </c>
      <c r="CJ144">
        <v>-109.74118056</v>
      </c>
      <c r="CN144" t="s">
        <v>135</v>
      </c>
      <c r="CO144" t="s">
        <v>153</v>
      </c>
      <c r="CV144" t="s">
        <v>154</v>
      </c>
      <c r="CW144" t="s">
        <v>514</v>
      </c>
      <c r="CX144" t="s">
        <v>1414</v>
      </c>
      <c r="DC144" s="15"/>
      <c r="DH144" t="s">
        <v>146</v>
      </c>
    </row>
    <row r="145" spans="1:112" x14ac:dyDescent="0.25">
      <c r="A145" t="s">
        <v>1536</v>
      </c>
      <c r="B145" t="s">
        <v>1537</v>
      </c>
      <c r="C145" t="s">
        <v>6759</v>
      </c>
      <c r="D145" t="s">
        <v>124</v>
      </c>
      <c r="E145" t="s">
        <v>125</v>
      </c>
      <c r="G145" s="15">
        <v>43439</v>
      </c>
      <c r="H145" t="s">
        <v>441</v>
      </c>
      <c r="I145" t="s">
        <v>128</v>
      </c>
      <c r="J145" s="15"/>
      <c r="T145" t="s">
        <v>1540</v>
      </c>
      <c r="V145" t="s">
        <v>6664</v>
      </c>
      <c r="AA145" t="s">
        <v>1542</v>
      </c>
      <c r="AB145" t="s">
        <v>1536</v>
      </c>
      <c r="AC145" t="s">
        <v>1543</v>
      </c>
      <c r="AD145" t="s">
        <v>1407</v>
      </c>
      <c r="AE145" t="s">
        <v>1544</v>
      </c>
      <c r="AF145" t="s">
        <v>137</v>
      </c>
      <c r="AG145" t="s">
        <v>138</v>
      </c>
      <c r="AI145" t="s">
        <v>139</v>
      </c>
      <c r="AK145" t="s">
        <v>140</v>
      </c>
      <c r="AM145" t="s">
        <v>141</v>
      </c>
      <c r="AZ145" t="s">
        <v>1545</v>
      </c>
      <c r="BA145" t="s">
        <v>1208</v>
      </c>
      <c r="BB145" t="s">
        <v>1546</v>
      </c>
      <c r="BE145" s="15">
        <v>43445</v>
      </c>
      <c r="BG145" t="s">
        <v>145</v>
      </c>
      <c r="BH145">
        <v>2</v>
      </c>
      <c r="BI145" t="s">
        <v>139</v>
      </c>
      <c r="BJ145" s="15"/>
      <c r="BK145" t="s">
        <v>146</v>
      </c>
      <c r="BL145">
        <v>7</v>
      </c>
      <c r="BM145" s="16">
        <v>43439.736111111102</v>
      </c>
      <c r="BO145" s="16"/>
      <c r="BP145" t="s">
        <v>147</v>
      </c>
      <c r="BQ145" t="s">
        <v>147</v>
      </c>
      <c r="BS145">
        <v>2</v>
      </c>
      <c r="BT145" t="b">
        <v>0</v>
      </c>
      <c r="BV145">
        <v>2</v>
      </c>
      <c r="BW145">
        <v>1</v>
      </c>
      <c r="BX145" t="s">
        <v>1103</v>
      </c>
      <c r="BY145" t="s">
        <v>1536</v>
      </c>
      <c r="BZ145" t="s">
        <v>1537</v>
      </c>
      <c r="CA145" t="s">
        <v>1547</v>
      </c>
      <c r="CB145" t="s">
        <v>6448</v>
      </c>
      <c r="CC145" t="s">
        <v>6665</v>
      </c>
      <c r="CD145" t="s">
        <v>1549</v>
      </c>
      <c r="CI145">
        <v>40.201566669999998</v>
      </c>
      <c r="CJ145">
        <v>-109.78384167</v>
      </c>
      <c r="CN145" t="s">
        <v>135</v>
      </c>
      <c r="CO145" t="s">
        <v>153</v>
      </c>
      <c r="CV145" t="s">
        <v>154</v>
      </c>
      <c r="CW145" t="s">
        <v>514</v>
      </c>
      <c r="CX145" t="s">
        <v>1414</v>
      </c>
      <c r="DC145" s="15"/>
      <c r="DH145" t="s">
        <v>146</v>
      </c>
    </row>
    <row r="146" spans="1:112" x14ac:dyDescent="0.25">
      <c r="A146" t="s">
        <v>1536</v>
      </c>
      <c r="B146" t="s">
        <v>1537</v>
      </c>
      <c r="C146" t="s">
        <v>6760</v>
      </c>
      <c r="D146" t="s">
        <v>124</v>
      </c>
      <c r="E146" t="s">
        <v>125</v>
      </c>
      <c r="G146" s="15">
        <v>43439</v>
      </c>
      <c r="H146" t="s">
        <v>1996</v>
      </c>
      <c r="I146" t="s">
        <v>128</v>
      </c>
      <c r="J146" s="15"/>
      <c r="T146" t="s">
        <v>1540</v>
      </c>
      <c r="V146" t="s">
        <v>6661</v>
      </c>
      <c r="AA146" t="s">
        <v>1542</v>
      </c>
      <c r="AB146" t="s">
        <v>1536</v>
      </c>
      <c r="AC146" t="s">
        <v>1543</v>
      </c>
      <c r="AD146" t="s">
        <v>1407</v>
      </c>
      <c r="AE146" t="s">
        <v>1544</v>
      </c>
      <c r="AF146" t="s">
        <v>137</v>
      </c>
      <c r="AG146" t="s">
        <v>138</v>
      </c>
      <c r="AI146" t="s">
        <v>139</v>
      </c>
      <c r="AK146" t="s">
        <v>140</v>
      </c>
      <c r="AM146" t="s">
        <v>141</v>
      </c>
      <c r="AZ146" t="s">
        <v>1545</v>
      </c>
      <c r="BA146" t="s">
        <v>1208</v>
      </c>
      <c r="BB146" t="s">
        <v>1546</v>
      </c>
      <c r="BE146" s="15">
        <v>43445</v>
      </c>
      <c r="BG146" t="s">
        <v>145</v>
      </c>
      <c r="BH146">
        <v>2</v>
      </c>
      <c r="BI146" t="s">
        <v>139</v>
      </c>
      <c r="BJ146" s="15"/>
      <c r="BK146" t="s">
        <v>146</v>
      </c>
      <c r="BL146">
        <v>7</v>
      </c>
      <c r="BM146" s="16">
        <v>43439.788194444402</v>
      </c>
      <c r="BO146" s="16"/>
      <c r="BP146" t="s">
        <v>147</v>
      </c>
      <c r="BQ146" t="s">
        <v>147</v>
      </c>
      <c r="BS146">
        <v>2</v>
      </c>
      <c r="BT146" t="b">
        <v>0</v>
      </c>
      <c r="BV146">
        <v>2</v>
      </c>
      <c r="BW146">
        <v>1</v>
      </c>
      <c r="BX146" t="s">
        <v>1103</v>
      </c>
      <c r="BY146" t="s">
        <v>1536</v>
      </c>
      <c r="BZ146" t="s">
        <v>1537</v>
      </c>
      <c r="CA146" t="s">
        <v>1547</v>
      </c>
      <c r="CB146" t="s">
        <v>6448</v>
      </c>
      <c r="CC146" t="s">
        <v>6662</v>
      </c>
      <c r="CD146" t="s">
        <v>1549</v>
      </c>
      <c r="CI146">
        <v>40.192961109999999</v>
      </c>
      <c r="CJ146">
        <v>-109.91581944000001</v>
      </c>
      <c r="CN146" t="s">
        <v>135</v>
      </c>
      <c r="CO146" t="s">
        <v>153</v>
      </c>
      <c r="CV146" t="s">
        <v>154</v>
      </c>
      <c r="CW146" t="s">
        <v>514</v>
      </c>
      <c r="CX146" t="s">
        <v>1414</v>
      </c>
      <c r="DC146" s="15"/>
      <c r="DH146" t="s">
        <v>146</v>
      </c>
    </row>
    <row r="147" spans="1:112" x14ac:dyDescent="0.25">
      <c r="A147" t="s">
        <v>1536</v>
      </c>
      <c r="B147" t="s">
        <v>1537</v>
      </c>
      <c r="C147" t="s">
        <v>6761</v>
      </c>
      <c r="D147" t="s">
        <v>124</v>
      </c>
      <c r="E147" t="s">
        <v>125</v>
      </c>
      <c r="G147" s="15">
        <v>43439</v>
      </c>
      <c r="H147" t="s">
        <v>529</v>
      </c>
      <c r="I147" t="s">
        <v>128</v>
      </c>
      <c r="J147" s="15"/>
      <c r="T147" t="s">
        <v>1540</v>
      </c>
      <c r="V147" t="s">
        <v>6670</v>
      </c>
      <c r="AA147" t="s">
        <v>1542</v>
      </c>
      <c r="AB147" t="s">
        <v>1536</v>
      </c>
      <c r="AC147" t="s">
        <v>1543</v>
      </c>
      <c r="AD147" t="s">
        <v>1407</v>
      </c>
      <c r="AE147" t="s">
        <v>1544</v>
      </c>
      <c r="AF147" t="s">
        <v>137</v>
      </c>
      <c r="AG147" t="s">
        <v>138</v>
      </c>
      <c r="AI147" t="s">
        <v>139</v>
      </c>
      <c r="AK147" t="s">
        <v>140</v>
      </c>
      <c r="AM147" t="s">
        <v>141</v>
      </c>
      <c r="AZ147" t="s">
        <v>1545</v>
      </c>
      <c r="BA147" t="s">
        <v>1208</v>
      </c>
      <c r="BB147" t="s">
        <v>1546</v>
      </c>
      <c r="BE147" s="15">
        <v>43445</v>
      </c>
      <c r="BG147" t="s">
        <v>145</v>
      </c>
      <c r="BH147">
        <v>2</v>
      </c>
      <c r="BI147" t="s">
        <v>139</v>
      </c>
      <c r="BJ147" s="15"/>
      <c r="BK147" t="s">
        <v>146</v>
      </c>
      <c r="BL147">
        <v>7</v>
      </c>
      <c r="BM147" s="16">
        <v>43439.822916666701</v>
      </c>
      <c r="BO147" s="16"/>
      <c r="BP147" t="s">
        <v>147</v>
      </c>
      <c r="BQ147" t="s">
        <v>147</v>
      </c>
      <c r="BS147">
        <v>2</v>
      </c>
      <c r="BT147" t="b">
        <v>0</v>
      </c>
      <c r="BV147">
        <v>2</v>
      </c>
      <c r="BW147">
        <v>1</v>
      </c>
      <c r="BX147" t="s">
        <v>1103</v>
      </c>
      <c r="BY147" t="s">
        <v>1536</v>
      </c>
      <c r="BZ147" t="s">
        <v>1537</v>
      </c>
      <c r="CA147" t="s">
        <v>1547</v>
      </c>
      <c r="CB147" t="s">
        <v>6448</v>
      </c>
      <c r="CC147" t="s">
        <v>6671</v>
      </c>
      <c r="CD147" t="s">
        <v>1549</v>
      </c>
      <c r="CI147">
        <v>40.206716669999999</v>
      </c>
      <c r="CJ147">
        <v>-109.85923889</v>
      </c>
      <c r="CN147" t="s">
        <v>135</v>
      </c>
      <c r="CO147" t="s">
        <v>153</v>
      </c>
      <c r="CV147" t="s">
        <v>154</v>
      </c>
      <c r="CW147" t="s">
        <v>514</v>
      </c>
      <c r="CX147" t="s">
        <v>1414</v>
      </c>
      <c r="DC147" s="15"/>
      <c r="DH147" t="s">
        <v>146</v>
      </c>
    </row>
    <row r="148" spans="1:112" x14ac:dyDescent="0.25">
      <c r="A148" t="s">
        <v>1536</v>
      </c>
      <c r="B148" t="s">
        <v>1537</v>
      </c>
      <c r="C148" t="s">
        <v>6762</v>
      </c>
      <c r="D148" t="s">
        <v>124</v>
      </c>
      <c r="E148" t="s">
        <v>125</v>
      </c>
      <c r="G148" s="15">
        <v>43544</v>
      </c>
      <c r="H148" t="s">
        <v>1236</v>
      </c>
      <c r="I148" t="s">
        <v>128</v>
      </c>
      <c r="J148" s="15"/>
      <c r="T148" t="s">
        <v>1540</v>
      </c>
      <c r="V148" t="s">
        <v>6667</v>
      </c>
      <c r="AA148" t="s">
        <v>1542</v>
      </c>
      <c r="AB148" t="s">
        <v>1536</v>
      </c>
      <c r="AC148" t="s">
        <v>1543</v>
      </c>
      <c r="AD148" t="s">
        <v>1407</v>
      </c>
      <c r="AE148" t="s">
        <v>1544</v>
      </c>
      <c r="AF148" t="s">
        <v>137</v>
      </c>
      <c r="AG148" t="s">
        <v>138</v>
      </c>
      <c r="AI148" t="s">
        <v>139</v>
      </c>
      <c r="AK148" t="s">
        <v>140</v>
      </c>
      <c r="AM148" t="s">
        <v>141</v>
      </c>
      <c r="AZ148" t="s">
        <v>1545</v>
      </c>
      <c r="BA148" t="s">
        <v>1208</v>
      </c>
      <c r="BB148" t="s">
        <v>1546</v>
      </c>
      <c r="BE148" s="15">
        <v>43547</v>
      </c>
      <c r="BG148" t="s">
        <v>145</v>
      </c>
      <c r="BH148">
        <v>2</v>
      </c>
      <c r="BI148" t="s">
        <v>139</v>
      </c>
      <c r="BJ148" s="15"/>
      <c r="BK148" t="s">
        <v>146</v>
      </c>
      <c r="BL148">
        <v>7</v>
      </c>
      <c r="BM148" s="16">
        <v>43544.666666666701</v>
      </c>
      <c r="BO148" s="16"/>
      <c r="BP148" t="s">
        <v>147</v>
      </c>
      <c r="BQ148" t="s">
        <v>147</v>
      </c>
      <c r="BS148">
        <v>2</v>
      </c>
      <c r="BT148" t="b">
        <v>0</v>
      </c>
      <c r="BV148">
        <v>2</v>
      </c>
      <c r="BW148">
        <v>1</v>
      </c>
      <c r="BX148" t="s">
        <v>1103</v>
      </c>
      <c r="BY148" t="s">
        <v>1536</v>
      </c>
      <c r="BZ148" t="s">
        <v>1537</v>
      </c>
      <c r="CA148" t="s">
        <v>1547</v>
      </c>
      <c r="CB148" t="s">
        <v>6448</v>
      </c>
      <c r="CC148" t="s">
        <v>6668</v>
      </c>
      <c r="CD148" t="s">
        <v>1549</v>
      </c>
      <c r="CI148">
        <v>40.152069439999998</v>
      </c>
      <c r="CJ148">
        <v>-109.74118056</v>
      </c>
      <c r="CN148" t="s">
        <v>135</v>
      </c>
      <c r="CO148" t="s">
        <v>153</v>
      </c>
      <c r="CV148" t="s">
        <v>154</v>
      </c>
      <c r="CW148" t="s">
        <v>514</v>
      </c>
      <c r="CX148" t="s">
        <v>1414</v>
      </c>
      <c r="DC148" s="15"/>
      <c r="DH148" t="s">
        <v>146</v>
      </c>
    </row>
    <row r="149" spans="1:112" x14ac:dyDescent="0.25">
      <c r="A149" t="s">
        <v>1536</v>
      </c>
      <c r="B149" t="s">
        <v>1537</v>
      </c>
      <c r="C149" t="s">
        <v>6763</v>
      </c>
      <c r="D149" t="s">
        <v>124</v>
      </c>
      <c r="E149" t="s">
        <v>125</v>
      </c>
      <c r="G149" s="15">
        <v>43544</v>
      </c>
      <c r="H149" t="s">
        <v>386</v>
      </c>
      <c r="I149" t="s">
        <v>128</v>
      </c>
      <c r="J149" s="15"/>
      <c r="T149" t="s">
        <v>1540</v>
      </c>
      <c r="V149" t="s">
        <v>6664</v>
      </c>
      <c r="AA149" t="s">
        <v>1542</v>
      </c>
      <c r="AB149" t="s">
        <v>1536</v>
      </c>
      <c r="AC149" t="s">
        <v>1543</v>
      </c>
      <c r="AD149" t="s">
        <v>1407</v>
      </c>
      <c r="AE149" t="s">
        <v>1544</v>
      </c>
      <c r="AF149" t="s">
        <v>137</v>
      </c>
      <c r="AG149" t="s">
        <v>138</v>
      </c>
      <c r="AI149" t="s">
        <v>139</v>
      </c>
      <c r="AK149" t="s">
        <v>140</v>
      </c>
      <c r="AM149" t="s">
        <v>141</v>
      </c>
      <c r="AZ149" t="s">
        <v>1545</v>
      </c>
      <c r="BA149" t="s">
        <v>1208</v>
      </c>
      <c r="BB149" t="s">
        <v>1546</v>
      </c>
      <c r="BE149" s="15">
        <v>43547</v>
      </c>
      <c r="BG149" t="s">
        <v>145</v>
      </c>
      <c r="BH149">
        <v>2</v>
      </c>
      <c r="BI149" t="s">
        <v>139</v>
      </c>
      <c r="BJ149" s="15"/>
      <c r="BK149" t="s">
        <v>146</v>
      </c>
      <c r="BL149">
        <v>7</v>
      </c>
      <c r="BM149" s="16">
        <v>43544.805555555598</v>
      </c>
      <c r="BO149" s="16"/>
      <c r="BP149" t="s">
        <v>147</v>
      </c>
      <c r="BQ149" t="s">
        <v>147</v>
      </c>
      <c r="BS149">
        <v>2</v>
      </c>
      <c r="BT149" t="b">
        <v>0</v>
      </c>
      <c r="BV149">
        <v>2</v>
      </c>
      <c r="BW149">
        <v>1</v>
      </c>
      <c r="BX149" t="s">
        <v>1103</v>
      </c>
      <c r="BY149" t="s">
        <v>1536</v>
      </c>
      <c r="BZ149" t="s">
        <v>1537</v>
      </c>
      <c r="CA149" t="s">
        <v>1547</v>
      </c>
      <c r="CB149" t="s">
        <v>6448</v>
      </c>
      <c r="CC149" t="s">
        <v>6665</v>
      </c>
      <c r="CD149" t="s">
        <v>1549</v>
      </c>
      <c r="CI149">
        <v>40.201566669999998</v>
      </c>
      <c r="CJ149">
        <v>-109.78384167</v>
      </c>
      <c r="CN149" t="s">
        <v>135</v>
      </c>
      <c r="CO149" t="s">
        <v>153</v>
      </c>
      <c r="CV149" t="s">
        <v>154</v>
      </c>
      <c r="CW149" t="s">
        <v>514</v>
      </c>
      <c r="CX149" t="s">
        <v>1414</v>
      </c>
      <c r="DC149" s="15"/>
      <c r="DH149" t="s">
        <v>146</v>
      </c>
    </row>
    <row r="150" spans="1:112" x14ac:dyDescent="0.25">
      <c r="A150" t="s">
        <v>1536</v>
      </c>
      <c r="B150" t="s">
        <v>1537</v>
      </c>
      <c r="C150" t="s">
        <v>6764</v>
      </c>
      <c r="D150" t="s">
        <v>124</v>
      </c>
      <c r="E150" t="s">
        <v>125</v>
      </c>
      <c r="G150" s="15">
        <v>43545</v>
      </c>
      <c r="H150" t="s">
        <v>1362</v>
      </c>
      <c r="I150" t="s">
        <v>128</v>
      </c>
      <c r="J150" s="15"/>
      <c r="T150" t="s">
        <v>1540</v>
      </c>
      <c r="V150" t="s">
        <v>6661</v>
      </c>
      <c r="AA150" t="s">
        <v>1542</v>
      </c>
      <c r="AB150" t="s">
        <v>1536</v>
      </c>
      <c r="AC150" t="s">
        <v>1543</v>
      </c>
      <c r="AD150" t="s">
        <v>1407</v>
      </c>
      <c r="AE150" t="s">
        <v>1544</v>
      </c>
      <c r="AF150" t="s">
        <v>137</v>
      </c>
      <c r="AG150" t="s">
        <v>138</v>
      </c>
      <c r="AI150" t="s">
        <v>139</v>
      </c>
      <c r="AK150" t="s">
        <v>140</v>
      </c>
      <c r="AM150" t="s">
        <v>141</v>
      </c>
      <c r="AZ150" t="s">
        <v>1545</v>
      </c>
      <c r="BA150" t="s">
        <v>1208</v>
      </c>
      <c r="BB150" t="s">
        <v>1546</v>
      </c>
      <c r="BE150" s="15">
        <v>43549</v>
      </c>
      <c r="BG150" t="s">
        <v>145</v>
      </c>
      <c r="BH150">
        <v>2</v>
      </c>
      <c r="BI150" t="s">
        <v>139</v>
      </c>
      <c r="BJ150" s="15"/>
      <c r="BK150" t="s">
        <v>146</v>
      </c>
      <c r="BL150">
        <v>7</v>
      </c>
      <c r="BM150" s="16">
        <v>43545.701388888898</v>
      </c>
      <c r="BO150" s="16"/>
      <c r="BP150" t="s">
        <v>147</v>
      </c>
      <c r="BQ150" t="s">
        <v>147</v>
      </c>
      <c r="BS150">
        <v>2</v>
      </c>
      <c r="BT150" t="b">
        <v>0</v>
      </c>
      <c r="BV150">
        <v>2</v>
      </c>
      <c r="BW150">
        <v>1</v>
      </c>
      <c r="BX150" t="s">
        <v>1103</v>
      </c>
      <c r="BY150" t="s">
        <v>1536</v>
      </c>
      <c r="BZ150" t="s">
        <v>1537</v>
      </c>
      <c r="CA150" t="s">
        <v>1547</v>
      </c>
      <c r="CB150" t="s">
        <v>6448</v>
      </c>
      <c r="CC150" t="s">
        <v>6662</v>
      </c>
      <c r="CD150" t="s">
        <v>1549</v>
      </c>
      <c r="CI150">
        <v>40.192961109999999</v>
      </c>
      <c r="CJ150">
        <v>-109.91581944000001</v>
      </c>
      <c r="CN150" t="s">
        <v>135</v>
      </c>
      <c r="CO150" t="s">
        <v>153</v>
      </c>
      <c r="CV150" t="s">
        <v>154</v>
      </c>
      <c r="CW150" t="s">
        <v>514</v>
      </c>
      <c r="CX150" t="s">
        <v>1414</v>
      </c>
      <c r="DC150" s="15"/>
      <c r="DH150" t="s">
        <v>146</v>
      </c>
    </row>
    <row r="151" spans="1:112" x14ac:dyDescent="0.25">
      <c r="A151" t="s">
        <v>1536</v>
      </c>
      <c r="B151" t="s">
        <v>1537</v>
      </c>
      <c r="C151" t="s">
        <v>6765</v>
      </c>
      <c r="D151" t="s">
        <v>124</v>
      </c>
      <c r="E151" t="s">
        <v>125</v>
      </c>
      <c r="G151" s="15">
        <v>43545</v>
      </c>
      <c r="H151" t="s">
        <v>1325</v>
      </c>
      <c r="I151" t="s">
        <v>128</v>
      </c>
      <c r="J151" s="15"/>
      <c r="T151" t="s">
        <v>1540</v>
      </c>
      <c r="V151" t="s">
        <v>6670</v>
      </c>
      <c r="AA151" t="s">
        <v>1542</v>
      </c>
      <c r="AB151" t="s">
        <v>1536</v>
      </c>
      <c r="AC151" t="s">
        <v>1543</v>
      </c>
      <c r="AD151" t="s">
        <v>1407</v>
      </c>
      <c r="AE151" t="s">
        <v>1544</v>
      </c>
      <c r="AF151" t="s">
        <v>137</v>
      </c>
      <c r="AG151" t="s">
        <v>138</v>
      </c>
      <c r="AI151" t="s">
        <v>139</v>
      </c>
      <c r="AK151" t="s">
        <v>140</v>
      </c>
      <c r="AM151" t="s">
        <v>141</v>
      </c>
      <c r="AZ151" t="s">
        <v>1545</v>
      </c>
      <c r="BA151" t="s">
        <v>1208</v>
      </c>
      <c r="BB151" t="s">
        <v>1546</v>
      </c>
      <c r="BE151" s="15">
        <v>43549</v>
      </c>
      <c r="BG151" t="s">
        <v>145</v>
      </c>
      <c r="BH151">
        <v>2</v>
      </c>
      <c r="BI151" t="s">
        <v>139</v>
      </c>
      <c r="BJ151" s="15"/>
      <c r="BK151" t="s">
        <v>146</v>
      </c>
      <c r="BL151">
        <v>7</v>
      </c>
      <c r="BM151" s="16">
        <v>43545.770833333299</v>
      </c>
      <c r="BO151" s="16"/>
      <c r="BP151" t="s">
        <v>147</v>
      </c>
      <c r="BQ151" t="s">
        <v>147</v>
      </c>
      <c r="BS151">
        <v>2</v>
      </c>
      <c r="BT151" t="b">
        <v>0</v>
      </c>
      <c r="BV151">
        <v>2</v>
      </c>
      <c r="BW151">
        <v>1</v>
      </c>
      <c r="BX151" t="s">
        <v>1103</v>
      </c>
      <c r="BY151" t="s">
        <v>1536</v>
      </c>
      <c r="BZ151" t="s">
        <v>1537</v>
      </c>
      <c r="CA151" t="s">
        <v>1547</v>
      </c>
      <c r="CB151" t="s">
        <v>6448</v>
      </c>
      <c r="CC151" t="s">
        <v>6671</v>
      </c>
      <c r="CD151" t="s">
        <v>1549</v>
      </c>
      <c r="CI151">
        <v>40.206716669999999</v>
      </c>
      <c r="CJ151">
        <v>-109.85923889</v>
      </c>
      <c r="CN151" t="s">
        <v>135</v>
      </c>
      <c r="CO151" t="s">
        <v>153</v>
      </c>
      <c r="CV151" t="s">
        <v>154</v>
      </c>
      <c r="CW151" t="s">
        <v>514</v>
      </c>
      <c r="CX151" t="s">
        <v>1414</v>
      </c>
      <c r="DC151" s="15"/>
      <c r="DH151" t="s">
        <v>146</v>
      </c>
    </row>
    <row r="152" spans="1:112" x14ac:dyDescent="0.25">
      <c r="A152" t="s">
        <v>1536</v>
      </c>
      <c r="B152" t="s">
        <v>1537</v>
      </c>
      <c r="C152" t="s">
        <v>6766</v>
      </c>
      <c r="D152" t="s">
        <v>124</v>
      </c>
      <c r="E152" t="s">
        <v>125</v>
      </c>
      <c r="G152" s="15">
        <v>43545</v>
      </c>
      <c r="H152" t="s">
        <v>875</v>
      </c>
      <c r="I152" t="s">
        <v>128</v>
      </c>
      <c r="J152" s="15"/>
      <c r="T152" t="s">
        <v>1540</v>
      </c>
      <c r="V152" t="s">
        <v>6673</v>
      </c>
      <c r="AA152" t="s">
        <v>1542</v>
      </c>
      <c r="AB152" t="s">
        <v>1536</v>
      </c>
      <c r="AC152" t="s">
        <v>1543</v>
      </c>
      <c r="AD152" t="s">
        <v>1407</v>
      </c>
      <c r="AE152" t="s">
        <v>1544</v>
      </c>
      <c r="AF152" t="s">
        <v>137</v>
      </c>
      <c r="AG152" t="s">
        <v>138</v>
      </c>
      <c r="AI152" t="s">
        <v>139</v>
      </c>
      <c r="AK152" t="s">
        <v>140</v>
      </c>
      <c r="AM152" t="s">
        <v>141</v>
      </c>
      <c r="AZ152" t="s">
        <v>1545</v>
      </c>
      <c r="BA152" t="s">
        <v>1208</v>
      </c>
      <c r="BB152" t="s">
        <v>1546</v>
      </c>
      <c r="BE152" s="15">
        <v>43549</v>
      </c>
      <c r="BG152" t="s">
        <v>145</v>
      </c>
      <c r="BH152">
        <v>2</v>
      </c>
      <c r="BI152" t="s">
        <v>139</v>
      </c>
      <c r="BJ152" s="15"/>
      <c r="BK152" t="s">
        <v>146</v>
      </c>
      <c r="BL152">
        <v>7</v>
      </c>
      <c r="BM152" s="16">
        <v>43545.8125</v>
      </c>
      <c r="BO152" s="16"/>
      <c r="BP152" t="s">
        <v>147</v>
      </c>
      <c r="BQ152" t="s">
        <v>147</v>
      </c>
      <c r="BS152">
        <v>2</v>
      </c>
      <c r="BT152" t="b">
        <v>0</v>
      </c>
      <c r="BV152">
        <v>2</v>
      </c>
      <c r="BW152">
        <v>1</v>
      </c>
      <c r="BX152" t="s">
        <v>1103</v>
      </c>
      <c r="BY152" t="s">
        <v>1536</v>
      </c>
      <c r="BZ152" t="s">
        <v>1537</v>
      </c>
      <c r="CA152" t="s">
        <v>1547</v>
      </c>
      <c r="CB152" t="s">
        <v>6448</v>
      </c>
      <c r="CC152" t="s">
        <v>6674</v>
      </c>
      <c r="CD152" t="s">
        <v>1549</v>
      </c>
      <c r="CI152">
        <v>40.232916670000002</v>
      </c>
      <c r="CJ152">
        <v>-109.80218333000001</v>
      </c>
      <c r="CN152" t="s">
        <v>135</v>
      </c>
      <c r="CO152" t="s">
        <v>153</v>
      </c>
      <c r="CV152" t="s">
        <v>154</v>
      </c>
      <c r="CW152" t="s">
        <v>514</v>
      </c>
      <c r="CX152" t="s">
        <v>1414</v>
      </c>
      <c r="DC152" s="15"/>
      <c r="DH152" t="s">
        <v>146</v>
      </c>
    </row>
    <row r="153" spans="1:112" x14ac:dyDescent="0.25">
      <c r="A153" t="s">
        <v>1536</v>
      </c>
      <c r="B153" t="s">
        <v>1537</v>
      </c>
      <c r="C153" t="s">
        <v>6767</v>
      </c>
      <c r="D153" t="s">
        <v>124</v>
      </c>
      <c r="E153" t="s">
        <v>125</v>
      </c>
      <c r="G153" s="15">
        <v>43550</v>
      </c>
      <c r="H153" t="s">
        <v>1022</v>
      </c>
      <c r="I153" t="s">
        <v>128</v>
      </c>
      <c r="J153" s="15"/>
      <c r="T153" t="s">
        <v>1540</v>
      </c>
      <c r="V153" t="s">
        <v>6676</v>
      </c>
      <c r="AA153" t="s">
        <v>1542</v>
      </c>
      <c r="AB153" t="s">
        <v>1536</v>
      </c>
      <c r="AC153" t="s">
        <v>1543</v>
      </c>
      <c r="AD153" t="s">
        <v>1407</v>
      </c>
      <c r="AE153" t="s">
        <v>1544</v>
      </c>
      <c r="AF153" t="s">
        <v>137</v>
      </c>
      <c r="AG153" t="s">
        <v>138</v>
      </c>
      <c r="AI153" t="s">
        <v>139</v>
      </c>
      <c r="AK153" t="s">
        <v>140</v>
      </c>
      <c r="AM153" t="s">
        <v>141</v>
      </c>
      <c r="AZ153" t="s">
        <v>1545</v>
      </c>
      <c r="BA153" t="s">
        <v>1208</v>
      </c>
      <c r="BB153" t="s">
        <v>1546</v>
      </c>
      <c r="BE153" s="15">
        <v>43552</v>
      </c>
      <c r="BG153" t="s">
        <v>145</v>
      </c>
      <c r="BH153">
        <v>2</v>
      </c>
      <c r="BI153" t="s">
        <v>139</v>
      </c>
      <c r="BJ153" s="15"/>
      <c r="BK153" t="s">
        <v>146</v>
      </c>
      <c r="BL153">
        <v>7</v>
      </c>
      <c r="BM153" s="16">
        <v>43550.6875</v>
      </c>
      <c r="BO153" s="16"/>
      <c r="BP153" t="s">
        <v>147</v>
      </c>
      <c r="BQ153" t="s">
        <v>147</v>
      </c>
      <c r="BS153">
        <v>2</v>
      </c>
      <c r="BT153" t="b">
        <v>0</v>
      </c>
      <c r="BV153">
        <v>2</v>
      </c>
      <c r="BW153">
        <v>1</v>
      </c>
      <c r="BX153" t="s">
        <v>1103</v>
      </c>
      <c r="BY153" t="s">
        <v>1536</v>
      </c>
      <c r="BZ153" t="s">
        <v>1537</v>
      </c>
      <c r="CA153" t="s">
        <v>6677</v>
      </c>
      <c r="CB153" t="s">
        <v>6448</v>
      </c>
      <c r="CC153" t="s">
        <v>6678</v>
      </c>
      <c r="CD153" t="s">
        <v>1549</v>
      </c>
      <c r="CI153">
        <v>40.24157778</v>
      </c>
      <c r="CJ153">
        <v>-109.85942778</v>
      </c>
      <c r="CN153" t="s">
        <v>135</v>
      </c>
      <c r="CO153" t="s">
        <v>153</v>
      </c>
      <c r="CV153" t="s">
        <v>154</v>
      </c>
      <c r="CW153" t="s">
        <v>514</v>
      </c>
      <c r="CX153" t="s">
        <v>1414</v>
      </c>
      <c r="DC153" s="15"/>
      <c r="DH153" t="s">
        <v>146</v>
      </c>
    </row>
    <row r="154" spans="1:112" x14ac:dyDescent="0.25">
      <c r="A154" t="s">
        <v>1536</v>
      </c>
      <c r="B154" t="s">
        <v>1537</v>
      </c>
      <c r="C154" t="s">
        <v>6768</v>
      </c>
      <c r="D154" t="s">
        <v>124</v>
      </c>
      <c r="E154" t="s">
        <v>125</v>
      </c>
      <c r="G154" s="15">
        <v>43550</v>
      </c>
      <c r="H154" t="s">
        <v>778</v>
      </c>
      <c r="I154" t="s">
        <v>128</v>
      </c>
      <c r="J154" s="15"/>
      <c r="T154" t="s">
        <v>1540</v>
      </c>
      <c r="V154" t="s">
        <v>6680</v>
      </c>
      <c r="AA154" t="s">
        <v>1542</v>
      </c>
      <c r="AB154" t="s">
        <v>1536</v>
      </c>
      <c r="AC154" t="s">
        <v>1543</v>
      </c>
      <c r="AD154" t="s">
        <v>1407</v>
      </c>
      <c r="AE154" t="s">
        <v>1544</v>
      </c>
      <c r="AF154" t="s">
        <v>137</v>
      </c>
      <c r="AG154" t="s">
        <v>138</v>
      </c>
      <c r="AI154" t="s">
        <v>139</v>
      </c>
      <c r="AK154" t="s">
        <v>140</v>
      </c>
      <c r="AM154" t="s">
        <v>141</v>
      </c>
      <c r="AZ154" t="s">
        <v>1545</v>
      </c>
      <c r="BA154" t="s">
        <v>1208</v>
      </c>
      <c r="BB154" t="s">
        <v>1546</v>
      </c>
      <c r="BE154" s="15">
        <v>43552</v>
      </c>
      <c r="BG154" t="s">
        <v>145</v>
      </c>
      <c r="BH154">
        <v>2</v>
      </c>
      <c r="BI154" t="s">
        <v>139</v>
      </c>
      <c r="BJ154" s="15"/>
      <c r="BK154" t="s">
        <v>146</v>
      </c>
      <c r="BL154">
        <v>7</v>
      </c>
      <c r="BM154" s="16">
        <v>43550.71875</v>
      </c>
      <c r="BO154" s="16"/>
      <c r="BP154" t="s">
        <v>147</v>
      </c>
      <c r="BQ154" t="s">
        <v>147</v>
      </c>
      <c r="BS154">
        <v>2</v>
      </c>
      <c r="BT154" t="b">
        <v>0</v>
      </c>
      <c r="BV154">
        <v>2</v>
      </c>
      <c r="BW154">
        <v>1</v>
      </c>
      <c r="BX154" t="s">
        <v>1103</v>
      </c>
      <c r="BY154" t="s">
        <v>1536</v>
      </c>
      <c r="BZ154" t="s">
        <v>1537</v>
      </c>
      <c r="CA154" t="s">
        <v>6681</v>
      </c>
      <c r="CB154" t="s">
        <v>6448</v>
      </c>
      <c r="CC154" t="s">
        <v>6682</v>
      </c>
      <c r="CD154" t="s">
        <v>1549</v>
      </c>
      <c r="CI154">
        <v>40.257886110000001</v>
      </c>
      <c r="CJ154">
        <v>-109.85620556000001</v>
      </c>
      <c r="CN154" t="s">
        <v>135</v>
      </c>
      <c r="CO154" t="s">
        <v>153</v>
      </c>
      <c r="CV154" t="s">
        <v>154</v>
      </c>
      <c r="CW154" t="s">
        <v>514</v>
      </c>
      <c r="CX154" t="s">
        <v>1414</v>
      </c>
      <c r="DC154" s="15"/>
      <c r="DH154" t="s">
        <v>146</v>
      </c>
    </row>
    <row r="155" spans="1:112" x14ac:dyDescent="0.25">
      <c r="A155" t="s">
        <v>1536</v>
      </c>
      <c r="B155" t="s">
        <v>1537</v>
      </c>
      <c r="C155" t="s">
        <v>6769</v>
      </c>
      <c r="D155" t="s">
        <v>124</v>
      </c>
      <c r="E155" t="s">
        <v>125</v>
      </c>
      <c r="G155" s="15">
        <v>43634</v>
      </c>
      <c r="H155" t="s">
        <v>1587</v>
      </c>
      <c r="I155" t="s">
        <v>128</v>
      </c>
      <c r="J155" s="15"/>
      <c r="T155" t="s">
        <v>1540</v>
      </c>
      <c r="V155" t="s">
        <v>6661</v>
      </c>
      <c r="AA155" t="s">
        <v>1542</v>
      </c>
      <c r="AB155" t="s">
        <v>1536</v>
      </c>
      <c r="AC155" t="s">
        <v>1543</v>
      </c>
      <c r="AD155" t="s">
        <v>1407</v>
      </c>
      <c r="AE155" t="s">
        <v>1544</v>
      </c>
      <c r="AF155" t="s">
        <v>137</v>
      </c>
      <c r="AG155" t="s">
        <v>138</v>
      </c>
      <c r="AI155" t="s">
        <v>139</v>
      </c>
      <c r="AK155" t="s">
        <v>140</v>
      </c>
      <c r="AM155" t="s">
        <v>141</v>
      </c>
      <c r="AZ155" t="s">
        <v>1545</v>
      </c>
      <c r="BA155" t="s">
        <v>1208</v>
      </c>
      <c r="BB155" t="s">
        <v>1546</v>
      </c>
      <c r="BE155" s="15">
        <v>43636</v>
      </c>
      <c r="BG155" t="s">
        <v>145</v>
      </c>
      <c r="BH155">
        <v>2</v>
      </c>
      <c r="BI155" t="s">
        <v>139</v>
      </c>
      <c r="BJ155" s="15"/>
      <c r="BK155" t="s">
        <v>146</v>
      </c>
      <c r="BL155">
        <v>7</v>
      </c>
      <c r="BM155" s="16">
        <v>43634.677083333299</v>
      </c>
      <c r="BO155" s="16"/>
      <c r="BP155" t="s">
        <v>147</v>
      </c>
      <c r="BQ155" t="s">
        <v>147</v>
      </c>
      <c r="BS155">
        <v>2</v>
      </c>
      <c r="BT155" t="b">
        <v>0</v>
      </c>
      <c r="BV155">
        <v>2</v>
      </c>
      <c r="BW155">
        <v>1</v>
      </c>
      <c r="BX155" t="s">
        <v>1103</v>
      </c>
      <c r="BY155" t="s">
        <v>1536</v>
      </c>
      <c r="BZ155" t="s">
        <v>1537</v>
      </c>
      <c r="CA155" t="s">
        <v>1547</v>
      </c>
      <c r="CB155" t="s">
        <v>6448</v>
      </c>
      <c r="CC155" t="s">
        <v>6662</v>
      </c>
      <c r="CD155" t="s">
        <v>1549</v>
      </c>
      <c r="CI155">
        <v>40.192961109999999</v>
      </c>
      <c r="CJ155">
        <v>-109.91581944000001</v>
      </c>
      <c r="CN155" t="s">
        <v>135</v>
      </c>
      <c r="CO155" t="s">
        <v>153</v>
      </c>
      <c r="CV155" t="s">
        <v>154</v>
      </c>
      <c r="CW155" t="s">
        <v>514</v>
      </c>
      <c r="CX155" t="s">
        <v>1414</v>
      </c>
      <c r="DC155" s="15"/>
      <c r="DH155" t="s">
        <v>146</v>
      </c>
    </row>
    <row r="156" spans="1:112" x14ac:dyDescent="0.25">
      <c r="A156" t="s">
        <v>1536</v>
      </c>
      <c r="B156" t="s">
        <v>1537</v>
      </c>
      <c r="C156" t="s">
        <v>6770</v>
      </c>
      <c r="D156" t="s">
        <v>124</v>
      </c>
      <c r="E156" t="s">
        <v>125</v>
      </c>
      <c r="G156" s="15">
        <v>43634</v>
      </c>
      <c r="H156" t="s">
        <v>778</v>
      </c>
      <c r="I156" t="s">
        <v>128</v>
      </c>
      <c r="J156" s="15"/>
      <c r="T156" t="s">
        <v>1540</v>
      </c>
      <c r="V156" t="s">
        <v>6670</v>
      </c>
      <c r="AA156" t="s">
        <v>1542</v>
      </c>
      <c r="AB156" t="s">
        <v>1536</v>
      </c>
      <c r="AC156" t="s">
        <v>1543</v>
      </c>
      <c r="AD156" t="s">
        <v>1407</v>
      </c>
      <c r="AE156" t="s">
        <v>1544</v>
      </c>
      <c r="AF156" t="s">
        <v>137</v>
      </c>
      <c r="AG156" t="s">
        <v>138</v>
      </c>
      <c r="AI156" t="s">
        <v>139</v>
      </c>
      <c r="AK156" t="s">
        <v>140</v>
      </c>
      <c r="AM156" t="s">
        <v>141</v>
      </c>
      <c r="AZ156" t="s">
        <v>1545</v>
      </c>
      <c r="BA156" t="s">
        <v>1208</v>
      </c>
      <c r="BB156" t="s">
        <v>1546</v>
      </c>
      <c r="BE156" s="15">
        <v>43636</v>
      </c>
      <c r="BG156" t="s">
        <v>145</v>
      </c>
      <c r="BH156">
        <v>2</v>
      </c>
      <c r="BI156" t="s">
        <v>139</v>
      </c>
      <c r="BJ156" s="15"/>
      <c r="BK156" t="s">
        <v>146</v>
      </c>
      <c r="BL156">
        <v>7</v>
      </c>
      <c r="BM156" s="16">
        <v>43634.71875</v>
      </c>
      <c r="BO156" s="16"/>
      <c r="BP156" t="s">
        <v>147</v>
      </c>
      <c r="BQ156" t="s">
        <v>147</v>
      </c>
      <c r="BS156">
        <v>2</v>
      </c>
      <c r="BT156" t="b">
        <v>0</v>
      </c>
      <c r="BV156">
        <v>2</v>
      </c>
      <c r="BW156">
        <v>1</v>
      </c>
      <c r="BX156" t="s">
        <v>1103</v>
      </c>
      <c r="BY156" t="s">
        <v>1536</v>
      </c>
      <c r="BZ156" t="s">
        <v>1537</v>
      </c>
      <c r="CA156" t="s">
        <v>1547</v>
      </c>
      <c r="CB156" t="s">
        <v>6448</v>
      </c>
      <c r="CC156" t="s">
        <v>6671</v>
      </c>
      <c r="CD156" t="s">
        <v>1549</v>
      </c>
      <c r="CI156">
        <v>40.206716669999999</v>
      </c>
      <c r="CJ156">
        <v>-109.85923889</v>
      </c>
      <c r="CN156" t="s">
        <v>135</v>
      </c>
      <c r="CO156" t="s">
        <v>153</v>
      </c>
      <c r="CV156" t="s">
        <v>154</v>
      </c>
      <c r="CW156" t="s">
        <v>514</v>
      </c>
      <c r="CX156" t="s">
        <v>1414</v>
      </c>
      <c r="DC156" s="15"/>
      <c r="DH156" t="s">
        <v>146</v>
      </c>
    </row>
    <row r="157" spans="1:112" x14ac:dyDescent="0.25">
      <c r="A157" t="s">
        <v>1536</v>
      </c>
      <c r="B157" t="s">
        <v>1537</v>
      </c>
      <c r="C157" t="s">
        <v>6771</v>
      </c>
      <c r="D157" t="s">
        <v>124</v>
      </c>
      <c r="E157" t="s">
        <v>125</v>
      </c>
      <c r="G157" s="15">
        <v>43712</v>
      </c>
      <c r="H157" t="s">
        <v>1236</v>
      </c>
      <c r="I157" t="s">
        <v>128</v>
      </c>
      <c r="J157" s="15"/>
      <c r="T157" t="s">
        <v>1540</v>
      </c>
      <c r="V157" t="s">
        <v>6684</v>
      </c>
      <c r="AA157" t="s">
        <v>1542</v>
      </c>
      <c r="AB157" t="s">
        <v>1536</v>
      </c>
      <c r="AC157" t="s">
        <v>1543</v>
      </c>
      <c r="AD157" t="s">
        <v>1407</v>
      </c>
      <c r="AE157" t="s">
        <v>1544</v>
      </c>
      <c r="AF157" t="s">
        <v>137</v>
      </c>
      <c r="AG157" t="s">
        <v>138</v>
      </c>
      <c r="AI157" t="s">
        <v>139</v>
      </c>
      <c r="AK157" t="s">
        <v>140</v>
      </c>
      <c r="AM157" t="s">
        <v>141</v>
      </c>
      <c r="AZ157" t="s">
        <v>1545</v>
      </c>
      <c r="BA157" t="s">
        <v>1208</v>
      </c>
      <c r="BB157" t="s">
        <v>1546</v>
      </c>
      <c r="BE157" s="15">
        <v>43717</v>
      </c>
      <c r="BG157" t="s">
        <v>145</v>
      </c>
      <c r="BH157">
        <v>2</v>
      </c>
      <c r="BI157" t="s">
        <v>139</v>
      </c>
      <c r="BJ157" s="15"/>
      <c r="BK157" t="s">
        <v>146</v>
      </c>
      <c r="BL157">
        <v>7</v>
      </c>
      <c r="BM157" s="16">
        <v>43712.666666666701</v>
      </c>
      <c r="BO157" s="16"/>
      <c r="BP157" t="s">
        <v>147</v>
      </c>
      <c r="BQ157" t="s">
        <v>147</v>
      </c>
      <c r="BS157">
        <v>2</v>
      </c>
      <c r="BT157" t="b">
        <v>0</v>
      </c>
      <c r="BV157">
        <v>2</v>
      </c>
      <c r="BW157">
        <v>1</v>
      </c>
      <c r="BX157" t="s">
        <v>1103</v>
      </c>
      <c r="BY157" t="s">
        <v>1536</v>
      </c>
      <c r="BZ157" t="s">
        <v>1537</v>
      </c>
      <c r="CA157" t="s">
        <v>1547</v>
      </c>
      <c r="CB157" t="s">
        <v>6448</v>
      </c>
      <c r="CC157" t="s">
        <v>6685</v>
      </c>
      <c r="CD157" t="s">
        <v>1549</v>
      </c>
      <c r="CI157">
        <v>40.24329444</v>
      </c>
      <c r="CJ157">
        <v>-109.90086943999999</v>
      </c>
      <c r="CN157" t="s">
        <v>135</v>
      </c>
      <c r="CO157" t="s">
        <v>153</v>
      </c>
      <c r="CV157" t="s">
        <v>154</v>
      </c>
      <c r="CW157" t="s">
        <v>514</v>
      </c>
      <c r="CX157" t="s">
        <v>1414</v>
      </c>
      <c r="DC157" s="15"/>
      <c r="DH157" t="s">
        <v>146</v>
      </c>
    </row>
    <row r="158" spans="1:112" x14ac:dyDescent="0.25">
      <c r="A158" t="s">
        <v>1536</v>
      </c>
      <c r="B158" t="s">
        <v>1537</v>
      </c>
      <c r="C158" t="s">
        <v>6772</v>
      </c>
      <c r="D158" t="s">
        <v>124</v>
      </c>
      <c r="E158" t="s">
        <v>125</v>
      </c>
      <c r="G158" s="15">
        <v>43712</v>
      </c>
      <c r="H158" t="s">
        <v>186</v>
      </c>
      <c r="I158" t="s">
        <v>128</v>
      </c>
      <c r="J158" s="15"/>
      <c r="T158" t="s">
        <v>1540</v>
      </c>
      <c r="V158" t="s">
        <v>6670</v>
      </c>
      <c r="AA158" t="s">
        <v>1542</v>
      </c>
      <c r="AB158" t="s">
        <v>1536</v>
      </c>
      <c r="AC158" t="s">
        <v>1543</v>
      </c>
      <c r="AD158" t="s">
        <v>1407</v>
      </c>
      <c r="AE158" t="s">
        <v>1544</v>
      </c>
      <c r="AF158" t="s">
        <v>137</v>
      </c>
      <c r="AG158" t="s">
        <v>138</v>
      </c>
      <c r="AI158" t="s">
        <v>139</v>
      </c>
      <c r="AK158" t="s">
        <v>140</v>
      </c>
      <c r="AM158" t="s">
        <v>141</v>
      </c>
      <c r="AZ158" t="s">
        <v>1545</v>
      </c>
      <c r="BA158" t="s">
        <v>1208</v>
      </c>
      <c r="BB158" t="s">
        <v>1546</v>
      </c>
      <c r="BE158" s="15">
        <v>43717</v>
      </c>
      <c r="BG158" t="s">
        <v>145</v>
      </c>
      <c r="BH158">
        <v>2</v>
      </c>
      <c r="BI158" t="s">
        <v>139</v>
      </c>
      <c r="BJ158" s="15"/>
      <c r="BK158" t="s">
        <v>146</v>
      </c>
      <c r="BL158">
        <v>7</v>
      </c>
      <c r="BM158" s="16">
        <v>43712.743055555598</v>
      </c>
      <c r="BO158" s="16"/>
      <c r="BP158" t="s">
        <v>147</v>
      </c>
      <c r="BQ158" t="s">
        <v>147</v>
      </c>
      <c r="BS158">
        <v>2</v>
      </c>
      <c r="BT158" t="b">
        <v>0</v>
      </c>
      <c r="BV158">
        <v>2</v>
      </c>
      <c r="BW158">
        <v>1</v>
      </c>
      <c r="BX158" t="s">
        <v>1103</v>
      </c>
      <c r="BY158" t="s">
        <v>1536</v>
      </c>
      <c r="BZ158" t="s">
        <v>1537</v>
      </c>
      <c r="CA158" t="s">
        <v>1547</v>
      </c>
      <c r="CB158" t="s">
        <v>6448</v>
      </c>
      <c r="CC158" t="s">
        <v>6671</v>
      </c>
      <c r="CD158" t="s">
        <v>1549</v>
      </c>
      <c r="CI158">
        <v>40.206716669999999</v>
      </c>
      <c r="CJ158">
        <v>-109.85923889</v>
      </c>
      <c r="CN158" t="s">
        <v>135</v>
      </c>
      <c r="CO158" t="s">
        <v>153</v>
      </c>
      <c r="CV158" t="s">
        <v>154</v>
      </c>
      <c r="CW158" t="s">
        <v>514</v>
      </c>
      <c r="CX158" t="s">
        <v>1414</v>
      </c>
      <c r="DC158" s="15"/>
      <c r="DH158" t="s">
        <v>146</v>
      </c>
    </row>
    <row r="159" spans="1:112" x14ac:dyDescent="0.25">
      <c r="A159" t="s">
        <v>1536</v>
      </c>
      <c r="B159" t="s">
        <v>1537</v>
      </c>
      <c r="C159" t="s">
        <v>6773</v>
      </c>
      <c r="D159" t="s">
        <v>124</v>
      </c>
      <c r="E159" t="s">
        <v>125</v>
      </c>
      <c r="G159" s="15">
        <v>43712</v>
      </c>
      <c r="H159" t="s">
        <v>2158</v>
      </c>
      <c r="I159" t="s">
        <v>128</v>
      </c>
      <c r="J159" s="15"/>
      <c r="T159" t="s">
        <v>1540</v>
      </c>
      <c r="V159" t="s">
        <v>6661</v>
      </c>
      <c r="AA159" t="s">
        <v>1542</v>
      </c>
      <c r="AB159" t="s">
        <v>1536</v>
      </c>
      <c r="AC159" t="s">
        <v>1543</v>
      </c>
      <c r="AD159" t="s">
        <v>1407</v>
      </c>
      <c r="AE159" t="s">
        <v>1544</v>
      </c>
      <c r="AF159" t="s">
        <v>137</v>
      </c>
      <c r="AG159" t="s">
        <v>138</v>
      </c>
      <c r="AI159" t="s">
        <v>139</v>
      </c>
      <c r="AK159" t="s">
        <v>140</v>
      </c>
      <c r="AM159" t="s">
        <v>141</v>
      </c>
      <c r="AZ159" t="s">
        <v>1545</v>
      </c>
      <c r="BA159" t="s">
        <v>1208</v>
      </c>
      <c r="BB159" t="s">
        <v>1546</v>
      </c>
      <c r="BE159" s="15">
        <v>43717</v>
      </c>
      <c r="BG159" t="s">
        <v>145</v>
      </c>
      <c r="BH159">
        <v>2</v>
      </c>
      <c r="BI159" t="s">
        <v>139</v>
      </c>
      <c r="BJ159" s="15"/>
      <c r="BK159" t="s">
        <v>146</v>
      </c>
      <c r="BL159">
        <v>7</v>
      </c>
      <c r="BM159" s="16">
        <v>43712.833333333299</v>
      </c>
      <c r="BO159" s="16"/>
      <c r="BP159" t="s">
        <v>147</v>
      </c>
      <c r="BQ159" t="s">
        <v>147</v>
      </c>
      <c r="BS159">
        <v>2</v>
      </c>
      <c r="BT159" t="b">
        <v>0</v>
      </c>
      <c r="BV159">
        <v>2</v>
      </c>
      <c r="BW159">
        <v>1</v>
      </c>
      <c r="BX159" t="s">
        <v>1103</v>
      </c>
      <c r="BY159" t="s">
        <v>1536</v>
      </c>
      <c r="BZ159" t="s">
        <v>1537</v>
      </c>
      <c r="CA159" t="s">
        <v>1547</v>
      </c>
      <c r="CB159" t="s">
        <v>6448</v>
      </c>
      <c r="CC159" t="s">
        <v>6662</v>
      </c>
      <c r="CD159" t="s">
        <v>1549</v>
      </c>
      <c r="CI159">
        <v>40.192961109999999</v>
      </c>
      <c r="CJ159">
        <v>-109.91581944000001</v>
      </c>
      <c r="CN159" t="s">
        <v>135</v>
      </c>
      <c r="CO159" t="s">
        <v>153</v>
      </c>
      <c r="CV159" t="s">
        <v>154</v>
      </c>
      <c r="CW159" t="s">
        <v>514</v>
      </c>
      <c r="CX159" t="s">
        <v>1414</v>
      </c>
      <c r="DC159" s="15"/>
      <c r="DH159" t="s">
        <v>146</v>
      </c>
    </row>
    <row r="160" spans="1:112" x14ac:dyDescent="0.25">
      <c r="A160" t="s">
        <v>1536</v>
      </c>
      <c r="B160" t="s">
        <v>1537</v>
      </c>
      <c r="C160" t="s">
        <v>6774</v>
      </c>
      <c r="D160" t="s">
        <v>124</v>
      </c>
      <c r="E160" t="s">
        <v>125</v>
      </c>
      <c r="G160" s="15">
        <v>43713</v>
      </c>
      <c r="H160" t="s">
        <v>1587</v>
      </c>
      <c r="I160" t="s">
        <v>128</v>
      </c>
      <c r="J160" s="15"/>
      <c r="T160" t="s">
        <v>1540</v>
      </c>
      <c r="V160" t="s">
        <v>6667</v>
      </c>
      <c r="AA160" t="s">
        <v>1542</v>
      </c>
      <c r="AB160" t="s">
        <v>1536</v>
      </c>
      <c r="AC160" t="s">
        <v>1543</v>
      </c>
      <c r="AD160" t="s">
        <v>1407</v>
      </c>
      <c r="AE160" t="s">
        <v>1544</v>
      </c>
      <c r="AF160" t="s">
        <v>137</v>
      </c>
      <c r="AG160" t="s">
        <v>138</v>
      </c>
      <c r="AI160" t="s">
        <v>139</v>
      </c>
      <c r="AK160" t="s">
        <v>140</v>
      </c>
      <c r="AM160" t="s">
        <v>141</v>
      </c>
      <c r="AZ160" t="s">
        <v>1545</v>
      </c>
      <c r="BA160" t="s">
        <v>1208</v>
      </c>
      <c r="BB160" t="s">
        <v>1546</v>
      </c>
      <c r="BE160" s="15">
        <v>43717</v>
      </c>
      <c r="BG160" t="s">
        <v>145</v>
      </c>
      <c r="BH160">
        <v>2</v>
      </c>
      <c r="BI160" t="s">
        <v>139</v>
      </c>
      <c r="BJ160" s="15"/>
      <c r="BK160" t="s">
        <v>146</v>
      </c>
      <c r="BL160">
        <v>7</v>
      </c>
      <c r="BM160" s="16">
        <v>43713.677083333299</v>
      </c>
      <c r="BO160" s="16"/>
      <c r="BP160" t="s">
        <v>147</v>
      </c>
      <c r="BQ160" t="s">
        <v>147</v>
      </c>
      <c r="BS160">
        <v>2</v>
      </c>
      <c r="BT160" t="b">
        <v>0</v>
      </c>
      <c r="BV160">
        <v>2</v>
      </c>
      <c r="BW160">
        <v>1</v>
      </c>
      <c r="BX160" t="s">
        <v>1103</v>
      </c>
      <c r="BY160" t="s">
        <v>1536</v>
      </c>
      <c r="BZ160" t="s">
        <v>1537</v>
      </c>
      <c r="CA160" t="s">
        <v>1547</v>
      </c>
      <c r="CB160" t="s">
        <v>6448</v>
      </c>
      <c r="CC160" t="s">
        <v>6668</v>
      </c>
      <c r="CD160" t="s">
        <v>1549</v>
      </c>
      <c r="CI160">
        <v>40.152069439999998</v>
      </c>
      <c r="CJ160">
        <v>-109.74118056</v>
      </c>
      <c r="CN160" t="s">
        <v>135</v>
      </c>
      <c r="CO160" t="s">
        <v>153</v>
      </c>
      <c r="CV160" t="s">
        <v>154</v>
      </c>
      <c r="CW160" t="s">
        <v>514</v>
      </c>
      <c r="CX160" t="s">
        <v>1414</v>
      </c>
      <c r="DC160" s="15"/>
      <c r="DH160" t="s">
        <v>146</v>
      </c>
    </row>
    <row r="161" spans="1:112" x14ac:dyDescent="0.25">
      <c r="A161" t="s">
        <v>1536</v>
      </c>
      <c r="B161" t="s">
        <v>1537</v>
      </c>
      <c r="C161" t="s">
        <v>6775</v>
      </c>
      <c r="D161" t="s">
        <v>124</v>
      </c>
      <c r="E161" t="s">
        <v>125</v>
      </c>
      <c r="G161" s="15">
        <v>43713</v>
      </c>
      <c r="H161" t="s">
        <v>605</v>
      </c>
      <c r="I161" t="s">
        <v>128</v>
      </c>
      <c r="J161" s="15"/>
      <c r="T161" t="s">
        <v>1540</v>
      </c>
      <c r="V161" t="s">
        <v>6664</v>
      </c>
      <c r="AA161" t="s">
        <v>1542</v>
      </c>
      <c r="AB161" t="s">
        <v>1536</v>
      </c>
      <c r="AC161" t="s">
        <v>1543</v>
      </c>
      <c r="AD161" t="s">
        <v>1407</v>
      </c>
      <c r="AE161" t="s">
        <v>1544</v>
      </c>
      <c r="AF161" t="s">
        <v>137</v>
      </c>
      <c r="AG161" t="s">
        <v>138</v>
      </c>
      <c r="AI161" t="s">
        <v>139</v>
      </c>
      <c r="AK161" t="s">
        <v>140</v>
      </c>
      <c r="AM161" t="s">
        <v>141</v>
      </c>
      <c r="AZ161" t="s">
        <v>1545</v>
      </c>
      <c r="BA161" t="s">
        <v>1208</v>
      </c>
      <c r="BB161" t="s">
        <v>1546</v>
      </c>
      <c r="BE161" s="15">
        <v>43719</v>
      </c>
      <c r="BG161" t="s">
        <v>145</v>
      </c>
      <c r="BH161">
        <v>2</v>
      </c>
      <c r="BI161" t="s">
        <v>139</v>
      </c>
      <c r="BJ161" s="15"/>
      <c r="BK161" t="s">
        <v>146</v>
      </c>
      <c r="BL161">
        <v>7</v>
      </c>
      <c r="BM161" s="16">
        <v>43713.763888888898</v>
      </c>
      <c r="BO161" s="16"/>
      <c r="BP161" t="s">
        <v>147</v>
      </c>
      <c r="BQ161" t="s">
        <v>147</v>
      </c>
      <c r="BS161">
        <v>2</v>
      </c>
      <c r="BT161" t="b">
        <v>0</v>
      </c>
      <c r="BV161">
        <v>2</v>
      </c>
      <c r="BW161">
        <v>1</v>
      </c>
      <c r="BX161" t="s">
        <v>1103</v>
      </c>
      <c r="BY161" t="s">
        <v>1536</v>
      </c>
      <c r="BZ161" t="s">
        <v>1537</v>
      </c>
      <c r="CA161" t="s">
        <v>1547</v>
      </c>
      <c r="CB161" t="s">
        <v>6448</v>
      </c>
      <c r="CC161" t="s">
        <v>6665</v>
      </c>
      <c r="CD161" t="s">
        <v>1549</v>
      </c>
      <c r="CI161">
        <v>40.201566669999998</v>
      </c>
      <c r="CJ161">
        <v>-109.78384167</v>
      </c>
      <c r="CN161" t="s">
        <v>135</v>
      </c>
      <c r="CO161" t="s">
        <v>153</v>
      </c>
      <c r="CV161" t="s">
        <v>154</v>
      </c>
      <c r="CW161" t="s">
        <v>514</v>
      </c>
      <c r="CX161" t="s">
        <v>1414</v>
      </c>
      <c r="DC161" s="15"/>
      <c r="DH161" t="s">
        <v>146</v>
      </c>
    </row>
    <row r="162" spans="1:112" x14ac:dyDescent="0.25">
      <c r="A162" t="s">
        <v>1536</v>
      </c>
      <c r="B162" t="s">
        <v>1537</v>
      </c>
      <c r="C162" t="s">
        <v>6776</v>
      </c>
      <c r="D162" t="s">
        <v>124</v>
      </c>
      <c r="E162" t="s">
        <v>125</v>
      </c>
      <c r="G162" s="15">
        <v>43713</v>
      </c>
      <c r="H162" t="s">
        <v>1325</v>
      </c>
      <c r="I162" t="s">
        <v>128</v>
      </c>
      <c r="J162" s="15"/>
      <c r="T162" t="s">
        <v>1540</v>
      </c>
      <c r="V162" t="s">
        <v>6720</v>
      </c>
      <c r="AA162" t="s">
        <v>1542</v>
      </c>
      <c r="AB162" t="s">
        <v>1536</v>
      </c>
      <c r="AC162" t="s">
        <v>1543</v>
      </c>
      <c r="AD162" t="s">
        <v>1407</v>
      </c>
      <c r="AE162" t="s">
        <v>1544</v>
      </c>
      <c r="AF162" t="s">
        <v>137</v>
      </c>
      <c r="AG162" t="s">
        <v>138</v>
      </c>
      <c r="AI162" t="s">
        <v>139</v>
      </c>
      <c r="AK162" t="s">
        <v>140</v>
      </c>
      <c r="AM162" t="s">
        <v>141</v>
      </c>
      <c r="AZ162" t="s">
        <v>1545</v>
      </c>
      <c r="BA162" t="s">
        <v>1208</v>
      </c>
      <c r="BB162" t="s">
        <v>1546</v>
      </c>
      <c r="BE162" s="15">
        <v>43719</v>
      </c>
      <c r="BG162" t="s">
        <v>145</v>
      </c>
      <c r="BH162">
        <v>2</v>
      </c>
      <c r="BI162" t="s">
        <v>139</v>
      </c>
      <c r="BJ162" s="15"/>
      <c r="BK162" t="s">
        <v>146</v>
      </c>
      <c r="BL162">
        <v>7</v>
      </c>
      <c r="BM162" s="16">
        <v>43713.770833333299</v>
      </c>
      <c r="BO162" s="16"/>
      <c r="BP162" t="s">
        <v>147</v>
      </c>
      <c r="BQ162" t="s">
        <v>147</v>
      </c>
      <c r="BS162">
        <v>2</v>
      </c>
      <c r="BT162" t="b">
        <v>0</v>
      </c>
      <c r="BV162">
        <v>2</v>
      </c>
      <c r="BW162">
        <v>1</v>
      </c>
      <c r="BX162" t="s">
        <v>1103</v>
      </c>
      <c r="BY162" t="s">
        <v>1536</v>
      </c>
      <c r="BZ162" t="s">
        <v>1537</v>
      </c>
      <c r="CA162" t="s">
        <v>1547</v>
      </c>
      <c r="CB162" t="s">
        <v>6448</v>
      </c>
      <c r="CI162">
        <v>1</v>
      </c>
      <c r="CJ162">
        <v>-1</v>
      </c>
      <c r="CN162" t="s">
        <v>135</v>
      </c>
      <c r="CO162" t="s">
        <v>153</v>
      </c>
      <c r="CV162" t="s">
        <v>154</v>
      </c>
      <c r="DC162" s="15"/>
      <c r="DH162" t="s">
        <v>146</v>
      </c>
    </row>
    <row r="163" spans="1:112" x14ac:dyDescent="0.25">
      <c r="A163" t="s">
        <v>1536</v>
      </c>
      <c r="B163" t="s">
        <v>1537</v>
      </c>
      <c r="C163" t="s">
        <v>6777</v>
      </c>
      <c r="D163" t="s">
        <v>124</v>
      </c>
      <c r="E163" t="s">
        <v>125</v>
      </c>
      <c r="G163" s="15">
        <v>43713</v>
      </c>
      <c r="H163" t="s">
        <v>386</v>
      </c>
      <c r="I163" t="s">
        <v>128</v>
      </c>
      <c r="J163" s="15"/>
      <c r="T163" t="s">
        <v>1540</v>
      </c>
      <c r="V163" t="s">
        <v>6676</v>
      </c>
      <c r="AA163" t="s">
        <v>1542</v>
      </c>
      <c r="AB163" t="s">
        <v>1536</v>
      </c>
      <c r="AC163" t="s">
        <v>1543</v>
      </c>
      <c r="AD163" t="s">
        <v>1407</v>
      </c>
      <c r="AE163" t="s">
        <v>1544</v>
      </c>
      <c r="AF163" t="s">
        <v>137</v>
      </c>
      <c r="AG163" t="s">
        <v>138</v>
      </c>
      <c r="AI163" t="s">
        <v>139</v>
      </c>
      <c r="AK163" t="s">
        <v>140</v>
      </c>
      <c r="AM163" t="s">
        <v>141</v>
      </c>
      <c r="AZ163" t="s">
        <v>1545</v>
      </c>
      <c r="BA163" t="s">
        <v>1208</v>
      </c>
      <c r="BB163" t="s">
        <v>1546</v>
      </c>
      <c r="BE163" s="15">
        <v>43719</v>
      </c>
      <c r="BG163" t="s">
        <v>145</v>
      </c>
      <c r="BH163">
        <v>2</v>
      </c>
      <c r="BI163" t="s">
        <v>139</v>
      </c>
      <c r="BJ163" s="15"/>
      <c r="BK163" t="s">
        <v>146</v>
      </c>
      <c r="BL163">
        <v>7</v>
      </c>
      <c r="BM163" s="16">
        <v>43713.805555555598</v>
      </c>
      <c r="BO163" s="16"/>
      <c r="BP163" t="s">
        <v>147</v>
      </c>
      <c r="BQ163" t="s">
        <v>147</v>
      </c>
      <c r="BS163">
        <v>2</v>
      </c>
      <c r="BT163" t="b">
        <v>0</v>
      </c>
      <c r="BV163">
        <v>2</v>
      </c>
      <c r="BW163">
        <v>1</v>
      </c>
      <c r="BX163" t="s">
        <v>1103</v>
      </c>
      <c r="BY163" t="s">
        <v>1536</v>
      </c>
      <c r="BZ163" t="s">
        <v>1537</v>
      </c>
      <c r="CA163" t="s">
        <v>6677</v>
      </c>
      <c r="CB163" t="s">
        <v>6448</v>
      </c>
      <c r="CC163" t="s">
        <v>6678</v>
      </c>
      <c r="CD163" t="s">
        <v>1549</v>
      </c>
      <c r="CI163">
        <v>40.24157778</v>
      </c>
      <c r="CJ163">
        <v>-109.85942778</v>
      </c>
      <c r="CN163" t="s">
        <v>135</v>
      </c>
      <c r="CO163" t="s">
        <v>153</v>
      </c>
      <c r="CV163" t="s">
        <v>154</v>
      </c>
      <c r="CW163" t="s">
        <v>514</v>
      </c>
      <c r="CX163" t="s">
        <v>1414</v>
      </c>
      <c r="DC163" s="15"/>
      <c r="DH163" t="s">
        <v>146</v>
      </c>
    </row>
    <row r="164" spans="1:112" x14ac:dyDescent="0.25">
      <c r="A164" t="s">
        <v>1536</v>
      </c>
      <c r="B164" t="s">
        <v>1537</v>
      </c>
      <c r="C164" t="s">
        <v>6778</v>
      </c>
      <c r="D164" t="s">
        <v>124</v>
      </c>
      <c r="E164" t="s">
        <v>125</v>
      </c>
      <c r="G164" s="15">
        <v>43822</v>
      </c>
      <c r="H164" t="s">
        <v>582</v>
      </c>
      <c r="I164" t="s">
        <v>128</v>
      </c>
      <c r="J164" s="15"/>
      <c r="T164" t="s">
        <v>1540</v>
      </c>
      <c r="V164" t="s">
        <v>6676</v>
      </c>
      <c r="AA164" t="s">
        <v>1542</v>
      </c>
      <c r="AB164" t="s">
        <v>1536</v>
      </c>
      <c r="AC164" t="s">
        <v>1543</v>
      </c>
      <c r="AD164" t="s">
        <v>1407</v>
      </c>
      <c r="AE164" t="s">
        <v>1544</v>
      </c>
      <c r="AF164" t="s">
        <v>137</v>
      </c>
      <c r="AG164" t="s">
        <v>138</v>
      </c>
      <c r="AI164" t="s">
        <v>139</v>
      </c>
      <c r="AK164" t="s">
        <v>140</v>
      </c>
      <c r="AM164" t="s">
        <v>141</v>
      </c>
      <c r="AZ164" t="s">
        <v>1545</v>
      </c>
      <c r="BA164" t="s">
        <v>1208</v>
      </c>
      <c r="BB164" t="s">
        <v>1546</v>
      </c>
      <c r="BE164" s="15">
        <v>43823</v>
      </c>
      <c r="BG164" t="s">
        <v>145</v>
      </c>
      <c r="BH164">
        <v>2</v>
      </c>
      <c r="BI164" t="s">
        <v>139</v>
      </c>
      <c r="BJ164" s="15"/>
      <c r="BK164" t="s">
        <v>146</v>
      </c>
      <c r="BL164">
        <v>7</v>
      </c>
      <c r="BM164" s="16">
        <v>43822.690972222197</v>
      </c>
      <c r="BO164" s="16"/>
      <c r="BP164" t="s">
        <v>147</v>
      </c>
      <c r="BQ164" t="s">
        <v>147</v>
      </c>
      <c r="BS164">
        <v>2</v>
      </c>
      <c r="BT164" t="b">
        <v>0</v>
      </c>
      <c r="BV164">
        <v>2</v>
      </c>
      <c r="BW164">
        <v>1</v>
      </c>
      <c r="BX164" t="s">
        <v>1103</v>
      </c>
      <c r="BY164" t="s">
        <v>1536</v>
      </c>
      <c r="BZ164" t="s">
        <v>1537</v>
      </c>
      <c r="CA164" t="s">
        <v>6677</v>
      </c>
      <c r="CB164" t="s">
        <v>6448</v>
      </c>
      <c r="CC164" t="s">
        <v>6678</v>
      </c>
      <c r="CD164" t="s">
        <v>1549</v>
      </c>
      <c r="CI164">
        <v>40.24157778</v>
      </c>
      <c r="CJ164">
        <v>-109.85942778</v>
      </c>
      <c r="CN164" t="s">
        <v>135</v>
      </c>
      <c r="CO164" t="s">
        <v>153</v>
      </c>
      <c r="CV164" t="s">
        <v>154</v>
      </c>
      <c r="CW164" t="s">
        <v>514</v>
      </c>
      <c r="CX164" t="s">
        <v>1414</v>
      </c>
      <c r="DC164" s="15"/>
      <c r="DH164" t="s">
        <v>146</v>
      </c>
    </row>
    <row r="165" spans="1:112" x14ac:dyDescent="0.25">
      <c r="A165" t="s">
        <v>1536</v>
      </c>
      <c r="B165" t="s">
        <v>1537</v>
      </c>
      <c r="C165" t="s">
        <v>6779</v>
      </c>
      <c r="D165" t="s">
        <v>124</v>
      </c>
      <c r="E165" t="s">
        <v>125</v>
      </c>
      <c r="G165" s="15">
        <v>43822</v>
      </c>
      <c r="H165" t="s">
        <v>232</v>
      </c>
      <c r="I165" t="s">
        <v>128</v>
      </c>
      <c r="J165" s="15"/>
      <c r="T165" t="s">
        <v>1540</v>
      </c>
      <c r="V165" t="s">
        <v>6661</v>
      </c>
      <c r="AA165" t="s">
        <v>1542</v>
      </c>
      <c r="AB165" t="s">
        <v>1536</v>
      </c>
      <c r="AC165" t="s">
        <v>1543</v>
      </c>
      <c r="AD165" t="s">
        <v>1407</v>
      </c>
      <c r="AE165" t="s">
        <v>1544</v>
      </c>
      <c r="AF165" t="s">
        <v>137</v>
      </c>
      <c r="AG165" t="s">
        <v>138</v>
      </c>
      <c r="AI165" t="s">
        <v>139</v>
      </c>
      <c r="AK165" t="s">
        <v>140</v>
      </c>
      <c r="AM165" t="s">
        <v>141</v>
      </c>
      <c r="AZ165" t="s">
        <v>1545</v>
      </c>
      <c r="BA165" t="s">
        <v>1208</v>
      </c>
      <c r="BB165" t="s">
        <v>1546</v>
      </c>
      <c r="BE165" s="15">
        <v>43823</v>
      </c>
      <c r="BG165" t="s">
        <v>145</v>
      </c>
      <c r="BH165">
        <v>2</v>
      </c>
      <c r="BI165" t="s">
        <v>139</v>
      </c>
      <c r="BJ165" s="15"/>
      <c r="BK165" t="s">
        <v>146</v>
      </c>
      <c r="BL165">
        <v>7</v>
      </c>
      <c r="BM165" s="16">
        <v>43822.697916666701</v>
      </c>
      <c r="BO165" s="16"/>
      <c r="BP165" t="s">
        <v>147</v>
      </c>
      <c r="BQ165" t="s">
        <v>147</v>
      </c>
      <c r="BS165">
        <v>2</v>
      </c>
      <c r="BT165" t="b">
        <v>0</v>
      </c>
      <c r="BV165">
        <v>2</v>
      </c>
      <c r="BW165">
        <v>1</v>
      </c>
      <c r="BX165" t="s">
        <v>1103</v>
      </c>
      <c r="BY165" t="s">
        <v>1536</v>
      </c>
      <c r="BZ165" t="s">
        <v>1537</v>
      </c>
      <c r="CA165" t="s">
        <v>1547</v>
      </c>
      <c r="CB165" t="s">
        <v>6448</v>
      </c>
      <c r="CC165" t="s">
        <v>6662</v>
      </c>
      <c r="CD165" t="s">
        <v>1549</v>
      </c>
      <c r="CI165">
        <v>40.192961109999999</v>
      </c>
      <c r="CJ165">
        <v>-109.91581944000001</v>
      </c>
      <c r="CN165" t="s">
        <v>135</v>
      </c>
      <c r="CO165" t="s">
        <v>153</v>
      </c>
      <c r="CV165" t="s">
        <v>154</v>
      </c>
      <c r="CW165" t="s">
        <v>514</v>
      </c>
      <c r="CX165" t="s">
        <v>1414</v>
      </c>
      <c r="DC165" s="15"/>
      <c r="DH165" t="s">
        <v>146</v>
      </c>
    </row>
    <row r="166" spans="1:112" x14ac:dyDescent="0.25">
      <c r="A166" t="s">
        <v>1536</v>
      </c>
      <c r="B166" t="s">
        <v>1537</v>
      </c>
      <c r="C166" t="s">
        <v>6780</v>
      </c>
      <c r="D166" t="s">
        <v>124</v>
      </c>
      <c r="E166" t="s">
        <v>125</v>
      </c>
      <c r="G166" s="15">
        <v>43822</v>
      </c>
      <c r="H166" t="s">
        <v>2311</v>
      </c>
      <c r="I166" t="s">
        <v>128</v>
      </c>
      <c r="J166" s="15"/>
      <c r="T166" t="s">
        <v>1540</v>
      </c>
      <c r="V166" t="s">
        <v>6673</v>
      </c>
      <c r="AA166" t="s">
        <v>1542</v>
      </c>
      <c r="AB166" t="s">
        <v>1536</v>
      </c>
      <c r="AC166" t="s">
        <v>1543</v>
      </c>
      <c r="AD166" t="s">
        <v>1407</v>
      </c>
      <c r="AE166" t="s">
        <v>1544</v>
      </c>
      <c r="AF166" t="s">
        <v>137</v>
      </c>
      <c r="AG166" t="s">
        <v>138</v>
      </c>
      <c r="AI166" t="s">
        <v>139</v>
      </c>
      <c r="AK166" t="s">
        <v>140</v>
      </c>
      <c r="AM166" t="s">
        <v>141</v>
      </c>
      <c r="AZ166" t="s">
        <v>1545</v>
      </c>
      <c r="BA166" t="s">
        <v>1208</v>
      </c>
      <c r="BB166" t="s">
        <v>1546</v>
      </c>
      <c r="BE166" s="15">
        <v>43823</v>
      </c>
      <c r="BG166" t="s">
        <v>145</v>
      </c>
      <c r="BH166">
        <v>2</v>
      </c>
      <c r="BI166" t="s">
        <v>139</v>
      </c>
      <c r="BJ166" s="15"/>
      <c r="BK166" t="s">
        <v>146</v>
      </c>
      <c r="BL166">
        <v>7</v>
      </c>
      <c r="BM166" s="16">
        <v>43822.725694444402</v>
      </c>
      <c r="BO166" s="16"/>
      <c r="BP166" t="s">
        <v>147</v>
      </c>
      <c r="BQ166" t="s">
        <v>147</v>
      </c>
      <c r="BS166">
        <v>2</v>
      </c>
      <c r="BT166" t="b">
        <v>0</v>
      </c>
      <c r="BV166">
        <v>2</v>
      </c>
      <c r="BW166">
        <v>1</v>
      </c>
      <c r="BX166" t="s">
        <v>1103</v>
      </c>
      <c r="BY166" t="s">
        <v>1536</v>
      </c>
      <c r="BZ166" t="s">
        <v>1537</v>
      </c>
      <c r="CA166" t="s">
        <v>1547</v>
      </c>
      <c r="CB166" t="s">
        <v>6448</v>
      </c>
      <c r="CC166" t="s">
        <v>6674</v>
      </c>
      <c r="CD166" t="s">
        <v>1549</v>
      </c>
      <c r="CI166">
        <v>40.232916670000002</v>
      </c>
      <c r="CJ166">
        <v>-109.80218333000001</v>
      </c>
      <c r="CN166" t="s">
        <v>135</v>
      </c>
      <c r="CO166" t="s">
        <v>153</v>
      </c>
      <c r="CV166" t="s">
        <v>154</v>
      </c>
      <c r="CW166" t="s">
        <v>514</v>
      </c>
      <c r="CX166" t="s">
        <v>1414</v>
      </c>
      <c r="DC166" s="15"/>
      <c r="DH166" t="s">
        <v>146</v>
      </c>
    </row>
    <row r="167" spans="1:112" x14ac:dyDescent="0.25">
      <c r="A167" t="s">
        <v>1536</v>
      </c>
      <c r="B167" t="s">
        <v>1537</v>
      </c>
      <c r="C167" t="s">
        <v>6781</v>
      </c>
      <c r="D167" t="s">
        <v>124</v>
      </c>
      <c r="E167" t="s">
        <v>125</v>
      </c>
      <c r="G167" s="15">
        <v>43822</v>
      </c>
      <c r="H167" t="s">
        <v>682</v>
      </c>
      <c r="I167" t="s">
        <v>128</v>
      </c>
      <c r="J167" s="15"/>
      <c r="T167" t="s">
        <v>1540</v>
      </c>
      <c r="V167" t="s">
        <v>6670</v>
      </c>
      <c r="AA167" t="s">
        <v>1542</v>
      </c>
      <c r="AB167" t="s">
        <v>1536</v>
      </c>
      <c r="AC167" t="s">
        <v>1543</v>
      </c>
      <c r="AD167" t="s">
        <v>1407</v>
      </c>
      <c r="AE167" t="s">
        <v>1544</v>
      </c>
      <c r="AF167" t="s">
        <v>137</v>
      </c>
      <c r="AG167" t="s">
        <v>138</v>
      </c>
      <c r="AI167" t="s">
        <v>139</v>
      </c>
      <c r="AK167" t="s">
        <v>140</v>
      </c>
      <c r="AM167" t="s">
        <v>141</v>
      </c>
      <c r="AZ167" t="s">
        <v>1545</v>
      </c>
      <c r="BA167" t="s">
        <v>1208</v>
      </c>
      <c r="BB167" t="s">
        <v>1546</v>
      </c>
      <c r="BE167" s="15">
        <v>43823</v>
      </c>
      <c r="BG167" t="s">
        <v>145</v>
      </c>
      <c r="BH167">
        <v>2</v>
      </c>
      <c r="BI167" t="s">
        <v>139</v>
      </c>
      <c r="BJ167" s="15"/>
      <c r="BK167" t="s">
        <v>146</v>
      </c>
      <c r="BL167">
        <v>7</v>
      </c>
      <c r="BM167" s="16">
        <v>43822.732638888898</v>
      </c>
      <c r="BO167" s="16"/>
      <c r="BP167" t="s">
        <v>147</v>
      </c>
      <c r="BQ167" t="s">
        <v>147</v>
      </c>
      <c r="BS167">
        <v>2</v>
      </c>
      <c r="BT167" t="b">
        <v>0</v>
      </c>
      <c r="BV167">
        <v>2</v>
      </c>
      <c r="BW167">
        <v>1</v>
      </c>
      <c r="BX167" t="s">
        <v>1103</v>
      </c>
      <c r="BY167" t="s">
        <v>1536</v>
      </c>
      <c r="BZ167" t="s">
        <v>1537</v>
      </c>
      <c r="CA167" t="s">
        <v>1547</v>
      </c>
      <c r="CB167" t="s">
        <v>6448</v>
      </c>
      <c r="CC167" t="s">
        <v>6671</v>
      </c>
      <c r="CD167" t="s">
        <v>1549</v>
      </c>
      <c r="CI167">
        <v>40.206716669999999</v>
      </c>
      <c r="CJ167">
        <v>-109.85923889</v>
      </c>
      <c r="CN167" t="s">
        <v>135</v>
      </c>
      <c r="CO167" t="s">
        <v>153</v>
      </c>
      <c r="CV167" t="s">
        <v>154</v>
      </c>
      <c r="CW167" t="s">
        <v>514</v>
      </c>
      <c r="CX167" t="s">
        <v>1414</v>
      </c>
      <c r="DC167" s="15"/>
      <c r="DH167" t="s">
        <v>146</v>
      </c>
    </row>
    <row r="168" spans="1:112" x14ac:dyDescent="0.25">
      <c r="A168" t="s">
        <v>1536</v>
      </c>
      <c r="B168" t="s">
        <v>1537</v>
      </c>
      <c r="C168" t="s">
        <v>6782</v>
      </c>
      <c r="D168" t="s">
        <v>124</v>
      </c>
      <c r="E168" t="s">
        <v>125</v>
      </c>
      <c r="G168" s="15">
        <v>43822</v>
      </c>
      <c r="H168" t="s">
        <v>819</v>
      </c>
      <c r="I168" t="s">
        <v>128</v>
      </c>
      <c r="J168" s="15"/>
      <c r="T168" t="s">
        <v>1540</v>
      </c>
      <c r="V168" t="s">
        <v>6664</v>
      </c>
      <c r="AA168" t="s">
        <v>1542</v>
      </c>
      <c r="AB168" t="s">
        <v>1536</v>
      </c>
      <c r="AC168" t="s">
        <v>1543</v>
      </c>
      <c r="AD168" t="s">
        <v>1407</v>
      </c>
      <c r="AE168" t="s">
        <v>1544</v>
      </c>
      <c r="AF168" t="s">
        <v>137</v>
      </c>
      <c r="AG168" t="s">
        <v>138</v>
      </c>
      <c r="AI168" t="s">
        <v>139</v>
      </c>
      <c r="AK168" t="s">
        <v>140</v>
      </c>
      <c r="AM168" t="s">
        <v>141</v>
      </c>
      <c r="AZ168" t="s">
        <v>1545</v>
      </c>
      <c r="BA168" t="s">
        <v>1208</v>
      </c>
      <c r="BB168" t="s">
        <v>1546</v>
      </c>
      <c r="BE168" s="15">
        <v>43823</v>
      </c>
      <c r="BG168" t="s">
        <v>145</v>
      </c>
      <c r="BH168">
        <v>2</v>
      </c>
      <c r="BI168" t="s">
        <v>139</v>
      </c>
      <c r="BJ168" s="15"/>
      <c r="BK168" t="s">
        <v>146</v>
      </c>
      <c r="BL168">
        <v>7</v>
      </c>
      <c r="BM168" s="16">
        <v>43822.78125</v>
      </c>
      <c r="BO168" s="16"/>
      <c r="BP168" t="s">
        <v>147</v>
      </c>
      <c r="BQ168" t="s">
        <v>147</v>
      </c>
      <c r="BS168">
        <v>2</v>
      </c>
      <c r="BT168" t="b">
        <v>0</v>
      </c>
      <c r="BV168">
        <v>2</v>
      </c>
      <c r="BW168">
        <v>1</v>
      </c>
      <c r="BX168" t="s">
        <v>1103</v>
      </c>
      <c r="BY168" t="s">
        <v>1536</v>
      </c>
      <c r="BZ168" t="s">
        <v>1537</v>
      </c>
      <c r="CA168" t="s">
        <v>1547</v>
      </c>
      <c r="CB168" t="s">
        <v>6448</v>
      </c>
      <c r="CC168" t="s">
        <v>6665</v>
      </c>
      <c r="CD168" t="s">
        <v>1549</v>
      </c>
      <c r="CI168">
        <v>40.201566669999998</v>
      </c>
      <c r="CJ168">
        <v>-109.78384167</v>
      </c>
      <c r="CN168" t="s">
        <v>135</v>
      </c>
      <c r="CO168" t="s">
        <v>153</v>
      </c>
      <c r="CV168" t="s">
        <v>154</v>
      </c>
      <c r="CW168" t="s">
        <v>514</v>
      </c>
      <c r="CX168" t="s">
        <v>1414</v>
      </c>
      <c r="DC168" s="15"/>
      <c r="DH168" t="s">
        <v>146</v>
      </c>
    </row>
    <row r="169" spans="1:112" x14ac:dyDescent="0.25">
      <c r="A169" t="s">
        <v>1536</v>
      </c>
      <c r="B169" t="s">
        <v>1537</v>
      </c>
      <c r="C169" t="s">
        <v>6783</v>
      </c>
      <c r="D169" t="s">
        <v>124</v>
      </c>
      <c r="E169" t="s">
        <v>125</v>
      </c>
      <c r="G169" s="15">
        <v>43822</v>
      </c>
      <c r="H169" t="s">
        <v>1584</v>
      </c>
      <c r="I169" t="s">
        <v>128</v>
      </c>
      <c r="J169" s="15"/>
      <c r="T169" t="s">
        <v>1540</v>
      </c>
      <c r="V169" t="s">
        <v>6720</v>
      </c>
      <c r="AA169" t="s">
        <v>1542</v>
      </c>
      <c r="AB169" t="s">
        <v>1536</v>
      </c>
      <c r="AC169" t="s">
        <v>1543</v>
      </c>
      <c r="AD169" t="s">
        <v>1407</v>
      </c>
      <c r="AE169" t="s">
        <v>1544</v>
      </c>
      <c r="AF169" t="s">
        <v>137</v>
      </c>
      <c r="AG169" t="s">
        <v>138</v>
      </c>
      <c r="AI169" t="s">
        <v>139</v>
      </c>
      <c r="AK169" t="s">
        <v>140</v>
      </c>
      <c r="AM169" t="s">
        <v>141</v>
      </c>
      <c r="AZ169" t="s">
        <v>1545</v>
      </c>
      <c r="BA169" t="s">
        <v>1208</v>
      </c>
      <c r="BB169" t="s">
        <v>1546</v>
      </c>
      <c r="BE169" s="15">
        <v>43823</v>
      </c>
      <c r="BG169" t="s">
        <v>145</v>
      </c>
      <c r="BH169">
        <v>2</v>
      </c>
      <c r="BI169" t="s">
        <v>139</v>
      </c>
      <c r="BJ169" s="15"/>
      <c r="BK169" t="s">
        <v>146</v>
      </c>
      <c r="BL169">
        <v>7</v>
      </c>
      <c r="BM169" s="16">
        <v>43822.784722222197</v>
      </c>
      <c r="BO169" s="16"/>
      <c r="BP169" t="s">
        <v>147</v>
      </c>
      <c r="BQ169" t="s">
        <v>147</v>
      </c>
      <c r="BS169">
        <v>2</v>
      </c>
      <c r="BT169" t="b">
        <v>0</v>
      </c>
      <c r="BV169">
        <v>2</v>
      </c>
      <c r="BW169">
        <v>1</v>
      </c>
      <c r="BX169" t="s">
        <v>1103</v>
      </c>
      <c r="BY169" t="s">
        <v>1536</v>
      </c>
      <c r="BZ169" t="s">
        <v>1537</v>
      </c>
      <c r="CA169" t="s">
        <v>1547</v>
      </c>
      <c r="CB169" t="s">
        <v>6448</v>
      </c>
      <c r="CI169">
        <v>1</v>
      </c>
      <c r="CJ169">
        <v>-1</v>
      </c>
      <c r="CN169" t="s">
        <v>135</v>
      </c>
      <c r="CO169" t="s">
        <v>153</v>
      </c>
      <c r="CV169" t="s">
        <v>154</v>
      </c>
      <c r="DC169" s="15"/>
      <c r="DH169" t="s">
        <v>146</v>
      </c>
    </row>
    <row r="170" spans="1:112" x14ac:dyDescent="0.25">
      <c r="A170" t="s">
        <v>1536</v>
      </c>
      <c r="B170" t="s">
        <v>1537</v>
      </c>
      <c r="C170" t="s">
        <v>6784</v>
      </c>
      <c r="D170" t="s">
        <v>124</v>
      </c>
      <c r="E170" t="s">
        <v>125</v>
      </c>
      <c r="G170" s="15">
        <v>43825</v>
      </c>
      <c r="H170" t="s">
        <v>424</v>
      </c>
      <c r="I170" t="s">
        <v>128</v>
      </c>
      <c r="J170" s="15"/>
      <c r="T170" t="s">
        <v>1540</v>
      </c>
      <c r="V170" t="s">
        <v>6667</v>
      </c>
      <c r="AA170" t="s">
        <v>1542</v>
      </c>
      <c r="AB170" t="s">
        <v>1536</v>
      </c>
      <c r="AC170" t="s">
        <v>1543</v>
      </c>
      <c r="AD170" t="s">
        <v>1407</v>
      </c>
      <c r="AE170" t="s">
        <v>1544</v>
      </c>
      <c r="AF170" t="s">
        <v>137</v>
      </c>
      <c r="AG170" t="s">
        <v>138</v>
      </c>
      <c r="AI170" t="s">
        <v>139</v>
      </c>
      <c r="AK170" t="s">
        <v>140</v>
      </c>
      <c r="AM170" t="s">
        <v>141</v>
      </c>
      <c r="AZ170" t="s">
        <v>1545</v>
      </c>
      <c r="BA170" t="s">
        <v>1208</v>
      </c>
      <c r="BB170" t="s">
        <v>1546</v>
      </c>
      <c r="BE170" s="15">
        <v>43830</v>
      </c>
      <c r="BG170" t="s">
        <v>145</v>
      </c>
      <c r="BH170">
        <v>2</v>
      </c>
      <c r="BI170" t="s">
        <v>139</v>
      </c>
      <c r="BJ170" s="15"/>
      <c r="BK170" t="s">
        <v>146</v>
      </c>
      <c r="BL170">
        <v>7</v>
      </c>
      <c r="BM170" s="16">
        <v>43825.760416666701</v>
      </c>
      <c r="BO170" s="16"/>
      <c r="BP170" t="s">
        <v>147</v>
      </c>
      <c r="BQ170" t="s">
        <v>147</v>
      </c>
      <c r="BS170">
        <v>2</v>
      </c>
      <c r="BT170" t="b">
        <v>0</v>
      </c>
      <c r="BV170">
        <v>2</v>
      </c>
      <c r="BW170">
        <v>1</v>
      </c>
      <c r="BX170" t="s">
        <v>1103</v>
      </c>
      <c r="BY170" t="s">
        <v>1536</v>
      </c>
      <c r="BZ170" t="s">
        <v>1537</v>
      </c>
      <c r="CA170" t="s">
        <v>1547</v>
      </c>
      <c r="CB170" t="s">
        <v>6448</v>
      </c>
      <c r="CC170" t="s">
        <v>6668</v>
      </c>
      <c r="CD170" t="s">
        <v>1549</v>
      </c>
      <c r="CI170">
        <v>40.152069439999998</v>
      </c>
      <c r="CJ170">
        <v>-109.74118056</v>
      </c>
      <c r="CN170" t="s">
        <v>135</v>
      </c>
      <c r="CO170" t="s">
        <v>153</v>
      </c>
      <c r="CV170" t="s">
        <v>154</v>
      </c>
      <c r="CW170" t="s">
        <v>514</v>
      </c>
      <c r="CX170" t="s">
        <v>1414</v>
      </c>
      <c r="DC170" s="15"/>
      <c r="DH170" t="s">
        <v>146</v>
      </c>
    </row>
    <row r="171" spans="1:112" x14ac:dyDescent="0.25">
      <c r="A171" t="s">
        <v>1536</v>
      </c>
      <c r="B171" t="s">
        <v>1537</v>
      </c>
      <c r="C171" t="s">
        <v>6785</v>
      </c>
      <c r="D171" t="s">
        <v>124</v>
      </c>
      <c r="E171" t="s">
        <v>125</v>
      </c>
      <c r="G171" s="15">
        <v>44004</v>
      </c>
      <c r="H171" t="s">
        <v>1453</v>
      </c>
      <c r="I171" t="s">
        <v>128</v>
      </c>
      <c r="J171" s="15"/>
      <c r="T171" t="s">
        <v>1540</v>
      </c>
      <c r="V171" t="s">
        <v>6684</v>
      </c>
      <c r="AA171" t="s">
        <v>1542</v>
      </c>
      <c r="AB171" t="s">
        <v>1536</v>
      </c>
      <c r="AC171" t="s">
        <v>1543</v>
      </c>
      <c r="AD171" t="s">
        <v>1407</v>
      </c>
      <c r="AE171" t="s">
        <v>1544</v>
      </c>
      <c r="AF171" t="s">
        <v>137</v>
      </c>
      <c r="AG171" t="s">
        <v>138</v>
      </c>
      <c r="AI171" t="s">
        <v>139</v>
      </c>
      <c r="AK171" t="s">
        <v>140</v>
      </c>
      <c r="AM171" t="s">
        <v>141</v>
      </c>
      <c r="AZ171" t="s">
        <v>1545</v>
      </c>
      <c r="BA171" t="s">
        <v>1208</v>
      </c>
      <c r="BB171" t="s">
        <v>1546</v>
      </c>
      <c r="BE171" s="15">
        <v>44006</v>
      </c>
      <c r="BG171" t="s">
        <v>145</v>
      </c>
      <c r="BH171">
        <v>2</v>
      </c>
      <c r="BI171" t="s">
        <v>139</v>
      </c>
      <c r="BJ171" s="15"/>
      <c r="BK171" t="s">
        <v>146</v>
      </c>
      <c r="BL171">
        <v>7</v>
      </c>
      <c r="BM171" s="16">
        <v>44004.65625</v>
      </c>
      <c r="BO171" s="16"/>
      <c r="BP171" t="s">
        <v>147</v>
      </c>
      <c r="BQ171" t="s">
        <v>147</v>
      </c>
      <c r="BS171">
        <v>2</v>
      </c>
      <c r="BT171" t="b">
        <v>0</v>
      </c>
      <c r="BV171">
        <v>2</v>
      </c>
      <c r="BW171">
        <v>1</v>
      </c>
      <c r="BX171" t="s">
        <v>1103</v>
      </c>
      <c r="BY171" t="s">
        <v>1536</v>
      </c>
      <c r="BZ171" t="s">
        <v>1537</v>
      </c>
      <c r="CA171" t="s">
        <v>1547</v>
      </c>
      <c r="CB171" t="s">
        <v>6448</v>
      </c>
      <c r="CC171" t="s">
        <v>6685</v>
      </c>
      <c r="CD171" t="s">
        <v>1549</v>
      </c>
      <c r="CI171">
        <v>40.24329444</v>
      </c>
      <c r="CJ171">
        <v>-109.90086943999999</v>
      </c>
      <c r="CN171" t="s">
        <v>135</v>
      </c>
      <c r="CO171" t="s">
        <v>153</v>
      </c>
      <c r="CV171" t="s">
        <v>154</v>
      </c>
      <c r="CW171" t="s">
        <v>514</v>
      </c>
      <c r="CX171" t="s">
        <v>1414</v>
      </c>
      <c r="DC171" s="15"/>
      <c r="DH171" t="s">
        <v>146</v>
      </c>
    </row>
    <row r="172" spans="1:112" x14ac:dyDescent="0.25">
      <c r="A172" t="s">
        <v>1536</v>
      </c>
      <c r="B172" t="s">
        <v>1537</v>
      </c>
      <c r="C172" t="s">
        <v>6786</v>
      </c>
      <c r="D172" t="s">
        <v>124</v>
      </c>
      <c r="E172" t="s">
        <v>125</v>
      </c>
      <c r="G172" s="15">
        <v>44004</v>
      </c>
      <c r="H172" t="s">
        <v>232</v>
      </c>
      <c r="I172" t="s">
        <v>128</v>
      </c>
      <c r="J172" s="15"/>
      <c r="T172" t="s">
        <v>1540</v>
      </c>
      <c r="V172" t="s">
        <v>6661</v>
      </c>
      <c r="AA172" t="s">
        <v>1542</v>
      </c>
      <c r="AB172" t="s">
        <v>1536</v>
      </c>
      <c r="AC172" t="s">
        <v>1543</v>
      </c>
      <c r="AD172" t="s">
        <v>1407</v>
      </c>
      <c r="AE172" t="s">
        <v>1544</v>
      </c>
      <c r="AF172" t="s">
        <v>137</v>
      </c>
      <c r="AG172" t="s">
        <v>138</v>
      </c>
      <c r="AI172" t="s">
        <v>139</v>
      </c>
      <c r="AK172" t="s">
        <v>140</v>
      </c>
      <c r="AM172" t="s">
        <v>141</v>
      </c>
      <c r="AZ172" t="s">
        <v>1545</v>
      </c>
      <c r="BA172" t="s">
        <v>1208</v>
      </c>
      <c r="BB172" t="s">
        <v>1546</v>
      </c>
      <c r="BE172" s="15">
        <v>44006</v>
      </c>
      <c r="BG172" t="s">
        <v>145</v>
      </c>
      <c r="BH172">
        <v>2</v>
      </c>
      <c r="BI172" t="s">
        <v>139</v>
      </c>
      <c r="BJ172" s="15"/>
      <c r="BK172" t="s">
        <v>146</v>
      </c>
      <c r="BL172">
        <v>7</v>
      </c>
      <c r="BM172" s="16">
        <v>44004.697916666701</v>
      </c>
      <c r="BO172" s="16"/>
      <c r="BP172" t="s">
        <v>147</v>
      </c>
      <c r="BQ172" t="s">
        <v>147</v>
      </c>
      <c r="BS172">
        <v>2</v>
      </c>
      <c r="BT172" t="b">
        <v>0</v>
      </c>
      <c r="BV172">
        <v>2</v>
      </c>
      <c r="BW172">
        <v>1</v>
      </c>
      <c r="BX172" t="s">
        <v>1103</v>
      </c>
      <c r="BY172" t="s">
        <v>1536</v>
      </c>
      <c r="BZ172" t="s">
        <v>1537</v>
      </c>
      <c r="CA172" t="s">
        <v>1547</v>
      </c>
      <c r="CB172" t="s">
        <v>6448</v>
      </c>
      <c r="CC172" t="s">
        <v>6662</v>
      </c>
      <c r="CD172" t="s">
        <v>1549</v>
      </c>
      <c r="CI172">
        <v>40.192961109999999</v>
      </c>
      <c r="CJ172">
        <v>-109.91581944000001</v>
      </c>
      <c r="CN172" t="s">
        <v>135</v>
      </c>
      <c r="CO172" t="s">
        <v>153</v>
      </c>
      <c r="CV172" t="s">
        <v>154</v>
      </c>
      <c r="CW172" t="s">
        <v>514</v>
      </c>
      <c r="CX172" t="s">
        <v>1414</v>
      </c>
      <c r="DC172" s="15"/>
      <c r="DH172" t="s">
        <v>146</v>
      </c>
    </row>
    <row r="173" spans="1:112" x14ac:dyDescent="0.25">
      <c r="A173" t="s">
        <v>1536</v>
      </c>
      <c r="B173" t="s">
        <v>1537</v>
      </c>
      <c r="C173" t="s">
        <v>6787</v>
      </c>
      <c r="D173" t="s">
        <v>124</v>
      </c>
      <c r="E173" t="s">
        <v>125</v>
      </c>
      <c r="G173" s="15">
        <v>44004</v>
      </c>
      <c r="H173" t="s">
        <v>484</v>
      </c>
      <c r="I173" t="s">
        <v>128</v>
      </c>
      <c r="J173" s="15"/>
      <c r="T173" t="s">
        <v>1540</v>
      </c>
      <c r="V173" t="s">
        <v>6670</v>
      </c>
      <c r="AA173" t="s">
        <v>1542</v>
      </c>
      <c r="AB173" t="s">
        <v>1536</v>
      </c>
      <c r="AC173" t="s">
        <v>1543</v>
      </c>
      <c r="AD173" t="s">
        <v>1407</v>
      </c>
      <c r="AE173" t="s">
        <v>1544</v>
      </c>
      <c r="AF173" t="s">
        <v>137</v>
      </c>
      <c r="AG173" t="s">
        <v>138</v>
      </c>
      <c r="AI173" t="s">
        <v>139</v>
      </c>
      <c r="AK173" t="s">
        <v>140</v>
      </c>
      <c r="AM173" t="s">
        <v>141</v>
      </c>
      <c r="AZ173" t="s">
        <v>1545</v>
      </c>
      <c r="BA173" t="s">
        <v>1208</v>
      </c>
      <c r="BB173" t="s">
        <v>1546</v>
      </c>
      <c r="BE173" s="15">
        <v>44006</v>
      </c>
      <c r="BG173" t="s">
        <v>145</v>
      </c>
      <c r="BH173">
        <v>2</v>
      </c>
      <c r="BI173" t="s">
        <v>139</v>
      </c>
      <c r="BJ173" s="15"/>
      <c r="BK173" t="s">
        <v>146</v>
      </c>
      <c r="BL173">
        <v>7</v>
      </c>
      <c r="BM173" s="16">
        <v>44004.739583333299</v>
      </c>
      <c r="BO173" s="16"/>
      <c r="BP173" t="s">
        <v>147</v>
      </c>
      <c r="BQ173" t="s">
        <v>147</v>
      </c>
      <c r="BS173">
        <v>2</v>
      </c>
      <c r="BT173" t="b">
        <v>0</v>
      </c>
      <c r="BV173">
        <v>2</v>
      </c>
      <c r="BW173">
        <v>1</v>
      </c>
      <c r="BX173" t="s">
        <v>1103</v>
      </c>
      <c r="BY173" t="s">
        <v>1536</v>
      </c>
      <c r="BZ173" t="s">
        <v>1537</v>
      </c>
      <c r="CA173" t="s">
        <v>1547</v>
      </c>
      <c r="CB173" t="s">
        <v>6448</v>
      </c>
      <c r="CC173" t="s">
        <v>6671</v>
      </c>
      <c r="CD173" t="s">
        <v>1549</v>
      </c>
      <c r="CI173">
        <v>40.206716669999999</v>
      </c>
      <c r="CJ173">
        <v>-109.85923889</v>
      </c>
      <c r="CN173" t="s">
        <v>135</v>
      </c>
      <c r="CO173" t="s">
        <v>153</v>
      </c>
      <c r="CV173" t="s">
        <v>154</v>
      </c>
      <c r="CW173" t="s">
        <v>514</v>
      </c>
      <c r="CX173" t="s">
        <v>1414</v>
      </c>
      <c r="DC173" s="15"/>
      <c r="DH173" t="s">
        <v>146</v>
      </c>
    </row>
    <row r="174" spans="1:112" x14ac:dyDescent="0.25">
      <c r="A174" t="s">
        <v>1536</v>
      </c>
      <c r="B174" t="s">
        <v>1537</v>
      </c>
      <c r="C174" t="s">
        <v>6788</v>
      </c>
      <c r="D174" t="s">
        <v>124</v>
      </c>
      <c r="E174" t="s">
        <v>125</v>
      </c>
      <c r="G174" s="15">
        <v>44004</v>
      </c>
      <c r="H174" t="s">
        <v>1325</v>
      </c>
      <c r="I174" t="s">
        <v>128</v>
      </c>
      <c r="J174" s="15"/>
      <c r="T174" t="s">
        <v>1540</v>
      </c>
      <c r="V174" t="s">
        <v>6676</v>
      </c>
      <c r="AA174" t="s">
        <v>1542</v>
      </c>
      <c r="AB174" t="s">
        <v>1536</v>
      </c>
      <c r="AC174" t="s">
        <v>1543</v>
      </c>
      <c r="AD174" t="s">
        <v>1407</v>
      </c>
      <c r="AE174" t="s">
        <v>1544</v>
      </c>
      <c r="AF174" t="s">
        <v>137</v>
      </c>
      <c r="AG174" t="s">
        <v>138</v>
      </c>
      <c r="AI174" t="s">
        <v>139</v>
      </c>
      <c r="AK174" t="s">
        <v>140</v>
      </c>
      <c r="AM174" t="s">
        <v>141</v>
      </c>
      <c r="AZ174" t="s">
        <v>1545</v>
      </c>
      <c r="BA174" t="s">
        <v>1208</v>
      </c>
      <c r="BB174" t="s">
        <v>1546</v>
      </c>
      <c r="BE174" s="15">
        <v>44007</v>
      </c>
      <c r="BG174" t="s">
        <v>145</v>
      </c>
      <c r="BH174">
        <v>2</v>
      </c>
      <c r="BI174" t="s">
        <v>139</v>
      </c>
      <c r="BJ174" s="15"/>
      <c r="BK174" t="s">
        <v>146</v>
      </c>
      <c r="BL174">
        <v>7</v>
      </c>
      <c r="BM174" s="16">
        <v>44004.770833333299</v>
      </c>
      <c r="BO174" s="16"/>
      <c r="BP174" t="s">
        <v>147</v>
      </c>
      <c r="BQ174" t="s">
        <v>147</v>
      </c>
      <c r="BS174">
        <v>2</v>
      </c>
      <c r="BT174" t="b">
        <v>0</v>
      </c>
      <c r="BV174">
        <v>2</v>
      </c>
      <c r="BW174">
        <v>1</v>
      </c>
      <c r="BX174" t="s">
        <v>1103</v>
      </c>
      <c r="BY174" t="s">
        <v>1536</v>
      </c>
      <c r="BZ174" t="s">
        <v>1537</v>
      </c>
      <c r="CA174" t="s">
        <v>6677</v>
      </c>
      <c r="CB174" t="s">
        <v>6448</v>
      </c>
      <c r="CC174" t="s">
        <v>6678</v>
      </c>
      <c r="CD174" t="s">
        <v>1549</v>
      </c>
      <c r="CI174">
        <v>40.24157778</v>
      </c>
      <c r="CJ174">
        <v>-109.85942778</v>
      </c>
      <c r="CN174" t="s">
        <v>135</v>
      </c>
      <c r="CO174" t="s">
        <v>153</v>
      </c>
      <c r="CV174" t="s">
        <v>154</v>
      </c>
      <c r="CW174" t="s">
        <v>514</v>
      </c>
      <c r="CX174" t="s">
        <v>1414</v>
      </c>
      <c r="DC174" s="15"/>
      <c r="DH174" t="s">
        <v>146</v>
      </c>
    </row>
    <row r="175" spans="1:112" x14ac:dyDescent="0.25">
      <c r="A175" t="s">
        <v>1536</v>
      </c>
      <c r="B175" t="s">
        <v>1537</v>
      </c>
      <c r="C175" t="s">
        <v>6789</v>
      </c>
      <c r="D175" t="s">
        <v>124</v>
      </c>
      <c r="E175" t="s">
        <v>125</v>
      </c>
      <c r="G175" s="15">
        <v>44004</v>
      </c>
      <c r="H175" t="s">
        <v>309</v>
      </c>
      <c r="I175" t="s">
        <v>128</v>
      </c>
      <c r="J175" s="15"/>
      <c r="T175" t="s">
        <v>1540</v>
      </c>
      <c r="V175" t="s">
        <v>6680</v>
      </c>
      <c r="AA175" t="s">
        <v>1542</v>
      </c>
      <c r="AB175" t="s">
        <v>1536</v>
      </c>
      <c r="AC175" t="s">
        <v>1543</v>
      </c>
      <c r="AD175" t="s">
        <v>1407</v>
      </c>
      <c r="AE175" t="s">
        <v>1544</v>
      </c>
      <c r="AF175" t="s">
        <v>137</v>
      </c>
      <c r="AG175" t="s">
        <v>138</v>
      </c>
      <c r="AI175" t="s">
        <v>139</v>
      </c>
      <c r="AK175" t="s">
        <v>140</v>
      </c>
      <c r="AM175" t="s">
        <v>141</v>
      </c>
      <c r="AZ175" t="s">
        <v>1545</v>
      </c>
      <c r="BA175" t="s">
        <v>1208</v>
      </c>
      <c r="BB175" t="s">
        <v>1546</v>
      </c>
      <c r="BE175" s="15">
        <v>44007</v>
      </c>
      <c r="BG175" t="s">
        <v>145</v>
      </c>
      <c r="BH175">
        <v>2</v>
      </c>
      <c r="BI175" t="s">
        <v>139</v>
      </c>
      <c r="BJ175" s="15"/>
      <c r="BK175" t="s">
        <v>146</v>
      </c>
      <c r="BL175">
        <v>7</v>
      </c>
      <c r="BM175" s="16">
        <v>44004.802083333299</v>
      </c>
      <c r="BO175" s="16"/>
      <c r="BP175" t="s">
        <v>147</v>
      </c>
      <c r="BQ175" t="s">
        <v>147</v>
      </c>
      <c r="BS175">
        <v>2</v>
      </c>
      <c r="BT175" t="b">
        <v>0</v>
      </c>
      <c r="BV175">
        <v>2</v>
      </c>
      <c r="BW175">
        <v>1</v>
      </c>
      <c r="BX175" t="s">
        <v>1103</v>
      </c>
      <c r="BY175" t="s">
        <v>1536</v>
      </c>
      <c r="BZ175" t="s">
        <v>1537</v>
      </c>
      <c r="CA175" t="s">
        <v>6681</v>
      </c>
      <c r="CB175" t="s">
        <v>6448</v>
      </c>
      <c r="CC175" t="s">
        <v>6682</v>
      </c>
      <c r="CD175" t="s">
        <v>1549</v>
      </c>
      <c r="CI175">
        <v>40.257886110000001</v>
      </c>
      <c r="CJ175">
        <v>-109.85620556000001</v>
      </c>
      <c r="CN175" t="s">
        <v>135</v>
      </c>
      <c r="CO175" t="s">
        <v>153</v>
      </c>
      <c r="CV175" t="s">
        <v>154</v>
      </c>
      <c r="CW175" t="s">
        <v>514</v>
      </c>
      <c r="CX175" t="s">
        <v>1414</v>
      </c>
      <c r="DC175" s="15"/>
      <c r="DH175" t="s">
        <v>146</v>
      </c>
    </row>
    <row r="176" spans="1:112" x14ac:dyDescent="0.25">
      <c r="A176" t="s">
        <v>1536</v>
      </c>
      <c r="B176" t="s">
        <v>1537</v>
      </c>
      <c r="C176" t="s">
        <v>6790</v>
      </c>
      <c r="D176" t="s">
        <v>124</v>
      </c>
      <c r="E176" t="s">
        <v>125</v>
      </c>
      <c r="G176" s="15">
        <v>44005</v>
      </c>
      <c r="H176" t="s">
        <v>1022</v>
      </c>
      <c r="I176" t="s">
        <v>128</v>
      </c>
      <c r="J176" s="15"/>
      <c r="T176" t="s">
        <v>1540</v>
      </c>
      <c r="V176" t="s">
        <v>6667</v>
      </c>
      <c r="AA176" t="s">
        <v>1542</v>
      </c>
      <c r="AB176" t="s">
        <v>1536</v>
      </c>
      <c r="AC176" t="s">
        <v>1543</v>
      </c>
      <c r="AD176" t="s">
        <v>1407</v>
      </c>
      <c r="AE176" t="s">
        <v>1544</v>
      </c>
      <c r="AF176" t="s">
        <v>137</v>
      </c>
      <c r="AG176" t="s">
        <v>138</v>
      </c>
      <c r="AI176" t="s">
        <v>139</v>
      </c>
      <c r="AK176" t="s">
        <v>140</v>
      </c>
      <c r="AM176" t="s">
        <v>141</v>
      </c>
      <c r="AZ176" t="s">
        <v>1545</v>
      </c>
      <c r="BA176" t="s">
        <v>1208</v>
      </c>
      <c r="BB176" t="s">
        <v>1546</v>
      </c>
      <c r="BE176" s="15">
        <v>44007</v>
      </c>
      <c r="BG176" t="s">
        <v>145</v>
      </c>
      <c r="BH176">
        <v>2</v>
      </c>
      <c r="BI176" t="s">
        <v>139</v>
      </c>
      <c r="BJ176" s="15"/>
      <c r="BK176" t="s">
        <v>146</v>
      </c>
      <c r="BL176">
        <v>7</v>
      </c>
      <c r="BM176" s="16">
        <v>44005.6875</v>
      </c>
      <c r="BO176" s="16"/>
      <c r="BP176" t="s">
        <v>147</v>
      </c>
      <c r="BQ176" t="s">
        <v>147</v>
      </c>
      <c r="BS176">
        <v>2</v>
      </c>
      <c r="BT176" t="b">
        <v>0</v>
      </c>
      <c r="BV176">
        <v>2</v>
      </c>
      <c r="BW176">
        <v>1</v>
      </c>
      <c r="BX176" t="s">
        <v>1103</v>
      </c>
      <c r="BY176" t="s">
        <v>1536</v>
      </c>
      <c r="BZ176" t="s">
        <v>1537</v>
      </c>
      <c r="CA176" t="s">
        <v>1547</v>
      </c>
      <c r="CB176" t="s">
        <v>6448</v>
      </c>
      <c r="CC176" t="s">
        <v>6668</v>
      </c>
      <c r="CD176" t="s">
        <v>1549</v>
      </c>
      <c r="CI176">
        <v>40.152069439999998</v>
      </c>
      <c r="CJ176">
        <v>-109.74118056</v>
      </c>
      <c r="CN176" t="s">
        <v>135</v>
      </c>
      <c r="CO176" t="s">
        <v>153</v>
      </c>
      <c r="CV176" t="s">
        <v>154</v>
      </c>
      <c r="CW176" t="s">
        <v>514</v>
      </c>
      <c r="CX176" t="s">
        <v>1414</v>
      </c>
      <c r="DC176" s="15"/>
      <c r="DH176" t="s">
        <v>146</v>
      </c>
    </row>
    <row r="177" spans="1:112" x14ac:dyDescent="0.25">
      <c r="A177" t="s">
        <v>1536</v>
      </c>
      <c r="B177" t="s">
        <v>1537</v>
      </c>
      <c r="C177" t="s">
        <v>6791</v>
      </c>
      <c r="D177" t="s">
        <v>124</v>
      </c>
      <c r="E177" t="s">
        <v>125</v>
      </c>
      <c r="G177" s="15">
        <v>44005</v>
      </c>
      <c r="H177" t="s">
        <v>819</v>
      </c>
      <c r="I177" t="s">
        <v>128</v>
      </c>
      <c r="J177" s="15"/>
      <c r="T177" t="s">
        <v>1540</v>
      </c>
      <c r="V177" t="s">
        <v>6664</v>
      </c>
      <c r="AA177" t="s">
        <v>1542</v>
      </c>
      <c r="AB177" t="s">
        <v>1536</v>
      </c>
      <c r="AC177" t="s">
        <v>1543</v>
      </c>
      <c r="AD177" t="s">
        <v>1407</v>
      </c>
      <c r="AE177" t="s">
        <v>1544</v>
      </c>
      <c r="AF177" t="s">
        <v>137</v>
      </c>
      <c r="AG177" t="s">
        <v>138</v>
      </c>
      <c r="AI177" t="s">
        <v>139</v>
      </c>
      <c r="AK177" t="s">
        <v>140</v>
      </c>
      <c r="AM177" t="s">
        <v>141</v>
      </c>
      <c r="AZ177" t="s">
        <v>1545</v>
      </c>
      <c r="BA177" t="s">
        <v>1208</v>
      </c>
      <c r="BB177" t="s">
        <v>1546</v>
      </c>
      <c r="BE177" s="15">
        <v>44007</v>
      </c>
      <c r="BG177" t="s">
        <v>145</v>
      </c>
      <c r="BH177">
        <v>2</v>
      </c>
      <c r="BI177" t="s">
        <v>139</v>
      </c>
      <c r="BJ177" s="15"/>
      <c r="BK177" t="s">
        <v>146</v>
      </c>
      <c r="BL177">
        <v>7</v>
      </c>
      <c r="BM177" s="16">
        <v>44005.78125</v>
      </c>
      <c r="BO177" s="16"/>
      <c r="BP177" t="s">
        <v>147</v>
      </c>
      <c r="BQ177" t="s">
        <v>147</v>
      </c>
      <c r="BS177">
        <v>2</v>
      </c>
      <c r="BT177" t="b">
        <v>0</v>
      </c>
      <c r="BV177">
        <v>2</v>
      </c>
      <c r="BW177">
        <v>1</v>
      </c>
      <c r="BX177" t="s">
        <v>1103</v>
      </c>
      <c r="BY177" t="s">
        <v>1536</v>
      </c>
      <c r="BZ177" t="s">
        <v>1537</v>
      </c>
      <c r="CA177" t="s">
        <v>1547</v>
      </c>
      <c r="CB177" t="s">
        <v>6448</v>
      </c>
      <c r="CC177" t="s">
        <v>6665</v>
      </c>
      <c r="CD177" t="s">
        <v>1549</v>
      </c>
      <c r="CI177">
        <v>40.201566669999998</v>
      </c>
      <c r="CJ177">
        <v>-109.78384167</v>
      </c>
      <c r="CN177" t="s">
        <v>135</v>
      </c>
      <c r="CO177" t="s">
        <v>153</v>
      </c>
      <c r="CV177" t="s">
        <v>154</v>
      </c>
      <c r="CW177" t="s">
        <v>514</v>
      </c>
      <c r="CX177" t="s">
        <v>1414</v>
      </c>
      <c r="DC177" s="15"/>
      <c r="DH177" t="s">
        <v>146</v>
      </c>
    </row>
    <row r="178" spans="1:112" x14ac:dyDescent="0.25">
      <c r="A178" t="s">
        <v>1536</v>
      </c>
      <c r="B178" t="s">
        <v>1537</v>
      </c>
      <c r="C178" t="s">
        <v>6792</v>
      </c>
      <c r="D178" t="s">
        <v>124</v>
      </c>
      <c r="E178" t="s">
        <v>125</v>
      </c>
      <c r="G178" s="15">
        <v>44005</v>
      </c>
      <c r="H178" t="s">
        <v>1584</v>
      </c>
      <c r="I178" t="s">
        <v>128</v>
      </c>
      <c r="J178" s="15"/>
      <c r="T178" t="s">
        <v>1540</v>
      </c>
      <c r="V178" t="s">
        <v>6720</v>
      </c>
      <c r="AA178" t="s">
        <v>1542</v>
      </c>
      <c r="AB178" t="s">
        <v>1536</v>
      </c>
      <c r="AC178" t="s">
        <v>1543</v>
      </c>
      <c r="AD178" t="s">
        <v>1407</v>
      </c>
      <c r="AE178" t="s">
        <v>1544</v>
      </c>
      <c r="AF178" t="s">
        <v>137</v>
      </c>
      <c r="AG178" t="s">
        <v>138</v>
      </c>
      <c r="AI178" t="s">
        <v>139</v>
      </c>
      <c r="AK178" t="s">
        <v>140</v>
      </c>
      <c r="AM178" t="s">
        <v>141</v>
      </c>
      <c r="AZ178" t="s">
        <v>1545</v>
      </c>
      <c r="BA178" t="s">
        <v>1208</v>
      </c>
      <c r="BB178" t="s">
        <v>1546</v>
      </c>
      <c r="BE178" s="15">
        <v>44007</v>
      </c>
      <c r="BG178" t="s">
        <v>145</v>
      </c>
      <c r="BH178">
        <v>2</v>
      </c>
      <c r="BI178" t="s">
        <v>139</v>
      </c>
      <c r="BJ178" s="15"/>
      <c r="BK178" t="s">
        <v>146</v>
      </c>
      <c r="BL178">
        <v>7</v>
      </c>
      <c r="BM178" s="16">
        <v>44005.784722222197</v>
      </c>
      <c r="BO178" s="16"/>
      <c r="BP178" t="s">
        <v>147</v>
      </c>
      <c r="BQ178" t="s">
        <v>147</v>
      </c>
      <c r="BS178">
        <v>2</v>
      </c>
      <c r="BT178" t="b">
        <v>0</v>
      </c>
      <c r="BV178">
        <v>2</v>
      </c>
      <c r="BW178">
        <v>1</v>
      </c>
      <c r="BX178" t="s">
        <v>1103</v>
      </c>
      <c r="BY178" t="s">
        <v>1536</v>
      </c>
      <c r="BZ178" t="s">
        <v>1537</v>
      </c>
      <c r="CA178" t="s">
        <v>1547</v>
      </c>
      <c r="CB178" t="s">
        <v>6448</v>
      </c>
      <c r="CI178">
        <v>1</v>
      </c>
      <c r="CJ178">
        <v>-1</v>
      </c>
      <c r="CN178" t="s">
        <v>135</v>
      </c>
      <c r="CO178" t="s">
        <v>153</v>
      </c>
      <c r="CV178" t="s">
        <v>154</v>
      </c>
      <c r="DC178" s="15"/>
      <c r="DH178" t="s">
        <v>146</v>
      </c>
    </row>
    <row r="179" spans="1:112" x14ac:dyDescent="0.25">
      <c r="A179" t="s">
        <v>1536</v>
      </c>
      <c r="B179" t="s">
        <v>1537</v>
      </c>
      <c r="C179" t="s">
        <v>6793</v>
      </c>
      <c r="D179" t="s">
        <v>124</v>
      </c>
      <c r="E179" t="s">
        <v>125</v>
      </c>
      <c r="G179" s="15">
        <v>44007</v>
      </c>
      <c r="H179" t="s">
        <v>973</v>
      </c>
      <c r="I179" t="s">
        <v>128</v>
      </c>
      <c r="J179" s="15"/>
      <c r="T179" t="s">
        <v>1540</v>
      </c>
      <c r="V179" t="s">
        <v>6673</v>
      </c>
      <c r="AA179" t="s">
        <v>1542</v>
      </c>
      <c r="AB179" t="s">
        <v>1536</v>
      </c>
      <c r="AC179" t="s">
        <v>1543</v>
      </c>
      <c r="AD179" t="s">
        <v>1407</v>
      </c>
      <c r="AE179" t="s">
        <v>1544</v>
      </c>
      <c r="AF179" t="s">
        <v>137</v>
      </c>
      <c r="AG179" t="s">
        <v>138</v>
      </c>
      <c r="AI179" t="s">
        <v>139</v>
      </c>
      <c r="AK179" t="s">
        <v>140</v>
      </c>
      <c r="AM179" t="s">
        <v>141</v>
      </c>
      <c r="AZ179" t="s">
        <v>1545</v>
      </c>
      <c r="BA179" t="s">
        <v>1208</v>
      </c>
      <c r="BB179" t="s">
        <v>1546</v>
      </c>
      <c r="BE179" s="15">
        <v>44011</v>
      </c>
      <c r="BG179" t="s">
        <v>145</v>
      </c>
      <c r="BH179">
        <v>2</v>
      </c>
      <c r="BI179" t="s">
        <v>139</v>
      </c>
      <c r="BJ179" s="15"/>
      <c r="BK179" t="s">
        <v>146</v>
      </c>
      <c r="BL179">
        <v>7</v>
      </c>
      <c r="BM179" s="16">
        <v>44007.729166666701</v>
      </c>
      <c r="BO179" s="16"/>
      <c r="BP179" t="s">
        <v>147</v>
      </c>
      <c r="BQ179" t="s">
        <v>147</v>
      </c>
      <c r="BS179">
        <v>2</v>
      </c>
      <c r="BT179" t="b">
        <v>0</v>
      </c>
      <c r="BV179">
        <v>2</v>
      </c>
      <c r="BW179">
        <v>1</v>
      </c>
      <c r="BX179" t="s">
        <v>1103</v>
      </c>
      <c r="BY179" t="s">
        <v>1536</v>
      </c>
      <c r="BZ179" t="s">
        <v>1537</v>
      </c>
      <c r="CA179" t="s">
        <v>1547</v>
      </c>
      <c r="CB179" t="s">
        <v>6448</v>
      </c>
      <c r="CC179" t="s">
        <v>6674</v>
      </c>
      <c r="CD179" t="s">
        <v>1549</v>
      </c>
      <c r="CI179">
        <v>40.232916670000002</v>
      </c>
      <c r="CJ179">
        <v>-109.80218333000001</v>
      </c>
      <c r="CN179" t="s">
        <v>135</v>
      </c>
      <c r="CO179" t="s">
        <v>153</v>
      </c>
      <c r="CV179" t="s">
        <v>154</v>
      </c>
      <c r="CW179" t="s">
        <v>514</v>
      </c>
      <c r="CX179" t="s">
        <v>1414</v>
      </c>
      <c r="DC179" s="15"/>
      <c r="DH179" t="s">
        <v>146</v>
      </c>
    </row>
    <row r="180" spans="1:112" x14ac:dyDescent="0.25">
      <c r="A180" t="s">
        <v>6693</v>
      </c>
      <c r="B180" t="s">
        <v>6694</v>
      </c>
      <c r="C180" t="s">
        <v>6794</v>
      </c>
      <c r="D180" t="s">
        <v>124</v>
      </c>
      <c r="E180" t="s">
        <v>125</v>
      </c>
      <c r="G180" s="15">
        <v>44020</v>
      </c>
      <c r="H180" t="s">
        <v>573</v>
      </c>
      <c r="I180" t="s">
        <v>6795</v>
      </c>
      <c r="J180" s="15"/>
      <c r="T180" t="s">
        <v>6697</v>
      </c>
      <c r="V180" t="s">
        <v>6698</v>
      </c>
      <c r="AD180" t="s">
        <v>1407</v>
      </c>
      <c r="AE180" t="s">
        <v>1544</v>
      </c>
      <c r="AF180" t="s">
        <v>137</v>
      </c>
      <c r="AG180" t="s">
        <v>6009</v>
      </c>
      <c r="AI180" t="s">
        <v>139</v>
      </c>
      <c r="AK180" t="s">
        <v>140</v>
      </c>
      <c r="AM180" t="s">
        <v>141</v>
      </c>
      <c r="AZ180" t="s">
        <v>3220</v>
      </c>
      <c r="BA180" t="s">
        <v>1208</v>
      </c>
      <c r="BB180" t="s">
        <v>3221</v>
      </c>
      <c r="BE180" s="15"/>
      <c r="BG180" t="s">
        <v>6796</v>
      </c>
      <c r="BH180">
        <v>2</v>
      </c>
      <c r="BI180" t="s">
        <v>139</v>
      </c>
      <c r="BJ180" s="15"/>
      <c r="BK180" t="s">
        <v>146</v>
      </c>
      <c r="BL180">
        <v>9</v>
      </c>
      <c r="BM180" s="16">
        <v>44020.909722222197</v>
      </c>
      <c r="BO180" s="16"/>
      <c r="BP180" t="s">
        <v>147</v>
      </c>
      <c r="BQ180" t="s">
        <v>147</v>
      </c>
      <c r="BS180">
        <v>2</v>
      </c>
      <c r="BT180" t="b">
        <v>0</v>
      </c>
      <c r="BV180">
        <v>2</v>
      </c>
      <c r="BW180">
        <v>1</v>
      </c>
      <c r="BX180" t="s">
        <v>1103</v>
      </c>
      <c r="BY180" t="s">
        <v>6693</v>
      </c>
      <c r="BZ180" t="s">
        <v>6694</v>
      </c>
      <c r="CA180" t="s">
        <v>6701</v>
      </c>
      <c r="CB180" t="s">
        <v>6448</v>
      </c>
      <c r="CD180" t="s">
        <v>6702</v>
      </c>
      <c r="CI180">
        <v>61.895940000000003</v>
      </c>
      <c r="CJ180">
        <v>-157.7021</v>
      </c>
      <c r="CN180" t="s">
        <v>1971</v>
      </c>
      <c r="CO180" t="s">
        <v>298</v>
      </c>
      <c r="CV180" t="s">
        <v>154</v>
      </c>
      <c r="CW180" t="s">
        <v>6703</v>
      </c>
      <c r="CX180" t="s">
        <v>6704</v>
      </c>
      <c r="DC180" s="15"/>
      <c r="DH180" t="s">
        <v>146</v>
      </c>
    </row>
    <row r="181" spans="1:112" x14ac:dyDescent="0.25">
      <c r="A181" t="s">
        <v>6693</v>
      </c>
      <c r="B181" t="s">
        <v>6694</v>
      </c>
      <c r="C181" t="s">
        <v>6797</v>
      </c>
      <c r="D181" t="s">
        <v>124</v>
      </c>
      <c r="E181" t="s">
        <v>125</v>
      </c>
      <c r="G181" s="15">
        <v>44020</v>
      </c>
      <c r="H181" t="s">
        <v>2079</v>
      </c>
      <c r="I181" t="s">
        <v>6795</v>
      </c>
      <c r="J181" s="15"/>
      <c r="T181" t="s">
        <v>6697</v>
      </c>
      <c r="V181" t="s">
        <v>6706</v>
      </c>
      <c r="AD181" t="s">
        <v>1407</v>
      </c>
      <c r="AE181" t="s">
        <v>1544</v>
      </c>
      <c r="AF181" t="s">
        <v>137</v>
      </c>
      <c r="AG181" t="s">
        <v>6009</v>
      </c>
      <c r="AI181" t="s">
        <v>139</v>
      </c>
      <c r="AK181" t="s">
        <v>140</v>
      </c>
      <c r="AM181" t="s">
        <v>141</v>
      </c>
      <c r="AZ181" t="s">
        <v>3220</v>
      </c>
      <c r="BA181" t="s">
        <v>1208</v>
      </c>
      <c r="BB181" t="s">
        <v>3221</v>
      </c>
      <c r="BE181" s="15"/>
      <c r="BG181" t="s">
        <v>6796</v>
      </c>
      <c r="BH181">
        <v>2</v>
      </c>
      <c r="BI181" t="s">
        <v>139</v>
      </c>
      <c r="BJ181" s="15"/>
      <c r="BK181" t="s">
        <v>146</v>
      </c>
      <c r="BL181">
        <v>9</v>
      </c>
      <c r="BM181" s="16">
        <v>44020.972222222197</v>
      </c>
      <c r="BO181" s="16"/>
      <c r="BP181" t="s">
        <v>147</v>
      </c>
      <c r="BQ181" t="s">
        <v>147</v>
      </c>
      <c r="BS181">
        <v>2</v>
      </c>
      <c r="BT181" t="b">
        <v>0</v>
      </c>
      <c r="BV181">
        <v>2</v>
      </c>
      <c r="BW181">
        <v>1</v>
      </c>
      <c r="BX181" t="s">
        <v>1103</v>
      </c>
      <c r="BY181" t="s">
        <v>6693</v>
      </c>
      <c r="BZ181" t="s">
        <v>6694</v>
      </c>
      <c r="CA181" t="s">
        <v>6707</v>
      </c>
      <c r="CB181" t="s">
        <v>6448</v>
      </c>
      <c r="CD181" t="s">
        <v>6702</v>
      </c>
      <c r="CI181">
        <v>61.898139999999998</v>
      </c>
      <c r="CJ181">
        <v>-157.7139</v>
      </c>
      <c r="CN181" t="s">
        <v>1971</v>
      </c>
      <c r="CO181" t="s">
        <v>298</v>
      </c>
      <c r="CV181" t="s">
        <v>154</v>
      </c>
      <c r="CW181" t="s">
        <v>6703</v>
      </c>
      <c r="CX181" t="s">
        <v>6704</v>
      </c>
      <c r="DC181" s="15"/>
      <c r="DH181" t="s">
        <v>146</v>
      </c>
    </row>
    <row r="182" spans="1:112" x14ac:dyDescent="0.25">
      <c r="A182" t="s">
        <v>6693</v>
      </c>
      <c r="B182" t="s">
        <v>6694</v>
      </c>
      <c r="C182" t="s">
        <v>6798</v>
      </c>
      <c r="D182" t="s">
        <v>124</v>
      </c>
      <c r="E182" t="s">
        <v>125</v>
      </c>
      <c r="G182" s="15">
        <v>44069</v>
      </c>
      <c r="H182" t="s">
        <v>828</v>
      </c>
      <c r="I182" t="s">
        <v>6795</v>
      </c>
      <c r="J182" s="15"/>
      <c r="T182" t="s">
        <v>6697</v>
      </c>
      <c r="V182" t="s">
        <v>6698</v>
      </c>
      <c r="AD182" t="s">
        <v>1407</v>
      </c>
      <c r="AE182" t="s">
        <v>1544</v>
      </c>
      <c r="AF182" t="s">
        <v>137</v>
      </c>
      <c r="AG182" t="s">
        <v>6009</v>
      </c>
      <c r="AI182" t="s">
        <v>139</v>
      </c>
      <c r="AK182" t="s">
        <v>140</v>
      </c>
      <c r="AM182" t="s">
        <v>141</v>
      </c>
      <c r="AZ182" t="s">
        <v>3220</v>
      </c>
      <c r="BA182" t="s">
        <v>1208</v>
      </c>
      <c r="BB182" t="s">
        <v>3221</v>
      </c>
      <c r="BE182" s="15"/>
      <c r="BG182" t="s">
        <v>6796</v>
      </c>
      <c r="BH182">
        <v>2</v>
      </c>
      <c r="BI182" t="s">
        <v>139</v>
      </c>
      <c r="BJ182" s="15"/>
      <c r="BK182" t="s">
        <v>146</v>
      </c>
      <c r="BL182">
        <v>9</v>
      </c>
      <c r="BM182" s="16">
        <v>44069.829861111102</v>
      </c>
      <c r="BO182" s="16"/>
      <c r="BP182" t="s">
        <v>147</v>
      </c>
      <c r="BQ182" t="s">
        <v>147</v>
      </c>
      <c r="BS182">
        <v>2</v>
      </c>
      <c r="BT182" t="b">
        <v>0</v>
      </c>
      <c r="BV182">
        <v>2</v>
      </c>
      <c r="BW182">
        <v>1</v>
      </c>
      <c r="BX182" t="s">
        <v>1103</v>
      </c>
      <c r="BY182" t="s">
        <v>6693</v>
      </c>
      <c r="BZ182" t="s">
        <v>6694</v>
      </c>
      <c r="CA182" t="s">
        <v>6701</v>
      </c>
      <c r="CB182" t="s">
        <v>6448</v>
      </c>
      <c r="CD182" t="s">
        <v>6702</v>
      </c>
      <c r="CI182">
        <v>61.895940000000003</v>
      </c>
      <c r="CJ182">
        <v>-157.7021</v>
      </c>
      <c r="CN182" t="s">
        <v>1971</v>
      </c>
      <c r="CO182" t="s">
        <v>298</v>
      </c>
      <c r="CV182" t="s">
        <v>154</v>
      </c>
      <c r="CW182" t="s">
        <v>6703</v>
      </c>
      <c r="CX182" t="s">
        <v>6704</v>
      </c>
      <c r="DC182" s="15"/>
      <c r="DH182" t="s">
        <v>146</v>
      </c>
    </row>
    <row r="183" spans="1:112" x14ac:dyDescent="0.25">
      <c r="A183" t="s">
        <v>6693</v>
      </c>
      <c r="B183" t="s">
        <v>6694</v>
      </c>
      <c r="C183" t="s">
        <v>6799</v>
      </c>
      <c r="D183" t="s">
        <v>124</v>
      </c>
      <c r="E183" t="s">
        <v>125</v>
      </c>
      <c r="G183" s="15">
        <v>44069</v>
      </c>
      <c r="H183" t="s">
        <v>1996</v>
      </c>
      <c r="I183" t="s">
        <v>6795</v>
      </c>
      <c r="J183" s="15"/>
      <c r="T183" t="s">
        <v>6697</v>
      </c>
      <c r="V183" t="s">
        <v>6706</v>
      </c>
      <c r="AD183" t="s">
        <v>1407</v>
      </c>
      <c r="AE183" t="s">
        <v>1544</v>
      </c>
      <c r="AF183" t="s">
        <v>137</v>
      </c>
      <c r="AG183" t="s">
        <v>6009</v>
      </c>
      <c r="AI183" t="s">
        <v>139</v>
      </c>
      <c r="AK183" t="s">
        <v>140</v>
      </c>
      <c r="AM183" t="s">
        <v>141</v>
      </c>
      <c r="AZ183" t="s">
        <v>3220</v>
      </c>
      <c r="BA183" t="s">
        <v>1208</v>
      </c>
      <c r="BB183" t="s">
        <v>3221</v>
      </c>
      <c r="BE183" s="15"/>
      <c r="BG183" t="s">
        <v>6796</v>
      </c>
      <c r="BH183">
        <v>2</v>
      </c>
      <c r="BI183" t="s">
        <v>139</v>
      </c>
      <c r="BJ183" s="15"/>
      <c r="BK183" t="s">
        <v>146</v>
      </c>
      <c r="BL183">
        <v>9</v>
      </c>
      <c r="BM183" s="16">
        <v>44069.871527777803</v>
      </c>
      <c r="BO183" s="16"/>
      <c r="BP183" t="s">
        <v>147</v>
      </c>
      <c r="BQ183" t="s">
        <v>147</v>
      </c>
      <c r="BS183">
        <v>2</v>
      </c>
      <c r="BT183" t="b">
        <v>0</v>
      </c>
      <c r="BV183">
        <v>2</v>
      </c>
      <c r="BW183">
        <v>1</v>
      </c>
      <c r="BX183" t="s">
        <v>1103</v>
      </c>
      <c r="BY183" t="s">
        <v>6693</v>
      </c>
      <c r="BZ183" t="s">
        <v>6694</v>
      </c>
      <c r="CA183" t="s">
        <v>6707</v>
      </c>
      <c r="CB183" t="s">
        <v>6448</v>
      </c>
      <c r="CD183" t="s">
        <v>6702</v>
      </c>
      <c r="CI183">
        <v>61.898139999999998</v>
      </c>
      <c r="CJ183">
        <v>-157.7139</v>
      </c>
      <c r="CN183" t="s">
        <v>1971</v>
      </c>
      <c r="CO183" t="s">
        <v>298</v>
      </c>
      <c r="CV183" t="s">
        <v>154</v>
      </c>
      <c r="CW183" t="s">
        <v>6703</v>
      </c>
      <c r="CX183" t="s">
        <v>6704</v>
      </c>
      <c r="DC183" s="15"/>
      <c r="DH183" t="s">
        <v>146</v>
      </c>
    </row>
    <row r="184" spans="1:112" x14ac:dyDescent="0.25">
      <c r="A184" t="s">
        <v>6416</v>
      </c>
      <c r="B184" t="s">
        <v>6417</v>
      </c>
      <c r="C184" t="s">
        <v>6800</v>
      </c>
      <c r="D184" t="s">
        <v>124</v>
      </c>
      <c r="E184" t="s">
        <v>125</v>
      </c>
      <c r="G184" s="15">
        <v>42527</v>
      </c>
      <c r="J184" s="15"/>
      <c r="T184" t="s">
        <v>6419</v>
      </c>
      <c r="V184" t="s">
        <v>6801</v>
      </c>
      <c r="AA184" t="s">
        <v>6421</v>
      </c>
      <c r="AB184" t="s">
        <v>6416</v>
      </c>
      <c r="AC184" t="s">
        <v>6422</v>
      </c>
      <c r="AD184" t="s">
        <v>1407</v>
      </c>
      <c r="AE184" t="s">
        <v>1544</v>
      </c>
      <c r="AF184" t="s">
        <v>137</v>
      </c>
      <c r="AG184" t="s">
        <v>1408</v>
      </c>
      <c r="AI184" t="s">
        <v>139</v>
      </c>
      <c r="AK184" t="s">
        <v>140</v>
      </c>
      <c r="AM184" t="s">
        <v>141</v>
      </c>
      <c r="AZ184" t="s">
        <v>2762</v>
      </c>
      <c r="BA184" t="s">
        <v>1208</v>
      </c>
      <c r="BB184" t="s">
        <v>2763</v>
      </c>
      <c r="BC184" t="s">
        <v>2764</v>
      </c>
      <c r="BE184" s="15">
        <v>42530</v>
      </c>
      <c r="BG184" t="s">
        <v>3117</v>
      </c>
      <c r="BH184">
        <v>2</v>
      </c>
      <c r="BI184" t="s">
        <v>139</v>
      </c>
      <c r="BJ184" s="15"/>
      <c r="BK184" t="s">
        <v>146</v>
      </c>
      <c r="BM184" s="16"/>
      <c r="BO184" s="16"/>
      <c r="BP184" t="s">
        <v>147</v>
      </c>
      <c r="BQ184" t="s">
        <v>147</v>
      </c>
      <c r="BS184">
        <v>2</v>
      </c>
      <c r="BT184" t="b">
        <v>0</v>
      </c>
      <c r="BV184">
        <v>2</v>
      </c>
      <c r="BW184">
        <v>1</v>
      </c>
      <c r="BX184" t="s">
        <v>1103</v>
      </c>
      <c r="BY184" t="s">
        <v>6416</v>
      </c>
      <c r="BZ184" t="s">
        <v>6417</v>
      </c>
      <c r="CA184" t="s">
        <v>6802</v>
      </c>
      <c r="CB184" t="s">
        <v>6448</v>
      </c>
      <c r="CD184" t="s">
        <v>6803</v>
      </c>
      <c r="CI184">
        <v>40.084967675999998</v>
      </c>
      <c r="CJ184">
        <v>-109.675747122</v>
      </c>
      <c r="CN184" t="s">
        <v>1971</v>
      </c>
      <c r="CO184" t="s">
        <v>298</v>
      </c>
      <c r="CV184" t="s">
        <v>154</v>
      </c>
      <c r="CW184" t="s">
        <v>514</v>
      </c>
      <c r="CX184" t="s">
        <v>1414</v>
      </c>
      <c r="DC184" s="15"/>
      <c r="DH184" t="s">
        <v>146</v>
      </c>
    </row>
    <row r="185" spans="1:112" x14ac:dyDescent="0.25">
      <c r="A185" t="s">
        <v>6416</v>
      </c>
      <c r="B185" t="s">
        <v>6417</v>
      </c>
      <c r="C185" t="s">
        <v>6804</v>
      </c>
      <c r="D185" t="s">
        <v>124</v>
      </c>
      <c r="E185" t="s">
        <v>125</v>
      </c>
      <c r="G185" s="15">
        <v>42641</v>
      </c>
      <c r="J185" s="15"/>
      <c r="T185" t="s">
        <v>6419</v>
      </c>
      <c r="V185" t="s">
        <v>6805</v>
      </c>
      <c r="AA185" t="s">
        <v>6421</v>
      </c>
      <c r="AB185" t="s">
        <v>6416</v>
      </c>
      <c r="AC185" t="s">
        <v>6422</v>
      </c>
      <c r="AD185" t="s">
        <v>1407</v>
      </c>
      <c r="AE185" t="s">
        <v>1544</v>
      </c>
      <c r="AF185" t="s">
        <v>137</v>
      </c>
      <c r="AG185" t="s">
        <v>1408</v>
      </c>
      <c r="AI185" t="s">
        <v>139</v>
      </c>
      <c r="AK185" t="s">
        <v>140</v>
      </c>
      <c r="AM185" t="s">
        <v>141</v>
      </c>
      <c r="AZ185" t="s">
        <v>2762</v>
      </c>
      <c r="BA185" t="s">
        <v>1208</v>
      </c>
      <c r="BB185" t="s">
        <v>2763</v>
      </c>
      <c r="BC185" t="s">
        <v>2764</v>
      </c>
      <c r="BE185" s="15">
        <v>42648</v>
      </c>
      <c r="BG185" t="s">
        <v>3117</v>
      </c>
      <c r="BH185">
        <v>2</v>
      </c>
      <c r="BI185" t="s">
        <v>139</v>
      </c>
      <c r="BJ185" s="15"/>
      <c r="BK185" t="s">
        <v>146</v>
      </c>
      <c r="BM185" s="16"/>
      <c r="BO185" s="16"/>
      <c r="BP185" t="s">
        <v>147</v>
      </c>
      <c r="BQ185" t="s">
        <v>147</v>
      </c>
      <c r="BS185">
        <v>2</v>
      </c>
      <c r="BT185" t="b">
        <v>0</v>
      </c>
      <c r="BV185">
        <v>2</v>
      </c>
      <c r="BW185">
        <v>1</v>
      </c>
      <c r="BX185" t="s">
        <v>1103</v>
      </c>
      <c r="BY185" t="s">
        <v>6416</v>
      </c>
      <c r="BZ185" t="s">
        <v>6417</v>
      </c>
      <c r="CA185" t="s">
        <v>6806</v>
      </c>
      <c r="CB185" t="s">
        <v>6448</v>
      </c>
      <c r="CD185" t="s">
        <v>6425</v>
      </c>
      <c r="CI185">
        <v>40.082710468999998</v>
      </c>
      <c r="CJ185">
        <v>-109.873731646</v>
      </c>
      <c r="CN185" t="s">
        <v>1971</v>
      </c>
      <c r="CO185" t="s">
        <v>298</v>
      </c>
      <c r="CV185" t="s">
        <v>154</v>
      </c>
      <c r="CW185" t="s">
        <v>514</v>
      </c>
      <c r="CX185" t="s">
        <v>1414</v>
      </c>
      <c r="DC185" s="15"/>
      <c r="DH185" t="s">
        <v>146</v>
      </c>
    </row>
    <row r="186" spans="1:112" x14ac:dyDescent="0.25">
      <c r="A186" t="s">
        <v>6416</v>
      </c>
      <c r="B186" t="s">
        <v>6417</v>
      </c>
      <c r="C186" t="s">
        <v>6807</v>
      </c>
      <c r="D186" t="s">
        <v>124</v>
      </c>
      <c r="E186" t="s">
        <v>125</v>
      </c>
      <c r="G186" s="15">
        <v>42640</v>
      </c>
      <c r="J186" s="15"/>
      <c r="T186" t="s">
        <v>6419</v>
      </c>
      <c r="V186" t="s">
        <v>6808</v>
      </c>
      <c r="AA186" t="s">
        <v>6421</v>
      </c>
      <c r="AB186" t="s">
        <v>6416</v>
      </c>
      <c r="AC186" t="s">
        <v>6422</v>
      </c>
      <c r="AD186" t="s">
        <v>1407</v>
      </c>
      <c r="AE186" t="s">
        <v>1544</v>
      </c>
      <c r="AF186" t="s">
        <v>137</v>
      </c>
      <c r="AG186" t="s">
        <v>1408</v>
      </c>
      <c r="AI186" t="s">
        <v>139</v>
      </c>
      <c r="AK186" t="s">
        <v>140</v>
      </c>
      <c r="AM186" t="s">
        <v>141</v>
      </c>
      <c r="AZ186" t="s">
        <v>2762</v>
      </c>
      <c r="BA186" t="s">
        <v>1208</v>
      </c>
      <c r="BB186" t="s">
        <v>2763</v>
      </c>
      <c r="BC186" t="s">
        <v>2764</v>
      </c>
      <c r="BE186" s="15">
        <v>42648</v>
      </c>
      <c r="BG186" t="s">
        <v>3117</v>
      </c>
      <c r="BH186">
        <v>2</v>
      </c>
      <c r="BI186" t="s">
        <v>139</v>
      </c>
      <c r="BJ186" s="15"/>
      <c r="BK186" t="s">
        <v>146</v>
      </c>
      <c r="BM186" s="16"/>
      <c r="BO186" s="16"/>
      <c r="BP186" t="s">
        <v>147</v>
      </c>
      <c r="BQ186" t="s">
        <v>147</v>
      </c>
      <c r="BS186">
        <v>2</v>
      </c>
      <c r="BT186" t="b">
        <v>0</v>
      </c>
      <c r="BV186">
        <v>2</v>
      </c>
      <c r="BW186">
        <v>1</v>
      </c>
      <c r="BX186" t="s">
        <v>1103</v>
      </c>
      <c r="BY186" t="s">
        <v>6416</v>
      </c>
      <c r="BZ186" t="s">
        <v>6417</v>
      </c>
      <c r="CA186" t="s">
        <v>6809</v>
      </c>
      <c r="CB186" t="s">
        <v>6448</v>
      </c>
      <c r="CD186" t="s">
        <v>6425</v>
      </c>
      <c r="CI186">
        <v>40.031253792000001</v>
      </c>
      <c r="CJ186">
        <v>-109.75406338800001</v>
      </c>
      <c r="CN186" t="s">
        <v>1971</v>
      </c>
      <c r="CO186" t="s">
        <v>298</v>
      </c>
      <c r="CV186" t="s">
        <v>154</v>
      </c>
      <c r="CW186" t="s">
        <v>514</v>
      </c>
      <c r="CX186" t="s">
        <v>1414</v>
      </c>
      <c r="DC186" s="15"/>
      <c r="DH186" t="s">
        <v>146</v>
      </c>
    </row>
    <row r="187" spans="1:112" x14ac:dyDescent="0.25">
      <c r="A187" t="s">
        <v>6416</v>
      </c>
      <c r="B187" t="s">
        <v>6417</v>
      </c>
      <c r="C187" t="s">
        <v>6810</v>
      </c>
      <c r="D187" t="s">
        <v>124</v>
      </c>
      <c r="E187" t="s">
        <v>125</v>
      </c>
      <c r="G187" s="15">
        <v>42527</v>
      </c>
      <c r="J187" s="15"/>
      <c r="T187" t="s">
        <v>6419</v>
      </c>
      <c r="V187" t="s">
        <v>6801</v>
      </c>
      <c r="AA187" t="s">
        <v>6421</v>
      </c>
      <c r="AB187" t="s">
        <v>6416</v>
      </c>
      <c r="AC187" t="s">
        <v>6422</v>
      </c>
      <c r="AD187" t="s">
        <v>1407</v>
      </c>
      <c r="AE187" t="s">
        <v>1544</v>
      </c>
      <c r="AF187" t="s">
        <v>137</v>
      </c>
      <c r="AG187" t="s">
        <v>1408</v>
      </c>
      <c r="AI187" t="s">
        <v>139</v>
      </c>
      <c r="AK187" t="s">
        <v>140</v>
      </c>
      <c r="AM187" t="s">
        <v>141</v>
      </c>
      <c r="AZ187" t="s">
        <v>2762</v>
      </c>
      <c r="BA187" t="s">
        <v>1208</v>
      </c>
      <c r="BB187" t="s">
        <v>2763</v>
      </c>
      <c r="BC187" t="s">
        <v>2764</v>
      </c>
      <c r="BE187" s="15">
        <v>42530</v>
      </c>
      <c r="BG187" t="s">
        <v>3117</v>
      </c>
      <c r="BH187">
        <v>2</v>
      </c>
      <c r="BI187" t="s">
        <v>139</v>
      </c>
      <c r="BJ187" s="15"/>
      <c r="BK187" t="s">
        <v>146</v>
      </c>
      <c r="BM187" s="16"/>
      <c r="BO187" s="16"/>
      <c r="BP187" t="s">
        <v>147</v>
      </c>
      <c r="BQ187" t="s">
        <v>147</v>
      </c>
      <c r="BS187">
        <v>2</v>
      </c>
      <c r="BT187" t="b">
        <v>0</v>
      </c>
      <c r="BV187">
        <v>2</v>
      </c>
      <c r="BW187">
        <v>1</v>
      </c>
      <c r="BX187" t="s">
        <v>1103</v>
      </c>
      <c r="BY187" t="s">
        <v>6416</v>
      </c>
      <c r="BZ187" t="s">
        <v>6417</v>
      </c>
      <c r="CA187" t="s">
        <v>6802</v>
      </c>
      <c r="CB187" t="s">
        <v>6448</v>
      </c>
      <c r="CD187" t="s">
        <v>6803</v>
      </c>
      <c r="CI187">
        <v>40.084967675999998</v>
      </c>
      <c r="CJ187">
        <v>-109.675747122</v>
      </c>
      <c r="CN187" t="s">
        <v>1971</v>
      </c>
      <c r="CO187" t="s">
        <v>298</v>
      </c>
      <c r="CV187" t="s">
        <v>154</v>
      </c>
      <c r="CW187" t="s">
        <v>514</v>
      </c>
      <c r="CX187" t="s">
        <v>1414</v>
      </c>
      <c r="DC187" s="15"/>
      <c r="DH187" t="s">
        <v>146</v>
      </c>
    </row>
    <row r="188" spans="1:112" x14ac:dyDescent="0.25">
      <c r="A188" t="s">
        <v>6416</v>
      </c>
      <c r="B188" t="s">
        <v>6417</v>
      </c>
      <c r="C188" t="s">
        <v>6811</v>
      </c>
      <c r="D188" t="s">
        <v>124</v>
      </c>
      <c r="E188" t="s">
        <v>125</v>
      </c>
      <c r="G188" s="15">
        <v>43276</v>
      </c>
      <c r="J188" s="15"/>
      <c r="T188" t="s">
        <v>6419</v>
      </c>
      <c r="V188" t="s">
        <v>6805</v>
      </c>
      <c r="AA188" t="s">
        <v>6421</v>
      </c>
      <c r="AB188" t="s">
        <v>6416</v>
      </c>
      <c r="AC188" t="s">
        <v>6422</v>
      </c>
      <c r="AD188" t="s">
        <v>1407</v>
      </c>
      <c r="AE188" t="s">
        <v>1544</v>
      </c>
      <c r="AF188" t="s">
        <v>137</v>
      </c>
      <c r="AG188" t="s">
        <v>1408</v>
      </c>
      <c r="AI188" t="s">
        <v>139</v>
      </c>
      <c r="AK188" t="s">
        <v>140</v>
      </c>
      <c r="AM188" t="s">
        <v>141</v>
      </c>
      <c r="AZ188" t="s">
        <v>2762</v>
      </c>
      <c r="BA188" t="s">
        <v>1208</v>
      </c>
      <c r="BB188" t="s">
        <v>2763</v>
      </c>
      <c r="BC188" t="s">
        <v>2764</v>
      </c>
      <c r="BE188" s="15">
        <v>43280</v>
      </c>
      <c r="BG188" t="s">
        <v>3117</v>
      </c>
      <c r="BH188">
        <v>2</v>
      </c>
      <c r="BI188" t="s">
        <v>139</v>
      </c>
      <c r="BJ188" s="15"/>
      <c r="BK188" t="s">
        <v>146</v>
      </c>
      <c r="BM188" s="16"/>
      <c r="BO188" s="16"/>
      <c r="BP188" t="s">
        <v>147</v>
      </c>
      <c r="BQ188" t="s">
        <v>147</v>
      </c>
      <c r="BS188">
        <v>2</v>
      </c>
      <c r="BT188" t="b">
        <v>0</v>
      </c>
      <c r="BV188">
        <v>2</v>
      </c>
      <c r="BW188">
        <v>1</v>
      </c>
      <c r="BX188" t="s">
        <v>1103</v>
      </c>
      <c r="BY188" t="s">
        <v>6416</v>
      </c>
      <c r="BZ188" t="s">
        <v>6417</v>
      </c>
      <c r="CA188" t="s">
        <v>6806</v>
      </c>
      <c r="CB188" t="s">
        <v>6448</v>
      </c>
      <c r="CD188" t="s">
        <v>6425</v>
      </c>
      <c r="CI188">
        <v>40.082710468999998</v>
      </c>
      <c r="CJ188">
        <v>-109.873731646</v>
      </c>
      <c r="CN188" t="s">
        <v>1971</v>
      </c>
      <c r="CO188" t="s">
        <v>298</v>
      </c>
      <c r="CV188" t="s">
        <v>154</v>
      </c>
      <c r="CW188" t="s">
        <v>514</v>
      </c>
      <c r="CX188" t="s">
        <v>1414</v>
      </c>
      <c r="DC188" s="15"/>
      <c r="DH188" t="s">
        <v>146</v>
      </c>
    </row>
    <row r="189" spans="1:112" x14ac:dyDescent="0.25">
      <c r="A189" t="s">
        <v>6416</v>
      </c>
      <c r="B189" t="s">
        <v>6417</v>
      </c>
      <c r="C189" t="s">
        <v>6812</v>
      </c>
      <c r="D189" t="s">
        <v>124</v>
      </c>
      <c r="E189" t="s">
        <v>125</v>
      </c>
      <c r="G189" s="15">
        <v>43278</v>
      </c>
      <c r="J189" s="15"/>
      <c r="T189" t="s">
        <v>6419</v>
      </c>
      <c r="V189" t="s">
        <v>6808</v>
      </c>
      <c r="AA189" t="s">
        <v>6421</v>
      </c>
      <c r="AB189" t="s">
        <v>6416</v>
      </c>
      <c r="AC189" t="s">
        <v>6422</v>
      </c>
      <c r="AD189" t="s">
        <v>1407</v>
      </c>
      <c r="AE189" t="s">
        <v>1544</v>
      </c>
      <c r="AF189" t="s">
        <v>137</v>
      </c>
      <c r="AG189" t="s">
        <v>1408</v>
      </c>
      <c r="AI189" t="s">
        <v>139</v>
      </c>
      <c r="AK189" t="s">
        <v>140</v>
      </c>
      <c r="AM189" t="s">
        <v>141</v>
      </c>
      <c r="AZ189" t="s">
        <v>2762</v>
      </c>
      <c r="BA189" t="s">
        <v>1208</v>
      </c>
      <c r="BB189" t="s">
        <v>2763</v>
      </c>
      <c r="BC189" t="s">
        <v>2764</v>
      </c>
      <c r="BE189" s="15">
        <v>43283</v>
      </c>
      <c r="BG189" t="s">
        <v>3117</v>
      </c>
      <c r="BH189">
        <v>2</v>
      </c>
      <c r="BI189" t="s">
        <v>139</v>
      </c>
      <c r="BJ189" s="15"/>
      <c r="BK189" t="s">
        <v>146</v>
      </c>
      <c r="BM189" s="16"/>
      <c r="BO189" s="16"/>
      <c r="BP189" t="s">
        <v>147</v>
      </c>
      <c r="BQ189" t="s">
        <v>147</v>
      </c>
      <c r="BS189">
        <v>2</v>
      </c>
      <c r="BT189" t="b">
        <v>0</v>
      </c>
      <c r="BV189">
        <v>2</v>
      </c>
      <c r="BW189">
        <v>1</v>
      </c>
      <c r="BX189" t="s">
        <v>1103</v>
      </c>
      <c r="BY189" t="s">
        <v>6416</v>
      </c>
      <c r="BZ189" t="s">
        <v>6417</v>
      </c>
      <c r="CA189" t="s">
        <v>6809</v>
      </c>
      <c r="CB189" t="s">
        <v>6448</v>
      </c>
      <c r="CD189" t="s">
        <v>6425</v>
      </c>
      <c r="CI189">
        <v>40.031253792000001</v>
      </c>
      <c r="CJ189">
        <v>-109.75406338800001</v>
      </c>
      <c r="CN189" t="s">
        <v>1971</v>
      </c>
      <c r="CO189" t="s">
        <v>298</v>
      </c>
      <c r="CV189" t="s">
        <v>154</v>
      </c>
      <c r="CW189" t="s">
        <v>514</v>
      </c>
      <c r="CX189" t="s">
        <v>1414</v>
      </c>
      <c r="DC189" s="15"/>
      <c r="DH189" t="s">
        <v>146</v>
      </c>
    </row>
    <row r="190" spans="1:112" x14ac:dyDescent="0.25">
      <c r="A190" t="s">
        <v>6416</v>
      </c>
      <c r="B190" t="s">
        <v>6417</v>
      </c>
      <c r="C190" t="s">
        <v>6813</v>
      </c>
      <c r="D190" t="s">
        <v>124</v>
      </c>
      <c r="E190" t="s">
        <v>125</v>
      </c>
      <c r="G190" s="15">
        <v>42641</v>
      </c>
      <c r="J190" s="15"/>
      <c r="T190" t="s">
        <v>6419</v>
      </c>
      <c r="V190" t="s">
        <v>6801</v>
      </c>
      <c r="AA190" t="s">
        <v>6421</v>
      </c>
      <c r="AB190" t="s">
        <v>6416</v>
      </c>
      <c r="AC190" t="s">
        <v>6422</v>
      </c>
      <c r="AD190" t="s">
        <v>1407</v>
      </c>
      <c r="AE190" t="s">
        <v>1544</v>
      </c>
      <c r="AF190" t="s">
        <v>137</v>
      </c>
      <c r="AG190" t="s">
        <v>1408</v>
      </c>
      <c r="AI190" t="s">
        <v>139</v>
      </c>
      <c r="AK190" t="s">
        <v>140</v>
      </c>
      <c r="AM190" t="s">
        <v>141</v>
      </c>
      <c r="AZ190" t="s">
        <v>2762</v>
      </c>
      <c r="BA190" t="s">
        <v>1208</v>
      </c>
      <c r="BB190" t="s">
        <v>2763</v>
      </c>
      <c r="BC190" t="s">
        <v>2764</v>
      </c>
      <c r="BE190" s="15">
        <v>42648</v>
      </c>
      <c r="BG190" t="s">
        <v>3117</v>
      </c>
      <c r="BH190">
        <v>2</v>
      </c>
      <c r="BI190" t="s">
        <v>139</v>
      </c>
      <c r="BJ190" s="15"/>
      <c r="BK190" t="s">
        <v>146</v>
      </c>
      <c r="BM190" s="16"/>
      <c r="BO190" s="16"/>
      <c r="BP190" t="s">
        <v>147</v>
      </c>
      <c r="BQ190" t="s">
        <v>147</v>
      </c>
      <c r="BS190">
        <v>2</v>
      </c>
      <c r="BT190" t="b">
        <v>0</v>
      </c>
      <c r="BV190">
        <v>2</v>
      </c>
      <c r="BW190">
        <v>1</v>
      </c>
      <c r="BX190" t="s">
        <v>1103</v>
      </c>
      <c r="BY190" t="s">
        <v>6416</v>
      </c>
      <c r="BZ190" t="s">
        <v>6417</v>
      </c>
      <c r="CA190" t="s">
        <v>6802</v>
      </c>
      <c r="CB190" t="s">
        <v>6448</v>
      </c>
      <c r="CD190" t="s">
        <v>6803</v>
      </c>
      <c r="CI190">
        <v>40.084967675999998</v>
      </c>
      <c r="CJ190">
        <v>-109.675747122</v>
      </c>
      <c r="CN190" t="s">
        <v>1971</v>
      </c>
      <c r="CO190" t="s">
        <v>298</v>
      </c>
      <c r="CV190" t="s">
        <v>154</v>
      </c>
      <c r="CW190" t="s">
        <v>514</v>
      </c>
      <c r="CX190" t="s">
        <v>1414</v>
      </c>
      <c r="DC190" s="15"/>
      <c r="DH190" t="s">
        <v>146</v>
      </c>
    </row>
    <row r="191" spans="1:112" x14ac:dyDescent="0.25">
      <c r="A191" t="s">
        <v>6416</v>
      </c>
      <c r="B191" t="s">
        <v>6417</v>
      </c>
      <c r="C191" t="s">
        <v>6814</v>
      </c>
      <c r="D191" t="s">
        <v>124</v>
      </c>
      <c r="E191" t="s">
        <v>125</v>
      </c>
      <c r="G191" s="15">
        <v>42527</v>
      </c>
      <c r="J191" s="15"/>
      <c r="T191" t="s">
        <v>6419</v>
      </c>
      <c r="V191" t="s">
        <v>6433</v>
      </c>
      <c r="AA191" t="s">
        <v>6421</v>
      </c>
      <c r="AB191" t="s">
        <v>6416</v>
      </c>
      <c r="AC191" t="s">
        <v>6422</v>
      </c>
      <c r="AD191" t="s">
        <v>1407</v>
      </c>
      <c r="AE191" t="s">
        <v>1544</v>
      </c>
      <c r="AF191" t="s">
        <v>137</v>
      </c>
      <c r="AG191" t="s">
        <v>1408</v>
      </c>
      <c r="AI191" t="s">
        <v>139</v>
      </c>
      <c r="AK191" t="s">
        <v>140</v>
      </c>
      <c r="AM191" t="s">
        <v>141</v>
      </c>
      <c r="AZ191" t="s">
        <v>2762</v>
      </c>
      <c r="BA191" t="s">
        <v>1208</v>
      </c>
      <c r="BB191" t="s">
        <v>2763</v>
      </c>
      <c r="BC191" t="s">
        <v>2764</v>
      </c>
      <c r="BE191" s="15">
        <v>42530</v>
      </c>
      <c r="BG191" t="s">
        <v>3117</v>
      </c>
      <c r="BH191">
        <v>2</v>
      </c>
      <c r="BI191" t="s">
        <v>139</v>
      </c>
      <c r="BJ191" s="15"/>
      <c r="BK191" t="s">
        <v>146</v>
      </c>
      <c r="BM191" s="16"/>
      <c r="BO191" s="16"/>
      <c r="BP191" t="s">
        <v>147</v>
      </c>
      <c r="BQ191" t="s">
        <v>147</v>
      </c>
      <c r="BS191">
        <v>2</v>
      </c>
      <c r="BT191" t="b">
        <v>0</v>
      </c>
      <c r="BV191">
        <v>2</v>
      </c>
      <c r="BW191">
        <v>1</v>
      </c>
      <c r="BX191" t="s">
        <v>1103</v>
      </c>
      <c r="BY191" t="s">
        <v>6416</v>
      </c>
      <c r="BZ191" t="s">
        <v>6417</v>
      </c>
      <c r="CA191" t="s">
        <v>6434</v>
      </c>
      <c r="CB191" t="s">
        <v>6424</v>
      </c>
      <c r="CD191" t="s">
        <v>6425</v>
      </c>
      <c r="CI191">
        <v>39.856817589999999</v>
      </c>
      <c r="CJ191">
        <v>-110.32346565</v>
      </c>
      <c r="CN191" t="s">
        <v>1971</v>
      </c>
      <c r="CO191" t="s">
        <v>298</v>
      </c>
      <c r="CV191" t="s">
        <v>154</v>
      </c>
      <c r="CW191" t="s">
        <v>514</v>
      </c>
      <c r="CX191" t="s">
        <v>321</v>
      </c>
      <c r="DC191" s="15"/>
      <c r="DH191" t="s">
        <v>146</v>
      </c>
    </row>
    <row r="192" spans="1:112" x14ac:dyDescent="0.25">
      <c r="A192" t="s">
        <v>6416</v>
      </c>
      <c r="B192" t="s">
        <v>6417</v>
      </c>
      <c r="C192" t="s">
        <v>6815</v>
      </c>
      <c r="D192" t="s">
        <v>124</v>
      </c>
      <c r="E192" t="s">
        <v>125</v>
      </c>
      <c r="G192" s="15">
        <v>43190</v>
      </c>
      <c r="J192" s="15"/>
      <c r="T192" t="s">
        <v>6419</v>
      </c>
      <c r="V192" t="s">
        <v>6816</v>
      </c>
      <c r="AA192" t="s">
        <v>6421</v>
      </c>
      <c r="AB192" t="s">
        <v>6416</v>
      </c>
      <c r="AC192" t="s">
        <v>6422</v>
      </c>
      <c r="AD192" t="s">
        <v>1407</v>
      </c>
      <c r="AE192" t="s">
        <v>1544</v>
      </c>
      <c r="AF192" t="s">
        <v>137</v>
      </c>
      <c r="AG192" t="s">
        <v>1408</v>
      </c>
      <c r="AI192" t="s">
        <v>139</v>
      </c>
      <c r="AK192" t="s">
        <v>140</v>
      </c>
      <c r="AM192" t="s">
        <v>141</v>
      </c>
      <c r="AZ192" t="s">
        <v>2762</v>
      </c>
      <c r="BA192" t="s">
        <v>1208</v>
      </c>
      <c r="BB192" t="s">
        <v>2763</v>
      </c>
      <c r="BC192" t="s">
        <v>2764</v>
      </c>
      <c r="BE192" s="15">
        <v>43198</v>
      </c>
      <c r="BG192" t="s">
        <v>3117</v>
      </c>
      <c r="BH192">
        <v>2</v>
      </c>
      <c r="BI192" t="s">
        <v>139</v>
      </c>
      <c r="BJ192" s="15"/>
      <c r="BK192" t="s">
        <v>146</v>
      </c>
      <c r="BM192" s="16"/>
      <c r="BO192" s="16"/>
      <c r="BP192" t="s">
        <v>147</v>
      </c>
      <c r="BQ192" t="s">
        <v>147</v>
      </c>
      <c r="BS192">
        <v>2</v>
      </c>
      <c r="BT192" t="b">
        <v>0</v>
      </c>
      <c r="BV192">
        <v>2</v>
      </c>
      <c r="BW192">
        <v>1</v>
      </c>
      <c r="BX192" t="s">
        <v>1103</v>
      </c>
      <c r="BY192" t="s">
        <v>6416</v>
      </c>
      <c r="BZ192" t="s">
        <v>6417</v>
      </c>
      <c r="CA192" t="s">
        <v>6817</v>
      </c>
      <c r="CB192" t="s">
        <v>6448</v>
      </c>
      <c r="CD192" t="s">
        <v>6425</v>
      </c>
      <c r="CI192">
        <v>40.072139462999999</v>
      </c>
      <c r="CJ192">
        <v>-109.857526599</v>
      </c>
      <c r="CN192" t="s">
        <v>1971</v>
      </c>
      <c r="CO192" t="s">
        <v>298</v>
      </c>
      <c r="CV192" t="s">
        <v>154</v>
      </c>
      <c r="CW192" t="s">
        <v>514</v>
      </c>
      <c r="CX192" t="s">
        <v>1414</v>
      </c>
      <c r="DC192" s="15"/>
      <c r="DH192" t="s">
        <v>146</v>
      </c>
    </row>
    <row r="193" spans="1:112" x14ac:dyDescent="0.25">
      <c r="A193" t="s">
        <v>6416</v>
      </c>
      <c r="B193" t="s">
        <v>6417</v>
      </c>
      <c r="C193" t="s">
        <v>6818</v>
      </c>
      <c r="D193" t="s">
        <v>124</v>
      </c>
      <c r="E193" t="s">
        <v>125</v>
      </c>
      <c r="G193" s="15">
        <v>42529</v>
      </c>
      <c r="J193" s="15"/>
      <c r="T193" t="s">
        <v>6419</v>
      </c>
      <c r="V193" t="s">
        <v>6808</v>
      </c>
      <c r="AA193" t="s">
        <v>6421</v>
      </c>
      <c r="AB193" t="s">
        <v>6416</v>
      </c>
      <c r="AC193" t="s">
        <v>6422</v>
      </c>
      <c r="AD193" t="s">
        <v>1407</v>
      </c>
      <c r="AE193" t="s">
        <v>1544</v>
      </c>
      <c r="AF193" t="s">
        <v>137</v>
      </c>
      <c r="AG193" t="s">
        <v>1408</v>
      </c>
      <c r="AI193" t="s">
        <v>139</v>
      </c>
      <c r="AK193" t="s">
        <v>140</v>
      </c>
      <c r="AM193" t="s">
        <v>141</v>
      </c>
      <c r="AZ193" t="s">
        <v>2762</v>
      </c>
      <c r="BA193" t="s">
        <v>1208</v>
      </c>
      <c r="BB193" t="s">
        <v>2763</v>
      </c>
      <c r="BC193" t="s">
        <v>2764</v>
      </c>
      <c r="BE193" s="15">
        <v>42534</v>
      </c>
      <c r="BG193" t="s">
        <v>3117</v>
      </c>
      <c r="BH193">
        <v>2</v>
      </c>
      <c r="BI193" t="s">
        <v>139</v>
      </c>
      <c r="BJ193" s="15"/>
      <c r="BK193" t="s">
        <v>146</v>
      </c>
      <c r="BM193" s="16"/>
      <c r="BO193" s="16"/>
      <c r="BP193" t="s">
        <v>147</v>
      </c>
      <c r="BQ193" t="s">
        <v>147</v>
      </c>
      <c r="BS193">
        <v>2</v>
      </c>
      <c r="BT193" t="b">
        <v>0</v>
      </c>
      <c r="BV193">
        <v>2</v>
      </c>
      <c r="BW193">
        <v>1</v>
      </c>
      <c r="BX193" t="s">
        <v>1103</v>
      </c>
      <c r="BY193" t="s">
        <v>6416</v>
      </c>
      <c r="BZ193" t="s">
        <v>6417</v>
      </c>
      <c r="CA193" t="s">
        <v>6809</v>
      </c>
      <c r="CB193" t="s">
        <v>6448</v>
      </c>
      <c r="CD193" t="s">
        <v>6425</v>
      </c>
      <c r="CI193">
        <v>40.031253792000001</v>
      </c>
      <c r="CJ193">
        <v>-109.75406338800001</v>
      </c>
      <c r="CN193" t="s">
        <v>1971</v>
      </c>
      <c r="CO193" t="s">
        <v>298</v>
      </c>
      <c r="CV193" t="s">
        <v>154</v>
      </c>
      <c r="CW193" t="s">
        <v>514</v>
      </c>
      <c r="CX193" t="s">
        <v>1414</v>
      </c>
      <c r="DC193" s="15"/>
      <c r="DH193" t="s">
        <v>146</v>
      </c>
    </row>
    <row r="194" spans="1:112" x14ac:dyDescent="0.25">
      <c r="A194" t="s">
        <v>6416</v>
      </c>
      <c r="B194" t="s">
        <v>6417</v>
      </c>
      <c r="C194" t="s">
        <v>6819</v>
      </c>
      <c r="D194" t="s">
        <v>124</v>
      </c>
      <c r="E194" t="s">
        <v>125</v>
      </c>
      <c r="G194" s="15">
        <v>43189</v>
      </c>
      <c r="J194" s="15"/>
      <c r="T194" t="s">
        <v>6419</v>
      </c>
      <c r="V194" t="s">
        <v>6820</v>
      </c>
      <c r="AA194" t="s">
        <v>6421</v>
      </c>
      <c r="AB194" t="s">
        <v>6416</v>
      </c>
      <c r="AC194" t="s">
        <v>6422</v>
      </c>
      <c r="AD194" t="s">
        <v>1407</v>
      </c>
      <c r="AE194" t="s">
        <v>1544</v>
      </c>
      <c r="AF194" t="s">
        <v>137</v>
      </c>
      <c r="AG194" t="s">
        <v>1408</v>
      </c>
      <c r="AI194" t="s">
        <v>139</v>
      </c>
      <c r="AK194" t="s">
        <v>140</v>
      </c>
      <c r="AM194" t="s">
        <v>141</v>
      </c>
      <c r="AZ194" t="s">
        <v>2762</v>
      </c>
      <c r="BA194" t="s">
        <v>1208</v>
      </c>
      <c r="BB194" t="s">
        <v>2763</v>
      </c>
      <c r="BC194" t="s">
        <v>2764</v>
      </c>
      <c r="BE194" s="15">
        <v>43196</v>
      </c>
      <c r="BG194" t="s">
        <v>3117</v>
      </c>
      <c r="BH194">
        <v>2</v>
      </c>
      <c r="BI194" t="s">
        <v>139</v>
      </c>
      <c r="BJ194" s="15"/>
      <c r="BK194" t="s">
        <v>146</v>
      </c>
      <c r="BM194" s="16"/>
      <c r="BO194" s="16"/>
      <c r="BP194" t="s">
        <v>147</v>
      </c>
      <c r="BQ194" t="s">
        <v>147</v>
      </c>
      <c r="BS194">
        <v>2</v>
      </c>
      <c r="BT194" t="b">
        <v>0</v>
      </c>
      <c r="BV194">
        <v>2</v>
      </c>
      <c r="BW194">
        <v>1</v>
      </c>
      <c r="BX194" t="s">
        <v>1103</v>
      </c>
      <c r="BY194" t="s">
        <v>6416</v>
      </c>
      <c r="BZ194" t="s">
        <v>6417</v>
      </c>
      <c r="CA194" t="s">
        <v>6821</v>
      </c>
      <c r="CB194" t="s">
        <v>6424</v>
      </c>
      <c r="CD194" t="s">
        <v>6425</v>
      </c>
      <c r="CI194">
        <v>40.012526000000001</v>
      </c>
      <c r="CJ194">
        <v>-110.00801300000001</v>
      </c>
      <c r="CN194" t="s">
        <v>1971</v>
      </c>
      <c r="CO194" t="s">
        <v>298</v>
      </c>
      <c r="CV194" t="s">
        <v>154</v>
      </c>
      <c r="CW194" t="s">
        <v>514</v>
      </c>
      <c r="CX194" t="s">
        <v>321</v>
      </c>
      <c r="DC194" s="15"/>
      <c r="DH194" t="s">
        <v>146</v>
      </c>
    </row>
    <row r="195" spans="1:112" x14ac:dyDescent="0.25">
      <c r="A195" t="s">
        <v>6416</v>
      </c>
      <c r="B195" t="s">
        <v>6417</v>
      </c>
      <c r="C195" t="s">
        <v>6822</v>
      </c>
      <c r="D195" t="s">
        <v>124</v>
      </c>
      <c r="E195" t="s">
        <v>125</v>
      </c>
      <c r="G195" s="15">
        <v>43184</v>
      </c>
      <c r="J195" s="15"/>
      <c r="T195" t="s">
        <v>6419</v>
      </c>
      <c r="V195" t="s">
        <v>6420</v>
      </c>
      <c r="AA195" t="s">
        <v>6421</v>
      </c>
      <c r="AB195" t="s">
        <v>6416</v>
      </c>
      <c r="AC195" t="s">
        <v>6422</v>
      </c>
      <c r="AD195" t="s">
        <v>1407</v>
      </c>
      <c r="AE195" t="s">
        <v>1544</v>
      </c>
      <c r="AF195" t="s">
        <v>137</v>
      </c>
      <c r="AG195" t="s">
        <v>1408</v>
      </c>
      <c r="AI195" t="s">
        <v>139</v>
      </c>
      <c r="AK195" t="s">
        <v>140</v>
      </c>
      <c r="AM195" t="s">
        <v>141</v>
      </c>
      <c r="AZ195" t="s">
        <v>2762</v>
      </c>
      <c r="BA195" t="s">
        <v>1208</v>
      </c>
      <c r="BB195" t="s">
        <v>2763</v>
      </c>
      <c r="BC195" t="s">
        <v>2764</v>
      </c>
      <c r="BE195" s="15">
        <v>43195</v>
      </c>
      <c r="BG195" t="s">
        <v>3117</v>
      </c>
      <c r="BH195">
        <v>2</v>
      </c>
      <c r="BI195" t="s">
        <v>139</v>
      </c>
      <c r="BJ195" s="15"/>
      <c r="BK195" t="s">
        <v>146</v>
      </c>
      <c r="BM195" s="16"/>
      <c r="BO195" s="16"/>
      <c r="BP195" t="s">
        <v>147</v>
      </c>
      <c r="BQ195" t="s">
        <v>147</v>
      </c>
      <c r="BS195">
        <v>2</v>
      </c>
      <c r="BT195" t="b">
        <v>0</v>
      </c>
      <c r="BV195">
        <v>2</v>
      </c>
      <c r="BW195">
        <v>1</v>
      </c>
      <c r="BX195" t="s">
        <v>1103</v>
      </c>
      <c r="BY195" t="s">
        <v>6416</v>
      </c>
      <c r="BZ195" t="s">
        <v>6417</v>
      </c>
      <c r="CA195" t="s">
        <v>6423</v>
      </c>
      <c r="CB195" t="s">
        <v>6424</v>
      </c>
      <c r="CD195" t="s">
        <v>6425</v>
      </c>
      <c r="CI195">
        <v>39.855746590000003</v>
      </c>
      <c r="CJ195">
        <v>-110.31228572000001</v>
      </c>
      <c r="CN195" t="s">
        <v>1971</v>
      </c>
      <c r="CO195" t="s">
        <v>298</v>
      </c>
      <c r="CV195" t="s">
        <v>154</v>
      </c>
      <c r="CW195" t="s">
        <v>514</v>
      </c>
      <c r="CX195" t="s">
        <v>321</v>
      </c>
      <c r="DC195" s="15"/>
      <c r="DH195" t="s">
        <v>146</v>
      </c>
    </row>
    <row r="196" spans="1:112" x14ac:dyDescent="0.25">
      <c r="A196" t="s">
        <v>6416</v>
      </c>
      <c r="B196" t="s">
        <v>6417</v>
      </c>
      <c r="C196" t="s">
        <v>6823</v>
      </c>
      <c r="D196" t="s">
        <v>124</v>
      </c>
      <c r="E196" t="s">
        <v>125</v>
      </c>
      <c r="G196" s="15">
        <v>42640</v>
      </c>
      <c r="J196" s="15"/>
      <c r="T196" t="s">
        <v>6419</v>
      </c>
      <c r="V196" t="s">
        <v>6824</v>
      </c>
      <c r="AA196" t="s">
        <v>6421</v>
      </c>
      <c r="AB196" t="s">
        <v>6416</v>
      </c>
      <c r="AC196" t="s">
        <v>6422</v>
      </c>
      <c r="AD196" t="s">
        <v>1407</v>
      </c>
      <c r="AE196" t="s">
        <v>1544</v>
      </c>
      <c r="AF196" t="s">
        <v>137</v>
      </c>
      <c r="AG196" t="s">
        <v>1408</v>
      </c>
      <c r="AI196" t="s">
        <v>139</v>
      </c>
      <c r="AK196" t="s">
        <v>140</v>
      </c>
      <c r="AM196" t="s">
        <v>141</v>
      </c>
      <c r="AZ196" t="s">
        <v>2762</v>
      </c>
      <c r="BA196" t="s">
        <v>1208</v>
      </c>
      <c r="BB196" t="s">
        <v>2763</v>
      </c>
      <c r="BC196" t="s">
        <v>2764</v>
      </c>
      <c r="BE196" s="15">
        <v>42648</v>
      </c>
      <c r="BG196" t="s">
        <v>3117</v>
      </c>
      <c r="BH196">
        <v>2</v>
      </c>
      <c r="BI196" t="s">
        <v>139</v>
      </c>
      <c r="BJ196" s="15"/>
      <c r="BK196" t="s">
        <v>146</v>
      </c>
      <c r="BM196" s="16"/>
      <c r="BO196" s="16"/>
      <c r="BP196" t="s">
        <v>147</v>
      </c>
      <c r="BQ196" t="s">
        <v>147</v>
      </c>
      <c r="BS196">
        <v>2</v>
      </c>
      <c r="BT196" t="b">
        <v>0</v>
      </c>
      <c r="BV196">
        <v>2</v>
      </c>
      <c r="BW196">
        <v>1</v>
      </c>
      <c r="BX196" t="s">
        <v>1103</v>
      </c>
      <c r="BY196" t="s">
        <v>6416</v>
      </c>
      <c r="BZ196" t="s">
        <v>6417</v>
      </c>
      <c r="CA196" t="s">
        <v>6825</v>
      </c>
      <c r="CB196" t="s">
        <v>6448</v>
      </c>
      <c r="CD196" t="s">
        <v>6425</v>
      </c>
      <c r="CI196">
        <v>39.842487783000003</v>
      </c>
      <c r="CJ196">
        <v>-109.91606029099999</v>
      </c>
      <c r="CN196" t="s">
        <v>1971</v>
      </c>
      <c r="CO196" t="s">
        <v>298</v>
      </c>
      <c r="CV196" t="s">
        <v>154</v>
      </c>
      <c r="CW196" t="s">
        <v>514</v>
      </c>
      <c r="CX196" t="s">
        <v>1414</v>
      </c>
      <c r="DC196" s="15"/>
      <c r="DH196" t="s">
        <v>146</v>
      </c>
    </row>
    <row r="197" spans="1:112" x14ac:dyDescent="0.25">
      <c r="A197" t="s">
        <v>6416</v>
      </c>
      <c r="B197" t="s">
        <v>6417</v>
      </c>
      <c r="C197" t="s">
        <v>6826</v>
      </c>
      <c r="D197" t="s">
        <v>124</v>
      </c>
      <c r="E197" t="s">
        <v>125</v>
      </c>
      <c r="G197" s="15">
        <v>43190</v>
      </c>
      <c r="J197" s="15"/>
      <c r="T197" t="s">
        <v>6419</v>
      </c>
      <c r="V197" t="s">
        <v>6808</v>
      </c>
      <c r="AA197" t="s">
        <v>6421</v>
      </c>
      <c r="AB197" t="s">
        <v>6416</v>
      </c>
      <c r="AC197" t="s">
        <v>6422</v>
      </c>
      <c r="AD197" t="s">
        <v>1407</v>
      </c>
      <c r="AE197" t="s">
        <v>1544</v>
      </c>
      <c r="AF197" t="s">
        <v>137</v>
      </c>
      <c r="AG197" t="s">
        <v>1408</v>
      </c>
      <c r="AI197" t="s">
        <v>139</v>
      </c>
      <c r="AK197" t="s">
        <v>140</v>
      </c>
      <c r="AM197" t="s">
        <v>141</v>
      </c>
      <c r="AZ197" t="s">
        <v>2762</v>
      </c>
      <c r="BA197" t="s">
        <v>1208</v>
      </c>
      <c r="BB197" t="s">
        <v>2763</v>
      </c>
      <c r="BC197" t="s">
        <v>2764</v>
      </c>
      <c r="BE197" s="15">
        <v>43198</v>
      </c>
      <c r="BG197" t="s">
        <v>3117</v>
      </c>
      <c r="BH197">
        <v>2</v>
      </c>
      <c r="BI197" t="s">
        <v>139</v>
      </c>
      <c r="BJ197" s="15"/>
      <c r="BK197" t="s">
        <v>146</v>
      </c>
      <c r="BM197" s="16"/>
      <c r="BO197" s="16"/>
      <c r="BP197" t="s">
        <v>147</v>
      </c>
      <c r="BQ197" t="s">
        <v>147</v>
      </c>
      <c r="BS197">
        <v>2</v>
      </c>
      <c r="BT197" t="b">
        <v>0</v>
      </c>
      <c r="BV197">
        <v>2</v>
      </c>
      <c r="BW197">
        <v>1</v>
      </c>
      <c r="BX197" t="s">
        <v>1103</v>
      </c>
      <c r="BY197" t="s">
        <v>6416</v>
      </c>
      <c r="BZ197" t="s">
        <v>6417</v>
      </c>
      <c r="CA197" t="s">
        <v>6809</v>
      </c>
      <c r="CB197" t="s">
        <v>6448</v>
      </c>
      <c r="CD197" t="s">
        <v>6425</v>
      </c>
      <c r="CI197">
        <v>40.031253792000001</v>
      </c>
      <c r="CJ197">
        <v>-109.75406338800001</v>
      </c>
      <c r="CN197" t="s">
        <v>1971</v>
      </c>
      <c r="CO197" t="s">
        <v>298</v>
      </c>
      <c r="CV197" t="s">
        <v>154</v>
      </c>
      <c r="CW197" t="s">
        <v>514</v>
      </c>
      <c r="CX197" t="s">
        <v>1414</v>
      </c>
      <c r="DC197" s="15"/>
      <c r="DH197" t="s">
        <v>146</v>
      </c>
    </row>
    <row r="198" spans="1:112" x14ac:dyDescent="0.25">
      <c r="A198" t="s">
        <v>6416</v>
      </c>
      <c r="B198" t="s">
        <v>6417</v>
      </c>
      <c r="C198" t="s">
        <v>6827</v>
      </c>
      <c r="D198" t="s">
        <v>124</v>
      </c>
      <c r="E198" t="s">
        <v>125</v>
      </c>
      <c r="G198" s="15">
        <v>43275</v>
      </c>
      <c r="J198" s="15"/>
      <c r="T198" t="s">
        <v>6419</v>
      </c>
      <c r="V198" t="s">
        <v>6427</v>
      </c>
      <c r="AA198" t="s">
        <v>6421</v>
      </c>
      <c r="AB198" t="s">
        <v>6416</v>
      </c>
      <c r="AC198" t="s">
        <v>6422</v>
      </c>
      <c r="AD198" t="s">
        <v>1407</v>
      </c>
      <c r="AE198" t="s">
        <v>1544</v>
      </c>
      <c r="AF198" t="s">
        <v>137</v>
      </c>
      <c r="AG198" t="s">
        <v>1408</v>
      </c>
      <c r="AI198" t="s">
        <v>139</v>
      </c>
      <c r="AK198" t="s">
        <v>140</v>
      </c>
      <c r="AM198" t="s">
        <v>141</v>
      </c>
      <c r="AZ198" t="s">
        <v>2762</v>
      </c>
      <c r="BA198" t="s">
        <v>1208</v>
      </c>
      <c r="BB198" t="s">
        <v>2763</v>
      </c>
      <c r="BC198" t="s">
        <v>2764</v>
      </c>
      <c r="BE198" s="15">
        <v>43278</v>
      </c>
      <c r="BG198" t="s">
        <v>3117</v>
      </c>
      <c r="BH198">
        <v>2</v>
      </c>
      <c r="BI198" t="s">
        <v>139</v>
      </c>
      <c r="BJ198" s="15"/>
      <c r="BK198" t="s">
        <v>146</v>
      </c>
      <c r="BM198" s="16"/>
      <c r="BO198" s="16"/>
      <c r="BP198" t="s">
        <v>147</v>
      </c>
      <c r="BQ198" t="s">
        <v>147</v>
      </c>
      <c r="BS198">
        <v>2</v>
      </c>
      <c r="BT198" t="b">
        <v>0</v>
      </c>
      <c r="BV198">
        <v>2</v>
      </c>
      <c r="BW198">
        <v>1</v>
      </c>
      <c r="BX198" t="s">
        <v>1103</v>
      </c>
      <c r="BY198" t="s">
        <v>6416</v>
      </c>
      <c r="BZ198" t="s">
        <v>6417</v>
      </c>
      <c r="CA198" t="s">
        <v>6428</v>
      </c>
      <c r="CB198" t="s">
        <v>6424</v>
      </c>
      <c r="CD198" t="s">
        <v>6425</v>
      </c>
      <c r="CI198">
        <v>39.854535009999999</v>
      </c>
      <c r="CJ198">
        <v>-110.29105452</v>
      </c>
      <c r="CN198" t="s">
        <v>1971</v>
      </c>
      <c r="CO198" t="s">
        <v>298</v>
      </c>
      <c r="CV198" t="s">
        <v>154</v>
      </c>
      <c r="CW198" t="s">
        <v>514</v>
      </c>
      <c r="CX198" t="s">
        <v>321</v>
      </c>
      <c r="DC198" s="15"/>
      <c r="DH198" t="s">
        <v>146</v>
      </c>
    </row>
    <row r="199" spans="1:112" x14ac:dyDescent="0.25">
      <c r="A199" t="s">
        <v>6416</v>
      </c>
      <c r="B199" t="s">
        <v>6417</v>
      </c>
      <c r="C199" t="s">
        <v>6828</v>
      </c>
      <c r="D199" t="s">
        <v>124</v>
      </c>
      <c r="E199" t="s">
        <v>125</v>
      </c>
      <c r="G199" s="15">
        <v>43188</v>
      </c>
      <c r="J199" s="15"/>
      <c r="T199" t="s">
        <v>6419</v>
      </c>
      <c r="V199" t="s">
        <v>6801</v>
      </c>
      <c r="AA199" t="s">
        <v>6421</v>
      </c>
      <c r="AB199" t="s">
        <v>6416</v>
      </c>
      <c r="AC199" t="s">
        <v>6422</v>
      </c>
      <c r="AD199" t="s">
        <v>1407</v>
      </c>
      <c r="AE199" t="s">
        <v>1544</v>
      </c>
      <c r="AF199" t="s">
        <v>137</v>
      </c>
      <c r="AG199" t="s">
        <v>1408</v>
      </c>
      <c r="AI199" t="s">
        <v>139</v>
      </c>
      <c r="AK199" t="s">
        <v>140</v>
      </c>
      <c r="AM199" t="s">
        <v>141</v>
      </c>
      <c r="AZ199" t="s">
        <v>2762</v>
      </c>
      <c r="BA199" t="s">
        <v>1208</v>
      </c>
      <c r="BB199" t="s">
        <v>2763</v>
      </c>
      <c r="BC199" t="s">
        <v>2764</v>
      </c>
      <c r="BE199" s="15">
        <v>43198</v>
      </c>
      <c r="BG199" t="s">
        <v>3117</v>
      </c>
      <c r="BH199">
        <v>2</v>
      </c>
      <c r="BI199" t="s">
        <v>139</v>
      </c>
      <c r="BJ199" s="15"/>
      <c r="BK199" t="s">
        <v>146</v>
      </c>
      <c r="BM199" s="16"/>
      <c r="BO199" s="16"/>
      <c r="BP199" t="s">
        <v>147</v>
      </c>
      <c r="BQ199" t="s">
        <v>147</v>
      </c>
      <c r="BS199">
        <v>2</v>
      </c>
      <c r="BT199" t="b">
        <v>0</v>
      </c>
      <c r="BV199">
        <v>2</v>
      </c>
      <c r="BW199">
        <v>1</v>
      </c>
      <c r="BX199" t="s">
        <v>1103</v>
      </c>
      <c r="BY199" t="s">
        <v>6416</v>
      </c>
      <c r="BZ199" t="s">
        <v>6417</v>
      </c>
      <c r="CA199" t="s">
        <v>6802</v>
      </c>
      <c r="CB199" t="s">
        <v>6448</v>
      </c>
      <c r="CD199" t="s">
        <v>6803</v>
      </c>
      <c r="CI199">
        <v>40.084967675999998</v>
      </c>
      <c r="CJ199">
        <v>-109.675747122</v>
      </c>
      <c r="CN199" t="s">
        <v>1971</v>
      </c>
      <c r="CO199" t="s">
        <v>298</v>
      </c>
      <c r="CV199" t="s">
        <v>154</v>
      </c>
      <c r="CW199" t="s">
        <v>514</v>
      </c>
      <c r="CX199" t="s">
        <v>1414</v>
      </c>
      <c r="DC199" s="15"/>
      <c r="DH199" t="s">
        <v>146</v>
      </c>
    </row>
    <row r="200" spans="1:112" x14ac:dyDescent="0.25">
      <c r="A200" t="s">
        <v>6416</v>
      </c>
      <c r="B200" t="s">
        <v>6417</v>
      </c>
      <c r="C200" t="s">
        <v>6829</v>
      </c>
      <c r="D200" t="s">
        <v>124</v>
      </c>
      <c r="E200" t="s">
        <v>125</v>
      </c>
      <c r="G200" s="15">
        <v>42529</v>
      </c>
      <c r="J200" s="15"/>
      <c r="T200" t="s">
        <v>6419</v>
      </c>
      <c r="V200" t="s">
        <v>6805</v>
      </c>
      <c r="AA200" t="s">
        <v>6421</v>
      </c>
      <c r="AB200" t="s">
        <v>6416</v>
      </c>
      <c r="AC200" t="s">
        <v>6422</v>
      </c>
      <c r="AD200" t="s">
        <v>1407</v>
      </c>
      <c r="AE200" t="s">
        <v>1544</v>
      </c>
      <c r="AF200" t="s">
        <v>137</v>
      </c>
      <c r="AG200" t="s">
        <v>1408</v>
      </c>
      <c r="AI200" t="s">
        <v>139</v>
      </c>
      <c r="AK200" t="s">
        <v>140</v>
      </c>
      <c r="AM200" t="s">
        <v>141</v>
      </c>
      <c r="AZ200" t="s">
        <v>2762</v>
      </c>
      <c r="BA200" t="s">
        <v>1208</v>
      </c>
      <c r="BB200" t="s">
        <v>2763</v>
      </c>
      <c r="BC200" t="s">
        <v>2764</v>
      </c>
      <c r="BE200" s="15">
        <v>42534</v>
      </c>
      <c r="BG200" t="s">
        <v>3117</v>
      </c>
      <c r="BH200">
        <v>2</v>
      </c>
      <c r="BI200" t="s">
        <v>139</v>
      </c>
      <c r="BJ200" s="15"/>
      <c r="BK200" t="s">
        <v>146</v>
      </c>
      <c r="BM200" s="16"/>
      <c r="BO200" s="16"/>
      <c r="BP200" t="s">
        <v>147</v>
      </c>
      <c r="BQ200" t="s">
        <v>147</v>
      </c>
      <c r="BS200">
        <v>2</v>
      </c>
      <c r="BT200" t="b">
        <v>0</v>
      </c>
      <c r="BV200">
        <v>2</v>
      </c>
      <c r="BW200">
        <v>1</v>
      </c>
      <c r="BX200" t="s">
        <v>1103</v>
      </c>
      <c r="BY200" t="s">
        <v>6416</v>
      </c>
      <c r="BZ200" t="s">
        <v>6417</v>
      </c>
      <c r="CA200" t="s">
        <v>6806</v>
      </c>
      <c r="CB200" t="s">
        <v>6448</v>
      </c>
      <c r="CD200" t="s">
        <v>6425</v>
      </c>
      <c r="CI200">
        <v>40.082710468999998</v>
      </c>
      <c r="CJ200">
        <v>-109.873731646</v>
      </c>
      <c r="CN200" t="s">
        <v>1971</v>
      </c>
      <c r="CO200" t="s">
        <v>298</v>
      </c>
      <c r="CV200" t="s">
        <v>154</v>
      </c>
      <c r="CW200" t="s">
        <v>514</v>
      </c>
      <c r="CX200" t="s">
        <v>1414</v>
      </c>
      <c r="DC200" s="15"/>
      <c r="DH200" t="s">
        <v>146</v>
      </c>
    </row>
    <row r="201" spans="1:112" x14ac:dyDescent="0.25">
      <c r="A201" t="s">
        <v>6416</v>
      </c>
      <c r="B201" t="s">
        <v>6417</v>
      </c>
      <c r="C201" t="s">
        <v>6830</v>
      </c>
      <c r="D201" t="s">
        <v>124</v>
      </c>
      <c r="E201" t="s">
        <v>125</v>
      </c>
      <c r="G201" s="15">
        <v>43276</v>
      </c>
      <c r="J201" s="15"/>
      <c r="T201" t="s">
        <v>6419</v>
      </c>
      <c r="V201" t="s">
        <v>6820</v>
      </c>
      <c r="AA201" t="s">
        <v>6421</v>
      </c>
      <c r="AB201" t="s">
        <v>6416</v>
      </c>
      <c r="AC201" t="s">
        <v>6422</v>
      </c>
      <c r="AD201" t="s">
        <v>1407</v>
      </c>
      <c r="AE201" t="s">
        <v>1544</v>
      </c>
      <c r="AF201" t="s">
        <v>137</v>
      </c>
      <c r="AG201" t="s">
        <v>1408</v>
      </c>
      <c r="AI201" t="s">
        <v>139</v>
      </c>
      <c r="AK201" t="s">
        <v>140</v>
      </c>
      <c r="AM201" t="s">
        <v>141</v>
      </c>
      <c r="AZ201" t="s">
        <v>2762</v>
      </c>
      <c r="BA201" t="s">
        <v>1208</v>
      </c>
      <c r="BB201" t="s">
        <v>2763</v>
      </c>
      <c r="BC201" t="s">
        <v>2764</v>
      </c>
      <c r="BE201" s="15">
        <v>43280</v>
      </c>
      <c r="BG201" t="s">
        <v>3117</v>
      </c>
      <c r="BH201">
        <v>2</v>
      </c>
      <c r="BI201" t="s">
        <v>139</v>
      </c>
      <c r="BJ201" s="15"/>
      <c r="BK201" t="s">
        <v>146</v>
      </c>
      <c r="BM201" s="16"/>
      <c r="BO201" s="16"/>
      <c r="BP201" t="s">
        <v>147</v>
      </c>
      <c r="BQ201" t="s">
        <v>147</v>
      </c>
      <c r="BS201">
        <v>2</v>
      </c>
      <c r="BT201" t="b">
        <v>0</v>
      </c>
      <c r="BV201">
        <v>2</v>
      </c>
      <c r="BW201">
        <v>1</v>
      </c>
      <c r="BX201" t="s">
        <v>1103</v>
      </c>
      <c r="BY201" t="s">
        <v>6416</v>
      </c>
      <c r="BZ201" t="s">
        <v>6417</v>
      </c>
      <c r="CA201" t="s">
        <v>6821</v>
      </c>
      <c r="CB201" t="s">
        <v>6424</v>
      </c>
      <c r="CD201" t="s">
        <v>6425</v>
      </c>
      <c r="CI201">
        <v>40.012526000000001</v>
      </c>
      <c r="CJ201">
        <v>-110.00801300000001</v>
      </c>
      <c r="CN201" t="s">
        <v>1971</v>
      </c>
      <c r="CO201" t="s">
        <v>298</v>
      </c>
      <c r="CV201" t="s">
        <v>154</v>
      </c>
      <c r="CW201" t="s">
        <v>514</v>
      </c>
      <c r="CX201" t="s">
        <v>321</v>
      </c>
      <c r="DC201" s="15"/>
      <c r="DH201" t="s">
        <v>146</v>
      </c>
    </row>
    <row r="202" spans="1:112" x14ac:dyDescent="0.25">
      <c r="A202" t="s">
        <v>6416</v>
      </c>
      <c r="B202" t="s">
        <v>6417</v>
      </c>
      <c r="C202" t="s">
        <v>6831</v>
      </c>
      <c r="D202" t="s">
        <v>124</v>
      </c>
      <c r="E202" t="s">
        <v>125</v>
      </c>
      <c r="G202" s="15">
        <v>42640</v>
      </c>
      <c r="J202" s="15"/>
      <c r="T202" t="s">
        <v>6419</v>
      </c>
      <c r="V202" t="s">
        <v>6824</v>
      </c>
      <c r="AA202" t="s">
        <v>6421</v>
      </c>
      <c r="AB202" t="s">
        <v>6416</v>
      </c>
      <c r="AC202" t="s">
        <v>6422</v>
      </c>
      <c r="AD202" t="s">
        <v>1407</v>
      </c>
      <c r="AE202" t="s">
        <v>1544</v>
      </c>
      <c r="AF202" t="s">
        <v>137</v>
      </c>
      <c r="AG202" t="s">
        <v>1408</v>
      </c>
      <c r="AI202" t="s">
        <v>139</v>
      </c>
      <c r="AK202" t="s">
        <v>140</v>
      </c>
      <c r="AM202" t="s">
        <v>141</v>
      </c>
      <c r="AZ202" t="s">
        <v>2762</v>
      </c>
      <c r="BA202" t="s">
        <v>1208</v>
      </c>
      <c r="BB202" t="s">
        <v>2763</v>
      </c>
      <c r="BC202" t="s">
        <v>2764</v>
      </c>
      <c r="BE202" s="15">
        <v>42648</v>
      </c>
      <c r="BG202" t="s">
        <v>3117</v>
      </c>
      <c r="BH202">
        <v>2</v>
      </c>
      <c r="BI202" t="s">
        <v>139</v>
      </c>
      <c r="BJ202" s="15"/>
      <c r="BK202" t="s">
        <v>146</v>
      </c>
      <c r="BM202" s="16"/>
      <c r="BO202" s="16"/>
      <c r="BP202" t="s">
        <v>147</v>
      </c>
      <c r="BQ202" t="s">
        <v>147</v>
      </c>
      <c r="BS202">
        <v>2</v>
      </c>
      <c r="BT202" t="b">
        <v>0</v>
      </c>
      <c r="BV202">
        <v>2</v>
      </c>
      <c r="BW202">
        <v>1</v>
      </c>
      <c r="BX202" t="s">
        <v>1103</v>
      </c>
      <c r="BY202" t="s">
        <v>6416</v>
      </c>
      <c r="BZ202" t="s">
        <v>6417</v>
      </c>
      <c r="CA202" t="s">
        <v>6825</v>
      </c>
      <c r="CB202" t="s">
        <v>6448</v>
      </c>
      <c r="CD202" t="s">
        <v>6425</v>
      </c>
      <c r="CI202">
        <v>39.842487783000003</v>
      </c>
      <c r="CJ202">
        <v>-109.91606029099999</v>
      </c>
      <c r="CN202" t="s">
        <v>1971</v>
      </c>
      <c r="CO202" t="s">
        <v>298</v>
      </c>
      <c r="CV202" t="s">
        <v>154</v>
      </c>
      <c r="CW202" t="s">
        <v>514</v>
      </c>
      <c r="CX202" t="s">
        <v>1414</v>
      </c>
      <c r="DC202" s="15"/>
      <c r="DH202" t="s">
        <v>146</v>
      </c>
    </row>
    <row r="203" spans="1:112" x14ac:dyDescent="0.25">
      <c r="A203" t="s">
        <v>6416</v>
      </c>
      <c r="B203" t="s">
        <v>6417</v>
      </c>
      <c r="C203" t="s">
        <v>6832</v>
      </c>
      <c r="D203" t="s">
        <v>124</v>
      </c>
      <c r="E203" t="s">
        <v>125</v>
      </c>
      <c r="G203" s="15">
        <v>42528</v>
      </c>
      <c r="J203" s="15"/>
      <c r="T203" t="s">
        <v>6419</v>
      </c>
      <c r="V203" t="s">
        <v>6820</v>
      </c>
      <c r="AA203" t="s">
        <v>6421</v>
      </c>
      <c r="AB203" t="s">
        <v>6416</v>
      </c>
      <c r="AC203" t="s">
        <v>6422</v>
      </c>
      <c r="AD203" t="s">
        <v>1407</v>
      </c>
      <c r="AE203" t="s">
        <v>1544</v>
      </c>
      <c r="AF203" t="s">
        <v>137</v>
      </c>
      <c r="AG203" t="s">
        <v>1408</v>
      </c>
      <c r="AI203" t="s">
        <v>139</v>
      </c>
      <c r="AK203" t="s">
        <v>140</v>
      </c>
      <c r="AM203" t="s">
        <v>141</v>
      </c>
      <c r="AZ203" t="s">
        <v>2762</v>
      </c>
      <c r="BA203" t="s">
        <v>1208</v>
      </c>
      <c r="BB203" t="s">
        <v>2763</v>
      </c>
      <c r="BC203" t="s">
        <v>2764</v>
      </c>
      <c r="BE203" s="15">
        <v>42531</v>
      </c>
      <c r="BG203" t="s">
        <v>3117</v>
      </c>
      <c r="BH203">
        <v>2</v>
      </c>
      <c r="BI203" t="s">
        <v>139</v>
      </c>
      <c r="BJ203" s="15"/>
      <c r="BK203" t="s">
        <v>146</v>
      </c>
      <c r="BM203" s="16"/>
      <c r="BO203" s="16"/>
      <c r="BP203" t="s">
        <v>147</v>
      </c>
      <c r="BQ203" t="s">
        <v>147</v>
      </c>
      <c r="BS203">
        <v>2</v>
      </c>
      <c r="BT203" t="b">
        <v>0</v>
      </c>
      <c r="BV203">
        <v>2</v>
      </c>
      <c r="BW203">
        <v>1</v>
      </c>
      <c r="BX203" t="s">
        <v>1103</v>
      </c>
      <c r="BY203" t="s">
        <v>6416</v>
      </c>
      <c r="BZ203" t="s">
        <v>6417</v>
      </c>
      <c r="CA203" t="s">
        <v>6821</v>
      </c>
      <c r="CB203" t="s">
        <v>6424</v>
      </c>
      <c r="CD203" t="s">
        <v>6425</v>
      </c>
      <c r="CI203">
        <v>40.012526000000001</v>
      </c>
      <c r="CJ203">
        <v>-110.00801300000001</v>
      </c>
      <c r="CN203" t="s">
        <v>1971</v>
      </c>
      <c r="CO203" t="s">
        <v>298</v>
      </c>
      <c r="CV203" t="s">
        <v>154</v>
      </c>
      <c r="CW203" t="s">
        <v>514</v>
      </c>
      <c r="CX203" t="s">
        <v>321</v>
      </c>
      <c r="DC203" s="15"/>
      <c r="DH203" t="s">
        <v>146</v>
      </c>
    </row>
    <row r="204" spans="1:112" x14ac:dyDescent="0.25">
      <c r="A204" t="s">
        <v>6416</v>
      </c>
      <c r="B204" t="s">
        <v>6417</v>
      </c>
      <c r="C204" t="s">
        <v>6833</v>
      </c>
      <c r="D204" t="s">
        <v>124</v>
      </c>
      <c r="E204" t="s">
        <v>125</v>
      </c>
      <c r="G204" s="15">
        <v>42640</v>
      </c>
      <c r="J204" s="15"/>
      <c r="T204" t="s">
        <v>6419</v>
      </c>
      <c r="V204" t="s">
        <v>6820</v>
      </c>
      <c r="AA204" t="s">
        <v>6421</v>
      </c>
      <c r="AB204" t="s">
        <v>6416</v>
      </c>
      <c r="AC204" t="s">
        <v>6422</v>
      </c>
      <c r="AD204" t="s">
        <v>1407</v>
      </c>
      <c r="AE204" t="s">
        <v>1544</v>
      </c>
      <c r="AF204" t="s">
        <v>137</v>
      </c>
      <c r="AG204" t="s">
        <v>1408</v>
      </c>
      <c r="AI204" t="s">
        <v>139</v>
      </c>
      <c r="AK204" t="s">
        <v>140</v>
      </c>
      <c r="AM204" t="s">
        <v>141</v>
      </c>
      <c r="AZ204" t="s">
        <v>2762</v>
      </c>
      <c r="BA204" t="s">
        <v>1208</v>
      </c>
      <c r="BB204" t="s">
        <v>2763</v>
      </c>
      <c r="BC204" t="s">
        <v>2764</v>
      </c>
      <c r="BE204" s="15">
        <v>42648</v>
      </c>
      <c r="BG204" t="s">
        <v>3117</v>
      </c>
      <c r="BH204">
        <v>2</v>
      </c>
      <c r="BI204" t="s">
        <v>139</v>
      </c>
      <c r="BJ204" s="15"/>
      <c r="BK204" t="s">
        <v>146</v>
      </c>
      <c r="BM204" s="16"/>
      <c r="BO204" s="16"/>
      <c r="BP204" t="s">
        <v>147</v>
      </c>
      <c r="BQ204" t="s">
        <v>147</v>
      </c>
      <c r="BS204">
        <v>2</v>
      </c>
      <c r="BT204" t="b">
        <v>0</v>
      </c>
      <c r="BV204">
        <v>2</v>
      </c>
      <c r="BW204">
        <v>1</v>
      </c>
      <c r="BX204" t="s">
        <v>1103</v>
      </c>
      <c r="BY204" t="s">
        <v>6416</v>
      </c>
      <c r="BZ204" t="s">
        <v>6417</v>
      </c>
      <c r="CA204" t="s">
        <v>6821</v>
      </c>
      <c r="CB204" t="s">
        <v>6424</v>
      </c>
      <c r="CD204" t="s">
        <v>6425</v>
      </c>
      <c r="CI204">
        <v>40.012526000000001</v>
      </c>
      <c r="CJ204">
        <v>-110.00801300000001</v>
      </c>
      <c r="CN204" t="s">
        <v>1971</v>
      </c>
      <c r="CO204" t="s">
        <v>298</v>
      </c>
      <c r="CV204" t="s">
        <v>154</v>
      </c>
      <c r="CW204" t="s">
        <v>514</v>
      </c>
      <c r="CX204" t="s">
        <v>321</v>
      </c>
      <c r="DC204" s="15"/>
      <c r="DH204" t="s">
        <v>146</v>
      </c>
    </row>
    <row r="205" spans="1:112" x14ac:dyDescent="0.25">
      <c r="A205" t="s">
        <v>6416</v>
      </c>
      <c r="B205" t="s">
        <v>6417</v>
      </c>
      <c r="C205" t="s">
        <v>6834</v>
      </c>
      <c r="D205" t="s">
        <v>124</v>
      </c>
      <c r="E205" t="s">
        <v>125</v>
      </c>
      <c r="G205" s="15">
        <v>43276</v>
      </c>
      <c r="J205" s="15"/>
      <c r="T205" t="s">
        <v>6419</v>
      </c>
      <c r="V205" t="s">
        <v>6801</v>
      </c>
      <c r="AA205" t="s">
        <v>6421</v>
      </c>
      <c r="AB205" t="s">
        <v>6416</v>
      </c>
      <c r="AC205" t="s">
        <v>6422</v>
      </c>
      <c r="AD205" t="s">
        <v>1407</v>
      </c>
      <c r="AE205" t="s">
        <v>1544</v>
      </c>
      <c r="AF205" t="s">
        <v>137</v>
      </c>
      <c r="AG205" t="s">
        <v>1408</v>
      </c>
      <c r="AI205" t="s">
        <v>139</v>
      </c>
      <c r="AK205" t="s">
        <v>140</v>
      </c>
      <c r="AM205" t="s">
        <v>141</v>
      </c>
      <c r="AZ205" t="s">
        <v>2762</v>
      </c>
      <c r="BA205" t="s">
        <v>1208</v>
      </c>
      <c r="BB205" t="s">
        <v>2763</v>
      </c>
      <c r="BC205" t="s">
        <v>2764</v>
      </c>
      <c r="BE205" s="15">
        <v>43278</v>
      </c>
      <c r="BG205" t="s">
        <v>3117</v>
      </c>
      <c r="BH205">
        <v>2</v>
      </c>
      <c r="BI205" t="s">
        <v>139</v>
      </c>
      <c r="BJ205" s="15"/>
      <c r="BK205" t="s">
        <v>146</v>
      </c>
      <c r="BM205" s="16"/>
      <c r="BO205" s="16"/>
      <c r="BP205" t="s">
        <v>147</v>
      </c>
      <c r="BQ205" t="s">
        <v>147</v>
      </c>
      <c r="BS205">
        <v>2</v>
      </c>
      <c r="BT205" t="b">
        <v>0</v>
      </c>
      <c r="BV205">
        <v>2</v>
      </c>
      <c r="BW205">
        <v>1</v>
      </c>
      <c r="BX205" t="s">
        <v>1103</v>
      </c>
      <c r="BY205" t="s">
        <v>6416</v>
      </c>
      <c r="BZ205" t="s">
        <v>6417</v>
      </c>
      <c r="CA205" t="s">
        <v>6802</v>
      </c>
      <c r="CB205" t="s">
        <v>6448</v>
      </c>
      <c r="CD205" t="s">
        <v>6803</v>
      </c>
      <c r="CI205">
        <v>40.084967675999998</v>
      </c>
      <c r="CJ205">
        <v>-109.675747122</v>
      </c>
      <c r="CN205" t="s">
        <v>1971</v>
      </c>
      <c r="CO205" t="s">
        <v>298</v>
      </c>
      <c r="CV205" t="s">
        <v>154</v>
      </c>
      <c r="CW205" t="s">
        <v>514</v>
      </c>
      <c r="CX205" t="s">
        <v>1414</v>
      </c>
      <c r="DC205" s="15"/>
      <c r="DH205" t="s">
        <v>146</v>
      </c>
    </row>
    <row r="206" spans="1:112" x14ac:dyDescent="0.25">
      <c r="A206" t="s">
        <v>6416</v>
      </c>
      <c r="B206" t="s">
        <v>6417</v>
      </c>
      <c r="C206" t="s">
        <v>6835</v>
      </c>
      <c r="D206" t="s">
        <v>124</v>
      </c>
      <c r="E206" t="s">
        <v>125</v>
      </c>
      <c r="G206" s="15">
        <v>42529</v>
      </c>
      <c r="J206" s="15"/>
      <c r="T206" t="s">
        <v>6419</v>
      </c>
      <c r="V206" t="s">
        <v>6816</v>
      </c>
      <c r="AA206" t="s">
        <v>6421</v>
      </c>
      <c r="AB206" t="s">
        <v>6416</v>
      </c>
      <c r="AC206" t="s">
        <v>6422</v>
      </c>
      <c r="AD206" t="s">
        <v>1407</v>
      </c>
      <c r="AE206" t="s">
        <v>1544</v>
      </c>
      <c r="AF206" t="s">
        <v>137</v>
      </c>
      <c r="AG206" t="s">
        <v>1408</v>
      </c>
      <c r="AI206" t="s">
        <v>139</v>
      </c>
      <c r="AK206" t="s">
        <v>140</v>
      </c>
      <c r="AM206" t="s">
        <v>141</v>
      </c>
      <c r="AZ206" t="s">
        <v>2762</v>
      </c>
      <c r="BA206" t="s">
        <v>1208</v>
      </c>
      <c r="BB206" t="s">
        <v>2763</v>
      </c>
      <c r="BC206" t="s">
        <v>2764</v>
      </c>
      <c r="BE206" s="15">
        <v>42534</v>
      </c>
      <c r="BG206" t="s">
        <v>3117</v>
      </c>
      <c r="BH206">
        <v>2</v>
      </c>
      <c r="BI206" t="s">
        <v>139</v>
      </c>
      <c r="BJ206" s="15"/>
      <c r="BK206" t="s">
        <v>146</v>
      </c>
      <c r="BM206" s="16"/>
      <c r="BO206" s="16"/>
      <c r="BP206" t="s">
        <v>147</v>
      </c>
      <c r="BQ206" t="s">
        <v>147</v>
      </c>
      <c r="BS206">
        <v>2</v>
      </c>
      <c r="BT206" t="b">
        <v>0</v>
      </c>
      <c r="BV206">
        <v>2</v>
      </c>
      <c r="BW206">
        <v>1</v>
      </c>
      <c r="BX206" t="s">
        <v>1103</v>
      </c>
      <c r="BY206" t="s">
        <v>6416</v>
      </c>
      <c r="BZ206" t="s">
        <v>6417</v>
      </c>
      <c r="CA206" t="s">
        <v>6817</v>
      </c>
      <c r="CB206" t="s">
        <v>6448</v>
      </c>
      <c r="CD206" t="s">
        <v>6425</v>
      </c>
      <c r="CI206">
        <v>40.072139462999999</v>
      </c>
      <c r="CJ206">
        <v>-109.857526599</v>
      </c>
      <c r="CN206" t="s">
        <v>1971</v>
      </c>
      <c r="CO206" t="s">
        <v>298</v>
      </c>
      <c r="CV206" t="s">
        <v>154</v>
      </c>
      <c r="CW206" t="s">
        <v>514</v>
      </c>
      <c r="CX206" t="s">
        <v>1414</v>
      </c>
      <c r="DC206" s="15"/>
      <c r="DH206" t="s">
        <v>146</v>
      </c>
    </row>
    <row r="207" spans="1:112" x14ac:dyDescent="0.25">
      <c r="A207" t="s">
        <v>6416</v>
      </c>
      <c r="B207" t="s">
        <v>6417</v>
      </c>
      <c r="C207" t="s">
        <v>6836</v>
      </c>
      <c r="D207" t="s">
        <v>124</v>
      </c>
      <c r="E207" t="s">
        <v>125</v>
      </c>
      <c r="G207" s="15">
        <v>42528</v>
      </c>
      <c r="J207" s="15"/>
      <c r="T207" t="s">
        <v>6419</v>
      </c>
      <c r="V207" t="s">
        <v>6824</v>
      </c>
      <c r="AA207" t="s">
        <v>6421</v>
      </c>
      <c r="AB207" t="s">
        <v>6416</v>
      </c>
      <c r="AC207" t="s">
        <v>6422</v>
      </c>
      <c r="AD207" t="s">
        <v>1407</v>
      </c>
      <c r="AE207" t="s">
        <v>1544</v>
      </c>
      <c r="AF207" t="s">
        <v>137</v>
      </c>
      <c r="AG207" t="s">
        <v>1408</v>
      </c>
      <c r="AI207" t="s">
        <v>139</v>
      </c>
      <c r="AK207" t="s">
        <v>140</v>
      </c>
      <c r="AM207" t="s">
        <v>141</v>
      </c>
      <c r="AZ207" t="s">
        <v>2762</v>
      </c>
      <c r="BA207" t="s">
        <v>1208</v>
      </c>
      <c r="BB207" t="s">
        <v>2763</v>
      </c>
      <c r="BC207" t="s">
        <v>2764</v>
      </c>
      <c r="BE207" s="15">
        <v>42531</v>
      </c>
      <c r="BG207" t="s">
        <v>3117</v>
      </c>
      <c r="BH207">
        <v>2</v>
      </c>
      <c r="BI207" t="s">
        <v>139</v>
      </c>
      <c r="BJ207" s="15"/>
      <c r="BK207" t="s">
        <v>146</v>
      </c>
      <c r="BM207" s="16"/>
      <c r="BO207" s="16"/>
      <c r="BP207" t="s">
        <v>147</v>
      </c>
      <c r="BQ207" t="s">
        <v>147</v>
      </c>
      <c r="BS207">
        <v>2</v>
      </c>
      <c r="BT207" t="b">
        <v>0</v>
      </c>
      <c r="BV207">
        <v>2</v>
      </c>
      <c r="BW207">
        <v>1</v>
      </c>
      <c r="BX207" t="s">
        <v>1103</v>
      </c>
      <c r="BY207" t="s">
        <v>6416</v>
      </c>
      <c r="BZ207" t="s">
        <v>6417</v>
      </c>
      <c r="CA207" t="s">
        <v>6825</v>
      </c>
      <c r="CB207" t="s">
        <v>6448</v>
      </c>
      <c r="CD207" t="s">
        <v>6425</v>
      </c>
      <c r="CI207">
        <v>39.842487783000003</v>
      </c>
      <c r="CJ207">
        <v>-109.91606029099999</v>
      </c>
      <c r="CN207" t="s">
        <v>1971</v>
      </c>
      <c r="CO207" t="s">
        <v>298</v>
      </c>
      <c r="CV207" t="s">
        <v>154</v>
      </c>
      <c r="CW207" t="s">
        <v>514</v>
      </c>
      <c r="CX207" t="s">
        <v>1414</v>
      </c>
      <c r="DC207" s="15"/>
      <c r="DH207" t="s">
        <v>146</v>
      </c>
    </row>
    <row r="208" spans="1:112" x14ac:dyDescent="0.25">
      <c r="A208" t="s">
        <v>6416</v>
      </c>
      <c r="B208" t="s">
        <v>6417</v>
      </c>
      <c r="C208" t="s">
        <v>6837</v>
      </c>
      <c r="D208" t="s">
        <v>124</v>
      </c>
      <c r="E208" t="s">
        <v>125</v>
      </c>
      <c r="G208" s="15">
        <v>43190</v>
      </c>
      <c r="J208" s="15"/>
      <c r="T208" t="s">
        <v>6419</v>
      </c>
      <c r="V208" t="s">
        <v>6805</v>
      </c>
      <c r="AA208" t="s">
        <v>6421</v>
      </c>
      <c r="AB208" t="s">
        <v>6416</v>
      </c>
      <c r="AC208" t="s">
        <v>6422</v>
      </c>
      <c r="AD208" t="s">
        <v>1407</v>
      </c>
      <c r="AE208" t="s">
        <v>1544</v>
      </c>
      <c r="AF208" t="s">
        <v>137</v>
      </c>
      <c r="AG208" t="s">
        <v>1408</v>
      </c>
      <c r="AI208" t="s">
        <v>139</v>
      </c>
      <c r="AK208" t="s">
        <v>140</v>
      </c>
      <c r="AM208" t="s">
        <v>141</v>
      </c>
      <c r="AZ208" t="s">
        <v>2762</v>
      </c>
      <c r="BA208" t="s">
        <v>1208</v>
      </c>
      <c r="BB208" t="s">
        <v>2763</v>
      </c>
      <c r="BC208" t="s">
        <v>2764</v>
      </c>
      <c r="BE208" s="15">
        <v>43198</v>
      </c>
      <c r="BG208" t="s">
        <v>3117</v>
      </c>
      <c r="BH208">
        <v>2</v>
      </c>
      <c r="BI208" t="s">
        <v>139</v>
      </c>
      <c r="BJ208" s="15"/>
      <c r="BK208" t="s">
        <v>146</v>
      </c>
      <c r="BM208" s="16"/>
      <c r="BO208" s="16"/>
      <c r="BP208" t="s">
        <v>147</v>
      </c>
      <c r="BQ208" t="s">
        <v>147</v>
      </c>
      <c r="BS208">
        <v>2</v>
      </c>
      <c r="BT208" t="b">
        <v>0</v>
      </c>
      <c r="BV208">
        <v>2</v>
      </c>
      <c r="BW208">
        <v>1</v>
      </c>
      <c r="BX208" t="s">
        <v>1103</v>
      </c>
      <c r="BY208" t="s">
        <v>6416</v>
      </c>
      <c r="BZ208" t="s">
        <v>6417</v>
      </c>
      <c r="CA208" t="s">
        <v>6806</v>
      </c>
      <c r="CB208" t="s">
        <v>6448</v>
      </c>
      <c r="CD208" t="s">
        <v>6425</v>
      </c>
      <c r="CI208">
        <v>40.082710468999998</v>
      </c>
      <c r="CJ208">
        <v>-109.873731646</v>
      </c>
      <c r="CN208" t="s">
        <v>1971</v>
      </c>
      <c r="CO208" t="s">
        <v>298</v>
      </c>
      <c r="CV208" t="s">
        <v>154</v>
      </c>
      <c r="CW208" t="s">
        <v>514</v>
      </c>
      <c r="CX208" t="s">
        <v>1414</v>
      </c>
      <c r="DC208" s="15"/>
      <c r="DH208" t="s">
        <v>146</v>
      </c>
    </row>
    <row r="209" spans="1:112" x14ac:dyDescent="0.25">
      <c r="A209" t="s">
        <v>6416</v>
      </c>
      <c r="B209" t="s">
        <v>6417</v>
      </c>
      <c r="C209" t="s">
        <v>6838</v>
      </c>
      <c r="D209" t="s">
        <v>124</v>
      </c>
      <c r="E209" t="s">
        <v>125</v>
      </c>
      <c r="G209" s="15">
        <v>42641</v>
      </c>
      <c r="J209" s="15"/>
      <c r="T209" t="s">
        <v>6419</v>
      </c>
      <c r="V209" t="s">
        <v>6816</v>
      </c>
      <c r="AA209" t="s">
        <v>6421</v>
      </c>
      <c r="AB209" t="s">
        <v>6416</v>
      </c>
      <c r="AC209" t="s">
        <v>6422</v>
      </c>
      <c r="AD209" t="s">
        <v>1407</v>
      </c>
      <c r="AE209" t="s">
        <v>1544</v>
      </c>
      <c r="AF209" t="s">
        <v>137</v>
      </c>
      <c r="AG209" t="s">
        <v>1408</v>
      </c>
      <c r="AI209" t="s">
        <v>139</v>
      </c>
      <c r="AK209" t="s">
        <v>140</v>
      </c>
      <c r="AM209" t="s">
        <v>141</v>
      </c>
      <c r="AZ209" t="s">
        <v>2762</v>
      </c>
      <c r="BA209" t="s">
        <v>1208</v>
      </c>
      <c r="BB209" t="s">
        <v>2763</v>
      </c>
      <c r="BC209" t="s">
        <v>2764</v>
      </c>
      <c r="BE209" s="15">
        <v>42648</v>
      </c>
      <c r="BG209" t="s">
        <v>3117</v>
      </c>
      <c r="BH209">
        <v>2</v>
      </c>
      <c r="BI209" t="s">
        <v>139</v>
      </c>
      <c r="BJ209" s="15"/>
      <c r="BK209" t="s">
        <v>146</v>
      </c>
      <c r="BM209" s="16"/>
      <c r="BO209" s="16"/>
      <c r="BP209" t="s">
        <v>147</v>
      </c>
      <c r="BQ209" t="s">
        <v>147</v>
      </c>
      <c r="BS209">
        <v>2</v>
      </c>
      <c r="BT209" t="b">
        <v>0</v>
      </c>
      <c r="BV209">
        <v>2</v>
      </c>
      <c r="BW209">
        <v>1</v>
      </c>
      <c r="BX209" t="s">
        <v>1103</v>
      </c>
      <c r="BY209" t="s">
        <v>6416</v>
      </c>
      <c r="BZ209" t="s">
        <v>6417</v>
      </c>
      <c r="CA209" t="s">
        <v>6817</v>
      </c>
      <c r="CB209" t="s">
        <v>6448</v>
      </c>
      <c r="CD209" t="s">
        <v>6425</v>
      </c>
      <c r="CI209">
        <v>40.072139462999999</v>
      </c>
      <c r="CJ209">
        <v>-109.857526599</v>
      </c>
      <c r="CN209" t="s">
        <v>1971</v>
      </c>
      <c r="CO209" t="s">
        <v>298</v>
      </c>
      <c r="CV209" t="s">
        <v>154</v>
      </c>
      <c r="CW209" t="s">
        <v>514</v>
      </c>
      <c r="CX209" t="s">
        <v>1414</v>
      </c>
      <c r="DC209" s="15"/>
      <c r="DH209" t="s">
        <v>146</v>
      </c>
    </row>
    <row r="210" spans="1:112" x14ac:dyDescent="0.25">
      <c r="A210" t="s">
        <v>6416</v>
      </c>
      <c r="B210" t="s">
        <v>6417</v>
      </c>
      <c r="C210" t="s">
        <v>6839</v>
      </c>
      <c r="D210" t="s">
        <v>124</v>
      </c>
      <c r="E210" t="s">
        <v>125</v>
      </c>
      <c r="G210" s="15">
        <v>43276</v>
      </c>
      <c r="J210" s="15"/>
      <c r="T210" t="s">
        <v>6419</v>
      </c>
      <c r="V210" t="s">
        <v>6824</v>
      </c>
      <c r="AA210" t="s">
        <v>6421</v>
      </c>
      <c r="AB210" t="s">
        <v>6416</v>
      </c>
      <c r="AC210" t="s">
        <v>6422</v>
      </c>
      <c r="AD210" t="s">
        <v>1407</v>
      </c>
      <c r="AE210" t="s">
        <v>1544</v>
      </c>
      <c r="AF210" t="s">
        <v>137</v>
      </c>
      <c r="AG210" t="s">
        <v>1408</v>
      </c>
      <c r="AI210" t="s">
        <v>139</v>
      </c>
      <c r="AK210" t="s">
        <v>140</v>
      </c>
      <c r="AM210" t="s">
        <v>141</v>
      </c>
      <c r="AZ210" t="s">
        <v>2762</v>
      </c>
      <c r="BA210" t="s">
        <v>1208</v>
      </c>
      <c r="BB210" t="s">
        <v>2763</v>
      </c>
      <c r="BC210" t="s">
        <v>2764</v>
      </c>
      <c r="BE210" s="15">
        <v>43280</v>
      </c>
      <c r="BG210" t="s">
        <v>3117</v>
      </c>
      <c r="BH210">
        <v>2</v>
      </c>
      <c r="BI210" t="s">
        <v>139</v>
      </c>
      <c r="BJ210" s="15"/>
      <c r="BK210" t="s">
        <v>146</v>
      </c>
      <c r="BM210" s="16"/>
      <c r="BO210" s="16"/>
      <c r="BP210" t="s">
        <v>147</v>
      </c>
      <c r="BQ210" t="s">
        <v>147</v>
      </c>
      <c r="BS210">
        <v>2</v>
      </c>
      <c r="BT210" t="b">
        <v>0</v>
      </c>
      <c r="BV210">
        <v>2</v>
      </c>
      <c r="BW210">
        <v>1</v>
      </c>
      <c r="BX210" t="s">
        <v>1103</v>
      </c>
      <c r="BY210" t="s">
        <v>6416</v>
      </c>
      <c r="BZ210" t="s">
        <v>6417</v>
      </c>
      <c r="CA210" t="s">
        <v>6825</v>
      </c>
      <c r="CB210" t="s">
        <v>6448</v>
      </c>
      <c r="CD210" t="s">
        <v>6425</v>
      </c>
      <c r="CI210">
        <v>39.842487783000003</v>
      </c>
      <c r="CJ210">
        <v>-109.91606029099999</v>
      </c>
      <c r="CN210" t="s">
        <v>1971</v>
      </c>
      <c r="CO210" t="s">
        <v>298</v>
      </c>
      <c r="CV210" t="s">
        <v>154</v>
      </c>
      <c r="CW210" t="s">
        <v>514</v>
      </c>
      <c r="CX210" t="s">
        <v>1414</v>
      </c>
      <c r="DC210" s="15"/>
      <c r="DH210" t="s">
        <v>146</v>
      </c>
    </row>
    <row r="211" spans="1:112" x14ac:dyDescent="0.25">
      <c r="A211" t="s">
        <v>6416</v>
      </c>
      <c r="B211" t="s">
        <v>6417</v>
      </c>
      <c r="C211" t="s">
        <v>6840</v>
      </c>
      <c r="D211" t="s">
        <v>124</v>
      </c>
      <c r="E211" t="s">
        <v>125</v>
      </c>
      <c r="G211" s="15">
        <v>43190</v>
      </c>
      <c r="J211" s="15"/>
      <c r="T211" t="s">
        <v>6419</v>
      </c>
      <c r="V211" t="s">
        <v>6808</v>
      </c>
      <c r="AA211" t="s">
        <v>6421</v>
      </c>
      <c r="AB211" t="s">
        <v>6416</v>
      </c>
      <c r="AC211" t="s">
        <v>6422</v>
      </c>
      <c r="AD211" t="s">
        <v>1407</v>
      </c>
      <c r="AE211" t="s">
        <v>1544</v>
      </c>
      <c r="AF211" t="s">
        <v>137</v>
      </c>
      <c r="AG211" t="s">
        <v>1408</v>
      </c>
      <c r="AI211" t="s">
        <v>139</v>
      </c>
      <c r="AK211" t="s">
        <v>140</v>
      </c>
      <c r="AM211" t="s">
        <v>141</v>
      </c>
      <c r="AZ211" t="s">
        <v>2762</v>
      </c>
      <c r="BA211" t="s">
        <v>1208</v>
      </c>
      <c r="BB211" t="s">
        <v>2763</v>
      </c>
      <c r="BC211" t="s">
        <v>2764</v>
      </c>
      <c r="BE211" s="15">
        <v>43198</v>
      </c>
      <c r="BG211" t="s">
        <v>3117</v>
      </c>
      <c r="BH211">
        <v>2</v>
      </c>
      <c r="BI211" t="s">
        <v>139</v>
      </c>
      <c r="BJ211" s="15"/>
      <c r="BK211" t="s">
        <v>146</v>
      </c>
      <c r="BM211" s="16"/>
      <c r="BO211" s="16"/>
      <c r="BP211" t="s">
        <v>147</v>
      </c>
      <c r="BQ211" t="s">
        <v>147</v>
      </c>
      <c r="BS211">
        <v>2</v>
      </c>
      <c r="BT211" t="b">
        <v>0</v>
      </c>
      <c r="BV211">
        <v>2</v>
      </c>
      <c r="BW211">
        <v>1</v>
      </c>
      <c r="BX211" t="s">
        <v>1103</v>
      </c>
      <c r="BY211" t="s">
        <v>6416</v>
      </c>
      <c r="BZ211" t="s">
        <v>6417</v>
      </c>
      <c r="CA211" t="s">
        <v>6809</v>
      </c>
      <c r="CB211" t="s">
        <v>6448</v>
      </c>
      <c r="CD211" t="s">
        <v>6425</v>
      </c>
      <c r="CI211">
        <v>40.031253792000001</v>
      </c>
      <c r="CJ211">
        <v>-109.75406338800001</v>
      </c>
      <c r="CN211" t="s">
        <v>1971</v>
      </c>
      <c r="CO211" t="s">
        <v>298</v>
      </c>
      <c r="CV211" t="s">
        <v>154</v>
      </c>
      <c r="CW211" t="s">
        <v>514</v>
      </c>
      <c r="CX211" t="s">
        <v>1414</v>
      </c>
      <c r="DC211" s="15"/>
      <c r="DH211" t="s">
        <v>146</v>
      </c>
    </row>
    <row r="212" spans="1:112" x14ac:dyDescent="0.25">
      <c r="A212" t="s">
        <v>6416</v>
      </c>
      <c r="B212" t="s">
        <v>6417</v>
      </c>
      <c r="C212" t="s">
        <v>6841</v>
      </c>
      <c r="D212" t="s">
        <v>124</v>
      </c>
      <c r="E212" t="s">
        <v>125</v>
      </c>
      <c r="G212" s="15">
        <v>43187</v>
      </c>
      <c r="J212" s="15"/>
      <c r="T212" t="s">
        <v>6419</v>
      </c>
      <c r="V212" t="s">
        <v>6824</v>
      </c>
      <c r="AA212" t="s">
        <v>6421</v>
      </c>
      <c r="AB212" t="s">
        <v>6416</v>
      </c>
      <c r="AC212" t="s">
        <v>6422</v>
      </c>
      <c r="AD212" t="s">
        <v>1407</v>
      </c>
      <c r="AE212" t="s">
        <v>1544</v>
      </c>
      <c r="AF212" t="s">
        <v>137</v>
      </c>
      <c r="AG212" t="s">
        <v>1408</v>
      </c>
      <c r="AI212" t="s">
        <v>139</v>
      </c>
      <c r="AK212" t="s">
        <v>140</v>
      </c>
      <c r="AM212" t="s">
        <v>141</v>
      </c>
      <c r="AZ212" t="s">
        <v>2762</v>
      </c>
      <c r="BA212" t="s">
        <v>1208</v>
      </c>
      <c r="BB212" t="s">
        <v>2763</v>
      </c>
      <c r="BC212" t="s">
        <v>2764</v>
      </c>
      <c r="BE212" s="15">
        <v>43198</v>
      </c>
      <c r="BG212" t="s">
        <v>3117</v>
      </c>
      <c r="BH212">
        <v>2</v>
      </c>
      <c r="BI212" t="s">
        <v>139</v>
      </c>
      <c r="BJ212" s="15"/>
      <c r="BK212" t="s">
        <v>146</v>
      </c>
      <c r="BM212" s="16"/>
      <c r="BO212" s="16"/>
      <c r="BP212" t="s">
        <v>147</v>
      </c>
      <c r="BQ212" t="s">
        <v>147</v>
      </c>
      <c r="BS212">
        <v>2</v>
      </c>
      <c r="BT212" t="b">
        <v>0</v>
      </c>
      <c r="BV212">
        <v>2</v>
      </c>
      <c r="BW212">
        <v>1</v>
      </c>
      <c r="BX212" t="s">
        <v>1103</v>
      </c>
      <c r="BY212" t="s">
        <v>6416</v>
      </c>
      <c r="BZ212" t="s">
        <v>6417</v>
      </c>
      <c r="CA212" t="s">
        <v>6825</v>
      </c>
      <c r="CB212" t="s">
        <v>6448</v>
      </c>
      <c r="CD212" t="s">
        <v>6425</v>
      </c>
      <c r="CI212">
        <v>39.842487783000003</v>
      </c>
      <c r="CJ212">
        <v>-109.91606029099999</v>
      </c>
      <c r="CN212" t="s">
        <v>1971</v>
      </c>
      <c r="CO212" t="s">
        <v>298</v>
      </c>
      <c r="CV212" t="s">
        <v>154</v>
      </c>
      <c r="CW212" t="s">
        <v>514</v>
      </c>
      <c r="CX212" t="s">
        <v>1414</v>
      </c>
      <c r="DC212" s="15"/>
      <c r="DH212" t="s">
        <v>146</v>
      </c>
    </row>
    <row r="213" spans="1:112" x14ac:dyDescent="0.25">
      <c r="A213" t="s">
        <v>6416</v>
      </c>
      <c r="B213" t="s">
        <v>6417</v>
      </c>
      <c r="C213" t="s">
        <v>6842</v>
      </c>
      <c r="D213" t="s">
        <v>124</v>
      </c>
      <c r="E213" t="s">
        <v>125</v>
      </c>
      <c r="G213" s="15">
        <v>43278</v>
      </c>
      <c r="J213" s="15"/>
      <c r="T213" t="s">
        <v>6419</v>
      </c>
      <c r="V213" t="s">
        <v>6808</v>
      </c>
      <c r="AA213" t="s">
        <v>6421</v>
      </c>
      <c r="AB213" t="s">
        <v>6416</v>
      </c>
      <c r="AC213" t="s">
        <v>6422</v>
      </c>
      <c r="AD213" t="s">
        <v>1407</v>
      </c>
      <c r="AE213" t="s">
        <v>1544</v>
      </c>
      <c r="AF213" t="s">
        <v>137</v>
      </c>
      <c r="AG213" t="s">
        <v>1408</v>
      </c>
      <c r="AI213" t="s">
        <v>139</v>
      </c>
      <c r="AK213" t="s">
        <v>140</v>
      </c>
      <c r="AM213" t="s">
        <v>141</v>
      </c>
      <c r="AZ213" t="s">
        <v>2762</v>
      </c>
      <c r="BA213" t="s">
        <v>1208</v>
      </c>
      <c r="BB213" t="s">
        <v>2763</v>
      </c>
      <c r="BC213" t="s">
        <v>2764</v>
      </c>
      <c r="BE213" s="15">
        <v>43283</v>
      </c>
      <c r="BG213" t="s">
        <v>3117</v>
      </c>
      <c r="BH213">
        <v>2</v>
      </c>
      <c r="BI213" t="s">
        <v>139</v>
      </c>
      <c r="BJ213" s="15"/>
      <c r="BK213" t="s">
        <v>146</v>
      </c>
      <c r="BM213" s="16"/>
      <c r="BO213" s="16"/>
      <c r="BP213" t="s">
        <v>147</v>
      </c>
      <c r="BQ213" t="s">
        <v>147</v>
      </c>
      <c r="BS213">
        <v>2</v>
      </c>
      <c r="BT213" t="b">
        <v>0</v>
      </c>
      <c r="BV213">
        <v>2</v>
      </c>
      <c r="BW213">
        <v>1</v>
      </c>
      <c r="BX213" t="s">
        <v>1103</v>
      </c>
      <c r="BY213" t="s">
        <v>6416</v>
      </c>
      <c r="BZ213" t="s">
        <v>6417</v>
      </c>
      <c r="CA213" t="s">
        <v>6809</v>
      </c>
      <c r="CB213" t="s">
        <v>6448</v>
      </c>
      <c r="CD213" t="s">
        <v>6425</v>
      </c>
      <c r="CI213">
        <v>40.031253792000001</v>
      </c>
      <c r="CJ213">
        <v>-109.75406338800001</v>
      </c>
      <c r="CN213" t="s">
        <v>1971</v>
      </c>
      <c r="CO213" t="s">
        <v>298</v>
      </c>
      <c r="CV213" t="s">
        <v>154</v>
      </c>
      <c r="CW213" t="s">
        <v>514</v>
      </c>
      <c r="CX213" t="s">
        <v>1414</v>
      </c>
      <c r="DC213" s="15"/>
      <c r="DH213" t="s">
        <v>146</v>
      </c>
    </row>
    <row r="214" spans="1:112" x14ac:dyDescent="0.25">
      <c r="A214" t="s">
        <v>6843</v>
      </c>
      <c r="B214" t="s">
        <v>6844</v>
      </c>
      <c r="C214" t="s">
        <v>6845</v>
      </c>
      <c r="D214" t="s">
        <v>124</v>
      </c>
      <c r="E214" t="s">
        <v>125</v>
      </c>
      <c r="G214" s="15">
        <v>43802</v>
      </c>
      <c r="H214" t="s">
        <v>1996</v>
      </c>
      <c r="I214" t="s">
        <v>1710</v>
      </c>
      <c r="J214" s="15"/>
      <c r="T214" t="s">
        <v>6846</v>
      </c>
      <c r="V214" t="s">
        <v>6847</v>
      </c>
      <c r="AA214" t="s">
        <v>6848</v>
      </c>
      <c r="AB214" t="s">
        <v>6843</v>
      </c>
      <c r="AC214" t="s">
        <v>6849</v>
      </c>
      <c r="AD214" t="s">
        <v>1407</v>
      </c>
      <c r="AF214" t="s">
        <v>137</v>
      </c>
      <c r="AG214" t="s">
        <v>138</v>
      </c>
      <c r="AH214">
        <v>0.89</v>
      </c>
      <c r="AI214" t="s">
        <v>139</v>
      </c>
      <c r="AK214" t="s">
        <v>140</v>
      </c>
      <c r="AM214" t="s">
        <v>141</v>
      </c>
      <c r="AZ214" t="s">
        <v>6850</v>
      </c>
      <c r="BA214" t="s">
        <v>1208</v>
      </c>
      <c r="BB214" t="s">
        <v>6851</v>
      </c>
      <c r="BE214" s="15">
        <v>43809</v>
      </c>
      <c r="BG214" t="s">
        <v>1721</v>
      </c>
      <c r="BH214">
        <v>0.5</v>
      </c>
      <c r="BI214" t="s">
        <v>139</v>
      </c>
      <c r="BJ214" s="15"/>
      <c r="BK214" t="s">
        <v>146</v>
      </c>
      <c r="BL214">
        <v>6</v>
      </c>
      <c r="BM214" s="16">
        <v>43802.746527777803</v>
      </c>
      <c r="BO214" s="16"/>
      <c r="BP214" t="s">
        <v>147</v>
      </c>
      <c r="BQ214" t="s">
        <v>147</v>
      </c>
      <c r="BR214">
        <v>0.89</v>
      </c>
      <c r="BS214">
        <v>0.5</v>
      </c>
      <c r="BT214" t="b">
        <v>0</v>
      </c>
      <c r="BU214">
        <v>0.89</v>
      </c>
      <c r="BV214">
        <v>0.5</v>
      </c>
      <c r="BW214">
        <v>0.89</v>
      </c>
      <c r="BX214" t="s">
        <v>148</v>
      </c>
      <c r="BY214" t="s">
        <v>6843</v>
      </c>
      <c r="BZ214" t="s">
        <v>6844</v>
      </c>
      <c r="CA214" t="s">
        <v>6852</v>
      </c>
      <c r="CB214" t="s">
        <v>6448</v>
      </c>
      <c r="CC214" t="s">
        <v>6853</v>
      </c>
      <c r="CD214" t="s">
        <v>6854</v>
      </c>
      <c r="CI214">
        <v>30.7516</v>
      </c>
      <c r="CJ214">
        <v>-91.397999999999996</v>
      </c>
      <c r="CK214" t="s">
        <v>324</v>
      </c>
      <c r="CL214" t="s">
        <v>742</v>
      </c>
      <c r="CM214" t="s">
        <v>6297</v>
      </c>
      <c r="CN214" t="s">
        <v>135</v>
      </c>
      <c r="CO214" t="s">
        <v>1216</v>
      </c>
      <c r="CV214" t="s">
        <v>154</v>
      </c>
      <c r="CW214" t="s">
        <v>467</v>
      </c>
      <c r="CX214" t="s">
        <v>6547</v>
      </c>
      <c r="DC214" s="15"/>
      <c r="DH214" t="s">
        <v>146</v>
      </c>
    </row>
    <row r="215" spans="1:112" x14ac:dyDescent="0.25">
      <c r="A215" t="s">
        <v>1400</v>
      </c>
      <c r="B215" t="s">
        <v>1401</v>
      </c>
      <c r="C215" t="s">
        <v>6855</v>
      </c>
      <c r="D215" t="s">
        <v>124</v>
      </c>
      <c r="E215" t="s">
        <v>125</v>
      </c>
      <c r="F215" t="s">
        <v>6402</v>
      </c>
      <c r="G215" s="15">
        <v>42662</v>
      </c>
      <c r="H215" t="s">
        <v>1466</v>
      </c>
      <c r="I215" t="s">
        <v>1197</v>
      </c>
      <c r="J215" s="15">
        <v>42662</v>
      </c>
      <c r="K215" t="s">
        <v>1466</v>
      </c>
      <c r="L215" t="s">
        <v>1197</v>
      </c>
      <c r="T215" t="s">
        <v>1404</v>
      </c>
      <c r="V215" t="s">
        <v>6551</v>
      </c>
      <c r="AA215" t="s">
        <v>1406</v>
      </c>
      <c r="AB215" t="s">
        <v>1400</v>
      </c>
      <c r="AC215" t="s">
        <v>1406</v>
      </c>
      <c r="AD215" t="s">
        <v>1407</v>
      </c>
      <c r="AF215" t="s">
        <v>137</v>
      </c>
      <c r="AG215" t="s">
        <v>1408</v>
      </c>
      <c r="AH215">
        <v>0.64</v>
      </c>
      <c r="AI215" t="s">
        <v>139</v>
      </c>
      <c r="AK215" t="s">
        <v>140</v>
      </c>
      <c r="AM215" t="s">
        <v>141</v>
      </c>
      <c r="AZ215" t="s">
        <v>1207</v>
      </c>
      <c r="BA215" t="s">
        <v>1208</v>
      </c>
      <c r="BB215" t="s">
        <v>1209</v>
      </c>
      <c r="BD215" t="s">
        <v>1409</v>
      </c>
      <c r="BE215" s="15">
        <v>42664</v>
      </c>
      <c r="BG215" t="s">
        <v>1410</v>
      </c>
      <c r="BH215">
        <v>0.5</v>
      </c>
      <c r="BI215" t="s">
        <v>139</v>
      </c>
      <c r="BJ215" s="15"/>
      <c r="BK215" t="s">
        <v>146</v>
      </c>
      <c r="BL215">
        <v>8</v>
      </c>
      <c r="BM215" s="16">
        <v>42662.701388888898</v>
      </c>
      <c r="BN215">
        <v>8</v>
      </c>
      <c r="BO215" s="16">
        <v>42662.701388888898</v>
      </c>
      <c r="BP215" t="s">
        <v>147</v>
      </c>
      <c r="BQ215" t="s">
        <v>147</v>
      </c>
      <c r="BR215">
        <v>0.64</v>
      </c>
      <c r="BS215">
        <v>0.5</v>
      </c>
      <c r="BT215" t="b">
        <v>0</v>
      </c>
      <c r="BU215">
        <v>0.64</v>
      </c>
      <c r="BV215">
        <v>0.5</v>
      </c>
      <c r="BW215">
        <v>0.64</v>
      </c>
      <c r="BX215" t="s">
        <v>148</v>
      </c>
      <c r="BY215" t="s">
        <v>1400</v>
      </c>
      <c r="BZ215" t="s">
        <v>1401</v>
      </c>
      <c r="CA215" t="s">
        <v>6553</v>
      </c>
      <c r="CB215" t="s">
        <v>5014</v>
      </c>
      <c r="CD215" t="s">
        <v>3614</v>
      </c>
      <c r="CI215">
        <v>44.704639999999998</v>
      </c>
      <c r="CJ215">
        <v>-117.7831</v>
      </c>
      <c r="CN215" t="s">
        <v>135</v>
      </c>
      <c r="CO215" t="s">
        <v>298</v>
      </c>
      <c r="CV215" t="s">
        <v>154</v>
      </c>
      <c r="CW215" t="s">
        <v>524</v>
      </c>
      <c r="CX215" t="s">
        <v>304</v>
      </c>
      <c r="DC215" s="15"/>
      <c r="DH215" t="s">
        <v>146</v>
      </c>
    </row>
    <row r="216" spans="1:112" x14ac:dyDescent="0.25">
      <c r="A216" t="s">
        <v>1400</v>
      </c>
      <c r="B216" t="s">
        <v>1401</v>
      </c>
      <c r="C216" t="s">
        <v>6856</v>
      </c>
      <c r="D216" t="s">
        <v>124</v>
      </c>
      <c r="E216" t="s">
        <v>125</v>
      </c>
      <c r="F216" t="s">
        <v>6402</v>
      </c>
      <c r="G216" s="15">
        <v>42109</v>
      </c>
      <c r="H216" t="s">
        <v>973</v>
      </c>
      <c r="I216" t="s">
        <v>1197</v>
      </c>
      <c r="J216" s="15">
        <v>42109</v>
      </c>
      <c r="K216" t="s">
        <v>973</v>
      </c>
      <c r="L216" t="s">
        <v>1197</v>
      </c>
      <c r="T216" t="s">
        <v>1404</v>
      </c>
      <c r="V216" t="s">
        <v>6857</v>
      </c>
      <c r="AA216" t="s">
        <v>1406</v>
      </c>
      <c r="AB216" t="s">
        <v>1400</v>
      </c>
      <c r="AC216" t="s">
        <v>1406</v>
      </c>
      <c r="AD216" t="s">
        <v>1407</v>
      </c>
      <c r="AF216" t="s">
        <v>137</v>
      </c>
      <c r="AG216" t="s">
        <v>1408</v>
      </c>
      <c r="AI216" t="s">
        <v>139</v>
      </c>
      <c r="AJ216" t="s">
        <v>1991</v>
      </c>
      <c r="AK216" t="s">
        <v>140</v>
      </c>
      <c r="AM216" t="s">
        <v>141</v>
      </c>
      <c r="AS216" t="s">
        <v>4279</v>
      </c>
      <c r="AZ216" t="s">
        <v>1207</v>
      </c>
      <c r="BA216" t="s">
        <v>1208</v>
      </c>
      <c r="BB216" t="s">
        <v>1209</v>
      </c>
      <c r="BD216" t="s">
        <v>1409</v>
      </c>
      <c r="BE216" s="15">
        <v>42116</v>
      </c>
      <c r="BG216" t="s">
        <v>1410</v>
      </c>
      <c r="BH216">
        <v>1</v>
      </c>
      <c r="BI216" t="s">
        <v>139</v>
      </c>
      <c r="BJ216" s="15"/>
      <c r="BK216" t="s">
        <v>146</v>
      </c>
      <c r="BL216">
        <v>8</v>
      </c>
      <c r="BM216" s="16">
        <v>42109.770833333299</v>
      </c>
      <c r="BN216">
        <v>8</v>
      </c>
      <c r="BO216" s="16">
        <v>42109.770833333299</v>
      </c>
      <c r="BP216" t="s">
        <v>147</v>
      </c>
      <c r="BQ216" t="s">
        <v>147</v>
      </c>
      <c r="BS216">
        <v>1</v>
      </c>
      <c r="BT216" t="b">
        <v>0</v>
      </c>
      <c r="BV216">
        <v>1</v>
      </c>
      <c r="BW216">
        <v>0.5</v>
      </c>
      <c r="BX216" t="s">
        <v>1103</v>
      </c>
      <c r="BY216" t="s">
        <v>1400</v>
      </c>
      <c r="BZ216" t="s">
        <v>1401</v>
      </c>
      <c r="CA216" t="s">
        <v>6858</v>
      </c>
      <c r="CB216" t="s">
        <v>5014</v>
      </c>
      <c r="CD216" t="s">
        <v>1994</v>
      </c>
      <c r="CI216">
        <v>45.491410000000002</v>
      </c>
      <c r="CJ216">
        <v>-122.97918</v>
      </c>
      <c r="CN216" t="s">
        <v>135</v>
      </c>
      <c r="CO216" t="s">
        <v>298</v>
      </c>
      <c r="CV216" t="s">
        <v>154</v>
      </c>
      <c r="CW216" t="s">
        <v>524</v>
      </c>
      <c r="CX216" t="s">
        <v>1221</v>
      </c>
      <c r="DC216" s="15"/>
      <c r="DH216" t="s">
        <v>146</v>
      </c>
    </row>
    <row r="217" spans="1:112" x14ac:dyDescent="0.25">
      <c r="A217" t="s">
        <v>1400</v>
      </c>
      <c r="B217" t="s">
        <v>1401</v>
      </c>
      <c r="C217" t="s">
        <v>6859</v>
      </c>
      <c r="D217" t="s">
        <v>124</v>
      </c>
      <c r="E217" t="s">
        <v>125</v>
      </c>
      <c r="F217" t="s">
        <v>6402</v>
      </c>
      <c r="G217" s="15">
        <v>42109</v>
      </c>
      <c r="H217" t="s">
        <v>1584</v>
      </c>
      <c r="I217" t="s">
        <v>1197</v>
      </c>
      <c r="J217" s="15">
        <v>42109</v>
      </c>
      <c r="K217" t="s">
        <v>1584</v>
      </c>
      <c r="L217" t="s">
        <v>1197</v>
      </c>
      <c r="T217" t="s">
        <v>1404</v>
      </c>
      <c r="V217" t="s">
        <v>6860</v>
      </c>
      <c r="AA217" t="s">
        <v>1406</v>
      </c>
      <c r="AB217" t="s">
        <v>1400</v>
      </c>
      <c r="AC217" t="s">
        <v>1406</v>
      </c>
      <c r="AD217" t="s">
        <v>1407</v>
      </c>
      <c r="AF217" t="s">
        <v>137</v>
      </c>
      <c r="AG217" t="s">
        <v>1408</v>
      </c>
      <c r="AI217" t="s">
        <v>139</v>
      </c>
      <c r="AK217" t="s">
        <v>140</v>
      </c>
      <c r="AM217" t="s">
        <v>141</v>
      </c>
      <c r="AZ217" t="s">
        <v>1207</v>
      </c>
      <c r="BA217" t="s">
        <v>1208</v>
      </c>
      <c r="BB217" t="s">
        <v>1209</v>
      </c>
      <c r="BD217" t="s">
        <v>1409</v>
      </c>
      <c r="BE217" s="15">
        <v>42116</v>
      </c>
      <c r="BG217" t="s">
        <v>1410</v>
      </c>
      <c r="BH217">
        <v>1</v>
      </c>
      <c r="BI217" t="s">
        <v>139</v>
      </c>
      <c r="BJ217" s="15"/>
      <c r="BK217" t="s">
        <v>146</v>
      </c>
      <c r="BL217">
        <v>8</v>
      </c>
      <c r="BM217" s="16">
        <v>42109.826388888898</v>
      </c>
      <c r="BN217">
        <v>8</v>
      </c>
      <c r="BO217" s="16">
        <v>42109.826388888898</v>
      </c>
      <c r="BP217" t="s">
        <v>147</v>
      </c>
      <c r="BQ217" t="s">
        <v>147</v>
      </c>
      <c r="BS217">
        <v>1</v>
      </c>
      <c r="BT217" t="b">
        <v>0</v>
      </c>
      <c r="BV217">
        <v>1</v>
      </c>
      <c r="BW217">
        <v>0.5</v>
      </c>
      <c r="BX217" t="s">
        <v>1103</v>
      </c>
      <c r="BY217" t="s">
        <v>1400</v>
      </c>
      <c r="BZ217" t="s">
        <v>1401</v>
      </c>
      <c r="CA217" t="s">
        <v>6861</v>
      </c>
      <c r="CB217" t="s">
        <v>5014</v>
      </c>
      <c r="CD217" t="s">
        <v>1994</v>
      </c>
      <c r="CI217">
        <v>45.498660000000001</v>
      </c>
      <c r="CJ217">
        <v>-122.97450000000001</v>
      </c>
      <c r="CN217" t="s">
        <v>135</v>
      </c>
      <c r="CO217" t="s">
        <v>298</v>
      </c>
      <c r="CV217" t="s">
        <v>154</v>
      </c>
      <c r="CW217" t="s">
        <v>524</v>
      </c>
      <c r="CX217" t="s">
        <v>1221</v>
      </c>
      <c r="DC217" s="15"/>
      <c r="DH217" t="s">
        <v>146</v>
      </c>
    </row>
    <row r="218" spans="1:112" x14ac:dyDescent="0.25">
      <c r="A218" t="s">
        <v>6622</v>
      </c>
      <c r="B218" t="s">
        <v>6623</v>
      </c>
      <c r="C218" t="s">
        <v>6862</v>
      </c>
      <c r="D218" t="s">
        <v>124</v>
      </c>
      <c r="E218" t="s">
        <v>125</v>
      </c>
      <c r="G218" s="15">
        <v>42137</v>
      </c>
      <c r="H218" t="s">
        <v>1325</v>
      </c>
      <c r="I218" t="s">
        <v>1197</v>
      </c>
      <c r="J218" s="15"/>
      <c r="T218" t="s">
        <v>6863</v>
      </c>
      <c r="V218" t="s">
        <v>6864</v>
      </c>
      <c r="AA218" t="s">
        <v>6627</v>
      </c>
      <c r="AB218" t="s">
        <v>6622</v>
      </c>
      <c r="AC218" t="s">
        <v>6627</v>
      </c>
      <c r="AD218" t="s">
        <v>136</v>
      </c>
      <c r="AF218" t="s">
        <v>137</v>
      </c>
      <c r="AG218" t="s">
        <v>138</v>
      </c>
      <c r="AH218">
        <v>0</v>
      </c>
      <c r="AI218" t="s">
        <v>139</v>
      </c>
      <c r="AK218" t="s">
        <v>140</v>
      </c>
      <c r="AM218" t="s">
        <v>141</v>
      </c>
      <c r="AS218" t="s">
        <v>6865</v>
      </c>
      <c r="AU218">
        <v>20</v>
      </c>
      <c r="AV218" t="s">
        <v>130</v>
      </c>
      <c r="AZ218" t="s">
        <v>6866</v>
      </c>
      <c r="BA218" t="s">
        <v>6622</v>
      </c>
      <c r="BB218" t="s">
        <v>6867</v>
      </c>
      <c r="BD218" t="s">
        <v>6868</v>
      </c>
      <c r="BE218" s="15">
        <v>42139</v>
      </c>
      <c r="BG218" t="s">
        <v>145</v>
      </c>
      <c r="BH218">
        <v>1</v>
      </c>
      <c r="BI218" t="s">
        <v>139</v>
      </c>
      <c r="BJ218" s="15"/>
      <c r="BK218" t="s">
        <v>146</v>
      </c>
      <c r="BL218">
        <v>8</v>
      </c>
      <c r="BM218" s="16">
        <v>42137.8125</v>
      </c>
      <c r="BO218" s="16"/>
      <c r="BP218" t="s">
        <v>147</v>
      </c>
      <c r="BQ218" t="s">
        <v>147</v>
      </c>
      <c r="BR218">
        <v>0</v>
      </c>
      <c r="BS218">
        <v>1</v>
      </c>
      <c r="BT218" t="b">
        <v>0</v>
      </c>
      <c r="BU218">
        <v>0</v>
      </c>
      <c r="BV218">
        <v>1</v>
      </c>
      <c r="BW218">
        <v>0.5</v>
      </c>
      <c r="BX218" t="s">
        <v>1103</v>
      </c>
      <c r="BY218" t="s">
        <v>6622</v>
      </c>
      <c r="BZ218" t="s">
        <v>6623</v>
      </c>
      <c r="CA218" t="s">
        <v>6869</v>
      </c>
      <c r="CB218" t="s">
        <v>6870</v>
      </c>
      <c r="CC218" t="s">
        <v>6869</v>
      </c>
      <c r="CD218" t="s">
        <v>6871</v>
      </c>
      <c r="CI218">
        <v>34.435299999999998</v>
      </c>
      <c r="CJ218">
        <v>-118.602</v>
      </c>
      <c r="CN218" t="s">
        <v>135</v>
      </c>
      <c r="CO218" t="s">
        <v>298</v>
      </c>
      <c r="CV218" t="s">
        <v>154</v>
      </c>
      <c r="CW218" t="s">
        <v>6140</v>
      </c>
      <c r="CX218" t="s">
        <v>3029</v>
      </c>
      <c r="DC218" s="15"/>
      <c r="DH218" t="s">
        <v>146</v>
      </c>
    </row>
    <row r="219" spans="1:112" x14ac:dyDescent="0.25">
      <c r="A219" t="s">
        <v>6622</v>
      </c>
      <c r="B219" t="s">
        <v>6623</v>
      </c>
      <c r="C219" t="s">
        <v>6872</v>
      </c>
      <c r="D219" t="s">
        <v>124</v>
      </c>
      <c r="E219" t="s">
        <v>125</v>
      </c>
      <c r="G219" s="15">
        <v>42137</v>
      </c>
      <c r="H219" t="s">
        <v>2017</v>
      </c>
      <c r="I219" t="s">
        <v>1197</v>
      </c>
      <c r="J219" s="15"/>
      <c r="T219" t="s">
        <v>6863</v>
      </c>
      <c r="V219" t="s">
        <v>6873</v>
      </c>
      <c r="AA219" t="s">
        <v>6627</v>
      </c>
      <c r="AB219" t="s">
        <v>6622</v>
      </c>
      <c r="AC219" t="s">
        <v>6627</v>
      </c>
      <c r="AD219" t="s">
        <v>136</v>
      </c>
      <c r="AF219" t="s">
        <v>137</v>
      </c>
      <c r="AG219" t="s">
        <v>138</v>
      </c>
      <c r="AH219">
        <v>0</v>
      </c>
      <c r="AI219" t="s">
        <v>139</v>
      </c>
      <c r="AK219" t="s">
        <v>140</v>
      </c>
      <c r="AM219" t="s">
        <v>141</v>
      </c>
      <c r="AS219" t="s">
        <v>6874</v>
      </c>
      <c r="AU219">
        <v>15</v>
      </c>
      <c r="AV219" t="s">
        <v>130</v>
      </c>
      <c r="AZ219" t="s">
        <v>6866</v>
      </c>
      <c r="BA219" t="s">
        <v>6622</v>
      </c>
      <c r="BB219" t="s">
        <v>6867</v>
      </c>
      <c r="BD219" t="s">
        <v>6868</v>
      </c>
      <c r="BE219" s="15">
        <v>42139</v>
      </c>
      <c r="BG219" t="s">
        <v>145</v>
      </c>
      <c r="BH219">
        <v>1</v>
      </c>
      <c r="BI219" t="s">
        <v>139</v>
      </c>
      <c r="BJ219" s="15"/>
      <c r="BK219" t="s">
        <v>146</v>
      </c>
      <c r="BL219">
        <v>8</v>
      </c>
      <c r="BM219" s="16">
        <v>42137.895833333299</v>
      </c>
      <c r="BO219" s="16"/>
      <c r="BP219" t="s">
        <v>147</v>
      </c>
      <c r="BQ219" t="s">
        <v>147</v>
      </c>
      <c r="BR219">
        <v>0</v>
      </c>
      <c r="BS219">
        <v>1</v>
      </c>
      <c r="BT219" t="b">
        <v>0</v>
      </c>
      <c r="BU219">
        <v>0</v>
      </c>
      <c r="BV219">
        <v>1</v>
      </c>
      <c r="BW219">
        <v>0.5</v>
      </c>
      <c r="BX219" t="s">
        <v>1103</v>
      </c>
      <c r="BY219" t="s">
        <v>6622</v>
      </c>
      <c r="BZ219" t="s">
        <v>6623</v>
      </c>
      <c r="CA219" t="s">
        <v>6875</v>
      </c>
      <c r="CB219" t="s">
        <v>6870</v>
      </c>
      <c r="CC219" t="s">
        <v>6875</v>
      </c>
      <c r="CD219" t="s">
        <v>6871</v>
      </c>
      <c r="CI219">
        <v>34.402500000000003</v>
      </c>
      <c r="CJ219">
        <v>-118.70099999999999</v>
      </c>
      <c r="CN219" t="s">
        <v>135</v>
      </c>
      <c r="CO219" t="s">
        <v>298</v>
      </c>
      <c r="CV219" t="s">
        <v>154</v>
      </c>
      <c r="CW219" t="s">
        <v>6140</v>
      </c>
      <c r="CX219" t="s">
        <v>6876</v>
      </c>
      <c r="DC219" s="15"/>
      <c r="DH219" t="s">
        <v>146</v>
      </c>
    </row>
    <row r="220" spans="1:112" x14ac:dyDescent="0.25">
      <c r="A220" t="s">
        <v>6693</v>
      </c>
      <c r="B220" t="s">
        <v>6694</v>
      </c>
      <c r="C220" t="s">
        <v>6877</v>
      </c>
      <c r="D220" t="s">
        <v>124</v>
      </c>
      <c r="E220" t="s">
        <v>125</v>
      </c>
      <c r="G220" s="15">
        <v>42194</v>
      </c>
      <c r="H220" t="s">
        <v>6878</v>
      </c>
      <c r="I220" t="s">
        <v>6696</v>
      </c>
      <c r="J220" s="15"/>
      <c r="T220" t="s">
        <v>6697</v>
      </c>
      <c r="V220" t="s">
        <v>6698</v>
      </c>
      <c r="AA220" t="s">
        <v>6699</v>
      </c>
      <c r="AB220" t="s">
        <v>6693</v>
      </c>
      <c r="AC220" t="s">
        <v>6700</v>
      </c>
      <c r="AD220" t="s">
        <v>1407</v>
      </c>
      <c r="AE220" t="s">
        <v>1544</v>
      </c>
      <c r="AF220" t="s">
        <v>137</v>
      </c>
      <c r="AG220" t="s">
        <v>138</v>
      </c>
      <c r="AI220" t="s">
        <v>139</v>
      </c>
      <c r="AK220" t="s">
        <v>140</v>
      </c>
      <c r="AM220" t="s">
        <v>141</v>
      </c>
      <c r="AZ220" t="s">
        <v>2762</v>
      </c>
      <c r="BA220" t="s">
        <v>1208</v>
      </c>
      <c r="BB220" t="s">
        <v>2763</v>
      </c>
      <c r="BC220" t="s">
        <v>2764</v>
      </c>
      <c r="BE220" s="15">
        <v>42208</v>
      </c>
      <c r="BG220" t="s">
        <v>1410</v>
      </c>
      <c r="BH220">
        <v>1</v>
      </c>
      <c r="BI220" t="s">
        <v>139</v>
      </c>
      <c r="BJ220" s="15"/>
      <c r="BK220" t="s">
        <v>146</v>
      </c>
      <c r="BL220">
        <v>8</v>
      </c>
      <c r="BM220" s="16">
        <v>42195.329861111102</v>
      </c>
      <c r="BO220" s="16"/>
      <c r="BP220" t="s">
        <v>147</v>
      </c>
      <c r="BQ220" t="s">
        <v>147</v>
      </c>
      <c r="BS220">
        <v>1</v>
      </c>
      <c r="BT220" t="b">
        <v>0</v>
      </c>
      <c r="BV220">
        <v>1</v>
      </c>
      <c r="BW220">
        <v>0.5</v>
      </c>
      <c r="BX220" t="s">
        <v>1103</v>
      </c>
      <c r="BY220" t="s">
        <v>6693</v>
      </c>
      <c r="BZ220" t="s">
        <v>6694</v>
      </c>
      <c r="CA220" t="s">
        <v>6701</v>
      </c>
      <c r="CB220" t="s">
        <v>6448</v>
      </c>
      <c r="CD220" t="s">
        <v>6702</v>
      </c>
      <c r="CI220">
        <v>61.895940000000003</v>
      </c>
      <c r="CJ220">
        <v>-157.7021</v>
      </c>
      <c r="CN220" t="s">
        <v>1971</v>
      </c>
      <c r="CO220" t="s">
        <v>298</v>
      </c>
      <c r="CV220" t="s">
        <v>154</v>
      </c>
      <c r="CW220" t="s">
        <v>6703</v>
      </c>
      <c r="CX220" t="s">
        <v>6704</v>
      </c>
      <c r="DC220" s="15"/>
      <c r="DH220" t="s">
        <v>146</v>
      </c>
    </row>
    <row r="221" spans="1:112" x14ac:dyDescent="0.25">
      <c r="A221" t="s">
        <v>6693</v>
      </c>
      <c r="B221" t="s">
        <v>6694</v>
      </c>
      <c r="C221" t="s">
        <v>6879</v>
      </c>
      <c r="D221" t="s">
        <v>124</v>
      </c>
      <c r="E221" t="s">
        <v>125</v>
      </c>
      <c r="G221" s="15">
        <v>42195</v>
      </c>
      <c r="H221" t="s">
        <v>6880</v>
      </c>
      <c r="I221" t="s">
        <v>6696</v>
      </c>
      <c r="J221" s="15"/>
      <c r="T221" t="s">
        <v>6697</v>
      </c>
      <c r="V221" t="s">
        <v>6706</v>
      </c>
      <c r="AA221" t="s">
        <v>6699</v>
      </c>
      <c r="AB221" t="s">
        <v>6693</v>
      </c>
      <c r="AC221" t="s">
        <v>6700</v>
      </c>
      <c r="AD221" t="s">
        <v>1407</v>
      </c>
      <c r="AE221" t="s">
        <v>1544</v>
      </c>
      <c r="AF221" t="s">
        <v>137</v>
      </c>
      <c r="AG221" t="s">
        <v>138</v>
      </c>
      <c r="AI221" t="s">
        <v>139</v>
      </c>
      <c r="AK221" t="s">
        <v>140</v>
      </c>
      <c r="AM221" t="s">
        <v>141</v>
      </c>
      <c r="AZ221" t="s">
        <v>2762</v>
      </c>
      <c r="BA221" t="s">
        <v>1208</v>
      </c>
      <c r="BB221" t="s">
        <v>2763</v>
      </c>
      <c r="BC221" t="s">
        <v>2764</v>
      </c>
      <c r="BE221" s="15">
        <v>42263</v>
      </c>
      <c r="BG221" t="s">
        <v>1410</v>
      </c>
      <c r="BH221">
        <v>1</v>
      </c>
      <c r="BI221" t="s">
        <v>139</v>
      </c>
      <c r="BJ221" s="15"/>
      <c r="BK221" t="s">
        <v>146</v>
      </c>
      <c r="BL221">
        <v>8</v>
      </c>
      <c r="BM221" s="16">
        <v>42195.34375</v>
      </c>
      <c r="BO221" s="16"/>
      <c r="BP221" t="s">
        <v>147</v>
      </c>
      <c r="BQ221" t="s">
        <v>147</v>
      </c>
      <c r="BS221">
        <v>1</v>
      </c>
      <c r="BT221" t="b">
        <v>0</v>
      </c>
      <c r="BV221">
        <v>1</v>
      </c>
      <c r="BW221">
        <v>0.5</v>
      </c>
      <c r="BX221" t="s">
        <v>1103</v>
      </c>
      <c r="BY221" t="s">
        <v>6693</v>
      </c>
      <c r="BZ221" t="s">
        <v>6694</v>
      </c>
      <c r="CA221" t="s">
        <v>6707</v>
      </c>
      <c r="CB221" t="s">
        <v>6448</v>
      </c>
      <c r="CD221" t="s">
        <v>6702</v>
      </c>
      <c r="CI221">
        <v>61.898139999999998</v>
      </c>
      <c r="CJ221">
        <v>-157.7139</v>
      </c>
      <c r="CN221" t="s">
        <v>1971</v>
      </c>
      <c r="CO221" t="s">
        <v>298</v>
      </c>
      <c r="CV221" t="s">
        <v>154</v>
      </c>
      <c r="CW221" t="s">
        <v>6703</v>
      </c>
      <c r="CX221" t="s">
        <v>6704</v>
      </c>
      <c r="DC221" s="15"/>
      <c r="DH221" t="s">
        <v>146</v>
      </c>
    </row>
    <row r="222" spans="1:112" x14ac:dyDescent="0.25">
      <c r="A222" t="s">
        <v>6622</v>
      </c>
      <c r="B222" t="s">
        <v>6623</v>
      </c>
      <c r="C222" t="s">
        <v>6881</v>
      </c>
      <c r="D222" t="s">
        <v>124</v>
      </c>
      <c r="E222" t="s">
        <v>125</v>
      </c>
      <c r="G222" s="15">
        <v>42235</v>
      </c>
      <c r="H222" t="s">
        <v>232</v>
      </c>
      <c r="I222" t="s">
        <v>1197</v>
      </c>
      <c r="J222" s="15"/>
      <c r="T222" t="s">
        <v>6863</v>
      </c>
      <c r="V222" t="s">
        <v>6882</v>
      </c>
      <c r="AA222" t="s">
        <v>6627</v>
      </c>
      <c r="AB222" t="s">
        <v>6622</v>
      </c>
      <c r="AC222" t="s">
        <v>6627</v>
      </c>
      <c r="AD222" t="s">
        <v>136</v>
      </c>
      <c r="AF222" t="s">
        <v>137</v>
      </c>
      <c r="AG222" t="s">
        <v>138</v>
      </c>
      <c r="AH222">
        <v>0</v>
      </c>
      <c r="AI222" t="s">
        <v>139</v>
      </c>
      <c r="AK222" t="s">
        <v>140</v>
      </c>
      <c r="AM222" t="s">
        <v>141</v>
      </c>
      <c r="AS222" t="s">
        <v>6883</v>
      </c>
      <c r="AU222">
        <v>0.5</v>
      </c>
      <c r="AV222" t="s">
        <v>130</v>
      </c>
      <c r="AZ222" t="s">
        <v>6866</v>
      </c>
      <c r="BA222" t="s">
        <v>6622</v>
      </c>
      <c r="BB222" t="s">
        <v>6867</v>
      </c>
      <c r="BD222" t="s">
        <v>6868</v>
      </c>
      <c r="BE222" s="15">
        <v>42236</v>
      </c>
      <c r="BG222" t="s">
        <v>145</v>
      </c>
      <c r="BH222">
        <v>1</v>
      </c>
      <c r="BI222" t="s">
        <v>139</v>
      </c>
      <c r="BJ222" s="15"/>
      <c r="BK222" t="s">
        <v>146</v>
      </c>
      <c r="BL222">
        <v>8</v>
      </c>
      <c r="BM222" s="16">
        <v>42235.739583333299</v>
      </c>
      <c r="BO222" s="16"/>
      <c r="BP222" t="s">
        <v>147</v>
      </c>
      <c r="BQ222" t="s">
        <v>147</v>
      </c>
      <c r="BR222">
        <v>0</v>
      </c>
      <c r="BS222">
        <v>1</v>
      </c>
      <c r="BT222" t="b">
        <v>0</v>
      </c>
      <c r="BU222">
        <v>0</v>
      </c>
      <c r="BV222">
        <v>1</v>
      </c>
      <c r="BW222">
        <v>0.5</v>
      </c>
      <c r="BX222" t="s">
        <v>1103</v>
      </c>
      <c r="BY222" t="s">
        <v>6622</v>
      </c>
      <c r="BZ222" t="s">
        <v>6623</v>
      </c>
      <c r="CA222" t="s">
        <v>6884</v>
      </c>
      <c r="CB222" t="s">
        <v>6448</v>
      </c>
      <c r="CC222" t="s">
        <v>6884</v>
      </c>
      <c r="CD222" t="s">
        <v>6871</v>
      </c>
      <c r="CI222">
        <v>34.401699999999998</v>
      </c>
      <c r="CJ222">
        <v>-118.70099999999999</v>
      </c>
      <c r="CN222" t="s">
        <v>135</v>
      </c>
      <c r="CO222" t="s">
        <v>298</v>
      </c>
      <c r="CV222" t="s">
        <v>154</v>
      </c>
      <c r="CW222" t="s">
        <v>6140</v>
      </c>
      <c r="CX222" t="s">
        <v>6876</v>
      </c>
      <c r="DC222" s="15"/>
      <c r="DH222" t="s">
        <v>146</v>
      </c>
    </row>
    <row r="223" spans="1:112" x14ac:dyDescent="0.25">
      <c r="A223" t="s">
        <v>6622</v>
      </c>
      <c r="B223" t="s">
        <v>6623</v>
      </c>
      <c r="C223" t="s">
        <v>6885</v>
      </c>
      <c r="D223" t="s">
        <v>124</v>
      </c>
      <c r="E223" t="s">
        <v>125</v>
      </c>
      <c r="G223" s="15">
        <v>42235</v>
      </c>
      <c r="H223" t="s">
        <v>1385</v>
      </c>
      <c r="I223" t="s">
        <v>1197</v>
      </c>
      <c r="J223" s="15"/>
      <c r="T223" t="s">
        <v>6863</v>
      </c>
      <c r="V223" t="s">
        <v>6886</v>
      </c>
      <c r="AA223" t="s">
        <v>6627</v>
      </c>
      <c r="AB223" t="s">
        <v>6622</v>
      </c>
      <c r="AC223" t="s">
        <v>6627</v>
      </c>
      <c r="AD223" t="s">
        <v>136</v>
      </c>
      <c r="AF223" t="s">
        <v>137</v>
      </c>
      <c r="AG223" t="s">
        <v>138</v>
      </c>
      <c r="AH223">
        <v>0</v>
      </c>
      <c r="AI223" t="s">
        <v>139</v>
      </c>
      <c r="AK223" t="s">
        <v>140</v>
      </c>
      <c r="AM223" t="s">
        <v>141</v>
      </c>
      <c r="AS223" t="s">
        <v>6887</v>
      </c>
      <c r="AU223">
        <v>0.5</v>
      </c>
      <c r="AV223" t="s">
        <v>130</v>
      </c>
      <c r="AZ223" t="s">
        <v>6866</v>
      </c>
      <c r="BA223" t="s">
        <v>6622</v>
      </c>
      <c r="BB223" t="s">
        <v>6867</v>
      </c>
      <c r="BD223" t="s">
        <v>6868</v>
      </c>
      <c r="BE223" s="15">
        <v>42236</v>
      </c>
      <c r="BG223" t="s">
        <v>145</v>
      </c>
      <c r="BH223">
        <v>1</v>
      </c>
      <c r="BI223" t="s">
        <v>139</v>
      </c>
      <c r="BJ223" s="15"/>
      <c r="BK223" t="s">
        <v>146</v>
      </c>
      <c r="BL223">
        <v>8</v>
      </c>
      <c r="BM223" s="16">
        <v>42235.833333333299</v>
      </c>
      <c r="BO223" s="16"/>
      <c r="BP223" t="s">
        <v>147</v>
      </c>
      <c r="BQ223" t="s">
        <v>147</v>
      </c>
      <c r="BR223">
        <v>0</v>
      </c>
      <c r="BS223">
        <v>1</v>
      </c>
      <c r="BT223" t="b">
        <v>0</v>
      </c>
      <c r="BU223">
        <v>0</v>
      </c>
      <c r="BV223">
        <v>1</v>
      </c>
      <c r="BW223">
        <v>0.5</v>
      </c>
      <c r="BX223" t="s">
        <v>1103</v>
      </c>
      <c r="BY223" t="s">
        <v>6622</v>
      </c>
      <c r="BZ223" t="s">
        <v>6623</v>
      </c>
      <c r="CA223" t="s">
        <v>6888</v>
      </c>
      <c r="CB223" t="s">
        <v>6448</v>
      </c>
      <c r="CC223" t="s">
        <v>6888</v>
      </c>
      <c r="CD223" t="s">
        <v>6871</v>
      </c>
      <c r="CI223">
        <v>34.435099999999998</v>
      </c>
      <c r="CJ223">
        <v>-118.601</v>
      </c>
      <c r="CN223" t="s">
        <v>135</v>
      </c>
      <c r="CO223" t="s">
        <v>298</v>
      </c>
      <c r="CV223" t="s">
        <v>154</v>
      </c>
      <c r="CW223" t="s">
        <v>6140</v>
      </c>
      <c r="CX223" t="s">
        <v>3029</v>
      </c>
      <c r="DC223" s="15"/>
      <c r="DH223" t="s">
        <v>146</v>
      </c>
    </row>
    <row r="224" spans="1:112" x14ac:dyDescent="0.25">
      <c r="A224" t="s">
        <v>6693</v>
      </c>
      <c r="B224" t="s">
        <v>6694</v>
      </c>
      <c r="C224" t="s">
        <v>6889</v>
      </c>
      <c r="D224" t="s">
        <v>124</v>
      </c>
      <c r="E224" t="s">
        <v>125</v>
      </c>
      <c r="G224" s="15">
        <v>42263</v>
      </c>
      <c r="H224" t="s">
        <v>2745</v>
      </c>
      <c r="I224" t="s">
        <v>6696</v>
      </c>
      <c r="J224" s="15"/>
      <c r="T224" t="s">
        <v>6697</v>
      </c>
      <c r="V224" t="s">
        <v>6698</v>
      </c>
      <c r="AA224" t="s">
        <v>6699</v>
      </c>
      <c r="AB224" t="s">
        <v>6693</v>
      </c>
      <c r="AC224" t="s">
        <v>6700</v>
      </c>
      <c r="AD224" t="s">
        <v>1407</v>
      </c>
      <c r="AE224" t="s">
        <v>1544</v>
      </c>
      <c r="AF224" t="s">
        <v>137</v>
      </c>
      <c r="AG224" t="s">
        <v>138</v>
      </c>
      <c r="AI224" t="s">
        <v>139</v>
      </c>
      <c r="AK224" t="s">
        <v>140</v>
      </c>
      <c r="AM224" t="s">
        <v>141</v>
      </c>
      <c r="AZ224" t="s">
        <v>2762</v>
      </c>
      <c r="BA224" t="s">
        <v>1208</v>
      </c>
      <c r="BB224" t="s">
        <v>2763</v>
      </c>
      <c r="BC224" t="s">
        <v>2764</v>
      </c>
      <c r="BE224" s="15">
        <v>42276</v>
      </c>
      <c r="BG224" t="s">
        <v>1410</v>
      </c>
      <c r="BH224">
        <v>1</v>
      </c>
      <c r="BI224" t="s">
        <v>139</v>
      </c>
      <c r="BJ224" s="15"/>
      <c r="BK224" t="s">
        <v>146</v>
      </c>
      <c r="BL224">
        <v>8</v>
      </c>
      <c r="BM224" s="16">
        <v>42263.938888888901</v>
      </c>
      <c r="BO224" s="16"/>
      <c r="BP224" t="s">
        <v>147</v>
      </c>
      <c r="BQ224" t="s">
        <v>147</v>
      </c>
      <c r="BS224">
        <v>1</v>
      </c>
      <c r="BT224" t="b">
        <v>0</v>
      </c>
      <c r="BV224">
        <v>1</v>
      </c>
      <c r="BW224">
        <v>0.5</v>
      </c>
      <c r="BX224" t="s">
        <v>1103</v>
      </c>
      <c r="BY224" t="s">
        <v>6693</v>
      </c>
      <c r="BZ224" t="s">
        <v>6694</v>
      </c>
      <c r="CA224" t="s">
        <v>6701</v>
      </c>
      <c r="CB224" t="s">
        <v>6448</v>
      </c>
      <c r="CD224" t="s">
        <v>6702</v>
      </c>
      <c r="CI224">
        <v>61.895940000000003</v>
      </c>
      <c r="CJ224">
        <v>-157.7021</v>
      </c>
      <c r="CN224" t="s">
        <v>1971</v>
      </c>
      <c r="CO224" t="s">
        <v>298</v>
      </c>
      <c r="CV224" t="s">
        <v>154</v>
      </c>
      <c r="CW224" t="s">
        <v>6703</v>
      </c>
      <c r="CX224" t="s">
        <v>6704</v>
      </c>
      <c r="DC224" s="15"/>
      <c r="DH224" t="s">
        <v>146</v>
      </c>
    </row>
    <row r="225" spans="1:112" x14ac:dyDescent="0.25">
      <c r="A225" t="s">
        <v>6693</v>
      </c>
      <c r="B225" t="s">
        <v>6694</v>
      </c>
      <c r="C225" t="s">
        <v>6890</v>
      </c>
      <c r="D225" t="s">
        <v>124</v>
      </c>
      <c r="E225" t="s">
        <v>125</v>
      </c>
      <c r="G225" s="15">
        <v>42263</v>
      </c>
      <c r="H225" t="s">
        <v>4161</v>
      </c>
      <c r="I225" t="s">
        <v>6696</v>
      </c>
      <c r="J225" s="15"/>
      <c r="T225" t="s">
        <v>6697</v>
      </c>
      <c r="V225" t="s">
        <v>6706</v>
      </c>
      <c r="AA225" t="s">
        <v>6699</v>
      </c>
      <c r="AB225" t="s">
        <v>6693</v>
      </c>
      <c r="AC225" t="s">
        <v>6700</v>
      </c>
      <c r="AD225" t="s">
        <v>1407</v>
      </c>
      <c r="AE225" t="s">
        <v>1544</v>
      </c>
      <c r="AF225" t="s">
        <v>137</v>
      </c>
      <c r="AG225" t="s">
        <v>138</v>
      </c>
      <c r="AI225" t="s">
        <v>139</v>
      </c>
      <c r="AK225" t="s">
        <v>140</v>
      </c>
      <c r="AM225" t="s">
        <v>141</v>
      </c>
      <c r="AZ225" t="s">
        <v>2762</v>
      </c>
      <c r="BA225" t="s">
        <v>1208</v>
      </c>
      <c r="BB225" t="s">
        <v>2763</v>
      </c>
      <c r="BC225" t="s">
        <v>2764</v>
      </c>
      <c r="BE225" s="15">
        <v>42276</v>
      </c>
      <c r="BG225" t="s">
        <v>1410</v>
      </c>
      <c r="BH225">
        <v>1</v>
      </c>
      <c r="BI225" t="s">
        <v>139</v>
      </c>
      <c r="BJ225" s="15"/>
      <c r="BK225" t="s">
        <v>146</v>
      </c>
      <c r="BL225">
        <v>8</v>
      </c>
      <c r="BM225" s="16">
        <v>42263.963888888902</v>
      </c>
      <c r="BO225" s="16"/>
      <c r="BP225" t="s">
        <v>147</v>
      </c>
      <c r="BQ225" t="s">
        <v>147</v>
      </c>
      <c r="BS225">
        <v>1</v>
      </c>
      <c r="BT225" t="b">
        <v>0</v>
      </c>
      <c r="BV225">
        <v>1</v>
      </c>
      <c r="BW225">
        <v>0.5</v>
      </c>
      <c r="BX225" t="s">
        <v>1103</v>
      </c>
      <c r="BY225" t="s">
        <v>6693</v>
      </c>
      <c r="BZ225" t="s">
        <v>6694</v>
      </c>
      <c r="CA225" t="s">
        <v>6707</v>
      </c>
      <c r="CB225" t="s">
        <v>6448</v>
      </c>
      <c r="CD225" t="s">
        <v>6702</v>
      </c>
      <c r="CI225">
        <v>61.898139999999998</v>
      </c>
      <c r="CJ225">
        <v>-157.7139</v>
      </c>
      <c r="CN225" t="s">
        <v>1971</v>
      </c>
      <c r="CO225" t="s">
        <v>298</v>
      </c>
      <c r="CV225" t="s">
        <v>154</v>
      </c>
      <c r="CW225" t="s">
        <v>6703</v>
      </c>
      <c r="CX225" t="s">
        <v>6704</v>
      </c>
      <c r="DC225" s="15"/>
      <c r="DH225" t="s">
        <v>146</v>
      </c>
    </row>
    <row r="226" spans="1:112" x14ac:dyDescent="0.25">
      <c r="A226" t="s">
        <v>6622</v>
      </c>
      <c r="B226" t="s">
        <v>6623</v>
      </c>
      <c r="C226" t="s">
        <v>6891</v>
      </c>
      <c r="D226" t="s">
        <v>124</v>
      </c>
      <c r="E226" t="s">
        <v>125</v>
      </c>
      <c r="G226" s="15">
        <v>42271</v>
      </c>
      <c r="H226" t="s">
        <v>720</v>
      </c>
      <c r="I226" t="s">
        <v>1197</v>
      </c>
      <c r="J226" s="15"/>
      <c r="T226" t="s">
        <v>6863</v>
      </c>
      <c r="V226" t="s">
        <v>6873</v>
      </c>
      <c r="AA226" t="s">
        <v>6627</v>
      </c>
      <c r="AB226" t="s">
        <v>6622</v>
      </c>
      <c r="AC226" t="s">
        <v>6627</v>
      </c>
      <c r="AD226" t="s">
        <v>136</v>
      </c>
      <c r="AF226" t="s">
        <v>137</v>
      </c>
      <c r="AG226" t="s">
        <v>138</v>
      </c>
      <c r="AH226">
        <v>0</v>
      </c>
      <c r="AI226" t="s">
        <v>139</v>
      </c>
      <c r="AK226" t="s">
        <v>140</v>
      </c>
      <c r="AM226" t="s">
        <v>141</v>
      </c>
      <c r="AS226" t="s">
        <v>6892</v>
      </c>
      <c r="AU226">
        <v>10</v>
      </c>
      <c r="AV226" t="s">
        <v>130</v>
      </c>
      <c r="AZ226" t="s">
        <v>6866</v>
      </c>
      <c r="BA226" t="s">
        <v>6622</v>
      </c>
      <c r="BB226" t="s">
        <v>6867</v>
      </c>
      <c r="BD226" t="s">
        <v>6868</v>
      </c>
      <c r="BE226" s="15">
        <v>42275</v>
      </c>
      <c r="BG226" t="s">
        <v>145</v>
      </c>
      <c r="BH226">
        <v>1</v>
      </c>
      <c r="BI226" t="s">
        <v>139</v>
      </c>
      <c r="BJ226" s="15"/>
      <c r="BK226" t="s">
        <v>146</v>
      </c>
      <c r="BL226">
        <v>8</v>
      </c>
      <c r="BM226" s="16">
        <v>42271.75</v>
      </c>
      <c r="BO226" s="16"/>
      <c r="BP226" t="s">
        <v>147</v>
      </c>
      <c r="BQ226" t="s">
        <v>147</v>
      </c>
      <c r="BR226">
        <v>0</v>
      </c>
      <c r="BS226">
        <v>1</v>
      </c>
      <c r="BT226" t="b">
        <v>0</v>
      </c>
      <c r="BU226">
        <v>0</v>
      </c>
      <c r="BV226">
        <v>1</v>
      </c>
      <c r="BW226">
        <v>0.5</v>
      </c>
      <c r="BX226" t="s">
        <v>1103</v>
      </c>
      <c r="BY226" t="s">
        <v>6622</v>
      </c>
      <c r="BZ226" t="s">
        <v>6623</v>
      </c>
      <c r="CA226" t="s">
        <v>6875</v>
      </c>
      <c r="CB226" t="s">
        <v>6870</v>
      </c>
      <c r="CC226" t="s">
        <v>6875</v>
      </c>
      <c r="CD226" t="s">
        <v>6871</v>
      </c>
      <c r="CI226">
        <v>34.402500000000003</v>
      </c>
      <c r="CJ226">
        <v>-118.70099999999999</v>
      </c>
      <c r="CN226" t="s">
        <v>135</v>
      </c>
      <c r="CO226" t="s">
        <v>298</v>
      </c>
      <c r="CV226" t="s">
        <v>154</v>
      </c>
      <c r="CW226" t="s">
        <v>6140</v>
      </c>
      <c r="CX226" t="s">
        <v>6876</v>
      </c>
      <c r="DC226" s="15"/>
      <c r="DH226" t="s">
        <v>146</v>
      </c>
    </row>
    <row r="227" spans="1:112" x14ac:dyDescent="0.25">
      <c r="A227" t="s">
        <v>6622</v>
      </c>
      <c r="B227" t="s">
        <v>6623</v>
      </c>
      <c r="C227" t="s">
        <v>6893</v>
      </c>
      <c r="D227" t="s">
        <v>124</v>
      </c>
      <c r="E227" t="s">
        <v>125</v>
      </c>
      <c r="G227" s="15">
        <v>42271</v>
      </c>
      <c r="H227" t="s">
        <v>1385</v>
      </c>
      <c r="I227" t="s">
        <v>1197</v>
      </c>
      <c r="J227" s="15"/>
      <c r="T227" t="s">
        <v>6863</v>
      </c>
      <c r="V227" t="s">
        <v>6864</v>
      </c>
      <c r="AA227" t="s">
        <v>6627</v>
      </c>
      <c r="AB227" t="s">
        <v>6622</v>
      </c>
      <c r="AC227" t="s">
        <v>6627</v>
      </c>
      <c r="AD227" t="s">
        <v>136</v>
      </c>
      <c r="AF227" t="s">
        <v>137</v>
      </c>
      <c r="AG227" t="s">
        <v>138</v>
      </c>
      <c r="AH227">
        <v>0</v>
      </c>
      <c r="AI227" t="s">
        <v>139</v>
      </c>
      <c r="AK227" t="s">
        <v>140</v>
      </c>
      <c r="AM227" t="s">
        <v>141</v>
      </c>
      <c r="AS227" t="s">
        <v>6894</v>
      </c>
      <c r="AU227">
        <v>20</v>
      </c>
      <c r="AV227" t="s">
        <v>130</v>
      </c>
      <c r="AZ227" t="s">
        <v>6866</v>
      </c>
      <c r="BA227" t="s">
        <v>6622</v>
      </c>
      <c r="BB227" t="s">
        <v>6867</v>
      </c>
      <c r="BD227" t="s">
        <v>6868</v>
      </c>
      <c r="BE227" s="15">
        <v>42275</v>
      </c>
      <c r="BG227" t="s">
        <v>145</v>
      </c>
      <c r="BH227">
        <v>1</v>
      </c>
      <c r="BI227" t="s">
        <v>139</v>
      </c>
      <c r="BJ227" s="15"/>
      <c r="BK227" t="s">
        <v>146</v>
      </c>
      <c r="BL227">
        <v>8</v>
      </c>
      <c r="BM227" s="16">
        <v>42271.833333333299</v>
      </c>
      <c r="BO227" s="16"/>
      <c r="BP227" t="s">
        <v>147</v>
      </c>
      <c r="BQ227" t="s">
        <v>147</v>
      </c>
      <c r="BR227">
        <v>0</v>
      </c>
      <c r="BS227">
        <v>1</v>
      </c>
      <c r="BT227" t="b">
        <v>0</v>
      </c>
      <c r="BU227">
        <v>0</v>
      </c>
      <c r="BV227">
        <v>1</v>
      </c>
      <c r="BW227">
        <v>0.5</v>
      </c>
      <c r="BX227" t="s">
        <v>1103</v>
      </c>
      <c r="BY227" t="s">
        <v>6622</v>
      </c>
      <c r="BZ227" t="s">
        <v>6623</v>
      </c>
      <c r="CA227" t="s">
        <v>6869</v>
      </c>
      <c r="CB227" t="s">
        <v>6870</v>
      </c>
      <c r="CC227" t="s">
        <v>6869</v>
      </c>
      <c r="CD227" t="s">
        <v>6871</v>
      </c>
      <c r="CI227">
        <v>34.435299999999998</v>
      </c>
      <c r="CJ227">
        <v>-118.602</v>
      </c>
      <c r="CN227" t="s">
        <v>135</v>
      </c>
      <c r="CO227" t="s">
        <v>298</v>
      </c>
      <c r="CV227" t="s">
        <v>154</v>
      </c>
      <c r="CW227" t="s">
        <v>6140</v>
      </c>
      <c r="CX227" t="s">
        <v>3029</v>
      </c>
      <c r="DC227" s="15"/>
      <c r="DH227" t="s">
        <v>146</v>
      </c>
    </row>
    <row r="228" spans="1:112" x14ac:dyDescent="0.25">
      <c r="A228" t="s">
        <v>6895</v>
      </c>
      <c r="B228" t="s">
        <v>6896</v>
      </c>
      <c r="C228" t="s">
        <v>6897</v>
      </c>
      <c r="D228" t="s">
        <v>124</v>
      </c>
      <c r="E228" t="s">
        <v>125</v>
      </c>
      <c r="G228" s="15">
        <v>42320</v>
      </c>
      <c r="H228" t="s">
        <v>986</v>
      </c>
      <c r="I228" t="s">
        <v>128</v>
      </c>
      <c r="J228" s="15"/>
      <c r="T228" t="s">
        <v>6898</v>
      </c>
      <c r="V228" t="s">
        <v>6899</v>
      </c>
      <c r="AA228" t="s">
        <v>6900</v>
      </c>
      <c r="AB228" t="s">
        <v>6895</v>
      </c>
      <c r="AC228" t="s">
        <v>6901</v>
      </c>
      <c r="AD228" t="s">
        <v>1407</v>
      </c>
      <c r="AE228" t="s">
        <v>1544</v>
      </c>
      <c r="AF228" t="s">
        <v>137</v>
      </c>
      <c r="AG228" t="s">
        <v>1408</v>
      </c>
      <c r="AI228" t="s">
        <v>139</v>
      </c>
      <c r="AK228" t="s">
        <v>140</v>
      </c>
      <c r="AM228" t="s">
        <v>141</v>
      </c>
      <c r="AS228" t="s">
        <v>1515</v>
      </c>
      <c r="AZ228" t="s">
        <v>2762</v>
      </c>
      <c r="BA228" t="s">
        <v>1208</v>
      </c>
      <c r="BB228" t="s">
        <v>2763</v>
      </c>
      <c r="BC228" t="s">
        <v>2764</v>
      </c>
      <c r="BE228" s="15">
        <v>42326</v>
      </c>
      <c r="BG228" t="s">
        <v>3117</v>
      </c>
      <c r="BH228">
        <v>1</v>
      </c>
      <c r="BI228" t="s">
        <v>139</v>
      </c>
      <c r="BJ228" s="15"/>
      <c r="BK228" t="s">
        <v>146</v>
      </c>
      <c r="BL228">
        <v>7</v>
      </c>
      <c r="BM228" s="16">
        <v>42320.715277777803</v>
      </c>
      <c r="BO228" s="16"/>
      <c r="BP228" t="s">
        <v>147</v>
      </c>
      <c r="BQ228" t="s">
        <v>147</v>
      </c>
      <c r="BS228">
        <v>1</v>
      </c>
      <c r="BT228" t="b">
        <v>0</v>
      </c>
      <c r="BV228">
        <v>1</v>
      </c>
      <c r="BW228">
        <v>0.5</v>
      </c>
      <c r="BX228" t="s">
        <v>1103</v>
      </c>
      <c r="BY228" t="s">
        <v>6895</v>
      </c>
      <c r="BZ228" t="s">
        <v>6896</v>
      </c>
      <c r="CA228" t="s">
        <v>1515</v>
      </c>
      <c r="CB228" t="s">
        <v>1404</v>
      </c>
      <c r="CD228" t="s">
        <v>293</v>
      </c>
      <c r="CI228">
        <v>35.26811</v>
      </c>
      <c r="CJ228">
        <v>-106.56567</v>
      </c>
      <c r="CN228" t="s">
        <v>135</v>
      </c>
      <c r="CO228" t="s">
        <v>153</v>
      </c>
      <c r="CV228" t="s">
        <v>154</v>
      </c>
      <c r="CW228" t="s">
        <v>303</v>
      </c>
      <c r="CX228" t="s">
        <v>4096</v>
      </c>
      <c r="DC228" s="15"/>
      <c r="DH228" t="s">
        <v>146</v>
      </c>
    </row>
    <row r="229" spans="1:112" x14ac:dyDescent="0.25">
      <c r="A229" t="s">
        <v>6622</v>
      </c>
      <c r="B229" t="s">
        <v>6623</v>
      </c>
      <c r="C229" t="s">
        <v>6902</v>
      </c>
      <c r="D229" t="s">
        <v>124</v>
      </c>
      <c r="E229" t="s">
        <v>125</v>
      </c>
      <c r="G229" s="15">
        <v>42374</v>
      </c>
      <c r="H229" t="s">
        <v>819</v>
      </c>
      <c r="I229" t="s">
        <v>1197</v>
      </c>
      <c r="J229" s="15"/>
      <c r="T229" t="s">
        <v>6863</v>
      </c>
      <c r="V229" t="s">
        <v>6886</v>
      </c>
      <c r="AA229" t="s">
        <v>6627</v>
      </c>
      <c r="AB229" t="s">
        <v>6622</v>
      </c>
      <c r="AC229" t="s">
        <v>6627</v>
      </c>
      <c r="AD229" t="s">
        <v>136</v>
      </c>
      <c r="AF229" t="s">
        <v>137</v>
      </c>
      <c r="AG229" t="s">
        <v>138</v>
      </c>
      <c r="AH229">
        <v>0</v>
      </c>
      <c r="AI229" t="s">
        <v>139</v>
      </c>
      <c r="AK229" t="s">
        <v>140</v>
      </c>
      <c r="AM229" t="s">
        <v>141</v>
      </c>
      <c r="AS229" t="s">
        <v>6903</v>
      </c>
      <c r="AU229">
        <v>0.5</v>
      </c>
      <c r="AV229" t="s">
        <v>130</v>
      </c>
      <c r="AZ229" t="s">
        <v>6866</v>
      </c>
      <c r="BA229" t="s">
        <v>6622</v>
      </c>
      <c r="BB229" t="s">
        <v>6867</v>
      </c>
      <c r="BD229" t="s">
        <v>6868</v>
      </c>
      <c r="BE229" s="15">
        <v>42376</v>
      </c>
      <c r="BG229" t="s">
        <v>145</v>
      </c>
      <c r="BH229">
        <v>1</v>
      </c>
      <c r="BI229" t="s">
        <v>139</v>
      </c>
      <c r="BJ229" s="15"/>
      <c r="BK229" t="s">
        <v>146</v>
      </c>
      <c r="BL229">
        <v>8</v>
      </c>
      <c r="BM229" s="16">
        <v>42374.822916666701</v>
      </c>
      <c r="BO229" s="16"/>
      <c r="BP229" t="s">
        <v>147</v>
      </c>
      <c r="BQ229" t="s">
        <v>147</v>
      </c>
      <c r="BR229">
        <v>0</v>
      </c>
      <c r="BS229">
        <v>1</v>
      </c>
      <c r="BT229" t="b">
        <v>0</v>
      </c>
      <c r="BU229">
        <v>0</v>
      </c>
      <c r="BV229">
        <v>1</v>
      </c>
      <c r="BW229">
        <v>0.5</v>
      </c>
      <c r="BX229" t="s">
        <v>1103</v>
      </c>
      <c r="BY229" t="s">
        <v>6622</v>
      </c>
      <c r="BZ229" t="s">
        <v>6623</v>
      </c>
      <c r="CA229" t="s">
        <v>6888</v>
      </c>
      <c r="CB229" t="s">
        <v>6448</v>
      </c>
      <c r="CC229" t="s">
        <v>6888</v>
      </c>
      <c r="CD229" t="s">
        <v>6871</v>
      </c>
      <c r="CI229">
        <v>34.435099999999998</v>
      </c>
      <c r="CJ229">
        <v>-118.601</v>
      </c>
      <c r="CN229" t="s">
        <v>135</v>
      </c>
      <c r="CO229" t="s">
        <v>298</v>
      </c>
      <c r="CV229" t="s">
        <v>154</v>
      </c>
      <c r="CW229" t="s">
        <v>6140</v>
      </c>
      <c r="CX229" t="s">
        <v>3029</v>
      </c>
      <c r="DC229" s="15"/>
      <c r="DH229" t="s">
        <v>146</v>
      </c>
    </row>
    <row r="230" spans="1:112" x14ac:dyDescent="0.25">
      <c r="A230" t="s">
        <v>6622</v>
      </c>
      <c r="B230" t="s">
        <v>6623</v>
      </c>
      <c r="C230" t="s">
        <v>6904</v>
      </c>
      <c r="D230" t="s">
        <v>124</v>
      </c>
      <c r="E230" t="s">
        <v>125</v>
      </c>
      <c r="G230" s="15">
        <v>42374</v>
      </c>
      <c r="H230" t="s">
        <v>819</v>
      </c>
      <c r="I230" t="s">
        <v>1197</v>
      </c>
      <c r="J230" s="15"/>
      <c r="T230" t="s">
        <v>6863</v>
      </c>
      <c r="V230" t="s">
        <v>6882</v>
      </c>
      <c r="AA230" t="s">
        <v>6627</v>
      </c>
      <c r="AB230" t="s">
        <v>6622</v>
      </c>
      <c r="AC230" t="s">
        <v>6627</v>
      </c>
      <c r="AD230" t="s">
        <v>136</v>
      </c>
      <c r="AF230" t="s">
        <v>137</v>
      </c>
      <c r="AG230" t="s">
        <v>138</v>
      </c>
      <c r="AH230">
        <v>0</v>
      </c>
      <c r="AI230" t="s">
        <v>139</v>
      </c>
      <c r="AK230" t="s">
        <v>140</v>
      </c>
      <c r="AM230" t="s">
        <v>141</v>
      </c>
      <c r="AS230" t="s">
        <v>6905</v>
      </c>
      <c r="AU230">
        <v>0.5</v>
      </c>
      <c r="AV230" t="s">
        <v>130</v>
      </c>
      <c r="AZ230" t="s">
        <v>6866</v>
      </c>
      <c r="BA230" t="s">
        <v>6622</v>
      </c>
      <c r="BB230" t="s">
        <v>6867</v>
      </c>
      <c r="BD230" t="s">
        <v>6868</v>
      </c>
      <c r="BE230" s="15">
        <v>42376</v>
      </c>
      <c r="BG230" t="s">
        <v>145</v>
      </c>
      <c r="BH230">
        <v>1</v>
      </c>
      <c r="BI230" t="s">
        <v>139</v>
      </c>
      <c r="BJ230" s="15"/>
      <c r="BK230" t="s">
        <v>146</v>
      </c>
      <c r="BL230">
        <v>8</v>
      </c>
      <c r="BM230" s="16">
        <v>42374.822916666701</v>
      </c>
      <c r="BO230" s="16"/>
      <c r="BP230" t="s">
        <v>147</v>
      </c>
      <c r="BQ230" t="s">
        <v>147</v>
      </c>
      <c r="BR230">
        <v>0</v>
      </c>
      <c r="BS230">
        <v>1</v>
      </c>
      <c r="BT230" t="b">
        <v>0</v>
      </c>
      <c r="BU230">
        <v>0</v>
      </c>
      <c r="BV230">
        <v>1</v>
      </c>
      <c r="BW230">
        <v>0.5</v>
      </c>
      <c r="BX230" t="s">
        <v>1103</v>
      </c>
      <c r="BY230" t="s">
        <v>6622</v>
      </c>
      <c r="BZ230" t="s">
        <v>6623</v>
      </c>
      <c r="CA230" t="s">
        <v>6884</v>
      </c>
      <c r="CB230" t="s">
        <v>6448</v>
      </c>
      <c r="CC230" t="s">
        <v>6884</v>
      </c>
      <c r="CD230" t="s">
        <v>6871</v>
      </c>
      <c r="CI230">
        <v>34.401699999999998</v>
      </c>
      <c r="CJ230">
        <v>-118.70099999999999</v>
      </c>
      <c r="CN230" t="s">
        <v>135</v>
      </c>
      <c r="CO230" t="s">
        <v>298</v>
      </c>
      <c r="CV230" t="s">
        <v>154</v>
      </c>
      <c r="CW230" t="s">
        <v>6140</v>
      </c>
      <c r="CX230" t="s">
        <v>6876</v>
      </c>
      <c r="DC230" s="15"/>
      <c r="DH230" t="s">
        <v>146</v>
      </c>
    </row>
    <row r="231" spans="1:112" x14ac:dyDescent="0.25">
      <c r="A231" t="s">
        <v>6622</v>
      </c>
      <c r="B231" t="s">
        <v>6623</v>
      </c>
      <c r="C231" t="s">
        <v>6906</v>
      </c>
      <c r="D231" t="s">
        <v>124</v>
      </c>
      <c r="E231" t="s">
        <v>125</v>
      </c>
      <c r="G231" s="15">
        <v>42436</v>
      </c>
      <c r="H231" t="s">
        <v>1325</v>
      </c>
      <c r="I231" t="s">
        <v>1197</v>
      </c>
      <c r="J231" s="15"/>
      <c r="T231" t="s">
        <v>6863</v>
      </c>
      <c r="V231" t="s">
        <v>6882</v>
      </c>
      <c r="AA231" t="s">
        <v>6627</v>
      </c>
      <c r="AB231" t="s">
        <v>6622</v>
      </c>
      <c r="AC231" t="s">
        <v>6627</v>
      </c>
      <c r="AD231" t="s">
        <v>136</v>
      </c>
      <c r="AF231" t="s">
        <v>137</v>
      </c>
      <c r="AG231" t="s">
        <v>138</v>
      </c>
      <c r="AH231">
        <v>0</v>
      </c>
      <c r="AI231" t="s">
        <v>139</v>
      </c>
      <c r="AK231" t="s">
        <v>140</v>
      </c>
      <c r="AM231" t="s">
        <v>141</v>
      </c>
      <c r="AS231" t="s">
        <v>6907</v>
      </c>
      <c r="AU231">
        <v>0.5</v>
      </c>
      <c r="AV231" t="s">
        <v>130</v>
      </c>
      <c r="AZ231" t="s">
        <v>6866</v>
      </c>
      <c r="BA231" t="s">
        <v>6622</v>
      </c>
      <c r="BB231" t="s">
        <v>6867</v>
      </c>
      <c r="BD231" t="s">
        <v>6868</v>
      </c>
      <c r="BE231" s="15">
        <v>42441</v>
      </c>
      <c r="BG231" t="s">
        <v>145</v>
      </c>
      <c r="BH231">
        <v>1</v>
      </c>
      <c r="BI231" t="s">
        <v>139</v>
      </c>
      <c r="BJ231" s="15"/>
      <c r="BK231" t="s">
        <v>146</v>
      </c>
      <c r="BL231">
        <v>8</v>
      </c>
      <c r="BM231" s="16">
        <v>42436.8125</v>
      </c>
      <c r="BO231" s="16"/>
      <c r="BP231" t="s">
        <v>147</v>
      </c>
      <c r="BQ231" t="s">
        <v>147</v>
      </c>
      <c r="BR231">
        <v>0</v>
      </c>
      <c r="BS231">
        <v>1</v>
      </c>
      <c r="BT231" t="b">
        <v>0</v>
      </c>
      <c r="BU231">
        <v>0</v>
      </c>
      <c r="BV231">
        <v>1</v>
      </c>
      <c r="BW231">
        <v>0.5</v>
      </c>
      <c r="BX231" t="s">
        <v>1103</v>
      </c>
      <c r="BY231" t="s">
        <v>6622</v>
      </c>
      <c r="BZ231" t="s">
        <v>6623</v>
      </c>
      <c r="CA231" t="s">
        <v>6884</v>
      </c>
      <c r="CB231" t="s">
        <v>6448</v>
      </c>
      <c r="CC231" t="s">
        <v>6884</v>
      </c>
      <c r="CD231" t="s">
        <v>6871</v>
      </c>
      <c r="CI231">
        <v>34.401699999999998</v>
      </c>
      <c r="CJ231">
        <v>-118.70099999999999</v>
      </c>
      <c r="CN231" t="s">
        <v>135</v>
      </c>
      <c r="CO231" t="s">
        <v>298</v>
      </c>
      <c r="CV231" t="s">
        <v>154</v>
      </c>
      <c r="CW231" t="s">
        <v>6140</v>
      </c>
      <c r="CX231" t="s">
        <v>6876</v>
      </c>
      <c r="DC231" s="15"/>
      <c r="DH231" t="s">
        <v>146</v>
      </c>
    </row>
    <row r="232" spans="1:112" x14ac:dyDescent="0.25">
      <c r="A232" t="s">
        <v>6622</v>
      </c>
      <c r="B232" t="s">
        <v>6623</v>
      </c>
      <c r="C232" t="s">
        <v>6908</v>
      </c>
      <c r="D232" t="s">
        <v>124</v>
      </c>
      <c r="E232" t="s">
        <v>125</v>
      </c>
      <c r="G232" s="15">
        <v>42436</v>
      </c>
      <c r="H232" t="s">
        <v>1325</v>
      </c>
      <c r="I232" t="s">
        <v>1197</v>
      </c>
      <c r="J232" s="15"/>
      <c r="T232" t="s">
        <v>6863</v>
      </c>
      <c r="V232" t="s">
        <v>6886</v>
      </c>
      <c r="AA232" t="s">
        <v>6627</v>
      </c>
      <c r="AB232" t="s">
        <v>6622</v>
      </c>
      <c r="AC232" t="s">
        <v>6627</v>
      </c>
      <c r="AD232" t="s">
        <v>136</v>
      </c>
      <c r="AF232" t="s">
        <v>137</v>
      </c>
      <c r="AG232" t="s">
        <v>138</v>
      </c>
      <c r="AH232">
        <v>0</v>
      </c>
      <c r="AI232" t="s">
        <v>139</v>
      </c>
      <c r="AK232" t="s">
        <v>140</v>
      </c>
      <c r="AM232" t="s">
        <v>141</v>
      </c>
      <c r="AS232" t="s">
        <v>6909</v>
      </c>
      <c r="AU232">
        <v>0.5</v>
      </c>
      <c r="AV232" t="s">
        <v>130</v>
      </c>
      <c r="AZ232" t="s">
        <v>6866</v>
      </c>
      <c r="BA232" t="s">
        <v>6622</v>
      </c>
      <c r="BB232" t="s">
        <v>6867</v>
      </c>
      <c r="BD232" t="s">
        <v>6868</v>
      </c>
      <c r="BE232" s="15">
        <v>42441</v>
      </c>
      <c r="BG232" t="s">
        <v>145</v>
      </c>
      <c r="BH232">
        <v>1</v>
      </c>
      <c r="BI232" t="s">
        <v>139</v>
      </c>
      <c r="BJ232" s="15"/>
      <c r="BK232" t="s">
        <v>146</v>
      </c>
      <c r="BL232">
        <v>8</v>
      </c>
      <c r="BM232" s="16">
        <v>42436.8125</v>
      </c>
      <c r="BO232" s="16"/>
      <c r="BP232" t="s">
        <v>147</v>
      </c>
      <c r="BQ232" t="s">
        <v>147</v>
      </c>
      <c r="BR232">
        <v>0</v>
      </c>
      <c r="BS232">
        <v>1</v>
      </c>
      <c r="BT232" t="b">
        <v>0</v>
      </c>
      <c r="BU232">
        <v>0</v>
      </c>
      <c r="BV232">
        <v>1</v>
      </c>
      <c r="BW232">
        <v>0.5</v>
      </c>
      <c r="BX232" t="s">
        <v>1103</v>
      </c>
      <c r="BY232" t="s">
        <v>6622</v>
      </c>
      <c r="BZ232" t="s">
        <v>6623</v>
      </c>
      <c r="CA232" t="s">
        <v>6888</v>
      </c>
      <c r="CB232" t="s">
        <v>6448</v>
      </c>
      <c r="CC232" t="s">
        <v>6888</v>
      </c>
      <c r="CD232" t="s">
        <v>6871</v>
      </c>
      <c r="CI232">
        <v>34.435099999999998</v>
      </c>
      <c r="CJ232">
        <v>-118.601</v>
      </c>
      <c r="CN232" t="s">
        <v>135</v>
      </c>
      <c r="CO232" t="s">
        <v>298</v>
      </c>
      <c r="CV232" t="s">
        <v>154</v>
      </c>
      <c r="CW232" t="s">
        <v>6140</v>
      </c>
      <c r="CX232" t="s">
        <v>3029</v>
      </c>
      <c r="DC232" s="15"/>
      <c r="DH232" t="s">
        <v>146</v>
      </c>
    </row>
    <row r="233" spans="1:112" x14ac:dyDescent="0.25">
      <c r="A233" t="s">
        <v>6622</v>
      </c>
      <c r="B233" t="s">
        <v>6623</v>
      </c>
      <c r="C233" t="s">
        <v>6910</v>
      </c>
      <c r="D233" t="s">
        <v>124</v>
      </c>
      <c r="E233" t="s">
        <v>125</v>
      </c>
      <c r="G233" s="15">
        <v>42482</v>
      </c>
      <c r="H233" t="s">
        <v>957</v>
      </c>
      <c r="I233" t="s">
        <v>1197</v>
      </c>
      <c r="J233" s="15"/>
      <c r="T233" t="s">
        <v>6863</v>
      </c>
      <c r="V233" t="s">
        <v>6873</v>
      </c>
      <c r="AA233" t="s">
        <v>6627</v>
      </c>
      <c r="AB233" t="s">
        <v>6622</v>
      </c>
      <c r="AC233" t="s">
        <v>6627</v>
      </c>
      <c r="AD233" t="s">
        <v>136</v>
      </c>
      <c r="AF233" t="s">
        <v>137</v>
      </c>
      <c r="AG233" t="s">
        <v>138</v>
      </c>
      <c r="AH233">
        <v>0</v>
      </c>
      <c r="AI233" t="s">
        <v>139</v>
      </c>
      <c r="AK233" t="s">
        <v>140</v>
      </c>
      <c r="AM233" t="s">
        <v>141</v>
      </c>
      <c r="AS233" t="s">
        <v>6911</v>
      </c>
      <c r="AU233">
        <v>15</v>
      </c>
      <c r="AV233" t="s">
        <v>130</v>
      </c>
      <c r="AZ233" t="s">
        <v>6866</v>
      </c>
      <c r="BA233" t="s">
        <v>6622</v>
      </c>
      <c r="BB233" t="s">
        <v>6867</v>
      </c>
      <c r="BD233" t="s">
        <v>6868</v>
      </c>
      <c r="BE233" s="15">
        <v>42489</v>
      </c>
      <c r="BG233" t="s">
        <v>145</v>
      </c>
      <c r="BH233">
        <v>1</v>
      </c>
      <c r="BI233" t="s">
        <v>139</v>
      </c>
      <c r="BJ233" s="15"/>
      <c r="BK233" t="s">
        <v>146</v>
      </c>
      <c r="BL233">
        <v>8</v>
      </c>
      <c r="BM233" s="16">
        <v>42482.680555555598</v>
      </c>
      <c r="BO233" s="16"/>
      <c r="BP233" t="s">
        <v>147</v>
      </c>
      <c r="BQ233" t="s">
        <v>147</v>
      </c>
      <c r="BR233">
        <v>0</v>
      </c>
      <c r="BS233">
        <v>1</v>
      </c>
      <c r="BT233" t="b">
        <v>0</v>
      </c>
      <c r="BU233">
        <v>0</v>
      </c>
      <c r="BV233">
        <v>1</v>
      </c>
      <c r="BW233">
        <v>0.5</v>
      </c>
      <c r="BX233" t="s">
        <v>1103</v>
      </c>
      <c r="BY233" t="s">
        <v>6622</v>
      </c>
      <c r="BZ233" t="s">
        <v>6623</v>
      </c>
      <c r="CA233" t="s">
        <v>6875</v>
      </c>
      <c r="CB233" t="s">
        <v>6870</v>
      </c>
      <c r="CC233" t="s">
        <v>6875</v>
      </c>
      <c r="CD233" t="s">
        <v>6871</v>
      </c>
      <c r="CI233">
        <v>34.402500000000003</v>
      </c>
      <c r="CJ233">
        <v>-118.70099999999999</v>
      </c>
      <c r="CN233" t="s">
        <v>135</v>
      </c>
      <c r="CO233" t="s">
        <v>298</v>
      </c>
      <c r="CV233" t="s">
        <v>154</v>
      </c>
      <c r="CW233" t="s">
        <v>6140</v>
      </c>
      <c r="CX233" t="s">
        <v>6876</v>
      </c>
      <c r="DC233" s="15"/>
      <c r="DH233" t="s">
        <v>146</v>
      </c>
    </row>
    <row r="234" spans="1:112" x14ac:dyDescent="0.25">
      <c r="A234" t="s">
        <v>6622</v>
      </c>
      <c r="B234" t="s">
        <v>6623</v>
      </c>
      <c r="C234" t="s">
        <v>6912</v>
      </c>
      <c r="D234" t="s">
        <v>124</v>
      </c>
      <c r="E234" t="s">
        <v>125</v>
      </c>
      <c r="G234" s="15">
        <v>42482</v>
      </c>
      <c r="H234" t="s">
        <v>2293</v>
      </c>
      <c r="I234" t="s">
        <v>1197</v>
      </c>
      <c r="J234" s="15"/>
      <c r="T234" t="s">
        <v>6863</v>
      </c>
      <c r="V234" t="s">
        <v>6864</v>
      </c>
      <c r="AA234" t="s">
        <v>6627</v>
      </c>
      <c r="AB234" t="s">
        <v>6622</v>
      </c>
      <c r="AC234" t="s">
        <v>6627</v>
      </c>
      <c r="AD234" t="s">
        <v>136</v>
      </c>
      <c r="AF234" t="s">
        <v>137</v>
      </c>
      <c r="AG234" t="s">
        <v>138</v>
      </c>
      <c r="AH234">
        <v>0</v>
      </c>
      <c r="AI234" t="s">
        <v>139</v>
      </c>
      <c r="AK234" t="s">
        <v>140</v>
      </c>
      <c r="AM234" t="s">
        <v>141</v>
      </c>
      <c r="AS234" t="s">
        <v>6913</v>
      </c>
      <c r="AU234">
        <v>20</v>
      </c>
      <c r="AV234" t="s">
        <v>130</v>
      </c>
      <c r="AZ234" t="s">
        <v>6866</v>
      </c>
      <c r="BA234" t="s">
        <v>6622</v>
      </c>
      <c r="BB234" t="s">
        <v>6867</v>
      </c>
      <c r="BD234" t="s">
        <v>6868</v>
      </c>
      <c r="BE234" s="15">
        <v>42488</v>
      </c>
      <c r="BG234" t="s">
        <v>145</v>
      </c>
      <c r="BH234">
        <v>1</v>
      </c>
      <c r="BI234" t="s">
        <v>139</v>
      </c>
      <c r="BJ234" s="15"/>
      <c r="BK234" t="s">
        <v>146</v>
      </c>
      <c r="BL234">
        <v>8</v>
      </c>
      <c r="BM234" s="16">
        <v>42482.909722222197</v>
      </c>
      <c r="BO234" s="16"/>
      <c r="BP234" t="s">
        <v>147</v>
      </c>
      <c r="BQ234" t="s">
        <v>147</v>
      </c>
      <c r="BR234">
        <v>0</v>
      </c>
      <c r="BS234">
        <v>1</v>
      </c>
      <c r="BT234" t="b">
        <v>0</v>
      </c>
      <c r="BU234">
        <v>0</v>
      </c>
      <c r="BV234">
        <v>1</v>
      </c>
      <c r="BW234">
        <v>0.5</v>
      </c>
      <c r="BX234" t="s">
        <v>1103</v>
      </c>
      <c r="BY234" t="s">
        <v>6622</v>
      </c>
      <c r="BZ234" t="s">
        <v>6623</v>
      </c>
      <c r="CA234" t="s">
        <v>6869</v>
      </c>
      <c r="CB234" t="s">
        <v>6870</v>
      </c>
      <c r="CC234" t="s">
        <v>6869</v>
      </c>
      <c r="CD234" t="s">
        <v>6871</v>
      </c>
      <c r="CI234">
        <v>34.435299999999998</v>
      </c>
      <c r="CJ234">
        <v>-118.602</v>
      </c>
      <c r="CN234" t="s">
        <v>135</v>
      </c>
      <c r="CO234" t="s">
        <v>298</v>
      </c>
      <c r="CV234" t="s">
        <v>154</v>
      </c>
      <c r="CW234" t="s">
        <v>6140</v>
      </c>
      <c r="CX234" t="s">
        <v>3029</v>
      </c>
      <c r="DC234" s="15"/>
      <c r="DH234" t="s">
        <v>146</v>
      </c>
    </row>
    <row r="235" spans="1:112" x14ac:dyDescent="0.25">
      <c r="A235" t="s">
        <v>6693</v>
      </c>
      <c r="B235" t="s">
        <v>6694</v>
      </c>
      <c r="C235" t="s">
        <v>6914</v>
      </c>
      <c r="D235" t="s">
        <v>124</v>
      </c>
      <c r="E235" t="s">
        <v>125</v>
      </c>
      <c r="G235" s="15">
        <v>42564</v>
      </c>
      <c r="H235" t="s">
        <v>3846</v>
      </c>
      <c r="I235" t="s">
        <v>6696</v>
      </c>
      <c r="J235" s="15"/>
      <c r="T235" t="s">
        <v>6697</v>
      </c>
      <c r="V235" t="s">
        <v>6698</v>
      </c>
      <c r="AA235" t="s">
        <v>6699</v>
      </c>
      <c r="AB235" t="s">
        <v>6693</v>
      </c>
      <c r="AC235" t="s">
        <v>6700</v>
      </c>
      <c r="AD235" t="s">
        <v>1407</v>
      </c>
      <c r="AE235" t="s">
        <v>1544</v>
      </c>
      <c r="AF235" t="s">
        <v>137</v>
      </c>
      <c r="AG235" t="s">
        <v>138</v>
      </c>
      <c r="AI235" t="s">
        <v>139</v>
      </c>
      <c r="AK235" t="s">
        <v>140</v>
      </c>
      <c r="AM235" t="s">
        <v>141</v>
      </c>
      <c r="AZ235" t="s">
        <v>2762</v>
      </c>
      <c r="BA235" t="s">
        <v>1208</v>
      </c>
      <c r="BB235" t="s">
        <v>2763</v>
      </c>
      <c r="BC235" t="s">
        <v>2764</v>
      </c>
      <c r="BE235" s="15">
        <v>42570</v>
      </c>
      <c r="BG235" t="s">
        <v>1410</v>
      </c>
      <c r="BH235">
        <v>1</v>
      </c>
      <c r="BI235" t="s">
        <v>139</v>
      </c>
      <c r="BJ235" s="15"/>
      <c r="BK235" t="s">
        <v>146</v>
      </c>
      <c r="BL235">
        <v>8</v>
      </c>
      <c r="BM235" s="16">
        <v>42564.8256944444</v>
      </c>
      <c r="BO235" s="16"/>
      <c r="BP235" t="s">
        <v>147</v>
      </c>
      <c r="BQ235" t="s">
        <v>147</v>
      </c>
      <c r="BS235">
        <v>1</v>
      </c>
      <c r="BT235" t="b">
        <v>0</v>
      </c>
      <c r="BV235">
        <v>1</v>
      </c>
      <c r="BW235">
        <v>0.5</v>
      </c>
      <c r="BX235" t="s">
        <v>1103</v>
      </c>
      <c r="BY235" t="s">
        <v>6693</v>
      </c>
      <c r="BZ235" t="s">
        <v>6694</v>
      </c>
      <c r="CA235" t="s">
        <v>6701</v>
      </c>
      <c r="CB235" t="s">
        <v>6448</v>
      </c>
      <c r="CD235" t="s">
        <v>6702</v>
      </c>
      <c r="CI235">
        <v>61.895940000000003</v>
      </c>
      <c r="CJ235">
        <v>-157.7021</v>
      </c>
      <c r="CN235" t="s">
        <v>1971</v>
      </c>
      <c r="CO235" t="s">
        <v>298</v>
      </c>
      <c r="CV235" t="s">
        <v>154</v>
      </c>
      <c r="CW235" t="s">
        <v>6703</v>
      </c>
      <c r="CX235" t="s">
        <v>6704</v>
      </c>
      <c r="DC235" s="15"/>
      <c r="DH235" t="s">
        <v>146</v>
      </c>
    </row>
    <row r="236" spans="1:112" x14ac:dyDescent="0.25">
      <c r="A236" t="s">
        <v>6693</v>
      </c>
      <c r="B236" t="s">
        <v>6694</v>
      </c>
      <c r="C236" t="s">
        <v>6915</v>
      </c>
      <c r="D236" t="s">
        <v>124</v>
      </c>
      <c r="E236" t="s">
        <v>125</v>
      </c>
      <c r="G236" s="15">
        <v>42564</v>
      </c>
      <c r="H236" t="s">
        <v>309</v>
      </c>
      <c r="I236" t="s">
        <v>6696</v>
      </c>
      <c r="J236" s="15"/>
      <c r="T236" t="s">
        <v>6697</v>
      </c>
      <c r="V236" t="s">
        <v>6706</v>
      </c>
      <c r="AA236" t="s">
        <v>6699</v>
      </c>
      <c r="AB236" t="s">
        <v>6693</v>
      </c>
      <c r="AC236" t="s">
        <v>6700</v>
      </c>
      <c r="AD236" t="s">
        <v>1407</v>
      </c>
      <c r="AE236" t="s">
        <v>1544</v>
      </c>
      <c r="AF236" t="s">
        <v>137</v>
      </c>
      <c r="AG236" t="s">
        <v>138</v>
      </c>
      <c r="AI236" t="s">
        <v>139</v>
      </c>
      <c r="AK236" t="s">
        <v>140</v>
      </c>
      <c r="AM236" t="s">
        <v>141</v>
      </c>
      <c r="AZ236" t="s">
        <v>2762</v>
      </c>
      <c r="BA236" t="s">
        <v>1208</v>
      </c>
      <c r="BB236" t="s">
        <v>2763</v>
      </c>
      <c r="BC236" t="s">
        <v>2764</v>
      </c>
      <c r="BE236" s="15">
        <v>42570</v>
      </c>
      <c r="BG236" t="s">
        <v>1410</v>
      </c>
      <c r="BH236">
        <v>1</v>
      </c>
      <c r="BI236" t="s">
        <v>139</v>
      </c>
      <c r="BJ236" s="15"/>
      <c r="BK236" t="s">
        <v>146</v>
      </c>
      <c r="BL236">
        <v>8</v>
      </c>
      <c r="BM236" s="16">
        <v>42564.84375</v>
      </c>
      <c r="BO236" s="16"/>
      <c r="BP236" t="s">
        <v>147</v>
      </c>
      <c r="BQ236" t="s">
        <v>147</v>
      </c>
      <c r="BS236">
        <v>1</v>
      </c>
      <c r="BT236" t="b">
        <v>0</v>
      </c>
      <c r="BV236">
        <v>1</v>
      </c>
      <c r="BW236">
        <v>0.5</v>
      </c>
      <c r="BX236" t="s">
        <v>1103</v>
      </c>
      <c r="BY236" t="s">
        <v>6693</v>
      </c>
      <c r="BZ236" t="s">
        <v>6694</v>
      </c>
      <c r="CA236" t="s">
        <v>6707</v>
      </c>
      <c r="CB236" t="s">
        <v>6448</v>
      </c>
      <c r="CD236" t="s">
        <v>6702</v>
      </c>
      <c r="CI236">
        <v>61.898139999999998</v>
      </c>
      <c r="CJ236">
        <v>-157.7139</v>
      </c>
      <c r="CN236" t="s">
        <v>1971</v>
      </c>
      <c r="CO236" t="s">
        <v>298</v>
      </c>
      <c r="CV236" t="s">
        <v>154</v>
      </c>
      <c r="CW236" t="s">
        <v>6703</v>
      </c>
      <c r="CX236" t="s">
        <v>6704</v>
      </c>
      <c r="DC236" s="15"/>
      <c r="DH236" t="s">
        <v>146</v>
      </c>
    </row>
    <row r="237" spans="1:112" x14ac:dyDescent="0.25">
      <c r="A237" t="s">
        <v>6693</v>
      </c>
      <c r="B237" t="s">
        <v>6694</v>
      </c>
      <c r="C237" t="s">
        <v>6916</v>
      </c>
      <c r="D237" t="s">
        <v>124</v>
      </c>
      <c r="E237" t="s">
        <v>125</v>
      </c>
      <c r="G237" s="15">
        <v>42621</v>
      </c>
      <c r="H237" t="s">
        <v>2421</v>
      </c>
      <c r="I237" t="s">
        <v>6696</v>
      </c>
      <c r="J237" s="15"/>
      <c r="T237" t="s">
        <v>6697</v>
      </c>
      <c r="V237" t="s">
        <v>6698</v>
      </c>
      <c r="AA237" t="s">
        <v>6699</v>
      </c>
      <c r="AB237" t="s">
        <v>6693</v>
      </c>
      <c r="AC237" t="s">
        <v>6700</v>
      </c>
      <c r="AD237" t="s">
        <v>1407</v>
      </c>
      <c r="AE237" t="s">
        <v>1544</v>
      </c>
      <c r="AF237" t="s">
        <v>137</v>
      </c>
      <c r="AG237" t="s">
        <v>138</v>
      </c>
      <c r="AI237" t="s">
        <v>139</v>
      </c>
      <c r="AK237" t="s">
        <v>140</v>
      </c>
      <c r="AM237" t="s">
        <v>141</v>
      </c>
      <c r="AZ237" t="s">
        <v>2762</v>
      </c>
      <c r="BA237" t="s">
        <v>1208</v>
      </c>
      <c r="BB237" t="s">
        <v>2763</v>
      </c>
      <c r="BC237" t="s">
        <v>2764</v>
      </c>
      <c r="BE237" s="15">
        <v>42628</v>
      </c>
      <c r="BG237" t="s">
        <v>1410</v>
      </c>
      <c r="BH237">
        <v>1</v>
      </c>
      <c r="BI237" t="s">
        <v>139</v>
      </c>
      <c r="BJ237" s="15"/>
      <c r="BK237" t="s">
        <v>146</v>
      </c>
      <c r="BL237">
        <v>8</v>
      </c>
      <c r="BM237" s="16">
        <v>42622.003472222197</v>
      </c>
      <c r="BO237" s="16"/>
      <c r="BP237" t="s">
        <v>147</v>
      </c>
      <c r="BQ237" t="s">
        <v>147</v>
      </c>
      <c r="BS237">
        <v>1</v>
      </c>
      <c r="BT237" t="b">
        <v>0</v>
      </c>
      <c r="BV237">
        <v>1</v>
      </c>
      <c r="BW237">
        <v>0.5</v>
      </c>
      <c r="BX237" t="s">
        <v>1103</v>
      </c>
      <c r="BY237" t="s">
        <v>6693</v>
      </c>
      <c r="BZ237" t="s">
        <v>6694</v>
      </c>
      <c r="CA237" t="s">
        <v>6701</v>
      </c>
      <c r="CB237" t="s">
        <v>6448</v>
      </c>
      <c r="CD237" t="s">
        <v>6702</v>
      </c>
      <c r="CI237">
        <v>61.895940000000003</v>
      </c>
      <c r="CJ237">
        <v>-157.7021</v>
      </c>
      <c r="CN237" t="s">
        <v>1971</v>
      </c>
      <c r="CO237" t="s">
        <v>298</v>
      </c>
      <c r="CV237" t="s">
        <v>154</v>
      </c>
      <c r="CW237" t="s">
        <v>6703</v>
      </c>
      <c r="CX237" t="s">
        <v>6704</v>
      </c>
      <c r="DC237" s="15"/>
      <c r="DH237" t="s">
        <v>146</v>
      </c>
    </row>
    <row r="238" spans="1:112" x14ac:dyDescent="0.25">
      <c r="A238" t="s">
        <v>6693</v>
      </c>
      <c r="B238" t="s">
        <v>6694</v>
      </c>
      <c r="C238" t="s">
        <v>6917</v>
      </c>
      <c r="D238" t="s">
        <v>124</v>
      </c>
      <c r="E238" t="s">
        <v>125</v>
      </c>
      <c r="G238" s="15">
        <v>42621</v>
      </c>
      <c r="H238" t="s">
        <v>2111</v>
      </c>
      <c r="I238" t="s">
        <v>6696</v>
      </c>
      <c r="J238" s="15"/>
      <c r="T238" t="s">
        <v>6697</v>
      </c>
      <c r="V238" t="s">
        <v>6706</v>
      </c>
      <c r="AA238" t="s">
        <v>6699</v>
      </c>
      <c r="AB238" t="s">
        <v>6693</v>
      </c>
      <c r="AC238" t="s">
        <v>6700</v>
      </c>
      <c r="AD238" t="s">
        <v>1407</v>
      </c>
      <c r="AE238" t="s">
        <v>1544</v>
      </c>
      <c r="AF238" t="s">
        <v>137</v>
      </c>
      <c r="AG238" t="s">
        <v>138</v>
      </c>
      <c r="AI238" t="s">
        <v>139</v>
      </c>
      <c r="AK238" t="s">
        <v>140</v>
      </c>
      <c r="AM238" t="s">
        <v>141</v>
      </c>
      <c r="AZ238" t="s">
        <v>2762</v>
      </c>
      <c r="BA238" t="s">
        <v>1208</v>
      </c>
      <c r="BB238" t="s">
        <v>2763</v>
      </c>
      <c r="BC238" t="s">
        <v>2764</v>
      </c>
      <c r="BE238" s="15">
        <v>42628</v>
      </c>
      <c r="BG238" t="s">
        <v>1410</v>
      </c>
      <c r="BH238">
        <v>1</v>
      </c>
      <c r="BI238" t="s">
        <v>139</v>
      </c>
      <c r="BJ238" s="15"/>
      <c r="BK238" t="s">
        <v>146</v>
      </c>
      <c r="BL238">
        <v>8</v>
      </c>
      <c r="BM238" s="16">
        <v>42622.013888888898</v>
      </c>
      <c r="BO238" s="16"/>
      <c r="BP238" t="s">
        <v>147</v>
      </c>
      <c r="BQ238" t="s">
        <v>147</v>
      </c>
      <c r="BS238">
        <v>1</v>
      </c>
      <c r="BT238" t="b">
        <v>0</v>
      </c>
      <c r="BV238">
        <v>1</v>
      </c>
      <c r="BW238">
        <v>0.5</v>
      </c>
      <c r="BX238" t="s">
        <v>1103</v>
      </c>
      <c r="BY238" t="s">
        <v>6693</v>
      </c>
      <c r="BZ238" t="s">
        <v>6694</v>
      </c>
      <c r="CA238" t="s">
        <v>6707</v>
      </c>
      <c r="CB238" t="s">
        <v>6448</v>
      </c>
      <c r="CD238" t="s">
        <v>6702</v>
      </c>
      <c r="CI238">
        <v>61.898139999999998</v>
      </c>
      <c r="CJ238">
        <v>-157.7139</v>
      </c>
      <c r="CN238" t="s">
        <v>1971</v>
      </c>
      <c r="CO238" t="s">
        <v>298</v>
      </c>
      <c r="CV238" t="s">
        <v>154</v>
      </c>
      <c r="CW238" t="s">
        <v>6703</v>
      </c>
      <c r="CX238" t="s">
        <v>6704</v>
      </c>
      <c r="DC238" s="15"/>
      <c r="DH238" t="s">
        <v>146</v>
      </c>
    </row>
    <row r="239" spans="1:112" x14ac:dyDescent="0.25">
      <c r="A239" t="s">
        <v>6918</v>
      </c>
      <c r="B239" t="s">
        <v>6919</v>
      </c>
      <c r="C239" t="s">
        <v>6920</v>
      </c>
      <c r="D239" t="s">
        <v>124</v>
      </c>
      <c r="E239" t="s">
        <v>125</v>
      </c>
      <c r="G239" s="15">
        <v>43216</v>
      </c>
      <c r="H239" t="s">
        <v>1325</v>
      </c>
      <c r="I239" t="s">
        <v>128</v>
      </c>
      <c r="J239" s="15"/>
      <c r="T239" t="s">
        <v>6921</v>
      </c>
      <c r="V239" t="s">
        <v>6922</v>
      </c>
      <c r="AA239" t="s">
        <v>6923</v>
      </c>
      <c r="AB239" t="s">
        <v>6918</v>
      </c>
      <c r="AC239" t="s">
        <v>6923</v>
      </c>
      <c r="AD239" t="s">
        <v>1407</v>
      </c>
      <c r="AE239" t="s">
        <v>6924</v>
      </c>
      <c r="AF239" t="s">
        <v>137</v>
      </c>
      <c r="AG239" t="s">
        <v>138</v>
      </c>
      <c r="AI239" t="s">
        <v>139</v>
      </c>
      <c r="AK239" t="s">
        <v>140</v>
      </c>
      <c r="AM239" t="s">
        <v>141</v>
      </c>
      <c r="AS239" t="s">
        <v>6925</v>
      </c>
      <c r="AZ239" t="s">
        <v>6444</v>
      </c>
      <c r="BA239" t="s">
        <v>1208</v>
      </c>
      <c r="BB239" t="s">
        <v>6445</v>
      </c>
      <c r="BC239" t="s">
        <v>6446</v>
      </c>
      <c r="BE239" s="15">
        <v>43221</v>
      </c>
      <c r="BG239" t="s">
        <v>3117</v>
      </c>
      <c r="BH239">
        <v>1</v>
      </c>
      <c r="BI239" t="s">
        <v>139</v>
      </c>
      <c r="BJ239" s="15"/>
      <c r="BK239" t="s">
        <v>146</v>
      </c>
      <c r="BL239">
        <v>7</v>
      </c>
      <c r="BM239" s="16">
        <v>43216.770833333299</v>
      </c>
      <c r="BO239" s="16"/>
      <c r="BP239" t="s">
        <v>147</v>
      </c>
      <c r="BQ239" t="s">
        <v>147</v>
      </c>
      <c r="BS239">
        <v>1</v>
      </c>
      <c r="BT239" t="b">
        <v>0</v>
      </c>
      <c r="BV239">
        <v>1</v>
      </c>
      <c r="BW239">
        <v>0.5</v>
      </c>
      <c r="BX239" t="s">
        <v>1103</v>
      </c>
      <c r="BY239" t="s">
        <v>6918</v>
      </c>
      <c r="BZ239" t="s">
        <v>6919</v>
      </c>
      <c r="CA239" t="s">
        <v>6926</v>
      </c>
      <c r="CB239" t="s">
        <v>6448</v>
      </c>
      <c r="CD239" t="s">
        <v>293</v>
      </c>
      <c r="CI239">
        <v>34.905880000000003</v>
      </c>
      <c r="CJ239">
        <v>-106.68617999999999</v>
      </c>
      <c r="CN239" t="s">
        <v>1971</v>
      </c>
      <c r="CO239" t="s">
        <v>298</v>
      </c>
      <c r="CV239" t="s">
        <v>154</v>
      </c>
      <c r="CW239" t="s">
        <v>303</v>
      </c>
      <c r="CX239" t="s">
        <v>304</v>
      </c>
      <c r="DC239" s="15"/>
      <c r="DH239" t="s">
        <v>146</v>
      </c>
    </row>
    <row r="240" spans="1:112" x14ac:dyDescent="0.25">
      <c r="A240" t="s">
        <v>1400</v>
      </c>
      <c r="B240" t="s">
        <v>1401</v>
      </c>
      <c r="C240" t="s">
        <v>6927</v>
      </c>
      <c r="D240" t="s">
        <v>124</v>
      </c>
      <c r="E240" t="s">
        <v>125</v>
      </c>
      <c r="F240" t="s">
        <v>6402</v>
      </c>
      <c r="G240" s="15">
        <v>43223</v>
      </c>
      <c r="H240" t="s">
        <v>1325</v>
      </c>
      <c r="I240" t="s">
        <v>1197</v>
      </c>
      <c r="J240" s="15">
        <v>43223</v>
      </c>
      <c r="K240" t="s">
        <v>1325</v>
      </c>
      <c r="L240" t="s">
        <v>1197</v>
      </c>
      <c r="T240" t="s">
        <v>1404</v>
      </c>
      <c r="V240" t="s">
        <v>6657</v>
      </c>
      <c r="W240" t="s">
        <v>6526</v>
      </c>
      <c r="AA240" t="s">
        <v>1406</v>
      </c>
      <c r="AB240" t="s">
        <v>1400</v>
      </c>
      <c r="AC240" t="s">
        <v>1406</v>
      </c>
      <c r="AD240" t="s">
        <v>1407</v>
      </c>
      <c r="AF240" t="s">
        <v>137</v>
      </c>
      <c r="AG240" t="s">
        <v>1408</v>
      </c>
      <c r="AI240" t="s">
        <v>139</v>
      </c>
      <c r="AJ240" t="s">
        <v>1991</v>
      </c>
      <c r="AK240" t="s">
        <v>140</v>
      </c>
      <c r="AM240" t="s">
        <v>141</v>
      </c>
      <c r="AS240" t="s">
        <v>6527</v>
      </c>
      <c r="AZ240" t="s">
        <v>1207</v>
      </c>
      <c r="BA240" t="s">
        <v>1208</v>
      </c>
      <c r="BB240" t="s">
        <v>1209</v>
      </c>
      <c r="BD240" t="s">
        <v>1409</v>
      </c>
      <c r="BE240" s="15">
        <v>43228</v>
      </c>
      <c r="BG240" t="s">
        <v>1410</v>
      </c>
      <c r="BH240">
        <v>1</v>
      </c>
      <c r="BI240" t="s">
        <v>139</v>
      </c>
      <c r="BJ240" s="15"/>
      <c r="BK240" t="s">
        <v>146</v>
      </c>
      <c r="BL240">
        <v>8</v>
      </c>
      <c r="BM240" s="16">
        <v>43223.8125</v>
      </c>
      <c r="BN240">
        <v>8</v>
      </c>
      <c r="BO240" s="16">
        <v>43223.8125</v>
      </c>
      <c r="BP240" t="s">
        <v>147</v>
      </c>
      <c r="BQ240" t="s">
        <v>147</v>
      </c>
      <c r="BS240">
        <v>1</v>
      </c>
      <c r="BT240" t="b">
        <v>0</v>
      </c>
      <c r="BV240">
        <v>1</v>
      </c>
      <c r="BW240">
        <v>0.5</v>
      </c>
      <c r="BX240" t="s">
        <v>1103</v>
      </c>
      <c r="BY240" t="s">
        <v>1400</v>
      </c>
      <c r="BZ240" t="s">
        <v>1401</v>
      </c>
      <c r="CA240" t="s">
        <v>6659</v>
      </c>
      <c r="CB240" t="s">
        <v>5014</v>
      </c>
      <c r="CD240" t="s">
        <v>3699</v>
      </c>
      <c r="CI240">
        <v>45.158760000000001</v>
      </c>
      <c r="CJ240">
        <v>-123.25127000000001</v>
      </c>
      <c r="CN240" t="s">
        <v>135</v>
      </c>
      <c r="CO240" t="s">
        <v>298</v>
      </c>
      <c r="CV240" t="s">
        <v>154</v>
      </c>
      <c r="CW240" t="s">
        <v>524</v>
      </c>
      <c r="CX240" t="s">
        <v>2767</v>
      </c>
      <c r="DC240" s="15"/>
      <c r="DH240" t="s">
        <v>146</v>
      </c>
    </row>
    <row r="241" spans="1:112" x14ac:dyDescent="0.25">
      <c r="A241" t="s">
        <v>6928</v>
      </c>
      <c r="B241" t="s">
        <v>6929</v>
      </c>
      <c r="C241" t="s">
        <v>6930</v>
      </c>
      <c r="D241" t="s">
        <v>124</v>
      </c>
      <c r="E241" t="s">
        <v>125</v>
      </c>
      <c r="G241" s="15">
        <v>43266</v>
      </c>
      <c r="H241" t="s">
        <v>1567</v>
      </c>
      <c r="I241" t="s">
        <v>1197</v>
      </c>
      <c r="J241" s="15"/>
      <c r="T241" t="s">
        <v>6931</v>
      </c>
      <c r="V241" t="s">
        <v>6932</v>
      </c>
      <c r="AA241" t="s">
        <v>6933</v>
      </c>
      <c r="AB241" t="s">
        <v>6928</v>
      </c>
      <c r="AC241" t="s">
        <v>6934</v>
      </c>
      <c r="AD241" t="s">
        <v>1407</v>
      </c>
      <c r="AE241" t="s">
        <v>1544</v>
      </c>
      <c r="AF241" t="s">
        <v>137</v>
      </c>
      <c r="AG241" t="s">
        <v>138</v>
      </c>
      <c r="AI241" t="s">
        <v>139</v>
      </c>
      <c r="AK241" t="s">
        <v>140</v>
      </c>
      <c r="AM241" t="s">
        <v>141</v>
      </c>
      <c r="AZ241" t="s">
        <v>6444</v>
      </c>
      <c r="BA241" t="s">
        <v>1208</v>
      </c>
      <c r="BB241" t="s">
        <v>6445</v>
      </c>
      <c r="BC241" t="s">
        <v>6446</v>
      </c>
      <c r="BD241" t="s">
        <v>6935</v>
      </c>
      <c r="BE241" s="15">
        <v>43271</v>
      </c>
      <c r="BG241" t="s">
        <v>145</v>
      </c>
      <c r="BH241">
        <v>1</v>
      </c>
      <c r="BI241" t="s">
        <v>139</v>
      </c>
      <c r="BJ241" s="15"/>
      <c r="BK241" t="s">
        <v>146</v>
      </c>
      <c r="BL241">
        <v>8</v>
      </c>
      <c r="BM241" s="16">
        <v>43266.819444444402</v>
      </c>
      <c r="BO241" s="16"/>
      <c r="BP241" t="s">
        <v>147</v>
      </c>
      <c r="BQ241" t="s">
        <v>147</v>
      </c>
      <c r="BS241">
        <v>1</v>
      </c>
      <c r="BT241" t="b">
        <v>0</v>
      </c>
      <c r="BV241">
        <v>1</v>
      </c>
      <c r="BW241">
        <v>0.5</v>
      </c>
      <c r="BX241" t="s">
        <v>1103</v>
      </c>
      <c r="BY241" t="s">
        <v>6928</v>
      </c>
      <c r="BZ241" t="s">
        <v>6929</v>
      </c>
      <c r="CA241" t="s">
        <v>6936</v>
      </c>
      <c r="CB241" t="s">
        <v>6937</v>
      </c>
      <c r="CD241" t="s">
        <v>6162</v>
      </c>
      <c r="CI241">
        <v>32.70434444</v>
      </c>
      <c r="CJ241">
        <v>-116.87063611000001</v>
      </c>
      <c r="CN241" t="s">
        <v>1971</v>
      </c>
      <c r="CO241" t="s">
        <v>298</v>
      </c>
      <c r="CV241" t="s">
        <v>154</v>
      </c>
      <c r="CW241" t="s">
        <v>6140</v>
      </c>
      <c r="CX241" t="s">
        <v>6165</v>
      </c>
      <c r="DC241" s="15"/>
      <c r="DH241" t="s">
        <v>146</v>
      </c>
    </row>
    <row r="242" spans="1:112" x14ac:dyDescent="0.25">
      <c r="A242" t="s">
        <v>6437</v>
      </c>
      <c r="B242" t="s">
        <v>6438</v>
      </c>
      <c r="C242" t="s">
        <v>6938</v>
      </c>
      <c r="D242" t="s">
        <v>124</v>
      </c>
      <c r="E242" t="s">
        <v>125</v>
      </c>
      <c r="G242" s="15">
        <v>43433</v>
      </c>
      <c r="H242" t="s">
        <v>720</v>
      </c>
      <c r="I242" t="s">
        <v>1432</v>
      </c>
      <c r="J242" s="15"/>
      <c r="T242" t="s">
        <v>6440</v>
      </c>
      <c r="V242" t="s">
        <v>6441</v>
      </c>
      <c r="AA242" t="s">
        <v>6442</v>
      </c>
      <c r="AB242" t="s">
        <v>6437</v>
      </c>
      <c r="AC242" t="s">
        <v>6443</v>
      </c>
      <c r="AD242" t="s">
        <v>1407</v>
      </c>
      <c r="AE242" t="s">
        <v>1544</v>
      </c>
      <c r="AF242" t="s">
        <v>137</v>
      </c>
      <c r="AG242" t="s">
        <v>138</v>
      </c>
      <c r="AI242" t="s">
        <v>139</v>
      </c>
      <c r="AJ242" t="s">
        <v>1205</v>
      </c>
      <c r="AK242" t="s">
        <v>140</v>
      </c>
      <c r="AM242" t="s">
        <v>141</v>
      </c>
      <c r="AZ242" t="s">
        <v>6444</v>
      </c>
      <c r="BA242" t="s">
        <v>1208</v>
      </c>
      <c r="BB242" t="s">
        <v>6445</v>
      </c>
      <c r="BC242" t="s">
        <v>6446</v>
      </c>
      <c r="BE242" s="15"/>
      <c r="BG242" t="s">
        <v>6238</v>
      </c>
      <c r="BH242">
        <v>1</v>
      </c>
      <c r="BI242" t="s">
        <v>139</v>
      </c>
      <c r="BJ242" s="15"/>
      <c r="BK242" t="s">
        <v>146</v>
      </c>
      <c r="BL242">
        <v>5</v>
      </c>
      <c r="BM242" s="16">
        <v>43433.625</v>
      </c>
      <c r="BO242" s="16"/>
      <c r="BP242" t="s">
        <v>147</v>
      </c>
      <c r="BQ242" t="s">
        <v>147</v>
      </c>
      <c r="BS242">
        <v>1</v>
      </c>
      <c r="BT242" t="b">
        <v>0</v>
      </c>
      <c r="BV242">
        <v>1</v>
      </c>
      <c r="BW242">
        <v>0.5</v>
      </c>
      <c r="BX242" t="s">
        <v>1103</v>
      </c>
      <c r="BY242" t="s">
        <v>6437</v>
      </c>
      <c r="BZ242" t="s">
        <v>6438</v>
      </c>
      <c r="CA242" t="s">
        <v>6447</v>
      </c>
      <c r="CB242" t="s">
        <v>6448</v>
      </c>
      <c r="CD242" t="s">
        <v>6449</v>
      </c>
      <c r="CI242">
        <v>36.549999999999997</v>
      </c>
      <c r="CJ242">
        <v>-82.591700000000003</v>
      </c>
      <c r="CN242" t="s">
        <v>1971</v>
      </c>
      <c r="CO242" t="s">
        <v>298</v>
      </c>
      <c r="CV242" t="s">
        <v>154</v>
      </c>
      <c r="CW242" t="s">
        <v>210</v>
      </c>
      <c r="CX242" t="s">
        <v>1091</v>
      </c>
      <c r="DC242" s="15"/>
      <c r="DH242" t="s">
        <v>146</v>
      </c>
    </row>
    <row r="243" spans="1:112" x14ac:dyDescent="0.25">
      <c r="A243" t="s">
        <v>6437</v>
      </c>
      <c r="B243" t="s">
        <v>6438</v>
      </c>
      <c r="C243" t="s">
        <v>6939</v>
      </c>
      <c r="D243" t="s">
        <v>124</v>
      </c>
      <c r="E243" t="s">
        <v>125</v>
      </c>
      <c r="G243" s="15">
        <v>43433</v>
      </c>
      <c r="H243" t="s">
        <v>973</v>
      </c>
      <c r="I243" t="s">
        <v>1432</v>
      </c>
      <c r="J243" s="15"/>
      <c r="T243" t="s">
        <v>6440</v>
      </c>
      <c r="V243" t="s">
        <v>6451</v>
      </c>
      <c r="AA243" t="s">
        <v>6442</v>
      </c>
      <c r="AB243" t="s">
        <v>6437</v>
      </c>
      <c r="AC243" t="s">
        <v>6443</v>
      </c>
      <c r="AD243" t="s">
        <v>1407</v>
      </c>
      <c r="AE243" t="s">
        <v>1544</v>
      </c>
      <c r="AF243" t="s">
        <v>137</v>
      </c>
      <c r="AG243" t="s">
        <v>138</v>
      </c>
      <c r="AI243" t="s">
        <v>139</v>
      </c>
      <c r="AJ243" t="s">
        <v>1205</v>
      </c>
      <c r="AK243" t="s">
        <v>140</v>
      </c>
      <c r="AM243" t="s">
        <v>141</v>
      </c>
      <c r="AZ243" t="s">
        <v>6444</v>
      </c>
      <c r="BA243" t="s">
        <v>1208</v>
      </c>
      <c r="BB243" t="s">
        <v>6445</v>
      </c>
      <c r="BC243" t="s">
        <v>6446</v>
      </c>
      <c r="BE243" s="15"/>
      <c r="BG243" t="s">
        <v>6238</v>
      </c>
      <c r="BH243">
        <v>1</v>
      </c>
      <c r="BI243" t="s">
        <v>139</v>
      </c>
      <c r="BJ243" s="15"/>
      <c r="BK243" t="s">
        <v>146</v>
      </c>
      <c r="BL243">
        <v>5</v>
      </c>
      <c r="BM243" s="16">
        <v>43433.645833333299</v>
      </c>
      <c r="BO243" s="16"/>
      <c r="BP243" t="s">
        <v>147</v>
      </c>
      <c r="BQ243" t="s">
        <v>147</v>
      </c>
      <c r="BS243">
        <v>1</v>
      </c>
      <c r="BT243" t="b">
        <v>0</v>
      </c>
      <c r="BV243">
        <v>1</v>
      </c>
      <c r="BW243">
        <v>0.5</v>
      </c>
      <c r="BX243" t="s">
        <v>1103</v>
      </c>
      <c r="BY243" t="s">
        <v>6437</v>
      </c>
      <c r="BZ243" t="s">
        <v>6438</v>
      </c>
      <c r="CA243" t="s">
        <v>6452</v>
      </c>
      <c r="CB243" t="s">
        <v>6448</v>
      </c>
      <c r="CD243" t="s">
        <v>6453</v>
      </c>
      <c r="CI243">
        <v>36.589399999999998</v>
      </c>
      <c r="CJ243">
        <v>-82.606399999999994</v>
      </c>
      <c r="CN243" t="s">
        <v>1971</v>
      </c>
      <c r="CO243" t="s">
        <v>298</v>
      </c>
      <c r="CV243" t="s">
        <v>154</v>
      </c>
      <c r="CW243" t="s">
        <v>210</v>
      </c>
      <c r="CX243" t="s">
        <v>6165</v>
      </c>
      <c r="DC243" s="15"/>
      <c r="DH243" t="s">
        <v>146</v>
      </c>
    </row>
    <row r="244" spans="1:112" x14ac:dyDescent="0.25">
      <c r="A244" t="s">
        <v>6437</v>
      </c>
      <c r="B244" t="s">
        <v>6438</v>
      </c>
      <c r="C244" t="s">
        <v>6940</v>
      </c>
      <c r="D244" t="s">
        <v>124</v>
      </c>
      <c r="E244" t="s">
        <v>125</v>
      </c>
      <c r="G244" s="15">
        <v>43433</v>
      </c>
      <c r="H244" t="s">
        <v>2943</v>
      </c>
      <c r="I244" t="s">
        <v>1432</v>
      </c>
      <c r="J244" s="15"/>
      <c r="T244" t="s">
        <v>6440</v>
      </c>
      <c r="V244" t="s">
        <v>6455</v>
      </c>
      <c r="AA244" t="s">
        <v>6442</v>
      </c>
      <c r="AB244" t="s">
        <v>6437</v>
      </c>
      <c r="AC244" t="s">
        <v>6443</v>
      </c>
      <c r="AD244" t="s">
        <v>1407</v>
      </c>
      <c r="AE244" t="s">
        <v>1544</v>
      </c>
      <c r="AF244" t="s">
        <v>137</v>
      </c>
      <c r="AG244" t="s">
        <v>138</v>
      </c>
      <c r="AI244" t="s">
        <v>139</v>
      </c>
      <c r="AJ244" t="s">
        <v>1205</v>
      </c>
      <c r="AK244" t="s">
        <v>140</v>
      </c>
      <c r="AM244" t="s">
        <v>141</v>
      </c>
      <c r="AZ244" t="s">
        <v>6444</v>
      </c>
      <c r="BA244" t="s">
        <v>1208</v>
      </c>
      <c r="BB244" t="s">
        <v>6445</v>
      </c>
      <c r="BC244" t="s">
        <v>6446</v>
      </c>
      <c r="BE244" s="15"/>
      <c r="BG244" t="s">
        <v>6238</v>
      </c>
      <c r="BH244">
        <v>1</v>
      </c>
      <c r="BI244" t="s">
        <v>139</v>
      </c>
      <c r="BJ244" s="15"/>
      <c r="BK244" t="s">
        <v>146</v>
      </c>
      <c r="BL244">
        <v>5</v>
      </c>
      <c r="BM244" s="16">
        <v>43433.670138888898</v>
      </c>
      <c r="BO244" s="16"/>
      <c r="BP244" t="s">
        <v>147</v>
      </c>
      <c r="BQ244" t="s">
        <v>147</v>
      </c>
      <c r="BS244">
        <v>1</v>
      </c>
      <c r="BT244" t="b">
        <v>0</v>
      </c>
      <c r="BV244">
        <v>1</v>
      </c>
      <c r="BW244">
        <v>0.5</v>
      </c>
      <c r="BX244" t="s">
        <v>1103</v>
      </c>
      <c r="BY244" t="s">
        <v>6437</v>
      </c>
      <c r="BZ244" t="s">
        <v>6438</v>
      </c>
      <c r="CA244" t="s">
        <v>6456</v>
      </c>
      <c r="CB244" t="s">
        <v>6448</v>
      </c>
      <c r="CD244" t="s">
        <v>6457</v>
      </c>
      <c r="CI244">
        <v>36.515999999999998</v>
      </c>
      <c r="CJ244">
        <v>-82.723600000000005</v>
      </c>
      <c r="CN244" t="s">
        <v>1971</v>
      </c>
      <c r="CO244" t="s">
        <v>298</v>
      </c>
      <c r="CV244" t="s">
        <v>154</v>
      </c>
      <c r="CW244" t="s">
        <v>210</v>
      </c>
      <c r="CX244" t="s">
        <v>6165</v>
      </c>
      <c r="DC244" s="15"/>
      <c r="DH244" t="s">
        <v>146</v>
      </c>
    </row>
    <row r="245" spans="1:112" x14ac:dyDescent="0.25">
      <c r="A245" t="s">
        <v>6437</v>
      </c>
      <c r="B245" t="s">
        <v>6438</v>
      </c>
      <c r="C245" t="s">
        <v>6941</v>
      </c>
      <c r="D245" t="s">
        <v>124</v>
      </c>
      <c r="E245" t="s">
        <v>125</v>
      </c>
      <c r="G245" s="15">
        <v>43537</v>
      </c>
      <c r="H245" t="s">
        <v>344</v>
      </c>
      <c r="I245" t="s">
        <v>1432</v>
      </c>
      <c r="J245" s="15"/>
      <c r="T245" t="s">
        <v>6440</v>
      </c>
      <c r="V245" t="s">
        <v>6441</v>
      </c>
      <c r="AA245" t="s">
        <v>6442</v>
      </c>
      <c r="AB245" t="s">
        <v>6437</v>
      </c>
      <c r="AC245" t="s">
        <v>6443</v>
      </c>
      <c r="AD245" t="s">
        <v>1407</v>
      </c>
      <c r="AE245" t="s">
        <v>1544</v>
      </c>
      <c r="AF245" t="s">
        <v>137</v>
      </c>
      <c r="AG245" t="s">
        <v>138</v>
      </c>
      <c r="AI245" t="s">
        <v>139</v>
      </c>
      <c r="AJ245" t="s">
        <v>1205</v>
      </c>
      <c r="AK245" t="s">
        <v>140</v>
      </c>
      <c r="AM245" t="s">
        <v>141</v>
      </c>
      <c r="AZ245" t="s">
        <v>6444</v>
      </c>
      <c r="BA245" t="s">
        <v>1208</v>
      </c>
      <c r="BB245" t="s">
        <v>6445</v>
      </c>
      <c r="BC245" t="s">
        <v>6446</v>
      </c>
      <c r="BE245" s="15"/>
      <c r="BG245" t="s">
        <v>6238</v>
      </c>
      <c r="BH245">
        <v>1</v>
      </c>
      <c r="BI245" t="s">
        <v>139</v>
      </c>
      <c r="BJ245" s="15"/>
      <c r="BK245" t="s">
        <v>146</v>
      </c>
      <c r="BL245">
        <v>5</v>
      </c>
      <c r="BM245" s="16">
        <v>43537.611111111102</v>
      </c>
      <c r="BO245" s="16"/>
      <c r="BP245" t="s">
        <v>147</v>
      </c>
      <c r="BQ245" t="s">
        <v>147</v>
      </c>
      <c r="BS245">
        <v>1</v>
      </c>
      <c r="BT245" t="b">
        <v>0</v>
      </c>
      <c r="BV245">
        <v>1</v>
      </c>
      <c r="BW245">
        <v>0.5</v>
      </c>
      <c r="BX245" t="s">
        <v>1103</v>
      </c>
      <c r="BY245" t="s">
        <v>6437</v>
      </c>
      <c r="BZ245" t="s">
        <v>6438</v>
      </c>
      <c r="CA245" t="s">
        <v>6447</v>
      </c>
      <c r="CB245" t="s">
        <v>6448</v>
      </c>
      <c r="CD245" t="s">
        <v>6449</v>
      </c>
      <c r="CI245">
        <v>36.549999999999997</v>
      </c>
      <c r="CJ245">
        <v>-82.591700000000003</v>
      </c>
      <c r="CN245" t="s">
        <v>1971</v>
      </c>
      <c r="CO245" t="s">
        <v>298</v>
      </c>
      <c r="CV245" t="s">
        <v>154</v>
      </c>
      <c r="CW245" t="s">
        <v>210</v>
      </c>
      <c r="CX245" t="s">
        <v>1091</v>
      </c>
      <c r="DC245" s="15"/>
      <c r="DH245" t="s">
        <v>146</v>
      </c>
    </row>
    <row r="246" spans="1:112" x14ac:dyDescent="0.25">
      <c r="A246" t="s">
        <v>6437</v>
      </c>
      <c r="B246" t="s">
        <v>6438</v>
      </c>
      <c r="C246" t="s">
        <v>6942</v>
      </c>
      <c r="D246" t="s">
        <v>124</v>
      </c>
      <c r="E246" t="s">
        <v>125</v>
      </c>
      <c r="G246" s="15">
        <v>43537</v>
      </c>
      <c r="H246" t="s">
        <v>986</v>
      </c>
      <c r="I246" t="s">
        <v>1432</v>
      </c>
      <c r="J246" s="15"/>
      <c r="T246" t="s">
        <v>6440</v>
      </c>
      <c r="V246" t="s">
        <v>6451</v>
      </c>
      <c r="AA246" t="s">
        <v>6442</v>
      </c>
      <c r="AB246" t="s">
        <v>6437</v>
      </c>
      <c r="AC246" t="s">
        <v>6443</v>
      </c>
      <c r="AD246" t="s">
        <v>1407</v>
      </c>
      <c r="AE246" t="s">
        <v>1544</v>
      </c>
      <c r="AF246" t="s">
        <v>137</v>
      </c>
      <c r="AG246" t="s">
        <v>138</v>
      </c>
      <c r="AI246" t="s">
        <v>139</v>
      </c>
      <c r="AJ246" t="s">
        <v>1205</v>
      </c>
      <c r="AK246" t="s">
        <v>140</v>
      </c>
      <c r="AM246" t="s">
        <v>141</v>
      </c>
      <c r="AZ246" t="s">
        <v>6444</v>
      </c>
      <c r="BA246" t="s">
        <v>1208</v>
      </c>
      <c r="BB246" t="s">
        <v>6445</v>
      </c>
      <c r="BC246" t="s">
        <v>6446</v>
      </c>
      <c r="BE246" s="15"/>
      <c r="BG246" t="s">
        <v>6238</v>
      </c>
      <c r="BH246">
        <v>1</v>
      </c>
      <c r="BI246" t="s">
        <v>139</v>
      </c>
      <c r="BJ246" s="15"/>
      <c r="BK246" t="s">
        <v>146</v>
      </c>
      <c r="BL246">
        <v>5</v>
      </c>
      <c r="BM246" s="16">
        <v>43537.631944444402</v>
      </c>
      <c r="BO246" s="16"/>
      <c r="BP246" t="s">
        <v>147</v>
      </c>
      <c r="BQ246" t="s">
        <v>147</v>
      </c>
      <c r="BS246">
        <v>1</v>
      </c>
      <c r="BT246" t="b">
        <v>0</v>
      </c>
      <c r="BV246">
        <v>1</v>
      </c>
      <c r="BW246">
        <v>0.5</v>
      </c>
      <c r="BX246" t="s">
        <v>1103</v>
      </c>
      <c r="BY246" t="s">
        <v>6437</v>
      </c>
      <c r="BZ246" t="s">
        <v>6438</v>
      </c>
      <c r="CA246" t="s">
        <v>6452</v>
      </c>
      <c r="CB246" t="s">
        <v>6448</v>
      </c>
      <c r="CD246" t="s">
        <v>6453</v>
      </c>
      <c r="CI246">
        <v>36.589399999999998</v>
      </c>
      <c r="CJ246">
        <v>-82.606399999999994</v>
      </c>
      <c r="CN246" t="s">
        <v>1971</v>
      </c>
      <c r="CO246" t="s">
        <v>298</v>
      </c>
      <c r="CV246" t="s">
        <v>154</v>
      </c>
      <c r="CW246" t="s">
        <v>210</v>
      </c>
      <c r="CX246" t="s">
        <v>6165</v>
      </c>
      <c r="DC246" s="15"/>
      <c r="DH246" t="s">
        <v>146</v>
      </c>
    </row>
    <row r="247" spans="1:112" x14ac:dyDescent="0.25">
      <c r="A247" t="s">
        <v>6437</v>
      </c>
      <c r="B247" t="s">
        <v>6438</v>
      </c>
      <c r="C247" t="s">
        <v>6943</v>
      </c>
      <c r="D247" t="s">
        <v>124</v>
      </c>
      <c r="E247" t="s">
        <v>125</v>
      </c>
      <c r="G247" s="15">
        <v>43537</v>
      </c>
      <c r="H247" t="s">
        <v>484</v>
      </c>
      <c r="I247" t="s">
        <v>1432</v>
      </c>
      <c r="J247" s="15"/>
      <c r="T247" t="s">
        <v>6440</v>
      </c>
      <c r="V247" t="s">
        <v>6455</v>
      </c>
      <c r="AA247" t="s">
        <v>6442</v>
      </c>
      <c r="AB247" t="s">
        <v>6437</v>
      </c>
      <c r="AC247" t="s">
        <v>6443</v>
      </c>
      <c r="AD247" t="s">
        <v>1407</v>
      </c>
      <c r="AE247" t="s">
        <v>1544</v>
      </c>
      <c r="AF247" t="s">
        <v>137</v>
      </c>
      <c r="AG247" t="s">
        <v>138</v>
      </c>
      <c r="AI247" t="s">
        <v>139</v>
      </c>
      <c r="AJ247" t="s">
        <v>1205</v>
      </c>
      <c r="AK247" t="s">
        <v>140</v>
      </c>
      <c r="AM247" t="s">
        <v>141</v>
      </c>
      <c r="AZ247" t="s">
        <v>6444</v>
      </c>
      <c r="BA247" t="s">
        <v>1208</v>
      </c>
      <c r="BB247" t="s">
        <v>6445</v>
      </c>
      <c r="BC247" t="s">
        <v>6446</v>
      </c>
      <c r="BE247" s="15"/>
      <c r="BG247" t="s">
        <v>6238</v>
      </c>
      <c r="BH247">
        <v>1</v>
      </c>
      <c r="BI247" t="s">
        <v>139</v>
      </c>
      <c r="BJ247" s="15"/>
      <c r="BK247" t="s">
        <v>146</v>
      </c>
      <c r="BL247">
        <v>5</v>
      </c>
      <c r="BM247" s="16">
        <v>43537.65625</v>
      </c>
      <c r="BO247" s="16"/>
      <c r="BP247" t="s">
        <v>147</v>
      </c>
      <c r="BQ247" t="s">
        <v>147</v>
      </c>
      <c r="BS247">
        <v>1</v>
      </c>
      <c r="BT247" t="b">
        <v>0</v>
      </c>
      <c r="BV247">
        <v>1</v>
      </c>
      <c r="BW247">
        <v>0.5</v>
      </c>
      <c r="BX247" t="s">
        <v>1103</v>
      </c>
      <c r="BY247" t="s">
        <v>6437</v>
      </c>
      <c r="BZ247" t="s">
        <v>6438</v>
      </c>
      <c r="CA247" t="s">
        <v>6456</v>
      </c>
      <c r="CB247" t="s">
        <v>6448</v>
      </c>
      <c r="CD247" t="s">
        <v>6457</v>
      </c>
      <c r="CI247">
        <v>36.515999999999998</v>
      </c>
      <c r="CJ247">
        <v>-82.723600000000005</v>
      </c>
      <c r="CN247" t="s">
        <v>1971</v>
      </c>
      <c r="CO247" t="s">
        <v>298</v>
      </c>
      <c r="CV247" t="s">
        <v>154</v>
      </c>
      <c r="CW247" t="s">
        <v>210</v>
      </c>
      <c r="CX247" t="s">
        <v>6165</v>
      </c>
      <c r="DC247" s="15"/>
      <c r="DH247" t="s">
        <v>146</v>
      </c>
    </row>
    <row r="248" spans="1:112" x14ac:dyDescent="0.25">
      <c r="A248" t="s">
        <v>6437</v>
      </c>
      <c r="B248" t="s">
        <v>6438</v>
      </c>
      <c r="C248" t="s">
        <v>6944</v>
      </c>
      <c r="D248" t="s">
        <v>124</v>
      </c>
      <c r="E248" t="s">
        <v>125</v>
      </c>
      <c r="G248" s="15">
        <v>43614</v>
      </c>
      <c r="H248" t="s">
        <v>2311</v>
      </c>
      <c r="I248" t="s">
        <v>1432</v>
      </c>
      <c r="J248" s="15"/>
      <c r="T248" t="s">
        <v>6440</v>
      </c>
      <c r="V248" t="s">
        <v>6441</v>
      </c>
      <c r="AA248" t="s">
        <v>6442</v>
      </c>
      <c r="AB248" t="s">
        <v>6437</v>
      </c>
      <c r="AC248" t="s">
        <v>6443</v>
      </c>
      <c r="AD248" t="s">
        <v>1407</v>
      </c>
      <c r="AE248" t="s">
        <v>1544</v>
      </c>
      <c r="AF248" t="s">
        <v>137</v>
      </c>
      <c r="AG248" t="s">
        <v>138</v>
      </c>
      <c r="AI248" t="s">
        <v>139</v>
      </c>
      <c r="AJ248" t="s">
        <v>1205</v>
      </c>
      <c r="AK248" t="s">
        <v>140</v>
      </c>
      <c r="AM248" t="s">
        <v>141</v>
      </c>
      <c r="AZ248" t="s">
        <v>6444</v>
      </c>
      <c r="BA248" t="s">
        <v>1208</v>
      </c>
      <c r="BB248" t="s">
        <v>6445</v>
      </c>
      <c r="BC248" t="s">
        <v>6446</v>
      </c>
      <c r="BE248" s="15"/>
      <c r="BG248" t="s">
        <v>6238</v>
      </c>
      <c r="BH248">
        <v>1</v>
      </c>
      <c r="BI248" t="s">
        <v>139</v>
      </c>
      <c r="BJ248" s="15"/>
      <c r="BK248" t="s">
        <v>146</v>
      </c>
      <c r="BL248">
        <v>5</v>
      </c>
      <c r="BM248" s="16">
        <v>43614.642361111102</v>
      </c>
      <c r="BO248" s="16"/>
      <c r="BP248" t="s">
        <v>147</v>
      </c>
      <c r="BQ248" t="s">
        <v>147</v>
      </c>
      <c r="BS248">
        <v>1</v>
      </c>
      <c r="BT248" t="b">
        <v>0</v>
      </c>
      <c r="BV248">
        <v>1</v>
      </c>
      <c r="BW248">
        <v>0.5</v>
      </c>
      <c r="BX248" t="s">
        <v>1103</v>
      </c>
      <c r="BY248" t="s">
        <v>6437</v>
      </c>
      <c r="BZ248" t="s">
        <v>6438</v>
      </c>
      <c r="CA248" t="s">
        <v>6447</v>
      </c>
      <c r="CB248" t="s">
        <v>6448</v>
      </c>
      <c r="CD248" t="s">
        <v>6449</v>
      </c>
      <c r="CI248">
        <v>36.549999999999997</v>
      </c>
      <c r="CJ248">
        <v>-82.591700000000003</v>
      </c>
      <c r="CN248" t="s">
        <v>1971</v>
      </c>
      <c r="CO248" t="s">
        <v>298</v>
      </c>
      <c r="CV248" t="s">
        <v>154</v>
      </c>
      <c r="CW248" t="s">
        <v>210</v>
      </c>
      <c r="CX248" t="s">
        <v>1091</v>
      </c>
      <c r="DC248" s="15"/>
      <c r="DH248" t="s">
        <v>146</v>
      </c>
    </row>
    <row r="249" spans="1:112" x14ac:dyDescent="0.25">
      <c r="A249" t="s">
        <v>6437</v>
      </c>
      <c r="B249" t="s">
        <v>6438</v>
      </c>
      <c r="C249" t="s">
        <v>6945</v>
      </c>
      <c r="D249" t="s">
        <v>124</v>
      </c>
      <c r="E249" t="s">
        <v>125</v>
      </c>
      <c r="G249" s="15">
        <v>43614</v>
      </c>
      <c r="H249" t="s">
        <v>188</v>
      </c>
      <c r="I249" t="s">
        <v>1432</v>
      </c>
      <c r="J249" s="15"/>
      <c r="T249" t="s">
        <v>6440</v>
      </c>
      <c r="V249" t="s">
        <v>6451</v>
      </c>
      <c r="AA249" t="s">
        <v>6442</v>
      </c>
      <c r="AB249" t="s">
        <v>6437</v>
      </c>
      <c r="AC249" t="s">
        <v>6443</v>
      </c>
      <c r="AD249" t="s">
        <v>1407</v>
      </c>
      <c r="AE249" t="s">
        <v>1544</v>
      </c>
      <c r="AF249" t="s">
        <v>137</v>
      </c>
      <c r="AG249" t="s">
        <v>138</v>
      </c>
      <c r="AI249" t="s">
        <v>139</v>
      </c>
      <c r="AJ249" t="s">
        <v>1205</v>
      </c>
      <c r="AK249" t="s">
        <v>140</v>
      </c>
      <c r="AM249" t="s">
        <v>141</v>
      </c>
      <c r="AZ249" t="s">
        <v>6444</v>
      </c>
      <c r="BA249" t="s">
        <v>1208</v>
      </c>
      <c r="BB249" t="s">
        <v>6445</v>
      </c>
      <c r="BC249" t="s">
        <v>6446</v>
      </c>
      <c r="BE249" s="15"/>
      <c r="BG249" t="s">
        <v>6238</v>
      </c>
      <c r="BH249">
        <v>1</v>
      </c>
      <c r="BI249" t="s">
        <v>139</v>
      </c>
      <c r="BJ249" s="15"/>
      <c r="BK249" t="s">
        <v>146</v>
      </c>
      <c r="BL249">
        <v>5</v>
      </c>
      <c r="BM249" s="16">
        <v>43614.666666666701</v>
      </c>
      <c r="BO249" s="16"/>
      <c r="BP249" t="s">
        <v>147</v>
      </c>
      <c r="BQ249" t="s">
        <v>147</v>
      </c>
      <c r="BS249">
        <v>1</v>
      </c>
      <c r="BT249" t="b">
        <v>0</v>
      </c>
      <c r="BV249">
        <v>1</v>
      </c>
      <c r="BW249">
        <v>0.5</v>
      </c>
      <c r="BX249" t="s">
        <v>1103</v>
      </c>
      <c r="BY249" t="s">
        <v>6437</v>
      </c>
      <c r="BZ249" t="s">
        <v>6438</v>
      </c>
      <c r="CA249" t="s">
        <v>6452</v>
      </c>
      <c r="CB249" t="s">
        <v>6448</v>
      </c>
      <c r="CD249" t="s">
        <v>6453</v>
      </c>
      <c r="CI249">
        <v>36.589399999999998</v>
      </c>
      <c r="CJ249">
        <v>-82.606399999999994</v>
      </c>
      <c r="CN249" t="s">
        <v>1971</v>
      </c>
      <c r="CO249" t="s">
        <v>298</v>
      </c>
      <c r="CV249" t="s">
        <v>154</v>
      </c>
      <c r="CW249" t="s">
        <v>210</v>
      </c>
      <c r="CX249" t="s">
        <v>6165</v>
      </c>
      <c r="DC249" s="15"/>
      <c r="DH249" t="s">
        <v>146</v>
      </c>
    </row>
    <row r="250" spans="1:112" x14ac:dyDescent="0.25">
      <c r="A250" t="s">
        <v>6437</v>
      </c>
      <c r="B250" t="s">
        <v>6438</v>
      </c>
      <c r="C250" t="s">
        <v>6946</v>
      </c>
      <c r="D250" t="s">
        <v>124</v>
      </c>
      <c r="E250" t="s">
        <v>125</v>
      </c>
      <c r="G250" s="15">
        <v>43614</v>
      </c>
      <c r="H250" t="s">
        <v>1325</v>
      </c>
      <c r="I250" t="s">
        <v>1432</v>
      </c>
      <c r="J250" s="15"/>
      <c r="T250" t="s">
        <v>6440</v>
      </c>
      <c r="V250" t="s">
        <v>6455</v>
      </c>
      <c r="AA250" t="s">
        <v>6442</v>
      </c>
      <c r="AB250" t="s">
        <v>6437</v>
      </c>
      <c r="AC250" t="s">
        <v>6443</v>
      </c>
      <c r="AD250" t="s">
        <v>1407</v>
      </c>
      <c r="AE250" t="s">
        <v>1544</v>
      </c>
      <c r="AF250" t="s">
        <v>137</v>
      </c>
      <c r="AG250" t="s">
        <v>138</v>
      </c>
      <c r="AI250" t="s">
        <v>139</v>
      </c>
      <c r="AJ250" t="s">
        <v>1205</v>
      </c>
      <c r="AK250" t="s">
        <v>140</v>
      </c>
      <c r="AM250" t="s">
        <v>141</v>
      </c>
      <c r="AZ250" t="s">
        <v>6444</v>
      </c>
      <c r="BA250" t="s">
        <v>1208</v>
      </c>
      <c r="BB250" t="s">
        <v>6445</v>
      </c>
      <c r="BC250" t="s">
        <v>6446</v>
      </c>
      <c r="BE250" s="15"/>
      <c r="BG250" t="s">
        <v>6238</v>
      </c>
      <c r="BH250">
        <v>1</v>
      </c>
      <c r="BI250" t="s">
        <v>139</v>
      </c>
      <c r="BJ250" s="15"/>
      <c r="BK250" t="s">
        <v>146</v>
      </c>
      <c r="BL250">
        <v>5</v>
      </c>
      <c r="BM250" s="16">
        <v>43614.6875</v>
      </c>
      <c r="BO250" s="16"/>
      <c r="BP250" t="s">
        <v>147</v>
      </c>
      <c r="BQ250" t="s">
        <v>147</v>
      </c>
      <c r="BS250">
        <v>1</v>
      </c>
      <c r="BT250" t="b">
        <v>0</v>
      </c>
      <c r="BV250">
        <v>1</v>
      </c>
      <c r="BW250">
        <v>0.5</v>
      </c>
      <c r="BX250" t="s">
        <v>1103</v>
      </c>
      <c r="BY250" t="s">
        <v>6437</v>
      </c>
      <c r="BZ250" t="s">
        <v>6438</v>
      </c>
      <c r="CA250" t="s">
        <v>6456</v>
      </c>
      <c r="CB250" t="s">
        <v>6448</v>
      </c>
      <c r="CD250" t="s">
        <v>6457</v>
      </c>
      <c r="CI250">
        <v>36.515999999999998</v>
      </c>
      <c r="CJ250">
        <v>-82.723600000000005</v>
      </c>
      <c r="CN250" t="s">
        <v>1971</v>
      </c>
      <c r="CO250" t="s">
        <v>298</v>
      </c>
      <c r="CV250" t="s">
        <v>154</v>
      </c>
      <c r="CW250" t="s">
        <v>210</v>
      </c>
      <c r="CX250" t="s">
        <v>6165</v>
      </c>
      <c r="DC250" s="15"/>
      <c r="DH250" t="s">
        <v>146</v>
      </c>
    </row>
    <row r="251" spans="1:112" x14ac:dyDescent="0.25">
      <c r="A251" t="s">
        <v>1400</v>
      </c>
      <c r="B251" t="s">
        <v>1401</v>
      </c>
      <c r="C251" t="s">
        <v>6947</v>
      </c>
      <c r="D251" t="s">
        <v>124</v>
      </c>
      <c r="E251" t="s">
        <v>125</v>
      </c>
      <c r="F251" t="s">
        <v>6642</v>
      </c>
      <c r="G251" s="15">
        <v>43669</v>
      </c>
      <c r="H251" t="s">
        <v>2017</v>
      </c>
      <c r="I251" t="s">
        <v>1197</v>
      </c>
      <c r="J251" s="15">
        <v>43669</v>
      </c>
      <c r="K251" t="s">
        <v>2017</v>
      </c>
      <c r="L251" t="s">
        <v>1197</v>
      </c>
      <c r="T251" t="s">
        <v>1404</v>
      </c>
      <c r="V251" t="s">
        <v>6948</v>
      </c>
      <c r="AA251" t="s">
        <v>1406</v>
      </c>
      <c r="AB251" t="s">
        <v>1400</v>
      </c>
      <c r="AC251" t="s">
        <v>1406</v>
      </c>
      <c r="AD251" t="s">
        <v>1407</v>
      </c>
      <c r="AF251" t="s">
        <v>137</v>
      </c>
      <c r="AG251" t="s">
        <v>1408</v>
      </c>
      <c r="AI251" t="s">
        <v>139</v>
      </c>
      <c r="AK251" t="s">
        <v>140</v>
      </c>
      <c r="AM251" t="s">
        <v>141</v>
      </c>
      <c r="AZ251" t="s">
        <v>2762</v>
      </c>
      <c r="BA251" t="s">
        <v>1208</v>
      </c>
      <c r="BB251" t="s">
        <v>2763</v>
      </c>
      <c r="BC251" t="s">
        <v>2764</v>
      </c>
      <c r="BD251" t="s">
        <v>2765</v>
      </c>
      <c r="BE251" s="15">
        <v>43675</v>
      </c>
      <c r="BG251" t="s">
        <v>1410</v>
      </c>
      <c r="BH251">
        <v>1</v>
      </c>
      <c r="BI251" t="s">
        <v>139</v>
      </c>
      <c r="BJ251" s="15"/>
      <c r="BK251" t="s">
        <v>146</v>
      </c>
      <c r="BL251">
        <v>8</v>
      </c>
      <c r="BM251" s="16">
        <v>43669.895833333299</v>
      </c>
      <c r="BN251">
        <v>8</v>
      </c>
      <c r="BO251" s="16">
        <v>43669.895833333299</v>
      </c>
      <c r="BP251" t="s">
        <v>147</v>
      </c>
      <c r="BQ251" t="s">
        <v>147</v>
      </c>
      <c r="BS251">
        <v>1</v>
      </c>
      <c r="BT251" t="b">
        <v>0</v>
      </c>
      <c r="BV251">
        <v>1</v>
      </c>
      <c r="BW251">
        <v>0.5</v>
      </c>
      <c r="BX251" t="s">
        <v>1103</v>
      </c>
      <c r="BY251" t="s">
        <v>1400</v>
      </c>
      <c r="BZ251" t="s">
        <v>1401</v>
      </c>
      <c r="CA251" t="s">
        <v>6949</v>
      </c>
      <c r="CB251" t="s">
        <v>6448</v>
      </c>
      <c r="CD251" t="s">
        <v>1413</v>
      </c>
      <c r="CI251">
        <v>45.281052840000001</v>
      </c>
      <c r="CJ251">
        <v>-122.97607299000001</v>
      </c>
      <c r="CN251" t="s">
        <v>3003</v>
      </c>
      <c r="CO251" t="s">
        <v>298</v>
      </c>
      <c r="CV251" t="s">
        <v>154</v>
      </c>
      <c r="CW251" t="s">
        <v>524</v>
      </c>
      <c r="CX251" t="s">
        <v>2767</v>
      </c>
      <c r="DC251" s="15"/>
      <c r="DH251" t="s">
        <v>146</v>
      </c>
    </row>
    <row r="252" spans="1:112" x14ac:dyDescent="0.25">
      <c r="A252" t="s">
        <v>6437</v>
      </c>
      <c r="B252" t="s">
        <v>6438</v>
      </c>
      <c r="C252" t="s">
        <v>6950</v>
      </c>
      <c r="D252" t="s">
        <v>124</v>
      </c>
      <c r="E252" t="s">
        <v>125</v>
      </c>
      <c r="G252" s="15">
        <v>43717</v>
      </c>
      <c r="H252" t="s">
        <v>1587</v>
      </c>
      <c r="I252" t="s">
        <v>1432</v>
      </c>
      <c r="J252" s="15"/>
      <c r="T252" t="s">
        <v>6440</v>
      </c>
      <c r="V252" t="s">
        <v>6441</v>
      </c>
      <c r="AA252" t="s">
        <v>6442</v>
      </c>
      <c r="AB252" t="s">
        <v>6437</v>
      </c>
      <c r="AC252" t="s">
        <v>6443</v>
      </c>
      <c r="AD252" t="s">
        <v>1407</v>
      </c>
      <c r="AE252" t="s">
        <v>1544</v>
      </c>
      <c r="AF252" t="s">
        <v>137</v>
      </c>
      <c r="AG252" t="s">
        <v>138</v>
      </c>
      <c r="AI252" t="s">
        <v>139</v>
      </c>
      <c r="AJ252" t="s">
        <v>1205</v>
      </c>
      <c r="AK252" t="s">
        <v>140</v>
      </c>
      <c r="AM252" t="s">
        <v>141</v>
      </c>
      <c r="AZ252" t="s">
        <v>6444</v>
      </c>
      <c r="BA252" t="s">
        <v>1208</v>
      </c>
      <c r="BB252" t="s">
        <v>6445</v>
      </c>
      <c r="BC252" t="s">
        <v>6446</v>
      </c>
      <c r="BE252" s="15"/>
      <c r="BG252" t="s">
        <v>6238</v>
      </c>
      <c r="BH252">
        <v>1</v>
      </c>
      <c r="BI252" t="s">
        <v>139</v>
      </c>
      <c r="BJ252" s="15"/>
      <c r="BK252" t="s">
        <v>146</v>
      </c>
      <c r="BL252">
        <v>5</v>
      </c>
      <c r="BM252" s="16">
        <v>43717.59375</v>
      </c>
      <c r="BO252" s="16"/>
      <c r="BP252" t="s">
        <v>147</v>
      </c>
      <c r="BQ252" t="s">
        <v>147</v>
      </c>
      <c r="BS252">
        <v>1</v>
      </c>
      <c r="BT252" t="b">
        <v>0</v>
      </c>
      <c r="BV252">
        <v>1</v>
      </c>
      <c r="BW252">
        <v>0.5</v>
      </c>
      <c r="BX252" t="s">
        <v>1103</v>
      </c>
      <c r="BY252" t="s">
        <v>6437</v>
      </c>
      <c r="BZ252" t="s">
        <v>6438</v>
      </c>
      <c r="CA252" t="s">
        <v>6447</v>
      </c>
      <c r="CB252" t="s">
        <v>6448</v>
      </c>
      <c r="CD252" t="s">
        <v>6449</v>
      </c>
      <c r="CI252">
        <v>36.549999999999997</v>
      </c>
      <c r="CJ252">
        <v>-82.591700000000003</v>
      </c>
      <c r="CN252" t="s">
        <v>1971</v>
      </c>
      <c r="CO252" t="s">
        <v>298</v>
      </c>
      <c r="CV252" t="s">
        <v>154</v>
      </c>
      <c r="CW252" t="s">
        <v>210</v>
      </c>
      <c r="CX252" t="s">
        <v>1091</v>
      </c>
      <c r="DC252" s="15"/>
      <c r="DH252" t="s">
        <v>146</v>
      </c>
    </row>
    <row r="253" spans="1:112" x14ac:dyDescent="0.25">
      <c r="A253" t="s">
        <v>6437</v>
      </c>
      <c r="B253" t="s">
        <v>6438</v>
      </c>
      <c r="C253" t="s">
        <v>6951</v>
      </c>
      <c r="D253" t="s">
        <v>124</v>
      </c>
      <c r="E253" t="s">
        <v>125</v>
      </c>
      <c r="G253" s="15">
        <v>43717</v>
      </c>
      <c r="H253" t="s">
        <v>232</v>
      </c>
      <c r="I253" t="s">
        <v>1432</v>
      </c>
      <c r="J253" s="15"/>
      <c r="T253" t="s">
        <v>6440</v>
      </c>
      <c r="V253" t="s">
        <v>6451</v>
      </c>
      <c r="AA253" t="s">
        <v>6442</v>
      </c>
      <c r="AB253" t="s">
        <v>6437</v>
      </c>
      <c r="AC253" t="s">
        <v>6443</v>
      </c>
      <c r="AD253" t="s">
        <v>1407</v>
      </c>
      <c r="AE253" t="s">
        <v>1544</v>
      </c>
      <c r="AF253" t="s">
        <v>137</v>
      </c>
      <c r="AG253" t="s">
        <v>138</v>
      </c>
      <c r="AI253" t="s">
        <v>139</v>
      </c>
      <c r="AJ253" t="s">
        <v>1205</v>
      </c>
      <c r="AK253" t="s">
        <v>140</v>
      </c>
      <c r="AM253" t="s">
        <v>141</v>
      </c>
      <c r="AZ253" t="s">
        <v>6444</v>
      </c>
      <c r="BA253" t="s">
        <v>1208</v>
      </c>
      <c r="BB253" t="s">
        <v>6445</v>
      </c>
      <c r="BC253" t="s">
        <v>6446</v>
      </c>
      <c r="BE253" s="15"/>
      <c r="BG253" t="s">
        <v>6238</v>
      </c>
      <c r="BH253">
        <v>1</v>
      </c>
      <c r="BI253" t="s">
        <v>139</v>
      </c>
      <c r="BJ253" s="15"/>
      <c r="BK253" t="s">
        <v>146</v>
      </c>
      <c r="BL253">
        <v>5</v>
      </c>
      <c r="BM253" s="16">
        <v>43717.614583333299</v>
      </c>
      <c r="BO253" s="16"/>
      <c r="BP253" t="s">
        <v>147</v>
      </c>
      <c r="BQ253" t="s">
        <v>147</v>
      </c>
      <c r="BS253">
        <v>1</v>
      </c>
      <c r="BT253" t="b">
        <v>0</v>
      </c>
      <c r="BV253">
        <v>1</v>
      </c>
      <c r="BW253">
        <v>0.5</v>
      </c>
      <c r="BX253" t="s">
        <v>1103</v>
      </c>
      <c r="BY253" t="s">
        <v>6437</v>
      </c>
      <c r="BZ253" t="s">
        <v>6438</v>
      </c>
      <c r="CA253" t="s">
        <v>6452</v>
      </c>
      <c r="CB253" t="s">
        <v>6448</v>
      </c>
      <c r="CD253" t="s">
        <v>6453</v>
      </c>
      <c r="CI253">
        <v>36.589399999999998</v>
      </c>
      <c r="CJ253">
        <v>-82.606399999999994</v>
      </c>
      <c r="CN253" t="s">
        <v>1971</v>
      </c>
      <c r="CO253" t="s">
        <v>298</v>
      </c>
      <c r="CV253" t="s">
        <v>154</v>
      </c>
      <c r="CW253" t="s">
        <v>210</v>
      </c>
      <c r="CX253" t="s">
        <v>6165</v>
      </c>
      <c r="DC253" s="15"/>
      <c r="DH253" t="s">
        <v>146</v>
      </c>
    </row>
    <row r="254" spans="1:112" x14ac:dyDescent="0.25">
      <c r="A254" t="s">
        <v>6437</v>
      </c>
      <c r="B254" t="s">
        <v>6438</v>
      </c>
      <c r="C254" t="s">
        <v>6952</v>
      </c>
      <c r="D254" t="s">
        <v>124</v>
      </c>
      <c r="E254" t="s">
        <v>125</v>
      </c>
      <c r="G254" s="15">
        <v>43717</v>
      </c>
      <c r="H254" t="s">
        <v>682</v>
      </c>
      <c r="I254" t="s">
        <v>1432</v>
      </c>
      <c r="J254" s="15"/>
      <c r="T254" t="s">
        <v>6440</v>
      </c>
      <c r="V254" t="s">
        <v>6455</v>
      </c>
      <c r="AA254" t="s">
        <v>6442</v>
      </c>
      <c r="AB254" t="s">
        <v>6437</v>
      </c>
      <c r="AC254" t="s">
        <v>6443</v>
      </c>
      <c r="AD254" t="s">
        <v>1407</v>
      </c>
      <c r="AE254" t="s">
        <v>1544</v>
      </c>
      <c r="AF254" t="s">
        <v>137</v>
      </c>
      <c r="AG254" t="s">
        <v>138</v>
      </c>
      <c r="AI254" t="s">
        <v>139</v>
      </c>
      <c r="AJ254" t="s">
        <v>1205</v>
      </c>
      <c r="AK254" t="s">
        <v>140</v>
      </c>
      <c r="AM254" t="s">
        <v>141</v>
      </c>
      <c r="AZ254" t="s">
        <v>6444</v>
      </c>
      <c r="BA254" t="s">
        <v>1208</v>
      </c>
      <c r="BB254" t="s">
        <v>6445</v>
      </c>
      <c r="BC254" t="s">
        <v>6446</v>
      </c>
      <c r="BE254" s="15"/>
      <c r="BG254" t="s">
        <v>6238</v>
      </c>
      <c r="BH254">
        <v>1</v>
      </c>
      <c r="BI254" t="s">
        <v>139</v>
      </c>
      <c r="BJ254" s="15"/>
      <c r="BK254" t="s">
        <v>146</v>
      </c>
      <c r="BL254">
        <v>5</v>
      </c>
      <c r="BM254" s="16">
        <v>43717.649305555598</v>
      </c>
      <c r="BO254" s="16"/>
      <c r="BP254" t="s">
        <v>147</v>
      </c>
      <c r="BQ254" t="s">
        <v>147</v>
      </c>
      <c r="BS254">
        <v>1</v>
      </c>
      <c r="BT254" t="b">
        <v>0</v>
      </c>
      <c r="BV254">
        <v>1</v>
      </c>
      <c r="BW254">
        <v>0.5</v>
      </c>
      <c r="BX254" t="s">
        <v>1103</v>
      </c>
      <c r="BY254" t="s">
        <v>6437</v>
      </c>
      <c r="BZ254" t="s">
        <v>6438</v>
      </c>
      <c r="CA254" t="s">
        <v>6456</v>
      </c>
      <c r="CB254" t="s">
        <v>6448</v>
      </c>
      <c r="CD254" t="s">
        <v>6457</v>
      </c>
      <c r="CI254">
        <v>36.515999999999998</v>
      </c>
      <c r="CJ254">
        <v>-82.723600000000005</v>
      </c>
      <c r="CN254" t="s">
        <v>1971</v>
      </c>
      <c r="CO254" t="s">
        <v>298</v>
      </c>
      <c r="CV254" t="s">
        <v>154</v>
      </c>
      <c r="CW254" t="s">
        <v>210</v>
      </c>
      <c r="CX254" t="s">
        <v>6165</v>
      </c>
      <c r="DC254" s="15"/>
      <c r="DH254" t="s">
        <v>146</v>
      </c>
    </row>
    <row r="255" spans="1:112" x14ac:dyDescent="0.25">
      <c r="A255" t="s">
        <v>1400</v>
      </c>
      <c r="B255" t="s">
        <v>1401</v>
      </c>
      <c r="C255" t="s">
        <v>6953</v>
      </c>
      <c r="D255" t="s">
        <v>124</v>
      </c>
      <c r="E255" t="s">
        <v>125</v>
      </c>
      <c r="F255" t="s">
        <v>6642</v>
      </c>
      <c r="G255" s="15">
        <v>43775</v>
      </c>
      <c r="H255" t="s">
        <v>307</v>
      </c>
      <c r="I255" t="s">
        <v>1197</v>
      </c>
      <c r="J255" s="15">
        <v>43775</v>
      </c>
      <c r="K255" t="s">
        <v>307</v>
      </c>
      <c r="L255" t="s">
        <v>1197</v>
      </c>
      <c r="T255" t="s">
        <v>1404</v>
      </c>
      <c r="V255" t="s">
        <v>6954</v>
      </c>
      <c r="AA255" t="s">
        <v>1406</v>
      </c>
      <c r="AB255" t="s">
        <v>1400</v>
      </c>
      <c r="AC255" t="s">
        <v>1406</v>
      </c>
      <c r="AD255" t="s">
        <v>1407</v>
      </c>
      <c r="AF255" t="s">
        <v>137</v>
      </c>
      <c r="AG255" t="s">
        <v>1408</v>
      </c>
      <c r="AI255" t="s">
        <v>139</v>
      </c>
      <c r="AK255" t="s">
        <v>140</v>
      </c>
      <c r="AM255" t="s">
        <v>141</v>
      </c>
      <c r="AZ255" t="s">
        <v>1207</v>
      </c>
      <c r="BA255" t="s">
        <v>1208</v>
      </c>
      <c r="BB255" t="s">
        <v>1209</v>
      </c>
      <c r="BD255" t="s">
        <v>2765</v>
      </c>
      <c r="BE255" s="15">
        <v>43786</v>
      </c>
      <c r="BG255" t="s">
        <v>1410</v>
      </c>
      <c r="BH255">
        <v>1</v>
      </c>
      <c r="BI255" t="s">
        <v>139</v>
      </c>
      <c r="BJ255" s="15"/>
      <c r="BK255" t="s">
        <v>146</v>
      </c>
      <c r="BL255">
        <v>8</v>
      </c>
      <c r="BM255" s="16">
        <v>43775.725694444402</v>
      </c>
      <c r="BN255">
        <v>8</v>
      </c>
      <c r="BO255" s="16">
        <v>43775.725694444402</v>
      </c>
      <c r="BP255" t="s">
        <v>147</v>
      </c>
      <c r="BQ255" t="s">
        <v>147</v>
      </c>
      <c r="BS255">
        <v>1</v>
      </c>
      <c r="BT255" t="b">
        <v>0</v>
      </c>
      <c r="BV255">
        <v>1</v>
      </c>
      <c r="BW255">
        <v>0.5</v>
      </c>
      <c r="BX255" t="s">
        <v>1103</v>
      </c>
      <c r="BY255" t="s">
        <v>1400</v>
      </c>
      <c r="BZ255" t="s">
        <v>1401</v>
      </c>
      <c r="CA255" t="s">
        <v>6955</v>
      </c>
      <c r="CB255" t="s">
        <v>6448</v>
      </c>
      <c r="CD255" t="s">
        <v>2914</v>
      </c>
      <c r="CI255">
        <v>43.184560939999997</v>
      </c>
      <c r="CJ255">
        <v>-123.37724009999999</v>
      </c>
      <c r="CK255" t="s">
        <v>294</v>
      </c>
      <c r="CN255" t="s">
        <v>3003</v>
      </c>
      <c r="CO255" t="s">
        <v>298</v>
      </c>
      <c r="CV255" t="s">
        <v>154</v>
      </c>
      <c r="CW255" t="s">
        <v>524</v>
      </c>
      <c r="CX255" t="s">
        <v>400</v>
      </c>
      <c r="DC255" s="15"/>
      <c r="DH255" t="s">
        <v>146</v>
      </c>
    </row>
    <row r="256" spans="1:112" x14ac:dyDescent="0.25">
      <c r="A256" t="s">
        <v>6437</v>
      </c>
      <c r="B256" t="s">
        <v>6438</v>
      </c>
      <c r="C256" t="s">
        <v>6956</v>
      </c>
      <c r="D256" t="s">
        <v>124</v>
      </c>
      <c r="E256" t="s">
        <v>125</v>
      </c>
      <c r="G256" s="15">
        <v>43811</v>
      </c>
      <c r="H256" t="s">
        <v>1362</v>
      </c>
      <c r="I256" t="s">
        <v>1432</v>
      </c>
      <c r="J256" s="15"/>
      <c r="T256" t="s">
        <v>6440</v>
      </c>
      <c r="V256" t="s">
        <v>6441</v>
      </c>
      <c r="AA256" t="s">
        <v>6442</v>
      </c>
      <c r="AB256" t="s">
        <v>6437</v>
      </c>
      <c r="AC256" t="s">
        <v>6443</v>
      </c>
      <c r="AD256" t="s">
        <v>1407</v>
      </c>
      <c r="AE256" t="s">
        <v>1544</v>
      </c>
      <c r="AF256" t="s">
        <v>137</v>
      </c>
      <c r="AG256" t="s">
        <v>138</v>
      </c>
      <c r="AI256" t="s">
        <v>139</v>
      </c>
      <c r="AJ256" t="s">
        <v>1205</v>
      </c>
      <c r="AK256" t="s">
        <v>140</v>
      </c>
      <c r="AM256" t="s">
        <v>141</v>
      </c>
      <c r="AZ256" t="s">
        <v>2762</v>
      </c>
      <c r="BA256" t="s">
        <v>1208</v>
      </c>
      <c r="BB256" t="s">
        <v>2763</v>
      </c>
      <c r="BC256" t="s">
        <v>2764</v>
      </c>
      <c r="BE256" s="15"/>
      <c r="BG256" t="s">
        <v>6238</v>
      </c>
      <c r="BH256">
        <v>1</v>
      </c>
      <c r="BI256" t="s">
        <v>139</v>
      </c>
      <c r="BJ256" s="15"/>
      <c r="BK256" t="s">
        <v>146</v>
      </c>
      <c r="BL256">
        <v>5</v>
      </c>
      <c r="BM256" s="16">
        <v>43811.618055555598</v>
      </c>
      <c r="BO256" s="16"/>
      <c r="BP256" t="s">
        <v>147</v>
      </c>
      <c r="BQ256" t="s">
        <v>147</v>
      </c>
      <c r="BS256">
        <v>1</v>
      </c>
      <c r="BT256" t="b">
        <v>0</v>
      </c>
      <c r="BV256">
        <v>1</v>
      </c>
      <c r="BW256">
        <v>0.5</v>
      </c>
      <c r="BX256" t="s">
        <v>1103</v>
      </c>
      <c r="BY256" t="s">
        <v>6437</v>
      </c>
      <c r="BZ256" t="s">
        <v>6438</v>
      </c>
      <c r="CA256" t="s">
        <v>6447</v>
      </c>
      <c r="CB256" t="s">
        <v>6448</v>
      </c>
      <c r="CD256" t="s">
        <v>6449</v>
      </c>
      <c r="CI256">
        <v>36.549999999999997</v>
      </c>
      <c r="CJ256">
        <v>-82.591700000000003</v>
      </c>
      <c r="CN256" t="s">
        <v>1971</v>
      </c>
      <c r="CO256" t="s">
        <v>298</v>
      </c>
      <c r="CV256" t="s">
        <v>154</v>
      </c>
      <c r="CW256" t="s">
        <v>210</v>
      </c>
      <c r="CX256" t="s">
        <v>1091</v>
      </c>
      <c r="DC256" s="15"/>
      <c r="DH256" t="s">
        <v>146</v>
      </c>
    </row>
    <row r="257" spans="1:112" x14ac:dyDescent="0.25">
      <c r="A257" t="s">
        <v>6437</v>
      </c>
      <c r="B257" t="s">
        <v>6438</v>
      </c>
      <c r="C257" t="s">
        <v>6957</v>
      </c>
      <c r="D257" t="s">
        <v>124</v>
      </c>
      <c r="E257" t="s">
        <v>125</v>
      </c>
      <c r="G257" s="15">
        <v>43811</v>
      </c>
      <c r="H257" t="s">
        <v>1629</v>
      </c>
      <c r="I257" t="s">
        <v>1432</v>
      </c>
      <c r="J257" s="15"/>
      <c r="T257" t="s">
        <v>6440</v>
      </c>
      <c r="V257" t="s">
        <v>6451</v>
      </c>
      <c r="AA257" t="s">
        <v>6442</v>
      </c>
      <c r="AB257" t="s">
        <v>6437</v>
      </c>
      <c r="AC257" t="s">
        <v>6443</v>
      </c>
      <c r="AD257" t="s">
        <v>1407</v>
      </c>
      <c r="AE257" t="s">
        <v>1544</v>
      </c>
      <c r="AF257" t="s">
        <v>137</v>
      </c>
      <c r="AG257" t="s">
        <v>138</v>
      </c>
      <c r="AI257" t="s">
        <v>139</v>
      </c>
      <c r="AJ257" t="s">
        <v>1205</v>
      </c>
      <c r="AK257" t="s">
        <v>140</v>
      </c>
      <c r="AM257" t="s">
        <v>141</v>
      </c>
      <c r="AZ257" t="s">
        <v>2762</v>
      </c>
      <c r="BA257" t="s">
        <v>1208</v>
      </c>
      <c r="BB257" t="s">
        <v>2763</v>
      </c>
      <c r="BC257" t="s">
        <v>2764</v>
      </c>
      <c r="BE257" s="15"/>
      <c r="BG257" t="s">
        <v>6238</v>
      </c>
      <c r="BH257">
        <v>1</v>
      </c>
      <c r="BI257" t="s">
        <v>139</v>
      </c>
      <c r="BJ257" s="15"/>
      <c r="BK257" t="s">
        <v>146</v>
      </c>
      <c r="BL257">
        <v>5</v>
      </c>
      <c r="BM257" s="16">
        <v>43811.638888888898</v>
      </c>
      <c r="BO257" s="16"/>
      <c r="BP257" t="s">
        <v>147</v>
      </c>
      <c r="BQ257" t="s">
        <v>147</v>
      </c>
      <c r="BS257">
        <v>1</v>
      </c>
      <c r="BT257" t="b">
        <v>0</v>
      </c>
      <c r="BV257">
        <v>1</v>
      </c>
      <c r="BW257">
        <v>0.5</v>
      </c>
      <c r="BX257" t="s">
        <v>1103</v>
      </c>
      <c r="BY257" t="s">
        <v>6437</v>
      </c>
      <c r="BZ257" t="s">
        <v>6438</v>
      </c>
      <c r="CA257" t="s">
        <v>6452</v>
      </c>
      <c r="CB257" t="s">
        <v>6448</v>
      </c>
      <c r="CD257" t="s">
        <v>6453</v>
      </c>
      <c r="CI257">
        <v>36.589399999999998</v>
      </c>
      <c r="CJ257">
        <v>-82.606399999999994</v>
      </c>
      <c r="CN257" t="s">
        <v>1971</v>
      </c>
      <c r="CO257" t="s">
        <v>298</v>
      </c>
      <c r="CV257" t="s">
        <v>154</v>
      </c>
      <c r="CW257" t="s">
        <v>210</v>
      </c>
      <c r="CX257" t="s">
        <v>6165</v>
      </c>
      <c r="DC257" s="15"/>
      <c r="DH257" t="s">
        <v>146</v>
      </c>
    </row>
    <row r="258" spans="1:112" x14ac:dyDescent="0.25">
      <c r="A258" t="s">
        <v>6437</v>
      </c>
      <c r="B258" t="s">
        <v>6438</v>
      </c>
      <c r="C258" t="s">
        <v>6958</v>
      </c>
      <c r="D258" t="s">
        <v>124</v>
      </c>
      <c r="E258" t="s">
        <v>125</v>
      </c>
      <c r="G258" s="15">
        <v>43811</v>
      </c>
      <c r="H258" t="s">
        <v>186</v>
      </c>
      <c r="I258" t="s">
        <v>1432</v>
      </c>
      <c r="J258" s="15"/>
      <c r="T258" t="s">
        <v>6440</v>
      </c>
      <c r="V258" t="s">
        <v>6455</v>
      </c>
      <c r="AA258" t="s">
        <v>6442</v>
      </c>
      <c r="AB258" t="s">
        <v>6437</v>
      </c>
      <c r="AC258" t="s">
        <v>6443</v>
      </c>
      <c r="AD258" t="s">
        <v>1407</v>
      </c>
      <c r="AE258" t="s">
        <v>1544</v>
      </c>
      <c r="AF258" t="s">
        <v>137</v>
      </c>
      <c r="AG258" t="s">
        <v>138</v>
      </c>
      <c r="AI258" t="s">
        <v>139</v>
      </c>
      <c r="AJ258" t="s">
        <v>1205</v>
      </c>
      <c r="AK258" t="s">
        <v>140</v>
      </c>
      <c r="AM258" t="s">
        <v>141</v>
      </c>
      <c r="AZ258" t="s">
        <v>2762</v>
      </c>
      <c r="BA258" t="s">
        <v>1208</v>
      </c>
      <c r="BB258" t="s">
        <v>2763</v>
      </c>
      <c r="BC258" t="s">
        <v>2764</v>
      </c>
      <c r="BE258" s="15"/>
      <c r="BG258" t="s">
        <v>6238</v>
      </c>
      <c r="BH258">
        <v>1</v>
      </c>
      <c r="BI258" t="s">
        <v>139</v>
      </c>
      <c r="BJ258" s="15"/>
      <c r="BK258" t="s">
        <v>146</v>
      </c>
      <c r="BL258">
        <v>5</v>
      </c>
      <c r="BM258" s="16">
        <v>43811.659722222197</v>
      </c>
      <c r="BO258" s="16"/>
      <c r="BP258" t="s">
        <v>147</v>
      </c>
      <c r="BQ258" t="s">
        <v>147</v>
      </c>
      <c r="BS258">
        <v>1</v>
      </c>
      <c r="BT258" t="b">
        <v>0</v>
      </c>
      <c r="BV258">
        <v>1</v>
      </c>
      <c r="BW258">
        <v>0.5</v>
      </c>
      <c r="BX258" t="s">
        <v>1103</v>
      </c>
      <c r="BY258" t="s">
        <v>6437</v>
      </c>
      <c r="BZ258" t="s">
        <v>6438</v>
      </c>
      <c r="CA258" t="s">
        <v>6456</v>
      </c>
      <c r="CB258" t="s">
        <v>6448</v>
      </c>
      <c r="CD258" t="s">
        <v>6457</v>
      </c>
      <c r="CI258">
        <v>36.515999999999998</v>
      </c>
      <c r="CJ258">
        <v>-82.723600000000005</v>
      </c>
      <c r="CN258" t="s">
        <v>1971</v>
      </c>
      <c r="CO258" t="s">
        <v>298</v>
      </c>
      <c r="CV258" t="s">
        <v>154</v>
      </c>
      <c r="CW258" t="s">
        <v>210</v>
      </c>
      <c r="CX258" t="s">
        <v>6165</v>
      </c>
      <c r="DC258" s="15"/>
      <c r="DH258" t="s">
        <v>146</v>
      </c>
    </row>
    <row r="259" spans="1:112" x14ac:dyDescent="0.25">
      <c r="A259" t="s">
        <v>6959</v>
      </c>
      <c r="B259" t="s">
        <v>6960</v>
      </c>
      <c r="C259" t="s">
        <v>6961</v>
      </c>
      <c r="D259" t="s">
        <v>124</v>
      </c>
      <c r="E259" t="s">
        <v>6962</v>
      </c>
      <c r="G259" s="15">
        <v>43846</v>
      </c>
      <c r="H259" t="s">
        <v>2158</v>
      </c>
      <c r="I259" t="s">
        <v>1791</v>
      </c>
      <c r="J259" s="15">
        <v>43846</v>
      </c>
      <c r="K259" t="s">
        <v>2158</v>
      </c>
      <c r="L259" t="s">
        <v>1791</v>
      </c>
      <c r="T259" t="s">
        <v>6963</v>
      </c>
      <c r="U259" t="s">
        <v>6964</v>
      </c>
      <c r="V259" t="s">
        <v>6965</v>
      </c>
      <c r="W259" t="s">
        <v>6966</v>
      </c>
      <c r="AA259" t="s">
        <v>6967</v>
      </c>
      <c r="AB259" t="s">
        <v>6959</v>
      </c>
      <c r="AC259" t="s">
        <v>6967</v>
      </c>
      <c r="AD259" t="s">
        <v>6968</v>
      </c>
      <c r="AF259" t="s">
        <v>137</v>
      </c>
      <c r="AG259" t="s">
        <v>138</v>
      </c>
      <c r="AH259">
        <v>1</v>
      </c>
      <c r="AI259" t="s">
        <v>139</v>
      </c>
      <c r="AJ259" t="s">
        <v>5793</v>
      </c>
      <c r="AK259" t="s">
        <v>283</v>
      </c>
      <c r="AM259" t="s">
        <v>141</v>
      </c>
      <c r="AS259" t="s">
        <v>6969</v>
      </c>
      <c r="AZ259" t="s">
        <v>6970</v>
      </c>
      <c r="BA259" t="s">
        <v>6959</v>
      </c>
      <c r="BB259" t="s">
        <v>6971</v>
      </c>
      <c r="BE259" s="15"/>
      <c r="BG259" t="s">
        <v>6972</v>
      </c>
      <c r="BH259">
        <v>1</v>
      </c>
      <c r="BI259" t="s">
        <v>139</v>
      </c>
      <c r="BJ259" s="15"/>
      <c r="BK259" t="s">
        <v>146</v>
      </c>
      <c r="BL259">
        <v>4</v>
      </c>
      <c r="BM259" s="16">
        <v>43846.708333333299</v>
      </c>
      <c r="BN259">
        <v>4</v>
      </c>
      <c r="BO259" s="16">
        <v>43846.708333333299</v>
      </c>
      <c r="BP259" t="s">
        <v>147</v>
      </c>
      <c r="BQ259" t="s">
        <v>147</v>
      </c>
      <c r="BR259">
        <v>1</v>
      </c>
      <c r="BS259">
        <v>1</v>
      </c>
      <c r="BT259" t="b">
        <v>1</v>
      </c>
      <c r="BU259">
        <v>1</v>
      </c>
      <c r="BV259">
        <v>1</v>
      </c>
      <c r="BW259">
        <v>0.5</v>
      </c>
      <c r="BX259" t="s">
        <v>1103</v>
      </c>
      <c r="BY259" t="s">
        <v>6959</v>
      </c>
      <c r="BZ259" t="s">
        <v>6960</v>
      </c>
      <c r="CA259" t="s">
        <v>6973</v>
      </c>
      <c r="CB259" t="s">
        <v>6974</v>
      </c>
      <c r="CC259" t="s">
        <v>6975</v>
      </c>
      <c r="CD259" t="s">
        <v>6976</v>
      </c>
      <c r="CI259">
        <v>41.121889000000003</v>
      </c>
      <c r="CJ259">
        <v>-81.488257000000004</v>
      </c>
      <c r="CL259" t="s">
        <v>1445</v>
      </c>
      <c r="CM259" t="s">
        <v>6297</v>
      </c>
      <c r="CN259" t="s">
        <v>1971</v>
      </c>
      <c r="CO259" t="s">
        <v>298</v>
      </c>
      <c r="CV259" t="s">
        <v>154</v>
      </c>
      <c r="CW259" t="s">
        <v>6977</v>
      </c>
      <c r="CX259" t="s">
        <v>6978</v>
      </c>
      <c r="DC259" s="15"/>
      <c r="DH259" t="s">
        <v>146</v>
      </c>
    </row>
    <row r="260" spans="1:112" x14ac:dyDescent="0.25">
      <c r="A260" t="s">
        <v>6959</v>
      </c>
      <c r="B260" t="s">
        <v>6960</v>
      </c>
      <c r="C260" t="s">
        <v>6979</v>
      </c>
      <c r="D260" t="s">
        <v>124</v>
      </c>
      <c r="E260" t="s">
        <v>6962</v>
      </c>
      <c r="G260" s="15">
        <v>43846</v>
      </c>
      <c r="H260" t="s">
        <v>2017</v>
      </c>
      <c r="I260" t="s">
        <v>1791</v>
      </c>
      <c r="J260" s="15">
        <v>43846</v>
      </c>
      <c r="K260" t="s">
        <v>2017</v>
      </c>
      <c r="L260" t="s">
        <v>1791</v>
      </c>
      <c r="T260" t="s">
        <v>6963</v>
      </c>
      <c r="U260" t="s">
        <v>6964</v>
      </c>
      <c r="V260" t="s">
        <v>6980</v>
      </c>
      <c r="W260" t="s">
        <v>6966</v>
      </c>
      <c r="AA260" t="s">
        <v>6967</v>
      </c>
      <c r="AB260" t="s">
        <v>6959</v>
      </c>
      <c r="AC260" t="s">
        <v>6967</v>
      </c>
      <c r="AD260" t="s">
        <v>6968</v>
      </c>
      <c r="AF260" t="s">
        <v>137</v>
      </c>
      <c r="AG260" t="s">
        <v>138</v>
      </c>
      <c r="AH260">
        <v>1</v>
      </c>
      <c r="AI260" t="s">
        <v>139</v>
      </c>
      <c r="AJ260" t="s">
        <v>5793</v>
      </c>
      <c r="AK260" t="s">
        <v>283</v>
      </c>
      <c r="AM260" t="s">
        <v>141</v>
      </c>
      <c r="AS260" t="s">
        <v>6981</v>
      </c>
      <c r="AZ260" t="s">
        <v>6970</v>
      </c>
      <c r="BA260" t="s">
        <v>6959</v>
      </c>
      <c r="BB260" t="s">
        <v>6971</v>
      </c>
      <c r="BE260" s="15"/>
      <c r="BG260" t="s">
        <v>6972</v>
      </c>
      <c r="BH260">
        <v>1</v>
      </c>
      <c r="BI260" t="s">
        <v>139</v>
      </c>
      <c r="BJ260" s="15"/>
      <c r="BK260" t="s">
        <v>146</v>
      </c>
      <c r="BL260">
        <v>4</v>
      </c>
      <c r="BM260" s="16">
        <v>43846.729166666701</v>
      </c>
      <c r="BN260">
        <v>4</v>
      </c>
      <c r="BO260" s="16">
        <v>43846.729166666701</v>
      </c>
      <c r="BP260" t="s">
        <v>147</v>
      </c>
      <c r="BQ260" t="s">
        <v>147</v>
      </c>
      <c r="BR260">
        <v>1</v>
      </c>
      <c r="BS260">
        <v>1</v>
      </c>
      <c r="BT260" t="b">
        <v>1</v>
      </c>
      <c r="BU260">
        <v>1</v>
      </c>
      <c r="BV260">
        <v>1</v>
      </c>
      <c r="BW260">
        <v>0.5</v>
      </c>
      <c r="BX260" t="s">
        <v>1103</v>
      </c>
      <c r="BY260" t="s">
        <v>6959</v>
      </c>
      <c r="BZ260" t="s">
        <v>6960</v>
      </c>
      <c r="CA260" t="s">
        <v>6982</v>
      </c>
      <c r="CB260" t="s">
        <v>6974</v>
      </c>
      <c r="CC260" t="s">
        <v>6975</v>
      </c>
      <c r="CD260" t="s">
        <v>6976</v>
      </c>
      <c r="CI260">
        <v>41.119122500000003</v>
      </c>
      <c r="CJ260">
        <v>-81.491468999999995</v>
      </c>
      <c r="CL260" t="s">
        <v>1445</v>
      </c>
      <c r="CM260" t="s">
        <v>6297</v>
      </c>
      <c r="CN260" t="s">
        <v>1971</v>
      </c>
      <c r="CO260" t="s">
        <v>298</v>
      </c>
      <c r="CV260" t="s">
        <v>154</v>
      </c>
      <c r="CW260" t="s">
        <v>6977</v>
      </c>
      <c r="CX260" t="s">
        <v>6978</v>
      </c>
      <c r="DC260" s="15"/>
      <c r="DH260" t="s">
        <v>146</v>
      </c>
    </row>
    <row r="261" spans="1:112" x14ac:dyDescent="0.25">
      <c r="A261" t="s">
        <v>6959</v>
      </c>
      <c r="B261" t="s">
        <v>6960</v>
      </c>
      <c r="C261" t="s">
        <v>6983</v>
      </c>
      <c r="D261" t="s">
        <v>124</v>
      </c>
      <c r="E261" t="s">
        <v>6962</v>
      </c>
      <c r="G261" s="15">
        <v>43846</v>
      </c>
      <c r="H261" t="s">
        <v>1539</v>
      </c>
      <c r="I261" t="s">
        <v>1791</v>
      </c>
      <c r="J261" s="15">
        <v>43846</v>
      </c>
      <c r="K261" t="s">
        <v>1539</v>
      </c>
      <c r="L261" t="s">
        <v>1791</v>
      </c>
      <c r="T261" t="s">
        <v>6963</v>
      </c>
      <c r="U261" t="s">
        <v>6964</v>
      </c>
      <c r="V261" t="s">
        <v>6984</v>
      </c>
      <c r="W261" t="s">
        <v>6966</v>
      </c>
      <c r="AA261" t="s">
        <v>6967</v>
      </c>
      <c r="AB261" t="s">
        <v>6959</v>
      </c>
      <c r="AC261" t="s">
        <v>6967</v>
      </c>
      <c r="AD261" t="s">
        <v>6968</v>
      </c>
      <c r="AF261" t="s">
        <v>137</v>
      </c>
      <c r="AG261" t="s">
        <v>138</v>
      </c>
      <c r="AH261">
        <v>1</v>
      </c>
      <c r="AI261" t="s">
        <v>139</v>
      </c>
      <c r="AJ261" t="s">
        <v>5793</v>
      </c>
      <c r="AK261" t="s">
        <v>283</v>
      </c>
      <c r="AM261" t="s">
        <v>141</v>
      </c>
      <c r="AS261" t="s">
        <v>6985</v>
      </c>
      <c r="AZ261" t="s">
        <v>6970</v>
      </c>
      <c r="BA261" t="s">
        <v>6959</v>
      </c>
      <c r="BB261" t="s">
        <v>6971</v>
      </c>
      <c r="BE261" s="15"/>
      <c r="BG261" t="s">
        <v>6972</v>
      </c>
      <c r="BH261">
        <v>1</v>
      </c>
      <c r="BI261" t="s">
        <v>139</v>
      </c>
      <c r="BJ261" s="15"/>
      <c r="BK261" t="s">
        <v>146</v>
      </c>
      <c r="BL261">
        <v>4</v>
      </c>
      <c r="BM261" s="16">
        <v>43846.75</v>
      </c>
      <c r="BN261">
        <v>4</v>
      </c>
      <c r="BO261" s="16">
        <v>43846.75</v>
      </c>
      <c r="BP261" t="s">
        <v>147</v>
      </c>
      <c r="BQ261" t="s">
        <v>147</v>
      </c>
      <c r="BR261">
        <v>1</v>
      </c>
      <c r="BS261">
        <v>1</v>
      </c>
      <c r="BT261" t="b">
        <v>1</v>
      </c>
      <c r="BU261">
        <v>1</v>
      </c>
      <c r="BV261">
        <v>1</v>
      </c>
      <c r="BW261">
        <v>0.5</v>
      </c>
      <c r="BX261" t="s">
        <v>1103</v>
      </c>
      <c r="BY261" t="s">
        <v>6959</v>
      </c>
      <c r="BZ261" t="s">
        <v>6960</v>
      </c>
      <c r="CA261" t="s">
        <v>6986</v>
      </c>
      <c r="CB261" t="s">
        <v>6974</v>
      </c>
      <c r="CC261" t="s">
        <v>6975</v>
      </c>
      <c r="CD261" t="s">
        <v>6976</v>
      </c>
      <c r="CI261">
        <v>41.120975000000001</v>
      </c>
      <c r="CJ261">
        <v>-81.495311000000001</v>
      </c>
      <c r="CL261" t="s">
        <v>1445</v>
      </c>
      <c r="CM261" t="s">
        <v>6297</v>
      </c>
      <c r="CN261" t="s">
        <v>1971</v>
      </c>
      <c r="CO261" t="s">
        <v>298</v>
      </c>
      <c r="CV261" t="s">
        <v>154</v>
      </c>
      <c r="CW261" t="s">
        <v>6977</v>
      </c>
      <c r="CX261" t="s">
        <v>6978</v>
      </c>
      <c r="DC261" s="15"/>
      <c r="DH261" t="s">
        <v>146</v>
      </c>
    </row>
    <row r="262" spans="1:112" x14ac:dyDescent="0.25">
      <c r="A262" t="s">
        <v>6959</v>
      </c>
      <c r="B262" t="s">
        <v>6960</v>
      </c>
      <c r="C262" t="s">
        <v>6987</v>
      </c>
      <c r="D262" t="s">
        <v>124</v>
      </c>
      <c r="E262" t="s">
        <v>6962</v>
      </c>
      <c r="G262" s="15">
        <v>43846</v>
      </c>
      <c r="H262" t="s">
        <v>2165</v>
      </c>
      <c r="I262" t="s">
        <v>1791</v>
      </c>
      <c r="J262" s="15">
        <v>43846</v>
      </c>
      <c r="K262" t="s">
        <v>2165</v>
      </c>
      <c r="L262" t="s">
        <v>1791</v>
      </c>
      <c r="T262" t="s">
        <v>6963</v>
      </c>
      <c r="U262" t="s">
        <v>6964</v>
      </c>
      <c r="V262" t="s">
        <v>6988</v>
      </c>
      <c r="W262" t="s">
        <v>6966</v>
      </c>
      <c r="AA262" t="s">
        <v>6967</v>
      </c>
      <c r="AB262" t="s">
        <v>6959</v>
      </c>
      <c r="AC262" t="s">
        <v>6967</v>
      </c>
      <c r="AD262" t="s">
        <v>6968</v>
      </c>
      <c r="AF262" t="s">
        <v>137</v>
      </c>
      <c r="AG262" t="s">
        <v>138</v>
      </c>
      <c r="AH262">
        <v>1</v>
      </c>
      <c r="AI262" t="s">
        <v>139</v>
      </c>
      <c r="AJ262" t="s">
        <v>5793</v>
      </c>
      <c r="AK262" t="s">
        <v>283</v>
      </c>
      <c r="AM262" t="s">
        <v>141</v>
      </c>
      <c r="AS262" t="s">
        <v>6989</v>
      </c>
      <c r="AZ262" t="s">
        <v>6970</v>
      </c>
      <c r="BA262" t="s">
        <v>6959</v>
      </c>
      <c r="BB262" t="s">
        <v>6971</v>
      </c>
      <c r="BE262" s="15"/>
      <c r="BG262" t="s">
        <v>6972</v>
      </c>
      <c r="BH262">
        <v>1</v>
      </c>
      <c r="BI262" t="s">
        <v>139</v>
      </c>
      <c r="BJ262" s="15"/>
      <c r="BK262" t="s">
        <v>146</v>
      </c>
      <c r="BL262">
        <v>4</v>
      </c>
      <c r="BM262" s="16">
        <v>43846.770833333299</v>
      </c>
      <c r="BN262">
        <v>4</v>
      </c>
      <c r="BO262" s="16">
        <v>43846.770833333299</v>
      </c>
      <c r="BP262" t="s">
        <v>147</v>
      </c>
      <c r="BQ262" t="s">
        <v>147</v>
      </c>
      <c r="BR262">
        <v>1</v>
      </c>
      <c r="BS262">
        <v>1</v>
      </c>
      <c r="BT262" t="b">
        <v>1</v>
      </c>
      <c r="BU262">
        <v>1</v>
      </c>
      <c r="BV262">
        <v>1</v>
      </c>
      <c r="BW262">
        <v>0.5</v>
      </c>
      <c r="BX262" t="s">
        <v>1103</v>
      </c>
      <c r="BY262" t="s">
        <v>6959</v>
      </c>
      <c r="BZ262" t="s">
        <v>6960</v>
      </c>
      <c r="CA262" t="s">
        <v>6990</v>
      </c>
      <c r="CB262" t="s">
        <v>6974</v>
      </c>
      <c r="CC262" t="s">
        <v>6975</v>
      </c>
      <c r="CD262" t="s">
        <v>6976</v>
      </c>
      <c r="CI262">
        <v>41.122715499999998</v>
      </c>
      <c r="CJ262">
        <v>-81.496039499999995</v>
      </c>
      <c r="CL262" t="s">
        <v>1445</v>
      </c>
      <c r="CM262" t="s">
        <v>6297</v>
      </c>
      <c r="CN262" t="s">
        <v>1971</v>
      </c>
      <c r="CO262" t="s">
        <v>298</v>
      </c>
      <c r="CV262" t="s">
        <v>154</v>
      </c>
      <c r="CW262" t="s">
        <v>6977</v>
      </c>
      <c r="CX262" t="s">
        <v>6978</v>
      </c>
      <c r="DC262" s="15"/>
      <c r="DH262" t="s">
        <v>146</v>
      </c>
    </row>
    <row r="263" spans="1:112" x14ac:dyDescent="0.25">
      <c r="A263" t="s">
        <v>6959</v>
      </c>
      <c r="B263" t="s">
        <v>6960</v>
      </c>
      <c r="C263" t="s">
        <v>6991</v>
      </c>
      <c r="D263" t="s">
        <v>124</v>
      </c>
      <c r="E263" t="s">
        <v>6962</v>
      </c>
      <c r="G263" s="15">
        <v>43847</v>
      </c>
      <c r="H263" t="s">
        <v>2158</v>
      </c>
      <c r="I263" t="s">
        <v>1791</v>
      </c>
      <c r="J263" s="15">
        <v>43847</v>
      </c>
      <c r="K263" t="s">
        <v>2158</v>
      </c>
      <c r="L263" t="s">
        <v>1791</v>
      </c>
      <c r="T263" t="s">
        <v>6963</v>
      </c>
      <c r="U263" t="s">
        <v>6964</v>
      </c>
      <c r="V263" t="s">
        <v>6965</v>
      </c>
      <c r="W263" t="s">
        <v>6992</v>
      </c>
      <c r="AA263" t="s">
        <v>6967</v>
      </c>
      <c r="AB263" t="s">
        <v>6959</v>
      </c>
      <c r="AC263" t="s">
        <v>6967</v>
      </c>
      <c r="AD263" t="s">
        <v>6968</v>
      </c>
      <c r="AF263" t="s">
        <v>137</v>
      </c>
      <c r="AG263" t="s">
        <v>138</v>
      </c>
      <c r="AH263">
        <v>1</v>
      </c>
      <c r="AI263" t="s">
        <v>139</v>
      </c>
      <c r="AJ263" t="s">
        <v>5793</v>
      </c>
      <c r="AK263" t="s">
        <v>283</v>
      </c>
      <c r="AM263" t="s">
        <v>141</v>
      </c>
      <c r="AS263" t="s">
        <v>6993</v>
      </c>
      <c r="AZ263" t="s">
        <v>6970</v>
      </c>
      <c r="BA263" t="s">
        <v>6959</v>
      </c>
      <c r="BB263" t="s">
        <v>6971</v>
      </c>
      <c r="BE263" s="15"/>
      <c r="BG263" t="s">
        <v>6972</v>
      </c>
      <c r="BH263">
        <v>1</v>
      </c>
      <c r="BI263" t="s">
        <v>139</v>
      </c>
      <c r="BJ263" s="15"/>
      <c r="BK263" t="s">
        <v>146</v>
      </c>
      <c r="BL263">
        <v>4</v>
      </c>
      <c r="BM263" s="16">
        <v>43847.708333333299</v>
      </c>
      <c r="BN263">
        <v>4</v>
      </c>
      <c r="BO263" s="16">
        <v>43847.708333333299</v>
      </c>
      <c r="BP263" t="s">
        <v>147</v>
      </c>
      <c r="BQ263" t="s">
        <v>147</v>
      </c>
      <c r="BR263">
        <v>1</v>
      </c>
      <c r="BS263">
        <v>1</v>
      </c>
      <c r="BT263" t="b">
        <v>1</v>
      </c>
      <c r="BU263">
        <v>1</v>
      </c>
      <c r="BV263">
        <v>1</v>
      </c>
      <c r="BW263">
        <v>0.5</v>
      </c>
      <c r="BX263" t="s">
        <v>1103</v>
      </c>
      <c r="BY263" t="s">
        <v>6959</v>
      </c>
      <c r="BZ263" t="s">
        <v>6960</v>
      </c>
      <c r="CA263" t="s">
        <v>6973</v>
      </c>
      <c r="CB263" t="s">
        <v>6974</v>
      </c>
      <c r="CC263" t="s">
        <v>6975</v>
      </c>
      <c r="CD263" t="s">
        <v>6976</v>
      </c>
      <c r="CI263">
        <v>41.121889000000003</v>
      </c>
      <c r="CJ263">
        <v>-81.488257000000004</v>
      </c>
      <c r="CL263" t="s">
        <v>1445</v>
      </c>
      <c r="CM263" t="s">
        <v>6297</v>
      </c>
      <c r="CN263" t="s">
        <v>1971</v>
      </c>
      <c r="CO263" t="s">
        <v>298</v>
      </c>
      <c r="CV263" t="s">
        <v>154</v>
      </c>
      <c r="CW263" t="s">
        <v>6977</v>
      </c>
      <c r="CX263" t="s">
        <v>6978</v>
      </c>
      <c r="DC263" s="15"/>
      <c r="DH263" t="s">
        <v>146</v>
      </c>
    </row>
    <row r="264" spans="1:112" x14ac:dyDescent="0.25">
      <c r="A264" t="s">
        <v>6959</v>
      </c>
      <c r="B264" t="s">
        <v>6960</v>
      </c>
      <c r="C264" t="s">
        <v>6994</v>
      </c>
      <c r="D264" t="s">
        <v>124</v>
      </c>
      <c r="E264" t="s">
        <v>6962</v>
      </c>
      <c r="G264" s="15">
        <v>43847</v>
      </c>
      <c r="H264" t="s">
        <v>2104</v>
      </c>
      <c r="I264" t="s">
        <v>1791</v>
      </c>
      <c r="J264" s="15">
        <v>43847</v>
      </c>
      <c r="K264" t="s">
        <v>2104</v>
      </c>
      <c r="L264" t="s">
        <v>1791</v>
      </c>
      <c r="T264" t="s">
        <v>6963</v>
      </c>
      <c r="U264" t="s">
        <v>6964</v>
      </c>
      <c r="V264" t="s">
        <v>6980</v>
      </c>
      <c r="W264" t="s">
        <v>6992</v>
      </c>
      <c r="AA264" t="s">
        <v>6967</v>
      </c>
      <c r="AB264" t="s">
        <v>6959</v>
      </c>
      <c r="AC264" t="s">
        <v>6967</v>
      </c>
      <c r="AD264" t="s">
        <v>6968</v>
      </c>
      <c r="AF264" t="s">
        <v>137</v>
      </c>
      <c r="AG264" t="s">
        <v>138</v>
      </c>
      <c r="AH264">
        <v>1</v>
      </c>
      <c r="AI264" t="s">
        <v>139</v>
      </c>
      <c r="AJ264" t="s">
        <v>5793</v>
      </c>
      <c r="AK264" t="s">
        <v>283</v>
      </c>
      <c r="AM264" t="s">
        <v>141</v>
      </c>
      <c r="AS264" t="s">
        <v>6995</v>
      </c>
      <c r="AZ264" t="s">
        <v>6970</v>
      </c>
      <c r="BA264" t="s">
        <v>6959</v>
      </c>
      <c r="BB264" t="s">
        <v>6971</v>
      </c>
      <c r="BE264" s="15"/>
      <c r="BG264" t="s">
        <v>6972</v>
      </c>
      <c r="BH264">
        <v>1</v>
      </c>
      <c r="BI264" t="s">
        <v>139</v>
      </c>
      <c r="BJ264" s="15"/>
      <c r="BK264" t="s">
        <v>146</v>
      </c>
      <c r="BL264">
        <v>4</v>
      </c>
      <c r="BM264" s="16">
        <v>43847.833333333299</v>
      </c>
      <c r="BN264">
        <v>4</v>
      </c>
      <c r="BO264" s="16">
        <v>43847.833333333299</v>
      </c>
      <c r="BP264" t="s">
        <v>147</v>
      </c>
      <c r="BQ264" t="s">
        <v>147</v>
      </c>
      <c r="BR264">
        <v>1</v>
      </c>
      <c r="BS264">
        <v>1</v>
      </c>
      <c r="BT264" t="b">
        <v>1</v>
      </c>
      <c r="BU264">
        <v>1</v>
      </c>
      <c r="BV264">
        <v>1</v>
      </c>
      <c r="BW264">
        <v>0.5</v>
      </c>
      <c r="BX264" t="s">
        <v>1103</v>
      </c>
      <c r="BY264" t="s">
        <v>6959</v>
      </c>
      <c r="BZ264" t="s">
        <v>6960</v>
      </c>
      <c r="CA264" t="s">
        <v>6982</v>
      </c>
      <c r="CB264" t="s">
        <v>6974</v>
      </c>
      <c r="CC264" t="s">
        <v>6975</v>
      </c>
      <c r="CD264" t="s">
        <v>6976</v>
      </c>
      <c r="CI264">
        <v>41.119122500000003</v>
      </c>
      <c r="CJ264">
        <v>-81.491468999999995</v>
      </c>
      <c r="CL264" t="s">
        <v>1445</v>
      </c>
      <c r="CM264" t="s">
        <v>6297</v>
      </c>
      <c r="CN264" t="s">
        <v>1971</v>
      </c>
      <c r="CO264" t="s">
        <v>298</v>
      </c>
      <c r="CV264" t="s">
        <v>154</v>
      </c>
      <c r="CW264" t="s">
        <v>6977</v>
      </c>
      <c r="CX264" t="s">
        <v>6978</v>
      </c>
      <c r="DC264" s="15"/>
      <c r="DH264" t="s">
        <v>146</v>
      </c>
    </row>
    <row r="265" spans="1:112" x14ac:dyDescent="0.25">
      <c r="A265" t="s">
        <v>6959</v>
      </c>
      <c r="B265" t="s">
        <v>6960</v>
      </c>
      <c r="C265" t="s">
        <v>6996</v>
      </c>
      <c r="D265" t="s">
        <v>124</v>
      </c>
      <c r="E265" t="s">
        <v>6962</v>
      </c>
      <c r="G265" s="15">
        <v>43847</v>
      </c>
      <c r="H265" t="s">
        <v>4597</v>
      </c>
      <c r="I265" t="s">
        <v>1791</v>
      </c>
      <c r="J265" s="15">
        <v>43847</v>
      </c>
      <c r="K265" t="s">
        <v>4597</v>
      </c>
      <c r="L265" t="s">
        <v>1791</v>
      </c>
      <c r="T265" t="s">
        <v>6963</v>
      </c>
      <c r="U265" t="s">
        <v>6964</v>
      </c>
      <c r="V265" t="s">
        <v>6984</v>
      </c>
      <c r="W265" t="s">
        <v>6992</v>
      </c>
      <c r="AA265" t="s">
        <v>6967</v>
      </c>
      <c r="AB265" t="s">
        <v>6959</v>
      </c>
      <c r="AC265" t="s">
        <v>6967</v>
      </c>
      <c r="AD265" t="s">
        <v>6968</v>
      </c>
      <c r="AF265" t="s">
        <v>137</v>
      </c>
      <c r="AG265" t="s">
        <v>138</v>
      </c>
      <c r="AH265">
        <v>1</v>
      </c>
      <c r="AI265" t="s">
        <v>139</v>
      </c>
      <c r="AJ265" t="s">
        <v>5793</v>
      </c>
      <c r="AK265" t="s">
        <v>283</v>
      </c>
      <c r="AM265" t="s">
        <v>141</v>
      </c>
      <c r="AS265" t="s">
        <v>6997</v>
      </c>
      <c r="AZ265" t="s">
        <v>6970</v>
      </c>
      <c r="BA265" t="s">
        <v>6959</v>
      </c>
      <c r="BB265" t="s">
        <v>6971</v>
      </c>
      <c r="BE265" s="15"/>
      <c r="BG265" t="s">
        <v>6972</v>
      </c>
      <c r="BH265">
        <v>1</v>
      </c>
      <c r="BI265" t="s">
        <v>139</v>
      </c>
      <c r="BJ265" s="15"/>
      <c r="BK265" t="s">
        <v>146</v>
      </c>
      <c r="BL265">
        <v>4</v>
      </c>
      <c r="BM265" s="16">
        <v>43847.895833333299</v>
      </c>
      <c r="BN265">
        <v>4</v>
      </c>
      <c r="BO265" s="16">
        <v>43847.895833333299</v>
      </c>
      <c r="BP265" t="s">
        <v>147</v>
      </c>
      <c r="BQ265" t="s">
        <v>147</v>
      </c>
      <c r="BR265">
        <v>1</v>
      </c>
      <c r="BS265">
        <v>1</v>
      </c>
      <c r="BT265" t="b">
        <v>1</v>
      </c>
      <c r="BU265">
        <v>1</v>
      </c>
      <c r="BV265">
        <v>1</v>
      </c>
      <c r="BW265">
        <v>0.5</v>
      </c>
      <c r="BX265" t="s">
        <v>1103</v>
      </c>
      <c r="BY265" t="s">
        <v>6959</v>
      </c>
      <c r="BZ265" t="s">
        <v>6960</v>
      </c>
      <c r="CA265" t="s">
        <v>6986</v>
      </c>
      <c r="CB265" t="s">
        <v>6974</v>
      </c>
      <c r="CC265" t="s">
        <v>6975</v>
      </c>
      <c r="CD265" t="s">
        <v>6976</v>
      </c>
      <c r="CI265">
        <v>41.120975000000001</v>
      </c>
      <c r="CJ265">
        <v>-81.495311000000001</v>
      </c>
      <c r="CL265" t="s">
        <v>1445</v>
      </c>
      <c r="CM265" t="s">
        <v>6297</v>
      </c>
      <c r="CN265" t="s">
        <v>1971</v>
      </c>
      <c r="CO265" t="s">
        <v>298</v>
      </c>
      <c r="CV265" t="s">
        <v>154</v>
      </c>
      <c r="CW265" t="s">
        <v>6977</v>
      </c>
      <c r="CX265" t="s">
        <v>6978</v>
      </c>
      <c r="DC265" s="15"/>
      <c r="DH265" t="s">
        <v>146</v>
      </c>
    </row>
    <row r="266" spans="1:112" x14ac:dyDescent="0.25">
      <c r="A266" t="s">
        <v>6959</v>
      </c>
      <c r="B266" t="s">
        <v>6960</v>
      </c>
      <c r="C266" t="s">
        <v>6998</v>
      </c>
      <c r="D266" t="s">
        <v>124</v>
      </c>
      <c r="E266" t="s">
        <v>6962</v>
      </c>
      <c r="G266" s="15">
        <v>43847</v>
      </c>
      <c r="H266" t="s">
        <v>6999</v>
      </c>
      <c r="I266" t="s">
        <v>1791</v>
      </c>
      <c r="J266" s="15">
        <v>43847</v>
      </c>
      <c r="K266" t="s">
        <v>6999</v>
      </c>
      <c r="L266" t="s">
        <v>1791</v>
      </c>
      <c r="T266" t="s">
        <v>6963</v>
      </c>
      <c r="U266" t="s">
        <v>6964</v>
      </c>
      <c r="V266" t="s">
        <v>6988</v>
      </c>
      <c r="W266" t="s">
        <v>6992</v>
      </c>
      <c r="AA266" t="s">
        <v>6967</v>
      </c>
      <c r="AB266" t="s">
        <v>6959</v>
      </c>
      <c r="AC266" t="s">
        <v>6967</v>
      </c>
      <c r="AD266" t="s">
        <v>6968</v>
      </c>
      <c r="AF266" t="s">
        <v>137</v>
      </c>
      <c r="AG266" t="s">
        <v>138</v>
      </c>
      <c r="AH266">
        <v>1</v>
      </c>
      <c r="AI266" t="s">
        <v>139</v>
      </c>
      <c r="AJ266" t="s">
        <v>5793</v>
      </c>
      <c r="AK266" t="s">
        <v>283</v>
      </c>
      <c r="AM266" t="s">
        <v>141</v>
      </c>
      <c r="AS266" t="s">
        <v>7000</v>
      </c>
      <c r="AZ266" t="s">
        <v>6970</v>
      </c>
      <c r="BA266" t="s">
        <v>6959</v>
      </c>
      <c r="BB266" t="s">
        <v>6971</v>
      </c>
      <c r="BE266" s="15"/>
      <c r="BG266" t="s">
        <v>6972</v>
      </c>
      <c r="BH266">
        <v>1</v>
      </c>
      <c r="BI266" t="s">
        <v>139</v>
      </c>
      <c r="BJ266" s="15"/>
      <c r="BK266" t="s">
        <v>146</v>
      </c>
      <c r="BL266">
        <v>4</v>
      </c>
      <c r="BM266" s="16">
        <v>43847.958333333299</v>
      </c>
      <c r="BN266">
        <v>4</v>
      </c>
      <c r="BO266" s="16">
        <v>43847.958333333299</v>
      </c>
      <c r="BP266" t="s">
        <v>147</v>
      </c>
      <c r="BQ266" t="s">
        <v>147</v>
      </c>
      <c r="BR266">
        <v>1</v>
      </c>
      <c r="BS266">
        <v>1</v>
      </c>
      <c r="BT266" t="b">
        <v>1</v>
      </c>
      <c r="BU266">
        <v>1</v>
      </c>
      <c r="BV266">
        <v>1</v>
      </c>
      <c r="BW266">
        <v>0.5</v>
      </c>
      <c r="BX266" t="s">
        <v>1103</v>
      </c>
      <c r="BY266" t="s">
        <v>6959</v>
      </c>
      <c r="BZ266" t="s">
        <v>6960</v>
      </c>
      <c r="CA266" t="s">
        <v>6990</v>
      </c>
      <c r="CB266" t="s">
        <v>6974</v>
      </c>
      <c r="CC266" t="s">
        <v>6975</v>
      </c>
      <c r="CD266" t="s">
        <v>6976</v>
      </c>
      <c r="CI266">
        <v>41.122715499999998</v>
      </c>
      <c r="CJ266">
        <v>-81.496039499999995</v>
      </c>
      <c r="CL266" t="s">
        <v>1445</v>
      </c>
      <c r="CM266" t="s">
        <v>6297</v>
      </c>
      <c r="CN266" t="s">
        <v>1971</v>
      </c>
      <c r="CO266" t="s">
        <v>298</v>
      </c>
      <c r="CV266" t="s">
        <v>154</v>
      </c>
      <c r="CW266" t="s">
        <v>6977</v>
      </c>
      <c r="CX266" t="s">
        <v>6978</v>
      </c>
      <c r="DC266" s="15"/>
      <c r="DH266" t="s">
        <v>146</v>
      </c>
    </row>
    <row r="267" spans="1:112" x14ac:dyDescent="0.25">
      <c r="A267" t="s">
        <v>1536</v>
      </c>
      <c r="B267" t="s">
        <v>1537</v>
      </c>
      <c r="C267" t="s">
        <v>7001</v>
      </c>
      <c r="D267" t="s">
        <v>124</v>
      </c>
      <c r="E267" t="s">
        <v>125</v>
      </c>
      <c r="G267" s="15">
        <v>44096</v>
      </c>
      <c r="H267" t="s">
        <v>712</v>
      </c>
      <c r="I267" t="s">
        <v>128</v>
      </c>
      <c r="J267" s="15"/>
      <c r="T267" t="s">
        <v>1540</v>
      </c>
      <c r="V267" t="s">
        <v>6684</v>
      </c>
      <c r="AA267" t="s">
        <v>1542</v>
      </c>
      <c r="AB267" t="s">
        <v>1536</v>
      </c>
      <c r="AC267" t="s">
        <v>1543</v>
      </c>
      <c r="AD267" t="s">
        <v>1407</v>
      </c>
      <c r="AE267" t="s">
        <v>1544</v>
      </c>
      <c r="AF267" t="s">
        <v>137</v>
      </c>
      <c r="AG267" t="s">
        <v>138</v>
      </c>
      <c r="AI267" t="s">
        <v>406</v>
      </c>
      <c r="AK267" t="s">
        <v>140</v>
      </c>
      <c r="AM267" t="s">
        <v>141</v>
      </c>
      <c r="AZ267" t="s">
        <v>2762</v>
      </c>
      <c r="BA267" t="s">
        <v>1208</v>
      </c>
      <c r="BB267" t="s">
        <v>2763</v>
      </c>
      <c r="BC267" t="s">
        <v>2764</v>
      </c>
      <c r="BE267" s="15">
        <v>44105</v>
      </c>
      <c r="BG267" t="s">
        <v>145</v>
      </c>
      <c r="BH267">
        <v>1E-3</v>
      </c>
      <c r="BI267" t="s">
        <v>406</v>
      </c>
      <c r="BJ267" s="15"/>
      <c r="BK267" t="s">
        <v>146</v>
      </c>
      <c r="BL267">
        <v>7</v>
      </c>
      <c r="BM267" s="16">
        <v>44096.631944444402</v>
      </c>
      <c r="BO267" s="16"/>
      <c r="BP267" t="s">
        <v>407</v>
      </c>
      <c r="BQ267" t="s">
        <v>407</v>
      </c>
      <c r="BS267">
        <v>1E-3</v>
      </c>
      <c r="BT267" t="b">
        <v>0</v>
      </c>
      <c r="BV267">
        <v>1</v>
      </c>
      <c r="BW267">
        <v>0.5</v>
      </c>
      <c r="BX267" t="s">
        <v>1103</v>
      </c>
      <c r="BY267" t="s">
        <v>1536</v>
      </c>
      <c r="BZ267" t="s">
        <v>1537</v>
      </c>
      <c r="CA267" t="s">
        <v>1547</v>
      </c>
      <c r="CB267" t="s">
        <v>6448</v>
      </c>
      <c r="CC267" t="s">
        <v>6685</v>
      </c>
      <c r="CD267" t="s">
        <v>1549</v>
      </c>
      <c r="CI267">
        <v>40.24329444</v>
      </c>
      <c r="CJ267">
        <v>-109.90086943999999</v>
      </c>
      <c r="CN267" t="s">
        <v>135</v>
      </c>
      <c r="CO267" t="s">
        <v>153</v>
      </c>
      <c r="CV267" t="s">
        <v>154</v>
      </c>
      <c r="CW267" t="s">
        <v>514</v>
      </c>
      <c r="CX267" t="s">
        <v>1414</v>
      </c>
      <c r="DC267" s="15"/>
      <c r="DH267" t="s">
        <v>146</v>
      </c>
    </row>
    <row r="268" spans="1:112" x14ac:dyDescent="0.25">
      <c r="A268" t="s">
        <v>1536</v>
      </c>
      <c r="B268" t="s">
        <v>1537</v>
      </c>
      <c r="C268" t="s">
        <v>7002</v>
      </c>
      <c r="D268" t="s">
        <v>124</v>
      </c>
      <c r="E268" t="s">
        <v>125</v>
      </c>
      <c r="G268" s="15">
        <v>44096</v>
      </c>
      <c r="H268" t="s">
        <v>2193</v>
      </c>
      <c r="I268" t="s">
        <v>128</v>
      </c>
      <c r="J268" s="15"/>
      <c r="T268" t="s">
        <v>1540</v>
      </c>
      <c r="V268" t="s">
        <v>6661</v>
      </c>
      <c r="AA268" t="s">
        <v>1542</v>
      </c>
      <c r="AB268" t="s">
        <v>1536</v>
      </c>
      <c r="AC268" t="s">
        <v>1543</v>
      </c>
      <c r="AD268" t="s">
        <v>1407</v>
      </c>
      <c r="AE268" t="s">
        <v>1544</v>
      </c>
      <c r="AF268" t="s">
        <v>137</v>
      </c>
      <c r="AG268" t="s">
        <v>138</v>
      </c>
      <c r="AI268" t="s">
        <v>406</v>
      </c>
      <c r="AK268" t="s">
        <v>140</v>
      </c>
      <c r="AM268" t="s">
        <v>141</v>
      </c>
      <c r="AZ268" t="s">
        <v>2762</v>
      </c>
      <c r="BA268" t="s">
        <v>1208</v>
      </c>
      <c r="BB268" t="s">
        <v>2763</v>
      </c>
      <c r="BC268" t="s">
        <v>2764</v>
      </c>
      <c r="BE268" s="15">
        <v>44103</v>
      </c>
      <c r="BG268" t="s">
        <v>145</v>
      </c>
      <c r="BH268">
        <v>1E-3</v>
      </c>
      <c r="BI268" t="s">
        <v>406</v>
      </c>
      <c r="BJ268" s="15"/>
      <c r="BK268" t="s">
        <v>146</v>
      </c>
      <c r="BL268">
        <v>7</v>
      </c>
      <c r="BM268" s="16">
        <v>44096.680555555598</v>
      </c>
      <c r="BO268" s="16"/>
      <c r="BP268" t="s">
        <v>407</v>
      </c>
      <c r="BQ268" t="s">
        <v>407</v>
      </c>
      <c r="BS268">
        <v>1E-3</v>
      </c>
      <c r="BT268" t="b">
        <v>0</v>
      </c>
      <c r="BV268">
        <v>1</v>
      </c>
      <c r="BW268">
        <v>0.5</v>
      </c>
      <c r="BX268" t="s">
        <v>1103</v>
      </c>
      <c r="BY268" t="s">
        <v>1536</v>
      </c>
      <c r="BZ268" t="s">
        <v>1537</v>
      </c>
      <c r="CA268" t="s">
        <v>1547</v>
      </c>
      <c r="CB268" t="s">
        <v>6448</v>
      </c>
      <c r="CC268" t="s">
        <v>6662</v>
      </c>
      <c r="CD268" t="s">
        <v>1549</v>
      </c>
      <c r="CI268">
        <v>40.192961109999999</v>
      </c>
      <c r="CJ268">
        <v>-109.91581944000001</v>
      </c>
      <c r="CN268" t="s">
        <v>135</v>
      </c>
      <c r="CO268" t="s">
        <v>153</v>
      </c>
      <c r="CV268" t="s">
        <v>154</v>
      </c>
      <c r="CW268" t="s">
        <v>514</v>
      </c>
      <c r="CX268" t="s">
        <v>1414</v>
      </c>
      <c r="DC268" s="15"/>
      <c r="DH268" t="s">
        <v>146</v>
      </c>
    </row>
    <row r="269" spans="1:112" x14ac:dyDescent="0.25">
      <c r="A269" t="s">
        <v>1536</v>
      </c>
      <c r="B269" t="s">
        <v>1537</v>
      </c>
      <c r="C269" t="s">
        <v>7003</v>
      </c>
      <c r="D269" t="s">
        <v>124</v>
      </c>
      <c r="E269" t="s">
        <v>125</v>
      </c>
      <c r="G269" s="15">
        <v>44096</v>
      </c>
      <c r="H269" t="s">
        <v>973</v>
      </c>
      <c r="I269" t="s">
        <v>128</v>
      </c>
      <c r="J269" s="15"/>
      <c r="T269" t="s">
        <v>1540</v>
      </c>
      <c r="V269" t="s">
        <v>6670</v>
      </c>
      <c r="AA269" t="s">
        <v>1542</v>
      </c>
      <c r="AB269" t="s">
        <v>1536</v>
      </c>
      <c r="AC269" t="s">
        <v>1543</v>
      </c>
      <c r="AD269" t="s">
        <v>1407</v>
      </c>
      <c r="AE269" t="s">
        <v>1544</v>
      </c>
      <c r="AF269" t="s">
        <v>137</v>
      </c>
      <c r="AG269" t="s">
        <v>138</v>
      </c>
      <c r="AI269" t="s">
        <v>406</v>
      </c>
      <c r="AK269" t="s">
        <v>140</v>
      </c>
      <c r="AM269" t="s">
        <v>141</v>
      </c>
      <c r="AZ269" t="s">
        <v>2762</v>
      </c>
      <c r="BA269" t="s">
        <v>1208</v>
      </c>
      <c r="BB269" t="s">
        <v>2763</v>
      </c>
      <c r="BC269" t="s">
        <v>2764</v>
      </c>
      <c r="BE269" s="15">
        <v>44103</v>
      </c>
      <c r="BG269" t="s">
        <v>145</v>
      </c>
      <c r="BH269">
        <v>1E-3</v>
      </c>
      <c r="BI269" t="s">
        <v>406</v>
      </c>
      <c r="BJ269" s="15"/>
      <c r="BK269" t="s">
        <v>146</v>
      </c>
      <c r="BL269">
        <v>7</v>
      </c>
      <c r="BM269" s="16">
        <v>44096.729166666701</v>
      </c>
      <c r="BO269" s="16"/>
      <c r="BP269" t="s">
        <v>407</v>
      </c>
      <c r="BQ269" t="s">
        <v>407</v>
      </c>
      <c r="BS269">
        <v>1E-3</v>
      </c>
      <c r="BT269" t="b">
        <v>0</v>
      </c>
      <c r="BV269">
        <v>1</v>
      </c>
      <c r="BW269">
        <v>0.5</v>
      </c>
      <c r="BX269" t="s">
        <v>1103</v>
      </c>
      <c r="BY269" t="s">
        <v>1536</v>
      </c>
      <c r="BZ269" t="s">
        <v>1537</v>
      </c>
      <c r="CA269" t="s">
        <v>1547</v>
      </c>
      <c r="CB269" t="s">
        <v>6448</v>
      </c>
      <c r="CC269" t="s">
        <v>6671</v>
      </c>
      <c r="CD269" t="s">
        <v>1549</v>
      </c>
      <c r="CI269">
        <v>40.206716669999999</v>
      </c>
      <c r="CJ269">
        <v>-109.85923889</v>
      </c>
      <c r="CN269" t="s">
        <v>135</v>
      </c>
      <c r="CO269" t="s">
        <v>153</v>
      </c>
      <c r="CV269" t="s">
        <v>154</v>
      </c>
      <c r="CW269" t="s">
        <v>514</v>
      </c>
      <c r="CX269" t="s">
        <v>1414</v>
      </c>
      <c r="DC269" s="15"/>
      <c r="DH269" t="s">
        <v>146</v>
      </c>
    </row>
    <row r="270" spans="1:112" x14ac:dyDescent="0.25">
      <c r="A270" t="s">
        <v>1536</v>
      </c>
      <c r="B270" t="s">
        <v>1537</v>
      </c>
      <c r="C270" t="s">
        <v>7004</v>
      </c>
      <c r="D270" t="s">
        <v>124</v>
      </c>
      <c r="E270" t="s">
        <v>125</v>
      </c>
      <c r="G270" s="15">
        <v>44096</v>
      </c>
      <c r="H270" t="s">
        <v>875</v>
      </c>
      <c r="I270" t="s">
        <v>128</v>
      </c>
      <c r="J270" s="15"/>
      <c r="T270" t="s">
        <v>1540</v>
      </c>
      <c r="V270" t="s">
        <v>6673</v>
      </c>
      <c r="AA270" t="s">
        <v>1542</v>
      </c>
      <c r="AB270" t="s">
        <v>1536</v>
      </c>
      <c r="AC270" t="s">
        <v>1543</v>
      </c>
      <c r="AD270" t="s">
        <v>1407</v>
      </c>
      <c r="AE270" t="s">
        <v>1544</v>
      </c>
      <c r="AF270" t="s">
        <v>137</v>
      </c>
      <c r="AG270" t="s">
        <v>138</v>
      </c>
      <c r="AI270" t="s">
        <v>406</v>
      </c>
      <c r="AK270" t="s">
        <v>140</v>
      </c>
      <c r="AM270" t="s">
        <v>141</v>
      </c>
      <c r="AZ270" t="s">
        <v>2762</v>
      </c>
      <c r="BA270" t="s">
        <v>1208</v>
      </c>
      <c r="BB270" t="s">
        <v>2763</v>
      </c>
      <c r="BC270" t="s">
        <v>2764</v>
      </c>
      <c r="BE270" s="15">
        <v>44105</v>
      </c>
      <c r="BG270" t="s">
        <v>145</v>
      </c>
      <c r="BH270">
        <v>1E-3</v>
      </c>
      <c r="BI270" t="s">
        <v>406</v>
      </c>
      <c r="BJ270" s="15"/>
      <c r="BK270" t="s">
        <v>146</v>
      </c>
      <c r="BL270">
        <v>7</v>
      </c>
      <c r="BM270" s="16">
        <v>44096.8125</v>
      </c>
      <c r="BO270" s="16"/>
      <c r="BP270" t="s">
        <v>407</v>
      </c>
      <c r="BQ270" t="s">
        <v>407</v>
      </c>
      <c r="BS270">
        <v>1E-3</v>
      </c>
      <c r="BT270" t="b">
        <v>0</v>
      </c>
      <c r="BV270">
        <v>1</v>
      </c>
      <c r="BW270">
        <v>0.5</v>
      </c>
      <c r="BX270" t="s">
        <v>1103</v>
      </c>
      <c r="BY270" t="s">
        <v>1536</v>
      </c>
      <c r="BZ270" t="s">
        <v>1537</v>
      </c>
      <c r="CA270" t="s">
        <v>1547</v>
      </c>
      <c r="CB270" t="s">
        <v>6448</v>
      </c>
      <c r="CC270" t="s">
        <v>6674</v>
      </c>
      <c r="CD270" t="s">
        <v>1549</v>
      </c>
      <c r="CI270">
        <v>40.232916670000002</v>
      </c>
      <c r="CJ270">
        <v>-109.80218333000001</v>
      </c>
      <c r="CN270" t="s">
        <v>135</v>
      </c>
      <c r="CO270" t="s">
        <v>153</v>
      </c>
      <c r="CV270" t="s">
        <v>154</v>
      </c>
      <c r="CW270" t="s">
        <v>514</v>
      </c>
      <c r="CX270" t="s">
        <v>1414</v>
      </c>
      <c r="DC270" s="15"/>
      <c r="DH270" t="s">
        <v>146</v>
      </c>
    </row>
    <row r="271" spans="1:112" x14ac:dyDescent="0.25">
      <c r="A271" t="s">
        <v>1536</v>
      </c>
      <c r="B271" t="s">
        <v>1537</v>
      </c>
      <c r="C271" t="s">
        <v>7005</v>
      </c>
      <c r="D271" t="s">
        <v>124</v>
      </c>
      <c r="E271" t="s">
        <v>125</v>
      </c>
      <c r="G271" s="15">
        <v>44097</v>
      </c>
      <c r="H271" t="s">
        <v>232</v>
      </c>
      <c r="I271" t="s">
        <v>128</v>
      </c>
      <c r="J271" s="15"/>
      <c r="T271" t="s">
        <v>1540</v>
      </c>
      <c r="V271" t="s">
        <v>6667</v>
      </c>
      <c r="AA271" t="s">
        <v>1542</v>
      </c>
      <c r="AB271" t="s">
        <v>1536</v>
      </c>
      <c r="AC271" t="s">
        <v>1543</v>
      </c>
      <c r="AD271" t="s">
        <v>1407</v>
      </c>
      <c r="AE271" t="s">
        <v>1544</v>
      </c>
      <c r="AF271" t="s">
        <v>137</v>
      </c>
      <c r="AG271" t="s">
        <v>138</v>
      </c>
      <c r="AI271" t="s">
        <v>406</v>
      </c>
      <c r="AK271" t="s">
        <v>140</v>
      </c>
      <c r="AM271" t="s">
        <v>141</v>
      </c>
      <c r="AZ271" t="s">
        <v>2762</v>
      </c>
      <c r="BA271" t="s">
        <v>1208</v>
      </c>
      <c r="BB271" t="s">
        <v>2763</v>
      </c>
      <c r="BC271" t="s">
        <v>2764</v>
      </c>
      <c r="BE271" s="15">
        <v>44105</v>
      </c>
      <c r="BG271" t="s">
        <v>145</v>
      </c>
      <c r="BH271">
        <v>1E-3</v>
      </c>
      <c r="BI271" t="s">
        <v>406</v>
      </c>
      <c r="BJ271" s="15"/>
      <c r="BK271" t="s">
        <v>146</v>
      </c>
      <c r="BL271">
        <v>7</v>
      </c>
      <c r="BM271" s="16">
        <v>44097.697916666701</v>
      </c>
      <c r="BO271" s="16"/>
      <c r="BP271" t="s">
        <v>407</v>
      </c>
      <c r="BQ271" t="s">
        <v>407</v>
      </c>
      <c r="BS271">
        <v>1E-3</v>
      </c>
      <c r="BT271" t="b">
        <v>0</v>
      </c>
      <c r="BV271">
        <v>1</v>
      </c>
      <c r="BW271">
        <v>0.5</v>
      </c>
      <c r="BX271" t="s">
        <v>1103</v>
      </c>
      <c r="BY271" t="s">
        <v>1536</v>
      </c>
      <c r="BZ271" t="s">
        <v>1537</v>
      </c>
      <c r="CA271" t="s">
        <v>1547</v>
      </c>
      <c r="CB271" t="s">
        <v>6448</v>
      </c>
      <c r="CC271" t="s">
        <v>6668</v>
      </c>
      <c r="CD271" t="s">
        <v>1549</v>
      </c>
      <c r="CI271">
        <v>40.152069439999998</v>
      </c>
      <c r="CJ271">
        <v>-109.74118056</v>
      </c>
      <c r="CN271" t="s">
        <v>135</v>
      </c>
      <c r="CO271" t="s">
        <v>153</v>
      </c>
      <c r="CV271" t="s">
        <v>154</v>
      </c>
      <c r="CW271" t="s">
        <v>514</v>
      </c>
      <c r="CX271" t="s">
        <v>1414</v>
      </c>
      <c r="DC271" s="15"/>
      <c r="DH271" t="s">
        <v>146</v>
      </c>
    </row>
    <row r="272" spans="1:112" x14ac:dyDescent="0.25">
      <c r="A272" t="s">
        <v>1536</v>
      </c>
      <c r="B272" t="s">
        <v>1537</v>
      </c>
      <c r="C272" t="s">
        <v>7006</v>
      </c>
      <c r="D272" t="s">
        <v>124</v>
      </c>
      <c r="E272" t="s">
        <v>125</v>
      </c>
      <c r="G272" s="15">
        <v>44098</v>
      </c>
      <c r="H272" t="s">
        <v>1022</v>
      </c>
      <c r="I272" t="s">
        <v>128</v>
      </c>
      <c r="J272" s="15"/>
      <c r="T272" t="s">
        <v>1540</v>
      </c>
      <c r="V272" t="s">
        <v>6664</v>
      </c>
      <c r="AA272" t="s">
        <v>1542</v>
      </c>
      <c r="AB272" t="s">
        <v>1536</v>
      </c>
      <c r="AC272" t="s">
        <v>1543</v>
      </c>
      <c r="AD272" t="s">
        <v>1407</v>
      </c>
      <c r="AE272" t="s">
        <v>1544</v>
      </c>
      <c r="AF272" t="s">
        <v>137</v>
      </c>
      <c r="AG272" t="s">
        <v>138</v>
      </c>
      <c r="AI272" t="s">
        <v>406</v>
      </c>
      <c r="AK272" t="s">
        <v>140</v>
      </c>
      <c r="AM272" t="s">
        <v>141</v>
      </c>
      <c r="AZ272" t="s">
        <v>2762</v>
      </c>
      <c r="BA272" t="s">
        <v>1208</v>
      </c>
      <c r="BB272" t="s">
        <v>2763</v>
      </c>
      <c r="BC272" t="s">
        <v>2764</v>
      </c>
      <c r="BE272" s="15">
        <v>44108</v>
      </c>
      <c r="BG272" t="s">
        <v>145</v>
      </c>
      <c r="BH272">
        <v>1E-3</v>
      </c>
      <c r="BI272" t="s">
        <v>406</v>
      </c>
      <c r="BJ272" s="15"/>
      <c r="BK272" t="s">
        <v>146</v>
      </c>
      <c r="BL272">
        <v>7</v>
      </c>
      <c r="BM272" s="16">
        <v>44098.6875</v>
      </c>
      <c r="BO272" s="16"/>
      <c r="BP272" t="s">
        <v>407</v>
      </c>
      <c r="BQ272" t="s">
        <v>407</v>
      </c>
      <c r="BS272">
        <v>1E-3</v>
      </c>
      <c r="BT272" t="b">
        <v>0</v>
      </c>
      <c r="BV272">
        <v>1</v>
      </c>
      <c r="BW272">
        <v>0.5</v>
      </c>
      <c r="BX272" t="s">
        <v>1103</v>
      </c>
      <c r="BY272" t="s">
        <v>1536</v>
      </c>
      <c r="BZ272" t="s">
        <v>1537</v>
      </c>
      <c r="CA272" t="s">
        <v>1547</v>
      </c>
      <c r="CB272" t="s">
        <v>6448</v>
      </c>
      <c r="CC272" t="s">
        <v>6665</v>
      </c>
      <c r="CD272" t="s">
        <v>1549</v>
      </c>
      <c r="CI272">
        <v>40.201566669999998</v>
      </c>
      <c r="CJ272">
        <v>-109.78384167</v>
      </c>
      <c r="CN272" t="s">
        <v>135</v>
      </c>
      <c r="CO272" t="s">
        <v>153</v>
      </c>
      <c r="CV272" t="s">
        <v>154</v>
      </c>
      <c r="CW272" t="s">
        <v>514</v>
      </c>
      <c r="CX272" t="s">
        <v>1414</v>
      </c>
      <c r="DC272" s="15"/>
      <c r="DH272" t="s">
        <v>146</v>
      </c>
    </row>
    <row r="273" spans="1:112" x14ac:dyDescent="0.25">
      <c r="A273" t="s">
        <v>1536</v>
      </c>
      <c r="B273" t="s">
        <v>1537</v>
      </c>
      <c r="C273" t="s">
        <v>7007</v>
      </c>
      <c r="D273" t="s">
        <v>124</v>
      </c>
      <c r="E273" t="s">
        <v>125</v>
      </c>
      <c r="G273" s="15">
        <v>44098</v>
      </c>
      <c r="H273" t="s">
        <v>232</v>
      </c>
      <c r="I273" t="s">
        <v>128</v>
      </c>
      <c r="J273" s="15"/>
      <c r="T273" t="s">
        <v>1540</v>
      </c>
      <c r="V273" t="s">
        <v>6720</v>
      </c>
      <c r="AA273" t="s">
        <v>1542</v>
      </c>
      <c r="AB273" t="s">
        <v>1536</v>
      </c>
      <c r="AC273" t="s">
        <v>1543</v>
      </c>
      <c r="AD273" t="s">
        <v>1407</v>
      </c>
      <c r="AE273" t="s">
        <v>1544</v>
      </c>
      <c r="AF273" t="s">
        <v>137</v>
      </c>
      <c r="AG273" t="s">
        <v>138</v>
      </c>
      <c r="AI273" t="s">
        <v>406</v>
      </c>
      <c r="AK273" t="s">
        <v>140</v>
      </c>
      <c r="AM273" t="s">
        <v>141</v>
      </c>
      <c r="AZ273" t="s">
        <v>2762</v>
      </c>
      <c r="BA273" t="s">
        <v>1208</v>
      </c>
      <c r="BB273" t="s">
        <v>2763</v>
      </c>
      <c r="BC273" t="s">
        <v>2764</v>
      </c>
      <c r="BE273" s="15">
        <v>44108</v>
      </c>
      <c r="BG273" t="s">
        <v>145</v>
      </c>
      <c r="BH273">
        <v>1E-3</v>
      </c>
      <c r="BI273" t="s">
        <v>406</v>
      </c>
      <c r="BJ273" s="15"/>
      <c r="BK273" t="s">
        <v>146</v>
      </c>
      <c r="BL273">
        <v>7</v>
      </c>
      <c r="BM273" s="16">
        <v>44098.697916666701</v>
      </c>
      <c r="BO273" s="16"/>
      <c r="BP273" t="s">
        <v>407</v>
      </c>
      <c r="BQ273" t="s">
        <v>407</v>
      </c>
      <c r="BS273">
        <v>1E-3</v>
      </c>
      <c r="BT273" t="b">
        <v>0</v>
      </c>
      <c r="BV273">
        <v>1</v>
      </c>
      <c r="BW273">
        <v>0.5</v>
      </c>
      <c r="BX273" t="s">
        <v>1103</v>
      </c>
      <c r="BY273" t="s">
        <v>1536</v>
      </c>
      <c r="BZ273" t="s">
        <v>1537</v>
      </c>
      <c r="CA273" t="s">
        <v>1547</v>
      </c>
      <c r="CB273" t="s">
        <v>6448</v>
      </c>
      <c r="CI273">
        <v>1</v>
      </c>
      <c r="CJ273">
        <v>-1</v>
      </c>
      <c r="CN273" t="s">
        <v>135</v>
      </c>
      <c r="CO273" t="s">
        <v>153</v>
      </c>
      <c r="CV273" t="s">
        <v>154</v>
      </c>
      <c r="DC273" s="15"/>
      <c r="DH273" t="s">
        <v>146</v>
      </c>
    </row>
    <row r="274" spans="1:112" x14ac:dyDescent="0.25">
      <c r="A274" t="s">
        <v>1536</v>
      </c>
      <c r="B274" t="s">
        <v>1537</v>
      </c>
      <c r="C274" t="s">
        <v>7008</v>
      </c>
      <c r="D274" t="s">
        <v>124</v>
      </c>
      <c r="E274" t="s">
        <v>125</v>
      </c>
      <c r="G274" s="15">
        <v>44098</v>
      </c>
      <c r="H274" t="s">
        <v>973</v>
      </c>
      <c r="I274" t="s">
        <v>128</v>
      </c>
      <c r="J274" s="15"/>
      <c r="T274" t="s">
        <v>1540</v>
      </c>
      <c r="V274" t="s">
        <v>6676</v>
      </c>
      <c r="AA274" t="s">
        <v>1542</v>
      </c>
      <c r="AB274" t="s">
        <v>1536</v>
      </c>
      <c r="AC274" t="s">
        <v>1543</v>
      </c>
      <c r="AD274" t="s">
        <v>1407</v>
      </c>
      <c r="AE274" t="s">
        <v>1544</v>
      </c>
      <c r="AF274" t="s">
        <v>137</v>
      </c>
      <c r="AG274" t="s">
        <v>138</v>
      </c>
      <c r="AI274" t="s">
        <v>406</v>
      </c>
      <c r="AK274" t="s">
        <v>140</v>
      </c>
      <c r="AM274" t="s">
        <v>141</v>
      </c>
      <c r="AZ274" t="s">
        <v>2762</v>
      </c>
      <c r="BA274" t="s">
        <v>1208</v>
      </c>
      <c r="BB274" t="s">
        <v>2763</v>
      </c>
      <c r="BC274" t="s">
        <v>2764</v>
      </c>
      <c r="BE274" s="15">
        <v>44108</v>
      </c>
      <c r="BG274" t="s">
        <v>145</v>
      </c>
      <c r="BH274">
        <v>1E-3</v>
      </c>
      <c r="BI274" t="s">
        <v>406</v>
      </c>
      <c r="BJ274" s="15"/>
      <c r="BK274" t="s">
        <v>146</v>
      </c>
      <c r="BL274">
        <v>7</v>
      </c>
      <c r="BM274" s="16">
        <v>44098.729166666701</v>
      </c>
      <c r="BO274" s="16"/>
      <c r="BP274" t="s">
        <v>407</v>
      </c>
      <c r="BQ274" t="s">
        <v>407</v>
      </c>
      <c r="BS274">
        <v>1E-3</v>
      </c>
      <c r="BT274" t="b">
        <v>0</v>
      </c>
      <c r="BV274">
        <v>1</v>
      </c>
      <c r="BW274">
        <v>0.5</v>
      </c>
      <c r="BX274" t="s">
        <v>1103</v>
      </c>
      <c r="BY274" t="s">
        <v>1536</v>
      </c>
      <c r="BZ274" t="s">
        <v>1537</v>
      </c>
      <c r="CA274" t="s">
        <v>6677</v>
      </c>
      <c r="CB274" t="s">
        <v>6448</v>
      </c>
      <c r="CC274" t="s">
        <v>6678</v>
      </c>
      <c r="CD274" t="s">
        <v>1549</v>
      </c>
      <c r="CI274">
        <v>40.24157778</v>
      </c>
      <c r="CJ274">
        <v>-109.85942778</v>
      </c>
      <c r="CN274" t="s">
        <v>135</v>
      </c>
      <c r="CO274" t="s">
        <v>153</v>
      </c>
      <c r="CV274" t="s">
        <v>154</v>
      </c>
      <c r="CW274" t="s">
        <v>514</v>
      </c>
      <c r="CX274" t="s">
        <v>1414</v>
      </c>
      <c r="DC274" s="15"/>
      <c r="DH274" t="s">
        <v>146</v>
      </c>
    </row>
    <row r="275" spans="1:112" x14ac:dyDescent="0.25">
      <c r="A275" t="s">
        <v>1536</v>
      </c>
      <c r="B275" t="s">
        <v>1537</v>
      </c>
      <c r="C275" t="s">
        <v>7009</v>
      </c>
      <c r="D275" t="s">
        <v>124</v>
      </c>
      <c r="E275" t="s">
        <v>125</v>
      </c>
      <c r="G275" s="15">
        <v>44172</v>
      </c>
      <c r="H275" t="s">
        <v>3093</v>
      </c>
      <c r="I275" t="s">
        <v>128</v>
      </c>
      <c r="J275" s="15"/>
      <c r="T275" t="s">
        <v>1540</v>
      </c>
      <c r="V275" t="s">
        <v>6673</v>
      </c>
      <c r="AA275" t="s">
        <v>1542</v>
      </c>
      <c r="AB275" t="s">
        <v>1536</v>
      </c>
      <c r="AC275" t="s">
        <v>1543</v>
      </c>
      <c r="AD275" t="s">
        <v>1407</v>
      </c>
      <c r="AE275" t="s">
        <v>1544</v>
      </c>
      <c r="AF275" t="s">
        <v>137</v>
      </c>
      <c r="AG275" t="s">
        <v>138</v>
      </c>
      <c r="AI275" t="s">
        <v>139</v>
      </c>
      <c r="AK275" t="s">
        <v>140</v>
      </c>
      <c r="AM275" t="s">
        <v>141</v>
      </c>
      <c r="AZ275" t="s">
        <v>2762</v>
      </c>
      <c r="BA275" t="s">
        <v>1208</v>
      </c>
      <c r="BB275" t="s">
        <v>2763</v>
      </c>
      <c r="BC275" t="s">
        <v>2764</v>
      </c>
      <c r="BE275" s="15">
        <v>44177</v>
      </c>
      <c r="BG275" t="s">
        <v>145</v>
      </c>
      <c r="BH275">
        <v>1</v>
      </c>
      <c r="BI275" t="s">
        <v>139</v>
      </c>
      <c r="BJ275" s="15"/>
      <c r="BK275" t="s">
        <v>146</v>
      </c>
      <c r="BL275">
        <v>7</v>
      </c>
      <c r="BM275" s="16">
        <v>44172.604166666701</v>
      </c>
      <c r="BO275" s="16"/>
      <c r="BP275" t="s">
        <v>147</v>
      </c>
      <c r="BQ275" t="s">
        <v>147</v>
      </c>
      <c r="BS275">
        <v>1</v>
      </c>
      <c r="BT275" t="b">
        <v>0</v>
      </c>
      <c r="BV275">
        <v>1</v>
      </c>
      <c r="BW275">
        <v>0.5</v>
      </c>
      <c r="BX275" t="s">
        <v>1103</v>
      </c>
      <c r="BY275" t="s">
        <v>1536</v>
      </c>
      <c r="BZ275" t="s">
        <v>1537</v>
      </c>
      <c r="CA275" t="s">
        <v>1547</v>
      </c>
      <c r="CB275" t="s">
        <v>6448</v>
      </c>
      <c r="CC275" t="s">
        <v>6674</v>
      </c>
      <c r="CD275" t="s">
        <v>1549</v>
      </c>
      <c r="CI275">
        <v>40.232916670000002</v>
      </c>
      <c r="CJ275">
        <v>-109.80218333000001</v>
      </c>
      <c r="CN275" t="s">
        <v>135</v>
      </c>
      <c r="CO275" t="s">
        <v>153</v>
      </c>
      <c r="CV275" t="s">
        <v>154</v>
      </c>
      <c r="CW275" t="s">
        <v>514</v>
      </c>
      <c r="CX275" t="s">
        <v>1414</v>
      </c>
      <c r="DC275" s="15"/>
      <c r="DH275" t="s">
        <v>146</v>
      </c>
    </row>
    <row r="276" spans="1:112" x14ac:dyDescent="0.25">
      <c r="A276" t="s">
        <v>1536</v>
      </c>
      <c r="B276" t="s">
        <v>1537</v>
      </c>
      <c r="C276" t="s">
        <v>7010</v>
      </c>
      <c r="D276" t="s">
        <v>124</v>
      </c>
      <c r="E276" t="s">
        <v>125</v>
      </c>
      <c r="G276" s="15">
        <v>44172</v>
      </c>
      <c r="H276" t="s">
        <v>3037</v>
      </c>
      <c r="I276" t="s">
        <v>128</v>
      </c>
      <c r="J276" s="15"/>
      <c r="T276" t="s">
        <v>1540</v>
      </c>
      <c r="V276" t="s">
        <v>6676</v>
      </c>
      <c r="AA276" t="s">
        <v>1542</v>
      </c>
      <c r="AB276" t="s">
        <v>1536</v>
      </c>
      <c r="AC276" t="s">
        <v>1543</v>
      </c>
      <c r="AD276" t="s">
        <v>1407</v>
      </c>
      <c r="AE276" t="s">
        <v>1544</v>
      </c>
      <c r="AF276" t="s">
        <v>137</v>
      </c>
      <c r="AG276" t="s">
        <v>138</v>
      </c>
      <c r="AI276" t="s">
        <v>139</v>
      </c>
      <c r="AK276" t="s">
        <v>140</v>
      </c>
      <c r="AM276" t="s">
        <v>141</v>
      </c>
      <c r="AZ276" t="s">
        <v>2762</v>
      </c>
      <c r="BA276" t="s">
        <v>1208</v>
      </c>
      <c r="BB276" t="s">
        <v>2763</v>
      </c>
      <c r="BC276" t="s">
        <v>2764</v>
      </c>
      <c r="BE276" s="15">
        <v>44177</v>
      </c>
      <c r="BG276" t="s">
        <v>145</v>
      </c>
      <c r="BH276">
        <v>1</v>
      </c>
      <c r="BI276" t="s">
        <v>139</v>
      </c>
      <c r="BJ276" s="15"/>
      <c r="BK276" t="s">
        <v>146</v>
      </c>
      <c r="BL276">
        <v>7</v>
      </c>
      <c r="BM276" s="16">
        <v>44172.652777777803</v>
      </c>
      <c r="BO276" s="16"/>
      <c r="BP276" t="s">
        <v>147</v>
      </c>
      <c r="BQ276" t="s">
        <v>147</v>
      </c>
      <c r="BS276">
        <v>1</v>
      </c>
      <c r="BT276" t="b">
        <v>0</v>
      </c>
      <c r="BV276">
        <v>1</v>
      </c>
      <c r="BW276">
        <v>0.5</v>
      </c>
      <c r="BX276" t="s">
        <v>1103</v>
      </c>
      <c r="BY276" t="s">
        <v>1536</v>
      </c>
      <c r="BZ276" t="s">
        <v>1537</v>
      </c>
      <c r="CA276" t="s">
        <v>6677</v>
      </c>
      <c r="CB276" t="s">
        <v>6448</v>
      </c>
      <c r="CC276" t="s">
        <v>6678</v>
      </c>
      <c r="CD276" t="s">
        <v>1549</v>
      </c>
      <c r="CI276">
        <v>40.24157778</v>
      </c>
      <c r="CJ276">
        <v>-109.85942778</v>
      </c>
      <c r="CN276" t="s">
        <v>135</v>
      </c>
      <c r="CO276" t="s">
        <v>153</v>
      </c>
      <c r="CV276" t="s">
        <v>154</v>
      </c>
      <c r="CW276" t="s">
        <v>514</v>
      </c>
      <c r="CX276" t="s">
        <v>1414</v>
      </c>
      <c r="DC276" s="15"/>
      <c r="DH276" t="s">
        <v>146</v>
      </c>
    </row>
    <row r="277" spans="1:112" x14ac:dyDescent="0.25">
      <c r="A277" t="s">
        <v>1536</v>
      </c>
      <c r="B277" t="s">
        <v>1537</v>
      </c>
      <c r="C277" t="s">
        <v>7011</v>
      </c>
      <c r="D277" t="s">
        <v>124</v>
      </c>
      <c r="E277" t="s">
        <v>125</v>
      </c>
      <c r="G277" s="15">
        <v>44172</v>
      </c>
      <c r="H277" t="s">
        <v>720</v>
      </c>
      <c r="I277" t="s">
        <v>128</v>
      </c>
      <c r="J277" s="15"/>
      <c r="T277" t="s">
        <v>1540</v>
      </c>
      <c r="V277" t="s">
        <v>6670</v>
      </c>
      <c r="AA277" t="s">
        <v>1542</v>
      </c>
      <c r="AB277" t="s">
        <v>1536</v>
      </c>
      <c r="AC277" t="s">
        <v>1543</v>
      </c>
      <c r="AD277" t="s">
        <v>1407</v>
      </c>
      <c r="AE277" t="s">
        <v>1544</v>
      </c>
      <c r="AF277" t="s">
        <v>137</v>
      </c>
      <c r="AG277" t="s">
        <v>138</v>
      </c>
      <c r="AI277" t="s">
        <v>139</v>
      </c>
      <c r="AK277" t="s">
        <v>140</v>
      </c>
      <c r="AM277" t="s">
        <v>141</v>
      </c>
      <c r="AZ277" t="s">
        <v>2762</v>
      </c>
      <c r="BA277" t="s">
        <v>1208</v>
      </c>
      <c r="BB277" t="s">
        <v>2763</v>
      </c>
      <c r="BC277" t="s">
        <v>2764</v>
      </c>
      <c r="BE277" s="15">
        <v>44177</v>
      </c>
      <c r="BG277" t="s">
        <v>145</v>
      </c>
      <c r="BH277">
        <v>1</v>
      </c>
      <c r="BI277" t="s">
        <v>139</v>
      </c>
      <c r="BJ277" s="15"/>
      <c r="BK277" t="s">
        <v>146</v>
      </c>
      <c r="BL277">
        <v>7</v>
      </c>
      <c r="BM277" s="16">
        <v>44172.708333333299</v>
      </c>
      <c r="BO277" s="16"/>
      <c r="BP277" t="s">
        <v>147</v>
      </c>
      <c r="BQ277" t="s">
        <v>147</v>
      </c>
      <c r="BS277">
        <v>1</v>
      </c>
      <c r="BT277" t="b">
        <v>0</v>
      </c>
      <c r="BV277">
        <v>1</v>
      </c>
      <c r="BW277">
        <v>0.5</v>
      </c>
      <c r="BX277" t="s">
        <v>1103</v>
      </c>
      <c r="BY277" t="s">
        <v>1536</v>
      </c>
      <c r="BZ277" t="s">
        <v>1537</v>
      </c>
      <c r="CA277" t="s">
        <v>1547</v>
      </c>
      <c r="CB277" t="s">
        <v>6448</v>
      </c>
      <c r="CC277" t="s">
        <v>6671</v>
      </c>
      <c r="CD277" t="s">
        <v>1549</v>
      </c>
      <c r="CI277">
        <v>40.206716669999999</v>
      </c>
      <c r="CJ277">
        <v>-109.85923889</v>
      </c>
      <c r="CN277" t="s">
        <v>135</v>
      </c>
      <c r="CO277" t="s">
        <v>153</v>
      </c>
      <c r="CV277" t="s">
        <v>154</v>
      </c>
      <c r="CW277" t="s">
        <v>514</v>
      </c>
      <c r="CX277" t="s">
        <v>1414</v>
      </c>
      <c r="DC277" s="15"/>
      <c r="DH277" t="s">
        <v>146</v>
      </c>
    </row>
    <row r="278" spans="1:112" x14ac:dyDescent="0.25">
      <c r="A278" t="s">
        <v>1536</v>
      </c>
      <c r="B278" t="s">
        <v>1537</v>
      </c>
      <c r="C278" t="s">
        <v>7012</v>
      </c>
      <c r="D278" t="s">
        <v>124</v>
      </c>
      <c r="E278" t="s">
        <v>125</v>
      </c>
      <c r="G278" s="15">
        <v>44172</v>
      </c>
      <c r="H278" t="s">
        <v>484</v>
      </c>
      <c r="I278" t="s">
        <v>128</v>
      </c>
      <c r="J278" s="15"/>
      <c r="T278" t="s">
        <v>1540</v>
      </c>
      <c r="V278" t="s">
        <v>6661</v>
      </c>
      <c r="AA278" t="s">
        <v>1542</v>
      </c>
      <c r="AB278" t="s">
        <v>1536</v>
      </c>
      <c r="AC278" t="s">
        <v>1543</v>
      </c>
      <c r="AD278" t="s">
        <v>1407</v>
      </c>
      <c r="AE278" t="s">
        <v>1544</v>
      </c>
      <c r="AF278" t="s">
        <v>137</v>
      </c>
      <c r="AG278" t="s">
        <v>138</v>
      </c>
      <c r="AI278" t="s">
        <v>139</v>
      </c>
      <c r="AK278" t="s">
        <v>140</v>
      </c>
      <c r="AM278" t="s">
        <v>141</v>
      </c>
      <c r="AZ278" t="s">
        <v>2762</v>
      </c>
      <c r="BA278" t="s">
        <v>1208</v>
      </c>
      <c r="BB278" t="s">
        <v>2763</v>
      </c>
      <c r="BC278" t="s">
        <v>2764</v>
      </c>
      <c r="BE278" s="15">
        <v>44177</v>
      </c>
      <c r="BG278" t="s">
        <v>145</v>
      </c>
      <c r="BH278">
        <v>1</v>
      </c>
      <c r="BI278" t="s">
        <v>139</v>
      </c>
      <c r="BJ278" s="15"/>
      <c r="BK278" t="s">
        <v>146</v>
      </c>
      <c r="BL278">
        <v>7</v>
      </c>
      <c r="BM278" s="16">
        <v>44172.739583333299</v>
      </c>
      <c r="BO278" s="16"/>
      <c r="BP278" t="s">
        <v>147</v>
      </c>
      <c r="BQ278" t="s">
        <v>147</v>
      </c>
      <c r="BS278">
        <v>1</v>
      </c>
      <c r="BT278" t="b">
        <v>0</v>
      </c>
      <c r="BV278">
        <v>1</v>
      </c>
      <c r="BW278">
        <v>0.5</v>
      </c>
      <c r="BX278" t="s">
        <v>1103</v>
      </c>
      <c r="BY278" t="s">
        <v>1536</v>
      </c>
      <c r="BZ278" t="s">
        <v>1537</v>
      </c>
      <c r="CA278" t="s">
        <v>1547</v>
      </c>
      <c r="CB278" t="s">
        <v>6448</v>
      </c>
      <c r="CC278" t="s">
        <v>6662</v>
      </c>
      <c r="CD278" t="s">
        <v>1549</v>
      </c>
      <c r="CI278">
        <v>40.192961109999999</v>
      </c>
      <c r="CJ278">
        <v>-109.91581944000001</v>
      </c>
      <c r="CN278" t="s">
        <v>135</v>
      </c>
      <c r="CO278" t="s">
        <v>153</v>
      </c>
      <c r="CV278" t="s">
        <v>154</v>
      </c>
      <c r="CW278" t="s">
        <v>514</v>
      </c>
      <c r="CX278" t="s">
        <v>1414</v>
      </c>
      <c r="DC278" s="15"/>
      <c r="DH278" t="s">
        <v>146</v>
      </c>
    </row>
    <row r="279" spans="1:112" x14ac:dyDescent="0.25">
      <c r="A279" t="s">
        <v>1536</v>
      </c>
      <c r="B279" t="s">
        <v>1537</v>
      </c>
      <c r="C279" t="s">
        <v>7013</v>
      </c>
      <c r="D279" t="s">
        <v>124</v>
      </c>
      <c r="E279" t="s">
        <v>125</v>
      </c>
      <c r="G279" s="15">
        <v>44174</v>
      </c>
      <c r="H279" t="s">
        <v>6107</v>
      </c>
      <c r="I279" t="s">
        <v>128</v>
      </c>
      <c r="J279" s="15"/>
      <c r="T279" t="s">
        <v>1540</v>
      </c>
      <c r="V279" t="s">
        <v>6667</v>
      </c>
      <c r="AA279" t="s">
        <v>1542</v>
      </c>
      <c r="AB279" t="s">
        <v>1536</v>
      </c>
      <c r="AC279" t="s">
        <v>1543</v>
      </c>
      <c r="AD279" t="s">
        <v>1407</v>
      </c>
      <c r="AE279" t="s">
        <v>1544</v>
      </c>
      <c r="AF279" t="s">
        <v>137</v>
      </c>
      <c r="AG279" t="s">
        <v>138</v>
      </c>
      <c r="AI279" t="s">
        <v>139</v>
      </c>
      <c r="AK279" t="s">
        <v>140</v>
      </c>
      <c r="AM279" t="s">
        <v>141</v>
      </c>
      <c r="AZ279" t="s">
        <v>2762</v>
      </c>
      <c r="BA279" t="s">
        <v>1208</v>
      </c>
      <c r="BB279" t="s">
        <v>2763</v>
      </c>
      <c r="BC279" t="s">
        <v>2764</v>
      </c>
      <c r="BE279" s="15">
        <v>44179</v>
      </c>
      <c r="BG279" t="s">
        <v>145</v>
      </c>
      <c r="BH279">
        <v>1</v>
      </c>
      <c r="BI279" t="s">
        <v>139</v>
      </c>
      <c r="BJ279" s="15"/>
      <c r="BK279" t="s">
        <v>146</v>
      </c>
      <c r="BL279">
        <v>7</v>
      </c>
      <c r="BM279" s="16">
        <v>44174.611111111102</v>
      </c>
      <c r="BO279" s="16"/>
      <c r="BP279" t="s">
        <v>147</v>
      </c>
      <c r="BQ279" t="s">
        <v>147</v>
      </c>
      <c r="BS279">
        <v>1</v>
      </c>
      <c r="BT279" t="b">
        <v>0</v>
      </c>
      <c r="BV279">
        <v>1</v>
      </c>
      <c r="BW279">
        <v>0.5</v>
      </c>
      <c r="BX279" t="s">
        <v>1103</v>
      </c>
      <c r="BY279" t="s">
        <v>1536</v>
      </c>
      <c r="BZ279" t="s">
        <v>1537</v>
      </c>
      <c r="CA279" t="s">
        <v>1547</v>
      </c>
      <c r="CB279" t="s">
        <v>6448</v>
      </c>
      <c r="CC279" t="s">
        <v>6668</v>
      </c>
      <c r="CD279" t="s">
        <v>1549</v>
      </c>
      <c r="CI279">
        <v>40.152069439999998</v>
      </c>
      <c r="CJ279">
        <v>-109.74118056</v>
      </c>
      <c r="CN279" t="s">
        <v>135</v>
      </c>
      <c r="CO279" t="s">
        <v>153</v>
      </c>
      <c r="CV279" t="s">
        <v>154</v>
      </c>
      <c r="CW279" t="s">
        <v>514</v>
      </c>
      <c r="CX279" t="s">
        <v>1414</v>
      </c>
      <c r="DC279" s="15"/>
      <c r="DH279" t="s">
        <v>146</v>
      </c>
    </row>
    <row r="280" spans="1:112" x14ac:dyDescent="0.25">
      <c r="A280" t="s">
        <v>1536</v>
      </c>
      <c r="B280" t="s">
        <v>1537</v>
      </c>
      <c r="C280" t="s">
        <v>7014</v>
      </c>
      <c r="D280" t="s">
        <v>124</v>
      </c>
      <c r="E280" t="s">
        <v>125</v>
      </c>
      <c r="G280" s="15">
        <v>44174</v>
      </c>
      <c r="H280" t="s">
        <v>775</v>
      </c>
      <c r="I280" t="s">
        <v>128</v>
      </c>
      <c r="J280" s="15"/>
      <c r="T280" t="s">
        <v>1540</v>
      </c>
      <c r="V280" t="s">
        <v>6720</v>
      </c>
      <c r="AA280" t="s">
        <v>1542</v>
      </c>
      <c r="AB280" t="s">
        <v>1536</v>
      </c>
      <c r="AC280" t="s">
        <v>1543</v>
      </c>
      <c r="AD280" t="s">
        <v>1407</v>
      </c>
      <c r="AE280" t="s">
        <v>1544</v>
      </c>
      <c r="AF280" t="s">
        <v>137</v>
      </c>
      <c r="AG280" t="s">
        <v>138</v>
      </c>
      <c r="AI280" t="s">
        <v>139</v>
      </c>
      <c r="AK280" t="s">
        <v>140</v>
      </c>
      <c r="AM280" t="s">
        <v>141</v>
      </c>
      <c r="AZ280" t="s">
        <v>2762</v>
      </c>
      <c r="BA280" t="s">
        <v>1208</v>
      </c>
      <c r="BB280" t="s">
        <v>2763</v>
      </c>
      <c r="BC280" t="s">
        <v>2764</v>
      </c>
      <c r="BE280" s="15">
        <v>44179</v>
      </c>
      <c r="BG280" t="s">
        <v>145</v>
      </c>
      <c r="BH280">
        <v>1</v>
      </c>
      <c r="BI280" t="s">
        <v>139</v>
      </c>
      <c r="BJ280" s="15"/>
      <c r="BK280" t="s">
        <v>146</v>
      </c>
      <c r="BL280">
        <v>7</v>
      </c>
      <c r="BM280" s="16">
        <v>44174.618055555598</v>
      </c>
      <c r="BO280" s="16"/>
      <c r="BP280" t="s">
        <v>147</v>
      </c>
      <c r="BQ280" t="s">
        <v>147</v>
      </c>
      <c r="BS280">
        <v>1</v>
      </c>
      <c r="BT280" t="b">
        <v>0</v>
      </c>
      <c r="BV280">
        <v>1</v>
      </c>
      <c r="BW280">
        <v>0.5</v>
      </c>
      <c r="BX280" t="s">
        <v>1103</v>
      </c>
      <c r="BY280" t="s">
        <v>1536</v>
      </c>
      <c r="BZ280" t="s">
        <v>1537</v>
      </c>
      <c r="CA280" t="s">
        <v>1547</v>
      </c>
      <c r="CB280" t="s">
        <v>6448</v>
      </c>
      <c r="CI280">
        <v>1</v>
      </c>
      <c r="CJ280">
        <v>-1</v>
      </c>
      <c r="CN280" t="s">
        <v>135</v>
      </c>
      <c r="CO280" t="s">
        <v>153</v>
      </c>
      <c r="CV280" t="s">
        <v>154</v>
      </c>
      <c r="DC280" s="15"/>
      <c r="DH280" t="s">
        <v>146</v>
      </c>
    </row>
    <row r="281" spans="1:112" x14ac:dyDescent="0.25">
      <c r="A281" t="s">
        <v>1400</v>
      </c>
      <c r="B281" t="s">
        <v>1401</v>
      </c>
      <c r="C281" t="s">
        <v>7015</v>
      </c>
      <c r="D281" t="s">
        <v>124</v>
      </c>
      <c r="E281" t="s">
        <v>125</v>
      </c>
      <c r="F281" t="s">
        <v>6402</v>
      </c>
      <c r="G281" s="15">
        <v>44278</v>
      </c>
      <c r="H281" t="s">
        <v>2017</v>
      </c>
      <c r="I281" t="s">
        <v>1197</v>
      </c>
      <c r="J281" s="15">
        <v>44278</v>
      </c>
      <c r="K281" t="s">
        <v>2017</v>
      </c>
      <c r="L281" t="s">
        <v>1197</v>
      </c>
      <c r="T281" t="s">
        <v>1404</v>
      </c>
      <c r="V281" t="s">
        <v>7016</v>
      </c>
      <c r="AA281" t="s">
        <v>1406</v>
      </c>
      <c r="AB281" t="s">
        <v>1400</v>
      </c>
      <c r="AC281" t="s">
        <v>1406</v>
      </c>
      <c r="AD281" t="s">
        <v>1407</v>
      </c>
      <c r="AF281" t="s">
        <v>137</v>
      </c>
      <c r="AG281" t="s">
        <v>1408</v>
      </c>
      <c r="AI281" t="s">
        <v>139</v>
      </c>
      <c r="AK281" t="s">
        <v>140</v>
      </c>
      <c r="AM281" t="s">
        <v>141</v>
      </c>
      <c r="AZ281" t="s">
        <v>1207</v>
      </c>
      <c r="BA281" t="s">
        <v>1208</v>
      </c>
      <c r="BB281" t="s">
        <v>1209</v>
      </c>
      <c r="BD281" t="s">
        <v>2774</v>
      </c>
      <c r="BE281" s="15">
        <v>44287</v>
      </c>
      <c r="BG281" t="s">
        <v>1410</v>
      </c>
      <c r="BH281">
        <v>1</v>
      </c>
      <c r="BI281" t="s">
        <v>139</v>
      </c>
      <c r="BJ281" s="15"/>
      <c r="BK281" t="s">
        <v>146</v>
      </c>
      <c r="BL281">
        <v>8</v>
      </c>
      <c r="BM281" s="16">
        <v>44278.895833333299</v>
      </c>
      <c r="BN281">
        <v>8</v>
      </c>
      <c r="BO281" s="16">
        <v>44278.895833333299</v>
      </c>
      <c r="BP281" t="s">
        <v>147</v>
      </c>
      <c r="BQ281" t="s">
        <v>147</v>
      </c>
      <c r="BS281">
        <v>1</v>
      </c>
      <c r="BT281" t="b">
        <v>0</v>
      </c>
      <c r="BV281">
        <v>1</v>
      </c>
      <c r="BW281">
        <v>0.5</v>
      </c>
      <c r="BX281" t="s">
        <v>1103</v>
      </c>
      <c r="BY281" t="s">
        <v>1400</v>
      </c>
      <c r="BZ281" t="s">
        <v>1401</v>
      </c>
      <c r="CA281" t="s">
        <v>7017</v>
      </c>
      <c r="CB281" t="s">
        <v>5014</v>
      </c>
      <c r="CD281" t="s">
        <v>3023</v>
      </c>
      <c r="CI281">
        <v>45.582270000000001</v>
      </c>
      <c r="CJ281">
        <v>-121.56276</v>
      </c>
      <c r="CN281" t="s">
        <v>1971</v>
      </c>
      <c r="CO281" t="s">
        <v>298</v>
      </c>
      <c r="CV281" t="s">
        <v>154</v>
      </c>
      <c r="CW281" t="s">
        <v>524</v>
      </c>
      <c r="CX281" t="s">
        <v>1596</v>
      </c>
      <c r="DC281" s="15"/>
      <c r="DH281" t="s">
        <v>146</v>
      </c>
    </row>
    <row r="282" spans="1:112" x14ac:dyDescent="0.25">
      <c r="A282" t="s">
        <v>1400</v>
      </c>
      <c r="B282" t="s">
        <v>1401</v>
      </c>
      <c r="C282" t="s">
        <v>7018</v>
      </c>
      <c r="D282" t="s">
        <v>124</v>
      </c>
      <c r="E282" t="s">
        <v>125</v>
      </c>
      <c r="F282" t="s">
        <v>6642</v>
      </c>
      <c r="G282" s="15">
        <v>44278</v>
      </c>
      <c r="H282" t="s">
        <v>2715</v>
      </c>
      <c r="I282" t="s">
        <v>1197</v>
      </c>
      <c r="J282" s="15">
        <v>44278</v>
      </c>
      <c r="K282" t="s">
        <v>2715</v>
      </c>
      <c r="L282" t="s">
        <v>1197</v>
      </c>
      <c r="T282" t="s">
        <v>1404</v>
      </c>
      <c r="V282" t="s">
        <v>7019</v>
      </c>
      <c r="AA282" t="s">
        <v>1406</v>
      </c>
      <c r="AB282" t="s">
        <v>1400</v>
      </c>
      <c r="AC282" t="s">
        <v>1406</v>
      </c>
      <c r="AD282" t="s">
        <v>1407</v>
      </c>
      <c r="AF282" t="s">
        <v>137</v>
      </c>
      <c r="AG282" t="s">
        <v>1408</v>
      </c>
      <c r="AI282" t="s">
        <v>139</v>
      </c>
      <c r="AK282" t="s">
        <v>140</v>
      </c>
      <c r="AM282" t="s">
        <v>141</v>
      </c>
      <c r="AZ282" t="s">
        <v>1207</v>
      </c>
      <c r="BA282" t="s">
        <v>1208</v>
      </c>
      <c r="BB282" t="s">
        <v>1209</v>
      </c>
      <c r="BD282" t="s">
        <v>2774</v>
      </c>
      <c r="BE282" s="15">
        <v>44287</v>
      </c>
      <c r="BG282" t="s">
        <v>1410</v>
      </c>
      <c r="BH282">
        <v>1</v>
      </c>
      <c r="BI282" t="s">
        <v>139</v>
      </c>
      <c r="BJ282" s="15"/>
      <c r="BK282" t="s">
        <v>146</v>
      </c>
      <c r="BL282">
        <v>8</v>
      </c>
      <c r="BM282" s="16">
        <v>44278.972222222197</v>
      </c>
      <c r="BN282">
        <v>8</v>
      </c>
      <c r="BO282" s="16">
        <v>44278.972222222197</v>
      </c>
      <c r="BP282" t="s">
        <v>147</v>
      </c>
      <c r="BQ282" t="s">
        <v>147</v>
      </c>
      <c r="BS282">
        <v>1</v>
      </c>
      <c r="BT282" t="b">
        <v>0</v>
      </c>
      <c r="BV282">
        <v>1</v>
      </c>
      <c r="BW282">
        <v>0.5</v>
      </c>
      <c r="BX282" t="s">
        <v>1103</v>
      </c>
      <c r="BY282" t="s">
        <v>1400</v>
      </c>
      <c r="BZ282" t="s">
        <v>1401</v>
      </c>
      <c r="CA282" t="s">
        <v>7020</v>
      </c>
      <c r="CB282" t="s">
        <v>6448</v>
      </c>
      <c r="CD282" t="s">
        <v>3023</v>
      </c>
      <c r="CI282">
        <v>45.582999999999998</v>
      </c>
      <c r="CJ282">
        <v>-121.5634</v>
      </c>
      <c r="CN282" t="s">
        <v>135</v>
      </c>
      <c r="CO282" t="s">
        <v>298</v>
      </c>
      <c r="CV282" t="s">
        <v>154</v>
      </c>
      <c r="CW282" t="s">
        <v>524</v>
      </c>
      <c r="CX282" t="s">
        <v>1596</v>
      </c>
      <c r="DC282" s="15"/>
      <c r="DH282" t="s">
        <v>146</v>
      </c>
    </row>
    <row r="283" spans="1:112" x14ac:dyDescent="0.25">
      <c r="A283" t="s">
        <v>1400</v>
      </c>
      <c r="B283" t="s">
        <v>1401</v>
      </c>
      <c r="C283" t="s">
        <v>7021</v>
      </c>
      <c r="D283" t="s">
        <v>124</v>
      </c>
      <c r="E283" t="s">
        <v>125</v>
      </c>
      <c r="F283" t="s">
        <v>6402</v>
      </c>
      <c r="G283" s="15">
        <v>44426</v>
      </c>
      <c r="H283" t="s">
        <v>484</v>
      </c>
      <c r="I283" t="s">
        <v>1197</v>
      </c>
      <c r="J283" s="15">
        <v>44426</v>
      </c>
      <c r="K283" t="s">
        <v>484</v>
      </c>
      <c r="L283" t="s">
        <v>1197</v>
      </c>
      <c r="T283" t="s">
        <v>1404</v>
      </c>
      <c r="V283" t="s">
        <v>7022</v>
      </c>
      <c r="AA283" t="s">
        <v>1406</v>
      </c>
      <c r="AB283" t="s">
        <v>1400</v>
      </c>
      <c r="AC283" t="s">
        <v>1406</v>
      </c>
      <c r="AD283" t="s">
        <v>1407</v>
      </c>
      <c r="AF283" t="s">
        <v>137</v>
      </c>
      <c r="AG283" t="s">
        <v>1408</v>
      </c>
      <c r="AI283" t="s">
        <v>139</v>
      </c>
      <c r="AK283" t="s">
        <v>140</v>
      </c>
      <c r="AM283" t="s">
        <v>141</v>
      </c>
      <c r="AZ283" t="s">
        <v>1207</v>
      </c>
      <c r="BA283" t="s">
        <v>1208</v>
      </c>
      <c r="BB283" t="s">
        <v>1209</v>
      </c>
      <c r="BD283" t="s">
        <v>2774</v>
      </c>
      <c r="BE283" s="15">
        <v>44434</v>
      </c>
      <c r="BG283" t="s">
        <v>1410</v>
      </c>
      <c r="BH283">
        <v>1</v>
      </c>
      <c r="BI283" t="s">
        <v>139</v>
      </c>
      <c r="BJ283" s="15"/>
      <c r="BK283" t="s">
        <v>146</v>
      </c>
      <c r="BL283">
        <v>8</v>
      </c>
      <c r="BM283" s="16">
        <v>44426.78125</v>
      </c>
      <c r="BN283">
        <v>8</v>
      </c>
      <c r="BO283" s="16">
        <v>44426.78125</v>
      </c>
      <c r="BP283" t="s">
        <v>147</v>
      </c>
      <c r="BQ283" t="s">
        <v>147</v>
      </c>
      <c r="BS283">
        <v>1</v>
      </c>
      <c r="BT283" t="b">
        <v>0</v>
      </c>
      <c r="BV283">
        <v>1</v>
      </c>
      <c r="BW283">
        <v>0.5</v>
      </c>
      <c r="BX283" t="s">
        <v>1103</v>
      </c>
      <c r="BY283" t="s">
        <v>1400</v>
      </c>
      <c r="BZ283" t="s">
        <v>1401</v>
      </c>
      <c r="CA283" t="s">
        <v>7023</v>
      </c>
      <c r="CB283" t="s">
        <v>5014</v>
      </c>
      <c r="CD283" t="s">
        <v>3066</v>
      </c>
      <c r="CI283">
        <v>45.347799999999999</v>
      </c>
      <c r="CJ283">
        <v>-118.12139999999999</v>
      </c>
      <c r="CN283" t="s">
        <v>135</v>
      </c>
      <c r="CO283" t="s">
        <v>298</v>
      </c>
      <c r="CV283" t="s">
        <v>154</v>
      </c>
      <c r="CW283" t="s">
        <v>524</v>
      </c>
      <c r="CX283" t="s">
        <v>3067</v>
      </c>
      <c r="DC283" s="15"/>
      <c r="DH283" t="s">
        <v>146</v>
      </c>
    </row>
    <row r="284" spans="1:112" x14ac:dyDescent="0.25">
      <c r="A284" t="s">
        <v>1400</v>
      </c>
      <c r="B284" t="s">
        <v>1401</v>
      </c>
      <c r="C284" t="s">
        <v>7024</v>
      </c>
      <c r="D284" t="s">
        <v>124</v>
      </c>
      <c r="E284" t="s">
        <v>125</v>
      </c>
      <c r="F284" t="s">
        <v>6402</v>
      </c>
      <c r="G284" s="15">
        <v>44473</v>
      </c>
      <c r="H284" t="s">
        <v>2005</v>
      </c>
      <c r="I284" t="s">
        <v>1197</v>
      </c>
      <c r="J284" s="15">
        <v>44473</v>
      </c>
      <c r="K284" t="s">
        <v>2005</v>
      </c>
      <c r="L284" t="s">
        <v>1197</v>
      </c>
      <c r="T284" t="s">
        <v>1404</v>
      </c>
      <c r="V284" t="s">
        <v>7025</v>
      </c>
      <c r="AA284" t="s">
        <v>1406</v>
      </c>
      <c r="AB284" t="s">
        <v>1400</v>
      </c>
      <c r="AC284" t="s">
        <v>1406</v>
      </c>
      <c r="AD284" t="s">
        <v>1407</v>
      </c>
      <c r="AF284" t="s">
        <v>137</v>
      </c>
      <c r="AG284" t="s">
        <v>1408</v>
      </c>
      <c r="AI284" t="s">
        <v>139</v>
      </c>
      <c r="AJ284" t="s">
        <v>1991</v>
      </c>
      <c r="AK284" t="s">
        <v>140</v>
      </c>
      <c r="AM284" t="s">
        <v>141</v>
      </c>
      <c r="AS284" t="s">
        <v>7026</v>
      </c>
      <c r="AZ284" t="s">
        <v>1207</v>
      </c>
      <c r="BA284" t="s">
        <v>1208</v>
      </c>
      <c r="BB284" t="s">
        <v>1209</v>
      </c>
      <c r="BD284" t="s">
        <v>1409</v>
      </c>
      <c r="BE284" s="15">
        <v>44475</v>
      </c>
      <c r="BG284" t="s">
        <v>1410</v>
      </c>
      <c r="BH284">
        <v>1</v>
      </c>
      <c r="BI284" t="s">
        <v>139</v>
      </c>
      <c r="BJ284" s="15"/>
      <c r="BK284" t="s">
        <v>146</v>
      </c>
      <c r="BL284">
        <v>8</v>
      </c>
      <c r="BM284" s="16">
        <v>44473.881944444402</v>
      </c>
      <c r="BN284">
        <v>8</v>
      </c>
      <c r="BO284" s="16">
        <v>44473.881944444402</v>
      </c>
      <c r="BP284" t="s">
        <v>147</v>
      </c>
      <c r="BQ284" t="s">
        <v>147</v>
      </c>
      <c r="BS284">
        <v>1</v>
      </c>
      <c r="BT284" t="b">
        <v>0</v>
      </c>
      <c r="BV284">
        <v>1</v>
      </c>
      <c r="BW284">
        <v>0.5</v>
      </c>
      <c r="BX284" t="s">
        <v>1103</v>
      </c>
      <c r="BY284" t="s">
        <v>1400</v>
      </c>
      <c r="BZ284" t="s">
        <v>1401</v>
      </c>
      <c r="CA284" t="s">
        <v>7027</v>
      </c>
      <c r="CB284" t="s">
        <v>5014</v>
      </c>
      <c r="CD284" t="s">
        <v>3493</v>
      </c>
      <c r="CI284">
        <v>45.646700000000003</v>
      </c>
      <c r="CJ284">
        <v>-120.2136</v>
      </c>
      <c r="CN284" t="s">
        <v>135</v>
      </c>
      <c r="CO284" t="s">
        <v>298</v>
      </c>
      <c r="CV284" t="s">
        <v>154</v>
      </c>
      <c r="CW284" t="s">
        <v>524</v>
      </c>
      <c r="CX284" t="s">
        <v>156</v>
      </c>
      <c r="DC284" s="15"/>
      <c r="DH284" t="s">
        <v>146</v>
      </c>
    </row>
    <row r="285" spans="1:112" x14ac:dyDescent="0.25">
      <c r="A285" t="s">
        <v>1400</v>
      </c>
      <c r="B285" t="s">
        <v>1401</v>
      </c>
      <c r="C285" t="s">
        <v>7028</v>
      </c>
      <c r="D285" t="s">
        <v>124</v>
      </c>
      <c r="E285" t="s">
        <v>125</v>
      </c>
      <c r="F285" t="s">
        <v>6402</v>
      </c>
      <c r="G285" s="15">
        <v>44473</v>
      </c>
      <c r="H285" t="s">
        <v>2330</v>
      </c>
      <c r="I285" t="s">
        <v>1197</v>
      </c>
      <c r="J285" s="15">
        <v>44473</v>
      </c>
      <c r="K285" t="s">
        <v>2330</v>
      </c>
      <c r="L285" t="s">
        <v>1197</v>
      </c>
      <c r="T285" t="s">
        <v>1404</v>
      </c>
      <c r="V285" t="s">
        <v>6637</v>
      </c>
      <c r="AA285" t="s">
        <v>1406</v>
      </c>
      <c r="AB285" t="s">
        <v>1400</v>
      </c>
      <c r="AC285" t="s">
        <v>1406</v>
      </c>
      <c r="AD285" t="s">
        <v>1407</v>
      </c>
      <c r="AF285" t="s">
        <v>137</v>
      </c>
      <c r="AG285" t="s">
        <v>1408</v>
      </c>
      <c r="AI285" t="s">
        <v>139</v>
      </c>
      <c r="AJ285" t="s">
        <v>1991</v>
      </c>
      <c r="AK285" t="s">
        <v>140</v>
      </c>
      <c r="AM285" t="s">
        <v>141</v>
      </c>
      <c r="AS285" t="s">
        <v>7026</v>
      </c>
      <c r="AZ285" t="s">
        <v>1207</v>
      </c>
      <c r="BA285" t="s">
        <v>1208</v>
      </c>
      <c r="BB285" t="s">
        <v>1209</v>
      </c>
      <c r="BD285" t="s">
        <v>1409</v>
      </c>
      <c r="BE285" s="15">
        <v>44475</v>
      </c>
      <c r="BG285" t="s">
        <v>1410</v>
      </c>
      <c r="BH285">
        <v>1</v>
      </c>
      <c r="BI285" t="s">
        <v>139</v>
      </c>
      <c r="BJ285" s="15"/>
      <c r="BK285" t="s">
        <v>146</v>
      </c>
      <c r="BL285">
        <v>8</v>
      </c>
      <c r="BM285" s="16">
        <v>44473.947916666701</v>
      </c>
      <c r="BN285">
        <v>8</v>
      </c>
      <c r="BO285" s="16">
        <v>44473.947916666701</v>
      </c>
      <c r="BP285" t="s">
        <v>147</v>
      </c>
      <c r="BQ285" t="s">
        <v>147</v>
      </c>
      <c r="BS285">
        <v>1</v>
      </c>
      <c r="BT285" t="b">
        <v>0</v>
      </c>
      <c r="BV285">
        <v>1</v>
      </c>
      <c r="BW285">
        <v>0.5</v>
      </c>
      <c r="BX285" t="s">
        <v>1103</v>
      </c>
      <c r="BY285" t="s">
        <v>1400</v>
      </c>
      <c r="BZ285" t="s">
        <v>1401</v>
      </c>
      <c r="CA285" t="s">
        <v>6638</v>
      </c>
      <c r="CB285" t="s">
        <v>5014</v>
      </c>
      <c r="CD285" t="s">
        <v>3493</v>
      </c>
      <c r="CI285">
        <v>45.646740000000001</v>
      </c>
      <c r="CJ285">
        <v>-120.21362000000001</v>
      </c>
      <c r="CN285" t="s">
        <v>135</v>
      </c>
      <c r="CO285" t="s">
        <v>298</v>
      </c>
      <c r="CV285" t="s">
        <v>154</v>
      </c>
      <c r="CW285" t="s">
        <v>524</v>
      </c>
      <c r="CX285" t="s">
        <v>156</v>
      </c>
      <c r="DC285" s="15"/>
      <c r="DH285" t="s">
        <v>146</v>
      </c>
    </row>
    <row r="286" spans="1:112" x14ac:dyDescent="0.25">
      <c r="A286" t="s">
        <v>7029</v>
      </c>
      <c r="B286" t="s">
        <v>7030</v>
      </c>
      <c r="C286" t="s">
        <v>7031</v>
      </c>
      <c r="D286" t="s">
        <v>124</v>
      </c>
      <c r="E286" t="s">
        <v>125</v>
      </c>
      <c r="G286" s="15">
        <v>44608</v>
      </c>
      <c r="H286" t="s">
        <v>510</v>
      </c>
      <c r="I286" t="s">
        <v>1197</v>
      </c>
      <c r="J286" s="15"/>
      <c r="M286" t="s">
        <v>7032</v>
      </c>
      <c r="N286" t="s">
        <v>130</v>
      </c>
      <c r="T286" t="s">
        <v>7033</v>
      </c>
      <c r="V286" t="s">
        <v>7034</v>
      </c>
      <c r="AA286" t="s">
        <v>7035</v>
      </c>
      <c r="AB286" t="s">
        <v>7029</v>
      </c>
      <c r="AC286" t="s">
        <v>7035</v>
      </c>
      <c r="AD286" t="s">
        <v>1407</v>
      </c>
      <c r="AE286" t="s">
        <v>6924</v>
      </c>
      <c r="AF286" t="s">
        <v>137</v>
      </c>
      <c r="AG286" t="s">
        <v>7036</v>
      </c>
      <c r="AH286">
        <v>1</v>
      </c>
      <c r="AI286" t="s">
        <v>139</v>
      </c>
      <c r="AK286" t="s">
        <v>140</v>
      </c>
      <c r="AM286" t="s">
        <v>141</v>
      </c>
      <c r="AZ286" t="s">
        <v>2762</v>
      </c>
      <c r="BA286" t="s">
        <v>1208</v>
      </c>
      <c r="BB286" t="s">
        <v>2763</v>
      </c>
      <c r="BC286" t="s">
        <v>2764</v>
      </c>
      <c r="BE286" s="15"/>
      <c r="BG286" t="s">
        <v>1968</v>
      </c>
      <c r="BH286">
        <v>1</v>
      </c>
      <c r="BI286" t="s">
        <v>139</v>
      </c>
      <c r="BJ286" s="15"/>
      <c r="BK286" t="s">
        <v>146</v>
      </c>
      <c r="BL286">
        <v>8</v>
      </c>
      <c r="BM286" s="16">
        <v>44608.707638888904</v>
      </c>
      <c r="BO286" s="16"/>
      <c r="BP286" t="s">
        <v>147</v>
      </c>
      <c r="BQ286" t="s">
        <v>147</v>
      </c>
      <c r="BR286">
        <v>1</v>
      </c>
      <c r="BS286">
        <v>1</v>
      </c>
      <c r="BT286" t="b">
        <v>0</v>
      </c>
      <c r="BU286">
        <v>1</v>
      </c>
      <c r="BV286">
        <v>1</v>
      </c>
      <c r="BW286">
        <v>0.5</v>
      </c>
      <c r="BX286" t="s">
        <v>1103</v>
      </c>
      <c r="BY286" t="s">
        <v>7029</v>
      </c>
      <c r="BZ286" t="s">
        <v>7030</v>
      </c>
      <c r="CA286" t="s">
        <v>7037</v>
      </c>
      <c r="CB286" t="s">
        <v>7038</v>
      </c>
      <c r="CD286" t="s">
        <v>7039</v>
      </c>
      <c r="CI286">
        <v>33.716850000000001</v>
      </c>
      <c r="CJ286">
        <v>-116.19499999999999</v>
      </c>
      <c r="CN286" t="s">
        <v>1971</v>
      </c>
      <c r="CO286" t="s">
        <v>298</v>
      </c>
      <c r="CV286" t="s">
        <v>154</v>
      </c>
      <c r="CW286" t="s">
        <v>6140</v>
      </c>
      <c r="CX286" t="s">
        <v>3510</v>
      </c>
      <c r="DC286" s="15"/>
      <c r="DH286" t="s">
        <v>146</v>
      </c>
    </row>
    <row r="287" spans="1:112" x14ac:dyDescent="0.25">
      <c r="A287" t="s">
        <v>7029</v>
      </c>
      <c r="B287" t="s">
        <v>7030</v>
      </c>
      <c r="C287" t="s">
        <v>7040</v>
      </c>
      <c r="D287" t="s">
        <v>124</v>
      </c>
      <c r="E287" t="s">
        <v>125</v>
      </c>
      <c r="G287" s="15">
        <v>44608</v>
      </c>
      <c r="H287" t="s">
        <v>2193</v>
      </c>
      <c r="I287" t="s">
        <v>1197</v>
      </c>
      <c r="J287" s="15"/>
      <c r="M287" t="s">
        <v>7041</v>
      </c>
      <c r="N287" t="s">
        <v>130</v>
      </c>
      <c r="T287" t="s">
        <v>7033</v>
      </c>
      <c r="V287" t="s">
        <v>7042</v>
      </c>
      <c r="AA287" t="s">
        <v>7035</v>
      </c>
      <c r="AB287" t="s">
        <v>7029</v>
      </c>
      <c r="AC287" t="s">
        <v>7035</v>
      </c>
      <c r="AD287" t="s">
        <v>1407</v>
      </c>
      <c r="AE287" t="s">
        <v>6924</v>
      </c>
      <c r="AF287" t="s">
        <v>137</v>
      </c>
      <c r="AG287" t="s">
        <v>7036</v>
      </c>
      <c r="AH287">
        <v>1</v>
      </c>
      <c r="AI287" t="s">
        <v>139</v>
      </c>
      <c r="AK287" t="s">
        <v>140</v>
      </c>
      <c r="AM287" t="s">
        <v>141</v>
      </c>
      <c r="AZ287" t="s">
        <v>2762</v>
      </c>
      <c r="BA287" t="s">
        <v>1208</v>
      </c>
      <c r="BB287" t="s">
        <v>2763</v>
      </c>
      <c r="BC287" t="s">
        <v>2764</v>
      </c>
      <c r="BE287" s="15"/>
      <c r="BG287" t="s">
        <v>1968</v>
      </c>
      <c r="BH287">
        <v>1</v>
      </c>
      <c r="BI287" t="s">
        <v>139</v>
      </c>
      <c r="BJ287" s="15"/>
      <c r="BK287" t="s">
        <v>146</v>
      </c>
      <c r="BL287">
        <v>8</v>
      </c>
      <c r="BM287" s="16">
        <v>44608.722222222197</v>
      </c>
      <c r="BO287" s="16"/>
      <c r="BP287" t="s">
        <v>147</v>
      </c>
      <c r="BQ287" t="s">
        <v>147</v>
      </c>
      <c r="BR287">
        <v>1</v>
      </c>
      <c r="BS287">
        <v>1</v>
      </c>
      <c r="BT287" t="b">
        <v>0</v>
      </c>
      <c r="BU287">
        <v>1</v>
      </c>
      <c r="BV287">
        <v>1</v>
      </c>
      <c r="BW287">
        <v>0.5</v>
      </c>
      <c r="BX287" t="s">
        <v>1103</v>
      </c>
      <c r="BY287" t="s">
        <v>7029</v>
      </c>
      <c r="BZ287" t="s">
        <v>7030</v>
      </c>
      <c r="CA287" t="s">
        <v>7037</v>
      </c>
      <c r="CB287" t="s">
        <v>7038</v>
      </c>
      <c r="CD287" t="s">
        <v>7039</v>
      </c>
      <c r="CI287">
        <v>33.717399999999998</v>
      </c>
      <c r="CJ287">
        <v>-116.1944</v>
      </c>
      <c r="CN287" t="s">
        <v>1971</v>
      </c>
      <c r="CO287" t="s">
        <v>298</v>
      </c>
      <c r="CV287" t="s">
        <v>154</v>
      </c>
      <c r="CW287" t="s">
        <v>6140</v>
      </c>
      <c r="CX287" t="s">
        <v>3510</v>
      </c>
      <c r="DC287" s="15"/>
      <c r="DH287" t="s">
        <v>146</v>
      </c>
    </row>
    <row r="288" spans="1:112" x14ac:dyDescent="0.25">
      <c r="A288" t="s">
        <v>7029</v>
      </c>
      <c r="B288" t="s">
        <v>7030</v>
      </c>
      <c r="C288" t="s">
        <v>7043</v>
      </c>
      <c r="D288" t="s">
        <v>124</v>
      </c>
      <c r="E288" t="s">
        <v>125</v>
      </c>
      <c r="G288" s="15">
        <v>44608</v>
      </c>
      <c r="H288" t="s">
        <v>1936</v>
      </c>
      <c r="I288" t="s">
        <v>1197</v>
      </c>
      <c r="J288" s="15"/>
      <c r="M288" t="s">
        <v>7044</v>
      </c>
      <c r="N288" t="s">
        <v>130</v>
      </c>
      <c r="T288" t="s">
        <v>7033</v>
      </c>
      <c r="V288" t="s">
        <v>7045</v>
      </c>
      <c r="AA288" t="s">
        <v>7035</v>
      </c>
      <c r="AB288" t="s">
        <v>7029</v>
      </c>
      <c r="AC288" t="s">
        <v>7035</v>
      </c>
      <c r="AD288" t="s">
        <v>1407</v>
      </c>
      <c r="AE288" t="s">
        <v>6924</v>
      </c>
      <c r="AF288" t="s">
        <v>137</v>
      </c>
      <c r="AG288" t="s">
        <v>7036</v>
      </c>
      <c r="AH288">
        <v>1</v>
      </c>
      <c r="AI288" t="s">
        <v>139</v>
      </c>
      <c r="AK288" t="s">
        <v>140</v>
      </c>
      <c r="AM288" t="s">
        <v>141</v>
      </c>
      <c r="AZ288" t="s">
        <v>2762</v>
      </c>
      <c r="BA288" t="s">
        <v>1208</v>
      </c>
      <c r="BB288" t="s">
        <v>2763</v>
      </c>
      <c r="BC288" t="s">
        <v>2764</v>
      </c>
      <c r="BE288" s="15"/>
      <c r="BG288" t="s">
        <v>1968</v>
      </c>
      <c r="BH288">
        <v>1</v>
      </c>
      <c r="BI288" t="s">
        <v>139</v>
      </c>
      <c r="BJ288" s="15"/>
      <c r="BK288" t="s">
        <v>146</v>
      </c>
      <c r="BL288">
        <v>8</v>
      </c>
      <c r="BM288" s="16">
        <v>44608.765972222202</v>
      </c>
      <c r="BO288" s="16"/>
      <c r="BP288" t="s">
        <v>147</v>
      </c>
      <c r="BQ288" t="s">
        <v>147</v>
      </c>
      <c r="BR288">
        <v>1</v>
      </c>
      <c r="BS288">
        <v>1</v>
      </c>
      <c r="BT288" t="b">
        <v>0</v>
      </c>
      <c r="BU288">
        <v>1</v>
      </c>
      <c r="BV288">
        <v>1</v>
      </c>
      <c r="BW288">
        <v>0.5</v>
      </c>
      <c r="BX288" t="s">
        <v>1103</v>
      </c>
      <c r="BY288" t="s">
        <v>7029</v>
      </c>
      <c r="BZ288" t="s">
        <v>7030</v>
      </c>
      <c r="CA288" t="s">
        <v>7037</v>
      </c>
      <c r="CB288" t="s">
        <v>7038</v>
      </c>
      <c r="CD288" t="s">
        <v>7039</v>
      </c>
      <c r="CI288">
        <v>33.685809999999996</v>
      </c>
      <c r="CJ288">
        <v>-116.16589999999999</v>
      </c>
      <c r="CN288" t="s">
        <v>1971</v>
      </c>
      <c r="CO288" t="s">
        <v>298</v>
      </c>
      <c r="CV288" t="s">
        <v>154</v>
      </c>
      <c r="CW288" t="s">
        <v>6140</v>
      </c>
      <c r="CX288" t="s">
        <v>3510</v>
      </c>
      <c r="DC288" s="15"/>
      <c r="DH288" t="s">
        <v>146</v>
      </c>
    </row>
    <row r="289" spans="1:112" x14ac:dyDescent="0.25">
      <c r="A289" t="s">
        <v>7029</v>
      </c>
      <c r="B289" t="s">
        <v>7030</v>
      </c>
      <c r="C289" t="s">
        <v>7046</v>
      </c>
      <c r="D289" t="s">
        <v>124</v>
      </c>
      <c r="E289" t="s">
        <v>125</v>
      </c>
      <c r="G289" s="15">
        <v>45069</v>
      </c>
      <c r="H289" t="s">
        <v>940</v>
      </c>
      <c r="I289" t="s">
        <v>1197</v>
      </c>
      <c r="J289" s="15"/>
      <c r="M289" t="s">
        <v>7041</v>
      </c>
      <c r="N289" t="s">
        <v>130</v>
      </c>
      <c r="T289" t="s">
        <v>7047</v>
      </c>
      <c r="V289" t="s">
        <v>7048</v>
      </c>
      <c r="AA289" t="s">
        <v>7035</v>
      </c>
      <c r="AB289" t="s">
        <v>7029</v>
      </c>
      <c r="AC289" t="s">
        <v>7035</v>
      </c>
      <c r="AD289" t="s">
        <v>1407</v>
      </c>
      <c r="AE289" t="s">
        <v>6924</v>
      </c>
      <c r="AF289" t="s">
        <v>137</v>
      </c>
      <c r="AG289" t="s">
        <v>7036</v>
      </c>
      <c r="AH289">
        <v>1</v>
      </c>
      <c r="AI289" t="s">
        <v>139</v>
      </c>
      <c r="AK289" t="s">
        <v>140</v>
      </c>
      <c r="AM289" t="s">
        <v>141</v>
      </c>
      <c r="AZ289" t="s">
        <v>2762</v>
      </c>
      <c r="BA289" t="s">
        <v>1208</v>
      </c>
      <c r="BB289" t="s">
        <v>2763</v>
      </c>
      <c r="BC289" t="s">
        <v>2764</v>
      </c>
      <c r="BE289" s="15"/>
      <c r="BG289" t="s">
        <v>1968</v>
      </c>
      <c r="BH289">
        <v>1</v>
      </c>
      <c r="BI289" t="s">
        <v>139</v>
      </c>
      <c r="BJ289" s="15"/>
      <c r="BK289" t="s">
        <v>146</v>
      </c>
      <c r="BL289">
        <v>8</v>
      </c>
      <c r="BM289" s="16">
        <v>45069.770138888904</v>
      </c>
      <c r="BO289" s="16"/>
      <c r="BP289" t="s">
        <v>147</v>
      </c>
      <c r="BQ289" t="s">
        <v>147</v>
      </c>
      <c r="BR289">
        <v>1</v>
      </c>
      <c r="BS289">
        <v>1</v>
      </c>
      <c r="BT289" t="b">
        <v>0</v>
      </c>
      <c r="BU289">
        <v>1</v>
      </c>
      <c r="BV289">
        <v>1</v>
      </c>
      <c r="BW289">
        <v>0.5</v>
      </c>
      <c r="BX289" t="s">
        <v>1103</v>
      </c>
      <c r="BY289" t="s">
        <v>7029</v>
      </c>
      <c r="BZ289" t="s">
        <v>7030</v>
      </c>
      <c r="CA289" t="s">
        <v>7049</v>
      </c>
      <c r="CB289" t="s">
        <v>7050</v>
      </c>
      <c r="CD289" t="s">
        <v>7039</v>
      </c>
      <c r="CI289">
        <v>33.718565900000002</v>
      </c>
      <c r="CJ289">
        <v>-116.18439720000001</v>
      </c>
      <c r="CN289" t="s">
        <v>1971</v>
      </c>
      <c r="CO289" t="s">
        <v>298</v>
      </c>
      <c r="CV289" t="s">
        <v>154</v>
      </c>
      <c r="CW289" t="s">
        <v>6140</v>
      </c>
      <c r="CX289" t="s">
        <v>3510</v>
      </c>
      <c r="DC289" s="15"/>
      <c r="DH289" t="s">
        <v>146</v>
      </c>
    </row>
    <row r="290" spans="1:112" x14ac:dyDescent="0.25">
      <c r="A290" t="s">
        <v>3107</v>
      </c>
      <c r="B290" t="s">
        <v>3108</v>
      </c>
      <c r="C290" t="s">
        <v>7051</v>
      </c>
      <c r="D290" t="s">
        <v>124</v>
      </c>
      <c r="E290" t="s">
        <v>125</v>
      </c>
      <c r="F290" t="s">
        <v>6642</v>
      </c>
      <c r="G290" s="15">
        <v>45070</v>
      </c>
      <c r="H290" t="s">
        <v>1325</v>
      </c>
      <c r="I290" t="s">
        <v>1432</v>
      </c>
      <c r="J290" s="15"/>
      <c r="M290" t="s">
        <v>1445</v>
      </c>
      <c r="N290" t="s">
        <v>130</v>
      </c>
      <c r="T290" t="s">
        <v>3110</v>
      </c>
      <c r="U290" t="s">
        <v>7052</v>
      </c>
      <c r="V290" t="s">
        <v>7053</v>
      </c>
      <c r="AA290" t="s">
        <v>3113</v>
      </c>
      <c r="AB290" t="s">
        <v>3107</v>
      </c>
      <c r="AC290" t="s">
        <v>3113</v>
      </c>
      <c r="AD290" t="s">
        <v>1407</v>
      </c>
      <c r="AF290" t="s">
        <v>137</v>
      </c>
      <c r="AG290" t="s">
        <v>138</v>
      </c>
      <c r="AH290">
        <v>0.4</v>
      </c>
      <c r="AI290" t="s">
        <v>139</v>
      </c>
      <c r="AK290" t="s">
        <v>140</v>
      </c>
      <c r="AM290" t="s">
        <v>141</v>
      </c>
      <c r="AS290" t="s">
        <v>3114</v>
      </c>
      <c r="AZ290" t="s">
        <v>1074</v>
      </c>
      <c r="BA290" t="s">
        <v>3107</v>
      </c>
      <c r="BB290" t="s">
        <v>3115</v>
      </c>
      <c r="BD290" t="s">
        <v>3116</v>
      </c>
      <c r="BE290" s="15">
        <v>45072</v>
      </c>
      <c r="BG290" t="s">
        <v>3117</v>
      </c>
      <c r="BH290">
        <v>1</v>
      </c>
      <c r="BI290" t="s">
        <v>139</v>
      </c>
      <c r="BJ290" s="15"/>
      <c r="BK290" t="s">
        <v>146</v>
      </c>
      <c r="BL290">
        <v>5</v>
      </c>
      <c r="BM290" s="16">
        <v>45070.6875</v>
      </c>
      <c r="BO290" s="16"/>
      <c r="BP290" t="s">
        <v>147</v>
      </c>
      <c r="BQ290" t="s">
        <v>147</v>
      </c>
      <c r="BR290">
        <v>0.4</v>
      </c>
      <c r="BS290">
        <v>1</v>
      </c>
      <c r="BT290" t="b">
        <v>0</v>
      </c>
      <c r="BU290">
        <v>0.4</v>
      </c>
      <c r="BV290">
        <v>1</v>
      </c>
      <c r="BW290">
        <v>0.5</v>
      </c>
      <c r="BX290" t="s">
        <v>1103</v>
      </c>
      <c r="BY290" t="s">
        <v>3107</v>
      </c>
      <c r="BZ290" t="s">
        <v>3108</v>
      </c>
      <c r="CA290" t="s">
        <v>7054</v>
      </c>
      <c r="CB290" t="s">
        <v>7055</v>
      </c>
      <c r="CD290" t="s">
        <v>3119</v>
      </c>
      <c r="CI290">
        <v>28.045736654999999</v>
      </c>
      <c r="CJ290">
        <v>-82.345219999999998</v>
      </c>
      <c r="CK290" t="s">
        <v>324</v>
      </c>
      <c r="CL290" t="s">
        <v>135</v>
      </c>
      <c r="CM290" t="s">
        <v>296</v>
      </c>
      <c r="CN290" t="s">
        <v>3120</v>
      </c>
      <c r="CO290" t="s">
        <v>298</v>
      </c>
      <c r="CV290" t="s">
        <v>154</v>
      </c>
      <c r="CW290" t="s">
        <v>742</v>
      </c>
      <c r="CX290" t="s">
        <v>3121</v>
      </c>
      <c r="DC290" s="15"/>
      <c r="DH290" t="s">
        <v>146</v>
      </c>
    </row>
    <row r="291" spans="1:112" x14ac:dyDescent="0.25">
      <c r="A291" t="s">
        <v>3107</v>
      </c>
      <c r="B291" t="s">
        <v>3108</v>
      </c>
      <c r="C291" t="s">
        <v>7056</v>
      </c>
      <c r="D291" t="s">
        <v>124</v>
      </c>
      <c r="E291" t="s">
        <v>125</v>
      </c>
      <c r="F291" t="s">
        <v>6642</v>
      </c>
      <c r="G291" s="15">
        <v>45070</v>
      </c>
      <c r="H291" t="s">
        <v>309</v>
      </c>
      <c r="I291" t="s">
        <v>1432</v>
      </c>
      <c r="J291" s="15"/>
      <c r="M291" t="s">
        <v>1445</v>
      </c>
      <c r="N291" t="s">
        <v>130</v>
      </c>
      <c r="T291" t="s">
        <v>3110</v>
      </c>
      <c r="U291" t="s">
        <v>3111</v>
      </c>
      <c r="V291" t="s">
        <v>7057</v>
      </c>
      <c r="AA291" t="s">
        <v>3113</v>
      </c>
      <c r="AB291" t="s">
        <v>3107</v>
      </c>
      <c r="AC291" t="s">
        <v>3113</v>
      </c>
      <c r="AD291" t="s">
        <v>1407</v>
      </c>
      <c r="AF291" t="s">
        <v>137</v>
      </c>
      <c r="AG291" t="s">
        <v>138</v>
      </c>
      <c r="AH291">
        <v>0.4</v>
      </c>
      <c r="AI291" t="s">
        <v>139</v>
      </c>
      <c r="AK291" t="s">
        <v>140</v>
      </c>
      <c r="AM291" t="s">
        <v>141</v>
      </c>
      <c r="AS291" t="s">
        <v>3114</v>
      </c>
      <c r="AZ291" t="s">
        <v>1074</v>
      </c>
      <c r="BA291" t="s">
        <v>3107</v>
      </c>
      <c r="BB291" t="s">
        <v>3115</v>
      </c>
      <c r="BD291" t="s">
        <v>3116</v>
      </c>
      <c r="BE291" s="15">
        <v>45073</v>
      </c>
      <c r="BG291" t="s">
        <v>3117</v>
      </c>
      <c r="BH291">
        <v>1</v>
      </c>
      <c r="BI291" t="s">
        <v>139</v>
      </c>
      <c r="BJ291" s="15"/>
      <c r="BK291" t="s">
        <v>146</v>
      </c>
      <c r="BL291">
        <v>5</v>
      </c>
      <c r="BM291" s="16">
        <v>45070.71875</v>
      </c>
      <c r="BO291" s="16"/>
      <c r="BP291" t="s">
        <v>147</v>
      </c>
      <c r="BQ291" t="s">
        <v>147</v>
      </c>
      <c r="BR291">
        <v>0.4</v>
      </c>
      <c r="BS291">
        <v>1</v>
      </c>
      <c r="BT291" t="b">
        <v>0</v>
      </c>
      <c r="BU291">
        <v>0.4</v>
      </c>
      <c r="BV291">
        <v>1</v>
      </c>
      <c r="BW291">
        <v>0.5</v>
      </c>
      <c r="BX291" t="s">
        <v>1103</v>
      </c>
      <c r="BY291" t="s">
        <v>3107</v>
      </c>
      <c r="BZ291" t="s">
        <v>3108</v>
      </c>
      <c r="CA291" t="s">
        <v>7058</v>
      </c>
      <c r="CB291" t="s">
        <v>6424</v>
      </c>
      <c r="CC291" t="s">
        <v>7059</v>
      </c>
      <c r="CD291" t="s">
        <v>3119</v>
      </c>
      <c r="CI291">
        <v>28.017999988</v>
      </c>
      <c r="CJ291">
        <v>-82.35</v>
      </c>
      <c r="CK291" t="s">
        <v>324</v>
      </c>
      <c r="CL291" t="s">
        <v>135</v>
      </c>
      <c r="CM291" t="s">
        <v>296</v>
      </c>
      <c r="CN291" t="s">
        <v>3120</v>
      </c>
      <c r="CO291" t="s">
        <v>298</v>
      </c>
      <c r="CV291" t="s">
        <v>154</v>
      </c>
      <c r="CW291" t="s">
        <v>742</v>
      </c>
      <c r="CX291" t="s">
        <v>3121</v>
      </c>
      <c r="DC291" s="15"/>
      <c r="DH291" t="s">
        <v>146</v>
      </c>
    </row>
    <row r="292" spans="1:112" x14ac:dyDescent="0.25">
      <c r="A292" t="s">
        <v>7029</v>
      </c>
      <c r="B292" t="s">
        <v>7030</v>
      </c>
      <c r="C292" t="s">
        <v>7060</v>
      </c>
      <c r="D292" t="s">
        <v>124</v>
      </c>
      <c r="E292" t="s">
        <v>125</v>
      </c>
      <c r="G292" s="15">
        <v>45169</v>
      </c>
      <c r="H292" t="s">
        <v>344</v>
      </c>
      <c r="I292" t="s">
        <v>1197</v>
      </c>
      <c r="J292" s="15"/>
      <c r="M292" t="s">
        <v>7041</v>
      </c>
      <c r="N292" t="s">
        <v>130</v>
      </c>
      <c r="T292" t="s">
        <v>7047</v>
      </c>
      <c r="V292" t="s">
        <v>7048</v>
      </c>
      <c r="AA292" t="s">
        <v>7035</v>
      </c>
      <c r="AB292" t="s">
        <v>7029</v>
      </c>
      <c r="AC292" t="s">
        <v>7035</v>
      </c>
      <c r="AD292" t="s">
        <v>1407</v>
      </c>
      <c r="AE292" t="s">
        <v>6924</v>
      </c>
      <c r="AF292" t="s">
        <v>137</v>
      </c>
      <c r="AG292" t="s">
        <v>7036</v>
      </c>
      <c r="AH292">
        <v>1</v>
      </c>
      <c r="AI292" t="s">
        <v>139</v>
      </c>
      <c r="AK292" t="s">
        <v>140</v>
      </c>
      <c r="AM292" t="s">
        <v>141</v>
      </c>
      <c r="AZ292" t="s">
        <v>2762</v>
      </c>
      <c r="BA292" t="s">
        <v>1208</v>
      </c>
      <c r="BB292" t="s">
        <v>2763</v>
      </c>
      <c r="BC292" t="s">
        <v>2764</v>
      </c>
      <c r="BE292" s="15"/>
      <c r="BG292" t="s">
        <v>1968</v>
      </c>
      <c r="BH292">
        <v>1</v>
      </c>
      <c r="BI292" t="s">
        <v>139</v>
      </c>
      <c r="BJ292" s="15"/>
      <c r="BK292" t="s">
        <v>146</v>
      </c>
      <c r="BL292">
        <v>8</v>
      </c>
      <c r="BM292" s="16">
        <v>45169.736111111102</v>
      </c>
      <c r="BO292" s="16"/>
      <c r="BP292" t="s">
        <v>147</v>
      </c>
      <c r="BQ292" t="s">
        <v>147</v>
      </c>
      <c r="BR292">
        <v>1</v>
      </c>
      <c r="BS292">
        <v>1</v>
      </c>
      <c r="BT292" t="b">
        <v>0</v>
      </c>
      <c r="BU292">
        <v>1</v>
      </c>
      <c r="BV292">
        <v>1</v>
      </c>
      <c r="BW292">
        <v>0.5</v>
      </c>
      <c r="BX292" t="s">
        <v>1103</v>
      </c>
      <c r="BY292" t="s">
        <v>7029</v>
      </c>
      <c r="BZ292" t="s">
        <v>7030</v>
      </c>
      <c r="CA292" t="s">
        <v>7049</v>
      </c>
      <c r="CB292" t="s">
        <v>7050</v>
      </c>
      <c r="CD292" t="s">
        <v>7039</v>
      </c>
      <c r="CI292">
        <v>33.718565900000002</v>
      </c>
      <c r="CJ292">
        <v>-116.18439720000001</v>
      </c>
      <c r="CN292" t="s">
        <v>1971</v>
      </c>
      <c r="CO292" t="s">
        <v>298</v>
      </c>
      <c r="CV292" t="s">
        <v>154</v>
      </c>
      <c r="CW292" t="s">
        <v>6140</v>
      </c>
      <c r="CX292" t="s">
        <v>3510</v>
      </c>
      <c r="DC292" s="15"/>
      <c r="DH292" t="s">
        <v>146</v>
      </c>
    </row>
    <row r="293" spans="1:112" x14ac:dyDescent="0.25">
      <c r="A293" t="s">
        <v>7029</v>
      </c>
      <c r="B293" t="s">
        <v>7030</v>
      </c>
      <c r="C293" t="s">
        <v>7061</v>
      </c>
      <c r="D293" t="s">
        <v>124</v>
      </c>
      <c r="E293" t="s">
        <v>125</v>
      </c>
      <c r="G293" s="15">
        <v>45342</v>
      </c>
      <c r="H293" t="s">
        <v>965</v>
      </c>
      <c r="I293" t="s">
        <v>1197</v>
      </c>
      <c r="J293" s="15"/>
      <c r="M293" t="s">
        <v>7032</v>
      </c>
      <c r="N293" t="s">
        <v>130</v>
      </c>
      <c r="T293" t="s">
        <v>7062</v>
      </c>
      <c r="V293" t="s">
        <v>7034</v>
      </c>
      <c r="AA293" t="s">
        <v>7035</v>
      </c>
      <c r="AB293" t="s">
        <v>7029</v>
      </c>
      <c r="AC293" t="s">
        <v>7035</v>
      </c>
      <c r="AD293" t="s">
        <v>1407</v>
      </c>
      <c r="AE293" t="s">
        <v>1544</v>
      </c>
      <c r="AF293" t="s">
        <v>137</v>
      </c>
      <c r="AG293" t="s">
        <v>7036</v>
      </c>
      <c r="AI293" t="s">
        <v>139</v>
      </c>
      <c r="AK293" t="s">
        <v>140</v>
      </c>
      <c r="AM293" t="s">
        <v>141</v>
      </c>
      <c r="AZ293" t="s">
        <v>2762</v>
      </c>
      <c r="BA293" t="s">
        <v>1208</v>
      </c>
      <c r="BB293" t="s">
        <v>2763</v>
      </c>
      <c r="BC293" t="s">
        <v>2764</v>
      </c>
      <c r="BE293" s="15"/>
      <c r="BG293" t="s">
        <v>1968</v>
      </c>
      <c r="BH293">
        <v>1</v>
      </c>
      <c r="BI293" t="s">
        <v>139</v>
      </c>
      <c r="BJ293" s="15"/>
      <c r="BK293" t="s">
        <v>146</v>
      </c>
      <c r="BL293">
        <v>8</v>
      </c>
      <c r="BM293" s="16">
        <v>45342.690972222197</v>
      </c>
      <c r="BO293" s="16"/>
      <c r="BP293" t="s">
        <v>147</v>
      </c>
      <c r="BQ293" t="s">
        <v>147</v>
      </c>
      <c r="BS293">
        <v>1</v>
      </c>
      <c r="BT293" t="b">
        <v>0</v>
      </c>
      <c r="BV293">
        <v>1</v>
      </c>
      <c r="BW293">
        <v>0.5</v>
      </c>
      <c r="BX293" t="s">
        <v>1103</v>
      </c>
      <c r="BY293" t="s">
        <v>7029</v>
      </c>
      <c r="BZ293" t="s">
        <v>7030</v>
      </c>
      <c r="CA293" t="s">
        <v>7037</v>
      </c>
      <c r="CB293" t="s">
        <v>7038</v>
      </c>
      <c r="CD293" t="s">
        <v>7039</v>
      </c>
      <c r="CI293">
        <v>33.716850000000001</v>
      </c>
      <c r="CJ293">
        <v>-116.19499999999999</v>
      </c>
      <c r="CN293" t="s">
        <v>1971</v>
      </c>
      <c r="CO293" t="s">
        <v>298</v>
      </c>
      <c r="CV293" t="s">
        <v>154</v>
      </c>
      <c r="CW293" t="s">
        <v>6140</v>
      </c>
      <c r="CX293" t="s">
        <v>3510</v>
      </c>
      <c r="DC293" s="15"/>
      <c r="DH293" t="s">
        <v>146</v>
      </c>
    </row>
    <row r="294" spans="1:112" x14ac:dyDescent="0.25">
      <c r="A294" t="s">
        <v>7029</v>
      </c>
      <c r="B294" t="s">
        <v>7030</v>
      </c>
      <c r="C294" t="s">
        <v>7063</v>
      </c>
      <c r="D294" t="s">
        <v>124</v>
      </c>
      <c r="E294" t="s">
        <v>125</v>
      </c>
      <c r="G294" s="15">
        <v>45441</v>
      </c>
      <c r="H294" t="s">
        <v>1587</v>
      </c>
      <c r="I294" t="s">
        <v>1197</v>
      </c>
      <c r="J294" s="15"/>
      <c r="M294" t="s">
        <v>220</v>
      </c>
      <c r="N294" t="s">
        <v>130</v>
      </c>
      <c r="T294" t="s">
        <v>7062</v>
      </c>
      <c r="V294" t="s">
        <v>7042</v>
      </c>
      <c r="AA294" t="s">
        <v>7035</v>
      </c>
      <c r="AB294" t="s">
        <v>7029</v>
      </c>
      <c r="AC294" t="s">
        <v>7035</v>
      </c>
      <c r="AD294" t="s">
        <v>1407</v>
      </c>
      <c r="AE294" t="s">
        <v>1544</v>
      </c>
      <c r="AF294" t="s">
        <v>137</v>
      </c>
      <c r="AG294" t="s">
        <v>7036</v>
      </c>
      <c r="AI294" t="s">
        <v>139</v>
      </c>
      <c r="AK294" t="s">
        <v>140</v>
      </c>
      <c r="AM294" t="s">
        <v>141</v>
      </c>
      <c r="AZ294" t="s">
        <v>2762</v>
      </c>
      <c r="BA294" t="s">
        <v>1208</v>
      </c>
      <c r="BB294" t="s">
        <v>2763</v>
      </c>
      <c r="BC294" t="s">
        <v>2764</v>
      </c>
      <c r="BE294" s="15"/>
      <c r="BG294" t="s">
        <v>1968</v>
      </c>
      <c r="BH294">
        <v>1</v>
      </c>
      <c r="BI294" t="s">
        <v>139</v>
      </c>
      <c r="BJ294" s="15"/>
      <c r="BK294" t="s">
        <v>146</v>
      </c>
      <c r="BL294">
        <v>8</v>
      </c>
      <c r="BM294" s="16">
        <v>45441.71875</v>
      </c>
      <c r="BO294" s="16"/>
      <c r="BP294" t="s">
        <v>147</v>
      </c>
      <c r="BQ294" t="s">
        <v>147</v>
      </c>
      <c r="BS294">
        <v>1</v>
      </c>
      <c r="BT294" t="b">
        <v>0</v>
      </c>
      <c r="BV294">
        <v>1</v>
      </c>
      <c r="BW294">
        <v>0.5</v>
      </c>
      <c r="BX294" t="s">
        <v>1103</v>
      </c>
      <c r="BY294" t="s">
        <v>7029</v>
      </c>
      <c r="BZ294" t="s">
        <v>7030</v>
      </c>
      <c r="CA294" t="s">
        <v>7037</v>
      </c>
      <c r="CB294" t="s">
        <v>7038</v>
      </c>
      <c r="CD294" t="s">
        <v>7039</v>
      </c>
      <c r="CI294">
        <v>33.717399999999998</v>
      </c>
      <c r="CJ294">
        <v>-116.1944</v>
      </c>
      <c r="CN294" t="s">
        <v>1971</v>
      </c>
      <c r="CO294" t="s">
        <v>298</v>
      </c>
      <c r="CV294" t="s">
        <v>154</v>
      </c>
      <c r="CW294" t="s">
        <v>6140</v>
      </c>
      <c r="CX294" t="s">
        <v>3510</v>
      </c>
      <c r="DC294" s="15"/>
      <c r="DH294" t="s">
        <v>146</v>
      </c>
    </row>
    <row r="295" spans="1:112" x14ac:dyDescent="0.25">
      <c r="A295" t="s">
        <v>7029</v>
      </c>
      <c r="B295" t="s">
        <v>7030</v>
      </c>
      <c r="C295" t="s">
        <v>7064</v>
      </c>
      <c r="D295" t="s">
        <v>124</v>
      </c>
      <c r="E295" t="s">
        <v>125</v>
      </c>
      <c r="G295" s="15">
        <v>45441</v>
      </c>
      <c r="H295" t="s">
        <v>1362</v>
      </c>
      <c r="I295" t="s">
        <v>1197</v>
      </c>
      <c r="J295" s="15"/>
      <c r="M295" t="s">
        <v>7065</v>
      </c>
      <c r="N295" t="s">
        <v>130</v>
      </c>
      <c r="T295" t="s">
        <v>7062</v>
      </c>
      <c r="V295" t="s">
        <v>7045</v>
      </c>
      <c r="AA295" t="s">
        <v>7035</v>
      </c>
      <c r="AB295" t="s">
        <v>7029</v>
      </c>
      <c r="AC295" t="s">
        <v>7035</v>
      </c>
      <c r="AD295" t="s">
        <v>1407</v>
      </c>
      <c r="AE295" t="s">
        <v>1544</v>
      </c>
      <c r="AF295" t="s">
        <v>137</v>
      </c>
      <c r="AG295" t="s">
        <v>7036</v>
      </c>
      <c r="AI295" t="s">
        <v>139</v>
      </c>
      <c r="AK295" t="s">
        <v>140</v>
      </c>
      <c r="AM295" t="s">
        <v>141</v>
      </c>
      <c r="AZ295" t="s">
        <v>2762</v>
      </c>
      <c r="BA295" t="s">
        <v>1208</v>
      </c>
      <c r="BB295" t="s">
        <v>2763</v>
      </c>
      <c r="BC295" t="s">
        <v>2764</v>
      </c>
      <c r="BE295" s="15"/>
      <c r="BG295" t="s">
        <v>1968</v>
      </c>
      <c r="BH295">
        <v>1</v>
      </c>
      <c r="BI295" t="s">
        <v>139</v>
      </c>
      <c r="BJ295" s="15"/>
      <c r="BK295" t="s">
        <v>146</v>
      </c>
      <c r="BL295">
        <v>8</v>
      </c>
      <c r="BM295" s="16">
        <v>45441.743055555598</v>
      </c>
      <c r="BO295" s="16"/>
      <c r="BP295" t="s">
        <v>147</v>
      </c>
      <c r="BQ295" t="s">
        <v>147</v>
      </c>
      <c r="BS295">
        <v>1</v>
      </c>
      <c r="BT295" t="b">
        <v>0</v>
      </c>
      <c r="BV295">
        <v>1</v>
      </c>
      <c r="BW295">
        <v>0.5</v>
      </c>
      <c r="BX295" t="s">
        <v>1103</v>
      </c>
      <c r="BY295" t="s">
        <v>7029</v>
      </c>
      <c r="BZ295" t="s">
        <v>7030</v>
      </c>
      <c r="CA295" t="s">
        <v>7037</v>
      </c>
      <c r="CB295" t="s">
        <v>7038</v>
      </c>
      <c r="CD295" t="s">
        <v>7039</v>
      </c>
      <c r="CI295">
        <v>33.685809999999996</v>
      </c>
      <c r="CJ295">
        <v>-116.16589999999999</v>
      </c>
      <c r="CN295" t="s">
        <v>1971</v>
      </c>
      <c r="CO295" t="s">
        <v>298</v>
      </c>
      <c r="CV295" t="s">
        <v>154</v>
      </c>
      <c r="CW295" t="s">
        <v>6140</v>
      </c>
      <c r="CX295" t="s">
        <v>3510</v>
      </c>
      <c r="DC295" s="15"/>
      <c r="DH295" t="s">
        <v>146</v>
      </c>
    </row>
    <row r="296" spans="1:112" x14ac:dyDescent="0.25">
      <c r="A296" t="s">
        <v>7029</v>
      </c>
      <c r="B296" t="s">
        <v>7030</v>
      </c>
      <c r="C296" t="s">
        <v>7066</v>
      </c>
      <c r="D296" t="s">
        <v>124</v>
      </c>
      <c r="E296" t="s">
        <v>125</v>
      </c>
      <c r="G296" s="15">
        <v>45629</v>
      </c>
      <c r="H296" t="s">
        <v>1466</v>
      </c>
      <c r="I296" t="s">
        <v>1197</v>
      </c>
      <c r="J296" s="15"/>
      <c r="M296" t="s">
        <v>220</v>
      </c>
      <c r="N296" t="s">
        <v>130</v>
      </c>
      <c r="T296" t="s">
        <v>7067</v>
      </c>
      <c r="V296" t="s">
        <v>7045</v>
      </c>
      <c r="AA296" t="s">
        <v>7035</v>
      </c>
      <c r="AB296" t="s">
        <v>7029</v>
      </c>
      <c r="AC296" t="s">
        <v>7035</v>
      </c>
      <c r="AD296" t="s">
        <v>1407</v>
      </c>
      <c r="AE296" t="s">
        <v>6924</v>
      </c>
      <c r="AF296" t="s">
        <v>137</v>
      </c>
      <c r="AG296" t="s">
        <v>7036</v>
      </c>
      <c r="AI296" t="s">
        <v>139</v>
      </c>
      <c r="AK296" t="s">
        <v>140</v>
      </c>
      <c r="AM296" t="s">
        <v>141</v>
      </c>
      <c r="AZ296" t="s">
        <v>2762</v>
      </c>
      <c r="BA296" t="s">
        <v>1208</v>
      </c>
      <c r="BB296" t="s">
        <v>2763</v>
      </c>
      <c r="BC296" t="s">
        <v>2764</v>
      </c>
      <c r="BE296" s="15"/>
      <c r="BG296" t="s">
        <v>1968</v>
      </c>
      <c r="BH296">
        <v>1</v>
      </c>
      <c r="BI296" t="s">
        <v>139</v>
      </c>
      <c r="BJ296" s="15"/>
      <c r="BK296" t="s">
        <v>146</v>
      </c>
      <c r="BL296">
        <v>8</v>
      </c>
      <c r="BM296" s="16">
        <v>45629.701388888898</v>
      </c>
      <c r="BO296" s="16"/>
      <c r="BP296" t="s">
        <v>147</v>
      </c>
      <c r="BQ296" t="s">
        <v>147</v>
      </c>
      <c r="BS296">
        <v>1</v>
      </c>
      <c r="BT296" t="b">
        <v>0</v>
      </c>
      <c r="BV296">
        <v>1</v>
      </c>
      <c r="BW296">
        <v>0.5</v>
      </c>
      <c r="BX296" t="s">
        <v>1103</v>
      </c>
      <c r="BY296" t="s">
        <v>7029</v>
      </c>
      <c r="BZ296" t="s">
        <v>7030</v>
      </c>
      <c r="CA296" t="s">
        <v>7037</v>
      </c>
      <c r="CB296" t="s">
        <v>7038</v>
      </c>
      <c r="CD296" t="s">
        <v>7039</v>
      </c>
      <c r="CI296">
        <v>33.685809999999996</v>
      </c>
      <c r="CJ296">
        <v>-116.16589999999999</v>
      </c>
      <c r="CN296" t="s">
        <v>1971</v>
      </c>
      <c r="CO296" t="s">
        <v>298</v>
      </c>
      <c r="CV296" t="s">
        <v>154</v>
      </c>
      <c r="CW296" t="s">
        <v>6140</v>
      </c>
      <c r="CX296" t="s">
        <v>3510</v>
      </c>
      <c r="DC296" s="15"/>
      <c r="DH296" t="s">
        <v>146</v>
      </c>
    </row>
    <row r="297" spans="1:112" x14ac:dyDescent="0.25">
      <c r="A297" t="s">
        <v>7029</v>
      </c>
      <c r="B297" t="s">
        <v>7030</v>
      </c>
      <c r="C297" t="s">
        <v>7068</v>
      </c>
      <c r="D297" t="s">
        <v>124</v>
      </c>
      <c r="E297" t="s">
        <v>125</v>
      </c>
      <c r="G297" s="15">
        <v>45629</v>
      </c>
      <c r="H297" t="s">
        <v>607</v>
      </c>
      <c r="I297" t="s">
        <v>1197</v>
      </c>
      <c r="J297" s="15"/>
      <c r="M297" t="s">
        <v>7069</v>
      </c>
      <c r="N297" t="s">
        <v>130</v>
      </c>
      <c r="T297" t="s">
        <v>7067</v>
      </c>
      <c r="V297" t="s">
        <v>7034</v>
      </c>
      <c r="AA297" t="s">
        <v>7035</v>
      </c>
      <c r="AB297" t="s">
        <v>7029</v>
      </c>
      <c r="AC297" t="s">
        <v>7035</v>
      </c>
      <c r="AD297" t="s">
        <v>1407</v>
      </c>
      <c r="AE297" t="s">
        <v>6924</v>
      </c>
      <c r="AF297" t="s">
        <v>137</v>
      </c>
      <c r="AG297" t="s">
        <v>7036</v>
      </c>
      <c r="AI297" t="s">
        <v>139</v>
      </c>
      <c r="AK297" t="s">
        <v>140</v>
      </c>
      <c r="AM297" t="s">
        <v>141</v>
      </c>
      <c r="AZ297" t="s">
        <v>2762</v>
      </c>
      <c r="BA297" t="s">
        <v>1208</v>
      </c>
      <c r="BB297" t="s">
        <v>2763</v>
      </c>
      <c r="BC297" t="s">
        <v>2764</v>
      </c>
      <c r="BE297" s="15"/>
      <c r="BG297" t="s">
        <v>1968</v>
      </c>
      <c r="BH297">
        <v>1</v>
      </c>
      <c r="BI297" t="s">
        <v>139</v>
      </c>
      <c r="BJ297" s="15"/>
      <c r="BK297" t="s">
        <v>146</v>
      </c>
      <c r="BL297">
        <v>8</v>
      </c>
      <c r="BM297" s="16">
        <v>45629.746527777803</v>
      </c>
      <c r="BO297" s="16"/>
      <c r="BP297" t="s">
        <v>147</v>
      </c>
      <c r="BQ297" t="s">
        <v>147</v>
      </c>
      <c r="BS297">
        <v>1</v>
      </c>
      <c r="BT297" t="b">
        <v>0</v>
      </c>
      <c r="BV297">
        <v>1</v>
      </c>
      <c r="BW297">
        <v>0.5</v>
      </c>
      <c r="BX297" t="s">
        <v>1103</v>
      </c>
      <c r="BY297" t="s">
        <v>7029</v>
      </c>
      <c r="BZ297" t="s">
        <v>7030</v>
      </c>
      <c r="CA297" t="s">
        <v>7037</v>
      </c>
      <c r="CB297" t="s">
        <v>7038</v>
      </c>
      <c r="CD297" t="s">
        <v>7039</v>
      </c>
      <c r="CI297">
        <v>33.716850000000001</v>
      </c>
      <c r="CJ297">
        <v>-116.19499999999999</v>
      </c>
      <c r="CN297" t="s">
        <v>1971</v>
      </c>
      <c r="CO297" t="s">
        <v>298</v>
      </c>
      <c r="CV297" t="s">
        <v>154</v>
      </c>
      <c r="CW297" t="s">
        <v>6140</v>
      </c>
      <c r="CX297" t="s">
        <v>3510</v>
      </c>
      <c r="DC297" s="15"/>
      <c r="DH297" t="s">
        <v>146</v>
      </c>
    </row>
    <row r="298" spans="1:112" x14ac:dyDescent="0.25">
      <c r="A298" t="s">
        <v>7029</v>
      </c>
      <c r="B298" t="s">
        <v>7030</v>
      </c>
      <c r="C298" t="s">
        <v>7070</v>
      </c>
      <c r="D298" t="s">
        <v>124</v>
      </c>
      <c r="E298" t="s">
        <v>125</v>
      </c>
      <c r="G298" s="15">
        <v>45629</v>
      </c>
      <c r="H298" t="s">
        <v>1629</v>
      </c>
      <c r="I298" t="s">
        <v>1197</v>
      </c>
      <c r="J298" s="15"/>
      <c r="M298" t="s">
        <v>7071</v>
      </c>
      <c r="N298" t="s">
        <v>130</v>
      </c>
      <c r="T298" t="s">
        <v>7067</v>
      </c>
      <c r="V298" t="s">
        <v>7042</v>
      </c>
      <c r="AA298" t="s">
        <v>7035</v>
      </c>
      <c r="AB298" t="s">
        <v>7029</v>
      </c>
      <c r="AC298" t="s">
        <v>7035</v>
      </c>
      <c r="AD298" t="s">
        <v>1407</v>
      </c>
      <c r="AE298" t="s">
        <v>6924</v>
      </c>
      <c r="AF298" t="s">
        <v>137</v>
      </c>
      <c r="AG298" t="s">
        <v>7036</v>
      </c>
      <c r="AI298" t="s">
        <v>139</v>
      </c>
      <c r="AK298" t="s">
        <v>140</v>
      </c>
      <c r="AM298" t="s">
        <v>141</v>
      </c>
      <c r="AZ298" t="s">
        <v>2762</v>
      </c>
      <c r="BA298" t="s">
        <v>1208</v>
      </c>
      <c r="BB298" t="s">
        <v>2763</v>
      </c>
      <c r="BC298" t="s">
        <v>2764</v>
      </c>
      <c r="BE298" s="15"/>
      <c r="BG298" t="s">
        <v>1968</v>
      </c>
      <c r="BH298">
        <v>1</v>
      </c>
      <c r="BI298" t="s">
        <v>139</v>
      </c>
      <c r="BJ298" s="15"/>
      <c r="BK298" t="s">
        <v>146</v>
      </c>
      <c r="BL298">
        <v>8</v>
      </c>
      <c r="BM298" s="16">
        <v>45629.763888888898</v>
      </c>
      <c r="BO298" s="16"/>
      <c r="BP298" t="s">
        <v>147</v>
      </c>
      <c r="BQ298" t="s">
        <v>147</v>
      </c>
      <c r="BS298">
        <v>1</v>
      </c>
      <c r="BT298" t="b">
        <v>0</v>
      </c>
      <c r="BV298">
        <v>1</v>
      </c>
      <c r="BW298">
        <v>0.5</v>
      </c>
      <c r="BX298" t="s">
        <v>1103</v>
      </c>
      <c r="BY298" t="s">
        <v>7029</v>
      </c>
      <c r="BZ298" t="s">
        <v>7030</v>
      </c>
      <c r="CA298" t="s">
        <v>7037</v>
      </c>
      <c r="CB298" t="s">
        <v>7038</v>
      </c>
      <c r="CD298" t="s">
        <v>7039</v>
      </c>
      <c r="CI298">
        <v>33.717399999999998</v>
      </c>
      <c r="CJ298">
        <v>-116.1944</v>
      </c>
      <c r="CN298" t="s">
        <v>1971</v>
      </c>
      <c r="CO298" t="s">
        <v>298</v>
      </c>
      <c r="CV298" t="s">
        <v>154</v>
      </c>
      <c r="CW298" t="s">
        <v>6140</v>
      </c>
      <c r="CX298" t="s">
        <v>3510</v>
      </c>
      <c r="DC298" s="15"/>
      <c r="DH298" t="s">
        <v>146</v>
      </c>
    </row>
    <row r="299" spans="1:112" x14ac:dyDescent="0.25">
      <c r="A299" t="s">
        <v>7029</v>
      </c>
      <c r="B299" t="s">
        <v>7030</v>
      </c>
      <c r="C299" t="s">
        <v>7072</v>
      </c>
      <c r="D299" t="s">
        <v>124</v>
      </c>
      <c r="E299" t="s">
        <v>125</v>
      </c>
      <c r="G299" s="15">
        <v>45720</v>
      </c>
      <c r="H299" t="s">
        <v>232</v>
      </c>
      <c r="I299" t="s">
        <v>1197</v>
      </c>
      <c r="J299" s="15"/>
      <c r="M299" t="s">
        <v>220</v>
      </c>
      <c r="N299" t="s">
        <v>130</v>
      </c>
      <c r="T299" t="s">
        <v>7067</v>
      </c>
      <c r="V299" t="s">
        <v>7045</v>
      </c>
      <c r="AA299" t="s">
        <v>7035</v>
      </c>
      <c r="AB299" t="s">
        <v>7029</v>
      </c>
      <c r="AC299" t="s">
        <v>7035</v>
      </c>
      <c r="AD299" t="s">
        <v>1407</v>
      </c>
      <c r="AE299" t="s">
        <v>1544</v>
      </c>
      <c r="AF299" t="s">
        <v>137</v>
      </c>
      <c r="AG299" t="s">
        <v>7036</v>
      </c>
      <c r="AI299" t="s">
        <v>139</v>
      </c>
      <c r="AK299" t="s">
        <v>140</v>
      </c>
      <c r="AM299" t="s">
        <v>141</v>
      </c>
      <c r="AZ299" t="s">
        <v>2762</v>
      </c>
      <c r="BA299" t="s">
        <v>1208</v>
      </c>
      <c r="BB299" t="s">
        <v>2763</v>
      </c>
      <c r="BC299" t="s">
        <v>2764</v>
      </c>
      <c r="BE299" s="15"/>
      <c r="BG299" t="s">
        <v>1968</v>
      </c>
      <c r="BH299">
        <v>1</v>
      </c>
      <c r="BI299" t="s">
        <v>139</v>
      </c>
      <c r="BJ299" s="15"/>
      <c r="BK299" t="s">
        <v>146</v>
      </c>
      <c r="BL299">
        <v>8</v>
      </c>
      <c r="BM299" s="16">
        <v>45720.739583333299</v>
      </c>
      <c r="BO299" s="16"/>
      <c r="BP299" t="s">
        <v>147</v>
      </c>
      <c r="BQ299" t="s">
        <v>147</v>
      </c>
      <c r="BS299">
        <v>1</v>
      </c>
      <c r="BT299" t="b">
        <v>0</v>
      </c>
      <c r="BV299">
        <v>1</v>
      </c>
      <c r="BW299">
        <v>0.5</v>
      </c>
      <c r="BX299" t="s">
        <v>1103</v>
      </c>
      <c r="BY299" t="s">
        <v>7029</v>
      </c>
      <c r="BZ299" t="s">
        <v>7030</v>
      </c>
      <c r="CA299" t="s">
        <v>7037</v>
      </c>
      <c r="CB299" t="s">
        <v>7038</v>
      </c>
      <c r="CD299" t="s">
        <v>7039</v>
      </c>
      <c r="CI299">
        <v>33.685809999999996</v>
      </c>
      <c r="CJ299">
        <v>-116.16589999999999</v>
      </c>
      <c r="CN299" t="s">
        <v>1971</v>
      </c>
      <c r="CO299" t="s">
        <v>298</v>
      </c>
      <c r="CV299" t="s">
        <v>154</v>
      </c>
      <c r="CW299" t="s">
        <v>6140</v>
      </c>
      <c r="CX299" t="s">
        <v>3510</v>
      </c>
      <c r="DC299" s="15"/>
      <c r="DH299" t="s">
        <v>146</v>
      </c>
    </row>
    <row r="300" spans="1:112" x14ac:dyDescent="0.25">
      <c r="A300" t="s">
        <v>1400</v>
      </c>
      <c r="B300" t="s">
        <v>1401</v>
      </c>
      <c r="C300" t="s">
        <v>7073</v>
      </c>
      <c r="D300" t="s">
        <v>124</v>
      </c>
      <c r="E300" t="s">
        <v>125</v>
      </c>
      <c r="F300" t="s">
        <v>6402</v>
      </c>
      <c r="G300" s="15">
        <v>45867</v>
      </c>
      <c r="H300" t="s">
        <v>5184</v>
      </c>
      <c r="I300" t="s">
        <v>1197</v>
      </c>
      <c r="J300" s="15">
        <v>45867</v>
      </c>
      <c r="K300" t="s">
        <v>5184</v>
      </c>
      <c r="L300" t="s">
        <v>1197</v>
      </c>
      <c r="T300" t="s">
        <v>1404</v>
      </c>
      <c r="V300" t="s">
        <v>7074</v>
      </c>
      <c r="AA300" t="s">
        <v>1406</v>
      </c>
      <c r="AB300" t="s">
        <v>1400</v>
      </c>
      <c r="AC300" t="s">
        <v>1406</v>
      </c>
      <c r="AD300" t="s">
        <v>1407</v>
      </c>
      <c r="AF300" t="s">
        <v>137</v>
      </c>
      <c r="AG300" t="s">
        <v>1408</v>
      </c>
      <c r="AI300" t="s">
        <v>139</v>
      </c>
      <c r="AK300" t="s">
        <v>140</v>
      </c>
      <c r="AM300" t="s">
        <v>141</v>
      </c>
      <c r="AS300" t="s">
        <v>3219</v>
      </c>
      <c r="AZ300" t="s">
        <v>3220</v>
      </c>
      <c r="BA300" t="s">
        <v>1208</v>
      </c>
      <c r="BB300" t="s">
        <v>3221</v>
      </c>
      <c r="BD300" t="s">
        <v>1409</v>
      </c>
      <c r="BE300" s="15">
        <v>45873</v>
      </c>
      <c r="BG300" t="s">
        <v>1410</v>
      </c>
      <c r="BH300">
        <v>1</v>
      </c>
      <c r="BI300" t="s">
        <v>139</v>
      </c>
      <c r="BJ300" s="15"/>
      <c r="BK300" t="s">
        <v>146</v>
      </c>
      <c r="BL300">
        <v>8</v>
      </c>
      <c r="BM300" s="16">
        <v>45867.874305555597</v>
      </c>
      <c r="BN300">
        <v>8</v>
      </c>
      <c r="BO300" s="16">
        <v>45867.874305555597</v>
      </c>
      <c r="BP300" t="s">
        <v>147</v>
      </c>
      <c r="BQ300" t="s">
        <v>147</v>
      </c>
      <c r="BS300">
        <v>1</v>
      </c>
      <c r="BT300" t="b">
        <v>0</v>
      </c>
      <c r="BV300">
        <v>1</v>
      </c>
      <c r="BW300">
        <v>0.5</v>
      </c>
      <c r="BX300" t="s">
        <v>1103</v>
      </c>
      <c r="BY300" t="s">
        <v>1400</v>
      </c>
      <c r="BZ300" t="s">
        <v>1401</v>
      </c>
      <c r="CA300" t="s">
        <v>7075</v>
      </c>
      <c r="CB300" t="s">
        <v>5014</v>
      </c>
      <c r="CD300" t="s">
        <v>3223</v>
      </c>
      <c r="CI300">
        <v>46.162109999999998</v>
      </c>
      <c r="CJ300">
        <v>-123.41822999999999</v>
      </c>
      <c r="CN300" t="s">
        <v>135</v>
      </c>
      <c r="CO300" t="s">
        <v>298</v>
      </c>
      <c r="CV300" t="s">
        <v>154</v>
      </c>
      <c r="CW300" t="s">
        <v>524</v>
      </c>
      <c r="CX300" t="s">
        <v>207</v>
      </c>
      <c r="DC300" s="15"/>
      <c r="DH300" t="s">
        <v>146</v>
      </c>
    </row>
    <row r="301" spans="1:112" x14ac:dyDescent="0.25">
      <c r="A301" t="s">
        <v>6416</v>
      </c>
      <c r="B301" t="s">
        <v>6417</v>
      </c>
      <c r="C301" t="s">
        <v>7076</v>
      </c>
      <c r="D301" t="s">
        <v>124</v>
      </c>
      <c r="E301" t="s">
        <v>125</v>
      </c>
      <c r="G301" s="15">
        <v>43348</v>
      </c>
      <c r="J301" s="15"/>
      <c r="T301" t="s">
        <v>6419</v>
      </c>
      <c r="V301" t="s">
        <v>6801</v>
      </c>
      <c r="AA301" t="s">
        <v>6421</v>
      </c>
      <c r="AB301" t="s">
        <v>6416</v>
      </c>
      <c r="AC301" t="s">
        <v>6422</v>
      </c>
      <c r="AD301" t="s">
        <v>1407</v>
      </c>
      <c r="AE301" t="s">
        <v>1544</v>
      </c>
      <c r="AF301" t="s">
        <v>137</v>
      </c>
      <c r="AG301" t="s">
        <v>1408</v>
      </c>
      <c r="AI301" t="s">
        <v>139</v>
      </c>
      <c r="AK301" t="s">
        <v>140</v>
      </c>
      <c r="AM301" t="s">
        <v>141</v>
      </c>
      <c r="AZ301" t="s">
        <v>2762</v>
      </c>
      <c r="BA301" t="s">
        <v>1208</v>
      </c>
      <c r="BB301" t="s">
        <v>2763</v>
      </c>
      <c r="BC301" t="s">
        <v>2764</v>
      </c>
      <c r="BE301" s="15">
        <v>43350</v>
      </c>
      <c r="BG301" t="s">
        <v>3117</v>
      </c>
      <c r="BH301">
        <v>1</v>
      </c>
      <c r="BI301" t="s">
        <v>139</v>
      </c>
      <c r="BJ301" s="15"/>
      <c r="BK301" t="s">
        <v>146</v>
      </c>
      <c r="BM301" s="16"/>
      <c r="BO301" s="16"/>
      <c r="BP301" t="s">
        <v>147</v>
      </c>
      <c r="BQ301" t="s">
        <v>147</v>
      </c>
      <c r="BS301">
        <v>1</v>
      </c>
      <c r="BT301" t="b">
        <v>0</v>
      </c>
      <c r="BV301">
        <v>1</v>
      </c>
      <c r="BW301">
        <v>0.5</v>
      </c>
      <c r="BX301" t="s">
        <v>1103</v>
      </c>
      <c r="BY301" t="s">
        <v>6416</v>
      </c>
      <c r="BZ301" t="s">
        <v>6417</v>
      </c>
      <c r="CA301" t="s">
        <v>6802</v>
      </c>
      <c r="CB301" t="s">
        <v>6448</v>
      </c>
      <c r="CD301" t="s">
        <v>6803</v>
      </c>
      <c r="CI301">
        <v>40.084967675999998</v>
      </c>
      <c r="CJ301">
        <v>-109.675747122</v>
      </c>
      <c r="CN301" t="s">
        <v>1971</v>
      </c>
      <c r="CO301" t="s">
        <v>298</v>
      </c>
      <c r="CV301" t="s">
        <v>154</v>
      </c>
      <c r="CW301" t="s">
        <v>514</v>
      </c>
      <c r="CX301" t="s">
        <v>1414</v>
      </c>
      <c r="DC301" s="15"/>
      <c r="DH301" t="s">
        <v>146</v>
      </c>
    </row>
    <row r="302" spans="1:112" x14ac:dyDescent="0.25">
      <c r="A302" t="s">
        <v>6416</v>
      </c>
      <c r="B302" t="s">
        <v>6417</v>
      </c>
      <c r="C302" t="s">
        <v>7077</v>
      </c>
      <c r="D302" t="s">
        <v>124</v>
      </c>
      <c r="E302" t="s">
        <v>125</v>
      </c>
      <c r="G302" s="15">
        <v>42354</v>
      </c>
      <c r="J302" s="15"/>
      <c r="T302" t="s">
        <v>6419</v>
      </c>
      <c r="V302" t="s">
        <v>6820</v>
      </c>
      <c r="AA302" t="s">
        <v>6421</v>
      </c>
      <c r="AB302" t="s">
        <v>6416</v>
      </c>
      <c r="AC302" t="s">
        <v>6422</v>
      </c>
      <c r="AD302" t="s">
        <v>1407</v>
      </c>
      <c r="AE302" t="s">
        <v>1544</v>
      </c>
      <c r="AF302" t="s">
        <v>137</v>
      </c>
      <c r="AG302" t="s">
        <v>1408</v>
      </c>
      <c r="AI302" t="s">
        <v>139</v>
      </c>
      <c r="AK302" t="s">
        <v>140</v>
      </c>
      <c r="AM302" t="s">
        <v>141</v>
      </c>
      <c r="AZ302" t="s">
        <v>2762</v>
      </c>
      <c r="BA302" t="s">
        <v>1208</v>
      </c>
      <c r="BB302" t="s">
        <v>2763</v>
      </c>
      <c r="BC302" t="s">
        <v>2764</v>
      </c>
      <c r="BE302" s="15">
        <v>42362</v>
      </c>
      <c r="BG302" t="s">
        <v>3117</v>
      </c>
      <c r="BH302">
        <v>1</v>
      </c>
      <c r="BI302" t="s">
        <v>139</v>
      </c>
      <c r="BJ302" s="15"/>
      <c r="BK302" t="s">
        <v>146</v>
      </c>
      <c r="BM302" s="16"/>
      <c r="BO302" s="16"/>
      <c r="BP302" t="s">
        <v>147</v>
      </c>
      <c r="BQ302" t="s">
        <v>147</v>
      </c>
      <c r="BS302">
        <v>1</v>
      </c>
      <c r="BT302" t="b">
        <v>0</v>
      </c>
      <c r="BV302">
        <v>1</v>
      </c>
      <c r="BW302">
        <v>0.5</v>
      </c>
      <c r="BX302" t="s">
        <v>1103</v>
      </c>
      <c r="BY302" t="s">
        <v>6416</v>
      </c>
      <c r="BZ302" t="s">
        <v>6417</v>
      </c>
      <c r="CA302" t="s">
        <v>6821</v>
      </c>
      <c r="CB302" t="s">
        <v>6424</v>
      </c>
      <c r="CD302" t="s">
        <v>6425</v>
      </c>
      <c r="CI302">
        <v>40.012526000000001</v>
      </c>
      <c r="CJ302">
        <v>-110.00801300000001</v>
      </c>
      <c r="CN302" t="s">
        <v>1971</v>
      </c>
      <c r="CO302" t="s">
        <v>298</v>
      </c>
      <c r="CV302" t="s">
        <v>154</v>
      </c>
      <c r="CW302" t="s">
        <v>514</v>
      </c>
      <c r="CX302" t="s">
        <v>321</v>
      </c>
      <c r="DC302" s="15"/>
      <c r="DH302" t="s">
        <v>146</v>
      </c>
    </row>
    <row r="303" spans="1:112" x14ac:dyDescent="0.25">
      <c r="A303" t="s">
        <v>6416</v>
      </c>
      <c r="B303" t="s">
        <v>6417</v>
      </c>
      <c r="C303" t="s">
        <v>7078</v>
      </c>
      <c r="D303" t="s">
        <v>124</v>
      </c>
      <c r="E303" t="s">
        <v>125</v>
      </c>
      <c r="G303" s="15">
        <v>43885</v>
      </c>
      <c r="J303" s="15"/>
      <c r="T303" t="s">
        <v>6419</v>
      </c>
      <c r="V303" t="s">
        <v>6820</v>
      </c>
      <c r="AA303" t="s">
        <v>6421</v>
      </c>
      <c r="AB303" t="s">
        <v>6416</v>
      </c>
      <c r="AC303" t="s">
        <v>6422</v>
      </c>
      <c r="AD303" t="s">
        <v>1407</v>
      </c>
      <c r="AE303" t="s">
        <v>1544</v>
      </c>
      <c r="AF303" t="s">
        <v>137</v>
      </c>
      <c r="AG303" t="s">
        <v>1408</v>
      </c>
      <c r="AI303" t="s">
        <v>139</v>
      </c>
      <c r="AK303" t="s">
        <v>140</v>
      </c>
      <c r="AM303" t="s">
        <v>141</v>
      </c>
      <c r="AZ303" t="s">
        <v>2762</v>
      </c>
      <c r="BA303" t="s">
        <v>1208</v>
      </c>
      <c r="BB303" t="s">
        <v>2763</v>
      </c>
      <c r="BC303" t="s">
        <v>2764</v>
      </c>
      <c r="BE303" s="15">
        <v>43887</v>
      </c>
      <c r="BG303" t="s">
        <v>3117</v>
      </c>
      <c r="BH303">
        <v>1</v>
      </c>
      <c r="BI303" t="s">
        <v>139</v>
      </c>
      <c r="BJ303" s="15"/>
      <c r="BK303" t="s">
        <v>146</v>
      </c>
      <c r="BM303" s="16"/>
      <c r="BO303" s="16"/>
      <c r="BP303" t="s">
        <v>147</v>
      </c>
      <c r="BQ303" t="s">
        <v>147</v>
      </c>
      <c r="BS303">
        <v>1</v>
      </c>
      <c r="BT303" t="b">
        <v>0</v>
      </c>
      <c r="BV303">
        <v>1</v>
      </c>
      <c r="BW303">
        <v>0.5</v>
      </c>
      <c r="BX303" t="s">
        <v>1103</v>
      </c>
      <c r="BY303" t="s">
        <v>6416</v>
      </c>
      <c r="BZ303" t="s">
        <v>6417</v>
      </c>
      <c r="CA303" t="s">
        <v>6821</v>
      </c>
      <c r="CB303" t="s">
        <v>6424</v>
      </c>
      <c r="CD303" t="s">
        <v>6425</v>
      </c>
      <c r="CI303">
        <v>40.012526000000001</v>
      </c>
      <c r="CJ303">
        <v>-110.00801300000001</v>
      </c>
      <c r="CN303" t="s">
        <v>1971</v>
      </c>
      <c r="CO303" t="s">
        <v>298</v>
      </c>
      <c r="CV303" t="s">
        <v>154</v>
      </c>
      <c r="CW303" t="s">
        <v>514</v>
      </c>
      <c r="CX303" t="s">
        <v>321</v>
      </c>
      <c r="DC303" s="15"/>
      <c r="DH303" t="s">
        <v>146</v>
      </c>
    </row>
    <row r="304" spans="1:112" x14ac:dyDescent="0.25">
      <c r="A304" t="s">
        <v>6416</v>
      </c>
      <c r="B304" t="s">
        <v>6417</v>
      </c>
      <c r="C304" t="s">
        <v>7079</v>
      </c>
      <c r="D304" t="s">
        <v>1980</v>
      </c>
      <c r="E304" t="s">
        <v>125</v>
      </c>
      <c r="G304" s="15">
        <v>43717</v>
      </c>
      <c r="J304" s="15"/>
      <c r="T304" t="s">
        <v>6419</v>
      </c>
      <c r="V304" t="s">
        <v>6824</v>
      </c>
      <c r="AA304" t="s">
        <v>6421</v>
      </c>
      <c r="AB304" t="s">
        <v>6416</v>
      </c>
      <c r="AC304" t="s">
        <v>6422</v>
      </c>
      <c r="AD304" t="s">
        <v>1407</v>
      </c>
      <c r="AE304" t="s">
        <v>1544</v>
      </c>
      <c r="AF304" t="s">
        <v>137</v>
      </c>
      <c r="AG304" t="s">
        <v>1408</v>
      </c>
      <c r="AI304" t="s">
        <v>139</v>
      </c>
      <c r="AK304" t="s">
        <v>140</v>
      </c>
      <c r="AM304" t="s">
        <v>141</v>
      </c>
      <c r="AZ304" t="s">
        <v>2762</v>
      </c>
      <c r="BA304" t="s">
        <v>1208</v>
      </c>
      <c r="BB304" t="s">
        <v>2763</v>
      </c>
      <c r="BC304" t="s">
        <v>2764</v>
      </c>
      <c r="BE304" s="15">
        <v>43723</v>
      </c>
      <c r="BG304" t="s">
        <v>3117</v>
      </c>
      <c r="BH304">
        <v>1</v>
      </c>
      <c r="BI304" t="s">
        <v>139</v>
      </c>
      <c r="BJ304" s="15"/>
      <c r="BK304" t="s">
        <v>146</v>
      </c>
      <c r="BM304" s="16"/>
      <c r="BO304" s="16"/>
      <c r="BP304" t="s">
        <v>147</v>
      </c>
      <c r="BQ304" t="s">
        <v>147</v>
      </c>
      <c r="BS304">
        <v>1</v>
      </c>
      <c r="BT304" t="b">
        <v>0</v>
      </c>
      <c r="BV304">
        <v>1</v>
      </c>
      <c r="BW304">
        <v>0.5</v>
      </c>
      <c r="BX304" t="s">
        <v>1103</v>
      </c>
      <c r="BY304" t="s">
        <v>6416</v>
      </c>
      <c r="BZ304" t="s">
        <v>6417</v>
      </c>
      <c r="CA304" t="s">
        <v>6825</v>
      </c>
      <c r="CB304" t="s">
        <v>6448</v>
      </c>
      <c r="CD304" t="s">
        <v>6425</v>
      </c>
      <c r="CI304">
        <v>39.842487783000003</v>
      </c>
      <c r="CJ304">
        <v>-109.91606029099999</v>
      </c>
      <c r="CN304" t="s">
        <v>1971</v>
      </c>
      <c r="CO304" t="s">
        <v>298</v>
      </c>
      <c r="CV304" t="s">
        <v>154</v>
      </c>
      <c r="CW304" t="s">
        <v>514</v>
      </c>
      <c r="CX304" t="s">
        <v>1414</v>
      </c>
      <c r="DC304" s="15"/>
      <c r="DH304" t="s">
        <v>146</v>
      </c>
    </row>
    <row r="305" spans="1:112" x14ac:dyDescent="0.25">
      <c r="A305" t="s">
        <v>6416</v>
      </c>
      <c r="B305" t="s">
        <v>6417</v>
      </c>
      <c r="C305" t="s">
        <v>7080</v>
      </c>
      <c r="D305" t="s">
        <v>124</v>
      </c>
      <c r="E305" t="s">
        <v>125</v>
      </c>
      <c r="G305" s="15">
        <v>43627</v>
      </c>
      <c r="J305" s="15"/>
      <c r="T305" t="s">
        <v>6419</v>
      </c>
      <c r="V305" t="s">
        <v>6824</v>
      </c>
      <c r="AA305" t="s">
        <v>6421</v>
      </c>
      <c r="AB305" t="s">
        <v>6416</v>
      </c>
      <c r="AC305" t="s">
        <v>6422</v>
      </c>
      <c r="AD305" t="s">
        <v>1407</v>
      </c>
      <c r="AE305" t="s">
        <v>1544</v>
      </c>
      <c r="AF305" t="s">
        <v>137</v>
      </c>
      <c r="AG305" t="s">
        <v>1408</v>
      </c>
      <c r="AI305" t="s">
        <v>139</v>
      </c>
      <c r="AK305" t="s">
        <v>140</v>
      </c>
      <c r="AM305" t="s">
        <v>141</v>
      </c>
      <c r="AZ305" t="s">
        <v>2762</v>
      </c>
      <c r="BA305" t="s">
        <v>1208</v>
      </c>
      <c r="BB305" t="s">
        <v>2763</v>
      </c>
      <c r="BC305" t="s">
        <v>2764</v>
      </c>
      <c r="BE305" s="15">
        <v>43631</v>
      </c>
      <c r="BG305" t="s">
        <v>3117</v>
      </c>
      <c r="BH305">
        <v>1</v>
      </c>
      <c r="BI305" t="s">
        <v>139</v>
      </c>
      <c r="BJ305" s="15"/>
      <c r="BK305" t="s">
        <v>146</v>
      </c>
      <c r="BM305" s="16"/>
      <c r="BO305" s="16"/>
      <c r="BP305" t="s">
        <v>147</v>
      </c>
      <c r="BQ305" t="s">
        <v>147</v>
      </c>
      <c r="BS305">
        <v>1</v>
      </c>
      <c r="BT305" t="b">
        <v>0</v>
      </c>
      <c r="BV305">
        <v>1</v>
      </c>
      <c r="BW305">
        <v>0.5</v>
      </c>
      <c r="BX305" t="s">
        <v>1103</v>
      </c>
      <c r="BY305" t="s">
        <v>6416</v>
      </c>
      <c r="BZ305" t="s">
        <v>6417</v>
      </c>
      <c r="CA305" t="s">
        <v>6825</v>
      </c>
      <c r="CB305" t="s">
        <v>6448</v>
      </c>
      <c r="CD305" t="s">
        <v>6425</v>
      </c>
      <c r="CI305">
        <v>39.842487783000003</v>
      </c>
      <c r="CJ305">
        <v>-109.91606029099999</v>
      </c>
      <c r="CN305" t="s">
        <v>1971</v>
      </c>
      <c r="CO305" t="s">
        <v>298</v>
      </c>
      <c r="CV305" t="s">
        <v>154</v>
      </c>
      <c r="CW305" t="s">
        <v>514</v>
      </c>
      <c r="CX305" t="s">
        <v>1414</v>
      </c>
      <c r="DC305" s="15"/>
      <c r="DH305" t="s">
        <v>146</v>
      </c>
    </row>
    <row r="306" spans="1:112" x14ac:dyDescent="0.25">
      <c r="A306" t="s">
        <v>6416</v>
      </c>
      <c r="B306" t="s">
        <v>6417</v>
      </c>
      <c r="C306" t="s">
        <v>7081</v>
      </c>
      <c r="D306" t="s">
        <v>124</v>
      </c>
      <c r="E306" t="s">
        <v>125</v>
      </c>
      <c r="G306" s="15">
        <v>42170</v>
      </c>
      <c r="J306" s="15"/>
      <c r="T306" t="s">
        <v>6419</v>
      </c>
      <c r="V306" t="s">
        <v>6427</v>
      </c>
      <c r="AA306" t="s">
        <v>6421</v>
      </c>
      <c r="AB306" t="s">
        <v>6416</v>
      </c>
      <c r="AC306" t="s">
        <v>6422</v>
      </c>
      <c r="AD306" t="s">
        <v>1407</v>
      </c>
      <c r="AE306" t="s">
        <v>1544</v>
      </c>
      <c r="AF306" t="s">
        <v>137</v>
      </c>
      <c r="AG306" t="s">
        <v>1408</v>
      </c>
      <c r="AI306" t="s">
        <v>139</v>
      </c>
      <c r="AK306" t="s">
        <v>140</v>
      </c>
      <c r="AM306" t="s">
        <v>141</v>
      </c>
      <c r="AZ306" t="s">
        <v>2762</v>
      </c>
      <c r="BA306" t="s">
        <v>1208</v>
      </c>
      <c r="BB306" t="s">
        <v>2763</v>
      </c>
      <c r="BC306" t="s">
        <v>2764</v>
      </c>
      <c r="BE306" s="15">
        <v>42177</v>
      </c>
      <c r="BG306" t="s">
        <v>3117</v>
      </c>
      <c r="BH306">
        <v>1</v>
      </c>
      <c r="BI306" t="s">
        <v>139</v>
      </c>
      <c r="BJ306" s="15"/>
      <c r="BK306" t="s">
        <v>146</v>
      </c>
      <c r="BM306" s="16"/>
      <c r="BO306" s="16"/>
      <c r="BP306" t="s">
        <v>147</v>
      </c>
      <c r="BQ306" t="s">
        <v>147</v>
      </c>
      <c r="BS306">
        <v>1</v>
      </c>
      <c r="BT306" t="b">
        <v>0</v>
      </c>
      <c r="BV306">
        <v>1</v>
      </c>
      <c r="BW306">
        <v>0.5</v>
      </c>
      <c r="BX306" t="s">
        <v>1103</v>
      </c>
      <c r="BY306" t="s">
        <v>6416</v>
      </c>
      <c r="BZ306" t="s">
        <v>6417</v>
      </c>
      <c r="CA306" t="s">
        <v>6428</v>
      </c>
      <c r="CB306" t="s">
        <v>6424</v>
      </c>
      <c r="CD306" t="s">
        <v>6425</v>
      </c>
      <c r="CI306">
        <v>39.854535009999999</v>
      </c>
      <c r="CJ306">
        <v>-110.29105452</v>
      </c>
      <c r="CN306" t="s">
        <v>1971</v>
      </c>
      <c r="CO306" t="s">
        <v>298</v>
      </c>
      <c r="CV306" t="s">
        <v>154</v>
      </c>
      <c r="CW306" t="s">
        <v>514</v>
      </c>
      <c r="CX306" t="s">
        <v>321</v>
      </c>
      <c r="DC306" s="15"/>
      <c r="DH306" t="s">
        <v>146</v>
      </c>
    </row>
    <row r="307" spans="1:112" x14ac:dyDescent="0.25">
      <c r="A307" t="s">
        <v>6416</v>
      </c>
      <c r="B307" t="s">
        <v>6417</v>
      </c>
      <c r="C307" t="s">
        <v>7082</v>
      </c>
      <c r="D307" t="s">
        <v>124</v>
      </c>
      <c r="E307" t="s">
        <v>125</v>
      </c>
      <c r="G307" s="15">
        <v>43801</v>
      </c>
      <c r="J307" s="15"/>
      <c r="T307" t="s">
        <v>6419</v>
      </c>
      <c r="V307" t="s">
        <v>6824</v>
      </c>
      <c r="AA307" t="s">
        <v>6421</v>
      </c>
      <c r="AB307" t="s">
        <v>6416</v>
      </c>
      <c r="AC307" t="s">
        <v>6422</v>
      </c>
      <c r="AD307" t="s">
        <v>1407</v>
      </c>
      <c r="AE307" t="s">
        <v>1544</v>
      </c>
      <c r="AF307" t="s">
        <v>137</v>
      </c>
      <c r="AG307" t="s">
        <v>1408</v>
      </c>
      <c r="AI307" t="s">
        <v>139</v>
      </c>
      <c r="AK307" t="s">
        <v>140</v>
      </c>
      <c r="AM307" t="s">
        <v>141</v>
      </c>
      <c r="AZ307" t="s">
        <v>2762</v>
      </c>
      <c r="BA307" t="s">
        <v>1208</v>
      </c>
      <c r="BB307" t="s">
        <v>2763</v>
      </c>
      <c r="BC307" t="s">
        <v>2764</v>
      </c>
      <c r="BE307" s="15">
        <v>43805</v>
      </c>
      <c r="BG307" t="s">
        <v>3117</v>
      </c>
      <c r="BH307">
        <v>1</v>
      </c>
      <c r="BI307" t="s">
        <v>139</v>
      </c>
      <c r="BJ307" s="15"/>
      <c r="BK307" t="s">
        <v>146</v>
      </c>
      <c r="BM307" s="16"/>
      <c r="BO307" s="16"/>
      <c r="BP307" t="s">
        <v>147</v>
      </c>
      <c r="BQ307" t="s">
        <v>147</v>
      </c>
      <c r="BS307">
        <v>1</v>
      </c>
      <c r="BT307" t="b">
        <v>0</v>
      </c>
      <c r="BV307">
        <v>1</v>
      </c>
      <c r="BW307">
        <v>0.5</v>
      </c>
      <c r="BX307" t="s">
        <v>1103</v>
      </c>
      <c r="BY307" t="s">
        <v>6416</v>
      </c>
      <c r="BZ307" t="s">
        <v>6417</v>
      </c>
      <c r="CA307" t="s">
        <v>6825</v>
      </c>
      <c r="CB307" t="s">
        <v>6448</v>
      </c>
      <c r="CD307" t="s">
        <v>6425</v>
      </c>
      <c r="CI307">
        <v>39.842487783000003</v>
      </c>
      <c r="CJ307">
        <v>-109.91606029099999</v>
      </c>
      <c r="CN307" t="s">
        <v>1971</v>
      </c>
      <c r="CO307" t="s">
        <v>298</v>
      </c>
      <c r="CV307" t="s">
        <v>154</v>
      </c>
      <c r="CW307" t="s">
        <v>514</v>
      </c>
      <c r="CX307" t="s">
        <v>1414</v>
      </c>
      <c r="DC307" s="15"/>
      <c r="DH307" t="s">
        <v>146</v>
      </c>
    </row>
    <row r="308" spans="1:112" x14ac:dyDescent="0.25">
      <c r="A308" t="s">
        <v>7083</v>
      </c>
      <c r="B308" t="s">
        <v>7084</v>
      </c>
      <c r="C308" t="s">
        <v>7085</v>
      </c>
      <c r="D308" t="s">
        <v>124</v>
      </c>
      <c r="E308" t="s">
        <v>125</v>
      </c>
      <c r="G308" s="15">
        <v>45915</v>
      </c>
      <c r="J308" s="15"/>
      <c r="T308" t="s">
        <v>7086</v>
      </c>
      <c r="V308" t="s">
        <v>7087</v>
      </c>
      <c r="AA308" t="s">
        <v>7088</v>
      </c>
      <c r="AB308" t="s">
        <v>7083</v>
      </c>
      <c r="AC308" t="s">
        <v>7089</v>
      </c>
      <c r="AD308" t="s">
        <v>1407</v>
      </c>
      <c r="AE308" t="s">
        <v>1544</v>
      </c>
      <c r="AF308" t="s">
        <v>137</v>
      </c>
      <c r="AG308" t="s">
        <v>138</v>
      </c>
      <c r="AI308" t="s">
        <v>139</v>
      </c>
      <c r="AK308" t="s">
        <v>140</v>
      </c>
      <c r="AM308" t="s">
        <v>141</v>
      </c>
      <c r="AZ308" t="s">
        <v>2762</v>
      </c>
      <c r="BA308" t="s">
        <v>1208</v>
      </c>
      <c r="BB308" t="s">
        <v>2763</v>
      </c>
      <c r="BC308" t="s">
        <v>2764</v>
      </c>
      <c r="BE308" s="15">
        <v>45924</v>
      </c>
      <c r="BG308" t="s">
        <v>3117</v>
      </c>
      <c r="BH308">
        <v>1</v>
      </c>
      <c r="BI308" t="s">
        <v>139</v>
      </c>
      <c r="BJ308" s="15"/>
      <c r="BK308" t="s">
        <v>146</v>
      </c>
      <c r="BM308" s="16"/>
      <c r="BO308" s="16"/>
      <c r="BP308" t="s">
        <v>147</v>
      </c>
      <c r="BQ308" t="s">
        <v>147</v>
      </c>
      <c r="BS308">
        <v>1</v>
      </c>
      <c r="BT308" t="b">
        <v>0</v>
      </c>
      <c r="BV308">
        <v>1</v>
      </c>
      <c r="BW308">
        <v>0.5</v>
      </c>
      <c r="BX308" t="s">
        <v>1103</v>
      </c>
      <c r="BY308" t="s">
        <v>7083</v>
      </c>
      <c r="BZ308" t="s">
        <v>7084</v>
      </c>
      <c r="CA308" t="s">
        <v>7090</v>
      </c>
      <c r="CB308" t="s">
        <v>6448</v>
      </c>
      <c r="CD308" t="s">
        <v>7091</v>
      </c>
      <c r="CI308">
        <v>35.429293000000001</v>
      </c>
      <c r="CJ308">
        <v>-106.62103500000001</v>
      </c>
      <c r="CN308" t="s">
        <v>1971</v>
      </c>
      <c r="CO308" t="s">
        <v>298</v>
      </c>
      <c r="CV308" t="s">
        <v>154</v>
      </c>
      <c r="CW308" t="s">
        <v>303</v>
      </c>
      <c r="CX308" t="s">
        <v>4096</v>
      </c>
      <c r="DC308" s="15"/>
      <c r="DH308" t="s">
        <v>146</v>
      </c>
    </row>
    <row r="309" spans="1:112" x14ac:dyDescent="0.25">
      <c r="A309" t="s">
        <v>6416</v>
      </c>
      <c r="B309" t="s">
        <v>6417</v>
      </c>
      <c r="C309" t="s">
        <v>7092</v>
      </c>
      <c r="D309" t="s">
        <v>124</v>
      </c>
      <c r="E309" t="s">
        <v>125</v>
      </c>
      <c r="G309" s="15">
        <v>42172</v>
      </c>
      <c r="J309" s="15"/>
      <c r="T309" t="s">
        <v>6419</v>
      </c>
      <c r="V309" t="s">
        <v>6820</v>
      </c>
      <c r="AA309" t="s">
        <v>6421</v>
      </c>
      <c r="AB309" t="s">
        <v>6416</v>
      </c>
      <c r="AC309" t="s">
        <v>6422</v>
      </c>
      <c r="AD309" t="s">
        <v>1407</v>
      </c>
      <c r="AE309" t="s">
        <v>1544</v>
      </c>
      <c r="AF309" t="s">
        <v>137</v>
      </c>
      <c r="AG309" t="s">
        <v>1408</v>
      </c>
      <c r="AI309" t="s">
        <v>139</v>
      </c>
      <c r="AK309" t="s">
        <v>140</v>
      </c>
      <c r="AM309" t="s">
        <v>141</v>
      </c>
      <c r="AZ309" t="s">
        <v>2762</v>
      </c>
      <c r="BA309" t="s">
        <v>1208</v>
      </c>
      <c r="BB309" t="s">
        <v>2763</v>
      </c>
      <c r="BC309" t="s">
        <v>2764</v>
      </c>
      <c r="BE309" s="15">
        <v>42180</v>
      </c>
      <c r="BG309" t="s">
        <v>3117</v>
      </c>
      <c r="BH309">
        <v>1</v>
      </c>
      <c r="BI309" t="s">
        <v>139</v>
      </c>
      <c r="BJ309" s="15"/>
      <c r="BK309" t="s">
        <v>146</v>
      </c>
      <c r="BM309" s="16"/>
      <c r="BO309" s="16"/>
      <c r="BP309" t="s">
        <v>147</v>
      </c>
      <c r="BQ309" t="s">
        <v>147</v>
      </c>
      <c r="BS309">
        <v>1</v>
      </c>
      <c r="BT309" t="b">
        <v>0</v>
      </c>
      <c r="BV309">
        <v>1</v>
      </c>
      <c r="BW309">
        <v>0.5</v>
      </c>
      <c r="BX309" t="s">
        <v>1103</v>
      </c>
      <c r="BY309" t="s">
        <v>6416</v>
      </c>
      <c r="BZ309" t="s">
        <v>6417</v>
      </c>
      <c r="CA309" t="s">
        <v>6821</v>
      </c>
      <c r="CB309" t="s">
        <v>6424</v>
      </c>
      <c r="CD309" t="s">
        <v>6425</v>
      </c>
      <c r="CI309">
        <v>40.012526000000001</v>
      </c>
      <c r="CJ309">
        <v>-110.00801300000001</v>
      </c>
      <c r="CN309" t="s">
        <v>1971</v>
      </c>
      <c r="CO309" t="s">
        <v>298</v>
      </c>
      <c r="CV309" t="s">
        <v>154</v>
      </c>
      <c r="CW309" t="s">
        <v>514</v>
      </c>
      <c r="CX309" t="s">
        <v>321</v>
      </c>
      <c r="DC309" s="15"/>
      <c r="DH309" t="s">
        <v>146</v>
      </c>
    </row>
    <row r="310" spans="1:112" x14ac:dyDescent="0.25">
      <c r="A310" t="s">
        <v>6416</v>
      </c>
      <c r="B310" t="s">
        <v>6417</v>
      </c>
      <c r="C310" t="s">
        <v>7093</v>
      </c>
      <c r="D310" t="s">
        <v>124</v>
      </c>
      <c r="E310" t="s">
        <v>125</v>
      </c>
      <c r="G310" s="15">
        <v>42339</v>
      </c>
      <c r="J310" s="15"/>
      <c r="T310" t="s">
        <v>6419</v>
      </c>
      <c r="V310" t="s">
        <v>6801</v>
      </c>
      <c r="AA310" t="s">
        <v>6421</v>
      </c>
      <c r="AB310" t="s">
        <v>6416</v>
      </c>
      <c r="AC310" t="s">
        <v>6422</v>
      </c>
      <c r="AD310" t="s">
        <v>1407</v>
      </c>
      <c r="AE310" t="s">
        <v>1544</v>
      </c>
      <c r="AF310" t="s">
        <v>137</v>
      </c>
      <c r="AG310" t="s">
        <v>1408</v>
      </c>
      <c r="AI310" t="s">
        <v>139</v>
      </c>
      <c r="AK310" t="s">
        <v>140</v>
      </c>
      <c r="AM310" t="s">
        <v>141</v>
      </c>
      <c r="AZ310" t="s">
        <v>2762</v>
      </c>
      <c r="BA310" t="s">
        <v>1208</v>
      </c>
      <c r="BB310" t="s">
        <v>2763</v>
      </c>
      <c r="BC310" t="s">
        <v>2764</v>
      </c>
      <c r="BE310" s="15">
        <v>42345</v>
      </c>
      <c r="BG310" t="s">
        <v>3117</v>
      </c>
      <c r="BH310">
        <v>1</v>
      </c>
      <c r="BI310" t="s">
        <v>139</v>
      </c>
      <c r="BJ310" s="15"/>
      <c r="BK310" t="s">
        <v>146</v>
      </c>
      <c r="BM310" s="16"/>
      <c r="BO310" s="16"/>
      <c r="BP310" t="s">
        <v>147</v>
      </c>
      <c r="BQ310" t="s">
        <v>147</v>
      </c>
      <c r="BS310">
        <v>1</v>
      </c>
      <c r="BT310" t="b">
        <v>0</v>
      </c>
      <c r="BV310">
        <v>1</v>
      </c>
      <c r="BW310">
        <v>0.5</v>
      </c>
      <c r="BX310" t="s">
        <v>1103</v>
      </c>
      <c r="BY310" t="s">
        <v>6416</v>
      </c>
      <c r="BZ310" t="s">
        <v>6417</v>
      </c>
      <c r="CA310" t="s">
        <v>6802</v>
      </c>
      <c r="CB310" t="s">
        <v>6448</v>
      </c>
      <c r="CD310" t="s">
        <v>6803</v>
      </c>
      <c r="CI310">
        <v>40.084967675999998</v>
      </c>
      <c r="CJ310">
        <v>-109.675747122</v>
      </c>
      <c r="CN310" t="s">
        <v>1971</v>
      </c>
      <c r="CO310" t="s">
        <v>298</v>
      </c>
      <c r="CV310" t="s">
        <v>154</v>
      </c>
      <c r="CW310" t="s">
        <v>514</v>
      </c>
      <c r="CX310" t="s">
        <v>1414</v>
      </c>
      <c r="DC310" s="15"/>
      <c r="DH310" t="s">
        <v>146</v>
      </c>
    </row>
    <row r="311" spans="1:112" x14ac:dyDescent="0.25">
      <c r="A311" t="s">
        <v>6416</v>
      </c>
      <c r="B311" t="s">
        <v>6417</v>
      </c>
      <c r="C311" t="s">
        <v>7094</v>
      </c>
      <c r="D311" t="s">
        <v>124</v>
      </c>
      <c r="E311" t="s">
        <v>125</v>
      </c>
      <c r="G311" s="15">
        <v>42081</v>
      </c>
      <c r="J311" s="15"/>
      <c r="T311" t="s">
        <v>6419</v>
      </c>
      <c r="V311" t="s">
        <v>6433</v>
      </c>
      <c r="AA311" t="s">
        <v>6421</v>
      </c>
      <c r="AB311" t="s">
        <v>6416</v>
      </c>
      <c r="AC311" t="s">
        <v>6422</v>
      </c>
      <c r="AD311" t="s">
        <v>1407</v>
      </c>
      <c r="AE311" t="s">
        <v>1544</v>
      </c>
      <c r="AF311" t="s">
        <v>137</v>
      </c>
      <c r="AG311" t="s">
        <v>1408</v>
      </c>
      <c r="AI311" t="s">
        <v>139</v>
      </c>
      <c r="AK311" t="s">
        <v>140</v>
      </c>
      <c r="AM311" t="s">
        <v>141</v>
      </c>
      <c r="AZ311" t="s">
        <v>2762</v>
      </c>
      <c r="BA311" t="s">
        <v>1208</v>
      </c>
      <c r="BB311" t="s">
        <v>2763</v>
      </c>
      <c r="BC311" t="s">
        <v>2764</v>
      </c>
      <c r="BE311" s="15">
        <v>42089</v>
      </c>
      <c r="BG311" t="s">
        <v>3117</v>
      </c>
      <c r="BH311">
        <v>1</v>
      </c>
      <c r="BI311" t="s">
        <v>139</v>
      </c>
      <c r="BJ311" s="15"/>
      <c r="BK311" t="s">
        <v>146</v>
      </c>
      <c r="BM311" s="16"/>
      <c r="BO311" s="16"/>
      <c r="BP311" t="s">
        <v>147</v>
      </c>
      <c r="BQ311" t="s">
        <v>147</v>
      </c>
      <c r="BS311">
        <v>1</v>
      </c>
      <c r="BT311" t="b">
        <v>0</v>
      </c>
      <c r="BV311">
        <v>1</v>
      </c>
      <c r="BW311">
        <v>0.5</v>
      </c>
      <c r="BX311" t="s">
        <v>1103</v>
      </c>
      <c r="BY311" t="s">
        <v>6416</v>
      </c>
      <c r="BZ311" t="s">
        <v>6417</v>
      </c>
      <c r="CA311" t="s">
        <v>6434</v>
      </c>
      <c r="CB311" t="s">
        <v>6424</v>
      </c>
      <c r="CD311" t="s">
        <v>6425</v>
      </c>
      <c r="CI311">
        <v>39.856817589999999</v>
      </c>
      <c r="CJ311">
        <v>-110.32346565</v>
      </c>
      <c r="CN311" t="s">
        <v>1971</v>
      </c>
      <c r="CO311" t="s">
        <v>298</v>
      </c>
      <c r="CV311" t="s">
        <v>154</v>
      </c>
      <c r="CW311" t="s">
        <v>514</v>
      </c>
      <c r="CX311" t="s">
        <v>321</v>
      </c>
      <c r="DC311" s="15"/>
      <c r="DH311" t="s">
        <v>146</v>
      </c>
    </row>
    <row r="312" spans="1:112" x14ac:dyDescent="0.25">
      <c r="A312" t="s">
        <v>6416</v>
      </c>
      <c r="B312" t="s">
        <v>6417</v>
      </c>
      <c r="C312" t="s">
        <v>7095</v>
      </c>
      <c r="D312" t="s">
        <v>124</v>
      </c>
      <c r="E312" t="s">
        <v>125</v>
      </c>
      <c r="G312" s="15">
        <v>42261</v>
      </c>
      <c r="J312" s="15"/>
      <c r="T312" t="s">
        <v>6419</v>
      </c>
      <c r="V312" t="s">
        <v>6816</v>
      </c>
      <c r="AA312" t="s">
        <v>6421</v>
      </c>
      <c r="AB312" t="s">
        <v>6416</v>
      </c>
      <c r="AC312" t="s">
        <v>6422</v>
      </c>
      <c r="AD312" t="s">
        <v>1407</v>
      </c>
      <c r="AE312" t="s">
        <v>1544</v>
      </c>
      <c r="AF312" t="s">
        <v>137</v>
      </c>
      <c r="AG312" t="s">
        <v>1408</v>
      </c>
      <c r="AI312" t="s">
        <v>139</v>
      </c>
      <c r="AK312" t="s">
        <v>140</v>
      </c>
      <c r="AM312" t="s">
        <v>141</v>
      </c>
      <c r="AZ312" t="s">
        <v>2762</v>
      </c>
      <c r="BA312" t="s">
        <v>1208</v>
      </c>
      <c r="BB312" t="s">
        <v>2763</v>
      </c>
      <c r="BC312" t="s">
        <v>2764</v>
      </c>
      <c r="BE312" s="15">
        <v>42269</v>
      </c>
      <c r="BG312" t="s">
        <v>3117</v>
      </c>
      <c r="BH312">
        <v>1</v>
      </c>
      <c r="BI312" t="s">
        <v>139</v>
      </c>
      <c r="BJ312" s="15"/>
      <c r="BK312" t="s">
        <v>146</v>
      </c>
      <c r="BM312" s="16"/>
      <c r="BO312" s="16"/>
      <c r="BP312" t="s">
        <v>147</v>
      </c>
      <c r="BQ312" t="s">
        <v>147</v>
      </c>
      <c r="BS312">
        <v>1</v>
      </c>
      <c r="BT312" t="b">
        <v>0</v>
      </c>
      <c r="BV312">
        <v>1</v>
      </c>
      <c r="BW312">
        <v>0.5</v>
      </c>
      <c r="BX312" t="s">
        <v>1103</v>
      </c>
      <c r="BY312" t="s">
        <v>6416</v>
      </c>
      <c r="BZ312" t="s">
        <v>6417</v>
      </c>
      <c r="CA312" t="s">
        <v>6817</v>
      </c>
      <c r="CB312" t="s">
        <v>6448</v>
      </c>
      <c r="CD312" t="s">
        <v>6425</v>
      </c>
      <c r="CI312">
        <v>40.072139462999999</v>
      </c>
      <c r="CJ312">
        <v>-109.857526599</v>
      </c>
      <c r="CN312" t="s">
        <v>1971</v>
      </c>
      <c r="CO312" t="s">
        <v>298</v>
      </c>
      <c r="CV312" t="s">
        <v>154</v>
      </c>
      <c r="CW312" t="s">
        <v>514</v>
      </c>
      <c r="CX312" t="s">
        <v>1414</v>
      </c>
      <c r="DC312" s="15"/>
      <c r="DH312" t="s">
        <v>146</v>
      </c>
    </row>
    <row r="313" spans="1:112" x14ac:dyDescent="0.25">
      <c r="A313" t="s">
        <v>6416</v>
      </c>
      <c r="B313" t="s">
        <v>6417</v>
      </c>
      <c r="C313" t="s">
        <v>7096</v>
      </c>
      <c r="D313" t="s">
        <v>124</v>
      </c>
      <c r="E313" t="s">
        <v>125</v>
      </c>
      <c r="G313" s="15">
        <v>42261</v>
      </c>
      <c r="J313" s="15"/>
      <c r="T313" t="s">
        <v>6419</v>
      </c>
      <c r="V313" t="s">
        <v>6805</v>
      </c>
      <c r="AA313" t="s">
        <v>6421</v>
      </c>
      <c r="AB313" t="s">
        <v>6416</v>
      </c>
      <c r="AC313" t="s">
        <v>6422</v>
      </c>
      <c r="AD313" t="s">
        <v>1407</v>
      </c>
      <c r="AE313" t="s">
        <v>1544</v>
      </c>
      <c r="AF313" t="s">
        <v>137</v>
      </c>
      <c r="AG313" t="s">
        <v>1408</v>
      </c>
      <c r="AI313" t="s">
        <v>139</v>
      </c>
      <c r="AK313" t="s">
        <v>140</v>
      </c>
      <c r="AM313" t="s">
        <v>141</v>
      </c>
      <c r="AZ313" t="s">
        <v>2762</v>
      </c>
      <c r="BA313" t="s">
        <v>1208</v>
      </c>
      <c r="BB313" t="s">
        <v>2763</v>
      </c>
      <c r="BC313" t="s">
        <v>2764</v>
      </c>
      <c r="BE313" s="15">
        <v>42269</v>
      </c>
      <c r="BG313" t="s">
        <v>3117</v>
      </c>
      <c r="BH313">
        <v>1</v>
      </c>
      <c r="BI313" t="s">
        <v>139</v>
      </c>
      <c r="BJ313" s="15"/>
      <c r="BK313" t="s">
        <v>146</v>
      </c>
      <c r="BM313" s="16"/>
      <c r="BO313" s="16"/>
      <c r="BP313" t="s">
        <v>147</v>
      </c>
      <c r="BQ313" t="s">
        <v>147</v>
      </c>
      <c r="BS313">
        <v>1</v>
      </c>
      <c r="BT313" t="b">
        <v>0</v>
      </c>
      <c r="BV313">
        <v>1</v>
      </c>
      <c r="BW313">
        <v>0.5</v>
      </c>
      <c r="BX313" t="s">
        <v>1103</v>
      </c>
      <c r="BY313" t="s">
        <v>6416</v>
      </c>
      <c r="BZ313" t="s">
        <v>6417</v>
      </c>
      <c r="CA313" t="s">
        <v>6806</v>
      </c>
      <c r="CB313" t="s">
        <v>6448</v>
      </c>
      <c r="CD313" t="s">
        <v>6425</v>
      </c>
      <c r="CI313">
        <v>40.082710468999998</v>
      </c>
      <c r="CJ313">
        <v>-109.873731646</v>
      </c>
      <c r="CN313" t="s">
        <v>1971</v>
      </c>
      <c r="CO313" t="s">
        <v>298</v>
      </c>
      <c r="CV313" t="s">
        <v>154</v>
      </c>
      <c r="CW313" t="s">
        <v>514</v>
      </c>
      <c r="CX313" t="s">
        <v>1414</v>
      </c>
      <c r="DC313" s="15"/>
      <c r="DH313" t="s">
        <v>146</v>
      </c>
    </row>
    <row r="314" spans="1:112" x14ac:dyDescent="0.25">
      <c r="A314" t="s">
        <v>6416</v>
      </c>
      <c r="B314" t="s">
        <v>6417</v>
      </c>
      <c r="C314" t="s">
        <v>7097</v>
      </c>
      <c r="D314" t="s">
        <v>124</v>
      </c>
      <c r="E314" t="s">
        <v>125</v>
      </c>
      <c r="G314" s="15">
        <v>43801</v>
      </c>
      <c r="J314" s="15"/>
      <c r="T314" t="s">
        <v>6419</v>
      </c>
      <c r="V314" t="s">
        <v>6820</v>
      </c>
      <c r="AA314" t="s">
        <v>6421</v>
      </c>
      <c r="AB314" t="s">
        <v>6416</v>
      </c>
      <c r="AC314" t="s">
        <v>6422</v>
      </c>
      <c r="AD314" t="s">
        <v>1407</v>
      </c>
      <c r="AE314" t="s">
        <v>1544</v>
      </c>
      <c r="AF314" t="s">
        <v>137</v>
      </c>
      <c r="AG314" t="s">
        <v>1408</v>
      </c>
      <c r="AI314" t="s">
        <v>139</v>
      </c>
      <c r="AK314" t="s">
        <v>140</v>
      </c>
      <c r="AM314" t="s">
        <v>141</v>
      </c>
      <c r="AZ314" t="s">
        <v>2762</v>
      </c>
      <c r="BA314" t="s">
        <v>1208</v>
      </c>
      <c r="BB314" t="s">
        <v>2763</v>
      </c>
      <c r="BC314" t="s">
        <v>2764</v>
      </c>
      <c r="BE314" s="15">
        <v>43808</v>
      </c>
      <c r="BG314" t="s">
        <v>3117</v>
      </c>
      <c r="BH314">
        <v>1</v>
      </c>
      <c r="BI314" t="s">
        <v>139</v>
      </c>
      <c r="BJ314" s="15"/>
      <c r="BK314" t="s">
        <v>146</v>
      </c>
      <c r="BM314" s="16"/>
      <c r="BO314" s="16"/>
      <c r="BP314" t="s">
        <v>147</v>
      </c>
      <c r="BQ314" t="s">
        <v>147</v>
      </c>
      <c r="BS314">
        <v>1</v>
      </c>
      <c r="BT314" t="b">
        <v>0</v>
      </c>
      <c r="BV314">
        <v>1</v>
      </c>
      <c r="BW314">
        <v>0.5</v>
      </c>
      <c r="BX314" t="s">
        <v>1103</v>
      </c>
      <c r="BY314" t="s">
        <v>6416</v>
      </c>
      <c r="BZ314" t="s">
        <v>6417</v>
      </c>
      <c r="CA314" t="s">
        <v>6821</v>
      </c>
      <c r="CB314" t="s">
        <v>6424</v>
      </c>
      <c r="CD314" t="s">
        <v>6425</v>
      </c>
      <c r="CI314">
        <v>40.012526000000001</v>
      </c>
      <c r="CJ314">
        <v>-110.00801300000001</v>
      </c>
      <c r="CN314" t="s">
        <v>1971</v>
      </c>
      <c r="CO314" t="s">
        <v>298</v>
      </c>
      <c r="CV314" t="s">
        <v>154</v>
      </c>
      <c r="CW314" t="s">
        <v>514</v>
      </c>
      <c r="CX314" t="s">
        <v>321</v>
      </c>
      <c r="DC314" s="15"/>
      <c r="DH314" t="s">
        <v>146</v>
      </c>
    </row>
    <row r="315" spans="1:112" x14ac:dyDescent="0.25">
      <c r="A315" t="s">
        <v>6416</v>
      </c>
      <c r="B315" t="s">
        <v>6417</v>
      </c>
      <c r="C315" t="s">
        <v>7098</v>
      </c>
      <c r="D315" t="s">
        <v>124</v>
      </c>
      <c r="E315" t="s">
        <v>125</v>
      </c>
      <c r="G315" s="15">
        <v>42080</v>
      </c>
      <c r="J315" s="15"/>
      <c r="T315" t="s">
        <v>6419</v>
      </c>
      <c r="V315" t="s">
        <v>6805</v>
      </c>
      <c r="AA315" t="s">
        <v>6421</v>
      </c>
      <c r="AB315" t="s">
        <v>6416</v>
      </c>
      <c r="AC315" t="s">
        <v>6422</v>
      </c>
      <c r="AD315" t="s">
        <v>1407</v>
      </c>
      <c r="AE315" t="s">
        <v>1544</v>
      </c>
      <c r="AF315" t="s">
        <v>137</v>
      </c>
      <c r="AG315" t="s">
        <v>1408</v>
      </c>
      <c r="AI315" t="s">
        <v>139</v>
      </c>
      <c r="AK315" t="s">
        <v>140</v>
      </c>
      <c r="AM315" t="s">
        <v>141</v>
      </c>
      <c r="AZ315" t="s">
        <v>2762</v>
      </c>
      <c r="BA315" t="s">
        <v>1208</v>
      </c>
      <c r="BB315" t="s">
        <v>2763</v>
      </c>
      <c r="BC315" t="s">
        <v>2764</v>
      </c>
      <c r="BE315" s="15">
        <v>42090</v>
      </c>
      <c r="BG315" t="s">
        <v>3117</v>
      </c>
      <c r="BH315">
        <v>1</v>
      </c>
      <c r="BI315" t="s">
        <v>139</v>
      </c>
      <c r="BJ315" s="15"/>
      <c r="BK315" t="s">
        <v>146</v>
      </c>
      <c r="BM315" s="16"/>
      <c r="BO315" s="16"/>
      <c r="BP315" t="s">
        <v>147</v>
      </c>
      <c r="BQ315" t="s">
        <v>147</v>
      </c>
      <c r="BS315">
        <v>1</v>
      </c>
      <c r="BT315" t="b">
        <v>0</v>
      </c>
      <c r="BV315">
        <v>1</v>
      </c>
      <c r="BW315">
        <v>0.5</v>
      </c>
      <c r="BX315" t="s">
        <v>1103</v>
      </c>
      <c r="BY315" t="s">
        <v>6416</v>
      </c>
      <c r="BZ315" t="s">
        <v>6417</v>
      </c>
      <c r="CA315" t="s">
        <v>6806</v>
      </c>
      <c r="CB315" t="s">
        <v>6448</v>
      </c>
      <c r="CD315" t="s">
        <v>6425</v>
      </c>
      <c r="CI315">
        <v>40.082710468999998</v>
      </c>
      <c r="CJ315">
        <v>-109.873731646</v>
      </c>
      <c r="CN315" t="s">
        <v>1971</v>
      </c>
      <c r="CO315" t="s">
        <v>298</v>
      </c>
      <c r="CV315" t="s">
        <v>154</v>
      </c>
      <c r="CW315" t="s">
        <v>514</v>
      </c>
      <c r="CX315" t="s">
        <v>1414</v>
      </c>
      <c r="DC315" s="15"/>
      <c r="DH315" t="s">
        <v>146</v>
      </c>
    </row>
    <row r="316" spans="1:112" x14ac:dyDescent="0.25">
      <c r="A316" t="s">
        <v>6416</v>
      </c>
      <c r="B316" t="s">
        <v>6417</v>
      </c>
      <c r="C316" t="s">
        <v>7099</v>
      </c>
      <c r="D316" t="s">
        <v>124</v>
      </c>
      <c r="E316" t="s">
        <v>125</v>
      </c>
      <c r="G316" s="15">
        <v>42080</v>
      </c>
      <c r="J316" s="15"/>
      <c r="T316" t="s">
        <v>6419</v>
      </c>
      <c r="V316" t="s">
        <v>6808</v>
      </c>
      <c r="AA316" t="s">
        <v>6421</v>
      </c>
      <c r="AB316" t="s">
        <v>6416</v>
      </c>
      <c r="AC316" t="s">
        <v>6422</v>
      </c>
      <c r="AD316" t="s">
        <v>1407</v>
      </c>
      <c r="AE316" t="s">
        <v>1544</v>
      </c>
      <c r="AF316" t="s">
        <v>137</v>
      </c>
      <c r="AG316" t="s">
        <v>1408</v>
      </c>
      <c r="AI316" t="s">
        <v>139</v>
      </c>
      <c r="AK316" t="s">
        <v>140</v>
      </c>
      <c r="AM316" t="s">
        <v>141</v>
      </c>
      <c r="AZ316" t="s">
        <v>2762</v>
      </c>
      <c r="BA316" t="s">
        <v>1208</v>
      </c>
      <c r="BB316" t="s">
        <v>2763</v>
      </c>
      <c r="BC316" t="s">
        <v>2764</v>
      </c>
      <c r="BE316" s="15">
        <v>42090</v>
      </c>
      <c r="BG316" t="s">
        <v>3117</v>
      </c>
      <c r="BH316">
        <v>1</v>
      </c>
      <c r="BI316" t="s">
        <v>139</v>
      </c>
      <c r="BJ316" s="15"/>
      <c r="BK316" t="s">
        <v>146</v>
      </c>
      <c r="BM316" s="16"/>
      <c r="BO316" s="16"/>
      <c r="BP316" t="s">
        <v>147</v>
      </c>
      <c r="BQ316" t="s">
        <v>147</v>
      </c>
      <c r="BS316">
        <v>1</v>
      </c>
      <c r="BT316" t="b">
        <v>0</v>
      </c>
      <c r="BV316">
        <v>1</v>
      </c>
      <c r="BW316">
        <v>0.5</v>
      </c>
      <c r="BX316" t="s">
        <v>1103</v>
      </c>
      <c r="BY316" t="s">
        <v>6416</v>
      </c>
      <c r="BZ316" t="s">
        <v>6417</v>
      </c>
      <c r="CA316" t="s">
        <v>6809</v>
      </c>
      <c r="CB316" t="s">
        <v>6448</v>
      </c>
      <c r="CD316" t="s">
        <v>6425</v>
      </c>
      <c r="CI316">
        <v>40.031253792000001</v>
      </c>
      <c r="CJ316">
        <v>-109.75406338800001</v>
      </c>
      <c r="CN316" t="s">
        <v>1971</v>
      </c>
      <c r="CO316" t="s">
        <v>298</v>
      </c>
      <c r="CV316" t="s">
        <v>154</v>
      </c>
      <c r="CW316" t="s">
        <v>514</v>
      </c>
      <c r="CX316" t="s">
        <v>1414</v>
      </c>
      <c r="DC316" s="15"/>
      <c r="DH316" t="s">
        <v>146</v>
      </c>
    </row>
    <row r="317" spans="1:112" x14ac:dyDescent="0.25">
      <c r="A317" t="s">
        <v>6416</v>
      </c>
      <c r="B317" t="s">
        <v>6417</v>
      </c>
      <c r="C317" t="s">
        <v>7100</v>
      </c>
      <c r="D317" t="s">
        <v>124</v>
      </c>
      <c r="E317" t="s">
        <v>125</v>
      </c>
      <c r="G317" s="15">
        <v>42170</v>
      </c>
      <c r="J317" s="15"/>
      <c r="T317" t="s">
        <v>6419</v>
      </c>
      <c r="V317" t="s">
        <v>6433</v>
      </c>
      <c r="AA317" t="s">
        <v>6421</v>
      </c>
      <c r="AB317" t="s">
        <v>6416</v>
      </c>
      <c r="AC317" t="s">
        <v>6422</v>
      </c>
      <c r="AD317" t="s">
        <v>1407</v>
      </c>
      <c r="AE317" t="s">
        <v>1544</v>
      </c>
      <c r="AF317" t="s">
        <v>137</v>
      </c>
      <c r="AG317" t="s">
        <v>1408</v>
      </c>
      <c r="AI317" t="s">
        <v>139</v>
      </c>
      <c r="AK317" t="s">
        <v>140</v>
      </c>
      <c r="AM317" t="s">
        <v>141</v>
      </c>
      <c r="AZ317" t="s">
        <v>2762</v>
      </c>
      <c r="BA317" t="s">
        <v>1208</v>
      </c>
      <c r="BB317" t="s">
        <v>2763</v>
      </c>
      <c r="BC317" t="s">
        <v>2764</v>
      </c>
      <c r="BE317" s="15">
        <v>42177</v>
      </c>
      <c r="BG317" t="s">
        <v>3117</v>
      </c>
      <c r="BH317">
        <v>1</v>
      </c>
      <c r="BI317" t="s">
        <v>139</v>
      </c>
      <c r="BJ317" s="15"/>
      <c r="BK317" t="s">
        <v>146</v>
      </c>
      <c r="BM317" s="16"/>
      <c r="BO317" s="16"/>
      <c r="BP317" t="s">
        <v>147</v>
      </c>
      <c r="BQ317" t="s">
        <v>147</v>
      </c>
      <c r="BS317">
        <v>1</v>
      </c>
      <c r="BT317" t="b">
        <v>0</v>
      </c>
      <c r="BV317">
        <v>1</v>
      </c>
      <c r="BW317">
        <v>0.5</v>
      </c>
      <c r="BX317" t="s">
        <v>1103</v>
      </c>
      <c r="BY317" t="s">
        <v>6416</v>
      </c>
      <c r="BZ317" t="s">
        <v>6417</v>
      </c>
      <c r="CA317" t="s">
        <v>6434</v>
      </c>
      <c r="CB317" t="s">
        <v>6424</v>
      </c>
      <c r="CD317" t="s">
        <v>6425</v>
      </c>
      <c r="CI317">
        <v>39.856817589999999</v>
      </c>
      <c r="CJ317">
        <v>-110.32346565</v>
      </c>
      <c r="CN317" t="s">
        <v>1971</v>
      </c>
      <c r="CO317" t="s">
        <v>298</v>
      </c>
      <c r="CV317" t="s">
        <v>154</v>
      </c>
      <c r="CW317" t="s">
        <v>514</v>
      </c>
      <c r="CX317" t="s">
        <v>321</v>
      </c>
      <c r="DC317" s="15"/>
      <c r="DH317" t="s">
        <v>146</v>
      </c>
    </row>
    <row r="318" spans="1:112" x14ac:dyDescent="0.25">
      <c r="A318" t="s">
        <v>6416</v>
      </c>
      <c r="B318" t="s">
        <v>6417</v>
      </c>
      <c r="C318" t="s">
        <v>7101</v>
      </c>
      <c r="D318" t="s">
        <v>124</v>
      </c>
      <c r="E318" t="s">
        <v>125</v>
      </c>
      <c r="G318" s="15">
        <v>43348</v>
      </c>
      <c r="J318" s="15"/>
      <c r="T318" t="s">
        <v>6419</v>
      </c>
      <c r="V318" t="s">
        <v>6824</v>
      </c>
      <c r="AA318" t="s">
        <v>6421</v>
      </c>
      <c r="AB318" t="s">
        <v>6416</v>
      </c>
      <c r="AC318" t="s">
        <v>6422</v>
      </c>
      <c r="AD318" t="s">
        <v>1407</v>
      </c>
      <c r="AE318" t="s">
        <v>1544</v>
      </c>
      <c r="AF318" t="s">
        <v>137</v>
      </c>
      <c r="AG318" t="s">
        <v>1408</v>
      </c>
      <c r="AI318" t="s">
        <v>139</v>
      </c>
      <c r="AK318" t="s">
        <v>140</v>
      </c>
      <c r="AM318" t="s">
        <v>141</v>
      </c>
      <c r="AZ318" t="s">
        <v>2762</v>
      </c>
      <c r="BA318" t="s">
        <v>1208</v>
      </c>
      <c r="BB318" t="s">
        <v>2763</v>
      </c>
      <c r="BC318" t="s">
        <v>2764</v>
      </c>
      <c r="BE318" s="15">
        <v>43350</v>
      </c>
      <c r="BG318" t="s">
        <v>3117</v>
      </c>
      <c r="BH318">
        <v>1</v>
      </c>
      <c r="BI318" t="s">
        <v>139</v>
      </c>
      <c r="BJ318" s="15"/>
      <c r="BK318" t="s">
        <v>146</v>
      </c>
      <c r="BM318" s="16"/>
      <c r="BO318" s="16"/>
      <c r="BP318" t="s">
        <v>147</v>
      </c>
      <c r="BQ318" t="s">
        <v>147</v>
      </c>
      <c r="BS318">
        <v>1</v>
      </c>
      <c r="BT318" t="b">
        <v>0</v>
      </c>
      <c r="BV318">
        <v>1</v>
      </c>
      <c r="BW318">
        <v>0.5</v>
      </c>
      <c r="BX318" t="s">
        <v>1103</v>
      </c>
      <c r="BY318" t="s">
        <v>6416</v>
      </c>
      <c r="BZ318" t="s">
        <v>6417</v>
      </c>
      <c r="CA318" t="s">
        <v>6825</v>
      </c>
      <c r="CB318" t="s">
        <v>6448</v>
      </c>
      <c r="CD318" t="s">
        <v>6425</v>
      </c>
      <c r="CI318">
        <v>39.842487783000003</v>
      </c>
      <c r="CJ318">
        <v>-109.91606029099999</v>
      </c>
      <c r="CN318" t="s">
        <v>1971</v>
      </c>
      <c r="CO318" t="s">
        <v>298</v>
      </c>
      <c r="CV318" t="s">
        <v>154</v>
      </c>
      <c r="CW318" t="s">
        <v>514</v>
      </c>
      <c r="CX318" t="s">
        <v>1414</v>
      </c>
      <c r="DC318" s="15"/>
      <c r="DH318" t="s">
        <v>146</v>
      </c>
    </row>
    <row r="319" spans="1:112" x14ac:dyDescent="0.25">
      <c r="A319" t="s">
        <v>6416</v>
      </c>
      <c r="B319" t="s">
        <v>6417</v>
      </c>
      <c r="C319" t="s">
        <v>7102</v>
      </c>
      <c r="D319" t="s">
        <v>124</v>
      </c>
      <c r="E319" t="s">
        <v>125</v>
      </c>
      <c r="G319" s="15">
        <v>42338</v>
      </c>
      <c r="J319" s="15"/>
      <c r="T319" t="s">
        <v>6419</v>
      </c>
      <c r="V319" t="s">
        <v>6808</v>
      </c>
      <c r="AA319" t="s">
        <v>6421</v>
      </c>
      <c r="AB319" t="s">
        <v>6416</v>
      </c>
      <c r="AC319" t="s">
        <v>6422</v>
      </c>
      <c r="AD319" t="s">
        <v>1407</v>
      </c>
      <c r="AE319" t="s">
        <v>1544</v>
      </c>
      <c r="AF319" t="s">
        <v>137</v>
      </c>
      <c r="AG319" t="s">
        <v>1408</v>
      </c>
      <c r="AI319" t="s">
        <v>139</v>
      </c>
      <c r="AK319" t="s">
        <v>140</v>
      </c>
      <c r="AM319" t="s">
        <v>141</v>
      </c>
      <c r="AZ319" t="s">
        <v>2762</v>
      </c>
      <c r="BA319" t="s">
        <v>1208</v>
      </c>
      <c r="BB319" t="s">
        <v>2763</v>
      </c>
      <c r="BC319" t="s">
        <v>2764</v>
      </c>
      <c r="BE319" s="15">
        <v>42342</v>
      </c>
      <c r="BG319" t="s">
        <v>3117</v>
      </c>
      <c r="BH319">
        <v>1</v>
      </c>
      <c r="BI319" t="s">
        <v>139</v>
      </c>
      <c r="BJ319" s="15"/>
      <c r="BK319" t="s">
        <v>146</v>
      </c>
      <c r="BM319" s="16"/>
      <c r="BO319" s="16"/>
      <c r="BP319" t="s">
        <v>147</v>
      </c>
      <c r="BQ319" t="s">
        <v>147</v>
      </c>
      <c r="BS319">
        <v>1</v>
      </c>
      <c r="BT319" t="b">
        <v>0</v>
      </c>
      <c r="BV319">
        <v>1</v>
      </c>
      <c r="BW319">
        <v>0.5</v>
      </c>
      <c r="BX319" t="s">
        <v>1103</v>
      </c>
      <c r="BY319" t="s">
        <v>6416</v>
      </c>
      <c r="BZ319" t="s">
        <v>6417</v>
      </c>
      <c r="CA319" t="s">
        <v>6809</v>
      </c>
      <c r="CB319" t="s">
        <v>6448</v>
      </c>
      <c r="CD319" t="s">
        <v>6425</v>
      </c>
      <c r="CI319">
        <v>40.031253792000001</v>
      </c>
      <c r="CJ319">
        <v>-109.75406338800001</v>
      </c>
      <c r="CN319" t="s">
        <v>1971</v>
      </c>
      <c r="CO319" t="s">
        <v>298</v>
      </c>
      <c r="CV319" t="s">
        <v>154</v>
      </c>
      <c r="CW319" t="s">
        <v>514</v>
      </c>
      <c r="CX319" t="s">
        <v>1414</v>
      </c>
      <c r="DC319" s="15"/>
      <c r="DH319" t="s">
        <v>146</v>
      </c>
    </row>
    <row r="320" spans="1:112" x14ac:dyDescent="0.25">
      <c r="A320" t="s">
        <v>6416</v>
      </c>
      <c r="B320" t="s">
        <v>6417</v>
      </c>
      <c r="C320" t="s">
        <v>7103</v>
      </c>
      <c r="D320" t="s">
        <v>124</v>
      </c>
      <c r="E320" t="s">
        <v>125</v>
      </c>
      <c r="G320" s="15">
        <v>42437</v>
      </c>
      <c r="J320" s="15"/>
      <c r="T320" t="s">
        <v>6419</v>
      </c>
      <c r="V320" t="s">
        <v>6805</v>
      </c>
      <c r="AA320" t="s">
        <v>6421</v>
      </c>
      <c r="AB320" t="s">
        <v>6416</v>
      </c>
      <c r="AC320" t="s">
        <v>6422</v>
      </c>
      <c r="AD320" t="s">
        <v>1407</v>
      </c>
      <c r="AE320" t="s">
        <v>1544</v>
      </c>
      <c r="AF320" t="s">
        <v>137</v>
      </c>
      <c r="AG320" t="s">
        <v>1408</v>
      </c>
      <c r="AI320" t="s">
        <v>139</v>
      </c>
      <c r="AK320" t="s">
        <v>140</v>
      </c>
      <c r="AM320" t="s">
        <v>141</v>
      </c>
      <c r="AZ320" t="s">
        <v>2762</v>
      </c>
      <c r="BA320" t="s">
        <v>1208</v>
      </c>
      <c r="BB320" t="s">
        <v>2763</v>
      </c>
      <c r="BC320" t="s">
        <v>2764</v>
      </c>
      <c r="BE320" s="15">
        <v>42440</v>
      </c>
      <c r="BG320" t="s">
        <v>3117</v>
      </c>
      <c r="BH320">
        <v>1</v>
      </c>
      <c r="BI320" t="s">
        <v>139</v>
      </c>
      <c r="BJ320" s="15"/>
      <c r="BK320" t="s">
        <v>146</v>
      </c>
      <c r="BM320" s="16"/>
      <c r="BO320" s="16"/>
      <c r="BP320" t="s">
        <v>147</v>
      </c>
      <c r="BQ320" t="s">
        <v>147</v>
      </c>
      <c r="BS320">
        <v>1</v>
      </c>
      <c r="BT320" t="b">
        <v>0</v>
      </c>
      <c r="BV320">
        <v>1</v>
      </c>
      <c r="BW320">
        <v>0.5</v>
      </c>
      <c r="BX320" t="s">
        <v>1103</v>
      </c>
      <c r="BY320" t="s">
        <v>6416</v>
      </c>
      <c r="BZ320" t="s">
        <v>6417</v>
      </c>
      <c r="CA320" t="s">
        <v>6806</v>
      </c>
      <c r="CB320" t="s">
        <v>6448</v>
      </c>
      <c r="CD320" t="s">
        <v>6425</v>
      </c>
      <c r="CI320">
        <v>40.082710468999998</v>
      </c>
      <c r="CJ320">
        <v>-109.873731646</v>
      </c>
      <c r="CN320" t="s">
        <v>1971</v>
      </c>
      <c r="CO320" t="s">
        <v>298</v>
      </c>
      <c r="CV320" t="s">
        <v>154</v>
      </c>
      <c r="CW320" t="s">
        <v>514</v>
      </c>
      <c r="CX320" t="s">
        <v>1414</v>
      </c>
      <c r="DC320" s="15"/>
      <c r="DH320" t="s">
        <v>146</v>
      </c>
    </row>
    <row r="321" spans="1:112" x14ac:dyDescent="0.25">
      <c r="A321" t="s">
        <v>6416</v>
      </c>
      <c r="B321" t="s">
        <v>6417</v>
      </c>
      <c r="C321" t="s">
        <v>7104</v>
      </c>
      <c r="D321" t="s">
        <v>124</v>
      </c>
      <c r="E321" t="s">
        <v>125</v>
      </c>
      <c r="G321" s="15">
        <v>43628</v>
      </c>
      <c r="J321" s="15"/>
      <c r="T321" t="s">
        <v>6419</v>
      </c>
      <c r="V321" t="s">
        <v>6427</v>
      </c>
      <c r="AA321" t="s">
        <v>6421</v>
      </c>
      <c r="AB321" t="s">
        <v>6416</v>
      </c>
      <c r="AC321" t="s">
        <v>6422</v>
      </c>
      <c r="AD321" t="s">
        <v>1407</v>
      </c>
      <c r="AE321" t="s">
        <v>1544</v>
      </c>
      <c r="AF321" t="s">
        <v>137</v>
      </c>
      <c r="AG321" t="s">
        <v>1408</v>
      </c>
      <c r="AI321" t="s">
        <v>139</v>
      </c>
      <c r="AK321" t="s">
        <v>140</v>
      </c>
      <c r="AM321" t="s">
        <v>141</v>
      </c>
      <c r="AZ321" t="s">
        <v>2762</v>
      </c>
      <c r="BA321" t="s">
        <v>1208</v>
      </c>
      <c r="BB321" t="s">
        <v>2763</v>
      </c>
      <c r="BC321" t="s">
        <v>2764</v>
      </c>
      <c r="BE321" s="15">
        <v>43633</v>
      </c>
      <c r="BG321" t="s">
        <v>3117</v>
      </c>
      <c r="BH321">
        <v>1</v>
      </c>
      <c r="BI321" t="s">
        <v>139</v>
      </c>
      <c r="BJ321" s="15"/>
      <c r="BK321" t="s">
        <v>146</v>
      </c>
      <c r="BM321" s="16"/>
      <c r="BO321" s="16"/>
      <c r="BP321" t="s">
        <v>147</v>
      </c>
      <c r="BQ321" t="s">
        <v>147</v>
      </c>
      <c r="BS321">
        <v>1</v>
      </c>
      <c r="BT321" t="b">
        <v>0</v>
      </c>
      <c r="BV321">
        <v>1</v>
      </c>
      <c r="BW321">
        <v>0.5</v>
      </c>
      <c r="BX321" t="s">
        <v>1103</v>
      </c>
      <c r="BY321" t="s">
        <v>6416</v>
      </c>
      <c r="BZ321" t="s">
        <v>6417</v>
      </c>
      <c r="CA321" t="s">
        <v>6428</v>
      </c>
      <c r="CB321" t="s">
        <v>6424</v>
      </c>
      <c r="CD321" t="s">
        <v>6425</v>
      </c>
      <c r="CI321">
        <v>39.854535009999999</v>
      </c>
      <c r="CJ321">
        <v>-110.29105452</v>
      </c>
      <c r="CN321" t="s">
        <v>1971</v>
      </c>
      <c r="CO321" t="s">
        <v>298</v>
      </c>
      <c r="CV321" t="s">
        <v>154</v>
      </c>
      <c r="CW321" t="s">
        <v>514</v>
      </c>
      <c r="CX321" t="s">
        <v>321</v>
      </c>
      <c r="DC321" s="15"/>
      <c r="DH321" t="s">
        <v>146</v>
      </c>
    </row>
    <row r="322" spans="1:112" x14ac:dyDescent="0.25">
      <c r="A322" t="s">
        <v>6416</v>
      </c>
      <c r="B322" t="s">
        <v>6417</v>
      </c>
      <c r="C322" t="s">
        <v>7105</v>
      </c>
      <c r="D322" t="s">
        <v>124</v>
      </c>
      <c r="E322" t="s">
        <v>125</v>
      </c>
      <c r="G322" s="15">
        <v>43551</v>
      </c>
      <c r="J322" s="15"/>
      <c r="T322" t="s">
        <v>6419</v>
      </c>
      <c r="V322" t="s">
        <v>6805</v>
      </c>
      <c r="AA322" t="s">
        <v>6421</v>
      </c>
      <c r="AB322" t="s">
        <v>6416</v>
      </c>
      <c r="AC322" t="s">
        <v>6422</v>
      </c>
      <c r="AD322" t="s">
        <v>1407</v>
      </c>
      <c r="AE322" t="s">
        <v>1544</v>
      </c>
      <c r="AF322" t="s">
        <v>137</v>
      </c>
      <c r="AG322" t="s">
        <v>1408</v>
      </c>
      <c r="AI322" t="s">
        <v>139</v>
      </c>
      <c r="AK322" t="s">
        <v>140</v>
      </c>
      <c r="AM322" t="s">
        <v>141</v>
      </c>
      <c r="AZ322" t="s">
        <v>2762</v>
      </c>
      <c r="BA322" t="s">
        <v>1208</v>
      </c>
      <c r="BB322" t="s">
        <v>2763</v>
      </c>
      <c r="BC322" t="s">
        <v>2764</v>
      </c>
      <c r="BE322" s="15">
        <v>43556</v>
      </c>
      <c r="BG322" t="s">
        <v>3117</v>
      </c>
      <c r="BH322">
        <v>1</v>
      </c>
      <c r="BI322" t="s">
        <v>139</v>
      </c>
      <c r="BJ322" s="15"/>
      <c r="BK322" t="s">
        <v>146</v>
      </c>
      <c r="BM322" s="16"/>
      <c r="BO322" s="16"/>
      <c r="BP322" t="s">
        <v>147</v>
      </c>
      <c r="BQ322" t="s">
        <v>147</v>
      </c>
      <c r="BS322">
        <v>1</v>
      </c>
      <c r="BT322" t="b">
        <v>0</v>
      </c>
      <c r="BV322">
        <v>1</v>
      </c>
      <c r="BW322">
        <v>0.5</v>
      </c>
      <c r="BX322" t="s">
        <v>1103</v>
      </c>
      <c r="BY322" t="s">
        <v>6416</v>
      </c>
      <c r="BZ322" t="s">
        <v>6417</v>
      </c>
      <c r="CA322" t="s">
        <v>6806</v>
      </c>
      <c r="CB322" t="s">
        <v>6448</v>
      </c>
      <c r="CD322" t="s">
        <v>6425</v>
      </c>
      <c r="CI322">
        <v>40.082710468999998</v>
      </c>
      <c r="CJ322">
        <v>-109.873731646</v>
      </c>
      <c r="CN322" t="s">
        <v>1971</v>
      </c>
      <c r="CO322" t="s">
        <v>298</v>
      </c>
      <c r="CV322" t="s">
        <v>154</v>
      </c>
      <c r="CW322" t="s">
        <v>514</v>
      </c>
      <c r="CX322" t="s">
        <v>1414</v>
      </c>
      <c r="DC322" s="15"/>
      <c r="DH322" t="s">
        <v>146</v>
      </c>
    </row>
    <row r="323" spans="1:112" x14ac:dyDescent="0.25">
      <c r="A323" t="s">
        <v>6416</v>
      </c>
      <c r="B323" t="s">
        <v>6417</v>
      </c>
      <c r="C323" t="s">
        <v>7106</v>
      </c>
      <c r="D323" t="s">
        <v>124</v>
      </c>
      <c r="E323" t="s">
        <v>125</v>
      </c>
      <c r="G323" s="15">
        <v>43627</v>
      </c>
      <c r="J323" s="15"/>
      <c r="T323" t="s">
        <v>6419</v>
      </c>
      <c r="V323" t="s">
        <v>6816</v>
      </c>
      <c r="AA323" t="s">
        <v>6421</v>
      </c>
      <c r="AB323" t="s">
        <v>6416</v>
      </c>
      <c r="AC323" t="s">
        <v>6422</v>
      </c>
      <c r="AD323" t="s">
        <v>1407</v>
      </c>
      <c r="AE323" t="s">
        <v>1544</v>
      </c>
      <c r="AF323" t="s">
        <v>137</v>
      </c>
      <c r="AG323" t="s">
        <v>1408</v>
      </c>
      <c r="AI323" t="s">
        <v>139</v>
      </c>
      <c r="AK323" t="s">
        <v>140</v>
      </c>
      <c r="AM323" t="s">
        <v>141</v>
      </c>
      <c r="AZ323" t="s">
        <v>2762</v>
      </c>
      <c r="BA323" t="s">
        <v>1208</v>
      </c>
      <c r="BB323" t="s">
        <v>2763</v>
      </c>
      <c r="BC323" t="s">
        <v>2764</v>
      </c>
      <c r="BE323" s="15">
        <v>43631</v>
      </c>
      <c r="BG323" t="s">
        <v>3117</v>
      </c>
      <c r="BH323">
        <v>1</v>
      </c>
      <c r="BI323" t="s">
        <v>139</v>
      </c>
      <c r="BJ323" s="15"/>
      <c r="BK323" t="s">
        <v>146</v>
      </c>
      <c r="BM323" s="16"/>
      <c r="BO323" s="16"/>
      <c r="BP323" t="s">
        <v>147</v>
      </c>
      <c r="BQ323" t="s">
        <v>147</v>
      </c>
      <c r="BS323">
        <v>1</v>
      </c>
      <c r="BT323" t="b">
        <v>0</v>
      </c>
      <c r="BV323">
        <v>1</v>
      </c>
      <c r="BW323">
        <v>0.5</v>
      </c>
      <c r="BX323" t="s">
        <v>1103</v>
      </c>
      <c r="BY323" t="s">
        <v>6416</v>
      </c>
      <c r="BZ323" t="s">
        <v>6417</v>
      </c>
      <c r="CA323" t="s">
        <v>6817</v>
      </c>
      <c r="CB323" t="s">
        <v>6448</v>
      </c>
      <c r="CD323" t="s">
        <v>6425</v>
      </c>
      <c r="CI323">
        <v>40.072139462999999</v>
      </c>
      <c r="CJ323">
        <v>-109.857526599</v>
      </c>
      <c r="CN323" t="s">
        <v>1971</v>
      </c>
      <c r="CO323" t="s">
        <v>298</v>
      </c>
      <c r="CV323" t="s">
        <v>154</v>
      </c>
      <c r="CW323" t="s">
        <v>514</v>
      </c>
      <c r="CX323" t="s">
        <v>1414</v>
      </c>
      <c r="DC323" s="15"/>
      <c r="DH323" t="s">
        <v>146</v>
      </c>
    </row>
    <row r="324" spans="1:112" x14ac:dyDescent="0.25">
      <c r="A324" t="s">
        <v>6416</v>
      </c>
      <c r="B324" t="s">
        <v>6417</v>
      </c>
      <c r="C324" t="s">
        <v>7107</v>
      </c>
      <c r="D324" t="s">
        <v>1980</v>
      </c>
      <c r="E324" t="s">
        <v>125</v>
      </c>
      <c r="G324" s="15">
        <v>43885</v>
      </c>
      <c r="J324" s="15"/>
      <c r="T324" t="s">
        <v>6419</v>
      </c>
      <c r="V324" t="s">
        <v>6824</v>
      </c>
      <c r="AA324" t="s">
        <v>6421</v>
      </c>
      <c r="AB324" t="s">
        <v>6416</v>
      </c>
      <c r="AC324" t="s">
        <v>6422</v>
      </c>
      <c r="AD324" t="s">
        <v>1407</v>
      </c>
      <c r="AE324" t="s">
        <v>1544</v>
      </c>
      <c r="AF324" t="s">
        <v>137</v>
      </c>
      <c r="AG324" t="s">
        <v>1408</v>
      </c>
      <c r="AI324" t="s">
        <v>139</v>
      </c>
      <c r="AK324" t="s">
        <v>140</v>
      </c>
      <c r="AM324" t="s">
        <v>141</v>
      </c>
      <c r="AZ324" t="s">
        <v>2762</v>
      </c>
      <c r="BA324" t="s">
        <v>1208</v>
      </c>
      <c r="BB324" t="s">
        <v>2763</v>
      </c>
      <c r="BC324" t="s">
        <v>2764</v>
      </c>
      <c r="BE324" s="15">
        <v>43887</v>
      </c>
      <c r="BG324" t="s">
        <v>3117</v>
      </c>
      <c r="BH324">
        <v>1</v>
      </c>
      <c r="BI324" t="s">
        <v>139</v>
      </c>
      <c r="BJ324" s="15"/>
      <c r="BK324" t="s">
        <v>146</v>
      </c>
      <c r="BM324" s="16"/>
      <c r="BO324" s="16"/>
      <c r="BP324" t="s">
        <v>147</v>
      </c>
      <c r="BQ324" t="s">
        <v>147</v>
      </c>
      <c r="BS324">
        <v>1</v>
      </c>
      <c r="BT324" t="b">
        <v>0</v>
      </c>
      <c r="BV324">
        <v>1</v>
      </c>
      <c r="BW324">
        <v>0.5</v>
      </c>
      <c r="BX324" t="s">
        <v>1103</v>
      </c>
      <c r="BY324" t="s">
        <v>6416</v>
      </c>
      <c r="BZ324" t="s">
        <v>6417</v>
      </c>
      <c r="CA324" t="s">
        <v>6825</v>
      </c>
      <c r="CB324" t="s">
        <v>6448</v>
      </c>
      <c r="CD324" t="s">
        <v>6425</v>
      </c>
      <c r="CI324">
        <v>39.842487783000003</v>
      </c>
      <c r="CJ324">
        <v>-109.91606029099999</v>
      </c>
      <c r="CN324" t="s">
        <v>1971</v>
      </c>
      <c r="CO324" t="s">
        <v>298</v>
      </c>
      <c r="CV324" t="s">
        <v>154</v>
      </c>
      <c r="CW324" t="s">
        <v>514</v>
      </c>
      <c r="CX324" t="s">
        <v>1414</v>
      </c>
      <c r="DC324" s="15"/>
      <c r="DH324" t="s">
        <v>146</v>
      </c>
    </row>
    <row r="325" spans="1:112" x14ac:dyDescent="0.25">
      <c r="A325" t="s">
        <v>6416</v>
      </c>
      <c r="B325" t="s">
        <v>6417</v>
      </c>
      <c r="C325" t="s">
        <v>7108</v>
      </c>
      <c r="D325" t="s">
        <v>124</v>
      </c>
      <c r="E325" t="s">
        <v>125</v>
      </c>
      <c r="G325" s="15">
        <v>42275</v>
      </c>
      <c r="J325" s="15"/>
      <c r="T325" t="s">
        <v>6419</v>
      </c>
      <c r="V325" t="s">
        <v>6801</v>
      </c>
      <c r="AA325" t="s">
        <v>6421</v>
      </c>
      <c r="AB325" t="s">
        <v>6416</v>
      </c>
      <c r="AC325" t="s">
        <v>6422</v>
      </c>
      <c r="AD325" t="s">
        <v>1407</v>
      </c>
      <c r="AE325" t="s">
        <v>1544</v>
      </c>
      <c r="AF325" t="s">
        <v>137</v>
      </c>
      <c r="AG325" t="s">
        <v>1408</v>
      </c>
      <c r="AI325" t="s">
        <v>139</v>
      </c>
      <c r="AK325" t="s">
        <v>140</v>
      </c>
      <c r="AM325" t="s">
        <v>141</v>
      </c>
      <c r="AZ325" t="s">
        <v>2762</v>
      </c>
      <c r="BA325" t="s">
        <v>1208</v>
      </c>
      <c r="BB325" t="s">
        <v>2763</v>
      </c>
      <c r="BC325" t="s">
        <v>2764</v>
      </c>
      <c r="BE325" s="15">
        <v>42285</v>
      </c>
      <c r="BG325" t="s">
        <v>3117</v>
      </c>
      <c r="BH325">
        <v>1</v>
      </c>
      <c r="BI325" t="s">
        <v>139</v>
      </c>
      <c r="BJ325" s="15"/>
      <c r="BK325" t="s">
        <v>146</v>
      </c>
      <c r="BM325" s="16"/>
      <c r="BO325" s="16"/>
      <c r="BP325" t="s">
        <v>147</v>
      </c>
      <c r="BQ325" t="s">
        <v>147</v>
      </c>
      <c r="BS325">
        <v>1</v>
      </c>
      <c r="BT325" t="b">
        <v>0</v>
      </c>
      <c r="BV325">
        <v>1</v>
      </c>
      <c r="BW325">
        <v>0.5</v>
      </c>
      <c r="BX325" t="s">
        <v>1103</v>
      </c>
      <c r="BY325" t="s">
        <v>6416</v>
      </c>
      <c r="BZ325" t="s">
        <v>6417</v>
      </c>
      <c r="CA325" t="s">
        <v>6802</v>
      </c>
      <c r="CB325" t="s">
        <v>6448</v>
      </c>
      <c r="CD325" t="s">
        <v>6803</v>
      </c>
      <c r="CI325">
        <v>40.084967675999998</v>
      </c>
      <c r="CJ325">
        <v>-109.675747122</v>
      </c>
      <c r="CN325" t="s">
        <v>1971</v>
      </c>
      <c r="CO325" t="s">
        <v>298</v>
      </c>
      <c r="CV325" t="s">
        <v>154</v>
      </c>
      <c r="CW325" t="s">
        <v>514</v>
      </c>
      <c r="CX325" t="s">
        <v>1414</v>
      </c>
      <c r="DC325" s="15"/>
      <c r="DH325" t="s">
        <v>146</v>
      </c>
    </row>
    <row r="326" spans="1:112" x14ac:dyDescent="0.25">
      <c r="A326" t="s">
        <v>6416</v>
      </c>
      <c r="B326" t="s">
        <v>6417</v>
      </c>
      <c r="C326" t="s">
        <v>7109</v>
      </c>
      <c r="D326" t="s">
        <v>124</v>
      </c>
      <c r="E326" t="s">
        <v>125</v>
      </c>
      <c r="G326" s="15">
        <v>42164</v>
      </c>
      <c r="J326" s="15"/>
      <c r="T326" t="s">
        <v>6419</v>
      </c>
      <c r="V326" t="s">
        <v>6808</v>
      </c>
      <c r="AA326" t="s">
        <v>6421</v>
      </c>
      <c r="AB326" t="s">
        <v>6416</v>
      </c>
      <c r="AC326" t="s">
        <v>6422</v>
      </c>
      <c r="AD326" t="s">
        <v>1407</v>
      </c>
      <c r="AE326" t="s">
        <v>1544</v>
      </c>
      <c r="AF326" t="s">
        <v>137</v>
      </c>
      <c r="AG326" t="s">
        <v>1408</v>
      </c>
      <c r="AI326" t="s">
        <v>139</v>
      </c>
      <c r="AK326" t="s">
        <v>140</v>
      </c>
      <c r="AM326" t="s">
        <v>141</v>
      </c>
      <c r="AZ326" t="s">
        <v>2762</v>
      </c>
      <c r="BA326" t="s">
        <v>1208</v>
      </c>
      <c r="BB326" t="s">
        <v>2763</v>
      </c>
      <c r="BC326" t="s">
        <v>2764</v>
      </c>
      <c r="BE326" s="15">
        <v>42172</v>
      </c>
      <c r="BG326" t="s">
        <v>3117</v>
      </c>
      <c r="BH326">
        <v>1</v>
      </c>
      <c r="BI326" t="s">
        <v>139</v>
      </c>
      <c r="BJ326" s="15"/>
      <c r="BK326" t="s">
        <v>146</v>
      </c>
      <c r="BM326" s="16"/>
      <c r="BO326" s="16"/>
      <c r="BP326" t="s">
        <v>147</v>
      </c>
      <c r="BQ326" t="s">
        <v>147</v>
      </c>
      <c r="BS326">
        <v>1</v>
      </c>
      <c r="BT326" t="b">
        <v>0</v>
      </c>
      <c r="BV326">
        <v>1</v>
      </c>
      <c r="BW326">
        <v>0.5</v>
      </c>
      <c r="BX326" t="s">
        <v>1103</v>
      </c>
      <c r="BY326" t="s">
        <v>6416</v>
      </c>
      <c r="BZ326" t="s">
        <v>6417</v>
      </c>
      <c r="CA326" t="s">
        <v>6809</v>
      </c>
      <c r="CB326" t="s">
        <v>6448</v>
      </c>
      <c r="CD326" t="s">
        <v>6425</v>
      </c>
      <c r="CI326">
        <v>40.031253792000001</v>
      </c>
      <c r="CJ326">
        <v>-109.75406338800001</v>
      </c>
      <c r="CN326" t="s">
        <v>1971</v>
      </c>
      <c r="CO326" t="s">
        <v>298</v>
      </c>
      <c r="CV326" t="s">
        <v>154</v>
      </c>
      <c r="CW326" t="s">
        <v>514</v>
      </c>
      <c r="CX326" t="s">
        <v>1414</v>
      </c>
      <c r="DC326" s="15"/>
      <c r="DH326" t="s">
        <v>146</v>
      </c>
    </row>
    <row r="327" spans="1:112" x14ac:dyDescent="0.25">
      <c r="A327" t="s">
        <v>6416</v>
      </c>
      <c r="B327" t="s">
        <v>6417</v>
      </c>
      <c r="C327" t="s">
        <v>7110</v>
      </c>
      <c r="D327" t="s">
        <v>124</v>
      </c>
      <c r="E327" t="s">
        <v>125</v>
      </c>
      <c r="G327" s="15">
        <v>42430</v>
      </c>
      <c r="J327" s="15"/>
      <c r="T327" t="s">
        <v>6419</v>
      </c>
      <c r="V327" t="s">
        <v>6824</v>
      </c>
      <c r="AA327" t="s">
        <v>6421</v>
      </c>
      <c r="AB327" t="s">
        <v>6416</v>
      </c>
      <c r="AC327" t="s">
        <v>6422</v>
      </c>
      <c r="AD327" t="s">
        <v>1407</v>
      </c>
      <c r="AE327" t="s">
        <v>1544</v>
      </c>
      <c r="AF327" t="s">
        <v>137</v>
      </c>
      <c r="AG327" t="s">
        <v>1408</v>
      </c>
      <c r="AI327" t="s">
        <v>139</v>
      </c>
      <c r="AK327" t="s">
        <v>140</v>
      </c>
      <c r="AM327" t="s">
        <v>141</v>
      </c>
      <c r="AZ327" t="s">
        <v>2762</v>
      </c>
      <c r="BA327" t="s">
        <v>1208</v>
      </c>
      <c r="BB327" t="s">
        <v>2763</v>
      </c>
      <c r="BC327" t="s">
        <v>2764</v>
      </c>
      <c r="BE327" s="15">
        <v>42438</v>
      </c>
      <c r="BG327" t="s">
        <v>3117</v>
      </c>
      <c r="BH327">
        <v>1</v>
      </c>
      <c r="BI327" t="s">
        <v>139</v>
      </c>
      <c r="BJ327" s="15"/>
      <c r="BK327" t="s">
        <v>146</v>
      </c>
      <c r="BM327" s="16"/>
      <c r="BO327" s="16"/>
      <c r="BP327" t="s">
        <v>147</v>
      </c>
      <c r="BQ327" t="s">
        <v>147</v>
      </c>
      <c r="BS327">
        <v>1</v>
      </c>
      <c r="BT327" t="b">
        <v>0</v>
      </c>
      <c r="BV327">
        <v>1</v>
      </c>
      <c r="BW327">
        <v>0.5</v>
      </c>
      <c r="BX327" t="s">
        <v>1103</v>
      </c>
      <c r="BY327" t="s">
        <v>6416</v>
      </c>
      <c r="BZ327" t="s">
        <v>6417</v>
      </c>
      <c r="CA327" t="s">
        <v>6825</v>
      </c>
      <c r="CB327" t="s">
        <v>6448</v>
      </c>
      <c r="CD327" t="s">
        <v>6425</v>
      </c>
      <c r="CI327">
        <v>39.842487783000003</v>
      </c>
      <c r="CJ327">
        <v>-109.91606029099999</v>
      </c>
      <c r="CN327" t="s">
        <v>1971</v>
      </c>
      <c r="CO327" t="s">
        <v>298</v>
      </c>
      <c r="CV327" t="s">
        <v>154</v>
      </c>
      <c r="CW327" t="s">
        <v>514</v>
      </c>
      <c r="CX327" t="s">
        <v>1414</v>
      </c>
      <c r="DC327" s="15"/>
      <c r="DH327" t="s">
        <v>146</v>
      </c>
    </row>
    <row r="328" spans="1:112" x14ac:dyDescent="0.25">
      <c r="A328" t="s">
        <v>6416</v>
      </c>
      <c r="B328" t="s">
        <v>6417</v>
      </c>
      <c r="C328" t="s">
        <v>7111</v>
      </c>
      <c r="D328" t="s">
        <v>124</v>
      </c>
      <c r="E328" t="s">
        <v>125</v>
      </c>
      <c r="G328" s="15">
        <v>42339</v>
      </c>
      <c r="J328" s="15"/>
      <c r="T328" t="s">
        <v>6419</v>
      </c>
      <c r="V328" t="s">
        <v>6801</v>
      </c>
      <c r="AA328" t="s">
        <v>6421</v>
      </c>
      <c r="AB328" t="s">
        <v>6416</v>
      </c>
      <c r="AC328" t="s">
        <v>6422</v>
      </c>
      <c r="AD328" t="s">
        <v>1407</v>
      </c>
      <c r="AE328" t="s">
        <v>1544</v>
      </c>
      <c r="AF328" t="s">
        <v>137</v>
      </c>
      <c r="AG328" t="s">
        <v>1408</v>
      </c>
      <c r="AI328" t="s">
        <v>139</v>
      </c>
      <c r="AK328" t="s">
        <v>140</v>
      </c>
      <c r="AM328" t="s">
        <v>141</v>
      </c>
      <c r="AZ328" t="s">
        <v>2762</v>
      </c>
      <c r="BA328" t="s">
        <v>1208</v>
      </c>
      <c r="BB328" t="s">
        <v>2763</v>
      </c>
      <c r="BC328" t="s">
        <v>2764</v>
      </c>
      <c r="BE328" s="15">
        <v>42345</v>
      </c>
      <c r="BG328" t="s">
        <v>3117</v>
      </c>
      <c r="BH328">
        <v>1</v>
      </c>
      <c r="BI328" t="s">
        <v>139</v>
      </c>
      <c r="BJ328" s="15"/>
      <c r="BK328" t="s">
        <v>146</v>
      </c>
      <c r="BM328" s="16"/>
      <c r="BO328" s="16"/>
      <c r="BP328" t="s">
        <v>147</v>
      </c>
      <c r="BQ328" t="s">
        <v>147</v>
      </c>
      <c r="BS328">
        <v>1</v>
      </c>
      <c r="BT328" t="b">
        <v>0</v>
      </c>
      <c r="BV328">
        <v>1</v>
      </c>
      <c r="BW328">
        <v>0.5</v>
      </c>
      <c r="BX328" t="s">
        <v>1103</v>
      </c>
      <c r="BY328" t="s">
        <v>6416</v>
      </c>
      <c r="BZ328" t="s">
        <v>6417</v>
      </c>
      <c r="CA328" t="s">
        <v>6802</v>
      </c>
      <c r="CB328" t="s">
        <v>6448</v>
      </c>
      <c r="CD328" t="s">
        <v>6803</v>
      </c>
      <c r="CI328">
        <v>40.084967675999998</v>
      </c>
      <c r="CJ328">
        <v>-109.675747122</v>
      </c>
      <c r="CN328" t="s">
        <v>1971</v>
      </c>
      <c r="CO328" t="s">
        <v>298</v>
      </c>
      <c r="CV328" t="s">
        <v>154</v>
      </c>
      <c r="CW328" t="s">
        <v>514</v>
      </c>
      <c r="CX328" t="s">
        <v>1414</v>
      </c>
      <c r="DC328" s="15"/>
      <c r="DH328" t="s">
        <v>146</v>
      </c>
    </row>
    <row r="329" spans="1:112" x14ac:dyDescent="0.25">
      <c r="A329" t="s">
        <v>6416</v>
      </c>
      <c r="B329" t="s">
        <v>6417</v>
      </c>
      <c r="C329" t="s">
        <v>7112</v>
      </c>
      <c r="D329" t="s">
        <v>124</v>
      </c>
      <c r="E329" t="s">
        <v>125</v>
      </c>
      <c r="G329" s="15">
        <v>43430</v>
      </c>
      <c r="J329" s="15"/>
      <c r="T329" t="s">
        <v>6419</v>
      </c>
      <c r="V329" t="s">
        <v>6633</v>
      </c>
      <c r="AA329" t="s">
        <v>6421</v>
      </c>
      <c r="AB329" t="s">
        <v>6416</v>
      </c>
      <c r="AC329" t="s">
        <v>6422</v>
      </c>
      <c r="AD329" t="s">
        <v>1407</v>
      </c>
      <c r="AE329" t="s">
        <v>1544</v>
      </c>
      <c r="AF329" t="s">
        <v>137</v>
      </c>
      <c r="AG329" t="s">
        <v>1408</v>
      </c>
      <c r="AI329" t="s">
        <v>139</v>
      </c>
      <c r="AK329" t="s">
        <v>140</v>
      </c>
      <c r="AM329" t="s">
        <v>141</v>
      </c>
      <c r="AZ329" t="s">
        <v>2762</v>
      </c>
      <c r="BA329" t="s">
        <v>1208</v>
      </c>
      <c r="BB329" t="s">
        <v>2763</v>
      </c>
      <c r="BC329" t="s">
        <v>2764</v>
      </c>
      <c r="BE329" s="15">
        <v>43433</v>
      </c>
      <c r="BG329" t="s">
        <v>3117</v>
      </c>
      <c r="BH329">
        <v>1</v>
      </c>
      <c r="BI329" t="s">
        <v>139</v>
      </c>
      <c r="BJ329" s="15"/>
      <c r="BK329" t="s">
        <v>146</v>
      </c>
      <c r="BM329" s="16"/>
      <c r="BO329" s="16"/>
      <c r="BP329" t="s">
        <v>147</v>
      </c>
      <c r="BQ329" t="s">
        <v>147</v>
      </c>
      <c r="BS329">
        <v>1</v>
      </c>
      <c r="BT329" t="b">
        <v>0</v>
      </c>
      <c r="BV329">
        <v>1</v>
      </c>
      <c r="BW329">
        <v>0.5</v>
      </c>
      <c r="BX329" t="s">
        <v>1103</v>
      </c>
      <c r="BY329" t="s">
        <v>6416</v>
      </c>
      <c r="BZ329" t="s">
        <v>6417</v>
      </c>
      <c r="CA329" t="s">
        <v>6634</v>
      </c>
      <c r="CB329" t="s">
        <v>6424</v>
      </c>
      <c r="CD329" t="s">
        <v>6425</v>
      </c>
      <c r="CI329">
        <v>39.839738240999999</v>
      </c>
      <c r="CJ329">
        <v>-109.98026620500001</v>
      </c>
      <c r="CN329" t="s">
        <v>1971</v>
      </c>
      <c r="CO329" t="s">
        <v>298</v>
      </c>
      <c r="CV329" t="s">
        <v>154</v>
      </c>
      <c r="CW329" t="s">
        <v>514</v>
      </c>
      <c r="CX329" t="s">
        <v>321</v>
      </c>
      <c r="DC329" s="15"/>
      <c r="DH329" t="s">
        <v>146</v>
      </c>
    </row>
    <row r="330" spans="1:112" x14ac:dyDescent="0.25">
      <c r="A330" t="s">
        <v>6416</v>
      </c>
      <c r="B330" t="s">
        <v>6417</v>
      </c>
      <c r="C330" t="s">
        <v>7113</v>
      </c>
      <c r="D330" t="s">
        <v>124</v>
      </c>
      <c r="E330" t="s">
        <v>125</v>
      </c>
      <c r="G330" s="15">
        <v>43551</v>
      </c>
      <c r="J330" s="15"/>
      <c r="T330" t="s">
        <v>6419</v>
      </c>
      <c r="V330" t="s">
        <v>6820</v>
      </c>
      <c r="AA330" t="s">
        <v>6421</v>
      </c>
      <c r="AB330" t="s">
        <v>6416</v>
      </c>
      <c r="AC330" t="s">
        <v>6422</v>
      </c>
      <c r="AD330" t="s">
        <v>1407</v>
      </c>
      <c r="AE330" t="s">
        <v>1544</v>
      </c>
      <c r="AF330" t="s">
        <v>137</v>
      </c>
      <c r="AG330" t="s">
        <v>1408</v>
      </c>
      <c r="AI330" t="s">
        <v>139</v>
      </c>
      <c r="AK330" t="s">
        <v>140</v>
      </c>
      <c r="AM330" t="s">
        <v>141</v>
      </c>
      <c r="AZ330" t="s">
        <v>2762</v>
      </c>
      <c r="BA330" t="s">
        <v>1208</v>
      </c>
      <c r="BB330" t="s">
        <v>2763</v>
      </c>
      <c r="BC330" t="s">
        <v>2764</v>
      </c>
      <c r="BE330" s="15">
        <v>43556</v>
      </c>
      <c r="BG330" t="s">
        <v>3117</v>
      </c>
      <c r="BH330">
        <v>1</v>
      </c>
      <c r="BI330" t="s">
        <v>139</v>
      </c>
      <c r="BJ330" s="15"/>
      <c r="BK330" t="s">
        <v>146</v>
      </c>
      <c r="BM330" s="16"/>
      <c r="BO330" s="16"/>
      <c r="BP330" t="s">
        <v>147</v>
      </c>
      <c r="BQ330" t="s">
        <v>147</v>
      </c>
      <c r="BS330">
        <v>1</v>
      </c>
      <c r="BT330" t="b">
        <v>0</v>
      </c>
      <c r="BV330">
        <v>1</v>
      </c>
      <c r="BW330">
        <v>0.5</v>
      </c>
      <c r="BX330" t="s">
        <v>1103</v>
      </c>
      <c r="BY330" t="s">
        <v>6416</v>
      </c>
      <c r="BZ330" t="s">
        <v>6417</v>
      </c>
      <c r="CA330" t="s">
        <v>6821</v>
      </c>
      <c r="CB330" t="s">
        <v>6424</v>
      </c>
      <c r="CD330" t="s">
        <v>6425</v>
      </c>
      <c r="CI330">
        <v>40.012526000000001</v>
      </c>
      <c r="CJ330">
        <v>-110.00801300000001</v>
      </c>
      <c r="CN330" t="s">
        <v>1971</v>
      </c>
      <c r="CO330" t="s">
        <v>298</v>
      </c>
      <c r="CV330" t="s">
        <v>154</v>
      </c>
      <c r="CW330" t="s">
        <v>514</v>
      </c>
      <c r="CX330" t="s">
        <v>321</v>
      </c>
      <c r="DC330" s="15"/>
      <c r="DH330" t="s">
        <v>146</v>
      </c>
    </row>
    <row r="331" spans="1:112" x14ac:dyDescent="0.25">
      <c r="A331" t="s">
        <v>6416</v>
      </c>
      <c r="B331" t="s">
        <v>6417</v>
      </c>
      <c r="C331" t="s">
        <v>7114</v>
      </c>
      <c r="D331" t="s">
        <v>124</v>
      </c>
      <c r="E331" t="s">
        <v>125</v>
      </c>
      <c r="G331" s="15">
        <v>42172</v>
      </c>
      <c r="J331" s="15"/>
      <c r="T331" t="s">
        <v>6419</v>
      </c>
      <c r="V331" t="s">
        <v>6824</v>
      </c>
      <c r="AA331" t="s">
        <v>6421</v>
      </c>
      <c r="AB331" t="s">
        <v>6416</v>
      </c>
      <c r="AC331" t="s">
        <v>6422</v>
      </c>
      <c r="AD331" t="s">
        <v>1407</v>
      </c>
      <c r="AE331" t="s">
        <v>1544</v>
      </c>
      <c r="AF331" t="s">
        <v>137</v>
      </c>
      <c r="AG331" t="s">
        <v>1408</v>
      </c>
      <c r="AI331" t="s">
        <v>139</v>
      </c>
      <c r="AK331" t="s">
        <v>140</v>
      </c>
      <c r="AM331" t="s">
        <v>141</v>
      </c>
      <c r="AZ331" t="s">
        <v>2762</v>
      </c>
      <c r="BA331" t="s">
        <v>1208</v>
      </c>
      <c r="BB331" t="s">
        <v>2763</v>
      </c>
      <c r="BC331" t="s">
        <v>2764</v>
      </c>
      <c r="BE331" s="15">
        <v>42180</v>
      </c>
      <c r="BG331" t="s">
        <v>3117</v>
      </c>
      <c r="BH331">
        <v>1</v>
      </c>
      <c r="BI331" t="s">
        <v>139</v>
      </c>
      <c r="BJ331" s="15"/>
      <c r="BK331" t="s">
        <v>146</v>
      </c>
      <c r="BM331" s="16"/>
      <c r="BO331" s="16"/>
      <c r="BP331" t="s">
        <v>147</v>
      </c>
      <c r="BQ331" t="s">
        <v>147</v>
      </c>
      <c r="BS331">
        <v>1</v>
      </c>
      <c r="BT331" t="b">
        <v>0</v>
      </c>
      <c r="BV331">
        <v>1</v>
      </c>
      <c r="BW331">
        <v>0.5</v>
      </c>
      <c r="BX331" t="s">
        <v>1103</v>
      </c>
      <c r="BY331" t="s">
        <v>6416</v>
      </c>
      <c r="BZ331" t="s">
        <v>6417</v>
      </c>
      <c r="CA331" t="s">
        <v>6825</v>
      </c>
      <c r="CB331" t="s">
        <v>6448</v>
      </c>
      <c r="CD331" t="s">
        <v>6425</v>
      </c>
      <c r="CI331">
        <v>39.842487783000003</v>
      </c>
      <c r="CJ331">
        <v>-109.91606029099999</v>
      </c>
      <c r="CN331" t="s">
        <v>1971</v>
      </c>
      <c r="CO331" t="s">
        <v>298</v>
      </c>
      <c r="CV331" t="s">
        <v>154</v>
      </c>
      <c r="CW331" t="s">
        <v>514</v>
      </c>
      <c r="CX331" t="s">
        <v>1414</v>
      </c>
      <c r="DC331" s="15"/>
      <c r="DH331" t="s">
        <v>146</v>
      </c>
    </row>
    <row r="332" spans="1:112" x14ac:dyDescent="0.25">
      <c r="A332" t="s">
        <v>6416</v>
      </c>
      <c r="B332" t="s">
        <v>6417</v>
      </c>
      <c r="C332" t="s">
        <v>7115</v>
      </c>
      <c r="D332" t="s">
        <v>124</v>
      </c>
      <c r="E332" t="s">
        <v>125</v>
      </c>
      <c r="G332" s="15">
        <v>42172</v>
      </c>
      <c r="J332" s="15"/>
      <c r="T332" t="s">
        <v>6419</v>
      </c>
      <c r="V332" t="s">
        <v>6824</v>
      </c>
      <c r="AA332" t="s">
        <v>6421</v>
      </c>
      <c r="AB332" t="s">
        <v>6416</v>
      </c>
      <c r="AC332" t="s">
        <v>6422</v>
      </c>
      <c r="AD332" t="s">
        <v>1407</v>
      </c>
      <c r="AE332" t="s">
        <v>1544</v>
      </c>
      <c r="AF332" t="s">
        <v>137</v>
      </c>
      <c r="AG332" t="s">
        <v>1408</v>
      </c>
      <c r="AI332" t="s">
        <v>139</v>
      </c>
      <c r="AK332" t="s">
        <v>140</v>
      </c>
      <c r="AM332" t="s">
        <v>141</v>
      </c>
      <c r="AZ332" t="s">
        <v>2762</v>
      </c>
      <c r="BA332" t="s">
        <v>1208</v>
      </c>
      <c r="BB332" t="s">
        <v>2763</v>
      </c>
      <c r="BC332" t="s">
        <v>2764</v>
      </c>
      <c r="BE332" s="15">
        <v>42180</v>
      </c>
      <c r="BG332" t="s">
        <v>3117</v>
      </c>
      <c r="BH332">
        <v>1</v>
      </c>
      <c r="BI332" t="s">
        <v>139</v>
      </c>
      <c r="BJ332" s="15"/>
      <c r="BK332" t="s">
        <v>146</v>
      </c>
      <c r="BM332" s="16"/>
      <c r="BO332" s="16"/>
      <c r="BP332" t="s">
        <v>147</v>
      </c>
      <c r="BQ332" t="s">
        <v>147</v>
      </c>
      <c r="BS332">
        <v>1</v>
      </c>
      <c r="BT332" t="b">
        <v>0</v>
      </c>
      <c r="BV332">
        <v>1</v>
      </c>
      <c r="BW332">
        <v>0.5</v>
      </c>
      <c r="BX332" t="s">
        <v>1103</v>
      </c>
      <c r="BY332" t="s">
        <v>6416</v>
      </c>
      <c r="BZ332" t="s">
        <v>6417</v>
      </c>
      <c r="CA332" t="s">
        <v>6825</v>
      </c>
      <c r="CB332" t="s">
        <v>6448</v>
      </c>
      <c r="CD332" t="s">
        <v>6425</v>
      </c>
      <c r="CI332">
        <v>39.842487783000003</v>
      </c>
      <c r="CJ332">
        <v>-109.91606029099999</v>
      </c>
      <c r="CN332" t="s">
        <v>1971</v>
      </c>
      <c r="CO332" t="s">
        <v>298</v>
      </c>
      <c r="CV332" t="s">
        <v>154</v>
      </c>
      <c r="CW332" t="s">
        <v>514</v>
      </c>
      <c r="CX332" t="s">
        <v>1414</v>
      </c>
      <c r="DC332" s="15"/>
      <c r="DH332" t="s">
        <v>146</v>
      </c>
    </row>
    <row r="333" spans="1:112" x14ac:dyDescent="0.25">
      <c r="A333" t="s">
        <v>6416</v>
      </c>
      <c r="B333" t="s">
        <v>6417</v>
      </c>
      <c r="C333" t="s">
        <v>7116</v>
      </c>
      <c r="D333" t="s">
        <v>1980</v>
      </c>
      <c r="E333" t="s">
        <v>125</v>
      </c>
      <c r="G333" s="15">
        <v>43430</v>
      </c>
      <c r="J333" s="15"/>
      <c r="T333" t="s">
        <v>6419</v>
      </c>
      <c r="V333" t="s">
        <v>6824</v>
      </c>
      <c r="AA333" t="s">
        <v>6421</v>
      </c>
      <c r="AB333" t="s">
        <v>6416</v>
      </c>
      <c r="AC333" t="s">
        <v>6422</v>
      </c>
      <c r="AD333" t="s">
        <v>1407</v>
      </c>
      <c r="AE333" t="s">
        <v>1544</v>
      </c>
      <c r="AF333" t="s">
        <v>137</v>
      </c>
      <c r="AG333" t="s">
        <v>1408</v>
      </c>
      <c r="AI333" t="s">
        <v>139</v>
      </c>
      <c r="AK333" t="s">
        <v>140</v>
      </c>
      <c r="AM333" t="s">
        <v>141</v>
      </c>
      <c r="AZ333" t="s">
        <v>2762</v>
      </c>
      <c r="BA333" t="s">
        <v>1208</v>
      </c>
      <c r="BB333" t="s">
        <v>2763</v>
      </c>
      <c r="BC333" t="s">
        <v>2764</v>
      </c>
      <c r="BE333" s="15">
        <v>43433</v>
      </c>
      <c r="BG333" t="s">
        <v>3117</v>
      </c>
      <c r="BH333">
        <v>1</v>
      </c>
      <c r="BI333" t="s">
        <v>139</v>
      </c>
      <c r="BJ333" s="15"/>
      <c r="BK333" t="s">
        <v>146</v>
      </c>
      <c r="BM333" s="16"/>
      <c r="BO333" s="16"/>
      <c r="BP333" t="s">
        <v>147</v>
      </c>
      <c r="BQ333" t="s">
        <v>147</v>
      </c>
      <c r="BS333">
        <v>1</v>
      </c>
      <c r="BT333" t="b">
        <v>0</v>
      </c>
      <c r="BV333">
        <v>1</v>
      </c>
      <c r="BW333">
        <v>0.5</v>
      </c>
      <c r="BX333" t="s">
        <v>1103</v>
      </c>
      <c r="BY333" t="s">
        <v>6416</v>
      </c>
      <c r="BZ333" t="s">
        <v>6417</v>
      </c>
      <c r="CA333" t="s">
        <v>6825</v>
      </c>
      <c r="CB333" t="s">
        <v>6448</v>
      </c>
      <c r="CD333" t="s">
        <v>6425</v>
      </c>
      <c r="CI333">
        <v>39.842487783000003</v>
      </c>
      <c r="CJ333">
        <v>-109.91606029099999</v>
      </c>
      <c r="CN333" t="s">
        <v>1971</v>
      </c>
      <c r="CO333" t="s">
        <v>298</v>
      </c>
      <c r="CV333" t="s">
        <v>154</v>
      </c>
      <c r="CW333" t="s">
        <v>514</v>
      </c>
      <c r="CX333" t="s">
        <v>1414</v>
      </c>
      <c r="DC333" s="15"/>
      <c r="DH333" t="s">
        <v>146</v>
      </c>
    </row>
    <row r="334" spans="1:112" x14ac:dyDescent="0.25">
      <c r="A334" t="s">
        <v>6416</v>
      </c>
      <c r="B334" t="s">
        <v>6417</v>
      </c>
      <c r="C334" t="s">
        <v>7117</v>
      </c>
      <c r="D334" t="s">
        <v>124</v>
      </c>
      <c r="E334" t="s">
        <v>125</v>
      </c>
      <c r="G334" s="15">
        <v>43430</v>
      </c>
      <c r="J334" s="15"/>
      <c r="T334" t="s">
        <v>6419</v>
      </c>
      <c r="V334" t="s">
        <v>6820</v>
      </c>
      <c r="AA334" t="s">
        <v>6421</v>
      </c>
      <c r="AB334" t="s">
        <v>6416</v>
      </c>
      <c r="AC334" t="s">
        <v>6422</v>
      </c>
      <c r="AD334" t="s">
        <v>1407</v>
      </c>
      <c r="AE334" t="s">
        <v>1544</v>
      </c>
      <c r="AF334" t="s">
        <v>137</v>
      </c>
      <c r="AG334" t="s">
        <v>1408</v>
      </c>
      <c r="AI334" t="s">
        <v>139</v>
      </c>
      <c r="AK334" t="s">
        <v>140</v>
      </c>
      <c r="AM334" t="s">
        <v>141</v>
      </c>
      <c r="AZ334" t="s">
        <v>2762</v>
      </c>
      <c r="BA334" t="s">
        <v>1208</v>
      </c>
      <c r="BB334" t="s">
        <v>2763</v>
      </c>
      <c r="BC334" t="s">
        <v>2764</v>
      </c>
      <c r="BE334" s="15">
        <v>43433</v>
      </c>
      <c r="BG334" t="s">
        <v>3117</v>
      </c>
      <c r="BH334">
        <v>1</v>
      </c>
      <c r="BI334" t="s">
        <v>139</v>
      </c>
      <c r="BJ334" s="15"/>
      <c r="BK334" t="s">
        <v>146</v>
      </c>
      <c r="BM334" s="16"/>
      <c r="BO334" s="16"/>
      <c r="BP334" t="s">
        <v>147</v>
      </c>
      <c r="BQ334" t="s">
        <v>147</v>
      </c>
      <c r="BS334">
        <v>1</v>
      </c>
      <c r="BT334" t="b">
        <v>0</v>
      </c>
      <c r="BV334">
        <v>1</v>
      </c>
      <c r="BW334">
        <v>0.5</v>
      </c>
      <c r="BX334" t="s">
        <v>1103</v>
      </c>
      <c r="BY334" t="s">
        <v>6416</v>
      </c>
      <c r="BZ334" t="s">
        <v>6417</v>
      </c>
      <c r="CA334" t="s">
        <v>6821</v>
      </c>
      <c r="CB334" t="s">
        <v>6424</v>
      </c>
      <c r="CD334" t="s">
        <v>6425</v>
      </c>
      <c r="CI334">
        <v>40.012526000000001</v>
      </c>
      <c r="CJ334">
        <v>-110.00801300000001</v>
      </c>
      <c r="CN334" t="s">
        <v>1971</v>
      </c>
      <c r="CO334" t="s">
        <v>298</v>
      </c>
      <c r="CV334" t="s">
        <v>154</v>
      </c>
      <c r="CW334" t="s">
        <v>514</v>
      </c>
      <c r="CX334" t="s">
        <v>321</v>
      </c>
      <c r="DC334" s="15"/>
      <c r="DH334" t="s">
        <v>146</v>
      </c>
    </row>
    <row r="335" spans="1:112" x14ac:dyDescent="0.25">
      <c r="A335" t="s">
        <v>6416</v>
      </c>
      <c r="B335" t="s">
        <v>6417</v>
      </c>
      <c r="C335" t="s">
        <v>7118</v>
      </c>
      <c r="D335" t="s">
        <v>1980</v>
      </c>
      <c r="E335" t="s">
        <v>125</v>
      </c>
      <c r="G335" s="15">
        <v>43522</v>
      </c>
      <c r="J335" s="15"/>
      <c r="T335" t="s">
        <v>6419</v>
      </c>
      <c r="V335" t="s">
        <v>6824</v>
      </c>
      <c r="AA335" t="s">
        <v>6421</v>
      </c>
      <c r="AB335" t="s">
        <v>6416</v>
      </c>
      <c r="AC335" t="s">
        <v>6422</v>
      </c>
      <c r="AD335" t="s">
        <v>1407</v>
      </c>
      <c r="AE335" t="s">
        <v>1544</v>
      </c>
      <c r="AF335" t="s">
        <v>137</v>
      </c>
      <c r="AG335" t="s">
        <v>1408</v>
      </c>
      <c r="AI335" t="s">
        <v>139</v>
      </c>
      <c r="AK335" t="s">
        <v>140</v>
      </c>
      <c r="AM335" t="s">
        <v>141</v>
      </c>
      <c r="AZ335" t="s">
        <v>2762</v>
      </c>
      <c r="BA335" t="s">
        <v>1208</v>
      </c>
      <c r="BB335" t="s">
        <v>2763</v>
      </c>
      <c r="BC335" t="s">
        <v>2764</v>
      </c>
      <c r="BE335" s="15">
        <v>43524</v>
      </c>
      <c r="BG335" t="s">
        <v>3117</v>
      </c>
      <c r="BH335">
        <v>1</v>
      </c>
      <c r="BI335" t="s">
        <v>139</v>
      </c>
      <c r="BJ335" s="15"/>
      <c r="BK335" t="s">
        <v>146</v>
      </c>
      <c r="BM335" s="16"/>
      <c r="BO335" s="16"/>
      <c r="BP335" t="s">
        <v>147</v>
      </c>
      <c r="BQ335" t="s">
        <v>147</v>
      </c>
      <c r="BS335">
        <v>1</v>
      </c>
      <c r="BT335" t="b">
        <v>0</v>
      </c>
      <c r="BV335">
        <v>1</v>
      </c>
      <c r="BW335">
        <v>0.5</v>
      </c>
      <c r="BX335" t="s">
        <v>1103</v>
      </c>
      <c r="BY335" t="s">
        <v>6416</v>
      </c>
      <c r="BZ335" t="s">
        <v>6417</v>
      </c>
      <c r="CA335" t="s">
        <v>6825</v>
      </c>
      <c r="CB335" t="s">
        <v>6448</v>
      </c>
      <c r="CD335" t="s">
        <v>6425</v>
      </c>
      <c r="CI335">
        <v>39.842487783000003</v>
      </c>
      <c r="CJ335">
        <v>-109.91606029099999</v>
      </c>
      <c r="CN335" t="s">
        <v>1971</v>
      </c>
      <c r="CO335" t="s">
        <v>298</v>
      </c>
      <c r="CV335" t="s">
        <v>154</v>
      </c>
      <c r="CW335" t="s">
        <v>514</v>
      </c>
      <c r="CX335" t="s">
        <v>1414</v>
      </c>
      <c r="DC335" s="15"/>
      <c r="DH335" t="s">
        <v>146</v>
      </c>
    </row>
    <row r="336" spans="1:112" x14ac:dyDescent="0.25">
      <c r="A336" t="s">
        <v>6416</v>
      </c>
      <c r="B336" t="s">
        <v>6417</v>
      </c>
      <c r="C336" t="s">
        <v>7119</v>
      </c>
      <c r="D336" t="s">
        <v>124</v>
      </c>
      <c r="E336" t="s">
        <v>125</v>
      </c>
      <c r="G336" s="15">
        <v>43431</v>
      </c>
      <c r="J336" s="15"/>
      <c r="T336" t="s">
        <v>6419</v>
      </c>
      <c r="V336" t="s">
        <v>6816</v>
      </c>
      <c r="AA336" t="s">
        <v>6421</v>
      </c>
      <c r="AB336" t="s">
        <v>6416</v>
      </c>
      <c r="AC336" t="s">
        <v>6422</v>
      </c>
      <c r="AD336" t="s">
        <v>1407</v>
      </c>
      <c r="AE336" t="s">
        <v>1544</v>
      </c>
      <c r="AF336" t="s">
        <v>137</v>
      </c>
      <c r="AG336" t="s">
        <v>1408</v>
      </c>
      <c r="AI336" t="s">
        <v>139</v>
      </c>
      <c r="AK336" t="s">
        <v>140</v>
      </c>
      <c r="AM336" t="s">
        <v>141</v>
      </c>
      <c r="AZ336" t="s">
        <v>2762</v>
      </c>
      <c r="BA336" t="s">
        <v>1208</v>
      </c>
      <c r="BB336" t="s">
        <v>2763</v>
      </c>
      <c r="BC336" t="s">
        <v>2764</v>
      </c>
      <c r="BE336" s="15">
        <v>43434</v>
      </c>
      <c r="BG336" t="s">
        <v>3117</v>
      </c>
      <c r="BH336">
        <v>1</v>
      </c>
      <c r="BI336" t="s">
        <v>139</v>
      </c>
      <c r="BJ336" s="15"/>
      <c r="BK336" t="s">
        <v>146</v>
      </c>
      <c r="BM336" s="16"/>
      <c r="BO336" s="16"/>
      <c r="BP336" t="s">
        <v>147</v>
      </c>
      <c r="BQ336" t="s">
        <v>147</v>
      </c>
      <c r="BS336">
        <v>1</v>
      </c>
      <c r="BT336" t="b">
        <v>0</v>
      </c>
      <c r="BV336">
        <v>1</v>
      </c>
      <c r="BW336">
        <v>0.5</v>
      </c>
      <c r="BX336" t="s">
        <v>1103</v>
      </c>
      <c r="BY336" t="s">
        <v>6416</v>
      </c>
      <c r="BZ336" t="s">
        <v>6417</v>
      </c>
      <c r="CA336" t="s">
        <v>6817</v>
      </c>
      <c r="CB336" t="s">
        <v>6448</v>
      </c>
      <c r="CD336" t="s">
        <v>6425</v>
      </c>
      <c r="CI336">
        <v>40.072139462999999</v>
      </c>
      <c r="CJ336">
        <v>-109.857526599</v>
      </c>
      <c r="CN336" t="s">
        <v>1971</v>
      </c>
      <c r="CO336" t="s">
        <v>298</v>
      </c>
      <c r="CV336" t="s">
        <v>154</v>
      </c>
      <c r="CW336" t="s">
        <v>514</v>
      </c>
      <c r="CX336" t="s">
        <v>1414</v>
      </c>
      <c r="DC336" s="15"/>
      <c r="DH336" t="s">
        <v>146</v>
      </c>
    </row>
    <row r="337" spans="1:112" x14ac:dyDescent="0.25">
      <c r="A337" t="s">
        <v>6416</v>
      </c>
      <c r="B337" t="s">
        <v>6417</v>
      </c>
      <c r="C337" t="s">
        <v>7120</v>
      </c>
      <c r="D337" t="s">
        <v>124</v>
      </c>
      <c r="E337" t="s">
        <v>125</v>
      </c>
      <c r="G337" s="15">
        <v>42340</v>
      </c>
      <c r="J337" s="15"/>
      <c r="T337" t="s">
        <v>6419</v>
      </c>
      <c r="V337" t="s">
        <v>6824</v>
      </c>
      <c r="AA337" t="s">
        <v>6421</v>
      </c>
      <c r="AB337" t="s">
        <v>6416</v>
      </c>
      <c r="AC337" t="s">
        <v>6422</v>
      </c>
      <c r="AD337" t="s">
        <v>1407</v>
      </c>
      <c r="AE337" t="s">
        <v>1544</v>
      </c>
      <c r="AF337" t="s">
        <v>137</v>
      </c>
      <c r="AG337" t="s">
        <v>1408</v>
      </c>
      <c r="AI337" t="s">
        <v>139</v>
      </c>
      <c r="AK337" t="s">
        <v>140</v>
      </c>
      <c r="AM337" t="s">
        <v>141</v>
      </c>
      <c r="AZ337" t="s">
        <v>2762</v>
      </c>
      <c r="BA337" t="s">
        <v>1208</v>
      </c>
      <c r="BB337" t="s">
        <v>2763</v>
      </c>
      <c r="BC337" t="s">
        <v>2764</v>
      </c>
      <c r="BE337" s="15">
        <v>42349</v>
      </c>
      <c r="BG337" t="s">
        <v>3117</v>
      </c>
      <c r="BH337">
        <v>1</v>
      </c>
      <c r="BI337" t="s">
        <v>139</v>
      </c>
      <c r="BJ337" s="15"/>
      <c r="BK337" t="s">
        <v>146</v>
      </c>
      <c r="BM337" s="16"/>
      <c r="BO337" s="16"/>
      <c r="BP337" t="s">
        <v>147</v>
      </c>
      <c r="BQ337" t="s">
        <v>147</v>
      </c>
      <c r="BS337">
        <v>1</v>
      </c>
      <c r="BT337" t="b">
        <v>0</v>
      </c>
      <c r="BV337">
        <v>1</v>
      </c>
      <c r="BW337">
        <v>0.5</v>
      </c>
      <c r="BX337" t="s">
        <v>1103</v>
      </c>
      <c r="BY337" t="s">
        <v>6416</v>
      </c>
      <c r="BZ337" t="s">
        <v>6417</v>
      </c>
      <c r="CA337" t="s">
        <v>6825</v>
      </c>
      <c r="CB337" t="s">
        <v>6448</v>
      </c>
      <c r="CD337" t="s">
        <v>6425</v>
      </c>
      <c r="CI337">
        <v>39.842487783000003</v>
      </c>
      <c r="CJ337">
        <v>-109.91606029099999</v>
      </c>
      <c r="CN337" t="s">
        <v>1971</v>
      </c>
      <c r="CO337" t="s">
        <v>298</v>
      </c>
      <c r="CV337" t="s">
        <v>154</v>
      </c>
      <c r="CW337" t="s">
        <v>514</v>
      </c>
      <c r="CX337" t="s">
        <v>1414</v>
      </c>
      <c r="DC337" s="15"/>
      <c r="DH337" t="s">
        <v>146</v>
      </c>
    </row>
    <row r="338" spans="1:112" x14ac:dyDescent="0.25">
      <c r="A338" t="s">
        <v>6416</v>
      </c>
      <c r="B338" t="s">
        <v>6417</v>
      </c>
      <c r="C338" t="s">
        <v>7121</v>
      </c>
      <c r="D338" t="s">
        <v>124</v>
      </c>
      <c r="E338" t="s">
        <v>125</v>
      </c>
      <c r="G338" s="15">
        <v>42081</v>
      </c>
      <c r="J338" s="15"/>
      <c r="T338" t="s">
        <v>6419</v>
      </c>
      <c r="V338" t="s">
        <v>6820</v>
      </c>
      <c r="AA338" t="s">
        <v>6421</v>
      </c>
      <c r="AB338" t="s">
        <v>6416</v>
      </c>
      <c r="AC338" t="s">
        <v>6422</v>
      </c>
      <c r="AD338" t="s">
        <v>1407</v>
      </c>
      <c r="AE338" t="s">
        <v>1544</v>
      </c>
      <c r="AF338" t="s">
        <v>137</v>
      </c>
      <c r="AG338" t="s">
        <v>1408</v>
      </c>
      <c r="AI338" t="s">
        <v>139</v>
      </c>
      <c r="AK338" t="s">
        <v>140</v>
      </c>
      <c r="AM338" t="s">
        <v>141</v>
      </c>
      <c r="AZ338" t="s">
        <v>2762</v>
      </c>
      <c r="BA338" t="s">
        <v>1208</v>
      </c>
      <c r="BB338" t="s">
        <v>2763</v>
      </c>
      <c r="BC338" t="s">
        <v>2764</v>
      </c>
      <c r="BE338" s="15">
        <v>42089</v>
      </c>
      <c r="BG338" t="s">
        <v>3117</v>
      </c>
      <c r="BH338">
        <v>1</v>
      </c>
      <c r="BI338" t="s">
        <v>139</v>
      </c>
      <c r="BJ338" s="15"/>
      <c r="BK338" t="s">
        <v>146</v>
      </c>
      <c r="BM338" s="16"/>
      <c r="BO338" s="16"/>
      <c r="BP338" t="s">
        <v>147</v>
      </c>
      <c r="BQ338" t="s">
        <v>147</v>
      </c>
      <c r="BS338">
        <v>1</v>
      </c>
      <c r="BT338" t="b">
        <v>0</v>
      </c>
      <c r="BV338">
        <v>1</v>
      </c>
      <c r="BW338">
        <v>0.5</v>
      </c>
      <c r="BX338" t="s">
        <v>1103</v>
      </c>
      <c r="BY338" t="s">
        <v>6416</v>
      </c>
      <c r="BZ338" t="s">
        <v>6417</v>
      </c>
      <c r="CA338" t="s">
        <v>6821</v>
      </c>
      <c r="CB338" t="s">
        <v>6424</v>
      </c>
      <c r="CD338" t="s">
        <v>6425</v>
      </c>
      <c r="CI338">
        <v>40.012526000000001</v>
      </c>
      <c r="CJ338">
        <v>-110.00801300000001</v>
      </c>
      <c r="CN338" t="s">
        <v>1971</v>
      </c>
      <c r="CO338" t="s">
        <v>298</v>
      </c>
      <c r="CV338" t="s">
        <v>154</v>
      </c>
      <c r="CW338" t="s">
        <v>514</v>
      </c>
      <c r="CX338" t="s">
        <v>321</v>
      </c>
      <c r="DC338" s="15"/>
      <c r="DH338" t="s">
        <v>146</v>
      </c>
    </row>
    <row r="339" spans="1:112" x14ac:dyDescent="0.25">
      <c r="A339" t="s">
        <v>6416</v>
      </c>
      <c r="B339" t="s">
        <v>6417</v>
      </c>
      <c r="C339" t="s">
        <v>7122</v>
      </c>
      <c r="D339" t="s">
        <v>124</v>
      </c>
      <c r="E339" t="s">
        <v>125</v>
      </c>
      <c r="G339" s="15">
        <v>43551</v>
      </c>
      <c r="J339" s="15"/>
      <c r="T339" t="s">
        <v>6419</v>
      </c>
      <c r="V339" t="s">
        <v>6816</v>
      </c>
      <c r="AA339" t="s">
        <v>6421</v>
      </c>
      <c r="AB339" t="s">
        <v>6416</v>
      </c>
      <c r="AC339" t="s">
        <v>6422</v>
      </c>
      <c r="AD339" t="s">
        <v>1407</v>
      </c>
      <c r="AE339" t="s">
        <v>1544</v>
      </c>
      <c r="AF339" t="s">
        <v>137</v>
      </c>
      <c r="AG339" t="s">
        <v>1408</v>
      </c>
      <c r="AI339" t="s">
        <v>139</v>
      </c>
      <c r="AK339" t="s">
        <v>140</v>
      </c>
      <c r="AM339" t="s">
        <v>141</v>
      </c>
      <c r="AZ339" t="s">
        <v>2762</v>
      </c>
      <c r="BA339" t="s">
        <v>1208</v>
      </c>
      <c r="BB339" t="s">
        <v>2763</v>
      </c>
      <c r="BC339" t="s">
        <v>2764</v>
      </c>
      <c r="BE339" s="15">
        <v>43556</v>
      </c>
      <c r="BG339" t="s">
        <v>3117</v>
      </c>
      <c r="BH339">
        <v>1</v>
      </c>
      <c r="BI339" t="s">
        <v>139</v>
      </c>
      <c r="BJ339" s="15"/>
      <c r="BK339" t="s">
        <v>146</v>
      </c>
      <c r="BM339" s="16"/>
      <c r="BO339" s="16"/>
      <c r="BP339" t="s">
        <v>147</v>
      </c>
      <c r="BQ339" t="s">
        <v>147</v>
      </c>
      <c r="BS339">
        <v>1</v>
      </c>
      <c r="BT339" t="b">
        <v>0</v>
      </c>
      <c r="BV339">
        <v>1</v>
      </c>
      <c r="BW339">
        <v>0.5</v>
      </c>
      <c r="BX339" t="s">
        <v>1103</v>
      </c>
      <c r="BY339" t="s">
        <v>6416</v>
      </c>
      <c r="BZ339" t="s">
        <v>6417</v>
      </c>
      <c r="CA339" t="s">
        <v>6817</v>
      </c>
      <c r="CB339" t="s">
        <v>6448</v>
      </c>
      <c r="CD339" t="s">
        <v>6425</v>
      </c>
      <c r="CI339">
        <v>40.072139462999999</v>
      </c>
      <c r="CJ339">
        <v>-109.857526599</v>
      </c>
      <c r="CN339" t="s">
        <v>1971</v>
      </c>
      <c r="CO339" t="s">
        <v>298</v>
      </c>
      <c r="CV339" t="s">
        <v>154</v>
      </c>
      <c r="CW339" t="s">
        <v>514</v>
      </c>
      <c r="CX339" t="s">
        <v>1414</v>
      </c>
      <c r="DC339" s="15"/>
      <c r="DH339" t="s">
        <v>146</v>
      </c>
    </row>
    <row r="340" spans="1:112" x14ac:dyDescent="0.25">
      <c r="A340" t="s">
        <v>6416</v>
      </c>
      <c r="B340" t="s">
        <v>6417</v>
      </c>
      <c r="C340" t="s">
        <v>7123</v>
      </c>
      <c r="D340" t="s">
        <v>124</v>
      </c>
      <c r="E340" t="s">
        <v>125</v>
      </c>
      <c r="G340" s="15">
        <v>43718</v>
      </c>
      <c r="J340" s="15"/>
      <c r="T340" t="s">
        <v>6419</v>
      </c>
      <c r="V340" t="s">
        <v>6816</v>
      </c>
      <c r="AA340" t="s">
        <v>6421</v>
      </c>
      <c r="AB340" t="s">
        <v>6416</v>
      </c>
      <c r="AC340" t="s">
        <v>6422</v>
      </c>
      <c r="AD340" t="s">
        <v>1407</v>
      </c>
      <c r="AE340" t="s">
        <v>1544</v>
      </c>
      <c r="AF340" t="s">
        <v>137</v>
      </c>
      <c r="AG340" t="s">
        <v>1408</v>
      </c>
      <c r="AI340" t="s">
        <v>139</v>
      </c>
      <c r="AK340" t="s">
        <v>140</v>
      </c>
      <c r="AM340" t="s">
        <v>141</v>
      </c>
      <c r="AZ340" t="s">
        <v>2762</v>
      </c>
      <c r="BA340" t="s">
        <v>1208</v>
      </c>
      <c r="BB340" t="s">
        <v>2763</v>
      </c>
      <c r="BC340" t="s">
        <v>2764</v>
      </c>
      <c r="BE340" s="15">
        <v>43724</v>
      </c>
      <c r="BG340" t="s">
        <v>3117</v>
      </c>
      <c r="BH340">
        <v>1</v>
      </c>
      <c r="BI340" t="s">
        <v>139</v>
      </c>
      <c r="BJ340" s="15"/>
      <c r="BK340" t="s">
        <v>146</v>
      </c>
      <c r="BM340" s="16"/>
      <c r="BO340" s="16"/>
      <c r="BP340" t="s">
        <v>147</v>
      </c>
      <c r="BQ340" t="s">
        <v>147</v>
      </c>
      <c r="BS340">
        <v>1</v>
      </c>
      <c r="BT340" t="b">
        <v>0</v>
      </c>
      <c r="BV340">
        <v>1</v>
      </c>
      <c r="BW340">
        <v>0.5</v>
      </c>
      <c r="BX340" t="s">
        <v>1103</v>
      </c>
      <c r="BY340" t="s">
        <v>6416</v>
      </c>
      <c r="BZ340" t="s">
        <v>6417</v>
      </c>
      <c r="CA340" t="s">
        <v>6817</v>
      </c>
      <c r="CB340" t="s">
        <v>6448</v>
      </c>
      <c r="CD340" t="s">
        <v>6425</v>
      </c>
      <c r="CI340">
        <v>40.072139462999999</v>
      </c>
      <c r="CJ340">
        <v>-109.857526599</v>
      </c>
      <c r="CN340" t="s">
        <v>1971</v>
      </c>
      <c r="CO340" t="s">
        <v>298</v>
      </c>
      <c r="CV340" t="s">
        <v>154</v>
      </c>
      <c r="CW340" t="s">
        <v>514</v>
      </c>
      <c r="CX340" t="s">
        <v>1414</v>
      </c>
      <c r="DC340" s="15"/>
      <c r="DH340" t="s">
        <v>146</v>
      </c>
    </row>
    <row r="341" spans="1:112" x14ac:dyDescent="0.25">
      <c r="A341" t="s">
        <v>6416</v>
      </c>
      <c r="B341" t="s">
        <v>6417</v>
      </c>
      <c r="C341" t="s">
        <v>7124</v>
      </c>
      <c r="D341" t="s">
        <v>124</v>
      </c>
      <c r="E341" t="s">
        <v>125</v>
      </c>
      <c r="G341" s="15">
        <v>43802</v>
      </c>
      <c r="J341" s="15"/>
      <c r="T341" t="s">
        <v>6419</v>
      </c>
      <c r="V341" t="s">
        <v>6805</v>
      </c>
      <c r="AA341" t="s">
        <v>6421</v>
      </c>
      <c r="AB341" t="s">
        <v>6416</v>
      </c>
      <c r="AC341" t="s">
        <v>6422</v>
      </c>
      <c r="AD341" t="s">
        <v>1407</v>
      </c>
      <c r="AE341" t="s">
        <v>1544</v>
      </c>
      <c r="AF341" t="s">
        <v>137</v>
      </c>
      <c r="AG341" t="s">
        <v>1408</v>
      </c>
      <c r="AI341" t="s">
        <v>139</v>
      </c>
      <c r="AK341" t="s">
        <v>140</v>
      </c>
      <c r="AM341" t="s">
        <v>141</v>
      </c>
      <c r="AZ341" t="s">
        <v>2762</v>
      </c>
      <c r="BA341" t="s">
        <v>1208</v>
      </c>
      <c r="BB341" t="s">
        <v>2763</v>
      </c>
      <c r="BC341" t="s">
        <v>2764</v>
      </c>
      <c r="BE341" s="15">
        <v>43806</v>
      </c>
      <c r="BG341" t="s">
        <v>3117</v>
      </c>
      <c r="BH341">
        <v>1</v>
      </c>
      <c r="BI341" t="s">
        <v>139</v>
      </c>
      <c r="BJ341" s="15"/>
      <c r="BK341" t="s">
        <v>146</v>
      </c>
      <c r="BM341" s="16"/>
      <c r="BO341" s="16"/>
      <c r="BP341" t="s">
        <v>147</v>
      </c>
      <c r="BQ341" t="s">
        <v>147</v>
      </c>
      <c r="BS341">
        <v>1</v>
      </c>
      <c r="BT341" t="b">
        <v>0</v>
      </c>
      <c r="BV341">
        <v>1</v>
      </c>
      <c r="BW341">
        <v>0.5</v>
      </c>
      <c r="BX341" t="s">
        <v>1103</v>
      </c>
      <c r="BY341" t="s">
        <v>6416</v>
      </c>
      <c r="BZ341" t="s">
        <v>6417</v>
      </c>
      <c r="CA341" t="s">
        <v>6806</v>
      </c>
      <c r="CB341" t="s">
        <v>6448</v>
      </c>
      <c r="CD341" t="s">
        <v>6425</v>
      </c>
      <c r="CI341">
        <v>40.082710468999998</v>
      </c>
      <c r="CJ341">
        <v>-109.873731646</v>
      </c>
      <c r="CN341" t="s">
        <v>1971</v>
      </c>
      <c r="CO341" t="s">
        <v>298</v>
      </c>
      <c r="CV341" t="s">
        <v>154</v>
      </c>
      <c r="CW341" t="s">
        <v>514</v>
      </c>
      <c r="CX341" t="s">
        <v>1414</v>
      </c>
      <c r="DC341" s="15"/>
      <c r="DH341" t="s">
        <v>146</v>
      </c>
    </row>
    <row r="342" spans="1:112" x14ac:dyDescent="0.25">
      <c r="A342" t="s">
        <v>6416</v>
      </c>
      <c r="B342" t="s">
        <v>6417</v>
      </c>
      <c r="C342" t="s">
        <v>7125</v>
      </c>
      <c r="D342" t="s">
        <v>124</v>
      </c>
      <c r="E342" t="s">
        <v>125</v>
      </c>
      <c r="G342" s="15">
        <v>43430</v>
      </c>
      <c r="J342" s="15"/>
      <c r="T342" t="s">
        <v>6419</v>
      </c>
      <c r="V342" t="s">
        <v>6824</v>
      </c>
      <c r="AA342" t="s">
        <v>6421</v>
      </c>
      <c r="AB342" t="s">
        <v>6416</v>
      </c>
      <c r="AC342" t="s">
        <v>6422</v>
      </c>
      <c r="AD342" t="s">
        <v>1407</v>
      </c>
      <c r="AE342" t="s">
        <v>1544</v>
      </c>
      <c r="AF342" t="s">
        <v>137</v>
      </c>
      <c r="AG342" t="s">
        <v>1408</v>
      </c>
      <c r="AI342" t="s">
        <v>139</v>
      </c>
      <c r="AK342" t="s">
        <v>140</v>
      </c>
      <c r="AM342" t="s">
        <v>141</v>
      </c>
      <c r="AZ342" t="s">
        <v>2762</v>
      </c>
      <c r="BA342" t="s">
        <v>1208</v>
      </c>
      <c r="BB342" t="s">
        <v>2763</v>
      </c>
      <c r="BC342" t="s">
        <v>2764</v>
      </c>
      <c r="BE342" s="15">
        <v>43433</v>
      </c>
      <c r="BG342" t="s">
        <v>3117</v>
      </c>
      <c r="BH342">
        <v>1</v>
      </c>
      <c r="BI342" t="s">
        <v>139</v>
      </c>
      <c r="BJ342" s="15"/>
      <c r="BK342" t="s">
        <v>146</v>
      </c>
      <c r="BM342" s="16"/>
      <c r="BO342" s="16"/>
      <c r="BP342" t="s">
        <v>147</v>
      </c>
      <c r="BQ342" t="s">
        <v>147</v>
      </c>
      <c r="BS342">
        <v>1</v>
      </c>
      <c r="BT342" t="b">
        <v>0</v>
      </c>
      <c r="BV342">
        <v>1</v>
      </c>
      <c r="BW342">
        <v>0.5</v>
      </c>
      <c r="BX342" t="s">
        <v>1103</v>
      </c>
      <c r="BY342" t="s">
        <v>6416</v>
      </c>
      <c r="BZ342" t="s">
        <v>6417</v>
      </c>
      <c r="CA342" t="s">
        <v>6825</v>
      </c>
      <c r="CB342" t="s">
        <v>6448</v>
      </c>
      <c r="CD342" t="s">
        <v>6425</v>
      </c>
      <c r="CI342">
        <v>39.842487783000003</v>
      </c>
      <c r="CJ342">
        <v>-109.91606029099999</v>
      </c>
      <c r="CN342" t="s">
        <v>1971</v>
      </c>
      <c r="CO342" t="s">
        <v>298</v>
      </c>
      <c r="CV342" t="s">
        <v>154</v>
      </c>
      <c r="CW342" t="s">
        <v>514</v>
      </c>
      <c r="CX342" t="s">
        <v>1414</v>
      </c>
      <c r="DC342" s="15"/>
      <c r="DH342" t="s">
        <v>146</v>
      </c>
    </row>
    <row r="343" spans="1:112" x14ac:dyDescent="0.25">
      <c r="A343" t="s">
        <v>6416</v>
      </c>
      <c r="B343" t="s">
        <v>6417</v>
      </c>
      <c r="C343" t="s">
        <v>7126</v>
      </c>
      <c r="D343" t="s">
        <v>124</v>
      </c>
      <c r="E343" t="s">
        <v>125</v>
      </c>
      <c r="G343" s="15">
        <v>42081</v>
      </c>
      <c r="J343" s="15"/>
      <c r="T343" t="s">
        <v>6419</v>
      </c>
      <c r="V343" t="s">
        <v>6427</v>
      </c>
      <c r="AA343" t="s">
        <v>6421</v>
      </c>
      <c r="AB343" t="s">
        <v>6416</v>
      </c>
      <c r="AC343" t="s">
        <v>6422</v>
      </c>
      <c r="AD343" t="s">
        <v>1407</v>
      </c>
      <c r="AE343" t="s">
        <v>1544</v>
      </c>
      <c r="AF343" t="s">
        <v>137</v>
      </c>
      <c r="AG343" t="s">
        <v>1408</v>
      </c>
      <c r="AI343" t="s">
        <v>139</v>
      </c>
      <c r="AK343" t="s">
        <v>140</v>
      </c>
      <c r="AM343" t="s">
        <v>141</v>
      </c>
      <c r="AZ343" t="s">
        <v>2762</v>
      </c>
      <c r="BA343" t="s">
        <v>1208</v>
      </c>
      <c r="BB343" t="s">
        <v>2763</v>
      </c>
      <c r="BC343" t="s">
        <v>2764</v>
      </c>
      <c r="BE343" s="15">
        <v>42089</v>
      </c>
      <c r="BG343" t="s">
        <v>3117</v>
      </c>
      <c r="BH343">
        <v>1</v>
      </c>
      <c r="BI343" t="s">
        <v>139</v>
      </c>
      <c r="BJ343" s="15"/>
      <c r="BK343" t="s">
        <v>146</v>
      </c>
      <c r="BM343" s="16"/>
      <c r="BO343" s="16"/>
      <c r="BP343" t="s">
        <v>147</v>
      </c>
      <c r="BQ343" t="s">
        <v>147</v>
      </c>
      <c r="BS343">
        <v>1</v>
      </c>
      <c r="BT343" t="b">
        <v>0</v>
      </c>
      <c r="BV343">
        <v>1</v>
      </c>
      <c r="BW343">
        <v>0.5</v>
      </c>
      <c r="BX343" t="s">
        <v>1103</v>
      </c>
      <c r="BY343" t="s">
        <v>6416</v>
      </c>
      <c r="BZ343" t="s">
        <v>6417</v>
      </c>
      <c r="CA343" t="s">
        <v>6428</v>
      </c>
      <c r="CB343" t="s">
        <v>6424</v>
      </c>
      <c r="CD343" t="s">
        <v>6425</v>
      </c>
      <c r="CI343">
        <v>39.854535009999999</v>
      </c>
      <c r="CJ343">
        <v>-110.29105452</v>
      </c>
      <c r="CN343" t="s">
        <v>1971</v>
      </c>
      <c r="CO343" t="s">
        <v>298</v>
      </c>
      <c r="CV343" t="s">
        <v>154</v>
      </c>
      <c r="CW343" t="s">
        <v>514</v>
      </c>
      <c r="CX343" t="s">
        <v>321</v>
      </c>
      <c r="DC343" s="15"/>
      <c r="DH343" t="s">
        <v>146</v>
      </c>
    </row>
    <row r="344" spans="1:112" x14ac:dyDescent="0.25">
      <c r="A344" t="s">
        <v>6416</v>
      </c>
      <c r="B344" t="s">
        <v>6417</v>
      </c>
      <c r="C344" t="s">
        <v>7127</v>
      </c>
      <c r="D344" t="s">
        <v>124</v>
      </c>
      <c r="E344" t="s">
        <v>125</v>
      </c>
      <c r="G344" s="15">
        <v>42172</v>
      </c>
      <c r="J344" s="15"/>
      <c r="T344" t="s">
        <v>6419</v>
      </c>
      <c r="V344" t="s">
        <v>6633</v>
      </c>
      <c r="AA344" t="s">
        <v>6421</v>
      </c>
      <c r="AB344" t="s">
        <v>6416</v>
      </c>
      <c r="AC344" t="s">
        <v>6422</v>
      </c>
      <c r="AD344" t="s">
        <v>1407</v>
      </c>
      <c r="AE344" t="s">
        <v>1544</v>
      </c>
      <c r="AF344" t="s">
        <v>137</v>
      </c>
      <c r="AG344" t="s">
        <v>1408</v>
      </c>
      <c r="AI344" t="s">
        <v>139</v>
      </c>
      <c r="AK344" t="s">
        <v>140</v>
      </c>
      <c r="AM344" t="s">
        <v>141</v>
      </c>
      <c r="AZ344" t="s">
        <v>2762</v>
      </c>
      <c r="BA344" t="s">
        <v>1208</v>
      </c>
      <c r="BB344" t="s">
        <v>2763</v>
      </c>
      <c r="BC344" t="s">
        <v>2764</v>
      </c>
      <c r="BE344" s="15">
        <v>42180</v>
      </c>
      <c r="BG344" t="s">
        <v>3117</v>
      </c>
      <c r="BH344">
        <v>1</v>
      </c>
      <c r="BI344" t="s">
        <v>139</v>
      </c>
      <c r="BJ344" s="15"/>
      <c r="BK344" t="s">
        <v>146</v>
      </c>
      <c r="BM344" s="16"/>
      <c r="BO344" s="16"/>
      <c r="BP344" t="s">
        <v>147</v>
      </c>
      <c r="BQ344" t="s">
        <v>147</v>
      </c>
      <c r="BS344">
        <v>1</v>
      </c>
      <c r="BT344" t="b">
        <v>0</v>
      </c>
      <c r="BV344">
        <v>1</v>
      </c>
      <c r="BW344">
        <v>0.5</v>
      </c>
      <c r="BX344" t="s">
        <v>1103</v>
      </c>
      <c r="BY344" t="s">
        <v>6416</v>
      </c>
      <c r="BZ344" t="s">
        <v>6417</v>
      </c>
      <c r="CA344" t="s">
        <v>6634</v>
      </c>
      <c r="CB344" t="s">
        <v>6424</v>
      </c>
      <c r="CD344" t="s">
        <v>6425</v>
      </c>
      <c r="CI344">
        <v>39.839738240999999</v>
      </c>
      <c r="CJ344">
        <v>-109.98026620500001</v>
      </c>
      <c r="CN344" t="s">
        <v>1971</v>
      </c>
      <c r="CO344" t="s">
        <v>298</v>
      </c>
      <c r="CV344" t="s">
        <v>154</v>
      </c>
      <c r="CW344" t="s">
        <v>514</v>
      </c>
      <c r="CX344" t="s">
        <v>321</v>
      </c>
      <c r="DC344" s="15"/>
      <c r="DH344" t="s">
        <v>146</v>
      </c>
    </row>
    <row r="345" spans="1:112" x14ac:dyDescent="0.25">
      <c r="A345" t="s">
        <v>6416</v>
      </c>
      <c r="B345" t="s">
        <v>6417</v>
      </c>
      <c r="C345" t="s">
        <v>7128</v>
      </c>
      <c r="D345" t="s">
        <v>124</v>
      </c>
      <c r="E345" t="s">
        <v>125</v>
      </c>
      <c r="G345" s="15">
        <v>42432</v>
      </c>
      <c r="J345" s="15"/>
      <c r="T345" t="s">
        <v>6419</v>
      </c>
      <c r="V345" t="s">
        <v>6808</v>
      </c>
      <c r="AA345" t="s">
        <v>6421</v>
      </c>
      <c r="AB345" t="s">
        <v>6416</v>
      </c>
      <c r="AC345" t="s">
        <v>6422</v>
      </c>
      <c r="AD345" t="s">
        <v>1407</v>
      </c>
      <c r="AE345" t="s">
        <v>1544</v>
      </c>
      <c r="AF345" t="s">
        <v>137</v>
      </c>
      <c r="AG345" t="s">
        <v>1408</v>
      </c>
      <c r="AI345" t="s">
        <v>139</v>
      </c>
      <c r="AK345" t="s">
        <v>140</v>
      </c>
      <c r="AM345" t="s">
        <v>141</v>
      </c>
      <c r="AZ345" t="s">
        <v>2762</v>
      </c>
      <c r="BA345" t="s">
        <v>1208</v>
      </c>
      <c r="BB345" t="s">
        <v>2763</v>
      </c>
      <c r="BC345" t="s">
        <v>2764</v>
      </c>
      <c r="BE345" s="15">
        <v>42438</v>
      </c>
      <c r="BG345" t="s">
        <v>3117</v>
      </c>
      <c r="BH345">
        <v>1</v>
      </c>
      <c r="BI345" t="s">
        <v>139</v>
      </c>
      <c r="BJ345" s="15"/>
      <c r="BK345" t="s">
        <v>146</v>
      </c>
      <c r="BM345" s="16"/>
      <c r="BO345" s="16"/>
      <c r="BP345" t="s">
        <v>147</v>
      </c>
      <c r="BQ345" t="s">
        <v>147</v>
      </c>
      <c r="BS345">
        <v>1</v>
      </c>
      <c r="BT345" t="b">
        <v>0</v>
      </c>
      <c r="BV345">
        <v>1</v>
      </c>
      <c r="BW345">
        <v>0.5</v>
      </c>
      <c r="BX345" t="s">
        <v>1103</v>
      </c>
      <c r="BY345" t="s">
        <v>6416</v>
      </c>
      <c r="BZ345" t="s">
        <v>6417</v>
      </c>
      <c r="CA345" t="s">
        <v>6809</v>
      </c>
      <c r="CB345" t="s">
        <v>6448</v>
      </c>
      <c r="CD345" t="s">
        <v>6425</v>
      </c>
      <c r="CI345">
        <v>40.031253792000001</v>
      </c>
      <c r="CJ345">
        <v>-109.75406338800001</v>
      </c>
      <c r="CN345" t="s">
        <v>1971</v>
      </c>
      <c r="CO345" t="s">
        <v>298</v>
      </c>
      <c r="CV345" t="s">
        <v>154</v>
      </c>
      <c r="CW345" t="s">
        <v>514</v>
      </c>
      <c r="CX345" t="s">
        <v>1414</v>
      </c>
      <c r="DC345" s="15"/>
      <c r="DH345" t="s">
        <v>146</v>
      </c>
    </row>
    <row r="346" spans="1:112" x14ac:dyDescent="0.25">
      <c r="A346" t="s">
        <v>6416</v>
      </c>
      <c r="B346" t="s">
        <v>6417</v>
      </c>
      <c r="C346" t="s">
        <v>7129</v>
      </c>
      <c r="D346" t="s">
        <v>124</v>
      </c>
      <c r="E346" t="s">
        <v>125</v>
      </c>
      <c r="G346" s="15">
        <v>43717</v>
      </c>
      <c r="J346" s="15"/>
      <c r="T346" t="s">
        <v>6419</v>
      </c>
      <c r="V346" t="s">
        <v>6824</v>
      </c>
      <c r="AA346" t="s">
        <v>6421</v>
      </c>
      <c r="AB346" t="s">
        <v>6416</v>
      </c>
      <c r="AC346" t="s">
        <v>6422</v>
      </c>
      <c r="AD346" t="s">
        <v>1407</v>
      </c>
      <c r="AE346" t="s">
        <v>1544</v>
      </c>
      <c r="AF346" t="s">
        <v>137</v>
      </c>
      <c r="AG346" t="s">
        <v>1408</v>
      </c>
      <c r="AI346" t="s">
        <v>139</v>
      </c>
      <c r="AK346" t="s">
        <v>140</v>
      </c>
      <c r="AM346" t="s">
        <v>141</v>
      </c>
      <c r="AZ346" t="s">
        <v>2762</v>
      </c>
      <c r="BA346" t="s">
        <v>1208</v>
      </c>
      <c r="BB346" t="s">
        <v>2763</v>
      </c>
      <c r="BC346" t="s">
        <v>2764</v>
      </c>
      <c r="BE346" s="15">
        <v>43723</v>
      </c>
      <c r="BG346" t="s">
        <v>3117</v>
      </c>
      <c r="BH346">
        <v>1</v>
      </c>
      <c r="BI346" t="s">
        <v>139</v>
      </c>
      <c r="BJ346" s="15"/>
      <c r="BK346" t="s">
        <v>146</v>
      </c>
      <c r="BM346" s="16"/>
      <c r="BO346" s="16"/>
      <c r="BP346" t="s">
        <v>147</v>
      </c>
      <c r="BQ346" t="s">
        <v>147</v>
      </c>
      <c r="BS346">
        <v>1</v>
      </c>
      <c r="BT346" t="b">
        <v>0</v>
      </c>
      <c r="BV346">
        <v>1</v>
      </c>
      <c r="BW346">
        <v>0.5</v>
      </c>
      <c r="BX346" t="s">
        <v>1103</v>
      </c>
      <c r="BY346" t="s">
        <v>6416</v>
      </c>
      <c r="BZ346" t="s">
        <v>6417</v>
      </c>
      <c r="CA346" t="s">
        <v>6825</v>
      </c>
      <c r="CB346" t="s">
        <v>6448</v>
      </c>
      <c r="CD346" t="s">
        <v>6425</v>
      </c>
      <c r="CI346">
        <v>39.842487783000003</v>
      </c>
      <c r="CJ346">
        <v>-109.91606029099999</v>
      </c>
      <c r="CN346" t="s">
        <v>1971</v>
      </c>
      <c r="CO346" t="s">
        <v>298</v>
      </c>
      <c r="CV346" t="s">
        <v>154</v>
      </c>
      <c r="CW346" t="s">
        <v>514</v>
      </c>
      <c r="CX346" t="s">
        <v>1414</v>
      </c>
      <c r="DC346" s="15"/>
      <c r="DH346" t="s">
        <v>146</v>
      </c>
    </row>
    <row r="347" spans="1:112" x14ac:dyDescent="0.25">
      <c r="A347" t="s">
        <v>6416</v>
      </c>
      <c r="B347" t="s">
        <v>6417</v>
      </c>
      <c r="C347" t="s">
        <v>7130</v>
      </c>
      <c r="D347" t="s">
        <v>124</v>
      </c>
      <c r="E347" t="s">
        <v>125</v>
      </c>
      <c r="G347" s="15">
        <v>43431</v>
      </c>
      <c r="J347" s="15"/>
      <c r="T347" t="s">
        <v>6419</v>
      </c>
      <c r="V347" t="s">
        <v>6805</v>
      </c>
      <c r="AA347" t="s">
        <v>6421</v>
      </c>
      <c r="AB347" t="s">
        <v>6416</v>
      </c>
      <c r="AC347" t="s">
        <v>6422</v>
      </c>
      <c r="AD347" t="s">
        <v>1407</v>
      </c>
      <c r="AE347" t="s">
        <v>1544</v>
      </c>
      <c r="AF347" t="s">
        <v>137</v>
      </c>
      <c r="AG347" t="s">
        <v>1408</v>
      </c>
      <c r="AI347" t="s">
        <v>139</v>
      </c>
      <c r="AK347" t="s">
        <v>140</v>
      </c>
      <c r="AM347" t="s">
        <v>141</v>
      </c>
      <c r="AZ347" t="s">
        <v>2762</v>
      </c>
      <c r="BA347" t="s">
        <v>1208</v>
      </c>
      <c r="BB347" t="s">
        <v>2763</v>
      </c>
      <c r="BC347" t="s">
        <v>2764</v>
      </c>
      <c r="BE347" s="15">
        <v>43434</v>
      </c>
      <c r="BG347" t="s">
        <v>3117</v>
      </c>
      <c r="BH347">
        <v>1</v>
      </c>
      <c r="BI347" t="s">
        <v>139</v>
      </c>
      <c r="BJ347" s="15"/>
      <c r="BK347" t="s">
        <v>146</v>
      </c>
      <c r="BM347" s="16"/>
      <c r="BO347" s="16"/>
      <c r="BP347" t="s">
        <v>147</v>
      </c>
      <c r="BQ347" t="s">
        <v>147</v>
      </c>
      <c r="BS347">
        <v>1</v>
      </c>
      <c r="BT347" t="b">
        <v>0</v>
      </c>
      <c r="BV347">
        <v>1</v>
      </c>
      <c r="BW347">
        <v>0.5</v>
      </c>
      <c r="BX347" t="s">
        <v>1103</v>
      </c>
      <c r="BY347" t="s">
        <v>6416</v>
      </c>
      <c r="BZ347" t="s">
        <v>6417</v>
      </c>
      <c r="CA347" t="s">
        <v>6806</v>
      </c>
      <c r="CB347" t="s">
        <v>6448</v>
      </c>
      <c r="CD347" t="s">
        <v>6425</v>
      </c>
      <c r="CI347">
        <v>40.082710468999998</v>
      </c>
      <c r="CJ347">
        <v>-109.873731646</v>
      </c>
      <c r="CN347" t="s">
        <v>1971</v>
      </c>
      <c r="CO347" t="s">
        <v>298</v>
      </c>
      <c r="CV347" t="s">
        <v>154</v>
      </c>
      <c r="CW347" t="s">
        <v>514</v>
      </c>
      <c r="CX347" t="s">
        <v>1414</v>
      </c>
      <c r="DC347" s="15"/>
      <c r="DH347" t="s">
        <v>146</v>
      </c>
    </row>
    <row r="348" spans="1:112" x14ac:dyDescent="0.25">
      <c r="A348" t="s">
        <v>6416</v>
      </c>
      <c r="B348" t="s">
        <v>6417</v>
      </c>
      <c r="C348" t="s">
        <v>7131</v>
      </c>
      <c r="D348" t="s">
        <v>124</v>
      </c>
      <c r="E348" t="s">
        <v>125</v>
      </c>
      <c r="G348" s="15">
        <v>43551</v>
      </c>
      <c r="J348" s="15"/>
      <c r="T348" t="s">
        <v>6419</v>
      </c>
      <c r="V348" t="s">
        <v>6808</v>
      </c>
      <c r="AA348" t="s">
        <v>6421</v>
      </c>
      <c r="AB348" t="s">
        <v>6416</v>
      </c>
      <c r="AC348" t="s">
        <v>6422</v>
      </c>
      <c r="AD348" t="s">
        <v>1407</v>
      </c>
      <c r="AE348" t="s">
        <v>1544</v>
      </c>
      <c r="AF348" t="s">
        <v>137</v>
      </c>
      <c r="AG348" t="s">
        <v>1408</v>
      </c>
      <c r="AI348" t="s">
        <v>139</v>
      </c>
      <c r="AK348" t="s">
        <v>140</v>
      </c>
      <c r="AM348" t="s">
        <v>141</v>
      </c>
      <c r="AZ348" t="s">
        <v>2762</v>
      </c>
      <c r="BA348" t="s">
        <v>1208</v>
      </c>
      <c r="BB348" t="s">
        <v>2763</v>
      </c>
      <c r="BC348" t="s">
        <v>2764</v>
      </c>
      <c r="BE348" s="15">
        <v>43556</v>
      </c>
      <c r="BG348" t="s">
        <v>3117</v>
      </c>
      <c r="BH348">
        <v>1</v>
      </c>
      <c r="BI348" t="s">
        <v>139</v>
      </c>
      <c r="BJ348" s="15"/>
      <c r="BK348" t="s">
        <v>146</v>
      </c>
      <c r="BM348" s="16"/>
      <c r="BO348" s="16"/>
      <c r="BP348" t="s">
        <v>147</v>
      </c>
      <c r="BQ348" t="s">
        <v>147</v>
      </c>
      <c r="BS348">
        <v>1</v>
      </c>
      <c r="BT348" t="b">
        <v>0</v>
      </c>
      <c r="BV348">
        <v>1</v>
      </c>
      <c r="BW348">
        <v>0.5</v>
      </c>
      <c r="BX348" t="s">
        <v>1103</v>
      </c>
      <c r="BY348" t="s">
        <v>6416</v>
      </c>
      <c r="BZ348" t="s">
        <v>6417</v>
      </c>
      <c r="CA348" t="s">
        <v>6809</v>
      </c>
      <c r="CB348" t="s">
        <v>6448</v>
      </c>
      <c r="CD348" t="s">
        <v>6425</v>
      </c>
      <c r="CI348">
        <v>40.031253792000001</v>
      </c>
      <c r="CJ348">
        <v>-109.75406338800001</v>
      </c>
      <c r="CN348" t="s">
        <v>1971</v>
      </c>
      <c r="CO348" t="s">
        <v>298</v>
      </c>
      <c r="CV348" t="s">
        <v>154</v>
      </c>
      <c r="CW348" t="s">
        <v>514</v>
      </c>
      <c r="CX348" t="s">
        <v>1414</v>
      </c>
      <c r="DC348" s="15"/>
      <c r="DH348" t="s">
        <v>146</v>
      </c>
    </row>
    <row r="349" spans="1:112" x14ac:dyDescent="0.25">
      <c r="A349" t="s">
        <v>6416</v>
      </c>
      <c r="B349" t="s">
        <v>6417</v>
      </c>
      <c r="C349" t="s">
        <v>7132</v>
      </c>
      <c r="D349" t="s">
        <v>124</v>
      </c>
      <c r="E349" t="s">
        <v>125</v>
      </c>
      <c r="G349" s="15">
        <v>42170</v>
      </c>
      <c r="J349" s="15"/>
      <c r="T349" t="s">
        <v>6419</v>
      </c>
      <c r="V349" t="s">
        <v>6420</v>
      </c>
      <c r="AA349" t="s">
        <v>6421</v>
      </c>
      <c r="AB349" t="s">
        <v>6416</v>
      </c>
      <c r="AC349" t="s">
        <v>6422</v>
      </c>
      <c r="AD349" t="s">
        <v>1407</v>
      </c>
      <c r="AE349" t="s">
        <v>1544</v>
      </c>
      <c r="AF349" t="s">
        <v>137</v>
      </c>
      <c r="AG349" t="s">
        <v>1408</v>
      </c>
      <c r="AI349" t="s">
        <v>139</v>
      </c>
      <c r="AK349" t="s">
        <v>140</v>
      </c>
      <c r="AM349" t="s">
        <v>141</v>
      </c>
      <c r="AZ349" t="s">
        <v>2762</v>
      </c>
      <c r="BA349" t="s">
        <v>1208</v>
      </c>
      <c r="BB349" t="s">
        <v>2763</v>
      </c>
      <c r="BC349" t="s">
        <v>2764</v>
      </c>
      <c r="BE349" s="15">
        <v>42177</v>
      </c>
      <c r="BG349" t="s">
        <v>3117</v>
      </c>
      <c r="BH349">
        <v>1</v>
      </c>
      <c r="BI349" t="s">
        <v>139</v>
      </c>
      <c r="BJ349" s="15"/>
      <c r="BK349" t="s">
        <v>146</v>
      </c>
      <c r="BM349" s="16"/>
      <c r="BO349" s="16"/>
      <c r="BP349" t="s">
        <v>147</v>
      </c>
      <c r="BQ349" t="s">
        <v>147</v>
      </c>
      <c r="BS349">
        <v>1</v>
      </c>
      <c r="BT349" t="b">
        <v>0</v>
      </c>
      <c r="BV349">
        <v>1</v>
      </c>
      <c r="BW349">
        <v>0.5</v>
      </c>
      <c r="BX349" t="s">
        <v>1103</v>
      </c>
      <c r="BY349" t="s">
        <v>6416</v>
      </c>
      <c r="BZ349" t="s">
        <v>6417</v>
      </c>
      <c r="CA349" t="s">
        <v>6423</v>
      </c>
      <c r="CB349" t="s">
        <v>6424</v>
      </c>
      <c r="CD349" t="s">
        <v>6425</v>
      </c>
      <c r="CI349">
        <v>39.855746590000003</v>
      </c>
      <c r="CJ349">
        <v>-110.31228572000001</v>
      </c>
      <c r="CN349" t="s">
        <v>1971</v>
      </c>
      <c r="CO349" t="s">
        <v>298</v>
      </c>
      <c r="CV349" t="s">
        <v>154</v>
      </c>
      <c r="CW349" t="s">
        <v>514</v>
      </c>
      <c r="CX349" t="s">
        <v>321</v>
      </c>
      <c r="DC349" s="15"/>
      <c r="DH349" t="s">
        <v>146</v>
      </c>
    </row>
    <row r="350" spans="1:112" x14ac:dyDescent="0.25">
      <c r="A350" t="s">
        <v>6416</v>
      </c>
      <c r="B350" t="s">
        <v>6417</v>
      </c>
      <c r="C350" t="s">
        <v>7133</v>
      </c>
      <c r="D350" t="s">
        <v>124</v>
      </c>
      <c r="E350" t="s">
        <v>125</v>
      </c>
      <c r="G350" s="15">
        <v>42164</v>
      </c>
      <c r="J350" s="15"/>
      <c r="T350" t="s">
        <v>6419</v>
      </c>
      <c r="V350" t="s">
        <v>6801</v>
      </c>
      <c r="AA350" t="s">
        <v>6421</v>
      </c>
      <c r="AB350" t="s">
        <v>6416</v>
      </c>
      <c r="AC350" t="s">
        <v>6422</v>
      </c>
      <c r="AD350" t="s">
        <v>1407</v>
      </c>
      <c r="AE350" t="s">
        <v>1544</v>
      </c>
      <c r="AF350" t="s">
        <v>137</v>
      </c>
      <c r="AG350" t="s">
        <v>1408</v>
      </c>
      <c r="AI350" t="s">
        <v>139</v>
      </c>
      <c r="AK350" t="s">
        <v>140</v>
      </c>
      <c r="AM350" t="s">
        <v>141</v>
      </c>
      <c r="AZ350" t="s">
        <v>2762</v>
      </c>
      <c r="BA350" t="s">
        <v>1208</v>
      </c>
      <c r="BB350" t="s">
        <v>2763</v>
      </c>
      <c r="BC350" t="s">
        <v>2764</v>
      </c>
      <c r="BE350" s="15">
        <v>42172</v>
      </c>
      <c r="BG350" t="s">
        <v>3117</v>
      </c>
      <c r="BH350">
        <v>1</v>
      </c>
      <c r="BI350" t="s">
        <v>139</v>
      </c>
      <c r="BJ350" s="15"/>
      <c r="BK350" t="s">
        <v>146</v>
      </c>
      <c r="BM350" s="16"/>
      <c r="BO350" s="16"/>
      <c r="BP350" t="s">
        <v>147</v>
      </c>
      <c r="BQ350" t="s">
        <v>147</v>
      </c>
      <c r="BS350">
        <v>1</v>
      </c>
      <c r="BT350" t="b">
        <v>0</v>
      </c>
      <c r="BV350">
        <v>1</v>
      </c>
      <c r="BW350">
        <v>0.5</v>
      </c>
      <c r="BX350" t="s">
        <v>1103</v>
      </c>
      <c r="BY350" t="s">
        <v>6416</v>
      </c>
      <c r="BZ350" t="s">
        <v>6417</v>
      </c>
      <c r="CA350" t="s">
        <v>6802</v>
      </c>
      <c r="CB350" t="s">
        <v>6448</v>
      </c>
      <c r="CD350" t="s">
        <v>6803</v>
      </c>
      <c r="CI350">
        <v>40.084967675999998</v>
      </c>
      <c r="CJ350">
        <v>-109.675747122</v>
      </c>
      <c r="CN350" t="s">
        <v>1971</v>
      </c>
      <c r="CO350" t="s">
        <v>298</v>
      </c>
      <c r="CV350" t="s">
        <v>154</v>
      </c>
      <c r="CW350" t="s">
        <v>514</v>
      </c>
      <c r="CX350" t="s">
        <v>1414</v>
      </c>
      <c r="DC350" s="15"/>
      <c r="DH350" t="s">
        <v>146</v>
      </c>
    </row>
    <row r="351" spans="1:112" x14ac:dyDescent="0.25">
      <c r="A351" t="s">
        <v>6416</v>
      </c>
      <c r="B351" t="s">
        <v>6417</v>
      </c>
      <c r="C351" t="s">
        <v>7134</v>
      </c>
      <c r="D351" t="s">
        <v>124</v>
      </c>
      <c r="E351" t="s">
        <v>125</v>
      </c>
      <c r="G351" s="15">
        <v>42170</v>
      </c>
      <c r="J351" s="15"/>
      <c r="T351" t="s">
        <v>6419</v>
      </c>
      <c r="V351" t="s">
        <v>6430</v>
      </c>
      <c r="AA351" t="s">
        <v>6421</v>
      </c>
      <c r="AB351" t="s">
        <v>6416</v>
      </c>
      <c r="AC351" t="s">
        <v>6422</v>
      </c>
      <c r="AD351" t="s">
        <v>1407</v>
      </c>
      <c r="AE351" t="s">
        <v>1544</v>
      </c>
      <c r="AF351" t="s">
        <v>137</v>
      </c>
      <c r="AG351" t="s">
        <v>1408</v>
      </c>
      <c r="AI351" t="s">
        <v>139</v>
      </c>
      <c r="AK351" t="s">
        <v>140</v>
      </c>
      <c r="AM351" t="s">
        <v>141</v>
      </c>
      <c r="AZ351" t="s">
        <v>2762</v>
      </c>
      <c r="BA351" t="s">
        <v>1208</v>
      </c>
      <c r="BB351" t="s">
        <v>2763</v>
      </c>
      <c r="BC351" t="s">
        <v>2764</v>
      </c>
      <c r="BE351" s="15">
        <v>42177</v>
      </c>
      <c r="BG351" t="s">
        <v>3117</v>
      </c>
      <c r="BH351">
        <v>1</v>
      </c>
      <c r="BI351" t="s">
        <v>139</v>
      </c>
      <c r="BJ351" s="15"/>
      <c r="BK351" t="s">
        <v>146</v>
      </c>
      <c r="BM351" s="16"/>
      <c r="BO351" s="16"/>
      <c r="BP351" t="s">
        <v>147</v>
      </c>
      <c r="BQ351" t="s">
        <v>147</v>
      </c>
      <c r="BS351">
        <v>1</v>
      </c>
      <c r="BT351" t="b">
        <v>0</v>
      </c>
      <c r="BV351">
        <v>1</v>
      </c>
      <c r="BW351">
        <v>0.5</v>
      </c>
      <c r="BX351" t="s">
        <v>1103</v>
      </c>
      <c r="BY351" t="s">
        <v>6416</v>
      </c>
      <c r="BZ351" t="s">
        <v>6417</v>
      </c>
      <c r="CA351" t="s">
        <v>6431</v>
      </c>
      <c r="CB351" t="s">
        <v>6424</v>
      </c>
      <c r="CD351" t="s">
        <v>6425</v>
      </c>
      <c r="CI351">
        <v>39.845177720000002</v>
      </c>
      <c r="CJ351">
        <v>-110.25103211</v>
      </c>
      <c r="CN351" t="s">
        <v>1971</v>
      </c>
      <c r="CO351" t="s">
        <v>298</v>
      </c>
      <c r="CV351" t="s">
        <v>154</v>
      </c>
      <c r="CW351" t="s">
        <v>514</v>
      </c>
      <c r="CX351" t="s">
        <v>321</v>
      </c>
      <c r="DC351" s="15"/>
      <c r="DH351" t="s">
        <v>146</v>
      </c>
    </row>
    <row r="352" spans="1:112" x14ac:dyDescent="0.25">
      <c r="A352" t="s">
        <v>6416</v>
      </c>
      <c r="B352" t="s">
        <v>6417</v>
      </c>
      <c r="C352" t="s">
        <v>7135</v>
      </c>
      <c r="D352" t="s">
        <v>1980</v>
      </c>
      <c r="E352" t="s">
        <v>125</v>
      </c>
      <c r="G352" s="15">
        <v>43348</v>
      </c>
      <c r="J352" s="15"/>
      <c r="T352" t="s">
        <v>6419</v>
      </c>
      <c r="V352" t="s">
        <v>6824</v>
      </c>
      <c r="AA352" t="s">
        <v>6421</v>
      </c>
      <c r="AB352" t="s">
        <v>6416</v>
      </c>
      <c r="AC352" t="s">
        <v>6422</v>
      </c>
      <c r="AD352" t="s">
        <v>1407</v>
      </c>
      <c r="AE352" t="s">
        <v>1544</v>
      </c>
      <c r="AF352" t="s">
        <v>137</v>
      </c>
      <c r="AG352" t="s">
        <v>1408</v>
      </c>
      <c r="AI352" t="s">
        <v>139</v>
      </c>
      <c r="AK352" t="s">
        <v>140</v>
      </c>
      <c r="AM352" t="s">
        <v>141</v>
      </c>
      <c r="AZ352" t="s">
        <v>2762</v>
      </c>
      <c r="BA352" t="s">
        <v>1208</v>
      </c>
      <c r="BB352" t="s">
        <v>2763</v>
      </c>
      <c r="BC352" t="s">
        <v>2764</v>
      </c>
      <c r="BE352" s="15">
        <v>43350</v>
      </c>
      <c r="BG352" t="s">
        <v>3117</v>
      </c>
      <c r="BH352">
        <v>1</v>
      </c>
      <c r="BI352" t="s">
        <v>139</v>
      </c>
      <c r="BJ352" s="15"/>
      <c r="BK352" t="s">
        <v>146</v>
      </c>
      <c r="BM352" s="16"/>
      <c r="BO352" s="16"/>
      <c r="BP352" t="s">
        <v>147</v>
      </c>
      <c r="BQ352" t="s">
        <v>147</v>
      </c>
      <c r="BS352">
        <v>1</v>
      </c>
      <c r="BT352" t="b">
        <v>0</v>
      </c>
      <c r="BV352">
        <v>1</v>
      </c>
      <c r="BW352">
        <v>0.5</v>
      </c>
      <c r="BX352" t="s">
        <v>1103</v>
      </c>
      <c r="BY352" t="s">
        <v>6416</v>
      </c>
      <c r="BZ352" t="s">
        <v>6417</v>
      </c>
      <c r="CA352" t="s">
        <v>6825</v>
      </c>
      <c r="CB352" t="s">
        <v>6448</v>
      </c>
      <c r="CD352" t="s">
        <v>6425</v>
      </c>
      <c r="CI352">
        <v>39.842487783000003</v>
      </c>
      <c r="CJ352">
        <v>-109.91606029099999</v>
      </c>
      <c r="CN352" t="s">
        <v>1971</v>
      </c>
      <c r="CO352" t="s">
        <v>298</v>
      </c>
      <c r="CV352" t="s">
        <v>154</v>
      </c>
      <c r="CW352" t="s">
        <v>514</v>
      </c>
      <c r="CX352" t="s">
        <v>1414</v>
      </c>
      <c r="DC352" s="15"/>
      <c r="DH352" t="s">
        <v>146</v>
      </c>
    </row>
    <row r="353" spans="1:112" x14ac:dyDescent="0.25">
      <c r="A353" t="s">
        <v>6416</v>
      </c>
      <c r="B353" t="s">
        <v>6417</v>
      </c>
      <c r="C353" t="s">
        <v>7136</v>
      </c>
      <c r="D353" t="s">
        <v>124</v>
      </c>
      <c r="E353" t="s">
        <v>125</v>
      </c>
      <c r="G353" s="15">
        <v>42080</v>
      </c>
      <c r="J353" s="15"/>
      <c r="T353" t="s">
        <v>6419</v>
      </c>
      <c r="V353" t="s">
        <v>6816</v>
      </c>
      <c r="AA353" t="s">
        <v>6421</v>
      </c>
      <c r="AB353" t="s">
        <v>6416</v>
      </c>
      <c r="AC353" t="s">
        <v>6422</v>
      </c>
      <c r="AD353" t="s">
        <v>1407</v>
      </c>
      <c r="AE353" t="s">
        <v>1544</v>
      </c>
      <c r="AF353" t="s">
        <v>137</v>
      </c>
      <c r="AG353" t="s">
        <v>1408</v>
      </c>
      <c r="AI353" t="s">
        <v>139</v>
      </c>
      <c r="AK353" t="s">
        <v>140</v>
      </c>
      <c r="AM353" t="s">
        <v>141</v>
      </c>
      <c r="AZ353" t="s">
        <v>2762</v>
      </c>
      <c r="BA353" t="s">
        <v>1208</v>
      </c>
      <c r="BB353" t="s">
        <v>2763</v>
      </c>
      <c r="BC353" t="s">
        <v>2764</v>
      </c>
      <c r="BE353" s="15">
        <v>42090</v>
      </c>
      <c r="BG353" t="s">
        <v>3117</v>
      </c>
      <c r="BH353">
        <v>1</v>
      </c>
      <c r="BI353" t="s">
        <v>139</v>
      </c>
      <c r="BJ353" s="15"/>
      <c r="BK353" t="s">
        <v>146</v>
      </c>
      <c r="BM353" s="16"/>
      <c r="BO353" s="16"/>
      <c r="BP353" t="s">
        <v>147</v>
      </c>
      <c r="BQ353" t="s">
        <v>147</v>
      </c>
      <c r="BS353">
        <v>1</v>
      </c>
      <c r="BT353" t="b">
        <v>0</v>
      </c>
      <c r="BV353">
        <v>1</v>
      </c>
      <c r="BW353">
        <v>0.5</v>
      </c>
      <c r="BX353" t="s">
        <v>1103</v>
      </c>
      <c r="BY353" t="s">
        <v>6416</v>
      </c>
      <c r="BZ353" t="s">
        <v>6417</v>
      </c>
      <c r="CA353" t="s">
        <v>6817</v>
      </c>
      <c r="CB353" t="s">
        <v>6448</v>
      </c>
      <c r="CD353" t="s">
        <v>6425</v>
      </c>
      <c r="CI353">
        <v>40.072139462999999</v>
      </c>
      <c r="CJ353">
        <v>-109.857526599</v>
      </c>
      <c r="CN353" t="s">
        <v>1971</v>
      </c>
      <c r="CO353" t="s">
        <v>298</v>
      </c>
      <c r="CV353" t="s">
        <v>154</v>
      </c>
      <c r="CW353" t="s">
        <v>514</v>
      </c>
      <c r="CX353" t="s">
        <v>1414</v>
      </c>
      <c r="DC353" s="15"/>
      <c r="DH353" t="s">
        <v>146</v>
      </c>
    </row>
    <row r="354" spans="1:112" x14ac:dyDescent="0.25">
      <c r="A354" t="s">
        <v>6416</v>
      </c>
      <c r="B354" t="s">
        <v>6417</v>
      </c>
      <c r="C354" t="s">
        <v>7137</v>
      </c>
      <c r="D354" t="s">
        <v>124</v>
      </c>
      <c r="E354" t="s">
        <v>125</v>
      </c>
      <c r="G354" s="15">
        <v>42260</v>
      </c>
      <c r="J354" s="15"/>
      <c r="T354" t="s">
        <v>6419</v>
      </c>
      <c r="V354" t="s">
        <v>6824</v>
      </c>
      <c r="AA354" t="s">
        <v>6421</v>
      </c>
      <c r="AB354" t="s">
        <v>6416</v>
      </c>
      <c r="AC354" t="s">
        <v>6422</v>
      </c>
      <c r="AD354" t="s">
        <v>1407</v>
      </c>
      <c r="AE354" t="s">
        <v>1544</v>
      </c>
      <c r="AF354" t="s">
        <v>137</v>
      </c>
      <c r="AG354" t="s">
        <v>1408</v>
      </c>
      <c r="AI354" t="s">
        <v>139</v>
      </c>
      <c r="AK354" t="s">
        <v>140</v>
      </c>
      <c r="AM354" t="s">
        <v>141</v>
      </c>
      <c r="AZ354" t="s">
        <v>2762</v>
      </c>
      <c r="BA354" t="s">
        <v>1208</v>
      </c>
      <c r="BB354" t="s">
        <v>2763</v>
      </c>
      <c r="BC354" t="s">
        <v>2764</v>
      </c>
      <c r="BE354" s="15">
        <v>42265</v>
      </c>
      <c r="BG354" t="s">
        <v>3117</v>
      </c>
      <c r="BH354">
        <v>1</v>
      </c>
      <c r="BI354" t="s">
        <v>139</v>
      </c>
      <c r="BJ354" s="15"/>
      <c r="BK354" t="s">
        <v>146</v>
      </c>
      <c r="BM354" s="16"/>
      <c r="BO354" s="16"/>
      <c r="BP354" t="s">
        <v>147</v>
      </c>
      <c r="BQ354" t="s">
        <v>147</v>
      </c>
      <c r="BS354">
        <v>1</v>
      </c>
      <c r="BT354" t="b">
        <v>0</v>
      </c>
      <c r="BV354">
        <v>1</v>
      </c>
      <c r="BW354">
        <v>0.5</v>
      </c>
      <c r="BX354" t="s">
        <v>1103</v>
      </c>
      <c r="BY354" t="s">
        <v>6416</v>
      </c>
      <c r="BZ354" t="s">
        <v>6417</v>
      </c>
      <c r="CA354" t="s">
        <v>6825</v>
      </c>
      <c r="CB354" t="s">
        <v>6448</v>
      </c>
      <c r="CD354" t="s">
        <v>6425</v>
      </c>
      <c r="CI354">
        <v>39.842487783000003</v>
      </c>
      <c r="CJ354">
        <v>-109.91606029099999</v>
      </c>
      <c r="CN354" t="s">
        <v>1971</v>
      </c>
      <c r="CO354" t="s">
        <v>298</v>
      </c>
      <c r="CV354" t="s">
        <v>154</v>
      </c>
      <c r="CW354" t="s">
        <v>514</v>
      </c>
      <c r="CX354" t="s">
        <v>1414</v>
      </c>
      <c r="DC354" s="15"/>
      <c r="DH354" t="s">
        <v>146</v>
      </c>
    </row>
    <row r="355" spans="1:112" x14ac:dyDescent="0.25">
      <c r="A355" t="s">
        <v>6416</v>
      </c>
      <c r="B355" t="s">
        <v>6417</v>
      </c>
      <c r="C355" t="s">
        <v>7138</v>
      </c>
      <c r="D355" t="s">
        <v>124</v>
      </c>
      <c r="E355" t="s">
        <v>125</v>
      </c>
      <c r="G355" s="15">
        <v>42430</v>
      </c>
      <c r="J355" s="15"/>
      <c r="T355" t="s">
        <v>6419</v>
      </c>
      <c r="V355" t="s">
        <v>6801</v>
      </c>
      <c r="AA355" t="s">
        <v>6421</v>
      </c>
      <c r="AB355" t="s">
        <v>6416</v>
      </c>
      <c r="AC355" t="s">
        <v>6422</v>
      </c>
      <c r="AD355" t="s">
        <v>1407</v>
      </c>
      <c r="AE355" t="s">
        <v>1544</v>
      </c>
      <c r="AF355" t="s">
        <v>137</v>
      </c>
      <c r="AG355" t="s">
        <v>1408</v>
      </c>
      <c r="AI355" t="s">
        <v>139</v>
      </c>
      <c r="AK355" t="s">
        <v>140</v>
      </c>
      <c r="AM355" t="s">
        <v>141</v>
      </c>
      <c r="AZ355" t="s">
        <v>2762</v>
      </c>
      <c r="BA355" t="s">
        <v>1208</v>
      </c>
      <c r="BB355" t="s">
        <v>2763</v>
      </c>
      <c r="BC355" t="s">
        <v>2764</v>
      </c>
      <c r="BE355" s="15">
        <v>42438</v>
      </c>
      <c r="BG355" t="s">
        <v>3117</v>
      </c>
      <c r="BH355">
        <v>1</v>
      </c>
      <c r="BI355" t="s">
        <v>139</v>
      </c>
      <c r="BJ355" s="15"/>
      <c r="BK355" t="s">
        <v>146</v>
      </c>
      <c r="BM355" s="16"/>
      <c r="BO355" s="16"/>
      <c r="BP355" t="s">
        <v>147</v>
      </c>
      <c r="BQ355" t="s">
        <v>147</v>
      </c>
      <c r="BS355">
        <v>1</v>
      </c>
      <c r="BT355" t="b">
        <v>0</v>
      </c>
      <c r="BV355">
        <v>1</v>
      </c>
      <c r="BW355">
        <v>0.5</v>
      </c>
      <c r="BX355" t="s">
        <v>1103</v>
      </c>
      <c r="BY355" t="s">
        <v>6416</v>
      </c>
      <c r="BZ355" t="s">
        <v>6417</v>
      </c>
      <c r="CA355" t="s">
        <v>6802</v>
      </c>
      <c r="CB355" t="s">
        <v>6448</v>
      </c>
      <c r="CD355" t="s">
        <v>6803</v>
      </c>
      <c r="CI355">
        <v>40.084967675999998</v>
      </c>
      <c r="CJ355">
        <v>-109.675747122</v>
      </c>
      <c r="CN355" t="s">
        <v>1971</v>
      </c>
      <c r="CO355" t="s">
        <v>298</v>
      </c>
      <c r="CV355" t="s">
        <v>154</v>
      </c>
      <c r="CW355" t="s">
        <v>514</v>
      </c>
      <c r="CX355" t="s">
        <v>1414</v>
      </c>
      <c r="DC355" s="15"/>
      <c r="DH355" t="s">
        <v>146</v>
      </c>
    </row>
    <row r="356" spans="1:112" x14ac:dyDescent="0.25">
      <c r="A356" t="s">
        <v>6416</v>
      </c>
      <c r="B356" t="s">
        <v>6417</v>
      </c>
      <c r="C356" t="s">
        <v>7139</v>
      </c>
      <c r="D356" t="s">
        <v>124</v>
      </c>
      <c r="E356" t="s">
        <v>125</v>
      </c>
      <c r="G356" s="15">
        <v>42430</v>
      </c>
      <c r="J356" s="15"/>
      <c r="T356" t="s">
        <v>6419</v>
      </c>
      <c r="V356" t="s">
        <v>6824</v>
      </c>
      <c r="AA356" t="s">
        <v>6421</v>
      </c>
      <c r="AB356" t="s">
        <v>6416</v>
      </c>
      <c r="AC356" t="s">
        <v>6422</v>
      </c>
      <c r="AD356" t="s">
        <v>1407</v>
      </c>
      <c r="AE356" t="s">
        <v>1544</v>
      </c>
      <c r="AF356" t="s">
        <v>137</v>
      </c>
      <c r="AG356" t="s">
        <v>1408</v>
      </c>
      <c r="AI356" t="s">
        <v>139</v>
      </c>
      <c r="AK356" t="s">
        <v>140</v>
      </c>
      <c r="AM356" t="s">
        <v>141</v>
      </c>
      <c r="AZ356" t="s">
        <v>2762</v>
      </c>
      <c r="BA356" t="s">
        <v>1208</v>
      </c>
      <c r="BB356" t="s">
        <v>2763</v>
      </c>
      <c r="BC356" t="s">
        <v>2764</v>
      </c>
      <c r="BE356" s="15">
        <v>42438</v>
      </c>
      <c r="BG356" t="s">
        <v>3117</v>
      </c>
      <c r="BH356">
        <v>1</v>
      </c>
      <c r="BI356" t="s">
        <v>139</v>
      </c>
      <c r="BJ356" s="15"/>
      <c r="BK356" t="s">
        <v>146</v>
      </c>
      <c r="BM356" s="16"/>
      <c r="BO356" s="16"/>
      <c r="BP356" t="s">
        <v>147</v>
      </c>
      <c r="BQ356" t="s">
        <v>147</v>
      </c>
      <c r="BS356">
        <v>1</v>
      </c>
      <c r="BT356" t="b">
        <v>0</v>
      </c>
      <c r="BV356">
        <v>1</v>
      </c>
      <c r="BW356">
        <v>0.5</v>
      </c>
      <c r="BX356" t="s">
        <v>1103</v>
      </c>
      <c r="BY356" t="s">
        <v>6416</v>
      </c>
      <c r="BZ356" t="s">
        <v>6417</v>
      </c>
      <c r="CA356" t="s">
        <v>6825</v>
      </c>
      <c r="CB356" t="s">
        <v>6448</v>
      </c>
      <c r="CD356" t="s">
        <v>6425</v>
      </c>
      <c r="CI356">
        <v>39.842487783000003</v>
      </c>
      <c r="CJ356">
        <v>-109.91606029099999</v>
      </c>
      <c r="CN356" t="s">
        <v>1971</v>
      </c>
      <c r="CO356" t="s">
        <v>298</v>
      </c>
      <c r="CV356" t="s">
        <v>154</v>
      </c>
      <c r="CW356" t="s">
        <v>514</v>
      </c>
      <c r="CX356" t="s">
        <v>1414</v>
      </c>
      <c r="DC356" s="15"/>
      <c r="DH356" t="s">
        <v>146</v>
      </c>
    </row>
    <row r="357" spans="1:112" x14ac:dyDescent="0.25">
      <c r="A357" t="s">
        <v>6416</v>
      </c>
      <c r="B357" t="s">
        <v>6417</v>
      </c>
      <c r="C357" t="s">
        <v>7140</v>
      </c>
      <c r="D357" t="s">
        <v>124</v>
      </c>
      <c r="E357" t="s">
        <v>125</v>
      </c>
      <c r="G357" s="15">
        <v>43717</v>
      </c>
      <c r="J357" s="15"/>
      <c r="T357" t="s">
        <v>6419</v>
      </c>
      <c r="V357" t="s">
        <v>6427</v>
      </c>
      <c r="AA357" t="s">
        <v>6421</v>
      </c>
      <c r="AB357" t="s">
        <v>6416</v>
      </c>
      <c r="AC357" t="s">
        <v>6422</v>
      </c>
      <c r="AD357" t="s">
        <v>1407</v>
      </c>
      <c r="AE357" t="s">
        <v>1544</v>
      </c>
      <c r="AF357" t="s">
        <v>137</v>
      </c>
      <c r="AG357" t="s">
        <v>1408</v>
      </c>
      <c r="AI357" t="s">
        <v>139</v>
      </c>
      <c r="AK357" t="s">
        <v>140</v>
      </c>
      <c r="AM357" t="s">
        <v>141</v>
      </c>
      <c r="AZ357" t="s">
        <v>2762</v>
      </c>
      <c r="BA357" t="s">
        <v>1208</v>
      </c>
      <c r="BB357" t="s">
        <v>2763</v>
      </c>
      <c r="BC357" t="s">
        <v>2764</v>
      </c>
      <c r="BE357" s="15">
        <v>43723</v>
      </c>
      <c r="BG357" t="s">
        <v>3117</v>
      </c>
      <c r="BH357">
        <v>1</v>
      </c>
      <c r="BI357" t="s">
        <v>139</v>
      </c>
      <c r="BJ357" s="15"/>
      <c r="BK357" t="s">
        <v>146</v>
      </c>
      <c r="BM357" s="16"/>
      <c r="BO357" s="16"/>
      <c r="BP357" t="s">
        <v>147</v>
      </c>
      <c r="BQ357" t="s">
        <v>147</v>
      </c>
      <c r="BS357">
        <v>1</v>
      </c>
      <c r="BT357" t="b">
        <v>0</v>
      </c>
      <c r="BV357">
        <v>1</v>
      </c>
      <c r="BW357">
        <v>0.5</v>
      </c>
      <c r="BX357" t="s">
        <v>1103</v>
      </c>
      <c r="BY357" t="s">
        <v>6416</v>
      </c>
      <c r="BZ357" t="s">
        <v>6417</v>
      </c>
      <c r="CA357" t="s">
        <v>6428</v>
      </c>
      <c r="CB357" t="s">
        <v>6424</v>
      </c>
      <c r="CD357" t="s">
        <v>6425</v>
      </c>
      <c r="CI357">
        <v>39.854535009999999</v>
      </c>
      <c r="CJ357">
        <v>-110.29105452</v>
      </c>
      <c r="CN357" t="s">
        <v>1971</v>
      </c>
      <c r="CO357" t="s">
        <v>298</v>
      </c>
      <c r="CV357" t="s">
        <v>154</v>
      </c>
      <c r="CW357" t="s">
        <v>514</v>
      </c>
      <c r="CX357" t="s">
        <v>321</v>
      </c>
      <c r="DC357" s="15"/>
      <c r="DH357" t="s">
        <v>146</v>
      </c>
    </row>
    <row r="358" spans="1:112" x14ac:dyDescent="0.25">
      <c r="A358" t="s">
        <v>6416</v>
      </c>
      <c r="B358" t="s">
        <v>6417</v>
      </c>
      <c r="C358" t="s">
        <v>7141</v>
      </c>
      <c r="D358" t="s">
        <v>124</v>
      </c>
      <c r="E358" t="s">
        <v>125</v>
      </c>
      <c r="G358" s="15">
        <v>42432</v>
      </c>
      <c r="J358" s="15"/>
      <c r="T358" t="s">
        <v>6419</v>
      </c>
      <c r="V358" t="s">
        <v>6816</v>
      </c>
      <c r="AA358" t="s">
        <v>6421</v>
      </c>
      <c r="AB358" t="s">
        <v>6416</v>
      </c>
      <c r="AC358" t="s">
        <v>6422</v>
      </c>
      <c r="AD358" t="s">
        <v>1407</v>
      </c>
      <c r="AE358" t="s">
        <v>1544</v>
      </c>
      <c r="AF358" t="s">
        <v>137</v>
      </c>
      <c r="AG358" t="s">
        <v>1408</v>
      </c>
      <c r="AI358" t="s">
        <v>139</v>
      </c>
      <c r="AK358" t="s">
        <v>140</v>
      </c>
      <c r="AM358" t="s">
        <v>141</v>
      </c>
      <c r="AZ358" t="s">
        <v>2762</v>
      </c>
      <c r="BA358" t="s">
        <v>1208</v>
      </c>
      <c r="BB358" t="s">
        <v>2763</v>
      </c>
      <c r="BC358" t="s">
        <v>2764</v>
      </c>
      <c r="BE358" s="15">
        <v>42438</v>
      </c>
      <c r="BG358" t="s">
        <v>3117</v>
      </c>
      <c r="BH358">
        <v>1</v>
      </c>
      <c r="BI358" t="s">
        <v>139</v>
      </c>
      <c r="BJ358" s="15"/>
      <c r="BK358" t="s">
        <v>146</v>
      </c>
      <c r="BM358" s="16"/>
      <c r="BO358" s="16"/>
      <c r="BP358" t="s">
        <v>147</v>
      </c>
      <c r="BQ358" t="s">
        <v>147</v>
      </c>
      <c r="BS358">
        <v>1</v>
      </c>
      <c r="BT358" t="b">
        <v>0</v>
      </c>
      <c r="BV358">
        <v>1</v>
      </c>
      <c r="BW358">
        <v>0.5</v>
      </c>
      <c r="BX358" t="s">
        <v>1103</v>
      </c>
      <c r="BY358" t="s">
        <v>6416</v>
      </c>
      <c r="BZ358" t="s">
        <v>6417</v>
      </c>
      <c r="CA358" t="s">
        <v>6817</v>
      </c>
      <c r="CB358" t="s">
        <v>6448</v>
      </c>
      <c r="CD358" t="s">
        <v>6425</v>
      </c>
      <c r="CI358">
        <v>40.072139462999999</v>
      </c>
      <c r="CJ358">
        <v>-109.857526599</v>
      </c>
      <c r="CN358" t="s">
        <v>1971</v>
      </c>
      <c r="CO358" t="s">
        <v>298</v>
      </c>
      <c r="CV358" t="s">
        <v>154</v>
      </c>
      <c r="CW358" t="s">
        <v>514</v>
      </c>
      <c r="CX358" t="s">
        <v>1414</v>
      </c>
      <c r="DC358" s="15"/>
      <c r="DH358" t="s">
        <v>146</v>
      </c>
    </row>
    <row r="359" spans="1:112" x14ac:dyDescent="0.25">
      <c r="A359" t="s">
        <v>6416</v>
      </c>
      <c r="B359" t="s">
        <v>6417</v>
      </c>
      <c r="C359" t="s">
        <v>7142</v>
      </c>
      <c r="D359" t="s">
        <v>124</v>
      </c>
      <c r="E359" t="s">
        <v>125</v>
      </c>
      <c r="G359" s="15">
        <v>42275</v>
      </c>
      <c r="J359" s="15"/>
      <c r="T359" t="s">
        <v>6419</v>
      </c>
      <c r="V359" t="s">
        <v>6801</v>
      </c>
      <c r="AA359" t="s">
        <v>6421</v>
      </c>
      <c r="AB359" t="s">
        <v>6416</v>
      </c>
      <c r="AC359" t="s">
        <v>6422</v>
      </c>
      <c r="AD359" t="s">
        <v>1407</v>
      </c>
      <c r="AE359" t="s">
        <v>1544</v>
      </c>
      <c r="AF359" t="s">
        <v>137</v>
      </c>
      <c r="AG359" t="s">
        <v>1408</v>
      </c>
      <c r="AI359" t="s">
        <v>139</v>
      </c>
      <c r="AK359" t="s">
        <v>140</v>
      </c>
      <c r="AM359" t="s">
        <v>141</v>
      </c>
      <c r="AZ359" t="s">
        <v>2762</v>
      </c>
      <c r="BA359" t="s">
        <v>1208</v>
      </c>
      <c r="BB359" t="s">
        <v>2763</v>
      </c>
      <c r="BC359" t="s">
        <v>2764</v>
      </c>
      <c r="BE359" s="15">
        <v>42285</v>
      </c>
      <c r="BG359" t="s">
        <v>3117</v>
      </c>
      <c r="BH359">
        <v>1</v>
      </c>
      <c r="BI359" t="s">
        <v>139</v>
      </c>
      <c r="BJ359" s="15"/>
      <c r="BK359" t="s">
        <v>146</v>
      </c>
      <c r="BM359" s="16"/>
      <c r="BO359" s="16"/>
      <c r="BP359" t="s">
        <v>147</v>
      </c>
      <c r="BQ359" t="s">
        <v>147</v>
      </c>
      <c r="BS359">
        <v>1</v>
      </c>
      <c r="BT359" t="b">
        <v>0</v>
      </c>
      <c r="BV359">
        <v>1</v>
      </c>
      <c r="BW359">
        <v>0.5</v>
      </c>
      <c r="BX359" t="s">
        <v>1103</v>
      </c>
      <c r="BY359" t="s">
        <v>6416</v>
      </c>
      <c r="BZ359" t="s">
        <v>6417</v>
      </c>
      <c r="CA359" t="s">
        <v>6802</v>
      </c>
      <c r="CB359" t="s">
        <v>6448</v>
      </c>
      <c r="CD359" t="s">
        <v>6803</v>
      </c>
      <c r="CI359">
        <v>40.084967675999998</v>
      </c>
      <c r="CJ359">
        <v>-109.675747122</v>
      </c>
      <c r="CN359" t="s">
        <v>1971</v>
      </c>
      <c r="CO359" t="s">
        <v>298</v>
      </c>
      <c r="CV359" t="s">
        <v>154</v>
      </c>
      <c r="CW359" t="s">
        <v>514</v>
      </c>
      <c r="CX359" t="s">
        <v>1414</v>
      </c>
      <c r="DC359" s="15"/>
      <c r="DH359" t="s">
        <v>146</v>
      </c>
    </row>
    <row r="360" spans="1:112" x14ac:dyDescent="0.25">
      <c r="A360" t="s">
        <v>6416</v>
      </c>
      <c r="B360" t="s">
        <v>6417</v>
      </c>
      <c r="C360" t="s">
        <v>7143</v>
      </c>
      <c r="D360" t="s">
        <v>124</v>
      </c>
      <c r="E360" t="s">
        <v>125</v>
      </c>
      <c r="G360" s="15">
        <v>43627</v>
      </c>
      <c r="J360" s="15"/>
      <c r="T360" t="s">
        <v>6419</v>
      </c>
      <c r="V360" t="s">
        <v>6805</v>
      </c>
      <c r="AA360" t="s">
        <v>6421</v>
      </c>
      <c r="AB360" t="s">
        <v>6416</v>
      </c>
      <c r="AC360" t="s">
        <v>6422</v>
      </c>
      <c r="AD360" t="s">
        <v>1407</v>
      </c>
      <c r="AE360" t="s">
        <v>1544</v>
      </c>
      <c r="AF360" t="s">
        <v>137</v>
      </c>
      <c r="AG360" t="s">
        <v>1408</v>
      </c>
      <c r="AI360" t="s">
        <v>139</v>
      </c>
      <c r="AK360" t="s">
        <v>140</v>
      </c>
      <c r="AM360" t="s">
        <v>141</v>
      </c>
      <c r="AZ360" t="s">
        <v>2762</v>
      </c>
      <c r="BA360" t="s">
        <v>1208</v>
      </c>
      <c r="BB360" t="s">
        <v>2763</v>
      </c>
      <c r="BC360" t="s">
        <v>2764</v>
      </c>
      <c r="BE360" s="15">
        <v>43631</v>
      </c>
      <c r="BG360" t="s">
        <v>3117</v>
      </c>
      <c r="BH360">
        <v>1</v>
      </c>
      <c r="BI360" t="s">
        <v>139</v>
      </c>
      <c r="BJ360" s="15"/>
      <c r="BK360" t="s">
        <v>146</v>
      </c>
      <c r="BM360" s="16"/>
      <c r="BO360" s="16"/>
      <c r="BP360" t="s">
        <v>147</v>
      </c>
      <c r="BQ360" t="s">
        <v>147</v>
      </c>
      <c r="BS360">
        <v>1</v>
      </c>
      <c r="BT360" t="b">
        <v>0</v>
      </c>
      <c r="BV360">
        <v>1</v>
      </c>
      <c r="BW360">
        <v>0.5</v>
      </c>
      <c r="BX360" t="s">
        <v>1103</v>
      </c>
      <c r="BY360" t="s">
        <v>6416</v>
      </c>
      <c r="BZ360" t="s">
        <v>6417</v>
      </c>
      <c r="CA360" t="s">
        <v>6806</v>
      </c>
      <c r="CB360" t="s">
        <v>6448</v>
      </c>
      <c r="CD360" t="s">
        <v>6425</v>
      </c>
      <c r="CI360">
        <v>40.082710468999998</v>
      </c>
      <c r="CJ360">
        <v>-109.873731646</v>
      </c>
      <c r="CN360" t="s">
        <v>1971</v>
      </c>
      <c r="CO360" t="s">
        <v>298</v>
      </c>
      <c r="CV360" t="s">
        <v>154</v>
      </c>
      <c r="CW360" t="s">
        <v>514</v>
      </c>
      <c r="CX360" t="s">
        <v>1414</v>
      </c>
      <c r="DC360" s="15"/>
      <c r="DH360" t="s">
        <v>146</v>
      </c>
    </row>
    <row r="361" spans="1:112" x14ac:dyDescent="0.25">
      <c r="A361" t="s">
        <v>6416</v>
      </c>
      <c r="B361" t="s">
        <v>6417</v>
      </c>
      <c r="C361" t="s">
        <v>7144</v>
      </c>
      <c r="D361" t="s">
        <v>124</v>
      </c>
      <c r="E361" t="s">
        <v>125</v>
      </c>
      <c r="G361" s="15">
        <v>42338</v>
      </c>
      <c r="J361" s="15"/>
      <c r="T361" t="s">
        <v>6419</v>
      </c>
      <c r="V361" t="s">
        <v>6816</v>
      </c>
      <c r="AA361" t="s">
        <v>6421</v>
      </c>
      <c r="AB361" t="s">
        <v>6416</v>
      </c>
      <c r="AC361" t="s">
        <v>6422</v>
      </c>
      <c r="AD361" t="s">
        <v>1407</v>
      </c>
      <c r="AE361" t="s">
        <v>1544</v>
      </c>
      <c r="AF361" t="s">
        <v>137</v>
      </c>
      <c r="AG361" t="s">
        <v>1408</v>
      </c>
      <c r="AI361" t="s">
        <v>139</v>
      </c>
      <c r="AK361" t="s">
        <v>140</v>
      </c>
      <c r="AM361" t="s">
        <v>141</v>
      </c>
      <c r="AZ361" t="s">
        <v>2762</v>
      </c>
      <c r="BA361" t="s">
        <v>1208</v>
      </c>
      <c r="BB361" t="s">
        <v>2763</v>
      </c>
      <c r="BC361" t="s">
        <v>2764</v>
      </c>
      <c r="BE361" s="15">
        <v>42342</v>
      </c>
      <c r="BG361" t="s">
        <v>3117</v>
      </c>
      <c r="BH361">
        <v>1</v>
      </c>
      <c r="BI361" t="s">
        <v>139</v>
      </c>
      <c r="BJ361" s="15"/>
      <c r="BK361" t="s">
        <v>146</v>
      </c>
      <c r="BM361" s="16"/>
      <c r="BO361" s="16"/>
      <c r="BP361" t="s">
        <v>147</v>
      </c>
      <c r="BQ361" t="s">
        <v>147</v>
      </c>
      <c r="BS361">
        <v>1</v>
      </c>
      <c r="BT361" t="b">
        <v>0</v>
      </c>
      <c r="BV361">
        <v>1</v>
      </c>
      <c r="BW361">
        <v>0.5</v>
      </c>
      <c r="BX361" t="s">
        <v>1103</v>
      </c>
      <c r="BY361" t="s">
        <v>6416</v>
      </c>
      <c r="BZ361" t="s">
        <v>6417</v>
      </c>
      <c r="CA361" t="s">
        <v>6817</v>
      </c>
      <c r="CB361" t="s">
        <v>6448</v>
      </c>
      <c r="CD361" t="s">
        <v>6425</v>
      </c>
      <c r="CI361">
        <v>40.072139462999999</v>
      </c>
      <c r="CJ361">
        <v>-109.857526599</v>
      </c>
      <c r="CN361" t="s">
        <v>1971</v>
      </c>
      <c r="CO361" t="s">
        <v>298</v>
      </c>
      <c r="CV361" t="s">
        <v>154</v>
      </c>
      <c r="CW361" t="s">
        <v>514</v>
      </c>
      <c r="CX361" t="s">
        <v>1414</v>
      </c>
      <c r="DC361" s="15"/>
      <c r="DH361" t="s">
        <v>146</v>
      </c>
    </row>
    <row r="362" spans="1:112" x14ac:dyDescent="0.25">
      <c r="A362" t="s">
        <v>6416</v>
      </c>
      <c r="B362" t="s">
        <v>6417</v>
      </c>
      <c r="C362" t="s">
        <v>7145</v>
      </c>
      <c r="D362" t="s">
        <v>124</v>
      </c>
      <c r="E362" t="s">
        <v>125</v>
      </c>
      <c r="G362" s="15">
        <v>42164</v>
      </c>
      <c r="J362" s="15"/>
      <c r="T362" t="s">
        <v>6419</v>
      </c>
      <c r="V362" t="s">
        <v>6816</v>
      </c>
      <c r="AA362" t="s">
        <v>6421</v>
      </c>
      <c r="AB362" t="s">
        <v>6416</v>
      </c>
      <c r="AC362" t="s">
        <v>6422</v>
      </c>
      <c r="AD362" t="s">
        <v>1407</v>
      </c>
      <c r="AE362" t="s">
        <v>1544</v>
      </c>
      <c r="AF362" t="s">
        <v>137</v>
      </c>
      <c r="AG362" t="s">
        <v>1408</v>
      </c>
      <c r="AI362" t="s">
        <v>139</v>
      </c>
      <c r="AK362" t="s">
        <v>140</v>
      </c>
      <c r="AM362" t="s">
        <v>141</v>
      </c>
      <c r="AZ362" t="s">
        <v>2762</v>
      </c>
      <c r="BA362" t="s">
        <v>1208</v>
      </c>
      <c r="BB362" t="s">
        <v>2763</v>
      </c>
      <c r="BC362" t="s">
        <v>2764</v>
      </c>
      <c r="BE362" s="15">
        <v>42172</v>
      </c>
      <c r="BG362" t="s">
        <v>3117</v>
      </c>
      <c r="BH362">
        <v>1</v>
      </c>
      <c r="BI362" t="s">
        <v>139</v>
      </c>
      <c r="BJ362" s="15"/>
      <c r="BK362" t="s">
        <v>146</v>
      </c>
      <c r="BM362" s="16"/>
      <c r="BO362" s="16"/>
      <c r="BP362" t="s">
        <v>147</v>
      </c>
      <c r="BQ362" t="s">
        <v>147</v>
      </c>
      <c r="BS362">
        <v>1</v>
      </c>
      <c r="BT362" t="b">
        <v>0</v>
      </c>
      <c r="BV362">
        <v>1</v>
      </c>
      <c r="BW362">
        <v>0.5</v>
      </c>
      <c r="BX362" t="s">
        <v>1103</v>
      </c>
      <c r="BY362" t="s">
        <v>6416</v>
      </c>
      <c r="BZ362" t="s">
        <v>6417</v>
      </c>
      <c r="CA362" t="s">
        <v>6817</v>
      </c>
      <c r="CB362" t="s">
        <v>6448</v>
      </c>
      <c r="CD362" t="s">
        <v>6425</v>
      </c>
      <c r="CI362">
        <v>40.072139462999999</v>
      </c>
      <c r="CJ362">
        <v>-109.857526599</v>
      </c>
      <c r="CN362" t="s">
        <v>1971</v>
      </c>
      <c r="CO362" t="s">
        <v>298</v>
      </c>
      <c r="CV362" t="s">
        <v>154</v>
      </c>
      <c r="CW362" t="s">
        <v>514</v>
      </c>
      <c r="CX362" t="s">
        <v>1414</v>
      </c>
      <c r="DC362" s="15"/>
      <c r="DH362" t="s">
        <v>146</v>
      </c>
    </row>
    <row r="363" spans="1:112" x14ac:dyDescent="0.25">
      <c r="A363" t="s">
        <v>6416</v>
      </c>
      <c r="B363" t="s">
        <v>6417</v>
      </c>
      <c r="C363" t="s">
        <v>7146</v>
      </c>
      <c r="D363" t="s">
        <v>124</v>
      </c>
      <c r="E363" t="s">
        <v>125</v>
      </c>
      <c r="G363" s="15">
        <v>43717</v>
      </c>
      <c r="J363" s="15"/>
      <c r="T363" t="s">
        <v>6419</v>
      </c>
      <c r="V363" t="s">
        <v>6820</v>
      </c>
      <c r="AA363" t="s">
        <v>6421</v>
      </c>
      <c r="AB363" t="s">
        <v>6416</v>
      </c>
      <c r="AC363" t="s">
        <v>6422</v>
      </c>
      <c r="AD363" t="s">
        <v>1407</v>
      </c>
      <c r="AE363" t="s">
        <v>1544</v>
      </c>
      <c r="AF363" t="s">
        <v>137</v>
      </c>
      <c r="AG363" t="s">
        <v>1408</v>
      </c>
      <c r="AI363" t="s">
        <v>139</v>
      </c>
      <c r="AK363" t="s">
        <v>140</v>
      </c>
      <c r="AM363" t="s">
        <v>141</v>
      </c>
      <c r="AZ363" t="s">
        <v>2762</v>
      </c>
      <c r="BA363" t="s">
        <v>1208</v>
      </c>
      <c r="BB363" t="s">
        <v>2763</v>
      </c>
      <c r="BC363" t="s">
        <v>2764</v>
      </c>
      <c r="BE363" s="15">
        <v>43723</v>
      </c>
      <c r="BG363" t="s">
        <v>3117</v>
      </c>
      <c r="BH363">
        <v>1</v>
      </c>
      <c r="BI363" t="s">
        <v>139</v>
      </c>
      <c r="BJ363" s="15"/>
      <c r="BK363" t="s">
        <v>146</v>
      </c>
      <c r="BM363" s="16"/>
      <c r="BO363" s="16"/>
      <c r="BP363" t="s">
        <v>147</v>
      </c>
      <c r="BQ363" t="s">
        <v>147</v>
      </c>
      <c r="BS363">
        <v>1</v>
      </c>
      <c r="BT363" t="b">
        <v>0</v>
      </c>
      <c r="BV363">
        <v>1</v>
      </c>
      <c r="BW363">
        <v>0.5</v>
      </c>
      <c r="BX363" t="s">
        <v>1103</v>
      </c>
      <c r="BY363" t="s">
        <v>6416</v>
      </c>
      <c r="BZ363" t="s">
        <v>6417</v>
      </c>
      <c r="CA363" t="s">
        <v>6821</v>
      </c>
      <c r="CB363" t="s">
        <v>6424</v>
      </c>
      <c r="CD363" t="s">
        <v>6425</v>
      </c>
      <c r="CI363">
        <v>40.012526000000001</v>
      </c>
      <c r="CJ363">
        <v>-110.00801300000001</v>
      </c>
      <c r="CN363" t="s">
        <v>1971</v>
      </c>
      <c r="CO363" t="s">
        <v>298</v>
      </c>
      <c r="CV363" t="s">
        <v>154</v>
      </c>
      <c r="CW363" t="s">
        <v>514</v>
      </c>
      <c r="CX363" t="s">
        <v>321</v>
      </c>
      <c r="DC363" s="15"/>
      <c r="DH363" t="s">
        <v>146</v>
      </c>
    </row>
    <row r="364" spans="1:112" x14ac:dyDescent="0.25">
      <c r="A364" t="s">
        <v>6416</v>
      </c>
      <c r="B364" t="s">
        <v>6417</v>
      </c>
      <c r="C364" t="s">
        <v>7147</v>
      </c>
      <c r="D364" t="s">
        <v>124</v>
      </c>
      <c r="E364" t="s">
        <v>125</v>
      </c>
      <c r="G364" s="15">
        <v>42082</v>
      </c>
      <c r="J364" s="15"/>
      <c r="T364" t="s">
        <v>6419</v>
      </c>
      <c r="V364" t="s">
        <v>6824</v>
      </c>
      <c r="AA364" t="s">
        <v>6421</v>
      </c>
      <c r="AB364" t="s">
        <v>6416</v>
      </c>
      <c r="AC364" t="s">
        <v>6422</v>
      </c>
      <c r="AD364" t="s">
        <v>1407</v>
      </c>
      <c r="AE364" t="s">
        <v>1544</v>
      </c>
      <c r="AF364" t="s">
        <v>137</v>
      </c>
      <c r="AG364" t="s">
        <v>1408</v>
      </c>
      <c r="AI364" t="s">
        <v>139</v>
      </c>
      <c r="AK364" t="s">
        <v>140</v>
      </c>
      <c r="AM364" t="s">
        <v>141</v>
      </c>
      <c r="AZ364" t="s">
        <v>2762</v>
      </c>
      <c r="BA364" t="s">
        <v>1208</v>
      </c>
      <c r="BB364" t="s">
        <v>2763</v>
      </c>
      <c r="BC364" t="s">
        <v>2764</v>
      </c>
      <c r="BE364" s="15">
        <v>42090</v>
      </c>
      <c r="BG364" t="s">
        <v>3117</v>
      </c>
      <c r="BH364">
        <v>1</v>
      </c>
      <c r="BI364" t="s">
        <v>139</v>
      </c>
      <c r="BJ364" s="15"/>
      <c r="BK364" t="s">
        <v>146</v>
      </c>
      <c r="BM364" s="16"/>
      <c r="BO364" s="16"/>
      <c r="BP364" t="s">
        <v>147</v>
      </c>
      <c r="BQ364" t="s">
        <v>147</v>
      </c>
      <c r="BS364">
        <v>1</v>
      </c>
      <c r="BT364" t="b">
        <v>0</v>
      </c>
      <c r="BV364">
        <v>1</v>
      </c>
      <c r="BW364">
        <v>0.5</v>
      </c>
      <c r="BX364" t="s">
        <v>1103</v>
      </c>
      <c r="BY364" t="s">
        <v>6416</v>
      </c>
      <c r="BZ364" t="s">
        <v>6417</v>
      </c>
      <c r="CA364" t="s">
        <v>6825</v>
      </c>
      <c r="CB364" t="s">
        <v>6448</v>
      </c>
      <c r="CD364" t="s">
        <v>6425</v>
      </c>
      <c r="CI364">
        <v>39.842487783000003</v>
      </c>
      <c r="CJ364">
        <v>-109.91606029099999</v>
      </c>
      <c r="CN364" t="s">
        <v>1971</v>
      </c>
      <c r="CO364" t="s">
        <v>298</v>
      </c>
      <c r="CV364" t="s">
        <v>154</v>
      </c>
      <c r="CW364" t="s">
        <v>514</v>
      </c>
      <c r="CX364" t="s">
        <v>1414</v>
      </c>
      <c r="DC364" s="15"/>
      <c r="DH364" t="s">
        <v>146</v>
      </c>
    </row>
    <row r="365" spans="1:112" x14ac:dyDescent="0.25">
      <c r="A365" t="s">
        <v>6416</v>
      </c>
      <c r="B365" t="s">
        <v>6417</v>
      </c>
      <c r="C365" t="s">
        <v>7148</v>
      </c>
      <c r="D365" t="s">
        <v>124</v>
      </c>
      <c r="E365" t="s">
        <v>125</v>
      </c>
      <c r="G365" s="15">
        <v>42262</v>
      </c>
      <c r="J365" s="15"/>
      <c r="T365" t="s">
        <v>6419</v>
      </c>
      <c r="V365" t="s">
        <v>6427</v>
      </c>
      <c r="AA365" t="s">
        <v>6421</v>
      </c>
      <c r="AB365" t="s">
        <v>6416</v>
      </c>
      <c r="AC365" t="s">
        <v>6422</v>
      </c>
      <c r="AD365" t="s">
        <v>1407</v>
      </c>
      <c r="AE365" t="s">
        <v>1544</v>
      </c>
      <c r="AF365" t="s">
        <v>137</v>
      </c>
      <c r="AG365" t="s">
        <v>1408</v>
      </c>
      <c r="AI365" t="s">
        <v>139</v>
      </c>
      <c r="AK365" t="s">
        <v>140</v>
      </c>
      <c r="AM365" t="s">
        <v>141</v>
      </c>
      <c r="AZ365" t="s">
        <v>2762</v>
      </c>
      <c r="BA365" t="s">
        <v>1208</v>
      </c>
      <c r="BB365" t="s">
        <v>2763</v>
      </c>
      <c r="BC365" t="s">
        <v>2764</v>
      </c>
      <c r="BE365" s="15">
        <v>42271</v>
      </c>
      <c r="BG365" t="s">
        <v>3117</v>
      </c>
      <c r="BH365">
        <v>1</v>
      </c>
      <c r="BI365" t="s">
        <v>139</v>
      </c>
      <c r="BJ365" s="15"/>
      <c r="BK365" t="s">
        <v>146</v>
      </c>
      <c r="BM365" s="16"/>
      <c r="BO365" s="16"/>
      <c r="BP365" t="s">
        <v>147</v>
      </c>
      <c r="BQ365" t="s">
        <v>147</v>
      </c>
      <c r="BS365">
        <v>1</v>
      </c>
      <c r="BT365" t="b">
        <v>0</v>
      </c>
      <c r="BV365">
        <v>1</v>
      </c>
      <c r="BW365">
        <v>0.5</v>
      </c>
      <c r="BX365" t="s">
        <v>1103</v>
      </c>
      <c r="BY365" t="s">
        <v>6416</v>
      </c>
      <c r="BZ365" t="s">
        <v>6417</v>
      </c>
      <c r="CA365" t="s">
        <v>6428</v>
      </c>
      <c r="CB365" t="s">
        <v>6424</v>
      </c>
      <c r="CD365" t="s">
        <v>6425</v>
      </c>
      <c r="CI365">
        <v>39.854535009999999</v>
      </c>
      <c r="CJ365">
        <v>-110.29105452</v>
      </c>
      <c r="CN365" t="s">
        <v>1971</v>
      </c>
      <c r="CO365" t="s">
        <v>298</v>
      </c>
      <c r="CV365" t="s">
        <v>154</v>
      </c>
      <c r="CW365" t="s">
        <v>514</v>
      </c>
      <c r="CX365" t="s">
        <v>321</v>
      </c>
      <c r="DC365" s="15"/>
      <c r="DH365" t="s">
        <v>146</v>
      </c>
    </row>
    <row r="366" spans="1:112" x14ac:dyDescent="0.25">
      <c r="A366" t="s">
        <v>6416</v>
      </c>
      <c r="B366" t="s">
        <v>6417</v>
      </c>
      <c r="C366" t="s">
        <v>7149</v>
      </c>
      <c r="D366" t="s">
        <v>124</v>
      </c>
      <c r="E366" t="s">
        <v>125</v>
      </c>
      <c r="G366" s="15">
        <v>42080</v>
      </c>
      <c r="J366" s="15"/>
      <c r="T366" t="s">
        <v>6419</v>
      </c>
      <c r="V366" t="s">
        <v>6801</v>
      </c>
      <c r="AA366" t="s">
        <v>6421</v>
      </c>
      <c r="AB366" t="s">
        <v>6416</v>
      </c>
      <c r="AC366" t="s">
        <v>6422</v>
      </c>
      <c r="AD366" t="s">
        <v>1407</v>
      </c>
      <c r="AE366" t="s">
        <v>1544</v>
      </c>
      <c r="AF366" t="s">
        <v>137</v>
      </c>
      <c r="AG366" t="s">
        <v>1408</v>
      </c>
      <c r="AI366" t="s">
        <v>139</v>
      </c>
      <c r="AK366" t="s">
        <v>140</v>
      </c>
      <c r="AM366" t="s">
        <v>141</v>
      </c>
      <c r="AZ366" t="s">
        <v>2762</v>
      </c>
      <c r="BA366" t="s">
        <v>1208</v>
      </c>
      <c r="BB366" t="s">
        <v>2763</v>
      </c>
      <c r="BC366" t="s">
        <v>2764</v>
      </c>
      <c r="BE366" s="15">
        <v>42090</v>
      </c>
      <c r="BG366" t="s">
        <v>3117</v>
      </c>
      <c r="BH366">
        <v>1</v>
      </c>
      <c r="BI366" t="s">
        <v>139</v>
      </c>
      <c r="BJ366" s="15"/>
      <c r="BK366" t="s">
        <v>146</v>
      </c>
      <c r="BM366" s="16"/>
      <c r="BO366" s="16"/>
      <c r="BP366" t="s">
        <v>147</v>
      </c>
      <c r="BQ366" t="s">
        <v>147</v>
      </c>
      <c r="BS366">
        <v>1</v>
      </c>
      <c r="BT366" t="b">
        <v>0</v>
      </c>
      <c r="BV366">
        <v>1</v>
      </c>
      <c r="BW366">
        <v>0.5</v>
      </c>
      <c r="BX366" t="s">
        <v>1103</v>
      </c>
      <c r="BY366" t="s">
        <v>6416</v>
      </c>
      <c r="BZ366" t="s">
        <v>6417</v>
      </c>
      <c r="CA366" t="s">
        <v>6802</v>
      </c>
      <c r="CB366" t="s">
        <v>6448</v>
      </c>
      <c r="CD366" t="s">
        <v>6803</v>
      </c>
      <c r="CI366">
        <v>40.084967675999998</v>
      </c>
      <c r="CJ366">
        <v>-109.675747122</v>
      </c>
      <c r="CN366" t="s">
        <v>1971</v>
      </c>
      <c r="CO366" t="s">
        <v>298</v>
      </c>
      <c r="CV366" t="s">
        <v>154</v>
      </c>
      <c r="CW366" t="s">
        <v>514</v>
      </c>
      <c r="CX366" t="s">
        <v>1414</v>
      </c>
      <c r="DC366" s="15"/>
      <c r="DH366" t="s">
        <v>146</v>
      </c>
    </row>
    <row r="367" spans="1:112" x14ac:dyDescent="0.25">
      <c r="A367" t="s">
        <v>6416</v>
      </c>
      <c r="B367" t="s">
        <v>6417</v>
      </c>
      <c r="C367" t="s">
        <v>7150</v>
      </c>
      <c r="D367" t="s">
        <v>124</v>
      </c>
      <c r="E367" t="s">
        <v>125</v>
      </c>
      <c r="G367" s="15">
        <v>43433</v>
      </c>
      <c r="J367" s="15"/>
      <c r="T367" t="s">
        <v>6419</v>
      </c>
      <c r="V367" t="s">
        <v>6801</v>
      </c>
      <c r="AA367" t="s">
        <v>6421</v>
      </c>
      <c r="AB367" t="s">
        <v>6416</v>
      </c>
      <c r="AC367" t="s">
        <v>6422</v>
      </c>
      <c r="AD367" t="s">
        <v>1407</v>
      </c>
      <c r="AE367" t="s">
        <v>1544</v>
      </c>
      <c r="AF367" t="s">
        <v>137</v>
      </c>
      <c r="AG367" t="s">
        <v>1408</v>
      </c>
      <c r="AI367" t="s">
        <v>139</v>
      </c>
      <c r="AK367" t="s">
        <v>140</v>
      </c>
      <c r="AM367" t="s">
        <v>141</v>
      </c>
      <c r="AZ367" t="s">
        <v>2762</v>
      </c>
      <c r="BA367" t="s">
        <v>1208</v>
      </c>
      <c r="BB367" t="s">
        <v>2763</v>
      </c>
      <c r="BC367" t="s">
        <v>2764</v>
      </c>
      <c r="BE367" s="15">
        <v>43435</v>
      </c>
      <c r="BG367" t="s">
        <v>3117</v>
      </c>
      <c r="BH367">
        <v>1</v>
      </c>
      <c r="BI367" t="s">
        <v>139</v>
      </c>
      <c r="BJ367" s="15"/>
      <c r="BK367" t="s">
        <v>146</v>
      </c>
      <c r="BM367" s="16"/>
      <c r="BO367" s="16"/>
      <c r="BP367" t="s">
        <v>147</v>
      </c>
      <c r="BQ367" t="s">
        <v>147</v>
      </c>
      <c r="BS367">
        <v>1</v>
      </c>
      <c r="BT367" t="b">
        <v>0</v>
      </c>
      <c r="BV367">
        <v>1</v>
      </c>
      <c r="BW367">
        <v>0.5</v>
      </c>
      <c r="BX367" t="s">
        <v>1103</v>
      </c>
      <c r="BY367" t="s">
        <v>6416</v>
      </c>
      <c r="BZ367" t="s">
        <v>6417</v>
      </c>
      <c r="CA367" t="s">
        <v>6802</v>
      </c>
      <c r="CB367" t="s">
        <v>6448</v>
      </c>
      <c r="CD367" t="s">
        <v>6803</v>
      </c>
      <c r="CI367">
        <v>40.084967675999998</v>
      </c>
      <c r="CJ367">
        <v>-109.675747122</v>
      </c>
      <c r="CN367" t="s">
        <v>1971</v>
      </c>
      <c r="CO367" t="s">
        <v>298</v>
      </c>
      <c r="CV367" t="s">
        <v>154</v>
      </c>
      <c r="CW367" t="s">
        <v>514</v>
      </c>
      <c r="CX367" t="s">
        <v>1414</v>
      </c>
      <c r="DC367" s="15"/>
      <c r="DH367" t="s">
        <v>146</v>
      </c>
    </row>
    <row r="368" spans="1:112" x14ac:dyDescent="0.25">
      <c r="A368" t="s">
        <v>6416</v>
      </c>
      <c r="B368" t="s">
        <v>6417</v>
      </c>
      <c r="C368" t="s">
        <v>7151</v>
      </c>
      <c r="D368" t="s">
        <v>124</v>
      </c>
      <c r="E368" t="s">
        <v>125</v>
      </c>
      <c r="G368" s="15">
        <v>42339</v>
      </c>
      <c r="J368" s="15"/>
      <c r="T368" t="s">
        <v>6419</v>
      </c>
      <c r="V368" t="s">
        <v>6420</v>
      </c>
      <c r="AA368" t="s">
        <v>6421</v>
      </c>
      <c r="AB368" t="s">
        <v>6416</v>
      </c>
      <c r="AC368" t="s">
        <v>6422</v>
      </c>
      <c r="AD368" t="s">
        <v>1407</v>
      </c>
      <c r="AE368" t="s">
        <v>1544</v>
      </c>
      <c r="AF368" t="s">
        <v>137</v>
      </c>
      <c r="AG368" t="s">
        <v>1408</v>
      </c>
      <c r="AI368" t="s">
        <v>139</v>
      </c>
      <c r="AK368" t="s">
        <v>140</v>
      </c>
      <c r="AM368" t="s">
        <v>141</v>
      </c>
      <c r="AZ368" t="s">
        <v>2762</v>
      </c>
      <c r="BA368" t="s">
        <v>1208</v>
      </c>
      <c r="BB368" t="s">
        <v>2763</v>
      </c>
      <c r="BC368" t="s">
        <v>2764</v>
      </c>
      <c r="BE368" s="15">
        <v>42345</v>
      </c>
      <c r="BG368" t="s">
        <v>3117</v>
      </c>
      <c r="BH368">
        <v>1</v>
      </c>
      <c r="BI368" t="s">
        <v>139</v>
      </c>
      <c r="BJ368" s="15"/>
      <c r="BK368" t="s">
        <v>146</v>
      </c>
      <c r="BM368" s="16"/>
      <c r="BO368" s="16"/>
      <c r="BP368" t="s">
        <v>147</v>
      </c>
      <c r="BQ368" t="s">
        <v>147</v>
      </c>
      <c r="BS368">
        <v>1</v>
      </c>
      <c r="BT368" t="b">
        <v>0</v>
      </c>
      <c r="BV368">
        <v>1</v>
      </c>
      <c r="BW368">
        <v>0.5</v>
      </c>
      <c r="BX368" t="s">
        <v>1103</v>
      </c>
      <c r="BY368" t="s">
        <v>6416</v>
      </c>
      <c r="BZ368" t="s">
        <v>6417</v>
      </c>
      <c r="CA368" t="s">
        <v>6423</v>
      </c>
      <c r="CB368" t="s">
        <v>6424</v>
      </c>
      <c r="CD368" t="s">
        <v>6425</v>
      </c>
      <c r="CI368">
        <v>39.855746590000003</v>
      </c>
      <c r="CJ368">
        <v>-110.31228572000001</v>
      </c>
      <c r="CN368" t="s">
        <v>1971</v>
      </c>
      <c r="CO368" t="s">
        <v>298</v>
      </c>
      <c r="CV368" t="s">
        <v>154</v>
      </c>
      <c r="CW368" t="s">
        <v>514</v>
      </c>
      <c r="CX368" t="s">
        <v>321</v>
      </c>
      <c r="DC368" s="15"/>
      <c r="DH368" t="s">
        <v>146</v>
      </c>
    </row>
    <row r="369" spans="1:112" x14ac:dyDescent="0.25">
      <c r="A369" t="s">
        <v>7083</v>
      </c>
      <c r="B369" t="s">
        <v>7084</v>
      </c>
      <c r="C369" t="s">
        <v>7152</v>
      </c>
      <c r="D369" t="s">
        <v>124</v>
      </c>
      <c r="E369" t="s">
        <v>125</v>
      </c>
      <c r="G369" s="15">
        <v>45701</v>
      </c>
      <c r="J369" s="15"/>
      <c r="T369" t="s">
        <v>7086</v>
      </c>
      <c r="V369" t="s">
        <v>7087</v>
      </c>
      <c r="AA369" t="s">
        <v>7088</v>
      </c>
      <c r="AB369" t="s">
        <v>7083</v>
      </c>
      <c r="AC369" t="s">
        <v>7089</v>
      </c>
      <c r="AD369" t="s">
        <v>1407</v>
      </c>
      <c r="AE369" t="s">
        <v>1544</v>
      </c>
      <c r="AF369" t="s">
        <v>137</v>
      </c>
      <c r="AG369" t="s">
        <v>138</v>
      </c>
      <c r="AI369" t="s">
        <v>139</v>
      </c>
      <c r="AK369" t="s">
        <v>140</v>
      </c>
      <c r="AM369" t="s">
        <v>141</v>
      </c>
      <c r="AZ369" t="s">
        <v>2762</v>
      </c>
      <c r="BA369" t="s">
        <v>1208</v>
      </c>
      <c r="BB369" t="s">
        <v>2763</v>
      </c>
      <c r="BC369" t="s">
        <v>2764</v>
      </c>
      <c r="BE369" s="15">
        <v>45709</v>
      </c>
      <c r="BG369" t="s">
        <v>3117</v>
      </c>
      <c r="BH369">
        <v>1</v>
      </c>
      <c r="BI369" t="s">
        <v>139</v>
      </c>
      <c r="BJ369" s="15"/>
      <c r="BK369" t="s">
        <v>146</v>
      </c>
      <c r="BM369" s="16"/>
      <c r="BO369" s="16"/>
      <c r="BP369" t="s">
        <v>147</v>
      </c>
      <c r="BQ369" t="s">
        <v>147</v>
      </c>
      <c r="BS369">
        <v>1</v>
      </c>
      <c r="BT369" t="b">
        <v>0</v>
      </c>
      <c r="BV369">
        <v>1</v>
      </c>
      <c r="BW369">
        <v>0.5</v>
      </c>
      <c r="BX369" t="s">
        <v>1103</v>
      </c>
      <c r="BY369" t="s">
        <v>7083</v>
      </c>
      <c r="BZ369" t="s">
        <v>7084</v>
      </c>
      <c r="CA369" t="s">
        <v>7090</v>
      </c>
      <c r="CB369" t="s">
        <v>6448</v>
      </c>
      <c r="CD369" t="s">
        <v>7091</v>
      </c>
      <c r="CI369">
        <v>35.429293000000001</v>
      </c>
      <c r="CJ369">
        <v>-106.62103500000001</v>
      </c>
      <c r="CN369" t="s">
        <v>1971</v>
      </c>
      <c r="CO369" t="s">
        <v>298</v>
      </c>
      <c r="CV369" t="s">
        <v>154</v>
      </c>
      <c r="CW369" t="s">
        <v>303</v>
      </c>
      <c r="CX369" t="s">
        <v>4096</v>
      </c>
      <c r="DC369" s="15"/>
      <c r="DH369" t="s">
        <v>146</v>
      </c>
    </row>
    <row r="370" spans="1:112" x14ac:dyDescent="0.25">
      <c r="A370" t="s">
        <v>6416</v>
      </c>
      <c r="B370" t="s">
        <v>6417</v>
      </c>
      <c r="C370" t="s">
        <v>7153</v>
      </c>
      <c r="D370" t="s">
        <v>124</v>
      </c>
      <c r="E370" t="s">
        <v>125</v>
      </c>
      <c r="G370" s="15">
        <v>42429</v>
      </c>
      <c r="J370" s="15"/>
      <c r="T370" t="s">
        <v>6419</v>
      </c>
      <c r="V370" t="s">
        <v>6820</v>
      </c>
      <c r="AA370" t="s">
        <v>6421</v>
      </c>
      <c r="AB370" t="s">
        <v>6416</v>
      </c>
      <c r="AC370" t="s">
        <v>6422</v>
      </c>
      <c r="AD370" t="s">
        <v>1407</v>
      </c>
      <c r="AE370" t="s">
        <v>1544</v>
      </c>
      <c r="AF370" t="s">
        <v>137</v>
      </c>
      <c r="AG370" t="s">
        <v>1408</v>
      </c>
      <c r="AI370" t="s">
        <v>139</v>
      </c>
      <c r="AK370" t="s">
        <v>140</v>
      </c>
      <c r="AM370" t="s">
        <v>141</v>
      </c>
      <c r="AZ370" t="s">
        <v>2762</v>
      </c>
      <c r="BA370" t="s">
        <v>1208</v>
      </c>
      <c r="BB370" t="s">
        <v>2763</v>
      </c>
      <c r="BC370" t="s">
        <v>2764</v>
      </c>
      <c r="BE370" s="15">
        <v>42437</v>
      </c>
      <c r="BG370" t="s">
        <v>3117</v>
      </c>
      <c r="BH370">
        <v>1</v>
      </c>
      <c r="BI370" t="s">
        <v>139</v>
      </c>
      <c r="BJ370" s="15"/>
      <c r="BK370" t="s">
        <v>146</v>
      </c>
      <c r="BM370" s="16"/>
      <c r="BO370" s="16"/>
      <c r="BP370" t="s">
        <v>147</v>
      </c>
      <c r="BQ370" t="s">
        <v>147</v>
      </c>
      <c r="BS370">
        <v>1</v>
      </c>
      <c r="BT370" t="b">
        <v>0</v>
      </c>
      <c r="BV370">
        <v>1</v>
      </c>
      <c r="BW370">
        <v>0.5</v>
      </c>
      <c r="BX370" t="s">
        <v>1103</v>
      </c>
      <c r="BY370" t="s">
        <v>6416</v>
      </c>
      <c r="BZ370" t="s">
        <v>6417</v>
      </c>
      <c r="CA370" t="s">
        <v>6821</v>
      </c>
      <c r="CB370" t="s">
        <v>6424</v>
      </c>
      <c r="CD370" t="s">
        <v>6425</v>
      </c>
      <c r="CI370">
        <v>40.012526000000001</v>
      </c>
      <c r="CJ370">
        <v>-110.00801300000001</v>
      </c>
      <c r="CN370" t="s">
        <v>1971</v>
      </c>
      <c r="CO370" t="s">
        <v>298</v>
      </c>
      <c r="CV370" t="s">
        <v>154</v>
      </c>
      <c r="CW370" t="s">
        <v>514</v>
      </c>
      <c r="CX370" t="s">
        <v>321</v>
      </c>
      <c r="DC370" s="15"/>
      <c r="DH370" t="s">
        <v>146</v>
      </c>
    </row>
    <row r="371" spans="1:112" x14ac:dyDescent="0.25">
      <c r="A371" t="s">
        <v>6416</v>
      </c>
      <c r="B371" t="s">
        <v>6417</v>
      </c>
      <c r="C371" t="s">
        <v>7154</v>
      </c>
      <c r="D371" t="s">
        <v>124</v>
      </c>
      <c r="E371" t="s">
        <v>125</v>
      </c>
      <c r="G371" s="15">
        <v>42261</v>
      </c>
      <c r="J371" s="15"/>
      <c r="T371" t="s">
        <v>6419</v>
      </c>
      <c r="V371" t="s">
        <v>6808</v>
      </c>
      <c r="AA371" t="s">
        <v>6421</v>
      </c>
      <c r="AB371" t="s">
        <v>6416</v>
      </c>
      <c r="AC371" t="s">
        <v>6422</v>
      </c>
      <c r="AD371" t="s">
        <v>1407</v>
      </c>
      <c r="AE371" t="s">
        <v>1544</v>
      </c>
      <c r="AF371" t="s">
        <v>137</v>
      </c>
      <c r="AG371" t="s">
        <v>1408</v>
      </c>
      <c r="AI371" t="s">
        <v>139</v>
      </c>
      <c r="AK371" t="s">
        <v>140</v>
      </c>
      <c r="AM371" t="s">
        <v>141</v>
      </c>
      <c r="AZ371" t="s">
        <v>2762</v>
      </c>
      <c r="BA371" t="s">
        <v>1208</v>
      </c>
      <c r="BB371" t="s">
        <v>2763</v>
      </c>
      <c r="BC371" t="s">
        <v>2764</v>
      </c>
      <c r="BE371" s="15">
        <v>42269</v>
      </c>
      <c r="BG371" t="s">
        <v>3117</v>
      </c>
      <c r="BH371">
        <v>1</v>
      </c>
      <c r="BI371" t="s">
        <v>139</v>
      </c>
      <c r="BJ371" s="15"/>
      <c r="BK371" t="s">
        <v>146</v>
      </c>
      <c r="BM371" s="16"/>
      <c r="BO371" s="16"/>
      <c r="BP371" t="s">
        <v>147</v>
      </c>
      <c r="BQ371" t="s">
        <v>147</v>
      </c>
      <c r="BS371">
        <v>1</v>
      </c>
      <c r="BT371" t="b">
        <v>0</v>
      </c>
      <c r="BV371">
        <v>1</v>
      </c>
      <c r="BW371">
        <v>0.5</v>
      </c>
      <c r="BX371" t="s">
        <v>1103</v>
      </c>
      <c r="BY371" t="s">
        <v>6416</v>
      </c>
      <c r="BZ371" t="s">
        <v>6417</v>
      </c>
      <c r="CA371" t="s">
        <v>6809</v>
      </c>
      <c r="CB371" t="s">
        <v>6448</v>
      </c>
      <c r="CD371" t="s">
        <v>6425</v>
      </c>
      <c r="CI371">
        <v>40.031253792000001</v>
      </c>
      <c r="CJ371">
        <v>-109.75406338800001</v>
      </c>
      <c r="CN371" t="s">
        <v>1971</v>
      </c>
      <c r="CO371" t="s">
        <v>298</v>
      </c>
      <c r="CV371" t="s">
        <v>154</v>
      </c>
      <c r="CW371" t="s">
        <v>514</v>
      </c>
      <c r="CX371" t="s">
        <v>1414</v>
      </c>
      <c r="DC371" s="15"/>
      <c r="DH371" t="s">
        <v>146</v>
      </c>
    </row>
    <row r="372" spans="1:112" x14ac:dyDescent="0.25">
      <c r="A372" t="s">
        <v>6416</v>
      </c>
      <c r="B372" t="s">
        <v>6417</v>
      </c>
      <c r="C372" t="s">
        <v>7155</v>
      </c>
      <c r="D372" t="s">
        <v>124</v>
      </c>
      <c r="E372" t="s">
        <v>125</v>
      </c>
      <c r="G372" s="15">
        <v>42262</v>
      </c>
      <c r="J372" s="15"/>
      <c r="T372" t="s">
        <v>6419</v>
      </c>
      <c r="V372" t="s">
        <v>6430</v>
      </c>
      <c r="AA372" t="s">
        <v>6421</v>
      </c>
      <c r="AB372" t="s">
        <v>6416</v>
      </c>
      <c r="AC372" t="s">
        <v>6422</v>
      </c>
      <c r="AD372" t="s">
        <v>1407</v>
      </c>
      <c r="AE372" t="s">
        <v>1544</v>
      </c>
      <c r="AF372" t="s">
        <v>137</v>
      </c>
      <c r="AG372" t="s">
        <v>1408</v>
      </c>
      <c r="AI372" t="s">
        <v>139</v>
      </c>
      <c r="AK372" t="s">
        <v>140</v>
      </c>
      <c r="AM372" t="s">
        <v>141</v>
      </c>
      <c r="AZ372" t="s">
        <v>2762</v>
      </c>
      <c r="BA372" t="s">
        <v>1208</v>
      </c>
      <c r="BB372" t="s">
        <v>2763</v>
      </c>
      <c r="BC372" t="s">
        <v>2764</v>
      </c>
      <c r="BE372" s="15">
        <v>42270</v>
      </c>
      <c r="BG372" t="s">
        <v>3117</v>
      </c>
      <c r="BH372">
        <v>1</v>
      </c>
      <c r="BI372" t="s">
        <v>139</v>
      </c>
      <c r="BJ372" s="15"/>
      <c r="BK372" t="s">
        <v>146</v>
      </c>
      <c r="BM372" s="16"/>
      <c r="BO372" s="16"/>
      <c r="BP372" t="s">
        <v>147</v>
      </c>
      <c r="BQ372" t="s">
        <v>147</v>
      </c>
      <c r="BS372">
        <v>1</v>
      </c>
      <c r="BT372" t="b">
        <v>0</v>
      </c>
      <c r="BV372">
        <v>1</v>
      </c>
      <c r="BW372">
        <v>0.5</v>
      </c>
      <c r="BX372" t="s">
        <v>1103</v>
      </c>
      <c r="BY372" t="s">
        <v>6416</v>
      </c>
      <c r="BZ372" t="s">
        <v>6417</v>
      </c>
      <c r="CA372" t="s">
        <v>6431</v>
      </c>
      <c r="CB372" t="s">
        <v>6424</v>
      </c>
      <c r="CD372" t="s">
        <v>6425</v>
      </c>
      <c r="CI372">
        <v>39.845177720000002</v>
      </c>
      <c r="CJ372">
        <v>-110.25103211</v>
      </c>
      <c r="CN372" t="s">
        <v>1971</v>
      </c>
      <c r="CO372" t="s">
        <v>298</v>
      </c>
      <c r="CV372" t="s">
        <v>154</v>
      </c>
      <c r="CW372" t="s">
        <v>514</v>
      </c>
      <c r="CX372" t="s">
        <v>321</v>
      </c>
      <c r="DC372" s="15"/>
      <c r="DH372" t="s">
        <v>146</v>
      </c>
    </row>
    <row r="373" spans="1:112" x14ac:dyDescent="0.25">
      <c r="A373" t="s">
        <v>6416</v>
      </c>
      <c r="B373" t="s">
        <v>6417</v>
      </c>
      <c r="C373" t="s">
        <v>7156</v>
      </c>
      <c r="D373" t="s">
        <v>124</v>
      </c>
      <c r="E373" t="s">
        <v>125</v>
      </c>
      <c r="G373" s="15">
        <v>42260</v>
      </c>
      <c r="J373" s="15"/>
      <c r="T373" t="s">
        <v>6419</v>
      </c>
      <c r="V373" t="s">
        <v>6820</v>
      </c>
      <c r="AA373" t="s">
        <v>6421</v>
      </c>
      <c r="AB373" t="s">
        <v>6416</v>
      </c>
      <c r="AC373" t="s">
        <v>6422</v>
      </c>
      <c r="AD373" t="s">
        <v>1407</v>
      </c>
      <c r="AE373" t="s">
        <v>1544</v>
      </c>
      <c r="AF373" t="s">
        <v>137</v>
      </c>
      <c r="AG373" t="s">
        <v>1408</v>
      </c>
      <c r="AI373" t="s">
        <v>139</v>
      </c>
      <c r="AK373" t="s">
        <v>140</v>
      </c>
      <c r="AM373" t="s">
        <v>141</v>
      </c>
      <c r="AZ373" t="s">
        <v>2762</v>
      </c>
      <c r="BA373" t="s">
        <v>1208</v>
      </c>
      <c r="BB373" t="s">
        <v>2763</v>
      </c>
      <c r="BC373" t="s">
        <v>2764</v>
      </c>
      <c r="BE373" s="15">
        <v>42265</v>
      </c>
      <c r="BG373" t="s">
        <v>3117</v>
      </c>
      <c r="BH373">
        <v>1</v>
      </c>
      <c r="BI373" t="s">
        <v>139</v>
      </c>
      <c r="BJ373" s="15"/>
      <c r="BK373" t="s">
        <v>146</v>
      </c>
      <c r="BM373" s="16"/>
      <c r="BO373" s="16"/>
      <c r="BP373" t="s">
        <v>147</v>
      </c>
      <c r="BQ373" t="s">
        <v>147</v>
      </c>
      <c r="BS373">
        <v>1</v>
      </c>
      <c r="BT373" t="b">
        <v>0</v>
      </c>
      <c r="BV373">
        <v>1</v>
      </c>
      <c r="BW373">
        <v>0.5</v>
      </c>
      <c r="BX373" t="s">
        <v>1103</v>
      </c>
      <c r="BY373" t="s">
        <v>6416</v>
      </c>
      <c r="BZ373" t="s">
        <v>6417</v>
      </c>
      <c r="CA373" t="s">
        <v>6821</v>
      </c>
      <c r="CB373" t="s">
        <v>6424</v>
      </c>
      <c r="CD373" t="s">
        <v>6425</v>
      </c>
      <c r="CI373">
        <v>40.012526000000001</v>
      </c>
      <c r="CJ373">
        <v>-110.00801300000001</v>
      </c>
      <c r="CN373" t="s">
        <v>1971</v>
      </c>
      <c r="CO373" t="s">
        <v>298</v>
      </c>
      <c r="CV373" t="s">
        <v>154</v>
      </c>
      <c r="CW373" t="s">
        <v>514</v>
      </c>
      <c r="CX373" t="s">
        <v>321</v>
      </c>
      <c r="DC373" s="15"/>
      <c r="DH373" t="s">
        <v>146</v>
      </c>
    </row>
    <row r="374" spans="1:112" x14ac:dyDescent="0.25">
      <c r="A374" t="s">
        <v>6416</v>
      </c>
      <c r="B374" t="s">
        <v>6417</v>
      </c>
      <c r="C374" t="s">
        <v>7157</v>
      </c>
      <c r="D374" t="s">
        <v>124</v>
      </c>
      <c r="E374" t="s">
        <v>125</v>
      </c>
      <c r="G374" s="15">
        <v>43886</v>
      </c>
      <c r="J374" s="15"/>
      <c r="T374" t="s">
        <v>6419</v>
      </c>
      <c r="V374" t="s">
        <v>6801</v>
      </c>
      <c r="AA374" t="s">
        <v>6421</v>
      </c>
      <c r="AB374" t="s">
        <v>6416</v>
      </c>
      <c r="AC374" t="s">
        <v>6422</v>
      </c>
      <c r="AD374" t="s">
        <v>1407</v>
      </c>
      <c r="AE374" t="s">
        <v>1544</v>
      </c>
      <c r="AF374" t="s">
        <v>137</v>
      </c>
      <c r="AG374" t="s">
        <v>1408</v>
      </c>
      <c r="AI374" t="s">
        <v>139</v>
      </c>
      <c r="AK374" t="s">
        <v>140</v>
      </c>
      <c r="AM374" t="s">
        <v>141</v>
      </c>
      <c r="AZ374" t="s">
        <v>2762</v>
      </c>
      <c r="BA374" t="s">
        <v>1208</v>
      </c>
      <c r="BB374" t="s">
        <v>2763</v>
      </c>
      <c r="BC374" t="s">
        <v>2764</v>
      </c>
      <c r="BE374" s="15">
        <v>43887</v>
      </c>
      <c r="BG374" t="s">
        <v>3117</v>
      </c>
      <c r="BH374">
        <v>1</v>
      </c>
      <c r="BI374" t="s">
        <v>139</v>
      </c>
      <c r="BJ374" s="15"/>
      <c r="BK374" t="s">
        <v>146</v>
      </c>
      <c r="BM374" s="16"/>
      <c r="BO374" s="16"/>
      <c r="BP374" t="s">
        <v>147</v>
      </c>
      <c r="BQ374" t="s">
        <v>147</v>
      </c>
      <c r="BS374">
        <v>1</v>
      </c>
      <c r="BT374" t="b">
        <v>0</v>
      </c>
      <c r="BV374">
        <v>1</v>
      </c>
      <c r="BW374">
        <v>0.5</v>
      </c>
      <c r="BX374" t="s">
        <v>1103</v>
      </c>
      <c r="BY374" t="s">
        <v>6416</v>
      </c>
      <c r="BZ374" t="s">
        <v>6417</v>
      </c>
      <c r="CA374" t="s">
        <v>6802</v>
      </c>
      <c r="CB374" t="s">
        <v>6448</v>
      </c>
      <c r="CD374" t="s">
        <v>6803</v>
      </c>
      <c r="CI374">
        <v>40.084967675999998</v>
      </c>
      <c r="CJ374">
        <v>-109.675747122</v>
      </c>
      <c r="CN374" t="s">
        <v>1971</v>
      </c>
      <c r="CO374" t="s">
        <v>298</v>
      </c>
      <c r="CV374" t="s">
        <v>154</v>
      </c>
      <c r="CW374" t="s">
        <v>514</v>
      </c>
      <c r="CX374" t="s">
        <v>1414</v>
      </c>
      <c r="DC374" s="15"/>
      <c r="DH374" t="s">
        <v>146</v>
      </c>
    </row>
    <row r="375" spans="1:112" x14ac:dyDescent="0.25">
      <c r="A375" t="s">
        <v>6416</v>
      </c>
      <c r="B375" t="s">
        <v>6417</v>
      </c>
      <c r="C375" t="s">
        <v>7158</v>
      </c>
      <c r="D375" t="s">
        <v>124</v>
      </c>
      <c r="E375" t="s">
        <v>125</v>
      </c>
      <c r="G375" s="15">
        <v>43430</v>
      </c>
      <c r="J375" s="15"/>
      <c r="T375" t="s">
        <v>6419</v>
      </c>
      <c r="V375" t="s">
        <v>6427</v>
      </c>
      <c r="AA375" t="s">
        <v>6421</v>
      </c>
      <c r="AB375" t="s">
        <v>6416</v>
      </c>
      <c r="AC375" t="s">
        <v>6422</v>
      </c>
      <c r="AD375" t="s">
        <v>1407</v>
      </c>
      <c r="AE375" t="s">
        <v>1544</v>
      </c>
      <c r="AF375" t="s">
        <v>137</v>
      </c>
      <c r="AG375" t="s">
        <v>1408</v>
      </c>
      <c r="AI375" t="s">
        <v>139</v>
      </c>
      <c r="AK375" t="s">
        <v>140</v>
      </c>
      <c r="AM375" t="s">
        <v>141</v>
      </c>
      <c r="AZ375" t="s">
        <v>2762</v>
      </c>
      <c r="BA375" t="s">
        <v>1208</v>
      </c>
      <c r="BB375" t="s">
        <v>2763</v>
      </c>
      <c r="BC375" t="s">
        <v>2764</v>
      </c>
      <c r="BE375" s="15">
        <v>43433</v>
      </c>
      <c r="BG375" t="s">
        <v>3117</v>
      </c>
      <c r="BH375">
        <v>1</v>
      </c>
      <c r="BI375" t="s">
        <v>139</v>
      </c>
      <c r="BJ375" s="15"/>
      <c r="BK375" t="s">
        <v>146</v>
      </c>
      <c r="BM375" s="16"/>
      <c r="BO375" s="16"/>
      <c r="BP375" t="s">
        <v>147</v>
      </c>
      <c r="BQ375" t="s">
        <v>147</v>
      </c>
      <c r="BS375">
        <v>1</v>
      </c>
      <c r="BT375" t="b">
        <v>0</v>
      </c>
      <c r="BV375">
        <v>1</v>
      </c>
      <c r="BW375">
        <v>0.5</v>
      </c>
      <c r="BX375" t="s">
        <v>1103</v>
      </c>
      <c r="BY375" t="s">
        <v>6416</v>
      </c>
      <c r="BZ375" t="s">
        <v>6417</v>
      </c>
      <c r="CA375" t="s">
        <v>6428</v>
      </c>
      <c r="CB375" t="s">
        <v>6424</v>
      </c>
      <c r="CD375" t="s">
        <v>6425</v>
      </c>
      <c r="CI375">
        <v>39.854535009999999</v>
      </c>
      <c r="CJ375">
        <v>-110.29105452</v>
      </c>
      <c r="CN375" t="s">
        <v>1971</v>
      </c>
      <c r="CO375" t="s">
        <v>298</v>
      </c>
      <c r="CV375" t="s">
        <v>154</v>
      </c>
      <c r="CW375" t="s">
        <v>514</v>
      </c>
      <c r="CX375" t="s">
        <v>321</v>
      </c>
      <c r="DC375" s="15"/>
      <c r="DH375" t="s">
        <v>146</v>
      </c>
    </row>
    <row r="376" spans="1:112" x14ac:dyDescent="0.25">
      <c r="A376" t="s">
        <v>7083</v>
      </c>
      <c r="B376" t="s">
        <v>7084</v>
      </c>
      <c r="C376" t="s">
        <v>7159</v>
      </c>
      <c r="D376" t="s">
        <v>124</v>
      </c>
      <c r="E376" t="s">
        <v>125</v>
      </c>
      <c r="G376" s="15">
        <v>45405</v>
      </c>
      <c r="J376" s="15"/>
      <c r="T376" t="s">
        <v>7086</v>
      </c>
      <c r="V376" t="s">
        <v>7087</v>
      </c>
      <c r="AA376" t="s">
        <v>7088</v>
      </c>
      <c r="AB376" t="s">
        <v>7083</v>
      </c>
      <c r="AC376" t="s">
        <v>7089</v>
      </c>
      <c r="AD376" t="s">
        <v>1407</v>
      </c>
      <c r="AE376" t="s">
        <v>1544</v>
      </c>
      <c r="AF376" t="s">
        <v>137</v>
      </c>
      <c r="AG376" t="s">
        <v>138</v>
      </c>
      <c r="AI376" t="s">
        <v>139</v>
      </c>
      <c r="AK376" t="s">
        <v>140</v>
      </c>
      <c r="AM376" t="s">
        <v>141</v>
      </c>
      <c r="AZ376" t="s">
        <v>2762</v>
      </c>
      <c r="BA376" t="s">
        <v>1208</v>
      </c>
      <c r="BB376" t="s">
        <v>2763</v>
      </c>
      <c r="BC376" t="s">
        <v>2764</v>
      </c>
      <c r="BE376" s="15">
        <v>45415</v>
      </c>
      <c r="BG376" t="s">
        <v>3117</v>
      </c>
      <c r="BH376">
        <v>1</v>
      </c>
      <c r="BI376" t="s">
        <v>139</v>
      </c>
      <c r="BJ376" s="15"/>
      <c r="BK376" t="s">
        <v>146</v>
      </c>
      <c r="BM376" s="16"/>
      <c r="BO376" s="16"/>
      <c r="BP376" t="s">
        <v>147</v>
      </c>
      <c r="BQ376" t="s">
        <v>147</v>
      </c>
      <c r="BS376">
        <v>1</v>
      </c>
      <c r="BT376" t="b">
        <v>0</v>
      </c>
      <c r="BV376">
        <v>1</v>
      </c>
      <c r="BW376">
        <v>0.5</v>
      </c>
      <c r="BX376" t="s">
        <v>1103</v>
      </c>
      <c r="BY376" t="s">
        <v>7083</v>
      </c>
      <c r="BZ376" t="s">
        <v>7084</v>
      </c>
      <c r="CA376" t="s">
        <v>7090</v>
      </c>
      <c r="CB376" t="s">
        <v>6448</v>
      </c>
      <c r="CD376" t="s">
        <v>7091</v>
      </c>
      <c r="CI376">
        <v>35.429293000000001</v>
      </c>
      <c r="CJ376">
        <v>-106.62103500000001</v>
      </c>
      <c r="CN376" t="s">
        <v>1971</v>
      </c>
      <c r="CO376" t="s">
        <v>298</v>
      </c>
      <c r="CV376" t="s">
        <v>154</v>
      </c>
      <c r="CW376" t="s">
        <v>303</v>
      </c>
      <c r="CX376" t="s">
        <v>4096</v>
      </c>
      <c r="DC376" s="15"/>
      <c r="DH376" t="s">
        <v>146</v>
      </c>
    </row>
    <row r="377" spans="1:112" x14ac:dyDescent="0.25">
      <c r="A377" t="s">
        <v>6416</v>
      </c>
      <c r="B377" t="s">
        <v>6417</v>
      </c>
      <c r="C377" t="s">
        <v>7160</v>
      </c>
      <c r="D377" t="s">
        <v>124</v>
      </c>
      <c r="E377" t="s">
        <v>125</v>
      </c>
      <c r="G377" s="15">
        <v>43885</v>
      </c>
      <c r="J377" s="15"/>
      <c r="T377" t="s">
        <v>6419</v>
      </c>
      <c r="V377" t="s">
        <v>6427</v>
      </c>
      <c r="AA377" t="s">
        <v>6421</v>
      </c>
      <c r="AB377" t="s">
        <v>6416</v>
      </c>
      <c r="AC377" t="s">
        <v>6422</v>
      </c>
      <c r="AD377" t="s">
        <v>1407</v>
      </c>
      <c r="AE377" t="s">
        <v>1544</v>
      </c>
      <c r="AF377" t="s">
        <v>137</v>
      </c>
      <c r="AG377" t="s">
        <v>1408</v>
      </c>
      <c r="AI377" t="s">
        <v>139</v>
      </c>
      <c r="AK377" t="s">
        <v>140</v>
      </c>
      <c r="AM377" t="s">
        <v>141</v>
      </c>
      <c r="AZ377" t="s">
        <v>2762</v>
      </c>
      <c r="BA377" t="s">
        <v>1208</v>
      </c>
      <c r="BB377" t="s">
        <v>2763</v>
      </c>
      <c r="BC377" t="s">
        <v>2764</v>
      </c>
      <c r="BE377" s="15">
        <v>43887</v>
      </c>
      <c r="BG377" t="s">
        <v>3117</v>
      </c>
      <c r="BH377">
        <v>1</v>
      </c>
      <c r="BI377" t="s">
        <v>139</v>
      </c>
      <c r="BJ377" s="15"/>
      <c r="BK377" t="s">
        <v>146</v>
      </c>
      <c r="BM377" s="16"/>
      <c r="BO377" s="16"/>
      <c r="BP377" t="s">
        <v>147</v>
      </c>
      <c r="BQ377" t="s">
        <v>147</v>
      </c>
      <c r="BS377">
        <v>1</v>
      </c>
      <c r="BT377" t="b">
        <v>0</v>
      </c>
      <c r="BV377">
        <v>1</v>
      </c>
      <c r="BW377">
        <v>0.5</v>
      </c>
      <c r="BX377" t="s">
        <v>1103</v>
      </c>
      <c r="BY377" t="s">
        <v>6416</v>
      </c>
      <c r="BZ377" t="s">
        <v>6417</v>
      </c>
      <c r="CA377" t="s">
        <v>6428</v>
      </c>
      <c r="CB377" t="s">
        <v>6424</v>
      </c>
      <c r="CD377" t="s">
        <v>6425</v>
      </c>
      <c r="CI377">
        <v>39.854535009999999</v>
      </c>
      <c r="CJ377">
        <v>-110.29105452</v>
      </c>
      <c r="CN377" t="s">
        <v>1971</v>
      </c>
      <c r="CO377" t="s">
        <v>298</v>
      </c>
      <c r="CV377" t="s">
        <v>154</v>
      </c>
      <c r="CW377" t="s">
        <v>514</v>
      </c>
      <c r="CX377" t="s">
        <v>321</v>
      </c>
      <c r="DC377" s="15"/>
      <c r="DH377" t="s">
        <v>146</v>
      </c>
    </row>
    <row r="378" spans="1:112" x14ac:dyDescent="0.25">
      <c r="A378" t="s">
        <v>6416</v>
      </c>
      <c r="B378" t="s">
        <v>6417</v>
      </c>
      <c r="C378" t="s">
        <v>7161</v>
      </c>
      <c r="D378" t="s">
        <v>124</v>
      </c>
      <c r="E378" t="s">
        <v>125</v>
      </c>
      <c r="G378" s="15">
        <v>43628</v>
      </c>
      <c r="J378" s="15"/>
      <c r="T378" t="s">
        <v>6419</v>
      </c>
      <c r="V378" t="s">
        <v>6820</v>
      </c>
      <c r="AA378" t="s">
        <v>6421</v>
      </c>
      <c r="AB378" t="s">
        <v>6416</v>
      </c>
      <c r="AC378" t="s">
        <v>6422</v>
      </c>
      <c r="AD378" t="s">
        <v>1407</v>
      </c>
      <c r="AE378" t="s">
        <v>1544</v>
      </c>
      <c r="AF378" t="s">
        <v>137</v>
      </c>
      <c r="AG378" t="s">
        <v>1408</v>
      </c>
      <c r="AI378" t="s">
        <v>139</v>
      </c>
      <c r="AK378" t="s">
        <v>140</v>
      </c>
      <c r="AM378" t="s">
        <v>141</v>
      </c>
      <c r="AZ378" t="s">
        <v>2762</v>
      </c>
      <c r="BA378" t="s">
        <v>1208</v>
      </c>
      <c r="BB378" t="s">
        <v>2763</v>
      </c>
      <c r="BC378" t="s">
        <v>2764</v>
      </c>
      <c r="BE378" s="15">
        <v>43633</v>
      </c>
      <c r="BG378" t="s">
        <v>3117</v>
      </c>
      <c r="BH378">
        <v>1</v>
      </c>
      <c r="BI378" t="s">
        <v>139</v>
      </c>
      <c r="BJ378" s="15"/>
      <c r="BK378" t="s">
        <v>146</v>
      </c>
      <c r="BM378" s="16"/>
      <c r="BO378" s="16"/>
      <c r="BP378" t="s">
        <v>147</v>
      </c>
      <c r="BQ378" t="s">
        <v>147</v>
      </c>
      <c r="BS378">
        <v>1</v>
      </c>
      <c r="BT378" t="b">
        <v>0</v>
      </c>
      <c r="BV378">
        <v>1</v>
      </c>
      <c r="BW378">
        <v>0.5</v>
      </c>
      <c r="BX378" t="s">
        <v>1103</v>
      </c>
      <c r="BY378" t="s">
        <v>6416</v>
      </c>
      <c r="BZ378" t="s">
        <v>6417</v>
      </c>
      <c r="CA378" t="s">
        <v>6821</v>
      </c>
      <c r="CB378" t="s">
        <v>6424</v>
      </c>
      <c r="CD378" t="s">
        <v>6425</v>
      </c>
      <c r="CI378">
        <v>40.012526000000001</v>
      </c>
      <c r="CJ378">
        <v>-110.00801300000001</v>
      </c>
      <c r="CN378" t="s">
        <v>1971</v>
      </c>
      <c r="CO378" t="s">
        <v>298</v>
      </c>
      <c r="CV378" t="s">
        <v>154</v>
      </c>
      <c r="CW378" t="s">
        <v>514</v>
      </c>
      <c r="CX378" t="s">
        <v>321</v>
      </c>
      <c r="DC378" s="15"/>
      <c r="DH378" t="s">
        <v>146</v>
      </c>
    </row>
    <row r="379" spans="1:112" x14ac:dyDescent="0.25">
      <c r="A379" t="s">
        <v>6416</v>
      </c>
      <c r="B379" t="s">
        <v>6417</v>
      </c>
      <c r="C379" t="s">
        <v>7162</v>
      </c>
      <c r="D379" t="s">
        <v>124</v>
      </c>
      <c r="E379" t="s">
        <v>125</v>
      </c>
      <c r="G379" s="15">
        <v>43522</v>
      </c>
      <c r="J379" s="15"/>
      <c r="T379" t="s">
        <v>6419</v>
      </c>
      <c r="V379" t="s">
        <v>6824</v>
      </c>
      <c r="AA379" t="s">
        <v>6421</v>
      </c>
      <c r="AB379" t="s">
        <v>6416</v>
      </c>
      <c r="AC379" t="s">
        <v>6422</v>
      </c>
      <c r="AD379" t="s">
        <v>1407</v>
      </c>
      <c r="AE379" t="s">
        <v>1544</v>
      </c>
      <c r="AF379" t="s">
        <v>137</v>
      </c>
      <c r="AG379" t="s">
        <v>1408</v>
      </c>
      <c r="AI379" t="s">
        <v>139</v>
      </c>
      <c r="AK379" t="s">
        <v>140</v>
      </c>
      <c r="AM379" t="s">
        <v>141</v>
      </c>
      <c r="AZ379" t="s">
        <v>2762</v>
      </c>
      <c r="BA379" t="s">
        <v>1208</v>
      </c>
      <c r="BB379" t="s">
        <v>2763</v>
      </c>
      <c r="BC379" t="s">
        <v>2764</v>
      </c>
      <c r="BE379" s="15">
        <v>43524</v>
      </c>
      <c r="BG379" t="s">
        <v>3117</v>
      </c>
      <c r="BH379">
        <v>1</v>
      </c>
      <c r="BI379" t="s">
        <v>139</v>
      </c>
      <c r="BJ379" s="15"/>
      <c r="BK379" t="s">
        <v>146</v>
      </c>
      <c r="BM379" s="16"/>
      <c r="BO379" s="16"/>
      <c r="BP379" t="s">
        <v>147</v>
      </c>
      <c r="BQ379" t="s">
        <v>147</v>
      </c>
      <c r="BS379">
        <v>1</v>
      </c>
      <c r="BT379" t="b">
        <v>0</v>
      </c>
      <c r="BV379">
        <v>1</v>
      </c>
      <c r="BW379">
        <v>0.5</v>
      </c>
      <c r="BX379" t="s">
        <v>1103</v>
      </c>
      <c r="BY379" t="s">
        <v>6416</v>
      </c>
      <c r="BZ379" t="s">
        <v>6417</v>
      </c>
      <c r="CA379" t="s">
        <v>6825</v>
      </c>
      <c r="CB379" t="s">
        <v>6448</v>
      </c>
      <c r="CD379" t="s">
        <v>6425</v>
      </c>
      <c r="CI379">
        <v>39.842487783000003</v>
      </c>
      <c r="CJ379">
        <v>-109.91606029099999</v>
      </c>
      <c r="CN379" t="s">
        <v>1971</v>
      </c>
      <c r="CO379" t="s">
        <v>298</v>
      </c>
      <c r="CV379" t="s">
        <v>154</v>
      </c>
      <c r="CW379" t="s">
        <v>514</v>
      </c>
      <c r="CX379" t="s">
        <v>1414</v>
      </c>
      <c r="DC379" s="15"/>
      <c r="DH379" t="s">
        <v>146</v>
      </c>
    </row>
    <row r="380" spans="1:112" x14ac:dyDescent="0.25">
      <c r="A380" t="s">
        <v>6416</v>
      </c>
      <c r="B380" t="s">
        <v>6417</v>
      </c>
      <c r="C380" t="s">
        <v>7163</v>
      </c>
      <c r="D380" t="s">
        <v>124</v>
      </c>
      <c r="E380" t="s">
        <v>125</v>
      </c>
      <c r="G380" s="15">
        <v>43802</v>
      </c>
      <c r="J380" s="15"/>
      <c r="T380" t="s">
        <v>6419</v>
      </c>
      <c r="V380" t="s">
        <v>6816</v>
      </c>
      <c r="AA380" t="s">
        <v>6421</v>
      </c>
      <c r="AB380" t="s">
        <v>6416</v>
      </c>
      <c r="AC380" t="s">
        <v>6422</v>
      </c>
      <c r="AD380" t="s">
        <v>1407</v>
      </c>
      <c r="AE380" t="s">
        <v>1544</v>
      </c>
      <c r="AF380" t="s">
        <v>137</v>
      </c>
      <c r="AG380" t="s">
        <v>1408</v>
      </c>
      <c r="AI380" t="s">
        <v>139</v>
      </c>
      <c r="AK380" t="s">
        <v>140</v>
      </c>
      <c r="AM380" t="s">
        <v>141</v>
      </c>
      <c r="AZ380" t="s">
        <v>2762</v>
      </c>
      <c r="BA380" t="s">
        <v>1208</v>
      </c>
      <c r="BB380" t="s">
        <v>2763</v>
      </c>
      <c r="BC380" t="s">
        <v>2764</v>
      </c>
      <c r="BE380" s="15">
        <v>43807</v>
      </c>
      <c r="BG380" t="s">
        <v>3117</v>
      </c>
      <c r="BH380">
        <v>1</v>
      </c>
      <c r="BI380" t="s">
        <v>139</v>
      </c>
      <c r="BJ380" s="15"/>
      <c r="BK380" t="s">
        <v>146</v>
      </c>
      <c r="BM380" s="16"/>
      <c r="BO380" s="16"/>
      <c r="BP380" t="s">
        <v>147</v>
      </c>
      <c r="BQ380" t="s">
        <v>147</v>
      </c>
      <c r="BS380">
        <v>1</v>
      </c>
      <c r="BT380" t="b">
        <v>0</v>
      </c>
      <c r="BV380">
        <v>1</v>
      </c>
      <c r="BW380">
        <v>0.5</v>
      </c>
      <c r="BX380" t="s">
        <v>1103</v>
      </c>
      <c r="BY380" t="s">
        <v>6416</v>
      </c>
      <c r="BZ380" t="s">
        <v>6417</v>
      </c>
      <c r="CA380" t="s">
        <v>6817</v>
      </c>
      <c r="CB380" t="s">
        <v>6448</v>
      </c>
      <c r="CD380" t="s">
        <v>6425</v>
      </c>
      <c r="CI380">
        <v>40.072139462999999</v>
      </c>
      <c r="CJ380">
        <v>-109.857526599</v>
      </c>
      <c r="CN380" t="s">
        <v>1971</v>
      </c>
      <c r="CO380" t="s">
        <v>298</v>
      </c>
      <c r="CV380" t="s">
        <v>154</v>
      </c>
      <c r="CW380" t="s">
        <v>514</v>
      </c>
      <c r="CX380" t="s">
        <v>1414</v>
      </c>
      <c r="DC380" s="15"/>
      <c r="DH380" t="s">
        <v>146</v>
      </c>
    </row>
    <row r="381" spans="1:112" x14ac:dyDescent="0.25">
      <c r="A381" t="s">
        <v>6416</v>
      </c>
      <c r="B381" t="s">
        <v>6417</v>
      </c>
      <c r="C381" t="s">
        <v>7164</v>
      </c>
      <c r="D381" t="s">
        <v>124</v>
      </c>
      <c r="E381" t="s">
        <v>125</v>
      </c>
      <c r="G381" s="15">
        <v>43801</v>
      </c>
      <c r="J381" s="15"/>
      <c r="T381" t="s">
        <v>6419</v>
      </c>
      <c r="V381" t="s">
        <v>6427</v>
      </c>
      <c r="AA381" t="s">
        <v>6421</v>
      </c>
      <c r="AB381" t="s">
        <v>6416</v>
      </c>
      <c r="AC381" t="s">
        <v>6422</v>
      </c>
      <c r="AD381" t="s">
        <v>1407</v>
      </c>
      <c r="AE381" t="s">
        <v>1544</v>
      </c>
      <c r="AF381" t="s">
        <v>137</v>
      </c>
      <c r="AG381" t="s">
        <v>1408</v>
      </c>
      <c r="AI381" t="s">
        <v>139</v>
      </c>
      <c r="AK381" t="s">
        <v>140</v>
      </c>
      <c r="AM381" t="s">
        <v>141</v>
      </c>
      <c r="AZ381" t="s">
        <v>2762</v>
      </c>
      <c r="BA381" t="s">
        <v>1208</v>
      </c>
      <c r="BB381" t="s">
        <v>2763</v>
      </c>
      <c r="BC381" t="s">
        <v>2764</v>
      </c>
      <c r="BE381" s="15">
        <v>43805</v>
      </c>
      <c r="BG381" t="s">
        <v>3117</v>
      </c>
      <c r="BH381">
        <v>1</v>
      </c>
      <c r="BI381" t="s">
        <v>139</v>
      </c>
      <c r="BJ381" s="15"/>
      <c r="BK381" t="s">
        <v>146</v>
      </c>
      <c r="BM381" s="16"/>
      <c r="BO381" s="16"/>
      <c r="BP381" t="s">
        <v>147</v>
      </c>
      <c r="BQ381" t="s">
        <v>147</v>
      </c>
      <c r="BS381">
        <v>1</v>
      </c>
      <c r="BT381" t="b">
        <v>0</v>
      </c>
      <c r="BV381">
        <v>1</v>
      </c>
      <c r="BW381">
        <v>0.5</v>
      </c>
      <c r="BX381" t="s">
        <v>1103</v>
      </c>
      <c r="BY381" t="s">
        <v>6416</v>
      </c>
      <c r="BZ381" t="s">
        <v>6417</v>
      </c>
      <c r="CA381" t="s">
        <v>6428</v>
      </c>
      <c r="CB381" t="s">
        <v>6424</v>
      </c>
      <c r="CD381" t="s">
        <v>6425</v>
      </c>
      <c r="CI381">
        <v>39.854535009999999</v>
      </c>
      <c r="CJ381">
        <v>-110.29105452</v>
      </c>
      <c r="CN381" t="s">
        <v>1971</v>
      </c>
      <c r="CO381" t="s">
        <v>298</v>
      </c>
      <c r="CV381" t="s">
        <v>154</v>
      </c>
      <c r="CW381" t="s">
        <v>514</v>
      </c>
      <c r="CX381" t="s">
        <v>321</v>
      </c>
      <c r="DC381" s="15"/>
      <c r="DH381" t="s">
        <v>146</v>
      </c>
    </row>
    <row r="382" spans="1:112" x14ac:dyDescent="0.25">
      <c r="A382" t="s">
        <v>6416</v>
      </c>
      <c r="B382" t="s">
        <v>6417</v>
      </c>
      <c r="C382" t="s">
        <v>7165</v>
      </c>
      <c r="D382" t="s">
        <v>124</v>
      </c>
      <c r="E382" t="s">
        <v>125</v>
      </c>
      <c r="G382" s="15">
        <v>43886</v>
      </c>
      <c r="J382" s="15"/>
      <c r="T382" t="s">
        <v>6419</v>
      </c>
      <c r="V382" t="s">
        <v>6805</v>
      </c>
      <c r="AA382" t="s">
        <v>6421</v>
      </c>
      <c r="AB382" t="s">
        <v>6416</v>
      </c>
      <c r="AC382" t="s">
        <v>6422</v>
      </c>
      <c r="AD382" t="s">
        <v>1407</v>
      </c>
      <c r="AE382" t="s">
        <v>1544</v>
      </c>
      <c r="AF382" t="s">
        <v>137</v>
      </c>
      <c r="AG382" t="s">
        <v>1408</v>
      </c>
      <c r="AI382" t="s">
        <v>139</v>
      </c>
      <c r="AK382" t="s">
        <v>140</v>
      </c>
      <c r="AM382" t="s">
        <v>141</v>
      </c>
      <c r="AZ382" t="s">
        <v>2762</v>
      </c>
      <c r="BA382" t="s">
        <v>1208</v>
      </c>
      <c r="BB382" t="s">
        <v>2763</v>
      </c>
      <c r="BC382" t="s">
        <v>2764</v>
      </c>
      <c r="BE382" s="15">
        <v>43889</v>
      </c>
      <c r="BG382" t="s">
        <v>3117</v>
      </c>
      <c r="BH382">
        <v>1</v>
      </c>
      <c r="BI382" t="s">
        <v>139</v>
      </c>
      <c r="BJ382" s="15"/>
      <c r="BK382" t="s">
        <v>146</v>
      </c>
      <c r="BM382" s="16"/>
      <c r="BO382" s="16"/>
      <c r="BP382" t="s">
        <v>147</v>
      </c>
      <c r="BQ382" t="s">
        <v>147</v>
      </c>
      <c r="BS382">
        <v>1</v>
      </c>
      <c r="BT382" t="b">
        <v>0</v>
      </c>
      <c r="BV382">
        <v>1</v>
      </c>
      <c r="BW382">
        <v>0.5</v>
      </c>
      <c r="BX382" t="s">
        <v>1103</v>
      </c>
      <c r="BY382" t="s">
        <v>6416</v>
      </c>
      <c r="BZ382" t="s">
        <v>6417</v>
      </c>
      <c r="CA382" t="s">
        <v>6806</v>
      </c>
      <c r="CB382" t="s">
        <v>6448</v>
      </c>
      <c r="CD382" t="s">
        <v>6425</v>
      </c>
      <c r="CI382">
        <v>40.082710468999998</v>
      </c>
      <c r="CJ382">
        <v>-109.873731646</v>
      </c>
      <c r="CN382" t="s">
        <v>1971</v>
      </c>
      <c r="CO382" t="s">
        <v>298</v>
      </c>
      <c r="CV382" t="s">
        <v>154</v>
      </c>
      <c r="CW382" t="s">
        <v>514</v>
      </c>
      <c r="CX382" t="s">
        <v>1414</v>
      </c>
      <c r="DC382" s="15"/>
      <c r="DH382" t="s">
        <v>146</v>
      </c>
    </row>
    <row r="383" spans="1:112" x14ac:dyDescent="0.25">
      <c r="A383" t="s">
        <v>6416</v>
      </c>
      <c r="B383" t="s">
        <v>6417</v>
      </c>
      <c r="C383" t="s">
        <v>7166</v>
      </c>
      <c r="D383" t="s">
        <v>124</v>
      </c>
      <c r="E383" t="s">
        <v>125</v>
      </c>
      <c r="G383" s="15">
        <v>43522</v>
      </c>
      <c r="J383" s="15"/>
      <c r="T383" t="s">
        <v>6419</v>
      </c>
      <c r="V383" t="s">
        <v>6427</v>
      </c>
      <c r="AA383" t="s">
        <v>6421</v>
      </c>
      <c r="AB383" t="s">
        <v>6416</v>
      </c>
      <c r="AC383" t="s">
        <v>6422</v>
      </c>
      <c r="AD383" t="s">
        <v>1407</v>
      </c>
      <c r="AE383" t="s">
        <v>1544</v>
      </c>
      <c r="AF383" t="s">
        <v>137</v>
      </c>
      <c r="AG383" t="s">
        <v>1408</v>
      </c>
      <c r="AI383" t="s">
        <v>139</v>
      </c>
      <c r="AK383" t="s">
        <v>140</v>
      </c>
      <c r="AM383" t="s">
        <v>141</v>
      </c>
      <c r="AZ383" t="s">
        <v>2762</v>
      </c>
      <c r="BA383" t="s">
        <v>1208</v>
      </c>
      <c r="BB383" t="s">
        <v>2763</v>
      </c>
      <c r="BC383" t="s">
        <v>2764</v>
      </c>
      <c r="BE383" s="15">
        <v>43524</v>
      </c>
      <c r="BG383" t="s">
        <v>3117</v>
      </c>
      <c r="BH383">
        <v>1</v>
      </c>
      <c r="BI383" t="s">
        <v>139</v>
      </c>
      <c r="BJ383" s="15"/>
      <c r="BK383" t="s">
        <v>146</v>
      </c>
      <c r="BM383" s="16"/>
      <c r="BO383" s="16"/>
      <c r="BP383" t="s">
        <v>147</v>
      </c>
      <c r="BQ383" t="s">
        <v>147</v>
      </c>
      <c r="BS383">
        <v>1</v>
      </c>
      <c r="BT383" t="b">
        <v>0</v>
      </c>
      <c r="BV383">
        <v>1</v>
      </c>
      <c r="BW383">
        <v>0.5</v>
      </c>
      <c r="BX383" t="s">
        <v>1103</v>
      </c>
      <c r="BY383" t="s">
        <v>6416</v>
      </c>
      <c r="BZ383" t="s">
        <v>6417</v>
      </c>
      <c r="CA383" t="s">
        <v>6428</v>
      </c>
      <c r="CB383" t="s">
        <v>6424</v>
      </c>
      <c r="CD383" t="s">
        <v>6425</v>
      </c>
      <c r="CI383">
        <v>39.854535009999999</v>
      </c>
      <c r="CJ383">
        <v>-110.29105452</v>
      </c>
      <c r="CN383" t="s">
        <v>1971</v>
      </c>
      <c r="CO383" t="s">
        <v>298</v>
      </c>
      <c r="CV383" t="s">
        <v>154</v>
      </c>
      <c r="CW383" t="s">
        <v>514</v>
      </c>
      <c r="CX383" t="s">
        <v>321</v>
      </c>
      <c r="DC383" s="15"/>
      <c r="DH383" t="s">
        <v>146</v>
      </c>
    </row>
    <row r="384" spans="1:112" x14ac:dyDescent="0.25">
      <c r="A384" t="s">
        <v>6416</v>
      </c>
      <c r="B384" t="s">
        <v>6417</v>
      </c>
      <c r="C384" t="s">
        <v>7167</v>
      </c>
      <c r="D384" t="s">
        <v>124</v>
      </c>
      <c r="E384" t="s">
        <v>125</v>
      </c>
      <c r="G384" s="15">
        <v>42081</v>
      </c>
      <c r="J384" s="15"/>
      <c r="T384" t="s">
        <v>6419</v>
      </c>
      <c r="V384" t="s">
        <v>6420</v>
      </c>
      <c r="AA384" t="s">
        <v>6421</v>
      </c>
      <c r="AB384" t="s">
        <v>6416</v>
      </c>
      <c r="AC384" t="s">
        <v>6422</v>
      </c>
      <c r="AD384" t="s">
        <v>1407</v>
      </c>
      <c r="AE384" t="s">
        <v>1544</v>
      </c>
      <c r="AF384" t="s">
        <v>137</v>
      </c>
      <c r="AG384" t="s">
        <v>1408</v>
      </c>
      <c r="AI384" t="s">
        <v>139</v>
      </c>
      <c r="AK384" t="s">
        <v>140</v>
      </c>
      <c r="AM384" t="s">
        <v>141</v>
      </c>
      <c r="AZ384" t="s">
        <v>2762</v>
      </c>
      <c r="BA384" t="s">
        <v>1208</v>
      </c>
      <c r="BB384" t="s">
        <v>2763</v>
      </c>
      <c r="BC384" t="s">
        <v>2764</v>
      </c>
      <c r="BE384" s="15">
        <v>42089</v>
      </c>
      <c r="BG384" t="s">
        <v>3117</v>
      </c>
      <c r="BH384">
        <v>1</v>
      </c>
      <c r="BI384" t="s">
        <v>139</v>
      </c>
      <c r="BJ384" s="15"/>
      <c r="BK384" t="s">
        <v>146</v>
      </c>
      <c r="BM384" s="16"/>
      <c r="BO384" s="16"/>
      <c r="BP384" t="s">
        <v>147</v>
      </c>
      <c r="BQ384" t="s">
        <v>147</v>
      </c>
      <c r="BS384">
        <v>1</v>
      </c>
      <c r="BT384" t="b">
        <v>0</v>
      </c>
      <c r="BV384">
        <v>1</v>
      </c>
      <c r="BW384">
        <v>0.5</v>
      </c>
      <c r="BX384" t="s">
        <v>1103</v>
      </c>
      <c r="BY384" t="s">
        <v>6416</v>
      </c>
      <c r="BZ384" t="s">
        <v>6417</v>
      </c>
      <c r="CA384" t="s">
        <v>6423</v>
      </c>
      <c r="CB384" t="s">
        <v>6424</v>
      </c>
      <c r="CD384" t="s">
        <v>6425</v>
      </c>
      <c r="CI384">
        <v>39.855746590000003</v>
      </c>
      <c r="CJ384">
        <v>-110.31228572000001</v>
      </c>
      <c r="CN384" t="s">
        <v>1971</v>
      </c>
      <c r="CO384" t="s">
        <v>298</v>
      </c>
      <c r="CV384" t="s">
        <v>154</v>
      </c>
      <c r="CW384" t="s">
        <v>514</v>
      </c>
      <c r="CX384" t="s">
        <v>321</v>
      </c>
      <c r="DC384" s="15"/>
      <c r="DH384" t="s">
        <v>146</v>
      </c>
    </row>
    <row r="385" spans="1:112" x14ac:dyDescent="0.25">
      <c r="A385" t="s">
        <v>6416</v>
      </c>
      <c r="B385" t="s">
        <v>6417</v>
      </c>
      <c r="C385" t="s">
        <v>7168</v>
      </c>
      <c r="D385" t="s">
        <v>124</v>
      </c>
      <c r="E385" t="s">
        <v>125</v>
      </c>
      <c r="G385" s="15">
        <v>42262</v>
      </c>
      <c r="J385" s="15"/>
      <c r="T385" t="s">
        <v>6419</v>
      </c>
      <c r="V385" t="s">
        <v>6420</v>
      </c>
      <c r="AA385" t="s">
        <v>6421</v>
      </c>
      <c r="AB385" t="s">
        <v>6416</v>
      </c>
      <c r="AC385" t="s">
        <v>6422</v>
      </c>
      <c r="AD385" t="s">
        <v>1407</v>
      </c>
      <c r="AE385" t="s">
        <v>1544</v>
      </c>
      <c r="AF385" t="s">
        <v>137</v>
      </c>
      <c r="AG385" t="s">
        <v>1408</v>
      </c>
      <c r="AI385" t="s">
        <v>139</v>
      </c>
      <c r="AK385" t="s">
        <v>140</v>
      </c>
      <c r="AM385" t="s">
        <v>141</v>
      </c>
      <c r="AZ385" t="s">
        <v>2762</v>
      </c>
      <c r="BA385" t="s">
        <v>1208</v>
      </c>
      <c r="BB385" t="s">
        <v>2763</v>
      </c>
      <c r="BC385" t="s">
        <v>2764</v>
      </c>
      <c r="BE385" s="15">
        <v>42270</v>
      </c>
      <c r="BG385" t="s">
        <v>3117</v>
      </c>
      <c r="BH385">
        <v>1</v>
      </c>
      <c r="BI385" t="s">
        <v>139</v>
      </c>
      <c r="BJ385" s="15"/>
      <c r="BK385" t="s">
        <v>146</v>
      </c>
      <c r="BM385" s="16"/>
      <c r="BO385" s="16"/>
      <c r="BP385" t="s">
        <v>147</v>
      </c>
      <c r="BQ385" t="s">
        <v>147</v>
      </c>
      <c r="BS385">
        <v>1</v>
      </c>
      <c r="BT385" t="b">
        <v>0</v>
      </c>
      <c r="BV385">
        <v>1</v>
      </c>
      <c r="BW385">
        <v>0.5</v>
      </c>
      <c r="BX385" t="s">
        <v>1103</v>
      </c>
      <c r="BY385" t="s">
        <v>6416</v>
      </c>
      <c r="BZ385" t="s">
        <v>6417</v>
      </c>
      <c r="CA385" t="s">
        <v>6423</v>
      </c>
      <c r="CB385" t="s">
        <v>6424</v>
      </c>
      <c r="CD385" t="s">
        <v>6425</v>
      </c>
      <c r="CI385">
        <v>39.855746590000003</v>
      </c>
      <c r="CJ385">
        <v>-110.31228572000001</v>
      </c>
      <c r="CN385" t="s">
        <v>1971</v>
      </c>
      <c r="CO385" t="s">
        <v>298</v>
      </c>
      <c r="CV385" t="s">
        <v>154</v>
      </c>
      <c r="CW385" t="s">
        <v>514</v>
      </c>
      <c r="CX385" t="s">
        <v>321</v>
      </c>
      <c r="DC385" s="15"/>
      <c r="DH385" t="s">
        <v>146</v>
      </c>
    </row>
    <row r="386" spans="1:112" x14ac:dyDescent="0.25">
      <c r="A386" t="s">
        <v>6416</v>
      </c>
      <c r="B386" t="s">
        <v>6417</v>
      </c>
      <c r="C386" t="s">
        <v>7169</v>
      </c>
      <c r="D386" t="s">
        <v>124</v>
      </c>
      <c r="E386" t="s">
        <v>125</v>
      </c>
      <c r="G386" s="15">
        <v>43803</v>
      </c>
      <c r="J386" s="15"/>
      <c r="T386" t="s">
        <v>6419</v>
      </c>
      <c r="V386" t="s">
        <v>6801</v>
      </c>
      <c r="AA386" t="s">
        <v>6421</v>
      </c>
      <c r="AB386" t="s">
        <v>6416</v>
      </c>
      <c r="AC386" t="s">
        <v>6422</v>
      </c>
      <c r="AD386" t="s">
        <v>1407</v>
      </c>
      <c r="AE386" t="s">
        <v>1544</v>
      </c>
      <c r="AF386" t="s">
        <v>137</v>
      </c>
      <c r="AG386" t="s">
        <v>1408</v>
      </c>
      <c r="AI386" t="s">
        <v>139</v>
      </c>
      <c r="AK386" t="s">
        <v>140</v>
      </c>
      <c r="AM386" t="s">
        <v>141</v>
      </c>
      <c r="AZ386" t="s">
        <v>2762</v>
      </c>
      <c r="BA386" t="s">
        <v>1208</v>
      </c>
      <c r="BB386" t="s">
        <v>2763</v>
      </c>
      <c r="BC386" t="s">
        <v>2764</v>
      </c>
      <c r="BE386" s="15">
        <v>43809</v>
      </c>
      <c r="BG386" t="s">
        <v>3117</v>
      </c>
      <c r="BH386">
        <v>1</v>
      </c>
      <c r="BI386" t="s">
        <v>139</v>
      </c>
      <c r="BJ386" s="15"/>
      <c r="BK386" t="s">
        <v>146</v>
      </c>
      <c r="BM386" s="16"/>
      <c r="BO386" s="16"/>
      <c r="BP386" t="s">
        <v>147</v>
      </c>
      <c r="BQ386" t="s">
        <v>147</v>
      </c>
      <c r="BS386">
        <v>1</v>
      </c>
      <c r="BT386" t="b">
        <v>0</v>
      </c>
      <c r="BV386">
        <v>1</v>
      </c>
      <c r="BW386">
        <v>0.5</v>
      </c>
      <c r="BX386" t="s">
        <v>1103</v>
      </c>
      <c r="BY386" t="s">
        <v>6416</v>
      </c>
      <c r="BZ386" t="s">
        <v>6417</v>
      </c>
      <c r="CA386" t="s">
        <v>6802</v>
      </c>
      <c r="CB386" t="s">
        <v>6448</v>
      </c>
      <c r="CD386" t="s">
        <v>6803</v>
      </c>
      <c r="CI386">
        <v>40.084967675999998</v>
      </c>
      <c r="CJ386">
        <v>-109.675747122</v>
      </c>
      <c r="CN386" t="s">
        <v>1971</v>
      </c>
      <c r="CO386" t="s">
        <v>298</v>
      </c>
      <c r="CV386" t="s">
        <v>154</v>
      </c>
      <c r="CW386" t="s">
        <v>514</v>
      </c>
      <c r="CX386" t="s">
        <v>1414</v>
      </c>
      <c r="DC386" s="15"/>
      <c r="DH386" t="s">
        <v>146</v>
      </c>
    </row>
    <row r="387" spans="1:112" x14ac:dyDescent="0.25">
      <c r="A387" t="s">
        <v>6416</v>
      </c>
      <c r="B387" t="s">
        <v>6417</v>
      </c>
      <c r="C387" t="s">
        <v>7170</v>
      </c>
      <c r="D387" t="s">
        <v>124</v>
      </c>
      <c r="E387" t="s">
        <v>125</v>
      </c>
      <c r="G387" s="15">
        <v>43718</v>
      </c>
      <c r="J387" s="15"/>
      <c r="T387" t="s">
        <v>6419</v>
      </c>
      <c r="V387" t="s">
        <v>6801</v>
      </c>
      <c r="AA387" t="s">
        <v>6421</v>
      </c>
      <c r="AB387" t="s">
        <v>6416</v>
      </c>
      <c r="AC387" t="s">
        <v>6422</v>
      </c>
      <c r="AD387" t="s">
        <v>1407</v>
      </c>
      <c r="AE387" t="s">
        <v>1544</v>
      </c>
      <c r="AF387" t="s">
        <v>137</v>
      </c>
      <c r="AG387" t="s">
        <v>1408</v>
      </c>
      <c r="AI387" t="s">
        <v>139</v>
      </c>
      <c r="AK387" t="s">
        <v>140</v>
      </c>
      <c r="AM387" t="s">
        <v>141</v>
      </c>
      <c r="AZ387" t="s">
        <v>2762</v>
      </c>
      <c r="BA387" t="s">
        <v>1208</v>
      </c>
      <c r="BB387" t="s">
        <v>2763</v>
      </c>
      <c r="BC387" t="s">
        <v>2764</v>
      </c>
      <c r="BE387" s="15">
        <v>43723</v>
      </c>
      <c r="BG387" t="s">
        <v>3117</v>
      </c>
      <c r="BH387">
        <v>1</v>
      </c>
      <c r="BI387" t="s">
        <v>139</v>
      </c>
      <c r="BJ387" s="15"/>
      <c r="BK387" t="s">
        <v>146</v>
      </c>
      <c r="BM387" s="16"/>
      <c r="BO387" s="16"/>
      <c r="BP387" t="s">
        <v>147</v>
      </c>
      <c r="BQ387" t="s">
        <v>147</v>
      </c>
      <c r="BS387">
        <v>1</v>
      </c>
      <c r="BT387" t="b">
        <v>0</v>
      </c>
      <c r="BV387">
        <v>1</v>
      </c>
      <c r="BW387">
        <v>0.5</v>
      </c>
      <c r="BX387" t="s">
        <v>1103</v>
      </c>
      <c r="BY387" t="s">
        <v>6416</v>
      </c>
      <c r="BZ387" t="s">
        <v>6417</v>
      </c>
      <c r="CA387" t="s">
        <v>6802</v>
      </c>
      <c r="CB387" t="s">
        <v>6448</v>
      </c>
      <c r="CD387" t="s">
        <v>6803</v>
      </c>
      <c r="CI387">
        <v>40.084967675999998</v>
      </c>
      <c r="CJ387">
        <v>-109.675747122</v>
      </c>
      <c r="CN387" t="s">
        <v>1971</v>
      </c>
      <c r="CO387" t="s">
        <v>298</v>
      </c>
      <c r="CV387" t="s">
        <v>154</v>
      </c>
      <c r="CW387" t="s">
        <v>514</v>
      </c>
      <c r="CX387" t="s">
        <v>1414</v>
      </c>
      <c r="DC387" s="15"/>
      <c r="DH387" t="s">
        <v>146</v>
      </c>
    </row>
    <row r="388" spans="1:112" x14ac:dyDescent="0.25">
      <c r="A388" t="s">
        <v>6416</v>
      </c>
      <c r="B388" t="s">
        <v>6417</v>
      </c>
      <c r="C388" t="s">
        <v>7171</v>
      </c>
      <c r="D388" t="s">
        <v>124</v>
      </c>
      <c r="E388" t="s">
        <v>125</v>
      </c>
      <c r="G388" s="15">
        <v>43348</v>
      </c>
      <c r="J388" s="15"/>
      <c r="T388" t="s">
        <v>6419</v>
      </c>
      <c r="V388" t="s">
        <v>6820</v>
      </c>
      <c r="AA388" t="s">
        <v>6421</v>
      </c>
      <c r="AB388" t="s">
        <v>6416</v>
      </c>
      <c r="AC388" t="s">
        <v>6422</v>
      </c>
      <c r="AD388" t="s">
        <v>1407</v>
      </c>
      <c r="AE388" t="s">
        <v>1544</v>
      </c>
      <c r="AF388" t="s">
        <v>137</v>
      </c>
      <c r="AG388" t="s">
        <v>1408</v>
      </c>
      <c r="AI388" t="s">
        <v>139</v>
      </c>
      <c r="AK388" t="s">
        <v>140</v>
      </c>
      <c r="AM388" t="s">
        <v>141</v>
      </c>
      <c r="AZ388" t="s">
        <v>2762</v>
      </c>
      <c r="BA388" t="s">
        <v>1208</v>
      </c>
      <c r="BB388" t="s">
        <v>2763</v>
      </c>
      <c r="BC388" t="s">
        <v>2764</v>
      </c>
      <c r="BE388" s="15">
        <v>43350</v>
      </c>
      <c r="BG388" t="s">
        <v>3117</v>
      </c>
      <c r="BH388">
        <v>1</v>
      </c>
      <c r="BI388" t="s">
        <v>139</v>
      </c>
      <c r="BJ388" s="15"/>
      <c r="BK388" t="s">
        <v>146</v>
      </c>
      <c r="BM388" s="16"/>
      <c r="BO388" s="16"/>
      <c r="BP388" t="s">
        <v>147</v>
      </c>
      <c r="BQ388" t="s">
        <v>147</v>
      </c>
      <c r="BS388">
        <v>1</v>
      </c>
      <c r="BT388" t="b">
        <v>0</v>
      </c>
      <c r="BV388">
        <v>1</v>
      </c>
      <c r="BW388">
        <v>0.5</v>
      </c>
      <c r="BX388" t="s">
        <v>1103</v>
      </c>
      <c r="BY388" t="s">
        <v>6416</v>
      </c>
      <c r="BZ388" t="s">
        <v>6417</v>
      </c>
      <c r="CA388" t="s">
        <v>6821</v>
      </c>
      <c r="CB388" t="s">
        <v>6424</v>
      </c>
      <c r="CD388" t="s">
        <v>6425</v>
      </c>
      <c r="CI388">
        <v>40.012526000000001</v>
      </c>
      <c r="CJ388">
        <v>-110.00801300000001</v>
      </c>
      <c r="CN388" t="s">
        <v>1971</v>
      </c>
      <c r="CO388" t="s">
        <v>298</v>
      </c>
      <c r="CV388" t="s">
        <v>154</v>
      </c>
      <c r="CW388" t="s">
        <v>514</v>
      </c>
      <c r="CX388" t="s">
        <v>321</v>
      </c>
      <c r="DC388" s="15"/>
      <c r="DH388" t="s">
        <v>146</v>
      </c>
    </row>
    <row r="389" spans="1:112" x14ac:dyDescent="0.25">
      <c r="A389" t="s">
        <v>6416</v>
      </c>
      <c r="B389" t="s">
        <v>6417</v>
      </c>
      <c r="C389" t="s">
        <v>7172</v>
      </c>
      <c r="D389" t="s">
        <v>124</v>
      </c>
      <c r="E389" t="s">
        <v>125</v>
      </c>
      <c r="G389" s="15">
        <v>43551</v>
      </c>
      <c r="J389" s="15"/>
      <c r="T389" t="s">
        <v>6419</v>
      </c>
      <c r="V389" t="s">
        <v>6801</v>
      </c>
      <c r="AA389" t="s">
        <v>6421</v>
      </c>
      <c r="AB389" t="s">
        <v>6416</v>
      </c>
      <c r="AC389" t="s">
        <v>6422</v>
      </c>
      <c r="AD389" t="s">
        <v>1407</v>
      </c>
      <c r="AE389" t="s">
        <v>1544</v>
      </c>
      <c r="AF389" t="s">
        <v>137</v>
      </c>
      <c r="AG389" t="s">
        <v>1408</v>
      </c>
      <c r="AI389" t="s">
        <v>139</v>
      </c>
      <c r="AK389" t="s">
        <v>140</v>
      </c>
      <c r="AM389" t="s">
        <v>141</v>
      </c>
      <c r="AZ389" t="s">
        <v>2762</v>
      </c>
      <c r="BA389" t="s">
        <v>1208</v>
      </c>
      <c r="BB389" t="s">
        <v>2763</v>
      </c>
      <c r="BC389" t="s">
        <v>2764</v>
      </c>
      <c r="BE389" s="15">
        <v>43556</v>
      </c>
      <c r="BG389" t="s">
        <v>3117</v>
      </c>
      <c r="BH389">
        <v>1</v>
      </c>
      <c r="BI389" t="s">
        <v>139</v>
      </c>
      <c r="BJ389" s="15"/>
      <c r="BK389" t="s">
        <v>146</v>
      </c>
      <c r="BM389" s="16"/>
      <c r="BO389" s="16"/>
      <c r="BP389" t="s">
        <v>147</v>
      </c>
      <c r="BQ389" t="s">
        <v>147</v>
      </c>
      <c r="BS389">
        <v>1</v>
      </c>
      <c r="BT389" t="b">
        <v>0</v>
      </c>
      <c r="BV389">
        <v>1</v>
      </c>
      <c r="BW389">
        <v>0.5</v>
      </c>
      <c r="BX389" t="s">
        <v>1103</v>
      </c>
      <c r="BY389" t="s">
        <v>6416</v>
      </c>
      <c r="BZ389" t="s">
        <v>6417</v>
      </c>
      <c r="CA389" t="s">
        <v>6802</v>
      </c>
      <c r="CB389" t="s">
        <v>6448</v>
      </c>
      <c r="CD389" t="s">
        <v>6803</v>
      </c>
      <c r="CI389">
        <v>40.084967675999998</v>
      </c>
      <c r="CJ389">
        <v>-109.675747122</v>
      </c>
      <c r="CN389" t="s">
        <v>1971</v>
      </c>
      <c r="CO389" t="s">
        <v>298</v>
      </c>
      <c r="CV389" t="s">
        <v>154</v>
      </c>
      <c r="CW389" t="s">
        <v>514</v>
      </c>
      <c r="CX389" t="s">
        <v>1414</v>
      </c>
      <c r="DC389" s="15"/>
      <c r="DH389" t="s">
        <v>146</v>
      </c>
    </row>
    <row r="390" spans="1:112" x14ac:dyDescent="0.25">
      <c r="A390" t="s">
        <v>6416</v>
      </c>
      <c r="B390" t="s">
        <v>6417</v>
      </c>
      <c r="C390" t="s">
        <v>7173</v>
      </c>
      <c r="D390" t="s">
        <v>1980</v>
      </c>
      <c r="E390" t="s">
        <v>125</v>
      </c>
      <c r="G390" s="15">
        <v>43801</v>
      </c>
      <c r="J390" s="15"/>
      <c r="T390" t="s">
        <v>6419</v>
      </c>
      <c r="V390" t="s">
        <v>6824</v>
      </c>
      <c r="AA390" t="s">
        <v>6421</v>
      </c>
      <c r="AB390" t="s">
        <v>6416</v>
      </c>
      <c r="AC390" t="s">
        <v>6422</v>
      </c>
      <c r="AD390" t="s">
        <v>1407</v>
      </c>
      <c r="AE390" t="s">
        <v>1544</v>
      </c>
      <c r="AF390" t="s">
        <v>137</v>
      </c>
      <c r="AG390" t="s">
        <v>1408</v>
      </c>
      <c r="AI390" t="s">
        <v>139</v>
      </c>
      <c r="AK390" t="s">
        <v>140</v>
      </c>
      <c r="AM390" t="s">
        <v>141</v>
      </c>
      <c r="AZ390" t="s">
        <v>2762</v>
      </c>
      <c r="BA390" t="s">
        <v>1208</v>
      </c>
      <c r="BB390" t="s">
        <v>2763</v>
      </c>
      <c r="BC390" t="s">
        <v>2764</v>
      </c>
      <c r="BE390" s="15">
        <v>43805</v>
      </c>
      <c r="BG390" t="s">
        <v>3117</v>
      </c>
      <c r="BH390">
        <v>1</v>
      </c>
      <c r="BI390" t="s">
        <v>139</v>
      </c>
      <c r="BJ390" s="15"/>
      <c r="BK390" t="s">
        <v>146</v>
      </c>
      <c r="BM390" s="16"/>
      <c r="BO390" s="16"/>
      <c r="BP390" t="s">
        <v>147</v>
      </c>
      <c r="BQ390" t="s">
        <v>147</v>
      </c>
      <c r="BS390">
        <v>1</v>
      </c>
      <c r="BT390" t="b">
        <v>0</v>
      </c>
      <c r="BV390">
        <v>1</v>
      </c>
      <c r="BW390">
        <v>0.5</v>
      </c>
      <c r="BX390" t="s">
        <v>1103</v>
      </c>
      <c r="BY390" t="s">
        <v>6416</v>
      </c>
      <c r="BZ390" t="s">
        <v>6417</v>
      </c>
      <c r="CA390" t="s">
        <v>6825</v>
      </c>
      <c r="CB390" t="s">
        <v>6448</v>
      </c>
      <c r="CD390" t="s">
        <v>6425</v>
      </c>
      <c r="CI390">
        <v>39.842487783000003</v>
      </c>
      <c r="CJ390">
        <v>-109.91606029099999</v>
      </c>
      <c r="CN390" t="s">
        <v>1971</v>
      </c>
      <c r="CO390" t="s">
        <v>298</v>
      </c>
      <c r="CV390" t="s">
        <v>154</v>
      </c>
      <c r="CW390" t="s">
        <v>514</v>
      </c>
      <c r="CX390" t="s">
        <v>1414</v>
      </c>
      <c r="DC390" s="15"/>
      <c r="DH390" t="s">
        <v>146</v>
      </c>
    </row>
    <row r="391" spans="1:112" x14ac:dyDescent="0.25">
      <c r="A391" t="s">
        <v>6416</v>
      </c>
      <c r="B391" t="s">
        <v>6417</v>
      </c>
      <c r="C391" t="s">
        <v>7174</v>
      </c>
      <c r="D391" t="s">
        <v>124</v>
      </c>
      <c r="E391" t="s">
        <v>125</v>
      </c>
      <c r="G391" s="15">
        <v>42338</v>
      </c>
      <c r="J391" s="15"/>
      <c r="T391" t="s">
        <v>6419</v>
      </c>
      <c r="V391" t="s">
        <v>6805</v>
      </c>
      <c r="AA391" t="s">
        <v>6421</v>
      </c>
      <c r="AB391" t="s">
        <v>6416</v>
      </c>
      <c r="AC391" t="s">
        <v>6422</v>
      </c>
      <c r="AD391" t="s">
        <v>1407</v>
      </c>
      <c r="AE391" t="s">
        <v>1544</v>
      </c>
      <c r="AF391" t="s">
        <v>137</v>
      </c>
      <c r="AG391" t="s">
        <v>1408</v>
      </c>
      <c r="AI391" t="s">
        <v>139</v>
      </c>
      <c r="AK391" t="s">
        <v>140</v>
      </c>
      <c r="AM391" t="s">
        <v>141</v>
      </c>
      <c r="AZ391" t="s">
        <v>2762</v>
      </c>
      <c r="BA391" t="s">
        <v>1208</v>
      </c>
      <c r="BB391" t="s">
        <v>2763</v>
      </c>
      <c r="BC391" t="s">
        <v>2764</v>
      </c>
      <c r="BE391" s="15">
        <v>42342</v>
      </c>
      <c r="BG391" t="s">
        <v>3117</v>
      </c>
      <c r="BH391">
        <v>1</v>
      </c>
      <c r="BI391" t="s">
        <v>139</v>
      </c>
      <c r="BJ391" s="15"/>
      <c r="BK391" t="s">
        <v>146</v>
      </c>
      <c r="BM391" s="16"/>
      <c r="BO391" s="16"/>
      <c r="BP391" t="s">
        <v>147</v>
      </c>
      <c r="BQ391" t="s">
        <v>147</v>
      </c>
      <c r="BS391">
        <v>1</v>
      </c>
      <c r="BT391" t="b">
        <v>0</v>
      </c>
      <c r="BV391">
        <v>1</v>
      </c>
      <c r="BW391">
        <v>0.5</v>
      </c>
      <c r="BX391" t="s">
        <v>1103</v>
      </c>
      <c r="BY391" t="s">
        <v>6416</v>
      </c>
      <c r="BZ391" t="s">
        <v>6417</v>
      </c>
      <c r="CA391" t="s">
        <v>6806</v>
      </c>
      <c r="CB391" t="s">
        <v>6448</v>
      </c>
      <c r="CD391" t="s">
        <v>6425</v>
      </c>
      <c r="CI391">
        <v>40.082710468999998</v>
      </c>
      <c r="CJ391">
        <v>-109.873731646</v>
      </c>
      <c r="CN391" t="s">
        <v>1971</v>
      </c>
      <c r="CO391" t="s">
        <v>298</v>
      </c>
      <c r="CV391" t="s">
        <v>154</v>
      </c>
      <c r="CW391" t="s">
        <v>514</v>
      </c>
      <c r="CX391" t="s">
        <v>1414</v>
      </c>
      <c r="DC391" s="15"/>
      <c r="DH391" t="s">
        <v>146</v>
      </c>
    </row>
    <row r="392" spans="1:112" x14ac:dyDescent="0.25">
      <c r="A392" t="s">
        <v>6416</v>
      </c>
      <c r="B392" t="s">
        <v>6417</v>
      </c>
      <c r="C392" t="s">
        <v>7175</v>
      </c>
      <c r="D392" t="s">
        <v>124</v>
      </c>
      <c r="E392" t="s">
        <v>125</v>
      </c>
      <c r="G392" s="15">
        <v>43886</v>
      </c>
      <c r="J392" s="15"/>
      <c r="T392" t="s">
        <v>6419</v>
      </c>
      <c r="V392" t="s">
        <v>6808</v>
      </c>
      <c r="AA392" t="s">
        <v>6421</v>
      </c>
      <c r="AB392" t="s">
        <v>6416</v>
      </c>
      <c r="AC392" t="s">
        <v>6422</v>
      </c>
      <c r="AD392" t="s">
        <v>1407</v>
      </c>
      <c r="AE392" t="s">
        <v>1544</v>
      </c>
      <c r="AF392" t="s">
        <v>137</v>
      </c>
      <c r="AG392" t="s">
        <v>1408</v>
      </c>
      <c r="AI392" t="s">
        <v>139</v>
      </c>
      <c r="AK392" t="s">
        <v>140</v>
      </c>
      <c r="AM392" t="s">
        <v>141</v>
      </c>
      <c r="AZ392" t="s">
        <v>2762</v>
      </c>
      <c r="BA392" t="s">
        <v>1208</v>
      </c>
      <c r="BB392" t="s">
        <v>2763</v>
      </c>
      <c r="BC392" t="s">
        <v>2764</v>
      </c>
      <c r="BE392" s="15">
        <v>43889</v>
      </c>
      <c r="BG392" t="s">
        <v>3117</v>
      </c>
      <c r="BH392">
        <v>1</v>
      </c>
      <c r="BI392" t="s">
        <v>139</v>
      </c>
      <c r="BJ392" s="15"/>
      <c r="BK392" t="s">
        <v>146</v>
      </c>
      <c r="BM392" s="16"/>
      <c r="BO392" s="16"/>
      <c r="BP392" t="s">
        <v>147</v>
      </c>
      <c r="BQ392" t="s">
        <v>147</v>
      </c>
      <c r="BS392">
        <v>1</v>
      </c>
      <c r="BT392" t="b">
        <v>0</v>
      </c>
      <c r="BV392">
        <v>1</v>
      </c>
      <c r="BW392">
        <v>0.5</v>
      </c>
      <c r="BX392" t="s">
        <v>1103</v>
      </c>
      <c r="BY392" t="s">
        <v>6416</v>
      </c>
      <c r="BZ392" t="s">
        <v>6417</v>
      </c>
      <c r="CA392" t="s">
        <v>6809</v>
      </c>
      <c r="CB392" t="s">
        <v>6448</v>
      </c>
      <c r="CD392" t="s">
        <v>6425</v>
      </c>
      <c r="CI392">
        <v>40.031253792000001</v>
      </c>
      <c r="CJ392">
        <v>-109.75406338800001</v>
      </c>
      <c r="CN392" t="s">
        <v>1971</v>
      </c>
      <c r="CO392" t="s">
        <v>298</v>
      </c>
      <c r="CV392" t="s">
        <v>154</v>
      </c>
      <c r="CW392" t="s">
        <v>514</v>
      </c>
      <c r="CX392" t="s">
        <v>1414</v>
      </c>
      <c r="DC392" s="15"/>
      <c r="DH392" t="s">
        <v>146</v>
      </c>
    </row>
    <row r="393" spans="1:112" x14ac:dyDescent="0.25">
      <c r="A393" t="s">
        <v>6416</v>
      </c>
      <c r="B393" t="s">
        <v>6417</v>
      </c>
      <c r="C393" t="s">
        <v>7176</v>
      </c>
      <c r="D393" t="s">
        <v>1980</v>
      </c>
      <c r="E393" t="s">
        <v>125</v>
      </c>
      <c r="G393" s="15">
        <v>43627</v>
      </c>
      <c r="J393" s="15"/>
      <c r="T393" t="s">
        <v>6419</v>
      </c>
      <c r="V393" t="s">
        <v>6824</v>
      </c>
      <c r="AA393" t="s">
        <v>6421</v>
      </c>
      <c r="AB393" t="s">
        <v>6416</v>
      </c>
      <c r="AC393" t="s">
        <v>6422</v>
      </c>
      <c r="AD393" t="s">
        <v>1407</v>
      </c>
      <c r="AE393" t="s">
        <v>1544</v>
      </c>
      <c r="AF393" t="s">
        <v>137</v>
      </c>
      <c r="AG393" t="s">
        <v>1408</v>
      </c>
      <c r="AI393" t="s">
        <v>139</v>
      </c>
      <c r="AK393" t="s">
        <v>140</v>
      </c>
      <c r="AM393" t="s">
        <v>141</v>
      </c>
      <c r="AZ393" t="s">
        <v>2762</v>
      </c>
      <c r="BA393" t="s">
        <v>1208</v>
      </c>
      <c r="BB393" t="s">
        <v>2763</v>
      </c>
      <c r="BC393" t="s">
        <v>2764</v>
      </c>
      <c r="BE393" s="15">
        <v>43631</v>
      </c>
      <c r="BG393" t="s">
        <v>3117</v>
      </c>
      <c r="BH393">
        <v>1</v>
      </c>
      <c r="BI393" t="s">
        <v>139</v>
      </c>
      <c r="BJ393" s="15"/>
      <c r="BK393" t="s">
        <v>146</v>
      </c>
      <c r="BM393" s="16"/>
      <c r="BO393" s="16"/>
      <c r="BP393" t="s">
        <v>147</v>
      </c>
      <c r="BQ393" t="s">
        <v>147</v>
      </c>
      <c r="BS393">
        <v>1</v>
      </c>
      <c r="BT393" t="b">
        <v>0</v>
      </c>
      <c r="BV393">
        <v>1</v>
      </c>
      <c r="BW393">
        <v>0.5</v>
      </c>
      <c r="BX393" t="s">
        <v>1103</v>
      </c>
      <c r="BY393" t="s">
        <v>6416</v>
      </c>
      <c r="BZ393" t="s">
        <v>6417</v>
      </c>
      <c r="CA393" t="s">
        <v>6825</v>
      </c>
      <c r="CB393" t="s">
        <v>6448</v>
      </c>
      <c r="CD393" t="s">
        <v>6425</v>
      </c>
      <c r="CI393">
        <v>39.842487783000003</v>
      </c>
      <c r="CJ393">
        <v>-109.91606029099999</v>
      </c>
      <c r="CN393" t="s">
        <v>1971</v>
      </c>
      <c r="CO393" t="s">
        <v>298</v>
      </c>
      <c r="CV393" t="s">
        <v>154</v>
      </c>
      <c r="CW393" t="s">
        <v>514</v>
      </c>
      <c r="CX393" t="s">
        <v>1414</v>
      </c>
      <c r="DC393" s="15"/>
      <c r="DH393" t="s">
        <v>146</v>
      </c>
    </row>
    <row r="394" spans="1:112" x14ac:dyDescent="0.25">
      <c r="A394" t="s">
        <v>6416</v>
      </c>
      <c r="B394" t="s">
        <v>6417</v>
      </c>
      <c r="C394" t="s">
        <v>7177</v>
      </c>
      <c r="D394" t="s">
        <v>124</v>
      </c>
      <c r="E394" t="s">
        <v>125</v>
      </c>
      <c r="G394" s="15">
        <v>42082</v>
      </c>
      <c r="J394" s="15"/>
      <c r="T394" t="s">
        <v>6419</v>
      </c>
      <c r="V394" t="s">
        <v>6824</v>
      </c>
      <c r="AA394" t="s">
        <v>6421</v>
      </c>
      <c r="AB394" t="s">
        <v>6416</v>
      </c>
      <c r="AC394" t="s">
        <v>6422</v>
      </c>
      <c r="AD394" t="s">
        <v>1407</v>
      </c>
      <c r="AE394" t="s">
        <v>1544</v>
      </c>
      <c r="AF394" t="s">
        <v>137</v>
      </c>
      <c r="AG394" t="s">
        <v>1408</v>
      </c>
      <c r="AI394" t="s">
        <v>139</v>
      </c>
      <c r="AK394" t="s">
        <v>140</v>
      </c>
      <c r="AM394" t="s">
        <v>141</v>
      </c>
      <c r="AZ394" t="s">
        <v>2762</v>
      </c>
      <c r="BA394" t="s">
        <v>1208</v>
      </c>
      <c r="BB394" t="s">
        <v>2763</v>
      </c>
      <c r="BC394" t="s">
        <v>2764</v>
      </c>
      <c r="BE394" s="15">
        <v>42090</v>
      </c>
      <c r="BG394" t="s">
        <v>3117</v>
      </c>
      <c r="BH394">
        <v>1</v>
      </c>
      <c r="BI394" t="s">
        <v>139</v>
      </c>
      <c r="BJ394" s="15"/>
      <c r="BK394" t="s">
        <v>146</v>
      </c>
      <c r="BM394" s="16"/>
      <c r="BO394" s="16"/>
      <c r="BP394" t="s">
        <v>147</v>
      </c>
      <c r="BQ394" t="s">
        <v>147</v>
      </c>
      <c r="BS394">
        <v>1</v>
      </c>
      <c r="BT394" t="b">
        <v>0</v>
      </c>
      <c r="BV394">
        <v>1</v>
      </c>
      <c r="BW394">
        <v>0.5</v>
      </c>
      <c r="BX394" t="s">
        <v>1103</v>
      </c>
      <c r="BY394" t="s">
        <v>6416</v>
      </c>
      <c r="BZ394" t="s">
        <v>6417</v>
      </c>
      <c r="CA394" t="s">
        <v>6825</v>
      </c>
      <c r="CB394" t="s">
        <v>6448</v>
      </c>
      <c r="CD394" t="s">
        <v>6425</v>
      </c>
      <c r="CI394">
        <v>39.842487783000003</v>
      </c>
      <c r="CJ394">
        <v>-109.91606029099999</v>
      </c>
      <c r="CN394" t="s">
        <v>1971</v>
      </c>
      <c r="CO394" t="s">
        <v>298</v>
      </c>
      <c r="CV394" t="s">
        <v>154</v>
      </c>
      <c r="CW394" t="s">
        <v>514</v>
      </c>
      <c r="CX394" t="s">
        <v>1414</v>
      </c>
      <c r="DC394" s="15"/>
      <c r="DH394" t="s">
        <v>146</v>
      </c>
    </row>
    <row r="395" spans="1:112" x14ac:dyDescent="0.25">
      <c r="A395" t="s">
        <v>6416</v>
      </c>
      <c r="B395" t="s">
        <v>6417</v>
      </c>
      <c r="C395" t="s">
        <v>7178</v>
      </c>
      <c r="D395" t="s">
        <v>124</v>
      </c>
      <c r="E395" t="s">
        <v>125</v>
      </c>
      <c r="G395" s="15">
        <v>42164</v>
      </c>
      <c r="J395" s="15"/>
      <c r="T395" t="s">
        <v>6419</v>
      </c>
      <c r="V395" t="s">
        <v>6805</v>
      </c>
      <c r="AA395" t="s">
        <v>6421</v>
      </c>
      <c r="AB395" t="s">
        <v>6416</v>
      </c>
      <c r="AC395" t="s">
        <v>6422</v>
      </c>
      <c r="AD395" t="s">
        <v>1407</v>
      </c>
      <c r="AE395" t="s">
        <v>1544</v>
      </c>
      <c r="AF395" t="s">
        <v>137</v>
      </c>
      <c r="AG395" t="s">
        <v>1408</v>
      </c>
      <c r="AI395" t="s">
        <v>139</v>
      </c>
      <c r="AK395" t="s">
        <v>140</v>
      </c>
      <c r="AM395" t="s">
        <v>141</v>
      </c>
      <c r="AZ395" t="s">
        <v>2762</v>
      </c>
      <c r="BA395" t="s">
        <v>1208</v>
      </c>
      <c r="BB395" t="s">
        <v>2763</v>
      </c>
      <c r="BC395" t="s">
        <v>2764</v>
      </c>
      <c r="BE395" s="15">
        <v>42172</v>
      </c>
      <c r="BG395" t="s">
        <v>3117</v>
      </c>
      <c r="BH395">
        <v>1</v>
      </c>
      <c r="BI395" t="s">
        <v>139</v>
      </c>
      <c r="BJ395" s="15"/>
      <c r="BK395" t="s">
        <v>146</v>
      </c>
      <c r="BM395" s="16"/>
      <c r="BO395" s="16"/>
      <c r="BP395" t="s">
        <v>147</v>
      </c>
      <c r="BQ395" t="s">
        <v>147</v>
      </c>
      <c r="BS395">
        <v>1</v>
      </c>
      <c r="BT395" t="b">
        <v>0</v>
      </c>
      <c r="BV395">
        <v>1</v>
      </c>
      <c r="BW395">
        <v>0.5</v>
      </c>
      <c r="BX395" t="s">
        <v>1103</v>
      </c>
      <c r="BY395" t="s">
        <v>6416</v>
      </c>
      <c r="BZ395" t="s">
        <v>6417</v>
      </c>
      <c r="CA395" t="s">
        <v>6806</v>
      </c>
      <c r="CB395" t="s">
        <v>6448</v>
      </c>
      <c r="CD395" t="s">
        <v>6425</v>
      </c>
      <c r="CI395">
        <v>40.082710468999998</v>
      </c>
      <c r="CJ395">
        <v>-109.873731646</v>
      </c>
      <c r="CN395" t="s">
        <v>1971</v>
      </c>
      <c r="CO395" t="s">
        <v>298</v>
      </c>
      <c r="CV395" t="s">
        <v>154</v>
      </c>
      <c r="CW395" t="s">
        <v>514</v>
      </c>
      <c r="CX395" t="s">
        <v>1414</v>
      </c>
      <c r="DC395" s="15"/>
      <c r="DH395" t="s">
        <v>146</v>
      </c>
    </row>
    <row r="396" spans="1:112" x14ac:dyDescent="0.25">
      <c r="A396" t="s">
        <v>6416</v>
      </c>
      <c r="B396" t="s">
        <v>6417</v>
      </c>
      <c r="C396" t="s">
        <v>7179</v>
      </c>
      <c r="D396" t="s">
        <v>124</v>
      </c>
      <c r="E396" t="s">
        <v>125</v>
      </c>
      <c r="G396" s="15">
        <v>43347</v>
      </c>
      <c r="J396" s="15"/>
      <c r="T396" t="s">
        <v>6419</v>
      </c>
      <c r="V396" t="s">
        <v>6427</v>
      </c>
      <c r="AA396" t="s">
        <v>6421</v>
      </c>
      <c r="AB396" t="s">
        <v>6416</v>
      </c>
      <c r="AC396" t="s">
        <v>6422</v>
      </c>
      <c r="AD396" t="s">
        <v>1407</v>
      </c>
      <c r="AE396" t="s">
        <v>1544</v>
      </c>
      <c r="AF396" t="s">
        <v>137</v>
      </c>
      <c r="AG396" t="s">
        <v>1408</v>
      </c>
      <c r="AI396" t="s">
        <v>139</v>
      </c>
      <c r="AK396" t="s">
        <v>140</v>
      </c>
      <c r="AM396" t="s">
        <v>141</v>
      </c>
      <c r="AZ396" t="s">
        <v>2762</v>
      </c>
      <c r="BA396" t="s">
        <v>1208</v>
      </c>
      <c r="BB396" t="s">
        <v>2763</v>
      </c>
      <c r="BC396" t="s">
        <v>2764</v>
      </c>
      <c r="BE396" s="15">
        <v>43350</v>
      </c>
      <c r="BG396" t="s">
        <v>3117</v>
      </c>
      <c r="BH396">
        <v>1</v>
      </c>
      <c r="BI396" t="s">
        <v>139</v>
      </c>
      <c r="BJ396" s="15"/>
      <c r="BK396" t="s">
        <v>146</v>
      </c>
      <c r="BM396" s="16"/>
      <c r="BO396" s="16"/>
      <c r="BP396" t="s">
        <v>147</v>
      </c>
      <c r="BQ396" t="s">
        <v>147</v>
      </c>
      <c r="BS396">
        <v>1</v>
      </c>
      <c r="BT396" t="b">
        <v>0</v>
      </c>
      <c r="BV396">
        <v>1</v>
      </c>
      <c r="BW396">
        <v>0.5</v>
      </c>
      <c r="BX396" t="s">
        <v>1103</v>
      </c>
      <c r="BY396" t="s">
        <v>6416</v>
      </c>
      <c r="BZ396" t="s">
        <v>6417</v>
      </c>
      <c r="CA396" t="s">
        <v>6428</v>
      </c>
      <c r="CB396" t="s">
        <v>6424</v>
      </c>
      <c r="CD396" t="s">
        <v>6425</v>
      </c>
      <c r="CI396">
        <v>39.854535009999999</v>
      </c>
      <c r="CJ396">
        <v>-110.29105452</v>
      </c>
      <c r="CN396" t="s">
        <v>1971</v>
      </c>
      <c r="CO396" t="s">
        <v>298</v>
      </c>
      <c r="CV396" t="s">
        <v>154</v>
      </c>
      <c r="CW396" t="s">
        <v>514</v>
      </c>
      <c r="CX396" t="s">
        <v>321</v>
      </c>
      <c r="DC396" s="15"/>
      <c r="DH396" t="s">
        <v>146</v>
      </c>
    </row>
    <row r="397" spans="1:112" x14ac:dyDescent="0.25">
      <c r="A397" t="s">
        <v>6416</v>
      </c>
      <c r="B397" t="s">
        <v>6417</v>
      </c>
      <c r="C397" t="s">
        <v>7180</v>
      </c>
      <c r="D397" t="s">
        <v>124</v>
      </c>
      <c r="E397" t="s">
        <v>125</v>
      </c>
      <c r="G397" s="15">
        <v>43718</v>
      </c>
      <c r="J397" s="15"/>
      <c r="T397" t="s">
        <v>6419</v>
      </c>
      <c r="V397" t="s">
        <v>6805</v>
      </c>
      <c r="AA397" t="s">
        <v>6421</v>
      </c>
      <c r="AB397" t="s">
        <v>6416</v>
      </c>
      <c r="AC397" t="s">
        <v>6422</v>
      </c>
      <c r="AD397" t="s">
        <v>1407</v>
      </c>
      <c r="AE397" t="s">
        <v>1544</v>
      </c>
      <c r="AF397" t="s">
        <v>137</v>
      </c>
      <c r="AG397" t="s">
        <v>1408</v>
      </c>
      <c r="AI397" t="s">
        <v>139</v>
      </c>
      <c r="AK397" t="s">
        <v>140</v>
      </c>
      <c r="AM397" t="s">
        <v>141</v>
      </c>
      <c r="AZ397" t="s">
        <v>2762</v>
      </c>
      <c r="BA397" t="s">
        <v>1208</v>
      </c>
      <c r="BB397" t="s">
        <v>2763</v>
      </c>
      <c r="BC397" t="s">
        <v>2764</v>
      </c>
      <c r="BE397" s="15">
        <v>43724</v>
      </c>
      <c r="BG397" t="s">
        <v>3117</v>
      </c>
      <c r="BH397">
        <v>1</v>
      </c>
      <c r="BI397" t="s">
        <v>139</v>
      </c>
      <c r="BJ397" s="15"/>
      <c r="BK397" t="s">
        <v>146</v>
      </c>
      <c r="BM397" s="16"/>
      <c r="BO397" s="16"/>
      <c r="BP397" t="s">
        <v>147</v>
      </c>
      <c r="BQ397" t="s">
        <v>147</v>
      </c>
      <c r="BS397">
        <v>1</v>
      </c>
      <c r="BT397" t="b">
        <v>0</v>
      </c>
      <c r="BV397">
        <v>1</v>
      </c>
      <c r="BW397">
        <v>0.5</v>
      </c>
      <c r="BX397" t="s">
        <v>1103</v>
      </c>
      <c r="BY397" t="s">
        <v>6416</v>
      </c>
      <c r="BZ397" t="s">
        <v>6417</v>
      </c>
      <c r="CA397" t="s">
        <v>6806</v>
      </c>
      <c r="CB397" t="s">
        <v>6448</v>
      </c>
      <c r="CD397" t="s">
        <v>6425</v>
      </c>
      <c r="CI397">
        <v>40.082710468999998</v>
      </c>
      <c r="CJ397">
        <v>-109.873731646</v>
      </c>
      <c r="CN397" t="s">
        <v>1971</v>
      </c>
      <c r="CO397" t="s">
        <v>298</v>
      </c>
      <c r="CV397" t="s">
        <v>154</v>
      </c>
      <c r="CW397" t="s">
        <v>514</v>
      </c>
      <c r="CX397" t="s">
        <v>1414</v>
      </c>
      <c r="DC397" s="15"/>
      <c r="DH397" t="s">
        <v>146</v>
      </c>
    </row>
    <row r="398" spans="1:112" x14ac:dyDescent="0.25">
      <c r="A398" t="s">
        <v>6416</v>
      </c>
      <c r="B398" t="s">
        <v>6417</v>
      </c>
      <c r="C398" t="s">
        <v>7181</v>
      </c>
      <c r="D398" t="s">
        <v>124</v>
      </c>
      <c r="E398" t="s">
        <v>125</v>
      </c>
      <c r="G398" s="15">
        <v>43628</v>
      </c>
      <c r="J398" s="15"/>
      <c r="T398" t="s">
        <v>6419</v>
      </c>
      <c r="V398" t="s">
        <v>6808</v>
      </c>
      <c r="AA398" t="s">
        <v>6421</v>
      </c>
      <c r="AB398" t="s">
        <v>6416</v>
      </c>
      <c r="AC398" t="s">
        <v>6422</v>
      </c>
      <c r="AD398" t="s">
        <v>1407</v>
      </c>
      <c r="AE398" t="s">
        <v>1544</v>
      </c>
      <c r="AF398" t="s">
        <v>137</v>
      </c>
      <c r="AG398" t="s">
        <v>1408</v>
      </c>
      <c r="AI398" t="s">
        <v>139</v>
      </c>
      <c r="AK398" t="s">
        <v>140</v>
      </c>
      <c r="AM398" t="s">
        <v>141</v>
      </c>
      <c r="AZ398" t="s">
        <v>2762</v>
      </c>
      <c r="BA398" t="s">
        <v>1208</v>
      </c>
      <c r="BB398" t="s">
        <v>2763</v>
      </c>
      <c r="BC398" t="s">
        <v>2764</v>
      </c>
      <c r="BE398" s="15">
        <v>43633</v>
      </c>
      <c r="BG398" t="s">
        <v>3117</v>
      </c>
      <c r="BH398">
        <v>1</v>
      </c>
      <c r="BI398" t="s">
        <v>139</v>
      </c>
      <c r="BJ398" s="15"/>
      <c r="BK398" t="s">
        <v>146</v>
      </c>
      <c r="BM398" s="16"/>
      <c r="BO398" s="16"/>
      <c r="BP398" t="s">
        <v>147</v>
      </c>
      <c r="BQ398" t="s">
        <v>147</v>
      </c>
      <c r="BS398">
        <v>1</v>
      </c>
      <c r="BT398" t="b">
        <v>0</v>
      </c>
      <c r="BV398">
        <v>1</v>
      </c>
      <c r="BW398">
        <v>0.5</v>
      </c>
      <c r="BX398" t="s">
        <v>1103</v>
      </c>
      <c r="BY398" t="s">
        <v>6416</v>
      </c>
      <c r="BZ398" t="s">
        <v>6417</v>
      </c>
      <c r="CA398" t="s">
        <v>6809</v>
      </c>
      <c r="CB398" t="s">
        <v>6448</v>
      </c>
      <c r="CD398" t="s">
        <v>6425</v>
      </c>
      <c r="CI398">
        <v>40.031253792000001</v>
      </c>
      <c r="CJ398">
        <v>-109.75406338800001</v>
      </c>
      <c r="CN398" t="s">
        <v>1971</v>
      </c>
      <c r="CO398" t="s">
        <v>298</v>
      </c>
      <c r="CV398" t="s">
        <v>154</v>
      </c>
      <c r="CW398" t="s">
        <v>514</v>
      </c>
      <c r="CX398" t="s">
        <v>1414</v>
      </c>
      <c r="DC398" s="15"/>
      <c r="DH398" t="s">
        <v>146</v>
      </c>
    </row>
    <row r="399" spans="1:112" x14ac:dyDescent="0.25">
      <c r="A399" t="s">
        <v>6416</v>
      </c>
      <c r="B399" t="s">
        <v>6417</v>
      </c>
      <c r="C399" t="s">
        <v>7182</v>
      </c>
      <c r="D399" t="s">
        <v>124</v>
      </c>
      <c r="E399" t="s">
        <v>125</v>
      </c>
      <c r="G399" s="15">
        <v>43885</v>
      </c>
      <c r="J399" s="15"/>
      <c r="T399" t="s">
        <v>6419</v>
      </c>
      <c r="V399" t="s">
        <v>6824</v>
      </c>
      <c r="AA399" t="s">
        <v>6421</v>
      </c>
      <c r="AB399" t="s">
        <v>6416</v>
      </c>
      <c r="AC399" t="s">
        <v>6422</v>
      </c>
      <c r="AD399" t="s">
        <v>1407</v>
      </c>
      <c r="AE399" t="s">
        <v>1544</v>
      </c>
      <c r="AF399" t="s">
        <v>137</v>
      </c>
      <c r="AG399" t="s">
        <v>1408</v>
      </c>
      <c r="AI399" t="s">
        <v>139</v>
      </c>
      <c r="AK399" t="s">
        <v>140</v>
      </c>
      <c r="AM399" t="s">
        <v>141</v>
      </c>
      <c r="AZ399" t="s">
        <v>2762</v>
      </c>
      <c r="BA399" t="s">
        <v>1208</v>
      </c>
      <c r="BB399" t="s">
        <v>2763</v>
      </c>
      <c r="BC399" t="s">
        <v>2764</v>
      </c>
      <c r="BE399" s="15">
        <v>43887</v>
      </c>
      <c r="BG399" t="s">
        <v>3117</v>
      </c>
      <c r="BH399">
        <v>1</v>
      </c>
      <c r="BI399" t="s">
        <v>139</v>
      </c>
      <c r="BJ399" s="15"/>
      <c r="BK399" t="s">
        <v>146</v>
      </c>
      <c r="BM399" s="16"/>
      <c r="BO399" s="16"/>
      <c r="BP399" t="s">
        <v>147</v>
      </c>
      <c r="BQ399" t="s">
        <v>147</v>
      </c>
      <c r="BS399">
        <v>1</v>
      </c>
      <c r="BT399" t="b">
        <v>0</v>
      </c>
      <c r="BV399">
        <v>1</v>
      </c>
      <c r="BW399">
        <v>0.5</v>
      </c>
      <c r="BX399" t="s">
        <v>1103</v>
      </c>
      <c r="BY399" t="s">
        <v>6416</v>
      </c>
      <c r="BZ399" t="s">
        <v>6417</v>
      </c>
      <c r="CA399" t="s">
        <v>6825</v>
      </c>
      <c r="CB399" t="s">
        <v>6448</v>
      </c>
      <c r="CD399" t="s">
        <v>6425</v>
      </c>
      <c r="CI399">
        <v>39.842487783000003</v>
      </c>
      <c r="CJ399">
        <v>-109.91606029099999</v>
      </c>
      <c r="CN399" t="s">
        <v>1971</v>
      </c>
      <c r="CO399" t="s">
        <v>298</v>
      </c>
      <c r="CV399" t="s">
        <v>154</v>
      </c>
      <c r="CW399" t="s">
        <v>514</v>
      </c>
      <c r="CX399" t="s">
        <v>1414</v>
      </c>
      <c r="DC399" s="15"/>
      <c r="DH399" t="s">
        <v>146</v>
      </c>
    </row>
    <row r="400" spans="1:112" x14ac:dyDescent="0.25">
      <c r="A400" t="s">
        <v>6416</v>
      </c>
      <c r="B400" t="s">
        <v>6417</v>
      </c>
      <c r="C400" t="s">
        <v>7183</v>
      </c>
      <c r="D400" t="s">
        <v>124</v>
      </c>
      <c r="E400" t="s">
        <v>125</v>
      </c>
      <c r="G400" s="15">
        <v>43627</v>
      </c>
      <c r="J400" s="15"/>
      <c r="T400" t="s">
        <v>6419</v>
      </c>
      <c r="V400" t="s">
        <v>6801</v>
      </c>
      <c r="AA400" t="s">
        <v>6421</v>
      </c>
      <c r="AB400" t="s">
        <v>6416</v>
      </c>
      <c r="AC400" t="s">
        <v>6422</v>
      </c>
      <c r="AD400" t="s">
        <v>1407</v>
      </c>
      <c r="AE400" t="s">
        <v>1544</v>
      </c>
      <c r="AF400" t="s">
        <v>137</v>
      </c>
      <c r="AG400" t="s">
        <v>1408</v>
      </c>
      <c r="AI400" t="s">
        <v>139</v>
      </c>
      <c r="AK400" t="s">
        <v>140</v>
      </c>
      <c r="AM400" t="s">
        <v>141</v>
      </c>
      <c r="AZ400" t="s">
        <v>2762</v>
      </c>
      <c r="BA400" t="s">
        <v>1208</v>
      </c>
      <c r="BB400" t="s">
        <v>2763</v>
      </c>
      <c r="BC400" t="s">
        <v>2764</v>
      </c>
      <c r="BE400" s="15">
        <v>43631</v>
      </c>
      <c r="BG400" t="s">
        <v>3117</v>
      </c>
      <c r="BH400">
        <v>1</v>
      </c>
      <c r="BI400" t="s">
        <v>139</v>
      </c>
      <c r="BJ400" s="15"/>
      <c r="BK400" t="s">
        <v>146</v>
      </c>
      <c r="BM400" s="16"/>
      <c r="BO400" s="16"/>
      <c r="BP400" t="s">
        <v>147</v>
      </c>
      <c r="BQ400" t="s">
        <v>147</v>
      </c>
      <c r="BS400">
        <v>1</v>
      </c>
      <c r="BT400" t="b">
        <v>0</v>
      </c>
      <c r="BV400">
        <v>1</v>
      </c>
      <c r="BW400">
        <v>0.5</v>
      </c>
      <c r="BX400" t="s">
        <v>1103</v>
      </c>
      <c r="BY400" t="s">
        <v>6416</v>
      </c>
      <c r="BZ400" t="s">
        <v>6417</v>
      </c>
      <c r="CA400" t="s">
        <v>6802</v>
      </c>
      <c r="CB400" t="s">
        <v>6448</v>
      </c>
      <c r="CD400" t="s">
        <v>6803</v>
      </c>
      <c r="CI400">
        <v>40.084967675999998</v>
      </c>
      <c r="CJ400">
        <v>-109.675747122</v>
      </c>
      <c r="CN400" t="s">
        <v>1971</v>
      </c>
      <c r="CO400" t="s">
        <v>298</v>
      </c>
      <c r="CV400" t="s">
        <v>154</v>
      </c>
      <c r="CW400" t="s">
        <v>514</v>
      </c>
      <c r="CX400" t="s">
        <v>1414</v>
      </c>
      <c r="DC400" s="15"/>
      <c r="DH400" t="s">
        <v>146</v>
      </c>
    </row>
    <row r="401" spans="1:112" x14ac:dyDescent="0.25">
      <c r="A401" t="s">
        <v>7184</v>
      </c>
      <c r="B401" t="s">
        <v>7185</v>
      </c>
      <c r="C401" t="s">
        <v>7186</v>
      </c>
      <c r="D401" t="s">
        <v>124</v>
      </c>
      <c r="E401" t="s">
        <v>125</v>
      </c>
      <c r="F401" t="s">
        <v>6642</v>
      </c>
      <c r="G401" s="15">
        <v>43577</v>
      </c>
      <c r="H401" t="s">
        <v>760</v>
      </c>
      <c r="I401" t="s">
        <v>1791</v>
      </c>
      <c r="J401" s="15"/>
      <c r="T401" t="s">
        <v>7187</v>
      </c>
      <c r="U401" t="s">
        <v>7188</v>
      </c>
      <c r="V401" t="s">
        <v>7189</v>
      </c>
      <c r="AA401" t="s">
        <v>7190</v>
      </c>
      <c r="AB401" t="s">
        <v>7184</v>
      </c>
      <c r="AC401" t="s">
        <v>7191</v>
      </c>
      <c r="AD401" t="s">
        <v>7192</v>
      </c>
      <c r="AE401" t="s">
        <v>1544</v>
      </c>
      <c r="AF401" t="s">
        <v>137</v>
      </c>
      <c r="AG401" t="s">
        <v>1408</v>
      </c>
      <c r="AI401" t="s">
        <v>139</v>
      </c>
      <c r="AK401" t="s">
        <v>140</v>
      </c>
      <c r="AM401" t="s">
        <v>141</v>
      </c>
      <c r="AZ401" t="s">
        <v>2762</v>
      </c>
      <c r="BA401" t="s">
        <v>1208</v>
      </c>
      <c r="BB401" t="s">
        <v>2763</v>
      </c>
      <c r="BC401" t="s">
        <v>2764</v>
      </c>
      <c r="BD401" t="s">
        <v>7188</v>
      </c>
      <c r="BE401" s="15">
        <v>43579</v>
      </c>
      <c r="BG401" t="s">
        <v>1968</v>
      </c>
      <c r="BH401">
        <v>0.9</v>
      </c>
      <c r="BI401" t="s">
        <v>139</v>
      </c>
      <c r="BJ401" s="15"/>
      <c r="BK401" t="s">
        <v>146</v>
      </c>
      <c r="BL401">
        <v>4</v>
      </c>
      <c r="BM401" s="16">
        <v>43577.489583333299</v>
      </c>
      <c r="BO401" s="16"/>
      <c r="BP401" t="s">
        <v>147</v>
      </c>
      <c r="BQ401" t="s">
        <v>147</v>
      </c>
      <c r="BS401">
        <v>0.9</v>
      </c>
      <c r="BT401" t="b">
        <v>0</v>
      </c>
      <c r="BV401">
        <v>0.9</v>
      </c>
      <c r="BW401">
        <v>0.45</v>
      </c>
      <c r="BX401" t="s">
        <v>1103</v>
      </c>
      <c r="BY401" t="s">
        <v>7184</v>
      </c>
      <c r="BZ401" t="s">
        <v>7185</v>
      </c>
      <c r="CA401" t="s">
        <v>7193</v>
      </c>
      <c r="CB401" t="s">
        <v>7194</v>
      </c>
      <c r="CD401" t="s">
        <v>7195</v>
      </c>
      <c r="CI401">
        <v>39.367629000000001</v>
      </c>
      <c r="CJ401">
        <v>-75.458477000000002</v>
      </c>
      <c r="CN401" t="s">
        <v>7196</v>
      </c>
      <c r="CO401" t="s">
        <v>298</v>
      </c>
      <c r="CV401" t="s">
        <v>154</v>
      </c>
      <c r="CW401" t="s">
        <v>1433</v>
      </c>
      <c r="CX401" t="s">
        <v>3527</v>
      </c>
      <c r="DC401" s="15"/>
      <c r="DH401" t="s">
        <v>146</v>
      </c>
    </row>
    <row r="402" spans="1:112" x14ac:dyDescent="0.25">
      <c r="A402" t="s">
        <v>7184</v>
      </c>
      <c r="B402" t="s">
        <v>7185</v>
      </c>
      <c r="C402" t="s">
        <v>7197</v>
      </c>
      <c r="D402" t="s">
        <v>124</v>
      </c>
      <c r="E402" t="s">
        <v>125</v>
      </c>
      <c r="F402" t="s">
        <v>6642</v>
      </c>
      <c r="G402" s="15">
        <v>43577</v>
      </c>
      <c r="H402" t="s">
        <v>7198</v>
      </c>
      <c r="I402" t="s">
        <v>1791</v>
      </c>
      <c r="J402" s="15"/>
      <c r="T402" t="s">
        <v>7187</v>
      </c>
      <c r="U402" t="s">
        <v>7188</v>
      </c>
      <c r="V402" t="s">
        <v>7199</v>
      </c>
      <c r="AA402" t="s">
        <v>7190</v>
      </c>
      <c r="AB402" t="s">
        <v>7184</v>
      </c>
      <c r="AC402" t="s">
        <v>7191</v>
      </c>
      <c r="AD402" t="s">
        <v>7192</v>
      </c>
      <c r="AE402" t="s">
        <v>1544</v>
      </c>
      <c r="AF402" t="s">
        <v>137</v>
      </c>
      <c r="AG402" t="s">
        <v>1408</v>
      </c>
      <c r="AI402" t="s">
        <v>139</v>
      </c>
      <c r="AK402" t="s">
        <v>140</v>
      </c>
      <c r="AM402" t="s">
        <v>141</v>
      </c>
      <c r="AZ402" t="s">
        <v>2762</v>
      </c>
      <c r="BA402" t="s">
        <v>1208</v>
      </c>
      <c r="BB402" t="s">
        <v>2763</v>
      </c>
      <c r="BC402" t="s">
        <v>2764</v>
      </c>
      <c r="BD402" t="s">
        <v>7188</v>
      </c>
      <c r="BE402" s="15">
        <v>43579</v>
      </c>
      <c r="BG402" t="s">
        <v>1968</v>
      </c>
      <c r="BH402">
        <v>0.9</v>
      </c>
      <c r="BI402" t="s">
        <v>139</v>
      </c>
      <c r="BJ402" s="15"/>
      <c r="BK402" t="s">
        <v>146</v>
      </c>
      <c r="BL402">
        <v>4</v>
      </c>
      <c r="BM402" s="16">
        <v>43577.502083333296</v>
      </c>
      <c r="BO402" s="16"/>
      <c r="BP402" t="s">
        <v>147</v>
      </c>
      <c r="BQ402" t="s">
        <v>147</v>
      </c>
      <c r="BS402">
        <v>0.9</v>
      </c>
      <c r="BT402" t="b">
        <v>0</v>
      </c>
      <c r="BV402">
        <v>0.9</v>
      </c>
      <c r="BW402">
        <v>0.45</v>
      </c>
      <c r="BX402" t="s">
        <v>1103</v>
      </c>
      <c r="BY402" t="s">
        <v>7184</v>
      </c>
      <c r="BZ402" t="s">
        <v>7185</v>
      </c>
      <c r="CA402" t="s">
        <v>7200</v>
      </c>
      <c r="CB402" t="s">
        <v>7194</v>
      </c>
      <c r="CD402" t="s">
        <v>7195</v>
      </c>
      <c r="CI402">
        <v>39.454999999999998</v>
      </c>
      <c r="CJ402">
        <v>-75.56</v>
      </c>
      <c r="CN402" t="s">
        <v>7196</v>
      </c>
      <c r="CO402" t="s">
        <v>298</v>
      </c>
      <c r="CV402" t="s">
        <v>154</v>
      </c>
      <c r="CW402" t="s">
        <v>5783</v>
      </c>
      <c r="CX402" t="s">
        <v>1464</v>
      </c>
      <c r="DC402" s="15"/>
      <c r="DH402" t="s">
        <v>146</v>
      </c>
    </row>
    <row r="403" spans="1:112" x14ac:dyDescent="0.25">
      <c r="A403" t="s">
        <v>7184</v>
      </c>
      <c r="B403" t="s">
        <v>7185</v>
      </c>
      <c r="C403" t="s">
        <v>7201</v>
      </c>
      <c r="D403" t="s">
        <v>124</v>
      </c>
      <c r="E403" t="s">
        <v>125</v>
      </c>
      <c r="F403" t="s">
        <v>6642</v>
      </c>
      <c r="G403" s="15">
        <v>43577</v>
      </c>
      <c r="H403" t="s">
        <v>1006</v>
      </c>
      <c r="I403" t="s">
        <v>1791</v>
      </c>
      <c r="J403" s="15"/>
      <c r="T403" t="s">
        <v>7187</v>
      </c>
      <c r="U403" t="s">
        <v>7188</v>
      </c>
      <c r="V403" t="s">
        <v>7202</v>
      </c>
      <c r="AA403" t="s">
        <v>7190</v>
      </c>
      <c r="AB403" t="s">
        <v>7184</v>
      </c>
      <c r="AC403" t="s">
        <v>7191</v>
      </c>
      <c r="AD403" t="s">
        <v>7192</v>
      </c>
      <c r="AE403" t="s">
        <v>1544</v>
      </c>
      <c r="AF403" t="s">
        <v>137</v>
      </c>
      <c r="AG403" t="s">
        <v>1408</v>
      </c>
      <c r="AI403" t="s">
        <v>139</v>
      </c>
      <c r="AK403" t="s">
        <v>140</v>
      </c>
      <c r="AM403" t="s">
        <v>141</v>
      </c>
      <c r="AZ403" t="s">
        <v>2762</v>
      </c>
      <c r="BA403" t="s">
        <v>1208</v>
      </c>
      <c r="BB403" t="s">
        <v>2763</v>
      </c>
      <c r="BC403" t="s">
        <v>2764</v>
      </c>
      <c r="BD403" t="s">
        <v>7188</v>
      </c>
      <c r="BE403" s="15">
        <v>43579</v>
      </c>
      <c r="BG403" t="s">
        <v>1968</v>
      </c>
      <c r="BH403">
        <v>0.9</v>
      </c>
      <c r="BI403" t="s">
        <v>139</v>
      </c>
      <c r="BJ403" s="15"/>
      <c r="BK403" t="s">
        <v>146</v>
      </c>
      <c r="BL403">
        <v>4</v>
      </c>
      <c r="BM403" s="16">
        <v>43577.511805555601</v>
      </c>
      <c r="BO403" s="16"/>
      <c r="BP403" t="s">
        <v>147</v>
      </c>
      <c r="BQ403" t="s">
        <v>147</v>
      </c>
      <c r="BS403">
        <v>0.9</v>
      </c>
      <c r="BT403" t="b">
        <v>0</v>
      </c>
      <c r="BV403">
        <v>0.9</v>
      </c>
      <c r="BW403">
        <v>0.45</v>
      </c>
      <c r="BX403" t="s">
        <v>1103</v>
      </c>
      <c r="BY403" t="s">
        <v>7184</v>
      </c>
      <c r="BZ403" t="s">
        <v>7185</v>
      </c>
      <c r="CA403" t="s">
        <v>7203</v>
      </c>
      <c r="CB403" t="s">
        <v>6448</v>
      </c>
      <c r="CD403" t="s">
        <v>7195</v>
      </c>
      <c r="CI403">
        <v>39.512777</v>
      </c>
      <c r="CJ403">
        <v>-75.553443999999999</v>
      </c>
      <c r="CN403" t="s">
        <v>7196</v>
      </c>
      <c r="CO403" t="s">
        <v>298</v>
      </c>
      <c r="CV403" t="s">
        <v>154</v>
      </c>
      <c r="CW403" t="s">
        <v>5783</v>
      </c>
      <c r="CX403" t="s">
        <v>1464</v>
      </c>
      <c r="DC403" s="15"/>
      <c r="DH403" t="s">
        <v>146</v>
      </c>
    </row>
    <row r="404" spans="1:112" x14ac:dyDescent="0.25">
      <c r="A404" t="s">
        <v>7184</v>
      </c>
      <c r="B404" t="s">
        <v>7185</v>
      </c>
      <c r="C404" t="s">
        <v>7204</v>
      </c>
      <c r="D404" t="s">
        <v>124</v>
      </c>
      <c r="E404" t="s">
        <v>125</v>
      </c>
      <c r="F404" t="s">
        <v>6642</v>
      </c>
      <c r="G404" s="15">
        <v>43577</v>
      </c>
      <c r="H404" t="s">
        <v>7205</v>
      </c>
      <c r="I404" t="s">
        <v>1791</v>
      </c>
      <c r="J404" s="15"/>
      <c r="T404" t="s">
        <v>7187</v>
      </c>
      <c r="U404" t="s">
        <v>7188</v>
      </c>
      <c r="V404" t="s">
        <v>7206</v>
      </c>
      <c r="AA404" t="s">
        <v>7190</v>
      </c>
      <c r="AB404" t="s">
        <v>7184</v>
      </c>
      <c r="AC404" t="s">
        <v>7191</v>
      </c>
      <c r="AD404" t="s">
        <v>7192</v>
      </c>
      <c r="AE404" t="s">
        <v>1544</v>
      </c>
      <c r="AF404" t="s">
        <v>137</v>
      </c>
      <c r="AG404" t="s">
        <v>1408</v>
      </c>
      <c r="AI404" t="s">
        <v>139</v>
      </c>
      <c r="AK404" t="s">
        <v>140</v>
      </c>
      <c r="AM404" t="s">
        <v>141</v>
      </c>
      <c r="AZ404" t="s">
        <v>2762</v>
      </c>
      <c r="BA404" t="s">
        <v>1208</v>
      </c>
      <c r="BB404" t="s">
        <v>2763</v>
      </c>
      <c r="BC404" t="s">
        <v>2764</v>
      </c>
      <c r="BD404" t="s">
        <v>7188</v>
      </c>
      <c r="BE404" s="15">
        <v>43579</v>
      </c>
      <c r="BG404" t="s">
        <v>1968</v>
      </c>
      <c r="BH404">
        <v>0.9</v>
      </c>
      <c r="BI404" t="s">
        <v>139</v>
      </c>
      <c r="BJ404" s="15"/>
      <c r="BK404" t="s">
        <v>146</v>
      </c>
      <c r="BL404">
        <v>4</v>
      </c>
      <c r="BM404" s="16">
        <v>43577.514583333301</v>
      </c>
      <c r="BO404" s="16"/>
      <c r="BP404" t="s">
        <v>147</v>
      </c>
      <c r="BQ404" t="s">
        <v>147</v>
      </c>
      <c r="BS404">
        <v>0.9</v>
      </c>
      <c r="BT404" t="b">
        <v>0</v>
      </c>
      <c r="BV404">
        <v>0.9</v>
      </c>
      <c r="BW404">
        <v>0.45</v>
      </c>
      <c r="BX404" t="s">
        <v>1103</v>
      </c>
      <c r="BY404" t="s">
        <v>7184</v>
      </c>
      <c r="BZ404" t="s">
        <v>7185</v>
      </c>
      <c r="CA404" t="s">
        <v>7207</v>
      </c>
      <c r="CB404" t="s">
        <v>7194</v>
      </c>
      <c r="CD404" t="s">
        <v>7195</v>
      </c>
      <c r="CI404">
        <v>38.924844999999998</v>
      </c>
      <c r="CJ404">
        <v>-75.098574999999997</v>
      </c>
      <c r="CN404" t="s">
        <v>7196</v>
      </c>
      <c r="CO404" t="s">
        <v>298</v>
      </c>
      <c r="CV404" t="s">
        <v>154</v>
      </c>
      <c r="CW404" t="s">
        <v>5783</v>
      </c>
      <c r="CX404" t="s">
        <v>3706</v>
      </c>
      <c r="DC404" s="15"/>
      <c r="DH404" t="s">
        <v>146</v>
      </c>
    </row>
    <row r="405" spans="1:112" x14ac:dyDescent="0.25">
      <c r="A405" t="s">
        <v>7184</v>
      </c>
      <c r="B405" t="s">
        <v>7185</v>
      </c>
      <c r="C405" t="s">
        <v>7208</v>
      </c>
      <c r="D405" t="s">
        <v>124</v>
      </c>
      <c r="E405" t="s">
        <v>125</v>
      </c>
      <c r="F405" t="s">
        <v>6642</v>
      </c>
      <c r="G405" s="15">
        <v>43577</v>
      </c>
      <c r="H405" t="s">
        <v>595</v>
      </c>
      <c r="I405" t="s">
        <v>1791</v>
      </c>
      <c r="J405" s="15"/>
      <c r="T405" t="s">
        <v>7187</v>
      </c>
      <c r="U405" t="s">
        <v>7188</v>
      </c>
      <c r="V405" t="s">
        <v>7209</v>
      </c>
      <c r="AA405" t="s">
        <v>7190</v>
      </c>
      <c r="AB405" t="s">
        <v>7184</v>
      </c>
      <c r="AC405" t="s">
        <v>7191</v>
      </c>
      <c r="AD405" t="s">
        <v>7192</v>
      </c>
      <c r="AE405" t="s">
        <v>1544</v>
      </c>
      <c r="AF405" t="s">
        <v>137</v>
      </c>
      <c r="AG405" t="s">
        <v>1408</v>
      </c>
      <c r="AI405" t="s">
        <v>139</v>
      </c>
      <c r="AK405" t="s">
        <v>140</v>
      </c>
      <c r="AM405" t="s">
        <v>141</v>
      </c>
      <c r="AZ405" t="s">
        <v>2762</v>
      </c>
      <c r="BA405" t="s">
        <v>1208</v>
      </c>
      <c r="BB405" t="s">
        <v>2763</v>
      </c>
      <c r="BC405" t="s">
        <v>2764</v>
      </c>
      <c r="BD405" t="s">
        <v>7188</v>
      </c>
      <c r="BE405" s="15">
        <v>43579</v>
      </c>
      <c r="BG405" t="s">
        <v>1968</v>
      </c>
      <c r="BH405">
        <v>0.9</v>
      </c>
      <c r="BI405" t="s">
        <v>139</v>
      </c>
      <c r="BJ405" s="15"/>
      <c r="BK405" t="s">
        <v>146</v>
      </c>
      <c r="BL405">
        <v>4</v>
      </c>
      <c r="BM405" s="16">
        <v>43577.5222222222</v>
      </c>
      <c r="BO405" s="16"/>
      <c r="BP405" t="s">
        <v>147</v>
      </c>
      <c r="BQ405" t="s">
        <v>147</v>
      </c>
      <c r="BS405">
        <v>0.9</v>
      </c>
      <c r="BT405" t="b">
        <v>0</v>
      </c>
      <c r="BV405">
        <v>0.9</v>
      </c>
      <c r="BW405">
        <v>0.45</v>
      </c>
      <c r="BX405" t="s">
        <v>1103</v>
      </c>
      <c r="BY405" t="s">
        <v>7184</v>
      </c>
      <c r="BZ405" t="s">
        <v>7185</v>
      </c>
      <c r="CA405" t="s">
        <v>7210</v>
      </c>
      <c r="CB405" t="s">
        <v>6448</v>
      </c>
      <c r="CD405" t="s">
        <v>7195</v>
      </c>
      <c r="CI405">
        <v>39.590833000000003</v>
      </c>
      <c r="CJ405">
        <v>-75.563721999999999</v>
      </c>
      <c r="CN405" t="s">
        <v>7196</v>
      </c>
      <c r="CO405" t="s">
        <v>298</v>
      </c>
      <c r="CV405" t="s">
        <v>154</v>
      </c>
      <c r="CW405" t="s">
        <v>5783</v>
      </c>
      <c r="CX405" t="s">
        <v>1464</v>
      </c>
      <c r="DC405" s="15"/>
      <c r="DH405" t="s">
        <v>146</v>
      </c>
    </row>
    <row r="406" spans="1:112" x14ac:dyDescent="0.25">
      <c r="A406" t="s">
        <v>7184</v>
      </c>
      <c r="B406" t="s">
        <v>7185</v>
      </c>
      <c r="C406" t="s">
        <v>7211</v>
      </c>
      <c r="D406" t="s">
        <v>124</v>
      </c>
      <c r="E406" t="s">
        <v>125</v>
      </c>
      <c r="F406" t="s">
        <v>6642</v>
      </c>
      <c r="G406" s="15">
        <v>43577</v>
      </c>
      <c r="H406" t="s">
        <v>1078</v>
      </c>
      <c r="I406" t="s">
        <v>1791</v>
      </c>
      <c r="J406" s="15"/>
      <c r="T406" t="s">
        <v>7187</v>
      </c>
      <c r="U406" t="s">
        <v>7188</v>
      </c>
      <c r="V406" t="s">
        <v>7212</v>
      </c>
      <c r="AA406" t="s">
        <v>7190</v>
      </c>
      <c r="AB406" t="s">
        <v>7184</v>
      </c>
      <c r="AC406" t="s">
        <v>7191</v>
      </c>
      <c r="AD406" t="s">
        <v>7192</v>
      </c>
      <c r="AE406" t="s">
        <v>1544</v>
      </c>
      <c r="AF406" t="s">
        <v>137</v>
      </c>
      <c r="AG406" t="s">
        <v>1408</v>
      </c>
      <c r="AI406" t="s">
        <v>139</v>
      </c>
      <c r="AK406" t="s">
        <v>140</v>
      </c>
      <c r="AM406" t="s">
        <v>141</v>
      </c>
      <c r="AZ406" t="s">
        <v>2762</v>
      </c>
      <c r="BA406" t="s">
        <v>1208</v>
      </c>
      <c r="BB406" t="s">
        <v>2763</v>
      </c>
      <c r="BC406" t="s">
        <v>2764</v>
      </c>
      <c r="BD406" t="s">
        <v>7188</v>
      </c>
      <c r="BE406" s="15">
        <v>43579</v>
      </c>
      <c r="BG406" t="s">
        <v>1968</v>
      </c>
      <c r="BH406">
        <v>0.9</v>
      </c>
      <c r="BI406" t="s">
        <v>139</v>
      </c>
      <c r="BJ406" s="15"/>
      <c r="BK406" t="s">
        <v>146</v>
      </c>
      <c r="BL406">
        <v>4</v>
      </c>
      <c r="BM406" s="16">
        <v>43577.532638888901</v>
      </c>
      <c r="BO406" s="16"/>
      <c r="BP406" t="s">
        <v>147</v>
      </c>
      <c r="BQ406" t="s">
        <v>147</v>
      </c>
      <c r="BS406">
        <v>0.9</v>
      </c>
      <c r="BT406" t="b">
        <v>0</v>
      </c>
      <c r="BV406">
        <v>0.9</v>
      </c>
      <c r="BW406">
        <v>0.45</v>
      </c>
      <c r="BX406" t="s">
        <v>1103</v>
      </c>
      <c r="BY406" t="s">
        <v>7184</v>
      </c>
      <c r="BZ406" t="s">
        <v>7185</v>
      </c>
      <c r="CA406" t="s">
        <v>7213</v>
      </c>
      <c r="CB406" t="s">
        <v>6448</v>
      </c>
      <c r="CD406" t="s">
        <v>7195</v>
      </c>
      <c r="CI406">
        <v>39.654722</v>
      </c>
      <c r="CJ406">
        <v>-75.546777000000006</v>
      </c>
      <c r="CN406" t="s">
        <v>7196</v>
      </c>
      <c r="CO406" t="s">
        <v>298</v>
      </c>
      <c r="CV406" t="s">
        <v>154</v>
      </c>
      <c r="CW406" t="s">
        <v>5783</v>
      </c>
      <c r="CX406" t="s">
        <v>1464</v>
      </c>
      <c r="DC406" s="15"/>
      <c r="DH406" t="s">
        <v>146</v>
      </c>
    </row>
    <row r="407" spans="1:112" x14ac:dyDescent="0.25">
      <c r="A407" t="s">
        <v>7184</v>
      </c>
      <c r="B407" t="s">
        <v>7185</v>
      </c>
      <c r="C407" t="s">
        <v>7214</v>
      </c>
      <c r="D407" t="s">
        <v>124</v>
      </c>
      <c r="E407" t="s">
        <v>125</v>
      </c>
      <c r="F407" t="s">
        <v>6642</v>
      </c>
      <c r="G407" s="15">
        <v>43577</v>
      </c>
      <c r="H407" t="s">
        <v>1078</v>
      </c>
      <c r="I407" t="s">
        <v>1791</v>
      </c>
      <c r="J407" s="15"/>
      <c r="T407" t="s">
        <v>7187</v>
      </c>
      <c r="U407" t="s">
        <v>7188</v>
      </c>
      <c r="V407" t="s">
        <v>7215</v>
      </c>
      <c r="AA407" t="s">
        <v>7190</v>
      </c>
      <c r="AB407" t="s">
        <v>7184</v>
      </c>
      <c r="AC407" t="s">
        <v>7191</v>
      </c>
      <c r="AD407" t="s">
        <v>7192</v>
      </c>
      <c r="AE407" t="s">
        <v>1544</v>
      </c>
      <c r="AF407" t="s">
        <v>137</v>
      </c>
      <c r="AG407" t="s">
        <v>1408</v>
      </c>
      <c r="AI407" t="s">
        <v>139</v>
      </c>
      <c r="AK407" t="s">
        <v>140</v>
      </c>
      <c r="AM407" t="s">
        <v>141</v>
      </c>
      <c r="AZ407" t="s">
        <v>2762</v>
      </c>
      <c r="BA407" t="s">
        <v>1208</v>
      </c>
      <c r="BB407" t="s">
        <v>2763</v>
      </c>
      <c r="BC407" t="s">
        <v>2764</v>
      </c>
      <c r="BD407" t="s">
        <v>7188</v>
      </c>
      <c r="BE407" s="15">
        <v>43578</v>
      </c>
      <c r="BG407" t="s">
        <v>1968</v>
      </c>
      <c r="BH407">
        <v>0.9</v>
      </c>
      <c r="BI407" t="s">
        <v>139</v>
      </c>
      <c r="BJ407" s="15"/>
      <c r="BK407" t="s">
        <v>146</v>
      </c>
      <c r="BL407">
        <v>4</v>
      </c>
      <c r="BM407" s="16">
        <v>43577.532638888901</v>
      </c>
      <c r="BO407" s="16"/>
      <c r="BP407" t="s">
        <v>147</v>
      </c>
      <c r="BQ407" t="s">
        <v>147</v>
      </c>
      <c r="BS407">
        <v>0.9</v>
      </c>
      <c r="BT407" t="b">
        <v>0</v>
      </c>
      <c r="BV407">
        <v>0.9</v>
      </c>
      <c r="BW407">
        <v>0.45</v>
      </c>
      <c r="BX407" t="s">
        <v>1103</v>
      </c>
      <c r="BY407" t="s">
        <v>7184</v>
      </c>
      <c r="BZ407" t="s">
        <v>7185</v>
      </c>
      <c r="CA407" t="s">
        <v>7216</v>
      </c>
      <c r="CB407" t="s">
        <v>7194</v>
      </c>
      <c r="CD407" t="s">
        <v>7195</v>
      </c>
      <c r="CI407">
        <v>39.084763000000002</v>
      </c>
      <c r="CJ407">
        <v>-75.185513</v>
      </c>
      <c r="CN407" t="s">
        <v>7196</v>
      </c>
      <c r="CO407" t="s">
        <v>298</v>
      </c>
      <c r="CV407" t="s">
        <v>154</v>
      </c>
      <c r="CW407" t="s">
        <v>1433</v>
      </c>
      <c r="CX407" t="s">
        <v>1801</v>
      </c>
      <c r="DC407" s="15"/>
      <c r="DH407" t="s">
        <v>146</v>
      </c>
    </row>
    <row r="408" spans="1:112" x14ac:dyDescent="0.25">
      <c r="A408" t="s">
        <v>7184</v>
      </c>
      <c r="B408" t="s">
        <v>7185</v>
      </c>
      <c r="C408" t="s">
        <v>7217</v>
      </c>
      <c r="D408" t="s">
        <v>124</v>
      </c>
      <c r="E408" t="s">
        <v>125</v>
      </c>
      <c r="F408" t="s">
        <v>6642</v>
      </c>
      <c r="G408" s="15">
        <v>43577</v>
      </c>
      <c r="H408" t="s">
        <v>1236</v>
      </c>
      <c r="I408" t="s">
        <v>1791</v>
      </c>
      <c r="J408" s="15"/>
      <c r="T408" t="s">
        <v>7187</v>
      </c>
      <c r="U408" t="s">
        <v>7188</v>
      </c>
      <c r="V408" t="s">
        <v>7218</v>
      </c>
      <c r="AA408" t="s">
        <v>7190</v>
      </c>
      <c r="AB408" t="s">
        <v>7184</v>
      </c>
      <c r="AC408" t="s">
        <v>7191</v>
      </c>
      <c r="AD408" t="s">
        <v>7192</v>
      </c>
      <c r="AE408" t="s">
        <v>1544</v>
      </c>
      <c r="AF408" t="s">
        <v>137</v>
      </c>
      <c r="AG408" t="s">
        <v>1408</v>
      </c>
      <c r="AI408" t="s">
        <v>139</v>
      </c>
      <c r="AK408" t="s">
        <v>140</v>
      </c>
      <c r="AM408" t="s">
        <v>141</v>
      </c>
      <c r="AZ408" t="s">
        <v>2762</v>
      </c>
      <c r="BA408" t="s">
        <v>1208</v>
      </c>
      <c r="BB408" t="s">
        <v>2763</v>
      </c>
      <c r="BC408" t="s">
        <v>2764</v>
      </c>
      <c r="BD408" t="s">
        <v>7188</v>
      </c>
      <c r="BE408" s="15">
        <v>43579</v>
      </c>
      <c r="BG408" t="s">
        <v>1968</v>
      </c>
      <c r="BH408">
        <v>0.9</v>
      </c>
      <c r="BI408" t="s">
        <v>139</v>
      </c>
      <c r="BJ408" s="15"/>
      <c r="BK408" t="s">
        <v>146</v>
      </c>
      <c r="BL408">
        <v>4</v>
      </c>
      <c r="BM408" s="16">
        <v>43577.541666666701</v>
      </c>
      <c r="BO408" s="16"/>
      <c r="BP408" t="s">
        <v>147</v>
      </c>
      <c r="BQ408" t="s">
        <v>147</v>
      </c>
      <c r="BS408">
        <v>0.9</v>
      </c>
      <c r="BT408" t="b">
        <v>0</v>
      </c>
      <c r="BV408">
        <v>0.9</v>
      </c>
      <c r="BW408">
        <v>0.45</v>
      </c>
      <c r="BX408" t="s">
        <v>1103</v>
      </c>
      <c r="BY408" t="s">
        <v>7184</v>
      </c>
      <c r="BZ408" t="s">
        <v>7185</v>
      </c>
      <c r="CA408" t="s">
        <v>7219</v>
      </c>
      <c r="CB408" t="s">
        <v>6448</v>
      </c>
      <c r="CD408" t="s">
        <v>7195</v>
      </c>
      <c r="CI408">
        <v>39.719721999999997</v>
      </c>
      <c r="CJ408">
        <v>-75.506777</v>
      </c>
      <c r="CN408" t="s">
        <v>7196</v>
      </c>
      <c r="CO408" t="s">
        <v>298</v>
      </c>
      <c r="CV408" t="s">
        <v>154</v>
      </c>
      <c r="CW408" t="s">
        <v>5783</v>
      </c>
      <c r="CX408" t="s">
        <v>1464</v>
      </c>
      <c r="DC408" s="15"/>
      <c r="DH408" t="s">
        <v>146</v>
      </c>
    </row>
    <row r="409" spans="1:112" x14ac:dyDescent="0.25">
      <c r="A409" t="s">
        <v>7184</v>
      </c>
      <c r="B409" t="s">
        <v>7185</v>
      </c>
      <c r="C409" t="s">
        <v>7220</v>
      </c>
      <c r="D409" t="s">
        <v>124</v>
      </c>
      <c r="E409" t="s">
        <v>125</v>
      </c>
      <c r="F409" t="s">
        <v>6642</v>
      </c>
      <c r="G409" s="15">
        <v>43577</v>
      </c>
      <c r="H409" t="s">
        <v>1083</v>
      </c>
      <c r="I409" t="s">
        <v>1791</v>
      </c>
      <c r="J409" s="15"/>
      <c r="T409" t="s">
        <v>7187</v>
      </c>
      <c r="U409" t="s">
        <v>7188</v>
      </c>
      <c r="V409" t="s">
        <v>7221</v>
      </c>
      <c r="AA409" t="s">
        <v>7190</v>
      </c>
      <c r="AB409" t="s">
        <v>7184</v>
      </c>
      <c r="AC409" t="s">
        <v>7191</v>
      </c>
      <c r="AD409" t="s">
        <v>7192</v>
      </c>
      <c r="AE409" t="s">
        <v>1544</v>
      </c>
      <c r="AF409" t="s">
        <v>137</v>
      </c>
      <c r="AG409" t="s">
        <v>1408</v>
      </c>
      <c r="AI409" t="s">
        <v>139</v>
      </c>
      <c r="AK409" t="s">
        <v>140</v>
      </c>
      <c r="AM409" t="s">
        <v>141</v>
      </c>
      <c r="AZ409" t="s">
        <v>2762</v>
      </c>
      <c r="BA409" t="s">
        <v>1208</v>
      </c>
      <c r="BB409" t="s">
        <v>2763</v>
      </c>
      <c r="BC409" t="s">
        <v>2764</v>
      </c>
      <c r="BD409" t="s">
        <v>7188</v>
      </c>
      <c r="BE409" s="15">
        <v>43578</v>
      </c>
      <c r="BG409" t="s">
        <v>1968</v>
      </c>
      <c r="BH409">
        <v>0.9</v>
      </c>
      <c r="BI409" t="s">
        <v>139</v>
      </c>
      <c r="BJ409" s="15"/>
      <c r="BK409" t="s">
        <v>146</v>
      </c>
      <c r="BL409">
        <v>4</v>
      </c>
      <c r="BM409" s="16">
        <v>43577.547916666699</v>
      </c>
      <c r="BO409" s="16"/>
      <c r="BP409" t="s">
        <v>147</v>
      </c>
      <c r="BQ409" t="s">
        <v>147</v>
      </c>
      <c r="BS409">
        <v>0.9</v>
      </c>
      <c r="BT409" t="b">
        <v>0</v>
      </c>
      <c r="BV409">
        <v>0.9</v>
      </c>
      <c r="BW409">
        <v>0.45</v>
      </c>
      <c r="BX409" t="s">
        <v>1103</v>
      </c>
      <c r="BY409" t="s">
        <v>7184</v>
      </c>
      <c r="BZ409" t="s">
        <v>7185</v>
      </c>
      <c r="CA409" t="s">
        <v>7222</v>
      </c>
      <c r="CB409" t="s">
        <v>7194</v>
      </c>
      <c r="CD409" t="s">
        <v>7195</v>
      </c>
      <c r="CI409">
        <v>39.181130000000003</v>
      </c>
      <c r="CJ409">
        <v>-75.271168000000003</v>
      </c>
      <c r="CN409" t="s">
        <v>7196</v>
      </c>
      <c r="CO409" t="s">
        <v>298</v>
      </c>
      <c r="CV409" t="s">
        <v>154</v>
      </c>
      <c r="CW409" t="s">
        <v>5783</v>
      </c>
      <c r="CX409" t="s">
        <v>304</v>
      </c>
      <c r="DC409" s="15"/>
      <c r="DH409" t="s">
        <v>146</v>
      </c>
    </row>
    <row r="410" spans="1:112" x14ac:dyDescent="0.25">
      <c r="A410" t="s">
        <v>7184</v>
      </c>
      <c r="B410" t="s">
        <v>7185</v>
      </c>
      <c r="C410" t="s">
        <v>7223</v>
      </c>
      <c r="D410" t="s">
        <v>124</v>
      </c>
      <c r="E410" t="s">
        <v>125</v>
      </c>
      <c r="F410" t="s">
        <v>6642</v>
      </c>
      <c r="G410" s="15">
        <v>43577</v>
      </c>
      <c r="H410" t="s">
        <v>371</v>
      </c>
      <c r="I410" t="s">
        <v>1791</v>
      </c>
      <c r="J410" s="15"/>
      <c r="T410" t="s">
        <v>7187</v>
      </c>
      <c r="U410" t="s">
        <v>7188</v>
      </c>
      <c r="V410" t="s">
        <v>7224</v>
      </c>
      <c r="AA410" t="s">
        <v>7190</v>
      </c>
      <c r="AB410" t="s">
        <v>7184</v>
      </c>
      <c r="AC410" t="s">
        <v>7191</v>
      </c>
      <c r="AD410" t="s">
        <v>7192</v>
      </c>
      <c r="AE410" t="s">
        <v>1544</v>
      </c>
      <c r="AF410" t="s">
        <v>137</v>
      </c>
      <c r="AG410" t="s">
        <v>1408</v>
      </c>
      <c r="AI410" t="s">
        <v>139</v>
      </c>
      <c r="AK410" t="s">
        <v>140</v>
      </c>
      <c r="AM410" t="s">
        <v>141</v>
      </c>
      <c r="AZ410" t="s">
        <v>2762</v>
      </c>
      <c r="BA410" t="s">
        <v>1208</v>
      </c>
      <c r="BB410" t="s">
        <v>2763</v>
      </c>
      <c r="BC410" t="s">
        <v>2764</v>
      </c>
      <c r="BD410" t="s">
        <v>7188</v>
      </c>
      <c r="BE410" s="15">
        <v>43579</v>
      </c>
      <c r="BG410" t="s">
        <v>1968</v>
      </c>
      <c r="BH410">
        <v>0.9</v>
      </c>
      <c r="BI410" t="s">
        <v>139</v>
      </c>
      <c r="BJ410" s="15"/>
      <c r="BK410" t="s">
        <v>146</v>
      </c>
      <c r="BL410">
        <v>4</v>
      </c>
      <c r="BM410" s="16">
        <v>43577.550694444399</v>
      </c>
      <c r="BO410" s="16"/>
      <c r="BP410" t="s">
        <v>147</v>
      </c>
      <c r="BQ410" t="s">
        <v>147</v>
      </c>
      <c r="BS410">
        <v>0.9</v>
      </c>
      <c r="BT410" t="b">
        <v>0</v>
      </c>
      <c r="BV410">
        <v>0.9</v>
      </c>
      <c r="BW410">
        <v>0.45</v>
      </c>
      <c r="BX410" t="s">
        <v>1103</v>
      </c>
      <c r="BY410" t="s">
        <v>7184</v>
      </c>
      <c r="BZ410" t="s">
        <v>7185</v>
      </c>
      <c r="CA410" t="s">
        <v>7225</v>
      </c>
      <c r="CB410" t="s">
        <v>6448</v>
      </c>
      <c r="CD410" t="s">
        <v>7195</v>
      </c>
      <c r="CI410">
        <v>39.768332999999998</v>
      </c>
      <c r="CJ410">
        <v>-75.474000000000004</v>
      </c>
      <c r="CN410" t="s">
        <v>7196</v>
      </c>
      <c r="CO410" t="s">
        <v>298</v>
      </c>
      <c r="CV410" t="s">
        <v>154</v>
      </c>
      <c r="CW410" t="s">
        <v>5783</v>
      </c>
      <c r="CX410" t="s">
        <v>1464</v>
      </c>
      <c r="DC410" s="15"/>
      <c r="DH410" t="s">
        <v>146</v>
      </c>
    </row>
    <row r="411" spans="1:112" x14ac:dyDescent="0.25">
      <c r="A411" t="s">
        <v>7184</v>
      </c>
      <c r="B411" t="s">
        <v>7185</v>
      </c>
      <c r="C411" t="s">
        <v>7226</v>
      </c>
      <c r="D411" t="s">
        <v>124</v>
      </c>
      <c r="E411" t="s">
        <v>125</v>
      </c>
      <c r="F411" t="s">
        <v>6642</v>
      </c>
      <c r="G411" s="15">
        <v>43577</v>
      </c>
      <c r="H411" t="s">
        <v>307</v>
      </c>
      <c r="I411" t="s">
        <v>1791</v>
      </c>
      <c r="J411" s="15"/>
      <c r="T411" t="s">
        <v>7187</v>
      </c>
      <c r="U411" t="s">
        <v>7188</v>
      </c>
      <c r="V411" t="s">
        <v>7227</v>
      </c>
      <c r="AA411" t="s">
        <v>7190</v>
      </c>
      <c r="AB411" t="s">
        <v>7184</v>
      </c>
      <c r="AC411" t="s">
        <v>7191</v>
      </c>
      <c r="AD411" t="s">
        <v>7192</v>
      </c>
      <c r="AE411" t="s">
        <v>1544</v>
      </c>
      <c r="AF411" t="s">
        <v>137</v>
      </c>
      <c r="AG411" t="s">
        <v>1408</v>
      </c>
      <c r="AI411" t="s">
        <v>139</v>
      </c>
      <c r="AK411" t="s">
        <v>140</v>
      </c>
      <c r="AM411" t="s">
        <v>141</v>
      </c>
      <c r="AZ411" t="s">
        <v>2762</v>
      </c>
      <c r="BA411" t="s">
        <v>1208</v>
      </c>
      <c r="BB411" t="s">
        <v>2763</v>
      </c>
      <c r="BC411" t="s">
        <v>2764</v>
      </c>
      <c r="BD411" t="s">
        <v>7188</v>
      </c>
      <c r="BE411" s="15">
        <v>43579</v>
      </c>
      <c r="BG411" t="s">
        <v>1968</v>
      </c>
      <c r="BH411">
        <v>0.9</v>
      </c>
      <c r="BI411" t="s">
        <v>139</v>
      </c>
      <c r="BJ411" s="15"/>
      <c r="BK411" t="s">
        <v>146</v>
      </c>
      <c r="BL411">
        <v>4</v>
      </c>
      <c r="BM411" s="16">
        <v>43577.559027777803</v>
      </c>
      <c r="BO411" s="16"/>
      <c r="BP411" t="s">
        <v>147</v>
      </c>
      <c r="BQ411" t="s">
        <v>147</v>
      </c>
      <c r="BS411">
        <v>0.9</v>
      </c>
      <c r="BT411" t="b">
        <v>0</v>
      </c>
      <c r="BV411">
        <v>0.9</v>
      </c>
      <c r="BW411">
        <v>0.45</v>
      </c>
      <c r="BX411" t="s">
        <v>1103</v>
      </c>
      <c r="BY411" t="s">
        <v>7184</v>
      </c>
      <c r="BZ411" t="s">
        <v>7185</v>
      </c>
      <c r="CA411" t="s">
        <v>7228</v>
      </c>
      <c r="CB411" t="s">
        <v>6448</v>
      </c>
      <c r="CD411" t="s">
        <v>6091</v>
      </c>
      <c r="CI411">
        <v>39.798611000000001</v>
      </c>
      <c r="CJ411">
        <v>-75.430110999999997</v>
      </c>
      <c r="CN411" t="s">
        <v>7196</v>
      </c>
      <c r="CO411" t="s">
        <v>298</v>
      </c>
      <c r="CV411" t="s">
        <v>154</v>
      </c>
      <c r="CW411" t="s">
        <v>5783</v>
      </c>
      <c r="CX411" t="s">
        <v>1464</v>
      </c>
      <c r="DC411" s="15"/>
      <c r="DH411" t="s">
        <v>146</v>
      </c>
    </row>
    <row r="412" spans="1:112" x14ac:dyDescent="0.25">
      <c r="A412" t="s">
        <v>7184</v>
      </c>
      <c r="B412" t="s">
        <v>7185</v>
      </c>
      <c r="C412" t="s">
        <v>7229</v>
      </c>
      <c r="D412" t="s">
        <v>124</v>
      </c>
      <c r="E412" t="s">
        <v>125</v>
      </c>
      <c r="F412" t="s">
        <v>6642</v>
      </c>
      <c r="G412" s="15">
        <v>43577</v>
      </c>
      <c r="H412" t="s">
        <v>5946</v>
      </c>
      <c r="I412" t="s">
        <v>1791</v>
      </c>
      <c r="J412" s="15"/>
      <c r="T412" t="s">
        <v>7187</v>
      </c>
      <c r="U412" t="s">
        <v>7188</v>
      </c>
      <c r="V412" t="s">
        <v>7230</v>
      </c>
      <c r="AA412" t="s">
        <v>7190</v>
      </c>
      <c r="AB412" t="s">
        <v>7184</v>
      </c>
      <c r="AC412" t="s">
        <v>7191</v>
      </c>
      <c r="AD412" t="s">
        <v>7192</v>
      </c>
      <c r="AE412" t="s">
        <v>1544</v>
      </c>
      <c r="AF412" t="s">
        <v>137</v>
      </c>
      <c r="AG412" t="s">
        <v>1408</v>
      </c>
      <c r="AI412" t="s">
        <v>139</v>
      </c>
      <c r="AK412" t="s">
        <v>140</v>
      </c>
      <c r="AM412" t="s">
        <v>141</v>
      </c>
      <c r="AZ412" t="s">
        <v>2762</v>
      </c>
      <c r="BA412" t="s">
        <v>1208</v>
      </c>
      <c r="BB412" t="s">
        <v>2763</v>
      </c>
      <c r="BC412" t="s">
        <v>2764</v>
      </c>
      <c r="BD412" t="s">
        <v>7188</v>
      </c>
      <c r="BE412" s="15">
        <v>43578</v>
      </c>
      <c r="BG412" t="s">
        <v>1968</v>
      </c>
      <c r="BH412">
        <v>0.9</v>
      </c>
      <c r="BI412" t="s">
        <v>139</v>
      </c>
      <c r="BJ412" s="15"/>
      <c r="BK412" t="s">
        <v>146</v>
      </c>
      <c r="BL412">
        <v>4</v>
      </c>
      <c r="BM412" s="16">
        <v>43577.559722222199</v>
      </c>
      <c r="BO412" s="16"/>
      <c r="BP412" t="s">
        <v>147</v>
      </c>
      <c r="BQ412" t="s">
        <v>147</v>
      </c>
      <c r="BS412">
        <v>0.9</v>
      </c>
      <c r="BT412" t="b">
        <v>0</v>
      </c>
      <c r="BV412">
        <v>0.9</v>
      </c>
      <c r="BW412">
        <v>0.45</v>
      </c>
      <c r="BX412" t="s">
        <v>1103</v>
      </c>
      <c r="BY412" t="s">
        <v>7184</v>
      </c>
      <c r="BZ412" t="s">
        <v>7185</v>
      </c>
      <c r="CA412" t="s">
        <v>7231</v>
      </c>
      <c r="CB412" t="s">
        <v>7194</v>
      </c>
      <c r="CD412" t="s">
        <v>7232</v>
      </c>
      <c r="CI412">
        <v>39.205554999999997</v>
      </c>
      <c r="CJ412">
        <v>-75.359443999999996</v>
      </c>
      <c r="CN412" t="s">
        <v>7196</v>
      </c>
      <c r="CO412" t="s">
        <v>298</v>
      </c>
      <c r="CV412" t="s">
        <v>154</v>
      </c>
      <c r="CW412" t="s">
        <v>5783</v>
      </c>
      <c r="CX412" t="s">
        <v>304</v>
      </c>
      <c r="DC412" s="15"/>
      <c r="DH412" t="s">
        <v>146</v>
      </c>
    </row>
    <row r="413" spans="1:112" x14ac:dyDescent="0.25">
      <c r="A413" t="s">
        <v>7184</v>
      </c>
      <c r="B413" t="s">
        <v>7185</v>
      </c>
      <c r="C413" t="s">
        <v>7233</v>
      </c>
      <c r="D413" t="s">
        <v>124</v>
      </c>
      <c r="E413" t="s">
        <v>125</v>
      </c>
      <c r="F413" t="s">
        <v>6642</v>
      </c>
      <c r="G413" s="15">
        <v>43577</v>
      </c>
      <c r="H413" t="s">
        <v>5879</v>
      </c>
      <c r="I413" t="s">
        <v>1791</v>
      </c>
      <c r="J413" s="15"/>
      <c r="T413" t="s">
        <v>7187</v>
      </c>
      <c r="U413" t="s">
        <v>7188</v>
      </c>
      <c r="V413" t="s">
        <v>7234</v>
      </c>
      <c r="AA413" t="s">
        <v>7190</v>
      </c>
      <c r="AB413" t="s">
        <v>7184</v>
      </c>
      <c r="AC413" t="s">
        <v>7191</v>
      </c>
      <c r="AD413" t="s">
        <v>7192</v>
      </c>
      <c r="AE413" t="s">
        <v>1544</v>
      </c>
      <c r="AF413" t="s">
        <v>137</v>
      </c>
      <c r="AG413" t="s">
        <v>1408</v>
      </c>
      <c r="AI413" t="s">
        <v>139</v>
      </c>
      <c r="AK413" t="s">
        <v>140</v>
      </c>
      <c r="AM413" t="s">
        <v>141</v>
      </c>
      <c r="AZ413" t="s">
        <v>2762</v>
      </c>
      <c r="BA413" t="s">
        <v>1208</v>
      </c>
      <c r="BB413" t="s">
        <v>2763</v>
      </c>
      <c r="BC413" t="s">
        <v>2764</v>
      </c>
      <c r="BD413" t="s">
        <v>7188</v>
      </c>
      <c r="BE413" s="15">
        <v>43579</v>
      </c>
      <c r="BG413" t="s">
        <v>1968</v>
      </c>
      <c r="BH413">
        <v>0.9</v>
      </c>
      <c r="BI413" t="s">
        <v>139</v>
      </c>
      <c r="BJ413" s="15"/>
      <c r="BK413" t="s">
        <v>146</v>
      </c>
      <c r="BL413">
        <v>4</v>
      </c>
      <c r="BM413" s="16">
        <v>43577.566666666702</v>
      </c>
      <c r="BO413" s="16"/>
      <c r="BP413" t="s">
        <v>147</v>
      </c>
      <c r="BQ413" t="s">
        <v>147</v>
      </c>
      <c r="BS413">
        <v>0.9</v>
      </c>
      <c r="BT413" t="b">
        <v>0</v>
      </c>
      <c r="BV413">
        <v>0.9</v>
      </c>
      <c r="BW413">
        <v>0.45</v>
      </c>
      <c r="BX413" t="s">
        <v>1103</v>
      </c>
      <c r="BY413" t="s">
        <v>7184</v>
      </c>
      <c r="BZ413" t="s">
        <v>7185</v>
      </c>
      <c r="CA413" t="s">
        <v>7235</v>
      </c>
      <c r="CB413" t="s">
        <v>6448</v>
      </c>
      <c r="CD413" t="s">
        <v>6091</v>
      </c>
      <c r="CI413">
        <v>39.849139000000001</v>
      </c>
      <c r="CJ413">
        <v>-75.329628</v>
      </c>
      <c r="CN413" t="s">
        <v>7196</v>
      </c>
      <c r="CO413" t="s">
        <v>298</v>
      </c>
      <c r="CV413" t="s">
        <v>154</v>
      </c>
      <c r="CW413" t="s">
        <v>415</v>
      </c>
      <c r="CX413" t="s">
        <v>3601</v>
      </c>
      <c r="DC413" s="15"/>
      <c r="DH413" t="s">
        <v>146</v>
      </c>
    </row>
    <row r="414" spans="1:112" x14ac:dyDescent="0.25">
      <c r="A414" t="s">
        <v>7184</v>
      </c>
      <c r="B414" t="s">
        <v>7185</v>
      </c>
      <c r="C414" t="s">
        <v>7236</v>
      </c>
      <c r="D414" t="s">
        <v>124</v>
      </c>
      <c r="E414" t="s">
        <v>125</v>
      </c>
      <c r="F414" t="s">
        <v>6642</v>
      </c>
      <c r="G414" s="15">
        <v>43577</v>
      </c>
      <c r="H414" t="s">
        <v>7237</v>
      </c>
      <c r="I414" t="s">
        <v>1791</v>
      </c>
      <c r="J414" s="15"/>
      <c r="T414" t="s">
        <v>7187</v>
      </c>
      <c r="U414" t="s">
        <v>7188</v>
      </c>
      <c r="V414" t="s">
        <v>7238</v>
      </c>
      <c r="AA414" t="s">
        <v>7190</v>
      </c>
      <c r="AB414" t="s">
        <v>7184</v>
      </c>
      <c r="AC414" t="s">
        <v>7191</v>
      </c>
      <c r="AD414" t="s">
        <v>7192</v>
      </c>
      <c r="AE414" t="s">
        <v>1544</v>
      </c>
      <c r="AF414" t="s">
        <v>137</v>
      </c>
      <c r="AG414" t="s">
        <v>1408</v>
      </c>
      <c r="AI414" t="s">
        <v>139</v>
      </c>
      <c r="AK414" t="s">
        <v>140</v>
      </c>
      <c r="AM414" t="s">
        <v>141</v>
      </c>
      <c r="AZ414" t="s">
        <v>2762</v>
      </c>
      <c r="BA414" t="s">
        <v>1208</v>
      </c>
      <c r="BB414" t="s">
        <v>2763</v>
      </c>
      <c r="BC414" t="s">
        <v>2764</v>
      </c>
      <c r="BD414" t="s">
        <v>7188</v>
      </c>
      <c r="BE414" s="15">
        <v>43578</v>
      </c>
      <c r="BG414" t="s">
        <v>1968</v>
      </c>
      <c r="BH414">
        <v>0.9</v>
      </c>
      <c r="BI414" t="s">
        <v>139</v>
      </c>
      <c r="BJ414" s="15"/>
      <c r="BK414" t="s">
        <v>146</v>
      </c>
      <c r="BL414">
        <v>4</v>
      </c>
      <c r="BM414" s="16">
        <v>43577.568749999999</v>
      </c>
      <c r="BO414" s="16"/>
      <c r="BP414" t="s">
        <v>147</v>
      </c>
      <c r="BQ414" t="s">
        <v>147</v>
      </c>
      <c r="BS414">
        <v>0.9</v>
      </c>
      <c r="BT414" t="b">
        <v>0</v>
      </c>
      <c r="BV414">
        <v>0.9</v>
      </c>
      <c r="BW414">
        <v>0.45</v>
      </c>
      <c r="BX414" t="s">
        <v>1103</v>
      </c>
      <c r="BY414" t="s">
        <v>7184</v>
      </c>
      <c r="BZ414" t="s">
        <v>7185</v>
      </c>
      <c r="CA414" t="s">
        <v>7239</v>
      </c>
      <c r="CB414" t="s">
        <v>7194</v>
      </c>
      <c r="CD414" t="s">
        <v>7195</v>
      </c>
      <c r="CI414">
        <v>39.301388000000003</v>
      </c>
      <c r="CJ414">
        <v>-75.381944000000004</v>
      </c>
      <c r="CN414" t="s">
        <v>7196</v>
      </c>
      <c r="CO414" t="s">
        <v>298</v>
      </c>
      <c r="CV414" t="s">
        <v>154</v>
      </c>
      <c r="CW414" t="s">
        <v>5783</v>
      </c>
      <c r="CX414" t="s">
        <v>304</v>
      </c>
      <c r="DC414" s="15"/>
      <c r="DH414" t="s">
        <v>146</v>
      </c>
    </row>
    <row r="415" spans="1:112" x14ac:dyDescent="0.25">
      <c r="A415" t="s">
        <v>7184</v>
      </c>
      <c r="B415" t="s">
        <v>7185</v>
      </c>
      <c r="C415" t="s">
        <v>7240</v>
      </c>
      <c r="D415" t="s">
        <v>124</v>
      </c>
      <c r="E415" t="s">
        <v>125</v>
      </c>
      <c r="F415" t="s">
        <v>6642</v>
      </c>
      <c r="G415" s="15">
        <v>43577</v>
      </c>
      <c r="H415" t="s">
        <v>1362</v>
      </c>
      <c r="I415" t="s">
        <v>1791</v>
      </c>
      <c r="J415" s="15"/>
      <c r="T415" t="s">
        <v>7187</v>
      </c>
      <c r="U415" t="s">
        <v>7188</v>
      </c>
      <c r="V415" t="s">
        <v>7241</v>
      </c>
      <c r="AA415" t="s">
        <v>7190</v>
      </c>
      <c r="AB415" t="s">
        <v>7184</v>
      </c>
      <c r="AC415" t="s">
        <v>7191</v>
      </c>
      <c r="AD415" t="s">
        <v>7192</v>
      </c>
      <c r="AE415" t="s">
        <v>1544</v>
      </c>
      <c r="AF415" t="s">
        <v>137</v>
      </c>
      <c r="AG415" t="s">
        <v>1408</v>
      </c>
      <c r="AI415" t="s">
        <v>139</v>
      </c>
      <c r="AK415" t="s">
        <v>140</v>
      </c>
      <c r="AM415" t="s">
        <v>141</v>
      </c>
      <c r="AZ415" t="s">
        <v>2762</v>
      </c>
      <c r="BA415" t="s">
        <v>1208</v>
      </c>
      <c r="BB415" t="s">
        <v>2763</v>
      </c>
      <c r="BC415" t="s">
        <v>2764</v>
      </c>
      <c r="BD415" t="s">
        <v>7188</v>
      </c>
      <c r="BE415" s="15">
        <v>43579</v>
      </c>
      <c r="BG415" t="s">
        <v>1968</v>
      </c>
      <c r="BH415">
        <v>0.9</v>
      </c>
      <c r="BI415" t="s">
        <v>139</v>
      </c>
      <c r="BJ415" s="15"/>
      <c r="BK415" t="s">
        <v>146</v>
      </c>
      <c r="BL415">
        <v>4</v>
      </c>
      <c r="BM415" s="16">
        <v>43577.576388888898</v>
      </c>
      <c r="BO415" s="16"/>
      <c r="BP415" t="s">
        <v>147</v>
      </c>
      <c r="BQ415" t="s">
        <v>147</v>
      </c>
      <c r="BS415">
        <v>0.9</v>
      </c>
      <c r="BT415" t="b">
        <v>0</v>
      </c>
      <c r="BV415">
        <v>0.9</v>
      </c>
      <c r="BW415">
        <v>0.45</v>
      </c>
      <c r="BX415" t="s">
        <v>1103</v>
      </c>
      <c r="BY415" t="s">
        <v>7184</v>
      </c>
      <c r="BZ415" t="s">
        <v>7185</v>
      </c>
      <c r="CA415" t="s">
        <v>7242</v>
      </c>
      <c r="CB415" t="s">
        <v>6448</v>
      </c>
      <c r="CD415" t="s">
        <v>6091</v>
      </c>
      <c r="CI415">
        <v>39.849487000000003</v>
      </c>
      <c r="CJ415">
        <v>-75.26173</v>
      </c>
      <c r="CN415" t="s">
        <v>7196</v>
      </c>
      <c r="CO415" t="s">
        <v>298</v>
      </c>
      <c r="CV415" t="s">
        <v>154</v>
      </c>
      <c r="CW415" t="s">
        <v>1433</v>
      </c>
      <c r="CX415" t="s">
        <v>580</v>
      </c>
      <c r="DC415" s="15"/>
      <c r="DH415" t="s">
        <v>146</v>
      </c>
    </row>
    <row r="416" spans="1:112" x14ac:dyDescent="0.25">
      <c r="A416" t="s">
        <v>7184</v>
      </c>
      <c r="B416" t="s">
        <v>7185</v>
      </c>
      <c r="C416" t="s">
        <v>7243</v>
      </c>
      <c r="D416" t="s">
        <v>124</v>
      </c>
      <c r="E416" t="s">
        <v>125</v>
      </c>
      <c r="F416" t="s">
        <v>6642</v>
      </c>
      <c r="G416" s="15">
        <v>43577</v>
      </c>
      <c r="H416" t="s">
        <v>1637</v>
      </c>
      <c r="I416" t="s">
        <v>1791</v>
      </c>
      <c r="J416" s="15"/>
      <c r="T416" t="s">
        <v>7187</v>
      </c>
      <c r="U416" t="s">
        <v>7188</v>
      </c>
      <c r="V416" t="s">
        <v>7244</v>
      </c>
      <c r="AA416" t="s">
        <v>7190</v>
      </c>
      <c r="AB416" t="s">
        <v>7184</v>
      </c>
      <c r="AC416" t="s">
        <v>7191</v>
      </c>
      <c r="AD416" t="s">
        <v>7192</v>
      </c>
      <c r="AE416" t="s">
        <v>1544</v>
      </c>
      <c r="AF416" t="s">
        <v>137</v>
      </c>
      <c r="AG416" t="s">
        <v>1408</v>
      </c>
      <c r="AI416" t="s">
        <v>139</v>
      </c>
      <c r="AK416" t="s">
        <v>140</v>
      </c>
      <c r="AM416" t="s">
        <v>141</v>
      </c>
      <c r="AZ416" t="s">
        <v>2762</v>
      </c>
      <c r="BA416" t="s">
        <v>1208</v>
      </c>
      <c r="BB416" t="s">
        <v>2763</v>
      </c>
      <c r="BC416" t="s">
        <v>2764</v>
      </c>
      <c r="BD416" t="s">
        <v>7188</v>
      </c>
      <c r="BE416" s="15">
        <v>43579</v>
      </c>
      <c r="BG416" t="s">
        <v>1968</v>
      </c>
      <c r="BH416">
        <v>0.9</v>
      </c>
      <c r="BI416" t="s">
        <v>139</v>
      </c>
      <c r="BJ416" s="15"/>
      <c r="BK416" t="s">
        <v>146</v>
      </c>
      <c r="BL416">
        <v>4</v>
      </c>
      <c r="BM416" s="16">
        <v>43577.587500000001</v>
      </c>
      <c r="BO416" s="16"/>
      <c r="BP416" t="s">
        <v>147</v>
      </c>
      <c r="BQ416" t="s">
        <v>147</v>
      </c>
      <c r="BS416">
        <v>0.9</v>
      </c>
      <c r="BT416" t="b">
        <v>0</v>
      </c>
      <c r="BV416">
        <v>0.9</v>
      </c>
      <c r="BW416">
        <v>0.45</v>
      </c>
      <c r="BX416" t="s">
        <v>1103</v>
      </c>
      <c r="BY416" t="s">
        <v>7184</v>
      </c>
      <c r="BZ416" t="s">
        <v>7185</v>
      </c>
      <c r="CA416" t="s">
        <v>7245</v>
      </c>
      <c r="CB416" t="s">
        <v>6448</v>
      </c>
      <c r="CD416" t="s">
        <v>6091</v>
      </c>
      <c r="CI416">
        <v>39.880737000000003</v>
      </c>
      <c r="CJ416">
        <v>-75.172033999999996</v>
      </c>
      <c r="CN416" t="s">
        <v>7196</v>
      </c>
      <c r="CO416" t="s">
        <v>298</v>
      </c>
      <c r="CV416" t="s">
        <v>154</v>
      </c>
      <c r="CW416" t="s">
        <v>1433</v>
      </c>
      <c r="CX416" t="s">
        <v>580</v>
      </c>
      <c r="DC416" s="15"/>
      <c r="DH416" t="s">
        <v>146</v>
      </c>
    </row>
    <row r="417" spans="1:112" x14ac:dyDescent="0.25">
      <c r="A417" t="s">
        <v>7184</v>
      </c>
      <c r="B417" t="s">
        <v>7185</v>
      </c>
      <c r="C417" t="s">
        <v>7246</v>
      </c>
      <c r="D417" t="s">
        <v>124</v>
      </c>
      <c r="E417" t="s">
        <v>125</v>
      </c>
      <c r="F417" t="s">
        <v>6642</v>
      </c>
      <c r="G417" s="15">
        <v>43577</v>
      </c>
      <c r="H417" t="s">
        <v>651</v>
      </c>
      <c r="I417" t="s">
        <v>1791</v>
      </c>
      <c r="J417" s="15"/>
      <c r="T417" t="s">
        <v>7187</v>
      </c>
      <c r="U417" t="s">
        <v>7188</v>
      </c>
      <c r="V417" t="s">
        <v>7247</v>
      </c>
      <c r="AA417" t="s">
        <v>7190</v>
      </c>
      <c r="AB417" t="s">
        <v>7184</v>
      </c>
      <c r="AC417" t="s">
        <v>7191</v>
      </c>
      <c r="AD417" t="s">
        <v>7192</v>
      </c>
      <c r="AE417" t="s">
        <v>1544</v>
      </c>
      <c r="AF417" t="s">
        <v>137</v>
      </c>
      <c r="AG417" t="s">
        <v>1408</v>
      </c>
      <c r="AI417" t="s">
        <v>139</v>
      </c>
      <c r="AK417" t="s">
        <v>140</v>
      </c>
      <c r="AM417" t="s">
        <v>141</v>
      </c>
      <c r="AZ417" t="s">
        <v>2762</v>
      </c>
      <c r="BA417" t="s">
        <v>1208</v>
      </c>
      <c r="BB417" t="s">
        <v>2763</v>
      </c>
      <c r="BC417" t="s">
        <v>2764</v>
      </c>
      <c r="BD417" t="s">
        <v>7188</v>
      </c>
      <c r="BE417" s="15">
        <v>43578</v>
      </c>
      <c r="BG417" t="s">
        <v>1968</v>
      </c>
      <c r="BH417">
        <v>0.9</v>
      </c>
      <c r="BI417" t="s">
        <v>139</v>
      </c>
      <c r="BJ417" s="15"/>
      <c r="BK417" t="s">
        <v>146</v>
      </c>
      <c r="BL417">
        <v>4</v>
      </c>
      <c r="BM417" s="16">
        <v>43577.613194444399</v>
      </c>
      <c r="BO417" s="16"/>
      <c r="BP417" t="s">
        <v>147</v>
      </c>
      <c r="BQ417" t="s">
        <v>147</v>
      </c>
      <c r="BS417">
        <v>0.9</v>
      </c>
      <c r="BT417" t="b">
        <v>0</v>
      </c>
      <c r="BV417">
        <v>0.9</v>
      </c>
      <c r="BW417">
        <v>0.45</v>
      </c>
      <c r="BX417" t="s">
        <v>1103</v>
      </c>
      <c r="BY417" t="s">
        <v>7184</v>
      </c>
      <c r="BZ417" t="s">
        <v>7185</v>
      </c>
      <c r="CA417" t="s">
        <v>7248</v>
      </c>
      <c r="CB417" t="s">
        <v>6448</v>
      </c>
      <c r="CD417" t="s">
        <v>6091</v>
      </c>
      <c r="CI417">
        <v>39.953308999999997</v>
      </c>
      <c r="CJ417">
        <v>-75.136831999999998</v>
      </c>
      <c r="CN417" t="s">
        <v>7196</v>
      </c>
      <c r="CO417" t="s">
        <v>298</v>
      </c>
      <c r="CV417" t="s">
        <v>154</v>
      </c>
      <c r="CW417" t="s">
        <v>415</v>
      </c>
      <c r="CX417" t="s">
        <v>129</v>
      </c>
      <c r="DC417" s="15"/>
      <c r="DH417" t="s">
        <v>146</v>
      </c>
    </row>
    <row r="418" spans="1:112" x14ac:dyDescent="0.25">
      <c r="A418" t="s">
        <v>7184</v>
      </c>
      <c r="B418" t="s">
        <v>7185</v>
      </c>
      <c r="C418" t="s">
        <v>7249</v>
      </c>
      <c r="D418" t="s">
        <v>124</v>
      </c>
      <c r="E418" t="s">
        <v>125</v>
      </c>
      <c r="F418" t="s">
        <v>6642</v>
      </c>
      <c r="G418" s="15">
        <v>43577</v>
      </c>
      <c r="H418" t="s">
        <v>188</v>
      </c>
      <c r="I418" t="s">
        <v>1791</v>
      </c>
      <c r="J418" s="15"/>
      <c r="T418" t="s">
        <v>7187</v>
      </c>
      <c r="U418" t="s">
        <v>7188</v>
      </c>
      <c r="V418" t="s">
        <v>7250</v>
      </c>
      <c r="AA418" t="s">
        <v>7190</v>
      </c>
      <c r="AB418" t="s">
        <v>7184</v>
      </c>
      <c r="AC418" t="s">
        <v>7191</v>
      </c>
      <c r="AD418" t="s">
        <v>7192</v>
      </c>
      <c r="AE418" t="s">
        <v>1544</v>
      </c>
      <c r="AF418" t="s">
        <v>137</v>
      </c>
      <c r="AG418" t="s">
        <v>1408</v>
      </c>
      <c r="AI418" t="s">
        <v>139</v>
      </c>
      <c r="AK418" t="s">
        <v>140</v>
      </c>
      <c r="AM418" t="s">
        <v>141</v>
      </c>
      <c r="AZ418" t="s">
        <v>2762</v>
      </c>
      <c r="BA418" t="s">
        <v>1208</v>
      </c>
      <c r="BB418" t="s">
        <v>2763</v>
      </c>
      <c r="BC418" t="s">
        <v>2764</v>
      </c>
      <c r="BD418" t="s">
        <v>7188</v>
      </c>
      <c r="BE418" s="15">
        <v>43579</v>
      </c>
      <c r="BG418" t="s">
        <v>1968</v>
      </c>
      <c r="BH418">
        <v>0.9</v>
      </c>
      <c r="BI418" t="s">
        <v>139</v>
      </c>
      <c r="BJ418" s="15"/>
      <c r="BK418" t="s">
        <v>146</v>
      </c>
      <c r="BL418">
        <v>4</v>
      </c>
      <c r="BM418" s="16">
        <v>43577.625</v>
      </c>
      <c r="BO418" s="16"/>
      <c r="BP418" t="s">
        <v>147</v>
      </c>
      <c r="BQ418" t="s">
        <v>147</v>
      </c>
      <c r="BS418">
        <v>0.9</v>
      </c>
      <c r="BT418" t="b">
        <v>0</v>
      </c>
      <c r="BV418">
        <v>0.9</v>
      </c>
      <c r="BW418">
        <v>0.45</v>
      </c>
      <c r="BX418" t="s">
        <v>1103</v>
      </c>
      <c r="BY418" t="s">
        <v>7184</v>
      </c>
      <c r="BZ418" t="s">
        <v>7185</v>
      </c>
      <c r="CA418" t="s">
        <v>7251</v>
      </c>
      <c r="CB418" t="s">
        <v>6448</v>
      </c>
      <c r="CD418" t="s">
        <v>6091</v>
      </c>
      <c r="CI418">
        <v>39.985323999999999</v>
      </c>
      <c r="CJ418">
        <v>-75.066564999999997</v>
      </c>
      <c r="CN418" t="s">
        <v>7196</v>
      </c>
      <c r="CO418" t="s">
        <v>298</v>
      </c>
      <c r="CV418" t="s">
        <v>154</v>
      </c>
      <c r="CW418" t="s">
        <v>415</v>
      </c>
      <c r="CX418" t="s">
        <v>129</v>
      </c>
      <c r="DC418" s="15"/>
      <c r="DH418" t="s">
        <v>146</v>
      </c>
    </row>
    <row r="419" spans="1:112" x14ac:dyDescent="0.25">
      <c r="A419" t="s">
        <v>7184</v>
      </c>
      <c r="B419" t="s">
        <v>7185</v>
      </c>
      <c r="C419" t="s">
        <v>7252</v>
      </c>
      <c r="D419" t="s">
        <v>124</v>
      </c>
      <c r="E419" t="s">
        <v>125</v>
      </c>
      <c r="F419" t="s">
        <v>6642</v>
      </c>
      <c r="G419" s="15">
        <v>43577</v>
      </c>
      <c r="H419" t="s">
        <v>424</v>
      </c>
      <c r="I419" t="s">
        <v>1791</v>
      </c>
      <c r="J419" s="15"/>
      <c r="T419" t="s">
        <v>7187</v>
      </c>
      <c r="U419" t="s">
        <v>7188</v>
      </c>
      <c r="V419" t="s">
        <v>7253</v>
      </c>
      <c r="AA419" t="s">
        <v>7190</v>
      </c>
      <c r="AB419" t="s">
        <v>7184</v>
      </c>
      <c r="AC419" t="s">
        <v>7191</v>
      </c>
      <c r="AD419" t="s">
        <v>7192</v>
      </c>
      <c r="AE419" t="s">
        <v>1544</v>
      </c>
      <c r="AF419" t="s">
        <v>137</v>
      </c>
      <c r="AG419" t="s">
        <v>1408</v>
      </c>
      <c r="AI419" t="s">
        <v>139</v>
      </c>
      <c r="AK419" t="s">
        <v>140</v>
      </c>
      <c r="AM419" t="s">
        <v>141</v>
      </c>
      <c r="AZ419" t="s">
        <v>2762</v>
      </c>
      <c r="BA419" t="s">
        <v>1208</v>
      </c>
      <c r="BB419" t="s">
        <v>2763</v>
      </c>
      <c r="BC419" t="s">
        <v>2764</v>
      </c>
      <c r="BD419" t="s">
        <v>7188</v>
      </c>
      <c r="BE419" s="15">
        <v>43579</v>
      </c>
      <c r="BG419" t="s">
        <v>1968</v>
      </c>
      <c r="BH419">
        <v>0.9</v>
      </c>
      <c r="BI419" t="s">
        <v>139</v>
      </c>
      <c r="BJ419" s="15"/>
      <c r="BK419" t="s">
        <v>146</v>
      </c>
      <c r="BL419">
        <v>4</v>
      </c>
      <c r="BM419" s="16">
        <v>43577.635416666701</v>
      </c>
      <c r="BO419" s="16"/>
      <c r="BP419" t="s">
        <v>147</v>
      </c>
      <c r="BQ419" t="s">
        <v>147</v>
      </c>
      <c r="BS419">
        <v>0.9</v>
      </c>
      <c r="BT419" t="b">
        <v>0</v>
      </c>
      <c r="BV419">
        <v>0.9</v>
      </c>
      <c r="BW419">
        <v>0.45</v>
      </c>
      <c r="BX419" t="s">
        <v>1103</v>
      </c>
      <c r="BY419" t="s">
        <v>7184</v>
      </c>
      <c r="BZ419" t="s">
        <v>7185</v>
      </c>
      <c r="CA419" t="s">
        <v>7254</v>
      </c>
      <c r="CB419" t="s">
        <v>6448</v>
      </c>
      <c r="CD419" t="s">
        <v>6091</v>
      </c>
      <c r="CI419">
        <v>40.040160999999998</v>
      </c>
      <c r="CJ419">
        <v>-74.988129999999998</v>
      </c>
      <c r="CN419" t="s">
        <v>7196</v>
      </c>
      <c r="CO419" t="s">
        <v>298</v>
      </c>
      <c r="CV419" t="s">
        <v>154</v>
      </c>
      <c r="CW419" t="s">
        <v>415</v>
      </c>
      <c r="CX419" t="s">
        <v>129</v>
      </c>
      <c r="DC419" s="15"/>
      <c r="DH419" t="s">
        <v>146</v>
      </c>
    </row>
    <row r="420" spans="1:112" x14ac:dyDescent="0.25">
      <c r="A420" t="s">
        <v>7184</v>
      </c>
      <c r="B420" t="s">
        <v>7185</v>
      </c>
      <c r="C420" t="s">
        <v>7255</v>
      </c>
      <c r="D420" t="s">
        <v>124</v>
      </c>
      <c r="E420" t="s">
        <v>125</v>
      </c>
      <c r="F420" t="s">
        <v>6642</v>
      </c>
      <c r="G420" s="15">
        <v>43577</v>
      </c>
      <c r="H420" t="s">
        <v>215</v>
      </c>
      <c r="I420" t="s">
        <v>1791</v>
      </c>
      <c r="J420" s="15"/>
      <c r="T420" t="s">
        <v>7187</v>
      </c>
      <c r="U420" t="s">
        <v>7188</v>
      </c>
      <c r="V420" t="s">
        <v>7256</v>
      </c>
      <c r="AA420" t="s">
        <v>7190</v>
      </c>
      <c r="AB420" t="s">
        <v>7184</v>
      </c>
      <c r="AC420" t="s">
        <v>7191</v>
      </c>
      <c r="AD420" t="s">
        <v>7192</v>
      </c>
      <c r="AE420" t="s">
        <v>1544</v>
      </c>
      <c r="AF420" t="s">
        <v>137</v>
      </c>
      <c r="AG420" t="s">
        <v>1408</v>
      </c>
      <c r="AI420" t="s">
        <v>139</v>
      </c>
      <c r="AK420" t="s">
        <v>140</v>
      </c>
      <c r="AM420" t="s">
        <v>141</v>
      </c>
      <c r="AZ420" t="s">
        <v>2762</v>
      </c>
      <c r="BA420" t="s">
        <v>1208</v>
      </c>
      <c r="BB420" t="s">
        <v>2763</v>
      </c>
      <c r="BC420" t="s">
        <v>2764</v>
      </c>
      <c r="BD420" t="s">
        <v>7188</v>
      </c>
      <c r="BE420" s="15">
        <v>43579</v>
      </c>
      <c r="BG420" t="s">
        <v>1968</v>
      </c>
      <c r="BH420">
        <v>0.9</v>
      </c>
      <c r="BI420" t="s">
        <v>139</v>
      </c>
      <c r="BJ420" s="15"/>
      <c r="BK420" t="s">
        <v>146</v>
      </c>
      <c r="BL420">
        <v>4</v>
      </c>
      <c r="BM420" s="16">
        <v>43577.648611111101</v>
      </c>
      <c r="BO420" s="16"/>
      <c r="BP420" t="s">
        <v>147</v>
      </c>
      <c r="BQ420" t="s">
        <v>147</v>
      </c>
      <c r="BS420">
        <v>0.9</v>
      </c>
      <c r="BT420" t="b">
        <v>0</v>
      </c>
      <c r="BV420">
        <v>0.9</v>
      </c>
      <c r="BW420">
        <v>0.45</v>
      </c>
      <c r="BX420" t="s">
        <v>1103</v>
      </c>
      <c r="BY420" t="s">
        <v>7184</v>
      </c>
      <c r="BZ420" t="s">
        <v>7185</v>
      </c>
      <c r="CA420" t="s">
        <v>7257</v>
      </c>
      <c r="CB420" t="s">
        <v>6448</v>
      </c>
      <c r="CD420" t="s">
        <v>7258</v>
      </c>
      <c r="CI420">
        <v>40.081533999999998</v>
      </c>
      <c r="CJ420">
        <v>-74.869558999999995</v>
      </c>
      <c r="CN420" t="s">
        <v>7196</v>
      </c>
      <c r="CO420" t="s">
        <v>298</v>
      </c>
      <c r="CV420" t="s">
        <v>154</v>
      </c>
      <c r="CW420" t="s">
        <v>1433</v>
      </c>
      <c r="CX420" t="s">
        <v>3706</v>
      </c>
      <c r="DC420" s="15"/>
      <c r="DH420" t="s">
        <v>146</v>
      </c>
    </row>
    <row r="421" spans="1:112" x14ac:dyDescent="0.25">
      <c r="A421" t="s">
        <v>7184</v>
      </c>
      <c r="B421" t="s">
        <v>7185</v>
      </c>
      <c r="C421" t="s">
        <v>7259</v>
      </c>
      <c r="D421" t="s">
        <v>124</v>
      </c>
      <c r="E421" t="s">
        <v>125</v>
      </c>
      <c r="F421" t="s">
        <v>6642</v>
      </c>
      <c r="G421" s="15">
        <v>43577</v>
      </c>
      <c r="H421" t="s">
        <v>2794</v>
      </c>
      <c r="I421" t="s">
        <v>1791</v>
      </c>
      <c r="J421" s="15"/>
      <c r="T421" t="s">
        <v>7187</v>
      </c>
      <c r="U421" t="s">
        <v>7188</v>
      </c>
      <c r="V421" t="s">
        <v>7260</v>
      </c>
      <c r="AA421" t="s">
        <v>7190</v>
      </c>
      <c r="AB421" t="s">
        <v>7184</v>
      </c>
      <c r="AC421" t="s">
        <v>7191</v>
      </c>
      <c r="AD421" t="s">
        <v>7192</v>
      </c>
      <c r="AE421" t="s">
        <v>1544</v>
      </c>
      <c r="AF421" t="s">
        <v>137</v>
      </c>
      <c r="AG421" t="s">
        <v>1408</v>
      </c>
      <c r="AI421" t="s">
        <v>139</v>
      </c>
      <c r="AK421" t="s">
        <v>140</v>
      </c>
      <c r="AM421" t="s">
        <v>141</v>
      </c>
      <c r="AZ421" t="s">
        <v>2762</v>
      </c>
      <c r="BA421" t="s">
        <v>1208</v>
      </c>
      <c r="BB421" t="s">
        <v>2763</v>
      </c>
      <c r="BC421" t="s">
        <v>2764</v>
      </c>
      <c r="BD421" t="s">
        <v>7188</v>
      </c>
      <c r="BE421" s="15">
        <v>43580</v>
      </c>
      <c r="BG421" t="s">
        <v>1968</v>
      </c>
      <c r="BH421">
        <v>0.9</v>
      </c>
      <c r="BI421" t="s">
        <v>139</v>
      </c>
      <c r="BJ421" s="15"/>
      <c r="BK421" t="s">
        <v>146</v>
      </c>
      <c r="BL421">
        <v>4</v>
      </c>
      <c r="BM421" s="16">
        <v>43577.657638888901</v>
      </c>
      <c r="BO421" s="16"/>
      <c r="BP421" t="s">
        <v>147</v>
      </c>
      <c r="BQ421" t="s">
        <v>147</v>
      </c>
      <c r="BS421">
        <v>0.9</v>
      </c>
      <c r="BT421" t="b">
        <v>0</v>
      </c>
      <c r="BV421">
        <v>0.9</v>
      </c>
      <c r="BW421">
        <v>0.45</v>
      </c>
      <c r="BX421" t="s">
        <v>1103</v>
      </c>
      <c r="BY421" t="s">
        <v>7184</v>
      </c>
      <c r="BZ421" t="s">
        <v>7185</v>
      </c>
      <c r="CA421" t="s">
        <v>7261</v>
      </c>
      <c r="CB421" t="s">
        <v>6448</v>
      </c>
      <c r="CD421" t="s">
        <v>7258</v>
      </c>
      <c r="CI421">
        <v>40.127648000000001</v>
      </c>
      <c r="CJ421">
        <v>-74.815065000000004</v>
      </c>
      <c r="CN421" t="s">
        <v>7196</v>
      </c>
      <c r="CO421" t="s">
        <v>298</v>
      </c>
      <c r="CV421" t="s">
        <v>154</v>
      </c>
      <c r="CW421" t="s">
        <v>415</v>
      </c>
      <c r="CX421" t="s">
        <v>199</v>
      </c>
      <c r="DC421" s="15"/>
      <c r="DH421" t="s">
        <v>146</v>
      </c>
    </row>
    <row r="422" spans="1:112" x14ac:dyDescent="0.25">
      <c r="A422" t="s">
        <v>7184</v>
      </c>
      <c r="B422" t="s">
        <v>7185</v>
      </c>
      <c r="C422" t="s">
        <v>7262</v>
      </c>
      <c r="D422" t="s">
        <v>124</v>
      </c>
      <c r="E422" t="s">
        <v>125</v>
      </c>
      <c r="F422" t="s">
        <v>6642</v>
      </c>
      <c r="G422" s="15">
        <v>43577</v>
      </c>
      <c r="H422" t="s">
        <v>565</v>
      </c>
      <c r="I422" t="s">
        <v>1791</v>
      </c>
      <c r="J422" s="15"/>
      <c r="T422" t="s">
        <v>7187</v>
      </c>
      <c r="U422" t="s">
        <v>7188</v>
      </c>
      <c r="V422" t="s">
        <v>7263</v>
      </c>
      <c r="AA422" t="s">
        <v>7190</v>
      </c>
      <c r="AB422" t="s">
        <v>7184</v>
      </c>
      <c r="AC422" t="s">
        <v>7191</v>
      </c>
      <c r="AD422" t="s">
        <v>7192</v>
      </c>
      <c r="AE422" t="s">
        <v>1544</v>
      </c>
      <c r="AF422" t="s">
        <v>137</v>
      </c>
      <c r="AG422" t="s">
        <v>1408</v>
      </c>
      <c r="AI422" t="s">
        <v>139</v>
      </c>
      <c r="AK422" t="s">
        <v>140</v>
      </c>
      <c r="AM422" t="s">
        <v>141</v>
      </c>
      <c r="AZ422" t="s">
        <v>2762</v>
      </c>
      <c r="BA422" t="s">
        <v>1208</v>
      </c>
      <c r="BB422" t="s">
        <v>2763</v>
      </c>
      <c r="BC422" t="s">
        <v>2764</v>
      </c>
      <c r="BD422" t="s">
        <v>7188</v>
      </c>
      <c r="BE422" s="15">
        <v>43578</v>
      </c>
      <c r="BG422" t="s">
        <v>1968</v>
      </c>
      <c r="BH422">
        <v>0.9</v>
      </c>
      <c r="BI422" t="s">
        <v>139</v>
      </c>
      <c r="BJ422" s="15"/>
      <c r="BK422" t="s">
        <v>146</v>
      </c>
      <c r="BL422">
        <v>4</v>
      </c>
      <c r="BM422" s="16">
        <v>43577.673611111102</v>
      </c>
      <c r="BO422" s="16"/>
      <c r="BP422" t="s">
        <v>147</v>
      </c>
      <c r="BQ422" t="s">
        <v>147</v>
      </c>
      <c r="BS422">
        <v>0.9</v>
      </c>
      <c r="BT422" t="b">
        <v>0</v>
      </c>
      <c r="BV422">
        <v>0.9</v>
      </c>
      <c r="BW422">
        <v>0.45</v>
      </c>
      <c r="BX422" t="s">
        <v>1103</v>
      </c>
      <c r="BY422" t="s">
        <v>7184</v>
      </c>
      <c r="BZ422" t="s">
        <v>7185</v>
      </c>
      <c r="CA422" t="s">
        <v>7264</v>
      </c>
      <c r="CB422" t="s">
        <v>6448</v>
      </c>
      <c r="CD422" t="s">
        <v>7258</v>
      </c>
      <c r="CI422">
        <v>40.174464999999998</v>
      </c>
      <c r="CJ422">
        <v>-74.734848</v>
      </c>
      <c r="CN422" t="s">
        <v>7196</v>
      </c>
      <c r="CO422" t="s">
        <v>298</v>
      </c>
      <c r="CV422" t="s">
        <v>154</v>
      </c>
      <c r="CW422" t="s">
        <v>415</v>
      </c>
      <c r="CX422" t="s">
        <v>199</v>
      </c>
      <c r="DC422" s="15"/>
      <c r="DH422" t="s">
        <v>146</v>
      </c>
    </row>
    <row r="423" spans="1:112" x14ac:dyDescent="0.25">
      <c r="A423" t="s">
        <v>7184</v>
      </c>
      <c r="B423" t="s">
        <v>7185</v>
      </c>
      <c r="C423" t="s">
        <v>7265</v>
      </c>
      <c r="D423" t="s">
        <v>124</v>
      </c>
      <c r="E423" t="s">
        <v>125</v>
      </c>
      <c r="F423" t="s">
        <v>6642</v>
      </c>
      <c r="G423" s="15">
        <v>43577</v>
      </c>
      <c r="H423" t="s">
        <v>565</v>
      </c>
      <c r="I423" t="s">
        <v>1791</v>
      </c>
      <c r="J423" s="15"/>
      <c r="T423" t="s">
        <v>7187</v>
      </c>
      <c r="U423" t="s">
        <v>7188</v>
      </c>
      <c r="V423" t="s">
        <v>7263</v>
      </c>
      <c r="AA423" t="s">
        <v>7190</v>
      </c>
      <c r="AB423" t="s">
        <v>7184</v>
      </c>
      <c r="AC423" t="s">
        <v>7191</v>
      </c>
      <c r="AD423" t="s">
        <v>7192</v>
      </c>
      <c r="AE423" t="s">
        <v>1544</v>
      </c>
      <c r="AF423" t="s">
        <v>137</v>
      </c>
      <c r="AG423" t="s">
        <v>1408</v>
      </c>
      <c r="AI423" t="s">
        <v>139</v>
      </c>
      <c r="AK423" t="s">
        <v>140</v>
      </c>
      <c r="AM423" t="s">
        <v>141</v>
      </c>
      <c r="AZ423" t="s">
        <v>2762</v>
      </c>
      <c r="BA423" t="s">
        <v>1208</v>
      </c>
      <c r="BB423" t="s">
        <v>2763</v>
      </c>
      <c r="BC423" t="s">
        <v>2764</v>
      </c>
      <c r="BD423" t="s">
        <v>7188</v>
      </c>
      <c r="BE423" s="15">
        <v>43580</v>
      </c>
      <c r="BG423" t="s">
        <v>1968</v>
      </c>
      <c r="BH423">
        <v>0.9</v>
      </c>
      <c r="BI423" t="s">
        <v>139</v>
      </c>
      <c r="BJ423" s="15"/>
      <c r="BK423" t="s">
        <v>146</v>
      </c>
      <c r="BL423">
        <v>4</v>
      </c>
      <c r="BM423" s="16">
        <v>43577.673611111102</v>
      </c>
      <c r="BO423" s="16"/>
      <c r="BP423" t="s">
        <v>147</v>
      </c>
      <c r="BQ423" t="s">
        <v>147</v>
      </c>
      <c r="BS423">
        <v>0.9</v>
      </c>
      <c r="BT423" t="b">
        <v>0</v>
      </c>
      <c r="BV423">
        <v>0.9</v>
      </c>
      <c r="BW423">
        <v>0.45</v>
      </c>
      <c r="BX423" t="s">
        <v>1103</v>
      </c>
      <c r="BY423" t="s">
        <v>7184</v>
      </c>
      <c r="BZ423" t="s">
        <v>7185</v>
      </c>
      <c r="CA423" t="s">
        <v>7264</v>
      </c>
      <c r="CB423" t="s">
        <v>6448</v>
      </c>
      <c r="CD423" t="s">
        <v>7258</v>
      </c>
      <c r="CI423">
        <v>40.174464999999998</v>
      </c>
      <c r="CJ423">
        <v>-74.734848</v>
      </c>
      <c r="CN423" t="s">
        <v>7196</v>
      </c>
      <c r="CO423" t="s">
        <v>298</v>
      </c>
      <c r="CV423" t="s">
        <v>154</v>
      </c>
      <c r="CW423" t="s">
        <v>415</v>
      </c>
      <c r="CX423" t="s">
        <v>199</v>
      </c>
      <c r="DC423" s="15"/>
      <c r="DH423" t="s">
        <v>146</v>
      </c>
    </row>
    <row r="424" spans="1:112" x14ac:dyDescent="0.25">
      <c r="A424" t="s">
        <v>7184</v>
      </c>
      <c r="B424" t="s">
        <v>7185</v>
      </c>
      <c r="C424" t="s">
        <v>7266</v>
      </c>
      <c r="D424" t="s">
        <v>124</v>
      </c>
      <c r="E424" t="s">
        <v>125</v>
      </c>
      <c r="F424" t="s">
        <v>6642</v>
      </c>
      <c r="G424" s="15">
        <v>43633</v>
      </c>
      <c r="H424" t="s">
        <v>760</v>
      </c>
      <c r="I424" t="s">
        <v>1791</v>
      </c>
      <c r="J424" s="15"/>
      <c r="T424" t="s">
        <v>7187</v>
      </c>
      <c r="U424" t="s">
        <v>7188</v>
      </c>
      <c r="V424" t="s">
        <v>7189</v>
      </c>
      <c r="AA424" t="s">
        <v>7190</v>
      </c>
      <c r="AB424" t="s">
        <v>7184</v>
      </c>
      <c r="AC424" t="s">
        <v>7191</v>
      </c>
      <c r="AD424" t="s">
        <v>7192</v>
      </c>
      <c r="AE424" t="s">
        <v>1544</v>
      </c>
      <c r="AF424" t="s">
        <v>137</v>
      </c>
      <c r="AG424" t="s">
        <v>1408</v>
      </c>
      <c r="AI424" t="s">
        <v>139</v>
      </c>
      <c r="AK424" t="s">
        <v>140</v>
      </c>
      <c r="AM424" t="s">
        <v>141</v>
      </c>
      <c r="AZ424" t="s">
        <v>2762</v>
      </c>
      <c r="BA424" t="s">
        <v>1208</v>
      </c>
      <c r="BB424" t="s">
        <v>2763</v>
      </c>
      <c r="BC424" t="s">
        <v>2764</v>
      </c>
      <c r="BD424" t="s">
        <v>7188</v>
      </c>
      <c r="BE424" s="15">
        <v>43633</v>
      </c>
      <c r="BG424" t="s">
        <v>1968</v>
      </c>
      <c r="BH424">
        <v>0.9</v>
      </c>
      <c r="BI424" t="s">
        <v>139</v>
      </c>
      <c r="BJ424" s="15"/>
      <c r="BK424" t="s">
        <v>146</v>
      </c>
      <c r="BL424">
        <v>4</v>
      </c>
      <c r="BM424" s="16">
        <v>43633.489583333299</v>
      </c>
      <c r="BO424" s="16"/>
      <c r="BP424" t="s">
        <v>147</v>
      </c>
      <c r="BQ424" t="s">
        <v>147</v>
      </c>
      <c r="BS424">
        <v>0.9</v>
      </c>
      <c r="BT424" t="b">
        <v>0</v>
      </c>
      <c r="BV424">
        <v>0.9</v>
      </c>
      <c r="BW424">
        <v>0.45</v>
      </c>
      <c r="BX424" t="s">
        <v>1103</v>
      </c>
      <c r="BY424" t="s">
        <v>7184</v>
      </c>
      <c r="BZ424" t="s">
        <v>7185</v>
      </c>
      <c r="CA424" t="s">
        <v>7193</v>
      </c>
      <c r="CB424" t="s">
        <v>7194</v>
      </c>
      <c r="CD424" t="s">
        <v>7195</v>
      </c>
      <c r="CI424">
        <v>39.367629000000001</v>
      </c>
      <c r="CJ424">
        <v>-75.458477000000002</v>
      </c>
      <c r="CN424" t="s">
        <v>7196</v>
      </c>
      <c r="CO424" t="s">
        <v>298</v>
      </c>
      <c r="CV424" t="s">
        <v>154</v>
      </c>
      <c r="CW424" t="s">
        <v>1433</v>
      </c>
      <c r="CX424" t="s">
        <v>3527</v>
      </c>
      <c r="DC424" s="15"/>
      <c r="DH424" t="s">
        <v>146</v>
      </c>
    </row>
    <row r="425" spans="1:112" x14ac:dyDescent="0.25">
      <c r="A425" t="s">
        <v>7184</v>
      </c>
      <c r="B425" t="s">
        <v>7185</v>
      </c>
      <c r="C425" t="s">
        <v>7267</v>
      </c>
      <c r="D425" t="s">
        <v>124</v>
      </c>
      <c r="E425" t="s">
        <v>125</v>
      </c>
      <c r="F425" t="s">
        <v>6642</v>
      </c>
      <c r="G425" s="15">
        <v>43633</v>
      </c>
      <c r="H425" t="s">
        <v>760</v>
      </c>
      <c r="I425" t="s">
        <v>1791</v>
      </c>
      <c r="J425" s="15"/>
      <c r="T425" t="s">
        <v>7187</v>
      </c>
      <c r="U425" t="s">
        <v>7188</v>
      </c>
      <c r="V425" t="s">
        <v>7189</v>
      </c>
      <c r="AA425" t="s">
        <v>7190</v>
      </c>
      <c r="AB425" t="s">
        <v>7184</v>
      </c>
      <c r="AC425" t="s">
        <v>7191</v>
      </c>
      <c r="AD425" t="s">
        <v>7192</v>
      </c>
      <c r="AE425" t="s">
        <v>1544</v>
      </c>
      <c r="AF425" t="s">
        <v>137</v>
      </c>
      <c r="AG425" t="s">
        <v>1408</v>
      </c>
      <c r="AI425" t="s">
        <v>139</v>
      </c>
      <c r="AK425" t="s">
        <v>140</v>
      </c>
      <c r="AM425" t="s">
        <v>141</v>
      </c>
      <c r="AZ425" t="s">
        <v>2762</v>
      </c>
      <c r="BA425" t="s">
        <v>1208</v>
      </c>
      <c r="BB425" t="s">
        <v>2763</v>
      </c>
      <c r="BC425" t="s">
        <v>2764</v>
      </c>
      <c r="BD425" t="s">
        <v>7188</v>
      </c>
      <c r="BE425" s="15">
        <v>43633</v>
      </c>
      <c r="BG425" t="s">
        <v>1968</v>
      </c>
      <c r="BH425">
        <v>0.9</v>
      </c>
      <c r="BI425" t="s">
        <v>139</v>
      </c>
      <c r="BJ425" s="15"/>
      <c r="BK425" t="s">
        <v>146</v>
      </c>
      <c r="BL425">
        <v>4</v>
      </c>
      <c r="BM425" s="16">
        <v>43633.489583333299</v>
      </c>
      <c r="BO425" s="16"/>
      <c r="BP425" t="s">
        <v>147</v>
      </c>
      <c r="BQ425" t="s">
        <v>147</v>
      </c>
      <c r="BS425">
        <v>0.9</v>
      </c>
      <c r="BT425" t="b">
        <v>0</v>
      </c>
      <c r="BV425">
        <v>0.9</v>
      </c>
      <c r="BW425">
        <v>0.45</v>
      </c>
      <c r="BX425" t="s">
        <v>1103</v>
      </c>
      <c r="BY425" t="s">
        <v>7184</v>
      </c>
      <c r="BZ425" t="s">
        <v>7185</v>
      </c>
      <c r="CA425" t="s">
        <v>7193</v>
      </c>
      <c r="CB425" t="s">
        <v>7194</v>
      </c>
      <c r="CD425" t="s">
        <v>7195</v>
      </c>
      <c r="CI425">
        <v>39.367629000000001</v>
      </c>
      <c r="CJ425">
        <v>-75.458477000000002</v>
      </c>
      <c r="CN425" t="s">
        <v>7196</v>
      </c>
      <c r="CO425" t="s">
        <v>298</v>
      </c>
      <c r="CV425" t="s">
        <v>154</v>
      </c>
      <c r="CW425" t="s">
        <v>1433</v>
      </c>
      <c r="CX425" t="s">
        <v>3527</v>
      </c>
      <c r="DC425" s="15"/>
      <c r="DH425" t="s">
        <v>146</v>
      </c>
    </row>
    <row r="426" spans="1:112" x14ac:dyDescent="0.25">
      <c r="A426" t="s">
        <v>7184</v>
      </c>
      <c r="B426" t="s">
        <v>7185</v>
      </c>
      <c r="C426" t="s">
        <v>7268</v>
      </c>
      <c r="D426" t="s">
        <v>124</v>
      </c>
      <c r="E426" t="s">
        <v>125</v>
      </c>
      <c r="F426" t="s">
        <v>6642</v>
      </c>
      <c r="G426" s="15">
        <v>43633</v>
      </c>
      <c r="H426" t="s">
        <v>7269</v>
      </c>
      <c r="I426" t="s">
        <v>1791</v>
      </c>
      <c r="J426" s="15"/>
      <c r="T426" t="s">
        <v>7187</v>
      </c>
      <c r="U426" t="s">
        <v>7188</v>
      </c>
      <c r="V426" t="s">
        <v>7199</v>
      </c>
      <c r="AA426" t="s">
        <v>7190</v>
      </c>
      <c r="AB426" t="s">
        <v>7184</v>
      </c>
      <c r="AC426" t="s">
        <v>7191</v>
      </c>
      <c r="AD426" t="s">
        <v>7192</v>
      </c>
      <c r="AE426" t="s">
        <v>1544</v>
      </c>
      <c r="AF426" t="s">
        <v>137</v>
      </c>
      <c r="AG426" t="s">
        <v>1408</v>
      </c>
      <c r="AI426" t="s">
        <v>139</v>
      </c>
      <c r="AK426" t="s">
        <v>140</v>
      </c>
      <c r="AM426" t="s">
        <v>141</v>
      </c>
      <c r="AZ426" t="s">
        <v>2762</v>
      </c>
      <c r="BA426" t="s">
        <v>1208</v>
      </c>
      <c r="BB426" t="s">
        <v>2763</v>
      </c>
      <c r="BC426" t="s">
        <v>2764</v>
      </c>
      <c r="BD426" t="s">
        <v>7188</v>
      </c>
      <c r="BE426" s="15">
        <v>43633</v>
      </c>
      <c r="BG426" t="s">
        <v>1968</v>
      </c>
      <c r="BH426">
        <v>0.9</v>
      </c>
      <c r="BI426" t="s">
        <v>139</v>
      </c>
      <c r="BJ426" s="15"/>
      <c r="BK426" t="s">
        <v>146</v>
      </c>
      <c r="BL426">
        <v>4</v>
      </c>
      <c r="BM426" s="16">
        <v>43633.499305555597</v>
      </c>
      <c r="BO426" s="16"/>
      <c r="BP426" t="s">
        <v>147</v>
      </c>
      <c r="BQ426" t="s">
        <v>147</v>
      </c>
      <c r="BS426">
        <v>0.9</v>
      </c>
      <c r="BT426" t="b">
        <v>0</v>
      </c>
      <c r="BV426">
        <v>0.9</v>
      </c>
      <c r="BW426">
        <v>0.45</v>
      </c>
      <c r="BX426" t="s">
        <v>1103</v>
      </c>
      <c r="BY426" t="s">
        <v>7184</v>
      </c>
      <c r="BZ426" t="s">
        <v>7185</v>
      </c>
      <c r="CA426" t="s">
        <v>7200</v>
      </c>
      <c r="CB426" t="s">
        <v>7194</v>
      </c>
      <c r="CD426" t="s">
        <v>7195</v>
      </c>
      <c r="CI426">
        <v>39.454999999999998</v>
      </c>
      <c r="CJ426">
        <v>-75.56</v>
      </c>
      <c r="CN426" t="s">
        <v>7196</v>
      </c>
      <c r="CO426" t="s">
        <v>298</v>
      </c>
      <c r="CV426" t="s">
        <v>154</v>
      </c>
      <c r="CW426" t="s">
        <v>5783</v>
      </c>
      <c r="CX426" t="s">
        <v>1464</v>
      </c>
      <c r="DC426" s="15"/>
      <c r="DH426" t="s">
        <v>146</v>
      </c>
    </row>
    <row r="427" spans="1:112" x14ac:dyDescent="0.25">
      <c r="A427" t="s">
        <v>7184</v>
      </c>
      <c r="B427" t="s">
        <v>7185</v>
      </c>
      <c r="C427" t="s">
        <v>7270</v>
      </c>
      <c r="D427" t="s">
        <v>124</v>
      </c>
      <c r="E427" t="s">
        <v>125</v>
      </c>
      <c r="F427" t="s">
        <v>6642</v>
      </c>
      <c r="G427" s="15">
        <v>43633</v>
      </c>
      <c r="H427" t="s">
        <v>712</v>
      </c>
      <c r="I427" t="s">
        <v>1791</v>
      </c>
      <c r="J427" s="15"/>
      <c r="T427" t="s">
        <v>7187</v>
      </c>
      <c r="U427" t="s">
        <v>7188</v>
      </c>
      <c r="V427" t="s">
        <v>7202</v>
      </c>
      <c r="AA427" t="s">
        <v>7190</v>
      </c>
      <c r="AB427" t="s">
        <v>7184</v>
      </c>
      <c r="AC427" t="s">
        <v>7191</v>
      </c>
      <c r="AD427" t="s">
        <v>7192</v>
      </c>
      <c r="AE427" t="s">
        <v>1544</v>
      </c>
      <c r="AF427" t="s">
        <v>137</v>
      </c>
      <c r="AG427" t="s">
        <v>1408</v>
      </c>
      <c r="AI427" t="s">
        <v>139</v>
      </c>
      <c r="AK427" t="s">
        <v>140</v>
      </c>
      <c r="AM427" t="s">
        <v>141</v>
      </c>
      <c r="AZ427" t="s">
        <v>2762</v>
      </c>
      <c r="BA427" t="s">
        <v>1208</v>
      </c>
      <c r="BB427" t="s">
        <v>2763</v>
      </c>
      <c r="BC427" t="s">
        <v>2764</v>
      </c>
      <c r="BD427" t="s">
        <v>7188</v>
      </c>
      <c r="BE427" s="15">
        <v>43633</v>
      </c>
      <c r="BG427" t="s">
        <v>1968</v>
      </c>
      <c r="BH427">
        <v>0.9</v>
      </c>
      <c r="BI427" t="s">
        <v>139</v>
      </c>
      <c r="BJ427" s="15"/>
      <c r="BK427" t="s">
        <v>146</v>
      </c>
      <c r="BL427">
        <v>4</v>
      </c>
      <c r="BM427" s="16">
        <v>43633.506944444402</v>
      </c>
      <c r="BO427" s="16"/>
      <c r="BP427" t="s">
        <v>147</v>
      </c>
      <c r="BQ427" t="s">
        <v>147</v>
      </c>
      <c r="BS427">
        <v>0.9</v>
      </c>
      <c r="BT427" t="b">
        <v>0</v>
      </c>
      <c r="BV427">
        <v>0.9</v>
      </c>
      <c r="BW427">
        <v>0.45</v>
      </c>
      <c r="BX427" t="s">
        <v>1103</v>
      </c>
      <c r="BY427" t="s">
        <v>7184</v>
      </c>
      <c r="BZ427" t="s">
        <v>7185</v>
      </c>
      <c r="CA427" t="s">
        <v>7203</v>
      </c>
      <c r="CB427" t="s">
        <v>6448</v>
      </c>
      <c r="CD427" t="s">
        <v>7195</v>
      </c>
      <c r="CI427">
        <v>39.512777</v>
      </c>
      <c r="CJ427">
        <v>-75.553443999999999</v>
      </c>
      <c r="CN427" t="s">
        <v>7196</v>
      </c>
      <c r="CO427" t="s">
        <v>298</v>
      </c>
      <c r="CV427" t="s">
        <v>154</v>
      </c>
      <c r="CW427" t="s">
        <v>5783</v>
      </c>
      <c r="CX427" t="s">
        <v>1464</v>
      </c>
      <c r="DC427" s="15"/>
      <c r="DH427" t="s">
        <v>146</v>
      </c>
    </row>
    <row r="428" spans="1:112" x14ac:dyDescent="0.25">
      <c r="A428" t="s">
        <v>7184</v>
      </c>
      <c r="B428" t="s">
        <v>7185</v>
      </c>
      <c r="C428" t="s">
        <v>7271</v>
      </c>
      <c r="D428" t="s">
        <v>124</v>
      </c>
      <c r="E428" t="s">
        <v>125</v>
      </c>
      <c r="F428" t="s">
        <v>6642</v>
      </c>
      <c r="G428" s="15">
        <v>43633</v>
      </c>
      <c r="H428" t="s">
        <v>957</v>
      </c>
      <c r="I428" t="s">
        <v>1791</v>
      </c>
      <c r="J428" s="15"/>
      <c r="T428" t="s">
        <v>7187</v>
      </c>
      <c r="U428" t="s">
        <v>7188</v>
      </c>
      <c r="V428" t="s">
        <v>7209</v>
      </c>
      <c r="AA428" t="s">
        <v>7190</v>
      </c>
      <c r="AB428" t="s">
        <v>7184</v>
      </c>
      <c r="AC428" t="s">
        <v>7191</v>
      </c>
      <c r="AD428" t="s">
        <v>7192</v>
      </c>
      <c r="AE428" t="s">
        <v>1544</v>
      </c>
      <c r="AF428" t="s">
        <v>137</v>
      </c>
      <c r="AG428" t="s">
        <v>1408</v>
      </c>
      <c r="AI428" t="s">
        <v>139</v>
      </c>
      <c r="AK428" t="s">
        <v>140</v>
      </c>
      <c r="AM428" t="s">
        <v>141</v>
      </c>
      <c r="AZ428" t="s">
        <v>2762</v>
      </c>
      <c r="BA428" t="s">
        <v>1208</v>
      </c>
      <c r="BB428" t="s">
        <v>2763</v>
      </c>
      <c r="BC428" t="s">
        <v>2764</v>
      </c>
      <c r="BD428" t="s">
        <v>7188</v>
      </c>
      <c r="BE428" s="15">
        <v>43633</v>
      </c>
      <c r="BG428" t="s">
        <v>1968</v>
      </c>
      <c r="BH428">
        <v>0.9</v>
      </c>
      <c r="BI428" t="s">
        <v>139</v>
      </c>
      <c r="BJ428" s="15"/>
      <c r="BK428" t="s">
        <v>146</v>
      </c>
      <c r="BL428">
        <v>4</v>
      </c>
      <c r="BM428" s="16">
        <v>43633.513888888898</v>
      </c>
      <c r="BO428" s="16"/>
      <c r="BP428" t="s">
        <v>147</v>
      </c>
      <c r="BQ428" t="s">
        <v>147</v>
      </c>
      <c r="BS428">
        <v>0.9</v>
      </c>
      <c r="BT428" t="b">
        <v>0</v>
      </c>
      <c r="BV428">
        <v>0.9</v>
      </c>
      <c r="BW428">
        <v>0.45</v>
      </c>
      <c r="BX428" t="s">
        <v>1103</v>
      </c>
      <c r="BY428" t="s">
        <v>7184</v>
      </c>
      <c r="BZ428" t="s">
        <v>7185</v>
      </c>
      <c r="CA428" t="s">
        <v>7210</v>
      </c>
      <c r="CB428" t="s">
        <v>6448</v>
      </c>
      <c r="CD428" t="s">
        <v>7195</v>
      </c>
      <c r="CI428">
        <v>39.590833000000003</v>
      </c>
      <c r="CJ428">
        <v>-75.563721999999999</v>
      </c>
      <c r="CN428" t="s">
        <v>7196</v>
      </c>
      <c r="CO428" t="s">
        <v>298</v>
      </c>
      <c r="CV428" t="s">
        <v>154</v>
      </c>
      <c r="CW428" t="s">
        <v>5783</v>
      </c>
      <c r="CX428" t="s">
        <v>1464</v>
      </c>
      <c r="DC428" s="15"/>
      <c r="DH428" t="s">
        <v>146</v>
      </c>
    </row>
    <row r="429" spans="1:112" x14ac:dyDescent="0.25">
      <c r="A429" t="s">
        <v>7184</v>
      </c>
      <c r="B429" t="s">
        <v>7185</v>
      </c>
      <c r="C429" t="s">
        <v>7272</v>
      </c>
      <c r="D429" t="s">
        <v>124</v>
      </c>
      <c r="E429" t="s">
        <v>125</v>
      </c>
      <c r="F429" t="s">
        <v>6642</v>
      </c>
      <c r="G429" s="15">
        <v>43633</v>
      </c>
      <c r="H429" t="s">
        <v>7273</v>
      </c>
      <c r="I429" t="s">
        <v>1791</v>
      </c>
      <c r="J429" s="15"/>
      <c r="T429" t="s">
        <v>7187</v>
      </c>
      <c r="U429" t="s">
        <v>7188</v>
      </c>
      <c r="V429" t="s">
        <v>7212</v>
      </c>
      <c r="AA429" t="s">
        <v>7190</v>
      </c>
      <c r="AB429" t="s">
        <v>7184</v>
      </c>
      <c r="AC429" t="s">
        <v>7191</v>
      </c>
      <c r="AD429" t="s">
        <v>7192</v>
      </c>
      <c r="AE429" t="s">
        <v>1544</v>
      </c>
      <c r="AF429" t="s">
        <v>137</v>
      </c>
      <c r="AG429" t="s">
        <v>1408</v>
      </c>
      <c r="AI429" t="s">
        <v>139</v>
      </c>
      <c r="AK429" t="s">
        <v>140</v>
      </c>
      <c r="AM429" t="s">
        <v>141</v>
      </c>
      <c r="AZ429" t="s">
        <v>2762</v>
      </c>
      <c r="BA429" t="s">
        <v>1208</v>
      </c>
      <c r="BB429" t="s">
        <v>2763</v>
      </c>
      <c r="BC429" t="s">
        <v>2764</v>
      </c>
      <c r="BD429" t="s">
        <v>7188</v>
      </c>
      <c r="BE429" s="15">
        <v>43633</v>
      </c>
      <c r="BG429" t="s">
        <v>1968</v>
      </c>
      <c r="BH429">
        <v>0.9</v>
      </c>
      <c r="BI429" t="s">
        <v>139</v>
      </c>
      <c r="BJ429" s="15"/>
      <c r="BK429" t="s">
        <v>146</v>
      </c>
      <c r="BL429">
        <v>4</v>
      </c>
      <c r="BM429" s="16">
        <v>43633.521527777797</v>
      </c>
      <c r="BO429" s="16"/>
      <c r="BP429" t="s">
        <v>147</v>
      </c>
      <c r="BQ429" t="s">
        <v>147</v>
      </c>
      <c r="BS429">
        <v>0.9</v>
      </c>
      <c r="BT429" t="b">
        <v>0</v>
      </c>
      <c r="BV429">
        <v>0.9</v>
      </c>
      <c r="BW429">
        <v>0.45</v>
      </c>
      <c r="BX429" t="s">
        <v>1103</v>
      </c>
      <c r="BY429" t="s">
        <v>7184</v>
      </c>
      <c r="BZ429" t="s">
        <v>7185</v>
      </c>
      <c r="CA429" t="s">
        <v>7213</v>
      </c>
      <c r="CB429" t="s">
        <v>6448</v>
      </c>
      <c r="CD429" t="s">
        <v>7195</v>
      </c>
      <c r="CI429">
        <v>39.654722</v>
      </c>
      <c r="CJ429">
        <v>-75.546777000000006</v>
      </c>
      <c r="CN429" t="s">
        <v>7196</v>
      </c>
      <c r="CO429" t="s">
        <v>298</v>
      </c>
      <c r="CV429" t="s">
        <v>154</v>
      </c>
      <c r="CW429" t="s">
        <v>5783</v>
      </c>
      <c r="CX429" t="s">
        <v>1464</v>
      </c>
      <c r="DC429" s="15"/>
      <c r="DH429" t="s">
        <v>146</v>
      </c>
    </row>
    <row r="430" spans="1:112" x14ac:dyDescent="0.25">
      <c r="A430" t="s">
        <v>7184</v>
      </c>
      <c r="B430" t="s">
        <v>7185</v>
      </c>
      <c r="C430" t="s">
        <v>7274</v>
      </c>
      <c r="D430" t="s">
        <v>124</v>
      </c>
      <c r="E430" t="s">
        <v>125</v>
      </c>
      <c r="F430" t="s">
        <v>6642</v>
      </c>
      <c r="G430" s="15">
        <v>43633</v>
      </c>
      <c r="H430" t="s">
        <v>1001</v>
      </c>
      <c r="I430" t="s">
        <v>1791</v>
      </c>
      <c r="J430" s="15"/>
      <c r="T430" t="s">
        <v>7187</v>
      </c>
      <c r="U430" t="s">
        <v>7188</v>
      </c>
      <c r="V430" t="s">
        <v>7218</v>
      </c>
      <c r="AA430" t="s">
        <v>7190</v>
      </c>
      <c r="AB430" t="s">
        <v>7184</v>
      </c>
      <c r="AC430" t="s">
        <v>7191</v>
      </c>
      <c r="AD430" t="s">
        <v>7192</v>
      </c>
      <c r="AE430" t="s">
        <v>1544</v>
      </c>
      <c r="AF430" t="s">
        <v>137</v>
      </c>
      <c r="AG430" t="s">
        <v>1408</v>
      </c>
      <c r="AI430" t="s">
        <v>139</v>
      </c>
      <c r="AK430" t="s">
        <v>140</v>
      </c>
      <c r="AM430" t="s">
        <v>141</v>
      </c>
      <c r="AZ430" t="s">
        <v>2762</v>
      </c>
      <c r="BA430" t="s">
        <v>1208</v>
      </c>
      <c r="BB430" t="s">
        <v>2763</v>
      </c>
      <c r="BC430" t="s">
        <v>2764</v>
      </c>
      <c r="BD430" t="s">
        <v>7188</v>
      </c>
      <c r="BE430" s="15">
        <v>43633</v>
      </c>
      <c r="BG430" t="s">
        <v>1968</v>
      </c>
      <c r="BH430">
        <v>0.9</v>
      </c>
      <c r="BI430" t="s">
        <v>139</v>
      </c>
      <c r="BJ430" s="15"/>
      <c r="BK430" t="s">
        <v>146</v>
      </c>
      <c r="BL430">
        <v>4</v>
      </c>
      <c r="BM430" s="16">
        <v>43633.527083333298</v>
      </c>
      <c r="BO430" s="16"/>
      <c r="BP430" t="s">
        <v>147</v>
      </c>
      <c r="BQ430" t="s">
        <v>147</v>
      </c>
      <c r="BS430">
        <v>0.9</v>
      </c>
      <c r="BT430" t="b">
        <v>0</v>
      </c>
      <c r="BV430">
        <v>0.9</v>
      </c>
      <c r="BW430">
        <v>0.45</v>
      </c>
      <c r="BX430" t="s">
        <v>1103</v>
      </c>
      <c r="BY430" t="s">
        <v>7184</v>
      </c>
      <c r="BZ430" t="s">
        <v>7185</v>
      </c>
      <c r="CA430" t="s">
        <v>7219</v>
      </c>
      <c r="CB430" t="s">
        <v>6448</v>
      </c>
      <c r="CD430" t="s">
        <v>7195</v>
      </c>
      <c r="CI430">
        <v>39.719721999999997</v>
      </c>
      <c r="CJ430">
        <v>-75.506777</v>
      </c>
      <c r="CN430" t="s">
        <v>7196</v>
      </c>
      <c r="CO430" t="s">
        <v>298</v>
      </c>
      <c r="CV430" t="s">
        <v>154</v>
      </c>
      <c r="CW430" t="s">
        <v>5783</v>
      </c>
      <c r="CX430" t="s">
        <v>1464</v>
      </c>
      <c r="DC430" s="15"/>
      <c r="DH430" t="s">
        <v>146</v>
      </c>
    </row>
    <row r="431" spans="1:112" x14ac:dyDescent="0.25">
      <c r="A431" t="s">
        <v>7184</v>
      </c>
      <c r="B431" t="s">
        <v>7185</v>
      </c>
      <c r="C431" t="s">
        <v>7275</v>
      </c>
      <c r="D431" t="s">
        <v>124</v>
      </c>
      <c r="E431" t="s">
        <v>125</v>
      </c>
      <c r="F431" t="s">
        <v>6642</v>
      </c>
      <c r="G431" s="15">
        <v>43633</v>
      </c>
      <c r="H431" t="s">
        <v>7276</v>
      </c>
      <c r="I431" t="s">
        <v>1791</v>
      </c>
      <c r="J431" s="15"/>
      <c r="T431" t="s">
        <v>7187</v>
      </c>
      <c r="U431" t="s">
        <v>7188</v>
      </c>
      <c r="V431" t="s">
        <v>7224</v>
      </c>
      <c r="AA431" t="s">
        <v>7190</v>
      </c>
      <c r="AB431" t="s">
        <v>7184</v>
      </c>
      <c r="AC431" t="s">
        <v>7191</v>
      </c>
      <c r="AD431" t="s">
        <v>7192</v>
      </c>
      <c r="AE431" t="s">
        <v>1544</v>
      </c>
      <c r="AF431" t="s">
        <v>137</v>
      </c>
      <c r="AG431" t="s">
        <v>1408</v>
      </c>
      <c r="AI431" t="s">
        <v>139</v>
      </c>
      <c r="AK431" t="s">
        <v>140</v>
      </c>
      <c r="AM431" t="s">
        <v>141</v>
      </c>
      <c r="AZ431" t="s">
        <v>2762</v>
      </c>
      <c r="BA431" t="s">
        <v>1208</v>
      </c>
      <c r="BB431" t="s">
        <v>2763</v>
      </c>
      <c r="BC431" t="s">
        <v>2764</v>
      </c>
      <c r="BD431" t="s">
        <v>7188</v>
      </c>
      <c r="BE431" s="15">
        <v>43634</v>
      </c>
      <c r="BG431" t="s">
        <v>1968</v>
      </c>
      <c r="BH431">
        <v>0.9</v>
      </c>
      <c r="BI431" t="s">
        <v>139</v>
      </c>
      <c r="BJ431" s="15"/>
      <c r="BK431" t="s">
        <v>146</v>
      </c>
      <c r="BL431">
        <v>4</v>
      </c>
      <c r="BM431" s="16">
        <v>43633.535416666702</v>
      </c>
      <c r="BO431" s="16"/>
      <c r="BP431" t="s">
        <v>147</v>
      </c>
      <c r="BQ431" t="s">
        <v>147</v>
      </c>
      <c r="BS431">
        <v>0.9</v>
      </c>
      <c r="BT431" t="b">
        <v>0</v>
      </c>
      <c r="BV431">
        <v>0.9</v>
      </c>
      <c r="BW431">
        <v>0.45</v>
      </c>
      <c r="BX431" t="s">
        <v>1103</v>
      </c>
      <c r="BY431" t="s">
        <v>7184</v>
      </c>
      <c r="BZ431" t="s">
        <v>7185</v>
      </c>
      <c r="CA431" t="s">
        <v>7225</v>
      </c>
      <c r="CB431" t="s">
        <v>6448</v>
      </c>
      <c r="CD431" t="s">
        <v>7195</v>
      </c>
      <c r="CI431">
        <v>39.768332999999998</v>
      </c>
      <c r="CJ431">
        <v>-75.474000000000004</v>
      </c>
      <c r="CN431" t="s">
        <v>7196</v>
      </c>
      <c r="CO431" t="s">
        <v>298</v>
      </c>
      <c r="CV431" t="s">
        <v>154</v>
      </c>
      <c r="CW431" t="s">
        <v>5783</v>
      </c>
      <c r="CX431" t="s">
        <v>1464</v>
      </c>
      <c r="DC431" s="15"/>
      <c r="DH431" t="s">
        <v>146</v>
      </c>
    </row>
    <row r="432" spans="1:112" x14ac:dyDescent="0.25">
      <c r="A432" t="s">
        <v>7184</v>
      </c>
      <c r="B432" t="s">
        <v>7185</v>
      </c>
      <c r="C432" t="s">
        <v>7277</v>
      </c>
      <c r="D432" t="s">
        <v>124</v>
      </c>
      <c r="E432" t="s">
        <v>125</v>
      </c>
      <c r="F432" t="s">
        <v>6642</v>
      </c>
      <c r="G432" s="15">
        <v>43633</v>
      </c>
      <c r="H432" t="s">
        <v>1483</v>
      </c>
      <c r="I432" t="s">
        <v>1791</v>
      </c>
      <c r="J432" s="15"/>
      <c r="T432" t="s">
        <v>7187</v>
      </c>
      <c r="U432" t="s">
        <v>7188</v>
      </c>
      <c r="V432" t="s">
        <v>7227</v>
      </c>
      <c r="AA432" t="s">
        <v>7190</v>
      </c>
      <c r="AB432" t="s">
        <v>7184</v>
      </c>
      <c r="AC432" t="s">
        <v>7191</v>
      </c>
      <c r="AD432" t="s">
        <v>7192</v>
      </c>
      <c r="AE432" t="s">
        <v>1544</v>
      </c>
      <c r="AF432" t="s">
        <v>137</v>
      </c>
      <c r="AG432" t="s">
        <v>1408</v>
      </c>
      <c r="AI432" t="s">
        <v>139</v>
      </c>
      <c r="AK432" t="s">
        <v>140</v>
      </c>
      <c r="AM432" t="s">
        <v>141</v>
      </c>
      <c r="AZ432" t="s">
        <v>2762</v>
      </c>
      <c r="BA432" t="s">
        <v>1208</v>
      </c>
      <c r="BB432" t="s">
        <v>2763</v>
      </c>
      <c r="BC432" t="s">
        <v>2764</v>
      </c>
      <c r="BD432" t="s">
        <v>7188</v>
      </c>
      <c r="BE432" s="15">
        <v>43635</v>
      </c>
      <c r="BG432" t="s">
        <v>1968</v>
      </c>
      <c r="BH432">
        <v>0.9</v>
      </c>
      <c r="BI432" t="s">
        <v>139</v>
      </c>
      <c r="BJ432" s="15"/>
      <c r="BK432" t="s">
        <v>146</v>
      </c>
      <c r="BL432">
        <v>4</v>
      </c>
      <c r="BM432" s="16">
        <v>43633.542361111096</v>
      </c>
      <c r="BO432" s="16"/>
      <c r="BP432" t="s">
        <v>147</v>
      </c>
      <c r="BQ432" t="s">
        <v>147</v>
      </c>
      <c r="BS432">
        <v>0.9</v>
      </c>
      <c r="BT432" t="b">
        <v>0</v>
      </c>
      <c r="BV432">
        <v>0.9</v>
      </c>
      <c r="BW432">
        <v>0.45</v>
      </c>
      <c r="BX432" t="s">
        <v>1103</v>
      </c>
      <c r="BY432" t="s">
        <v>7184</v>
      </c>
      <c r="BZ432" t="s">
        <v>7185</v>
      </c>
      <c r="CA432" t="s">
        <v>7228</v>
      </c>
      <c r="CB432" t="s">
        <v>6448</v>
      </c>
      <c r="CD432" t="s">
        <v>6091</v>
      </c>
      <c r="CI432">
        <v>39.798611000000001</v>
      </c>
      <c r="CJ432">
        <v>-75.430110999999997</v>
      </c>
      <c r="CN432" t="s">
        <v>7196</v>
      </c>
      <c r="CO432" t="s">
        <v>298</v>
      </c>
      <c r="CV432" t="s">
        <v>154</v>
      </c>
      <c r="CW432" t="s">
        <v>5783</v>
      </c>
      <c r="CX432" t="s">
        <v>1464</v>
      </c>
      <c r="DC432" s="15"/>
      <c r="DH432" t="s">
        <v>146</v>
      </c>
    </row>
    <row r="433" spans="1:112" x14ac:dyDescent="0.25">
      <c r="A433" t="s">
        <v>7184</v>
      </c>
      <c r="B433" t="s">
        <v>7185</v>
      </c>
      <c r="C433" t="s">
        <v>7278</v>
      </c>
      <c r="D433" t="s">
        <v>124</v>
      </c>
      <c r="E433" t="s">
        <v>125</v>
      </c>
      <c r="F433" t="s">
        <v>6642</v>
      </c>
      <c r="G433" s="15">
        <v>43633</v>
      </c>
      <c r="H433" t="s">
        <v>1083</v>
      </c>
      <c r="I433" t="s">
        <v>1791</v>
      </c>
      <c r="J433" s="15"/>
      <c r="T433" t="s">
        <v>7187</v>
      </c>
      <c r="U433" t="s">
        <v>7188</v>
      </c>
      <c r="V433" t="s">
        <v>7234</v>
      </c>
      <c r="AA433" t="s">
        <v>7190</v>
      </c>
      <c r="AB433" t="s">
        <v>7184</v>
      </c>
      <c r="AC433" t="s">
        <v>7191</v>
      </c>
      <c r="AD433" t="s">
        <v>7192</v>
      </c>
      <c r="AE433" t="s">
        <v>1544</v>
      </c>
      <c r="AF433" t="s">
        <v>137</v>
      </c>
      <c r="AG433" t="s">
        <v>1408</v>
      </c>
      <c r="AI433" t="s">
        <v>139</v>
      </c>
      <c r="AK433" t="s">
        <v>140</v>
      </c>
      <c r="AM433" t="s">
        <v>141</v>
      </c>
      <c r="AZ433" t="s">
        <v>2762</v>
      </c>
      <c r="BA433" t="s">
        <v>1208</v>
      </c>
      <c r="BB433" t="s">
        <v>2763</v>
      </c>
      <c r="BC433" t="s">
        <v>2764</v>
      </c>
      <c r="BD433" t="s">
        <v>7188</v>
      </c>
      <c r="BE433" s="15">
        <v>43634</v>
      </c>
      <c r="BG433" t="s">
        <v>1968</v>
      </c>
      <c r="BH433">
        <v>0.9</v>
      </c>
      <c r="BI433" t="s">
        <v>139</v>
      </c>
      <c r="BJ433" s="15"/>
      <c r="BK433" t="s">
        <v>146</v>
      </c>
      <c r="BL433">
        <v>4</v>
      </c>
      <c r="BM433" s="16">
        <v>43633.547916666699</v>
      </c>
      <c r="BO433" s="16"/>
      <c r="BP433" t="s">
        <v>147</v>
      </c>
      <c r="BQ433" t="s">
        <v>147</v>
      </c>
      <c r="BS433">
        <v>0.9</v>
      </c>
      <c r="BT433" t="b">
        <v>0</v>
      </c>
      <c r="BV433">
        <v>0.9</v>
      </c>
      <c r="BW433">
        <v>0.45</v>
      </c>
      <c r="BX433" t="s">
        <v>1103</v>
      </c>
      <c r="BY433" t="s">
        <v>7184</v>
      </c>
      <c r="BZ433" t="s">
        <v>7185</v>
      </c>
      <c r="CA433" t="s">
        <v>7235</v>
      </c>
      <c r="CB433" t="s">
        <v>6448</v>
      </c>
      <c r="CD433" t="s">
        <v>6091</v>
      </c>
      <c r="CI433">
        <v>39.849139000000001</v>
      </c>
      <c r="CJ433">
        <v>-75.329628</v>
      </c>
      <c r="CN433" t="s">
        <v>7196</v>
      </c>
      <c r="CO433" t="s">
        <v>298</v>
      </c>
      <c r="CV433" t="s">
        <v>154</v>
      </c>
      <c r="CW433" t="s">
        <v>415</v>
      </c>
      <c r="CX433" t="s">
        <v>3601</v>
      </c>
      <c r="DC433" s="15"/>
      <c r="DH433" t="s">
        <v>146</v>
      </c>
    </row>
    <row r="434" spans="1:112" x14ac:dyDescent="0.25">
      <c r="A434" t="s">
        <v>7184</v>
      </c>
      <c r="B434" t="s">
        <v>7185</v>
      </c>
      <c r="C434" t="s">
        <v>7279</v>
      </c>
      <c r="D434" t="s">
        <v>124</v>
      </c>
      <c r="E434" t="s">
        <v>125</v>
      </c>
      <c r="F434" t="s">
        <v>6642</v>
      </c>
      <c r="G434" s="15">
        <v>43633</v>
      </c>
      <c r="H434" t="s">
        <v>2193</v>
      </c>
      <c r="I434" t="s">
        <v>1791</v>
      </c>
      <c r="J434" s="15"/>
      <c r="T434" t="s">
        <v>7187</v>
      </c>
      <c r="U434" t="s">
        <v>7188</v>
      </c>
      <c r="V434" t="s">
        <v>7241</v>
      </c>
      <c r="AA434" t="s">
        <v>7190</v>
      </c>
      <c r="AB434" t="s">
        <v>7184</v>
      </c>
      <c r="AC434" t="s">
        <v>7191</v>
      </c>
      <c r="AD434" t="s">
        <v>7192</v>
      </c>
      <c r="AE434" t="s">
        <v>1544</v>
      </c>
      <c r="AF434" t="s">
        <v>137</v>
      </c>
      <c r="AG434" t="s">
        <v>1408</v>
      </c>
      <c r="AI434" t="s">
        <v>139</v>
      </c>
      <c r="AK434" t="s">
        <v>140</v>
      </c>
      <c r="AM434" t="s">
        <v>141</v>
      </c>
      <c r="AZ434" t="s">
        <v>2762</v>
      </c>
      <c r="BA434" t="s">
        <v>1208</v>
      </c>
      <c r="BB434" t="s">
        <v>2763</v>
      </c>
      <c r="BC434" t="s">
        <v>2764</v>
      </c>
      <c r="BD434" t="s">
        <v>7188</v>
      </c>
      <c r="BE434" s="15">
        <v>43634</v>
      </c>
      <c r="BG434" t="s">
        <v>1968</v>
      </c>
      <c r="BH434">
        <v>0.9</v>
      </c>
      <c r="BI434" t="s">
        <v>139</v>
      </c>
      <c r="BJ434" s="15"/>
      <c r="BK434" t="s">
        <v>146</v>
      </c>
      <c r="BL434">
        <v>4</v>
      </c>
      <c r="BM434" s="16">
        <v>43633.555555555598</v>
      </c>
      <c r="BO434" s="16"/>
      <c r="BP434" t="s">
        <v>147</v>
      </c>
      <c r="BQ434" t="s">
        <v>147</v>
      </c>
      <c r="BS434">
        <v>0.9</v>
      </c>
      <c r="BT434" t="b">
        <v>0</v>
      </c>
      <c r="BV434">
        <v>0.9</v>
      </c>
      <c r="BW434">
        <v>0.45</v>
      </c>
      <c r="BX434" t="s">
        <v>1103</v>
      </c>
      <c r="BY434" t="s">
        <v>7184</v>
      </c>
      <c r="BZ434" t="s">
        <v>7185</v>
      </c>
      <c r="CA434" t="s">
        <v>7242</v>
      </c>
      <c r="CB434" t="s">
        <v>6448</v>
      </c>
      <c r="CD434" t="s">
        <v>6091</v>
      </c>
      <c r="CI434">
        <v>39.849487000000003</v>
      </c>
      <c r="CJ434">
        <v>-75.26173</v>
      </c>
      <c r="CN434" t="s">
        <v>7196</v>
      </c>
      <c r="CO434" t="s">
        <v>298</v>
      </c>
      <c r="CV434" t="s">
        <v>154</v>
      </c>
      <c r="CW434" t="s">
        <v>1433</v>
      </c>
      <c r="CX434" t="s">
        <v>580</v>
      </c>
      <c r="DC434" s="15"/>
      <c r="DH434" t="s">
        <v>146</v>
      </c>
    </row>
    <row r="435" spans="1:112" x14ac:dyDescent="0.25">
      <c r="A435" t="s">
        <v>7184</v>
      </c>
      <c r="B435" t="s">
        <v>7185</v>
      </c>
      <c r="C435" t="s">
        <v>7280</v>
      </c>
      <c r="D435" t="s">
        <v>124</v>
      </c>
      <c r="E435" t="s">
        <v>125</v>
      </c>
      <c r="F435" t="s">
        <v>6642</v>
      </c>
      <c r="G435" s="15">
        <v>43633</v>
      </c>
      <c r="H435" t="s">
        <v>668</v>
      </c>
      <c r="I435" t="s">
        <v>1791</v>
      </c>
      <c r="J435" s="15"/>
      <c r="T435" t="s">
        <v>7187</v>
      </c>
      <c r="U435" t="s">
        <v>7188</v>
      </c>
      <c r="V435" t="s">
        <v>7244</v>
      </c>
      <c r="AA435" t="s">
        <v>7190</v>
      </c>
      <c r="AB435" t="s">
        <v>7184</v>
      </c>
      <c r="AC435" t="s">
        <v>7191</v>
      </c>
      <c r="AD435" t="s">
        <v>7192</v>
      </c>
      <c r="AE435" t="s">
        <v>1544</v>
      </c>
      <c r="AF435" t="s">
        <v>137</v>
      </c>
      <c r="AG435" t="s">
        <v>1408</v>
      </c>
      <c r="AI435" t="s">
        <v>139</v>
      </c>
      <c r="AK435" t="s">
        <v>140</v>
      </c>
      <c r="AM435" t="s">
        <v>141</v>
      </c>
      <c r="AZ435" t="s">
        <v>2762</v>
      </c>
      <c r="BA435" t="s">
        <v>1208</v>
      </c>
      <c r="BB435" t="s">
        <v>2763</v>
      </c>
      <c r="BC435" t="s">
        <v>2764</v>
      </c>
      <c r="BD435" t="s">
        <v>7188</v>
      </c>
      <c r="BE435" s="15">
        <v>43635</v>
      </c>
      <c r="BG435" t="s">
        <v>1968</v>
      </c>
      <c r="BH435">
        <v>0.9</v>
      </c>
      <c r="BI435" t="s">
        <v>139</v>
      </c>
      <c r="BJ435" s="15"/>
      <c r="BK435" t="s">
        <v>146</v>
      </c>
      <c r="BL435">
        <v>4</v>
      </c>
      <c r="BM435" s="16">
        <v>43633.563888888901</v>
      </c>
      <c r="BO435" s="16"/>
      <c r="BP435" t="s">
        <v>147</v>
      </c>
      <c r="BQ435" t="s">
        <v>147</v>
      </c>
      <c r="BS435">
        <v>0.9</v>
      </c>
      <c r="BT435" t="b">
        <v>0</v>
      </c>
      <c r="BV435">
        <v>0.9</v>
      </c>
      <c r="BW435">
        <v>0.45</v>
      </c>
      <c r="BX435" t="s">
        <v>1103</v>
      </c>
      <c r="BY435" t="s">
        <v>7184</v>
      </c>
      <c r="BZ435" t="s">
        <v>7185</v>
      </c>
      <c r="CA435" t="s">
        <v>7245</v>
      </c>
      <c r="CB435" t="s">
        <v>6448</v>
      </c>
      <c r="CD435" t="s">
        <v>6091</v>
      </c>
      <c r="CI435">
        <v>39.880737000000003</v>
      </c>
      <c r="CJ435">
        <v>-75.172033999999996</v>
      </c>
      <c r="CN435" t="s">
        <v>7196</v>
      </c>
      <c r="CO435" t="s">
        <v>298</v>
      </c>
      <c r="CV435" t="s">
        <v>154</v>
      </c>
      <c r="CW435" t="s">
        <v>1433</v>
      </c>
      <c r="CX435" t="s">
        <v>580</v>
      </c>
      <c r="DC435" s="15"/>
      <c r="DH435" t="s">
        <v>146</v>
      </c>
    </row>
    <row r="436" spans="1:112" x14ac:dyDescent="0.25">
      <c r="A436" t="s">
        <v>7184</v>
      </c>
      <c r="B436" t="s">
        <v>7185</v>
      </c>
      <c r="C436" t="s">
        <v>7281</v>
      </c>
      <c r="D436" t="s">
        <v>124</v>
      </c>
      <c r="E436" t="s">
        <v>125</v>
      </c>
      <c r="F436" t="s">
        <v>6642</v>
      </c>
      <c r="G436" s="15">
        <v>43633</v>
      </c>
      <c r="H436" t="s">
        <v>654</v>
      </c>
      <c r="I436" t="s">
        <v>1791</v>
      </c>
      <c r="J436" s="15"/>
      <c r="T436" t="s">
        <v>7187</v>
      </c>
      <c r="U436" t="s">
        <v>7188</v>
      </c>
      <c r="V436" t="s">
        <v>7206</v>
      </c>
      <c r="AA436" t="s">
        <v>7190</v>
      </c>
      <c r="AB436" t="s">
        <v>7184</v>
      </c>
      <c r="AC436" t="s">
        <v>7191</v>
      </c>
      <c r="AD436" t="s">
        <v>7192</v>
      </c>
      <c r="AE436" t="s">
        <v>1544</v>
      </c>
      <c r="AF436" t="s">
        <v>137</v>
      </c>
      <c r="AG436" t="s">
        <v>1408</v>
      </c>
      <c r="AI436" t="s">
        <v>139</v>
      </c>
      <c r="AK436" t="s">
        <v>140</v>
      </c>
      <c r="AM436" t="s">
        <v>141</v>
      </c>
      <c r="AZ436" t="s">
        <v>2762</v>
      </c>
      <c r="BA436" t="s">
        <v>1208</v>
      </c>
      <c r="BB436" t="s">
        <v>2763</v>
      </c>
      <c r="BC436" t="s">
        <v>2764</v>
      </c>
      <c r="BD436" t="s">
        <v>7188</v>
      </c>
      <c r="BE436" s="15">
        <v>43634</v>
      </c>
      <c r="BG436" t="s">
        <v>1968</v>
      </c>
      <c r="BH436">
        <v>0.9</v>
      </c>
      <c r="BI436" t="s">
        <v>139</v>
      </c>
      <c r="BJ436" s="15"/>
      <c r="BK436" t="s">
        <v>146</v>
      </c>
      <c r="BL436">
        <v>4</v>
      </c>
      <c r="BM436" s="16">
        <v>43633.568055555603</v>
      </c>
      <c r="BO436" s="16"/>
      <c r="BP436" t="s">
        <v>147</v>
      </c>
      <c r="BQ436" t="s">
        <v>147</v>
      </c>
      <c r="BS436">
        <v>0.9</v>
      </c>
      <c r="BT436" t="b">
        <v>0</v>
      </c>
      <c r="BV436">
        <v>0.9</v>
      </c>
      <c r="BW436">
        <v>0.45</v>
      </c>
      <c r="BX436" t="s">
        <v>1103</v>
      </c>
      <c r="BY436" t="s">
        <v>7184</v>
      </c>
      <c r="BZ436" t="s">
        <v>7185</v>
      </c>
      <c r="CA436" t="s">
        <v>7207</v>
      </c>
      <c r="CB436" t="s">
        <v>7194</v>
      </c>
      <c r="CD436" t="s">
        <v>7195</v>
      </c>
      <c r="CI436">
        <v>38.924844999999998</v>
      </c>
      <c r="CJ436">
        <v>-75.098574999999997</v>
      </c>
      <c r="CN436" t="s">
        <v>7196</v>
      </c>
      <c r="CO436" t="s">
        <v>298</v>
      </c>
      <c r="CV436" t="s">
        <v>154</v>
      </c>
      <c r="CW436" t="s">
        <v>5783</v>
      </c>
      <c r="CX436" t="s">
        <v>3706</v>
      </c>
      <c r="DC436" s="15"/>
      <c r="DH436" t="s">
        <v>146</v>
      </c>
    </row>
    <row r="437" spans="1:112" x14ac:dyDescent="0.25">
      <c r="A437" t="s">
        <v>7184</v>
      </c>
      <c r="B437" t="s">
        <v>7185</v>
      </c>
      <c r="C437" t="s">
        <v>7282</v>
      </c>
      <c r="D437" t="s">
        <v>124</v>
      </c>
      <c r="E437" t="s">
        <v>125</v>
      </c>
      <c r="F437" t="s">
        <v>6642</v>
      </c>
      <c r="G437" s="15">
        <v>43633</v>
      </c>
      <c r="H437" t="s">
        <v>1729</v>
      </c>
      <c r="I437" t="s">
        <v>1791</v>
      </c>
      <c r="J437" s="15"/>
      <c r="T437" t="s">
        <v>7187</v>
      </c>
      <c r="U437" t="s">
        <v>7188</v>
      </c>
      <c r="V437" t="s">
        <v>7247</v>
      </c>
      <c r="AA437" t="s">
        <v>7190</v>
      </c>
      <c r="AB437" t="s">
        <v>7184</v>
      </c>
      <c r="AC437" t="s">
        <v>7191</v>
      </c>
      <c r="AD437" t="s">
        <v>7192</v>
      </c>
      <c r="AE437" t="s">
        <v>1544</v>
      </c>
      <c r="AF437" t="s">
        <v>137</v>
      </c>
      <c r="AG437" t="s">
        <v>1408</v>
      </c>
      <c r="AI437" t="s">
        <v>139</v>
      </c>
      <c r="AK437" t="s">
        <v>140</v>
      </c>
      <c r="AM437" t="s">
        <v>141</v>
      </c>
      <c r="AZ437" t="s">
        <v>2762</v>
      </c>
      <c r="BA437" t="s">
        <v>1208</v>
      </c>
      <c r="BB437" t="s">
        <v>2763</v>
      </c>
      <c r="BC437" t="s">
        <v>2764</v>
      </c>
      <c r="BD437" t="s">
        <v>7188</v>
      </c>
      <c r="BE437" s="15">
        <v>43634</v>
      </c>
      <c r="BG437" t="s">
        <v>1968</v>
      </c>
      <c r="BH437">
        <v>0.9</v>
      </c>
      <c r="BI437" t="s">
        <v>139</v>
      </c>
      <c r="BJ437" s="15"/>
      <c r="BK437" t="s">
        <v>146</v>
      </c>
      <c r="BL437">
        <v>4</v>
      </c>
      <c r="BM437" s="16">
        <v>43633.588194444397</v>
      </c>
      <c r="BO437" s="16"/>
      <c r="BP437" t="s">
        <v>147</v>
      </c>
      <c r="BQ437" t="s">
        <v>147</v>
      </c>
      <c r="BS437">
        <v>0.9</v>
      </c>
      <c r="BT437" t="b">
        <v>0</v>
      </c>
      <c r="BV437">
        <v>0.9</v>
      </c>
      <c r="BW437">
        <v>0.45</v>
      </c>
      <c r="BX437" t="s">
        <v>1103</v>
      </c>
      <c r="BY437" t="s">
        <v>7184</v>
      </c>
      <c r="BZ437" t="s">
        <v>7185</v>
      </c>
      <c r="CA437" t="s">
        <v>7248</v>
      </c>
      <c r="CB437" t="s">
        <v>6448</v>
      </c>
      <c r="CD437" t="s">
        <v>6091</v>
      </c>
      <c r="CI437">
        <v>39.953308999999997</v>
      </c>
      <c r="CJ437">
        <v>-75.136831999999998</v>
      </c>
      <c r="CN437" t="s">
        <v>7196</v>
      </c>
      <c r="CO437" t="s">
        <v>298</v>
      </c>
      <c r="CV437" t="s">
        <v>154</v>
      </c>
      <c r="CW437" t="s">
        <v>415</v>
      </c>
      <c r="CX437" t="s">
        <v>129</v>
      </c>
      <c r="DC437" s="15"/>
      <c r="DH437" t="s">
        <v>146</v>
      </c>
    </row>
    <row r="438" spans="1:112" x14ac:dyDescent="0.25">
      <c r="A438" t="s">
        <v>7184</v>
      </c>
      <c r="B438" t="s">
        <v>7185</v>
      </c>
      <c r="C438" t="s">
        <v>7283</v>
      </c>
      <c r="D438" t="s">
        <v>124</v>
      </c>
      <c r="E438" t="s">
        <v>125</v>
      </c>
      <c r="F438" t="s">
        <v>6642</v>
      </c>
      <c r="G438" s="15">
        <v>43633</v>
      </c>
      <c r="H438" t="s">
        <v>2376</v>
      </c>
      <c r="I438" t="s">
        <v>1791</v>
      </c>
      <c r="J438" s="15"/>
      <c r="T438" t="s">
        <v>7187</v>
      </c>
      <c r="U438" t="s">
        <v>7188</v>
      </c>
      <c r="V438" t="s">
        <v>7215</v>
      </c>
      <c r="AA438" t="s">
        <v>7190</v>
      </c>
      <c r="AB438" t="s">
        <v>7184</v>
      </c>
      <c r="AC438" t="s">
        <v>7191</v>
      </c>
      <c r="AD438" t="s">
        <v>7192</v>
      </c>
      <c r="AE438" t="s">
        <v>1544</v>
      </c>
      <c r="AF438" t="s">
        <v>137</v>
      </c>
      <c r="AG438" t="s">
        <v>1408</v>
      </c>
      <c r="AI438" t="s">
        <v>139</v>
      </c>
      <c r="AK438" t="s">
        <v>140</v>
      </c>
      <c r="AM438" t="s">
        <v>141</v>
      </c>
      <c r="AZ438" t="s">
        <v>2762</v>
      </c>
      <c r="BA438" t="s">
        <v>1208</v>
      </c>
      <c r="BB438" t="s">
        <v>2763</v>
      </c>
      <c r="BC438" t="s">
        <v>2764</v>
      </c>
      <c r="BD438" t="s">
        <v>7188</v>
      </c>
      <c r="BE438" s="15">
        <v>43633</v>
      </c>
      <c r="BG438" t="s">
        <v>1968</v>
      </c>
      <c r="BH438">
        <v>0.9</v>
      </c>
      <c r="BI438" t="s">
        <v>139</v>
      </c>
      <c r="BJ438" s="15"/>
      <c r="BK438" t="s">
        <v>146</v>
      </c>
      <c r="BL438">
        <v>4</v>
      </c>
      <c r="BM438" s="16">
        <v>43633.591666666704</v>
      </c>
      <c r="BO438" s="16"/>
      <c r="BP438" t="s">
        <v>147</v>
      </c>
      <c r="BQ438" t="s">
        <v>147</v>
      </c>
      <c r="BS438">
        <v>0.9</v>
      </c>
      <c r="BT438" t="b">
        <v>0</v>
      </c>
      <c r="BV438">
        <v>0.9</v>
      </c>
      <c r="BW438">
        <v>0.45</v>
      </c>
      <c r="BX438" t="s">
        <v>1103</v>
      </c>
      <c r="BY438" t="s">
        <v>7184</v>
      </c>
      <c r="BZ438" t="s">
        <v>7185</v>
      </c>
      <c r="CA438" t="s">
        <v>7216</v>
      </c>
      <c r="CB438" t="s">
        <v>7194</v>
      </c>
      <c r="CD438" t="s">
        <v>7195</v>
      </c>
      <c r="CI438">
        <v>39.084763000000002</v>
      </c>
      <c r="CJ438">
        <v>-75.185513</v>
      </c>
      <c r="CN438" t="s">
        <v>7196</v>
      </c>
      <c r="CO438" t="s">
        <v>298</v>
      </c>
      <c r="CV438" t="s">
        <v>154</v>
      </c>
      <c r="CW438" t="s">
        <v>1433</v>
      </c>
      <c r="CX438" t="s">
        <v>1801</v>
      </c>
      <c r="DC438" s="15"/>
      <c r="DH438" t="s">
        <v>146</v>
      </c>
    </row>
    <row r="439" spans="1:112" x14ac:dyDescent="0.25">
      <c r="A439" t="s">
        <v>7184</v>
      </c>
      <c r="B439" t="s">
        <v>7185</v>
      </c>
      <c r="C439" t="s">
        <v>7284</v>
      </c>
      <c r="D439" t="s">
        <v>124</v>
      </c>
      <c r="E439" t="s">
        <v>125</v>
      </c>
      <c r="F439" t="s">
        <v>6642</v>
      </c>
      <c r="G439" s="15">
        <v>43633</v>
      </c>
      <c r="H439" t="s">
        <v>2544</v>
      </c>
      <c r="I439" t="s">
        <v>1791</v>
      </c>
      <c r="J439" s="15"/>
      <c r="T439" t="s">
        <v>7187</v>
      </c>
      <c r="U439" t="s">
        <v>7188</v>
      </c>
      <c r="V439" t="s">
        <v>7250</v>
      </c>
      <c r="AA439" t="s">
        <v>7190</v>
      </c>
      <c r="AB439" t="s">
        <v>7184</v>
      </c>
      <c r="AC439" t="s">
        <v>7191</v>
      </c>
      <c r="AD439" t="s">
        <v>7192</v>
      </c>
      <c r="AE439" t="s">
        <v>1544</v>
      </c>
      <c r="AF439" t="s">
        <v>137</v>
      </c>
      <c r="AG439" t="s">
        <v>1408</v>
      </c>
      <c r="AI439" t="s">
        <v>139</v>
      </c>
      <c r="AK439" t="s">
        <v>140</v>
      </c>
      <c r="AM439" t="s">
        <v>141</v>
      </c>
      <c r="AZ439" t="s">
        <v>2762</v>
      </c>
      <c r="BA439" t="s">
        <v>1208</v>
      </c>
      <c r="BB439" t="s">
        <v>2763</v>
      </c>
      <c r="BC439" t="s">
        <v>2764</v>
      </c>
      <c r="BD439" t="s">
        <v>7188</v>
      </c>
      <c r="BE439" s="15">
        <v>43635</v>
      </c>
      <c r="BG439" t="s">
        <v>1968</v>
      </c>
      <c r="BH439">
        <v>0.9</v>
      </c>
      <c r="BI439" t="s">
        <v>139</v>
      </c>
      <c r="BJ439" s="15"/>
      <c r="BK439" t="s">
        <v>146</v>
      </c>
      <c r="BL439">
        <v>4</v>
      </c>
      <c r="BM439" s="16">
        <v>43633.6027777778</v>
      </c>
      <c r="BO439" s="16"/>
      <c r="BP439" t="s">
        <v>147</v>
      </c>
      <c r="BQ439" t="s">
        <v>147</v>
      </c>
      <c r="BS439">
        <v>0.9</v>
      </c>
      <c r="BT439" t="b">
        <v>0</v>
      </c>
      <c r="BV439">
        <v>0.9</v>
      </c>
      <c r="BW439">
        <v>0.45</v>
      </c>
      <c r="BX439" t="s">
        <v>1103</v>
      </c>
      <c r="BY439" t="s">
        <v>7184</v>
      </c>
      <c r="BZ439" t="s">
        <v>7185</v>
      </c>
      <c r="CA439" t="s">
        <v>7251</v>
      </c>
      <c r="CB439" t="s">
        <v>6448</v>
      </c>
      <c r="CD439" t="s">
        <v>6091</v>
      </c>
      <c r="CI439">
        <v>39.985323999999999</v>
      </c>
      <c r="CJ439">
        <v>-75.066564999999997</v>
      </c>
      <c r="CN439" t="s">
        <v>7196</v>
      </c>
      <c r="CO439" t="s">
        <v>298</v>
      </c>
      <c r="CV439" t="s">
        <v>154</v>
      </c>
      <c r="CW439" t="s">
        <v>415</v>
      </c>
      <c r="CX439" t="s">
        <v>129</v>
      </c>
      <c r="DC439" s="15"/>
      <c r="DH439" t="s">
        <v>146</v>
      </c>
    </row>
    <row r="440" spans="1:112" x14ac:dyDescent="0.25">
      <c r="A440" t="s">
        <v>7184</v>
      </c>
      <c r="B440" t="s">
        <v>7185</v>
      </c>
      <c r="C440" t="s">
        <v>7285</v>
      </c>
      <c r="D440" t="s">
        <v>124</v>
      </c>
      <c r="E440" t="s">
        <v>125</v>
      </c>
      <c r="F440" t="s">
        <v>6642</v>
      </c>
      <c r="G440" s="15">
        <v>43633</v>
      </c>
      <c r="H440" t="s">
        <v>682</v>
      </c>
      <c r="I440" t="s">
        <v>1791</v>
      </c>
      <c r="J440" s="15"/>
      <c r="T440" t="s">
        <v>7187</v>
      </c>
      <c r="U440" t="s">
        <v>7188</v>
      </c>
      <c r="V440" t="s">
        <v>7221</v>
      </c>
      <c r="AA440" t="s">
        <v>7190</v>
      </c>
      <c r="AB440" t="s">
        <v>7184</v>
      </c>
      <c r="AC440" t="s">
        <v>7191</v>
      </c>
      <c r="AD440" t="s">
        <v>7192</v>
      </c>
      <c r="AE440" t="s">
        <v>1544</v>
      </c>
      <c r="AF440" t="s">
        <v>137</v>
      </c>
      <c r="AG440" t="s">
        <v>1408</v>
      </c>
      <c r="AI440" t="s">
        <v>139</v>
      </c>
      <c r="AK440" t="s">
        <v>140</v>
      </c>
      <c r="AM440" t="s">
        <v>141</v>
      </c>
      <c r="AZ440" t="s">
        <v>2762</v>
      </c>
      <c r="BA440" t="s">
        <v>1208</v>
      </c>
      <c r="BB440" t="s">
        <v>2763</v>
      </c>
      <c r="BC440" t="s">
        <v>2764</v>
      </c>
      <c r="BD440" t="s">
        <v>7188</v>
      </c>
      <c r="BE440" s="15">
        <v>43633</v>
      </c>
      <c r="BG440" t="s">
        <v>1968</v>
      </c>
      <c r="BH440">
        <v>0.9</v>
      </c>
      <c r="BI440" t="s">
        <v>139</v>
      </c>
      <c r="BJ440" s="15"/>
      <c r="BK440" t="s">
        <v>146</v>
      </c>
      <c r="BL440">
        <v>4</v>
      </c>
      <c r="BM440" s="16">
        <v>43633.607638888898</v>
      </c>
      <c r="BO440" s="16"/>
      <c r="BP440" t="s">
        <v>147</v>
      </c>
      <c r="BQ440" t="s">
        <v>147</v>
      </c>
      <c r="BS440">
        <v>0.9</v>
      </c>
      <c r="BT440" t="b">
        <v>0</v>
      </c>
      <c r="BV440">
        <v>0.9</v>
      </c>
      <c r="BW440">
        <v>0.45</v>
      </c>
      <c r="BX440" t="s">
        <v>1103</v>
      </c>
      <c r="BY440" t="s">
        <v>7184</v>
      </c>
      <c r="BZ440" t="s">
        <v>7185</v>
      </c>
      <c r="CA440" t="s">
        <v>7222</v>
      </c>
      <c r="CB440" t="s">
        <v>7194</v>
      </c>
      <c r="CD440" t="s">
        <v>7195</v>
      </c>
      <c r="CI440">
        <v>39.181130000000003</v>
      </c>
      <c r="CJ440">
        <v>-75.271168000000003</v>
      </c>
      <c r="CN440" t="s">
        <v>7196</v>
      </c>
      <c r="CO440" t="s">
        <v>298</v>
      </c>
      <c r="CV440" t="s">
        <v>154</v>
      </c>
      <c r="CW440" t="s">
        <v>5783</v>
      </c>
      <c r="CX440" t="s">
        <v>304</v>
      </c>
      <c r="DC440" s="15"/>
      <c r="DH440" t="s">
        <v>146</v>
      </c>
    </row>
    <row r="441" spans="1:112" x14ac:dyDescent="0.25">
      <c r="A441" t="s">
        <v>7184</v>
      </c>
      <c r="B441" t="s">
        <v>7185</v>
      </c>
      <c r="C441" t="s">
        <v>7286</v>
      </c>
      <c r="D441" t="s">
        <v>124</v>
      </c>
      <c r="E441" t="s">
        <v>125</v>
      </c>
      <c r="F441" t="s">
        <v>6642</v>
      </c>
      <c r="G441" s="15">
        <v>43633</v>
      </c>
      <c r="H441" t="s">
        <v>441</v>
      </c>
      <c r="I441" t="s">
        <v>1791</v>
      </c>
      <c r="J441" s="15"/>
      <c r="T441" t="s">
        <v>7187</v>
      </c>
      <c r="U441" t="s">
        <v>7188</v>
      </c>
      <c r="V441" t="s">
        <v>7253</v>
      </c>
      <c r="AA441" t="s">
        <v>7190</v>
      </c>
      <c r="AB441" t="s">
        <v>7184</v>
      </c>
      <c r="AC441" t="s">
        <v>7191</v>
      </c>
      <c r="AD441" t="s">
        <v>7192</v>
      </c>
      <c r="AE441" t="s">
        <v>1544</v>
      </c>
      <c r="AF441" t="s">
        <v>137</v>
      </c>
      <c r="AG441" t="s">
        <v>1408</v>
      </c>
      <c r="AI441" t="s">
        <v>139</v>
      </c>
      <c r="AK441" t="s">
        <v>140</v>
      </c>
      <c r="AM441" t="s">
        <v>141</v>
      </c>
      <c r="AZ441" t="s">
        <v>2762</v>
      </c>
      <c r="BA441" t="s">
        <v>1208</v>
      </c>
      <c r="BB441" t="s">
        <v>2763</v>
      </c>
      <c r="BC441" t="s">
        <v>2764</v>
      </c>
      <c r="BD441" t="s">
        <v>7188</v>
      </c>
      <c r="BE441" s="15">
        <v>43635</v>
      </c>
      <c r="BG441" t="s">
        <v>1968</v>
      </c>
      <c r="BH441">
        <v>0.9</v>
      </c>
      <c r="BI441" t="s">
        <v>139</v>
      </c>
      <c r="BJ441" s="15"/>
      <c r="BK441" t="s">
        <v>146</v>
      </c>
      <c r="BL441">
        <v>4</v>
      </c>
      <c r="BM441" s="16">
        <v>43633.611111111102</v>
      </c>
      <c r="BO441" s="16"/>
      <c r="BP441" t="s">
        <v>147</v>
      </c>
      <c r="BQ441" t="s">
        <v>147</v>
      </c>
      <c r="BS441">
        <v>0.9</v>
      </c>
      <c r="BT441" t="b">
        <v>0</v>
      </c>
      <c r="BV441">
        <v>0.9</v>
      </c>
      <c r="BW441">
        <v>0.45</v>
      </c>
      <c r="BX441" t="s">
        <v>1103</v>
      </c>
      <c r="BY441" t="s">
        <v>7184</v>
      </c>
      <c r="BZ441" t="s">
        <v>7185</v>
      </c>
      <c r="CA441" t="s">
        <v>7254</v>
      </c>
      <c r="CB441" t="s">
        <v>6448</v>
      </c>
      <c r="CD441" t="s">
        <v>6091</v>
      </c>
      <c r="CI441">
        <v>40.040160999999998</v>
      </c>
      <c r="CJ441">
        <v>-74.988129999999998</v>
      </c>
      <c r="CN441" t="s">
        <v>7196</v>
      </c>
      <c r="CO441" t="s">
        <v>298</v>
      </c>
      <c r="CV441" t="s">
        <v>154</v>
      </c>
      <c r="CW441" t="s">
        <v>415</v>
      </c>
      <c r="CX441" t="s">
        <v>129</v>
      </c>
      <c r="DC441" s="15"/>
      <c r="DH441" t="s">
        <v>146</v>
      </c>
    </row>
    <row r="442" spans="1:112" x14ac:dyDescent="0.25">
      <c r="A442" t="s">
        <v>7184</v>
      </c>
      <c r="B442" t="s">
        <v>7185</v>
      </c>
      <c r="C442" t="s">
        <v>7287</v>
      </c>
      <c r="D442" t="s">
        <v>124</v>
      </c>
      <c r="E442" t="s">
        <v>125</v>
      </c>
      <c r="F442" t="s">
        <v>6642</v>
      </c>
      <c r="G442" s="15">
        <v>43633</v>
      </c>
      <c r="H442" t="s">
        <v>6493</v>
      </c>
      <c r="I442" t="s">
        <v>1791</v>
      </c>
      <c r="J442" s="15"/>
      <c r="T442" t="s">
        <v>7187</v>
      </c>
      <c r="U442" t="s">
        <v>7188</v>
      </c>
      <c r="V442" t="s">
        <v>7256</v>
      </c>
      <c r="AA442" t="s">
        <v>7190</v>
      </c>
      <c r="AB442" t="s">
        <v>7184</v>
      </c>
      <c r="AC442" t="s">
        <v>7191</v>
      </c>
      <c r="AD442" t="s">
        <v>7192</v>
      </c>
      <c r="AE442" t="s">
        <v>1544</v>
      </c>
      <c r="AF442" t="s">
        <v>137</v>
      </c>
      <c r="AG442" t="s">
        <v>1408</v>
      </c>
      <c r="AI442" t="s">
        <v>139</v>
      </c>
      <c r="AK442" t="s">
        <v>140</v>
      </c>
      <c r="AM442" t="s">
        <v>141</v>
      </c>
      <c r="AZ442" t="s">
        <v>2762</v>
      </c>
      <c r="BA442" t="s">
        <v>1208</v>
      </c>
      <c r="BB442" t="s">
        <v>2763</v>
      </c>
      <c r="BC442" t="s">
        <v>2764</v>
      </c>
      <c r="BD442" t="s">
        <v>7188</v>
      </c>
      <c r="BE442" s="15">
        <v>43634</v>
      </c>
      <c r="BG442" t="s">
        <v>1968</v>
      </c>
      <c r="BH442">
        <v>0.9</v>
      </c>
      <c r="BI442" t="s">
        <v>139</v>
      </c>
      <c r="BJ442" s="15"/>
      <c r="BK442" t="s">
        <v>146</v>
      </c>
      <c r="BL442">
        <v>4</v>
      </c>
      <c r="BM442" s="16">
        <v>43633.617361111101</v>
      </c>
      <c r="BO442" s="16"/>
      <c r="BP442" t="s">
        <v>147</v>
      </c>
      <c r="BQ442" t="s">
        <v>147</v>
      </c>
      <c r="BS442">
        <v>0.9</v>
      </c>
      <c r="BT442" t="b">
        <v>0</v>
      </c>
      <c r="BV442">
        <v>0.9</v>
      </c>
      <c r="BW442">
        <v>0.45</v>
      </c>
      <c r="BX442" t="s">
        <v>1103</v>
      </c>
      <c r="BY442" t="s">
        <v>7184</v>
      </c>
      <c r="BZ442" t="s">
        <v>7185</v>
      </c>
      <c r="CA442" t="s">
        <v>7257</v>
      </c>
      <c r="CB442" t="s">
        <v>6448</v>
      </c>
      <c r="CD442" t="s">
        <v>7258</v>
      </c>
      <c r="CI442">
        <v>40.081533999999998</v>
      </c>
      <c r="CJ442">
        <v>-74.869558999999995</v>
      </c>
      <c r="CN442" t="s">
        <v>7196</v>
      </c>
      <c r="CO442" t="s">
        <v>298</v>
      </c>
      <c r="CV442" t="s">
        <v>154</v>
      </c>
      <c r="CW442" t="s">
        <v>1433</v>
      </c>
      <c r="CX442" t="s">
        <v>3706</v>
      </c>
      <c r="DC442" s="15"/>
      <c r="DH442" t="s">
        <v>146</v>
      </c>
    </row>
    <row r="443" spans="1:112" x14ac:dyDescent="0.25">
      <c r="A443" t="s">
        <v>7184</v>
      </c>
      <c r="B443" t="s">
        <v>7185</v>
      </c>
      <c r="C443" t="s">
        <v>7288</v>
      </c>
      <c r="D443" t="s">
        <v>124</v>
      </c>
      <c r="E443" t="s">
        <v>125</v>
      </c>
      <c r="F443" t="s">
        <v>6642</v>
      </c>
      <c r="G443" s="15">
        <v>43633</v>
      </c>
      <c r="H443" t="s">
        <v>5143</v>
      </c>
      <c r="I443" t="s">
        <v>1791</v>
      </c>
      <c r="J443" s="15"/>
      <c r="T443" t="s">
        <v>7187</v>
      </c>
      <c r="U443" t="s">
        <v>7188</v>
      </c>
      <c r="V443" t="s">
        <v>7230</v>
      </c>
      <c r="AA443" t="s">
        <v>7190</v>
      </c>
      <c r="AB443" t="s">
        <v>7184</v>
      </c>
      <c r="AC443" t="s">
        <v>7191</v>
      </c>
      <c r="AD443" t="s">
        <v>7192</v>
      </c>
      <c r="AE443" t="s">
        <v>1544</v>
      </c>
      <c r="AF443" t="s">
        <v>137</v>
      </c>
      <c r="AG443" t="s">
        <v>1408</v>
      </c>
      <c r="AI443" t="s">
        <v>139</v>
      </c>
      <c r="AK443" t="s">
        <v>140</v>
      </c>
      <c r="AM443" t="s">
        <v>141</v>
      </c>
      <c r="AZ443" t="s">
        <v>2762</v>
      </c>
      <c r="BA443" t="s">
        <v>1208</v>
      </c>
      <c r="BB443" t="s">
        <v>2763</v>
      </c>
      <c r="BC443" t="s">
        <v>2764</v>
      </c>
      <c r="BD443" t="s">
        <v>7188</v>
      </c>
      <c r="BE443" s="15">
        <v>43633</v>
      </c>
      <c r="BG443" t="s">
        <v>1968</v>
      </c>
      <c r="BH443">
        <v>0.9</v>
      </c>
      <c r="BI443" t="s">
        <v>139</v>
      </c>
      <c r="BJ443" s="15"/>
      <c r="BK443" t="s">
        <v>146</v>
      </c>
      <c r="BL443">
        <v>4</v>
      </c>
      <c r="BM443" s="16">
        <v>43633.622916666704</v>
      </c>
      <c r="BO443" s="16"/>
      <c r="BP443" t="s">
        <v>147</v>
      </c>
      <c r="BQ443" t="s">
        <v>147</v>
      </c>
      <c r="BS443">
        <v>0.9</v>
      </c>
      <c r="BT443" t="b">
        <v>0</v>
      </c>
      <c r="BV443">
        <v>0.9</v>
      </c>
      <c r="BW443">
        <v>0.45</v>
      </c>
      <c r="BX443" t="s">
        <v>1103</v>
      </c>
      <c r="BY443" t="s">
        <v>7184</v>
      </c>
      <c r="BZ443" t="s">
        <v>7185</v>
      </c>
      <c r="CA443" t="s">
        <v>7231</v>
      </c>
      <c r="CB443" t="s">
        <v>7194</v>
      </c>
      <c r="CD443" t="s">
        <v>7232</v>
      </c>
      <c r="CI443">
        <v>39.205554999999997</v>
      </c>
      <c r="CJ443">
        <v>-75.359443999999996</v>
      </c>
      <c r="CN443" t="s">
        <v>7196</v>
      </c>
      <c r="CO443" t="s">
        <v>298</v>
      </c>
      <c r="CV443" t="s">
        <v>154</v>
      </c>
      <c r="CW443" t="s">
        <v>5783</v>
      </c>
      <c r="CX443" t="s">
        <v>304</v>
      </c>
      <c r="DC443" s="15"/>
      <c r="DH443" t="s">
        <v>146</v>
      </c>
    </row>
    <row r="444" spans="1:112" x14ac:dyDescent="0.25">
      <c r="A444" t="s">
        <v>7184</v>
      </c>
      <c r="B444" t="s">
        <v>7185</v>
      </c>
      <c r="C444" t="s">
        <v>7289</v>
      </c>
      <c r="D444" t="s">
        <v>124</v>
      </c>
      <c r="E444" t="s">
        <v>125</v>
      </c>
      <c r="F444" t="s">
        <v>6642</v>
      </c>
      <c r="G444" s="15">
        <v>43633</v>
      </c>
      <c r="H444" t="s">
        <v>336</v>
      </c>
      <c r="I444" t="s">
        <v>1791</v>
      </c>
      <c r="J444" s="15"/>
      <c r="T444" t="s">
        <v>7187</v>
      </c>
      <c r="U444" t="s">
        <v>7188</v>
      </c>
      <c r="V444" t="s">
        <v>7260</v>
      </c>
      <c r="AA444" t="s">
        <v>7190</v>
      </c>
      <c r="AB444" t="s">
        <v>7184</v>
      </c>
      <c r="AC444" t="s">
        <v>7191</v>
      </c>
      <c r="AD444" t="s">
        <v>7192</v>
      </c>
      <c r="AE444" t="s">
        <v>1544</v>
      </c>
      <c r="AF444" t="s">
        <v>137</v>
      </c>
      <c r="AG444" t="s">
        <v>1408</v>
      </c>
      <c r="AI444" t="s">
        <v>139</v>
      </c>
      <c r="AK444" t="s">
        <v>140</v>
      </c>
      <c r="AM444" t="s">
        <v>141</v>
      </c>
      <c r="AZ444" t="s">
        <v>2762</v>
      </c>
      <c r="BA444" t="s">
        <v>1208</v>
      </c>
      <c r="BB444" t="s">
        <v>2763</v>
      </c>
      <c r="BC444" t="s">
        <v>2764</v>
      </c>
      <c r="BD444" t="s">
        <v>7188</v>
      </c>
      <c r="BE444" s="15">
        <v>43635</v>
      </c>
      <c r="BG444" t="s">
        <v>1968</v>
      </c>
      <c r="BH444">
        <v>0.9</v>
      </c>
      <c r="BI444" t="s">
        <v>139</v>
      </c>
      <c r="BJ444" s="15"/>
      <c r="BK444" t="s">
        <v>146</v>
      </c>
      <c r="BL444">
        <v>4</v>
      </c>
      <c r="BM444" s="16">
        <v>43633.629861111098</v>
      </c>
      <c r="BO444" s="16"/>
      <c r="BP444" t="s">
        <v>147</v>
      </c>
      <c r="BQ444" t="s">
        <v>147</v>
      </c>
      <c r="BS444">
        <v>0.9</v>
      </c>
      <c r="BT444" t="b">
        <v>0</v>
      </c>
      <c r="BV444">
        <v>0.9</v>
      </c>
      <c r="BW444">
        <v>0.45</v>
      </c>
      <c r="BX444" t="s">
        <v>1103</v>
      </c>
      <c r="BY444" t="s">
        <v>7184</v>
      </c>
      <c r="BZ444" t="s">
        <v>7185</v>
      </c>
      <c r="CA444" t="s">
        <v>7261</v>
      </c>
      <c r="CB444" t="s">
        <v>6448</v>
      </c>
      <c r="CD444" t="s">
        <v>7258</v>
      </c>
      <c r="CI444">
        <v>40.127648000000001</v>
      </c>
      <c r="CJ444">
        <v>-74.815065000000004</v>
      </c>
      <c r="CN444" t="s">
        <v>7196</v>
      </c>
      <c r="CO444" t="s">
        <v>298</v>
      </c>
      <c r="CV444" t="s">
        <v>154</v>
      </c>
      <c r="CW444" t="s">
        <v>415</v>
      </c>
      <c r="CX444" t="s">
        <v>199</v>
      </c>
      <c r="DC444" s="15"/>
      <c r="DH444" t="s">
        <v>146</v>
      </c>
    </row>
    <row r="445" spans="1:112" x14ac:dyDescent="0.25">
      <c r="A445" t="s">
        <v>7184</v>
      </c>
      <c r="B445" t="s">
        <v>7185</v>
      </c>
      <c r="C445" t="s">
        <v>7290</v>
      </c>
      <c r="D445" t="s">
        <v>124</v>
      </c>
      <c r="E445" t="s">
        <v>125</v>
      </c>
      <c r="F445" t="s">
        <v>6642</v>
      </c>
      <c r="G445" s="15">
        <v>43633</v>
      </c>
      <c r="H445" t="s">
        <v>5318</v>
      </c>
      <c r="I445" t="s">
        <v>1791</v>
      </c>
      <c r="J445" s="15"/>
      <c r="T445" t="s">
        <v>7187</v>
      </c>
      <c r="U445" t="s">
        <v>7188</v>
      </c>
      <c r="V445" t="s">
        <v>7238</v>
      </c>
      <c r="AA445" t="s">
        <v>7190</v>
      </c>
      <c r="AB445" t="s">
        <v>7184</v>
      </c>
      <c r="AC445" t="s">
        <v>7191</v>
      </c>
      <c r="AD445" t="s">
        <v>7192</v>
      </c>
      <c r="AE445" t="s">
        <v>1544</v>
      </c>
      <c r="AF445" t="s">
        <v>137</v>
      </c>
      <c r="AG445" t="s">
        <v>1408</v>
      </c>
      <c r="AI445" t="s">
        <v>139</v>
      </c>
      <c r="AK445" t="s">
        <v>140</v>
      </c>
      <c r="AM445" t="s">
        <v>141</v>
      </c>
      <c r="AZ445" t="s">
        <v>2762</v>
      </c>
      <c r="BA445" t="s">
        <v>1208</v>
      </c>
      <c r="BB445" t="s">
        <v>2763</v>
      </c>
      <c r="BC445" t="s">
        <v>2764</v>
      </c>
      <c r="BD445" t="s">
        <v>7188</v>
      </c>
      <c r="BE445" s="15">
        <v>43633</v>
      </c>
      <c r="BG445" t="s">
        <v>1968</v>
      </c>
      <c r="BH445">
        <v>0.9</v>
      </c>
      <c r="BI445" t="s">
        <v>139</v>
      </c>
      <c r="BJ445" s="15"/>
      <c r="BK445" t="s">
        <v>146</v>
      </c>
      <c r="BL445">
        <v>4</v>
      </c>
      <c r="BM445" s="16">
        <v>43633.632638888899</v>
      </c>
      <c r="BO445" s="16"/>
      <c r="BP445" t="s">
        <v>147</v>
      </c>
      <c r="BQ445" t="s">
        <v>147</v>
      </c>
      <c r="BS445">
        <v>0.9</v>
      </c>
      <c r="BT445" t="b">
        <v>0</v>
      </c>
      <c r="BV445">
        <v>0.9</v>
      </c>
      <c r="BW445">
        <v>0.45</v>
      </c>
      <c r="BX445" t="s">
        <v>1103</v>
      </c>
      <c r="BY445" t="s">
        <v>7184</v>
      </c>
      <c r="BZ445" t="s">
        <v>7185</v>
      </c>
      <c r="CA445" t="s">
        <v>7239</v>
      </c>
      <c r="CB445" t="s">
        <v>7194</v>
      </c>
      <c r="CD445" t="s">
        <v>7195</v>
      </c>
      <c r="CI445">
        <v>39.301388000000003</v>
      </c>
      <c r="CJ445">
        <v>-75.381944000000004</v>
      </c>
      <c r="CN445" t="s">
        <v>7196</v>
      </c>
      <c r="CO445" t="s">
        <v>298</v>
      </c>
      <c r="CV445" t="s">
        <v>154</v>
      </c>
      <c r="CW445" t="s">
        <v>5783</v>
      </c>
      <c r="CX445" t="s">
        <v>304</v>
      </c>
      <c r="DC445" s="15"/>
      <c r="DH445" t="s">
        <v>146</v>
      </c>
    </row>
    <row r="446" spans="1:112" x14ac:dyDescent="0.25">
      <c r="A446" t="s">
        <v>7184</v>
      </c>
      <c r="B446" t="s">
        <v>7185</v>
      </c>
      <c r="C446" t="s">
        <v>7291</v>
      </c>
      <c r="D446" t="s">
        <v>124</v>
      </c>
      <c r="E446" t="s">
        <v>125</v>
      </c>
      <c r="F446" t="s">
        <v>6642</v>
      </c>
      <c r="G446" s="15">
        <v>43633</v>
      </c>
      <c r="H446" t="s">
        <v>605</v>
      </c>
      <c r="I446" t="s">
        <v>1791</v>
      </c>
      <c r="J446" s="15"/>
      <c r="T446" t="s">
        <v>7187</v>
      </c>
      <c r="U446" t="s">
        <v>7188</v>
      </c>
      <c r="V446" t="s">
        <v>7263</v>
      </c>
      <c r="AA446" t="s">
        <v>7190</v>
      </c>
      <c r="AB446" t="s">
        <v>7184</v>
      </c>
      <c r="AC446" t="s">
        <v>7191</v>
      </c>
      <c r="AD446" t="s">
        <v>7192</v>
      </c>
      <c r="AE446" t="s">
        <v>1544</v>
      </c>
      <c r="AF446" t="s">
        <v>137</v>
      </c>
      <c r="AG446" t="s">
        <v>1408</v>
      </c>
      <c r="AI446" t="s">
        <v>139</v>
      </c>
      <c r="AK446" t="s">
        <v>140</v>
      </c>
      <c r="AM446" t="s">
        <v>141</v>
      </c>
      <c r="AZ446" t="s">
        <v>2762</v>
      </c>
      <c r="BA446" t="s">
        <v>1208</v>
      </c>
      <c r="BB446" t="s">
        <v>2763</v>
      </c>
      <c r="BC446" t="s">
        <v>2764</v>
      </c>
      <c r="BD446" t="s">
        <v>7188</v>
      </c>
      <c r="BE446" s="15">
        <v>43635</v>
      </c>
      <c r="BG446" t="s">
        <v>1968</v>
      </c>
      <c r="BH446">
        <v>0.9</v>
      </c>
      <c r="BI446" t="s">
        <v>139</v>
      </c>
      <c r="BJ446" s="15"/>
      <c r="BK446" t="s">
        <v>146</v>
      </c>
      <c r="BL446">
        <v>4</v>
      </c>
      <c r="BM446" s="16">
        <v>43633.638888888898</v>
      </c>
      <c r="BO446" s="16"/>
      <c r="BP446" t="s">
        <v>147</v>
      </c>
      <c r="BQ446" t="s">
        <v>147</v>
      </c>
      <c r="BS446">
        <v>0.9</v>
      </c>
      <c r="BT446" t="b">
        <v>0</v>
      </c>
      <c r="BV446">
        <v>0.9</v>
      </c>
      <c r="BW446">
        <v>0.45</v>
      </c>
      <c r="BX446" t="s">
        <v>1103</v>
      </c>
      <c r="BY446" t="s">
        <v>7184</v>
      </c>
      <c r="BZ446" t="s">
        <v>7185</v>
      </c>
      <c r="CA446" t="s">
        <v>7264</v>
      </c>
      <c r="CB446" t="s">
        <v>6448</v>
      </c>
      <c r="CD446" t="s">
        <v>7258</v>
      </c>
      <c r="CI446">
        <v>40.174464999999998</v>
      </c>
      <c r="CJ446">
        <v>-74.734848</v>
      </c>
      <c r="CN446" t="s">
        <v>7196</v>
      </c>
      <c r="CO446" t="s">
        <v>298</v>
      </c>
      <c r="CV446" t="s">
        <v>154</v>
      </c>
      <c r="CW446" t="s">
        <v>415</v>
      </c>
      <c r="CX446" t="s">
        <v>199</v>
      </c>
      <c r="DC446" s="15"/>
      <c r="DH446" t="s">
        <v>146</v>
      </c>
    </row>
    <row r="447" spans="1:112" x14ac:dyDescent="0.25">
      <c r="A447" t="s">
        <v>7184</v>
      </c>
      <c r="B447" t="s">
        <v>7185</v>
      </c>
      <c r="C447" t="s">
        <v>7292</v>
      </c>
      <c r="D447" t="s">
        <v>124</v>
      </c>
      <c r="E447" t="s">
        <v>125</v>
      </c>
      <c r="F447" t="s">
        <v>6642</v>
      </c>
      <c r="G447" s="15">
        <v>43704</v>
      </c>
      <c r="H447" t="s">
        <v>3183</v>
      </c>
      <c r="I447" t="s">
        <v>1791</v>
      </c>
      <c r="J447" s="15"/>
      <c r="T447" t="s">
        <v>7187</v>
      </c>
      <c r="U447" t="s">
        <v>7188</v>
      </c>
      <c r="V447" t="s">
        <v>7189</v>
      </c>
      <c r="AA447" t="s">
        <v>7190</v>
      </c>
      <c r="AB447" t="s">
        <v>7184</v>
      </c>
      <c r="AC447" t="s">
        <v>7191</v>
      </c>
      <c r="AD447" t="s">
        <v>7192</v>
      </c>
      <c r="AE447" t="s">
        <v>1544</v>
      </c>
      <c r="AF447" t="s">
        <v>137</v>
      </c>
      <c r="AG447" t="s">
        <v>1408</v>
      </c>
      <c r="AI447" t="s">
        <v>139</v>
      </c>
      <c r="AK447" t="s">
        <v>140</v>
      </c>
      <c r="AM447" t="s">
        <v>141</v>
      </c>
      <c r="AZ447" t="s">
        <v>2762</v>
      </c>
      <c r="BA447" t="s">
        <v>1208</v>
      </c>
      <c r="BB447" t="s">
        <v>2763</v>
      </c>
      <c r="BC447" t="s">
        <v>2764</v>
      </c>
      <c r="BD447" t="s">
        <v>7188</v>
      </c>
      <c r="BE447" s="15">
        <v>43712</v>
      </c>
      <c r="BG447" t="s">
        <v>1968</v>
      </c>
      <c r="BH447">
        <v>0.9</v>
      </c>
      <c r="BI447" t="s">
        <v>139</v>
      </c>
      <c r="BJ447" s="15"/>
      <c r="BK447" t="s">
        <v>146</v>
      </c>
      <c r="BL447">
        <v>4</v>
      </c>
      <c r="BM447" s="16">
        <v>43704.46875</v>
      </c>
      <c r="BO447" s="16"/>
      <c r="BP447" t="s">
        <v>147</v>
      </c>
      <c r="BQ447" t="s">
        <v>147</v>
      </c>
      <c r="BS447">
        <v>0.9</v>
      </c>
      <c r="BT447" t="b">
        <v>0</v>
      </c>
      <c r="BV447">
        <v>0.9</v>
      </c>
      <c r="BW447">
        <v>0.45</v>
      </c>
      <c r="BX447" t="s">
        <v>1103</v>
      </c>
      <c r="BY447" t="s">
        <v>7184</v>
      </c>
      <c r="BZ447" t="s">
        <v>7185</v>
      </c>
      <c r="CA447" t="s">
        <v>7193</v>
      </c>
      <c r="CB447" t="s">
        <v>7194</v>
      </c>
      <c r="CD447" t="s">
        <v>7195</v>
      </c>
      <c r="CI447">
        <v>39.367629000000001</v>
      </c>
      <c r="CJ447">
        <v>-75.458477000000002</v>
      </c>
      <c r="CN447" t="s">
        <v>7196</v>
      </c>
      <c r="CO447" t="s">
        <v>298</v>
      </c>
      <c r="CV447" t="s">
        <v>154</v>
      </c>
      <c r="CW447" t="s">
        <v>1433</v>
      </c>
      <c r="CX447" t="s">
        <v>3527</v>
      </c>
      <c r="DC447" s="15"/>
      <c r="DH447" t="s">
        <v>146</v>
      </c>
    </row>
    <row r="448" spans="1:112" x14ac:dyDescent="0.25">
      <c r="A448" t="s">
        <v>7184</v>
      </c>
      <c r="B448" t="s">
        <v>7185</v>
      </c>
      <c r="C448" t="s">
        <v>7293</v>
      </c>
      <c r="D448" t="s">
        <v>124</v>
      </c>
      <c r="E448" t="s">
        <v>125</v>
      </c>
      <c r="F448" t="s">
        <v>6642</v>
      </c>
      <c r="G448" s="15">
        <v>43704</v>
      </c>
      <c r="H448" t="s">
        <v>7294</v>
      </c>
      <c r="I448" t="s">
        <v>1791</v>
      </c>
      <c r="J448" s="15"/>
      <c r="T448" t="s">
        <v>7187</v>
      </c>
      <c r="U448" t="s">
        <v>7188</v>
      </c>
      <c r="V448" t="s">
        <v>7199</v>
      </c>
      <c r="AA448" t="s">
        <v>7190</v>
      </c>
      <c r="AB448" t="s">
        <v>7184</v>
      </c>
      <c r="AC448" t="s">
        <v>7191</v>
      </c>
      <c r="AD448" t="s">
        <v>7192</v>
      </c>
      <c r="AE448" t="s">
        <v>1544</v>
      </c>
      <c r="AF448" t="s">
        <v>137</v>
      </c>
      <c r="AG448" t="s">
        <v>1408</v>
      </c>
      <c r="AI448" t="s">
        <v>139</v>
      </c>
      <c r="AK448" t="s">
        <v>140</v>
      </c>
      <c r="AM448" t="s">
        <v>141</v>
      </c>
      <c r="AZ448" t="s">
        <v>2762</v>
      </c>
      <c r="BA448" t="s">
        <v>1208</v>
      </c>
      <c r="BB448" t="s">
        <v>2763</v>
      </c>
      <c r="BC448" t="s">
        <v>2764</v>
      </c>
      <c r="BD448" t="s">
        <v>7188</v>
      </c>
      <c r="BE448" s="15">
        <v>43713</v>
      </c>
      <c r="BG448" t="s">
        <v>1968</v>
      </c>
      <c r="BH448">
        <v>0.9</v>
      </c>
      <c r="BI448" t="s">
        <v>139</v>
      </c>
      <c r="BJ448" s="15"/>
      <c r="BK448" t="s">
        <v>146</v>
      </c>
      <c r="BL448">
        <v>4</v>
      </c>
      <c r="BM448" s="16">
        <v>43704.478472222203</v>
      </c>
      <c r="BO448" s="16"/>
      <c r="BP448" t="s">
        <v>147</v>
      </c>
      <c r="BQ448" t="s">
        <v>147</v>
      </c>
      <c r="BS448">
        <v>0.9</v>
      </c>
      <c r="BT448" t="b">
        <v>0</v>
      </c>
      <c r="BV448">
        <v>0.9</v>
      </c>
      <c r="BW448">
        <v>0.45</v>
      </c>
      <c r="BX448" t="s">
        <v>1103</v>
      </c>
      <c r="BY448" t="s">
        <v>7184</v>
      </c>
      <c r="BZ448" t="s">
        <v>7185</v>
      </c>
      <c r="CA448" t="s">
        <v>7200</v>
      </c>
      <c r="CB448" t="s">
        <v>7194</v>
      </c>
      <c r="CD448" t="s">
        <v>7195</v>
      </c>
      <c r="CI448">
        <v>39.454999999999998</v>
      </c>
      <c r="CJ448">
        <v>-75.56</v>
      </c>
      <c r="CN448" t="s">
        <v>7196</v>
      </c>
      <c r="CO448" t="s">
        <v>298</v>
      </c>
      <c r="CV448" t="s">
        <v>154</v>
      </c>
      <c r="CW448" t="s">
        <v>5783</v>
      </c>
      <c r="CX448" t="s">
        <v>1464</v>
      </c>
      <c r="DC448" s="15"/>
      <c r="DH448" t="s">
        <v>146</v>
      </c>
    </row>
    <row r="449" spans="1:112" x14ac:dyDescent="0.25">
      <c r="A449" t="s">
        <v>7184</v>
      </c>
      <c r="B449" t="s">
        <v>7185</v>
      </c>
      <c r="C449" t="s">
        <v>7295</v>
      </c>
      <c r="D449" t="s">
        <v>124</v>
      </c>
      <c r="E449" t="s">
        <v>125</v>
      </c>
      <c r="F449" t="s">
        <v>6642</v>
      </c>
      <c r="G449" s="15">
        <v>43704</v>
      </c>
      <c r="H449" t="s">
        <v>7296</v>
      </c>
      <c r="I449" t="s">
        <v>1791</v>
      </c>
      <c r="J449" s="15"/>
      <c r="T449" t="s">
        <v>7187</v>
      </c>
      <c r="U449" t="s">
        <v>7188</v>
      </c>
      <c r="V449" t="s">
        <v>7202</v>
      </c>
      <c r="AA449" t="s">
        <v>7190</v>
      </c>
      <c r="AB449" t="s">
        <v>7184</v>
      </c>
      <c r="AC449" t="s">
        <v>7191</v>
      </c>
      <c r="AD449" t="s">
        <v>7192</v>
      </c>
      <c r="AE449" t="s">
        <v>1544</v>
      </c>
      <c r="AF449" t="s">
        <v>137</v>
      </c>
      <c r="AG449" t="s">
        <v>1408</v>
      </c>
      <c r="AI449" t="s">
        <v>139</v>
      </c>
      <c r="AK449" t="s">
        <v>140</v>
      </c>
      <c r="AM449" t="s">
        <v>141</v>
      </c>
      <c r="AZ449" t="s">
        <v>2762</v>
      </c>
      <c r="BA449" t="s">
        <v>1208</v>
      </c>
      <c r="BB449" t="s">
        <v>2763</v>
      </c>
      <c r="BC449" t="s">
        <v>2764</v>
      </c>
      <c r="BD449" t="s">
        <v>7188</v>
      </c>
      <c r="BE449" s="15">
        <v>43713</v>
      </c>
      <c r="BG449" t="s">
        <v>1968</v>
      </c>
      <c r="BH449">
        <v>0.9</v>
      </c>
      <c r="BI449" t="s">
        <v>139</v>
      </c>
      <c r="BJ449" s="15"/>
      <c r="BK449" t="s">
        <v>146</v>
      </c>
      <c r="BL449">
        <v>4</v>
      </c>
      <c r="BM449" s="16">
        <v>43704.4868055556</v>
      </c>
      <c r="BO449" s="16"/>
      <c r="BP449" t="s">
        <v>147</v>
      </c>
      <c r="BQ449" t="s">
        <v>147</v>
      </c>
      <c r="BS449">
        <v>0.9</v>
      </c>
      <c r="BT449" t="b">
        <v>0</v>
      </c>
      <c r="BV449">
        <v>0.9</v>
      </c>
      <c r="BW449">
        <v>0.45</v>
      </c>
      <c r="BX449" t="s">
        <v>1103</v>
      </c>
      <c r="BY449" t="s">
        <v>7184</v>
      </c>
      <c r="BZ449" t="s">
        <v>7185</v>
      </c>
      <c r="CA449" t="s">
        <v>7203</v>
      </c>
      <c r="CB449" t="s">
        <v>6448</v>
      </c>
      <c r="CD449" t="s">
        <v>7195</v>
      </c>
      <c r="CI449">
        <v>39.512777</v>
      </c>
      <c r="CJ449">
        <v>-75.553443999999999</v>
      </c>
      <c r="CN449" t="s">
        <v>7196</v>
      </c>
      <c r="CO449" t="s">
        <v>298</v>
      </c>
      <c r="CV449" t="s">
        <v>154</v>
      </c>
      <c r="CW449" t="s">
        <v>5783</v>
      </c>
      <c r="CX449" t="s">
        <v>1464</v>
      </c>
      <c r="DC449" s="15"/>
      <c r="DH449" t="s">
        <v>146</v>
      </c>
    </row>
    <row r="450" spans="1:112" x14ac:dyDescent="0.25">
      <c r="A450" t="s">
        <v>7184</v>
      </c>
      <c r="B450" t="s">
        <v>7185</v>
      </c>
      <c r="C450" t="s">
        <v>7297</v>
      </c>
      <c r="D450" t="s">
        <v>124</v>
      </c>
      <c r="E450" t="s">
        <v>125</v>
      </c>
      <c r="F450" t="s">
        <v>6642</v>
      </c>
      <c r="G450" s="15">
        <v>43704</v>
      </c>
      <c r="H450" t="s">
        <v>7298</v>
      </c>
      <c r="I450" t="s">
        <v>1791</v>
      </c>
      <c r="J450" s="15"/>
      <c r="T450" t="s">
        <v>7187</v>
      </c>
      <c r="U450" t="s">
        <v>7188</v>
      </c>
      <c r="V450" t="s">
        <v>7209</v>
      </c>
      <c r="AA450" t="s">
        <v>7190</v>
      </c>
      <c r="AB450" t="s">
        <v>7184</v>
      </c>
      <c r="AC450" t="s">
        <v>7191</v>
      </c>
      <c r="AD450" t="s">
        <v>7192</v>
      </c>
      <c r="AE450" t="s">
        <v>1544</v>
      </c>
      <c r="AF450" t="s">
        <v>137</v>
      </c>
      <c r="AG450" t="s">
        <v>1408</v>
      </c>
      <c r="AI450" t="s">
        <v>139</v>
      </c>
      <c r="AK450" t="s">
        <v>140</v>
      </c>
      <c r="AM450" t="s">
        <v>141</v>
      </c>
      <c r="AZ450" t="s">
        <v>2762</v>
      </c>
      <c r="BA450" t="s">
        <v>1208</v>
      </c>
      <c r="BB450" t="s">
        <v>2763</v>
      </c>
      <c r="BC450" t="s">
        <v>2764</v>
      </c>
      <c r="BD450" t="s">
        <v>7188</v>
      </c>
      <c r="BE450" s="15">
        <v>43711</v>
      </c>
      <c r="BG450" t="s">
        <v>1968</v>
      </c>
      <c r="BH450">
        <v>0.9</v>
      </c>
      <c r="BI450" t="s">
        <v>139</v>
      </c>
      <c r="BJ450" s="15"/>
      <c r="BK450" t="s">
        <v>146</v>
      </c>
      <c r="BL450">
        <v>4</v>
      </c>
      <c r="BM450" s="16">
        <v>43704.497222222199</v>
      </c>
      <c r="BO450" s="16"/>
      <c r="BP450" t="s">
        <v>147</v>
      </c>
      <c r="BQ450" t="s">
        <v>147</v>
      </c>
      <c r="BS450">
        <v>0.9</v>
      </c>
      <c r="BT450" t="b">
        <v>0</v>
      </c>
      <c r="BV450">
        <v>0.9</v>
      </c>
      <c r="BW450">
        <v>0.45</v>
      </c>
      <c r="BX450" t="s">
        <v>1103</v>
      </c>
      <c r="BY450" t="s">
        <v>7184</v>
      </c>
      <c r="BZ450" t="s">
        <v>7185</v>
      </c>
      <c r="CA450" t="s">
        <v>7210</v>
      </c>
      <c r="CB450" t="s">
        <v>6448</v>
      </c>
      <c r="CD450" t="s">
        <v>7195</v>
      </c>
      <c r="CI450">
        <v>39.590833000000003</v>
      </c>
      <c r="CJ450">
        <v>-75.563721999999999</v>
      </c>
      <c r="CN450" t="s">
        <v>7196</v>
      </c>
      <c r="CO450" t="s">
        <v>298</v>
      </c>
      <c r="CV450" t="s">
        <v>154</v>
      </c>
      <c r="CW450" t="s">
        <v>5783</v>
      </c>
      <c r="CX450" t="s">
        <v>1464</v>
      </c>
      <c r="DC450" s="15"/>
      <c r="DH450" t="s">
        <v>146</v>
      </c>
    </row>
    <row r="451" spans="1:112" x14ac:dyDescent="0.25">
      <c r="A451" t="s">
        <v>7184</v>
      </c>
      <c r="B451" t="s">
        <v>7185</v>
      </c>
      <c r="C451" t="s">
        <v>7299</v>
      </c>
      <c r="D451" t="s">
        <v>124</v>
      </c>
      <c r="E451" t="s">
        <v>125</v>
      </c>
      <c r="F451" t="s">
        <v>6642</v>
      </c>
      <c r="G451" s="15">
        <v>43704</v>
      </c>
      <c r="H451" t="s">
        <v>527</v>
      </c>
      <c r="I451" t="s">
        <v>1791</v>
      </c>
      <c r="J451" s="15"/>
      <c r="T451" t="s">
        <v>7187</v>
      </c>
      <c r="U451" t="s">
        <v>7188</v>
      </c>
      <c r="V451" t="s">
        <v>7212</v>
      </c>
      <c r="AA451" t="s">
        <v>7190</v>
      </c>
      <c r="AB451" t="s">
        <v>7184</v>
      </c>
      <c r="AC451" t="s">
        <v>7191</v>
      </c>
      <c r="AD451" t="s">
        <v>7192</v>
      </c>
      <c r="AE451" t="s">
        <v>1544</v>
      </c>
      <c r="AF451" t="s">
        <v>137</v>
      </c>
      <c r="AG451" t="s">
        <v>1408</v>
      </c>
      <c r="AI451" t="s">
        <v>139</v>
      </c>
      <c r="AK451" t="s">
        <v>140</v>
      </c>
      <c r="AM451" t="s">
        <v>141</v>
      </c>
      <c r="AZ451" t="s">
        <v>2762</v>
      </c>
      <c r="BA451" t="s">
        <v>1208</v>
      </c>
      <c r="BB451" t="s">
        <v>2763</v>
      </c>
      <c r="BC451" t="s">
        <v>2764</v>
      </c>
      <c r="BD451" t="s">
        <v>7188</v>
      </c>
      <c r="BE451" s="15">
        <v>43711</v>
      </c>
      <c r="BG451" t="s">
        <v>1968</v>
      </c>
      <c r="BH451">
        <v>0.9</v>
      </c>
      <c r="BI451" t="s">
        <v>139</v>
      </c>
      <c r="BJ451" s="15"/>
      <c r="BK451" t="s">
        <v>146</v>
      </c>
      <c r="BL451">
        <v>4</v>
      </c>
      <c r="BM451" s="16">
        <v>43704.506249999999</v>
      </c>
      <c r="BO451" s="16"/>
      <c r="BP451" t="s">
        <v>147</v>
      </c>
      <c r="BQ451" t="s">
        <v>147</v>
      </c>
      <c r="BS451">
        <v>0.9</v>
      </c>
      <c r="BT451" t="b">
        <v>0</v>
      </c>
      <c r="BV451">
        <v>0.9</v>
      </c>
      <c r="BW451">
        <v>0.45</v>
      </c>
      <c r="BX451" t="s">
        <v>1103</v>
      </c>
      <c r="BY451" t="s">
        <v>7184</v>
      </c>
      <c r="BZ451" t="s">
        <v>7185</v>
      </c>
      <c r="CA451" t="s">
        <v>7213</v>
      </c>
      <c r="CB451" t="s">
        <v>6448</v>
      </c>
      <c r="CD451" t="s">
        <v>7195</v>
      </c>
      <c r="CI451">
        <v>39.654722</v>
      </c>
      <c r="CJ451">
        <v>-75.546777000000006</v>
      </c>
      <c r="CN451" t="s">
        <v>7196</v>
      </c>
      <c r="CO451" t="s">
        <v>298</v>
      </c>
      <c r="CV451" t="s">
        <v>154</v>
      </c>
      <c r="CW451" t="s">
        <v>5783</v>
      </c>
      <c r="CX451" t="s">
        <v>1464</v>
      </c>
      <c r="DC451" s="15"/>
      <c r="DH451" t="s">
        <v>146</v>
      </c>
    </row>
    <row r="452" spans="1:112" x14ac:dyDescent="0.25">
      <c r="A452" t="s">
        <v>7184</v>
      </c>
      <c r="B452" t="s">
        <v>7185</v>
      </c>
      <c r="C452" t="s">
        <v>7300</v>
      </c>
      <c r="D452" t="s">
        <v>124</v>
      </c>
      <c r="E452" t="s">
        <v>125</v>
      </c>
      <c r="F452" t="s">
        <v>6642</v>
      </c>
      <c r="G452" s="15">
        <v>43704</v>
      </c>
      <c r="H452" t="s">
        <v>1938</v>
      </c>
      <c r="I452" t="s">
        <v>1791</v>
      </c>
      <c r="J452" s="15"/>
      <c r="T452" t="s">
        <v>7187</v>
      </c>
      <c r="U452" t="s">
        <v>7188</v>
      </c>
      <c r="V452" t="s">
        <v>7218</v>
      </c>
      <c r="AA452" t="s">
        <v>7190</v>
      </c>
      <c r="AB452" t="s">
        <v>7184</v>
      </c>
      <c r="AC452" t="s">
        <v>7191</v>
      </c>
      <c r="AD452" t="s">
        <v>7192</v>
      </c>
      <c r="AE452" t="s">
        <v>1544</v>
      </c>
      <c r="AF452" t="s">
        <v>137</v>
      </c>
      <c r="AG452" t="s">
        <v>1408</v>
      </c>
      <c r="AI452" t="s">
        <v>139</v>
      </c>
      <c r="AK452" t="s">
        <v>140</v>
      </c>
      <c r="AM452" t="s">
        <v>141</v>
      </c>
      <c r="AZ452" t="s">
        <v>2762</v>
      </c>
      <c r="BA452" t="s">
        <v>1208</v>
      </c>
      <c r="BB452" t="s">
        <v>2763</v>
      </c>
      <c r="BC452" t="s">
        <v>2764</v>
      </c>
      <c r="BD452" t="s">
        <v>7188</v>
      </c>
      <c r="BE452" s="15">
        <v>43711</v>
      </c>
      <c r="BG452" t="s">
        <v>1968</v>
      </c>
      <c r="BH452">
        <v>0.9</v>
      </c>
      <c r="BI452" t="s">
        <v>139</v>
      </c>
      <c r="BJ452" s="15"/>
      <c r="BK452" t="s">
        <v>146</v>
      </c>
      <c r="BL452">
        <v>4</v>
      </c>
      <c r="BM452" s="16">
        <v>43704.515277777798</v>
      </c>
      <c r="BO452" s="16"/>
      <c r="BP452" t="s">
        <v>147</v>
      </c>
      <c r="BQ452" t="s">
        <v>147</v>
      </c>
      <c r="BS452">
        <v>0.9</v>
      </c>
      <c r="BT452" t="b">
        <v>0</v>
      </c>
      <c r="BV452">
        <v>0.9</v>
      </c>
      <c r="BW452">
        <v>0.45</v>
      </c>
      <c r="BX452" t="s">
        <v>1103</v>
      </c>
      <c r="BY452" t="s">
        <v>7184</v>
      </c>
      <c r="BZ452" t="s">
        <v>7185</v>
      </c>
      <c r="CA452" t="s">
        <v>7219</v>
      </c>
      <c r="CB452" t="s">
        <v>6448</v>
      </c>
      <c r="CD452" t="s">
        <v>7195</v>
      </c>
      <c r="CI452">
        <v>39.719721999999997</v>
      </c>
      <c r="CJ452">
        <v>-75.506777</v>
      </c>
      <c r="CN452" t="s">
        <v>7196</v>
      </c>
      <c r="CO452" t="s">
        <v>298</v>
      </c>
      <c r="CV452" t="s">
        <v>154</v>
      </c>
      <c r="CW452" t="s">
        <v>5783</v>
      </c>
      <c r="CX452" t="s">
        <v>1464</v>
      </c>
      <c r="DC452" s="15"/>
      <c r="DH452" t="s">
        <v>146</v>
      </c>
    </row>
    <row r="453" spans="1:112" x14ac:dyDescent="0.25">
      <c r="A453" t="s">
        <v>7184</v>
      </c>
      <c r="B453" t="s">
        <v>7185</v>
      </c>
      <c r="C453" t="s">
        <v>7301</v>
      </c>
      <c r="D453" t="s">
        <v>124</v>
      </c>
      <c r="E453" t="s">
        <v>125</v>
      </c>
      <c r="F453" t="s">
        <v>6642</v>
      </c>
      <c r="G453" s="15">
        <v>43704</v>
      </c>
      <c r="H453" t="s">
        <v>595</v>
      </c>
      <c r="I453" t="s">
        <v>1791</v>
      </c>
      <c r="J453" s="15"/>
      <c r="T453" t="s">
        <v>7187</v>
      </c>
      <c r="U453" t="s">
        <v>7188</v>
      </c>
      <c r="V453" t="s">
        <v>7224</v>
      </c>
      <c r="AA453" t="s">
        <v>7190</v>
      </c>
      <c r="AB453" t="s">
        <v>7184</v>
      </c>
      <c r="AC453" t="s">
        <v>7191</v>
      </c>
      <c r="AD453" t="s">
        <v>7192</v>
      </c>
      <c r="AE453" t="s">
        <v>1544</v>
      </c>
      <c r="AF453" t="s">
        <v>137</v>
      </c>
      <c r="AG453" t="s">
        <v>1408</v>
      </c>
      <c r="AI453" t="s">
        <v>139</v>
      </c>
      <c r="AK453" t="s">
        <v>140</v>
      </c>
      <c r="AM453" t="s">
        <v>141</v>
      </c>
      <c r="AZ453" t="s">
        <v>2762</v>
      </c>
      <c r="BA453" t="s">
        <v>1208</v>
      </c>
      <c r="BB453" t="s">
        <v>2763</v>
      </c>
      <c r="BC453" t="s">
        <v>2764</v>
      </c>
      <c r="BD453" t="s">
        <v>7188</v>
      </c>
      <c r="BE453" s="15">
        <v>43712</v>
      </c>
      <c r="BG453" t="s">
        <v>1968</v>
      </c>
      <c r="BH453">
        <v>0.9</v>
      </c>
      <c r="BI453" t="s">
        <v>139</v>
      </c>
      <c r="BJ453" s="15"/>
      <c r="BK453" t="s">
        <v>146</v>
      </c>
      <c r="BL453">
        <v>4</v>
      </c>
      <c r="BM453" s="16">
        <v>43704.5222222222</v>
      </c>
      <c r="BO453" s="16"/>
      <c r="BP453" t="s">
        <v>147</v>
      </c>
      <c r="BQ453" t="s">
        <v>147</v>
      </c>
      <c r="BS453">
        <v>0.9</v>
      </c>
      <c r="BT453" t="b">
        <v>0</v>
      </c>
      <c r="BV453">
        <v>0.9</v>
      </c>
      <c r="BW453">
        <v>0.45</v>
      </c>
      <c r="BX453" t="s">
        <v>1103</v>
      </c>
      <c r="BY453" t="s">
        <v>7184</v>
      </c>
      <c r="BZ453" t="s">
        <v>7185</v>
      </c>
      <c r="CA453" t="s">
        <v>7225</v>
      </c>
      <c r="CB453" t="s">
        <v>6448</v>
      </c>
      <c r="CD453" t="s">
        <v>7195</v>
      </c>
      <c r="CI453">
        <v>39.768332999999998</v>
      </c>
      <c r="CJ453">
        <v>-75.474000000000004</v>
      </c>
      <c r="CN453" t="s">
        <v>7196</v>
      </c>
      <c r="CO453" t="s">
        <v>298</v>
      </c>
      <c r="CV453" t="s">
        <v>154</v>
      </c>
      <c r="CW453" t="s">
        <v>5783</v>
      </c>
      <c r="CX453" t="s">
        <v>1464</v>
      </c>
      <c r="DC453" s="15"/>
      <c r="DH453" t="s">
        <v>146</v>
      </c>
    </row>
    <row r="454" spans="1:112" x14ac:dyDescent="0.25">
      <c r="A454" t="s">
        <v>7184</v>
      </c>
      <c r="B454" t="s">
        <v>7185</v>
      </c>
      <c r="C454" t="s">
        <v>7302</v>
      </c>
      <c r="D454" t="s">
        <v>124</v>
      </c>
      <c r="E454" t="s">
        <v>125</v>
      </c>
      <c r="F454" t="s">
        <v>6642</v>
      </c>
      <c r="G454" s="15">
        <v>43704</v>
      </c>
      <c r="H454" t="s">
        <v>1278</v>
      </c>
      <c r="I454" t="s">
        <v>1791</v>
      </c>
      <c r="J454" s="15"/>
      <c r="T454" t="s">
        <v>7187</v>
      </c>
      <c r="U454" t="s">
        <v>7188</v>
      </c>
      <c r="V454" t="s">
        <v>7227</v>
      </c>
      <c r="AA454" t="s">
        <v>7190</v>
      </c>
      <c r="AB454" t="s">
        <v>7184</v>
      </c>
      <c r="AC454" t="s">
        <v>7191</v>
      </c>
      <c r="AD454" t="s">
        <v>7192</v>
      </c>
      <c r="AE454" t="s">
        <v>1544</v>
      </c>
      <c r="AF454" t="s">
        <v>137</v>
      </c>
      <c r="AG454" t="s">
        <v>1408</v>
      </c>
      <c r="AI454" t="s">
        <v>139</v>
      </c>
      <c r="AK454" t="s">
        <v>140</v>
      </c>
      <c r="AM454" t="s">
        <v>141</v>
      </c>
      <c r="AZ454" t="s">
        <v>2762</v>
      </c>
      <c r="BA454" t="s">
        <v>1208</v>
      </c>
      <c r="BB454" t="s">
        <v>2763</v>
      </c>
      <c r="BC454" t="s">
        <v>2764</v>
      </c>
      <c r="BD454" t="s">
        <v>7188</v>
      </c>
      <c r="BE454" s="15">
        <v>43713</v>
      </c>
      <c r="BG454" t="s">
        <v>1968</v>
      </c>
      <c r="BH454">
        <v>0.9</v>
      </c>
      <c r="BI454" t="s">
        <v>139</v>
      </c>
      <c r="BJ454" s="15"/>
      <c r="BK454" t="s">
        <v>146</v>
      </c>
      <c r="BL454">
        <v>4</v>
      </c>
      <c r="BM454" s="16">
        <v>43704.529861111099</v>
      </c>
      <c r="BO454" s="16"/>
      <c r="BP454" t="s">
        <v>147</v>
      </c>
      <c r="BQ454" t="s">
        <v>147</v>
      </c>
      <c r="BS454">
        <v>0.9</v>
      </c>
      <c r="BT454" t="b">
        <v>0</v>
      </c>
      <c r="BV454">
        <v>0.9</v>
      </c>
      <c r="BW454">
        <v>0.45</v>
      </c>
      <c r="BX454" t="s">
        <v>1103</v>
      </c>
      <c r="BY454" t="s">
        <v>7184</v>
      </c>
      <c r="BZ454" t="s">
        <v>7185</v>
      </c>
      <c r="CA454" t="s">
        <v>7228</v>
      </c>
      <c r="CB454" t="s">
        <v>6448</v>
      </c>
      <c r="CD454" t="s">
        <v>6091</v>
      </c>
      <c r="CI454">
        <v>39.798611000000001</v>
      </c>
      <c r="CJ454">
        <v>-75.430110999999997</v>
      </c>
      <c r="CN454" t="s">
        <v>7196</v>
      </c>
      <c r="CO454" t="s">
        <v>298</v>
      </c>
      <c r="CV454" t="s">
        <v>154</v>
      </c>
      <c r="CW454" t="s">
        <v>5783</v>
      </c>
      <c r="CX454" t="s">
        <v>1464</v>
      </c>
      <c r="DC454" s="15"/>
      <c r="DH454" t="s">
        <v>146</v>
      </c>
    </row>
    <row r="455" spans="1:112" x14ac:dyDescent="0.25">
      <c r="A455" t="s">
        <v>7184</v>
      </c>
      <c r="B455" t="s">
        <v>7185</v>
      </c>
      <c r="C455" t="s">
        <v>7303</v>
      </c>
      <c r="D455" t="s">
        <v>124</v>
      </c>
      <c r="E455" t="s">
        <v>125</v>
      </c>
      <c r="F455" t="s">
        <v>6642</v>
      </c>
      <c r="G455" s="15">
        <v>43704</v>
      </c>
      <c r="H455" t="s">
        <v>1453</v>
      </c>
      <c r="I455" t="s">
        <v>1791</v>
      </c>
      <c r="J455" s="15"/>
      <c r="T455" t="s">
        <v>7187</v>
      </c>
      <c r="U455" t="s">
        <v>7188</v>
      </c>
      <c r="V455" t="s">
        <v>7206</v>
      </c>
      <c r="AA455" t="s">
        <v>7190</v>
      </c>
      <c r="AB455" t="s">
        <v>7184</v>
      </c>
      <c r="AC455" t="s">
        <v>7191</v>
      </c>
      <c r="AD455" t="s">
        <v>7192</v>
      </c>
      <c r="AE455" t="s">
        <v>1544</v>
      </c>
      <c r="AF455" t="s">
        <v>137</v>
      </c>
      <c r="AG455" t="s">
        <v>1408</v>
      </c>
      <c r="AI455" t="s">
        <v>139</v>
      </c>
      <c r="AK455" t="s">
        <v>140</v>
      </c>
      <c r="AM455" t="s">
        <v>141</v>
      </c>
      <c r="AZ455" t="s">
        <v>2762</v>
      </c>
      <c r="BA455" t="s">
        <v>1208</v>
      </c>
      <c r="BB455" t="s">
        <v>2763</v>
      </c>
      <c r="BC455" t="s">
        <v>2764</v>
      </c>
      <c r="BD455" t="s">
        <v>7188</v>
      </c>
      <c r="BE455" s="15">
        <v>43712</v>
      </c>
      <c r="BG455" t="s">
        <v>1968</v>
      </c>
      <c r="BH455">
        <v>0.9</v>
      </c>
      <c r="BI455" t="s">
        <v>139</v>
      </c>
      <c r="BJ455" s="15"/>
      <c r="BK455" t="s">
        <v>146</v>
      </c>
      <c r="BL455">
        <v>4</v>
      </c>
      <c r="BM455" s="16">
        <v>43704.53125</v>
      </c>
      <c r="BO455" s="16"/>
      <c r="BP455" t="s">
        <v>147</v>
      </c>
      <c r="BQ455" t="s">
        <v>147</v>
      </c>
      <c r="BS455">
        <v>0.9</v>
      </c>
      <c r="BT455" t="b">
        <v>0</v>
      </c>
      <c r="BV455">
        <v>0.9</v>
      </c>
      <c r="BW455">
        <v>0.45</v>
      </c>
      <c r="BX455" t="s">
        <v>1103</v>
      </c>
      <c r="BY455" t="s">
        <v>7184</v>
      </c>
      <c r="BZ455" t="s">
        <v>7185</v>
      </c>
      <c r="CA455" t="s">
        <v>7207</v>
      </c>
      <c r="CB455" t="s">
        <v>7194</v>
      </c>
      <c r="CD455" t="s">
        <v>7195</v>
      </c>
      <c r="CI455">
        <v>38.924844999999998</v>
      </c>
      <c r="CJ455">
        <v>-75.098574999999997</v>
      </c>
      <c r="CN455" t="s">
        <v>7196</v>
      </c>
      <c r="CO455" t="s">
        <v>298</v>
      </c>
      <c r="CV455" t="s">
        <v>154</v>
      </c>
      <c r="CW455" t="s">
        <v>5783</v>
      </c>
      <c r="CX455" t="s">
        <v>3706</v>
      </c>
      <c r="DC455" s="15"/>
      <c r="DH455" t="s">
        <v>146</v>
      </c>
    </row>
    <row r="456" spans="1:112" x14ac:dyDescent="0.25">
      <c r="A456" t="s">
        <v>7184</v>
      </c>
      <c r="B456" t="s">
        <v>7185</v>
      </c>
      <c r="C456" t="s">
        <v>7304</v>
      </c>
      <c r="D456" t="s">
        <v>124</v>
      </c>
      <c r="E456" t="s">
        <v>125</v>
      </c>
      <c r="F456" t="s">
        <v>6642</v>
      </c>
      <c r="G456" s="15">
        <v>43704</v>
      </c>
      <c r="H456" t="s">
        <v>7305</v>
      </c>
      <c r="I456" t="s">
        <v>1791</v>
      </c>
      <c r="J456" s="15"/>
      <c r="T456" t="s">
        <v>7187</v>
      </c>
      <c r="U456" t="s">
        <v>7188</v>
      </c>
      <c r="V456" t="s">
        <v>7234</v>
      </c>
      <c r="AA456" t="s">
        <v>7190</v>
      </c>
      <c r="AB456" t="s">
        <v>7184</v>
      </c>
      <c r="AC456" t="s">
        <v>7191</v>
      </c>
      <c r="AD456" t="s">
        <v>7192</v>
      </c>
      <c r="AE456" t="s">
        <v>1544</v>
      </c>
      <c r="AF456" t="s">
        <v>137</v>
      </c>
      <c r="AG456" t="s">
        <v>1408</v>
      </c>
      <c r="AI456" t="s">
        <v>139</v>
      </c>
      <c r="AK456" t="s">
        <v>140</v>
      </c>
      <c r="AM456" t="s">
        <v>141</v>
      </c>
      <c r="AZ456" t="s">
        <v>2762</v>
      </c>
      <c r="BA456" t="s">
        <v>1208</v>
      </c>
      <c r="BB456" t="s">
        <v>2763</v>
      </c>
      <c r="BC456" t="s">
        <v>2764</v>
      </c>
      <c r="BD456" t="s">
        <v>7188</v>
      </c>
      <c r="BE456" s="15">
        <v>43714</v>
      </c>
      <c r="BG456" t="s">
        <v>1968</v>
      </c>
      <c r="BH456">
        <v>0.9</v>
      </c>
      <c r="BI456" t="s">
        <v>139</v>
      </c>
      <c r="BJ456" s="15"/>
      <c r="BK456" t="s">
        <v>146</v>
      </c>
      <c r="BL456">
        <v>4</v>
      </c>
      <c r="BM456" s="16">
        <v>43704.536805555603</v>
      </c>
      <c r="BO456" s="16"/>
      <c r="BP456" t="s">
        <v>147</v>
      </c>
      <c r="BQ456" t="s">
        <v>147</v>
      </c>
      <c r="BS456">
        <v>0.9</v>
      </c>
      <c r="BT456" t="b">
        <v>0</v>
      </c>
      <c r="BV456">
        <v>0.9</v>
      </c>
      <c r="BW456">
        <v>0.45</v>
      </c>
      <c r="BX456" t="s">
        <v>1103</v>
      </c>
      <c r="BY456" t="s">
        <v>7184</v>
      </c>
      <c r="BZ456" t="s">
        <v>7185</v>
      </c>
      <c r="CA456" t="s">
        <v>7235</v>
      </c>
      <c r="CB456" t="s">
        <v>6448</v>
      </c>
      <c r="CD456" t="s">
        <v>6091</v>
      </c>
      <c r="CI456">
        <v>39.849139000000001</v>
      </c>
      <c r="CJ456">
        <v>-75.329628</v>
      </c>
      <c r="CN456" t="s">
        <v>7196</v>
      </c>
      <c r="CO456" t="s">
        <v>298</v>
      </c>
      <c r="CV456" t="s">
        <v>154</v>
      </c>
      <c r="CW456" t="s">
        <v>415</v>
      </c>
      <c r="CX456" t="s">
        <v>3601</v>
      </c>
      <c r="DC456" s="15"/>
      <c r="DH456" t="s">
        <v>146</v>
      </c>
    </row>
    <row r="457" spans="1:112" x14ac:dyDescent="0.25">
      <c r="A457" t="s">
        <v>7184</v>
      </c>
      <c r="B457" t="s">
        <v>7185</v>
      </c>
      <c r="C457" t="s">
        <v>7306</v>
      </c>
      <c r="D457" t="s">
        <v>124</v>
      </c>
      <c r="E457" t="s">
        <v>125</v>
      </c>
      <c r="F457" t="s">
        <v>6642</v>
      </c>
      <c r="G457" s="15">
        <v>43704</v>
      </c>
      <c r="H457" t="s">
        <v>7307</v>
      </c>
      <c r="I457" t="s">
        <v>1791</v>
      </c>
      <c r="J457" s="15"/>
      <c r="T457" t="s">
        <v>7187</v>
      </c>
      <c r="U457" t="s">
        <v>7188</v>
      </c>
      <c r="V457" t="s">
        <v>7241</v>
      </c>
      <c r="AA457" t="s">
        <v>7190</v>
      </c>
      <c r="AB457" t="s">
        <v>7184</v>
      </c>
      <c r="AC457" t="s">
        <v>7191</v>
      </c>
      <c r="AD457" t="s">
        <v>7192</v>
      </c>
      <c r="AE457" t="s">
        <v>1544</v>
      </c>
      <c r="AF457" t="s">
        <v>137</v>
      </c>
      <c r="AG457" t="s">
        <v>1408</v>
      </c>
      <c r="AI457" t="s">
        <v>139</v>
      </c>
      <c r="AK457" t="s">
        <v>140</v>
      </c>
      <c r="AM457" t="s">
        <v>141</v>
      </c>
      <c r="AZ457" t="s">
        <v>2762</v>
      </c>
      <c r="BA457" t="s">
        <v>1208</v>
      </c>
      <c r="BB457" t="s">
        <v>2763</v>
      </c>
      <c r="BC457" t="s">
        <v>2764</v>
      </c>
      <c r="BD457" t="s">
        <v>7188</v>
      </c>
      <c r="BE457" s="15">
        <v>43713</v>
      </c>
      <c r="BG457" t="s">
        <v>1968</v>
      </c>
      <c r="BH457">
        <v>0.9</v>
      </c>
      <c r="BI457" t="s">
        <v>139</v>
      </c>
      <c r="BJ457" s="15"/>
      <c r="BK457" t="s">
        <v>146</v>
      </c>
      <c r="BL457">
        <v>4</v>
      </c>
      <c r="BM457" s="16">
        <v>43704.5444444444</v>
      </c>
      <c r="BO457" s="16"/>
      <c r="BP457" t="s">
        <v>147</v>
      </c>
      <c r="BQ457" t="s">
        <v>147</v>
      </c>
      <c r="BS457">
        <v>0.9</v>
      </c>
      <c r="BT457" t="b">
        <v>0</v>
      </c>
      <c r="BV457">
        <v>0.9</v>
      </c>
      <c r="BW457">
        <v>0.45</v>
      </c>
      <c r="BX457" t="s">
        <v>1103</v>
      </c>
      <c r="BY457" t="s">
        <v>7184</v>
      </c>
      <c r="BZ457" t="s">
        <v>7185</v>
      </c>
      <c r="CA457" t="s">
        <v>7242</v>
      </c>
      <c r="CB457" t="s">
        <v>6448</v>
      </c>
      <c r="CD457" t="s">
        <v>6091</v>
      </c>
      <c r="CI457">
        <v>39.849487000000003</v>
      </c>
      <c r="CJ457">
        <v>-75.26173</v>
      </c>
      <c r="CN457" t="s">
        <v>7196</v>
      </c>
      <c r="CO457" t="s">
        <v>298</v>
      </c>
      <c r="CV457" t="s">
        <v>154</v>
      </c>
      <c r="CW457" t="s">
        <v>1433</v>
      </c>
      <c r="CX457" t="s">
        <v>580</v>
      </c>
      <c r="DC457" s="15"/>
      <c r="DH457" t="s">
        <v>146</v>
      </c>
    </row>
    <row r="458" spans="1:112" x14ac:dyDescent="0.25">
      <c r="A458" t="s">
        <v>7184</v>
      </c>
      <c r="B458" t="s">
        <v>7185</v>
      </c>
      <c r="C458" t="s">
        <v>7308</v>
      </c>
      <c r="D458" t="s">
        <v>124</v>
      </c>
      <c r="E458" t="s">
        <v>125</v>
      </c>
      <c r="F458" t="s">
        <v>6642</v>
      </c>
      <c r="G458" s="15">
        <v>43704</v>
      </c>
      <c r="H458" t="s">
        <v>1041</v>
      </c>
      <c r="I458" t="s">
        <v>1791</v>
      </c>
      <c r="J458" s="15"/>
      <c r="T458" t="s">
        <v>7187</v>
      </c>
      <c r="U458" t="s">
        <v>7188</v>
      </c>
      <c r="V458" t="s">
        <v>7244</v>
      </c>
      <c r="AA458" t="s">
        <v>7190</v>
      </c>
      <c r="AB458" t="s">
        <v>7184</v>
      </c>
      <c r="AC458" t="s">
        <v>7191</v>
      </c>
      <c r="AD458" t="s">
        <v>7192</v>
      </c>
      <c r="AE458" t="s">
        <v>1544</v>
      </c>
      <c r="AF458" t="s">
        <v>137</v>
      </c>
      <c r="AG458" t="s">
        <v>1408</v>
      </c>
      <c r="AI458" t="s">
        <v>139</v>
      </c>
      <c r="AK458" t="s">
        <v>140</v>
      </c>
      <c r="AM458" t="s">
        <v>141</v>
      </c>
      <c r="AZ458" t="s">
        <v>2762</v>
      </c>
      <c r="BA458" t="s">
        <v>1208</v>
      </c>
      <c r="BB458" t="s">
        <v>2763</v>
      </c>
      <c r="BC458" t="s">
        <v>2764</v>
      </c>
      <c r="BD458" t="s">
        <v>7188</v>
      </c>
      <c r="BE458" s="15">
        <v>43713</v>
      </c>
      <c r="BG458" t="s">
        <v>1968</v>
      </c>
      <c r="BH458">
        <v>0.9</v>
      </c>
      <c r="BI458" t="s">
        <v>139</v>
      </c>
      <c r="BJ458" s="15"/>
      <c r="BK458" t="s">
        <v>146</v>
      </c>
      <c r="BL458">
        <v>4</v>
      </c>
      <c r="BM458" s="16">
        <v>43704.556250000001</v>
      </c>
      <c r="BO458" s="16"/>
      <c r="BP458" t="s">
        <v>147</v>
      </c>
      <c r="BQ458" t="s">
        <v>147</v>
      </c>
      <c r="BS458">
        <v>0.9</v>
      </c>
      <c r="BT458" t="b">
        <v>0</v>
      </c>
      <c r="BV458">
        <v>0.9</v>
      </c>
      <c r="BW458">
        <v>0.45</v>
      </c>
      <c r="BX458" t="s">
        <v>1103</v>
      </c>
      <c r="BY458" t="s">
        <v>7184</v>
      </c>
      <c r="BZ458" t="s">
        <v>7185</v>
      </c>
      <c r="CA458" t="s">
        <v>7245</v>
      </c>
      <c r="CB458" t="s">
        <v>6448</v>
      </c>
      <c r="CD458" t="s">
        <v>6091</v>
      </c>
      <c r="CI458">
        <v>39.880737000000003</v>
      </c>
      <c r="CJ458">
        <v>-75.172033999999996</v>
      </c>
      <c r="CN458" t="s">
        <v>7196</v>
      </c>
      <c r="CO458" t="s">
        <v>298</v>
      </c>
      <c r="CV458" t="s">
        <v>154</v>
      </c>
      <c r="CW458" t="s">
        <v>1433</v>
      </c>
      <c r="CX458" t="s">
        <v>580</v>
      </c>
      <c r="DC458" s="15"/>
      <c r="DH458" t="s">
        <v>146</v>
      </c>
    </row>
    <row r="459" spans="1:112" x14ac:dyDescent="0.25">
      <c r="A459" t="s">
        <v>7184</v>
      </c>
      <c r="B459" t="s">
        <v>7185</v>
      </c>
      <c r="C459" t="s">
        <v>7309</v>
      </c>
      <c r="D459" t="s">
        <v>124</v>
      </c>
      <c r="E459" t="s">
        <v>125</v>
      </c>
      <c r="F459" t="s">
        <v>6642</v>
      </c>
      <c r="G459" s="15">
        <v>43704</v>
      </c>
      <c r="H459" t="s">
        <v>5946</v>
      </c>
      <c r="I459" t="s">
        <v>1791</v>
      </c>
      <c r="J459" s="15"/>
      <c r="T459" t="s">
        <v>7187</v>
      </c>
      <c r="U459" t="s">
        <v>7188</v>
      </c>
      <c r="V459" t="s">
        <v>7215</v>
      </c>
      <c r="AA459" t="s">
        <v>7190</v>
      </c>
      <c r="AB459" t="s">
        <v>7184</v>
      </c>
      <c r="AC459" t="s">
        <v>7191</v>
      </c>
      <c r="AD459" t="s">
        <v>7192</v>
      </c>
      <c r="AE459" t="s">
        <v>1544</v>
      </c>
      <c r="AF459" t="s">
        <v>137</v>
      </c>
      <c r="AG459" t="s">
        <v>1408</v>
      </c>
      <c r="AI459" t="s">
        <v>139</v>
      </c>
      <c r="AK459" t="s">
        <v>140</v>
      </c>
      <c r="AM459" t="s">
        <v>141</v>
      </c>
      <c r="AZ459" t="s">
        <v>2762</v>
      </c>
      <c r="BA459" t="s">
        <v>1208</v>
      </c>
      <c r="BB459" t="s">
        <v>2763</v>
      </c>
      <c r="BC459" t="s">
        <v>2764</v>
      </c>
      <c r="BD459" t="s">
        <v>7188</v>
      </c>
      <c r="BE459" s="15">
        <v>43711</v>
      </c>
      <c r="BG459" t="s">
        <v>1968</v>
      </c>
      <c r="BH459">
        <v>0.9</v>
      </c>
      <c r="BI459" t="s">
        <v>139</v>
      </c>
      <c r="BJ459" s="15"/>
      <c r="BK459" t="s">
        <v>146</v>
      </c>
      <c r="BL459">
        <v>4</v>
      </c>
      <c r="BM459" s="16">
        <v>43704.559722222199</v>
      </c>
      <c r="BO459" s="16"/>
      <c r="BP459" t="s">
        <v>147</v>
      </c>
      <c r="BQ459" t="s">
        <v>147</v>
      </c>
      <c r="BS459">
        <v>0.9</v>
      </c>
      <c r="BT459" t="b">
        <v>0</v>
      </c>
      <c r="BV459">
        <v>0.9</v>
      </c>
      <c r="BW459">
        <v>0.45</v>
      </c>
      <c r="BX459" t="s">
        <v>1103</v>
      </c>
      <c r="BY459" t="s">
        <v>7184</v>
      </c>
      <c r="BZ459" t="s">
        <v>7185</v>
      </c>
      <c r="CA459" t="s">
        <v>7216</v>
      </c>
      <c r="CB459" t="s">
        <v>7194</v>
      </c>
      <c r="CD459" t="s">
        <v>7195</v>
      </c>
      <c r="CI459">
        <v>39.084763000000002</v>
      </c>
      <c r="CJ459">
        <v>-75.185513</v>
      </c>
      <c r="CN459" t="s">
        <v>7196</v>
      </c>
      <c r="CO459" t="s">
        <v>298</v>
      </c>
      <c r="CV459" t="s">
        <v>154</v>
      </c>
      <c r="CW459" t="s">
        <v>1433</v>
      </c>
      <c r="CX459" t="s">
        <v>1801</v>
      </c>
      <c r="DC459" s="15"/>
      <c r="DH459" t="s">
        <v>146</v>
      </c>
    </row>
    <row r="460" spans="1:112" x14ac:dyDescent="0.25">
      <c r="A460" t="s">
        <v>7184</v>
      </c>
      <c r="B460" t="s">
        <v>7185</v>
      </c>
      <c r="C460" t="s">
        <v>7310</v>
      </c>
      <c r="D460" t="s">
        <v>124</v>
      </c>
      <c r="E460" t="s">
        <v>125</v>
      </c>
      <c r="F460" t="s">
        <v>6642</v>
      </c>
      <c r="G460" s="15">
        <v>43704</v>
      </c>
      <c r="H460" t="s">
        <v>813</v>
      </c>
      <c r="I460" t="s">
        <v>1791</v>
      </c>
      <c r="J460" s="15"/>
      <c r="T460" t="s">
        <v>7187</v>
      </c>
      <c r="U460" t="s">
        <v>7188</v>
      </c>
      <c r="V460" t="s">
        <v>7247</v>
      </c>
      <c r="AA460" t="s">
        <v>7190</v>
      </c>
      <c r="AB460" t="s">
        <v>7184</v>
      </c>
      <c r="AC460" t="s">
        <v>7191</v>
      </c>
      <c r="AD460" t="s">
        <v>7192</v>
      </c>
      <c r="AE460" t="s">
        <v>1544</v>
      </c>
      <c r="AF460" t="s">
        <v>137</v>
      </c>
      <c r="AG460" t="s">
        <v>1408</v>
      </c>
      <c r="AI460" t="s">
        <v>139</v>
      </c>
      <c r="AK460" t="s">
        <v>140</v>
      </c>
      <c r="AM460" t="s">
        <v>141</v>
      </c>
      <c r="AZ460" t="s">
        <v>2762</v>
      </c>
      <c r="BA460" t="s">
        <v>1208</v>
      </c>
      <c r="BB460" t="s">
        <v>2763</v>
      </c>
      <c r="BC460" t="s">
        <v>2764</v>
      </c>
      <c r="BD460" t="s">
        <v>7188</v>
      </c>
      <c r="BE460" s="15">
        <v>43712</v>
      </c>
      <c r="BG460" t="s">
        <v>1968</v>
      </c>
      <c r="BH460">
        <v>0.9</v>
      </c>
      <c r="BI460" t="s">
        <v>139</v>
      </c>
      <c r="BJ460" s="15"/>
      <c r="BK460" t="s">
        <v>146</v>
      </c>
      <c r="BL460">
        <v>4</v>
      </c>
      <c r="BM460" s="16">
        <v>43704.564583333296</v>
      </c>
      <c r="BO460" s="16"/>
      <c r="BP460" t="s">
        <v>147</v>
      </c>
      <c r="BQ460" t="s">
        <v>147</v>
      </c>
      <c r="BS460">
        <v>0.9</v>
      </c>
      <c r="BT460" t="b">
        <v>0</v>
      </c>
      <c r="BV460">
        <v>0.9</v>
      </c>
      <c r="BW460">
        <v>0.45</v>
      </c>
      <c r="BX460" t="s">
        <v>1103</v>
      </c>
      <c r="BY460" t="s">
        <v>7184</v>
      </c>
      <c r="BZ460" t="s">
        <v>7185</v>
      </c>
      <c r="CA460" t="s">
        <v>7248</v>
      </c>
      <c r="CB460" t="s">
        <v>6448</v>
      </c>
      <c r="CD460" t="s">
        <v>6091</v>
      </c>
      <c r="CI460">
        <v>39.953308999999997</v>
      </c>
      <c r="CJ460">
        <v>-75.136831999999998</v>
      </c>
      <c r="CN460" t="s">
        <v>7196</v>
      </c>
      <c r="CO460" t="s">
        <v>298</v>
      </c>
      <c r="CV460" t="s">
        <v>154</v>
      </c>
      <c r="CW460" t="s">
        <v>415</v>
      </c>
      <c r="CX460" t="s">
        <v>129</v>
      </c>
      <c r="DC460" s="15"/>
      <c r="DH460" t="s">
        <v>146</v>
      </c>
    </row>
    <row r="461" spans="1:112" x14ac:dyDescent="0.25">
      <c r="A461" t="s">
        <v>7184</v>
      </c>
      <c r="B461" t="s">
        <v>7185</v>
      </c>
      <c r="C461" t="s">
        <v>7311</v>
      </c>
      <c r="D461" t="s">
        <v>124</v>
      </c>
      <c r="E461" t="s">
        <v>125</v>
      </c>
      <c r="F461" t="s">
        <v>6642</v>
      </c>
      <c r="G461" s="15">
        <v>43704</v>
      </c>
      <c r="H461" t="s">
        <v>2283</v>
      </c>
      <c r="I461" t="s">
        <v>1791</v>
      </c>
      <c r="J461" s="15"/>
      <c r="T461" t="s">
        <v>7187</v>
      </c>
      <c r="U461" t="s">
        <v>7188</v>
      </c>
      <c r="V461" t="s">
        <v>7221</v>
      </c>
      <c r="AA461" t="s">
        <v>7190</v>
      </c>
      <c r="AB461" t="s">
        <v>7184</v>
      </c>
      <c r="AC461" t="s">
        <v>7191</v>
      </c>
      <c r="AD461" t="s">
        <v>7192</v>
      </c>
      <c r="AE461" t="s">
        <v>1544</v>
      </c>
      <c r="AF461" t="s">
        <v>137</v>
      </c>
      <c r="AG461" t="s">
        <v>1408</v>
      </c>
      <c r="AI461" t="s">
        <v>139</v>
      </c>
      <c r="AK461" t="s">
        <v>140</v>
      </c>
      <c r="AM461" t="s">
        <v>141</v>
      </c>
      <c r="AZ461" t="s">
        <v>2762</v>
      </c>
      <c r="BA461" t="s">
        <v>1208</v>
      </c>
      <c r="BB461" t="s">
        <v>2763</v>
      </c>
      <c r="BC461" t="s">
        <v>2764</v>
      </c>
      <c r="BD461" t="s">
        <v>7188</v>
      </c>
      <c r="BE461" s="15">
        <v>43711</v>
      </c>
      <c r="BG461" t="s">
        <v>1968</v>
      </c>
      <c r="BH461">
        <v>0.9</v>
      </c>
      <c r="BI461" t="s">
        <v>139</v>
      </c>
      <c r="BJ461" s="15"/>
      <c r="BK461" t="s">
        <v>146</v>
      </c>
      <c r="BL461">
        <v>4</v>
      </c>
      <c r="BM461" s="16">
        <v>43704.581944444399</v>
      </c>
      <c r="BO461" s="16"/>
      <c r="BP461" t="s">
        <v>147</v>
      </c>
      <c r="BQ461" t="s">
        <v>147</v>
      </c>
      <c r="BS461">
        <v>0.9</v>
      </c>
      <c r="BT461" t="b">
        <v>0</v>
      </c>
      <c r="BV461">
        <v>0.9</v>
      </c>
      <c r="BW461">
        <v>0.45</v>
      </c>
      <c r="BX461" t="s">
        <v>1103</v>
      </c>
      <c r="BY461" t="s">
        <v>7184</v>
      </c>
      <c r="BZ461" t="s">
        <v>7185</v>
      </c>
      <c r="CA461" t="s">
        <v>7222</v>
      </c>
      <c r="CB461" t="s">
        <v>7194</v>
      </c>
      <c r="CD461" t="s">
        <v>7195</v>
      </c>
      <c r="CI461">
        <v>39.181130000000003</v>
      </c>
      <c r="CJ461">
        <v>-75.271168000000003</v>
      </c>
      <c r="CN461" t="s">
        <v>7196</v>
      </c>
      <c r="CO461" t="s">
        <v>298</v>
      </c>
      <c r="CV461" t="s">
        <v>154</v>
      </c>
      <c r="CW461" t="s">
        <v>5783</v>
      </c>
      <c r="CX461" t="s">
        <v>304</v>
      </c>
      <c r="DC461" s="15"/>
      <c r="DH461" t="s">
        <v>146</v>
      </c>
    </row>
    <row r="462" spans="1:112" x14ac:dyDescent="0.25">
      <c r="A462" t="s">
        <v>7184</v>
      </c>
      <c r="B462" t="s">
        <v>7185</v>
      </c>
      <c r="C462" t="s">
        <v>7312</v>
      </c>
      <c r="D462" t="s">
        <v>124</v>
      </c>
      <c r="E462" t="s">
        <v>125</v>
      </c>
      <c r="F462" t="s">
        <v>6642</v>
      </c>
      <c r="G462" s="15">
        <v>43704</v>
      </c>
      <c r="H462" t="s">
        <v>991</v>
      </c>
      <c r="I462" t="s">
        <v>1791</v>
      </c>
      <c r="J462" s="15"/>
      <c r="T462" t="s">
        <v>7187</v>
      </c>
      <c r="U462" t="s">
        <v>7188</v>
      </c>
      <c r="V462" t="s">
        <v>7250</v>
      </c>
      <c r="AA462" t="s">
        <v>7190</v>
      </c>
      <c r="AB462" t="s">
        <v>7184</v>
      </c>
      <c r="AC462" t="s">
        <v>7191</v>
      </c>
      <c r="AD462" t="s">
        <v>7192</v>
      </c>
      <c r="AE462" t="s">
        <v>1544</v>
      </c>
      <c r="AF462" t="s">
        <v>137</v>
      </c>
      <c r="AG462" t="s">
        <v>1408</v>
      </c>
      <c r="AI462" t="s">
        <v>139</v>
      </c>
      <c r="AK462" t="s">
        <v>140</v>
      </c>
      <c r="AM462" t="s">
        <v>141</v>
      </c>
      <c r="AZ462" t="s">
        <v>2762</v>
      </c>
      <c r="BA462" t="s">
        <v>1208</v>
      </c>
      <c r="BB462" t="s">
        <v>2763</v>
      </c>
      <c r="BC462" t="s">
        <v>2764</v>
      </c>
      <c r="BD462" t="s">
        <v>7188</v>
      </c>
      <c r="BE462" s="15">
        <v>43714</v>
      </c>
      <c r="BG462" t="s">
        <v>1968</v>
      </c>
      <c r="BH462">
        <v>0.9</v>
      </c>
      <c r="BI462" t="s">
        <v>139</v>
      </c>
      <c r="BJ462" s="15"/>
      <c r="BK462" t="s">
        <v>146</v>
      </c>
      <c r="BL462">
        <v>4</v>
      </c>
      <c r="BM462" s="16">
        <v>43704.586805555598</v>
      </c>
      <c r="BO462" s="16"/>
      <c r="BP462" t="s">
        <v>147</v>
      </c>
      <c r="BQ462" t="s">
        <v>147</v>
      </c>
      <c r="BS462">
        <v>0.9</v>
      </c>
      <c r="BT462" t="b">
        <v>0</v>
      </c>
      <c r="BV462">
        <v>0.9</v>
      </c>
      <c r="BW462">
        <v>0.45</v>
      </c>
      <c r="BX462" t="s">
        <v>1103</v>
      </c>
      <c r="BY462" t="s">
        <v>7184</v>
      </c>
      <c r="BZ462" t="s">
        <v>7185</v>
      </c>
      <c r="CA462" t="s">
        <v>7251</v>
      </c>
      <c r="CB462" t="s">
        <v>6448</v>
      </c>
      <c r="CD462" t="s">
        <v>6091</v>
      </c>
      <c r="CI462">
        <v>39.985323999999999</v>
      </c>
      <c r="CJ462">
        <v>-75.066564999999997</v>
      </c>
      <c r="CN462" t="s">
        <v>7196</v>
      </c>
      <c r="CO462" t="s">
        <v>298</v>
      </c>
      <c r="CV462" t="s">
        <v>154</v>
      </c>
      <c r="CW462" t="s">
        <v>415</v>
      </c>
      <c r="CX462" t="s">
        <v>129</v>
      </c>
      <c r="DC462" s="15"/>
      <c r="DH462" t="s">
        <v>146</v>
      </c>
    </row>
    <row r="463" spans="1:112" x14ac:dyDescent="0.25">
      <c r="A463" t="s">
        <v>7184</v>
      </c>
      <c r="B463" t="s">
        <v>7185</v>
      </c>
      <c r="C463" t="s">
        <v>7313</v>
      </c>
      <c r="D463" t="s">
        <v>124</v>
      </c>
      <c r="E463" t="s">
        <v>125</v>
      </c>
      <c r="F463" t="s">
        <v>6642</v>
      </c>
      <c r="G463" s="15">
        <v>43704</v>
      </c>
      <c r="H463" t="s">
        <v>5617</v>
      </c>
      <c r="I463" t="s">
        <v>1791</v>
      </c>
      <c r="J463" s="15"/>
      <c r="T463" t="s">
        <v>7187</v>
      </c>
      <c r="U463" t="s">
        <v>7188</v>
      </c>
      <c r="V463" t="s">
        <v>7230</v>
      </c>
      <c r="AA463" t="s">
        <v>7190</v>
      </c>
      <c r="AB463" t="s">
        <v>7184</v>
      </c>
      <c r="AC463" t="s">
        <v>7191</v>
      </c>
      <c r="AD463" t="s">
        <v>7192</v>
      </c>
      <c r="AE463" t="s">
        <v>1544</v>
      </c>
      <c r="AF463" t="s">
        <v>137</v>
      </c>
      <c r="AG463" t="s">
        <v>1408</v>
      </c>
      <c r="AI463" t="s">
        <v>139</v>
      </c>
      <c r="AK463" t="s">
        <v>140</v>
      </c>
      <c r="AM463" t="s">
        <v>141</v>
      </c>
      <c r="AZ463" t="s">
        <v>2762</v>
      </c>
      <c r="BA463" t="s">
        <v>1208</v>
      </c>
      <c r="BB463" t="s">
        <v>2763</v>
      </c>
      <c r="BC463" t="s">
        <v>2764</v>
      </c>
      <c r="BD463" t="s">
        <v>7188</v>
      </c>
      <c r="BE463" s="15">
        <v>43711</v>
      </c>
      <c r="BG463" t="s">
        <v>1968</v>
      </c>
      <c r="BH463">
        <v>0.9</v>
      </c>
      <c r="BI463" t="s">
        <v>139</v>
      </c>
      <c r="BJ463" s="15"/>
      <c r="BK463" t="s">
        <v>146</v>
      </c>
      <c r="BL463">
        <v>4</v>
      </c>
      <c r="BM463" s="16">
        <v>43704.6</v>
      </c>
      <c r="BO463" s="16"/>
      <c r="BP463" t="s">
        <v>147</v>
      </c>
      <c r="BQ463" t="s">
        <v>147</v>
      </c>
      <c r="BS463">
        <v>0.9</v>
      </c>
      <c r="BT463" t="b">
        <v>0</v>
      </c>
      <c r="BV463">
        <v>0.9</v>
      </c>
      <c r="BW463">
        <v>0.45</v>
      </c>
      <c r="BX463" t="s">
        <v>1103</v>
      </c>
      <c r="BY463" t="s">
        <v>7184</v>
      </c>
      <c r="BZ463" t="s">
        <v>7185</v>
      </c>
      <c r="CA463" t="s">
        <v>7231</v>
      </c>
      <c r="CB463" t="s">
        <v>7194</v>
      </c>
      <c r="CD463" t="s">
        <v>7232</v>
      </c>
      <c r="CI463">
        <v>39.205554999999997</v>
      </c>
      <c r="CJ463">
        <v>-75.359443999999996</v>
      </c>
      <c r="CN463" t="s">
        <v>7196</v>
      </c>
      <c r="CO463" t="s">
        <v>298</v>
      </c>
      <c r="CV463" t="s">
        <v>154</v>
      </c>
      <c r="CW463" t="s">
        <v>5783</v>
      </c>
      <c r="CX463" t="s">
        <v>304</v>
      </c>
      <c r="DC463" s="15"/>
      <c r="DH463" t="s">
        <v>146</v>
      </c>
    </row>
    <row r="464" spans="1:112" x14ac:dyDescent="0.25">
      <c r="A464" t="s">
        <v>7184</v>
      </c>
      <c r="B464" t="s">
        <v>7185</v>
      </c>
      <c r="C464" t="s">
        <v>7314</v>
      </c>
      <c r="D464" t="s">
        <v>124</v>
      </c>
      <c r="E464" t="s">
        <v>125</v>
      </c>
      <c r="F464" t="s">
        <v>6642</v>
      </c>
      <c r="G464" s="15">
        <v>43704</v>
      </c>
      <c r="H464" t="s">
        <v>1922</v>
      </c>
      <c r="I464" t="s">
        <v>1791</v>
      </c>
      <c r="J464" s="15"/>
      <c r="T464" t="s">
        <v>7187</v>
      </c>
      <c r="U464" t="s">
        <v>7188</v>
      </c>
      <c r="V464" t="s">
        <v>7253</v>
      </c>
      <c r="AA464" t="s">
        <v>7190</v>
      </c>
      <c r="AB464" t="s">
        <v>7184</v>
      </c>
      <c r="AC464" t="s">
        <v>7191</v>
      </c>
      <c r="AD464" t="s">
        <v>7192</v>
      </c>
      <c r="AE464" t="s">
        <v>1544</v>
      </c>
      <c r="AF464" t="s">
        <v>137</v>
      </c>
      <c r="AG464" t="s">
        <v>1408</v>
      </c>
      <c r="AI464" t="s">
        <v>139</v>
      </c>
      <c r="AK464" t="s">
        <v>140</v>
      </c>
      <c r="AM464" t="s">
        <v>141</v>
      </c>
      <c r="AZ464" t="s">
        <v>2762</v>
      </c>
      <c r="BA464" t="s">
        <v>1208</v>
      </c>
      <c r="BB464" t="s">
        <v>2763</v>
      </c>
      <c r="BC464" t="s">
        <v>2764</v>
      </c>
      <c r="BD464" t="s">
        <v>7188</v>
      </c>
      <c r="BE464" s="15">
        <v>43713</v>
      </c>
      <c r="BG464" t="s">
        <v>1968</v>
      </c>
      <c r="BH464">
        <v>0.9</v>
      </c>
      <c r="BI464" t="s">
        <v>139</v>
      </c>
      <c r="BJ464" s="15"/>
      <c r="BK464" t="s">
        <v>146</v>
      </c>
      <c r="BL464">
        <v>4</v>
      </c>
      <c r="BM464" s="16">
        <v>43704.601388888899</v>
      </c>
      <c r="BO464" s="16"/>
      <c r="BP464" t="s">
        <v>147</v>
      </c>
      <c r="BQ464" t="s">
        <v>147</v>
      </c>
      <c r="BS464">
        <v>0.9</v>
      </c>
      <c r="BT464" t="b">
        <v>0</v>
      </c>
      <c r="BV464">
        <v>0.9</v>
      </c>
      <c r="BW464">
        <v>0.45</v>
      </c>
      <c r="BX464" t="s">
        <v>1103</v>
      </c>
      <c r="BY464" t="s">
        <v>7184</v>
      </c>
      <c r="BZ464" t="s">
        <v>7185</v>
      </c>
      <c r="CA464" t="s">
        <v>7254</v>
      </c>
      <c r="CB464" t="s">
        <v>6448</v>
      </c>
      <c r="CD464" t="s">
        <v>6091</v>
      </c>
      <c r="CI464">
        <v>40.040160999999998</v>
      </c>
      <c r="CJ464">
        <v>-74.988129999999998</v>
      </c>
      <c r="CN464" t="s">
        <v>7196</v>
      </c>
      <c r="CO464" t="s">
        <v>298</v>
      </c>
      <c r="CV464" t="s">
        <v>154</v>
      </c>
      <c r="CW464" t="s">
        <v>415</v>
      </c>
      <c r="CX464" t="s">
        <v>129</v>
      </c>
      <c r="DC464" s="15"/>
      <c r="DH464" t="s">
        <v>146</v>
      </c>
    </row>
    <row r="465" spans="1:112" x14ac:dyDescent="0.25">
      <c r="A465" t="s">
        <v>7184</v>
      </c>
      <c r="B465" t="s">
        <v>7185</v>
      </c>
      <c r="C465" t="s">
        <v>7315</v>
      </c>
      <c r="D465" t="s">
        <v>124</v>
      </c>
      <c r="E465" t="s">
        <v>125</v>
      </c>
      <c r="F465" t="s">
        <v>6642</v>
      </c>
      <c r="G465" s="15">
        <v>43704</v>
      </c>
      <c r="H465" t="s">
        <v>466</v>
      </c>
      <c r="I465" t="s">
        <v>1791</v>
      </c>
      <c r="J465" s="15"/>
      <c r="T465" t="s">
        <v>7187</v>
      </c>
      <c r="U465" t="s">
        <v>7188</v>
      </c>
      <c r="V465" t="s">
        <v>7256</v>
      </c>
      <c r="AA465" t="s">
        <v>7190</v>
      </c>
      <c r="AB465" t="s">
        <v>7184</v>
      </c>
      <c r="AC465" t="s">
        <v>7191</v>
      </c>
      <c r="AD465" t="s">
        <v>7192</v>
      </c>
      <c r="AE465" t="s">
        <v>1544</v>
      </c>
      <c r="AF465" t="s">
        <v>137</v>
      </c>
      <c r="AG465" t="s">
        <v>1408</v>
      </c>
      <c r="AI465" t="s">
        <v>139</v>
      </c>
      <c r="AK465" t="s">
        <v>140</v>
      </c>
      <c r="AM465" t="s">
        <v>141</v>
      </c>
      <c r="AZ465" t="s">
        <v>2762</v>
      </c>
      <c r="BA465" t="s">
        <v>1208</v>
      </c>
      <c r="BB465" t="s">
        <v>2763</v>
      </c>
      <c r="BC465" t="s">
        <v>2764</v>
      </c>
      <c r="BD465" t="s">
        <v>7188</v>
      </c>
      <c r="BE465" s="15">
        <v>43713</v>
      </c>
      <c r="BG465" t="s">
        <v>1968</v>
      </c>
      <c r="BH465">
        <v>0.9</v>
      </c>
      <c r="BI465" t="s">
        <v>139</v>
      </c>
      <c r="BJ465" s="15"/>
      <c r="BK465" t="s">
        <v>146</v>
      </c>
      <c r="BL465">
        <v>4</v>
      </c>
      <c r="BM465" s="16">
        <v>43704.608333333301</v>
      </c>
      <c r="BO465" s="16"/>
      <c r="BP465" t="s">
        <v>147</v>
      </c>
      <c r="BQ465" t="s">
        <v>147</v>
      </c>
      <c r="BS465">
        <v>0.9</v>
      </c>
      <c r="BT465" t="b">
        <v>0</v>
      </c>
      <c r="BV465">
        <v>0.9</v>
      </c>
      <c r="BW465">
        <v>0.45</v>
      </c>
      <c r="BX465" t="s">
        <v>1103</v>
      </c>
      <c r="BY465" t="s">
        <v>7184</v>
      </c>
      <c r="BZ465" t="s">
        <v>7185</v>
      </c>
      <c r="CA465" t="s">
        <v>7257</v>
      </c>
      <c r="CB465" t="s">
        <v>6448</v>
      </c>
      <c r="CD465" t="s">
        <v>7258</v>
      </c>
      <c r="CI465">
        <v>40.081533999999998</v>
      </c>
      <c r="CJ465">
        <v>-74.869558999999995</v>
      </c>
      <c r="CN465" t="s">
        <v>7196</v>
      </c>
      <c r="CO465" t="s">
        <v>298</v>
      </c>
      <c r="CV465" t="s">
        <v>154</v>
      </c>
      <c r="CW465" t="s">
        <v>1433</v>
      </c>
      <c r="CX465" t="s">
        <v>3706</v>
      </c>
      <c r="DC465" s="15"/>
      <c r="DH465" t="s">
        <v>146</v>
      </c>
    </row>
    <row r="466" spans="1:112" x14ac:dyDescent="0.25">
      <c r="A466" t="s">
        <v>7184</v>
      </c>
      <c r="B466" t="s">
        <v>7185</v>
      </c>
      <c r="C466" t="s">
        <v>7316</v>
      </c>
      <c r="D466" t="s">
        <v>124</v>
      </c>
      <c r="E466" t="s">
        <v>125</v>
      </c>
      <c r="F466" t="s">
        <v>6642</v>
      </c>
      <c r="G466" s="15">
        <v>43704</v>
      </c>
      <c r="H466" t="s">
        <v>441</v>
      </c>
      <c r="I466" t="s">
        <v>1791</v>
      </c>
      <c r="J466" s="15"/>
      <c r="T466" t="s">
        <v>7187</v>
      </c>
      <c r="U466" t="s">
        <v>7188</v>
      </c>
      <c r="V466" t="s">
        <v>7238</v>
      </c>
      <c r="AA466" t="s">
        <v>7190</v>
      </c>
      <c r="AB466" t="s">
        <v>7184</v>
      </c>
      <c r="AC466" t="s">
        <v>7191</v>
      </c>
      <c r="AD466" t="s">
        <v>7192</v>
      </c>
      <c r="AE466" t="s">
        <v>1544</v>
      </c>
      <c r="AF466" t="s">
        <v>137</v>
      </c>
      <c r="AG466" t="s">
        <v>1408</v>
      </c>
      <c r="AI466" t="s">
        <v>139</v>
      </c>
      <c r="AK466" t="s">
        <v>140</v>
      </c>
      <c r="AM466" t="s">
        <v>141</v>
      </c>
      <c r="AZ466" t="s">
        <v>2762</v>
      </c>
      <c r="BA466" t="s">
        <v>1208</v>
      </c>
      <c r="BB466" t="s">
        <v>2763</v>
      </c>
      <c r="BC466" t="s">
        <v>2764</v>
      </c>
      <c r="BD466" t="s">
        <v>7188</v>
      </c>
      <c r="BE466" s="15">
        <v>43711</v>
      </c>
      <c r="BG466" t="s">
        <v>1968</v>
      </c>
      <c r="BH466">
        <v>0.9</v>
      </c>
      <c r="BI466" t="s">
        <v>139</v>
      </c>
      <c r="BJ466" s="15"/>
      <c r="BK466" t="s">
        <v>146</v>
      </c>
      <c r="BL466">
        <v>4</v>
      </c>
      <c r="BM466" s="16">
        <v>43704.611111111102</v>
      </c>
      <c r="BO466" s="16"/>
      <c r="BP466" t="s">
        <v>147</v>
      </c>
      <c r="BQ466" t="s">
        <v>147</v>
      </c>
      <c r="BS466">
        <v>0.9</v>
      </c>
      <c r="BT466" t="b">
        <v>0</v>
      </c>
      <c r="BV466">
        <v>0.9</v>
      </c>
      <c r="BW466">
        <v>0.45</v>
      </c>
      <c r="BX466" t="s">
        <v>1103</v>
      </c>
      <c r="BY466" t="s">
        <v>7184</v>
      </c>
      <c r="BZ466" t="s">
        <v>7185</v>
      </c>
      <c r="CA466" t="s">
        <v>7239</v>
      </c>
      <c r="CB466" t="s">
        <v>7194</v>
      </c>
      <c r="CD466" t="s">
        <v>7195</v>
      </c>
      <c r="CI466">
        <v>39.301388000000003</v>
      </c>
      <c r="CJ466">
        <v>-75.381944000000004</v>
      </c>
      <c r="CN466" t="s">
        <v>7196</v>
      </c>
      <c r="CO466" t="s">
        <v>298</v>
      </c>
      <c r="CV466" t="s">
        <v>154</v>
      </c>
      <c r="CW466" t="s">
        <v>5783</v>
      </c>
      <c r="CX466" t="s">
        <v>304</v>
      </c>
      <c r="DC466" s="15"/>
      <c r="DH466" t="s">
        <v>146</v>
      </c>
    </row>
    <row r="467" spans="1:112" x14ac:dyDescent="0.25">
      <c r="A467" t="s">
        <v>7184</v>
      </c>
      <c r="B467" t="s">
        <v>7185</v>
      </c>
      <c r="C467" t="s">
        <v>7317</v>
      </c>
      <c r="D467" t="s">
        <v>124</v>
      </c>
      <c r="E467" t="s">
        <v>125</v>
      </c>
      <c r="F467" t="s">
        <v>6642</v>
      </c>
      <c r="G467" s="15">
        <v>43704</v>
      </c>
      <c r="H467" t="s">
        <v>6493</v>
      </c>
      <c r="I467" t="s">
        <v>1791</v>
      </c>
      <c r="J467" s="15"/>
      <c r="T467" t="s">
        <v>7187</v>
      </c>
      <c r="U467" t="s">
        <v>7188</v>
      </c>
      <c r="V467" t="s">
        <v>7260</v>
      </c>
      <c r="AA467" t="s">
        <v>7190</v>
      </c>
      <c r="AB467" t="s">
        <v>7184</v>
      </c>
      <c r="AC467" t="s">
        <v>7191</v>
      </c>
      <c r="AD467" t="s">
        <v>7192</v>
      </c>
      <c r="AE467" t="s">
        <v>1544</v>
      </c>
      <c r="AF467" t="s">
        <v>137</v>
      </c>
      <c r="AG467" t="s">
        <v>1408</v>
      </c>
      <c r="AI467" t="s">
        <v>139</v>
      </c>
      <c r="AK467" t="s">
        <v>140</v>
      </c>
      <c r="AM467" t="s">
        <v>141</v>
      </c>
      <c r="AZ467" t="s">
        <v>2762</v>
      </c>
      <c r="BA467" t="s">
        <v>1208</v>
      </c>
      <c r="BB467" t="s">
        <v>2763</v>
      </c>
      <c r="BC467" t="s">
        <v>2764</v>
      </c>
      <c r="BD467" t="s">
        <v>7188</v>
      </c>
      <c r="BE467" s="15">
        <v>43713</v>
      </c>
      <c r="BG467" t="s">
        <v>1968</v>
      </c>
      <c r="BH467">
        <v>0.9</v>
      </c>
      <c r="BI467" t="s">
        <v>139</v>
      </c>
      <c r="BJ467" s="15"/>
      <c r="BK467" t="s">
        <v>146</v>
      </c>
      <c r="BL467">
        <v>4</v>
      </c>
      <c r="BM467" s="16">
        <v>43704.617361111101</v>
      </c>
      <c r="BO467" s="16"/>
      <c r="BP467" t="s">
        <v>147</v>
      </c>
      <c r="BQ467" t="s">
        <v>147</v>
      </c>
      <c r="BS467">
        <v>0.9</v>
      </c>
      <c r="BT467" t="b">
        <v>0</v>
      </c>
      <c r="BV467">
        <v>0.9</v>
      </c>
      <c r="BW467">
        <v>0.45</v>
      </c>
      <c r="BX467" t="s">
        <v>1103</v>
      </c>
      <c r="BY467" t="s">
        <v>7184</v>
      </c>
      <c r="BZ467" t="s">
        <v>7185</v>
      </c>
      <c r="CA467" t="s">
        <v>7261</v>
      </c>
      <c r="CB467" t="s">
        <v>6448</v>
      </c>
      <c r="CD467" t="s">
        <v>7258</v>
      </c>
      <c r="CI467">
        <v>40.127648000000001</v>
      </c>
      <c r="CJ467">
        <v>-74.815065000000004</v>
      </c>
      <c r="CN467" t="s">
        <v>7196</v>
      </c>
      <c r="CO467" t="s">
        <v>298</v>
      </c>
      <c r="CV467" t="s">
        <v>154</v>
      </c>
      <c r="CW467" t="s">
        <v>415</v>
      </c>
      <c r="CX467" t="s">
        <v>199</v>
      </c>
      <c r="DC467" s="15"/>
      <c r="DH467" t="s">
        <v>146</v>
      </c>
    </row>
    <row r="468" spans="1:112" x14ac:dyDescent="0.25">
      <c r="A468" t="s">
        <v>7184</v>
      </c>
      <c r="B468" t="s">
        <v>7185</v>
      </c>
      <c r="C468" t="s">
        <v>7318</v>
      </c>
      <c r="D468" t="s">
        <v>124</v>
      </c>
      <c r="E468" t="s">
        <v>125</v>
      </c>
      <c r="F468" t="s">
        <v>6642</v>
      </c>
      <c r="G468" s="15">
        <v>43704</v>
      </c>
      <c r="H468" t="s">
        <v>336</v>
      </c>
      <c r="I468" t="s">
        <v>1791</v>
      </c>
      <c r="J468" s="15"/>
      <c r="T468" t="s">
        <v>7187</v>
      </c>
      <c r="U468" t="s">
        <v>7188</v>
      </c>
      <c r="V468" t="s">
        <v>7263</v>
      </c>
      <c r="AA468" t="s">
        <v>7190</v>
      </c>
      <c r="AB468" t="s">
        <v>7184</v>
      </c>
      <c r="AC468" t="s">
        <v>7191</v>
      </c>
      <c r="AD468" t="s">
        <v>7192</v>
      </c>
      <c r="AE468" t="s">
        <v>1544</v>
      </c>
      <c r="AF468" t="s">
        <v>137</v>
      </c>
      <c r="AG468" t="s">
        <v>1408</v>
      </c>
      <c r="AI468" t="s">
        <v>139</v>
      </c>
      <c r="AK468" t="s">
        <v>140</v>
      </c>
      <c r="AM468" t="s">
        <v>141</v>
      </c>
      <c r="AZ468" t="s">
        <v>2762</v>
      </c>
      <c r="BA468" t="s">
        <v>1208</v>
      </c>
      <c r="BB468" t="s">
        <v>2763</v>
      </c>
      <c r="BC468" t="s">
        <v>2764</v>
      </c>
      <c r="BD468" t="s">
        <v>7188</v>
      </c>
      <c r="BE468" s="15">
        <v>43714</v>
      </c>
      <c r="BG468" t="s">
        <v>1968</v>
      </c>
      <c r="BH468">
        <v>0.9</v>
      </c>
      <c r="BI468" t="s">
        <v>139</v>
      </c>
      <c r="BJ468" s="15"/>
      <c r="BK468" t="s">
        <v>146</v>
      </c>
      <c r="BL468">
        <v>4</v>
      </c>
      <c r="BM468" s="16">
        <v>43704.629861111098</v>
      </c>
      <c r="BO468" s="16"/>
      <c r="BP468" t="s">
        <v>147</v>
      </c>
      <c r="BQ468" t="s">
        <v>147</v>
      </c>
      <c r="BS468">
        <v>0.9</v>
      </c>
      <c r="BT468" t="b">
        <v>0</v>
      </c>
      <c r="BV468">
        <v>0.9</v>
      </c>
      <c r="BW468">
        <v>0.45</v>
      </c>
      <c r="BX468" t="s">
        <v>1103</v>
      </c>
      <c r="BY468" t="s">
        <v>7184</v>
      </c>
      <c r="BZ468" t="s">
        <v>7185</v>
      </c>
      <c r="CA468" t="s">
        <v>7264</v>
      </c>
      <c r="CB468" t="s">
        <v>6448</v>
      </c>
      <c r="CD468" t="s">
        <v>7258</v>
      </c>
      <c r="CI468">
        <v>40.174464999999998</v>
      </c>
      <c r="CJ468">
        <v>-74.734848</v>
      </c>
      <c r="CN468" t="s">
        <v>7196</v>
      </c>
      <c r="CO468" t="s">
        <v>298</v>
      </c>
      <c r="CV468" t="s">
        <v>154</v>
      </c>
      <c r="CW468" t="s">
        <v>415</v>
      </c>
      <c r="CX468" t="s">
        <v>199</v>
      </c>
      <c r="DC468" s="15"/>
      <c r="DH468" t="s">
        <v>146</v>
      </c>
    </row>
    <row r="469" spans="1:112" x14ac:dyDescent="0.25">
      <c r="A469" t="s">
        <v>7184</v>
      </c>
      <c r="B469" t="s">
        <v>7185</v>
      </c>
      <c r="C469" t="s">
        <v>7319</v>
      </c>
      <c r="D469" t="s">
        <v>124</v>
      </c>
      <c r="E469" t="s">
        <v>125</v>
      </c>
      <c r="F469" t="s">
        <v>6642</v>
      </c>
      <c r="G469" s="15">
        <v>43704</v>
      </c>
      <c r="H469" t="s">
        <v>336</v>
      </c>
      <c r="I469" t="s">
        <v>1791</v>
      </c>
      <c r="J469" s="15"/>
      <c r="T469" t="s">
        <v>7187</v>
      </c>
      <c r="U469" t="s">
        <v>7188</v>
      </c>
      <c r="V469" t="s">
        <v>7263</v>
      </c>
      <c r="AA469" t="s">
        <v>7190</v>
      </c>
      <c r="AB469" t="s">
        <v>7184</v>
      </c>
      <c r="AC469" t="s">
        <v>7191</v>
      </c>
      <c r="AD469" t="s">
        <v>7192</v>
      </c>
      <c r="AE469" t="s">
        <v>1544</v>
      </c>
      <c r="AF469" t="s">
        <v>137</v>
      </c>
      <c r="AG469" t="s">
        <v>1408</v>
      </c>
      <c r="AI469" t="s">
        <v>139</v>
      </c>
      <c r="AK469" t="s">
        <v>140</v>
      </c>
      <c r="AM469" t="s">
        <v>141</v>
      </c>
      <c r="AZ469" t="s">
        <v>2762</v>
      </c>
      <c r="BA469" t="s">
        <v>1208</v>
      </c>
      <c r="BB469" t="s">
        <v>2763</v>
      </c>
      <c r="BC469" t="s">
        <v>2764</v>
      </c>
      <c r="BD469" t="s">
        <v>7188</v>
      </c>
      <c r="BE469" s="15">
        <v>43711</v>
      </c>
      <c r="BG469" t="s">
        <v>1968</v>
      </c>
      <c r="BH469">
        <v>0.9</v>
      </c>
      <c r="BI469" t="s">
        <v>139</v>
      </c>
      <c r="BJ469" s="15"/>
      <c r="BK469" t="s">
        <v>146</v>
      </c>
      <c r="BL469">
        <v>4</v>
      </c>
      <c r="BM469" s="16">
        <v>43704.629861111098</v>
      </c>
      <c r="BO469" s="16"/>
      <c r="BP469" t="s">
        <v>147</v>
      </c>
      <c r="BQ469" t="s">
        <v>147</v>
      </c>
      <c r="BS469">
        <v>0.9</v>
      </c>
      <c r="BT469" t="b">
        <v>0</v>
      </c>
      <c r="BV469">
        <v>0.9</v>
      </c>
      <c r="BW469">
        <v>0.45</v>
      </c>
      <c r="BX469" t="s">
        <v>1103</v>
      </c>
      <c r="BY469" t="s">
        <v>7184</v>
      </c>
      <c r="BZ469" t="s">
        <v>7185</v>
      </c>
      <c r="CA469" t="s">
        <v>7264</v>
      </c>
      <c r="CB469" t="s">
        <v>6448</v>
      </c>
      <c r="CD469" t="s">
        <v>7258</v>
      </c>
      <c r="CI469">
        <v>40.174464999999998</v>
      </c>
      <c r="CJ469">
        <v>-74.734848</v>
      </c>
      <c r="CN469" t="s">
        <v>7196</v>
      </c>
      <c r="CO469" t="s">
        <v>298</v>
      </c>
      <c r="CV469" t="s">
        <v>154</v>
      </c>
      <c r="CW469" t="s">
        <v>415</v>
      </c>
      <c r="CX469" t="s">
        <v>199</v>
      </c>
      <c r="DC469" s="15"/>
      <c r="DH469" t="s">
        <v>146</v>
      </c>
    </row>
    <row r="470" spans="1:112" x14ac:dyDescent="0.25">
      <c r="A470" t="s">
        <v>7184</v>
      </c>
      <c r="B470" t="s">
        <v>7185</v>
      </c>
      <c r="C470" t="s">
        <v>7320</v>
      </c>
      <c r="D470" t="s">
        <v>124</v>
      </c>
      <c r="E470" t="s">
        <v>125</v>
      </c>
      <c r="F470" t="s">
        <v>6642</v>
      </c>
      <c r="G470" s="15">
        <v>43745</v>
      </c>
      <c r="H470" t="s">
        <v>473</v>
      </c>
      <c r="I470" t="s">
        <v>1791</v>
      </c>
      <c r="J470" s="15"/>
      <c r="T470" t="s">
        <v>7187</v>
      </c>
      <c r="U470" t="s">
        <v>7188</v>
      </c>
      <c r="V470" t="s">
        <v>7189</v>
      </c>
      <c r="AA470" t="s">
        <v>7190</v>
      </c>
      <c r="AB470" t="s">
        <v>7184</v>
      </c>
      <c r="AC470" t="s">
        <v>7191</v>
      </c>
      <c r="AD470" t="s">
        <v>7192</v>
      </c>
      <c r="AE470" t="s">
        <v>1544</v>
      </c>
      <c r="AF470" t="s">
        <v>137</v>
      </c>
      <c r="AG470" t="s">
        <v>1408</v>
      </c>
      <c r="AI470" t="s">
        <v>139</v>
      </c>
      <c r="AK470" t="s">
        <v>140</v>
      </c>
      <c r="AM470" t="s">
        <v>141</v>
      </c>
      <c r="AZ470" t="s">
        <v>2762</v>
      </c>
      <c r="BA470" t="s">
        <v>1208</v>
      </c>
      <c r="BB470" t="s">
        <v>2763</v>
      </c>
      <c r="BC470" t="s">
        <v>2764</v>
      </c>
      <c r="BD470" t="s">
        <v>7188</v>
      </c>
      <c r="BE470" s="15">
        <v>43745</v>
      </c>
      <c r="BG470" t="s">
        <v>1968</v>
      </c>
      <c r="BH470">
        <v>0.9</v>
      </c>
      <c r="BI470" t="s">
        <v>139</v>
      </c>
      <c r="BJ470" s="15"/>
      <c r="BK470" t="s">
        <v>146</v>
      </c>
      <c r="BL470">
        <v>4</v>
      </c>
      <c r="BM470" s="16">
        <v>43745.5</v>
      </c>
      <c r="BO470" s="16"/>
      <c r="BP470" t="s">
        <v>147</v>
      </c>
      <c r="BQ470" t="s">
        <v>147</v>
      </c>
      <c r="BS470">
        <v>0.9</v>
      </c>
      <c r="BT470" t="b">
        <v>0</v>
      </c>
      <c r="BV470">
        <v>0.9</v>
      </c>
      <c r="BW470">
        <v>0.45</v>
      </c>
      <c r="BX470" t="s">
        <v>1103</v>
      </c>
      <c r="BY470" t="s">
        <v>7184</v>
      </c>
      <c r="BZ470" t="s">
        <v>7185</v>
      </c>
      <c r="CA470" t="s">
        <v>7193</v>
      </c>
      <c r="CB470" t="s">
        <v>7194</v>
      </c>
      <c r="CD470" t="s">
        <v>7195</v>
      </c>
      <c r="CI470">
        <v>39.367629000000001</v>
      </c>
      <c r="CJ470">
        <v>-75.458477000000002</v>
      </c>
      <c r="CN470" t="s">
        <v>7196</v>
      </c>
      <c r="CO470" t="s">
        <v>298</v>
      </c>
      <c r="CV470" t="s">
        <v>154</v>
      </c>
      <c r="CW470" t="s">
        <v>1433</v>
      </c>
      <c r="CX470" t="s">
        <v>3527</v>
      </c>
      <c r="DC470" s="15"/>
      <c r="DH470" t="s">
        <v>146</v>
      </c>
    </row>
    <row r="471" spans="1:112" x14ac:dyDescent="0.25">
      <c r="A471" t="s">
        <v>7184</v>
      </c>
      <c r="B471" t="s">
        <v>7185</v>
      </c>
      <c r="C471" t="s">
        <v>7321</v>
      </c>
      <c r="D471" t="s">
        <v>124</v>
      </c>
      <c r="E471" t="s">
        <v>125</v>
      </c>
      <c r="F471" t="s">
        <v>6642</v>
      </c>
      <c r="G471" s="15">
        <v>43745</v>
      </c>
      <c r="H471" t="s">
        <v>783</v>
      </c>
      <c r="I471" t="s">
        <v>1791</v>
      </c>
      <c r="J471" s="15"/>
      <c r="T471" t="s">
        <v>7187</v>
      </c>
      <c r="U471" t="s">
        <v>7188</v>
      </c>
      <c r="V471" t="s">
        <v>7199</v>
      </c>
      <c r="AA471" t="s">
        <v>7190</v>
      </c>
      <c r="AB471" t="s">
        <v>7184</v>
      </c>
      <c r="AC471" t="s">
        <v>7191</v>
      </c>
      <c r="AD471" t="s">
        <v>7192</v>
      </c>
      <c r="AE471" t="s">
        <v>1544</v>
      </c>
      <c r="AF471" t="s">
        <v>137</v>
      </c>
      <c r="AG471" t="s">
        <v>1408</v>
      </c>
      <c r="AI471" t="s">
        <v>139</v>
      </c>
      <c r="AK471" t="s">
        <v>140</v>
      </c>
      <c r="AM471" t="s">
        <v>141</v>
      </c>
      <c r="AZ471" t="s">
        <v>2762</v>
      </c>
      <c r="BA471" t="s">
        <v>1208</v>
      </c>
      <c r="BB471" t="s">
        <v>2763</v>
      </c>
      <c r="BC471" t="s">
        <v>2764</v>
      </c>
      <c r="BD471" t="s">
        <v>7188</v>
      </c>
      <c r="BE471" s="15">
        <v>43745</v>
      </c>
      <c r="BG471" t="s">
        <v>1968</v>
      </c>
      <c r="BH471">
        <v>0.9</v>
      </c>
      <c r="BI471" t="s">
        <v>139</v>
      </c>
      <c r="BJ471" s="15"/>
      <c r="BK471" t="s">
        <v>146</v>
      </c>
      <c r="BL471">
        <v>4</v>
      </c>
      <c r="BM471" s="16">
        <v>43745.510416666701</v>
      </c>
      <c r="BO471" s="16"/>
      <c r="BP471" t="s">
        <v>147</v>
      </c>
      <c r="BQ471" t="s">
        <v>147</v>
      </c>
      <c r="BS471">
        <v>0.9</v>
      </c>
      <c r="BT471" t="b">
        <v>0</v>
      </c>
      <c r="BV471">
        <v>0.9</v>
      </c>
      <c r="BW471">
        <v>0.45</v>
      </c>
      <c r="BX471" t="s">
        <v>1103</v>
      </c>
      <c r="BY471" t="s">
        <v>7184</v>
      </c>
      <c r="BZ471" t="s">
        <v>7185</v>
      </c>
      <c r="CA471" t="s">
        <v>7200</v>
      </c>
      <c r="CB471" t="s">
        <v>7194</v>
      </c>
      <c r="CD471" t="s">
        <v>7195</v>
      </c>
      <c r="CI471">
        <v>39.454999999999998</v>
      </c>
      <c r="CJ471">
        <v>-75.56</v>
      </c>
      <c r="CN471" t="s">
        <v>7196</v>
      </c>
      <c r="CO471" t="s">
        <v>298</v>
      </c>
      <c r="CV471" t="s">
        <v>154</v>
      </c>
      <c r="CW471" t="s">
        <v>5783</v>
      </c>
      <c r="CX471" t="s">
        <v>1464</v>
      </c>
      <c r="DC471" s="15"/>
      <c r="DH471" t="s">
        <v>146</v>
      </c>
    </row>
    <row r="472" spans="1:112" x14ac:dyDescent="0.25">
      <c r="A472" t="s">
        <v>7184</v>
      </c>
      <c r="B472" t="s">
        <v>7185</v>
      </c>
      <c r="C472" t="s">
        <v>7322</v>
      </c>
      <c r="D472" t="s">
        <v>124</v>
      </c>
      <c r="E472" t="s">
        <v>125</v>
      </c>
      <c r="F472" t="s">
        <v>6642</v>
      </c>
      <c r="G472" s="15">
        <v>43745</v>
      </c>
      <c r="H472" t="s">
        <v>3321</v>
      </c>
      <c r="I472" t="s">
        <v>1791</v>
      </c>
      <c r="J472" s="15"/>
      <c r="T472" t="s">
        <v>7187</v>
      </c>
      <c r="U472" t="s">
        <v>7188</v>
      </c>
      <c r="V472" t="s">
        <v>7206</v>
      </c>
      <c r="AA472" t="s">
        <v>7190</v>
      </c>
      <c r="AB472" t="s">
        <v>7184</v>
      </c>
      <c r="AC472" t="s">
        <v>7191</v>
      </c>
      <c r="AD472" t="s">
        <v>7192</v>
      </c>
      <c r="AE472" t="s">
        <v>1544</v>
      </c>
      <c r="AF472" t="s">
        <v>137</v>
      </c>
      <c r="AG472" t="s">
        <v>1408</v>
      </c>
      <c r="AI472" t="s">
        <v>139</v>
      </c>
      <c r="AK472" t="s">
        <v>140</v>
      </c>
      <c r="AM472" t="s">
        <v>141</v>
      </c>
      <c r="AZ472" t="s">
        <v>2762</v>
      </c>
      <c r="BA472" t="s">
        <v>1208</v>
      </c>
      <c r="BB472" t="s">
        <v>2763</v>
      </c>
      <c r="BC472" t="s">
        <v>2764</v>
      </c>
      <c r="BD472" t="s">
        <v>7188</v>
      </c>
      <c r="BE472" s="15">
        <v>43747</v>
      </c>
      <c r="BG472" t="s">
        <v>1968</v>
      </c>
      <c r="BH472">
        <v>0.9</v>
      </c>
      <c r="BI472" t="s">
        <v>139</v>
      </c>
      <c r="BJ472" s="15"/>
      <c r="BK472" t="s">
        <v>146</v>
      </c>
      <c r="BL472">
        <v>4</v>
      </c>
      <c r="BM472" s="16">
        <v>43745.516666666699</v>
      </c>
      <c r="BO472" s="16"/>
      <c r="BP472" t="s">
        <v>147</v>
      </c>
      <c r="BQ472" t="s">
        <v>147</v>
      </c>
      <c r="BS472">
        <v>0.9</v>
      </c>
      <c r="BT472" t="b">
        <v>0</v>
      </c>
      <c r="BV472">
        <v>0.9</v>
      </c>
      <c r="BW472">
        <v>0.45</v>
      </c>
      <c r="BX472" t="s">
        <v>1103</v>
      </c>
      <c r="BY472" t="s">
        <v>7184</v>
      </c>
      <c r="BZ472" t="s">
        <v>7185</v>
      </c>
      <c r="CA472" t="s">
        <v>7207</v>
      </c>
      <c r="CB472" t="s">
        <v>7194</v>
      </c>
      <c r="CD472" t="s">
        <v>7195</v>
      </c>
      <c r="CI472">
        <v>38.924844999999998</v>
      </c>
      <c r="CJ472">
        <v>-75.098574999999997</v>
      </c>
      <c r="CN472" t="s">
        <v>7196</v>
      </c>
      <c r="CO472" t="s">
        <v>298</v>
      </c>
      <c r="CV472" t="s">
        <v>154</v>
      </c>
      <c r="CW472" t="s">
        <v>5783</v>
      </c>
      <c r="CX472" t="s">
        <v>3706</v>
      </c>
      <c r="DC472" s="15"/>
      <c r="DH472" t="s">
        <v>146</v>
      </c>
    </row>
    <row r="473" spans="1:112" x14ac:dyDescent="0.25">
      <c r="A473" t="s">
        <v>7184</v>
      </c>
      <c r="B473" t="s">
        <v>7185</v>
      </c>
      <c r="C473" t="s">
        <v>7323</v>
      </c>
      <c r="D473" t="s">
        <v>124</v>
      </c>
      <c r="E473" t="s">
        <v>125</v>
      </c>
      <c r="F473" t="s">
        <v>6642</v>
      </c>
      <c r="G473" s="15">
        <v>43745</v>
      </c>
      <c r="H473" t="s">
        <v>1889</v>
      </c>
      <c r="I473" t="s">
        <v>1791</v>
      </c>
      <c r="J473" s="15"/>
      <c r="T473" t="s">
        <v>7187</v>
      </c>
      <c r="U473" t="s">
        <v>7188</v>
      </c>
      <c r="V473" t="s">
        <v>7202</v>
      </c>
      <c r="AA473" t="s">
        <v>7190</v>
      </c>
      <c r="AB473" t="s">
        <v>7184</v>
      </c>
      <c r="AC473" t="s">
        <v>7191</v>
      </c>
      <c r="AD473" t="s">
        <v>7192</v>
      </c>
      <c r="AE473" t="s">
        <v>1544</v>
      </c>
      <c r="AF473" t="s">
        <v>137</v>
      </c>
      <c r="AG473" t="s">
        <v>1408</v>
      </c>
      <c r="AI473" t="s">
        <v>139</v>
      </c>
      <c r="AK473" t="s">
        <v>140</v>
      </c>
      <c r="AM473" t="s">
        <v>141</v>
      </c>
      <c r="AZ473" t="s">
        <v>2762</v>
      </c>
      <c r="BA473" t="s">
        <v>1208</v>
      </c>
      <c r="BB473" t="s">
        <v>2763</v>
      </c>
      <c r="BC473" t="s">
        <v>2764</v>
      </c>
      <c r="BD473" t="s">
        <v>7188</v>
      </c>
      <c r="BE473" s="15">
        <v>43745</v>
      </c>
      <c r="BG473" t="s">
        <v>1968</v>
      </c>
      <c r="BH473">
        <v>0.9</v>
      </c>
      <c r="BI473" t="s">
        <v>139</v>
      </c>
      <c r="BJ473" s="15"/>
      <c r="BK473" t="s">
        <v>146</v>
      </c>
      <c r="BL473">
        <v>4</v>
      </c>
      <c r="BM473" s="16">
        <v>43745.519444444399</v>
      </c>
      <c r="BO473" s="16"/>
      <c r="BP473" t="s">
        <v>147</v>
      </c>
      <c r="BQ473" t="s">
        <v>147</v>
      </c>
      <c r="BS473">
        <v>0.9</v>
      </c>
      <c r="BT473" t="b">
        <v>0</v>
      </c>
      <c r="BV473">
        <v>0.9</v>
      </c>
      <c r="BW473">
        <v>0.45</v>
      </c>
      <c r="BX473" t="s">
        <v>1103</v>
      </c>
      <c r="BY473" t="s">
        <v>7184</v>
      </c>
      <c r="BZ473" t="s">
        <v>7185</v>
      </c>
      <c r="CA473" t="s">
        <v>7203</v>
      </c>
      <c r="CB473" t="s">
        <v>6448</v>
      </c>
      <c r="CD473" t="s">
        <v>7195</v>
      </c>
      <c r="CI473">
        <v>39.512777</v>
      </c>
      <c r="CJ473">
        <v>-75.553443999999999</v>
      </c>
      <c r="CN473" t="s">
        <v>7196</v>
      </c>
      <c r="CO473" t="s">
        <v>298</v>
      </c>
      <c r="CV473" t="s">
        <v>154</v>
      </c>
      <c r="CW473" t="s">
        <v>5783</v>
      </c>
      <c r="CX473" t="s">
        <v>1464</v>
      </c>
      <c r="DC473" s="15"/>
      <c r="DH473" t="s">
        <v>146</v>
      </c>
    </row>
    <row r="474" spans="1:112" x14ac:dyDescent="0.25">
      <c r="A474" t="s">
        <v>7184</v>
      </c>
      <c r="B474" t="s">
        <v>7185</v>
      </c>
      <c r="C474" t="s">
        <v>7324</v>
      </c>
      <c r="D474" t="s">
        <v>124</v>
      </c>
      <c r="E474" t="s">
        <v>125</v>
      </c>
      <c r="F474" t="s">
        <v>6642</v>
      </c>
      <c r="G474" s="15">
        <v>43745</v>
      </c>
      <c r="H474" t="s">
        <v>7325</v>
      </c>
      <c r="I474" t="s">
        <v>1791</v>
      </c>
      <c r="J474" s="15"/>
      <c r="T474" t="s">
        <v>7187</v>
      </c>
      <c r="U474" t="s">
        <v>7188</v>
      </c>
      <c r="V474" t="s">
        <v>7209</v>
      </c>
      <c r="AA474" t="s">
        <v>7190</v>
      </c>
      <c r="AB474" t="s">
        <v>7184</v>
      </c>
      <c r="AC474" t="s">
        <v>7191</v>
      </c>
      <c r="AD474" t="s">
        <v>7192</v>
      </c>
      <c r="AE474" t="s">
        <v>1544</v>
      </c>
      <c r="AF474" t="s">
        <v>137</v>
      </c>
      <c r="AG474" t="s">
        <v>1408</v>
      </c>
      <c r="AI474" t="s">
        <v>139</v>
      </c>
      <c r="AK474" t="s">
        <v>140</v>
      </c>
      <c r="AM474" t="s">
        <v>141</v>
      </c>
      <c r="AZ474" t="s">
        <v>2762</v>
      </c>
      <c r="BA474" t="s">
        <v>1208</v>
      </c>
      <c r="BB474" t="s">
        <v>2763</v>
      </c>
      <c r="BC474" t="s">
        <v>2764</v>
      </c>
      <c r="BD474" t="s">
        <v>7188</v>
      </c>
      <c r="BE474" s="15">
        <v>43745</v>
      </c>
      <c r="BG474" t="s">
        <v>1968</v>
      </c>
      <c r="BH474">
        <v>0.9</v>
      </c>
      <c r="BI474" t="s">
        <v>139</v>
      </c>
      <c r="BJ474" s="15"/>
      <c r="BK474" t="s">
        <v>146</v>
      </c>
      <c r="BL474">
        <v>4</v>
      </c>
      <c r="BM474" s="16">
        <v>43745.528472222199</v>
      </c>
      <c r="BO474" s="16"/>
      <c r="BP474" t="s">
        <v>147</v>
      </c>
      <c r="BQ474" t="s">
        <v>147</v>
      </c>
      <c r="BS474">
        <v>0.9</v>
      </c>
      <c r="BT474" t="b">
        <v>0</v>
      </c>
      <c r="BV474">
        <v>0.9</v>
      </c>
      <c r="BW474">
        <v>0.45</v>
      </c>
      <c r="BX474" t="s">
        <v>1103</v>
      </c>
      <c r="BY474" t="s">
        <v>7184</v>
      </c>
      <c r="BZ474" t="s">
        <v>7185</v>
      </c>
      <c r="CA474" t="s">
        <v>7210</v>
      </c>
      <c r="CB474" t="s">
        <v>6448</v>
      </c>
      <c r="CD474" t="s">
        <v>7195</v>
      </c>
      <c r="CI474">
        <v>39.590833000000003</v>
      </c>
      <c r="CJ474">
        <v>-75.563721999999999</v>
      </c>
      <c r="CN474" t="s">
        <v>7196</v>
      </c>
      <c r="CO474" t="s">
        <v>298</v>
      </c>
      <c r="CV474" t="s">
        <v>154</v>
      </c>
      <c r="CW474" t="s">
        <v>5783</v>
      </c>
      <c r="CX474" t="s">
        <v>1464</v>
      </c>
      <c r="DC474" s="15"/>
      <c r="DH474" t="s">
        <v>146</v>
      </c>
    </row>
    <row r="475" spans="1:112" x14ac:dyDescent="0.25">
      <c r="A475" t="s">
        <v>7184</v>
      </c>
      <c r="B475" t="s">
        <v>7185</v>
      </c>
      <c r="C475" t="s">
        <v>7326</v>
      </c>
      <c r="D475" t="s">
        <v>124</v>
      </c>
      <c r="E475" t="s">
        <v>125</v>
      </c>
      <c r="F475" t="s">
        <v>6642</v>
      </c>
      <c r="G475" s="15">
        <v>43745</v>
      </c>
      <c r="H475" t="s">
        <v>2113</v>
      </c>
      <c r="I475" t="s">
        <v>1791</v>
      </c>
      <c r="J475" s="15"/>
      <c r="T475" t="s">
        <v>7187</v>
      </c>
      <c r="U475" t="s">
        <v>7188</v>
      </c>
      <c r="V475" t="s">
        <v>7212</v>
      </c>
      <c r="AA475" t="s">
        <v>7190</v>
      </c>
      <c r="AB475" t="s">
        <v>7184</v>
      </c>
      <c r="AC475" t="s">
        <v>7191</v>
      </c>
      <c r="AD475" t="s">
        <v>7192</v>
      </c>
      <c r="AE475" t="s">
        <v>1544</v>
      </c>
      <c r="AF475" t="s">
        <v>137</v>
      </c>
      <c r="AG475" t="s">
        <v>1408</v>
      </c>
      <c r="AI475" t="s">
        <v>139</v>
      </c>
      <c r="AK475" t="s">
        <v>140</v>
      </c>
      <c r="AM475" t="s">
        <v>141</v>
      </c>
      <c r="AZ475" t="s">
        <v>2762</v>
      </c>
      <c r="BA475" t="s">
        <v>1208</v>
      </c>
      <c r="BB475" t="s">
        <v>2763</v>
      </c>
      <c r="BC475" t="s">
        <v>2764</v>
      </c>
      <c r="BD475" t="s">
        <v>7188</v>
      </c>
      <c r="BE475" s="15">
        <v>43745</v>
      </c>
      <c r="BG475" t="s">
        <v>1968</v>
      </c>
      <c r="BH475">
        <v>0.9</v>
      </c>
      <c r="BI475" t="s">
        <v>139</v>
      </c>
      <c r="BJ475" s="15"/>
      <c r="BK475" t="s">
        <v>146</v>
      </c>
      <c r="BL475">
        <v>4</v>
      </c>
      <c r="BM475" s="16">
        <v>43745.538194444402</v>
      </c>
      <c r="BO475" s="16"/>
      <c r="BP475" t="s">
        <v>147</v>
      </c>
      <c r="BQ475" t="s">
        <v>147</v>
      </c>
      <c r="BS475">
        <v>0.9</v>
      </c>
      <c r="BT475" t="b">
        <v>0</v>
      </c>
      <c r="BV475">
        <v>0.9</v>
      </c>
      <c r="BW475">
        <v>0.45</v>
      </c>
      <c r="BX475" t="s">
        <v>1103</v>
      </c>
      <c r="BY475" t="s">
        <v>7184</v>
      </c>
      <c r="BZ475" t="s">
        <v>7185</v>
      </c>
      <c r="CA475" t="s">
        <v>7213</v>
      </c>
      <c r="CB475" t="s">
        <v>6448</v>
      </c>
      <c r="CD475" t="s">
        <v>7195</v>
      </c>
      <c r="CI475">
        <v>39.654722</v>
      </c>
      <c r="CJ475">
        <v>-75.546777000000006</v>
      </c>
      <c r="CN475" t="s">
        <v>7196</v>
      </c>
      <c r="CO475" t="s">
        <v>298</v>
      </c>
      <c r="CV475" t="s">
        <v>154</v>
      </c>
      <c r="CW475" t="s">
        <v>5783</v>
      </c>
      <c r="CX475" t="s">
        <v>1464</v>
      </c>
      <c r="DC475" s="15"/>
      <c r="DH475" t="s">
        <v>146</v>
      </c>
    </row>
    <row r="476" spans="1:112" x14ac:dyDescent="0.25">
      <c r="A476" t="s">
        <v>7184</v>
      </c>
      <c r="B476" t="s">
        <v>7185</v>
      </c>
      <c r="C476" t="s">
        <v>7327</v>
      </c>
      <c r="D476" t="s">
        <v>124</v>
      </c>
      <c r="E476" t="s">
        <v>125</v>
      </c>
      <c r="F476" t="s">
        <v>6642</v>
      </c>
      <c r="G476" s="15">
        <v>43745</v>
      </c>
      <c r="H476" t="s">
        <v>510</v>
      </c>
      <c r="I476" t="s">
        <v>1791</v>
      </c>
      <c r="J476" s="15"/>
      <c r="T476" t="s">
        <v>7187</v>
      </c>
      <c r="U476" t="s">
        <v>7188</v>
      </c>
      <c r="V476" t="s">
        <v>7215</v>
      </c>
      <c r="AA476" t="s">
        <v>7190</v>
      </c>
      <c r="AB476" t="s">
        <v>7184</v>
      </c>
      <c r="AC476" t="s">
        <v>7191</v>
      </c>
      <c r="AD476" t="s">
        <v>7192</v>
      </c>
      <c r="AE476" t="s">
        <v>1544</v>
      </c>
      <c r="AF476" t="s">
        <v>137</v>
      </c>
      <c r="AG476" t="s">
        <v>1408</v>
      </c>
      <c r="AI476" t="s">
        <v>139</v>
      </c>
      <c r="AK476" t="s">
        <v>140</v>
      </c>
      <c r="AM476" t="s">
        <v>141</v>
      </c>
      <c r="AZ476" t="s">
        <v>2762</v>
      </c>
      <c r="BA476" t="s">
        <v>1208</v>
      </c>
      <c r="BB476" t="s">
        <v>2763</v>
      </c>
      <c r="BC476" t="s">
        <v>2764</v>
      </c>
      <c r="BD476" t="s">
        <v>7188</v>
      </c>
      <c r="BE476" s="15">
        <v>43745</v>
      </c>
      <c r="BG476" t="s">
        <v>1968</v>
      </c>
      <c r="BH476">
        <v>0.9</v>
      </c>
      <c r="BI476" t="s">
        <v>139</v>
      </c>
      <c r="BJ476" s="15"/>
      <c r="BK476" t="s">
        <v>146</v>
      </c>
      <c r="BL476">
        <v>4</v>
      </c>
      <c r="BM476" s="16">
        <v>43745.540972222203</v>
      </c>
      <c r="BO476" s="16"/>
      <c r="BP476" t="s">
        <v>147</v>
      </c>
      <c r="BQ476" t="s">
        <v>147</v>
      </c>
      <c r="BS476">
        <v>0.9</v>
      </c>
      <c r="BT476" t="b">
        <v>0</v>
      </c>
      <c r="BV476">
        <v>0.9</v>
      </c>
      <c r="BW476">
        <v>0.45</v>
      </c>
      <c r="BX476" t="s">
        <v>1103</v>
      </c>
      <c r="BY476" t="s">
        <v>7184</v>
      </c>
      <c r="BZ476" t="s">
        <v>7185</v>
      </c>
      <c r="CA476" t="s">
        <v>7216</v>
      </c>
      <c r="CB476" t="s">
        <v>7194</v>
      </c>
      <c r="CD476" t="s">
        <v>7195</v>
      </c>
      <c r="CI476">
        <v>39.084763000000002</v>
      </c>
      <c r="CJ476">
        <v>-75.185513</v>
      </c>
      <c r="CN476" t="s">
        <v>7196</v>
      </c>
      <c r="CO476" t="s">
        <v>298</v>
      </c>
      <c r="CV476" t="s">
        <v>154</v>
      </c>
      <c r="CW476" t="s">
        <v>1433</v>
      </c>
      <c r="CX476" t="s">
        <v>1801</v>
      </c>
      <c r="DC476" s="15"/>
      <c r="DH476" t="s">
        <v>146</v>
      </c>
    </row>
    <row r="477" spans="1:112" x14ac:dyDescent="0.25">
      <c r="A477" t="s">
        <v>7184</v>
      </c>
      <c r="B477" t="s">
        <v>7185</v>
      </c>
      <c r="C477" t="s">
        <v>7328</v>
      </c>
      <c r="D477" t="s">
        <v>124</v>
      </c>
      <c r="E477" t="s">
        <v>125</v>
      </c>
      <c r="F477" t="s">
        <v>6642</v>
      </c>
      <c r="G477" s="15">
        <v>43745</v>
      </c>
      <c r="H477" t="s">
        <v>643</v>
      </c>
      <c r="I477" t="s">
        <v>1791</v>
      </c>
      <c r="J477" s="15"/>
      <c r="T477" t="s">
        <v>7187</v>
      </c>
      <c r="U477" t="s">
        <v>7188</v>
      </c>
      <c r="V477" t="s">
        <v>7218</v>
      </c>
      <c r="AA477" t="s">
        <v>7190</v>
      </c>
      <c r="AB477" t="s">
        <v>7184</v>
      </c>
      <c r="AC477" t="s">
        <v>7191</v>
      </c>
      <c r="AD477" t="s">
        <v>7192</v>
      </c>
      <c r="AE477" t="s">
        <v>1544</v>
      </c>
      <c r="AF477" t="s">
        <v>137</v>
      </c>
      <c r="AG477" t="s">
        <v>1408</v>
      </c>
      <c r="AI477" t="s">
        <v>139</v>
      </c>
      <c r="AK477" t="s">
        <v>140</v>
      </c>
      <c r="AM477" t="s">
        <v>141</v>
      </c>
      <c r="AZ477" t="s">
        <v>2762</v>
      </c>
      <c r="BA477" t="s">
        <v>1208</v>
      </c>
      <c r="BB477" t="s">
        <v>2763</v>
      </c>
      <c r="BC477" t="s">
        <v>2764</v>
      </c>
      <c r="BD477" t="s">
        <v>7188</v>
      </c>
      <c r="BE477" s="15">
        <v>43746</v>
      </c>
      <c r="BG477" t="s">
        <v>1968</v>
      </c>
      <c r="BH477">
        <v>0.9</v>
      </c>
      <c r="BI477" t="s">
        <v>139</v>
      </c>
      <c r="BJ477" s="15"/>
      <c r="BK477" t="s">
        <v>146</v>
      </c>
      <c r="BL477">
        <v>4</v>
      </c>
      <c r="BM477" s="16">
        <v>43745.546527777798</v>
      </c>
      <c r="BO477" s="16"/>
      <c r="BP477" t="s">
        <v>147</v>
      </c>
      <c r="BQ477" t="s">
        <v>147</v>
      </c>
      <c r="BS477">
        <v>0.9</v>
      </c>
      <c r="BT477" t="b">
        <v>0</v>
      </c>
      <c r="BV477">
        <v>0.9</v>
      </c>
      <c r="BW477">
        <v>0.45</v>
      </c>
      <c r="BX477" t="s">
        <v>1103</v>
      </c>
      <c r="BY477" t="s">
        <v>7184</v>
      </c>
      <c r="BZ477" t="s">
        <v>7185</v>
      </c>
      <c r="CA477" t="s">
        <v>7219</v>
      </c>
      <c r="CB477" t="s">
        <v>6448</v>
      </c>
      <c r="CD477" t="s">
        <v>7195</v>
      </c>
      <c r="CI477">
        <v>39.719721999999997</v>
      </c>
      <c r="CJ477">
        <v>-75.506777</v>
      </c>
      <c r="CN477" t="s">
        <v>7196</v>
      </c>
      <c r="CO477" t="s">
        <v>298</v>
      </c>
      <c r="CV477" t="s">
        <v>154</v>
      </c>
      <c r="CW477" t="s">
        <v>5783</v>
      </c>
      <c r="CX477" t="s">
        <v>1464</v>
      </c>
      <c r="DC477" s="15"/>
      <c r="DH477" t="s">
        <v>146</v>
      </c>
    </row>
    <row r="478" spans="1:112" x14ac:dyDescent="0.25">
      <c r="A478" t="s">
        <v>7184</v>
      </c>
      <c r="B478" t="s">
        <v>7185</v>
      </c>
      <c r="C478" t="s">
        <v>7329</v>
      </c>
      <c r="D478" t="s">
        <v>124</v>
      </c>
      <c r="E478" t="s">
        <v>125</v>
      </c>
      <c r="F478" t="s">
        <v>6642</v>
      </c>
      <c r="G478" s="15">
        <v>43745</v>
      </c>
      <c r="H478" t="s">
        <v>1041</v>
      </c>
      <c r="I478" t="s">
        <v>1791</v>
      </c>
      <c r="J478" s="15"/>
      <c r="T478" t="s">
        <v>7187</v>
      </c>
      <c r="U478" t="s">
        <v>7188</v>
      </c>
      <c r="V478" t="s">
        <v>7224</v>
      </c>
      <c r="AA478" t="s">
        <v>7190</v>
      </c>
      <c r="AB478" t="s">
        <v>7184</v>
      </c>
      <c r="AC478" t="s">
        <v>7191</v>
      </c>
      <c r="AD478" t="s">
        <v>7192</v>
      </c>
      <c r="AE478" t="s">
        <v>1544</v>
      </c>
      <c r="AF478" t="s">
        <v>137</v>
      </c>
      <c r="AG478" t="s">
        <v>1408</v>
      </c>
      <c r="AI478" t="s">
        <v>139</v>
      </c>
      <c r="AK478" t="s">
        <v>140</v>
      </c>
      <c r="AM478" t="s">
        <v>141</v>
      </c>
      <c r="AZ478" t="s">
        <v>2762</v>
      </c>
      <c r="BA478" t="s">
        <v>1208</v>
      </c>
      <c r="BB478" t="s">
        <v>2763</v>
      </c>
      <c r="BC478" t="s">
        <v>2764</v>
      </c>
      <c r="BD478" t="s">
        <v>7188</v>
      </c>
      <c r="BE478" s="15">
        <v>43746</v>
      </c>
      <c r="BG478" t="s">
        <v>1968</v>
      </c>
      <c r="BH478">
        <v>0.9</v>
      </c>
      <c r="BI478" t="s">
        <v>139</v>
      </c>
      <c r="BJ478" s="15"/>
      <c r="BK478" t="s">
        <v>146</v>
      </c>
      <c r="BL478">
        <v>4</v>
      </c>
      <c r="BM478" s="16">
        <v>43745.556250000001</v>
      </c>
      <c r="BO478" s="16"/>
      <c r="BP478" t="s">
        <v>147</v>
      </c>
      <c r="BQ478" t="s">
        <v>147</v>
      </c>
      <c r="BS478">
        <v>0.9</v>
      </c>
      <c r="BT478" t="b">
        <v>0</v>
      </c>
      <c r="BV478">
        <v>0.9</v>
      </c>
      <c r="BW478">
        <v>0.45</v>
      </c>
      <c r="BX478" t="s">
        <v>1103</v>
      </c>
      <c r="BY478" t="s">
        <v>7184</v>
      </c>
      <c r="BZ478" t="s">
        <v>7185</v>
      </c>
      <c r="CA478" t="s">
        <v>7225</v>
      </c>
      <c r="CB478" t="s">
        <v>6448</v>
      </c>
      <c r="CD478" t="s">
        <v>7195</v>
      </c>
      <c r="CI478">
        <v>39.768332999999998</v>
      </c>
      <c r="CJ478">
        <v>-75.474000000000004</v>
      </c>
      <c r="CN478" t="s">
        <v>7196</v>
      </c>
      <c r="CO478" t="s">
        <v>298</v>
      </c>
      <c r="CV478" t="s">
        <v>154</v>
      </c>
      <c r="CW478" t="s">
        <v>5783</v>
      </c>
      <c r="CX478" t="s">
        <v>1464</v>
      </c>
      <c r="DC478" s="15"/>
      <c r="DH478" t="s">
        <v>146</v>
      </c>
    </row>
    <row r="479" spans="1:112" x14ac:dyDescent="0.25">
      <c r="A479" t="s">
        <v>7184</v>
      </c>
      <c r="B479" t="s">
        <v>7185</v>
      </c>
      <c r="C479" t="s">
        <v>7330</v>
      </c>
      <c r="D479" t="s">
        <v>124</v>
      </c>
      <c r="E479" t="s">
        <v>125</v>
      </c>
      <c r="F479" t="s">
        <v>6642</v>
      </c>
      <c r="G479" s="15">
        <v>43745</v>
      </c>
      <c r="H479" t="s">
        <v>1650</v>
      </c>
      <c r="I479" t="s">
        <v>1791</v>
      </c>
      <c r="J479" s="15"/>
      <c r="T479" t="s">
        <v>7187</v>
      </c>
      <c r="U479" t="s">
        <v>7188</v>
      </c>
      <c r="V479" t="s">
        <v>7221</v>
      </c>
      <c r="AA479" t="s">
        <v>7190</v>
      </c>
      <c r="AB479" t="s">
        <v>7184</v>
      </c>
      <c r="AC479" t="s">
        <v>7191</v>
      </c>
      <c r="AD479" t="s">
        <v>7192</v>
      </c>
      <c r="AE479" t="s">
        <v>1544</v>
      </c>
      <c r="AF479" t="s">
        <v>137</v>
      </c>
      <c r="AG479" t="s">
        <v>1408</v>
      </c>
      <c r="AI479" t="s">
        <v>139</v>
      </c>
      <c r="AK479" t="s">
        <v>140</v>
      </c>
      <c r="AM479" t="s">
        <v>141</v>
      </c>
      <c r="AZ479" t="s">
        <v>2762</v>
      </c>
      <c r="BA479" t="s">
        <v>1208</v>
      </c>
      <c r="BB479" t="s">
        <v>2763</v>
      </c>
      <c r="BC479" t="s">
        <v>2764</v>
      </c>
      <c r="BD479" t="s">
        <v>7188</v>
      </c>
      <c r="BE479" s="15">
        <v>43745</v>
      </c>
      <c r="BG479" t="s">
        <v>1968</v>
      </c>
      <c r="BH479">
        <v>0.9</v>
      </c>
      <c r="BI479" t="s">
        <v>139</v>
      </c>
      <c r="BJ479" s="15"/>
      <c r="BK479" t="s">
        <v>146</v>
      </c>
      <c r="BL479">
        <v>4</v>
      </c>
      <c r="BM479" s="16">
        <v>43745.563194444403</v>
      </c>
      <c r="BO479" s="16"/>
      <c r="BP479" t="s">
        <v>147</v>
      </c>
      <c r="BQ479" t="s">
        <v>147</v>
      </c>
      <c r="BS479">
        <v>0.9</v>
      </c>
      <c r="BT479" t="b">
        <v>0</v>
      </c>
      <c r="BV479">
        <v>0.9</v>
      </c>
      <c r="BW479">
        <v>0.45</v>
      </c>
      <c r="BX479" t="s">
        <v>1103</v>
      </c>
      <c r="BY479" t="s">
        <v>7184</v>
      </c>
      <c r="BZ479" t="s">
        <v>7185</v>
      </c>
      <c r="CA479" t="s">
        <v>7222</v>
      </c>
      <c r="CB479" t="s">
        <v>7194</v>
      </c>
      <c r="CD479" t="s">
        <v>7195</v>
      </c>
      <c r="CI479">
        <v>39.181130000000003</v>
      </c>
      <c r="CJ479">
        <v>-75.271168000000003</v>
      </c>
      <c r="CN479" t="s">
        <v>7196</v>
      </c>
      <c r="CO479" t="s">
        <v>298</v>
      </c>
      <c r="CV479" t="s">
        <v>154</v>
      </c>
      <c r="CW479" t="s">
        <v>5783</v>
      </c>
      <c r="CX479" t="s">
        <v>304</v>
      </c>
      <c r="DC479" s="15"/>
      <c r="DH479" t="s">
        <v>146</v>
      </c>
    </row>
    <row r="480" spans="1:112" x14ac:dyDescent="0.25">
      <c r="A480" t="s">
        <v>7184</v>
      </c>
      <c r="B480" t="s">
        <v>7185</v>
      </c>
      <c r="C480" t="s">
        <v>7331</v>
      </c>
      <c r="D480" t="s">
        <v>124</v>
      </c>
      <c r="E480" t="s">
        <v>125</v>
      </c>
      <c r="F480" t="s">
        <v>6642</v>
      </c>
      <c r="G480" s="15">
        <v>43745</v>
      </c>
      <c r="H480" t="s">
        <v>668</v>
      </c>
      <c r="I480" t="s">
        <v>1791</v>
      </c>
      <c r="J480" s="15"/>
      <c r="T480" t="s">
        <v>7187</v>
      </c>
      <c r="U480" t="s">
        <v>7188</v>
      </c>
      <c r="V480" t="s">
        <v>7227</v>
      </c>
      <c r="AA480" t="s">
        <v>7190</v>
      </c>
      <c r="AB480" t="s">
        <v>7184</v>
      </c>
      <c r="AC480" t="s">
        <v>7191</v>
      </c>
      <c r="AD480" t="s">
        <v>7192</v>
      </c>
      <c r="AE480" t="s">
        <v>1544</v>
      </c>
      <c r="AF480" t="s">
        <v>137</v>
      </c>
      <c r="AG480" t="s">
        <v>1408</v>
      </c>
      <c r="AI480" t="s">
        <v>139</v>
      </c>
      <c r="AK480" t="s">
        <v>140</v>
      </c>
      <c r="AM480" t="s">
        <v>141</v>
      </c>
      <c r="AZ480" t="s">
        <v>2762</v>
      </c>
      <c r="BA480" t="s">
        <v>1208</v>
      </c>
      <c r="BB480" t="s">
        <v>2763</v>
      </c>
      <c r="BC480" t="s">
        <v>2764</v>
      </c>
      <c r="BD480" t="s">
        <v>7188</v>
      </c>
      <c r="BE480" s="15">
        <v>43746</v>
      </c>
      <c r="BG480" t="s">
        <v>1968</v>
      </c>
      <c r="BH480">
        <v>0.9</v>
      </c>
      <c r="BI480" t="s">
        <v>139</v>
      </c>
      <c r="BJ480" s="15"/>
      <c r="BK480" t="s">
        <v>146</v>
      </c>
      <c r="BL480">
        <v>4</v>
      </c>
      <c r="BM480" s="16">
        <v>43745.563888888901</v>
      </c>
      <c r="BO480" s="16"/>
      <c r="BP480" t="s">
        <v>147</v>
      </c>
      <c r="BQ480" t="s">
        <v>147</v>
      </c>
      <c r="BS480">
        <v>0.9</v>
      </c>
      <c r="BT480" t="b">
        <v>0</v>
      </c>
      <c r="BV480">
        <v>0.9</v>
      </c>
      <c r="BW480">
        <v>0.45</v>
      </c>
      <c r="BX480" t="s">
        <v>1103</v>
      </c>
      <c r="BY480" t="s">
        <v>7184</v>
      </c>
      <c r="BZ480" t="s">
        <v>7185</v>
      </c>
      <c r="CA480" t="s">
        <v>7228</v>
      </c>
      <c r="CB480" t="s">
        <v>6448</v>
      </c>
      <c r="CD480" t="s">
        <v>6091</v>
      </c>
      <c r="CI480">
        <v>39.798611000000001</v>
      </c>
      <c r="CJ480">
        <v>-75.430110999999997</v>
      </c>
      <c r="CN480" t="s">
        <v>7196</v>
      </c>
      <c r="CO480" t="s">
        <v>298</v>
      </c>
      <c r="CV480" t="s">
        <v>154</v>
      </c>
      <c r="CW480" t="s">
        <v>5783</v>
      </c>
      <c r="CX480" t="s">
        <v>1464</v>
      </c>
      <c r="DC480" s="15"/>
      <c r="DH480" t="s">
        <v>146</v>
      </c>
    </row>
    <row r="481" spans="1:112" x14ac:dyDescent="0.25">
      <c r="A481" t="s">
        <v>7184</v>
      </c>
      <c r="B481" t="s">
        <v>7185</v>
      </c>
      <c r="C481" t="s">
        <v>7332</v>
      </c>
      <c r="D481" t="s">
        <v>124</v>
      </c>
      <c r="E481" t="s">
        <v>125</v>
      </c>
      <c r="F481" t="s">
        <v>6642</v>
      </c>
      <c r="G481" s="15">
        <v>43745</v>
      </c>
      <c r="H481" t="s">
        <v>1085</v>
      </c>
      <c r="I481" t="s">
        <v>1791</v>
      </c>
      <c r="J481" s="15"/>
      <c r="T481" t="s">
        <v>7187</v>
      </c>
      <c r="U481" t="s">
        <v>7188</v>
      </c>
      <c r="V481" t="s">
        <v>7234</v>
      </c>
      <c r="AA481" t="s">
        <v>7190</v>
      </c>
      <c r="AB481" t="s">
        <v>7184</v>
      </c>
      <c r="AC481" t="s">
        <v>7191</v>
      </c>
      <c r="AD481" t="s">
        <v>7192</v>
      </c>
      <c r="AE481" t="s">
        <v>1544</v>
      </c>
      <c r="AF481" t="s">
        <v>137</v>
      </c>
      <c r="AG481" t="s">
        <v>1408</v>
      </c>
      <c r="AI481" t="s">
        <v>139</v>
      </c>
      <c r="AK481" t="s">
        <v>140</v>
      </c>
      <c r="AM481" t="s">
        <v>141</v>
      </c>
      <c r="AZ481" t="s">
        <v>2762</v>
      </c>
      <c r="BA481" t="s">
        <v>1208</v>
      </c>
      <c r="BB481" t="s">
        <v>2763</v>
      </c>
      <c r="BC481" t="s">
        <v>2764</v>
      </c>
      <c r="BD481" t="s">
        <v>7188</v>
      </c>
      <c r="BE481" s="15">
        <v>43746</v>
      </c>
      <c r="BG481" t="s">
        <v>1968</v>
      </c>
      <c r="BH481">
        <v>0.9</v>
      </c>
      <c r="BI481" t="s">
        <v>139</v>
      </c>
      <c r="BJ481" s="15"/>
      <c r="BK481" t="s">
        <v>146</v>
      </c>
      <c r="BL481">
        <v>4</v>
      </c>
      <c r="BM481" s="16">
        <v>43745.572222222203</v>
      </c>
      <c r="BO481" s="16"/>
      <c r="BP481" t="s">
        <v>147</v>
      </c>
      <c r="BQ481" t="s">
        <v>147</v>
      </c>
      <c r="BS481">
        <v>0.9</v>
      </c>
      <c r="BT481" t="b">
        <v>0</v>
      </c>
      <c r="BV481">
        <v>0.9</v>
      </c>
      <c r="BW481">
        <v>0.45</v>
      </c>
      <c r="BX481" t="s">
        <v>1103</v>
      </c>
      <c r="BY481" t="s">
        <v>7184</v>
      </c>
      <c r="BZ481" t="s">
        <v>7185</v>
      </c>
      <c r="CA481" t="s">
        <v>7235</v>
      </c>
      <c r="CB481" t="s">
        <v>6448</v>
      </c>
      <c r="CD481" t="s">
        <v>6091</v>
      </c>
      <c r="CI481">
        <v>39.849139000000001</v>
      </c>
      <c r="CJ481">
        <v>-75.329628</v>
      </c>
      <c r="CN481" t="s">
        <v>7196</v>
      </c>
      <c r="CO481" t="s">
        <v>298</v>
      </c>
      <c r="CV481" t="s">
        <v>154</v>
      </c>
      <c r="CW481" t="s">
        <v>415</v>
      </c>
      <c r="CX481" t="s">
        <v>3601</v>
      </c>
      <c r="DC481" s="15"/>
      <c r="DH481" t="s">
        <v>146</v>
      </c>
    </row>
    <row r="482" spans="1:112" x14ac:dyDescent="0.25">
      <c r="A482" t="s">
        <v>7184</v>
      </c>
      <c r="B482" t="s">
        <v>7185</v>
      </c>
      <c r="C482" t="s">
        <v>7333</v>
      </c>
      <c r="D482" t="s">
        <v>124</v>
      </c>
      <c r="E482" t="s">
        <v>125</v>
      </c>
      <c r="F482" t="s">
        <v>6642</v>
      </c>
      <c r="G482" s="15">
        <v>43745</v>
      </c>
      <c r="H482" t="s">
        <v>455</v>
      </c>
      <c r="I482" t="s">
        <v>1791</v>
      </c>
      <c r="J482" s="15"/>
      <c r="T482" t="s">
        <v>7187</v>
      </c>
      <c r="U482" t="s">
        <v>7188</v>
      </c>
      <c r="V482" t="s">
        <v>7230</v>
      </c>
      <c r="AA482" t="s">
        <v>7190</v>
      </c>
      <c r="AB482" t="s">
        <v>7184</v>
      </c>
      <c r="AC482" t="s">
        <v>7191</v>
      </c>
      <c r="AD482" t="s">
        <v>7192</v>
      </c>
      <c r="AE482" t="s">
        <v>1544</v>
      </c>
      <c r="AF482" t="s">
        <v>137</v>
      </c>
      <c r="AG482" t="s">
        <v>1408</v>
      </c>
      <c r="AI482" t="s">
        <v>139</v>
      </c>
      <c r="AK482" t="s">
        <v>140</v>
      </c>
      <c r="AM482" t="s">
        <v>141</v>
      </c>
      <c r="AZ482" t="s">
        <v>2762</v>
      </c>
      <c r="BA482" t="s">
        <v>1208</v>
      </c>
      <c r="BB482" t="s">
        <v>2763</v>
      </c>
      <c r="BC482" t="s">
        <v>2764</v>
      </c>
      <c r="BD482" t="s">
        <v>7188</v>
      </c>
      <c r="BE482" s="15">
        <v>43745</v>
      </c>
      <c r="BG482" t="s">
        <v>1968</v>
      </c>
      <c r="BH482">
        <v>0.9</v>
      </c>
      <c r="BI482" t="s">
        <v>139</v>
      </c>
      <c r="BJ482" s="15"/>
      <c r="BK482" t="s">
        <v>146</v>
      </c>
      <c r="BL482">
        <v>4</v>
      </c>
      <c r="BM482" s="16">
        <v>43745.577083333301</v>
      </c>
      <c r="BO482" s="16"/>
      <c r="BP482" t="s">
        <v>147</v>
      </c>
      <c r="BQ482" t="s">
        <v>147</v>
      </c>
      <c r="BS482">
        <v>0.9</v>
      </c>
      <c r="BT482" t="b">
        <v>0</v>
      </c>
      <c r="BV482">
        <v>0.9</v>
      </c>
      <c r="BW482">
        <v>0.45</v>
      </c>
      <c r="BX482" t="s">
        <v>1103</v>
      </c>
      <c r="BY482" t="s">
        <v>7184</v>
      </c>
      <c r="BZ482" t="s">
        <v>7185</v>
      </c>
      <c r="CA482" t="s">
        <v>7231</v>
      </c>
      <c r="CB482" t="s">
        <v>7194</v>
      </c>
      <c r="CD482" t="s">
        <v>7232</v>
      </c>
      <c r="CI482">
        <v>39.205554999999997</v>
      </c>
      <c r="CJ482">
        <v>-75.359443999999996</v>
      </c>
      <c r="CN482" t="s">
        <v>7196</v>
      </c>
      <c r="CO482" t="s">
        <v>298</v>
      </c>
      <c r="CV482" t="s">
        <v>154</v>
      </c>
      <c r="CW482" t="s">
        <v>5783</v>
      </c>
      <c r="CX482" t="s">
        <v>304</v>
      </c>
      <c r="DC482" s="15"/>
      <c r="DH482" t="s">
        <v>146</v>
      </c>
    </row>
    <row r="483" spans="1:112" x14ac:dyDescent="0.25">
      <c r="A483" t="s">
        <v>7184</v>
      </c>
      <c r="B483" t="s">
        <v>7185</v>
      </c>
      <c r="C483" t="s">
        <v>7334</v>
      </c>
      <c r="D483" t="s">
        <v>124</v>
      </c>
      <c r="E483" t="s">
        <v>125</v>
      </c>
      <c r="F483" t="s">
        <v>6642</v>
      </c>
      <c r="G483" s="15">
        <v>43745</v>
      </c>
      <c r="H483" t="s">
        <v>7335</v>
      </c>
      <c r="I483" t="s">
        <v>1791</v>
      </c>
      <c r="J483" s="15"/>
      <c r="T483" t="s">
        <v>7187</v>
      </c>
      <c r="U483" t="s">
        <v>7188</v>
      </c>
      <c r="V483" t="s">
        <v>7241</v>
      </c>
      <c r="AA483" t="s">
        <v>7190</v>
      </c>
      <c r="AB483" t="s">
        <v>7184</v>
      </c>
      <c r="AC483" t="s">
        <v>7191</v>
      </c>
      <c r="AD483" t="s">
        <v>7192</v>
      </c>
      <c r="AE483" t="s">
        <v>1544</v>
      </c>
      <c r="AF483" t="s">
        <v>137</v>
      </c>
      <c r="AG483" t="s">
        <v>1408</v>
      </c>
      <c r="AI483" t="s">
        <v>139</v>
      </c>
      <c r="AK483" t="s">
        <v>140</v>
      </c>
      <c r="AM483" t="s">
        <v>141</v>
      </c>
      <c r="AZ483" t="s">
        <v>2762</v>
      </c>
      <c r="BA483" t="s">
        <v>1208</v>
      </c>
      <c r="BB483" t="s">
        <v>2763</v>
      </c>
      <c r="BC483" t="s">
        <v>2764</v>
      </c>
      <c r="BD483" t="s">
        <v>7188</v>
      </c>
      <c r="BE483" s="15">
        <v>43746</v>
      </c>
      <c r="BG483" t="s">
        <v>1968</v>
      </c>
      <c r="BH483">
        <v>0.9</v>
      </c>
      <c r="BI483" t="s">
        <v>139</v>
      </c>
      <c r="BJ483" s="15"/>
      <c r="BK483" t="s">
        <v>146</v>
      </c>
      <c r="BL483">
        <v>4</v>
      </c>
      <c r="BM483" s="16">
        <v>43745.5805555556</v>
      </c>
      <c r="BO483" s="16"/>
      <c r="BP483" t="s">
        <v>147</v>
      </c>
      <c r="BQ483" t="s">
        <v>147</v>
      </c>
      <c r="BS483">
        <v>0.9</v>
      </c>
      <c r="BT483" t="b">
        <v>0</v>
      </c>
      <c r="BV483">
        <v>0.9</v>
      </c>
      <c r="BW483">
        <v>0.45</v>
      </c>
      <c r="BX483" t="s">
        <v>1103</v>
      </c>
      <c r="BY483" t="s">
        <v>7184</v>
      </c>
      <c r="BZ483" t="s">
        <v>7185</v>
      </c>
      <c r="CA483" t="s">
        <v>7242</v>
      </c>
      <c r="CB483" t="s">
        <v>6448</v>
      </c>
      <c r="CD483" t="s">
        <v>6091</v>
      </c>
      <c r="CI483">
        <v>39.849487000000003</v>
      </c>
      <c r="CJ483">
        <v>-75.26173</v>
      </c>
      <c r="CN483" t="s">
        <v>7196</v>
      </c>
      <c r="CO483" t="s">
        <v>298</v>
      </c>
      <c r="CV483" t="s">
        <v>154</v>
      </c>
      <c r="CW483" t="s">
        <v>1433</v>
      </c>
      <c r="CX483" t="s">
        <v>580</v>
      </c>
      <c r="DC483" s="15"/>
      <c r="DH483" t="s">
        <v>146</v>
      </c>
    </row>
    <row r="484" spans="1:112" x14ac:dyDescent="0.25">
      <c r="A484" t="s">
        <v>7184</v>
      </c>
      <c r="B484" t="s">
        <v>7185</v>
      </c>
      <c r="C484" t="s">
        <v>7336</v>
      </c>
      <c r="D484" t="s">
        <v>124</v>
      </c>
      <c r="E484" t="s">
        <v>125</v>
      </c>
      <c r="F484" t="s">
        <v>6642</v>
      </c>
      <c r="G484" s="15">
        <v>43745</v>
      </c>
      <c r="H484" t="s">
        <v>1481</v>
      </c>
      <c r="I484" t="s">
        <v>1791</v>
      </c>
      <c r="J484" s="15"/>
      <c r="T484" t="s">
        <v>7187</v>
      </c>
      <c r="U484" t="s">
        <v>7188</v>
      </c>
      <c r="V484" t="s">
        <v>7238</v>
      </c>
      <c r="AA484" t="s">
        <v>7190</v>
      </c>
      <c r="AB484" t="s">
        <v>7184</v>
      </c>
      <c r="AC484" t="s">
        <v>7191</v>
      </c>
      <c r="AD484" t="s">
        <v>7192</v>
      </c>
      <c r="AE484" t="s">
        <v>1544</v>
      </c>
      <c r="AF484" t="s">
        <v>137</v>
      </c>
      <c r="AG484" t="s">
        <v>1408</v>
      </c>
      <c r="AI484" t="s">
        <v>139</v>
      </c>
      <c r="AK484" t="s">
        <v>140</v>
      </c>
      <c r="AM484" t="s">
        <v>141</v>
      </c>
      <c r="AZ484" t="s">
        <v>2762</v>
      </c>
      <c r="BA484" t="s">
        <v>1208</v>
      </c>
      <c r="BB484" t="s">
        <v>2763</v>
      </c>
      <c r="BC484" t="s">
        <v>2764</v>
      </c>
      <c r="BD484" t="s">
        <v>7188</v>
      </c>
      <c r="BE484" s="15">
        <v>43745</v>
      </c>
      <c r="BG484" t="s">
        <v>1968</v>
      </c>
      <c r="BH484">
        <v>0.9</v>
      </c>
      <c r="BI484" t="s">
        <v>139</v>
      </c>
      <c r="BJ484" s="15"/>
      <c r="BK484" t="s">
        <v>146</v>
      </c>
      <c r="BL484">
        <v>4</v>
      </c>
      <c r="BM484" s="16">
        <v>43745.588888888902</v>
      </c>
      <c r="BO484" s="16"/>
      <c r="BP484" t="s">
        <v>147</v>
      </c>
      <c r="BQ484" t="s">
        <v>147</v>
      </c>
      <c r="BS484">
        <v>0.9</v>
      </c>
      <c r="BT484" t="b">
        <v>0</v>
      </c>
      <c r="BV484">
        <v>0.9</v>
      </c>
      <c r="BW484">
        <v>0.45</v>
      </c>
      <c r="BX484" t="s">
        <v>1103</v>
      </c>
      <c r="BY484" t="s">
        <v>7184</v>
      </c>
      <c r="BZ484" t="s">
        <v>7185</v>
      </c>
      <c r="CA484" t="s">
        <v>7239</v>
      </c>
      <c r="CB484" t="s">
        <v>7194</v>
      </c>
      <c r="CD484" t="s">
        <v>7195</v>
      </c>
      <c r="CI484">
        <v>39.301388000000003</v>
      </c>
      <c r="CJ484">
        <v>-75.381944000000004</v>
      </c>
      <c r="CN484" t="s">
        <v>7196</v>
      </c>
      <c r="CO484" t="s">
        <v>298</v>
      </c>
      <c r="CV484" t="s">
        <v>154</v>
      </c>
      <c r="CW484" t="s">
        <v>5783</v>
      </c>
      <c r="CX484" t="s">
        <v>304</v>
      </c>
      <c r="DC484" s="15"/>
      <c r="DH484" t="s">
        <v>146</v>
      </c>
    </row>
    <row r="485" spans="1:112" x14ac:dyDescent="0.25">
      <c r="A485" t="s">
        <v>7184</v>
      </c>
      <c r="B485" t="s">
        <v>7185</v>
      </c>
      <c r="C485" t="s">
        <v>7337</v>
      </c>
      <c r="D485" t="s">
        <v>124</v>
      </c>
      <c r="E485" t="s">
        <v>125</v>
      </c>
      <c r="F485" t="s">
        <v>6642</v>
      </c>
      <c r="G485" s="15">
        <v>43745</v>
      </c>
      <c r="H485" t="s">
        <v>2376</v>
      </c>
      <c r="I485" t="s">
        <v>1791</v>
      </c>
      <c r="J485" s="15"/>
      <c r="T485" t="s">
        <v>7187</v>
      </c>
      <c r="U485" t="s">
        <v>7188</v>
      </c>
      <c r="V485" t="s">
        <v>7244</v>
      </c>
      <c r="AA485" t="s">
        <v>7190</v>
      </c>
      <c r="AB485" t="s">
        <v>7184</v>
      </c>
      <c r="AC485" t="s">
        <v>7191</v>
      </c>
      <c r="AD485" t="s">
        <v>7192</v>
      </c>
      <c r="AE485" t="s">
        <v>1544</v>
      </c>
      <c r="AF485" t="s">
        <v>137</v>
      </c>
      <c r="AG485" t="s">
        <v>1408</v>
      </c>
      <c r="AI485" t="s">
        <v>139</v>
      </c>
      <c r="AK485" t="s">
        <v>140</v>
      </c>
      <c r="AM485" t="s">
        <v>141</v>
      </c>
      <c r="AZ485" t="s">
        <v>2762</v>
      </c>
      <c r="BA485" t="s">
        <v>1208</v>
      </c>
      <c r="BB485" t="s">
        <v>2763</v>
      </c>
      <c r="BC485" t="s">
        <v>2764</v>
      </c>
      <c r="BD485" t="s">
        <v>7188</v>
      </c>
      <c r="BE485" s="15">
        <v>43746</v>
      </c>
      <c r="BG485" t="s">
        <v>1968</v>
      </c>
      <c r="BH485">
        <v>0.9</v>
      </c>
      <c r="BI485" t="s">
        <v>139</v>
      </c>
      <c r="BJ485" s="15"/>
      <c r="BK485" t="s">
        <v>146</v>
      </c>
      <c r="BL485">
        <v>4</v>
      </c>
      <c r="BM485" s="16">
        <v>43745.591666666704</v>
      </c>
      <c r="BO485" s="16"/>
      <c r="BP485" t="s">
        <v>147</v>
      </c>
      <c r="BQ485" t="s">
        <v>147</v>
      </c>
      <c r="BS485">
        <v>0.9</v>
      </c>
      <c r="BT485" t="b">
        <v>0</v>
      </c>
      <c r="BV485">
        <v>0.9</v>
      </c>
      <c r="BW485">
        <v>0.45</v>
      </c>
      <c r="BX485" t="s">
        <v>1103</v>
      </c>
      <c r="BY485" t="s">
        <v>7184</v>
      </c>
      <c r="BZ485" t="s">
        <v>7185</v>
      </c>
      <c r="CA485" t="s">
        <v>7245</v>
      </c>
      <c r="CB485" t="s">
        <v>6448</v>
      </c>
      <c r="CD485" t="s">
        <v>6091</v>
      </c>
      <c r="CI485">
        <v>39.880737000000003</v>
      </c>
      <c r="CJ485">
        <v>-75.172033999999996</v>
      </c>
      <c r="CN485" t="s">
        <v>7196</v>
      </c>
      <c r="CO485" t="s">
        <v>298</v>
      </c>
      <c r="CV485" t="s">
        <v>154</v>
      </c>
      <c r="CW485" t="s">
        <v>1433</v>
      </c>
      <c r="CX485" t="s">
        <v>580</v>
      </c>
      <c r="DC485" s="15"/>
      <c r="DH485" t="s">
        <v>146</v>
      </c>
    </row>
    <row r="486" spans="1:112" x14ac:dyDescent="0.25">
      <c r="A486" t="s">
        <v>7184</v>
      </c>
      <c r="B486" t="s">
        <v>7185</v>
      </c>
      <c r="C486" t="s">
        <v>7338</v>
      </c>
      <c r="D486" t="s">
        <v>124</v>
      </c>
      <c r="E486" t="s">
        <v>125</v>
      </c>
      <c r="F486" t="s">
        <v>6642</v>
      </c>
      <c r="G486" s="15">
        <v>43745</v>
      </c>
      <c r="H486" t="s">
        <v>2311</v>
      </c>
      <c r="I486" t="s">
        <v>1791</v>
      </c>
      <c r="J486" s="15"/>
      <c r="T486" t="s">
        <v>7187</v>
      </c>
      <c r="U486" t="s">
        <v>7188</v>
      </c>
      <c r="V486" t="s">
        <v>7247</v>
      </c>
      <c r="AA486" t="s">
        <v>7190</v>
      </c>
      <c r="AB486" t="s">
        <v>7184</v>
      </c>
      <c r="AC486" t="s">
        <v>7191</v>
      </c>
      <c r="AD486" t="s">
        <v>7192</v>
      </c>
      <c r="AE486" t="s">
        <v>1544</v>
      </c>
      <c r="AF486" t="s">
        <v>137</v>
      </c>
      <c r="AG486" t="s">
        <v>1408</v>
      </c>
      <c r="AI486" t="s">
        <v>139</v>
      </c>
      <c r="AK486" t="s">
        <v>140</v>
      </c>
      <c r="AM486" t="s">
        <v>141</v>
      </c>
      <c r="AZ486" t="s">
        <v>2762</v>
      </c>
      <c r="BA486" t="s">
        <v>1208</v>
      </c>
      <c r="BB486" t="s">
        <v>2763</v>
      </c>
      <c r="BC486" t="s">
        <v>2764</v>
      </c>
      <c r="BD486" t="s">
        <v>7188</v>
      </c>
      <c r="BE486" s="15">
        <v>43747</v>
      </c>
      <c r="BG486" t="s">
        <v>1968</v>
      </c>
      <c r="BH486">
        <v>0.9</v>
      </c>
      <c r="BI486" t="s">
        <v>139</v>
      </c>
      <c r="BJ486" s="15"/>
      <c r="BK486" t="s">
        <v>146</v>
      </c>
      <c r="BL486">
        <v>4</v>
      </c>
      <c r="BM486" s="16">
        <v>43745.600694444402</v>
      </c>
      <c r="BO486" s="16"/>
      <c r="BP486" t="s">
        <v>147</v>
      </c>
      <c r="BQ486" t="s">
        <v>147</v>
      </c>
      <c r="BS486">
        <v>0.9</v>
      </c>
      <c r="BT486" t="b">
        <v>0</v>
      </c>
      <c r="BV486">
        <v>0.9</v>
      </c>
      <c r="BW486">
        <v>0.45</v>
      </c>
      <c r="BX486" t="s">
        <v>1103</v>
      </c>
      <c r="BY486" t="s">
        <v>7184</v>
      </c>
      <c r="BZ486" t="s">
        <v>7185</v>
      </c>
      <c r="CA486" t="s">
        <v>7248</v>
      </c>
      <c r="CB486" t="s">
        <v>6448</v>
      </c>
      <c r="CD486" t="s">
        <v>6091</v>
      </c>
      <c r="CI486">
        <v>39.953308999999997</v>
      </c>
      <c r="CJ486">
        <v>-75.136831999999998</v>
      </c>
      <c r="CN486" t="s">
        <v>7196</v>
      </c>
      <c r="CO486" t="s">
        <v>298</v>
      </c>
      <c r="CV486" t="s">
        <v>154</v>
      </c>
      <c r="CW486" t="s">
        <v>415</v>
      </c>
      <c r="CX486" t="s">
        <v>129</v>
      </c>
      <c r="DC486" s="15"/>
      <c r="DH486" t="s">
        <v>146</v>
      </c>
    </row>
    <row r="487" spans="1:112" x14ac:dyDescent="0.25">
      <c r="A487" t="s">
        <v>7184</v>
      </c>
      <c r="B487" t="s">
        <v>7185</v>
      </c>
      <c r="C487" t="s">
        <v>7339</v>
      </c>
      <c r="D487" t="s">
        <v>124</v>
      </c>
      <c r="E487" t="s">
        <v>125</v>
      </c>
      <c r="F487" t="s">
        <v>6642</v>
      </c>
      <c r="G487" s="15">
        <v>43745</v>
      </c>
      <c r="H487" t="s">
        <v>2735</v>
      </c>
      <c r="I487" t="s">
        <v>1791</v>
      </c>
      <c r="J487" s="15"/>
      <c r="T487" t="s">
        <v>7187</v>
      </c>
      <c r="U487" t="s">
        <v>7188</v>
      </c>
      <c r="V487" t="s">
        <v>7250</v>
      </c>
      <c r="AA487" t="s">
        <v>7190</v>
      </c>
      <c r="AB487" t="s">
        <v>7184</v>
      </c>
      <c r="AC487" t="s">
        <v>7191</v>
      </c>
      <c r="AD487" t="s">
        <v>7192</v>
      </c>
      <c r="AE487" t="s">
        <v>1544</v>
      </c>
      <c r="AF487" t="s">
        <v>137</v>
      </c>
      <c r="AG487" t="s">
        <v>1408</v>
      </c>
      <c r="AI487" t="s">
        <v>139</v>
      </c>
      <c r="AK487" t="s">
        <v>140</v>
      </c>
      <c r="AM487" t="s">
        <v>141</v>
      </c>
      <c r="AZ487" t="s">
        <v>2762</v>
      </c>
      <c r="BA487" t="s">
        <v>1208</v>
      </c>
      <c r="BB487" t="s">
        <v>2763</v>
      </c>
      <c r="BC487" t="s">
        <v>2764</v>
      </c>
      <c r="BD487" t="s">
        <v>7188</v>
      </c>
      <c r="BE487" s="15">
        <v>43746</v>
      </c>
      <c r="BG487" t="s">
        <v>1968</v>
      </c>
      <c r="BH487">
        <v>0.9</v>
      </c>
      <c r="BI487" t="s">
        <v>139</v>
      </c>
      <c r="BJ487" s="15"/>
      <c r="BK487" t="s">
        <v>146</v>
      </c>
      <c r="BL487">
        <v>4</v>
      </c>
      <c r="BM487" s="16">
        <v>43745.624305555597</v>
      </c>
      <c r="BO487" s="16"/>
      <c r="BP487" t="s">
        <v>147</v>
      </c>
      <c r="BQ487" t="s">
        <v>147</v>
      </c>
      <c r="BS487">
        <v>0.9</v>
      </c>
      <c r="BT487" t="b">
        <v>0</v>
      </c>
      <c r="BV487">
        <v>0.9</v>
      </c>
      <c r="BW487">
        <v>0.45</v>
      </c>
      <c r="BX487" t="s">
        <v>1103</v>
      </c>
      <c r="BY487" t="s">
        <v>7184</v>
      </c>
      <c r="BZ487" t="s">
        <v>7185</v>
      </c>
      <c r="CA487" t="s">
        <v>7251</v>
      </c>
      <c r="CB487" t="s">
        <v>6448</v>
      </c>
      <c r="CD487" t="s">
        <v>6091</v>
      </c>
      <c r="CI487">
        <v>39.985323999999999</v>
      </c>
      <c r="CJ487">
        <v>-75.066564999999997</v>
      </c>
      <c r="CN487" t="s">
        <v>7196</v>
      </c>
      <c r="CO487" t="s">
        <v>298</v>
      </c>
      <c r="CV487" t="s">
        <v>154</v>
      </c>
      <c r="CW487" t="s">
        <v>415</v>
      </c>
      <c r="CX487" t="s">
        <v>129</v>
      </c>
      <c r="DC487" s="15"/>
      <c r="DH487" t="s">
        <v>146</v>
      </c>
    </row>
    <row r="488" spans="1:112" x14ac:dyDescent="0.25">
      <c r="A488" t="s">
        <v>7184</v>
      </c>
      <c r="B488" t="s">
        <v>7185</v>
      </c>
      <c r="C488" t="s">
        <v>7340</v>
      </c>
      <c r="D488" t="s">
        <v>124</v>
      </c>
      <c r="E488" t="s">
        <v>125</v>
      </c>
      <c r="F488" t="s">
        <v>6642</v>
      </c>
      <c r="G488" s="15">
        <v>43745</v>
      </c>
      <c r="H488" t="s">
        <v>436</v>
      </c>
      <c r="I488" t="s">
        <v>1791</v>
      </c>
      <c r="J488" s="15"/>
      <c r="T488" t="s">
        <v>7187</v>
      </c>
      <c r="U488" t="s">
        <v>7188</v>
      </c>
      <c r="V488" t="s">
        <v>7253</v>
      </c>
      <c r="AA488" t="s">
        <v>7190</v>
      </c>
      <c r="AB488" t="s">
        <v>7184</v>
      </c>
      <c r="AC488" t="s">
        <v>7191</v>
      </c>
      <c r="AD488" t="s">
        <v>7192</v>
      </c>
      <c r="AE488" t="s">
        <v>1544</v>
      </c>
      <c r="AF488" t="s">
        <v>137</v>
      </c>
      <c r="AG488" t="s">
        <v>1408</v>
      </c>
      <c r="AI488" t="s">
        <v>139</v>
      </c>
      <c r="AK488" t="s">
        <v>140</v>
      </c>
      <c r="AM488" t="s">
        <v>141</v>
      </c>
      <c r="AZ488" t="s">
        <v>2762</v>
      </c>
      <c r="BA488" t="s">
        <v>1208</v>
      </c>
      <c r="BB488" t="s">
        <v>2763</v>
      </c>
      <c r="BC488" t="s">
        <v>2764</v>
      </c>
      <c r="BD488" t="s">
        <v>7188</v>
      </c>
      <c r="BE488" s="15">
        <v>43746</v>
      </c>
      <c r="BG488" t="s">
        <v>1968</v>
      </c>
      <c r="BH488">
        <v>0.9</v>
      </c>
      <c r="BI488" t="s">
        <v>139</v>
      </c>
      <c r="BJ488" s="15"/>
      <c r="BK488" t="s">
        <v>146</v>
      </c>
      <c r="BL488">
        <v>4</v>
      </c>
      <c r="BM488" s="16">
        <v>43745.650694444397</v>
      </c>
      <c r="BO488" s="16"/>
      <c r="BP488" t="s">
        <v>147</v>
      </c>
      <c r="BQ488" t="s">
        <v>147</v>
      </c>
      <c r="BS488">
        <v>0.9</v>
      </c>
      <c r="BT488" t="b">
        <v>0</v>
      </c>
      <c r="BV488">
        <v>0.9</v>
      </c>
      <c r="BW488">
        <v>0.45</v>
      </c>
      <c r="BX488" t="s">
        <v>1103</v>
      </c>
      <c r="BY488" t="s">
        <v>7184</v>
      </c>
      <c r="BZ488" t="s">
        <v>7185</v>
      </c>
      <c r="CA488" t="s">
        <v>7254</v>
      </c>
      <c r="CB488" t="s">
        <v>6448</v>
      </c>
      <c r="CD488" t="s">
        <v>6091</v>
      </c>
      <c r="CI488">
        <v>40.040160999999998</v>
      </c>
      <c r="CJ488">
        <v>-74.988129999999998</v>
      </c>
      <c r="CN488" t="s">
        <v>7196</v>
      </c>
      <c r="CO488" t="s">
        <v>298</v>
      </c>
      <c r="CV488" t="s">
        <v>154</v>
      </c>
      <c r="CW488" t="s">
        <v>415</v>
      </c>
      <c r="CX488" t="s">
        <v>129</v>
      </c>
      <c r="DC488" s="15"/>
      <c r="DH488" t="s">
        <v>146</v>
      </c>
    </row>
    <row r="489" spans="1:112" x14ac:dyDescent="0.25">
      <c r="A489" t="s">
        <v>7184</v>
      </c>
      <c r="B489" t="s">
        <v>7185</v>
      </c>
      <c r="C489" t="s">
        <v>7341</v>
      </c>
      <c r="D489" t="s">
        <v>124</v>
      </c>
      <c r="E489" t="s">
        <v>125</v>
      </c>
      <c r="F489" t="s">
        <v>6642</v>
      </c>
      <c r="G489" s="15">
        <v>43745</v>
      </c>
      <c r="H489" t="s">
        <v>3846</v>
      </c>
      <c r="I489" t="s">
        <v>1791</v>
      </c>
      <c r="J489" s="15"/>
      <c r="T489" t="s">
        <v>7187</v>
      </c>
      <c r="U489" t="s">
        <v>7188</v>
      </c>
      <c r="V489" t="s">
        <v>7256</v>
      </c>
      <c r="AA489" t="s">
        <v>7190</v>
      </c>
      <c r="AB489" t="s">
        <v>7184</v>
      </c>
      <c r="AC489" t="s">
        <v>7191</v>
      </c>
      <c r="AD489" t="s">
        <v>7192</v>
      </c>
      <c r="AE489" t="s">
        <v>1544</v>
      </c>
      <c r="AF489" t="s">
        <v>137</v>
      </c>
      <c r="AG489" t="s">
        <v>1408</v>
      </c>
      <c r="AI489" t="s">
        <v>139</v>
      </c>
      <c r="AK489" t="s">
        <v>140</v>
      </c>
      <c r="AM489" t="s">
        <v>141</v>
      </c>
      <c r="AZ489" t="s">
        <v>2762</v>
      </c>
      <c r="BA489" t="s">
        <v>1208</v>
      </c>
      <c r="BB489" t="s">
        <v>2763</v>
      </c>
      <c r="BC489" t="s">
        <v>2764</v>
      </c>
      <c r="BD489" t="s">
        <v>7188</v>
      </c>
      <c r="BE489" s="15">
        <v>43746</v>
      </c>
      <c r="BG489" t="s">
        <v>1968</v>
      </c>
      <c r="BH489">
        <v>0.9</v>
      </c>
      <c r="BI489" t="s">
        <v>139</v>
      </c>
      <c r="BJ489" s="15"/>
      <c r="BK489" t="s">
        <v>146</v>
      </c>
      <c r="BL489">
        <v>4</v>
      </c>
      <c r="BM489" s="16">
        <v>43745.659027777801</v>
      </c>
      <c r="BO489" s="16"/>
      <c r="BP489" t="s">
        <v>147</v>
      </c>
      <c r="BQ489" t="s">
        <v>147</v>
      </c>
      <c r="BS489">
        <v>0.9</v>
      </c>
      <c r="BT489" t="b">
        <v>0</v>
      </c>
      <c r="BV489">
        <v>0.9</v>
      </c>
      <c r="BW489">
        <v>0.45</v>
      </c>
      <c r="BX489" t="s">
        <v>1103</v>
      </c>
      <c r="BY489" t="s">
        <v>7184</v>
      </c>
      <c r="BZ489" t="s">
        <v>7185</v>
      </c>
      <c r="CA489" t="s">
        <v>7257</v>
      </c>
      <c r="CB489" t="s">
        <v>6448</v>
      </c>
      <c r="CD489" t="s">
        <v>7258</v>
      </c>
      <c r="CI489">
        <v>40.081533999999998</v>
      </c>
      <c r="CJ489">
        <v>-74.869558999999995</v>
      </c>
      <c r="CN489" t="s">
        <v>7196</v>
      </c>
      <c r="CO489" t="s">
        <v>298</v>
      </c>
      <c r="CV489" t="s">
        <v>154</v>
      </c>
      <c r="CW489" t="s">
        <v>1433</v>
      </c>
      <c r="CX489" t="s">
        <v>3706</v>
      </c>
      <c r="DC489" s="15"/>
      <c r="DH489" t="s">
        <v>146</v>
      </c>
    </row>
    <row r="490" spans="1:112" x14ac:dyDescent="0.25">
      <c r="A490" t="s">
        <v>7184</v>
      </c>
      <c r="B490" t="s">
        <v>7185</v>
      </c>
      <c r="C490" t="s">
        <v>7342</v>
      </c>
      <c r="D490" t="s">
        <v>124</v>
      </c>
      <c r="E490" t="s">
        <v>125</v>
      </c>
      <c r="F490" t="s">
        <v>6642</v>
      </c>
      <c r="G490" s="15">
        <v>43745</v>
      </c>
      <c r="H490" t="s">
        <v>891</v>
      </c>
      <c r="I490" t="s">
        <v>1791</v>
      </c>
      <c r="J490" s="15"/>
      <c r="T490" t="s">
        <v>7187</v>
      </c>
      <c r="U490" t="s">
        <v>7188</v>
      </c>
      <c r="V490" t="s">
        <v>7260</v>
      </c>
      <c r="AA490" t="s">
        <v>7190</v>
      </c>
      <c r="AB490" t="s">
        <v>7184</v>
      </c>
      <c r="AC490" t="s">
        <v>7191</v>
      </c>
      <c r="AD490" t="s">
        <v>7192</v>
      </c>
      <c r="AE490" t="s">
        <v>1544</v>
      </c>
      <c r="AF490" t="s">
        <v>137</v>
      </c>
      <c r="AG490" t="s">
        <v>1408</v>
      </c>
      <c r="AI490" t="s">
        <v>139</v>
      </c>
      <c r="AK490" t="s">
        <v>140</v>
      </c>
      <c r="AM490" t="s">
        <v>141</v>
      </c>
      <c r="AZ490" t="s">
        <v>2762</v>
      </c>
      <c r="BA490" t="s">
        <v>1208</v>
      </c>
      <c r="BB490" t="s">
        <v>2763</v>
      </c>
      <c r="BC490" t="s">
        <v>2764</v>
      </c>
      <c r="BD490" t="s">
        <v>7188</v>
      </c>
      <c r="BE490" s="15">
        <v>43746</v>
      </c>
      <c r="BG490" t="s">
        <v>1968</v>
      </c>
      <c r="BH490">
        <v>0.9</v>
      </c>
      <c r="BI490" t="s">
        <v>139</v>
      </c>
      <c r="BJ490" s="15"/>
      <c r="BK490" t="s">
        <v>146</v>
      </c>
      <c r="BL490">
        <v>4</v>
      </c>
      <c r="BM490" s="16">
        <v>43745.668055555601</v>
      </c>
      <c r="BO490" s="16"/>
      <c r="BP490" t="s">
        <v>147</v>
      </c>
      <c r="BQ490" t="s">
        <v>147</v>
      </c>
      <c r="BS490">
        <v>0.9</v>
      </c>
      <c r="BT490" t="b">
        <v>0</v>
      </c>
      <c r="BV490">
        <v>0.9</v>
      </c>
      <c r="BW490">
        <v>0.45</v>
      </c>
      <c r="BX490" t="s">
        <v>1103</v>
      </c>
      <c r="BY490" t="s">
        <v>7184</v>
      </c>
      <c r="BZ490" t="s">
        <v>7185</v>
      </c>
      <c r="CA490" t="s">
        <v>7261</v>
      </c>
      <c r="CB490" t="s">
        <v>6448</v>
      </c>
      <c r="CD490" t="s">
        <v>7258</v>
      </c>
      <c r="CI490">
        <v>40.127648000000001</v>
      </c>
      <c r="CJ490">
        <v>-74.815065000000004</v>
      </c>
      <c r="CN490" t="s">
        <v>7196</v>
      </c>
      <c r="CO490" t="s">
        <v>298</v>
      </c>
      <c r="CV490" t="s">
        <v>154</v>
      </c>
      <c r="CW490" t="s">
        <v>415</v>
      </c>
      <c r="CX490" t="s">
        <v>199</v>
      </c>
      <c r="DC490" s="15"/>
      <c r="DH490" t="s">
        <v>146</v>
      </c>
    </row>
    <row r="491" spans="1:112" x14ac:dyDescent="0.25">
      <c r="A491" t="s">
        <v>7184</v>
      </c>
      <c r="B491" t="s">
        <v>7185</v>
      </c>
      <c r="C491" t="s">
        <v>7343</v>
      </c>
      <c r="D491" t="s">
        <v>124</v>
      </c>
      <c r="E491" t="s">
        <v>125</v>
      </c>
      <c r="F491" t="s">
        <v>6642</v>
      </c>
      <c r="G491" s="15">
        <v>43745</v>
      </c>
      <c r="H491" t="s">
        <v>1518</v>
      </c>
      <c r="I491" t="s">
        <v>1791</v>
      </c>
      <c r="J491" s="15"/>
      <c r="T491" t="s">
        <v>7187</v>
      </c>
      <c r="U491" t="s">
        <v>7188</v>
      </c>
      <c r="V491" t="s">
        <v>7263</v>
      </c>
      <c r="AA491" t="s">
        <v>7190</v>
      </c>
      <c r="AB491" t="s">
        <v>7184</v>
      </c>
      <c r="AC491" t="s">
        <v>7191</v>
      </c>
      <c r="AD491" t="s">
        <v>7192</v>
      </c>
      <c r="AE491" t="s">
        <v>1544</v>
      </c>
      <c r="AF491" t="s">
        <v>137</v>
      </c>
      <c r="AG491" t="s">
        <v>1408</v>
      </c>
      <c r="AI491" t="s">
        <v>139</v>
      </c>
      <c r="AK491" t="s">
        <v>140</v>
      </c>
      <c r="AM491" t="s">
        <v>141</v>
      </c>
      <c r="AZ491" t="s">
        <v>2762</v>
      </c>
      <c r="BA491" t="s">
        <v>1208</v>
      </c>
      <c r="BB491" t="s">
        <v>2763</v>
      </c>
      <c r="BC491" t="s">
        <v>2764</v>
      </c>
      <c r="BD491" t="s">
        <v>7188</v>
      </c>
      <c r="BE491" s="15">
        <v>43747</v>
      </c>
      <c r="BG491" t="s">
        <v>1968</v>
      </c>
      <c r="BH491">
        <v>0.9</v>
      </c>
      <c r="BI491" t="s">
        <v>139</v>
      </c>
      <c r="BJ491" s="15"/>
      <c r="BK491" t="s">
        <v>146</v>
      </c>
      <c r="BL491">
        <v>4</v>
      </c>
      <c r="BM491" s="16">
        <v>43745.6784722222</v>
      </c>
      <c r="BO491" s="16"/>
      <c r="BP491" t="s">
        <v>147</v>
      </c>
      <c r="BQ491" t="s">
        <v>147</v>
      </c>
      <c r="BS491">
        <v>0.9</v>
      </c>
      <c r="BT491" t="b">
        <v>0</v>
      </c>
      <c r="BV491">
        <v>0.9</v>
      </c>
      <c r="BW491">
        <v>0.45</v>
      </c>
      <c r="BX491" t="s">
        <v>1103</v>
      </c>
      <c r="BY491" t="s">
        <v>7184</v>
      </c>
      <c r="BZ491" t="s">
        <v>7185</v>
      </c>
      <c r="CA491" t="s">
        <v>7264</v>
      </c>
      <c r="CB491" t="s">
        <v>6448</v>
      </c>
      <c r="CD491" t="s">
        <v>7258</v>
      </c>
      <c r="CI491">
        <v>40.174464999999998</v>
      </c>
      <c r="CJ491">
        <v>-74.734848</v>
      </c>
      <c r="CN491" t="s">
        <v>7196</v>
      </c>
      <c r="CO491" t="s">
        <v>298</v>
      </c>
      <c r="CV491" t="s">
        <v>154</v>
      </c>
      <c r="CW491" t="s">
        <v>415</v>
      </c>
      <c r="CX491" t="s">
        <v>199</v>
      </c>
      <c r="DC491" s="15"/>
      <c r="DH491" t="s">
        <v>146</v>
      </c>
    </row>
    <row r="492" spans="1:112" x14ac:dyDescent="0.25">
      <c r="A492" t="s">
        <v>7344</v>
      </c>
      <c r="B492" t="s">
        <v>7345</v>
      </c>
      <c r="C492" t="s">
        <v>7346</v>
      </c>
      <c r="D492" t="s">
        <v>124</v>
      </c>
      <c r="E492" t="s">
        <v>125</v>
      </c>
      <c r="G492" s="15">
        <v>42024</v>
      </c>
      <c r="H492" t="s">
        <v>2291</v>
      </c>
      <c r="I492" t="s">
        <v>1197</v>
      </c>
      <c r="J492" s="15"/>
      <c r="M492" t="s">
        <v>1445</v>
      </c>
      <c r="N492" t="s">
        <v>6297</v>
      </c>
      <c r="T492" t="s">
        <v>7347</v>
      </c>
      <c r="V492" t="s">
        <v>7348</v>
      </c>
      <c r="AA492" t="s">
        <v>6479</v>
      </c>
      <c r="AB492" t="s">
        <v>7344</v>
      </c>
      <c r="AC492" t="s">
        <v>7349</v>
      </c>
      <c r="AD492" t="s">
        <v>7350</v>
      </c>
      <c r="AF492" t="s">
        <v>137</v>
      </c>
      <c r="AG492" t="s">
        <v>7351</v>
      </c>
      <c r="AH492">
        <v>0</v>
      </c>
      <c r="AI492" t="s">
        <v>139</v>
      </c>
      <c r="AK492" t="s">
        <v>283</v>
      </c>
      <c r="AM492" t="s">
        <v>141</v>
      </c>
      <c r="AN492" t="s">
        <v>7352</v>
      </c>
      <c r="BE492" s="15"/>
      <c r="BG492" t="s">
        <v>1721</v>
      </c>
      <c r="BH492">
        <v>0.5</v>
      </c>
      <c r="BI492" t="s">
        <v>139</v>
      </c>
      <c r="BJ492" s="15"/>
      <c r="BK492" t="s">
        <v>146</v>
      </c>
      <c r="BL492">
        <v>8</v>
      </c>
      <c r="BM492" s="16">
        <v>42024.90625</v>
      </c>
      <c r="BO492" s="16"/>
      <c r="BP492" t="s">
        <v>147</v>
      </c>
      <c r="BQ492" t="s">
        <v>147</v>
      </c>
      <c r="BR492">
        <v>0</v>
      </c>
      <c r="BS492">
        <v>0.5</v>
      </c>
      <c r="BT492" t="b">
        <v>0</v>
      </c>
      <c r="BU492">
        <v>0</v>
      </c>
      <c r="BV492">
        <v>0.5</v>
      </c>
      <c r="BW492">
        <v>0.25</v>
      </c>
      <c r="BX492" t="s">
        <v>1103</v>
      </c>
      <c r="BY492" t="s">
        <v>7344</v>
      </c>
      <c r="BZ492" t="s">
        <v>7345</v>
      </c>
      <c r="CA492" t="s">
        <v>7353</v>
      </c>
      <c r="CB492" t="s">
        <v>6870</v>
      </c>
      <c r="CD492" t="s">
        <v>7354</v>
      </c>
      <c r="CI492">
        <v>37.654699999999998</v>
      </c>
      <c r="CJ492">
        <v>-121.7419</v>
      </c>
      <c r="CL492" t="s">
        <v>1445</v>
      </c>
      <c r="CM492" t="s">
        <v>130</v>
      </c>
      <c r="CN492" t="s">
        <v>1971</v>
      </c>
      <c r="CO492" t="s">
        <v>298</v>
      </c>
      <c r="CV492" t="s">
        <v>154</v>
      </c>
      <c r="CW492" t="s">
        <v>6140</v>
      </c>
      <c r="CX492" t="s">
        <v>304</v>
      </c>
      <c r="DC492" s="15"/>
      <c r="DH492" t="s">
        <v>146</v>
      </c>
    </row>
    <row r="493" spans="1:112" x14ac:dyDescent="0.25">
      <c r="A493" t="s">
        <v>7344</v>
      </c>
      <c r="B493" t="s">
        <v>7345</v>
      </c>
      <c r="C493" t="s">
        <v>7355</v>
      </c>
      <c r="D493" t="s">
        <v>124</v>
      </c>
      <c r="E493" t="s">
        <v>125</v>
      </c>
      <c r="G493" s="15">
        <v>42024</v>
      </c>
      <c r="H493" t="s">
        <v>1958</v>
      </c>
      <c r="I493" t="s">
        <v>1197</v>
      </c>
      <c r="J493" s="15"/>
      <c r="M493" t="s">
        <v>1445</v>
      </c>
      <c r="N493" t="s">
        <v>6297</v>
      </c>
      <c r="T493" t="s">
        <v>7347</v>
      </c>
      <c r="V493" t="s">
        <v>7356</v>
      </c>
      <c r="AA493" t="s">
        <v>6479</v>
      </c>
      <c r="AB493" t="s">
        <v>7344</v>
      </c>
      <c r="AC493" t="s">
        <v>7349</v>
      </c>
      <c r="AD493" t="s">
        <v>7350</v>
      </c>
      <c r="AF493" t="s">
        <v>137</v>
      </c>
      <c r="AG493" t="s">
        <v>7351</v>
      </c>
      <c r="AH493">
        <v>0</v>
      </c>
      <c r="AI493" t="s">
        <v>139</v>
      </c>
      <c r="AK493" t="s">
        <v>283</v>
      </c>
      <c r="AM493" t="s">
        <v>141</v>
      </c>
      <c r="AN493" t="s">
        <v>7352</v>
      </c>
      <c r="BE493" s="15"/>
      <c r="BG493" t="s">
        <v>1721</v>
      </c>
      <c r="BH493">
        <v>0.5</v>
      </c>
      <c r="BI493" t="s">
        <v>139</v>
      </c>
      <c r="BJ493" s="15"/>
      <c r="BK493" t="s">
        <v>146</v>
      </c>
      <c r="BL493">
        <v>8</v>
      </c>
      <c r="BM493" s="16">
        <v>42024.944444444402</v>
      </c>
      <c r="BO493" s="16"/>
      <c r="BP493" t="s">
        <v>147</v>
      </c>
      <c r="BQ493" t="s">
        <v>147</v>
      </c>
      <c r="BR493">
        <v>0</v>
      </c>
      <c r="BS493">
        <v>0.5</v>
      </c>
      <c r="BT493" t="b">
        <v>0</v>
      </c>
      <c r="BU493">
        <v>0</v>
      </c>
      <c r="BV493">
        <v>0.5</v>
      </c>
      <c r="BW493">
        <v>0.25</v>
      </c>
      <c r="BX493" t="s">
        <v>1103</v>
      </c>
      <c r="BY493" t="s">
        <v>7344</v>
      </c>
      <c r="BZ493" t="s">
        <v>7345</v>
      </c>
      <c r="CA493" t="s">
        <v>7357</v>
      </c>
      <c r="CB493" t="s">
        <v>6870</v>
      </c>
      <c r="CD493" t="s">
        <v>7358</v>
      </c>
      <c r="CI493">
        <v>37.829799999999999</v>
      </c>
      <c r="CJ493">
        <v>-121.5574</v>
      </c>
      <c r="CL493" t="s">
        <v>1445</v>
      </c>
      <c r="CM493" t="s">
        <v>130</v>
      </c>
      <c r="CN493" t="s">
        <v>1971</v>
      </c>
      <c r="CO493" t="s">
        <v>298</v>
      </c>
      <c r="CP493" t="s">
        <v>2514</v>
      </c>
      <c r="CQ493" t="s">
        <v>130</v>
      </c>
      <c r="CT493" t="s">
        <v>1218</v>
      </c>
      <c r="CU493" t="s">
        <v>153</v>
      </c>
      <c r="CV493" t="s">
        <v>154</v>
      </c>
      <c r="CW493" t="s">
        <v>6140</v>
      </c>
      <c r="CX493" t="s">
        <v>321</v>
      </c>
      <c r="DC493" s="15"/>
      <c r="DH493" t="s">
        <v>146</v>
      </c>
    </row>
    <row r="494" spans="1:112" x14ac:dyDescent="0.25">
      <c r="A494" t="s">
        <v>7344</v>
      </c>
      <c r="B494" t="s">
        <v>7345</v>
      </c>
      <c r="C494" t="s">
        <v>7359</v>
      </c>
      <c r="D494" t="s">
        <v>124</v>
      </c>
      <c r="E494" t="s">
        <v>125</v>
      </c>
      <c r="G494" s="15">
        <v>42025</v>
      </c>
      <c r="H494" t="s">
        <v>778</v>
      </c>
      <c r="I494" t="s">
        <v>1197</v>
      </c>
      <c r="J494" s="15"/>
      <c r="M494" t="s">
        <v>1445</v>
      </c>
      <c r="N494" t="s">
        <v>6297</v>
      </c>
      <c r="T494" t="s">
        <v>7347</v>
      </c>
      <c r="V494" t="s">
        <v>7360</v>
      </c>
      <c r="AA494" t="s">
        <v>6479</v>
      </c>
      <c r="AB494" t="s">
        <v>7344</v>
      </c>
      <c r="AC494" t="s">
        <v>7349</v>
      </c>
      <c r="AD494" t="s">
        <v>7350</v>
      </c>
      <c r="AF494" t="s">
        <v>137</v>
      </c>
      <c r="AG494" t="s">
        <v>7351</v>
      </c>
      <c r="AH494">
        <v>0</v>
      </c>
      <c r="AI494" t="s">
        <v>139</v>
      </c>
      <c r="AK494" t="s">
        <v>283</v>
      </c>
      <c r="AM494" t="s">
        <v>141</v>
      </c>
      <c r="AN494" t="s">
        <v>7352</v>
      </c>
      <c r="BE494" s="15"/>
      <c r="BG494" t="s">
        <v>1721</v>
      </c>
      <c r="BH494">
        <v>0.5</v>
      </c>
      <c r="BI494" t="s">
        <v>139</v>
      </c>
      <c r="BJ494" s="15"/>
      <c r="BK494" t="s">
        <v>146</v>
      </c>
      <c r="BL494">
        <v>8</v>
      </c>
      <c r="BM494" s="16">
        <v>42025.760416666701</v>
      </c>
      <c r="BO494" s="16"/>
      <c r="BP494" t="s">
        <v>147</v>
      </c>
      <c r="BQ494" t="s">
        <v>147</v>
      </c>
      <c r="BR494">
        <v>0</v>
      </c>
      <c r="BS494">
        <v>0.5</v>
      </c>
      <c r="BT494" t="b">
        <v>0</v>
      </c>
      <c r="BU494">
        <v>0</v>
      </c>
      <c r="BV494">
        <v>0.5</v>
      </c>
      <c r="BW494">
        <v>0.25</v>
      </c>
      <c r="BX494" t="s">
        <v>1103</v>
      </c>
      <c r="BY494" t="s">
        <v>7344</v>
      </c>
      <c r="BZ494" t="s">
        <v>7345</v>
      </c>
      <c r="CA494" t="s">
        <v>7361</v>
      </c>
      <c r="CB494" t="s">
        <v>6870</v>
      </c>
      <c r="CD494" t="s">
        <v>7354</v>
      </c>
      <c r="CI494">
        <v>37.614699999999999</v>
      </c>
      <c r="CJ494">
        <v>-121.7458</v>
      </c>
      <c r="CL494" t="s">
        <v>1445</v>
      </c>
      <c r="CM494" t="s">
        <v>130</v>
      </c>
      <c r="CN494" t="s">
        <v>1971</v>
      </c>
      <c r="CO494" t="s">
        <v>298</v>
      </c>
      <c r="CP494" t="s">
        <v>7362</v>
      </c>
      <c r="CQ494" t="s">
        <v>130</v>
      </c>
      <c r="CT494" t="s">
        <v>1218</v>
      </c>
      <c r="CU494" t="s">
        <v>153</v>
      </c>
      <c r="CV494" t="s">
        <v>154</v>
      </c>
      <c r="CW494" t="s">
        <v>6140</v>
      </c>
      <c r="CX494" t="s">
        <v>304</v>
      </c>
      <c r="DC494" s="15"/>
      <c r="DH494" t="s">
        <v>146</v>
      </c>
    </row>
    <row r="495" spans="1:112" x14ac:dyDescent="0.25">
      <c r="A495" t="s">
        <v>7344</v>
      </c>
      <c r="B495" t="s">
        <v>7345</v>
      </c>
      <c r="C495" t="s">
        <v>7363</v>
      </c>
      <c r="D495" t="s">
        <v>124</v>
      </c>
      <c r="E495" t="s">
        <v>125</v>
      </c>
      <c r="G495" s="15">
        <v>42026</v>
      </c>
      <c r="H495" t="s">
        <v>783</v>
      </c>
      <c r="I495" t="s">
        <v>1197</v>
      </c>
      <c r="J495" s="15"/>
      <c r="M495" t="s">
        <v>1445</v>
      </c>
      <c r="N495" t="s">
        <v>6297</v>
      </c>
      <c r="T495" t="s">
        <v>7347</v>
      </c>
      <c r="V495" t="s">
        <v>7364</v>
      </c>
      <c r="AA495" t="s">
        <v>6479</v>
      </c>
      <c r="AB495" t="s">
        <v>7344</v>
      </c>
      <c r="AC495" t="s">
        <v>7349</v>
      </c>
      <c r="AD495" t="s">
        <v>7350</v>
      </c>
      <c r="AF495" t="s">
        <v>137</v>
      </c>
      <c r="AG495" t="s">
        <v>7351</v>
      </c>
      <c r="AH495">
        <v>0</v>
      </c>
      <c r="AI495" t="s">
        <v>139</v>
      </c>
      <c r="AK495" t="s">
        <v>283</v>
      </c>
      <c r="AM495" t="s">
        <v>141</v>
      </c>
      <c r="AN495" t="s">
        <v>7352</v>
      </c>
      <c r="BE495" s="15"/>
      <c r="BG495" t="s">
        <v>1721</v>
      </c>
      <c r="BH495">
        <v>0.5</v>
      </c>
      <c r="BI495" t="s">
        <v>139</v>
      </c>
      <c r="BJ495" s="15"/>
      <c r="BK495" t="s">
        <v>146</v>
      </c>
      <c r="BL495">
        <v>8</v>
      </c>
      <c r="BM495" s="16">
        <v>42026.677083333299</v>
      </c>
      <c r="BO495" s="16"/>
      <c r="BP495" t="s">
        <v>147</v>
      </c>
      <c r="BQ495" t="s">
        <v>147</v>
      </c>
      <c r="BR495">
        <v>0</v>
      </c>
      <c r="BS495">
        <v>0.5</v>
      </c>
      <c r="BT495" t="b">
        <v>0</v>
      </c>
      <c r="BU495">
        <v>0</v>
      </c>
      <c r="BV495">
        <v>0.5</v>
      </c>
      <c r="BW495">
        <v>0.25</v>
      </c>
      <c r="BX495" t="s">
        <v>1103</v>
      </c>
      <c r="BY495" t="s">
        <v>7344</v>
      </c>
      <c r="BZ495" t="s">
        <v>7345</v>
      </c>
      <c r="CA495" t="s">
        <v>7365</v>
      </c>
      <c r="CB495" t="s">
        <v>6870</v>
      </c>
      <c r="CD495" t="s">
        <v>7358</v>
      </c>
      <c r="CI495">
        <v>37.801900000000003</v>
      </c>
      <c r="CJ495">
        <v>-121.6203</v>
      </c>
      <c r="CL495" t="s">
        <v>1445</v>
      </c>
      <c r="CM495" t="s">
        <v>130</v>
      </c>
      <c r="CN495" t="s">
        <v>1971</v>
      </c>
      <c r="CO495" t="s">
        <v>298</v>
      </c>
      <c r="CP495" t="s">
        <v>614</v>
      </c>
      <c r="CQ495" t="s">
        <v>130</v>
      </c>
      <c r="CT495" t="s">
        <v>1218</v>
      </c>
      <c r="CU495" t="s">
        <v>153</v>
      </c>
      <c r="CV495" t="s">
        <v>154</v>
      </c>
      <c r="CW495" t="s">
        <v>6140</v>
      </c>
      <c r="CX495" t="s">
        <v>321</v>
      </c>
      <c r="DC495" s="15"/>
      <c r="DH495" t="s">
        <v>146</v>
      </c>
    </row>
    <row r="496" spans="1:112" x14ac:dyDescent="0.25">
      <c r="A496" t="s">
        <v>7344</v>
      </c>
      <c r="B496" t="s">
        <v>7345</v>
      </c>
      <c r="C496" t="s">
        <v>7366</v>
      </c>
      <c r="D496" t="s">
        <v>124</v>
      </c>
      <c r="E496" t="s">
        <v>125</v>
      </c>
      <c r="G496" s="15">
        <v>42026</v>
      </c>
      <c r="H496" t="s">
        <v>783</v>
      </c>
      <c r="I496" t="s">
        <v>1197</v>
      </c>
      <c r="J496" s="15"/>
      <c r="M496" t="s">
        <v>1445</v>
      </c>
      <c r="N496" t="s">
        <v>6297</v>
      </c>
      <c r="T496" t="s">
        <v>7347</v>
      </c>
      <c r="V496" t="s">
        <v>7364</v>
      </c>
      <c r="AA496" t="s">
        <v>6479</v>
      </c>
      <c r="AB496" t="s">
        <v>7344</v>
      </c>
      <c r="AC496" t="s">
        <v>7349</v>
      </c>
      <c r="AD496" t="s">
        <v>7350</v>
      </c>
      <c r="AF496" t="s">
        <v>137</v>
      </c>
      <c r="AG496" t="s">
        <v>7351</v>
      </c>
      <c r="AH496">
        <v>0</v>
      </c>
      <c r="AI496" t="s">
        <v>139</v>
      </c>
      <c r="AK496" t="s">
        <v>283</v>
      </c>
      <c r="AM496" t="s">
        <v>141</v>
      </c>
      <c r="AN496" t="s">
        <v>7352</v>
      </c>
      <c r="BE496" s="15"/>
      <c r="BG496" t="s">
        <v>1721</v>
      </c>
      <c r="BH496">
        <v>0.5</v>
      </c>
      <c r="BI496" t="s">
        <v>139</v>
      </c>
      <c r="BJ496" s="15"/>
      <c r="BK496" t="s">
        <v>146</v>
      </c>
      <c r="BL496">
        <v>8</v>
      </c>
      <c r="BM496" s="16">
        <v>42026.677083333299</v>
      </c>
      <c r="BO496" s="16"/>
      <c r="BP496" t="s">
        <v>147</v>
      </c>
      <c r="BQ496" t="s">
        <v>147</v>
      </c>
      <c r="BR496">
        <v>0</v>
      </c>
      <c r="BS496">
        <v>0.5</v>
      </c>
      <c r="BT496" t="b">
        <v>0</v>
      </c>
      <c r="BU496">
        <v>0</v>
      </c>
      <c r="BV496">
        <v>0.5</v>
      </c>
      <c r="BW496">
        <v>0.25</v>
      </c>
      <c r="BX496" t="s">
        <v>1103</v>
      </c>
      <c r="BY496" t="s">
        <v>7344</v>
      </c>
      <c r="BZ496" t="s">
        <v>7345</v>
      </c>
      <c r="CA496" t="s">
        <v>7365</v>
      </c>
      <c r="CB496" t="s">
        <v>6870</v>
      </c>
      <c r="CD496" t="s">
        <v>7358</v>
      </c>
      <c r="CI496">
        <v>37.801900000000003</v>
      </c>
      <c r="CJ496">
        <v>-121.6203</v>
      </c>
      <c r="CL496" t="s">
        <v>1445</v>
      </c>
      <c r="CM496" t="s">
        <v>130</v>
      </c>
      <c r="CN496" t="s">
        <v>1971</v>
      </c>
      <c r="CO496" t="s">
        <v>298</v>
      </c>
      <c r="CP496" t="s">
        <v>614</v>
      </c>
      <c r="CQ496" t="s">
        <v>130</v>
      </c>
      <c r="CT496" t="s">
        <v>1218</v>
      </c>
      <c r="CU496" t="s">
        <v>153</v>
      </c>
      <c r="CV496" t="s">
        <v>154</v>
      </c>
      <c r="CW496" t="s">
        <v>6140</v>
      </c>
      <c r="CX496" t="s">
        <v>321</v>
      </c>
      <c r="DC496" s="15"/>
      <c r="DH496" t="s">
        <v>146</v>
      </c>
    </row>
    <row r="497" spans="1:112" x14ac:dyDescent="0.25">
      <c r="A497" t="s">
        <v>7344</v>
      </c>
      <c r="B497" t="s">
        <v>7345</v>
      </c>
      <c r="C497" t="s">
        <v>7367</v>
      </c>
      <c r="D497" t="s">
        <v>124</v>
      </c>
      <c r="E497" t="s">
        <v>125</v>
      </c>
      <c r="G497" s="15">
        <v>42026</v>
      </c>
      <c r="H497" t="s">
        <v>819</v>
      </c>
      <c r="I497" t="s">
        <v>1197</v>
      </c>
      <c r="J497" s="15"/>
      <c r="M497" t="s">
        <v>1445</v>
      </c>
      <c r="N497" t="s">
        <v>6297</v>
      </c>
      <c r="T497" t="s">
        <v>7347</v>
      </c>
      <c r="V497" t="s">
        <v>7368</v>
      </c>
      <c r="AA497" t="s">
        <v>6479</v>
      </c>
      <c r="AB497" t="s">
        <v>7344</v>
      </c>
      <c r="AC497" t="s">
        <v>7349</v>
      </c>
      <c r="AD497" t="s">
        <v>7350</v>
      </c>
      <c r="AF497" t="s">
        <v>137</v>
      </c>
      <c r="AG497" t="s">
        <v>7351</v>
      </c>
      <c r="AH497">
        <v>0</v>
      </c>
      <c r="AI497" t="s">
        <v>139</v>
      </c>
      <c r="AK497" t="s">
        <v>283</v>
      </c>
      <c r="AM497" t="s">
        <v>141</v>
      </c>
      <c r="AN497" t="s">
        <v>7352</v>
      </c>
      <c r="BE497" s="15"/>
      <c r="BG497" t="s">
        <v>1721</v>
      </c>
      <c r="BH497">
        <v>0.5</v>
      </c>
      <c r="BI497" t="s">
        <v>139</v>
      </c>
      <c r="BJ497" s="15"/>
      <c r="BK497" t="s">
        <v>146</v>
      </c>
      <c r="BL497">
        <v>8</v>
      </c>
      <c r="BM497" s="16">
        <v>42026.822916666701</v>
      </c>
      <c r="BO497" s="16"/>
      <c r="BP497" t="s">
        <v>147</v>
      </c>
      <c r="BQ497" t="s">
        <v>147</v>
      </c>
      <c r="BR497">
        <v>0</v>
      </c>
      <c r="BS497">
        <v>0.5</v>
      </c>
      <c r="BT497" t="b">
        <v>0</v>
      </c>
      <c r="BU497">
        <v>0</v>
      </c>
      <c r="BV497">
        <v>0.5</v>
      </c>
      <c r="BW497">
        <v>0.25</v>
      </c>
      <c r="BX497" t="s">
        <v>1103</v>
      </c>
      <c r="BY497" t="s">
        <v>7344</v>
      </c>
      <c r="BZ497" t="s">
        <v>7345</v>
      </c>
      <c r="CA497" t="s">
        <v>7369</v>
      </c>
      <c r="CB497" t="s">
        <v>6870</v>
      </c>
      <c r="CD497" t="s">
        <v>7370</v>
      </c>
      <c r="CI497">
        <v>38.2759</v>
      </c>
      <c r="CJ497">
        <v>-121.79649999999999</v>
      </c>
      <c r="CL497" t="s">
        <v>1445</v>
      </c>
      <c r="CM497" t="s">
        <v>130</v>
      </c>
      <c r="CN497" t="s">
        <v>1971</v>
      </c>
      <c r="CO497" t="s">
        <v>298</v>
      </c>
      <c r="CV497" t="s">
        <v>154</v>
      </c>
      <c r="CW497" t="s">
        <v>6140</v>
      </c>
      <c r="CX497" t="s">
        <v>7371</v>
      </c>
      <c r="DC497" s="15"/>
      <c r="DH497" t="s">
        <v>146</v>
      </c>
    </row>
    <row r="498" spans="1:112" x14ac:dyDescent="0.25">
      <c r="A498" t="s">
        <v>6468</v>
      </c>
      <c r="B498" t="s">
        <v>6469</v>
      </c>
      <c r="C498" t="s">
        <v>7372</v>
      </c>
      <c r="D498" t="s">
        <v>124</v>
      </c>
      <c r="E498" t="s">
        <v>125</v>
      </c>
      <c r="G498" s="15">
        <v>42045</v>
      </c>
      <c r="H498" t="s">
        <v>2046</v>
      </c>
      <c r="I498" t="s">
        <v>1432</v>
      </c>
      <c r="J498" s="15"/>
      <c r="T498" t="s">
        <v>6471</v>
      </c>
      <c r="V498" t="s">
        <v>7373</v>
      </c>
      <c r="W498" t="s">
        <v>7374</v>
      </c>
      <c r="AA498" t="s">
        <v>6474</v>
      </c>
      <c r="AB498" t="s">
        <v>6475</v>
      </c>
      <c r="AC498" t="s">
        <v>6476</v>
      </c>
      <c r="AD498" t="s">
        <v>136</v>
      </c>
      <c r="AE498" t="s">
        <v>1544</v>
      </c>
      <c r="AF498" t="s">
        <v>137</v>
      </c>
      <c r="AG498" t="s">
        <v>1408</v>
      </c>
      <c r="AI498" t="s">
        <v>139</v>
      </c>
      <c r="AK498" t="s">
        <v>140</v>
      </c>
      <c r="AM498" t="s">
        <v>141</v>
      </c>
      <c r="AZ498" t="s">
        <v>3873</v>
      </c>
      <c r="BA498" t="s">
        <v>1208</v>
      </c>
      <c r="BB498" t="s">
        <v>3874</v>
      </c>
      <c r="BC498" t="s">
        <v>3875</v>
      </c>
      <c r="BE498" s="15"/>
      <c r="BG498" t="s">
        <v>1721</v>
      </c>
      <c r="BH498">
        <v>0.5</v>
      </c>
      <c r="BI498" t="s">
        <v>139</v>
      </c>
      <c r="BJ498" s="15"/>
      <c r="BK498" t="s">
        <v>146</v>
      </c>
      <c r="BL498">
        <v>5</v>
      </c>
      <c r="BM498" s="16">
        <v>42045.850694444402</v>
      </c>
      <c r="BO498" s="16"/>
      <c r="BP498" t="s">
        <v>147</v>
      </c>
      <c r="BQ498" t="s">
        <v>147</v>
      </c>
      <c r="BS498">
        <v>0.5</v>
      </c>
      <c r="BT498" t="b">
        <v>0</v>
      </c>
      <c r="BV498">
        <v>0.5</v>
      </c>
      <c r="BW498">
        <v>0.25</v>
      </c>
      <c r="BX498" t="s">
        <v>1103</v>
      </c>
      <c r="BY498" t="s">
        <v>6468</v>
      </c>
      <c r="BZ498" t="s">
        <v>6469</v>
      </c>
      <c r="CA498" t="s">
        <v>7375</v>
      </c>
      <c r="CB498" t="s">
        <v>6424</v>
      </c>
      <c r="CD498" t="s">
        <v>7376</v>
      </c>
      <c r="CI498">
        <v>34.014400000000002</v>
      </c>
      <c r="CJ498">
        <v>-85.257999999999996</v>
      </c>
      <c r="CN498" t="s">
        <v>135</v>
      </c>
      <c r="CO498" t="s">
        <v>153</v>
      </c>
      <c r="CV498" t="s">
        <v>154</v>
      </c>
      <c r="CW498" t="s">
        <v>6479</v>
      </c>
      <c r="CX498" t="s">
        <v>7377</v>
      </c>
      <c r="DC498" s="15"/>
      <c r="DH498" t="s">
        <v>146</v>
      </c>
    </row>
    <row r="499" spans="1:112" x14ac:dyDescent="0.25">
      <c r="A499" t="s">
        <v>7344</v>
      </c>
      <c r="B499" t="s">
        <v>7345</v>
      </c>
      <c r="C499" t="s">
        <v>7378</v>
      </c>
      <c r="D499" t="s">
        <v>124</v>
      </c>
      <c r="E499" t="s">
        <v>125</v>
      </c>
      <c r="G499" s="15">
        <v>42052</v>
      </c>
      <c r="H499" t="s">
        <v>186</v>
      </c>
      <c r="I499" t="s">
        <v>1197</v>
      </c>
      <c r="J499" s="15"/>
      <c r="M499" t="s">
        <v>1445</v>
      </c>
      <c r="N499" t="s">
        <v>6297</v>
      </c>
      <c r="T499" t="s">
        <v>7347</v>
      </c>
      <c r="V499" t="s">
        <v>7348</v>
      </c>
      <c r="AA499" t="s">
        <v>6479</v>
      </c>
      <c r="AB499" t="s">
        <v>7344</v>
      </c>
      <c r="AC499" t="s">
        <v>7349</v>
      </c>
      <c r="AD499" t="s">
        <v>7350</v>
      </c>
      <c r="AF499" t="s">
        <v>137</v>
      </c>
      <c r="AG499" t="s">
        <v>7351</v>
      </c>
      <c r="AH499">
        <v>0</v>
      </c>
      <c r="AI499" t="s">
        <v>139</v>
      </c>
      <c r="AK499" t="s">
        <v>283</v>
      </c>
      <c r="AM499" t="s">
        <v>141</v>
      </c>
      <c r="AN499" t="s">
        <v>7352</v>
      </c>
      <c r="BE499" s="15"/>
      <c r="BG499" t="s">
        <v>1721</v>
      </c>
      <c r="BH499">
        <v>0.5</v>
      </c>
      <c r="BI499" t="s">
        <v>139</v>
      </c>
      <c r="BJ499" s="15"/>
      <c r="BK499" t="s">
        <v>146</v>
      </c>
      <c r="BL499">
        <v>8</v>
      </c>
      <c r="BM499" s="16">
        <v>42052.784722222197</v>
      </c>
      <c r="BO499" s="16"/>
      <c r="BP499" t="s">
        <v>147</v>
      </c>
      <c r="BQ499" t="s">
        <v>147</v>
      </c>
      <c r="BR499">
        <v>0</v>
      </c>
      <c r="BS499">
        <v>0.5</v>
      </c>
      <c r="BT499" t="b">
        <v>0</v>
      </c>
      <c r="BU499">
        <v>0</v>
      </c>
      <c r="BV499">
        <v>0.5</v>
      </c>
      <c r="BW499">
        <v>0.25</v>
      </c>
      <c r="BX499" t="s">
        <v>1103</v>
      </c>
      <c r="BY499" t="s">
        <v>7344</v>
      </c>
      <c r="BZ499" t="s">
        <v>7345</v>
      </c>
      <c r="CA499" t="s">
        <v>7353</v>
      </c>
      <c r="CB499" t="s">
        <v>6870</v>
      </c>
      <c r="CD499" t="s">
        <v>7354</v>
      </c>
      <c r="CI499">
        <v>37.654699999999998</v>
      </c>
      <c r="CJ499">
        <v>-121.7419</v>
      </c>
      <c r="CL499" t="s">
        <v>1445</v>
      </c>
      <c r="CM499" t="s">
        <v>130</v>
      </c>
      <c r="CN499" t="s">
        <v>1971</v>
      </c>
      <c r="CO499" t="s">
        <v>298</v>
      </c>
      <c r="CV499" t="s">
        <v>154</v>
      </c>
      <c r="CW499" t="s">
        <v>6140</v>
      </c>
      <c r="CX499" t="s">
        <v>304</v>
      </c>
      <c r="DC499" s="15"/>
      <c r="DH499" t="s">
        <v>146</v>
      </c>
    </row>
    <row r="500" spans="1:112" x14ac:dyDescent="0.25">
      <c r="A500" t="s">
        <v>7344</v>
      </c>
      <c r="B500" t="s">
        <v>7345</v>
      </c>
      <c r="C500" t="s">
        <v>7379</v>
      </c>
      <c r="D500" t="s">
        <v>124</v>
      </c>
      <c r="E500" t="s">
        <v>125</v>
      </c>
      <c r="G500" s="15">
        <v>42052</v>
      </c>
      <c r="H500" t="s">
        <v>2558</v>
      </c>
      <c r="I500" t="s">
        <v>1197</v>
      </c>
      <c r="J500" s="15"/>
      <c r="M500" t="s">
        <v>1445</v>
      </c>
      <c r="N500" t="s">
        <v>6297</v>
      </c>
      <c r="T500" t="s">
        <v>7347</v>
      </c>
      <c r="V500" t="s">
        <v>7356</v>
      </c>
      <c r="AA500" t="s">
        <v>6479</v>
      </c>
      <c r="AB500" t="s">
        <v>7344</v>
      </c>
      <c r="AC500" t="s">
        <v>7349</v>
      </c>
      <c r="AD500" t="s">
        <v>7350</v>
      </c>
      <c r="AF500" t="s">
        <v>137</v>
      </c>
      <c r="AG500" t="s">
        <v>7351</v>
      </c>
      <c r="AH500">
        <v>0</v>
      </c>
      <c r="AI500" t="s">
        <v>139</v>
      </c>
      <c r="AK500" t="s">
        <v>283</v>
      </c>
      <c r="AM500" t="s">
        <v>141</v>
      </c>
      <c r="AN500" t="s">
        <v>7352</v>
      </c>
      <c r="BE500" s="15"/>
      <c r="BG500" t="s">
        <v>1721</v>
      </c>
      <c r="BH500">
        <v>0.5</v>
      </c>
      <c r="BI500" t="s">
        <v>139</v>
      </c>
      <c r="BJ500" s="15"/>
      <c r="BK500" t="s">
        <v>146</v>
      </c>
      <c r="BL500">
        <v>8</v>
      </c>
      <c r="BM500" s="16">
        <v>42052.913194444402</v>
      </c>
      <c r="BO500" s="16"/>
      <c r="BP500" t="s">
        <v>147</v>
      </c>
      <c r="BQ500" t="s">
        <v>147</v>
      </c>
      <c r="BR500">
        <v>0</v>
      </c>
      <c r="BS500">
        <v>0.5</v>
      </c>
      <c r="BT500" t="b">
        <v>0</v>
      </c>
      <c r="BU500">
        <v>0</v>
      </c>
      <c r="BV500">
        <v>0.5</v>
      </c>
      <c r="BW500">
        <v>0.25</v>
      </c>
      <c r="BX500" t="s">
        <v>1103</v>
      </c>
      <c r="BY500" t="s">
        <v>7344</v>
      </c>
      <c r="BZ500" t="s">
        <v>7345</v>
      </c>
      <c r="CA500" t="s">
        <v>7357</v>
      </c>
      <c r="CB500" t="s">
        <v>6870</v>
      </c>
      <c r="CD500" t="s">
        <v>7358</v>
      </c>
      <c r="CI500">
        <v>37.829799999999999</v>
      </c>
      <c r="CJ500">
        <v>-121.5574</v>
      </c>
      <c r="CL500" t="s">
        <v>1445</v>
      </c>
      <c r="CM500" t="s">
        <v>130</v>
      </c>
      <c r="CN500" t="s">
        <v>1971</v>
      </c>
      <c r="CO500" t="s">
        <v>298</v>
      </c>
      <c r="CP500" t="s">
        <v>2514</v>
      </c>
      <c r="CQ500" t="s">
        <v>130</v>
      </c>
      <c r="CT500" t="s">
        <v>1218</v>
      </c>
      <c r="CU500" t="s">
        <v>153</v>
      </c>
      <c r="CV500" t="s">
        <v>154</v>
      </c>
      <c r="CW500" t="s">
        <v>6140</v>
      </c>
      <c r="CX500" t="s">
        <v>321</v>
      </c>
      <c r="DC500" s="15"/>
      <c r="DH500" t="s">
        <v>146</v>
      </c>
    </row>
    <row r="501" spans="1:112" x14ac:dyDescent="0.25">
      <c r="A501" t="s">
        <v>7344</v>
      </c>
      <c r="B501" t="s">
        <v>7345</v>
      </c>
      <c r="C501" t="s">
        <v>7380</v>
      </c>
      <c r="D501" t="s">
        <v>124</v>
      </c>
      <c r="E501" t="s">
        <v>125</v>
      </c>
      <c r="G501" s="15">
        <v>42053</v>
      </c>
      <c r="H501" t="s">
        <v>1466</v>
      </c>
      <c r="I501" t="s">
        <v>1197</v>
      </c>
      <c r="J501" s="15"/>
      <c r="M501" t="s">
        <v>1445</v>
      </c>
      <c r="N501" t="s">
        <v>6297</v>
      </c>
      <c r="T501" t="s">
        <v>7347</v>
      </c>
      <c r="V501" t="s">
        <v>7364</v>
      </c>
      <c r="AA501" t="s">
        <v>6479</v>
      </c>
      <c r="AB501" t="s">
        <v>7344</v>
      </c>
      <c r="AC501" t="s">
        <v>7349</v>
      </c>
      <c r="AD501" t="s">
        <v>7350</v>
      </c>
      <c r="AF501" t="s">
        <v>137</v>
      </c>
      <c r="AG501" t="s">
        <v>7351</v>
      </c>
      <c r="AH501">
        <v>0</v>
      </c>
      <c r="AI501" t="s">
        <v>139</v>
      </c>
      <c r="AK501" t="s">
        <v>283</v>
      </c>
      <c r="AM501" t="s">
        <v>141</v>
      </c>
      <c r="AN501" t="s">
        <v>7352</v>
      </c>
      <c r="BE501" s="15"/>
      <c r="BG501" t="s">
        <v>1721</v>
      </c>
      <c r="BH501">
        <v>0.5</v>
      </c>
      <c r="BI501" t="s">
        <v>139</v>
      </c>
      <c r="BJ501" s="15"/>
      <c r="BK501" t="s">
        <v>146</v>
      </c>
      <c r="BL501">
        <v>8</v>
      </c>
      <c r="BM501" s="16">
        <v>42053.701388888898</v>
      </c>
      <c r="BO501" s="16"/>
      <c r="BP501" t="s">
        <v>147</v>
      </c>
      <c r="BQ501" t="s">
        <v>147</v>
      </c>
      <c r="BR501">
        <v>0</v>
      </c>
      <c r="BS501">
        <v>0.5</v>
      </c>
      <c r="BT501" t="b">
        <v>0</v>
      </c>
      <c r="BU501">
        <v>0</v>
      </c>
      <c r="BV501">
        <v>0.5</v>
      </c>
      <c r="BW501">
        <v>0.25</v>
      </c>
      <c r="BX501" t="s">
        <v>1103</v>
      </c>
      <c r="BY501" t="s">
        <v>7344</v>
      </c>
      <c r="BZ501" t="s">
        <v>7345</v>
      </c>
      <c r="CA501" t="s">
        <v>7365</v>
      </c>
      <c r="CB501" t="s">
        <v>6870</v>
      </c>
      <c r="CD501" t="s">
        <v>7358</v>
      </c>
      <c r="CI501">
        <v>37.801900000000003</v>
      </c>
      <c r="CJ501">
        <v>-121.6203</v>
      </c>
      <c r="CL501" t="s">
        <v>1445</v>
      </c>
      <c r="CM501" t="s">
        <v>130</v>
      </c>
      <c r="CN501" t="s">
        <v>1971</v>
      </c>
      <c r="CO501" t="s">
        <v>298</v>
      </c>
      <c r="CP501" t="s">
        <v>614</v>
      </c>
      <c r="CQ501" t="s">
        <v>130</v>
      </c>
      <c r="CT501" t="s">
        <v>1218</v>
      </c>
      <c r="CU501" t="s">
        <v>153</v>
      </c>
      <c r="CV501" t="s">
        <v>154</v>
      </c>
      <c r="CW501" t="s">
        <v>6140</v>
      </c>
      <c r="CX501" t="s">
        <v>321</v>
      </c>
      <c r="DC501" s="15"/>
      <c r="DH501" t="s">
        <v>146</v>
      </c>
    </row>
    <row r="502" spans="1:112" x14ac:dyDescent="0.25">
      <c r="A502" t="s">
        <v>7344</v>
      </c>
      <c r="B502" t="s">
        <v>7345</v>
      </c>
      <c r="C502" t="s">
        <v>7381</v>
      </c>
      <c r="D502" t="s">
        <v>124</v>
      </c>
      <c r="E502" t="s">
        <v>125</v>
      </c>
      <c r="G502" s="15">
        <v>42053</v>
      </c>
      <c r="H502" t="s">
        <v>1996</v>
      </c>
      <c r="I502" t="s">
        <v>1197</v>
      </c>
      <c r="J502" s="15"/>
      <c r="M502" t="s">
        <v>1445</v>
      </c>
      <c r="N502" t="s">
        <v>6297</v>
      </c>
      <c r="T502" t="s">
        <v>7347</v>
      </c>
      <c r="V502" t="s">
        <v>7368</v>
      </c>
      <c r="AA502" t="s">
        <v>6479</v>
      </c>
      <c r="AB502" t="s">
        <v>7344</v>
      </c>
      <c r="AC502" t="s">
        <v>7349</v>
      </c>
      <c r="AD502" t="s">
        <v>7350</v>
      </c>
      <c r="AF502" t="s">
        <v>137</v>
      </c>
      <c r="AG502" t="s">
        <v>7351</v>
      </c>
      <c r="AH502">
        <v>0</v>
      </c>
      <c r="AI502" t="s">
        <v>139</v>
      </c>
      <c r="AK502" t="s">
        <v>283</v>
      </c>
      <c r="AM502" t="s">
        <v>141</v>
      </c>
      <c r="AN502" t="s">
        <v>7352</v>
      </c>
      <c r="BE502" s="15"/>
      <c r="BG502" t="s">
        <v>1721</v>
      </c>
      <c r="BH502">
        <v>0.5</v>
      </c>
      <c r="BI502" t="s">
        <v>139</v>
      </c>
      <c r="BJ502" s="15"/>
      <c r="BK502" t="s">
        <v>146</v>
      </c>
      <c r="BL502">
        <v>8</v>
      </c>
      <c r="BM502" s="16">
        <v>42053.829861111102</v>
      </c>
      <c r="BO502" s="16"/>
      <c r="BP502" t="s">
        <v>147</v>
      </c>
      <c r="BQ502" t="s">
        <v>147</v>
      </c>
      <c r="BR502">
        <v>0</v>
      </c>
      <c r="BS502">
        <v>0.5</v>
      </c>
      <c r="BT502" t="b">
        <v>0</v>
      </c>
      <c r="BU502">
        <v>0</v>
      </c>
      <c r="BV502">
        <v>0.5</v>
      </c>
      <c r="BW502">
        <v>0.25</v>
      </c>
      <c r="BX502" t="s">
        <v>1103</v>
      </c>
      <c r="BY502" t="s">
        <v>7344</v>
      </c>
      <c r="BZ502" t="s">
        <v>7345</v>
      </c>
      <c r="CA502" t="s">
        <v>7369</v>
      </c>
      <c r="CB502" t="s">
        <v>6870</v>
      </c>
      <c r="CD502" t="s">
        <v>7370</v>
      </c>
      <c r="CI502">
        <v>38.2759</v>
      </c>
      <c r="CJ502">
        <v>-121.79649999999999</v>
      </c>
      <c r="CL502" t="s">
        <v>1445</v>
      </c>
      <c r="CM502" t="s">
        <v>130</v>
      </c>
      <c r="CN502" t="s">
        <v>1971</v>
      </c>
      <c r="CO502" t="s">
        <v>298</v>
      </c>
      <c r="CV502" t="s">
        <v>154</v>
      </c>
      <c r="CW502" t="s">
        <v>6140</v>
      </c>
      <c r="CX502" t="s">
        <v>7371</v>
      </c>
      <c r="DC502" s="15"/>
      <c r="DH502" t="s">
        <v>146</v>
      </c>
    </row>
    <row r="503" spans="1:112" x14ac:dyDescent="0.25">
      <c r="A503" t="s">
        <v>7344</v>
      </c>
      <c r="B503" t="s">
        <v>7345</v>
      </c>
      <c r="C503" t="s">
        <v>7382</v>
      </c>
      <c r="D503" t="s">
        <v>124</v>
      </c>
      <c r="E503" t="s">
        <v>125</v>
      </c>
      <c r="G503" s="15">
        <v>42059</v>
      </c>
      <c r="H503" t="s">
        <v>232</v>
      </c>
      <c r="I503" t="s">
        <v>1197</v>
      </c>
      <c r="J503" s="15"/>
      <c r="M503" t="s">
        <v>1445</v>
      </c>
      <c r="N503" t="s">
        <v>6297</v>
      </c>
      <c r="T503" t="s">
        <v>7347</v>
      </c>
      <c r="V503" t="s">
        <v>7360</v>
      </c>
      <c r="AA503" t="s">
        <v>6479</v>
      </c>
      <c r="AB503" t="s">
        <v>7344</v>
      </c>
      <c r="AC503" t="s">
        <v>7349</v>
      </c>
      <c r="AD503" t="s">
        <v>7350</v>
      </c>
      <c r="AF503" t="s">
        <v>137</v>
      </c>
      <c r="AG503" t="s">
        <v>7351</v>
      </c>
      <c r="AH503">
        <v>0</v>
      </c>
      <c r="AI503" t="s">
        <v>139</v>
      </c>
      <c r="AK503" t="s">
        <v>283</v>
      </c>
      <c r="AM503" t="s">
        <v>141</v>
      </c>
      <c r="AN503" t="s">
        <v>7352</v>
      </c>
      <c r="BE503" s="15"/>
      <c r="BG503" t="s">
        <v>1721</v>
      </c>
      <c r="BH503">
        <v>0.5</v>
      </c>
      <c r="BI503" t="s">
        <v>139</v>
      </c>
      <c r="BJ503" s="15"/>
      <c r="BK503" t="s">
        <v>146</v>
      </c>
      <c r="BL503">
        <v>8</v>
      </c>
      <c r="BM503" s="16">
        <v>42059.739583333299</v>
      </c>
      <c r="BO503" s="16"/>
      <c r="BP503" t="s">
        <v>147</v>
      </c>
      <c r="BQ503" t="s">
        <v>147</v>
      </c>
      <c r="BR503">
        <v>0</v>
      </c>
      <c r="BS503">
        <v>0.5</v>
      </c>
      <c r="BT503" t="b">
        <v>0</v>
      </c>
      <c r="BU503">
        <v>0</v>
      </c>
      <c r="BV503">
        <v>0.5</v>
      </c>
      <c r="BW503">
        <v>0.25</v>
      </c>
      <c r="BX503" t="s">
        <v>1103</v>
      </c>
      <c r="BY503" t="s">
        <v>7344</v>
      </c>
      <c r="BZ503" t="s">
        <v>7345</v>
      </c>
      <c r="CA503" t="s">
        <v>7361</v>
      </c>
      <c r="CB503" t="s">
        <v>6870</v>
      </c>
      <c r="CD503" t="s">
        <v>7354</v>
      </c>
      <c r="CI503">
        <v>37.614699999999999</v>
      </c>
      <c r="CJ503">
        <v>-121.7458</v>
      </c>
      <c r="CL503" t="s">
        <v>1445</v>
      </c>
      <c r="CM503" t="s">
        <v>130</v>
      </c>
      <c r="CN503" t="s">
        <v>1971</v>
      </c>
      <c r="CO503" t="s">
        <v>298</v>
      </c>
      <c r="CP503" t="s">
        <v>7362</v>
      </c>
      <c r="CQ503" t="s">
        <v>130</v>
      </c>
      <c r="CT503" t="s">
        <v>1218</v>
      </c>
      <c r="CU503" t="s">
        <v>153</v>
      </c>
      <c r="CV503" t="s">
        <v>154</v>
      </c>
      <c r="CW503" t="s">
        <v>6140</v>
      </c>
      <c r="CX503" t="s">
        <v>304</v>
      </c>
      <c r="DC503" s="15"/>
      <c r="DH503" t="s">
        <v>146</v>
      </c>
    </row>
    <row r="504" spans="1:112" x14ac:dyDescent="0.25">
      <c r="A504" t="s">
        <v>7344</v>
      </c>
      <c r="B504" t="s">
        <v>7345</v>
      </c>
      <c r="C504" t="s">
        <v>7383</v>
      </c>
      <c r="D504" t="s">
        <v>124</v>
      </c>
      <c r="E504" t="s">
        <v>125</v>
      </c>
      <c r="G504" s="15">
        <v>42079</v>
      </c>
      <c r="H504" t="s">
        <v>212</v>
      </c>
      <c r="I504" t="s">
        <v>1197</v>
      </c>
      <c r="J504" s="15"/>
      <c r="M504" t="s">
        <v>1445</v>
      </c>
      <c r="N504" t="s">
        <v>6297</v>
      </c>
      <c r="T504" t="s">
        <v>7347</v>
      </c>
      <c r="V504" t="s">
        <v>7348</v>
      </c>
      <c r="AA504" t="s">
        <v>6479</v>
      </c>
      <c r="AB504" t="s">
        <v>7344</v>
      </c>
      <c r="AC504" t="s">
        <v>7349</v>
      </c>
      <c r="AD504" t="s">
        <v>7350</v>
      </c>
      <c r="AF504" t="s">
        <v>137</v>
      </c>
      <c r="AG504" t="s">
        <v>7351</v>
      </c>
      <c r="AH504">
        <v>0</v>
      </c>
      <c r="AI504" t="s">
        <v>139</v>
      </c>
      <c r="AK504" t="s">
        <v>283</v>
      </c>
      <c r="AM504" t="s">
        <v>141</v>
      </c>
      <c r="AN504" t="s">
        <v>7352</v>
      </c>
      <c r="BE504" s="15"/>
      <c r="BG504" t="s">
        <v>1721</v>
      </c>
      <c r="BH504">
        <v>0.5</v>
      </c>
      <c r="BI504" t="s">
        <v>139</v>
      </c>
      <c r="BJ504" s="15"/>
      <c r="BK504" t="s">
        <v>146</v>
      </c>
      <c r="BL504">
        <v>8</v>
      </c>
      <c r="BM504" s="16">
        <v>42079.798611111102</v>
      </c>
      <c r="BO504" s="16"/>
      <c r="BP504" t="s">
        <v>147</v>
      </c>
      <c r="BQ504" t="s">
        <v>147</v>
      </c>
      <c r="BR504">
        <v>0</v>
      </c>
      <c r="BS504">
        <v>0.5</v>
      </c>
      <c r="BT504" t="b">
        <v>0</v>
      </c>
      <c r="BU504">
        <v>0</v>
      </c>
      <c r="BV504">
        <v>0.5</v>
      </c>
      <c r="BW504">
        <v>0.25</v>
      </c>
      <c r="BX504" t="s">
        <v>1103</v>
      </c>
      <c r="BY504" t="s">
        <v>7344</v>
      </c>
      <c r="BZ504" t="s">
        <v>7345</v>
      </c>
      <c r="CA504" t="s">
        <v>7353</v>
      </c>
      <c r="CB504" t="s">
        <v>6870</v>
      </c>
      <c r="CD504" t="s">
        <v>7354</v>
      </c>
      <c r="CI504">
        <v>37.654699999999998</v>
      </c>
      <c r="CJ504">
        <v>-121.7419</v>
      </c>
      <c r="CL504" t="s">
        <v>1445</v>
      </c>
      <c r="CM504" t="s">
        <v>130</v>
      </c>
      <c r="CN504" t="s">
        <v>1971</v>
      </c>
      <c r="CO504" t="s">
        <v>298</v>
      </c>
      <c r="CV504" t="s">
        <v>154</v>
      </c>
      <c r="CW504" t="s">
        <v>6140</v>
      </c>
      <c r="CX504" t="s">
        <v>304</v>
      </c>
      <c r="DC504" s="15"/>
      <c r="DH504" t="s">
        <v>146</v>
      </c>
    </row>
    <row r="505" spans="1:112" x14ac:dyDescent="0.25">
      <c r="A505" t="s">
        <v>7344</v>
      </c>
      <c r="B505" t="s">
        <v>7345</v>
      </c>
      <c r="C505" t="s">
        <v>7384</v>
      </c>
      <c r="D505" t="s">
        <v>124</v>
      </c>
      <c r="E505" t="s">
        <v>125</v>
      </c>
      <c r="G505" s="15">
        <v>42079</v>
      </c>
      <c r="H505" t="s">
        <v>2160</v>
      </c>
      <c r="I505" t="s">
        <v>1197</v>
      </c>
      <c r="J505" s="15"/>
      <c r="M505" t="s">
        <v>1445</v>
      </c>
      <c r="N505" t="s">
        <v>6297</v>
      </c>
      <c r="T505" t="s">
        <v>7347</v>
      </c>
      <c r="V505" t="s">
        <v>7356</v>
      </c>
      <c r="AA505" t="s">
        <v>6479</v>
      </c>
      <c r="AB505" t="s">
        <v>7344</v>
      </c>
      <c r="AC505" t="s">
        <v>7349</v>
      </c>
      <c r="AD505" t="s">
        <v>7350</v>
      </c>
      <c r="AF505" t="s">
        <v>137</v>
      </c>
      <c r="AG505" t="s">
        <v>7351</v>
      </c>
      <c r="AH505">
        <v>0</v>
      </c>
      <c r="AI505" t="s">
        <v>139</v>
      </c>
      <c r="AK505" t="s">
        <v>283</v>
      </c>
      <c r="AM505" t="s">
        <v>141</v>
      </c>
      <c r="AN505" t="s">
        <v>7352</v>
      </c>
      <c r="BE505" s="15"/>
      <c r="BG505" t="s">
        <v>1721</v>
      </c>
      <c r="BH505">
        <v>0.5</v>
      </c>
      <c r="BI505" t="s">
        <v>139</v>
      </c>
      <c r="BJ505" s="15"/>
      <c r="BK505" t="s">
        <v>146</v>
      </c>
      <c r="BL505">
        <v>8</v>
      </c>
      <c r="BM505" s="16">
        <v>42079.885416666701</v>
      </c>
      <c r="BO505" s="16"/>
      <c r="BP505" t="s">
        <v>147</v>
      </c>
      <c r="BQ505" t="s">
        <v>147</v>
      </c>
      <c r="BR505">
        <v>0</v>
      </c>
      <c r="BS505">
        <v>0.5</v>
      </c>
      <c r="BT505" t="b">
        <v>0</v>
      </c>
      <c r="BU505">
        <v>0</v>
      </c>
      <c r="BV505">
        <v>0.5</v>
      </c>
      <c r="BW505">
        <v>0.25</v>
      </c>
      <c r="BX505" t="s">
        <v>1103</v>
      </c>
      <c r="BY505" t="s">
        <v>7344</v>
      </c>
      <c r="BZ505" t="s">
        <v>7345</v>
      </c>
      <c r="CA505" t="s">
        <v>7357</v>
      </c>
      <c r="CB505" t="s">
        <v>6870</v>
      </c>
      <c r="CD505" t="s">
        <v>7358</v>
      </c>
      <c r="CI505">
        <v>37.829799999999999</v>
      </c>
      <c r="CJ505">
        <v>-121.5574</v>
      </c>
      <c r="CL505" t="s">
        <v>1445</v>
      </c>
      <c r="CM505" t="s">
        <v>130</v>
      </c>
      <c r="CN505" t="s">
        <v>1971</v>
      </c>
      <c r="CO505" t="s">
        <v>298</v>
      </c>
      <c r="CP505" t="s">
        <v>2514</v>
      </c>
      <c r="CQ505" t="s">
        <v>130</v>
      </c>
      <c r="CT505" t="s">
        <v>1218</v>
      </c>
      <c r="CU505" t="s">
        <v>153</v>
      </c>
      <c r="CV505" t="s">
        <v>154</v>
      </c>
      <c r="CW505" t="s">
        <v>6140</v>
      </c>
      <c r="CX505" t="s">
        <v>321</v>
      </c>
      <c r="DC505" s="15"/>
      <c r="DH505" t="s">
        <v>146</v>
      </c>
    </row>
    <row r="506" spans="1:112" x14ac:dyDescent="0.25">
      <c r="A506" t="s">
        <v>7344</v>
      </c>
      <c r="B506" t="s">
        <v>7345</v>
      </c>
      <c r="C506" t="s">
        <v>7385</v>
      </c>
      <c r="D506" t="s">
        <v>124</v>
      </c>
      <c r="E506" t="s">
        <v>125</v>
      </c>
      <c r="G506" s="15">
        <v>42080</v>
      </c>
      <c r="H506" t="s">
        <v>760</v>
      </c>
      <c r="I506" t="s">
        <v>1197</v>
      </c>
      <c r="J506" s="15"/>
      <c r="M506" t="s">
        <v>1445</v>
      </c>
      <c r="N506" t="s">
        <v>6297</v>
      </c>
      <c r="T506" t="s">
        <v>7347</v>
      </c>
      <c r="V506" t="s">
        <v>7364</v>
      </c>
      <c r="AA506" t="s">
        <v>6479</v>
      </c>
      <c r="AB506" t="s">
        <v>7344</v>
      </c>
      <c r="AC506" t="s">
        <v>7349</v>
      </c>
      <c r="AD506" t="s">
        <v>7350</v>
      </c>
      <c r="AF506" t="s">
        <v>137</v>
      </c>
      <c r="AG506" t="s">
        <v>7351</v>
      </c>
      <c r="AH506">
        <v>0</v>
      </c>
      <c r="AI506" t="s">
        <v>139</v>
      </c>
      <c r="AK506" t="s">
        <v>283</v>
      </c>
      <c r="AM506" t="s">
        <v>141</v>
      </c>
      <c r="AN506" t="s">
        <v>7352</v>
      </c>
      <c r="BE506" s="15"/>
      <c r="BG506" t="s">
        <v>1721</v>
      </c>
      <c r="BH506">
        <v>0.5</v>
      </c>
      <c r="BI506" t="s">
        <v>139</v>
      </c>
      <c r="BJ506" s="15"/>
      <c r="BK506" t="s">
        <v>146</v>
      </c>
      <c r="BL506">
        <v>8</v>
      </c>
      <c r="BM506" s="16">
        <v>42080.65625</v>
      </c>
      <c r="BO506" s="16"/>
      <c r="BP506" t="s">
        <v>147</v>
      </c>
      <c r="BQ506" t="s">
        <v>147</v>
      </c>
      <c r="BR506">
        <v>0</v>
      </c>
      <c r="BS506">
        <v>0.5</v>
      </c>
      <c r="BT506" t="b">
        <v>0</v>
      </c>
      <c r="BU506">
        <v>0</v>
      </c>
      <c r="BV506">
        <v>0.5</v>
      </c>
      <c r="BW506">
        <v>0.25</v>
      </c>
      <c r="BX506" t="s">
        <v>1103</v>
      </c>
      <c r="BY506" t="s">
        <v>7344</v>
      </c>
      <c r="BZ506" t="s">
        <v>7345</v>
      </c>
      <c r="CA506" t="s">
        <v>7365</v>
      </c>
      <c r="CB506" t="s">
        <v>6870</v>
      </c>
      <c r="CD506" t="s">
        <v>7358</v>
      </c>
      <c r="CI506">
        <v>37.801900000000003</v>
      </c>
      <c r="CJ506">
        <v>-121.6203</v>
      </c>
      <c r="CL506" t="s">
        <v>1445</v>
      </c>
      <c r="CM506" t="s">
        <v>130</v>
      </c>
      <c r="CN506" t="s">
        <v>1971</v>
      </c>
      <c r="CO506" t="s">
        <v>298</v>
      </c>
      <c r="CP506" t="s">
        <v>614</v>
      </c>
      <c r="CQ506" t="s">
        <v>130</v>
      </c>
      <c r="CT506" t="s">
        <v>1218</v>
      </c>
      <c r="CU506" t="s">
        <v>153</v>
      </c>
      <c r="CV506" t="s">
        <v>154</v>
      </c>
      <c r="CW506" t="s">
        <v>6140</v>
      </c>
      <c r="CX506" t="s">
        <v>321</v>
      </c>
      <c r="DC506" s="15"/>
      <c r="DH506" t="s">
        <v>146</v>
      </c>
    </row>
    <row r="507" spans="1:112" x14ac:dyDescent="0.25">
      <c r="A507" t="s">
        <v>7344</v>
      </c>
      <c r="B507" t="s">
        <v>7345</v>
      </c>
      <c r="C507" t="s">
        <v>7386</v>
      </c>
      <c r="D507" t="s">
        <v>124</v>
      </c>
      <c r="E507" t="s">
        <v>125</v>
      </c>
      <c r="G507" s="15">
        <v>42080</v>
      </c>
      <c r="H507" t="s">
        <v>1037</v>
      </c>
      <c r="I507" t="s">
        <v>1197</v>
      </c>
      <c r="J507" s="15"/>
      <c r="M507" t="s">
        <v>1445</v>
      </c>
      <c r="N507" t="s">
        <v>6297</v>
      </c>
      <c r="T507" t="s">
        <v>7347</v>
      </c>
      <c r="V507" t="s">
        <v>7387</v>
      </c>
      <c r="W507" t="s">
        <v>7388</v>
      </c>
      <c r="AA507" t="s">
        <v>6479</v>
      </c>
      <c r="AB507" t="s">
        <v>7344</v>
      </c>
      <c r="AC507" t="s">
        <v>7349</v>
      </c>
      <c r="AD507" t="s">
        <v>7350</v>
      </c>
      <c r="AF507" t="s">
        <v>137</v>
      </c>
      <c r="AG507" t="s">
        <v>7351</v>
      </c>
      <c r="AH507">
        <v>0</v>
      </c>
      <c r="AI507" t="s">
        <v>139</v>
      </c>
      <c r="AK507" t="s">
        <v>283</v>
      </c>
      <c r="AM507" t="s">
        <v>141</v>
      </c>
      <c r="AN507" t="s">
        <v>7352</v>
      </c>
      <c r="BE507" s="15"/>
      <c r="BG507" t="s">
        <v>1721</v>
      </c>
      <c r="BH507">
        <v>0.5</v>
      </c>
      <c r="BI507" t="s">
        <v>139</v>
      </c>
      <c r="BJ507" s="15"/>
      <c r="BK507" t="s">
        <v>146</v>
      </c>
      <c r="BL507">
        <v>8</v>
      </c>
      <c r="BM507" s="16">
        <v>42080.7006944444</v>
      </c>
      <c r="BO507" s="16"/>
      <c r="BP507" t="s">
        <v>147</v>
      </c>
      <c r="BQ507" t="s">
        <v>147</v>
      </c>
      <c r="BR507">
        <v>0</v>
      </c>
      <c r="BS507">
        <v>0.5</v>
      </c>
      <c r="BT507" t="b">
        <v>0</v>
      </c>
      <c r="BU507">
        <v>0</v>
      </c>
      <c r="BV507">
        <v>0.5</v>
      </c>
      <c r="BW507">
        <v>0.25</v>
      </c>
      <c r="BX507" t="s">
        <v>1103</v>
      </c>
      <c r="BY507" t="s">
        <v>7344</v>
      </c>
      <c r="BZ507" t="s">
        <v>7345</v>
      </c>
      <c r="CA507" t="s">
        <v>7389</v>
      </c>
      <c r="CB507" t="s">
        <v>6870</v>
      </c>
      <c r="CD507" t="s">
        <v>7390</v>
      </c>
      <c r="CI507">
        <v>35.231999999999999</v>
      </c>
      <c r="CJ507">
        <v>-119.32989999999999</v>
      </c>
      <c r="CL507" t="s">
        <v>1445</v>
      </c>
      <c r="CM507" t="s">
        <v>130</v>
      </c>
      <c r="CN507" t="s">
        <v>1971</v>
      </c>
      <c r="CO507" t="s">
        <v>298</v>
      </c>
      <c r="CP507" t="s">
        <v>7391</v>
      </c>
      <c r="CQ507" t="s">
        <v>130</v>
      </c>
      <c r="CT507" t="s">
        <v>1218</v>
      </c>
      <c r="CU507" t="s">
        <v>153</v>
      </c>
      <c r="CV507" t="s">
        <v>154</v>
      </c>
      <c r="CW507" t="s">
        <v>6140</v>
      </c>
      <c r="CX507" t="s">
        <v>2999</v>
      </c>
      <c r="DC507" s="15"/>
      <c r="DH507" t="s">
        <v>146</v>
      </c>
    </row>
    <row r="508" spans="1:112" x14ac:dyDescent="0.25">
      <c r="A508" t="s">
        <v>1400</v>
      </c>
      <c r="B508" t="s">
        <v>1401</v>
      </c>
      <c r="C508" t="s">
        <v>7392</v>
      </c>
      <c r="D508" t="s">
        <v>124</v>
      </c>
      <c r="E508" t="s">
        <v>125</v>
      </c>
      <c r="F508" t="s">
        <v>6402</v>
      </c>
      <c r="G508" s="15">
        <v>42080</v>
      </c>
      <c r="H508" t="s">
        <v>991</v>
      </c>
      <c r="I508" t="s">
        <v>1197</v>
      </c>
      <c r="J508" s="15">
        <v>42080</v>
      </c>
      <c r="K508" t="s">
        <v>991</v>
      </c>
      <c r="L508" t="s">
        <v>1197</v>
      </c>
      <c r="T508" t="s">
        <v>1404</v>
      </c>
      <c r="V508" t="s">
        <v>7393</v>
      </c>
      <c r="AA508" t="s">
        <v>1406</v>
      </c>
      <c r="AB508" t="s">
        <v>1400</v>
      </c>
      <c r="AC508" t="s">
        <v>1406</v>
      </c>
      <c r="AD508" t="s">
        <v>1407</v>
      </c>
      <c r="AF508" t="s">
        <v>137</v>
      </c>
      <c r="AG508" t="s">
        <v>1408</v>
      </c>
      <c r="AI508" t="s">
        <v>139</v>
      </c>
      <c r="AK508" t="s">
        <v>140</v>
      </c>
      <c r="AM508" t="s">
        <v>141</v>
      </c>
      <c r="AZ508" t="s">
        <v>1207</v>
      </c>
      <c r="BA508" t="s">
        <v>1208</v>
      </c>
      <c r="BB508" t="s">
        <v>1209</v>
      </c>
      <c r="BD508" t="s">
        <v>1409</v>
      </c>
      <c r="BE508" s="15">
        <v>42090</v>
      </c>
      <c r="BG508" t="s">
        <v>1410</v>
      </c>
      <c r="BH508">
        <v>0.5</v>
      </c>
      <c r="BI508" t="s">
        <v>139</v>
      </c>
      <c r="BJ508" s="15"/>
      <c r="BK508" t="s">
        <v>146</v>
      </c>
      <c r="BL508">
        <v>8</v>
      </c>
      <c r="BM508" s="16">
        <v>42080.753472222197</v>
      </c>
      <c r="BN508">
        <v>8</v>
      </c>
      <c r="BO508" s="16">
        <v>42080.753472222197</v>
      </c>
      <c r="BP508" t="s">
        <v>147</v>
      </c>
      <c r="BQ508" t="s">
        <v>147</v>
      </c>
      <c r="BS508">
        <v>0.5</v>
      </c>
      <c r="BT508" t="b">
        <v>0</v>
      </c>
      <c r="BV508">
        <v>0.5</v>
      </c>
      <c r="BW508">
        <v>0.25</v>
      </c>
      <c r="BX508" t="s">
        <v>1103</v>
      </c>
      <c r="BY508" t="s">
        <v>1400</v>
      </c>
      <c r="BZ508" t="s">
        <v>1401</v>
      </c>
      <c r="CA508" t="s">
        <v>7394</v>
      </c>
      <c r="CB508" t="s">
        <v>5014</v>
      </c>
      <c r="CD508" t="s">
        <v>2998</v>
      </c>
      <c r="CI508">
        <v>42.262990000000002</v>
      </c>
      <c r="CJ508">
        <v>-122.73466000000001</v>
      </c>
      <c r="CN508" t="s">
        <v>135</v>
      </c>
      <c r="CO508" t="s">
        <v>298</v>
      </c>
      <c r="CV508" t="s">
        <v>154</v>
      </c>
      <c r="CW508" t="s">
        <v>524</v>
      </c>
      <c r="CX508" t="s">
        <v>2999</v>
      </c>
      <c r="DC508" s="15"/>
      <c r="DH508" t="s">
        <v>146</v>
      </c>
    </row>
    <row r="509" spans="1:112" x14ac:dyDescent="0.25">
      <c r="A509" t="s">
        <v>7344</v>
      </c>
      <c r="B509" t="s">
        <v>7345</v>
      </c>
      <c r="C509" t="s">
        <v>7395</v>
      </c>
      <c r="D509" t="s">
        <v>124</v>
      </c>
      <c r="E509" t="s">
        <v>125</v>
      </c>
      <c r="G509" s="15">
        <v>42080</v>
      </c>
      <c r="H509" t="s">
        <v>1584</v>
      </c>
      <c r="I509" t="s">
        <v>1197</v>
      </c>
      <c r="J509" s="15"/>
      <c r="M509" t="s">
        <v>1445</v>
      </c>
      <c r="N509" t="s">
        <v>6297</v>
      </c>
      <c r="T509" t="s">
        <v>7347</v>
      </c>
      <c r="V509" t="s">
        <v>7368</v>
      </c>
      <c r="AA509" t="s">
        <v>6479</v>
      </c>
      <c r="AB509" t="s">
        <v>7344</v>
      </c>
      <c r="AC509" t="s">
        <v>7349</v>
      </c>
      <c r="AD509" t="s">
        <v>7350</v>
      </c>
      <c r="AF509" t="s">
        <v>137</v>
      </c>
      <c r="AG509" t="s">
        <v>7351</v>
      </c>
      <c r="AH509">
        <v>0</v>
      </c>
      <c r="AI509" t="s">
        <v>139</v>
      </c>
      <c r="AK509" t="s">
        <v>283</v>
      </c>
      <c r="AM509" t="s">
        <v>141</v>
      </c>
      <c r="AN509" t="s">
        <v>7352</v>
      </c>
      <c r="BE509" s="15"/>
      <c r="BG509" t="s">
        <v>1721</v>
      </c>
      <c r="BH509">
        <v>0.5</v>
      </c>
      <c r="BI509" t="s">
        <v>139</v>
      </c>
      <c r="BJ509" s="15"/>
      <c r="BK509" t="s">
        <v>146</v>
      </c>
      <c r="BL509">
        <v>8</v>
      </c>
      <c r="BM509" s="16">
        <v>42080.826388888898</v>
      </c>
      <c r="BO509" s="16"/>
      <c r="BP509" t="s">
        <v>147</v>
      </c>
      <c r="BQ509" t="s">
        <v>147</v>
      </c>
      <c r="BR509">
        <v>0</v>
      </c>
      <c r="BS509">
        <v>0.5</v>
      </c>
      <c r="BT509" t="b">
        <v>0</v>
      </c>
      <c r="BU509">
        <v>0</v>
      </c>
      <c r="BV509">
        <v>0.5</v>
      </c>
      <c r="BW509">
        <v>0.25</v>
      </c>
      <c r="BX509" t="s">
        <v>1103</v>
      </c>
      <c r="BY509" t="s">
        <v>7344</v>
      </c>
      <c r="BZ509" t="s">
        <v>7345</v>
      </c>
      <c r="CA509" t="s">
        <v>7369</v>
      </c>
      <c r="CB509" t="s">
        <v>6870</v>
      </c>
      <c r="CD509" t="s">
        <v>7370</v>
      </c>
      <c r="CI509">
        <v>38.2759</v>
      </c>
      <c r="CJ509">
        <v>-121.79649999999999</v>
      </c>
      <c r="CL509" t="s">
        <v>1445</v>
      </c>
      <c r="CM509" t="s">
        <v>130</v>
      </c>
      <c r="CN509" t="s">
        <v>1971</v>
      </c>
      <c r="CO509" t="s">
        <v>298</v>
      </c>
      <c r="CV509" t="s">
        <v>154</v>
      </c>
      <c r="CW509" t="s">
        <v>6140</v>
      </c>
      <c r="CX509" t="s">
        <v>7371</v>
      </c>
      <c r="DC509" s="15"/>
      <c r="DH509" t="s">
        <v>146</v>
      </c>
    </row>
    <row r="510" spans="1:112" x14ac:dyDescent="0.25">
      <c r="A510" t="s">
        <v>1400</v>
      </c>
      <c r="B510" t="s">
        <v>1401</v>
      </c>
      <c r="C510" t="s">
        <v>7396</v>
      </c>
      <c r="D510" t="s">
        <v>124</v>
      </c>
      <c r="E510" t="s">
        <v>125</v>
      </c>
      <c r="F510" t="s">
        <v>6642</v>
      </c>
      <c r="G510" s="15">
        <v>42080</v>
      </c>
      <c r="H510" t="s">
        <v>2104</v>
      </c>
      <c r="I510" t="s">
        <v>1197</v>
      </c>
      <c r="J510" s="15">
        <v>42080</v>
      </c>
      <c r="K510" t="s">
        <v>2104</v>
      </c>
      <c r="L510" t="s">
        <v>1197</v>
      </c>
      <c r="T510" t="s">
        <v>1404</v>
      </c>
      <c r="V510" t="s">
        <v>7397</v>
      </c>
      <c r="AA510" t="s">
        <v>1406</v>
      </c>
      <c r="AB510" t="s">
        <v>1400</v>
      </c>
      <c r="AC510" t="s">
        <v>1406</v>
      </c>
      <c r="AD510" t="s">
        <v>1407</v>
      </c>
      <c r="AF510" t="s">
        <v>137</v>
      </c>
      <c r="AG510" t="s">
        <v>1408</v>
      </c>
      <c r="AI510" t="s">
        <v>139</v>
      </c>
      <c r="AK510" t="s">
        <v>140</v>
      </c>
      <c r="AM510" t="s">
        <v>141</v>
      </c>
      <c r="AZ510" t="s">
        <v>1207</v>
      </c>
      <c r="BA510" t="s">
        <v>1208</v>
      </c>
      <c r="BB510" t="s">
        <v>1209</v>
      </c>
      <c r="BD510" t="s">
        <v>1409</v>
      </c>
      <c r="BE510" s="15">
        <v>42091</v>
      </c>
      <c r="BG510" t="s">
        <v>1410</v>
      </c>
      <c r="BH510">
        <v>0.5</v>
      </c>
      <c r="BI510" t="s">
        <v>139</v>
      </c>
      <c r="BJ510" s="15"/>
      <c r="BK510" t="s">
        <v>146</v>
      </c>
      <c r="BL510">
        <v>8</v>
      </c>
      <c r="BM510" s="16">
        <v>42081</v>
      </c>
      <c r="BN510">
        <v>8</v>
      </c>
      <c r="BO510" s="16">
        <v>42081</v>
      </c>
      <c r="BP510" t="s">
        <v>147</v>
      </c>
      <c r="BQ510" t="s">
        <v>147</v>
      </c>
      <c r="BS510">
        <v>0.5</v>
      </c>
      <c r="BT510" t="b">
        <v>0</v>
      </c>
      <c r="BV510">
        <v>0.5</v>
      </c>
      <c r="BW510">
        <v>0.25</v>
      </c>
      <c r="BX510" t="s">
        <v>1103</v>
      </c>
      <c r="BY510" t="s">
        <v>1400</v>
      </c>
      <c r="BZ510" t="s">
        <v>1401</v>
      </c>
      <c r="CA510" t="s">
        <v>7398</v>
      </c>
      <c r="CB510" t="s">
        <v>6448</v>
      </c>
      <c r="CC510" t="s">
        <v>7399</v>
      </c>
      <c r="CD510" t="s">
        <v>2998</v>
      </c>
      <c r="CI510">
        <v>42.262582049999999</v>
      </c>
      <c r="CJ510">
        <v>-122.73572350000001</v>
      </c>
      <c r="CK510" t="s">
        <v>294</v>
      </c>
      <c r="CN510" t="s">
        <v>3003</v>
      </c>
      <c r="CO510" t="s">
        <v>298</v>
      </c>
      <c r="CV510" t="s">
        <v>154</v>
      </c>
      <c r="CW510" t="s">
        <v>524</v>
      </c>
      <c r="CX510" t="s">
        <v>2999</v>
      </c>
      <c r="DC510" s="15"/>
      <c r="DH510" t="s">
        <v>146</v>
      </c>
    </row>
    <row r="511" spans="1:112" x14ac:dyDescent="0.25">
      <c r="A511" t="s">
        <v>7344</v>
      </c>
      <c r="B511" t="s">
        <v>7345</v>
      </c>
      <c r="C511" t="s">
        <v>7400</v>
      </c>
      <c r="D511" t="s">
        <v>124</v>
      </c>
      <c r="E511" t="s">
        <v>125</v>
      </c>
      <c r="G511" s="15">
        <v>42081</v>
      </c>
      <c r="H511" t="s">
        <v>1236</v>
      </c>
      <c r="I511" t="s">
        <v>1197</v>
      </c>
      <c r="J511" s="15"/>
      <c r="M511" t="s">
        <v>7401</v>
      </c>
      <c r="N511" t="s">
        <v>6297</v>
      </c>
      <c r="T511" t="s">
        <v>7347</v>
      </c>
      <c r="V511" t="s">
        <v>7402</v>
      </c>
      <c r="AA511" t="s">
        <v>192</v>
      </c>
      <c r="AB511" t="s">
        <v>7344</v>
      </c>
      <c r="AC511" t="s">
        <v>7349</v>
      </c>
      <c r="AD511" t="s">
        <v>1204</v>
      </c>
      <c r="AF511" t="s">
        <v>137</v>
      </c>
      <c r="AG511" t="s">
        <v>7351</v>
      </c>
      <c r="AH511">
        <v>0</v>
      </c>
      <c r="AI511" t="s">
        <v>139</v>
      </c>
      <c r="AK511" t="s">
        <v>283</v>
      </c>
      <c r="AM511" t="s">
        <v>141</v>
      </c>
      <c r="AN511" t="s">
        <v>7352</v>
      </c>
      <c r="BE511" s="15"/>
      <c r="BG511" t="s">
        <v>1721</v>
      </c>
      <c r="BH511">
        <v>0.5</v>
      </c>
      <c r="BI511" t="s">
        <v>139</v>
      </c>
      <c r="BJ511" s="15"/>
      <c r="BK511" t="s">
        <v>146</v>
      </c>
      <c r="BL511">
        <v>8</v>
      </c>
      <c r="BM511" s="16">
        <v>42081.708333333299</v>
      </c>
      <c r="BO511" s="16"/>
      <c r="BP511" t="s">
        <v>147</v>
      </c>
      <c r="BQ511" t="s">
        <v>147</v>
      </c>
      <c r="BR511">
        <v>0</v>
      </c>
      <c r="BS511">
        <v>0.5</v>
      </c>
      <c r="BT511" t="b">
        <v>0</v>
      </c>
      <c r="BU511">
        <v>0</v>
      </c>
      <c r="BV511">
        <v>0.5</v>
      </c>
      <c r="BW511">
        <v>0.25</v>
      </c>
      <c r="BX511" t="s">
        <v>1103</v>
      </c>
      <c r="BY511" t="s">
        <v>7344</v>
      </c>
      <c r="BZ511" t="s">
        <v>7345</v>
      </c>
      <c r="CA511" t="s">
        <v>7403</v>
      </c>
      <c r="CB511" t="s">
        <v>6870</v>
      </c>
      <c r="CD511" t="s">
        <v>7404</v>
      </c>
      <c r="CI511">
        <v>34.834000000000003</v>
      </c>
      <c r="CJ511">
        <v>-118.7119</v>
      </c>
      <c r="CL511" t="s">
        <v>1445</v>
      </c>
      <c r="CM511" t="s">
        <v>130</v>
      </c>
      <c r="CN511" t="s">
        <v>1971</v>
      </c>
      <c r="CO511" t="s">
        <v>298</v>
      </c>
      <c r="CV511" t="s">
        <v>154</v>
      </c>
      <c r="CW511" t="s">
        <v>6140</v>
      </c>
      <c r="CX511" t="s">
        <v>2999</v>
      </c>
      <c r="DC511" s="15"/>
      <c r="DH511" t="s">
        <v>146</v>
      </c>
    </row>
    <row r="512" spans="1:112" x14ac:dyDescent="0.25">
      <c r="A512" t="s">
        <v>7344</v>
      </c>
      <c r="B512" t="s">
        <v>7345</v>
      </c>
      <c r="C512" t="s">
        <v>7405</v>
      </c>
      <c r="D512" t="s">
        <v>124</v>
      </c>
      <c r="E512" t="s">
        <v>125</v>
      </c>
      <c r="G512" s="15">
        <v>42088</v>
      </c>
      <c r="H512" t="s">
        <v>473</v>
      </c>
      <c r="I512" t="s">
        <v>1197</v>
      </c>
      <c r="J512" s="15"/>
      <c r="M512" t="s">
        <v>7401</v>
      </c>
      <c r="N512" t="s">
        <v>6297</v>
      </c>
      <c r="T512" t="s">
        <v>7347</v>
      </c>
      <c r="V512" t="s">
        <v>7406</v>
      </c>
      <c r="AA512" t="s">
        <v>192</v>
      </c>
      <c r="AB512" t="s">
        <v>7344</v>
      </c>
      <c r="AC512" t="s">
        <v>7349</v>
      </c>
      <c r="AD512" t="s">
        <v>1204</v>
      </c>
      <c r="AF512" t="s">
        <v>137</v>
      </c>
      <c r="AG512" t="s">
        <v>7351</v>
      </c>
      <c r="AH512">
        <v>0</v>
      </c>
      <c r="AI512" t="s">
        <v>139</v>
      </c>
      <c r="AK512" t="s">
        <v>283</v>
      </c>
      <c r="AM512" t="s">
        <v>141</v>
      </c>
      <c r="AN512" t="s">
        <v>7352</v>
      </c>
      <c r="BE512" s="15"/>
      <c r="BG512" t="s">
        <v>1721</v>
      </c>
      <c r="BH512">
        <v>0.5</v>
      </c>
      <c r="BI512" t="s">
        <v>139</v>
      </c>
      <c r="BJ512" s="15"/>
      <c r="BK512" t="s">
        <v>146</v>
      </c>
      <c r="BL512">
        <v>8</v>
      </c>
      <c r="BM512" s="16">
        <v>42088.666666666701</v>
      </c>
      <c r="BO512" s="16"/>
      <c r="BP512" t="s">
        <v>147</v>
      </c>
      <c r="BQ512" t="s">
        <v>147</v>
      </c>
      <c r="BR512">
        <v>0</v>
      </c>
      <c r="BS512">
        <v>0.5</v>
      </c>
      <c r="BT512" t="b">
        <v>0</v>
      </c>
      <c r="BU512">
        <v>0</v>
      </c>
      <c r="BV512">
        <v>0.5</v>
      </c>
      <c r="BW512">
        <v>0.25</v>
      </c>
      <c r="BX512" t="s">
        <v>1103</v>
      </c>
      <c r="BY512" t="s">
        <v>7344</v>
      </c>
      <c r="BZ512" t="s">
        <v>7345</v>
      </c>
      <c r="CA512" t="s">
        <v>7407</v>
      </c>
      <c r="CB512" t="s">
        <v>6870</v>
      </c>
      <c r="CD512" t="s">
        <v>7408</v>
      </c>
      <c r="CI512">
        <v>34.335999999999999</v>
      </c>
      <c r="CJ512">
        <v>-117.3036</v>
      </c>
      <c r="CL512" t="s">
        <v>1445</v>
      </c>
      <c r="CM512" t="s">
        <v>130</v>
      </c>
      <c r="CN512" t="s">
        <v>1971</v>
      </c>
      <c r="CO512" t="s">
        <v>298</v>
      </c>
      <c r="CP512" t="s">
        <v>7409</v>
      </c>
      <c r="CQ512" t="s">
        <v>130</v>
      </c>
      <c r="CT512" t="s">
        <v>1218</v>
      </c>
      <c r="CU512" t="s">
        <v>153</v>
      </c>
      <c r="CV512" t="s">
        <v>154</v>
      </c>
      <c r="CW512" t="s">
        <v>6140</v>
      </c>
      <c r="CX512" t="s">
        <v>2767</v>
      </c>
      <c r="DC512" s="15"/>
      <c r="DH512" t="s">
        <v>146</v>
      </c>
    </row>
    <row r="513" spans="1:112" x14ac:dyDescent="0.25">
      <c r="A513" t="s">
        <v>7344</v>
      </c>
      <c r="B513" t="s">
        <v>7345</v>
      </c>
      <c r="C513" t="s">
        <v>7410</v>
      </c>
      <c r="D513" t="s">
        <v>124</v>
      </c>
      <c r="E513" t="s">
        <v>125</v>
      </c>
      <c r="G513" s="15">
        <v>42088</v>
      </c>
      <c r="H513" t="s">
        <v>986</v>
      </c>
      <c r="I513" t="s">
        <v>1197</v>
      </c>
      <c r="J513" s="15"/>
      <c r="M513" t="s">
        <v>7401</v>
      </c>
      <c r="N513" t="s">
        <v>6297</v>
      </c>
      <c r="T513" t="s">
        <v>7347</v>
      </c>
      <c r="V513" t="s">
        <v>7411</v>
      </c>
      <c r="AA513" t="s">
        <v>192</v>
      </c>
      <c r="AB513" t="s">
        <v>7344</v>
      </c>
      <c r="AC513" t="s">
        <v>7349</v>
      </c>
      <c r="AD513" t="s">
        <v>1204</v>
      </c>
      <c r="AF513" t="s">
        <v>137</v>
      </c>
      <c r="AG513" t="s">
        <v>7351</v>
      </c>
      <c r="AH513">
        <v>0</v>
      </c>
      <c r="AI513" t="s">
        <v>139</v>
      </c>
      <c r="AK513" t="s">
        <v>283</v>
      </c>
      <c r="AM513" t="s">
        <v>141</v>
      </c>
      <c r="AN513" t="s">
        <v>7352</v>
      </c>
      <c r="BE513" s="15"/>
      <c r="BG513" t="s">
        <v>1721</v>
      </c>
      <c r="BH513">
        <v>0.5</v>
      </c>
      <c r="BI513" t="s">
        <v>139</v>
      </c>
      <c r="BJ513" s="15"/>
      <c r="BK513" t="s">
        <v>146</v>
      </c>
      <c r="BL513">
        <v>8</v>
      </c>
      <c r="BM513" s="16">
        <v>42088.756944444402</v>
      </c>
      <c r="BO513" s="16"/>
      <c r="BP513" t="s">
        <v>147</v>
      </c>
      <c r="BQ513" t="s">
        <v>147</v>
      </c>
      <c r="BR513">
        <v>0</v>
      </c>
      <c r="BS513">
        <v>0.5</v>
      </c>
      <c r="BT513" t="b">
        <v>0</v>
      </c>
      <c r="BU513">
        <v>0</v>
      </c>
      <c r="BV513">
        <v>0.5</v>
      </c>
      <c r="BW513">
        <v>0.25</v>
      </c>
      <c r="BX513" t="s">
        <v>1103</v>
      </c>
      <c r="BY513" t="s">
        <v>7344</v>
      </c>
      <c r="BZ513" t="s">
        <v>7345</v>
      </c>
      <c r="CA513" t="s">
        <v>7412</v>
      </c>
      <c r="CB513" t="s">
        <v>6870</v>
      </c>
      <c r="CC513" t="s">
        <v>7413</v>
      </c>
      <c r="CD513" t="s">
        <v>6146</v>
      </c>
      <c r="CI513">
        <v>34.203111100000001</v>
      </c>
      <c r="CJ513">
        <v>-117.34030556</v>
      </c>
      <c r="CL513" t="s">
        <v>1445</v>
      </c>
      <c r="CM513" t="s">
        <v>130</v>
      </c>
      <c r="CN513" t="s">
        <v>1971</v>
      </c>
      <c r="CO513" t="s">
        <v>298</v>
      </c>
      <c r="CV513" t="s">
        <v>154</v>
      </c>
      <c r="CW513" t="s">
        <v>6140</v>
      </c>
      <c r="CX513" t="s">
        <v>2767</v>
      </c>
      <c r="DC513" s="15"/>
      <c r="DH513" t="s">
        <v>146</v>
      </c>
    </row>
    <row r="514" spans="1:112" x14ac:dyDescent="0.25">
      <c r="A514" t="s">
        <v>7344</v>
      </c>
      <c r="B514" t="s">
        <v>7345</v>
      </c>
      <c r="C514" t="s">
        <v>7414</v>
      </c>
      <c r="D514" t="s">
        <v>124</v>
      </c>
      <c r="E514" t="s">
        <v>125</v>
      </c>
      <c r="G514" s="15">
        <v>42102</v>
      </c>
      <c r="H514" t="s">
        <v>2193</v>
      </c>
      <c r="I514" t="s">
        <v>1197</v>
      </c>
      <c r="J514" s="15"/>
      <c r="M514" t="s">
        <v>1445</v>
      </c>
      <c r="N514" t="s">
        <v>6297</v>
      </c>
      <c r="T514" t="s">
        <v>7347</v>
      </c>
      <c r="V514" t="s">
        <v>7360</v>
      </c>
      <c r="AA514" t="s">
        <v>6479</v>
      </c>
      <c r="AB514" t="s">
        <v>7344</v>
      </c>
      <c r="AC514" t="s">
        <v>7349</v>
      </c>
      <c r="AD514" t="s">
        <v>7350</v>
      </c>
      <c r="AF514" t="s">
        <v>137</v>
      </c>
      <c r="AG514" t="s">
        <v>7351</v>
      </c>
      <c r="AH514">
        <v>0</v>
      </c>
      <c r="AI514" t="s">
        <v>139</v>
      </c>
      <c r="AK514" t="s">
        <v>283</v>
      </c>
      <c r="AM514" t="s">
        <v>141</v>
      </c>
      <c r="AN514" t="s">
        <v>7352</v>
      </c>
      <c r="BE514" s="15"/>
      <c r="BG514" t="s">
        <v>1721</v>
      </c>
      <c r="BH514">
        <v>0.5</v>
      </c>
      <c r="BI514" t="s">
        <v>139</v>
      </c>
      <c r="BJ514" s="15"/>
      <c r="BK514" t="s">
        <v>146</v>
      </c>
      <c r="BL514">
        <v>8</v>
      </c>
      <c r="BM514" s="16">
        <v>42102.722222222197</v>
      </c>
      <c r="BO514" s="16"/>
      <c r="BP514" t="s">
        <v>147</v>
      </c>
      <c r="BQ514" t="s">
        <v>147</v>
      </c>
      <c r="BR514">
        <v>0</v>
      </c>
      <c r="BS514">
        <v>0.5</v>
      </c>
      <c r="BT514" t="b">
        <v>0</v>
      </c>
      <c r="BU514">
        <v>0</v>
      </c>
      <c r="BV514">
        <v>0.5</v>
      </c>
      <c r="BW514">
        <v>0.25</v>
      </c>
      <c r="BX514" t="s">
        <v>1103</v>
      </c>
      <c r="BY514" t="s">
        <v>7344</v>
      </c>
      <c r="BZ514" t="s">
        <v>7345</v>
      </c>
      <c r="CA514" t="s">
        <v>7361</v>
      </c>
      <c r="CB514" t="s">
        <v>6870</v>
      </c>
      <c r="CD514" t="s">
        <v>7354</v>
      </c>
      <c r="CI514">
        <v>37.614699999999999</v>
      </c>
      <c r="CJ514">
        <v>-121.7458</v>
      </c>
      <c r="CL514" t="s">
        <v>1445</v>
      </c>
      <c r="CM514" t="s">
        <v>130</v>
      </c>
      <c r="CN514" t="s">
        <v>1971</v>
      </c>
      <c r="CO514" t="s">
        <v>298</v>
      </c>
      <c r="CP514" t="s">
        <v>7362</v>
      </c>
      <c r="CQ514" t="s">
        <v>130</v>
      </c>
      <c r="CT514" t="s">
        <v>1218</v>
      </c>
      <c r="CU514" t="s">
        <v>153</v>
      </c>
      <c r="CV514" t="s">
        <v>154</v>
      </c>
      <c r="CW514" t="s">
        <v>6140</v>
      </c>
      <c r="CX514" t="s">
        <v>304</v>
      </c>
      <c r="DC514" s="15"/>
      <c r="DH514" t="s">
        <v>146</v>
      </c>
    </row>
    <row r="515" spans="1:112" x14ac:dyDescent="0.25">
      <c r="A515" t="s">
        <v>7344</v>
      </c>
      <c r="B515" t="s">
        <v>7345</v>
      </c>
      <c r="C515" t="s">
        <v>7415</v>
      </c>
      <c r="D515" t="s">
        <v>124</v>
      </c>
      <c r="E515" t="s">
        <v>125</v>
      </c>
      <c r="G515" s="15">
        <v>42107</v>
      </c>
      <c r="H515" t="s">
        <v>605</v>
      </c>
      <c r="I515" t="s">
        <v>1197</v>
      </c>
      <c r="J515" s="15"/>
      <c r="M515" t="s">
        <v>1445</v>
      </c>
      <c r="N515" t="s">
        <v>6297</v>
      </c>
      <c r="T515" t="s">
        <v>7347</v>
      </c>
      <c r="V515" t="s">
        <v>7348</v>
      </c>
      <c r="AA515" t="s">
        <v>6479</v>
      </c>
      <c r="AB515" t="s">
        <v>7344</v>
      </c>
      <c r="AC515" t="s">
        <v>7349</v>
      </c>
      <c r="AD515" t="s">
        <v>7350</v>
      </c>
      <c r="AF515" t="s">
        <v>137</v>
      </c>
      <c r="AG515" t="s">
        <v>7351</v>
      </c>
      <c r="AH515">
        <v>0</v>
      </c>
      <c r="AI515" t="s">
        <v>139</v>
      </c>
      <c r="AK515" t="s">
        <v>283</v>
      </c>
      <c r="AM515" t="s">
        <v>141</v>
      </c>
      <c r="AN515" t="s">
        <v>7352</v>
      </c>
      <c r="BE515" s="15"/>
      <c r="BG515" t="s">
        <v>1721</v>
      </c>
      <c r="BH515">
        <v>0.5</v>
      </c>
      <c r="BI515" t="s">
        <v>139</v>
      </c>
      <c r="BJ515" s="15"/>
      <c r="BK515" t="s">
        <v>146</v>
      </c>
      <c r="BL515">
        <v>8</v>
      </c>
      <c r="BM515" s="16">
        <v>42107.805555555598</v>
      </c>
      <c r="BO515" s="16"/>
      <c r="BP515" t="s">
        <v>147</v>
      </c>
      <c r="BQ515" t="s">
        <v>147</v>
      </c>
      <c r="BR515">
        <v>0</v>
      </c>
      <c r="BS515">
        <v>0.5</v>
      </c>
      <c r="BT515" t="b">
        <v>0</v>
      </c>
      <c r="BU515">
        <v>0</v>
      </c>
      <c r="BV515">
        <v>0.5</v>
      </c>
      <c r="BW515">
        <v>0.25</v>
      </c>
      <c r="BX515" t="s">
        <v>1103</v>
      </c>
      <c r="BY515" t="s">
        <v>7344</v>
      </c>
      <c r="BZ515" t="s">
        <v>7345</v>
      </c>
      <c r="CA515" t="s">
        <v>7353</v>
      </c>
      <c r="CB515" t="s">
        <v>6870</v>
      </c>
      <c r="CD515" t="s">
        <v>7354</v>
      </c>
      <c r="CI515">
        <v>37.654699999999998</v>
      </c>
      <c r="CJ515">
        <v>-121.7419</v>
      </c>
      <c r="CL515" t="s">
        <v>1445</v>
      </c>
      <c r="CM515" t="s">
        <v>130</v>
      </c>
      <c r="CN515" t="s">
        <v>1971</v>
      </c>
      <c r="CO515" t="s">
        <v>298</v>
      </c>
      <c r="CV515" t="s">
        <v>154</v>
      </c>
      <c r="CW515" t="s">
        <v>6140</v>
      </c>
      <c r="CX515" t="s">
        <v>304</v>
      </c>
      <c r="DC515" s="15"/>
      <c r="DH515" t="s">
        <v>146</v>
      </c>
    </row>
    <row r="516" spans="1:112" x14ac:dyDescent="0.25">
      <c r="A516" t="s">
        <v>7344</v>
      </c>
      <c r="B516" t="s">
        <v>7345</v>
      </c>
      <c r="C516" t="s">
        <v>7416</v>
      </c>
      <c r="D516" t="s">
        <v>124</v>
      </c>
      <c r="E516" t="s">
        <v>125</v>
      </c>
      <c r="G516" s="15">
        <v>42107</v>
      </c>
      <c r="H516" t="s">
        <v>1569</v>
      </c>
      <c r="I516" t="s">
        <v>1197</v>
      </c>
      <c r="J516" s="15"/>
      <c r="M516" t="s">
        <v>1445</v>
      </c>
      <c r="N516" t="s">
        <v>6297</v>
      </c>
      <c r="T516" t="s">
        <v>7347</v>
      </c>
      <c r="V516" t="s">
        <v>7356</v>
      </c>
      <c r="AA516" t="s">
        <v>6479</v>
      </c>
      <c r="AB516" t="s">
        <v>7344</v>
      </c>
      <c r="AC516" t="s">
        <v>7349</v>
      </c>
      <c r="AD516" t="s">
        <v>7350</v>
      </c>
      <c r="AF516" t="s">
        <v>137</v>
      </c>
      <c r="AG516" t="s">
        <v>7351</v>
      </c>
      <c r="AH516">
        <v>0</v>
      </c>
      <c r="AI516" t="s">
        <v>139</v>
      </c>
      <c r="AK516" t="s">
        <v>283</v>
      </c>
      <c r="AM516" t="s">
        <v>141</v>
      </c>
      <c r="AN516" t="s">
        <v>7352</v>
      </c>
      <c r="BE516" s="15"/>
      <c r="BG516" t="s">
        <v>1721</v>
      </c>
      <c r="BH516">
        <v>0.5</v>
      </c>
      <c r="BI516" t="s">
        <v>139</v>
      </c>
      <c r="BJ516" s="15"/>
      <c r="BK516" t="s">
        <v>146</v>
      </c>
      <c r="BL516">
        <v>8</v>
      </c>
      <c r="BM516" s="16">
        <v>42107.878472222197</v>
      </c>
      <c r="BO516" s="16"/>
      <c r="BP516" t="s">
        <v>147</v>
      </c>
      <c r="BQ516" t="s">
        <v>147</v>
      </c>
      <c r="BR516">
        <v>0</v>
      </c>
      <c r="BS516">
        <v>0.5</v>
      </c>
      <c r="BT516" t="b">
        <v>0</v>
      </c>
      <c r="BU516">
        <v>0</v>
      </c>
      <c r="BV516">
        <v>0.5</v>
      </c>
      <c r="BW516">
        <v>0.25</v>
      </c>
      <c r="BX516" t="s">
        <v>1103</v>
      </c>
      <c r="BY516" t="s">
        <v>7344</v>
      </c>
      <c r="BZ516" t="s">
        <v>7345</v>
      </c>
      <c r="CA516" t="s">
        <v>7357</v>
      </c>
      <c r="CB516" t="s">
        <v>6870</v>
      </c>
      <c r="CD516" t="s">
        <v>7358</v>
      </c>
      <c r="CI516">
        <v>37.829799999999999</v>
      </c>
      <c r="CJ516">
        <v>-121.5574</v>
      </c>
      <c r="CL516" t="s">
        <v>1445</v>
      </c>
      <c r="CM516" t="s">
        <v>130</v>
      </c>
      <c r="CN516" t="s">
        <v>1971</v>
      </c>
      <c r="CO516" t="s">
        <v>298</v>
      </c>
      <c r="CP516" t="s">
        <v>2514</v>
      </c>
      <c r="CQ516" t="s">
        <v>130</v>
      </c>
      <c r="CT516" t="s">
        <v>1218</v>
      </c>
      <c r="CU516" t="s">
        <v>153</v>
      </c>
      <c r="CV516" t="s">
        <v>154</v>
      </c>
      <c r="CW516" t="s">
        <v>6140</v>
      </c>
      <c r="CX516" t="s">
        <v>321</v>
      </c>
      <c r="DC516" s="15"/>
      <c r="DH516" t="s">
        <v>146</v>
      </c>
    </row>
    <row r="517" spans="1:112" x14ac:dyDescent="0.25">
      <c r="A517" t="s">
        <v>7344</v>
      </c>
      <c r="B517" t="s">
        <v>7345</v>
      </c>
      <c r="C517" t="s">
        <v>7417</v>
      </c>
      <c r="D517" t="s">
        <v>124</v>
      </c>
      <c r="E517" t="s">
        <v>125</v>
      </c>
      <c r="G517" s="15">
        <v>42108</v>
      </c>
      <c r="H517" t="s">
        <v>7418</v>
      </c>
      <c r="I517" t="s">
        <v>1197</v>
      </c>
      <c r="J517" s="15"/>
      <c r="M517" t="s">
        <v>1445</v>
      </c>
      <c r="N517" t="s">
        <v>6297</v>
      </c>
      <c r="T517" t="s">
        <v>7347</v>
      </c>
      <c r="V517" t="s">
        <v>7364</v>
      </c>
      <c r="AA517" t="s">
        <v>6479</v>
      </c>
      <c r="AB517" t="s">
        <v>7344</v>
      </c>
      <c r="AC517" t="s">
        <v>7349</v>
      </c>
      <c r="AD517" t="s">
        <v>7350</v>
      </c>
      <c r="AF517" t="s">
        <v>137</v>
      </c>
      <c r="AG517" t="s">
        <v>7351</v>
      </c>
      <c r="AH517">
        <v>0</v>
      </c>
      <c r="AI517" t="s">
        <v>139</v>
      </c>
      <c r="AK517" t="s">
        <v>283</v>
      </c>
      <c r="AM517" t="s">
        <v>141</v>
      </c>
      <c r="AN517" t="s">
        <v>7352</v>
      </c>
      <c r="BE517" s="15"/>
      <c r="BG517" t="s">
        <v>1721</v>
      </c>
      <c r="BH517">
        <v>0.5</v>
      </c>
      <c r="BI517" t="s">
        <v>139</v>
      </c>
      <c r="BJ517" s="15"/>
      <c r="BK517" t="s">
        <v>146</v>
      </c>
      <c r="BL517">
        <v>8</v>
      </c>
      <c r="BM517" s="16">
        <v>42108.638888888898</v>
      </c>
      <c r="BO517" s="16"/>
      <c r="BP517" t="s">
        <v>147</v>
      </c>
      <c r="BQ517" t="s">
        <v>147</v>
      </c>
      <c r="BR517">
        <v>0</v>
      </c>
      <c r="BS517">
        <v>0.5</v>
      </c>
      <c r="BT517" t="b">
        <v>0</v>
      </c>
      <c r="BU517">
        <v>0</v>
      </c>
      <c r="BV517">
        <v>0.5</v>
      </c>
      <c r="BW517">
        <v>0.25</v>
      </c>
      <c r="BX517" t="s">
        <v>1103</v>
      </c>
      <c r="BY517" t="s">
        <v>7344</v>
      </c>
      <c r="BZ517" t="s">
        <v>7345</v>
      </c>
      <c r="CA517" t="s">
        <v>7365</v>
      </c>
      <c r="CB517" t="s">
        <v>6870</v>
      </c>
      <c r="CD517" t="s">
        <v>7358</v>
      </c>
      <c r="CI517">
        <v>37.801900000000003</v>
      </c>
      <c r="CJ517">
        <v>-121.6203</v>
      </c>
      <c r="CL517" t="s">
        <v>1445</v>
      </c>
      <c r="CM517" t="s">
        <v>130</v>
      </c>
      <c r="CN517" t="s">
        <v>1971</v>
      </c>
      <c r="CO517" t="s">
        <v>298</v>
      </c>
      <c r="CP517" t="s">
        <v>614</v>
      </c>
      <c r="CQ517" t="s">
        <v>130</v>
      </c>
      <c r="CT517" t="s">
        <v>1218</v>
      </c>
      <c r="CU517" t="s">
        <v>153</v>
      </c>
      <c r="CV517" t="s">
        <v>154</v>
      </c>
      <c r="CW517" t="s">
        <v>6140</v>
      </c>
      <c r="CX517" t="s">
        <v>321</v>
      </c>
      <c r="DC517" s="15"/>
      <c r="DH517" t="s">
        <v>146</v>
      </c>
    </row>
    <row r="518" spans="1:112" x14ac:dyDescent="0.25">
      <c r="A518" t="s">
        <v>7344</v>
      </c>
      <c r="B518" t="s">
        <v>7345</v>
      </c>
      <c r="C518" t="s">
        <v>7419</v>
      </c>
      <c r="D518" t="s">
        <v>124</v>
      </c>
      <c r="E518" t="s">
        <v>125</v>
      </c>
      <c r="G518" s="15">
        <v>42108</v>
      </c>
      <c r="H518" t="s">
        <v>1325</v>
      </c>
      <c r="I518" t="s">
        <v>1197</v>
      </c>
      <c r="J518" s="15"/>
      <c r="M518" t="s">
        <v>1445</v>
      </c>
      <c r="N518" t="s">
        <v>6297</v>
      </c>
      <c r="T518" t="s">
        <v>7347</v>
      </c>
      <c r="V518" t="s">
        <v>7368</v>
      </c>
      <c r="AA518" t="s">
        <v>6479</v>
      </c>
      <c r="AB518" t="s">
        <v>7344</v>
      </c>
      <c r="AC518" t="s">
        <v>7349</v>
      </c>
      <c r="AD518" t="s">
        <v>7350</v>
      </c>
      <c r="AF518" t="s">
        <v>137</v>
      </c>
      <c r="AG518" t="s">
        <v>7351</v>
      </c>
      <c r="AH518">
        <v>0</v>
      </c>
      <c r="AI518" t="s">
        <v>139</v>
      </c>
      <c r="AK518" t="s">
        <v>283</v>
      </c>
      <c r="AM518" t="s">
        <v>141</v>
      </c>
      <c r="AN518" t="s">
        <v>7352</v>
      </c>
      <c r="BE518" s="15"/>
      <c r="BG518" t="s">
        <v>1721</v>
      </c>
      <c r="BH518">
        <v>0.5</v>
      </c>
      <c r="BI518" t="s">
        <v>139</v>
      </c>
      <c r="BJ518" s="15"/>
      <c r="BK518" t="s">
        <v>146</v>
      </c>
      <c r="BL518">
        <v>8</v>
      </c>
      <c r="BM518" s="16">
        <v>42108.8125</v>
      </c>
      <c r="BO518" s="16"/>
      <c r="BP518" t="s">
        <v>147</v>
      </c>
      <c r="BQ518" t="s">
        <v>147</v>
      </c>
      <c r="BR518">
        <v>0</v>
      </c>
      <c r="BS518">
        <v>0.5</v>
      </c>
      <c r="BT518" t="b">
        <v>0</v>
      </c>
      <c r="BU518">
        <v>0</v>
      </c>
      <c r="BV518">
        <v>0.5</v>
      </c>
      <c r="BW518">
        <v>0.25</v>
      </c>
      <c r="BX518" t="s">
        <v>1103</v>
      </c>
      <c r="BY518" t="s">
        <v>7344</v>
      </c>
      <c r="BZ518" t="s">
        <v>7345</v>
      </c>
      <c r="CA518" t="s">
        <v>7369</v>
      </c>
      <c r="CB518" t="s">
        <v>6870</v>
      </c>
      <c r="CD518" t="s">
        <v>7370</v>
      </c>
      <c r="CI518">
        <v>38.2759</v>
      </c>
      <c r="CJ518">
        <v>-121.79649999999999</v>
      </c>
      <c r="CL518" t="s">
        <v>1445</v>
      </c>
      <c r="CM518" t="s">
        <v>130</v>
      </c>
      <c r="CN518" t="s">
        <v>1971</v>
      </c>
      <c r="CO518" t="s">
        <v>298</v>
      </c>
      <c r="CV518" t="s">
        <v>154</v>
      </c>
      <c r="CW518" t="s">
        <v>6140</v>
      </c>
      <c r="CX518" t="s">
        <v>7371</v>
      </c>
      <c r="DC518" s="15"/>
      <c r="DH518" t="s">
        <v>146</v>
      </c>
    </row>
    <row r="519" spans="1:112" x14ac:dyDescent="0.25">
      <c r="A519" t="s">
        <v>1400</v>
      </c>
      <c r="B519" t="s">
        <v>1401</v>
      </c>
      <c r="C519" t="s">
        <v>7420</v>
      </c>
      <c r="D519" t="s">
        <v>124</v>
      </c>
      <c r="E519" t="s">
        <v>125</v>
      </c>
      <c r="G519" s="15">
        <v>42109</v>
      </c>
      <c r="H519" t="s">
        <v>1466</v>
      </c>
      <c r="I519" t="s">
        <v>1197</v>
      </c>
      <c r="J519" s="15">
        <v>42109</v>
      </c>
      <c r="K519" t="s">
        <v>1466</v>
      </c>
      <c r="L519" t="s">
        <v>1197</v>
      </c>
      <c r="T519" t="s">
        <v>1404</v>
      </c>
      <c r="V519" t="s">
        <v>7421</v>
      </c>
      <c r="AA519" t="s">
        <v>1406</v>
      </c>
      <c r="AB519" t="s">
        <v>1400</v>
      </c>
      <c r="AC519" t="s">
        <v>1406</v>
      </c>
      <c r="AD519" t="s">
        <v>1407</v>
      </c>
      <c r="AF519" t="s">
        <v>137</v>
      </c>
      <c r="AG519" t="s">
        <v>1408</v>
      </c>
      <c r="AI519" t="s">
        <v>139</v>
      </c>
      <c r="AK519" t="s">
        <v>140</v>
      </c>
      <c r="AM519" t="s">
        <v>141</v>
      </c>
      <c r="AZ519" t="s">
        <v>1207</v>
      </c>
      <c r="BA519" t="s">
        <v>1208</v>
      </c>
      <c r="BB519" t="s">
        <v>1209</v>
      </c>
      <c r="BD519" t="s">
        <v>1409</v>
      </c>
      <c r="BE519" s="15">
        <v>42115</v>
      </c>
      <c r="BG519" t="s">
        <v>1410</v>
      </c>
      <c r="BH519">
        <v>0.5</v>
      </c>
      <c r="BI519" t="s">
        <v>139</v>
      </c>
      <c r="BJ519" s="15"/>
      <c r="BK519" t="s">
        <v>146</v>
      </c>
      <c r="BL519">
        <v>8</v>
      </c>
      <c r="BM519" s="16">
        <v>42109.701388888898</v>
      </c>
      <c r="BN519">
        <v>8</v>
      </c>
      <c r="BO519" s="16">
        <v>42109.701388888898</v>
      </c>
      <c r="BP519" t="s">
        <v>147</v>
      </c>
      <c r="BQ519" t="s">
        <v>147</v>
      </c>
      <c r="BS519">
        <v>0.5</v>
      </c>
      <c r="BT519" t="b">
        <v>0</v>
      </c>
      <c r="BV519">
        <v>0.5</v>
      </c>
      <c r="BW519">
        <v>0.25</v>
      </c>
      <c r="BX519" t="s">
        <v>1103</v>
      </c>
      <c r="BY519" t="s">
        <v>1400</v>
      </c>
      <c r="BZ519" t="s">
        <v>1401</v>
      </c>
      <c r="CA519" t="s">
        <v>7422</v>
      </c>
      <c r="CB519" t="s">
        <v>6870</v>
      </c>
      <c r="CD519" t="s">
        <v>1994</v>
      </c>
      <c r="CI519">
        <v>45.499290000000002</v>
      </c>
      <c r="CJ519">
        <v>-122.97563</v>
      </c>
      <c r="CN519" t="s">
        <v>135</v>
      </c>
      <c r="CO519" t="s">
        <v>298</v>
      </c>
      <c r="CV519" t="s">
        <v>154</v>
      </c>
      <c r="CW519" t="s">
        <v>524</v>
      </c>
      <c r="CX519" t="s">
        <v>1221</v>
      </c>
      <c r="DC519" s="15"/>
      <c r="DH519" t="s">
        <v>146</v>
      </c>
    </row>
    <row r="520" spans="1:112" x14ac:dyDescent="0.25">
      <c r="A520" t="s">
        <v>1400</v>
      </c>
      <c r="B520" t="s">
        <v>1401</v>
      </c>
      <c r="C520" t="s">
        <v>7423</v>
      </c>
      <c r="D520" t="s">
        <v>124</v>
      </c>
      <c r="E520" t="s">
        <v>125</v>
      </c>
      <c r="G520" s="15">
        <v>42109</v>
      </c>
      <c r="H520" t="s">
        <v>344</v>
      </c>
      <c r="I520" t="s">
        <v>1197</v>
      </c>
      <c r="J520" s="15">
        <v>42109</v>
      </c>
      <c r="K520" t="s">
        <v>344</v>
      </c>
      <c r="L520" t="s">
        <v>1197</v>
      </c>
      <c r="T520" t="s">
        <v>1404</v>
      </c>
      <c r="V520" t="s">
        <v>7424</v>
      </c>
      <c r="AA520" t="s">
        <v>1406</v>
      </c>
      <c r="AB520" t="s">
        <v>1400</v>
      </c>
      <c r="AC520" t="s">
        <v>1406</v>
      </c>
      <c r="AD520" t="s">
        <v>1407</v>
      </c>
      <c r="AF520" t="s">
        <v>137</v>
      </c>
      <c r="AG520" t="s">
        <v>1408</v>
      </c>
      <c r="AI520" t="s">
        <v>139</v>
      </c>
      <c r="AK520" t="s">
        <v>140</v>
      </c>
      <c r="AM520" t="s">
        <v>141</v>
      </c>
      <c r="AZ520" t="s">
        <v>1207</v>
      </c>
      <c r="BA520" t="s">
        <v>1208</v>
      </c>
      <c r="BB520" t="s">
        <v>1209</v>
      </c>
      <c r="BD520" t="s">
        <v>1409</v>
      </c>
      <c r="BE520" s="15">
        <v>42115</v>
      </c>
      <c r="BG520" t="s">
        <v>1410</v>
      </c>
      <c r="BH520">
        <v>0.5</v>
      </c>
      <c r="BI520" t="s">
        <v>139</v>
      </c>
      <c r="BJ520" s="15"/>
      <c r="BK520" t="s">
        <v>146</v>
      </c>
      <c r="BL520">
        <v>8</v>
      </c>
      <c r="BM520" s="16">
        <v>42109.736111111102</v>
      </c>
      <c r="BN520">
        <v>8</v>
      </c>
      <c r="BO520" s="16">
        <v>42109.736111111102</v>
      </c>
      <c r="BP520" t="s">
        <v>147</v>
      </c>
      <c r="BQ520" t="s">
        <v>147</v>
      </c>
      <c r="BS520">
        <v>0.5</v>
      </c>
      <c r="BT520" t="b">
        <v>0</v>
      </c>
      <c r="BV520">
        <v>0.5</v>
      </c>
      <c r="BW520">
        <v>0.25</v>
      </c>
      <c r="BX520" t="s">
        <v>1103</v>
      </c>
      <c r="BY520" t="s">
        <v>1400</v>
      </c>
      <c r="BZ520" t="s">
        <v>1401</v>
      </c>
      <c r="CA520" t="s">
        <v>7425</v>
      </c>
      <c r="CB520" t="s">
        <v>6870</v>
      </c>
      <c r="CD520" t="s">
        <v>1994</v>
      </c>
      <c r="CI520">
        <v>45.498280000000001</v>
      </c>
      <c r="CJ520">
        <v>-122.97814</v>
      </c>
      <c r="CN520" t="s">
        <v>135</v>
      </c>
      <c r="CO520" t="s">
        <v>298</v>
      </c>
      <c r="CV520" t="s">
        <v>154</v>
      </c>
      <c r="CW520" t="s">
        <v>524</v>
      </c>
      <c r="CX520" t="s">
        <v>1221</v>
      </c>
      <c r="DC520" s="15"/>
      <c r="DH520" t="s">
        <v>146</v>
      </c>
    </row>
    <row r="521" spans="1:112" x14ac:dyDescent="0.25">
      <c r="A521" t="s">
        <v>1400</v>
      </c>
      <c r="B521" t="s">
        <v>1401</v>
      </c>
      <c r="C521" t="s">
        <v>7426</v>
      </c>
      <c r="D521" t="s">
        <v>124</v>
      </c>
      <c r="E521" t="s">
        <v>125</v>
      </c>
      <c r="F521" t="s">
        <v>6402</v>
      </c>
      <c r="G521" s="15">
        <v>42109</v>
      </c>
      <c r="H521" t="s">
        <v>212</v>
      </c>
      <c r="I521" t="s">
        <v>1197</v>
      </c>
      <c r="J521" s="15">
        <v>42109</v>
      </c>
      <c r="K521" t="s">
        <v>212</v>
      </c>
      <c r="L521" t="s">
        <v>1197</v>
      </c>
      <c r="T521" t="s">
        <v>1404</v>
      </c>
      <c r="V521" t="s">
        <v>7427</v>
      </c>
      <c r="AA521" t="s">
        <v>1406</v>
      </c>
      <c r="AB521" t="s">
        <v>1400</v>
      </c>
      <c r="AC521" t="s">
        <v>1406</v>
      </c>
      <c r="AD521" t="s">
        <v>1407</v>
      </c>
      <c r="AF521" t="s">
        <v>137</v>
      </c>
      <c r="AG521" t="s">
        <v>1408</v>
      </c>
      <c r="AI521" t="s">
        <v>139</v>
      </c>
      <c r="AK521" t="s">
        <v>140</v>
      </c>
      <c r="AM521" t="s">
        <v>141</v>
      </c>
      <c r="AZ521" t="s">
        <v>1207</v>
      </c>
      <c r="BA521" t="s">
        <v>1208</v>
      </c>
      <c r="BB521" t="s">
        <v>1209</v>
      </c>
      <c r="BD521" t="s">
        <v>1409</v>
      </c>
      <c r="BE521" s="15">
        <v>42115</v>
      </c>
      <c r="BG521" t="s">
        <v>1410</v>
      </c>
      <c r="BH521">
        <v>0.5</v>
      </c>
      <c r="BI521" t="s">
        <v>139</v>
      </c>
      <c r="BJ521" s="15"/>
      <c r="BK521" t="s">
        <v>146</v>
      </c>
      <c r="BL521">
        <v>8</v>
      </c>
      <c r="BM521" s="16">
        <v>42109.798611111102</v>
      </c>
      <c r="BN521">
        <v>8</v>
      </c>
      <c r="BO521" s="16">
        <v>42109.798611111102</v>
      </c>
      <c r="BP521" t="s">
        <v>147</v>
      </c>
      <c r="BQ521" t="s">
        <v>147</v>
      </c>
      <c r="BS521">
        <v>0.5</v>
      </c>
      <c r="BT521" t="b">
        <v>0</v>
      </c>
      <c r="BV521">
        <v>0.5</v>
      </c>
      <c r="BW521">
        <v>0.25</v>
      </c>
      <c r="BX521" t="s">
        <v>1103</v>
      </c>
      <c r="BY521" t="s">
        <v>1400</v>
      </c>
      <c r="BZ521" t="s">
        <v>1401</v>
      </c>
      <c r="CA521" t="s">
        <v>7428</v>
      </c>
      <c r="CB521" t="s">
        <v>5014</v>
      </c>
      <c r="CD521" t="s">
        <v>1994</v>
      </c>
      <c r="CI521">
        <v>45.491419999999998</v>
      </c>
      <c r="CJ521">
        <v>-122.97919</v>
      </c>
      <c r="CN521" t="s">
        <v>135</v>
      </c>
      <c r="CO521" t="s">
        <v>298</v>
      </c>
      <c r="CV521" t="s">
        <v>154</v>
      </c>
      <c r="CW521" t="s">
        <v>524</v>
      </c>
      <c r="CX521" t="s">
        <v>1221</v>
      </c>
      <c r="DC521" s="15"/>
      <c r="DH521" t="s">
        <v>146</v>
      </c>
    </row>
    <row r="522" spans="1:112" x14ac:dyDescent="0.25">
      <c r="A522" t="s">
        <v>1400</v>
      </c>
      <c r="B522" t="s">
        <v>1401</v>
      </c>
      <c r="C522" t="s">
        <v>7429</v>
      </c>
      <c r="D522" t="s">
        <v>124</v>
      </c>
      <c r="E522" t="s">
        <v>125</v>
      </c>
      <c r="F522" t="s">
        <v>6642</v>
      </c>
      <c r="G522" s="15">
        <v>42116</v>
      </c>
      <c r="H522" t="s">
        <v>1362</v>
      </c>
      <c r="I522" t="s">
        <v>1197</v>
      </c>
      <c r="J522" s="15">
        <v>42116</v>
      </c>
      <c r="K522" t="s">
        <v>1362</v>
      </c>
      <c r="L522" t="s">
        <v>1197</v>
      </c>
      <c r="T522" t="s">
        <v>1404</v>
      </c>
      <c r="V522" t="s">
        <v>7430</v>
      </c>
      <c r="AA522" t="s">
        <v>1406</v>
      </c>
      <c r="AB522" t="s">
        <v>1400</v>
      </c>
      <c r="AC522" t="s">
        <v>1406</v>
      </c>
      <c r="AD522" t="s">
        <v>1407</v>
      </c>
      <c r="AF522" t="s">
        <v>137</v>
      </c>
      <c r="AG522" t="s">
        <v>1408</v>
      </c>
      <c r="AI522" t="s">
        <v>139</v>
      </c>
      <c r="AK522" t="s">
        <v>140</v>
      </c>
      <c r="AM522" t="s">
        <v>141</v>
      </c>
      <c r="AZ522" t="s">
        <v>1207</v>
      </c>
      <c r="BA522" t="s">
        <v>1208</v>
      </c>
      <c r="BB522" t="s">
        <v>1209</v>
      </c>
      <c r="BD522" t="s">
        <v>1409</v>
      </c>
      <c r="BE522" s="15">
        <v>42122</v>
      </c>
      <c r="BG522" t="s">
        <v>1410</v>
      </c>
      <c r="BH522">
        <v>0.5</v>
      </c>
      <c r="BI522" t="s">
        <v>139</v>
      </c>
      <c r="BJ522" s="15"/>
      <c r="BK522" t="s">
        <v>146</v>
      </c>
      <c r="BL522">
        <v>8</v>
      </c>
      <c r="BM522" s="16">
        <v>42116.743055555598</v>
      </c>
      <c r="BN522">
        <v>8</v>
      </c>
      <c r="BO522" s="16">
        <v>42116.743055555598</v>
      </c>
      <c r="BP522" t="s">
        <v>147</v>
      </c>
      <c r="BQ522" t="s">
        <v>147</v>
      </c>
      <c r="BS522">
        <v>0.5</v>
      </c>
      <c r="BT522" t="b">
        <v>0</v>
      </c>
      <c r="BV522">
        <v>0.5</v>
      </c>
      <c r="BW522">
        <v>0.25</v>
      </c>
      <c r="BX522" t="s">
        <v>1103</v>
      </c>
      <c r="BY522" t="s">
        <v>1400</v>
      </c>
      <c r="BZ522" t="s">
        <v>1401</v>
      </c>
      <c r="CA522" t="s">
        <v>7431</v>
      </c>
      <c r="CB522" t="s">
        <v>7194</v>
      </c>
      <c r="CD522" t="s">
        <v>3417</v>
      </c>
      <c r="CI522">
        <v>43.687820000000002</v>
      </c>
      <c r="CJ522">
        <v>-124.07089120000001</v>
      </c>
      <c r="CK522" t="s">
        <v>294</v>
      </c>
      <c r="CN522" t="s">
        <v>3003</v>
      </c>
      <c r="CO522" t="s">
        <v>298</v>
      </c>
      <c r="CV522" t="s">
        <v>154</v>
      </c>
      <c r="CW522" t="s">
        <v>524</v>
      </c>
      <c r="CX522" t="s">
        <v>400</v>
      </c>
      <c r="DC522" s="15"/>
      <c r="DH522" t="s">
        <v>146</v>
      </c>
    </row>
    <row r="523" spans="1:112" x14ac:dyDescent="0.25">
      <c r="A523" t="s">
        <v>1400</v>
      </c>
      <c r="B523" t="s">
        <v>1401</v>
      </c>
      <c r="C523" t="s">
        <v>7432</v>
      </c>
      <c r="D523" t="s">
        <v>124</v>
      </c>
      <c r="E523" t="s">
        <v>125</v>
      </c>
      <c r="F523" t="s">
        <v>6642</v>
      </c>
      <c r="G523" s="15">
        <v>42116</v>
      </c>
      <c r="H523" t="s">
        <v>188</v>
      </c>
      <c r="I523" t="s">
        <v>1197</v>
      </c>
      <c r="J523" s="15">
        <v>42116</v>
      </c>
      <c r="K523" t="s">
        <v>188</v>
      </c>
      <c r="L523" t="s">
        <v>1197</v>
      </c>
      <c r="T523" t="s">
        <v>1404</v>
      </c>
      <c r="V523" t="s">
        <v>7433</v>
      </c>
      <c r="AA523" t="s">
        <v>1406</v>
      </c>
      <c r="AB523" t="s">
        <v>1400</v>
      </c>
      <c r="AC523" t="s">
        <v>1406</v>
      </c>
      <c r="AD523" t="s">
        <v>1407</v>
      </c>
      <c r="AF523" t="s">
        <v>137</v>
      </c>
      <c r="AG523" t="s">
        <v>1408</v>
      </c>
      <c r="AI523" t="s">
        <v>139</v>
      </c>
      <c r="AK523" t="s">
        <v>140</v>
      </c>
      <c r="AM523" t="s">
        <v>141</v>
      </c>
      <c r="AZ523" t="s">
        <v>1207</v>
      </c>
      <c r="BA523" t="s">
        <v>1208</v>
      </c>
      <c r="BB523" t="s">
        <v>1209</v>
      </c>
      <c r="BD523" t="s">
        <v>1409</v>
      </c>
      <c r="BE523" s="15">
        <v>42122</v>
      </c>
      <c r="BG523" t="s">
        <v>1410</v>
      </c>
      <c r="BH523">
        <v>0.5</v>
      </c>
      <c r="BI523" t="s">
        <v>139</v>
      </c>
      <c r="BJ523" s="15"/>
      <c r="BK523" t="s">
        <v>146</v>
      </c>
      <c r="BL523">
        <v>8</v>
      </c>
      <c r="BM523" s="16">
        <v>42116.791666666701</v>
      </c>
      <c r="BN523">
        <v>8</v>
      </c>
      <c r="BO523" s="16">
        <v>42116.791666666701</v>
      </c>
      <c r="BP523" t="s">
        <v>147</v>
      </c>
      <c r="BQ523" t="s">
        <v>147</v>
      </c>
      <c r="BS523">
        <v>0.5</v>
      </c>
      <c r="BT523" t="b">
        <v>0</v>
      </c>
      <c r="BV523">
        <v>0.5</v>
      </c>
      <c r="BW523">
        <v>0.25</v>
      </c>
      <c r="BX523" t="s">
        <v>1103</v>
      </c>
      <c r="BY523" t="s">
        <v>1400</v>
      </c>
      <c r="BZ523" t="s">
        <v>1401</v>
      </c>
      <c r="CA523" t="s">
        <v>7434</v>
      </c>
      <c r="CB523" t="s">
        <v>6448</v>
      </c>
      <c r="CD523" t="s">
        <v>3417</v>
      </c>
      <c r="CI523">
        <v>43.690556000000001</v>
      </c>
      <c r="CJ523">
        <v>-124.071389</v>
      </c>
      <c r="CN523" t="s">
        <v>135</v>
      </c>
      <c r="CO523" t="s">
        <v>298</v>
      </c>
      <c r="CV523" t="s">
        <v>154</v>
      </c>
      <c r="CW523" t="s">
        <v>524</v>
      </c>
      <c r="CX523" t="s">
        <v>400</v>
      </c>
      <c r="DC523" s="15"/>
      <c r="DH523" t="s">
        <v>146</v>
      </c>
    </row>
    <row r="524" spans="1:112" x14ac:dyDescent="0.25">
      <c r="A524" t="s">
        <v>1400</v>
      </c>
      <c r="B524" t="s">
        <v>1401</v>
      </c>
      <c r="C524" t="s">
        <v>7435</v>
      </c>
      <c r="D524" t="s">
        <v>124</v>
      </c>
      <c r="E524" t="s">
        <v>125</v>
      </c>
      <c r="F524" t="s">
        <v>6402</v>
      </c>
      <c r="G524" s="15">
        <v>42116</v>
      </c>
      <c r="H524" t="s">
        <v>875</v>
      </c>
      <c r="I524" t="s">
        <v>1197</v>
      </c>
      <c r="J524" s="15">
        <v>42116</v>
      </c>
      <c r="K524" t="s">
        <v>875</v>
      </c>
      <c r="L524" t="s">
        <v>1197</v>
      </c>
      <c r="T524" t="s">
        <v>1404</v>
      </c>
      <c r="V524" t="s">
        <v>7436</v>
      </c>
      <c r="AA524" t="s">
        <v>1406</v>
      </c>
      <c r="AB524" t="s">
        <v>1400</v>
      </c>
      <c r="AC524" t="s">
        <v>1406</v>
      </c>
      <c r="AD524" t="s">
        <v>1407</v>
      </c>
      <c r="AF524" t="s">
        <v>137</v>
      </c>
      <c r="AG524" t="s">
        <v>1408</v>
      </c>
      <c r="AI524" t="s">
        <v>139</v>
      </c>
      <c r="AK524" t="s">
        <v>140</v>
      </c>
      <c r="AM524" t="s">
        <v>141</v>
      </c>
      <c r="AZ524" t="s">
        <v>1207</v>
      </c>
      <c r="BA524" t="s">
        <v>1208</v>
      </c>
      <c r="BB524" t="s">
        <v>1209</v>
      </c>
      <c r="BD524" t="s">
        <v>1409</v>
      </c>
      <c r="BE524" s="15">
        <v>42123</v>
      </c>
      <c r="BG524" t="s">
        <v>1410</v>
      </c>
      <c r="BH524">
        <v>0.5</v>
      </c>
      <c r="BI524" t="s">
        <v>139</v>
      </c>
      <c r="BJ524" s="15"/>
      <c r="BK524" t="s">
        <v>146</v>
      </c>
      <c r="BL524">
        <v>8</v>
      </c>
      <c r="BM524" s="16">
        <v>42116.854166666701</v>
      </c>
      <c r="BN524">
        <v>8</v>
      </c>
      <c r="BO524" s="16">
        <v>42116.854166666701</v>
      </c>
      <c r="BP524" t="s">
        <v>147</v>
      </c>
      <c r="BQ524" t="s">
        <v>147</v>
      </c>
      <c r="BS524">
        <v>0.5</v>
      </c>
      <c r="BT524" t="b">
        <v>0</v>
      </c>
      <c r="BV524">
        <v>0.5</v>
      </c>
      <c r="BW524">
        <v>0.25</v>
      </c>
      <c r="BX524" t="s">
        <v>1103</v>
      </c>
      <c r="BY524" t="s">
        <v>1400</v>
      </c>
      <c r="BZ524" t="s">
        <v>1401</v>
      </c>
      <c r="CA524" t="s">
        <v>7437</v>
      </c>
      <c r="CB524" t="s">
        <v>5014</v>
      </c>
      <c r="CC524" t="s">
        <v>1421</v>
      </c>
      <c r="CD524" t="s">
        <v>3417</v>
      </c>
      <c r="CI524">
        <v>43.688333</v>
      </c>
      <c r="CJ524">
        <v>-124.068056</v>
      </c>
      <c r="CN524" t="s">
        <v>135</v>
      </c>
      <c r="CO524" t="s">
        <v>298</v>
      </c>
      <c r="CV524" t="s">
        <v>154</v>
      </c>
      <c r="CW524" t="s">
        <v>524</v>
      </c>
      <c r="CX524" t="s">
        <v>400</v>
      </c>
      <c r="DC524" s="15"/>
      <c r="DH524" t="s">
        <v>146</v>
      </c>
    </row>
    <row r="525" spans="1:112" x14ac:dyDescent="0.25">
      <c r="A525" t="s">
        <v>1400</v>
      </c>
      <c r="B525" t="s">
        <v>1401</v>
      </c>
      <c r="C525" t="s">
        <v>7438</v>
      </c>
      <c r="D525" t="s">
        <v>124</v>
      </c>
      <c r="E525" t="s">
        <v>125</v>
      </c>
      <c r="F525" t="s">
        <v>6402</v>
      </c>
      <c r="G525" s="15">
        <v>42137</v>
      </c>
      <c r="H525" t="s">
        <v>266</v>
      </c>
      <c r="I525" t="s">
        <v>1197</v>
      </c>
      <c r="J525" s="15">
        <v>42137</v>
      </c>
      <c r="K525" t="s">
        <v>266</v>
      </c>
      <c r="L525" t="s">
        <v>1197</v>
      </c>
      <c r="T525" t="s">
        <v>1404</v>
      </c>
      <c r="V525" t="s">
        <v>7439</v>
      </c>
      <c r="AA525" t="s">
        <v>1406</v>
      </c>
      <c r="AB525" t="s">
        <v>1400</v>
      </c>
      <c r="AC525" t="s">
        <v>1406</v>
      </c>
      <c r="AD525" t="s">
        <v>1407</v>
      </c>
      <c r="AF525" t="s">
        <v>137</v>
      </c>
      <c r="AG525" t="s">
        <v>1408</v>
      </c>
      <c r="AI525" t="s">
        <v>139</v>
      </c>
      <c r="AK525" t="s">
        <v>140</v>
      </c>
      <c r="AM525" t="s">
        <v>141</v>
      </c>
      <c r="AZ525" t="s">
        <v>1207</v>
      </c>
      <c r="BA525" t="s">
        <v>1208</v>
      </c>
      <c r="BB525" t="s">
        <v>1209</v>
      </c>
      <c r="BD525" t="s">
        <v>1409</v>
      </c>
      <c r="BE525" s="15">
        <v>42140</v>
      </c>
      <c r="BG525" t="s">
        <v>1410</v>
      </c>
      <c r="BH525">
        <v>0.5</v>
      </c>
      <c r="BI525" t="s">
        <v>139</v>
      </c>
      <c r="BJ525" s="15"/>
      <c r="BK525" t="s">
        <v>146</v>
      </c>
      <c r="BL525">
        <v>8</v>
      </c>
      <c r="BM525" s="16">
        <v>42137.809027777803</v>
      </c>
      <c r="BN525">
        <v>8</v>
      </c>
      <c r="BO525" s="16">
        <v>42137.809027777803</v>
      </c>
      <c r="BP525" t="s">
        <v>147</v>
      </c>
      <c r="BQ525" t="s">
        <v>147</v>
      </c>
      <c r="BS525">
        <v>0.5</v>
      </c>
      <c r="BT525" t="b">
        <v>0</v>
      </c>
      <c r="BV525">
        <v>0.5</v>
      </c>
      <c r="BW525">
        <v>0.25</v>
      </c>
      <c r="BX525" t="s">
        <v>1103</v>
      </c>
      <c r="BY525" t="s">
        <v>1400</v>
      </c>
      <c r="BZ525" t="s">
        <v>1401</v>
      </c>
      <c r="CA525" t="s">
        <v>7440</v>
      </c>
      <c r="CB525" t="s">
        <v>5014</v>
      </c>
      <c r="CD525" t="s">
        <v>2914</v>
      </c>
      <c r="CI525">
        <v>42.949289999999998</v>
      </c>
      <c r="CJ525">
        <v>-123.37282999999999</v>
      </c>
      <c r="CN525" t="s">
        <v>135</v>
      </c>
      <c r="CO525" t="s">
        <v>298</v>
      </c>
      <c r="CV525" t="s">
        <v>154</v>
      </c>
      <c r="CW525" t="s">
        <v>524</v>
      </c>
      <c r="CX525" t="s">
        <v>400</v>
      </c>
      <c r="DC525" s="15"/>
      <c r="DH525" t="s">
        <v>146</v>
      </c>
    </row>
    <row r="526" spans="1:112" x14ac:dyDescent="0.25">
      <c r="A526" t="s">
        <v>1400</v>
      </c>
      <c r="B526" t="s">
        <v>1401</v>
      </c>
      <c r="C526" t="s">
        <v>7441</v>
      </c>
      <c r="D526" t="s">
        <v>124</v>
      </c>
      <c r="E526" t="s">
        <v>125</v>
      </c>
      <c r="F526" t="s">
        <v>6402</v>
      </c>
      <c r="G526" s="15">
        <v>42137</v>
      </c>
      <c r="H526" t="s">
        <v>875</v>
      </c>
      <c r="I526" t="s">
        <v>1197</v>
      </c>
      <c r="J526" s="15">
        <v>42137</v>
      </c>
      <c r="K526" t="s">
        <v>875</v>
      </c>
      <c r="L526" t="s">
        <v>1197</v>
      </c>
      <c r="T526" t="s">
        <v>1404</v>
      </c>
      <c r="V526" t="s">
        <v>7442</v>
      </c>
      <c r="AA526" t="s">
        <v>1406</v>
      </c>
      <c r="AB526" t="s">
        <v>1400</v>
      </c>
      <c r="AC526" t="s">
        <v>1406</v>
      </c>
      <c r="AD526" t="s">
        <v>1407</v>
      </c>
      <c r="AF526" t="s">
        <v>137</v>
      </c>
      <c r="AG526" t="s">
        <v>1408</v>
      </c>
      <c r="AI526" t="s">
        <v>139</v>
      </c>
      <c r="AK526" t="s">
        <v>140</v>
      </c>
      <c r="AM526" t="s">
        <v>141</v>
      </c>
      <c r="AZ526" t="s">
        <v>1207</v>
      </c>
      <c r="BA526" t="s">
        <v>1208</v>
      </c>
      <c r="BB526" t="s">
        <v>1209</v>
      </c>
      <c r="BD526" t="s">
        <v>1409</v>
      </c>
      <c r="BE526" s="15">
        <v>42140</v>
      </c>
      <c r="BG526" t="s">
        <v>1410</v>
      </c>
      <c r="BH526">
        <v>0.5</v>
      </c>
      <c r="BI526" t="s">
        <v>139</v>
      </c>
      <c r="BJ526" s="15"/>
      <c r="BK526" t="s">
        <v>146</v>
      </c>
      <c r="BL526">
        <v>8</v>
      </c>
      <c r="BM526" s="16">
        <v>42137.854166666701</v>
      </c>
      <c r="BN526">
        <v>8</v>
      </c>
      <c r="BO526" s="16">
        <v>42137.854166666701</v>
      </c>
      <c r="BP526" t="s">
        <v>147</v>
      </c>
      <c r="BQ526" t="s">
        <v>147</v>
      </c>
      <c r="BS526">
        <v>0.5</v>
      </c>
      <c r="BT526" t="b">
        <v>0</v>
      </c>
      <c r="BV526">
        <v>0.5</v>
      </c>
      <c r="BW526">
        <v>0.25</v>
      </c>
      <c r="BX526" t="s">
        <v>1103</v>
      </c>
      <c r="BY526" t="s">
        <v>1400</v>
      </c>
      <c r="BZ526" t="s">
        <v>1401</v>
      </c>
      <c r="CA526" t="s">
        <v>7443</v>
      </c>
      <c r="CB526" t="s">
        <v>5014</v>
      </c>
      <c r="CD526" t="s">
        <v>2914</v>
      </c>
      <c r="CI526">
        <v>42.949309999999997</v>
      </c>
      <c r="CJ526">
        <v>-123.37066</v>
      </c>
      <c r="CN526" t="s">
        <v>135</v>
      </c>
      <c r="CO526" t="s">
        <v>298</v>
      </c>
      <c r="CV526" t="s">
        <v>154</v>
      </c>
      <c r="CW526" t="s">
        <v>524</v>
      </c>
      <c r="CX526" t="s">
        <v>400</v>
      </c>
      <c r="DC526" s="15"/>
      <c r="DH526" t="s">
        <v>146</v>
      </c>
    </row>
    <row r="527" spans="1:112" x14ac:dyDescent="0.25">
      <c r="A527" t="s">
        <v>1400</v>
      </c>
      <c r="B527" t="s">
        <v>1401</v>
      </c>
      <c r="C527" t="s">
        <v>7444</v>
      </c>
      <c r="D527" t="s">
        <v>124</v>
      </c>
      <c r="E527" t="s">
        <v>125</v>
      </c>
      <c r="F527" t="s">
        <v>6402</v>
      </c>
      <c r="G527" s="15">
        <v>42137</v>
      </c>
      <c r="H527" t="s">
        <v>2017</v>
      </c>
      <c r="I527" t="s">
        <v>1197</v>
      </c>
      <c r="J527" s="15">
        <v>42137</v>
      </c>
      <c r="K527" t="s">
        <v>2017</v>
      </c>
      <c r="L527" t="s">
        <v>1197</v>
      </c>
      <c r="T527" t="s">
        <v>1404</v>
      </c>
      <c r="V527" t="s">
        <v>7445</v>
      </c>
      <c r="AA527" t="s">
        <v>1406</v>
      </c>
      <c r="AB527" t="s">
        <v>1400</v>
      </c>
      <c r="AC527" t="s">
        <v>1406</v>
      </c>
      <c r="AD527" t="s">
        <v>1407</v>
      </c>
      <c r="AF527" t="s">
        <v>137</v>
      </c>
      <c r="AG527" t="s">
        <v>1408</v>
      </c>
      <c r="AI527" t="s">
        <v>139</v>
      </c>
      <c r="AK527" t="s">
        <v>140</v>
      </c>
      <c r="AM527" t="s">
        <v>141</v>
      </c>
      <c r="AZ527" t="s">
        <v>1207</v>
      </c>
      <c r="BA527" t="s">
        <v>1208</v>
      </c>
      <c r="BB527" t="s">
        <v>1209</v>
      </c>
      <c r="BD527" t="s">
        <v>1409</v>
      </c>
      <c r="BE527" s="15">
        <v>42140</v>
      </c>
      <c r="BG527" t="s">
        <v>1410</v>
      </c>
      <c r="BH527">
        <v>0.5</v>
      </c>
      <c r="BI527" t="s">
        <v>139</v>
      </c>
      <c r="BJ527" s="15"/>
      <c r="BK527" t="s">
        <v>146</v>
      </c>
      <c r="BL527">
        <v>8</v>
      </c>
      <c r="BM527" s="16">
        <v>42137.895833333299</v>
      </c>
      <c r="BN527">
        <v>8</v>
      </c>
      <c r="BO527" s="16">
        <v>42137.895833333299</v>
      </c>
      <c r="BP527" t="s">
        <v>147</v>
      </c>
      <c r="BQ527" t="s">
        <v>147</v>
      </c>
      <c r="BS527">
        <v>0.5</v>
      </c>
      <c r="BT527" t="b">
        <v>0</v>
      </c>
      <c r="BV527">
        <v>0.5</v>
      </c>
      <c r="BW527">
        <v>0.25</v>
      </c>
      <c r="BX527" t="s">
        <v>1103</v>
      </c>
      <c r="BY527" t="s">
        <v>1400</v>
      </c>
      <c r="BZ527" t="s">
        <v>1401</v>
      </c>
      <c r="CA527" t="s">
        <v>7446</v>
      </c>
      <c r="CB527" t="s">
        <v>5014</v>
      </c>
      <c r="CD527" t="s">
        <v>2914</v>
      </c>
      <c r="CI527">
        <v>42.948700000000002</v>
      </c>
      <c r="CJ527">
        <v>-123.37044</v>
      </c>
      <c r="CN527" t="s">
        <v>135</v>
      </c>
      <c r="CO527" t="s">
        <v>298</v>
      </c>
      <c r="CV527" t="s">
        <v>154</v>
      </c>
      <c r="CW527" t="s">
        <v>524</v>
      </c>
      <c r="CX527" t="s">
        <v>400</v>
      </c>
      <c r="DC527" s="15"/>
      <c r="DH527" t="s">
        <v>146</v>
      </c>
    </row>
    <row r="528" spans="1:112" x14ac:dyDescent="0.25">
      <c r="A528" t="s">
        <v>1400</v>
      </c>
      <c r="B528" t="s">
        <v>1401</v>
      </c>
      <c r="C528" t="s">
        <v>7447</v>
      </c>
      <c r="D528" t="s">
        <v>124</v>
      </c>
      <c r="E528" t="s">
        <v>125</v>
      </c>
      <c r="F528" t="s">
        <v>6402</v>
      </c>
      <c r="G528" s="15">
        <v>42137</v>
      </c>
      <c r="H528" t="s">
        <v>2295</v>
      </c>
      <c r="I528" t="s">
        <v>1197</v>
      </c>
      <c r="J528" s="15">
        <v>42137</v>
      </c>
      <c r="K528" t="s">
        <v>2295</v>
      </c>
      <c r="L528" t="s">
        <v>1197</v>
      </c>
      <c r="T528" t="s">
        <v>1404</v>
      </c>
      <c r="V528" t="s">
        <v>7448</v>
      </c>
      <c r="AA528" t="s">
        <v>1406</v>
      </c>
      <c r="AB528" t="s">
        <v>1400</v>
      </c>
      <c r="AC528" t="s">
        <v>1406</v>
      </c>
      <c r="AD528" t="s">
        <v>1407</v>
      </c>
      <c r="AF528" t="s">
        <v>137</v>
      </c>
      <c r="AG528" t="s">
        <v>1408</v>
      </c>
      <c r="AI528" t="s">
        <v>139</v>
      </c>
      <c r="AK528" t="s">
        <v>140</v>
      </c>
      <c r="AM528" t="s">
        <v>141</v>
      </c>
      <c r="AZ528" t="s">
        <v>1207</v>
      </c>
      <c r="BA528" t="s">
        <v>1208</v>
      </c>
      <c r="BB528" t="s">
        <v>1209</v>
      </c>
      <c r="BD528" t="s">
        <v>1409</v>
      </c>
      <c r="BE528" s="15">
        <v>42140</v>
      </c>
      <c r="BG528" t="s">
        <v>1410</v>
      </c>
      <c r="BH528">
        <v>0.5</v>
      </c>
      <c r="BI528" t="s">
        <v>139</v>
      </c>
      <c r="BJ528" s="15"/>
      <c r="BK528" t="s">
        <v>146</v>
      </c>
      <c r="BL528">
        <v>8</v>
      </c>
      <c r="BM528" s="16">
        <v>42137.920138888898</v>
      </c>
      <c r="BN528">
        <v>8</v>
      </c>
      <c r="BO528" s="16">
        <v>42137.920138888898</v>
      </c>
      <c r="BP528" t="s">
        <v>147</v>
      </c>
      <c r="BQ528" t="s">
        <v>147</v>
      </c>
      <c r="BS528">
        <v>0.5</v>
      </c>
      <c r="BT528" t="b">
        <v>0</v>
      </c>
      <c r="BV528">
        <v>0.5</v>
      </c>
      <c r="BW528">
        <v>0.25</v>
      </c>
      <c r="BX528" t="s">
        <v>1103</v>
      </c>
      <c r="BY528" t="s">
        <v>1400</v>
      </c>
      <c r="BZ528" t="s">
        <v>1401</v>
      </c>
      <c r="CA528" t="s">
        <v>7449</v>
      </c>
      <c r="CB528" t="s">
        <v>5014</v>
      </c>
      <c r="CD528" t="s">
        <v>2914</v>
      </c>
      <c r="CI528">
        <v>42.948599999999999</v>
      </c>
      <c r="CJ528">
        <v>-123.37045000000001</v>
      </c>
      <c r="CN528" t="s">
        <v>135</v>
      </c>
      <c r="CO528" t="s">
        <v>298</v>
      </c>
      <c r="CV528" t="s">
        <v>154</v>
      </c>
      <c r="CW528" t="s">
        <v>524</v>
      </c>
      <c r="CX528" t="s">
        <v>400</v>
      </c>
      <c r="DC528" s="15"/>
      <c r="DH528" t="s">
        <v>146</v>
      </c>
    </row>
    <row r="529" spans="1:112" x14ac:dyDescent="0.25">
      <c r="A529" t="s">
        <v>7344</v>
      </c>
      <c r="B529" t="s">
        <v>7345</v>
      </c>
      <c r="C529" t="s">
        <v>7450</v>
      </c>
      <c r="D529" t="s">
        <v>124</v>
      </c>
      <c r="E529" t="s">
        <v>125</v>
      </c>
      <c r="G529" s="15">
        <v>42143</v>
      </c>
      <c r="H529" t="s">
        <v>1325</v>
      </c>
      <c r="I529" t="s">
        <v>1197</v>
      </c>
      <c r="J529" s="15"/>
      <c r="M529" t="s">
        <v>1445</v>
      </c>
      <c r="N529" t="s">
        <v>6297</v>
      </c>
      <c r="T529" t="s">
        <v>7347</v>
      </c>
      <c r="V529" t="s">
        <v>7348</v>
      </c>
      <c r="AA529" t="s">
        <v>6479</v>
      </c>
      <c r="AB529" t="s">
        <v>7344</v>
      </c>
      <c r="AC529" t="s">
        <v>7349</v>
      </c>
      <c r="AD529" t="s">
        <v>7350</v>
      </c>
      <c r="AF529" t="s">
        <v>137</v>
      </c>
      <c r="AG529" t="s">
        <v>7351</v>
      </c>
      <c r="AH529">
        <v>0</v>
      </c>
      <c r="AI529" t="s">
        <v>139</v>
      </c>
      <c r="AK529" t="s">
        <v>283</v>
      </c>
      <c r="AM529" t="s">
        <v>141</v>
      </c>
      <c r="AN529" t="s">
        <v>7352</v>
      </c>
      <c r="BE529" s="15"/>
      <c r="BG529" t="s">
        <v>1721</v>
      </c>
      <c r="BH529">
        <v>0.5</v>
      </c>
      <c r="BI529" t="s">
        <v>139</v>
      </c>
      <c r="BJ529" s="15"/>
      <c r="BK529" t="s">
        <v>146</v>
      </c>
      <c r="BL529">
        <v>8</v>
      </c>
      <c r="BM529" s="16">
        <v>42143.8125</v>
      </c>
      <c r="BO529" s="16"/>
      <c r="BP529" t="s">
        <v>147</v>
      </c>
      <c r="BQ529" t="s">
        <v>147</v>
      </c>
      <c r="BR529">
        <v>0</v>
      </c>
      <c r="BS529">
        <v>0.5</v>
      </c>
      <c r="BT529" t="b">
        <v>0</v>
      </c>
      <c r="BU529">
        <v>0</v>
      </c>
      <c r="BV529">
        <v>0.5</v>
      </c>
      <c r="BW529">
        <v>0.25</v>
      </c>
      <c r="BX529" t="s">
        <v>1103</v>
      </c>
      <c r="BY529" t="s">
        <v>7344</v>
      </c>
      <c r="BZ529" t="s">
        <v>7345</v>
      </c>
      <c r="CA529" t="s">
        <v>7353</v>
      </c>
      <c r="CB529" t="s">
        <v>6870</v>
      </c>
      <c r="CD529" t="s">
        <v>7354</v>
      </c>
      <c r="CI529">
        <v>37.654699999999998</v>
      </c>
      <c r="CJ529">
        <v>-121.7419</v>
      </c>
      <c r="CL529" t="s">
        <v>1445</v>
      </c>
      <c r="CM529" t="s">
        <v>130</v>
      </c>
      <c r="CN529" t="s">
        <v>1971</v>
      </c>
      <c r="CO529" t="s">
        <v>298</v>
      </c>
      <c r="CV529" t="s">
        <v>154</v>
      </c>
      <c r="CW529" t="s">
        <v>6140</v>
      </c>
      <c r="CX529" t="s">
        <v>304</v>
      </c>
      <c r="DC529" s="15"/>
      <c r="DH529" t="s">
        <v>146</v>
      </c>
    </row>
    <row r="530" spans="1:112" x14ac:dyDescent="0.25">
      <c r="A530" t="s">
        <v>7344</v>
      </c>
      <c r="B530" t="s">
        <v>7345</v>
      </c>
      <c r="C530" t="s">
        <v>7451</v>
      </c>
      <c r="D530" t="s">
        <v>124</v>
      </c>
      <c r="E530" t="s">
        <v>125</v>
      </c>
      <c r="G530" s="15">
        <v>42143</v>
      </c>
      <c r="H530" t="s">
        <v>1053</v>
      </c>
      <c r="I530" t="s">
        <v>1197</v>
      </c>
      <c r="J530" s="15"/>
      <c r="M530" t="s">
        <v>1445</v>
      </c>
      <c r="N530" t="s">
        <v>6297</v>
      </c>
      <c r="T530" t="s">
        <v>7347</v>
      </c>
      <c r="V530" t="s">
        <v>7356</v>
      </c>
      <c r="AA530" t="s">
        <v>6479</v>
      </c>
      <c r="AB530" t="s">
        <v>7344</v>
      </c>
      <c r="AC530" t="s">
        <v>7349</v>
      </c>
      <c r="AD530" t="s">
        <v>7350</v>
      </c>
      <c r="AF530" t="s">
        <v>137</v>
      </c>
      <c r="AG530" t="s">
        <v>7351</v>
      </c>
      <c r="AH530">
        <v>0</v>
      </c>
      <c r="AI530" t="s">
        <v>139</v>
      </c>
      <c r="AK530" t="s">
        <v>283</v>
      </c>
      <c r="AM530" t="s">
        <v>141</v>
      </c>
      <c r="AN530" t="s">
        <v>7352</v>
      </c>
      <c r="BE530" s="15"/>
      <c r="BG530" t="s">
        <v>1721</v>
      </c>
      <c r="BH530">
        <v>0.5</v>
      </c>
      <c r="BI530" t="s">
        <v>139</v>
      </c>
      <c r="BJ530" s="15"/>
      <c r="BK530" t="s">
        <v>146</v>
      </c>
      <c r="BL530">
        <v>8</v>
      </c>
      <c r="BM530" s="16">
        <v>42143.857638888898</v>
      </c>
      <c r="BO530" s="16"/>
      <c r="BP530" t="s">
        <v>147</v>
      </c>
      <c r="BQ530" t="s">
        <v>147</v>
      </c>
      <c r="BR530">
        <v>0</v>
      </c>
      <c r="BS530">
        <v>0.5</v>
      </c>
      <c r="BT530" t="b">
        <v>0</v>
      </c>
      <c r="BU530">
        <v>0</v>
      </c>
      <c r="BV530">
        <v>0.5</v>
      </c>
      <c r="BW530">
        <v>0.25</v>
      </c>
      <c r="BX530" t="s">
        <v>1103</v>
      </c>
      <c r="BY530" t="s">
        <v>7344</v>
      </c>
      <c r="BZ530" t="s">
        <v>7345</v>
      </c>
      <c r="CA530" t="s">
        <v>7357</v>
      </c>
      <c r="CB530" t="s">
        <v>6870</v>
      </c>
      <c r="CD530" t="s">
        <v>7358</v>
      </c>
      <c r="CI530">
        <v>37.829799999999999</v>
      </c>
      <c r="CJ530">
        <v>-121.5574</v>
      </c>
      <c r="CL530" t="s">
        <v>1445</v>
      </c>
      <c r="CM530" t="s">
        <v>130</v>
      </c>
      <c r="CN530" t="s">
        <v>1971</v>
      </c>
      <c r="CO530" t="s">
        <v>298</v>
      </c>
      <c r="CP530" t="s">
        <v>2514</v>
      </c>
      <c r="CQ530" t="s">
        <v>130</v>
      </c>
      <c r="CT530" t="s">
        <v>1218</v>
      </c>
      <c r="CU530" t="s">
        <v>153</v>
      </c>
      <c r="CV530" t="s">
        <v>154</v>
      </c>
      <c r="CW530" t="s">
        <v>6140</v>
      </c>
      <c r="CX530" t="s">
        <v>321</v>
      </c>
      <c r="DC530" s="15"/>
      <c r="DH530" t="s">
        <v>146</v>
      </c>
    </row>
    <row r="531" spans="1:112" x14ac:dyDescent="0.25">
      <c r="A531" t="s">
        <v>7344</v>
      </c>
      <c r="B531" t="s">
        <v>7345</v>
      </c>
      <c r="C531" t="s">
        <v>7452</v>
      </c>
      <c r="D531" t="s">
        <v>124</v>
      </c>
      <c r="E531" t="s">
        <v>125</v>
      </c>
      <c r="G531" s="15">
        <v>42144</v>
      </c>
      <c r="H531" t="s">
        <v>479</v>
      </c>
      <c r="I531" t="s">
        <v>1197</v>
      </c>
      <c r="J531" s="15"/>
      <c r="M531" t="s">
        <v>1445</v>
      </c>
      <c r="N531" t="s">
        <v>6297</v>
      </c>
      <c r="T531" t="s">
        <v>7347</v>
      </c>
      <c r="V531" t="s">
        <v>7364</v>
      </c>
      <c r="AA531" t="s">
        <v>6479</v>
      </c>
      <c r="AB531" t="s">
        <v>7344</v>
      </c>
      <c r="AC531" t="s">
        <v>7349</v>
      </c>
      <c r="AD531" t="s">
        <v>7350</v>
      </c>
      <c r="AF531" t="s">
        <v>137</v>
      </c>
      <c r="AG531" t="s">
        <v>7351</v>
      </c>
      <c r="AH531">
        <v>0</v>
      </c>
      <c r="AI531" t="s">
        <v>139</v>
      </c>
      <c r="AK531" t="s">
        <v>283</v>
      </c>
      <c r="AM531" t="s">
        <v>141</v>
      </c>
      <c r="AN531" t="s">
        <v>7352</v>
      </c>
      <c r="BE531" s="15"/>
      <c r="BG531" t="s">
        <v>1721</v>
      </c>
      <c r="BH531">
        <v>0.5</v>
      </c>
      <c r="BI531" t="s">
        <v>139</v>
      </c>
      <c r="BJ531" s="15"/>
      <c r="BK531" t="s">
        <v>146</v>
      </c>
      <c r="BL531">
        <v>8</v>
      </c>
      <c r="BM531" s="16">
        <v>42144.628472222197</v>
      </c>
      <c r="BO531" s="16"/>
      <c r="BP531" t="s">
        <v>147</v>
      </c>
      <c r="BQ531" t="s">
        <v>147</v>
      </c>
      <c r="BR531">
        <v>0</v>
      </c>
      <c r="BS531">
        <v>0.5</v>
      </c>
      <c r="BT531" t="b">
        <v>0</v>
      </c>
      <c r="BU531">
        <v>0</v>
      </c>
      <c r="BV531">
        <v>0.5</v>
      </c>
      <c r="BW531">
        <v>0.25</v>
      </c>
      <c r="BX531" t="s">
        <v>1103</v>
      </c>
      <c r="BY531" t="s">
        <v>7344</v>
      </c>
      <c r="BZ531" t="s">
        <v>7345</v>
      </c>
      <c r="CA531" t="s">
        <v>7365</v>
      </c>
      <c r="CB531" t="s">
        <v>6870</v>
      </c>
      <c r="CD531" t="s">
        <v>7358</v>
      </c>
      <c r="CI531">
        <v>37.801900000000003</v>
      </c>
      <c r="CJ531">
        <v>-121.6203</v>
      </c>
      <c r="CL531" t="s">
        <v>1445</v>
      </c>
      <c r="CM531" t="s">
        <v>130</v>
      </c>
      <c r="CN531" t="s">
        <v>1971</v>
      </c>
      <c r="CO531" t="s">
        <v>298</v>
      </c>
      <c r="CP531" t="s">
        <v>614</v>
      </c>
      <c r="CQ531" t="s">
        <v>130</v>
      </c>
      <c r="CT531" t="s">
        <v>1218</v>
      </c>
      <c r="CU531" t="s">
        <v>153</v>
      </c>
      <c r="CV531" t="s">
        <v>154</v>
      </c>
      <c r="CW531" t="s">
        <v>6140</v>
      </c>
      <c r="CX531" t="s">
        <v>321</v>
      </c>
      <c r="DC531" s="15"/>
      <c r="DH531" t="s">
        <v>146</v>
      </c>
    </row>
    <row r="532" spans="1:112" x14ac:dyDescent="0.25">
      <c r="A532" t="s">
        <v>7344</v>
      </c>
      <c r="B532" t="s">
        <v>7345</v>
      </c>
      <c r="C532" t="s">
        <v>7453</v>
      </c>
      <c r="D532" t="s">
        <v>124</v>
      </c>
      <c r="E532" t="s">
        <v>125</v>
      </c>
      <c r="G532" s="15">
        <v>42144</v>
      </c>
      <c r="H532" t="s">
        <v>819</v>
      </c>
      <c r="I532" t="s">
        <v>1197</v>
      </c>
      <c r="J532" s="15"/>
      <c r="M532" t="s">
        <v>1445</v>
      </c>
      <c r="N532" t="s">
        <v>6297</v>
      </c>
      <c r="T532" t="s">
        <v>7347</v>
      </c>
      <c r="V532" t="s">
        <v>7368</v>
      </c>
      <c r="AA532" t="s">
        <v>6479</v>
      </c>
      <c r="AB532" t="s">
        <v>7344</v>
      </c>
      <c r="AC532" t="s">
        <v>7349</v>
      </c>
      <c r="AD532" t="s">
        <v>7350</v>
      </c>
      <c r="AF532" t="s">
        <v>137</v>
      </c>
      <c r="AG532" t="s">
        <v>7351</v>
      </c>
      <c r="AH532">
        <v>0</v>
      </c>
      <c r="AI532" t="s">
        <v>139</v>
      </c>
      <c r="AK532" t="s">
        <v>283</v>
      </c>
      <c r="AM532" t="s">
        <v>141</v>
      </c>
      <c r="AN532" t="s">
        <v>7352</v>
      </c>
      <c r="BE532" s="15"/>
      <c r="BG532" t="s">
        <v>1721</v>
      </c>
      <c r="BH532">
        <v>0.5</v>
      </c>
      <c r="BI532" t="s">
        <v>139</v>
      </c>
      <c r="BJ532" s="15"/>
      <c r="BK532" t="s">
        <v>146</v>
      </c>
      <c r="BL532">
        <v>8</v>
      </c>
      <c r="BM532" s="16">
        <v>42144.822916666701</v>
      </c>
      <c r="BO532" s="16"/>
      <c r="BP532" t="s">
        <v>147</v>
      </c>
      <c r="BQ532" t="s">
        <v>147</v>
      </c>
      <c r="BR532">
        <v>0</v>
      </c>
      <c r="BS532">
        <v>0.5</v>
      </c>
      <c r="BT532" t="b">
        <v>0</v>
      </c>
      <c r="BU532">
        <v>0</v>
      </c>
      <c r="BV532">
        <v>0.5</v>
      </c>
      <c r="BW532">
        <v>0.25</v>
      </c>
      <c r="BX532" t="s">
        <v>1103</v>
      </c>
      <c r="BY532" t="s">
        <v>7344</v>
      </c>
      <c r="BZ532" t="s">
        <v>7345</v>
      </c>
      <c r="CA532" t="s">
        <v>7369</v>
      </c>
      <c r="CB532" t="s">
        <v>6870</v>
      </c>
      <c r="CD532" t="s">
        <v>7370</v>
      </c>
      <c r="CI532">
        <v>38.2759</v>
      </c>
      <c r="CJ532">
        <v>-121.79649999999999</v>
      </c>
      <c r="CL532" t="s">
        <v>1445</v>
      </c>
      <c r="CM532" t="s">
        <v>130</v>
      </c>
      <c r="CN532" t="s">
        <v>1971</v>
      </c>
      <c r="CO532" t="s">
        <v>298</v>
      </c>
      <c r="CV532" t="s">
        <v>154</v>
      </c>
      <c r="CW532" t="s">
        <v>6140</v>
      </c>
      <c r="CX532" t="s">
        <v>7371</v>
      </c>
      <c r="DC532" s="15"/>
      <c r="DH532" t="s">
        <v>146</v>
      </c>
    </row>
    <row r="533" spans="1:112" x14ac:dyDescent="0.25">
      <c r="A533" t="s">
        <v>7344</v>
      </c>
      <c r="B533" t="s">
        <v>7345</v>
      </c>
      <c r="C533" t="s">
        <v>7454</v>
      </c>
      <c r="D533" t="s">
        <v>124</v>
      </c>
      <c r="E533" t="s">
        <v>125</v>
      </c>
      <c r="G533" s="15">
        <v>42151</v>
      </c>
      <c r="H533" t="s">
        <v>1261</v>
      </c>
      <c r="I533" t="s">
        <v>1197</v>
      </c>
      <c r="J533" s="15"/>
      <c r="M533" t="s">
        <v>1445</v>
      </c>
      <c r="N533" t="s">
        <v>6297</v>
      </c>
      <c r="T533" t="s">
        <v>7347</v>
      </c>
      <c r="V533" t="s">
        <v>7360</v>
      </c>
      <c r="AA533" t="s">
        <v>6479</v>
      </c>
      <c r="AB533" t="s">
        <v>7344</v>
      </c>
      <c r="AC533" t="s">
        <v>7349</v>
      </c>
      <c r="AD533" t="s">
        <v>7350</v>
      </c>
      <c r="AF533" t="s">
        <v>137</v>
      </c>
      <c r="AG533" t="s">
        <v>7351</v>
      </c>
      <c r="AH533">
        <v>0</v>
      </c>
      <c r="AI533" t="s">
        <v>139</v>
      </c>
      <c r="AK533" t="s">
        <v>283</v>
      </c>
      <c r="AM533" t="s">
        <v>141</v>
      </c>
      <c r="AN533" t="s">
        <v>7352</v>
      </c>
      <c r="BE533" s="15"/>
      <c r="BG533" t="s">
        <v>1721</v>
      </c>
      <c r="BH533">
        <v>0.5</v>
      </c>
      <c r="BI533" t="s">
        <v>139</v>
      </c>
      <c r="BJ533" s="15"/>
      <c r="BK533" t="s">
        <v>146</v>
      </c>
      <c r="BL533">
        <v>8</v>
      </c>
      <c r="BM533" s="16">
        <v>42151.6875</v>
      </c>
      <c r="BO533" s="16"/>
      <c r="BP533" t="s">
        <v>147</v>
      </c>
      <c r="BQ533" t="s">
        <v>147</v>
      </c>
      <c r="BR533">
        <v>0</v>
      </c>
      <c r="BS533">
        <v>0.5</v>
      </c>
      <c r="BT533" t="b">
        <v>0</v>
      </c>
      <c r="BU533">
        <v>0</v>
      </c>
      <c r="BV533">
        <v>0.5</v>
      </c>
      <c r="BW533">
        <v>0.25</v>
      </c>
      <c r="BX533" t="s">
        <v>1103</v>
      </c>
      <c r="BY533" t="s">
        <v>7344</v>
      </c>
      <c r="BZ533" t="s">
        <v>7345</v>
      </c>
      <c r="CA533" t="s">
        <v>7361</v>
      </c>
      <c r="CB533" t="s">
        <v>6870</v>
      </c>
      <c r="CD533" t="s">
        <v>7354</v>
      </c>
      <c r="CI533">
        <v>37.614699999999999</v>
      </c>
      <c r="CJ533">
        <v>-121.7458</v>
      </c>
      <c r="CL533" t="s">
        <v>1445</v>
      </c>
      <c r="CM533" t="s">
        <v>130</v>
      </c>
      <c r="CN533" t="s">
        <v>1971</v>
      </c>
      <c r="CO533" t="s">
        <v>298</v>
      </c>
      <c r="CP533" t="s">
        <v>7362</v>
      </c>
      <c r="CQ533" t="s">
        <v>130</v>
      </c>
      <c r="CT533" t="s">
        <v>1218</v>
      </c>
      <c r="CU533" t="s">
        <v>153</v>
      </c>
      <c r="CV533" t="s">
        <v>154</v>
      </c>
      <c r="CW533" t="s">
        <v>6140</v>
      </c>
      <c r="CX533" t="s">
        <v>304</v>
      </c>
      <c r="DC533" s="15"/>
      <c r="DH533" t="s">
        <v>146</v>
      </c>
    </row>
    <row r="534" spans="1:112" x14ac:dyDescent="0.25">
      <c r="A534" t="s">
        <v>7455</v>
      </c>
      <c r="B534" t="s">
        <v>7456</v>
      </c>
      <c r="C534" t="s">
        <v>7457</v>
      </c>
      <c r="D534" t="s">
        <v>124</v>
      </c>
      <c r="E534" t="s">
        <v>125</v>
      </c>
      <c r="F534" t="s">
        <v>6642</v>
      </c>
      <c r="G534" s="15">
        <v>42157</v>
      </c>
      <c r="H534" t="s">
        <v>802</v>
      </c>
      <c r="I534" t="s">
        <v>1432</v>
      </c>
      <c r="J534" s="15">
        <v>42157</v>
      </c>
      <c r="K534" t="s">
        <v>802</v>
      </c>
      <c r="L534" t="s">
        <v>1432</v>
      </c>
      <c r="M534" t="s">
        <v>324</v>
      </c>
      <c r="N534" t="s">
        <v>6297</v>
      </c>
      <c r="T534" t="s">
        <v>7458</v>
      </c>
      <c r="U534" t="s">
        <v>7459</v>
      </c>
      <c r="V534" t="s">
        <v>7460</v>
      </c>
      <c r="AA534" t="s">
        <v>7461</v>
      </c>
      <c r="AB534" t="s">
        <v>7455</v>
      </c>
      <c r="AC534" t="s">
        <v>7462</v>
      </c>
      <c r="AD534" t="s">
        <v>1407</v>
      </c>
      <c r="AF534" t="s">
        <v>137</v>
      </c>
      <c r="AG534" t="s">
        <v>138</v>
      </c>
      <c r="AH534">
        <v>0.5</v>
      </c>
      <c r="AI534" t="s">
        <v>139</v>
      </c>
      <c r="AK534" t="s">
        <v>283</v>
      </c>
      <c r="AM534" t="s">
        <v>141</v>
      </c>
      <c r="AS534" t="s">
        <v>7463</v>
      </c>
      <c r="AZ534" t="s">
        <v>3873</v>
      </c>
      <c r="BA534" t="s">
        <v>1208</v>
      </c>
      <c r="BB534" t="s">
        <v>3874</v>
      </c>
      <c r="BC534" t="s">
        <v>3875</v>
      </c>
      <c r="BE534" s="15"/>
      <c r="BJ534" s="15"/>
      <c r="BK534" t="s">
        <v>146</v>
      </c>
      <c r="BL534">
        <v>5</v>
      </c>
      <c r="BM534" s="16">
        <v>42157.595833333296</v>
      </c>
      <c r="BN534">
        <v>5</v>
      </c>
      <c r="BO534" s="16">
        <v>42157.595833333296</v>
      </c>
      <c r="BP534" t="s">
        <v>147</v>
      </c>
      <c r="BR534">
        <v>0.5</v>
      </c>
      <c r="BT534" t="b">
        <v>1</v>
      </c>
      <c r="BU534">
        <v>0.5</v>
      </c>
      <c r="BV534">
        <v>0.5</v>
      </c>
      <c r="BW534">
        <v>0.25</v>
      </c>
      <c r="BX534" t="s">
        <v>1103</v>
      </c>
      <c r="BY534" t="s">
        <v>7455</v>
      </c>
      <c r="BZ534" t="s">
        <v>7456</v>
      </c>
      <c r="CA534" t="s">
        <v>7464</v>
      </c>
      <c r="CB534" t="s">
        <v>6424</v>
      </c>
      <c r="CC534" t="s">
        <v>7465</v>
      </c>
      <c r="CD534" t="s">
        <v>7466</v>
      </c>
      <c r="CI534">
        <v>37.716500000000003</v>
      </c>
      <c r="CJ534">
        <v>-79.916799999999995</v>
      </c>
      <c r="CK534" t="s">
        <v>294</v>
      </c>
      <c r="CL534" t="s">
        <v>264</v>
      </c>
      <c r="CM534" t="s">
        <v>130</v>
      </c>
      <c r="CN534" t="s">
        <v>7467</v>
      </c>
      <c r="CO534" t="s">
        <v>1216</v>
      </c>
      <c r="CP534" t="s">
        <v>7468</v>
      </c>
      <c r="CQ534" t="s">
        <v>130</v>
      </c>
      <c r="CT534" t="s">
        <v>1218</v>
      </c>
      <c r="CU534" t="s">
        <v>6298</v>
      </c>
      <c r="CV534" t="s">
        <v>154</v>
      </c>
      <c r="CW534" t="s">
        <v>7469</v>
      </c>
      <c r="CX534" t="s">
        <v>3706</v>
      </c>
      <c r="DC534" s="15"/>
      <c r="DH534" t="s">
        <v>146</v>
      </c>
    </row>
    <row r="535" spans="1:112" x14ac:dyDescent="0.25">
      <c r="A535" t="s">
        <v>7455</v>
      </c>
      <c r="B535" t="s">
        <v>7456</v>
      </c>
      <c r="C535" t="s">
        <v>7470</v>
      </c>
      <c r="D535" t="s">
        <v>124</v>
      </c>
      <c r="E535" t="s">
        <v>125</v>
      </c>
      <c r="F535" t="s">
        <v>6642</v>
      </c>
      <c r="G535" s="15">
        <v>42157</v>
      </c>
      <c r="H535" t="s">
        <v>682</v>
      </c>
      <c r="I535" t="s">
        <v>1432</v>
      </c>
      <c r="J535" s="15">
        <v>42157</v>
      </c>
      <c r="K535" t="s">
        <v>682</v>
      </c>
      <c r="L535" t="s">
        <v>1432</v>
      </c>
      <c r="M535" t="s">
        <v>324</v>
      </c>
      <c r="N535" t="s">
        <v>6297</v>
      </c>
      <c r="T535" t="s">
        <v>7458</v>
      </c>
      <c r="U535" t="s">
        <v>7459</v>
      </c>
      <c r="V535" t="s">
        <v>7471</v>
      </c>
      <c r="AA535" t="s">
        <v>7461</v>
      </c>
      <c r="AB535" t="s">
        <v>7455</v>
      </c>
      <c r="AC535" t="s">
        <v>7462</v>
      </c>
      <c r="AD535" t="s">
        <v>1407</v>
      </c>
      <c r="AF535" t="s">
        <v>137</v>
      </c>
      <c r="AG535" t="s">
        <v>138</v>
      </c>
      <c r="AH535">
        <v>0.5</v>
      </c>
      <c r="AI535" t="s">
        <v>139</v>
      </c>
      <c r="AK535" t="s">
        <v>283</v>
      </c>
      <c r="AM535" t="s">
        <v>141</v>
      </c>
      <c r="AS535" t="s">
        <v>7463</v>
      </c>
      <c r="AZ535" t="s">
        <v>3873</v>
      </c>
      <c r="BA535" t="s">
        <v>1208</v>
      </c>
      <c r="BB535" t="s">
        <v>3874</v>
      </c>
      <c r="BC535" t="s">
        <v>3875</v>
      </c>
      <c r="BE535" s="15"/>
      <c r="BJ535" s="15"/>
      <c r="BK535" t="s">
        <v>146</v>
      </c>
      <c r="BL535">
        <v>5</v>
      </c>
      <c r="BM535" s="16">
        <v>42157.649305555598</v>
      </c>
      <c r="BN535">
        <v>5</v>
      </c>
      <c r="BO535" s="16">
        <v>42157.649305555598</v>
      </c>
      <c r="BP535" t="s">
        <v>147</v>
      </c>
      <c r="BR535">
        <v>0.5</v>
      </c>
      <c r="BT535" t="b">
        <v>1</v>
      </c>
      <c r="BU535">
        <v>0.5</v>
      </c>
      <c r="BV535">
        <v>0.5</v>
      </c>
      <c r="BW535">
        <v>0.25</v>
      </c>
      <c r="BX535" t="s">
        <v>1103</v>
      </c>
      <c r="BY535" t="s">
        <v>7455</v>
      </c>
      <c r="BZ535" t="s">
        <v>7456</v>
      </c>
      <c r="CA535" t="s">
        <v>7472</v>
      </c>
      <c r="CB535" t="s">
        <v>6424</v>
      </c>
      <c r="CC535" t="s">
        <v>7473</v>
      </c>
      <c r="CD535" t="s">
        <v>7466</v>
      </c>
      <c r="CI535">
        <v>37.7164</v>
      </c>
      <c r="CJ535">
        <v>-79.915499999999994</v>
      </c>
      <c r="CK535" t="s">
        <v>294</v>
      </c>
      <c r="CL535" t="s">
        <v>264</v>
      </c>
      <c r="CM535" t="s">
        <v>130</v>
      </c>
      <c r="CN535" t="s">
        <v>7467</v>
      </c>
      <c r="CO535" t="s">
        <v>1216</v>
      </c>
      <c r="CP535" t="s">
        <v>7474</v>
      </c>
      <c r="CQ535" t="s">
        <v>130</v>
      </c>
      <c r="CT535" t="s">
        <v>1218</v>
      </c>
      <c r="CU535" t="s">
        <v>6298</v>
      </c>
      <c r="CV535" t="s">
        <v>154</v>
      </c>
      <c r="CW535" t="s">
        <v>7469</v>
      </c>
      <c r="CX535" t="s">
        <v>3706</v>
      </c>
      <c r="DC535" s="15"/>
      <c r="DH535" t="s">
        <v>146</v>
      </c>
    </row>
    <row r="536" spans="1:112" x14ac:dyDescent="0.25">
      <c r="A536" t="s">
        <v>7344</v>
      </c>
      <c r="B536" t="s">
        <v>7345</v>
      </c>
      <c r="C536" t="s">
        <v>7475</v>
      </c>
      <c r="D536" t="s">
        <v>124</v>
      </c>
      <c r="E536" t="s">
        <v>125</v>
      </c>
      <c r="G536" s="15">
        <v>42170</v>
      </c>
      <c r="H536" t="s">
        <v>232</v>
      </c>
      <c r="I536" t="s">
        <v>1197</v>
      </c>
      <c r="J536" s="15"/>
      <c r="M536" t="s">
        <v>1445</v>
      </c>
      <c r="N536" t="s">
        <v>6297</v>
      </c>
      <c r="T536" t="s">
        <v>7347</v>
      </c>
      <c r="V536" t="s">
        <v>7348</v>
      </c>
      <c r="AA536" t="s">
        <v>6479</v>
      </c>
      <c r="AB536" t="s">
        <v>7344</v>
      </c>
      <c r="AC536" t="s">
        <v>7349</v>
      </c>
      <c r="AD536" t="s">
        <v>7350</v>
      </c>
      <c r="AF536" t="s">
        <v>137</v>
      </c>
      <c r="AG536" t="s">
        <v>7351</v>
      </c>
      <c r="AH536">
        <v>0</v>
      </c>
      <c r="AI536" t="s">
        <v>139</v>
      </c>
      <c r="AK536" t="s">
        <v>283</v>
      </c>
      <c r="AM536" t="s">
        <v>141</v>
      </c>
      <c r="AN536" t="s">
        <v>7352</v>
      </c>
      <c r="BE536" s="15"/>
      <c r="BG536" t="s">
        <v>1721</v>
      </c>
      <c r="BH536">
        <v>0.5</v>
      </c>
      <c r="BI536" t="s">
        <v>139</v>
      </c>
      <c r="BJ536" s="15"/>
      <c r="BK536" t="s">
        <v>146</v>
      </c>
      <c r="BL536">
        <v>8</v>
      </c>
      <c r="BM536" s="16">
        <v>42170.739583333299</v>
      </c>
      <c r="BO536" s="16"/>
      <c r="BP536" t="s">
        <v>147</v>
      </c>
      <c r="BQ536" t="s">
        <v>147</v>
      </c>
      <c r="BR536">
        <v>0</v>
      </c>
      <c r="BS536">
        <v>0.5</v>
      </c>
      <c r="BT536" t="b">
        <v>0</v>
      </c>
      <c r="BU536">
        <v>0</v>
      </c>
      <c r="BV536">
        <v>0.5</v>
      </c>
      <c r="BW536">
        <v>0.25</v>
      </c>
      <c r="BX536" t="s">
        <v>1103</v>
      </c>
      <c r="BY536" t="s">
        <v>7344</v>
      </c>
      <c r="BZ536" t="s">
        <v>7345</v>
      </c>
      <c r="CA536" t="s">
        <v>7353</v>
      </c>
      <c r="CB536" t="s">
        <v>6870</v>
      </c>
      <c r="CD536" t="s">
        <v>7354</v>
      </c>
      <c r="CI536">
        <v>37.654699999999998</v>
      </c>
      <c r="CJ536">
        <v>-121.7419</v>
      </c>
      <c r="CL536" t="s">
        <v>1445</v>
      </c>
      <c r="CM536" t="s">
        <v>130</v>
      </c>
      <c r="CN536" t="s">
        <v>1971</v>
      </c>
      <c r="CO536" t="s">
        <v>298</v>
      </c>
      <c r="CV536" t="s">
        <v>154</v>
      </c>
      <c r="CW536" t="s">
        <v>6140</v>
      </c>
      <c r="CX536" t="s">
        <v>304</v>
      </c>
      <c r="DC536" s="15"/>
      <c r="DH536" t="s">
        <v>146</v>
      </c>
    </row>
    <row r="537" spans="1:112" x14ac:dyDescent="0.25">
      <c r="A537" t="s">
        <v>7344</v>
      </c>
      <c r="B537" t="s">
        <v>7345</v>
      </c>
      <c r="C537" t="s">
        <v>7476</v>
      </c>
      <c r="D537" t="s">
        <v>124</v>
      </c>
      <c r="E537" t="s">
        <v>125</v>
      </c>
      <c r="G537" s="15">
        <v>42170</v>
      </c>
      <c r="H537" t="s">
        <v>955</v>
      </c>
      <c r="I537" t="s">
        <v>1197</v>
      </c>
      <c r="J537" s="15"/>
      <c r="M537" t="s">
        <v>1445</v>
      </c>
      <c r="N537" t="s">
        <v>6297</v>
      </c>
      <c r="T537" t="s">
        <v>7347</v>
      </c>
      <c r="V537" t="s">
        <v>7356</v>
      </c>
      <c r="AA537" t="s">
        <v>6479</v>
      </c>
      <c r="AB537" t="s">
        <v>7344</v>
      </c>
      <c r="AC537" t="s">
        <v>7349</v>
      </c>
      <c r="AD537" t="s">
        <v>7350</v>
      </c>
      <c r="AF537" t="s">
        <v>137</v>
      </c>
      <c r="AG537" t="s">
        <v>7351</v>
      </c>
      <c r="AH537">
        <v>0</v>
      </c>
      <c r="AI537" t="s">
        <v>139</v>
      </c>
      <c r="AK537" t="s">
        <v>283</v>
      </c>
      <c r="AM537" t="s">
        <v>141</v>
      </c>
      <c r="AN537" t="s">
        <v>7352</v>
      </c>
      <c r="BE537" s="15"/>
      <c r="BG537" t="s">
        <v>1721</v>
      </c>
      <c r="BH537">
        <v>0.5</v>
      </c>
      <c r="BI537" t="s">
        <v>139</v>
      </c>
      <c r="BJ537" s="15"/>
      <c r="BK537" t="s">
        <v>146</v>
      </c>
      <c r="BL537">
        <v>8</v>
      </c>
      <c r="BM537" s="16">
        <v>42170.871527777803</v>
      </c>
      <c r="BO537" s="16"/>
      <c r="BP537" t="s">
        <v>147</v>
      </c>
      <c r="BQ537" t="s">
        <v>147</v>
      </c>
      <c r="BR537">
        <v>0</v>
      </c>
      <c r="BS537">
        <v>0.5</v>
      </c>
      <c r="BT537" t="b">
        <v>0</v>
      </c>
      <c r="BU537">
        <v>0</v>
      </c>
      <c r="BV537">
        <v>0.5</v>
      </c>
      <c r="BW537">
        <v>0.25</v>
      </c>
      <c r="BX537" t="s">
        <v>1103</v>
      </c>
      <c r="BY537" t="s">
        <v>7344</v>
      </c>
      <c r="BZ537" t="s">
        <v>7345</v>
      </c>
      <c r="CA537" t="s">
        <v>7357</v>
      </c>
      <c r="CB537" t="s">
        <v>6870</v>
      </c>
      <c r="CD537" t="s">
        <v>7358</v>
      </c>
      <c r="CI537">
        <v>37.829799999999999</v>
      </c>
      <c r="CJ537">
        <v>-121.5574</v>
      </c>
      <c r="CL537" t="s">
        <v>1445</v>
      </c>
      <c r="CM537" t="s">
        <v>130</v>
      </c>
      <c r="CN537" t="s">
        <v>1971</v>
      </c>
      <c r="CO537" t="s">
        <v>298</v>
      </c>
      <c r="CP537" t="s">
        <v>2514</v>
      </c>
      <c r="CQ537" t="s">
        <v>130</v>
      </c>
      <c r="CT537" t="s">
        <v>1218</v>
      </c>
      <c r="CU537" t="s">
        <v>153</v>
      </c>
      <c r="CV537" t="s">
        <v>154</v>
      </c>
      <c r="CW537" t="s">
        <v>6140</v>
      </c>
      <c r="CX537" t="s">
        <v>321</v>
      </c>
      <c r="DC537" s="15"/>
      <c r="DH537" t="s">
        <v>146</v>
      </c>
    </row>
    <row r="538" spans="1:112" x14ac:dyDescent="0.25">
      <c r="A538" t="s">
        <v>7344</v>
      </c>
      <c r="B538" t="s">
        <v>7345</v>
      </c>
      <c r="C538" t="s">
        <v>7477</v>
      </c>
      <c r="D538" t="s">
        <v>124</v>
      </c>
      <c r="E538" t="s">
        <v>125</v>
      </c>
      <c r="G538" s="15">
        <v>42171</v>
      </c>
      <c r="H538" t="s">
        <v>965</v>
      </c>
      <c r="I538" t="s">
        <v>1197</v>
      </c>
      <c r="J538" s="15"/>
      <c r="M538" t="s">
        <v>324</v>
      </c>
      <c r="N538" t="s">
        <v>6297</v>
      </c>
      <c r="T538" t="s">
        <v>7347</v>
      </c>
      <c r="V538" t="s">
        <v>7478</v>
      </c>
      <c r="AA538" t="s">
        <v>192</v>
      </c>
      <c r="AB538" t="s">
        <v>7344</v>
      </c>
      <c r="AC538" t="s">
        <v>7349</v>
      </c>
      <c r="AD538" t="s">
        <v>1204</v>
      </c>
      <c r="AF538" t="s">
        <v>137</v>
      </c>
      <c r="AG538" t="s">
        <v>7351</v>
      </c>
      <c r="AH538">
        <v>0</v>
      </c>
      <c r="AI538" t="s">
        <v>139</v>
      </c>
      <c r="AK538" t="s">
        <v>283</v>
      </c>
      <c r="AM538" t="s">
        <v>141</v>
      </c>
      <c r="AN538" t="s">
        <v>7352</v>
      </c>
      <c r="BE538" s="15"/>
      <c r="BG538" t="s">
        <v>1721</v>
      </c>
      <c r="BH538">
        <v>0.5</v>
      </c>
      <c r="BI538" t="s">
        <v>139</v>
      </c>
      <c r="BJ538" s="15"/>
      <c r="BK538" t="s">
        <v>146</v>
      </c>
      <c r="BL538">
        <v>8</v>
      </c>
      <c r="BM538" s="16">
        <v>42171.690972222197</v>
      </c>
      <c r="BO538" s="16"/>
      <c r="BP538" t="s">
        <v>147</v>
      </c>
      <c r="BQ538" t="s">
        <v>147</v>
      </c>
      <c r="BR538">
        <v>0</v>
      </c>
      <c r="BS538">
        <v>0.5</v>
      </c>
      <c r="BT538" t="b">
        <v>0</v>
      </c>
      <c r="BU538">
        <v>0</v>
      </c>
      <c r="BV538">
        <v>0.5</v>
      </c>
      <c r="BW538">
        <v>0.25</v>
      </c>
      <c r="BX538" t="s">
        <v>1103</v>
      </c>
      <c r="BY538" t="s">
        <v>7344</v>
      </c>
      <c r="BZ538" t="s">
        <v>7345</v>
      </c>
      <c r="CA538" t="s">
        <v>7479</v>
      </c>
      <c r="CB538" t="s">
        <v>6870</v>
      </c>
      <c r="CD538" t="s">
        <v>7480</v>
      </c>
      <c r="CI538">
        <v>37.074199999999998</v>
      </c>
      <c r="CJ538">
        <v>-121.0151</v>
      </c>
      <c r="CL538" t="s">
        <v>1445</v>
      </c>
      <c r="CM538" t="s">
        <v>130</v>
      </c>
      <c r="CN538" t="s">
        <v>1971</v>
      </c>
      <c r="CO538" t="s">
        <v>298</v>
      </c>
      <c r="CP538" t="s">
        <v>1941</v>
      </c>
      <c r="CQ538" t="s">
        <v>130</v>
      </c>
      <c r="CT538" t="s">
        <v>1218</v>
      </c>
      <c r="CU538" t="s">
        <v>153</v>
      </c>
      <c r="CV538" t="s">
        <v>154</v>
      </c>
      <c r="CW538" t="s">
        <v>6140</v>
      </c>
      <c r="CX538" t="s">
        <v>1414</v>
      </c>
      <c r="DC538" s="15"/>
      <c r="DH538" t="s">
        <v>146</v>
      </c>
    </row>
    <row r="539" spans="1:112" x14ac:dyDescent="0.25">
      <c r="A539" t="s">
        <v>7344</v>
      </c>
      <c r="B539" t="s">
        <v>7345</v>
      </c>
      <c r="C539" t="s">
        <v>7481</v>
      </c>
      <c r="D539" t="s">
        <v>124</v>
      </c>
      <c r="E539" t="s">
        <v>125</v>
      </c>
      <c r="G539" s="15">
        <v>42171</v>
      </c>
      <c r="H539" t="s">
        <v>3037</v>
      </c>
      <c r="I539" t="s">
        <v>1197</v>
      </c>
      <c r="J539" s="15"/>
      <c r="M539" t="s">
        <v>1445</v>
      </c>
      <c r="N539" t="s">
        <v>6297</v>
      </c>
      <c r="T539" t="s">
        <v>7347</v>
      </c>
      <c r="V539" t="s">
        <v>7387</v>
      </c>
      <c r="W539" t="s">
        <v>7388</v>
      </c>
      <c r="AA539" t="s">
        <v>6479</v>
      </c>
      <c r="AB539" t="s">
        <v>7344</v>
      </c>
      <c r="AC539" t="s">
        <v>7349</v>
      </c>
      <c r="AD539" t="s">
        <v>7350</v>
      </c>
      <c r="AF539" t="s">
        <v>137</v>
      </c>
      <c r="AG539" t="s">
        <v>7351</v>
      </c>
      <c r="AH539">
        <v>0</v>
      </c>
      <c r="AI539" t="s">
        <v>139</v>
      </c>
      <c r="AK539" t="s">
        <v>283</v>
      </c>
      <c r="AM539" t="s">
        <v>141</v>
      </c>
      <c r="AN539" t="s">
        <v>7352</v>
      </c>
      <c r="BE539" s="15"/>
      <c r="BG539" t="s">
        <v>1721</v>
      </c>
      <c r="BH539">
        <v>0.5</v>
      </c>
      <c r="BI539" t="s">
        <v>139</v>
      </c>
      <c r="BJ539" s="15"/>
      <c r="BK539" t="s">
        <v>146</v>
      </c>
      <c r="BL539">
        <v>8</v>
      </c>
      <c r="BM539" s="16">
        <v>42171.694444444402</v>
      </c>
      <c r="BO539" s="16"/>
      <c r="BP539" t="s">
        <v>147</v>
      </c>
      <c r="BQ539" t="s">
        <v>147</v>
      </c>
      <c r="BR539">
        <v>0</v>
      </c>
      <c r="BS539">
        <v>0.5</v>
      </c>
      <c r="BT539" t="b">
        <v>0</v>
      </c>
      <c r="BU539">
        <v>0</v>
      </c>
      <c r="BV539">
        <v>0.5</v>
      </c>
      <c r="BW539">
        <v>0.25</v>
      </c>
      <c r="BX539" t="s">
        <v>1103</v>
      </c>
      <c r="BY539" t="s">
        <v>7344</v>
      </c>
      <c r="BZ539" t="s">
        <v>7345</v>
      </c>
      <c r="CA539" t="s">
        <v>7389</v>
      </c>
      <c r="CB539" t="s">
        <v>6870</v>
      </c>
      <c r="CD539" t="s">
        <v>7390</v>
      </c>
      <c r="CI539">
        <v>35.231999999999999</v>
      </c>
      <c r="CJ539">
        <v>-119.32989999999999</v>
      </c>
      <c r="CL539" t="s">
        <v>1445</v>
      </c>
      <c r="CM539" t="s">
        <v>130</v>
      </c>
      <c r="CN539" t="s">
        <v>1971</v>
      </c>
      <c r="CO539" t="s">
        <v>298</v>
      </c>
      <c r="CP539" t="s">
        <v>7391</v>
      </c>
      <c r="CQ539" t="s">
        <v>130</v>
      </c>
      <c r="CT539" t="s">
        <v>1218</v>
      </c>
      <c r="CU539" t="s">
        <v>153</v>
      </c>
      <c r="CV539" t="s">
        <v>154</v>
      </c>
      <c r="CW539" t="s">
        <v>6140</v>
      </c>
      <c r="CX539" t="s">
        <v>2999</v>
      </c>
      <c r="DC539" s="15"/>
      <c r="DH539" t="s">
        <v>146</v>
      </c>
    </row>
    <row r="540" spans="1:112" x14ac:dyDescent="0.25">
      <c r="A540" t="s">
        <v>7344</v>
      </c>
      <c r="B540" t="s">
        <v>7345</v>
      </c>
      <c r="C540" t="s">
        <v>7482</v>
      </c>
      <c r="D540" t="s">
        <v>124</v>
      </c>
      <c r="E540" t="s">
        <v>125</v>
      </c>
      <c r="G540" s="15">
        <v>42171</v>
      </c>
      <c r="H540" t="s">
        <v>1022</v>
      </c>
      <c r="I540" t="s">
        <v>1197</v>
      </c>
      <c r="J540" s="15"/>
      <c r="M540" t="s">
        <v>324</v>
      </c>
      <c r="N540" t="s">
        <v>6297</v>
      </c>
      <c r="T540" t="s">
        <v>7347</v>
      </c>
      <c r="V540" t="s">
        <v>7483</v>
      </c>
      <c r="AA540" t="s">
        <v>192</v>
      </c>
      <c r="AB540" t="s">
        <v>7344</v>
      </c>
      <c r="AC540" t="s">
        <v>7349</v>
      </c>
      <c r="AD540" t="s">
        <v>1204</v>
      </c>
      <c r="AF540" t="s">
        <v>137</v>
      </c>
      <c r="AG540" t="s">
        <v>7351</v>
      </c>
      <c r="AH540">
        <v>0</v>
      </c>
      <c r="AI540" t="s">
        <v>139</v>
      </c>
      <c r="AK540" t="s">
        <v>283</v>
      </c>
      <c r="AM540" t="s">
        <v>141</v>
      </c>
      <c r="AN540" t="s">
        <v>7352</v>
      </c>
      <c r="BE540" s="15"/>
      <c r="BG540" t="s">
        <v>1721</v>
      </c>
      <c r="BH540">
        <v>0.5</v>
      </c>
      <c r="BI540" t="s">
        <v>139</v>
      </c>
      <c r="BJ540" s="15"/>
      <c r="BK540" t="s">
        <v>146</v>
      </c>
      <c r="BL540">
        <v>8</v>
      </c>
      <c r="BM540" s="16">
        <v>42171.729166666701</v>
      </c>
      <c r="BO540" s="16"/>
      <c r="BP540" t="s">
        <v>147</v>
      </c>
      <c r="BQ540" t="s">
        <v>147</v>
      </c>
      <c r="BR540">
        <v>0</v>
      </c>
      <c r="BS540">
        <v>0.5</v>
      </c>
      <c r="BT540" t="b">
        <v>0</v>
      </c>
      <c r="BU540">
        <v>0</v>
      </c>
      <c r="BV540">
        <v>0.5</v>
      </c>
      <c r="BW540">
        <v>0.25</v>
      </c>
      <c r="BX540" t="s">
        <v>1103</v>
      </c>
      <c r="BY540" t="s">
        <v>7344</v>
      </c>
      <c r="BZ540" t="s">
        <v>7345</v>
      </c>
      <c r="CA540" t="s">
        <v>7484</v>
      </c>
      <c r="CB540" t="s">
        <v>6870</v>
      </c>
      <c r="CD540" t="s">
        <v>6138</v>
      </c>
      <c r="CI540">
        <v>36.014200000000002</v>
      </c>
      <c r="CJ540">
        <v>-119.9769</v>
      </c>
      <c r="CL540" t="s">
        <v>1445</v>
      </c>
      <c r="CM540" t="s">
        <v>130</v>
      </c>
      <c r="CN540" t="s">
        <v>1971</v>
      </c>
      <c r="CO540" t="s">
        <v>298</v>
      </c>
      <c r="CP540" t="s">
        <v>7485</v>
      </c>
      <c r="CQ540" t="s">
        <v>130</v>
      </c>
      <c r="CT540" t="s">
        <v>1218</v>
      </c>
      <c r="CU540" t="s">
        <v>153</v>
      </c>
      <c r="CV540" t="s">
        <v>154</v>
      </c>
      <c r="CW540" t="s">
        <v>6140</v>
      </c>
      <c r="CX540" t="s">
        <v>3361</v>
      </c>
      <c r="DC540" s="15"/>
      <c r="DH540" t="s">
        <v>146</v>
      </c>
    </row>
    <row r="541" spans="1:112" x14ac:dyDescent="0.25">
      <c r="A541" t="s">
        <v>7344</v>
      </c>
      <c r="B541" t="s">
        <v>7345</v>
      </c>
      <c r="C541" t="s">
        <v>7486</v>
      </c>
      <c r="D541" t="s">
        <v>124</v>
      </c>
      <c r="E541" t="s">
        <v>125</v>
      </c>
      <c r="G541" s="15">
        <v>42171</v>
      </c>
      <c r="H541" t="s">
        <v>386</v>
      </c>
      <c r="I541" t="s">
        <v>1197</v>
      </c>
      <c r="J541" s="15"/>
      <c r="M541" t="s">
        <v>324</v>
      </c>
      <c r="N541" t="s">
        <v>6297</v>
      </c>
      <c r="T541" t="s">
        <v>7347</v>
      </c>
      <c r="V541" t="s">
        <v>7487</v>
      </c>
      <c r="AA541" t="s">
        <v>7488</v>
      </c>
      <c r="AB541" t="s">
        <v>7344</v>
      </c>
      <c r="AC541" t="s">
        <v>7349</v>
      </c>
      <c r="AD541" t="s">
        <v>7192</v>
      </c>
      <c r="AF541" t="s">
        <v>137</v>
      </c>
      <c r="AG541" t="s">
        <v>7351</v>
      </c>
      <c r="AH541">
        <v>0</v>
      </c>
      <c r="AI541" t="s">
        <v>139</v>
      </c>
      <c r="AK541" t="s">
        <v>283</v>
      </c>
      <c r="AM541" t="s">
        <v>141</v>
      </c>
      <c r="AN541" t="s">
        <v>7352</v>
      </c>
      <c r="BE541" s="15"/>
      <c r="BG541" t="s">
        <v>1721</v>
      </c>
      <c r="BH541">
        <v>0.5</v>
      </c>
      <c r="BI541" t="s">
        <v>139</v>
      </c>
      <c r="BJ541" s="15"/>
      <c r="BK541" t="s">
        <v>146</v>
      </c>
      <c r="BL541">
        <v>8</v>
      </c>
      <c r="BM541" s="16">
        <v>42171.847222222197</v>
      </c>
      <c r="BO541" s="16"/>
      <c r="BP541" t="s">
        <v>147</v>
      </c>
      <c r="BQ541" t="s">
        <v>147</v>
      </c>
      <c r="BR541">
        <v>0</v>
      </c>
      <c r="BS541">
        <v>0.5</v>
      </c>
      <c r="BT541" t="b">
        <v>0</v>
      </c>
      <c r="BU541">
        <v>0</v>
      </c>
      <c r="BV541">
        <v>0.5</v>
      </c>
      <c r="BW541">
        <v>0.25</v>
      </c>
      <c r="BX541" t="s">
        <v>1103</v>
      </c>
      <c r="BY541" t="s">
        <v>7344</v>
      </c>
      <c r="BZ541" t="s">
        <v>7345</v>
      </c>
      <c r="CA541" t="s">
        <v>7489</v>
      </c>
      <c r="CB541" t="s">
        <v>6870</v>
      </c>
      <c r="CD541" t="s">
        <v>7480</v>
      </c>
      <c r="CI541">
        <v>37.126899999999999</v>
      </c>
      <c r="CJ541">
        <v>-121.0386</v>
      </c>
      <c r="CL541" t="s">
        <v>1445</v>
      </c>
      <c r="CM541" t="s">
        <v>130</v>
      </c>
      <c r="CN541" t="s">
        <v>1971</v>
      </c>
      <c r="CO541" t="s">
        <v>298</v>
      </c>
      <c r="CV541" t="s">
        <v>154</v>
      </c>
      <c r="CW541" t="s">
        <v>6140</v>
      </c>
      <c r="CX541" t="s">
        <v>1414</v>
      </c>
      <c r="DC541" s="15"/>
      <c r="DH541" t="s">
        <v>146</v>
      </c>
    </row>
    <row r="542" spans="1:112" x14ac:dyDescent="0.25">
      <c r="A542" t="s">
        <v>7344</v>
      </c>
      <c r="B542" t="s">
        <v>7345</v>
      </c>
      <c r="C542" t="s">
        <v>7490</v>
      </c>
      <c r="D542" t="s">
        <v>124</v>
      </c>
      <c r="E542" t="s">
        <v>125</v>
      </c>
      <c r="G542" s="15">
        <v>42172</v>
      </c>
      <c r="H542" t="s">
        <v>3093</v>
      </c>
      <c r="I542" t="s">
        <v>1197</v>
      </c>
      <c r="J542" s="15"/>
      <c r="M542" t="s">
        <v>1445</v>
      </c>
      <c r="N542" t="s">
        <v>6297</v>
      </c>
      <c r="T542" t="s">
        <v>7347</v>
      </c>
      <c r="V542" t="s">
        <v>7364</v>
      </c>
      <c r="AA542" t="s">
        <v>6479</v>
      </c>
      <c r="AB542" t="s">
        <v>7344</v>
      </c>
      <c r="AC542" t="s">
        <v>7349</v>
      </c>
      <c r="AD542" t="s">
        <v>7350</v>
      </c>
      <c r="AF542" t="s">
        <v>137</v>
      </c>
      <c r="AG542" t="s">
        <v>7351</v>
      </c>
      <c r="AH542">
        <v>0</v>
      </c>
      <c r="AI542" t="s">
        <v>139</v>
      </c>
      <c r="AK542" t="s">
        <v>283</v>
      </c>
      <c r="AM542" t="s">
        <v>141</v>
      </c>
      <c r="AN542" t="s">
        <v>7352</v>
      </c>
      <c r="BE542" s="15"/>
      <c r="BG542" t="s">
        <v>1721</v>
      </c>
      <c r="BH542">
        <v>0.5</v>
      </c>
      <c r="BI542" t="s">
        <v>139</v>
      </c>
      <c r="BJ542" s="15"/>
      <c r="BK542" t="s">
        <v>146</v>
      </c>
      <c r="BL542">
        <v>8</v>
      </c>
      <c r="BM542" s="16">
        <v>42172.645833333299</v>
      </c>
      <c r="BO542" s="16"/>
      <c r="BP542" t="s">
        <v>147</v>
      </c>
      <c r="BQ542" t="s">
        <v>147</v>
      </c>
      <c r="BR542">
        <v>0</v>
      </c>
      <c r="BS542">
        <v>0.5</v>
      </c>
      <c r="BT542" t="b">
        <v>0</v>
      </c>
      <c r="BU542">
        <v>0</v>
      </c>
      <c r="BV542">
        <v>0.5</v>
      </c>
      <c r="BW542">
        <v>0.25</v>
      </c>
      <c r="BX542" t="s">
        <v>1103</v>
      </c>
      <c r="BY542" t="s">
        <v>7344</v>
      </c>
      <c r="BZ542" t="s">
        <v>7345</v>
      </c>
      <c r="CA542" t="s">
        <v>7365</v>
      </c>
      <c r="CB542" t="s">
        <v>6870</v>
      </c>
      <c r="CD542" t="s">
        <v>7358</v>
      </c>
      <c r="CI542">
        <v>37.801900000000003</v>
      </c>
      <c r="CJ542">
        <v>-121.6203</v>
      </c>
      <c r="CL542" t="s">
        <v>1445</v>
      </c>
      <c r="CM542" t="s">
        <v>130</v>
      </c>
      <c r="CN542" t="s">
        <v>1971</v>
      </c>
      <c r="CO542" t="s">
        <v>298</v>
      </c>
      <c r="CP542" t="s">
        <v>614</v>
      </c>
      <c r="CQ542" t="s">
        <v>130</v>
      </c>
      <c r="CT542" t="s">
        <v>1218</v>
      </c>
      <c r="CU542" t="s">
        <v>153</v>
      </c>
      <c r="CV542" t="s">
        <v>154</v>
      </c>
      <c r="CW542" t="s">
        <v>6140</v>
      </c>
      <c r="CX542" t="s">
        <v>321</v>
      </c>
      <c r="DC542" s="15"/>
      <c r="DH542" t="s">
        <v>146</v>
      </c>
    </row>
    <row r="543" spans="1:112" x14ac:dyDescent="0.25">
      <c r="A543" t="s">
        <v>7344</v>
      </c>
      <c r="B543" t="s">
        <v>7345</v>
      </c>
      <c r="C543" t="s">
        <v>7491</v>
      </c>
      <c r="D543" t="s">
        <v>124</v>
      </c>
      <c r="E543" t="s">
        <v>125</v>
      </c>
      <c r="G543" s="15">
        <v>42172</v>
      </c>
      <c r="H543" t="s">
        <v>473</v>
      </c>
      <c r="I543" t="s">
        <v>1197</v>
      </c>
      <c r="J543" s="15"/>
      <c r="M543" t="s">
        <v>7401</v>
      </c>
      <c r="N543" t="s">
        <v>6297</v>
      </c>
      <c r="T543" t="s">
        <v>7347</v>
      </c>
      <c r="V543" t="s">
        <v>7406</v>
      </c>
      <c r="AA543" t="s">
        <v>192</v>
      </c>
      <c r="AB543" t="s">
        <v>7344</v>
      </c>
      <c r="AC543" t="s">
        <v>7349</v>
      </c>
      <c r="AD543" t="s">
        <v>1204</v>
      </c>
      <c r="AF543" t="s">
        <v>137</v>
      </c>
      <c r="AG543" t="s">
        <v>7351</v>
      </c>
      <c r="AH543">
        <v>0</v>
      </c>
      <c r="AI543" t="s">
        <v>139</v>
      </c>
      <c r="AK543" t="s">
        <v>283</v>
      </c>
      <c r="AM543" t="s">
        <v>141</v>
      </c>
      <c r="AN543" t="s">
        <v>7352</v>
      </c>
      <c r="BE543" s="15"/>
      <c r="BG543" t="s">
        <v>1721</v>
      </c>
      <c r="BH543">
        <v>0.5</v>
      </c>
      <c r="BI543" t="s">
        <v>139</v>
      </c>
      <c r="BJ543" s="15"/>
      <c r="BK543" t="s">
        <v>146</v>
      </c>
      <c r="BL543">
        <v>8</v>
      </c>
      <c r="BM543" s="16">
        <v>42172.666666666701</v>
      </c>
      <c r="BO543" s="16"/>
      <c r="BP543" t="s">
        <v>147</v>
      </c>
      <c r="BQ543" t="s">
        <v>147</v>
      </c>
      <c r="BR543">
        <v>0</v>
      </c>
      <c r="BS543">
        <v>0.5</v>
      </c>
      <c r="BT543" t="b">
        <v>0</v>
      </c>
      <c r="BU543">
        <v>0</v>
      </c>
      <c r="BV543">
        <v>0.5</v>
      </c>
      <c r="BW543">
        <v>0.25</v>
      </c>
      <c r="BX543" t="s">
        <v>1103</v>
      </c>
      <c r="BY543" t="s">
        <v>7344</v>
      </c>
      <c r="BZ543" t="s">
        <v>7345</v>
      </c>
      <c r="CA543" t="s">
        <v>7407</v>
      </c>
      <c r="CB543" t="s">
        <v>6870</v>
      </c>
      <c r="CD543" t="s">
        <v>7408</v>
      </c>
      <c r="CI543">
        <v>34.335999999999999</v>
      </c>
      <c r="CJ543">
        <v>-117.3036</v>
      </c>
      <c r="CL543" t="s">
        <v>1445</v>
      </c>
      <c r="CM543" t="s">
        <v>130</v>
      </c>
      <c r="CN543" t="s">
        <v>1971</v>
      </c>
      <c r="CO543" t="s">
        <v>298</v>
      </c>
      <c r="CP543" t="s">
        <v>7409</v>
      </c>
      <c r="CQ543" t="s">
        <v>130</v>
      </c>
      <c r="CT543" t="s">
        <v>1218</v>
      </c>
      <c r="CU543" t="s">
        <v>153</v>
      </c>
      <c r="CV543" t="s">
        <v>154</v>
      </c>
      <c r="CW543" t="s">
        <v>6140</v>
      </c>
      <c r="CX543" t="s">
        <v>2767</v>
      </c>
      <c r="DC543" s="15"/>
      <c r="DH543" t="s">
        <v>146</v>
      </c>
    </row>
    <row r="544" spans="1:112" x14ac:dyDescent="0.25">
      <c r="A544" t="s">
        <v>7344</v>
      </c>
      <c r="B544" t="s">
        <v>7345</v>
      </c>
      <c r="C544" t="s">
        <v>7492</v>
      </c>
      <c r="D544" t="s">
        <v>124</v>
      </c>
      <c r="E544" t="s">
        <v>125</v>
      </c>
      <c r="G544" s="15">
        <v>42172</v>
      </c>
      <c r="H544" t="s">
        <v>1236</v>
      </c>
      <c r="I544" t="s">
        <v>1197</v>
      </c>
      <c r="J544" s="15"/>
      <c r="M544" t="s">
        <v>7401</v>
      </c>
      <c r="N544" t="s">
        <v>6297</v>
      </c>
      <c r="T544" t="s">
        <v>7347</v>
      </c>
      <c r="V544" t="s">
        <v>7402</v>
      </c>
      <c r="AA544" t="s">
        <v>192</v>
      </c>
      <c r="AB544" t="s">
        <v>7344</v>
      </c>
      <c r="AC544" t="s">
        <v>7349</v>
      </c>
      <c r="AD544" t="s">
        <v>1204</v>
      </c>
      <c r="AF544" t="s">
        <v>137</v>
      </c>
      <c r="AG544" t="s">
        <v>7351</v>
      </c>
      <c r="AH544">
        <v>0</v>
      </c>
      <c r="AI544" t="s">
        <v>139</v>
      </c>
      <c r="AK544" t="s">
        <v>283</v>
      </c>
      <c r="AM544" t="s">
        <v>141</v>
      </c>
      <c r="AN544" t="s">
        <v>7352</v>
      </c>
      <c r="BE544" s="15"/>
      <c r="BG544" t="s">
        <v>1721</v>
      </c>
      <c r="BH544">
        <v>0.5</v>
      </c>
      <c r="BI544" t="s">
        <v>139</v>
      </c>
      <c r="BJ544" s="15"/>
      <c r="BK544" t="s">
        <v>146</v>
      </c>
      <c r="BL544">
        <v>8</v>
      </c>
      <c r="BM544" s="16">
        <v>42172.708333333299</v>
      </c>
      <c r="BO544" s="16"/>
      <c r="BP544" t="s">
        <v>147</v>
      </c>
      <c r="BQ544" t="s">
        <v>147</v>
      </c>
      <c r="BR544">
        <v>0</v>
      </c>
      <c r="BS544">
        <v>0.5</v>
      </c>
      <c r="BT544" t="b">
        <v>0</v>
      </c>
      <c r="BU544">
        <v>0</v>
      </c>
      <c r="BV544">
        <v>0.5</v>
      </c>
      <c r="BW544">
        <v>0.25</v>
      </c>
      <c r="BX544" t="s">
        <v>1103</v>
      </c>
      <c r="BY544" t="s">
        <v>7344</v>
      </c>
      <c r="BZ544" t="s">
        <v>7345</v>
      </c>
      <c r="CA544" t="s">
        <v>7403</v>
      </c>
      <c r="CB544" t="s">
        <v>6870</v>
      </c>
      <c r="CD544" t="s">
        <v>7404</v>
      </c>
      <c r="CI544">
        <v>34.834000000000003</v>
      </c>
      <c r="CJ544">
        <v>-118.7119</v>
      </c>
      <c r="CL544" t="s">
        <v>1445</v>
      </c>
      <c r="CM544" t="s">
        <v>130</v>
      </c>
      <c r="CN544" t="s">
        <v>1971</v>
      </c>
      <c r="CO544" t="s">
        <v>298</v>
      </c>
      <c r="CV544" t="s">
        <v>154</v>
      </c>
      <c r="CW544" t="s">
        <v>6140</v>
      </c>
      <c r="CX544" t="s">
        <v>2999</v>
      </c>
      <c r="DC544" s="15"/>
      <c r="DH544" t="s">
        <v>146</v>
      </c>
    </row>
    <row r="545" spans="1:112" x14ac:dyDescent="0.25">
      <c r="A545" t="s">
        <v>7344</v>
      </c>
      <c r="B545" t="s">
        <v>7345</v>
      </c>
      <c r="C545" t="s">
        <v>7493</v>
      </c>
      <c r="D545" t="s">
        <v>124</v>
      </c>
      <c r="E545" t="s">
        <v>125</v>
      </c>
      <c r="G545" s="15">
        <v>42172</v>
      </c>
      <c r="H545" t="s">
        <v>1325</v>
      </c>
      <c r="I545" t="s">
        <v>1197</v>
      </c>
      <c r="J545" s="15"/>
      <c r="M545" t="s">
        <v>7401</v>
      </c>
      <c r="N545" t="s">
        <v>6297</v>
      </c>
      <c r="T545" t="s">
        <v>7347</v>
      </c>
      <c r="V545" t="s">
        <v>7411</v>
      </c>
      <c r="AA545" t="s">
        <v>192</v>
      </c>
      <c r="AB545" t="s">
        <v>7344</v>
      </c>
      <c r="AC545" t="s">
        <v>7349</v>
      </c>
      <c r="AD545" t="s">
        <v>1204</v>
      </c>
      <c r="AF545" t="s">
        <v>137</v>
      </c>
      <c r="AG545" t="s">
        <v>7351</v>
      </c>
      <c r="AH545">
        <v>0</v>
      </c>
      <c r="AI545" t="s">
        <v>139</v>
      </c>
      <c r="AK545" t="s">
        <v>283</v>
      </c>
      <c r="AM545" t="s">
        <v>141</v>
      </c>
      <c r="AN545" t="s">
        <v>7352</v>
      </c>
      <c r="BE545" s="15"/>
      <c r="BG545" t="s">
        <v>1721</v>
      </c>
      <c r="BH545">
        <v>0.5</v>
      </c>
      <c r="BI545" t="s">
        <v>139</v>
      </c>
      <c r="BJ545" s="15"/>
      <c r="BK545" t="s">
        <v>146</v>
      </c>
      <c r="BL545">
        <v>8</v>
      </c>
      <c r="BM545" s="16">
        <v>42172.8125</v>
      </c>
      <c r="BO545" s="16"/>
      <c r="BP545" t="s">
        <v>147</v>
      </c>
      <c r="BQ545" t="s">
        <v>147</v>
      </c>
      <c r="BR545">
        <v>0</v>
      </c>
      <c r="BS545">
        <v>0.5</v>
      </c>
      <c r="BT545" t="b">
        <v>0</v>
      </c>
      <c r="BU545">
        <v>0</v>
      </c>
      <c r="BV545">
        <v>0.5</v>
      </c>
      <c r="BW545">
        <v>0.25</v>
      </c>
      <c r="BX545" t="s">
        <v>1103</v>
      </c>
      <c r="BY545" t="s">
        <v>7344</v>
      </c>
      <c r="BZ545" t="s">
        <v>7345</v>
      </c>
      <c r="CA545" t="s">
        <v>7412</v>
      </c>
      <c r="CB545" t="s">
        <v>6870</v>
      </c>
      <c r="CC545" t="s">
        <v>7413</v>
      </c>
      <c r="CD545" t="s">
        <v>6146</v>
      </c>
      <c r="CI545">
        <v>34.203111100000001</v>
      </c>
      <c r="CJ545">
        <v>-117.34030556</v>
      </c>
      <c r="CL545" t="s">
        <v>1445</v>
      </c>
      <c r="CM545" t="s">
        <v>130</v>
      </c>
      <c r="CN545" t="s">
        <v>1971</v>
      </c>
      <c r="CO545" t="s">
        <v>298</v>
      </c>
      <c r="CV545" t="s">
        <v>154</v>
      </c>
      <c r="CW545" t="s">
        <v>6140</v>
      </c>
      <c r="CX545" t="s">
        <v>2767</v>
      </c>
      <c r="DC545" s="15"/>
      <c r="DH545" t="s">
        <v>146</v>
      </c>
    </row>
    <row r="546" spans="1:112" x14ac:dyDescent="0.25">
      <c r="A546" t="s">
        <v>7344</v>
      </c>
      <c r="B546" t="s">
        <v>7345</v>
      </c>
      <c r="C546" t="s">
        <v>7494</v>
      </c>
      <c r="D546" t="s">
        <v>124</v>
      </c>
      <c r="E546" t="s">
        <v>125</v>
      </c>
      <c r="G546" s="15">
        <v>42172</v>
      </c>
      <c r="H546" t="s">
        <v>1325</v>
      </c>
      <c r="I546" t="s">
        <v>1197</v>
      </c>
      <c r="J546" s="15"/>
      <c r="M546" t="s">
        <v>1445</v>
      </c>
      <c r="N546" t="s">
        <v>6297</v>
      </c>
      <c r="T546" t="s">
        <v>7347</v>
      </c>
      <c r="V546" t="s">
        <v>7368</v>
      </c>
      <c r="AA546" t="s">
        <v>6479</v>
      </c>
      <c r="AB546" t="s">
        <v>7344</v>
      </c>
      <c r="AC546" t="s">
        <v>7349</v>
      </c>
      <c r="AD546" t="s">
        <v>7350</v>
      </c>
      <c r="AF546" t="s">
        <v>137</v>
      </c>
      <c r="AG546" t="s">
        <v>7351</v>
      </c>
      <c r="AH546">
        <v>0</v>
      </c>
      <c r="AI546" t="s">
        <v>139</v>
      </c>
      <c r="AK546" t="s">
        <v>283</v>
      </c>
      <c r="AM546" t="s">
        <v>141</v>
      </c>
      <c r="AN546" t="s">
        <v>7352</v>
      </c>
      <c r="BE546" s="15"/>
      <c r="BG546" t="s">
        <v>1721</v>
      </c>
      <c r="BH546">
        <v>0.5</v>
      </c>
      <c r="BI546" t="s">
        <v>139</v>
      </c>
      <c r="BJ546" s="15"/>
      <c r="BK546" t="s">
        <v>146</v>
      </c>
      <c r="BL546">
        <v>8</v>
      </c>
      <c r="BM546" s="16">
        <v>42172.8125</v>
      </c>
      <c r="BO546" s="16"/>
      <c r="BP546" t="s">
        <v>147</v>
      </c>
      <c r="BQ546" t="s">
        <v>147</v>
      </c>
      <c r="BR546">
        <v>0</v>
      </c>
      <c r="BS546">
        <v>0.5</v>
      </c>
      <c r="BT546" t="b">
        <v>0</v>
      </c>
      <c r="BU546">
        <v>0</v>
      </c>
      <c r="BV546">
        <v>0.5</v>
      </c>
      <c r="BW546">
        <v>0.25</v>
      </c>
      <c r="BX546" t="s">
        <v>1103</v>
      </c>
      <c r="BY546" t="s">
        <v>7344</v>
      </c>
      <c r="BZ546" t="s">
        <v>7345</v>
      </c>
      <c r="CA546" t="s">
        <v>7369</v>
      </c>
      <c r="CB546" t="s">
        <v>6870</v>
      </c>
      <c r="CD546" t="s">
        <v>7370</v>
      </c>
      <c r="CI546">
        <v>38.2759</v>
      </c>
      <c r="CJ546">
        <v>-121.79649999999999</v>
      </c>
      <c r="CL546" t="s">
        <v>1445</v>
      </c>
      <c r="CM546" t="s">
        <v>130</v>
      </c>
      <c r="CN546" t="s">
        <v>1971</v>
      </c>
      <c r="CO546" t="s">
        <v>298</v>
      </c>
      <c r="CV546" t="s">
        <v>154</v>
      </c>
      <c r="CW546" t="s">
        <v>6140</v>
      </c>
      <c r="CX546" t="s">
        <v>7371</v>
      </c>
      <c r="DC546" s="15"/>
      <c r="DH546" t="s">
        <v>146</v>
      </c>
    </row>
    <row r="547" spans="1:112" x14ac:dyDescent="0.25">
      <c r="A547" t="s">
        <v>7344</v>
      </c>
      <c r="B547" t="s">
        <v>7345</v>
      </c>
      <c r="C547" t="s">
        <v>7495</v>
      </c>
      <c r="D547" t="s">
        <v>124</v>
      </c>
      <c r="E547" t="s">
        <v>125</v>
      </c>
      <c r="G547" s="15">
        <v>42178</v>
      </c>
      <c r="H547" t="s">
        <v>1466</v>
      </c>
      <c r="I547" t="s">
        <v>1197</v>
      </c>
      <c r="J547" s="15"/>
      <c r="M547" t="s">
        <v>1445</v>
      </c>
      <c r="N547" t="s">
        <v>6297</v>
      </c>
      <c r="T547" t="s">
        <v>7347</v>
      </c>
      <c r="V547" t="s">
        <v>7360</v>
      </c>
      <c r="AA547" t="s">
        <v>6479</v>
      </c>
      <c r="AB547" t="s">
        <v>7344</v>
      </c>
      <c r="AC547" t="s">
        <v>7349</v>
      </c>
      <c r="AD547" t="s">
        <v>7350</v>
      </c>
      <c r="AF547" t="s">
        <v>137</v>
      </c>
      <c r="AG547" t="s">
        <v>7351</v>
      </c>
      <c r="AH547">
        <v>0</v>
      </c>
      <c r="AI547" t="s">
        <v>139</v>
      </c>
      <c r="AK547" t="s">
        <v>283</v>
      </c>
      <c r="AM547" t="s">
        <v>141</v>
      </c>
      <c r="AN547" t="s">
        <v>7352</v>
      </c>
      <c r="BE547" s="15"/>
      <c r="BG547" t="s">
        <v>1721</v>
      </c>
      <c r="BH547">
        <v>0.5</v>
      </c>
      <c r="BI547" t="s">
        <v>139</v>
      </c>
      <c r="BJ547" s="15"/>
      <c r="BK547" t="s">
        <v>146</v>
      </c>
      <c r="BL547">
        <v>8</v>
      </c>
      <c r="BM547" s="16">
        <v>42178.701388888898</v>
      </c>
      <c r="BO547" s="16"/>
      <c r="BP547" t="s">
        <v>147</v>
      </c>
      <c r="BQ547" t="s">
        <v>147</v>
      </c>
      <c r="BR547">
        <v>0</v>
      </c>
      <c r="BS547">
        <v>0.5</v>
      </c>
      <c r="BT547" t="b">
        <v>0</v>
      </c>
      <c r="BU547">
        <v>0</v>
      </c>
      <c r="BV547">
        <v>0.5</v>
      </c>
      <c r="BW547">
        <v>0.25</v>
      </c>
      <c r="BX547" t="s">
        <v>1103</v>
      </c>
      <c r="BY547" t="s">
        <v>7344</v>
      </c>
      <c r="BZ547" t="s">
        <v>7345</v>
      </c>
      <c r="CA547" t="s">
        <v>7361</v>
      </c>
      <c r="CB547" t="s">
        <v>6870</v>
      </c>
      <c r="CD547" t="s">
        <v>7354</v>
      </c>
      <c r="CI547">
        <v>37.614699999999999</v>
      </c>
      <c r="CJ547">
        <v>-121.7458</v>
      </c>
      <c r="CL547" t="s">
        <v>1445</v>
      </c>
      <c r="CM547" t="s">
        <v>130</v>
      </c>
      <c r="CN547" t="s">
        <v>1971</v>
      </c>
      <c r="CO547" t="s">
        <v>298</v>
      </c>
      <c r="CP547" t="s">
        <v>7362</v>
      </c>
      <c r="CQ547" t="s">
        <v>130</v>
      </c>
      <c r="CT547" t="s">
        <v>1218</v>
      </c>
      <c r="CU547" t="s">
        <v>153</v>
      </c>
      <c r="CV547" t="s">
        <v>154</v>
      </c>
      <c r="CW547" t="s">
        <v>6140</v>
      </c>
      <c r="CX547" t="s">
        <v>304</v>
      </c>
      <c r="DC547" s="15"/>
      <c r="DH547" t="s">
        <v>146</v>
      </c>
    </row>
    <row r="548" spans="1:112" x14ac:dyDescent="0.25">
      <c r="A548" t="s">
        <v>7344</v>
      </c>
      <c r="B548" t="s">
        <v>7345</v>
      </c>
      <c r="C548" t="s">
        <v>7496</v>
      </c>
      <c r="D548" t="s">
        <v>124</v>
      </c>
      <c r="E548" t="s">
        <v>125</v>
      </c>
      <c r="G548" s="15">
        <v>42198</v>
      </c>
      <c r="H548" t="s">
        <v>682</v>
      </c>
      <c r="I548" t="s">
        <v>1197</v>
      </c>
      <c r="J548" s="15"/>
      <c r="M548" t="s">
        <v>1445</v>
      </c>
      <c r="N548" t="s">
        <v>6297</v>
      </c>
      <c r="T548" t="s">
        <v>7347</v>
      </c>
      <c r="V548" t="s">
        <v>7348</v>
      </c>
      <c r="AA548" t="s">
        <v>6479</v>
      </c>
      <c r="AB548" t="s">
        <v>7344</v>
      </c>
      <c r="AC548" t="s">
        <v>7349</v>
      </c>
      <c r="AD548" t="s">
        <v>7350</v>
      </c>
      <c r="AF548" t="s">
        <v>137</v>
      </c>
      <c r="AG548" t="s">
        <v>7351</v>
      </c>
      <c r="AH548">
        <v>0</v>
      </c>
      <c r="AI548" t="s">
        <v>139</v>
      </c>
      <c r="AK548" t="s">
        <v>283</v>
      </c>
      <c r="AM548" t="s">
        <v>141</v>
      </c>
      <c r="AN548" t="s">
        <v>7352</v>
      </c>
      <c r="BE548" s="15"/>
      <c r="BG548" t="s">
        <v>1721</v>
      </c>
      <c r="BH548">
        <v>0.5</v>
      </c>
      <c r="BI548" t="s">
        <v>139</v>
      </c>
      <c r="BJ548" s="15"/>
      <c r="BK548" t="s">
        <v>146</v>
      </c>
      <c r="BL548">
        <v>8</v>
      </c>
      <c r="BM548" s="16">
        <v>42198.774305555598</v>
      </c>
      <c r="BO548" s="16"/>
      <c r="BP548" t="s">
        <v>147</v>
      </c>
      <c r="BQ548" t="s">
        <v>147</v>
      </c>
      <c r="BR548">
        <v>0</v>
      </c>
      <c r="BS548">
        <v>0.5</v>
      </c>
      <c r="BT548" t="b">
        <v>0</v>
      </c>
      <c r="BU548">
        <v>0</v>
      </c>
      <c r="BV548">
        <v>0.5</v>
      </c>
      <c r="BW548">
        <v>0.25</v>
      </c>
      <c r="BX548" t="s">
        <v>1103</v>
      </c>
      <c r="BY548" t="s">
        <v>7344</v>
      </c>
      <c r="BZ548" t="s">
        <v>7345</v>
      </c>
      <c r="CA548" t="s">
        <v>7353</v>
      </c>
      <c r="CB548" t="s">
        <v>6870</v>
      </c>
      <c r="CD548" t="s">
        <v>7354</v>
      </c>
      <c r="CI548">
        <v>37.654699999999998</v>
      </c>
      <c r="CJ548">
        <v>-121.7419</v>
      </c>
      <c r="CL548" t="s">
        <v>1445</v>
      </c>
      <c r="CM548" t="s">
        <v>130</v>
      </c>
      <c r="CN548" t="s">
        <v>1971</v>
      </c>
      <c r="CO548" t="s">
        <v>298</v>
      </c>
      <c r="CV548" t="s">
        <v>154</v>
      </c>
      <c r="CW548" t="s">
        <v>6140</v>
      </c>
      <c r="CX548" t="s">
        <v>304</v>
      </c>
      <c r="DC548" s="15"/>
      <c r="DH548" t="s">
        <v>146</v>
      </c>
    </row>
    <row r="549" spans="1:112" x14ac:dyDescent="0.25">
      <c r="A549" t="s">
        <v>7344</v>
      </c>
      <c r="B549" t="s">
        <v>7345</v>
      </c>
      <c r="C549" t="s">
        <v>7497</v>
      </c>
      <c r="D549" t="s">
        <v>124</v>
      </c>
      <c r="E549" t="s">
        <v>125</v>
      </c>
      <c r="G549" s="15">
        <v>42198</v>
      </c>
      <c r="H549" t="s">
        <v>2289</v>
      </c>
      <c r="I549" t="s">
        <v>1197</v>
      </c>
      <c r="J549" s="15"/>
      <c r="M549" t="s">
        <v>1445</v>
      </c>
      <c r="N549" t="s">
        <v>6297</v>
      </c>
      <c r="T549" t="s">
        <v>7347</v>
      </c>
      <c r="V549" t="s">
        <v>7356</v>
      </c>
      <c r="AA549" t="s">
        <v>6479</v>
      </c>
      <c r="AB549" t="s">
        <v>7344</v>
      </c>
      <c r="AC549" t="s">
        <v>7349</v>
      </c>
      <c r="AD549" t="s">
        <v>7350</v>
      </c>
      <c r="AF549" t="s">
        <v>137</v>
      </c>
      <c r="AG549" t="s">
        <v>7351</v>
      </c>
      <c r="AH549">
        <v>0</v>
      </c>
      <c r="AI549" t="s">
        <v>139</v>
      </c>
      <c r="AK549" t="s">
        <v>283</v>
      </c>
      <c r="AM549" t="s">
        <v>141</v>
      </c>
      <c r="AN549" t="s">
        <v>7352</v>
      </c>
      <c r="BE549" s="15"/>
      <c r="BG549" t="s">
        <v>1721</v>
      </c>
      <c r="BH549">
        <v>0.5</v>
      </c>
      <c r="BI549" t="s">
        <v>139</v>
      </c>
      <c r="BJ549" s="15"/>
      <c r="BK549" t="s">
        <v>146</v>
      </c>
      <c r="BL549">
        <v>8</v>
      </c>
      <c r="BM549" s="16">
        <v>42198.902777777803</v>
      </c>
      <c r="BO549" s="16"/>
      <c r="BP549" t="s">
        <v>147</v>
      </c>
      <c r="BQ549" t="s">
        <v>147</v>
      </c>
      <c r="BR549">
        <v>0</v>
      </c>
      <c r="BS549">
        <v>0.5</v>
      </c>
      <c r="BT549" t="b">
        <v>0</v>
      </c>
      <c r="BU549">
        <v>0</v>
      </c>
      <c r="BV549">
        <v>0.5</v>
      </c>
      <c r="BW549">
        <v>0.25</v>
      </c>
      <c r="BX549" t="s">
        <v>1103</v>
      </c>
      <c r="BY549" t="s">
        <v>7344</v>
      </c>
      <c r="BZ549" t="s">
        <v>7345</v>
      </c>
      <c r="CA549" t="s">
        <v>7357</v>
      </c>
      <c r="CB549" t="s">
        <v>6870</v>
      </c>
      <c r="CD549" t="s">
        <v>7358</v>
      </c>
      <c r="CI549">
        <v>37.829799999999999</v>
      </c>
      <c r="CJ549">
        <v>-121.5574</v>
      </c>
      <c r="CL549" t="s">
        <v>1445</v>
      </c>
      <c r="CM549" t="s">
        <v>130</v>
      </c>
      <c r="CN549" t="s">
        <v>1971</v>
      </c>
      <c r="CO549" t="s">
        <v>298</v>
      </c>
      <c r="CP549" t="s">
        <v>2514</v>
      </c>
      <c r="CQ549" t="s">
        <v>130</v>
      </c>
      <c r="CT549" t="s">
        <v>1218</v>
      </c>
      <c r="CU549" t="s">
        <v>153</v>
      </c>
      <c r="CV549" t="s">
        <v>154</v>
      </c>
      <c r="CW549" t="s">
        <v>6140</v>
      </c>
      <c r="CX549" t="s">
        <v>321</v>
      </c>
      <c r="DC549" s="15"/>
      <c r="DH549" t="s">
        <v>146</v>
      </c>
    </row>
    <row r="550" spans="1:112" x14ac:dyDescent="0.25">
      <c r="A550" t="s">
        <v>7344</v>
      </c>
      <c r="B550" t="s">
        <v>7345</v>
      </c>
      <c r="C550" t="s">
        <v>7498</v>
      </c>
      <c r="D550" t="s">
        <v>124</v>
      </c>
      <c r="E550" t="s">
        <v>125</v>
      </c>
      <c r="G550" s="15">
        <v>42200</v>
      </c>
      <c r="H550" t="s">
        <v>473</v>
      </c>
      <c r="I550" t="s">
        <v>1197</v>
      </c>
      <c r="J550" s="15"/>
      <c r="M550" t="s">
        <v>1445</v>
      </c>
      <c r="N550" t="s">
        <v>6297</v>
      </c>
      <c r="T550" t="s">
        <v>7347</v>
      </c>
      <c r="V550" t="s">
        <v>7364</v>
      </c>
      <c r="AA550" t="s">
        <v>6479</v>
      </c>
      <c r="AB550" t="s">
        <v>7344</v>
      </c>
      <c r="AC550" t="s">
        <v>7349</v>
      </c>
      <c r="AD550" t="s">
        <v>7350</v>
      </c>
      <c r="AF550" t="s">
        <v>137</v>
      </c>
      <c r="AG550" t="s">
        <v>7351</v>
      </c>
      <c r="AH550">
        <v>0</v>
      </c>
      <c r="AI550" t="s">
        <v>139</v>
      </c>
      <c r="AK550" t="s">
        <v>283</v>
      </c>
      <c r="AM550" t="s">
        <v>141</v>
      </c>
      <c r="AN550" t="s">
        <v>7352</v>
      </c>
      <c r="BE550" s="15"/>
      <c r="BG550" t="s">
        <v>1721</v>
      </c>
      <c r="BH550">
        <v>0.5</v>
      </c>
      <c r="BI550" t="s">
        <v>139</v>
      </c>
      <c r="BJ550" s="15"/>
      <c r="BK550" t="s">
        <v>146</v>
      </c>
      <c r="BL550">
        <v>8</v>
      </c>
      <c r="BM550" s="16">
        <v>42200.666666666701</v>
      </c>
      <c r="BO550" s="16"/>
      <c r="BP550" t="s">
        <v>147</v>
      </c>
      <c r="BQ550" t="s">
        <v>147</v>
      </c>
      <c r="BR550">
        <v>0</v>
      </c>
      <c r="BS550">
        <v>0.5</v>
      </c>
      <c r="BT550" t="b">
        <v>0</v>
      </c>
      <c r="BU550">
        <v>0</v>
      </c>
      <c r="BV550">
        <v>0.5</v>
      </c>
      <c r="BW550">
        <v>0.25</v>
      </c>
      <c r="BX550" t="s">
        <v>1103</v>
      </c>
      <c r="BY550" t="s">
        <v>7344</v>
      </c>
      <c r="BZ550" t="s">
        <v>7345</v>
      </c>
      <c r="CA550" t="s">
        <v>7365</v>
      </c>
      <c r="CB550" t="s">
        <v>6870</v>
      </c>
      <c r="CD550" t="s">
        <v>7358</v>
      </c>
      <c r="CI550">
        <v>37.801900000000003</v>
      </c>
      <c r="CJ550">
        <v>-121.6203</v>
      </c>
      <c r="CL550" t="s">
        <v>1445</v>
      </c>
      <c r="CM550" t="s">
        <v>130</v>
      </c>
      <c r="CN550" t="s">
        <v>1971</v>
      </c>
      <c r="CO550" t="s">
        <v>298</v>
      </c>
      <c r="CP550" t="s">
        <v>614</v>
      </c>
      <c r="CQ550" t="s">
        <v>130</v>
      </c>
      <c r="CT550" t="s">
        <v>1218</v>
      </c>
      <c r="CU550" t="s">
        <v>153</v>
      </c>
      <c r="CV550" t="s">
        <v>154</v>
      </c>
      <c r="CW550" t="s">
        <v>6140</v>
      </c>
      <c r="CX550" t="s">
        <v>321</v>
      </c>
      <c r="DC550" s="15"/>
      <c r="DH550" t="s">
        <v>146</v>
      </c>
    </row>
    <row r="551" spans="1:112" x14ac:dyDescent="0.25">
      <c r="A551" t="s">
        <v>7344</v>
      </c>
      <c r="B551" t="s">
        <v>7345</v>
      </c>
      <c r="C551" t="s">
        <v>7499</v>
      </c>
      <c r="D551" t="s">
        <v>124</v>
      </c>
      <c r="E551" t="s">
        <v>125</v>
      </c>
      <c r="G551" s="15">
        <v>42200</v>
      </c>
      <c r="H551" t="s">
        <v>309</v>
      </c>
      <c r="I551" t="s">
        <v>1197</v>
      </c>
      <c r="J551" s="15"/>
      <c r="M551" t="s">
        <v>1445</v>
      </c>
      <c r="N551" t="s">
        <v>6297</v>
      </c>
      <c r="T551" t="s">
        <v>7347</v>
      </c>
      <c r="V551" t="s">
        <v>7368</v>
      </c>
      <c r="AA551" t="s">
        <v>6479</v>
      </c>
      <c r="AB551" t="s">
        <v>7344</v>
      </c>
      <c r="AC551" t="s">
        <v>7349</v>
      </c>
      <c r="AD551" t="s">
        <v>7350</v>
      </c>
      <c r="AF551" t="s">
        <v>137</v>
      </c>
      <c r="AG551" t="s">
        <v>7351</v>
      </c>
      <c r="AH551">
        <v>0</v>
      </c>
      <c r="AI551" t="s">
        <v>139</v>
      </c>
      <c r="AK551" t="s">
        <v>283</v>
      </c>
      <c r="AM551" t="s">
        <v>141</v>
      </c>
      <c r="AN551" t="s">
        <v>7352</v>
      </c>
      <c r="BE551" s="15"/>
      <c r="BG551" t="s">
        <v>1721</v>
      </c>
      <c r="BH551">
        <v>0.5</v>
      </c>
      <c r="BI551" t="s">
        <v>139</v>
      </c>
      <c r="BJ551" s="15"/>
      <c r="BK551" t="s">
        <v>146</v>
      </c>
      <c r="BL551">
        <v>8</v>
      </c>
      <c r="BM551" s="16">
        <v>42200.84375</v>
      </c>
      <c r="BO551" s="16"/>
      <c r="BP551" t="s">
        <v>147</v>
      </c>
      <c r="BQ551" t="s">
        <v>147</v>
      </c>
      <c r="BR551">
        <v>0</v>
      </c>
      <c r="BS551">
        <v>0.5</v>
      </c>
      <c r="BT551" t="b">
        <v>0</v>
      </c>
      <c r="BU551">
        <v>0</v>
      </c>
      <c r="BV551">
        <v>0.5</v>
      </c>
      <c r="BW551">
        <v>0.25</v>
      </c>
      <c r="BX551" t="s">
        <v>1103</v>
      </c>
      <c r="BY551" t="s">
        <v>7344</v>
      </c>
      <c r="BZ551" t="s">
        <v>7345</v>
      </c>
      <c r="CA551" t="s">
        <v>7369</v>
      </c>
      <c r="CB551" t="s">
        <v>6870</v>
      </c>
      <c r="CD551" t="s">
        <v>7370</v>
      </c>
      <c r="CI551">
        <v>38.2759</v>
      </c>
      <c r="CJ551">
        <v>-121.79649999999999</v>
      </c>
      <c r="CL551" t="s">
        <v>1445</v>
      </c>
      <c r="CM551" t="s">
        <v>130</v>
      </c>
      <c r="CN551" t="s">
        <v>1971</v>
      </c>
      <c r="CO551" t="s">
        <v>298</v>
      </c>
      <c r="CV551" t="s">
        <v>154</v>
      </c>
      <c r="CW551" t="s">
        <v>6140</v>
      </c>
      <c r="CX551" t="s">
        <v>7371</v>
      </c>
      <c r="DC551" s="15"/>
      <c r="DH551" t="s">
        <v>146</v>
      </c>
    </row>
    <row r="552" spans="1:112" x14ac:dyDescent="0.25">
      <c r="A552" t="s">
        <v>7344</v>
      </c>
      <c r="B552" t="s">
        <v>7345</v>
      </c>
      <c r="C552" t="s">
        <v>7500</v>
      </c>
      <c r="D552" t="s">
        <v>124</v>
      </c>
      <c r="E552" t="s">
        <v>125</v>
      </c>
      <c r="G552" s="15">
        <v>42207</v>
      </c>
      <c r="H552" t="s">
        <v>1587</v>
      </c>
      <c r="I552" t="s">
        <v>1197</v>
      </c>
      <c r="J552" s="15"/>
      <c r="M552" t="s">
        <v>1445</v>
      </c>
      <c r="N552" t="s">
        <v>6297</v>
      </c>
      <c r="T552" t="s">
        <v>7347</v>
      </c>
      <c r="V552" t="s">
        <v>7360</v>
      </c>
      <c r="AA552" t="s">
        <v>6479</v>
      </c>
      <c r="AB552" t="s">
        <v>7344</v>
      </c>
      <c r="AC552" t="s">
        <v>7349</v>
      </c>
      <c r="AD552" t="s">
        <v>7350</v>
      </c>
      <c r="AF552" t="s">
        <v>137</v>
      </c>
      <c r="AG552" t="s">
        <v>7351</v>
      </c>
      <c r="AH552">
        <v>0</v>
      </c>
      <c r="AI552" t="s">
        <v>139</v>
      </c>
      <c r="AK552" t="s">
        <v>283</v>
      </c>
      <c r="AM552" t="s">
        <v>141</v>
      </c>
      <c r="AN552" t="s">
        <v>7352</v>
      </c>
      <c r="BE552" s="15"/>
      <c r="BG552" t="s">
        <v>1721</v>
      </c>
      <c r="BH552">
        <v>0.5</v>
      </c>
      <c r="BI552" t="s">
        <v>139</v>
      </c>
      <c r="BJ552" s="15"/>
      <c r="BK552" t="s">
        <v>146</v>
      </c>
      <c r="BL552">
        <v>8</v>
      </c>
      <c r="BM552" s="16">
        <v>42207.71875</v>
      </c>
      <c r="BO552" s="16"/>
      <c r="BP552" t="s">
        <v>147</v>
      </c>
      <c r="BQ552" t="s">
        <v>147</v>
      </c>
      <c r="BR552">
        <v>0</v>
      </c>
      <c r="BS552">
        <v>0.5</v>
      </c>
      <c r="BT552" t="b">
        <v>0</v>
      </c>
      <c r="BU552">
        <v>0</v>
      </c>
      <c r="BV552">
        <v>0.5</v>
      </c>
      <c r="BW552">
        <v>0.25</v>
      </c>
      <c r="BX552" t="s">
        <v>1103</v>
      </c>
      <c r="BY552" t="s">
        <v>7344</v>
      </c>
      <c r="BZ552" t="s">
        <v>7345</v>
      </c>
      <c r="CA552" t="s">
        <v>7361</v>
      </c>
      <c r="CB552" t="s">
        <v>6870</v>
      </c>
      <c r="CD552" t="s">
        <v>7354</v>
      </c>
      <c r="CI552">
        <v>37.614699999999999</v>
      </c>
      <c r="CJ552">
        <v>-121.7458</v>
      </c>
      <c r="CL552" t="s">
        <v>1445</v>
      </c>
      <c r="CM552" t="s">
        <v>130</v>
      </c>
      <c r="CN552" t="s">
        <v>1971</v>
      </c>
      <c r="CO552" t="s">
        <v>298</v>
      </c>
      <c r="CP552" t="s">
        <v>7362</v>
      </c>
      <c r="CQ552" t="s">
        <v>130</v>
      </c>
      <c r="CT552" t="s">
        <v>1218</v>
      </c>
      <c r="CU552" t="s">
        <v>153</v>
      </c>
      <c r="CV552" t="s">
        <v>154</v>
      </c>
      <c r="CW552" t="s">
        <v>6140</v>
      </c>
      <c r="CX552" t="s">
        <v>304</v>
      </c>
      <c r="DC552" s="15"/>
      <c r="DH552" t="s">
        <v>146</v>
      </c>
    </row>
    <row r="553" spans="1:112" x14ac:dyDescent="0.25">
      <c r="A553" t="s">
        <v>7344</v>
      </c>
      <c r="B553" t="s">
        <v>7345</v>
      </c>
      <c r="C553" t="s">
        <v>7501</v>
      </c>
      <c r="D553" t="s">
        <v>124</v>
      </c>
      <c r="E553" t="s">
        <v>125</v>
      </c>
      <c r="G553" s="15">
        <v>42233</v>
      </c>
      <c r="H553" t="s">
        <v>720</v>
      </c>
      <c r="I553" t="s">
        <v>1197</v>
      </c>
      <c r="J553" s="15"/>
      <c r="M553" t="s">
        <v>1445</v>
      </c>
      <c r="N553" t="s">
        <v>6297</v>
      </c>
      <c r="T553" t="s">
        <v>7347</v>
      </c>
      <c r="V553" t="s">
        <v>7348</v>
      </c>
      <c r="AA553" t="s">
        <v>6479</v>
      </c>
      <c r="AB553" t="s">
        <v>7344</v>
      </c>
      <c r="AC553" t="s">
        <v>7349</v>
      </c>
      <c r="AD553" t="s">
        <v>7350</v>
      </c>
      <c r="AF553" t="s">
        <v>137</v>
      </c>
      <c r="AG553" t="s">
        <v>7351</v>
      </c>
      <c r="AH553">
        <v>0</v>
      </c>
      <c r="AI553" t="s">
        <v>139</v>
      </c>
      <c r="AK553" t="s">
        <v>283</v>
      </c>
      <c r="AM553" t="s">
        <v>141</v>
      </c>
      <c r="AN553" t="s">
        <v>7352</v>
      </c>
      <c r="BE553" s="15"/>
      <c r="BG553" t="s">
        <v>1721</v>
      </c>
      <c r="BH553">
        <v>0.5</v>
      </c>
      <c r="BI553" t="s">
        <v>139</v>
      </c>
      <c r="BJ553" s="15"/>
      <c r="BK553" t="s">
        <v>146</v>
      </c>
      <c r="BL553">
        <v>8</v>
      </c>
      <c r="BM553" s="16">
        <v>42233.75</v>
      </c>
      <c r="BO553" s="16"/>
      <c r="BP553" t="s">
        <v>147</v>
      </c>
      <c r="BQ553" t="s">
        <v>147</v>
      </c>
      <c r="BR553">
        <v>0</v>
      </c>
      <c r="BS553">
        <v>0.5</v>
      </c>
      <c r="BT553" t="b">
        <v>0</v>
      </c>
      <c r="BU553">
        <v>0</v>
      </c>
      <c r="BV553">
        <v>0.5</v>
      </c>
      <c r="BW553">
        <v>0.25</v>
      </c>
      <c r="BX553" t="s">
        <v>1103</v>
      </c>
      <c r="BY553" t="s">
        <v>7344</v>
      </c>
      <c r="BZ553" t="s">
        <v>7345</v>
      </c>
      <c r="CA553" t="s">
        <v>7353</v>
      </c>
      <c r="CB553" t="s">
        <v>6870</v>
      </c>
      <c r="CD553" t="s">
        <v>7354</v>
      </c>
      <c r="CI553">
        <v>37.654699999999998</v>
      </c>
      <c r="CJ553">
        <v>-121.7419</v>
      </c>
      <c r="CL553" t="s">
        <v>1445</v>
      </c>
      <c r="CM553" t="s">
        <v>130</v>
      </c>
      <c r="CN553" t="s">
        <v>1971</v>
      </c>
      <c r="CO553" t="s">
        <v>298</v>
      </c>
      <c r="CV553" t="s">
        <v>154</v>
      </c>
      <c r="CW553" t="s">
        <v>6140</v>
      </c>
      <c r="CX553" t="s">
        <v>304</v>
      </c>
      <c r="DC553" s="15"/>
      <c r="DH553" t="s">
        <v>146</v>
      </c>
    </row>
    <row r="554" spans="1:112" x14ac:dyDescent="0.25">
      <c r="A554" t="s">
        <v>7344</v>
      </c>
      <c r="B554" t="s">
        <v>7345</v>
      </c>
      <c r="C554" t="s">
        <v>7502</v>
      </c>
      <c r="D554" t="s">
        <v>124</v>
      </c>
      <c r="E554" t="s">
        <v>125</v>
      </c>
      <c r="G554" s="15">
        <v>42233</v>
      </c>
      <c r="H554" t="s">
        <v>459</v>
      </c>
      <c r="I554" t="s">
        <v>1197</v>
      </c>
      <c r="J554" s="15"/>
      <c r="M554" t="s">
        <v>1445</v>
      </c>
      <c r="N554" t="s">
        <v>6297</v>
      </c>
      <c r="T554" t="s">
        <v>7347</v>
      </c>
      <c r="V554" t="s">
        <v>7356</v>
      </c>
      <c r="AA554" t="s">
        <v>6479</v>
      </c>
      <c r="AB554" t="s">
        <v>7344</v>
      </c>
      <c r="AC554" t="s">
        <v>7349</v>
      </c>
      <c r="AD554" t="s">
        <v>7350</v>
      </c>
      <c r="AF554" t="s">
        <v>137</v>
      </c>
      <c r="AG554" t="s">
        <v>7351</v>
      </c>
      <c r="AH554">
        <v>0</v>
      </c>
      <c r="AI554" t="s">
        <v>139</v>
      </c>
      <c r="AK554" t="s">
        <v>283</v>
      </c>
      <c r="AM554" t="s">
        <v>141</v>
      </c>
      <c r="AN554" t="s">
        <v>7352</v>
      </c>
      <c r="BE554" s="15"/>
      <c r="BG554" t="s">
        <v>1721</v>
      </c>
      <c r="BH554">
        <v>0.5</v>
      </c>
      <c r="BI554" t="s">
        <v>139</v>
      </c>
      <c r="BJ554" s="15"/>
      <c r="BK554" t="s">
        <v>146</v>
      </c>
      <c r="BL554">
        <v>8</v>
      </c>
      <c r="BM554" s="16">
        <v>42233.861111111102</v>
      </c>
      <c r="BO554" s="16"/>
      <c r="BP554" t="s">
        <v>147</v>
      </c>
      <c r="BQ554" t="s">
        <v>147</v>
      </c>
      <c r="BR554">
        <v>0</v>
      </c>
      <c r="BS554">
        <v>0.5</v>
      </c>
      <c r="BT554" t="b">
        <v>0</v>
      </c>
      <c r="BU554">
        <v>0</v>
      </c>
      <c r="BV554">
        <v>0.5</v>
      </c>
      <c r="BW554">
        <v>0.25</v>
      </c>
      <c r="BX554" t="s">
        <v>1103</v>
      </c>
      <c r="BY554" t="s">
        <v>7344</v>
      </c>
      <c r="BZ554" t="s">
        <v>7345</v>
      </c>
      <c r="CA554" t="s">
        <v>7357</v>
      </c>
      <c r="CB554" t="s">
        <v>6870</v>
      </c>
      <c r="CD554" t="s">
        <v>7358</v>
      </c>
      <c r="CI554">
        <v>37.829799999999999</v>
      </c>
      <c r="CJ554">
        <v>-121.5574</v>
      </c>
      <c r="CL554" t="s">
        <v>1445</v>
      </c>
      <c r="CM554" t="s">
        <v>130</v>
      </c>
      <c r="CN554" t="s">
        <v>1971</v>
      </c>
      <c r="CO554" t="s">
        <v>298</v>
      </c>
      <c r="CP554" t="s">
        <v>2514</v>
      </c>
      <c r="CQ554" t="s">
        <v>130</v>
      </c>
      <c r="CT554" t="s">
        <v>1218</v>
      </c>
      <c r="CU554" t="s">
        <v>153</v>
      </c>
      <c r="CV554" t="s">
        <v>154</v>
      </c>
      <c r="CW554" t="s">
        <v>6140</v>
      </c>
      <c r="CX554" t="s">
        <v>321</v>
      </c>
      <c r="DC554" s="15"/>
      <c r="DH554" t="s">
        <v>146</v>
      </c>
    </row>
    <row r="555" spans="1:112" x14ac:dyDescent="0.25">
      <c r="A555" t="s">
        <v>7344</v>
      </c>
      <c r="B555" t="s">
        <v>7345</v>
      </c>
      <c r="C555" t="s">
        <v>7503</v>
      </c>
      <c r="D555" t="s">
        <v>124</v>
      </c>
      <c r="E555" t="s">
        <v>125</v>
      </c>
      <c r="G555" s="15">
        <v>42235</v>
      </c>
      <c r="H555" t="s">
        <v>6107</v>
      </c>
      <c r="I555" t="s">
        <v>1197</v>
      </c>
      <c r="J555" s="15"/>
      <c r="M555" t="s">
        <v>1445</v>
      </c>
      <c r="N555" t="s">
        <v>6297</v>
      </c>
      <c r="T555" t="s">
        <v>7347</v>
      </c>
      <c r="V555" t="s">
        <v>7364</v>
      </c>
      <c r="AA555" t="s">
        <v>6479</v>
      </c>
      <c r="AB555" t="s">
        <v>7344</v>
      </c>
      <c r="AC555" t="s">
        <v>7349</v>
      </c>
      <c r="AD555" t="s">
        <v>7350</v>
      </c>
      <c r="AF555" t="s">
        <v>137</v>
      </c>
      <c r="AG555" t="s">
        <v>7351</v>
      </c>
      <c r="AH555">
        <v>0</v>
      </c>
      <c r="AI555" t="s">
        <v>139</v>
      </c>
      <c r="AK555" t="s">
        <v>283</v>
      </c>
      <c r="AM555" t="s">
        <v>141</v>
      </c>
      <c r="AN555" t="s">
        <v>7352</v>
      </c>
      <c r="BE555" s="15"/>
      <c r="BG555" t="s">
        <v>1721</v>
      </c>
      <c r="BH555">
        <v>0.5</v>
      </c>
      <c r="BI555" t="s">
        <v>139</v>
      </c>
      <c r="BJ555" s="15"/>
      <c r="BK555" t="s">
        <v>146</v>
      </c>
      <c r="BL555">
        <v>8</v>
      </c>
      <c r="BM555" s="16">
        <v>42235.652777777803</v>
      </c>
      <c r="BO555" s="16"/>
      <c r="BP555" t="s">
        <v>147</v>
      </c>
      <c r="BQ555" t="s">
        <v>147</v>
      </c>
      <c r="BR555">
        <v>0</v>
      </c>
      <c r="BS555">
        <v>0.5</v>
      </c>
      <c r="BT555" t="b">
        <v>0</v>
      </c>
      <c r="BU555">
        <v>0</v>
      </c>
      <c r="BV555">
        <v>0.5</v>
      </c>
      <c r="BW555">
        <v>0.25</v>
      </c>
      <c r="BX555" t="s">
        <v>1103</v>
      </c>
      <c r="BY555" t="s">
        <v>7344</v>
      </c>
      <c r="BZ555" t="s">
        <v>7345</v>
      </c>
      <c r="CA555" t="s">
        <v>7365</v>
      </c>
      <c r="CB555" t="s">
        <v>6870</v>
      </c>
      <c r="CD555" t="s">
        <v>7358</v>
      </c>
      <c r="CI555">
        <v>37.801900000000003</v>
      </c>
      <c r="CJ555">
        <v>-121.6203</v>
      </c>
      <c r="CL555" t="s">
        <v>1445</v>
      </c>
      <c r="CM555" t="s">
        <v>130</v>
      </c>
      <c r="CN555" t="s">
        <v>1971</v>
      </c>
      <c r="CO555" t="s">
        <v>298</v>
      </c>
      <c r="CP555" t="s">
        <v>614</v>
      </c>
      <c r="CQ555" t="s">
        <v>130</v>
      </c>
      <c r="CT555" t="s">
        <v>1218</v>
      </c>
      <c r="CU555" t="s">
        <v>153</v>
      </c>
      <c r="CV555" t="s">
        <v>154</v>
      </c>
      <c r="CW555" t="s">
        <v>6140</v>
      </c>
      <c r="CX555" t="s">
        <v>321</v>
      </c>
      <c r="DC555" s="15"/>
      <c r="DH555" t="s">
        <v>146</v>
      </c>
    </row>
    <row r="556" spans="1:112" x14ac:dyDescent="0.25">
      <c r="A556" t="s">
        <v>7344</v>
      </c>
      <c r="B556" t="s">
        <v>7345</v>
      </c>
      <c r="C556" t="s">
        <v>7504</v>
      </c>
      <c r="D556" t="s">
        <v>124</v>
      </c>
      <c r="E556" t="s">
        <v>125</v>
      </c>
      <c r="G556" s="15">
        <v>42235</v>
      </c>
      <c r="H556" t="s">
        <v>973</v>
      </c>
      <c r="I556" t="s">
        <v>1197</v>
      </c>
      <c r="J556" s="15"/>
      <c r="M556" t="s">
        <v>1445</v>
      </c>
      <c r="N556" t="s">
        <v>6297</v>
      </c>
      <c r="T556" t="s">
        <v>7347</v>
      </c>
      <c r="V556" t="s">
        <v>7368</v>
      </c>
      <c r="AA556" t="s">
        <v>6479</v>
      </c>
      <c r="AB556" t="s">
        <v>7344</v>
      </c>
      <c r="AC556" t="s">
        <v>7349</v>
      </c>
      <c r="AD556" t="s">
        <v>7350</v>
      </c>
      <c r="AF556" t="s">
        <v>137</v>
      </c>
      <c r="AG556" t="s">
        <v>7351</v>
      </c>
      <c r="AH556">
        <v>0</v>
      </c>
      <c r="AI556" t="s">
        <v>139</v>
      </c>
      <c r="AK556" t="s">
        <v>283</v>
      </c>
      <c r="AM556" t="s">
        <v>141</v>
      </c>
      <c r="AN556" t="s">
        <v>7352</v>
      </c>
      <c r="BE556" s="15"/>
      <c r="BG556" t="s">
        <v>1721</v>
      </c>
      <c r="BH556">
        <v>0.5</v>
      </c>
      <c r="BI556" t="s">
        <v>139</v>
      </c>
      <c r="BJ556" s="15"/>
      <c r="BK556" t="s">
        <v>146</v>
      </c>
      <c r="BL556">
        <v>8</v>
      </c>
      <c r="BM556" s="16">
        <v>42235.770833333299</v>
      </c>
      <c r="BO556" s="16"/>
      <c r="BP556" t="s">
        <v>147</v>
      </c>
      <c r="BQ556" t="s">
        <v>147</v>
      </c>
      <c r="BR556">
        <v>0</v>
      </c>
      <c r="BS556">
        <v>0.5</v>
      </c>
      <c r="BT556" t="b">
        <v>0</v>
      </c>
      <c r="BU556">
        <v>0</v>
      </c>
      <c r="BV556">
        <v>0.5</v>
      </c>
      <c r="BW556">
        <v>0.25</v>
      </c>
      <c r="BX556" t="s">
        <v>1103</v>
      </c>
      <c r="BY556" t="s">
        <v>7344</v>
      </c>
      <c r="BZ556" t="s">
        <v>7345</v>
      </c>
      <c r="CA556" t="s">
        <v>7369</v>
      </c>
      <c r="CB556" t="s">
        <v>6870</v>
      </c>
      <c r="CD556" t="s">
        <v>7370</v>
      </c>
      <c r="CI556">
        <v>38.2759</v>
      </c>
      <c r="CJ556">
        <v>-121.79649999999999</v>
      </c>
      <c r="CL556" t="s">
        <v>1445</v>
      </c>
      <c r="CM556" t="s">
        <v>130</v>
      </c>
      <c r="CN556" t="s">
        <v>1971</v>
      </c>
      <c r="CO556" t="s">
        <v>298</v>
      </c>
      <c r="CV556" t="s">
        <v>154</v>
      </c>
      <c r="CW556" t="s">
        <v>6140</v>
      </c>
      <c r="CX556" t="s">
        <v>7371</v>
      </c>
      <c r="DC556" s="15"/>
      <c r="DH556" t="s">
        <v>146</v>
      </c>
    </row>
    <row r="557" spans="1:112" x14ac:dyDescent="0.25">
      <c r="A557" t="s">
        <v>7344</v>
      </c>
      <c r="B557" t="s">
        <v>7345</v>
      </c>
      <c r="C557" t="s">
        <v>7505</v>
      </c>
      <c r="D557" t="s">
        <v>124</v>
      </c>
      <c r="E557" t="s">
        <v>125</v>
      </c>
      <c r="G557" s="15">
        <v>42296</v>
      </c>
      <c r="H557" t="s">
        <v>986</v>
      </c>
      <c r="I557" t="s">
        <v>1197</v>
      </c>
      <c r="J557" s="15"/>
      <c r="M557" t="s">
        <v>1445</v>
      </c>
      <c r="N557" t="s">
        <v>6297</v>
      </c>
      <c r="T557" t="s">
        <v>7347</v>
      </c>
      <c r="V557" t="s">
        <v>7348</v>
      </c>
      <c r="AA557" t="s">
        <v>6479</v>
      </c>
      <c r="AB557" t="s">
        <v>7344</v>
      </c>
      <c r="AC557" t="s">
        <v>7349</v>
      </c>
      <c r="AD557" t="s">
        <v>7350</v>
      </c>
      <c r="AF557" t="s">
        <v>137</v>
      </c>
      <c r="AG557" t="s">
        <v>7351</v>
      </c>
      <c r="AH557">
        <v>0</v>
      </c>
      <c r="AI557" t="s">
        <v>139</v>
      </c>
      <c r="AK557" t="s">
        <v>283</v>
      </c>
      <c r="AM557" t="s">
        <v>141</v>
      </c>
      <c r="AN557" t="s">
        <v>7352</v>
      </c>
      <c r="BE557" s="15"/>
      <c r="BG557" t="s">
        <v>1721</v>
      </c>
      <c r="BH557">
        <v>0.5</v>
      </c>
      <c r="BI557" t="s">
        <v>139</v>
      </c>
      <c r="BJ557" s="15"/>
      <c r="BK557" t="s">
        <v>146</v>
      </c>
      <c r="BL557">
        <v>8</v>
      </c>
      <c r="BM557" s="16">
        <v>42296.756944444402</v>
      </c>
      <c r="BO557" s="16"/>
      <c r="BP557" t="s">
        <v>147</v>
      </c>
      <c r="BQ557" t="s">
        <v>147</v>
      </c>
      <c r="BR557">
        <v>0</v>
      </c>
      <c r="BS557">
        <v>0.5</v>
      </c>
      <c r="BT557" t="b">
        <v>0</v>
      </c>
      <c r="BU557">
        <v>0</v>
      </c>
      <c r="BV557">
        <v>0.5</v>
      </c>
      <c r="BW557">
        <v>0.25</v>
      </c>
      <c r="BX557" t="s">
        <v>1103</v>
      </c>
      <c r="BY557" t="s">
        <v>7344</v>
      </c>
      <c r="BZ557" t="s">
        <v>7345</v>
      </c>
      <c r="CA557" t="s">
        <v>7353</v>
      </c>
      <c r="CB557" t="s">
        <v>6870</v>
      </c>
      <c r="CD557" t="s">
        <v>7354</v>
      </c>
      <c r="CI557">
        <v>37.654699999999998</v>
      </c>
      <c r="CJ557">
        <v>-121.7419</v>
      </c>
      <c r="CL557" t="s">
        <v>1445</v>
      </c>
      <c r="CM557" t="s">
        <v>130</v>
      </c>
      <c r="CN557" t="s">
        <v>1971</v>
      </c>
      <c r="CO557" t="s">
        <v>298</v>
      </c>
      <c r="CV557" t="s">
        <v>154</v>
      </c>
      <c r="CW557" t="s">
        <v>6140</v>
      </c>
      <c r="CX557" t="s">
        <v>304</v>
      </c>
      <c r="DC557" s="15"/>
      <c r="DH557" t="s">
        <v>146</v>
      </c>
    </row>
    <row r="558" spans="1:112" x14ac:dyDescent="0.25">
      <c r="A558" t="s">
        <v>7344</v>
      </c>
      <c r="B558" t="s">
        <v>7345</v>
      </c>
      <c r="C558" t="s">
        <v>7506</v>
      </c>
      <c r="D558" t="s">
        <v>124</v>
      </c>
      <c r="E558" t="s">
        <v>125</v>
      </c>
      <c r="G558" s="15">
        <v>42296</v>
      </c>
      <c r="H558" t="s">
        <v>1569</v>
      </c>
      <c r="I558" t="s">
        <v>1197</v>
      </c>
      <c r="J558" s="15"/>
      <c r="M558" t="s">
        <v>1445</v>
      </c>
      <c r="N558" t="s">
        <v>6297</v>
      </c>
      <c r="T558" t="s">
        <v>7347</v>
      </c>
      <c r="V558" t="s">
        <v>7356</v>
      </c>
      <c r="AA558" t="s">
        <v>6479</v>
      </c>
      <c r="AB558" t="s">
        <v>7344</v>
      </c>
      <c r="AC558" t="s">
        <v>7349</v>
      </c>
      <c r="AD558" t="s">
        <v>7350</v>
      </c>
      <c r="AF558" t="s">
        <v>137</v>
      </c>
      <c r="AG558" t="s">
        <v>7351</v>
      </c>
      <c r="AH558">
        <v>0</v>
      </c>
      <c r="AI558" t="s">
        <v>139</v>
      </c>
      <c r="AK558" t="s">
        <v>283</v>
      </c>
      <c r="AM558" t="s">
        <v>141</v>
      </c>
      <c r="AN558" t="s">
        <v>7352</v>
      </c>
      <c r="BE558" s="15"/>
      <c r="BG558" t="s">
        <v>1721</v>
      </c>
      <c r="BH558">
        <v>0.5</v>
      </c>
      <c r="BI558" t="s">
        <v>139</v>
      </c>
      <c r="BJ558" s="15"/>
      <c r="BK558" t="s">
        <v>146</v>
      </c>
      <c r="BL558">
        <v>8</v>
      </c>
      <c r="BM558" s="16">
        <v>42296.878472222197</v>
      </c>
      <c r="BO558" s="16"/>
      <c r="BP558" t="s">
        <v>147</v>
      </c>
      <c r="BQ558" t="s">
        <v>147</v>
      </c>
      <c r="BR558">
        <v>0</v>
      </c>
      <c r="BS558">
        <v>0.5</v>
      </c>
      <c r="BT558" t="b">
        <v>0</v>
      </c>
      <c r="BU558">
        <v>0</v>
      </c>
      <c r="BV558">
        <v>0.5</v>
      </c>
      <c r="BW558">
        <v>0.25</v>
      </c>
      <c r="BX558" t="s">
        <v>1103</v>
      </c>
      <c r="BY558" t="s">
        <v>7344</v>
      </c>
      <c r="BZ558" t="s">
        <v>7345</v>
      </c>
      <c r="CA558" t="s">
        <v>7357</v>
      </c>
      <c r="CB558" t="s">
        <v>6870</v>
      </c>
      <c r="CD558" t="s">
        <v>7358</v>
      </c>
      <c r="CI558">
        <v>37.829799999999999</v>
      </c>
      <c r="CJ558">
        <v>-121.5574</v>
      </c>
      <c r="CL558" t="s">
        <v>1445</v>
      </c>
      <c r="CM558" t="s">
        <v>130</v>
      </c>
      <c r="CN558" t="s">
        <v>1971</v>
      </c>
      <c r="CO558" t="s">
        <v>298</v>
      </c>
      <c r="CP558" t="s">
        <v>2514</v>
      </c>
      <c r="CQ558" t="s">
        <v>130</v>
      </c>
      <c r="CT558" t="s">
        <v>1218</v>
      </c>
      <c r="CU558" t="s">
        <v>153</v>
      </c>
      <c r="CV558" t="s">
        <v>154</v>
      </c>
      <c r="CW558" t="s">
        <v>6140</v>
      </c>
      <c r="CX558" t="s">
        <v>321</v>
      </c>
      <c r="DC558" s="15"/>
      <c r="DH558" t="s">
        <v>146</v>
      </c>
    </row>
    <row r="559" spans="1:112" x14ac:dyDescent="0.25">
      <c r="A559" t="s">
        <v>7344</v>
      </c>
      <c r="B559" t="s">
        <v>7345</v>
      </c>
      <c r="C559" t="s">
        <v>7507</v>
      </c>
      <c r="D559" t="s">
        <v>124</v>
      </c>
      <c r="E559" t="s">
        <v>125</v>
      </c>
      <c r="G559" s="15">
        <v>42297</v>
      </c>
      <c r="H559" t="s">
        <v>1614</v>
      </c>
      <c r="I559" t="s">
        <v>1197</v>
      </c>
      <c r="J559" s="15"/>
      <c r="M559" t="s">
        <v>1445</v>
      </c>
      <c r="N559" t="s">
        <v>6297</v>
      </c>
      <c r="T559" t="s">
        <v>7347</v>
      </c>
      <c r="V559" t="s">
        <v>7364</v>
      </c>
      <c r="AA559" t="s">
        <v>6479</v>
      </c>
      <c r="AB559" t="s">
        <v>7344</v>
      </c>
      <c r="AC559" t="s">
        <v>7349</v>
      </c>
      <c r="AD559" t="s">
        <v>7350</v>
      </c>
      <c r="AF559" t="s">
        <v>137</v>
      </c>
      <c r="AG559" t="s">
        <v>7351</v>
      </c>
      <c r="AH559">
        <v>0</v>
      </c>
      <c r="AI559" t="s">
        <v>139</v>
      </c>
      <c r="AK559" t="s">
        <v>283</v>
      </c>
      <c r="AM559" t="s">
        <v>141</v>
      </c>
      <c r="AN559" t="s">
        <v>7352</v>
      </c>
      <c r="BE559" s="15"/>
      <c r="BG559" t="s">
        <v>1721</v>
      </c>
      <c r="BH559">
        <v>0.5</v>
      </c>
      <c r="BI559" t="s">
        <v>139</v>
      </c>
      <c r="BJ559" s="15"/>
      <c r="BK559" t="s">
        <v>146</v>
      </c>
      <c r="BL559">
        <v>8</v>
      </c>
      <c r="BM559" s="16">
        <v>42297.642361111102</v>
      </c>
      <c r="BO559" s="16"/>
      <c r="BP559" t="s">
        <v>147</v>
      </c>
      <c r="BQ559" t="s">
        <v>147</v>
      </c>
      <c r="BR559">
        <v>0</v>
      </c>
      <c r="BS559">
        <v>0.5</v>
      </c>
      <c r="BT559" t="b">
        <v>0</v>
      </c>
      <c r="BU559">
        <v>0</v>
      </c>
      <c r="BV559">
        <v>0.5</v>
      </c>
      <c r="BW559">
        <v>0.25</v>
      </c>
      <c r="BX559" t="s">
        <v>1103</v>
      </c>
      <c r="BY559" t="s">
        <v>7344</v>
      </c>
      <c r="BZ559" t="s">
        <v>7345</v>
      </c>
      <c r="CA559" t="s">
        <v>7365</v>
      </c>
      <c r="CB559" t="s">
        <v>6870</v>
      </c>
      <c r="CD559" t="s">
        <v>7358</v>
      </c>
      <c r="CI559">
        <v>37.801900000000003</v>
      </c>
      <c r="CJ559">
        <v>-121.6203</v>
      </c>
      <c r="CL559" t="s">
        <v>1445</v>
      </c>
      <c r="CM559" t="s">
        <v>130</v>
      </c>
      <c r="CN559" t="s">
        <v>1971</v>
      </c>
      <c r="CO559" t="s">
        <v>298</v>
      </c>
      <c r="CP559" t="s">
        <v>614</v>
      </c>
      <c r="CQ559" t="s">
        <v>130</v>
      </c>
      <c r="CT559" t="s">
        <v>1218</v>
      </c>
      <c r="CU559" t="s">
        <v>153</v>
      </c>
      <c r="CV559" t="s">
        <v>154</v>
      </c>
      <c r="CW559" t="s">
        <v>6140</v>
      </c>
      <c r="CX559" t="s">
        <v>321</v>
      </c>
      <c r="DC559" s="15"/>
      <c r="DH559" t="s">
        <v>146</v>
      </c>
    </row>
    <row r="560" spans="1:112" x14ac:dyDescent="0.25">
      <c r="A560" t="s">
        <v>7344</v>
      </c>
      <c r="B560" t="s">
        <v>7345</v>
      </c>
      <c r="C560" t="s">
        <v>7508</v>
      </c>
      <c r="D560" t="s">
        <v>124</v>
      </c>
      <c r="E560" t="s">
        <v>125</v>
      </c>
      <c r="G560" s="15">
        <v>42297</v>
      </c>
      <c r="H560" t="s">
        <v>188</v>
      </c>
      <c r="I560" t="s">
        <v>1197</v>
      </c>
      <c r="J560" s="15"/>
      <c r="M560" t="s">
        <v>1445</v>
      </c>
      <c r="N560" t="s">
        <v>6297</v>
      </c>
      <c r="T560" t="s">
        <v>7347</v>
      </c>
      <c r="V560" t="s">
        <v>7368</v>
      </c>
      <c r="AA560" t="s">
        <v>6479</v>
      </c>
      <c r="AB560" t="s">
        <v>7344</v>
      </c>
      <c r="AC560" t="s">
        <v>7349</v>
      </c>
      <c r="AD560" t="s">
        <v>7350</v>
      </c>
      <c r="AF560" t="s">
        <v>137</v>
      </c>
      <c r="AG560" t="s">
        <v>7351</v>
      </c>
      <c r="AH560">
        <v>0</v>
      </c>
      <c r="AI560" t="s">
        <v>139</v>
      </c>
      <c r="AK560" t="s">
        <v>283</v>
      </c>
      <c r="AM560" t="s">
        <v>141</v>
      </c>
      <c r="AN560" t="s">
        <v>7352</v>
      </c>
      <c r="BE560" s="15"/>
      <c r="BG560" t="s">
        <v>1721</v>
      </c>
      <c r="BH560">
        <v>0.5</v>
      </c>
      <c r="BI560" t="s">
        <v>139</v>
      </c>
      <c r="BJ560" s="15"/>
      <c r="BK560" t="s">
        <v>146</v>
      </c>
      <c r="BL560">
        <v>8</v>
      </c>
      <c r="BM560" s="16">
        <v>42297.791666666701</v>
      </c>
      <c r="BO560" s="16"/>
      <c r="BP560" t="s">
        <v>147</v>
      </c>
      <c r="BQ560" t="s">
        <v>147</v>
      </c>
      <c r="BR560">
        <v>0</v>
      </c>
      <c r="BS560">
        <v>0.5</v>
      </c>
      <c r="BT560" t="b">
        <v>0</v>
      </c>
      <c r="BU560">
        <v>0</v>
      </c>
      <c r="BV560">
        <v>0.5</v>
      </c>
      <c r="BW560">
        <v>0.25</v>
      </c>
      <c r="BX560" t="s">
        <v>1103</v>
      </c>
      <c r="BY560" t="s">
        <v>7344</v>
      </c>
      <c r="BZ560" t="s">
        <v>7345</v>
      </c>
      <c r="CA560" t="s">
        <v>7369</v>
      </c>
      <c r="CB560" t="s">
        <v>6870</v>
      </c>
      <c r="CD560" t="s">
        <v>7370</v>
      </c>
      <c r="CI560">
        <v>38.2759</v>
      </c>
      <c r="CJ560">
        <v>-121.79649999999999</v>
      </c>
      <c r="CL560" t="s">
        <v>1445</v>
      </c>
      <c r="CM560" t="s">
        <v>130</v>
      </c>
      <c r="CN560" t="s">
        <v>1971</v>
      </c>
      <c r="CO560" t="s">
        <v>298</v>
      </c>
      <c r="CV560" t="s">
        <v>154</v>
      </c>
      <c r="CW560" t="s">
        <v>6140</v>
      </c>
      <c r="CX560" t="s">
        <v>7371</v>
      </c>
      <c r="DC560" s="15"/>
      <c r="DH560" t="s">
        <v>146</v>
      </c>
    </row>
    <row r="561" spans="1:112" x14ac:dyDescent="0.25">
      <c r="A561" t="s">
        <v>1400</v>
      </c>
      <c r="B561" t="s">
        <v>1401</v>
      </c>
      <c r="C561" t="s">
        <v>7509</v>
      </c>
      <c r="D561" t="s">
        <v>124</v>
      </c>
      <c r="E561" t="s">
        <v>125</v>
      </c>
      <c r="F561" t="s">
        <v>7510</v>
      </c>
      <c r="G561" s="15">
        <v>42345</v>
      </c>
      <c r="H561" t="s">
        <v>1385</v>
      </c>
      <c r="I561" t="s">
        <v>1197</v>
      </c>
      <c r="J561" s="15">
        <v>42345</v>
      </c>
      <c r="K561" t="s">
        <v>1385</v>
      </c>
      <c r="L561" t="s">
        <v>1197</v>
      </c>
      <c r="T561" t="s">
        <v>7510</v>
      </c>
      <c r="V561" t="s">
        <v>7511</v>
      </c>
      <c r="AA561" t="s">
        <v>1406</v>
      </c>
      <c r="AB561" t="s">
        <v>1400</v>
      </c>
      <c r="AC561" t="s">
        <v>1406</v>
      </c>
      <c r="AD561" t="s">
        <v>1407</v>
      </c>
      <c r="AF561" t="s">
        <v>137</v>
      </c>
      <c r="AG561" t="s">
        <v>1408</v>
      </c>
      <c r="AI561" t="s">
        <v>139</v>
      </c>
      <c r="AK561" t="s">
        <v>140</v>
      </c>
      <c r="AM561" t="s">
        <v>141</v>
      </c>
      <c r="AZ561" t="s">
        <v>1207</v>
      </c>
      <c r="BA561" t="s">
        <v>1208</v>
      </c>
      <c r="BB561" t="s">
        <v>1209</v>
      </c>
      <c r="BD561" t="s">
        <v>1409</v>
      </c>
      <c r="BE561" s="15">
        <v>42347</v>
      </c>
      <c r="BG561" t="s">
        <v>1410</v>
      </c>
      <c r="BH561">
        <v>0.5</v>
      </c>
      <c r="BI561" t="s">
        <v>139</v>
      </c>
      <c r="BJ561" s="15"/>
      <c r="BK561" t="s">
        <v>146</v>
      </c>
      <c r="BL561">
        <v>8</v>
      </c>
      <c r="BM561" s="16">
        <v>42345.833333333299</v>
      </c>
      <c r="BN561">
        <v>8</v>
      </c>
      <c r="BO561" s="16">
        <v>42345.833333333299</v>
      </c>
      <c r="BP561" t="s">
        <v>147</v>
      </c>
      <c r="BQ561" t="s">
        <v>147</v>
      </c>
      <c r="BS561">
        <v>0.5</v>
      </c>
      <c r="BT561" t="b">
        <v>0</v>
      </c>
      <c r="BV561">
        <v>0.5</v>
      </c>
      <c r="BW561">
        <v>0.25</v>
      </c>
      <c r="BX561" t="s">
        <v>1103</v>
      </c>
      <c r="BY561" t="s">
        <v>1400</v>
      </c>
      <c r="BZ561" t="s">
        <v>1401</v>
      </c>
      <c r="CA561" t="s">
        <v>7512</v>
      </c>
      <c r="CB561" t="s">
        <v>7513</v>
      </c>
      <c r="CD561" t="s">
        <v>1422</v>
      </c>
      <c r="CI561">
        <v>45.525091000000003</v>
      </c>
      <c r="CJ561">
        <v>-122.53846299999999</v>
      </c>
      <c r="CN561" t="s">
        <v>135</v>
      </c>
      <c r="CO561" t="s">
        <v>298</v>
      </c>
      <c r="CV561" t="s">
        <v>154</v>
      </c>
      <c r="CW561" t="s">
        <v>524</v>
      </c>
      <c r="CX561" t="s">
        <v>1423</v>
      </c>
      <c r="DC561" s="15"/>
      <c r="DH561" t="s">
        <v>146</v>
      </c>
    </row>
    <row r="562" spans="1:112" x14ac:dyDescent="0.25">
      <c r="A562" t="s">
        <v>1400</v>
      </c>
      <c r="B562" t="s">
        <v>1401</v>
      </c>
      <c r="C562" t="s">
        <v>7514</v>
      </c>
      <c r="D562" t="s">
        <v>124</v>
      </c>
      <c r="E562" t="s">
        <v>125</v>
      </c>
      <c r="F562" t="s">
        <v>7510</v>
      </c>
      <c r="G562" s="15">
        <v>42355</v>
      </c>
      <c r="H562" t="s">
        <v>720</v>
      </c>
      <c r="I562" t="s">
        <v>1197</v>
      </c>
      <c r="J562" s="15">
        <v>42355</v>
      </c>
      <c r="K562" t="s">
        <v>720</v>
      </c>
      <c r="L562" t="s">
        <v>1197</v>
      </c>
      <c r="T562" t="s">
        <v>7510</v>
      </c>
      <c r="V562" t="s">
        <v>7515</v>
      </c>
      <c r="AA562" t="s">
        <v>1406</v>
      </c>
      <c r="AB562" t="s">
        <v>1400</v>
      </c>
      <c r="AC562" t="s">
        <v>1406</v>
      </c>
      <c r="AD562" t="s">
        <v>1407</v>
      </c>
      <c r="AF562" t="s">
        <v>137</v>
      </c>
      <c r="AG562" t="s">
        <v>1408</v>
      </c>
      <c r="AI562" t="s">
        <v>139</v>
      </c>
      <c r="AK562" t="s">
        <v>140</v>
      </c>
      <c r="AM562" t="s">
        <v>141</v>
      </c>
      <c r="AZ562" t="s">
        <v>1207</v>
      </c>
      <c r="BA562" t="s">
        <v>1208</v>
      </c>
      <c r="BB562" t="s">
        <v>1209</v>
      </c>
      <c r="BD562" t="s">
        <v>1409</v>
      </c>
      <c r="BE562" s="15">
        <v>42356</v>
      </c>
      <c r="BG562" t="s">
        <v>1410</v>
      </c>
      <c r="BH562">
        <v>0.5</v>
      </c>
      <c r="BI562" t="s">
        <v>139</v>
      </c>
      <c r="BJ562" s="15"/>
      <c r="BK562" t="s">
        <v>146</v>
      </c>
      <c r="BL562">
        <v>8</v>
      </c>
      <c r="BM562" s="16">
        <v>42355.75</v>
      </c>
      <c r="BN562">
        <v>8</v>
      </c>
      <c r="BO562" s="16">
        <v>42355.75</v>
      </c>
      <c r="BP562" t="s">
        <v>147</v>
      </c>
      <c r="BQ562" t="s">
        <v>147</v>
      </c>
      <c r="BS562">
        <v>0.5</v>
      </c>
      <c r="BT562" t="b">
        <v>0</v>
      </c>
      <c r="BV562">
        <v>0.5</v>
      </c>
      <c r="BW562">
        <v>0.25</v>
      </c>
      <c r="BX562" t="s">
        <v>1103</v>
      </c>
      <c r="BY562" t="s">
        <v>1400</v>
      </c>
      <c r="BZ562" t="s">
        <v>1401</v>
      </c>
      <c r="CA562" t="s">
        <v>7516</v>
      </c>
      <c r="CB562" t="s">
        <v>7513</v>
      </c>
      <c r="CC562" t="s">
        <v>7517</v>
      </c>
      <c r="CD562" t="s">
        <v>1422</v>
      </c>
      <c r="CI562">
        <v>45.526893999999999</v>
      </c>
      <c r="CJ562">
        <v>-122.495998</v>
      </c>
      <c r="CN562" t="s">
        <v>1971</v>
      </c>
      <c r="CO562" t="s">
        <v>298</v>
      </c>
      <c r="CV562" t="s">
        <v>154</v>
      </c>
      <c r="CW562" t="s">
        <v>524</v>
      </c>
      <c r="CX562" t="s">
        <v>1423</v>
      </c>
      <c r="DC562" s="15"/>
      <c r="DH562" t="s">
        <v>146</v>
      </c>
    </row>
    <row r="563" spans="1:112" x14ac:dyDescent="0.25">
      <c r="A563" t="s">
        <v>1400</v>
      </c>
      <c r="B563" t="s">
        <v>1401</v>
      </c>
      <c r="C563" t="s">
        <v>7518</v>
      </c>
      <c r="D563" t="s">
        <v>124</v>
      </c>
      <c r="E563" t="s">
        <v>125</v>
      </c>
      <c r="F563" t="s">
        <v>7510</v>
      </c>
      <c r="G563" s="15">
        <v>42355</v>
      </c>
      <c r="H563" t="s">
        <v>188</v>
      </c>
      <c r="I563" t="s">
        <v>1197</v>
      </c>
      <c r="J563" s="15">
        <v>42355</v>
      </c>
      <c r="K563" t="s">
        <v>188</v>
      </c>
      <c r="L563" t="s">
        <v>1197</v>
      </c>
      <c r="T563" t="s">
        <v>7510</v>
      </c>
      <c r="V563" t="s">
        <v>7519</v>
      </c>
      <c r="AA563" t="s">
        <v>1406</v>
      </c>
      <c r="AB563" t="s">
        <v>1400</v>
      </c>
      <c r="AC563" t="s">
        <v>1406</v>
      </c>
      <c r="AD563" t="s">
        <v>1407</v>
      </c>
      <c r="AF563" t="s">
        <v>137</v>
      </c>
      <c r="AG563" t="s">
        <v>1408</v>
      </c>
      <c r="AI563" t="s">
        <v>139</v>
      </c>
      <c r="AK563" t="s">
        <v>140</v>
      </c>
      <c r="AM563" t="s">
        <v>141</v>
      </c>
      <c r="AZ563" t="s">
        <v>1207</v>
      </c>
      <c r="BA563" t="s">
        <v>1208</v>
      </c>
      <c r="BB563" t="s">
        <v>1209</v>
      </c>
      <c r="BD563" t="s">
        <v>1409</v>
      </c>
      <c r="BE563" s="15">
        <v>42356</v>
      </c>
      <c r="BG563" t="s">
        <v>1410</v>
      </c>
      <c r="BH563">
        <v>0.5</v>
      </c>
      <c r="BI563" t="s">
        <v>139</v>
      </c>
      <c r="BJ563" s="15"/>
      <c r="BK563" t="s">
        <v>146</v>
      </c>
      <c r="BL563">
        <v>8</v>
      </c>
      <c r="BM563" s="16">
        <v>42355.791666666701</v>
      </c>
      <c r="BN563">
        <v>8</v>
      </c>
      <c r="BO563" s="16">
        <v>42355.791666666701</v>
      </c>
      <c r="BP563" t="s">
        <v>147</v>
      </c>
      <c r="BQ563" t="s">
        <v>147</v>
      </c>
      <c r="BS563">
        <v>0.5</v>
      </c>
      <c r="BT563" t="b">
        <v>0</v>
      </c>
      <c r="BV563">
        <v>0.5</v>
      </c>
      <c r="BW563">
        <v>0.25</v>
      </c>
      <c r="BX563" t="s">
        <v>1103</v>
      </c>
      <c r="BY563" t="s">
        <v>1400</v>
      </c>
      <c r="BZ563" t="s">
        <v>1401</v>
      </c>
      <c r="CA563" t="s">
        <v>7520</v>
      </c>
      <c r="CB563" t="s">
        <v>7513</v>
      </c>
      <c r="CC563" t="s">
        <v>7521</v>
      </c>
      <c r="CD563" t="s">
        <v>1422</v>
      </c>
      <c r="CI563">
        <v>45.496316999999998</v>
      </c>
      <c r="CJ563">
        <v>-122.53715</v>
      </c>
      <c r="CN563" t="s">
        <v>1971</v>
      </c>
      <c r="CO563" t="s">
        <v>298</v>
      </c>
      <c r="CV563" t="s">
        <v>154</v>
      </c>
      <c r="CW563" t="s">
        <v>524</v>
      </c>
      <c r="CX563" t="s">
        <v>1423</v>
      </c>
      <c r="DC563" s="15"/>
      <c r="DH563" t="s">
        <v>146</v>
      </c>
    </row>
    <row r="564" spans="1:112" x14ac:dyDescent="0.25">
      <c r="A564" t="s">
        <v>1400</v>
      </c>
      <c r="B564" t="s">
        <v>1401</v>
      </c>
      <c r="C564" t="s">
        <v>7522</v>
      </c>
      <c r="D564" t="s">
        <v>124</v>
      </c>
      <c r="E564" t="s">
        <v>125</v>
      </c>
      <c r="F564" t="s">
        <v>6402</v>
      </c>
      <c r="G564" s="15">
        <v>42403</v>
      </c>
      <c r="H564" t="s">
        <v>778</v>
      </c>
      <c r="I564" t="s">
        <v>1197</v>
      </c>
      <c r="J564" s="15">
        <v>42403</v>
      </c>
      <c r="K564" t="s">
        <v>778</v>
      </c>
      <c r="L564" t="s">
        <v>1197</v>
      </c>
      <c r="T564" t="s">
        <v>1404</v>
      </c>
      <c r="V564" t="s">
        <v>7523</v>
      </c>
      <c r="AA564" t="s">
        <v>1406</v>
      </c>
      <c r="AB564" t="s">
        <v>1400</v>
      </c>
      <c r="AC564" t="s">
        <v>1406</v>
      </c>
      <c r="AD564" t="s">
        <v>1407</v>
      </c>
      <c r="AF564" t="s">
        <v>137</v>
      </c>
      <c r="AG564" t="s">
        <v>1408</v>
      </c>
      <c r="AI564" t="s">
        <v>139</v>
      </c>
      <c r="AK564" t="s">
        <v>140</v>
      </c>
      <c r="AM564" t="s">
        <v>141</v>
      </c>
      <c r="AZ564" t="s">
        <v>1207</v>
      </c>
      <c r="BA564" t="s">
        <v>1208</v>
      </c>
      <c r="BB564" t="s">
        <v>1209</v>
      </c>
      <c r="BD564" t="s">
        <v>1409</v>
      </c>
      <c r="BE564" s="15">
        <v>42411</v>
      </c>
      <c r="BG564" t="s">
        <v>1410</v>
      </c>
      <c r="BH564">
        <v>0.5</v>
      </c>
      <c r="BI564" t="s">
        <v>139</v>
      </c>
      <c r="BJ564" s="15"/>
      <c r="BK564" t="s">
        <v>146</v>
      </c>
      <c r="BL564">
        <v>8</v>
      </c>
      <c r="BM564" s="16">
        <v>42403.760416666701</v>
      </c>
      <c r="BN564">
        <v>8</v>
      </c>
      <c r="BO564" s="16">
        <v>42403.760416666701</v>
      </c>
      <c r="BP564" t="s">
        <v>147</v>
      </c>
      <c r="BQ564" t="s">
        <v>147</v>
      </c>
      <c r="BS564">
        <v>0.5</v>
      </c>
      <c r="BT564" t="b">
        <v>0</v>
      </c>
      <c r="BV564">
        <v>0.5</v>
      </c>
      <c r="BW564">
        <v>0.25</v>
      </c>
      <c r="BX564" t="s">
        <v>1103</v>
      </c>
      <c r="BY564" t="s">
        <v>1400</v>
      </c>
      <c r="BZ564" t="s">
        <v>1401</v>
      </c>
      <c r="CA564" t="s">
        <v>7524</v>
      </c>
      <c r="CB564" t="s">
        <v>5014</v>
      </c>
      <c r="CD564" t="s">
        <v>3493</v>
      </c>
      <c r="CI564">
        <v>45.686810000000001</v>
      </c>
      <c r="CJ564">
        <v>-119.59126999999999</v>
      </c>
      <c r="CN564" t="s">
        <v>135</v>
      </c>
      <c r="CO564" t="s">
        <v>298</v>
      </c>
      <c r="CV564" t="s">
        <v>154</v>
      </c>
      <c r="CW564" t="s">
        <v>524</v>
      </c>
      <c r="CX564" t="s">
        <v>3494</v>
      </c>
      <c r="DC564" s="15"/>
      <c r="DH564" t="s">
        <v>146</v>
      </c>
    </row>
    <row r="565" spans="1:112" x14ac:dyDescent="0.25">
      <c r="A565" t="s">
        <v>1400</v>
      </c>
      <c r="B565" t="s">
        <v>1401</v>
      </c>
      <c r="C565" t="s">
        <v>7525</v>
      </c>
      <c r="D565" t="s">
        <v>124</v>
      </c>
      <c r="E565" t="s">
        <v>125</v>
      </c>
      <c r="F565" t="s">
        <v>6402</v>
      </c>
      <c r="G565" s="15">
        <v>42403</v>
      </c>
      <c r="H565" t="s">
        <v>127</v>
      </c>
      <c r="I565" t="s">
        <v>1197</v>
      </c>
      <c r="J565" s="15">
        <v>42403</v>
      </c>
      <c r="K565" t="s">
        <v>127</v>
      </c>
      <c r="L565" t="s">
        <v>1197</v>
      </c>
      <c r="T565" t="s">
        <v>1404</v>
      </c>
      <c r="V565" t="s">
        <v>5585</v>
      </c>
      <c r="AA565" t="s">
        <v>1406</v>
      </c>
      <c r="AB565" t="s">
        <v>1400</v>
      </c>
      <c r="AC565" t="s">
        <v>1406</v>
      </c>
      <c r="AD565" t="s">
        <v>1407</v>
      </c>
      <c r="AF565" t="s">
        <v>137</v>
      </c>
      <c r="AG565" t="s">
        <v>1408</v>
      </c>
      <c r="AI565" t="s">
        <v>139</v>
      </c>
      <c r="AK565" t="s">
        <v>140</v>
      </c>
      <c r="AM565" t="s">
        <v>141</v>
      </c>
      <c r="AZ565" t="s">
        <v>1207</v>
      </c>
      <c r="BA565" t="s">
        <v>1208</v>
      </c>
      <c r="BB565" t="s">
        <v>1209</v>
      </c>
      <c r="BD565" t="s">
        <v>1409</v>
      </c>
      <c r="BE565" s="15">
        <v>42411</v>
      </c>
      <c r="BG565" t="s">
        <v>1410</v>
      </c>
      <c r="BH565">
        <v>0.5</v>
      </c>
      <c r="BI565" t="s">
        <v>139</v>
      </c>
      <c r="BJ565" s="15"/>
      <c r="BK565" t="s">
        <v>146</v>
      </c>
      <c r="BL565">
        <v>8</v>
      </c>
      <c r="BM565" s="16">
        <v>42403.815972222197</v>
      </c>
      <c r="BN565">
        <v>8</v>
      </c>
      <c r="BO565" s="16">
        <v>42403.815972222197</v>
      </c>
      <c r="BP565" t="s">
        <v>147</v>
      </c>
      <c r="BQ565" t="s">
        <v>147</v>
      </c>
      <c r="BS565">
        <v>0.5</v>
      </c>
      <c r="BT565" t="b">
        <v>0</v>
      </c>
      <c r="BV565">
        <v>0.5</v>
      </c>
      <c r="BW565">
        <v>0.25</v>
      </c>
      <c r="BX565" t="s">
        <v>1103</v>
      </c>
      <c r="BY565" t="s">
        <v>1400</v>
      </c>
      <c r="BZ565" t="s">
        <v>1401</v>
      </c>
      <c r="CA565" t="s">
        <v>5587</v>
      </c>
      <c r="CB565" t="s">
        <v>5014</v>
      </c>
      <c r="CD565" t="s">
        <v>3493</v>
      </c>
      <c r="CI565">
        <v>45.686779999999999</v>
      </c>
      <c r="CJ565">
        <v>-119.59133</v>
      </c>
      <c r="CN565" t="s">
        <v>135</v>
      </c>
      <c r="CO565" t="s">
        <v>298</v>
      </c>
      <c r="CV565" t="s">
        <v>154</v>
      </c>
      <c r="CW565" t="s">
        <v>524</v>
      </c>
      <c r="CX565" t="s">
        <v>3494</v>
      </c>
      <c r="DC565" s="15"/>
      <c r="DH565" t="s">
        <v>146</v>
      </c>
    </row>
    <row r="566" spans="1:112" x14ac:dyDescent="0.25">
      <c r="A566" t="s">
        <v>7455</v>
      </c>
      <c r="B566" t="s">
        <v>7456</v>
      </c>
      <c r="C566" t="s">
        <v>7526</v>
      </c>
      <c r="D566" t="s">
        <v>124</v>
      </c>
      <c r="E566" t="s">
        <v>125</v>
      </c>
      <c r="F566" t="s">
        <v>6642</v>
      </c>
      <c r="G566" s="15">
        <v>42500</v>
      </c>
      <c r="H566" t="s">
        <v>720</v>
      </c>
      <c r="I566" t="s">
        <v>1432</v>
      </c>
      <c r="J566" s="15">
        <v>42500</v>
      </c>
      <c r="K566" t="s">
        <v>720</v>
      </c>
      <c r="L566" t="s">
        <v>1432</v>
      </c>
      <c r="M566" t="s">
        <v>324</v>
      </c>
      <c r="N566" t="s">
        <v>6297</v>
      </c>
      <c r="T566" t="s">
        <v>7458</v>
      </c>
      <c r="U566" t="s">
        <v>7459</v>
      </c>
      <c r="V566" t="s">
        <v>7527</v>
      </c>
      <c r="W566" t="s">
        <v>7528</v>
      </c>
      <c r="AA566" t="s">
        <v>7461</v>
      </c>
      <c r="AB566" t="s">
        <v>7455</v>
      </c>
      <c r="AC566" t="s">
        <v>7462</v>
      </c>
      <c r="AD566" t="s">
        <v>1204</v>
      </c>
      <c r="AF566" t="s">
        <v>137</v>
      </c>
      <c r="AG566" t="s">
        <v>138</v>
      </c>
      <c r="AH566">
        <v>0.5</v>
      </c>
      <c r="AI566" t="s">
        <v>139</v>
      </c>
      <c r="AK566" t="s">
        <v>283</v>
      </c>
      <c r="AM566" t="s">
        <v>141</v>
      </c>
      <c r="AS566" t="s">
        <v>7463</v>
      </c>
      <c r="AZ566" t="s">
        <v>3873</v>
      </c>
      <c r="BA566" t="s">
        <v>1208</v>
      </c>
      <c r="BB566" t="s">
        <v>3874</v>
      </c>
      <c r="BC566" t="s">
        <v>3875</v>
      </c>
      <c r="BE566" s="15"/>
      <c r="BJ566" s="15"/>
      <c r="BK566" t="s">
        <v>146</v>
      </c>
      <c r="BL566">
        <v>5</v>
      </c>
      <c r="BM566" s="16">
        <v>42500.625</v>
      </c>
      <c r="BN566">
        <v>5</v>
      </c>
      <c r="BO566" s="16">
        <v>42500.625</v>
      </c>
      <c r="BP566" t="s">
        <v>147</v>
      </c>
      <c r="BR566">
        <v>0.5</v>
      </c>
      <c r="BT566" t="b">
        <v>1</v>
      </c>
      <c r="BU566">
        <v>0.5</v>
      </c>
      <c r="BV566">
        <v>0.5</v>
      </c>
      <c r="BW566">
        <v>0.25</v>
      </c>
      <c r="BX566" t="s">
        <v>1103</v>
      </c>
      <c r="BY566" t="s">
        <v>7455</v>
      </c>
      <c r="BZ566" t="s">
        <v>7456</v>
      </c>
      <c r="CA566" t="s">
        <v>7529</v>
      </c>
      <c r="CB566" t="s">
        <v>6424</v>
      </c>
      <c r="CC566" t="s">
        <v>7530</v>
      </c>
      <c r="CD566" t="s">
        <v>7531</v>
      </c>
      <c r="CI566">
        <v>37.1648</v>
      </c>
      <c r="CJ566">
        <v>-76.985799999999998</v>
      </c>
      <c r="CK566" t="s">
        <v>294</v>
      </c>
      <c r="CL566" t="s">
        <v>264</v>
      </c>
      <c r="CM566" t="s">
        <v>130</v>
      </c>
      <c r="CN566" t="s">
        <v>7532</v>
      </c>
      <c r="CO566" t="s">
        <v>298</v>
      </c>
      <c r="CP566" t="s">
        <v>7533</v>
      </c>
      <c r="CQ566" t="s">
        <v>130</v>
      </c>
      <c r="CT566" t="s">
        <v>1218</v>
      </c>
      <c r="CU566" t="s">
        <v>153</v>
      </c>
      <c r="CV566" t="s">
        <v>154</v>
      </c>
      <c r="CW566" t="s">
        <v>7469</v>
      </c>
      <c r="CX566" t="s">
        <v>7534</v>
      </c>
      <c r="DC566" s="15"/>
      <c r="DH566" t="s">
        <v>146</v>
      </c>
    </row>
    <row r="567" spans="1:112" x14ac:dyDescent="0.25">
      <c r="A567" t="s">
        <v>1400</v>
      </c>
      <c r="B567" t="s">
        <v>1401</v>
      </c>
      <c r="C567" t="s">
        <v>7535</v>
      </c>
      <c r="D567" t="s">
        <v>124</v>
      </c>
      <c r="E567" t="s">
        <v>125</v>
      </c>
      <c r="F567" t="s">
        <v>6402</v>
      </c>
      <c r="G567" s="15">
        <v>42655</v>
      </c>
      <c r="H567" t="s">
        <v>2295</v>
      </c>
      <c r="I567" t="s">
        <v>1197</v>
      </c>
      <c r="J567" s="15">
        <v>42655</v>
      </c>
      <c r="K567" t="s">
        <v>2295</v>
      </c>
      <c r="L567" t="s">
        <v>1197</v>
      </c>
      <c r="T567" t="s">
        <v>1404</v>
      </c>
      <c r="V567" t="s">
        <v>7025</v>
      </c>
      <c r="AA567" t="s">
        <v>1406</v>
      </c>
      <c r="AB567" t="s">
        <v>1400</v>
      </c>
      <c r="AC567" t="s">
        <v>1406</v>
      </c>
      <c r="AD567" t="s">
        <v>1407</v>
      </c>
      <c r="AF567" t="s">
        <v>137</v>
      </c>
      <c r="AG567" t="s">
        <v>1408</v>
      </c>
      <c r="AI567" t="s">
        <v>139</v>
      </c>
      <c r="AK567" t="s">
        <v>140</v>
      </c>
      <c r="AM567" t="s">
        <v>141</v>
      </c>
      <c r="AZ567" t="s">
        <v>1207</v>
      </c>
      <c r="BA567" t="s">
        <v>1208</v>
      </c>
      <c r="BB567" t="s">
        <v>1209</v>
      </c>
      <c r="BD567" t="s">
        <v>1409</v>
      </c>
      <c r="BE567" s="15">
        <v>42662</v>
      </c>
      <c r="BG567" t="s">
        <v>1410</v>
      </c>
      <c r="BH567">
        <v>0.5</v>
      </c>
      <c r="BI567" t="s">
        <v>139</v>
      </c>
      <c r="BJ567" s="15"/>
      <c r="BK567" t="s">
        <v>146</v>
      </c>
      <c r="BL567">
        <v>8</v>
      </c>
      <c r="BM567" s="16">
        <v>42655.920138888898</v>
      </c>
      <c r="BN567">
        <v>8</v>
      </c>
      <c r="BO567" s="16">
        <v>42655.920138888898</v>
      </c>
      <c r="BP567" t="s">
        <v>147</v>
      </c>
      <c r="BQ567" t="s">
        <v>147</v>
      </c>
      <c r="BS567">
        <v>0.5</v>
      </c>
      <c r="BT567" t="b">
        <v>0</v>
      </c>
      <c r="BV567">
        <v>0.5</v>
      </c>
      <c r="BW567">
        <v>0.25</v>
      </c>
      <c r="BX567" t="s">
        <v>1103</v>
      </c>
      <c r="BY567" t="s">
        <v>1400</v>
      </c>
      <c r="BZ567" t="s">
        <v>1401</v>
      </c>
      <c r="CA567" t="s">
        <v>7027</v>
      </c>
      <c r="CB567" t="s">
        <v>5014</v>
      </c>
      <c r="CD567" t="s">
        <v>3493</v>
      </c>
      <c r="CI567">
        <v>45.646700000000003</v>
      </c>
      <c r="CJ567">
        <v>-120.2136</v>
      </c>
      <c r="CN567" t="s">
        <v>135</v>
      </c>
      <c r="CO567" t="s">
        <v>298</v>
      </c>
      <c r="CV567" t="s">
        <v>154</v>
      </c>
      <c r="CW567" t="s">
        <v>524</v>
      </c>
      <c r="CX567" t="s">
        <v>156</v>
      </c>
      <c r="DC567" s="15"/>
      <c r="DH567" t="s">
        <v>146</v>
      </c>
    </row>
    <row r="568" spans="1:112" x14ac:dyDescent="0.25">
      <c r="A568" t="s">
        <v>1400</v>
      </c>
      <c r="B568" t="s">
        <v>1401</v>
      </c>
      <c r="C568" t="s">
        <v>7536</v>
      </c>
      <c r="D568" t="s">
        <v>124</v>
      </c>
      <c r="E568" t="s">
        <v>125</v>
      </c>
      <c r="F568" t="s">
        <v>6402</v>
      </c>
      <c r="G568" s="15">
        <v>42655</v>
      </c>
      <c r="H568" t="s">
        <v>2046</v>
      </c>
      <c r="I568" t="s">
        <v>1197</v>
      </c>
      <c r="J568" s="15">
        <v>42655</v>
      </c>
      <c r="K568" t="s">
        <v>2046</v>
      </c>
      <c r="L568" t="s">
        <v>1197</v>
      </c>
      <c r="T568" t="s">
        <v>1404</v>
      </c>
      <c r="V568" t="s">
        <v>7537</v>
      </c>
      <c r="AA568" t="s">
        <v>1406</v>
      </c>
      <c r="AB568" t="s">
        <v>1400</v>
      </c>
      <c r="AC568" t="s">
        <v>1406</v>
      </c>
      <c r="AD568" t="s">
        <v>1407</v>
      </c>
      <c r="AF568" t="s">
        <v>137</v>
      </c>
      <c r="AG568" t="s">
        <v>1408</v>
      </c>
      <c r="AI568" t="s">
        <v>139</v>
      </c>
      <c r="AJ568" t="s">
        <v>1991</v>
      </c>
      <c r="AK568" t="s">
        <v>140</v>
      </c>
      <c r="AM568" t="s">
        <v>141</v>
      </c>
      <c r="AS568" t="s">
        <v>6408</v>
      </c>
      <c r="AZ568" t="s">
        <v>1207</v>
      </c>
      <c r="BA568" t="s">
        <v>1208</v>
      </c>
      <c r="BB568" t="s">
        <v>1209</v>
      </c>
      <c r="BD568" t="s">
        <v>1409</v>
      </c>
      <c r="BE568" s="15">
        <v>42662</v>
      </c>
      <c r="BG568" t="s">
        <v>1410</v>
      </c>
      <c r="BH568">
        <v>0.5</v>
      </c>
      <c r="BI568" t="s">
        <v>139</v>
      </c>
      <c r="BJ568" s="15"/>
      <c r="BK568" t="s">
        <v>146</v>
      </c>
      <c r="BL568">
        <v>8</v>
      </c>
      <c r="BM568" s="16">
        <v>42655.975694444402</v>
      </c>
      <c r="BN568">
        <v>8</v>
      </c>
      <c r="BO568" s="16">
        <v>42655.975694444402</v>
      </c>
      <c r="BP568" t="s">
        <v>147</v>
      </c>
      <c r="BQ568" t="s">
        <v>147</v>
      </c>
      <c r="BS568">
        <v>0.5</v>
      </c>
      <c r="BT568" t="b">
        <v>0</v>
      </c>
      <c r="BV568">
        <v>0.5</v>
      </c>
      <c r="BW568">
        <v>0.25</v>
      </c>
      <c r="BX568" t="s">
        <v>1103</v>
      </c>
      <c r="BY568" t="s">
        <v>1400</v>
      </c>
      <c r="BZ568" t="s">
        <v>1401</v>
      </c>
      <c r="CA568" t="s">
        <v>7538</v>
      </c>
      <c r="CB568" t="s">
        <v>5014</v>
      </c>
      <c r="CD568" t="s">
        <v>3493</v>
      </c>
      <c r="CI568">
        <v>45.647190000000002</v>
      </c>
      <c r="CJ568">
        <v>-120.21351</v>
      </c>
      <c r="CN568" t="s">
        <v>135</v>
      </c>
      <c r="CO568" t="s">
        <v>298</v>
      </c>
      <c r="CV568" t="s">
        <v>154</v>
      </c>
      <c r="CW568" t="s">
        <v>524</v>
      </c>
      <c r="CX568" t="s">
        <v>156</v>
      </c>
      <c r="DC568" s="15"/>
      <c r="DH568" t="s">
        <v>146</v>
      </c>
    </row>
    <row r="569" spans="1:112" x14ac:dyDescent="0.25">
      <c r="A569" t="s">
        <v>6622</v>
      </c>
      <c r="B569" t="s">
        <v>6623</v>
      </c>
      <c r="C569" t="s">
        <v>7539</v>
      </c>
      <c r="D569" t="s">
        <v>124</v>
      </c>
      <c r="E569" t="s">
        <v>125</v>
      </c>
      <c r="G569" s="15">
        <v>42660</v>
      </c>
      <c r="H569" t="s">
        <v>2041</v>
      </c>
      <c r="I569" t="s">
        <v>1197</v>
      </c>
      <c r="J569" s="15"/>
      <c r="T569" t="s">
        <v>7540</v>
      </c>
      <c r="V569" t="s">
        <v>7541</v>
      </c>
      <c r="AA569" t="s">
        <v>6627</v>
      </c>
      <c r="AB569" t="s">
        <v>6622</v>
      </c>
      <c r="AC569" t="s">
        <v>6627</v>
      </c>
      <c r="AD569" t="s">
        <v>136</v>
      </c>
      <c r="AF569" t="s">
        <v>137</v>
      </c>
      <c r="AG569" t="s">
        <v>138</v>
      </c>
      <c r="AH569">
        <v>-0.16</v>
      </c>
      <c r="AI569" t="s">
        <v>139</v>
      </c>
      <c r="AK569" t="s">
        <v>140</v>
      </c>
      <c r="AM569" t="s">
        <v>141</v>
      </c>
      <c r="AS569" t="s">
        <v>7542</v>
      </c>
      <c r="AU569">
        <v>0.1</v>
      </c>
      <c r="AV569" t="s">
        <v>6297</v>
      </c>
      <c r="AZ569" t="s">
        <v>6047</v>
      </c>
      <c r="BA569" t="s">
        <v>6622</v>
      </c>
      <c r="BB569" t="s">
        <v>143</v>
      </c>
      <c r="BD569" t="s">
        <v>7543</v>
      </c>
      <c r="BE569" s="15">
        <v>42665</v>
      </c>
      <c r="BG569" t="s">
        <v>145</v>
      </c>
      <c r="BH569">
        <v>0.5</v>
      </c>
      <c r="BI569" t="s">
        <v>139</v>
      </c>
      <c r="BJ569" s="15"/>
      <c r="BK569" t="s">
        <v>146</v>
      </c>
      <c r="BL569">
        <v>8</v>
      </c>
      <c r="BM569" s="16">
        <v>42660.965277777803</v>
      </c>
      <c r="BO569" s="16"/>
      <c r="BP569" t="s">
        <v>147</v>
      </c>
      <c r="BQ569" t="s">
        <v>147</v>
      </c>
      <c r="BR569">
        <v>-0.16</v>
      </c>
      <c r="BS569">
        <v>0.5</v>
      </c>
      <c r="BT569" t="b">
        <v>0</v>
      </c>
      <c r="BU569">
        <v>-0.16</v>
      </c>
      <c r="BV569">
        <v>0.5</v>
      </c>
      <c r="BW569">
        <v>0.25</v>
      </c>
      <c r="BX569" t="s">
        <v>1103</v>
      </c>
      <c r="BY569" t="s">
        <v>6622</v>
      </c>
      <c r="BZ569" t="s">
        <v>6623</v>
      </c>
      <c r="CA569" t="s">
        <v>7544</v>
      </c>
      <c r="CB569" t="s">
        <v>6448</v>
      </c>
      <c r="CD569" t="s">
        <v>7545</v>
      </c>
      <c r="CI569">
        <v>32.958100000000002</v>
      </c>
      <c r="CJ569">
        <v>-115.572</v>
      </c>
      <c r="CN569" t="s">
        <v>135</v>
      </c>
      <c r="CO569" t="s">
        <v>298</v>
      </c>
      <c r="CP569" t="s">
        <v>7546</v>
      </c>
      <c r="CQ569" t="s">
        <v>6297</v>
      </c>
      <c r="CT569" t="s">
        <v>1218</v>
      </c>
      <c r="CU569" t="s">
        <v>153</v>
      </c>
      <c r="CV569" t="s">
        <v>154</v>
      </c>
      <c r="CW569" t="s">
        <v>6140</v>
      </c>
      <c r="CX569" t="s">
        <v>167</v>
      </c>
      <c r="DC569" s="15"/>
      <c r="DH569" t="s">
        <v>146</v>
      </c>
    </row>
    <row r="570" spans="1:112" x14ac:dyDescent="0.25">
      <c r="A570" t="s">
        <v>6622</v>
      </c>
      <c r="B570" t="s">
        <v>6623</v>
      </c>
      <c r="C570" t="s">
        <v>7547</v>
      </c>
      <c r="D570" t="s">
        <v>124</v>
      </c>
      <c r="E570" t="s">
        <v>125</v>
      </c>
      <c r="G570" s="15">
        <v>42661</v>
      </c>
      <c r="H570" t="s">
        <v>2158</v>
      </c>
      <c r="I570" t="s">
        <v>1197</v>
      </c>
      <c r="J570" s="15"/>
      <c r="T570" t="s">
        <v>7540</v>
      </c>
      <c r="V570" t="s">
        <v>7548</v>
      </c>
      <c r="AA570" t="s">
        <v>6627</v>
      </c>
      <c r="AB570" t="s">
        <v>6622</v>
      </c>
      <c r="AC570" t="s">
        <v>6627</v>
      </c>
      <c r="AD570" t="s">
        <v>136</v>
      </c>
      <c r="AF570" t="s">
        <v>137</v>
      </c>
      <c r="AG570" t="s">
        <v>138</v>
      </c>
      <c r="AH570">
        <v>-0.16</v>
      </c>
      <c r="AI570" t="s">
        <v>139</v>
      </c>
      <c r="AK570" t="s">
        <v>140</v>
      </c>
      <c r="AM570" t="s">
        <v>141</v>
      </c>
      <c r="AS570" t="s">
        <v>7549</v>
      </c>
      <c r="AU570">
        <v>0.1</v>
      </c>
      <c r="AV570" t="s">
        <v>6297</v>
      </c>
      <c r="AZ570" t="s">
        <v>6047</v>
      </c>
      <c r="BA570" t="s">
        <v>6622</v>
      </c>
      <c r="BB570" t="s">
        <v>143</v>
      </c>
      <c r="BD570" t="s">
        <v>7543</v>
      </c>
      <c r="BE570" s="15">
        <v>42665</v>
      </c>
      <c r="BG570" t="s">
        <v>145</v>
      </c>
      <c r="BH570">
        <v>0.5</v>
      </c>
      <c r="BI570" t="s">
        <v>139</v>
      </c>
      <c r="BJ570" s="15"/>
      <c r="BK570" t="s">
        <v>146</v>
      </c>
      <c r="BL570">
        <v>8</v>
      </c>
      <c r="BM570" s="16">
        <v>42661.875</v>
      </c>
      <c r="BO570" s="16"/>
      <c r="BP570" t="s">
        <v>147</v>
      </c>
      <c r="BQ570" t="s">
        <v>147</v>
      </c>
      <c r="BR570">
        <v>-0.16</v>
      </c>
      <c r="BS570">
        <v>0.5</v>
      </c>
      <c r="BT570" t="b">
        <v>0</v>
      </c>
      <c r="BU570">
        <v>-0.16</v>
      </c>
      <c r="BV570">
        <v>0.5</v>
      </c>
      <c r="BW570">
        <v>0.25</v>
      </c>
      <c r="BX570" t="s">
        <v>1103</v>
      </c>
      <c r="BY570" t="s">
        <v>6622</v>
      </c>
      <c r="BZ570" t="s">
        <v>6623</v>
      </c>
      <c r="CA570" t="s">
        <v>7550</v>
      </c>
      <c r="CB570" t="s">
        <v>6448</v>
      </c>
      <c r="CD570" t="s">
        <v>7545</v>
      </c>
      <c r="CI570">
        <v>32.882599999999996</v>
      </c>
      <c r="CJ570">
        <v>-115.63500000000001</v>
      </c>
      <c r="CN570" t="s">
        <v>135</v>
      </c>
      <c r="CO570" t="s">
        <v>298</v>
      </c>
      <c r="CP570" t="s">
        <v>7551</v>
      </c>
      <c r="CQ570" t="s">
        <v>6297</v>
      </c>
      <c r="CT570" t="s">
        <v>1218</v>
      </c>
      <c r="CU570" t="s">
        <v>153</v>
      </c>
      <c r="CV570" t="s">
        <v>154</v>
      </c>
      <c r="CW570" t="s">
        <v>6140</v>
      </c>
      <c r="CX570" t="s">
        <v>167</v>
      </c>
      <c r="DC570" s="15"/>
      <c r="DH570" t="s">
        <v>146</v>
      </c>
    </row>
    <row r="571" spans="1:112" x14ac:dyDescent="0.25">
      <c r="A571" t="s">
        <v>6622</v>
      </c>
      <c r="B571" t="s">
        <v>6623</v>
      </c>
      <c r="C571" t="s">
        <v>7552</v>
      </c>
      <c r="D571" t="s">
        <v>124</v>
      </c>
      <c r="E571" t="s">
        <v>125</v>
      </c>
      <c r="G571" s="15">
        <v>42661</v>
      </c>
      <c r="H571" t="s">
        <v>2158</v>
      </c>
      <c r="I571" t="s">
        <v>1197</v>
      </c>
      <c r="J571" s="15"/>
      <c r="T571" t="s">
        <v>7540</v>
      </c>
      <c r="V571" t="s">
        <v>7548</v>
      </c>
      <c r="AA571" t="s">
        <v>6627</v>
      </c>
      <c r="AB571" t="s">
        <v>6622</v>
      </c>
      <c r="AC571" t="s">
        <v>6627</v>
      </c>
      <c r="AD571" t="s">
        <v>136</v>
      </c>
      <c r="AF571" t="s">
        <v>137</v>
      </c>
      <c r="AG571" t="s">
        <v>138</v>
      </c>
      <c r="AH571">
        <v>-0.16</v>
      </c>
      <c r="AI571" t="s">
        <v>139</v>
      </c>
      <c r="AK571" t="s">
        <v>140</v>
      </c>
      <c r="AM571" t="s">
        <v>141</v>
      </c>
      <c r="AS571" t="s">
        <v>7553</v>
      </c>
      <c r="AU571">
        <v>0.1</v>
      </c>
      <c r="AV571" t="s">
        <v>6297</v>
      </c>
      <c r="AZ571" t="s">
        <v>6047</v>
      </c>
      <c r="BA571" t="s">
        <v>6622</v>
      </c>
      <c r="BB571" t="s">
        <v>143</v>
      </c>
      <c r="BD571" t="s">
        <v>7543</v>
      </c>
      <c r="BE571" s="15">
        <v>42665</v>
      </c>
      <c r="BG571" t="s">
        <v>145</v>
      </c>
      <c r="BH571">
        <v>0.5</v>
      </c>
      <c r="BI571" t="s">
        <v>139</v>
      </c>
      <c r="BJ571" s="15"/>
      <c r="BK571" t="s">
        <v>146</v>
      </c>
      <c r="BL571">
        <v>8</v>
      </c>
      <c r="BM571" s="16">
        <v>42661.875</v>
      </c>
      <c r="BO571" s="16"/>
      <c r="BP571" t="s">
        <v>147</v>
      </c>
      <c r="BQ571" t="s">
        <v>147</v>
      </c>
      <c r="BR571">
        <v>-0.16</v>
      </c>
      <c r="BS571">
        <v>0.5</v>
      </c>
      <c r="BT571" t="b">
        <v>0</v>
      </c>
      <c r="BU571">
        <v>-0.16</v>
      </c>
      <c r="BV571">
        <v>0.5</v>
      </c>
      <c r="BW571">
        <v>0.25</v>
      </c>
      <c r="BX571" t="s">
        <v>1103</v>
      </c>
      <c r="BY571" t="s">
        <v>6622</v>
      </c>
      <c r="BZ571" t="s">
        <v>6623</v>
      </c>
      <c r="CA571" t="s">
        <v>7550</v>
      </c>
      <c r="CB571" t="s">
        <v>6448</v>
      </c>
      <c r="CD571" t="s">
        <v>7545</v>
      </c>
      <c r="CI571">
        <v>32.882599999999996</v>
      </c>
      <c r="CJ571">
        <v>-115.63500000000001</v>
      </c>
      <c r="CN571" t="s">
        <v>135</v>
      </c>
      <c r="CO571" t="s">
        <v>298</v>
      </c>
      <c r="CP571" t="s">
        <v>7551</v>
      </c>
      <c r="CQ571" t="s">
        <v>6297</v>
      </c>
      <c r="CT571" t="s">
        <v>1218</v>
      </c>
      <c r="CU571" t="s">
        <v>153</v>
      </c>
      <c r="CV571" t="s">
        <v>154</v>
      </c>
      <c r="CW571" t="s">
        <v>6140</v>
      </c>
      <c r="CX571" t="s">
        <v>167</v>
      </c>
      <c r="DC571" s="15"/>
      <c r="DH571" t="s">
        <v>146</v>
      </c>
    </row>
    <row r="572" spans="1:112" x14ac:dyDescent="0.25">
      <c r="A572" t="s">
        <v>6622</v>
      </c>
      <c r="B572" t="s">
        <v>6623</v>
      </c>
      <c r="C572" t="s">
        <v>7554</v>
      </c>
      <c r="D572" t="s">
        <v>124</v>
      </c>
      <c r="E572" t="s">
        <v>125</v>
      </c>
      <c r="G572" s="15">
        <v>42661</v>
      </c>
      <c r="H572" t="s">
        <v>2251</v>
      </c>
      <c r="I572" t="s">
        <v>1197</v>
      </c>
      <c r="J572" s="15"/>
      <c r="T572" t="s">
        <v>7540</v>
      </c>
      <c r="V572" t="s">
        <v>7555</v>
      </c>
      <c r="AA572" t="s">
        <v>6627</v>
      </c>
      <c r="AB572" t="s">
        <v>6622</v>
      </c>
      <c r="AC572" t="s">
        <v>6627</v>
      </c>
      <c r="AD572" t="s">
        <v>136</v>
      </c>
      <c r="AF572" t="s">
        <v>137</v>
      </c>
      <c r="AG572" t="s">
        <v>138</v>
      </c>
      <c r="AH572">
        <v>-0.16</v>
      </c>
      <c r="AI572" t="s">
        <v>139</v>
      </c>
      <c r="AK572" t="s">
        <v>140</v>
      </c>
      <c r="AM572" t="s">
        <v>141</v>
      </c>
      <c r="AS572" t="s">
        <v>7556</v>
      </c>
      <c r="AU572">
        <v>0.1</v>
      </c>
      <c r="AV572" t="s">
        <v>6297</v>
      </c>
      <c r="AZ572" t="s">
        <v>6047</v>
      </c>
      <c r="BA572" t="s">
        <v>6622</v>
      </c>
      <c r="BB572" t="s">
        <v>143</v>
      </c>
      <c r="BD572" t="s">
        <v>7543</v>
      </c>
      <c r="BE572" s="15">
        <v>42665</v>
      </c>
      <c r="BG572" t="s">
        <v>145</v>
      </c>
      <c r="BH572">
        <v>0.5</v>
      </c>
      <c r="BI572" t="s">
        <v>139</v>
      </c>
      <c r="BJ572" s="15"/>
      <c r="BK572" t="s">
        <v>146</v>
      </c>
      <c r="BL572">
        <v>8</v>
      </c>
      <c r="BM572" s="16">
        <v>42661.986111111102</v>
      </c>
      <c r="BO572" s="16"/>
      <c r="BP572" t="s">
        <v>147</v>
      </c>
      <c r="BQ572" t="s">
        <v>147</v>
      </c>
      <c r="BR572">
        <v>-0.16</v>
      </c>
      <c r="BS572">
        <v>0.5</v>
      </c>
      <c r="BT572" t="b">
        <v>0</v>
      </c>
      <c r="BU572">
        <v>-0.16</v>
      </c>
      <c r="BV572">
        <v>0.5</v>
      </c>
      <c r="BW572">
        <v>0.25</v>
      </c>
      <c r="BX572" t="s">
        <v>1103</v>
      </c>
      <c r="BY572" t="s">
        <v>6622</v>
      </c>
      <c r="BZ572" t="s">
        <v>6623</v>
      </c>
      <c r="CA572" t="s">
        <v>7557</v>
      </c>
      <c r="CB572" t="s">
        <v>6448</v>
      </c>
      <c r="CD572" t="s">
        <v>7545</v>
      </c>
      <c r="CI572">
        <v>32.993000000000002</v>
      </c>
      <c r="CJ572">
        <v>-115.47</v>
      </c>
      <c r="CN572" t="s">
        <v>135</v>
      </c>
      <c r="CO572" t="s">
        <v>298</v>
      </c>
      <c r="CP572" t="s">
        <v>7546</v>
      </c>
      <c r="CQ572" t="s">
        <v>6297</v>
      </c>
      <c r="CT572" t="s">
        <v>1218</v>
      </c>
      <c r="CU572" t="s">
        <v>153</v>
      </c>
      <c r="CV572" t="s">
        <v>154</v>
      </c>
      <c r="CW572" t="s">
        <v>6140</v>
      </c>
      <c r="CX572" t="s">
        <v>167</v>
      </c>
      <c r="DC572" s="15"/>
      <c r="DH572" t="s">
        <v>146</v>
      </c>
    </row>
    <row r="573" spans="1:112" x14ac:dyDescent="0.25">
      <c r="A573" t="s">
        <v>6468</v>
      </c>
      <c r="B573" t="s">
        <v>6469</v>
      </c>
      <c r="C573" t="s">
        <v>7558</v>
      </c>
      <c r="D573" t="s">
        <v>124</v>
      </c>
      <c r="E573" t="s">
        <v>125</v>
      </c>
      <c r="G573" s="15">
        <v>42774</v>
      </c>
      <c r="H573" t="s">
        <v>6539</v>
      </c>
      <c r="I573" t="s">
        <v>1432</v>
      </c>
      <c r="J573" s="15"/>
      <c r="T573" t="s">
        <v>6471</v>
      </c>
      <c r="V573" t="s">
        <v>7559</v>
      </c>
      <c r="W573" t="s">
        <v>7560</v>
      </c>
      <c r="AA573" t="s">
        <v>6474</v>
      </c>
      <c r="AB573" t="s">
        <v>6475</v>
      </c>
      <c r="AC573" t="s">
        <v>6476</v>
      </c>
      <c r="AD573" t="s">
        <v>136</v>
      </c>
      <c r="AE573" t="s">
        <v>1544</v>
      </c>
      <c r="AF573" t="s">
        <v>137</v>
      </c>
      <c r="AG573" t="s">
        <v>1408</v>
      </c>
      <c r="AI573" t="s">
        <v>139</v>
      </c>
      <c r="AK573" t="s">
        <v>140</v>
      </c>
      <c r="AM573" t="s">
        <v>141</v>
      </c>
      <c r="AZ573" t="s">
        <v>3873</v>
      </c>
      <c r="BA573" t="s">
        <v>1208</v>
      </c>
      <c r="BB573" t="s">
        <v>3874</v>
      </c>
      <c r="BC573" t="s">
        <v>3875</v>
      </c>
      <c r="BE573" s="15"/>
      <c r="BG573" t="s">
        <v>1721</v>
      </c>
      <c r="BH573">
        <v>0.5</v>
      </c>
      <c r="BI573" t="s">
        <v>139</v>
      </c>
      <c r="BJ573" s="15"/>
      <c r="BK573" t="s">
        <v>146</v>
      </c>
      <c r="BL573">
        <v>5</v>
      </c>
      <c r="BM573" s="16">
        <v>42774.625694444403</v>
      </c>
      <c r="BO573" s="16"/>
      <c r="BP573" t="s">
        <v>147</v>
      </c>
      <c r="BQ573" t="s">
        <v>147</v>
      </c>
      <c r="BS573">
        <v>0.5</v>
      </c>
      <c r="BT573" t="b">
        <v>0</v>
      </c>
      <c r="BV573">
        <v>0.5</v>
      </c>
      <c r="BW573">
        <v>0.25</v>
      </c>
      <c r="BX573" t="s">
        <v>1103</v>
      </c>
      <c r="BY573" t="s">
        <v>6468</v>
      </c>
      <c r="BZ573" t="s">
        <v>6469</v>
      </c>
      <c r="CA573" t="s">
        <v>7561</v>
      </c>
      <c r="CB573" t="s">
        <v>6424</v>
      </c>
      <c r="CD573" t="s">
        <v>7562</v>
      </c>
      <c r="CI573">
        <v>34.820700000000002</v>
      </c>
      <c r="CJ573">
        <v>-84.760400000000004</v>
      </c>
      <c r="CN573" t="s">
        <v>135</v>
      </c>
      <c r="CO573" t="s">
        <v>153</v>
      </c>
      <c r="CV573" t="s">
        <v>154</v>
      </c>
      <c r="CW573" t="s">
        <v>6479</v>
      </c>
      <c r="CX573" t="s">
        <v>614</v>
      </c>
      <c r="DC573" s="15"/>
      <c r="DH573" t="s">
        <v>146</v>
      </c>
    </row>
    <row r="574" spans="1:112" x14ac:dyDescent="0.25">
      <c r="A574" t="s">
        <v>6468</v>
      </c>
      <c r="B574" t="s">
        <v>6469</v>
      </c>
      <c r="C574" t="s">
        <v>7563</v>
      </c>
      <c r="D574" t="s">
        <v>124</v>
      </c>
      <c r="E574" t="s">
        <v>125</v>
      </c>
      <c r="G574" s="15">
        <v>42787</v>
      </c>
      <c r="H574" t="s">
        <v>2794</v>
      </c>
      <c r="I574" t="s">
        <v>1432</v>
      </c>
      <c r="J574" s="15"/>
      <c r="T574" t="s">
        <v>6471</v>
      </c>
      <c r="V574" t="s">
        <v>7373</v>
      </c>
      <c r="W574" t="s">
        <v>7564</v>
      </c>
      <c r="AA574" t="s">
        <v>6474</v>
      </c>
      <c r="AB574" t="s">
        <v>6475</v>
      </c>
      <c r="AC574" t="s">
        <v>6476</v>
      </c>
      <c r="AD574" t="s">
        <v>136</v>
      </c>
      <c r="AE574" t="s">
        <v>1544</v>
      </c>
      <c r="AF574" t="s">
        <v>137</v>
      </c>
      <c r="AG574" t="s">
        <v>1408</v>
      </c>
      <c r="AI574" t="s">
        <v>139</v>
      </c>
      <c r="AK574" t="s">
        <v>140</v>
      </c>
      <c r="AM574" t="s">
        <v>141</v>
      </c>
      <c r="AZ574" t="s">
        <v>3873</v>
      </c>
      <c r="BA574" t="s">
        <v>1208</v>
      </c>
      <c r="BB574" t="s">
        <v>3874</v>
      </c>
      <c r="BC574" t="s">
        <v>3875</v>
      </c>
      <c r="BE574" s="15"/>
      <c r="BG574" t="s">
        <v>1721</v>
      </c>
      <c r="BH574">
        <v>0.5</v>
      </c>
      <c r="BI574" t="s">
        <v>139</v>
      </c>
      <c r="BJ574" s="15"/>
      <c r="BK574" t="s">
        <v>146</v>
      </c>
      <c r="BL574">
        <v>5</v>
      </c>
      <c r="BM574" s="16">
        <v>42787.699305555601</v>
      </c>
      <c r="BO574" s="16"/>
      <c r="BP574" t="s">
        <v>147</v>
      </c>
      <c r="BQ574" t="s">
        <v>147</v>
      </c>
      <c r="BS574">
        <v>0.5</v>
      </c>
      <c r="BT574" t="b">
        <v>0</v>
      </c>
      <c r="BV574">
        <v>0.5</v>
      </c>
      <c r="BW574">
        <v>0.25</v>
      </c>
      <c r="BX574" t="s">
        <v>1103</v>
      </c>
      <c r="BY574" t="s">
        <v>6468</v>
      </c>
      <c r="BZ574" t="s">
        <v>6469</v>
      </c>
      <c r="CA574" t="s">
        <v>7375</v>
      </c>
      <c r="CB574" t="s">
        <v>6424</v>
      </c>
      <c r="CD574" t="s">
        <v>7376</v>
      </c>
      <c r="CI574">
        <v>34.014400000000002</v>
      </c>
      <c r="CJ574">
        <v>-85.257999999999996</v>
      </c>
      <c r="CN574" t="s">
        <v>135</v>
      </c>
      <c r="CO574" t="s">
        <v>153</v>
      </c>
      <c r="CV574" t="s">
        <v>154</v>
      </c>
      <c r="CW574" t="s">
        <v>6479</v>
      </c>
      <c r="CX574" t="s">
        <v>7377</v>
      </c>
      <c r="DC574" s="15"/>
      <c r="DH574" t="s">
        <v>146</v>
      </c>
    </row>
    <row r="575" spans="1:112" x14ac:dyDescent="0.25">
      <c r="A575" t="s">
        <v>6468</v>
      </c>
      <c r="B575" t="s">
        <v>6469</v>
      </c>
      <c r="C575" t="s">
        <v>7565</v>
      </c>
      <c r="D575" t="s">
        <v>124</v>
      </c>
      <c r="E575" t="s">
        <v>125</v>
      </c>
      <c r="G575" s="15">
        <v>42844</v>
      </c>
      <c r="H575" t="s">
        <v>2939</v>
      </c>
      <c r="I575" t="s">
        <v>1791</v>
      </c>
      <c r="J575" s="15"/>
      <c r="T575" t="s">
        <v>6471</v>
      </c>
      <c r="V575" t="s">
        <v>7559</v>
      </c>
      <c r="W575" t="s">
        <v>7566</v>
      </c>
      <c r="AA575" t="s">
        <v>6474</v>
      </c>
      <c r="AB575" t="s">
        <v>6475</v>
      </c>
      <c r="AC575" t="s">
        <v>6476</v>
      </c>
      <c r="AD575" t="s">
        <v>136</v>
      </c>
      <c r="AE575" t="s">
        <v>1544</v>
      </c>
      <c r="AF575" t="s">
        <v>137</v>
      </c>
      <c r="AG575" t="s">
        <v>1408</v>
      </c>
      <c r="AI575" t="s">
        <v>139</v>
      </c>
      <c r="AK575" t="s">
        <v>140</v>
      </c>
      <c r="AM575" t="s">
        <v>141</v>
      </c>
      <c r="AZ575" t="s">
        <v>3873</v>
      </c>
      <c r="BA575" t="s">
        <v>1208</v>
      </c>
      <c r="BB575" t="s">
        <v>3874</v>
      </c>
      <c r="BC575" t="s">
        <v>3875</v>
      </c>
      <c r="BE575" s="15"/>
      <c r="BG575" t="s">
        <v>1721</v>
      </c>
      <c r="BH575">
        <v>0.5</v>
      </c>
      <c r="BI575" t="s">
        <v>139</v>
      </c>
      <c r="BJ575" s="15"/>
      <c r="BK575" t="s">
        <v>146</v>
      </c>
      <c r="BL575">
        <v>4</v>
      </c>
      <c r="BM575" s="16">
        <v>42844.6118055556</v>
      </c>
      <c r="BO575" s="16"/>
      <c r="BP575" t="s">
        <v>147</v>
      </c>
      <c r="BQ575" t="s">
        <v>147</v>
      </c>
      <c r="BS575">
        <v>0.5</v>
      </c>
      <c r="BT575" t="b">
        <v>0</v>
      </c>
      <c r="BV575">
        <v>0.5</v>
      </c>
      <c r="BW575">
        <v>0.25</v>
      </c>
      <c r="BX575" t="s">
        <v>1103</v>
      </c>
      <c r="BY575" t="s">
        <v>6468</v>
      </c>
      <c r="BZ575" t="s">
        <v>6469</v>
      </c>
      <c r="CA575" t="s">
        <v>7561</v>
      </c>
      <c r="CB575" t="s">
        <v>6424</v>
      </c>
      <c r="CD575" t="s">
        <v>7562</v>
      </c>
      <c r="CI575">
        <v>34.820700000000002</v>
      </c>
      <c r="CJ575">
        <v>-84.760400000000004</v>
      </c>
      <c r="CN575" t="s">
        <v>135</v>
      </c>
      <c r="CO575" t="s">
        <v>153</v>
      </c>
      <c r="CV575" t="s">
        <v>154</v>
      </c>
      <c r="CW575" t="s">
        <v>6479</v>
      </c>
      <c r="CX575" t="s">
        <v>614</v>
      </c>
      <c r="DC575" s="15"/>
      <c r="DH575" t="s">
        <v>146</v>
      </c>
    </row>
    <row r="576" spans="1:112" x14ac:dyDescent="0.25">
      <c r="A576" t="s">
        <v>6468</v>
      </c>
      <c r="B576" t="s">
        <v>6469</v>
      </c>
      <c r="C576" t="s">
        <v>7567</v>
      </c>
      <c r="D576" t="s">
        <v>124</v>
      </c>
      <c r="E576" t="s">
        <v>125</v>
      </c>
      <c r="G576" s="15">
        <v>42844</v>
      </c>
      <c r="H576" t="s">
        <v>4518</v>
      </c>
      <c r="I576" t="s">
        <v>1791</v>
      </c>
      <c r="J576" s="15"/>
      <c r="T576" t="s">
        <v>6471</v>
      </c>
      <c r="V576" t="s">
        <v>7568</v>
      </c>
      <c r="W576" t="s">
        <v>7569</v>
      </c>
      <c r="AA576" t="s">
        <v>6474</v>
      </c>
      <c r="AB576" t="s">
        <v>6475</v>
      </c>
      <c r="AC576" t="s">
        <v>6476</v>
      </c>
      <c r="AD576" t="s">
        <v>136</v>
      </c>
      <c r="AE576" t="s">
        <v>1544</v>
      </c>
      <c r="AF576" t="s">
        <v>137</v>
      </c>
      <c r="AG576" t="s">
        <v>1408</v>
      </c>
      <c r="AI576" t="s">
        <v>139</v>
      </c>
      <c r="AK576" t="s">
        <v>140</v>
      </c>
      <c r="AM576" t="s">
        <v>141</v>
      </c>
      <c r="AZ576" t="s">
        <v>3873</v>
      </c>
      <c r="BA576" t="s">
        <v>1208</v>
      </c>
      <c r="BB576" t="s">
        <v>3874</v>
      </c>
      <c r="BC576" t="s">
        <v>3875</v>
      </c>
      <c r="BE576" s="15"/>
      <c r="BG576" t="s">
        <v>1721</v>
      </c>
      <c r="BH576">
        <v>0.5</v>
      </c>
      <c r="BI576" t="s">
        <v>139</v>
      </c>
      <c r="BJ576" s="15"/>
      <c r="BK576" t="s">
        <v>146</v>
      </c>
      <c r="BL576">
        <v>4</v>
      </c>
      <c r="BM576" s="16">
        <v>42844.834027777797</v>
      </c>
      <c r="BO576" s="16"/>
      <c r="BP576" t="s">
        <v>147</v>
      </c>
      <c r="BQ576" t="s">
        <v>147</v>
      </c>
      <c r="BS576">
        <v>0.5</v>
      </c>
      <c r="BT576" t="b">
        <v>0</v>
      </c>
      <c r="BV576">
        <v>0.5</v>
      </c>
      <c r="BW576">
        <v>0.25</v>
      </c>
      <c r="BX576" t="s">
        <v>1103</v>
      </c>
      <c r="BY576" t="s">
        <v>6468</v>
      </c>
      <c r="BZ576" t="s">
        <v>6469</v>
      </c>
      <c r="CA576" t="s">
        <v>7570</v>
      </c>
      <c r="CB576" t="s">
        <v>6448</v>
      </c>
      <c r="CD576" t="s">
        <v>7571</v>
      </c>
      <c r="CI576">
        <v>31.526299999999999</v>
      </c>
      <c r="CJ576">
        <v>-84.136899999999997</v>
      </c>
      <c r="CN576" t="s">
        <v>135</v>
      </c>
      <c r="CO576" t="s">
        <v>1216</v>
      </c>
      <c r="CV576" t="s">
        <v>154</v>
      </c>
      <c r="CW576" t="s">
        <v>6479</v>
      </c>
      <c r="CX576" t="s">
        <v>7371</v>
      </c>
      <c r="DC576" s="15"/>
      <c r="DH576" t="s">
        <v>146</v>
      </c>
    </row>
    <row r="577" spans="1:112" x14ac:dyDescent="0.25">
      <c r="A577" t="s">
        <v>6468</v>
      </c>
      <c r="B577" t="s">
        <v>6469</v>
      </c>
      <c r="C577" t="s">
        <v>7572</v>
      </c>
      <c r="D577" t="s">
        <v>124</v>
      </c>
      <c r="E577" t="s">
        <v>125</v>
      </c>
      <c r="G577" s="15">
        <v>42857</v>
      </c>
      <c r="H577" t="s">
        <v>7335</v>
      </c>
      <c r="I577" t="s">
        <v>1791</v>
      </c>
      <c r="J577" s="15"/>
      <c r="T577" t="s">
        <v>6471</v>
      </c>
      <c r="V577" t="s">
        <v>7573</v>
      </c>
      <c r="W577" t="s">
        <v>7574</v>
      </c>
      <c r="AA577" t="s">
        <v>6474</v>
      </c>
      <c r="AB577" t="s">
        <v>6475</v>
      </c>
      <c r="AC577" t="s">
        <v>6476</v>
      </c>
      <c r="AD577" t="s">
        <v>136</v>
      </c>
      <c r="AE577" t="s">
        <v>1544</v>
      </c>
      <c r="AF577" t="s">
        <v>137</v>
      </c>
      <c r="AG577" t="s">
        <v>1408</v>
      </c>
      <c r="AI577" t="s">
        <v>139</v>
      </c>
      <c r="AK577" t="s">
        <v>140</v>
      </c>
      <c r="AM577" t="s">
        <v>141</v>
      </c>
      <c r="AZ577" t="s">
        <v>3873</v>
      </c>
      <c r="BA577" t="s">
        <v>1208</v>
      </c>
      <c r="BB577" t="s">
        <v>3874</v>
      </c>
      <c r="BC577" t="s">
        <v>3875</v>
      </c>
      <c r="BE577" s="15"/>
      <c r="BG577" t="s">
        <v>1721</v>
      </c>
      <c r="BH577">
        <v>0.5</v>
      </c>
      <c r="BI577" t="s">
        <v>139</v>
      </c>
      <c r="BJ577" s="15"/>
      <c r="BK577" t="s">
        <v>146</v>
      </c>
      <c r="BL577">
        <v>4</v>
      </c>
      <c r="BM577" s="16">
        <v>42857.5805555556</v>
      </c>
      <c r="BO577" s="16"/>
      <c r="BP577" t="s">
        <v>147</v>
      </c>
      <c r="BQ577" t="s">
        <v>147</v>
      </c>
      <c r="BS577">
        <v>0.5</v>
      </c>
      <c r="BT577" t="b">
        <v>0</v>
      </c>
      <c r="BV577">
        <v>0.5</v>
      </c>
      <c r="BW577">
        <v>0.25</v>
      </c>
      <c r="BX577" t="s">
        <v>1103</v>
      </c>
      <c r="BY577" t="s">
        <v>6468</v>
      </c>
      <c r="BZ577" t="s">
        <v>6469</v>
      </c>
      <c r="CA577" t="s">
        <v>7575</v>
      </c>
      <c r="CB577" t="s">
        <v>6424</v>
      </c>
      <c r="CD577" t="s">
        <v>7576</v>
      </c>
      <c r="CI577">
        <v>34.870600000000003</v>
      </c>
      <c r="CJ577">
        <v>-85.292599999999993</v>
      </c>
      <c r="CN577" t="s">
        <v>135</v>
      </c>
      <c r="CO577" t="s">
        <v>153</v>
      </c>
      <c r="CV577" t="s">
        <v>154</v>
      </c>
      <c r="CW577" t="s">
        <v>6479</v>
      </c>
      <c r="CX577" t="s">
        <v>5903</v>
      </c>
      <c r="DC577" s="15"/>
      <c r="DH577" t="s">
        <v>146</v>
      </c>
    </row>
    <row r="578" spans="1:112" x14ac:dyDescent="0.25">
      <c r="A578" t="s">
        <v>6468</v>
      </c>
      <c r="B578" t="s">
        <v>6469</v>
      </c>
      <c r="C578" t="s">
        <v>7577</v>
      </c>
      <c r="D578" t="s">
        <v>124</v>
      </c>
      <c r="E578" t="s">
        <v>125</v>
      </c>
      <c r="G578" s="15">
        <v>42857</v>
      </c>
      <c r="H578" t="s">
        <v>988</v>
      </c>
      <c r="I578" t="s">
        <v>1791</v>
      </c>
      <c r="J578" s="15"/>
      <c r="T578" t="s">
        <v>6471</v>
      </c>
      <c r="V578" t="s">
        <v>7578</v>
      </c>
      <c r="W578" t="s">
        <v>7579</v>
      </c>
      <c r="AA578" t="s">
        <v>6474</v>
      </c>
      <c r="AB578" t="s">
        <v>6475</v>
      </c>
      <c r="AC578" t="s">
        <v>6476</v>
      </c>
      <c r="AD578" t="s">
        <v>136</v>
      </c>
      <c r="AE578" t="s">
        <v>1544</v>
      </c>
      <c r="AF578" t="s">
        <v>137</v>
      </c>
      <c r="AG578" t="s">
        <v>1408</v>
      </c>
      <c r="AI578" t="s">
        <v>139</v>
      </c>
      <c r="AK578" t="s">
        <v>140</v>
      </c>
      <c r="AM578" t="s">
        <v>141</v>
      </c>
      <c r="AZ578" t="s">
        <v>3873</v>
      </c>
      <c r="BA578" t="s">
        <v>1208</v>
      </c>
      <c r="BB578" t="s">
        <v>3874</v>
      </c>
      <c r="BC578" t="s">
        <v>3875</v>
      </c>
      <c r="BE578" s="15"/>
      <c r="BG578" t="s">
        <v>1721</v>
      </c>
      <c r="BH578">
        <v>0.5</v>
      </c>
      <c r="BI578" t="s">
        <v>139</v>
      </c>
      <c r="BJ578" s="15"/>
      <c r="BK578" t="s">
        <v>146</v>
      </c>
      <c r="BL578">
        <v>4</v>
      </c>
      <c r="BM578" s="16">
        <v>42857.636111111096</v>
      </c>
      <c r="BO578" s="16"/>
      <c r="BP578" t="s">
        <v>147</v>
      </c>
      <c r="BQ578" t="s">
        <v>147</v>
      </c>
      <c r="BS578">
        <v>0.5</v>
      </c>
      <c r="BT578" t="b">
        <v>0</v>
      </c>
      <c r="BV578">
        <v>0.5</v>
      </c>
      <c r="BW578">
        <v>0.25</v>
      </c>
      <c r="BX578" t="s">
        <v>1103</v>
      </c>
      <c r="BY578" t="s">
        <v>6468</v>
      </c>
      <c r="BZ578" t="s">
        <v>6469</v>
      </c>
      <c r="CA578" t="s">
        <v>7580</v>
      </c>
      <c r="CB578" t="s">
        <v>6424</v>
      </c>
      <c r="CD578" t="s">
        <v>7376</v>
      </c>
      <c r="CI578">
        <v>34.716099999999997</v>
      </c>
      <c r="CJ578">
        <v>-85.288499999999999</v>
      </c>
      <c r="CN578" t="s">
        <v>135</v>
      </c>
      <c r="CO578" t="s">
        <v>153</v>
      </c>
      <c r="CV578" t="s">
        <v>154</v>
      </c>
      <c r="CW578" t="s">
        <v>6479</v>
      </c>
      <c r="CX578" t="s">
        <v>5903</v>
      </c>
      <c r="DC578" s="15"/>
      <c r="DH578" t="s">
        <v>146</v>
      </c>
    </row>
    <row r="579" spans="1:112" x14ac:dyDescent="0.25">
      <c r="A579" t="s">
        <v>1400</v>
      </c>
      <c r="B579" t="s">
        <v>1401</v>
      </c>
      <c r="C579" t="s">
        <v>7581</v>
      </c>
      <c r="D579" t="s">
        <v>124</v>
      </c>
      <c r="E579" t="s">
        <v>125</v>
      </c>
      <c r="F579" t="s">
        <v>6642</v>
      </c>
      <c r="G579" s="15">
        <v>42858</v>
      </c>
      <c r="H579" t="s">
        <v>309</v>
      </c>
      <c r="I579" t="s">
        <v>1197</v>
      </c>
      <c r="J579" s="15">
        <v>42858</v>
      </c>
      <c r="K579" t="s">
        <v>309</v>
      </c>
      <c r="L579" t="s">
        <v>1197</v>
      </c>
      <c r="T579" t="s">
        <v>1404</v>
      </c>
      <c r="V579" t="s">
        <v>7019</v>
      </c>
      <c r="AA579" t="s">
        <v>1406</v>
      </c>
      <c r="AB579" t="s">
        <v>1400</v>
      </c>
      <c r="AC579" t="s">
        <v>1406</v>
      </c>
      <c r="AD579" t="s">
        <v>1407</v>
      </c>
      <c r="AF579" t="s">
        <v>137</v>
      </c>
      <c r="AG579" t="s">
        <v>1408</v>
      </c>
      <c r="AI579" t="s">
        <v>139</v>
      </c>
      <c r="AK579" t="s">
        <v>140</v>
      </c>
      <c r="AM579" t="s">
        <v>141</v>
      </c>
      <c r="AZ579" t="s">
        <v>1207</v>
      </c>
      <c r="BA579" t="s">
        <v>1208</v>
      </c>
      <c r="BB579" t="s">
        <v>1209</v>
      </c>
      <c r="BD579" t="s">
        <v>1409</v>
      </c>
      <c r="BE579" s="15">
        <v>42867</v>
      </c>
      <c r="BG579" t="s">
        <v>1410</v>
      </c>
      <c r="BH579">
        <v>0.5</v>
      </c>
      <c r="BI579" t="s">
        <v>139</v>
      </c>
      <c r="BJ579" s="15"/>
      <c r="BK579" t="s">
        <v>146</v>
      </c>
      <c r="BL579">
        <v>8</v>
      </c>
      <c r="BM579" s="16">
        <v>42858.84375</v>
      </c>
      <c r="BN579">
        <v>8</v>
      </c>
      <c r="BO579" s="16">
        <v>42858.84375</v>
      </c>
      <c r="BP579" t="s">
        <v>147</v>
      </c>
      <c r="BQ579" t="s">
        <v>147</v>
      </c>
      <c r="BS579">
        <v>0.5</v>
      </c>
      <c r="BT579" t="b">
        <v>0</v>
      </c>
      <c r="BV579">
        <v>0.5</v>
      </c>
      <c r="BW579">
        <v>0.25</v>
      </c>
      <c r="BX579" t="s">
        <v>1103</v>
      </c>
      <c r="BY579" t="s">
        <v>1400</v>
      </c>
      <c r="BZ579" t="s">
        <v>1401</v>
      </c>
      <c r="CA579" t="s">
        <v>7020</v>
      </c>
      <c r="CB579" t="s">
        <v>6448</v>
      </c>
      <c r="CD579" t="s">
        <v>3023</v>
      </c>
      <c r="CI579">
        <v>45.582999999999998</v>
      </c>
      <c r="CJ579">
        <v>-121.5634</v>
      </c>
      <c r="CN579" t="s">
        <v>135</v>
      </c>
      <c r="CO579" t="s">
        <v>298</v>
      </c>
      <c r="CV579" t="s">
        <v>154</v>
      </c>
      <c r="CW579" t="s">
        <v>524</v>
      </c>
      <c r="CX579" t="s">
        <v>1596</v>
      </c>
      <c r="DC579" s="15"/>
      <c r="DH579" t="s">
        <v>146</v>
      </c>
    </row>
    <row r="580" spans="1:112" x14ac:dyDescent="0.25">
      <c r="A580" t="s">
        <v>1400</v>
      </c>
      <c r="B580" t="s">
        <v>1401</v>
      </c>
      <c r="C580" t="s">
        <v>7582</v>
      </c>
      <c r="D580" t="s">
        <v>124</v>
      </c>
      <c r="E580" t="s">
        <v>125</v>
      </c>
      <c r="F580" t="s">
        <v>6402</v>
      </c>
      <c r="G580" s="15">
        <v>42858</v>
      </c>
      <c r="H580" t="s">
        <v>2160</v>
      </c>
      <c r="I580" t="s">
        <v>1197</v>
      </c>
      <c r="J580" s="15">
        <v>42858</v>
      </c>
      <c r="K580" t="s">
        <v>2160</v>
      </c>
      <c r="L580" t="s">
        <v>1197</v>
      </c>
      <c r="T580" t="s">
        <v>1404</v>
      </c>
      <c r="V580" t="s">
        <v>7016</v>
      </c>
      <c r="AA580" t="s">
        <v>1406</v>
      </c>
      <c r="AB580" t="s">
        <v>1400</v>
      </c>
      <c r="AC580" t="s">
        <v>1406</v>
      </c>
      <c r="AD580" t="s">
        <v>1407</v>
      </c>
      <c r="AF580" t="s">
        <v>137</v>
      </c>
      <c r="AG580" t="s">
        <v>1408</v>
      </c>
      <c r="AI580" t="s">
        <v>139</v>
      </c>
      <c r="AK580" t="s">
        <v>140</v>
      </c>
      <c r="AM580" t="s">
        <v>141</v>
      </c>
      <c r="AZ580" t="s">
        <v>1207</v>
      </c>
      <c r="BA580" t="s">
        <v>1208</v>
      </c>
      <c r="BB580" t="s">
        <v>1209</v>
      </c>
      <c r="BD580" t="s">
        <v>1409</v>
      </c>
      <c r="BE580" s="15">
        <v>42867</v>
      </c>
      <c r="BG580" t="s">
        <v>1410</v>
      </c>
      <c r="BH580">
        <v>0.5</v>
      </c>
      <c r="BI580" t="s">
        <v>139</v>
      </c>
      <c r="BJ580" s="15"/>
      <c r="BK580" t="s">
        <v>146</v>
      </c>
      <c r="BL580">
        <v>8</v>
      </c>
      <c r="BM580" s="16">
        <v>42858.885416666701</v>
      </c>
      <c r="BN580">
        <v>8</v>
      </c>
      <c r="BO580" s="16">
        <v>42858.885416666701</v>
      </c>
      <c r="BP580" t="s">
        <v>147</v>
      </c>
      <c r="BQ580" t="s">
        <v>147</v>
      </c>
      <c r="BS580">
        <v>0.5</v>
      </c>
      <c r="BT580" t="b">
        <v>0</v>
      </c>
      <c r="BV580">
        <v>0.5</v>
      </c>
      <c r="BW580">
        <v>0.25</v>
      </c>
      <c r="BX580" t="s">
        <v>1103</v>
      </c>
      <c r="BY580" t="s">
        <v>1400</v>
      </c>
      <c r="BZ580" t="s">
        <v>1401</v>
      </c>
      <c r="CA580" t="s">
        <v>7017</v>
      </c>
      <c r="CB580" t="s">
        <v>5014</v>
      </c>
      <c r="CD580" t="s">
        <v>3023</v>
      </c>
      <c r="CI580">
        <v>45.582270000000001</v>
      </c>
      <c r="CJ580">
        <v>-121.56276</v>
      </c>
      <c r="CN580" t="s">
        <v>1971</v>
      </c>
      <c r="CO580" t="s">
        <v>298</v>
      </c>
      <c r="CV580" t="s">
        <v>154</v>
      </c>
      <c r="CW580" t="s">
        <v>524</v>
      </c>
      <c r="CX580" t="s">
        <v>1596</v>
      </c>
      <c r="DC580" s="15"/>
      <c r="DH580" t="s">
        <v>146</v>
      </c>
    </row>
    <row r="581" spans="1:112" x14ac:dyDescent="0.25">
      <c r="A581" t="s">
        <v>6468</v>
      </c>
      <c r="B581" t="s">
        <v>6469</v>
      </c>
      <c r="C581" t="s">
        <v>7583</v>
      </c>
      <c r="D581" t="s">
        <v>124</v>
      </c>
      <c r="E581" t="s">
        <v>125</v>
      </c>
      <c r="G581" s="15">
        <v>42873</v>
      </c>
      <c r="H581" t="s">
        <v>1362</v>
      </c>
      <c r="I581" t="s">
        <v>1791</v>
      </c>
      <c r="J581" s="15"/>
      <c r="T581" t="s">
        <v>6471</v>
      </c>
      <c r="V581" t="s">
        <v>7373</v>
      </c>
      <c r="W581" t="s">
        <v>7584</v>
      </c>
      <c r="AA581" t="s">
        <v>6474</v>
      </c>
      <c r="AB581" t="s">
        <v>6475</v>
      </c>
      <c r="AC581" t="s">
        <v>6476</v>
      </c>
      <c r="AD581" t="s">
        <v>136</v>
      </c>
      <c r="AE581" t="s">
        <v>1544</v>
      </c>
      <c r="AF581" t="s">
        <v>137</v>
      </c>
      <c r="AG581" t="s">
        <v>1408</v>
      </c>
      <c r="AI581" t="s">
        <v>139</v>
      </c>
      <c r="AK581" t="s">
        <v>140</v>
      </c>
      <c r="AM581" t="s">
        <v>141</v>
      </c>
      <c r="AZ581" t="s">
        <v>3873</v>
      </c>
      <c r="BA581" t="s">
        <v>1208</v>
      </c>
      <c r="BB581" t="s">
        <v>3874</v>
      </c>
      <c r="BC581" t="s">
        <v>3875</v>
      </c>
      <c r="BE581" s="15"/>
      <c r="BG581" t="s">
        <v>1721</v>
      </c>
      <c r="BH581">
        <v>0.5</v>
      </c>
      <c r="BI581" t="s">
        <v>139</v>
      </c>
      <c r="BJ581" s="15"/>
      <c r="BK581" t="s">
        <v>146</v>
      </c>
      <c r="BL581">
        <v>4</v>
      </c>
      <c r="BM581" s="16">
        <v>42873.576388888898</v>
      </c>
      <c r="BO581" s="16"/>
      <c r="BP581" t="s">
        <v>147</v>
      </c>
      <c r="BQ581" t="s">
        <v>147</v>
      </c>
      <c r="BS581">
        <v>0.5</v>
      </c>
      <c r="BT581" t="b">
        <v>0</v>
      </c>
      <c r="BV581">
        <v>0.5</v>
      </c>
      <c r="BW581">
        <v>0.25</v>
      </c>
      <c r="BX581" t="s">
        <v>1103</v>
      </c>
      <c r="BY581" t="s">
        <v>6468</v>
      </c>
      <c r="BZ581" t="s">
        <v>6469</v>
      </c>
      <c r="CA581" t="s">
        <v>7375</v>
      </c>
      <c r="CB581" t="s">
        <v>6424</v>
      </c>
      <c r="CD581" t="s">
        <v>7376</v>
      </c>
      <c r="CI581">
        <v>34.014400000000002</v>
      </c>
      <c r="CJ581">
        <v>-85.257999999999996</v>
      </c>
      <c r="CN581" t="s">
        <v>135</v>
      </c>
      <c r="CO581" t="s">
        <v>153</v>
      </c>
      <c r="CV581" t="s">
        <v>154</v>
      </c>
      <c r="CW581" t="s">
        <v>6479</v>
      </c>
      <c r="CX581" t="s">
        <v>7377</v>
      </c>
      <c r="DC581" s="15"/>
      <c r="DH581" t="s">
        <v>146</v>
      </c>
    </row>
    <row r="582" spans="1:112" x14ac:dyDescent="0.25">
      <c r="A582" t="s">
        <v>6468</v>
      </c>
      <c r="B582" t="s">
        <v>6469</v>
      </c>
      <c r="C582" t="s">
        <v>7585</v>
      </c>
      <c r="D582" t="s">
        <v>124</v>
      </c>
      <c r="E582" t="s">
        <v>125</v>
      </c>
      <c r="G582" s="15">
        <v>42893</v>
      </c>
      <c r="H582" t="s">
        <v>5093</v>
      </c>
      <c r="I582" t="s">
        <v>1791</v>
      </c>
      <c r="J582" s="15"/>
      <c r="T582" t="s">
        <v>6471</v>
      </c>
      <c r="V582" t="s">
        <v>7586</v>
      </c>
      <c r="W582" t="s">
        <v>7587</v>
      </c>
      <c r="AA582" t="s">
        <v>6474</v>
      </c>
      <c r="AB582" t="s">
        <v>6475</v>
      </c>
      <c r="AC582" t="s">
        <v>6476</v>
      </c>
      <c r="AD582" t="s">
        <v>136</v>
      </c>
      <c r="AE582" t="s">
        <v>1544</v>
      </c>
      <c r="AF582" t="s">
        <v>137</v>
      </c>
      <c r="AG582" t="s">
        <v>1408</v>
      </c>
      <c r="AI582" t="s">
        <v>139</v>
      </c>
      <c r="AK582" t="s">
        <v>140</v>
      </c>
      <c r="AM582" t="s">
        <v>141</v>
      </c>
      <c r="AZ582" t="s">
        <v>3873</v>
      </c>
      <c r="BA582" t="s">
        <v>1208</v>
      </c>
      <c r="BB582" t="s">
        <v>3874</v>
      </c>
      <c r="BC582" t="s">
        <v>3875</v>
      </c>
      <c r="BE582" s="15"/>
      <c r="BG582" t="s">
        <v>1721</v>
      </c>
      <c r="BH582">
        <v>0.5</v>
      </c>
      <c r="BI582" t="s">
        <v>139</v>
      </c>
      <c r="BJ582" s="15"/>
      <c r="BK582" t="s">
        <v>146</v>
      </c>
      <c r="BL582">
        <v>4</v>
      </c>
      <c r="BM582" s="16">
        <v>42893.618750000001</v>
      </c>
      <c r="BO582" s="16"/>
      <c r="BP582" t="s">
        <v>147</v>
      </c>
      <c r="BQ582" t="s">
        <v>147</v>
      </c>
      <c r="BS582">
        <v>0.5</v>
      </c>
      <c r="BT582" t="b">
        <v>0</v>
      </c>
      <c r="BV582">
        <v>0.5</v>
      </c>
      <c r="BW582">
        <v>0.25</v>
      </c>
      <c r="BX582" t="s">
        <v>1103</v>
      </c>
      <c r="BY582" t="s">
        <v>6468</v>
      </c>
      <c r="BZ582" t="s">
        <v>6469</v>
      </c>
      <c r="CA582" t="s">
        <v>7588</v>
      </c>
      <c r="CB582" t="s">
        <v>6448</v>
      </c>
      <c r="CD582" t="s">
        <v>7589</v>
      </c>
      <c r="CI582">
        <v>33.3157</v>
      </c>
      <c r="CJ582">
        <v>-84.516300000000001</v>
      </c>
      <c r="CN582" t="s">
        <v>135</v>
      </c>
      <c r="CO582" t="s">
        <v>1216</v>
      </c>
      <c r="CV582" t="s">
        <v>154</v>
      </c>
      <c r="CW582" t="s">
        <v>6479</v>
      </c>
      <c r="CX582" t="s">
        <v>1896</v>
      </c>
      <c r="DC582" s="15"/>
      <c r="DH582" t="s">
        <v>146</v>
      </c>
    </row>
    <row r="583" spans="1:112" x14ac:dyDescent="0.25">
      <c r="A583" t="s">
        <v>6622</v>
      </c>
      <c r="B583" t="s">
        <v>6623</v>
      </c>
      <c r="C583" t="s">
        <v>7590</v>
      </c>
      <c r="D583" t="s">
        <v>124</v>
      </c>
      <c r="E583" t="s">
        <v>125</v>
      </c>
      <c r="G583" s="15">
        <v>42893</v>
      </c>
      <c r="H583" t="s">
        <v>1236</v>
      </c>
      <c r="I583" t="s">
        <v>1197</v>
      </c>
      <c r="J583" s="15"/>
      <c r="T583" t="s">
        <v>7591</v>
      </c>
      <c r="V583" t="s">
        <v>7592</v>
      </c>
      <c r="AA583" t="s">
        <v>6627</v>
      </c>
      <c r="AB583" t="s">
        <v>6622</v>
      </c>
      <c r="AC583" t="s">
        <v>6627</v>
      </c>
      <c r="AD583" t="s">
        <v>136</v>
      </c>
      <c r="AF583" t="s">
        <v>137</v>
      </c>
      <c r="AG583" t="s">
        <v>138</v>
      </c>
      <c r="AH583">
        <v>-0.18</v>
      </c>
      <c r="AI583" t="s">
        <v>139</v>
      </c>
      <c r="AK583" t="s">
        <v>140</v>
      </c>
      <c r="AM583" t="s">
        <v>141</v>
      </c>
      <c r="AS583" t="s">
        <v>7593</v>
      </c>
      <c r="AU583">
        <v>0.1</v>
      </c>
      <c r="AV583" t="s">
        <v>6297</v>
      </c>
      <c r="AZ583" t="s">
        <v>6866</v>
      </c>
      <c r="BA583" t="s">
        <v>6622</v>
      </c>
      <c r="BB583" t="s">
        <v>6867</v>
      </c>
      <c r="BD583" t="s">
        <v>7594</v>
      </c>
      <c r="BE583" s="15">
        <v>42901</v>
      </c>
      <c r="BG583" t="s">
        <v>145</v>
      </c>
      <c r="BH583">
        <v>0.5</v>
      </c>
      <c r="BI583" t="s">
        <v>139</v>
      </c>
      <c r="BJ583" s="15"/>
      <c r="BK583" t="s">
        <v>146</v>
      </c>
      <c r="BL583">
        <v>8</v>
      </c>
      <c r="BM583" s="16">
        <v>42893.708333333299</v>
      </c>
      <c r="BO583" s="16"/>
      <c r="BP583" t="s">
        <v>147</v>
      </c>
      <c r="BQ583" t="s">
        <v>147</v>
      </c>
      <c r="BR583">
        <v>-0.18</v>
      </c>
      <c r="BS583">
        <v>0.5</v>
      </c>
      <c r="BT583" t="b">
        <v>0</v>
      </c>
      <c r="BU583">
        <v>-0.18</v>
      </c>
      <c r="BV583">
        <v>0.5</v>
      </c>
      <c r="BW583">
        <v>0.25</v>
      </c>
      <c r="BX583" t="s">
        <v>1103</v>
      </c>
      <c r="BY583" t="s">
        <v>6622</v>
      </c>
      <c r="BZ583" t="s">
        <v>6623</v>
      </c>
      <c r="CA583" t="s">
        <v>7595</v>
      </c>
      <c r="CB583" t="s">
        <v>6448</v>
      </c>
      <c r="CD583" t="s">
        <v>7596</v>
      </c>
      <c r="CI583">
        <v>41.927700000000002</v>
      </c>
      <c r="CJ583">
        <v>-124.16500000000001</v>
      </c>
      <c r="CN583" t="s">
        <v>1971</v>
      </c>
      <c r="CO583" t="s">
        <v>1216</v>
      </c>
      <c r="CV583" t="s">
        <v>154</v>
      </c>
      <c r="CW583" t="s">
        <v>6140</v>
      </c>
      <c r="CX583" t="s">
        <v>580</v>
      </c>
      <c r="DC583" s="15"/>
      <c r="DH583" t="s">
        <v>146</v>
      </c>
    </row>
    <row r="584" spans="1:112" x14ac:dyDescent="0.25">
      <c r="A584" t="s">
        <v>6468</v>
      </c>
      <c r="B584" t="s">
        <v>6469</v>
      </c>
      <c r="C584" t="s">
        <v>7597</v>
      </c>
      <c r="D584" t="s">
        <v>124</v>
      </c>
      <c r="E584" t="s">
        <v>125</v>
      </c>
      <c r="G584" s="15">
        <v>42893</v>
      </c>
      <c r="H584" t="s">
        <v>7598</v>
      </c>
      <c r="I584" t="s">
        <v>1791</v>
      </c>
      <c r="J584" s="15"/>
      <c r="T584" t="s">
        <v>6471</v>
      </c>
      <c r="V584" t="s">
        <v>7599</v>
      </c>
      <c r="W584" t="s">
        <v>7600</v>
      </c>
      <c r="AA584" t="s">
        <v>6474</v>
      </c>
      <c r="AB584" t="s">
        <v>6475</v>
      </c>
      <c r="AC584" t="s">
        <v>6476</v>
      </c>
      <c r="AD584" t="s">
        <v>136</v>
      </c>
      <c r="AE584" t="s">
        <v>1544</v>
      </c>
      <c r="AF584" t="s">
        <v>137</v>
      </c>
      <c r="AG584" t="s">
        <v>1408</v>
      </c>
      <c r="AI584" t="s">
        <v>139</v>
      </c>
      <c r="AK584" t="s">
        <v>140</v>
      </c>
      <c r="AM584" t="s">
        <v>141</v>
      </c>
      <c r="AZ584" t="s">
        <v>3873</v>
      </c>
      <c r="BA584" t="s">
        <v>1208</v>
      </c>
      <c r="BB584" t="s">
        <v>3874</v>
      </c>
      <c r="BC584" t="s">
        <v>3875</v>
      </c>
      <c r="BE584" s="15"/>
      <c r="BG584" t="s">
        <v>1721</v>
      </c>
      <c r="BH584">
        <v>0.5</v>
      </c>
      <c r="BI584" t="s">
        <v>139</v>
      </c>
      <c r="BJ584" s="15"/>
      <c r="BK584" t="s">
        <v>146</v>
      </c>
      <c r="BL584">
        <v>4</v>
      </c>
      <c r="BM584" s="16">
        <v>42893.869444444397</v>
      </c>
      <c r="BO584" s="16"/>
      <c r="BP584" t="s">
        <v>147</v>
      </c>
      <c r="BQ584" t="s">
        <v>147</v>
      </c>
      <c r="BS584">
        <v>0.5</v>
      </c>
      <c r="BT584" t="b">
        <v>0</v>
      </c>
      <c r="BV584">
        <v>0.5</v>
      </c>
      <c r="BW584">
        <v>0.25</v>
      </c>
      <c r="BX584" t="s">
        <v>1103</v>
      </c>
      <c r="BY584" t="s">
        <v>6468</v>
      </c>
      <c r="BZ584" t="s">
        <v>6469</v>
      </c>
      <c r="CA584" t="s">
        <v>7601</v>
      </c>
      <c r="CB584" t="s">
        <v>6448</v>
      </c>
      <c r="CD584" t="s">
        <v>7602</v>
      </c>
      <c r="CI584">
        <v>30.8035</v>
      </c>
      <c r="CJ584">
        <v>-84.837299999999999</v>
      </c>
      <c r="CN584" t="s">
        <v>135</v>
      </c>
      <c r="CO584" t="s">
        <v>1216</v>
      </c>
      <c r="CV584" t="s">
        <v>154</v>
      </c>
      <c r="CW584" t="s">
        <v>6479</v>
      </c>
      <c r="CX584" t="s">
        <v>7603</v>
      </c>
      <c r="DC584" s="15"/>
      <c r="DH584" t="s">
        <v>146</v>
      </c>
    </row>
    <row r="585" spans="1:112" x14ac:dyDescent="0.25">
      <c r="A585" t="s">
        <v>6622</v>
      </c>
      <c r="B585" t="s">
        <v>6623</v>
      </c>
      <c r="C585" t="s">
        <v>7604</v>
      </c>
      <c r="D585" t="s">
        <v>124</v>
      </c>
      <c r="E585" t="s">
        <v>125</v>
      </c>
      <c r="G585" s="15">
        <v>42894</v>
      </c>
      <c r="H585" t="s">
        <v>484</v>
      </c>
      <c r="I585" t="s">
        <v>1197</v>
      </c>
      <c r="J585" s="15"/>
      <c r="T585" t="s">
        <v>7591</v>
      </c>
      <c r="V585" t="s">
        <v>7605</v>
      </c>
      <c r="AA585" t="s">
        <v>6627</v>
      </c>
      <c r="AB585" t="s">
        <v>6622</v>
      </c>
      <c r="AC585" t="s">
        <v>6627</v>
      </c>
      <c r="AD585" t="s">
        <v>136</v>
      </c>
      <c r="AF585" t="s">
        <v>137</v>
      </c>
      <c r="AG585" t="s">
        <v>138</v>
      </c>
      <c r="AH585">
        <v>-0.18</v>
      </c>
      <c r="AI585" t="s">
        <v>139</v>
      </c>
      <c r="AK585" t="s">
        <v>140</v>
      </c>
      <c r="AM585" t="s">
        <v>141</v>
      </c>
      <c r="AS585" t="s">
        <v>7606</v>
      </c>
      <c r="AU585">
        <v>0.1</v>
      </c>
      <c r="AV585" t="s">
        <v>6297</v>
      </c>
      <c r="AZ585" t="s">
        <v>6866</v>
      </c>
      <c r="BA585" t="s">
        <v>6622</v>
      </c>
      <c r="BB585" t="s">
        <v>6867</v>
      </c>
      <c r="BD585" t="s">
        <v>7594</v>
      </c>
      <c r="BE585" s="15">
        <v>42901</v>
      </c>
      <c r="BG585" t="s">
        <v>145</v>
      </c>
      <c r="BH585">
        <v>0.5</v>
      </c>
      <c r="BI585" t="s">
        <v>139</v>
      </c>
      <c r="BJ585" s="15"/>
      <c r="BK585" t="s">
        <v>146</v>
      </c>
      <c r="BL585">
        <v>8</v>
      </c>
      <c r="BM585" s="16">
        <v>42894.78125</v>
      </c>
      <c r="BO585" s="16"/>
      <c r="BP585" t="s">
        <v>147</v>
      </c>
      <c r="BQ585" t="s">
        <v>147</v>
      </c>
      <c r="BR585">
        <v>-0.18</v>
      </c>
      <c r="BS585">
        <v>0.5</v>
      </c>
      <c r="BT585" t="b">
        <v>0</v>
      </c>
      <c r="BU585">
        <v>-0.18</v>
      </c>
      <c r="BV585">
        <v>0.5</v>
      </c>
      <c r="BW585">
        <v>0.25</v>
      </c>
      <c r="BX585" t="s">
        <v>1103</v>
      </c>
      <c r="BY585" t="s">
        <v>6622</v>
      </c>
      <c r="BZ585" t="s">
        <v>6623</v>
      </c>
      <c r="CA585" t="s">
        <v>7607</v>
      </c>
      <c r="CB585" t="s">
        <v>6870</v>
      </c>
      <c r="CD585" t="s">
        <v>7596</v>
      </c>
      <c r="CI585">
        <v>41.903300000000002</v>
      </c>
      <c r="CJ585">
        <v>-124.146</v>
      </c>
      <c r="CN585" t="s">
        <v>135</v>
      </c>
      <c r="CO585" t="s">
        <v>298</v>
      </c>
      <c r="CV585" t="s">
        <v>154</v>
      </c>
      <c r="CW585" t="s">
        <v>6140</v>
      </c>
      <c r="CX585" t="s">
        <v>580</v>
      </c>
      <c r="DC585" s="15"/>
      <c r="DH585" t="s">
        <v>146</v>
      </c>
    </row>
    <row r="586" spans="1:112" x14ac:dyDescent="0.25">
      <c r="A586" t="s">
        <v>6622</v>
      </c>
      <c r="B586" t="s">
        <v>6623</v>
      </c>
      <c r="C586" t="s">
        <v>7608</v>
      </c>
      <c r="D586" t="s">
        <v>124</v>
      </c>
      <c r="E586" t="s">
        <v>125</v>
      </c>
      <c r="G586" s="15">
        <v>42894</v>
      </c>
      <c r="H586" t="s">
        <v>875</v>
      </c>
      <c r="I586" t="s">
        <v>1197</v>
      </c>
      <c r="J586" s="15"/>
      <c r="T586" t="s">
        <v>7591</v>
      </c>
      <c r="V586" t="s">
        <v>7609</v>
      </c>
      <c r="AA586" t="s">
        <v>6627</v>
      </c>
      <c r="AB586" t="s">
        <v>6622</v>
      </c>
      <c r="AC586" t="s">
        <v>6627</v>
      </c>
      <c r="AD586" t="s">
        <v>136</v>
      </c>
      <c r="AF586" t="s">
        <v>137</v>
      </c>
      <c r="AG586" t="s">
        <v>138</v>
      </c>
      <c r="AH586">
        <v>-0.18</v>
      </c>
      <c r="AI586" t="s">
        <v>139</v>
      </c>
      <c r="AK586" t="s">
        <v>140</v>
      </c>
      <c r="AM586" t="s">
        <v>141</v>
      </c>
      <c r="AS586" t="s">
        <v>7610</v>
      </c>
      <c r="AU586">
        <v>0.1</v>
      </c>
      <c r="AV586" t="s">
        <v>6297</v>
      </c>
      <c r="AZ586" t="s">
        <v>6866</v>
      </c>
      <c r="BA586" t="s">
        <v>6622</v>
      </c>
      <c r="BB586" t="s">
        <v>6867</v>
      </c>
      <c r="BD586" t="s">
        <v>7594</v>
      </c>
      <c r="BE586" s="15">
        <v>42901</v>
      </c>
      <c r="BG586" t="s">
        <v>145</v>
      </c>
      <c r="BH586">
        <v>0.5</v>
      </c>
      <c r="BI586" t="s">
        <v>139</v>
      </c>
      <c r="BJ586" s="15"/>
      <c r="BK586" t="s">
        <v>146</v>
      </c>
      <c r="BL586">
        <v>8</v>
      </c>
      <c r="BM586" s="16">
        <v>42894.854166666701</v>
      </c>
      <c r="BO586" s="16"/>
      <c r="BP586" t="s">
        <v>147</v>
      </c>
      <c r="BQ586" t="s">
        <v>147</v>
      </c>
      <c r="BR586">
        <v>-0.18</v>
      </c>
      <c r="BS586">
        <v>0.5</v>
      </c>
      <c r="BT586" t="b">
        <v>0</v>
      </c>
      <c r="BU586">
        <v>-0.18</v>
      </c>
      <c r="BV586">
        <v>0.5</v>
      </c>
      <c r="BW586">
        <v>0.25</v>
      </c>
      <c r="BX586" t="s">
        <v>1103</v>
      </c>
      <c r="BY586" t="s">
        <v>6622</v>
      </c>
      <c r="BZ586" t="s">
        <v>6623</v>
      </c>
      <c r="CA586" t="s">
        <v>7611</v>
      </c>
      <c r="CB586" t="s">
        <v>6448</v>
      </c>
      <c r="CD586" t="s">
        <v>7596</v>
      </c>
      <c r="CI586">
        <v>41.921900000000001</v>
      </c>
      <c r="CJ586">
        <v>-124.146</v>
      </c>
      <c r="CN586" t="s">
        <v>1971</v>
      </c>
      <c r="CO586" t="s">
        <v>1216</v>
      </c>
      <c r="CV586" t="s">
        <v>154</v>
      </c>
      <c r="CW586" t="s">
        <v>6140</v>
      </c>
      <c r="CX586" t="s">
        <v>580</v>
      </c>
      <c r="DC586" s="15"/>
      <c r="DH586" t="s">
        <v>146</v>
      </c>
    </row>
    <row r="587" spans="1:112" x14ac:dyDescent="0.25">
      <c r="A587" t="s">
        <v>1400</v>
      </c>
      <c r="B587" t="s">
        <v>1401</v>
      </c>
      <c r="C587" t="s">
        <v>7612</v>
      </c>
      <c r="D587" t="s">
        <v>124</v>
      </c>
      <c r="E587" t="s">
        <v>125</v>
      </c>
      <c r="F587" t="s">
        <v>6402</v>
      </c>
      <c r="G587" s="15">
        <v>42934</v>
      </c>
      <c r="H587" t="s">
        <v>1283</v>
      </c>
      <c r="I587" t="s">
        <v>1197</v>
      </c>
      <c r="J587" s="15">
        <v>42934</v>
      </c>
      <c r="K587" t="s">
        <v>1283</v>
      </c>
      <c r="L587" t="s">
        <v>1197</v>
      </c>
      <c r="T587" t="s">
        <v>1404</v>
      </c>
      <c r="V587" t="s">
        <v>7022</v>
      </c>
      <c r="AA587" t="s">
        <v>1406</v>
      </c>
      <c r="AB587" t="s">
        <v>1400</v>
      </c>
      <c r="AC587" t="s">
        <v>1406</v>
      </c>
      <c r="AD587" t="s">
        <v>1407</v>
      </c>
      <c r="AF587" t="s">
        <v>137</v>
      </c>
      <c r="AG587" t="s">
        <v>1408</v>
      </c>
      <c r="AI587" t="s">
        <v>139</v>
      </c>
      <c r="AK587" t="s">
        <v>140</v>
      </c>
      <c r="AM587" t="s">
        <v>141</v>
      </c>
      <c r="AZ587" t="s">
        <v>1207</v>
      </c>
      <c r="BA587" t="s">
        <v>1208</v>
      </c>
      <c r="BB587" t="s">
        <v>1209</v>
      </c>
      <c r="BD587" t="s">
        <v>1409</v>
      </c>
      <c r="BE587" s="15">
        <v>42942</v>
      </c>
      <c r="BG587" t="s">
        <v>1410</v>
      </c>
      <c r="BH587">
        <v>0.5</v>
      </c>
      <c r="BI587" t="s">
        <v>139</v>
      </c>
      <c r="BJ587" s="15"/>
      <c r="BK587" t="s">
        <v>146</v>
      </c>
      <c r="BL587">
        <v>8</v>
      </c>
      <c r="BM587" s="16">
        <v>42934.715277777803</v>
      </c>
      <c r="BN587">
        <v>8</v>
      </c>
      <c r="BO587" s="16">
        <v>42934.715277777803</v>
      </c>
      <c r="BP587" t="s">
        <v>147</v>
      </c>
      <c r="BQ587" t="s">
        <v>147</v>
      </c>
      <c r="BS587">
        <v>0.5</v>
      </c>
      <c r="BT587" t="b">
        <v>0</v>
      </c>
      <c r="BV587">
        <v>0.5</v>
      </c>
      <c r="BW587">
        <v>0.25</v>
      </c>
      <c r="BX587" t="s">
        <v>1103</v>
      </c>
      <c r="BY587" t="s">
        <v>1400</v>
      </c>
      <c r="BZ587" t="s">
        <v>1401</v>
      </c>
      <c r="CA587" t="s">
        <v>7023</v>
      </c>
      <c r="CB587" t="s">
        <v>5014</v>
      </c>
      <c r="CD587" t="s">
        <v>3066</v>
      </c>
      <c r="CI587">
        <v>45.347799999999999</v>
      </c>
      <c r="CJ587">
        <v>-118.12139999999999</v>
      </c>
      <c r="CN587" t="s">
        <v>135</v>
      </c>
      <c r="CO587" t="s">
        <v>298</v>
      </c>
      <c r="CV587" t="s">
        <v>154</v>
      </c>
      <c r="CW587" t="s">
        <v>524</v>
      </c>
      <c r="CX587" t="s">
        <v>3067</v>
      </c>
      <c r="DC587" s="15"/>
      <c r="DH587" t="s">
        <v>146</v>
      </c>
    </row>
    <row r="588" spans="1:112" x14ac:dyDescent="0.25">
      <c r="A588" t="s">
        <v>6468</v>
      </c>
      <c r="B588" t="s">
        <v>6469</v>
      </c>
      <c r="C588" t="s">
        <v>7613</v>
      </c>
      <c r="D588" t="s">
        <v>124</v>
      </c>
      <c r="E588" t="s">
        <v>125</v>
      </c>
      <c r="G588" s="15">
        <v>42949</v>
      </c>
      <c r="H588" t="s">
        <v>4934</v>
      </c>
      <c r="I588" t="s">
        <v>1791</v>
      </c>
      <c r="J588" s="15"/>
      <c r="T588" t="s">
        <v>6471</v>
      </c>
      <c r="V588" t="s">
        <v>6472</v>
      </c>
      <c r="W588" t="s">
        <v>7614</v>
      </c>
      <c r="AA588" t="s">
        <v>6474</v>
      </c>
      <c r="AB588" t="s">
        <v>6475</v>
      </c>
      <c r="AC588" t="s">
        <v>6476</v>
      </c>
      <c r="AD588" t="s">
        <v>136</v>
      </c>
      <c r="AE588" t="s">
        <v>1544</v>
      </c>
      <c r="AF588" t="s">
        <v>137</v>
      </c>
      <c r="AG588" t="s">
        <v>1408</v>
      </c>
      <c r="AI588" t="s">
        <v>139</v>
      </c>
      <c r="AK588" t="s">
        <v>140</v>
      </c>
      <c r="AM588" t="s">
        <v>141</v>
      </c>
      <c r="AZ588" t="s">
        <v>3873</v>
      </c>
      <c r="BA588" t="s">
        <v>1208</v>
      </c>
      <c r="BB588" t="s">
        <v>3874</v>
      </c>
      <c r="BC588" t="s">
        <v>3875</v>
      </c>
      <c r="BE588" s="15"/>
      <c r="BG588" t="s">
        <v>1721</v>
      </c>
      <c r="BH588">
        <v>0.5</v>
      </c>
      <c r="BI588" t="s">
        <v>139</v>
      </c>
      <c r="BJ588" s="15"/>
      <c r="BK588" t="s">
        <v>146</v>
      </c>
      <c r="BL588">
        <v>4</v>
      </c>
      <c r="BM588" s="16">
        <v>42949.598611111098</v>
      </c>
      <c r="BO588" s="16"/>
      <c r="BP588" t="s">
        <v>147</v>
      </c>
      <c r="BQ588" t="s">
        <v>147</v>
      </c>
      <c r="BS588">
        <v>0.5</v>
      </c>
      <c r="BT588" t="b">
        <v>0</v>
      </c>
      <c r="BV588">
        <v>0.5</v>
      </c>
      <c r="BW588">
        <v>0.25</v>
      </c>
      <c r="BX588" t="s">
        <v>1103</v>
      </c>
      <c r="BY588" t="s">
        <v>6468</v>
      </c>
      <c r="BZ588" t="s">
        <v>6469</v>
      </c>
      <c r="CA588" t="s">
        <v>6477</v>
      </c>
      <c r="CB588" t="s">
        <v>6424</v>
      </c>
      <c r="CD588" t="s">
        <v>6478</v>
      </c>
      <c r="CI588">
        <v>33.246400000000001</v>
      </c>
      <c r="CJ588">
        <v>-83.924300000000002</v>
      </c>
      <c r="CN588" t="s">
        <v>135</v>
      </c>
      <c r="CO588" t="s">
        <v>153</v>
      </c>
      <c r="CV588" t="s">
        <v>154</v>
      </c>
      <c r="CW588" t="s">
        <v>6479</v>
      </c>
      <c r="CX588" t="s">
        <v>2777</v>
      </c>
      <c r="DC588" s="15"/>
      <c r="DH588" t="s">
        <v>146</v>
      </c>
    </row>
    <row r="589" spans="1:112" x14ac:dyDescent="0.25">
      <c r="A589" t="s">
        <v>6468</v>
      </c>
      <c r="B589" t="s">
        <v>6469</v>
      </c>
      <c r="C589" t="s">
        <v>7615</v>
      </c>
      <c r="D589" t="s">
        <v>124</v>
      </c>
      <c r="E589" t="s">
        <v>125</v>
      </c>
      <c r="G589" s="15">
        <v>42949</v>
      </c>
      <c r="H589" t="s">
        <v>2749</v>
      </c>
      <c r="I589" t="s">
        <v>1791</v>
      </c>
      <c r="J589" s="15"/>
      <c r="T589" t="s">
        <v>6471</v>
      </c>
      <c r="V589" t="s">
        <v>7373</v>
      </c>
      <c r="W589" t="s">
        <v>7616</v>
      </c>
      <c r="AA589" t="s">
        <v>6474</v>
      </c>
      <c r="AB589" t="s">
        <v>6475</v>
      </c>
      <c r="AC589" t="s">
        <v>6476</v>
      </c>
      <c r="AD589" t="s">
        <v>136</v>
      </c>
      <c r="AE589" t="s">
        <v>1544</v>
      </c>
      <c r="AF589" t="s">
        <v>137</v>
      </c>
      <c r="AG589" t="s">
        <v>1408</v>
      </c>
      <c r="AI589" t="s">
        <v>139</v>
      </c>
      <c r="AK589" t="s">
        <v>140</v>
      </c>
      <c r="AM589" t="s">
        <v>141</v>
      </c>
      <c r="AZ589" t="s">
        <v>3873</v>
      </c>
      <c r="BA589" t="s">
        <v>1208</v>
      </c>
      <c r="BB589" t="s">
        <v>3874</v>
      </c>
      <c r="BC589" t="s">
        <v>3875</v>
      </c>
      <c r="BE589" s="15"/>
      <c r="BG589" t="s">
        <v>1721</v>
      </c>
      <c r="BH589">
        <v>0.5</v>
      </c>
      <c r="BI589" t="s">
        <v>139</v>
      </c>
      <c r="BJ589" s="15"/>
      <c r="BK589" t="s">
        <v>146</v>
      </c>
      <c r="BL589">
        <v>4</v>
      </c>
      <c r="BM589" s="16">
        <v>42949.802777777797</v>
      </c>
      <c r="BO589" s="16"/>
      <c r="BP589" t="s">
        <v>147</v>
      </c>
      <c r="BQ589" t="s">
        <v>147</v>
      </c>
      <c r="BS589">
        <v>0.5</v>
      </c>
      <c r="BT589" t="b">
        <v>0</v>
      </c>
      <c r="BV589">
        <v>0.5</v>
      </c>
      <c r="BW589">
        <v>0.25</v>
      </c>
      <c r="BX589" t="s">
        <v>1103</v>
      </c>
      <c r="BY589" t="s">
        <v>6468</v>
      </c>
      <c r="BZ589" t="s">
        <v>6469</v>
      </c>
      <c r="CA589" t="s">
        <v>7375</v>
      </c>
      <c r="CB589" t="s">
        <v>6424</v>
      </c>
      <c r="CD589" t="s">
        <v>7376</v>
      </c>
      <c r="CI589">
        <v>34.014400000000002</v>
      </c>
      <c r="CJ589">
        <v>-85.257999999999996</v>
      </c>
      <c r="CN589" t="s">
        <v>135</v>
      </c>
      <c r="CO589" t="s">
        <v>153</v>
      </c>
      <c r="CV589" t="s">
        <v>154</v>
      </c>
      <c r="CW589" t="s">
        <v>6479</v>
      </c>
      <c r="CX589" t="s">
        <v>7377</v>
      </c>
      <c r="DC589" s="15"/>
      <c r="DH589" t="s">
        <v>146</v>
      </c>
    </row>
    <row r="590" spans="1:112" x14ac:dyDescent="0.25">
      <c r="A590" t="s">
        <v>1400</v>
      </c>
      <c r="B590" t="s">
        <v>1401</v>
      </c>
      <c r="C590" t="s">
        <v>7617</v>
      </c>
      <c r="D590" t="s">
        <v>124</v>
      </c>
      <c r="E590" t="s">
        <v>125</v>
      </c>
      <c r="F590" t="s">
        <v>6642</v>
      </c>
      <c r="G590" s="15">
        <v>43053</v>
      </c>
      <c r="H590" t="s">
        <v>2715</v>
      </c>
      <c r="I590" t="s">
        <v>1197</v>
      </c>
      <c r="J590" s="15">
        <v>43053</v>
      </c>
      <c r="K590" t="s">
        <v>2715</v>
      </c>
      <c r="L590" t="s">
        <v>1197</v>
      </c>
      <c r="T590" t="s">
        <v>1404</v>
      </c>
      <c r="V590" t="s">
        <v>7618</v>
      </c>
      <c r="AA590" t="s">
        <v>1406</v>
      </c>
      <c r="AB590" t="s">
        <v>1400</v>
      </c>
      <c r="AC590" t="s">
        <v>1406</v>
      </c>
      <c r="AD590" t="s">
        <v>1407</v>
      </c>
      <c r="AF590" t="s">
        <v>137</v>
      </c>
      <c r="AG590" t="s">
        <v>1408</v>
      </c>
      <c r="AI590" t="s">
        <v>139</v>
      </c>
      <c r="AK590" t="s">
        <v>140</v>
      </c>
      <c r="AM590" t="s">
        <v>141</v>
      </c>
      <c r="AZ590" t="s">
        <v>1207</v>
      </c>
      <c r="BA590" t="s">
        <v>1208</v>
      </c>
      <c r="BB590" t="s">
        <v>1209</v>
      </c>
      <c r="BD590" t="s">
        <v>1409</v>
      </c>
      <c r="BE590" s="15">
        <v>43067</v>
      </c>
      <c r="BG590" t="s">
        <v>1410</v>
      </c>
      <c r="BH590">
        <v>0.5</v>
      </c>
      <c r="BI590" t="s">
        <v>139</v>
      </c>
      <c r="BJ590" s="15"/>
      <c r="BK590" t="s">
        <v>146</v>
      </c>
      <c r="BL590">
        <v>8</v>
      </c>
      <c r="BM590" s="16">
        <v>43053.972222222197</v>
      </c>
      <c r="BN590">
        <v>8</v>
      </c>
      <c r="BO590" s="16">
        <v>43053.972222222197</v>
      </c>
      <c r="BP590" t="s">
        <v>147</v>
      </c>
      <c r="BQ590" t="s">
        <v>147</v>
      </c>
      <c r="BS590">
        <v>0.5</v>
      </c>
      <c r="BT590" t="b">
        <v>0</v>
      </c>
      <c r="BV590">
        <v>0.5</v>
      </c>
      <c r="BW590">
        <v>0.25</v>
      </c>
      <c r="BX590" t="s">
        <v>1103</v>
      </c>
      <c r="BY590" t="s">
        <v>1400</v>
      </c>
      <c r="BZ590" t="s">
        <v>1401</v>
      </c>
      <c r="CA590" t="s">
        <v>7619</v>
      </c>
      <c r="CB590" t="s">
        <v>7620</v>
      </c>
      <c r="CD590" t="s">
        <v>2914</v>
      </c>
      <c r="CI590">
        <v>43.103259999999999</v>
      </c>
      <c r="CJ590">
        <v>-123.47619</v>
      </c>
      <c r="CK590" t="s">
        <v>294</v>
      </c>
      <c r="CN590" t="s">
        <v>3003</v>
      </c>
      <c r="CO590" t="s">
        <v>298</v>
      </c>
      <c r="CV590" t="s">
        <v>154</v>
      </c>
      <c r="CW590" t="s">
        <v>524</v>
      </c>
      <c r="CX590" t="s">
        <v>400</v>
      </c>
      <c r="DC590" s="15"/>
      <c r="DH590" t="s">
        <v>146</v>
      </c>
    </row>
    <row r="591" spans="1:112" x14ac:dyDescent="0.25">
      <c r="A591" t="s">
        <v>6468</v>
      </c>
      <c r="B591" t="s">
        <v>6469</v>
      </c>
      <c r="C591" t="s">
        <v>7621</v>
      </c>
      <c r="D591" t="s">
        <v>124</v>
      </c>
      <c r="E591" t="s">
        <v>125</v>
      </c>
      <c r="G591" s="15">
        <v>43054</v>
      </c>
      <c r="H591" t="s">
        <v>7622</v>
      </c>
      <c r="I591" t="s">
        <v>1432</v>
      </c>
      <c r="J591" s="15"/>
      <c r="T591" t="s">
        <v>6471</v>
      </c>
      <c r="V591" t="s">
        <v>7373</v>
      </c>
      <c r="W591" t="s">
        <v>7623</v>
      </c>
      <c r="AA591" t="s">
        <v>6474</v>
      </c>
      <c r="AB591" t="s">
        <v>6475</v>
      </c>
      <c r="AC591" t="s">
        <v>6476</v>
      </c>
      <c r="AD591" t="s">
        <v>136</v>
      </c>
      <c r="AE591" t="s">
        <v>1544</v>
      </c>
      <c r="AF591" t="s">
        <v>137</v>
      </c>
      <c r="AG591" t="s">
        <v>1408</v>
      </c>
      <c r="AI591" t="s">
        <v>139</v>
      </c>
      <c r="AK591" t="s">
        <v>140</v>
      </c>
      <c r="AM591" t="s">
        <v>141</v>
      </c>
      <c r="AZ591" t="s">
        <v>3873</v>
      </c>
      <c r="BA591" t="s">
        <v>1208</v>
      </c>
      <c r="BB591" t="s">
        <v>3874</v>
      </c>
      <c r="BC591" t="s">
        <v>3875</v>
      </c>
      <c r="BE591" s="15"/>
      <c r="BG591" t="s">
        <v>1721</v>
      </c>
      <c r="BH591">
        <v>0.5</v>
      </c>
      <c r="BI591" t="s">
        <v>139</v>
      </c>
      <c r="BJ591" s="15"/>
      <c r="BK591" t="s">
        <v>146</v>
      </c>
      <c r="BL591">
        <v>5</v>
      </c>
      <c r="BM591" s="16">
        <v>43054.552777777797</v>
      </c>
      <c r="BO591" s="16"/>
      <c r="BP591" t="s">
        <v>147</v>
      </c>
      <c r="BQ591" t="s">
        <v>147</v>
      </c>
      <c r="BS591">
        <v>0.5</v>
      </c>
      <c r="BT591" t="b">
        <v>0</v>
      </c>
      <c r="BV591">
        <v>0.5</v>
      </c>
      <c r="BW591">
        <v>0.25</v>
      </c>
      <c r="BX591" t="s">
        <v>1103</v>
      </c>
      <c r="BY591" t="s">
        <v>6468</v>
      </c>
      <c r="BZ591" t="s">
        <v>6469</v>
      </c>
      <c r="CA591" t="s">
        <v>7375</v>
      </c>
      <c r="CB591" t="s">
        <v>6424</v>
      </c>
      <c r="CD591" t="s">
        <v>7376</v>
      </c>
      <c r="CI591">
        <v>34.014400000000002</v>
      </c>
      <c r="CJ591">
        <v>-85.257999999999996</v>
      </c>
      <c r="CN591" t="s">
        <v>135</v>
      </c>
      <c r="CO591" t="s">
        <v>153</v>
      </c>
      <c r="CV591" t="s">
        <v>154</v>
      </c>
      <c r="CW591" t="s">
        <v>6479</v>
      </c>
      <c r="CX591" t="s">
        <v>7377</v>
      </c>
      <c r="DC591" s="15"/>
      <c r="DH591" t="s">
        <v>146</v>
      </c>
    </row>
    <row r="592" spans="1:112" x14ac:dyDescent="0.25">
      <c r="A592" t="s">
        <v>1400</v>
      </c>
      <c r="B592" t="s">
        <v>1401</v>
      </c>
      <c r="C592" t="s">
        <v>7624</v>
      </c>
      <c r="D592" t="s">
        <v>124</v>
      </c>
      <c r="E592" t="s">
        <v>125</v>
      </c>
      <c r="F592" t="s">
        <v>6402</v>
      </c>
      <c r="G592" s="15">
        <v>43223</v>
      </c>
      <c r="H592" t="s">
        <v>529</v>
      </c>
      <c r="I592" t="s">
        <v>1197</v>
      </c>
      <c r="J592" s="15">
        <v>43223</v>
      </c>
      <c r="K592" t="s">
        <v>529</v>
      </c>
      <c r="L592" t="s">
        <v>1197</v>
      </c>
      <c r="T592" t="s">
        <v>1404</v>
      </c>
      <c r="V592" t="s">
        <v>7625</v>
      </c>
      <c r="W592" t="s">
        <v>6526</v>
      </c>
      <c r="AA592" t="s">
        <v>1406</v>
      </c>
      <c r="AB592" t="s">
        <v>1400</v>
      </c>
      <c r="AC592" t="s">
        <v>1406</v>
      </c>
      <c r="AD592" t="s">
        <v>1407</v>
      </c>
      <c r="AF592" t="s">
        <v>137</v>
      </c>
      <c r="AG592" t="s">
        <v>1408</v>
      </c>
      <c r="AI592" t="s">
        <v>139</v>
      </c>
      <c r="AK592" t="s">
        <v>140</v>
      </c>
      <c r="AM592" t="s">
        <v>141</v>
      </c>
      <c r="AZ592" t="s">
        <v>1207</v>
      </c>
      <c r="BA592" t="s">
        <v>1208</v>
      </c>
      <c r="BB592" t="s">
        <v>1209</v>
      </c>
      <c r="BD592" t="s">
        <v>1409</v>
      </c>
      <c r="BE592" s="15">
        <v>43228</v>
      </c>
      <c r="BG592" t="s">
        <v>1410</v>
      </c>
      <c r="BH592">
        <v>0.5</v>
      </c>
      <c r="BI592" t="s">
        <v>139</v>
      </c>
      <c r="BJ592" s="15"/>
      <c r="BK592" t="s">
        <v>146</v>
      </c>
      <c r="BL592">
        <v>8</v>
      </c>
      <c r="BM592" s="16">
        <v>43223.864583333299</v>
      </c>
      <c r="BN592">
        <v>8</v>
      </c>
      <c r="BO592" s="16">
        <v>43223.864583333299</v>
      </c>
      <c r="BP592" t="s">
        <v>147</v>
      </c>
      <c r="BQ592" t="s">
        <v>147</v>
      </c>
      <c r="BS592">
        <v>0.5</v>
      </c>
      <c r="BT592" t="b">
        <v>0</v>
      </c>
      <c r="BV592">
        <v>0.5</v>
      </c>
      <c r="BW592">
        <v>0.25</v>
      </c>
      <c r="BX592" t="s">
        <v>1103</v>
      </c>
      <c r="BY592" t="s">
        <v>1400</v>
      </c>
      <c r="BZ592" t="s">
        <v>1401</v>
      </c>
      <c r="CA592" t="s">
        <v>7626</v>
      </c>
      <c r="CB592" t="s">
        <v>5014</v>
      </c>
      <c r="CD592" t="s">
        <v>3699</v>
      </c>
      <c r="CI592">
        <v>45.159889999999997</v>
      </c>
      <c r="CJ592">
        <v>-123.24592</v>
      </c>
      <c r="CN592" t="s">
        <v>135</v>
      </c>
      <c r="CO592" t="s">
        <v>298</v>
      </c>
      <c r="CV592" t="s">
        <v>154</v>
      </c>
      <c r="CW592" t="s">
        <v>524</v>
      </c>
      <c r="CX592" t="s">
        <v>2767</v>
      </c>
      <c r="DC592" s="15"/>
      <c r="DH592" t="s">
        <v>146</v>
      </c>
    </row>
    <row r="593" spans="1:112" x14ac:dyDescent="0.25">
      <c r="A593" t="s">
        <v>1400</v>
      </c>
      <c r="B593" t="s">
        <v>1401</v>
      </c>
      <c r="C593" t="s">
        <v>7627</v>
      </c>
      <c r="D593" t="s">
        <v>124</v>
      </c>
      <c r="E593" t="s">
        <v>125</v>
      </c>
      <c r="F593" t="s">
        <v>6402</v>
      </c>
      <c r="G593" s="15">
        <v>43223</v>
      </c>
      <c r="H593" t="s">
        <v>2162</v>
      </c>
      <c r="I593" t="s">
        <v>1197</v>
      </c>
      <c r="J593" s="15">
        <v>43223</v>
      </c>
      <c r="K593" t="s">
        <v>2162</v>
      </c>
      <c r="L593" t="s">
        <v>1197</v>
      </c>
      <c r="T593" t="s">
        <v>1404</v>
      </c>
      <c r="V593" t="s">
        <v>7628</v>
      </c>
      <c r="W593" t="s">
        <v>6526</v>
      </c>
      <c r="AA593" t="s">
        <v>1406</v>
      </c>
      <c r="AB593" t="s">
        <v>1400</v>
      </c>
      <c r="AC593" t="s">
        <v>1406</v>
      </c>
      <c r="AD593" t="s">
        <v>1407</v>
      </c>
      <c r="AF593" t="s">
        <v>137</v>
      </c>
      <c r="AG593" t="s">
        <v>1408</v>
      </c>
      <c r="AI593" t="s">
        <v>139</v>
      </c>
      <c r="AK593" t="s">
        <v>140</v>
      </c>
      <c r="AM593" t="s">
        <v>141</v>
      </c>
      <c r="AZ593" t="s">
        <v>1207</v>
      </c>
      <c r="BA593" t="s">
        <v>1208</v>
      </c>
      <c r="BB593" t="s">
        <v>1209</v>
      </c>
      <c r="BD593" t="s">
        <v>1409</v>
      </c>
      <c r="BE593" s="15">
        <v>43228</v>
      </c>
      <c r="BG593" t="s">
        <v>1410</v>
      </c>
      <c r="BH593">
        <v>0.5</v>
      </c>
      <c r="BI593" t="s">
        <v>139</v>
      </c>
      <c r="BJ593" s="15"/>
      <c r="BK593" t="s">
        <v>146</v>
      </c>
      <c r="BL593">
        <v>8</v>
      </c>
      <c r="BM593" s="16">
        <v>43223.892361111102</v>
      </c>
      <c r="BN593">
        <v>8</v>
      </c>
      <c r="BO593" s="16">
        <v>43223.892361111102</v>
      </c>
      <c r="BP593" t="s">
        <v>147</v>
      </c>
      <c r="BQ593" t="s">
        <v>147</v>
      </c>
      <c r="BS593">
        <v>0.5</v>
      </c>
      <c r="BT593" t="b">
        <v>0</v>
      </c>
      <c r="BV593">
        <v>0.5</v>
      </c>
      <c r="BW593">
        <v>0.25</v>
      </c>
      <c r="BX593" t="s">
        <v>1103</v>
      </c>
      <c r="BY593" t="s">
        <v>1400</v>
      </c>
      <c r="BZ593" t="s">
        <v>1401</v>
      </c>
      <c r="CA593" t="s">
        <v>7629</v>
      </c>
      <c r="CB593" t="s">
        <v>5014</v>
      </c>
      <c r="CD593" t="s">
        <v>3699</v>
      </c>
      <c r="CI593">
        <v>45.163760000000003</v>
      </c>
      <c r="CJ593">
        <v>-123.24728</v>
      </c>
      <c r="CN593" t="s">
        <v>135</v>
      </c>
      <c r="CO593" t="s">
        <v>298</v>
      </c>
      <c r="CV593" t="s">
        <v>154</v>
      </c>
      <c r="CW593" t="s">
        <v>524</v>
      </c>
      <c r="CX593" t="s">
        <v>2767</v>
      </c>
      <c r="DC593" s="15"/>
      <c r="DH593" t="s">
        <v>146</v>
      </c>
    </row>
    <row r="594" spans="1:112" x14ac:dyDescent="0.25">
      <c r="A594" t="s">
        <v>1400</v>
      </c>
      <c r="B594" t="s">
        <v>1401</v>
      </c>
      <c r="C594" t="s">
        <v>7630</v>
      </c>
      <c r="D594" t="s">
        <v>124</v>
      </c>
      <c r="E594" t="s">
        <v>125</v>
      </c>
      <c r="F594" t="s">
        <v>6642</v>
      </c>
      <c r="G594" s="15">
        <v>43242</v>
      </c>
      <c r="H594" t="s">
        <v>605</v>
      </c>
      <c r="I594" t="s">
        <v>1197</v>
      </c>
      <c r="J594" s="15">
        <v>43242</v>
      </c>
      <c r="K594" t="s">
        <v>605</v>
      </c>
      <c r="L594" t="s">
        <v>1197</v>
      </c>
      <c r="T594" t="s">
        <v>1404</v>
      </c>
      <c r="V594" t="s">
        <v>7631</v>
      </c>
      <c r="AA594" t="s">
        <v>1406</v>
      </c>
      <c r="AB594" t="s">
        <v>1400</v>
      </c>
      <c r="AC594" t="s">
        <v>1406</v>
      </c>
      <c r="AD594" t="s">
        <v>1407</v>
      </c>
      <c r="AF594" t="s">
        <v>137</v>
      </c>
      <c r="AG594" t="s">
        <v>1408</v>
      </c>
      <c r="AI594" t="s">
        <v>139</v>
      </c>
      <c r="AK594" t="s">
        <v>140</v>
      </c>
      <c r="AM594" t="s">
        <v>141</v>
      </c>
      <c r="AZ594" t="s">
        <v>1207</v>
      </c>
      <c r="BA594" t="s">
        <v>1208</v>
      </c>
      <c r="BB594" t="s">
        <v>1209</v>
      </c>
      <c r="BD594" t="s">
        <v>1409</v>
      </c>
      <c r="BE594" s="15">
        <v>43251</v>
      </c>
      <c r="BG594" t="s">
        <v>1410</v>
      </c>
      <c r="BH594">
        <v>0.5</v>
      </c>
      <c r="BI594" t="s">
        <v>139</v>
      </c>
      <c r="BJ594" s="15"/>
      <c r="BK594" t="s">
        <v>146</v>
      </c>
      <c r="BL594">
        <v>8</v>
      </c>
      <c r="BM594" s="16">
        <v>43242.805555555598</v>
      </c>
      <c r="BN594">
        <v>8</v>
      </c>
      <c r="BO594" s="16">
        <v>43242.805555555598</v>
      </c>
      <c r="BP594" t="s">
        <v>147</v>
      </c>
      <c r="BQ594" t="s">
        <v>147</v>
      </c>
      <c r="BS594">
        <v>0.5</v>
      </c>
      <c r="BT594" t="b">
        <v>0</v>
      </c>
      <c r="BV594">
        <v>0.5</v>
      </c>
      <c r="BW594">
        <v>0.25</v>
      </c>
      <c r="BX594" t="s">
        <v>1103</v>
      </c>
      <c r="BY594" t="s">
        <v>1400</v>
      </c>
      <c r="BZ594" t="s">
        <v>1401</v>
      </c>
      <c r="CA594" t="s">
        <v>7632</v>
      </c>
      <c r="CB594" t="s">
        <v>6870</v>
      </c>
      <c r="CD594" t="s">
        <v>3654</v>
      </c>
      <c r="CI594">
        <v>44.107778000000003</v>
      </c>
      <c r="CJ594">
        <v>-123.106111</v>
      </c>
      <c r="CN594" t="s">
        <v>135</v>
      </c>
      <c r="CO594" t="s">
        <v>298</v>
      </c>
      <c r="CV594" t="s">
        <v>154</v>
      </c>
      <c r="CW594" t="s">
        <v>524</v>
      </c>
      <c r="CX594" t="s">
        <v>3106</v>
      </c>
      <c r="DC594" s="15"/>
      <c r="DH594" t="s">
        <v>146</v>
      </c>
    </row>
    <row r="595" spans="1:112" x14ac:dyDescent="0.25">
      <c r="A595" t="s">
        <v>1400</v>
      </c>
      <c r="B595" t="s">
        <v>1401</v>
      </c>
      <c r="C595" t="s">
        <v>7633</v>
      </c>
      <c r="D595" t="s">
        <v>124</v>
      </c>
      <c r="E595" t="s">
        <v>125</v>
      </c>
      <c r="F595" t="s">
        <v>6642</v>
      </c>
      <c r="G595" s="15">
        <v>43242</v>
      </c>
      <c r="H595" t="s">
        <v>751</v>
      </c>
      <c r="I595" t="s">
        <v>1197</v>
      </c>
      <c r="J595" s="15">
        <v>43242</v>
      </c>
      <c r="K595" t="s">
        <v>751</v>
      </c>
      <c r="L595" t="s">
        <v>1197</v>
      </c>
      <c r="T595" t="s">
        <v>1404</v>
      </c>
      <c r="V595" t="s">
        <v>7634</v>
      </c>
      <c r="AA595" t="s">
        <v>1406</v>
      </c>
      <c r="AB595" t="s">
        <v>1400</v>
      </c>
      <c r="AC595" t="s">
        <v>1406</v>
      </c>
      <c r="AD595" t="s">
        <v>1407</v>
      </c>
      <c r="AF595" t="s">
        <v>137</v>
      </c>
      <c r="AG595" t="s">
        <v>1408</v>
      </c>
      <c r="AI595" t="s">
        <v>139</v>
      </c>
      <c r="AK595" t="s">
        <v>140</v>
      </c>
      <c r="AM595" t="s">
        <v>141</v>
      </c>
      <c r="AZ595" t="s">
        <v>1207</v>
      </c>
      <c r="BA595" t="s">
        <v>1208</v>
      </c>
      <c r="BB595" t="s">
        <v>1209</v>
      </c>
      <c r="BD595" t="s">
        <v>1409</v>
      </c>
      <c r="BE595" s="15">
        <v>43251</v>
      </c>
      <c r="BG595" t="s">
        <v>1410</v>
      </c>
      <c r="BH595">
        <v>0.5</v>
      </c>
      <c r="BI595" t="s">
        <v>139</v>
      </c>
      <c r="BJ595" s="15"/>
      <c r="BK595" t="s">
        <v>146</v>
      </c>
      <c r="BL595">
        <v>8</v>
      </c>
      <c r="BM595" s="16">
        <v>43242.836805555598</v>
      </c>
      <c r="BN595">
        <v>8</v>
      </c>
      <c r="BO595" s="16">
        <v>43242.836805555598</v>
      </c>
      <c r="BP595" t="s">
        <v>147</v>
      </c>
      <c r="BQ595" t="s">
        <v>147</v>
      </c>
      <c r="BS595">
        <v>0.5</v>
      </c>
      <c r="BT595" t="b">
        <v>0</v>
      </c>
      <c r="BV595">
        <v>0.5</v>
      </c>
      <c r="BW595">
        <v>0.25</v>
      </c>
      <c r="BX595" t="s">
        <v>1103</v>
      </c>
      <c r="BY595" t="s">
        <v>1400</v>
      </c>
      <c r="BZ595" t="s">
        <v>1401</v>
      </c>
      <c r="CA595" t="s">
        <v>7635</v>
      </c>
      <c r="CB595" t="s">
        <v>6870</v>
      </c>
      <c r="CD595" t="s">
        <v>3654</v>
      </c>
      <c r="CI595">
        <v>44.107500000000002</v>
      </c>
      <c r="CJ595">
        <v>-123.106667</v>
      </c>
      <c r="CN595" t="s">
        <v>135</v>
      </c>
      <c r="CO595" t="s">
        <v>298</v>
      </c>
      <c r="CV595" t="s">
        <v>154</v>
      </c>
      <c r="CW595" t="s">
        <v>524</v>
      </c>
      <c r="CX595" t="s">
        <v>3106</v>
      </c>
      <c r="DC595" s="15"/>
      <c r="DH595" t="s">
        <v>146</v>
      </c>
    </row>
    <row r="596" spans="1:112" x14ac:dyDescent="0.25">
      <c r="A596" t="s">
        <v>1400</v>
      </c>
      <c r="B596" t="s">
        <v>1401</v>
      </c>
      <c r="C596" t="s">
        <v>7636</v>
      </c>
      <c r="D596" t="s">
        <v>124</v>
      </c>
      <c r="E596" t="s">
        <v>125</v>
      </c>
      <c r="F596" t="s">
        <v>6642</v>
      </c>
      <c r="G596" s="15">
        <v>43242</v>
      </c>
      <c r="H596" t="s">
        <v>2158</v>
      </c>
      <c r="I596" t="s">
        <v>1197</v>
      </c>
      <c r="J596" s="15">
        <v>43242</v>
      </c>
      <c r="K596" t="s">
        <v>2158</v>
      </c>
      <c r="L596" t="s">
        <v>1197</v>
      </c>
      <c r="T596" t="s">
        <v>1404</v>
      </c>
      <c r="V596" t="s">
        <v>7637</v>
      </c>
      <c r="AA596" t="s">
        <v>1406</v>
      </c>
      <c r="AB596" t="s">
        <v>1400</v>
      </c>
      <c r="AC596" t="s">
        <v>1406</v>
      </c>
      <c r="AD596" t="s">
        <v>1407</v>
      </c>
      <c r="AF596" t="s">
        <v>137</v>
      </c>
      <c r="AG596" t="s">
        <v>1408</v>
      </c>
      <c r="AI596" t="s">
        <v>139</v>
      </c>
      <c r="AK596" t="s">
        <v>140</v>
      </c>
      <c r="AM596" t="s">
        <v>141</v>
      </c>
      <c r="AZ596" t="s">
        <v>1207</v>
      </c>
      <c r="BA596" t="s">
        <v>1208</v>
      </c>
      <c r="BB596" t="s">
        <v>1209</v>
      </c>
      <c r="BD596" t="s">
        <v>1409</v>
      </c>
      <c r="BE596" s="15">
        <v>43252</v>
      </c>
      <c r="BG596" t="s">
        <v>1410</v>
      </c>
      <c r="BH596">
        <v>0.5</v>
      </c>
      <c r="BI596" t="s">
        <v>139</v>
      </c>
      <c r="BJ596" s="15"/>
      <c r="BK596" t="s">
        <v>146</v>
      </c>
      <c r="BL596">
        <v>8</v>
      </c>
      <c r="BM596" s="16">
        <v>43242.875</v>
      </c>
      <c r="BN596">
        <v>8</v>
      </c>
      <c r="BO596" s="16">
        <v>43242.875</v>
      </c>
      <c r="BP596" t="s">
        <v>147</v>
      </c>
      <c r="BQ596" t="s">
        <v>147</v>
      </c>
      <c r="BS596">
        <v>0.5</v>
      </c>
      <c r="BT596" t="b">
        <v>0</v>
      </c>
      <c r="BV596">
        <v>0.5</v>
      </c>
      <c r="BW596">
        <v>0.25</v>
      </c>
      <c r="BX596" t="s">
        <v>1103</v>
      </c>
      <c r="BY596" t="s">
        <v>1400</v>
      </c>
      <c r="BZ596" t="s">
        <v>1401</v>
      </c>
      <c r="CA596" t="s">
        <v>7638</v>
      </c>
      <c r="CB596" t="s">
        <v>6870</v>
      </c>
      <c r="CD596" t="s">
        <v>3654</v>
      </c>
      <c r="CI596">
        <v>44.100555999999997</v>
      </c>
      <c r="CJ596">
        <v>-123.11111099999999</v>
      </c>
      <c r="CN596" t="s">
        <v>135</v>
      </c>
      <c r="CO596" t="s">
        <v>298</v>
      </c>
      <c r="CV596" t="s">
        <v>154</v>
      </c>
      <c r="CW596" t="s">
        <v>524</v>
      </c>
      <c r="CX596" t="s">
        <v>3106</v>
      </c>
      <c r="DC596" s="15"/>
      <c r="DH596" t="s">
        <v>146</v>
      </c>
    </row>
    <row r="597" spans="1:112" x14ac:dyDescent="0.25">
      <c r="A597" t="s">
        <v>6843</v>
      </c>
      <c r="B597" t="s">
        <v>6844</v>
      </c>
      <c r="C597" t="s">
        <v>7639</v>
      </c>
      <c r="D597" t="s">
        <v>124</v>
      </c>
      <c r="E597" t="s">
        <v>125</v>
      </c>
      <c r="G597" s="15">
        <v>43383</v>
      </c>
      <c r="H597" t="s">
        <v>778</v>
      </c>
      <c r="I597" t="s">
        <v>1710</v>
      </c>
      <c r="J597" s="15"/>
      <c r="T597" t="s">
        <v>6846</v>
      </c>
      <c r="V597" t="s">
        <v>7640</v>
      </c>
      <c r="AA597" t="s">
        <v>6848</v>
      </c>
      <c r="AB597" t="s">
        <v>6843</v>
      </c>
      <c r="AC597" t="s">
        <v>6849</v>
      </c>
      <c r="AD597" t="s">
        <v>1407</v>
      </c>
      <c r="AF597" t="s">
        <v>137</v>
      </c>
      <c r="AG597" t="s">
        <v>138</v>
      </c>
      <c r="AH597">
        <v>0.36</v>
      </c>
      <c r="AI597" t="s">
        <v>139</v>
      </c>
      <c r="AK597" t="s">
        <v>140</v>
      </c>
      <c r="AM597" t="s">
        <v>141</v>
      </c>
      <c r="AZ597" t="s">
        <v>6444</v>
      </c>
      <c r="BA597" t="s">
        <v>1208</v>
      </c>
      <c r="BB597" t="s">
        <v>6445</v>
      </c>
      <c r="BC597" t="s">
        <v>6446</v>
      </c>
      <c r="BE597" s="15">
        <v>43389</v>
      </c>
      <c r="BG597" t="s">
        <v>1721</v>
      </c>
      <c r="BH597">
        <v>0.5</v>
      </c>
      <c r="BI597" t="s">
        <v>139</v>
      </c>
      <c r="BJ597" s="15"/>
      <c r="BK597" t="s">
        <v>146</v>
      </c>
      <c r="BL597">
        <v>6</v>
      </c>
      <c r="BM597" s="16">
        <v>43383.677083333299</v>
      </c>
      <c r="BO597" s="16"/>
      <c r="BP597" t="s">
        <v>147</v>
      </c>
      <c r="BQ597" t="s">
        <v>147</v>
      </c>
      <c r="BR597">
        <v>0.36</v>
      </c>
      <c r="BS597">
        <v>0.5</v>
      </c>
      <c r="BT597" t="b">
        <v>0</v>
      </c>
      <c r="BU597">
        <v>0.36</v>
      </c>
      <c r="BV597">
        <v>0.5</v>
      </c>
      <c r="BW597">
        <v>0.25</v>
      </c>
      <c r="BX597" t="s">
        <v>1103</v>
      </c>
      <c r="BY597" t="s">
        <v>6843</v>
      </c>
      <c r="BZ597" t="s">
        <v>6844</v>
      </c>
      <c r="CA597" t="s">
        <v>7641</v>
      </c>
      <c r="CB597" t="s">
        <v>7194</v>
      </c>
      <c r="CC597" t="s">
        <v>7642</v>
      </c>
      <c r="CD597" t="s">
        <v>7643</v>
      </c>
      <c r="CI597">
        <v>30.109400000000001</v>
      </c>
      <c r="CJ597">
        <v>-93.332899999999995</v>
      </c>
      <c r="CK597" t="s">
        <v>324</v>
      </c>
      <c r="CL597" t="s">
        <v>742</v>
      </c>
      <c r="CM597" t="s">
        <v>6297</v>
      </c>
      <c r="CN597" t="s">
        <v>135</v>
      </c>
      <c r="CO597" t="s">
        <v>1216</v>
      </c>
      <c r="CV597" t="s">
        <v>154</v>
      </c>
      <c r="CW597" t="s">
        <v>467</v>
      </c>
      <c r="CX597" t="s">
        <v>400</v>
      </c>
      <c r="DC597" s="15"/>
      <c r="DH597" t="s">
        <v>146</v>
      </c>
    </row>
    <row r="598" spans="1:112" x14ac:dyDescent="0.25">
      <c r="A598" t="s">
        <v>6843</v>
      </c>
      <c r="B598" t="s">
        <v>6844</v>
      </c>
      <c r="C598" t="s">
        <v>7644</v>
      </c>
      <c r="D598" t="s">
        <v>124</v>
      </c>
      <c r="E598" t="s">
        <v>125</v>
      </c>
      <c r="G598" s="15">
        <v>43383</v>
      </c>
      <c r="H598" t="s">
        <v>565</v>
      </c>
      <c r="I598" t="s">
        <v>1710</v>
      </c>
      <c r="J598" s="15"/>
      <c r="T598" t="s">
        <v>6846</v>
      </c>
      <c r="V598" t="s">
        <v>7645</v>
      </c>
      <c r="AA598" t="s">
        <v>6848</v>
      </c>
      <c r="AB598" t="s">
        <v>6843</v>
      </c>
      <c r="AC598" t="s">
        <v>6849</v>
      </c>
      <c r="AD598" t="s">
        <v>1407</v>
      </c>
      <c r="AF598" t="s">
        <v>137</v>
      </c>
      <c r="AG598" t="s">
        <v>138</v>
      </c>
      <c r="AH598">
        <v>0.44</v>
      </c>
      <c r="AI598" t="s">
        <v>139</v>
      </c>
      <c r="AK598" t="s">
        <v>140</v>
      </c>
      <c r="AM598" t="s">
        <v>141</v>
      </c>
      <c r="AZ598" t="s">
        <v>6444</v>
      </c>
      <c r="BA598" t="s">
        <v>1208</v>
      </c>
      <c r="BB598" t="s">
        <v>6445</v>
      </c>
      <c r="BC598" t="s">
        <v>6446</v>
      </c>
      <c r="BE598" s="15">
        <v>43389</v>
      </c>
      <c r="BG598" t="s">
        <v>1721</v>
      </c>
      <c r="BH598">
        <v>0.5</v>
      </c>
      <c r="BI598" t="s">
        <v>139</v>
      </c>
      <c r="BJ598" s="15"/>
      <c r="BK598" t="s">
        <v>146</v>
      </c>
      <c r="BL598">
        <v>6</v>
      </c>
      <c r="BM598" s="16">
        <v>43383.756944444402</v>
      </c>
      <c r="BO598" s="16"/>
      <c r="BP598" t="s">
        <v>147</v>
      </c>
      <c r="BQ598" t="s">
        <v>147</v>
      </c>
      <c r="BR598">
        <v>0.44</v>
      </c>
      <c r="BS598">
        <v>0.5</v>
      </c>
      <c r="BT598" t="b">
        <v>0</v>
      </c>
      <c r="BU598">
        <v>0.44</v>
      </c>
      <c r="BV598">
        <v>0.5</v>
      </c>
      <c r="BW598">
        <v>0.25</v>
      </c>
      <c r="BX598" t="s">
        <v>1103</v>
      </c>
      <c r="BY598" t="s">
        <v>6843</v>
      </c>
      <c r="BZ598" t="s">
        <v>6844</v>
      </c>
      <c r="CA598" t="s">
        <v>7646</v>
      </c>
      <c r="CB598" t="s">
        <v>6448</v>
      </c>
      <c r="CC598" t="s">
        <v>7647</v>
      </c>
      <c r="CD598" t="s">
        <v>7648</v>
      </c>
      <c r="CI598">
        <v>30.2987</v>
      </c>
      <c r="CJ598">
        <v>-93.188100000000006</v>
      </c>
      <c r="CK598" t="s">
        <v>324</v>
      </c>
      <c r="CL598" t="s">
        <v>742</v>
      </c>
      <c r="CM598" t="s">
        <v>6297</v>
      </c>
      <c r="CN598" t="s">
        <v>135</v>
      </c>
      <c r="CO598" t="s">
        <v>1216</v>
      </c>
      <c r="CV598" t="s">
        <v>154</v>
      </c>
      <c r="CW598" t="s">
        <v>467</v>
      </c>
      <c r="CX598" t="s">
        <v>400</v>
      </c>
      <c r="DC598" s="15"/>
      <c r="DH598" t="s">
        <v>146</v>
      </c>
    </row>
    <row r="599" spans="1:112" x14ac:dyDescent="0.25">
      <c r="A599" t="s">
        <v>1400</v>
      </c>
      <c r="B599" t="s">
        <v>1401</v>
      </c>
      <c r="C599" t="s">
        <v>7649</v>
      </c>
      <c r="D599" t="s">
        <v>124</v>
      </c>
      <c r="E599" t="s">
        <v>125</v>
      </c>
      <c r="F599" t="s">
        <v>6402</v>
      </c>
      <c r="G599" s="15">
        <v>43537</v>
      </c>
      <c r="H599" t="s">
        <v>2531</v>
      </c>
      <c r="I599" t="s">
        <v>1197</v>
      </c>
      <c r="J599" s="15">
        <v>43537</v>
      </c>
      <c r="K599" t="s">
        <v>2531</v>
      </c>
      <c r="L599" t="s">
        <v>1197</v>
      </c>
      <c r="T599" t="s">
        <v>1404</v>
      </c>
      <c r="V599" t="s">
        <v>7650</v>
      </c>
      <c r="AA599" t="s">
        <v>1406</v>
      </c>
      <c r="AB599" t="s">
        <v>1400</v>
      </c>
      <c r="AC599" t="s">
        <v>1406</v>
      </c>
      <c r="AD599" t="s">
        <v>1407</v>
      </c>
      <c r="AF599" t="s">
        <v>137</v>
      </c>
      <c r="AG599" t="s">
        <v>1408</v>
      </c>
      <c r="AI599" t="s">
        <v>139</v>
      </c>
      <c r="AJ599" t="s">
        <v>1991</v>
      </c>
      <c r="AK599" t="s">
        <v>140</v>
      </c>
      <c r="AM599" t="s">
        <v>141</v>
      </c>
      <c r="AS599" t="s">
        <v>4655</v>
      </c>
      <c r="AZ599" t="s">
        <v>1207</v>
      </c>
      <c r="BA599" t="s">
        <v>1208</v>
      </c>
      <c r="BB599" t="s">
        <v>1209</v>
      </c>
      <c r="BD599" t="s">
        <v>1409</v>
      </c>
      <c r="BE599" s="15">
        <v>43547</v>
      </c>
      <c r="BG599" t="s">
        <v>1410</v>
      </c>
      <c r="BH599">
        <v>0.5</v>
      </c>
      <c r="BI599" t="s">
        <v>139</v>
      </c>
      <c r="BJ599" s="15"/>
      <c r="BK599" t="s">
        <v>146</v>
      </c>
      <c r="BL599">
        <v>8</v>
      </c>
      <c r="BM599" s="16">
        <v>43537.961805555598</v>
      </c>
      <c r="BN599">
        <v>8</v>
      </c>
      <c r="BO599" s="16">
        <v>43537.961805555598</v>
      </c>
      <c r="BP599" t="s">
        <v>147</v>
      </c>
      <c r="BQ599" t="s">
        <v>147</v>
      </c>
      <c r="BS599">
        <v>0.5</v>
      </c>
      <c r="BT599" t="b">
        <v>0</v>
      </c>
      <c r="BV599">
        <v>0.5</v>
      </c>
      <c r="BW599">
        <v>0.25</v>
      </c>
      <c r="BX599" t="s">
        <v>1103</v>
      </c>
      <c r="BY599" t="s">
        <v>1400</v>
      </c>
      <c r="BZ599" t="s">
        <v>1401</v>
      </c>
      <c r="CA599" t="s">
        <v>7651</v>
      </c>
      <c r="CB599" t="s">
        <v>5156</v>
      </c>
      <c r="CD599" t="s">
        <v>3699</v>
      </c>
      <c r="CI599">
        <v>45.154254909999999</v>
      </c>
      <c r="CJ599">
        <v>-123.24790314000001</v>
      </c>
      <c r="CN599" t="s">
        <v>1971</v>
      </c>
      <c r="CO599" t="s">
        <v>298</v>
      </c>
      <c r="CV599" t="s">
        <v>154</v>
      </c>
      <c r="CW599" t="s">
        <v>524</v>
      </c>
      <c r="CX599" t="s">
        <v>2767</v>
      </c>
      <c r="DC599" s="15"/>
      <c r="DH599" t="s">
        <v>146</v>
      </c>
    </row>
    <row r="600" spans="1:112" x14ac:dyDescent="0.25">
      <c r="A600" t="s">
        <v>1400</v>
      </c>
      <c r="B600" t="s">
        <v>1401</v>
      </c>
      <c r="C600" t="s">
        <v>7652</v>
      </c>
      <c r="D600" t="s">
        <v>124</v>
      </c>
      <c r="E600" t="s">
        <v>125</v>
      </c>
      <c r="F600" t="s">
        <v>6402</v>
      </c>
      <c r="G600" s="15">
        <v>43573</v>
      </c>
      <c r="H600" t="s">
        <v>2531</v>
      </c>
      <c r="I600" t="s">
        <v>1197</v>
      </c>
      <c r="J600" s="15">
        <v>43573</v>
      </c>
      <c r="K600" t="s">
        <v>2531</v>
      </c>
      <c r="L600" t="s">
        <v>1197</v>
      </c>
      <c r="T600" t="s">
        <v>1404</v>
      </c>
      <c r="V600" t="s">
        <v>7653</v>
      </c>
      <c r="AA600" t="s">
        <v>1406</v>
      </c>
      <c r="AB600" t="s">
        <v>1400</v>
      </c>
      <c r="AC600" t="s">
        <v>1406</v>
      </c>
      <c r="AD600" t="s">
        <v>1407</v>
      </c>
      <c r="AF600" t="s">
        <v>137</v>
      </c>
      <c r="AG600" t="s">
        <v>1408</v>
      </c>
      <c r="AI600" t="s">
        <v>139</v>
      </c>
      <c r="AK600" t="s">
        <v>140</v>
      </c>
      <c r="AM600" t="s">
        <v>141</v>
      </c>
      <c r="AZ600" t="s">
        <v>1207</v>
      </c>
      <c r="BA600" t="s">
        <v>1208</v>
      </c>
      <c r="BB600" t="s">
        <v>1209</v>
      </c>
      <c r="BD600" t="s">
        <v>1409</v>
      </c>
      <c r="BE600" s="15">
        <v>43585</v>
      </c>
      <c r="BG600" t="s">
        <v>1410</v>
      </c>
      <c r="BH600">
        <v>0.5</v>
      </c>
      <c r="BI600" t="s">
        <v>139</v>
      </c>
      <c r="BJ600" s="15"/>
      <c r="BK600" t="s">
        <v>146</v>
      </c>
      <c r="BL600">
        <v>8</v>
      </c>
      <c r="BM600" s="16">
        <v>43573.961805555598</v>
      </c>
      <c r="BN600">
        <v>8</v>
      </c>
      <c r="BO600" s="16">
        <v>43573.961805555598</v>
      </c>
      <c r="BP600" t="s">
        <v>147</v>
      </c>
      <c r="BQ600" t="s">
        <v>147</v>
      </c>
      <c r="BS600">
        <v>0.5</v>
      </c>
      <c r="BT600" t="b">
        <v>0</v>
      </c>
      <c r="BV600">
        <v>0.5</v>
      </c>
      <c r="BW600">
        <v>0.25</v>
      </c>
      <c r="BX600" t="s">
        <v>1103</v>
      </c>
      <c r="BY600" t="s">
        <v>1400</v>
      </c>
      <c r="BZ600" t="s">
        <v>1401</v>
      </c>
      <c r="CA600" t="s">
        <v>7654</v>
      </c>
      <c r="CB600" t="s">
        <v>5014</v>
      </c>
      <c r="CD600" t="s">
        <v>3654</v>
      </c>
      <c r="CI600">
        <v>44.697200000000002</v>
      </c>
      <c r="CJ600">
        <v>-123.23139999999999</v>
      </c>
      <c r="CN600" t="s">
        <v>135</v>
      </c>
      <c r="CO600" t="s">
        <v>298</v>
      </c>
      <c r="CV600" t="s">
        <v>154</v>
      </c>
      <c r="CW600" t="s">
        <v>524</v>
      </c>
      <c r="CX600" t="s">
        <v>1464</v>
      </c>
      <c r="DC600" s="15"/>
      <c r="DH600" t="s">
        <v>146</v>
      </c>
    </row>
    <row r="601" spans="1:112" x14ac:dyDescent="0.25">
      <c r="A601" t="s">
        <v>1400</v>
      </c>
      <c r="B601" t="s">
        <v>1401</v>
      </c>
      <c r="C601" t="s">
        <v>7655</v>
      </c>
      <c r="D601" t="s">
        <v>124</v>
      </c>
      <c r="E601" t="s">
        <v>125</v>
      </c>
      <c r="F601" t="s">
        <v>6402</v>
      </c>
      <c r="G601" s="15">
        <v>43605</v>
      </c>
      <c r="H601" t="s">
        <v>2023</v>
      </c>
      <c r="I601" t="s">
        <v>1197</v>
      </c>
      <c r="J601" s="15">
        <v>43605</v>
      </c>
      <c r="K601" t="s">
        <v>2023</v>
      </c>
      <c r="L601" t="s">
        <v>1197</v>
      </c>
      <c r="T601" t="s">
        <v>1404</v>
      </c>
      <c r="V601" t="s">
        <v>7656</v>
      </c>
      <c r="AA601" t="s">
        <v>1406</v>
      </c>
      <c r="AB601" t="s">
        <v>1400</v>
      </c>
      <c r="AC601" t="s">
        <v>1406</v>
      </c>
      <c r="AD601" t="s">
        <v>1407</v>
      </c>
      <c r="AF601" t="s">
        <v>137</v>
      </c>
      <c r="AG601" t="s">
        <v>1408</v>
      </c>
      <c r="AI601" t="s">
        <v>139</v>
      </c>
      <c r="AK601" t="s">
        <v>140</v>
      </c>
      <c r="AM601" t="s">
        <v>141</v>
      </c>
      <c r="AZ601" t="s">
        <v>1207</v>
      </c>
      <c r="BA601" t="s">
        <v>1208</v>
      </c>
      <c r="BB601" t="s">
        <v>1209</v>
      </c>
      <c r="BD601" t="s">
        <v>1409</v>
      </c>
      <c r="BE601" s="15">
        <v>43614</v>
      </c>
      <c r="BG601" t="s">
        <v>1410</v>
      </c>
      <c r="BH601">
        <v>0.5</v>
      </c>
      <c r="BI601" t="s">
        <v>139</v>
      </c>
      <c r="BJ601" s="15"/>
      <c r="BK601" t="s">
        <v>146</v>
      </c>
      <c r="BL601">
        <v>8</v>
      </c>
      <c r="BM601" s="16">
        <v>43605.927083333299</v>
      </c>
      <c r="BN601">
        <v>8</v>
      </c>
      <c r="BO601" s="16">
        <v>43605.927083333299</v>
      </c>
      <c r="BP601" t="s">
        <v>147</v>
      </c>
      <c r="BQ601" t="s">
        <v>147</v>
      </c>
      <c r="BS601">
        <v>0.5</v>
      </c>
      <c r="BT601" t="b">
        <v>0</v>
      </c>
      <c r="BV601">
        <v>0.5</v>
      </c>
      <c r="BW601">
        <v>0.25</v>
      </c>
      <c r="BX601" t="s">
        <v>1103</v>
      </c>
      <c r="BY601" t="s">
        <v>1400</v>
      </c>
      <c r="BZ601" t="s">
        <v>1401</v>
      </c>
      <c r="CA601" t="s">
        <v>7657</v>
      </c>
      <c r="CB601" t="s">
        <v>5014</v>
      </c>
      <c r="CC601" t="s">
        <v>1421</v>
      </c>
      <c r="CD601" t="s">
        <v>4703</v>
      </c>
      <c r="CI601">
        <v>44.399799999999999</v>
      </c>
      <c r="CJ601">
        <v>-124.071</v>
      </c>
      <c r="CN601" t="s">
        <v>135</v>
      </c>
      <c r="CO601" t="s">
        <v>298</v>
      </c>
      <c r="CV601" t="s">
        <v>154</v>
      </c>
      <c r="CW601" t="s">
        <v>524</v>
      </c>
      <c r="CX601" t="s">
        <v>4704</v>
      </c>
      <c r="DC601" s="15"/>
      <c r="DH601" t="s">
        <v>146</v>
      </c>
    </row>
    <row r="602" spans="1:112" x14ac:dyDescent="0.25">
      <c r="A602" t="s">
        <v>6843</v>
      </c>
      <c r="B602" t="s">
        <v>6844</v>
      </c>
      <c r="C602" t="s">
        <v>7658</v>
      </c>
      <c r="D602" t="s">
        <v>124</v>
      </c>
      <c r="E602" t="s">
        <v>125</v>
      </c>
      <c r="G602" s="15">
        <v>43761</v>
      </c>
      <c r="H602" t="s">
        <v>3069</v>
      </c>
      <c r="I602" t="s">
        <v>1710</v>
      </c>
      <c r="J602" s="15"/>
      <c r="T602" t="s">
        <v>6846</v>
      </c>
      <c r="V602" t="s">
        <v>7640</v>
      </c>
      <c r="AA602" t="s">
        <v>6848</v>
      </c>
      <c r="AB602" t="s">
        <v>6843</v>
      </c>
      <c r="AC602" t="s">
        <v>6849</v>
      </c>
      <c r="AD602" t="s">
        <v>1407</v>
      </c>
      <c r="AF602" t="s">
        <v>137</v>
      </c>
      <c r="AG602" t="s">
        <v>138</v>
      </c>
      <c r="AH602">
        <v>0.34</v>
      </c>
      <c r="AI602" t="s">
        <v>139</v>
      </c>
      <c r="AK602" t="s">
        <v>140</v>
      </c>
      <c r="AM602" t="s">
        <v>141</v>
      </c>
      <c r="AZ602" t="s">
        <v>6850</v>
      </c>
      <c r="BA602" t="s">
        <v>1208</v>
      </c>
      <c r="BB602" t="s">
        <v>6851</v>
      </c>
      <c r="BE602" s="15">
        <v>43768</v>
      </c>
      <c r="BG602" t="s">
        <v>1721</v>
      </c>
      <c r="BH602">
        <v>0.5</v>
      </c>
      <c r="BI602" t="s">
        <v>139</v>
      </c>
      <c r="BJ602" s="15"/>
      <c r="BK602" t="s">
        <v>146</v>
      </c>
      <c r="BL602">
        <v>6</v>
      </c>
      <c r="BM602" s="16">
        <v>43761.291666666701</v>
      </c>
      <c r="BO602" s="16"/>
      <c r="BP602" t="s">
        <v>147</v>
      </c>
      <c r="BQ602" t="s">
        <v>147</v>
      </c>
      <c r="BR602">
        <v>0.34</v>
      </c>
      <c r="BS602">
        <v>0.5</v>
      </c>
      <c r="BT602" t="b">
        <v>0</v>
      </c>
      <c r="BU602">
        <v>0.34</v>
      </c>
      <c r="BV602">
        <v>0.5</v>
      </c>
      <c r="BW602">
        <v>0.25</v>
      </c>
      <c r="BX602" t="s">
        <v>1103</v>
      </c>
      <c r="BY602" t="s">
        <v>6843</v>
      </c>
      <c r="BZ602" t="s">
        <v>6844</v>
      </c>
      <c r="CA602" t="s">
        <v>7641</v>
      </c>
      <c r="CB602" t="s">
        <v>7194</v>
      </c>
      <c r="CC602" t="s">
        <v>7642</v>
      </c>
      <c r="CD602" t="s">
        <v>7643</v>
      </c>
      <c r="CI602">
        <v>30.109400000000001</v>
      </c>
      <c r="CJ602">
        <v>-93.332899999999995</v>
      </c>
      <c r="CK602" t="s">
        <v>324</v>
      </c>
      <c r="CL602" t="s">
        <v>742</v>
      </c>
      <c r="CM602" t="s">
        <v>6297</v>
      </c>
      <c r="CN602" t="s">
        <v>135</v>
      </c>
      <c r="CO602" t="s">
        <v>1216</v>
      </c>
      <c r="CV602" t="s">
        <v>154</v>
      </c>
      <c r="CW602" t="s">
        <v>467</v>
      </c>
      <c r="CX602" t="s">
        <v>400</v>
      </c>
      <c r="DC602" s="15"/>
      <c r="DH602" t="s">
        <v>146</v>
      </c>
    </row>
    <row r="603" spans="1:112" x14ac:dyDescent="0.25">
      <c r="A603" t="s">
        <v>6843</v>
      </c>
      <c r="B603" t="s">
        <v>6844</v>
      </c>
      <c r="C603" t="s">
        <v>7659</v>
      </c>
      <c r="D603" t="s">
        <v>124</v>
      </c>
      <c r="E603" t="s">
        <v>125</v>
      </c>
      <c r="G603" s="15">
        <v>43774</v>
      </c>
      <c r="H603" t="s">
        <v>229</v>
      </c>
      <c r="I603" t="s">
        <v>1710</v>
      </c>
      <c r="J603" s="15"/>
      <c r="T603" t="s">
        <v>6846</v>
      </c>
      <c r="V603" t="s">
        <v>6847</v>
      </c>
      <c r="AA603" t="s">
        <v>6848</v>
      </c>
      <c r="AB603" t="s">
        <v>6843</v>
      </c>
      <c r="AC603" t="s">
        <v>6849</v>
      </c>
      <c r="AD603" t="s">
        <v>1407</v>
      </c>
      <c r="AF603" t="s">
        <v>137</v>
      </c>
      <c r="AG603" t="s">
        <v>138</v>
      </c>
      <c r="AH603">
        <v>0.48</v>
      </c>
      <c r="AI603" t="s">
        <v>139</v>
      </c>
      <c r="AK603" t="s">
        <v>140</v>
      </c>
      <c r="AM603" t="s">
        <v>141</v>
      </c>
      <c r="AZ603" t="s">
        <v>6850</v>
      </c>
      <c r="BA603" t="s">
        <v>1208</v>
      </c>
      <c r="BB603" t="s">
        <v>6851</v>
      </c>
      <c r="BE603" s="15">
        <v>43774</v>
      </c>
      <c r="BG603" t="s">
        <v>1721</v>
      </c>
      <c r="BH603">
        <v>0.5</v>
      </c>
      <c r="BI603" t="s">
        <v>139</v>
      </c>
      <c r="BJ603" s="15"/>
      <c r="BK603" t="s">
        <v>146</v>
      </c>
      <c r="BL603">
        <v>6</v>
      </c>
      <c r="BM603" s="16">
        <v>43774.677777777797</v>
      </c>
      <c r="BO603" s="16"/>
      <c r="BP603" t="s">
        <v>147</v>
      </c>
      <c r="BQ603" t="s">
        <v>147</v>
      </c>
      <c r="BR603">
        <v>0.48</v>
      </c>
      <c r="BS603">
        <v>0.5</v>
      </c>
      <c r="BT603" t="b">
        <v>0</v>
      </c>
      <c r="BU603">
        <v>0.48</v>
      </c>
      <c r="BV603">
        <v>0.5</v>
      </c>
      <c r="BW603">
        <v>0.25</v>
      </c>
      <c r="BX603" t="s">
        <v>1103</v>
      </c>
      <c r="BY603" t="s">
        <v>6843</v>
      </c>
      <c r="BZ603" t="s">
        <v>6844</v>
      </c>
      <c r="CA603" t="s">
        <v>6852</v>
      </c>
      <c r="CB603" t="s">
        <v>6448</v>
      </c>
      <c r="CC603" t="s">
        <v>6853</v>
      </c>
      <c r="CD603" t="s">
        <v>6854</v>
      </c>
      <c r="CI603">
        <v>30.7516</v>
      </c>
      <c r="CJ603">
        <v>-91.397999999999996</v>
      </c>
      <c r="CK603" t="s">
        <v>324</v>
      </c>
      <c r="CL603" t="s">
        <v>742</v>
      </c>
      <c r="CM603" t="s">
        <v>6297</v>
      </c>
      <c r="CN603" t="s">
        <v>135</v>
      </c>
      <c r="CO603" t="s">
        <v>1216</v>
      </c>
      <c r="CV603" t="s">
        <v>154</v>
      </c>
      <c r="CW603" t="s">
        <v>467</v>
      </c>
      <c r="CX603" t="s">
        <v>6547</v>
      </c>
      <c r="DC603" s="15"/>
      <c r="DH603" t="s">
        <v>146</v>
      </c>
    </row>
    <row r="604" spans="1:112" x14ac:dyDescent="0.25">
      <c r="A604" t="s">
        <v>6843</v>
      </c>
      <c r="B604" t="s">
        <v>6844</v>
      </c>
      <c r="C604" t="s">
        <v>7660</v>
      </c>
      <c r="D604" t="s">
        <v>124</v>
      </c>
      <c r="E604" t="s">
        <v>125</v>
      </c>
      <c r="G604" s="15">
        <v>43838</v>
      </c>
      <c r="H604" t="s">
        <v>329</v>
      </c>
      <c r="I604" t="s">
        <v>1710</v>
      </c>
      <c r="J604" s="15"/>
      <c r="T604" t="s">
        <v>6846</v>
      </c>
      <c r="V604" t="s">
        <v>7661</v>
      </c>
      <c r="AA604" t="s">
        <v>6848</v>
      </c>
      <c r="AB604" t="s">
        <v>6843</v>
      </c>
      <c r="AC604" t="s">
        <v>6849</v>
      </c>
      <c r="AD604" t="s">
        <v>1407</v>
      </c>
      <c r="AF604" t="s">
        <v>137</v>
      </c>
      <c r="AG604" t="s">
        <v>138</v>
      </c>
      <c r="AH604">
        <v>0.41</v>
      </c>
      <c r="AI604" t="s">
        <v>139</v>
      </c>
      <c r="AK604" t="s">
        <v>140</v>
      </c>
      <c r="AM604" t="s">
        <v>141</v>
      </c>
      <c r="AZ604" t="s">
        <v>6850</v>
      </c>
      <c r="BA604" t="s">
        <v>1208</v>
      </c>
      <c r="BB604" t="s">
        <v>6851</v>
      </c>
      <c r="BE604" s="15">
        <v>43844</v>
      </c>
      <c r="BG604" t="s">
        <v>1721</v>
      </c>
      <c r="BH604">
        <v>0.5</v>
      </c>
      <c r="BI604" t="s">
        <v>139</v>
      </c>
      <c r="BJ604" s="15"/>
      <c r="BK604" t="s">
        <v>146</v>
      </c>
      <c r="BL604">
        <v>6</v>
      </c>
      <c r="BM604" s="16">
        <v>43838.3125</v>
      </c>
      <c r="BO604" s="16"/>
      <c r="BP604" t="s">
        <v>147</v>
      </c>
      <c r="BQ604" t="s">
        <v>147</v>
      </c>
      <c r="BR604">
        <v>0.41</v>
      </c>
      <c r="BS604">
        <v>0.5</v>
      </c>
      <c r="BT604" t="b">
        <v>0</v>
      </c>
      <c r="BU604">
        <v>0.41</v>
      </c>
      <c r="BV604">
        <v>0.5</v>
      </c>
      <c r="BW604">
        <v>0.25</v>
      </c>
      <c r="BX604" t="s">
        <v>1103</v>
      </c>
      <c r="BY604" t="s">
        <v>6843</v>
      </c>
      <c r="BZ604" t="s">
        <v>6844</v>
      </c>
      <c r="CA604" t="s">
        <v>7662</v>
      </c>
      <c r="CB604" t="s">
        <v>6448</v>
      </c>
      <c r="CC604" t="s">
        <v>7663</v>
      </c>
      <c r="CD604" t="s">
        <v>7664</v>
      </c>
      <c r="CI604">
        <v>30.19</v>
      </c>
      <c r="CJ604">
        <v>-92.589799999999997</v>
      </c>
      <c r="CK604" t="s">
        <v>324</v>
      </c>
      <c r="CL604" t="s">
        <v>742</v>
      </c>
      <c r="CM604" t="s">
        <v>6297</v>
      </c>
      <c r="CN604" t="s">
        <v>135</v>
      </c>
      <c r="CO604" t="s">
        <v>1216</v>
      </c>
      <c r="CV604" t="s">
        <v>154</v>
      </c>
      <c r="CW604" t="s">
        <v>467</v>
      </c>
      <c r="CX604" t="s">
        <v>304</v>
      </c>
      <c r="DC604" s="15"/>
      <c r="DH604" t="s">
        <v>146</v>
      </c>
    </row>
    <row r="605" spans="1:112" x14ac:dyDescent="0.25">
      <c r="A605" t="s">
        <v>6843</v>
      </c>
      <c r="B605" t="s">
        <v>6844</v>
      </c>
      <c r="C605" t="s">
        <v>7665</v>
      </c>
      <c r="D605" t="s">
        <v>124</v>
      </c>
      <c r="E605" t="s">
        <v>125</v>
      </c>
      <c r="G605" s="15">
        <v>43838</v>
      </c>
      <c r="H605" t="s">
        <v>1749</v>
      </c>
      <c r="I605" t="s">
        <v>1710</v>
      </c>
      <c r="J605" s="15"/>
      <c r="T605" t="s">
        <v>6846</v>
      </c>
      <c r="V605" t="s">
        <v>7666</v>
      </c>
      <c r="AA605" t="s">
        <v>6848</v>
      </c>
      <c r="AB605" t="s">
        <v>6843</v>
      </c>
      <c r="AC605" t="s">
        <v>6849</v>
      </c>
      <c r="AD605" t="s">
        <v>1407</v>
      </c>
      <c r="AF605" t="s">
        <v>137</v>
      </c>
      <c r="AG605" t="s">
        <v>138</v>
      </c>
      <c r="AH605">
        <v>0.35</v>
      </c>
      <c r="AI605" t="s">
        <v>139</v>
      </c>
      <c r="AK605" t="s">
        <v>140</v>
      </c>
      <c r="AM605" t="s">
        <v>141</v>
      </c>
      <c r="AZ605" t="s">
        <v>6850</v>
      </c>
      <c r="BA605" t="s">
        <v>1208</v>
      </c>
      <c r="BB605" t="s">
        <v>6851</v>
      </c>
      <c r="BE605" s="15">
        <v>43844</v>
      </c>
      <c r="BG605" t="s">
        <v>1721</v>
      </c>
      <c r="BH605">
        <v>0.5</v>
      </c>
      <c r="BI605" t="s">
        <v>139</v>
      </c>
      <c r="BJ605" s="15"/>
      <c r="BK605" t="s">
        <v>146</v>
      </c>
      <c r="BL605">
        <v>6</v>
      </c>
      <c r="BM605" s="16">
        <v>43838.340277777803</v>
      </c>
      <c r="BO605" s="16"/>
      <c r="BP605" t="s">
        <v>147</v>
      </c>
      <c r="BQ605" t="s">
        <v>147</v>
      </c>
      <c r="BR605">
        <v>0.35</v>
      </c>
      <c r="BS605">
        <v>0.5</v>
      </c>
      <c r="BT605" t="b">
        <v>0</v>
      </c>
      <c r="BU605">
        <v>0.35</v>
      </c>
      <c r="BV605">
        <v>0.5</v>
      </c>
      <c r="BW605">
        <v>0.25</v>
      </c>
      <c r="BX605" t="s">
        <v>1103</v>
      </c>
      <c r="BY605" t="s">
        <v>6843</v>
      </c>
      <c r="BZ605" t="s">
        <v>6844</v>
      </c>
      <c r="CA605" t="s">
        <v>7667</v>
      </c>
      <c r="CB605" t="s">
        <v>6448</v>
      </c>
      <c r="CC605" t="s">
        <v>7668</v>
      </c>
      <c r="CD605" t="s">
        <v>7664</v>
      </c>
      <c r="CI605">
        <v>30.081441000000002</v>
      </c>
      <c r="CJ605">
        <v>-92.506428</v>
      </c>
      <c r="CK605" t="s">
        <v>324</v>
      </c>
      <c r="CL605" t="s">
        <v>742</v>
      </c>
      <c r="CM605" t="s">
        <v>6297</v>
      </c>
      <c r="CN605" t="s">
        <v>135</v>
      </c>
      <c r="CO605" t="s">
        <v>1216</v>
      </c>
      <c r="CV605" t="s">
        <v>154</v>
      </c>
      <c r="CW605" t="s">
        <v>467</v>
      </c>
      <c r="CX605" t="s">
        <v>304</v>
      </c>
      <c r="DC605" s="15"/>
      <c r="DH605" t="s">
        <v>146</v>
      </c>
    </row>
    <row r="606" spans="1:112" x14ac:dyDescent="0.25">
      <c r="A606" t="s">
        <v>6843</v>
      </c>
      <c r="B606" t="s">
        <v>6844</v>
      </c>
      <c r="C606" t="s">
        <v>7669</v>
      </c>
      <c r="D606" t="s">
        <v>124</v>
      </c>
      <c r="E606" t="s">
        <v>125</v>
      </c>
      <c r="G606" s="15">
        <v>43838</v>
      </c>
      <c r="H606" t="s">
        <v>1385</v>
      </c>
      <c r="I606" t="s">
        <v>1710</v>
      </c>
      <c r="J606" s="15"/>
      <c r="T606" t="s">
        <v>6846</v>
      </c>
      <c r="V606" t="s">
        <v>7670</v>
      </c>
      <c r="AA606" t="s">
        <v>6848</v>
      </c>
      <c r="AB606" t="s">
        <v>6843</v>
      </c>
      <c r="AC606" t="s">
        <v>6849</v>
      </c>
      <c r="AD606" t="s">
        <v>1407</v>
      </c>
      <c r="AF606" t="s">
        <v>137</v>
      </c>
      <c r="AG606" t="s">
        <v>138</v>
      </c>
      <c r="AH606">
        <v>0.39</v>
      </c>
      <c r="AI606" t="s">
        <v>139</v>
      </c>
      <c r="AK606" t="s">
        <v>140</v>
      </c>
      <c r="AM606" t="s">
        <v>141</v>
      </c>
      <c r="AZ606" t="s">
        <v>6850</v>
      </c>
      <c r="BA606" t="s">
        <v>1208</v>
      </c>
      <c r="BB606" t="s">
        <v>6851</v>
      </c>
      <c r="BE606" s="15">
        <v>43844</v>
      </c>
      <c r="BG606" t="s">
        <v>1721</v>
      </c>
      <c r="BH606">
        <v>0.5</v>
      </c>
      <c r="BI606" t="s">
        <v>139</v>
      </c>
      <c r="BJ606" s="15"/>
      <c r="BK606" t="s">
        <v>146</v>
      </c>
      <c r="BL606">
        <v>6</v>
      </c>
      <c r="BM606" s="16">
        <v>43838.75</v>
      </c>
      <c r="BO606" s="16"/>
      <c r="BP606" t="s">
        <v>147</v>
      </c>
      <c r="BQ606" t="s">
        <v>147</v>
      </c>
      <c r="BR606">
        <v>0.39</v>
      </c>
      <c r="BS606">
        <v>0.5</v>
      </c>
      <c r="BT606" t="b">
        <v>0</v>
      </c>
      <c r="BU606">
        <v>0.39</v>
      </c>
      <c r="BV606">
        <v>0.5</v>
      </c>
      <c r="BW606">
        <v>0.25</v>
      </c>
      <c r="BX606" t="s">
        <v>1103</v>
      </c>
      <c r="BY606" t="s">
        <v>6843</v>
      </c>
      <c r="BZ606" t="s">
        <v>6844</v>
      </c>
      <c r="CA606" t="s">
        <v>7671</v>
      </c>
      <c r="CB606" t="s">
        <v>6448</v>
      </c>
      <c r="CC606" t="s">
        <v>7672</v>
      </c>
      <c r="CD606" t="s">
        <v>7673</v>
      </c>
      <c r="CI606">
        <v>30.198622</v>
      </c>
      <c r="CJ606">
        <v>-92.534616</v>
      </c>
      <c r="CK606" t="s">
        <v>324</v>
      </c>
      <c r="CL606" t="s">
        <v>742</v>
      </c>
      <c r="CM606" t="s">
        <v>6297</v>
      </c>
      <c r="CN606" t="s">
        <v>135</v>
      </c>
      <c r="CO606" t="s">
        <v>1216</v>
      </c>
      <c r="CV606" t="s">
        <v>154</v>
      </c>
      <c r="CW606" t="s">
        <v>467</v>
      </c>
      <c r="CX606" t="s">
        <v>304</v>
      </c>
      <c r="DC606" s="15"/>
      <c r="DH606" t="s">
        <v>146</v>
      </c>
    </row>
    <row r="607" spans="1:112" x14ac:dyDescent="0.25">
      <c r="A607" t="s">
        <v>6843</v>
      </c>
      <c r="B607" t="s">
        <v>6844</v>
      </c>
      <c r="C607" t="s">
        <v>7674</v>
      </c>
      <c r="D607" t="s">
        <v>124</v>
      </c>
      <c r="E607" t="s">
        <v>125</v>
      </c>
      <c r="G607" s="15">
        <v>43838</v>
      </c>
      <c r="H607" t="s">
        <v>529</v>
      </c>
      <c r="I607" t="s">
        <v>1710</v>
      </c>
      <c r="J607" s="15"/>
      <c r="T607" t="s">
        <v>6846</v>
      </c>
      <c r="V607" t="s">
        <v>7675</v>
      </c>
      <c r="AA607" t="s">
        <v>6848</v>
      </c>
      <c r="AB607" t="s">
        <v>6843</v>
      </c>
      <c r="AC607" t="s">
        <v>6849</v>
      </c>
      <c r="AD607" t="s">
        <v>1407</v>
      </c>
      <c r="AF607" t="s">
        <v>137</v>
      </c>
      <c r="AG607" t="s">
        <v>138</v>
      </c>
      <c r="AH607">
        <v>0.36</v>
      </c>
      <c r="AI607" t="s">
        <v>139</v>
      </c>
      <c r="AK607" t="s">
        <v>140</v>
      </c>
      <c r="AM607" t="s">
        <v>141</v>
      </c>
      <c r="AZ607" t="s">
        <v>6850</v>
      </c>
      <c r="BA607" t="s">
        <v>1208</v>
      </c>
      <c r="BB607" t="s">
        <v>6851</v>
      </c>
      <c r="BE607" s="15">
        <v>43844</v>
      </c>
      <c r="BG607" t="s">
        <v>1721</v>
      </c>
      <c r="BH607">
        <v>0.5</v>
      </c>
      <c r="BI607" t="s">
        <v>139</v>
      </c>
      <c r="BJ607" s="15"/>
      <c r="BK607" t="s">
        <v>146</v>
      </c>
      <c r="BL607">
        <v>6</v>
      </c>
      <c r="BM607" s="16">
        <v>43838.78125</v>
      </c>
      <c r="BO607" s="16"/>
      <c r="BP607" t="s">
        <v>147</v>
      </c>
      <c r="BQ607" t="s">
        <v>147</v>
      </c>
      <c r="BR607">
        <v>0.36</v>
      </c>
      <c r="BS607">
        <v>0.5</v>
      </c>
      <c r="BT607" t="b">
        <v>0</v>
      </c>
      <c r="BU607">
        <v>0.36</v>
      </c>
      <c r="BV607">
        <v>0.5</v>
      </c>
      <c r="BW607">
        <v>0.25</v>
      </c>
      <c r="BX607" t="s">
        <v>1103</v>
      </c>
      <c r="BY607" t="s">
        <v>6843</v>
      </c>
      <c r="BZ607" t="s">
        <v>6844</v>
      </c>
      <c r="CA607" t="s">
        <v>7676</v>
      </c>
      <c r="CB607" t="s">
        <v>6448</v>
      </c>
      <c r="CC607" t="s">
        <v>7677</v>
      </c>
      <c r="CD607" t="s">
        <v>7673</v>
      </c>
      <c r="CI607">
        <v>30.268177999999999</v>
      </c>
      <c r="CJ607">
        <v>-92.560146000000003</v>
      </c>
      <c r="CK607" t="s">
        <v>324</v>
      </c>
      <c r="CL607" t="s">
        <v>742</v>
      </c>
      <c r="CM607" t="s">
        <v>6297</v>
      </c>
      <c r="CN607" t="s">
        <v>135</v>
      </c>
      <c r="CO607" t="s">
        <v>1216</v>
      </c>
      <c r="CV607" t="s">
        <v>154</v>
      </c>
      <c r="CW607" t="s">
        <v>467</v>
      </c>
      <c r="CX607" t="s">
        <v>304</v>
      </c>
      <c r="DC607" s="15"/>
      <c r="DH607" t="s">
        <v>146</v>
      </c>
    </row>
    <row r="608" spans="1:112" x14ac:dyDescent="0.25">
      <c r="A608" t="s">
        <v>6843</v>
      </c>
      <c r="B608" t="s">
        <v>6844</v>
      </c>
      <c r="C608" t="s">
        <v>7678</v>
      </c>
      <c r="D608" t="s">
        <v>124</v>
      </c>
      <c r="E608" t="s">
        <v>125</v>
      </c>
      <c r="G608" s="15">
        <v>43839</v>
      </c>
      <c r="H608" t="s">
        <v>402</v>
      </c>
      <c r="I608" t="s">
        <v>1710</v>
      </c>
      <c r="J608" s="15"/>
      <c r="T608" t="s">
        <v>6846</v>
      </c>
      <c r="V608" t="s">
        <v>7679</v>
      </c>
      <c r="AA608" t="s">
        <v>6848</v>
      </c>
      <c r="AB608" t="s">
        <v>6843</v>
      </c>
      <c r="AC608" t="s">
        <v>6849</v>
      </c>
      <c r="AD608" t="s">
        <v>1407</v>
      </c>
      <c r="AF608" t="s">
        <v>137</v>
      </c>
      <c r="AG608" t="s">
        <v>138</v>
      </c>
      <c r="AH608">
        <v>0.37</v>
      </c>
      <c r="AI608" t="s">
        <v>139</v>
      </c>
      <c r="AK608" t="s">
        <v>140</v>
      </c>
      <c r="AM608" t="s">
        <v>141</v>
      </c>
      <c r="AZ608" t="s">
        <v>6850</v>
      </c>
      <c r="BA608" t="s">
        <v>1208</v>
      </c>
      <c r="BB608" t="s">
        <v>6851</v>
      </c>
      <c r="BE608" s="15">
        <v>43844</v>
      </c>
      <c r="BG608" t="s">
        <v>1721</v>
      </c>
      <c r="BH608">
        <v>0.5</v>
      </c>
      <c r="BI608" t="s">
        <v>139</v>
      </c>
      <c r="BJ608" s="15"/>
      <c r="BK608" t="s">
        <v>146</v>
      </c>
      <c r="BL608">
        <v>6</v>
      </c>
      <c r="BM608" s="16">
        <v>43839.309027777803</v>
      </c>
      <c r="BO608" s="16"/>
      <c r="BP608" t="s">
        <v>147</v>
      </c>
      <c r="BQ608" t="s">
        <v>147</v>
      </c>
      <c r="BR608">
        <v>0.37</v>
      </c>
      <c r="BS608">
        <v>0.5</v>
      </c>
      <c r="BT608" t="b">
        <v>0</v>
      </c>
      <c r="BU608">
        <v>0.37</v>
      </c>
      <c r="BV608">
        <v>0.5</v>
      </c>
      <c r="BW608">
        <v>0.25</v>
      </c>
      <c r="BX608" t="s">
        <v>1103</v>
      </c>
      <c r="BY608" t="s">
        <v>6843</v>
      </c>
      <c r="BZ608" t="s">
        <v>6844</v>
      </c>
      <c r="CA608" t="s">
        <v>7680</v>
      </c>
      <c r="CB608" t="s">
        <v>6448</v>
      </c>
      <c r="CC608" t="s">
        <v>7681</v>
      </c>
      <c r="CD608" t="s">
        <v>7682</v>
      </c>
      <c r="CI608">
        <v>29.879200000000001</v>
      </c>
      <c r="CJ608">
        <v>-91.585899999999995</v>
      </c>
      <c r="CK608" t="s">
        <v>324</v>
      </c>
      <c r="CL608" t="s">
        <v>742</v>
      </c>
      <c r="CM608" t="s">
        <v>6297</v>
      </c>
      <c r="CN608" t="s">
        <v>135</v>
      </c>
      <c r="CO608" t="s">
        <v>1216</v>
      </c>
      <c r="CV608" t="s">
        <v>154</v>
      </c>
      <c r="CW608" t="s">
        <v>467</v>
      </c>
      <c r="CX608" t="s">
        <v>129</v>
      </c>
      <c r="DC608" s="15"/>
      <c r="DH608" t="s">
        <v>146</v>
      </c>
    </row>
    <row r="609" spans="1:112" x14ac:dyDescent="0.25">
      <c r="A609" t="s">
        <v>6843</v>
      </c>
      <c r="B609" t="s">
        <v>6844</v>
      </c>
      <c r="C609" t="s">
        <v>7683</v>
      </c>
      <c r="D609" t="s">
        <v>124</v>
      </c>
      <c r="E609" t="s">
        <v>125</v>
      </c>
      <c r="G609" s="15">
        <v>43839</v>
      </c>
      <c r="H609" t="s">
        <v>1385</v>
      </c>
      <c r="I609" t="s">
        <v>1710</v>
      </c>
      <c r="J609" s="15"/>
      <c r="T609" t="s">
        <v>6846</v>
      </c>
      <c r="V609" t="s">
        <v>7684</v>
      </c>
      <c r="AA609" t="s">
        <v>6848</v>
      </c>
      <c r="AB609" t="s">
        <v>6843</v>
      </c>
      <c r="AC609" t="s">
        <v>6849</v>
      </c>
      <c r="AD609" t="s">
        <v>1407</v>
      </c>
      <c r="AF609" t="s">
        <v>137</v>
      </c>
      <c r="AG609" t="s">
        <v>138</v>
      </c>
      <c r="AH609">
        <v>0.37</v>
      </c>
      <c r="AI609" t="s">
        <v>139</v>
      </c>
      <c r="AK609" t="s">
        <v>140</v>
      </c>
      <c r="AM609" t="s">
        <v>141</v>
      </c>
      <c r="AZ609" t="s">
        <v>6850</v>
      </c>
      <c r="BA609" t="s">
        <v>1208</v>
      </c>
      <c r="BB609" t="s">
        <v>6851</v>
      </c>
      <c r="BE609" s="15">
        <v>43843</v>
      </c>
      <c r="BG609" t="s">
        <v>1721</v>
      </c>
      <c r="BH609">
        <v>0.5</v>
      </c>
      <c r="BI609" t="s">
        <v>139</v>
      </c>
      <c r="BJ609" s="15"/>
      <c r="BK609" t="s">
        <v>146</v>
      </c>
      <c r="BL609">
        <v>6</v>
      </c>
      <c r="BM609" s="16">
        <v>43839.75</v>
      </c>
      <c r="BO609" s="16"/>
      <c r="BP609" t="s">
        <v>147</v>
      </c>
      <c r="BQ609" t="s">
        <v>147</v>
      </c>
      <c r="BR609">
        <v>0.37</v>
      </c>
      <c r="BS609">
        <v>0.5</v>
      </c>
      <c r="BT609" t="b">
        <v>0</v>
      </c>
      <c r="BU609">
        <v>0.37</v>
      </c>
      <c r="BV609">
        <v>0.5</v>
      </c>
      <c r="BW609">
        <v>0.25</v>
      </c>
      <c r="BX609" t="s">
        <v>1103</v>
      </c>
      <c r="BY609" t="s">
        <v>6843</v>
      </c>
      <c r="BZ609" t="s">
        <v>6844</v>
      </c>
      <c r="CA609" t="s">
        <v>7685</v>
      </c>
      <c r="CB609" t="s">
        <v>6448</v>
      </c>
      <c r="CC609" t="s">
        <v>7686</v>
      </c>
      <c r="CD609" t="s">
        <v>7687</v>
      </c>
      <c r="CI609">
        <v>29.693200000000001</v>
      </c>
      <c r="CJ609">
        <v>-91.215599999999995</v>
      </c>
      <c r="CK609" t="s">
        <v>324</v>
      </c>
      <c r="CL609" t="s">
        <v>742</v>
      </c>
      <c r="CM609" t="s">
        <v>6297</v>
      </c>
      <c r="CN609" t="s">
        <v>135</v>
      </c>
      <c r="CO609" t="s">
        <v>1216</v>
      </c>
      <c r="CV609" t="s">
        <v>154</v>
      </c>
      <c r="CW609" t="s">
        <v>467</v>
      </c>
      <c r="CX609" t="s">
        <v>129</v>
      </c>
      <c r="DC609" s="15"/>
      <c r="DH609" t="s">
        <v>146</v>
      </c>
    </row>
    <row r="610" spans="1:112" x14ac:dyDescent="0.25">
      <c r="A610" t="s">
        <v>6843</v>
      </c>
      <c r="B610" t="s">
        <v>6844</v>
      </c>
      <c r="C610" t="s">
        <v>7688</v>
      </c>
      <c r="D610" t="s">
        <v>124</v>
      </c>
      <c r="E610" t="s">
        <v>125</v>
      </c>
      <c r="G610" s="15">
        <v>43839</v>
      </c>
      <c r="H610" t="s">
        <v>459</v>
      </c>
      <c r="I610" t="s">
        <v>1710</v>
      </c>
      <c r="J610" s="15"/>
      <c r="T610" t="s">
        <v>6846</v>
      </c>
      <c r="V610" t="s">
        <v>7689</v>
      </c>
      <c r="AA610" t="s">
        <v>6848</v>
      </c>
      <c r="AB610" t="s">
        <v>6843</v>
      </c>
      <c r="AC610" t="s">
        <v>6849</v>
      </c>
      <c r="AD610" t="s">
        <v>1407</v>
      </c>
      <c r="AF610" t="s">
        <v>137</v>
      </c>
      <c r="AG610" t="s">
        <v>138</v>
      </c>
      <c r="AH610">
        <v>0.39</v>
      </c>
      <c r="AI610" t="s">
        <v>139</v>
      </c>
      <c r="AK610" t="s">
        <v>140</v>
      </c>
      <c r="AM610" t="s">
        <v>141</v>
      </c>
      <c r="AZ610" t="s">
        <v>6850</v>
      </c>
      <c r="BA610" t="s">
        <v>1208</v>
      </c>
      <c r="BB610" t="s">
        <v>6851</v>
      </c>
      <c r="BE610" s="15">
        <v>43844</v>
      </c>
      <c r="BG610" t="s">
        <v>1721</v>
      </c>
      <c r="BH610">
        <v>0.5</v>
      </c>
      <c r="BI610" t="s">
        <v>139</v>
      </c>
      <c r="BJ610" s="15"/>
      <c r="BK610" t="s">
        <v>146</v>
      </c>
      <c r="BL610">
        <v>6</v>
      </c>
      <c r="BM610" s="16">
        <v>43839.777777777803</v>
      </c>
      <c r="BO610" s="16"/>
      <c r="BP610" t="s">
        <v>147</v>
      </c>
      <c r="BQ610" t="s">
        <v>147</v>
      </c>
      <c r="BR610">
        <v>0.39</v>
      </c>
      <c r="BS610">
        <v>0.5</v>
      </c>
      <c r="BT610" t="b">
        <v>0</v>
      </c>
      <c r="BU610">
        <v>0.39</v>
      </c>
      <c r="BV610">
        <v>0.5</v>
      </c>
      <c r="BW610">
        <v>0.25</v>
      </c>
      <c r="BX610" t="s">
        <v>1103</v>
      </c>
      <c r="BY610" t="s">
        <v>6843</v>
      </c>
      <c r="BZ610" t="s">
        <v>6844</v>
      </c>
      <c r="CA610" t="s">
        <v>7690</v>
      </c>
      <c r="CB610" t="s">
        <v>6448</v>
      </c>
      <c r="CC610" t="s">
        <v>7691</v>
      </c>
      <c r="CD610" t="s">
        <v>7687</v>
      </c>
      <c r="CI610">
        <v>29.707274000000002</v>
      </c>
      <c r="CJ610">
        <v>-91.299198000000004</v>
      </c>
      <c r="CK610" t="s">
        <v>324</v>
      </c>
      <c r="CL610" t="s">
        <v>742</v>
      </c>
      <c r="CM610" t="s">
        <v>6297</v>
      </c>
      <c r="CN610" t="s">
        <v>135</v>
      </c>
      <c r="CO610" t="s">
        <v>1216</v>
      </c>
      <c r="CV610" t="s">
        <v>154</v>
      </c>
      <c r="CW610" t="s">
        <v>467</v>
      </c>
      <c r="CX610" t="s">
        <v>129</v>
      </c>
      <c r="DC610" s="15"/>
      <c r="DH610" t="s">
        <v>146</v>
      </c>
    </row>
    <row r="611" spans="1:112" x14ac:dyDescent="0.25">
      <c r="A611" t="s">
        <v>6843</v>
      </c>
      <c r="B611" t="s">
        <v>6844</v>
      </c>
      <c r="C611" t="s">
        <v>7692</v>
      </c>
      <c r="D611" t="s">
        <v>124</v>
      </c>
      <c r="E611" t="s">
        <v>125</v>
      </c>
      <c r="G611" s="15">
        <v>43839</v>
      </c>
      <c r="H611" t="s">
        <v>529</v>
      </c>
      <c r="I611" t="s">
        <v>1710</v>
      </c>
      <c r="J611" s="15"/>
      <c r="T611" t="s">
        <v>6846</v>
      </c>
      <c r="V611" t="s">
        <v>6847</v>
      </c>
      <c r="AA611" t="s">
        <v>6848</v>
      </c>
      <c r="AB611" t="s">
        <v>6843</v>
      </c>
      <c r="AC611" t="s">
        <v>6849</v>
      </c>
      <c r="AD611" t="s">
        <v>1407</v>
      </c>
      <c r="AF611" t="s">
        <v>137</v>
      </c>
      <c r="AG611" t="s">
        <v>138</v>
      </c>
      <c r="AH611">
        <v>0.39</v>
      </c>
      <c r="AI611" t="s">
        <v>139</v>
      </c>
      <c r="AK611" t="s">
        <v>140</v>
      </c>
      <c r="AM611" t="s">
        <v>141</v>
      </c>
      <c r="AZ611" t="s">
        <v>6850</v>
      </c>
      <c r="BA611" t="s">
        <v>1208</v>
      </c>
      <c r="BB611" t="s">
        <v>6851</v>
      </c>
      <c r="BE611" s="15">
        <v>43844</v>
      </c>
      <c r="BG611" t="s">
        <v>1721</v>
      </c>
      <c r="BH611">
        <v>0.5</v>
      </c>
      <c r="BI611" t="s">
        <v>139</v>
      </c>
      <c r="BJ611" s="15"/>
      <c r="BK611" t="s">
        <v>146</v>
      </c>
      <c r="BL611">
        <v>6</v>
      </c>
      <c r="BM611" s="16">
        <v>43839.78125</v>
      </c>
      <c r="BO611" s="16"/>
      <c r="BP611" t="s">
        <v>147</v>
      </c>
      <c r="BQ611" t="s">
        <v>147</v>
      </c>
      <c r="BR611">
        <v>0.39</v>
      </c>
      <c r="BS611">
        <v>0.5</v>
      </c>
      <c r="BT611" t="b">
        <v>0</v>
      </c>
      <c r="BU611">
        <v>0.39</v>
      </c>
      <c r="BV611">
        <v>0.5</v>
      </c>
      <c r="BW611">
        <v>0.25</v>
      </c>
      <c r="BX611" t="s">
        <v>1103</v>
      </c>
      <c r="BY611" t="s">
        <v>6843</v>
      </c>
      <c r="BZ611" t="s">
        <v>6844</v>
      </c>
      <c r="CA611" t="s">
        <v>6852</v>
      </c>
      <c r="CB611" t="s">
        <v>6448</v>
      </c>
      <c r="CC611" t="s">
        <v>6853</v>
      </c>
      <c r="CD611" t="s">
        <v>6854</v>
      </c>
      <c r="CI611">
        <v>30.7516</v>
      </c>
      <c r="CJ611">
        <v>-91.397999999999996</v>
      </c>
      <c r="CK611" t="s">
        <v>324</v>
      </c>
      <c r="CL611" t="s">
        <v>742</v>
      </c>
      <c r="CM611" t="s">
        <v>6297</v>
      </c>
      <c r="CN611" t="s">
        <v>135</v>
      </c>
      <c r="CO611" t="s">
        <v>1216</v>
      </c>
      <c r="CV611" t="s">
        <v>154</v>
      </c>
      <c r="CW611" t="s">
        <v>467</v>
      </c>
      <c r="CX611" t="s">
        <v>6547</v>
      </c>
      <c r="DC611" s="15"/>
      <c r="DH611" t="s">
        <v>146</v>
      </c>
    </row>
    <row r="612" spans="1:112" x14ac:dyDescent="0.25">
      <c r="A612" t="s">
        <v>1400</v>
      </c>
      <c r="B612" t="s">
        <v>1401</v>
      </c>
      <c r="C612" t="s">
        <v>7693</v>
      </c>
      <c r="D612" t="s">
        <v>124</v>
      </c>
      <c r="E612" t="s">
        <v>125</v>
      </c>
      <c r="F612" t="s">
        <v>6402</v>
      </c>
      <c r="G612" s="15">
        <v>44019</v>
      </c>
      <c r="H612" t="s">
        <v>2260</v>
      </c>
      <c r="I612" t="s">
        <v>1197</v>
      </c>
      <c r="J612" s="15">
        <v>44019</v>
      </c>
      <c r="K612" t="s">
        <v>2260</v>
      </c>
      <c r="L612" t="s">
        <v>1197</v>
      </c>
      <c r="T612" t="s">
        <v>1404</v>
      </c>
      <c r="V612" t="s">
        <v>7694</v>
      </c>
      <c r="AA612" t="s">
        <v>1406</v>
      </c>
      <c r="AB612" t="s">
        <v>1400</v>
      </c>
      <c r="AC612" t="s">
        <v>1406</v>
      </c>
      <c r="AD612" t="s">
        <v>1407</v>
      </c>
      <c r="AF612" t="s">
        <v>137</v>
      </c>
      <c r="AG612" t="s">
        <v>1408</v>
      </c>
      <c r="AI612" t="s">
        <v>139</v>
      </c>
      <c r="AK612" t="s">
        <v>140</v>
      </c>
      <c r="AM612" t="s">
        <v>141</v>
      </c>
      <c r="AZ612" t="s">
        <v>1207</v>
      </c>
      <c r="BA612" t="s">
        <v>1208</v>
      </c>
      <c r="BB612" t="s">
        <v>1209</v>
      </c>
      <c r="BD612" t="s">
        <v>1409</v>
      </c>
      <c r="BE612" s="15">
        <v>44020</v>
      </c>
      <c r="BG612" t="s">
        <v>1410</v>
      </c>
      <c r="BH612">
        <v>0.5</v>
      </c>
      <c r="BI612" t="s">
        <v>139</v>
      </c>
      <c r="BJ612" s="15"/>
      <c r="BK612" t="s">
        <v>146</v>
      </c>
      <c r="BL612">
        <v>8</v>
      </c>
      <c r="BM612" s="16">
        <v>44020.027777777803</v>
      </c>
      <c r="BN612">
        <v>8</v>
      </c>
      <c r="BO612" s="16">
        <v>44020.027777777803</v>
      </c>
      <c r="BP612" t="s">
        <v>147</v>
      </c>
      <c r="BQ612" t="s">
        <v>147</v>
      </c>
      <c r="BS612">
        <v>0.5</v>
      </c>
      <c r="BT612" t="b">
        <v>0</v>
      </c>
      <c r="BV612">
        <v>0.5</v>
      </c>
      <c r="BW612">
        <v>0.25</v>
      </c>
      <c r="BX612" t="s">
        <v>1103</v>
      </c>
      <c r="BY612" t="s">
        <v>1400</v>
      </c>
      <c r="BZ612" t="s">
        <v>1401</v>
      </c>
      <c r="CA612" t="s">
        <v>7695</v>
      </c>
      <c r="CB612" t="s">
        <v>5014</v>
      </c>
      <c r="CD612" t="s">
        <v>3493</v>
      </c>
      <c r="CI612">
        <v>45.68680269</v>
      </c>
      <c r="CJ612">
        <v>-119.59314055999999</v>
      </c>
      <c r="CN612" t="s">
        <v>1971</v>
      </c>
      <c r="CO612" t="s">
        <v>298</v>
      </c>
      <c r="CV612" t="s">
        <v>154</v>
      </c>
      <c r="CW612" t="s">
        <v>524</v>
      </c>
      <c r="CX612" t="s">
        <v>3494</v>
      </c>
      <c r="DC612" s="15"/>
      <c r="DH612" t="s">
        <v>146</v>
      </c>
    </row>
    <row r="613" spans="1:112" x14ac:dyDescent="0.25">
      <c r="A613" t="s">
        <v>1400</v>
      </c>
      <c r="B613" t="s">
        <v>1401</v>
      </c>
      <c r="C613" t="s">
        <v>7696</v>
      </c>
      <c r="D613" t="s">
        <v>124</v>
      </c>
      <c r="E613" t="s">
        <v>125</v>
      </c>
      <c r="F613" t="s">
        <v>6402</v>
      </c>
      <c r="G613" s="15">
        <v>44077</v>
      </c>
      <c r="H613" t="s">
        <v>386</v>
      </c>
      <c r="I613" t="s">
        <v>1197</v>
      </c>
      <c r="J613" s="15">
        <v>44077</v>
      </c>
      <c r="K613" t="s">
        <v>386</v>
      </c>
      <c r="L613" t="s">
        <v>1197</v>
      </c>
      <c r="T613" t="s">
        <v>1404</v>
      </c>
      <c r="V613" t="s">
        <v>7697</v>
      </c>
      <c r="AA613" t="s">
        <v>1406</v>
      </c>
      <c r="AB613" t="s">
        <v>1400</v>
      </c>
      <c r="AC613" t="s">
        <v>1406</v>
      </c>
      <c r="AD613" t="s">
        <v>1407</v>
      </c>
      <c r="AF613" t="s">
        <v>137</v>
      </c>
      <c r="AG613" t="s">
        <v>1408</v>
      </c>
      <c r="AI613" t="s">
        <v>139</v>
      </c>
      <c r="AK613" t="s">
        <v>140</v>
      </c>
      <c r="AM613" t="s">
        <v>141</v>
      </c>
      <c r="AZ613" t="s">
        <v>1207</v>
      </c>
      <c r="BA613" t="s">
        <v>1208</v>
      </c>
      <c r="BB613" t="s">
        <v>1209</v>
      </c>
      <c r="BD613" t="s">
        <v>1409</v>
      </c>
      <c r="BE613" s="15">
        <v>44090</v>
      </c>
      <c r="BG613" t="s">
        <v>1410</v>
      </c>
      <c r="BH613">
        <v>0.5</v>
      </c>
      <c r="BI613" t="s">
        <v>139</v>
      </c>
      <c r="BJ613" s="15"/>
      <c r="BK613" t="s">
        <v>146</v>
      </c>
      <c r="BL613">
        <v>8</v>
      </c>
      <c r="BM613" s="16">
        <v>44077.847222222197</v>
      </c>
      <c r="BN613">
        <v>8</v>
      </c>
      <c r="BO613" s="16">
        <v>44077.847222222197</v>
      </c>
      <c r="BP613" t="s">
        <v>147</v>
      </c>
      <c r="BQ613" t="s">
        <v>147</v>
      </c>
      <c r="BS613">
        <v>0.5</v>
      </c>
      <c r="BT613" t="b">
        <v>0</v>
      </c>
      <c r="BV613">
        <v>0.5</v>
      </c>
      <c r="BW613">
        <v>0.25</v>
      </c>
      <c r="BX613" t="s">
        <v>1103</v>
      </c>
      <c r="BY613" t="s">
        <v>1400</v>
      </c>
      <c r="BZ613" t="s">
        <v>1401</v>
      </c>
      <c r="CA613" t="s">
        <v>7698</v>
      </c>
      <c r="CB613" t="s">
        <v>5014</v>
      </c>
      <c r="CC613" t="s">
        <v>1421</v>
      </c>
      <c r="CD613" t="s">
        <v>4795</v>
      </c>
      <c r="CI613">
        <v>45.416111000000001</v>
      </c>
      <c r="CJ613">
        <v>-123.837222</v>
      </c>
      <c r="CN613" t="s">
        <v>135</v>
      </c>
      <c r="CO613" t="s">
        <v>298</v>
      </c>
      <c r="CV613" t="s">
        <v>154</v>
      </c>
      <c r="CW613" t="s">
        <v>524</v>
      </c>
      <c r="CX613" t="s">
        <v>3121</v>
      </c>
      <c r="DC613" s="15"/>
      <c r="DH613" t="s">
        <v>146</v>
      </c>
    </row>
    <row r="614" spans="1:112" x14ac:dyDescent="0.25">
      <c r="A614" t="s">
        <v>1400</v>
      </c>
      <c r="B614" t="s">
        <v>1401</v>
      </c>
      <c r="C614" t="s">
        <v>7699</v>
      </c>
      <c r="D614" t="s">
        <v>124</v>
      </c>
      <c r="E614" t="s">
        <v>125</v>
      </c>
      <c r="F614" t="s">
        <v>6642</v>
      </c>
      <c r="G614" s="15">
        <v>44092</v>
      </c>
      <c r="H614" t="s">
        <v>1808</v>
      </c>
      <c r="I614" t="s">
        <v>1197</v>
      </c>
      <c r="J614" s="15">
        <v>44092</v>
      </c>
      <c r="K614" t="s">
        <v>1808</v>
      </c>
      <c r="L614" t="s">
        <v>1197</v>
      </c>
      <c r="T614" t="s">
        <v>7700</v>
      </c>
      <c r="V614" t="s">
        <v>7701</v>
      </c>
      <c r="AA614" t="s">
        <v>1406</v>
      </c>
      <c r="AB614" t="s">
        <v>1400</v>
      </c>
      <c r="AC614" t="s">
        <v>1406</v>
      </c>
      <c r="AD614" t="s">
        <v>1407</v>
      </c>
      <c r="AF614" t="s">
        <v>137</v>
      </c>
      <c r="AG614" t="s">
        <v>1408</v>
      </c>
      <c r="AI614" t="s">
        <v>139</v>
      </c>
      <c r="AJ614" t="s">
        <v>1991</v>
      </c>
      <c r="AK614" t="s">
        <v>140</v>
      </c>
      <c r="AM614" t="s">
        <v>141</v>
      </c>
      <c r="AS614" t="s">
        <v>7702</v>
      </c>
      <c r="AZ614" t="s">
        <v>1207</v>
      </c>
      <c r="BA614" t="s">
        <v>1208</v>
      </c>
      <c r="BB614" t="s">
        <v>1209</v>
      </c>
      <c r="BD614" t="s">
        <v>1409</v>
      </c>
      <c r="BE614" s="15">
        <v>44102</v>
      </c>
      <c r="BG614" t="s">
        <v>1410</v>
      </c>
      <c r="BH614">
        <v>0.5</v>
      </c>
      <c r="BI614" t="s">
        <v>139</v>
      </c>
      <c r="BJ614" s="15"/>
      <c r="BK614" t="s">
        <v>146</v>
      </c>
      <c r="BL614">
        <v>8</v>
      </c>
      <c r="BM614" s="16">
        <v>44092.519444444399</v>
      </c>
      <c r="BN614">
        <v>8</v>
      </c>
      <c r="BO614" s="16">
        <v>44092.519444444399</v>
      </c>
      <c r="BP614" t="s">
        <v>147</v>
      </c>
      <c r="BQ614" t="s">
        <v>147</v>
      </c>
      <c r="BS614">
        <v>0.5</v>
      </c>
      <c r="BT614" t="b">
        <v>0</v>
      </c>
      <c r="BV614">
        <v>0.5</v>
      </c>
      <c r="BW614">
        <v>0.25</v>
      </c>
      <c r="BX614" t="s">
        <v>1103</v>
      </c>
      <c r="BY614" t="s">
        <v>1400</v>
      </c>
      <c r="BZ614" t="s">
        <v>1401</v>
      </c>
      <c r="CA614" t="s">
        <v>7703</v>
      </c>
      <c r="CB614" t="s">
        <v>6448</v>
      </c>
      <c r="CD614" t="s">
        <v>4113</v>
      </c>
      <c r="CI614">
        <v>45.380209999999998</v>
      </c>
      <c r="CJ614">
        <v>-122.57974</v>
      </c>
      <c r="CN614" t="s">
        <v>3003</v>
      </c>
      <c r="CO614" t="s">
        <v>298</v>
      </c>
      <c r="CV614" t="s">
        <v>154</v>
      </c>
      <c r="CW614" t="s">
        <v>524</v>
      </c>
      <c r="CX614" t="s">
        <v>3706</v>
      </c>
      <c r="DC614" s="15"/>
      <c r="DH614" t="s">
        <v>146</v>
      </c>
    </row>
    <row r="615" spans="1:112" x14ac:dyDescent="0.25">
      <c r="A615" t="s">
        <v>1400</v>
      </c>
      <c r="B615" t="s">
        <v>1401</v>
      </c>
      <c r="C615" t="s">
        <v>7704</v>
      </c>
      <c r="D615" t="s">
        <v>124</v>
      </c>
      <c r="E615" t="s">
        <v>125</v>
      </c>
      <c r="F615" t="s">
        <v>6642</v>
      </c>
      <c r="G615" s="15">
        <v>44125</v>
      </c>
      <c r="H615" t="s">
        <v>2158</v>
      </c>
      <c r="I615" t="s">
        <v>1197</v>
      </c>
      <c r="J615" s="15">
        <v>44125</v>
      </c>
      <c r="K615" t="s">
        <v>2158</v>
      </c>
      <c r="L615" t="s">
        <v>1197</v>
      </c>
      <c r="T615" t="s">
        <v>1404</v>
      </c>
      <c r="V615" t="s">
        <v>7705</v>
      </c>
      <c r="AA615" t="s">
        <v>1406</v>
      </c>
      <c r="AB615" t="s">
        <v>1400</v>
      </c>
      <c r="AC615" t="s">
        <v>1406</v>
      </c>
      <c r="AD615" t="s">
        <v>1407</v>
      </c>
      <c r="AF615" t="s">
        <v>137</v>
      </c>
      <c r="AG615" t="s">
        <v>1408</v>
      </c>
      <c r="AI615" t="s">
        <v>139</v>
      </c>
      <c r="AK615" t="s">
        <v>140</v>
      </c>
      <c r="AM615" t="s">
        <v>141</v>
      </c>
      <c r="AZ615" t="s">
        <v>1207</v>
      </c>
      <c r="BA615" t="s">
        <v>1208</v>
      </c>
      <c r="BB615" t="s">
        <v>1209</v>
      </c>
      <c r="BD615" t="s">
        <v>1409</v>
      </c>
      <c r="BE615" s="15">
        <v>44126</v>
      </c>
      <c r="BG615" t="s">
        <v>1410</v>
      </c>
      <c r="BH615">
        <v>0.5</v>
      </c>
      <c r="BI615" t="s">
        <v>139</v>
      </c>
      <c r="BJ615" s="15"/>
      <c r="BK615" t="s">
        <v>146</v>
      </c>
      <c r="BL615">
        <v>8</v>
      </c>
      <c r="BM615" s="16">
        <v>44125.875</v>
      </c>
      <c r="BN615">
        <v>8</v>
      </c>
      <c r="BO615" s="16">
        <v>44125.875</v>
      </c>
      <c r="BP615" t="s">
        <v>147</v>
      </c>
      <c r="BQ615" t="s">
        <v>147</v>
      </c>
      <c r="BS615">
        <v>0.5</v>
      </c>
      <c r="BT615" t="b">
        <v>0</v>
      </c>
      <c r="BV615">
        <v>0.5</v>
      </c>
      <c r="BW615">
        <v>0.25</v>
      </c>
      <c r="BX615" t="s">
        <v>1103</v>
      </c>
      <c r="BY615" t="s">
        <v>1400</v>
      </c>
      <c r="BZ615" t="s">
        <v>1401</v>
      </c>
      <c r="CA615" t="s">
        <v>7706</v>
      </c>
      <c r="CB615" t="s">
        <v>6448</v>
      </c>
      <c r="CD615" t="s">
        <v>1994</v>
      </c>
      <c r="CI615">
        <v>45.491118579999998</v>
      </c>
      <c r="CJ615">
        <v>-122.9819573</v>
      </c>
      <c r="CN615" t="s">
        <v>3003</v>
      </c>
      <c r="CO615" t="s">
        <v>298</v>
      </c>
      <c r="CV615" t="s">
        <v>154</v>
      </c>
      <c r="CW615" t="s">
        <v>524</v>
      </c>
      <c r="CX615" t="s">
        <v>1221</v>
      </c>
      <c r="DC615" s="15"/>
      <c r="DH615" t="s">
        <v>146</v>
      </c>
    </row>
    <row r="616" spans="1:112" x14ac:dyDescent="0.25">
      <c r="A616" t="s">
        <v>7707</v>
      </c>
      <c r="B616" t="s">
        <v>7708</v>
      </c>
      <c r="C616" t="s">
        <v>7709</v>
      </c>
      <c r="D616" t="s">
        <v>124</v>
      </c>
      <c r="E616" t="s">
        <v>125</v>
      </c>
      <c r="G616" s="15">
        <v>44165</v>
      </c>
      <c r="H616" t="s">
        <v>1466</v>
      </c>
      <c r="I616" t="s">
        <v>1197</v>
      </c>
      <c r="J616" s="15"/>
      <c r="M616" t="s">
        <v>1070</v>
      </c>
      <c r="N616" t="s">
        <v>6297</v>
      </c>
      <c r="T616" t="s">
        <v>7710</v>
      </c>
      <c r="V616" t="s">
        <v>7711</v>
      </c>
      <c r="AA616" t="s">
        <v>7712</v>
      </c>
      <c r="AB616" t="s">
        <v>7707</v>
      </c>
      <c r="AC616" t="s">
        <v>7713</v>
      </c>
      <c r="AD616" t="s">
        <v>136</v>
      </c>
      <c r="AE616" t="s">
        <v>6924</v>
      </c>
      <c r="AF616" t="s">
        <v>137</v>
      </c>
      <c r="AG616" t="s">
        <v>138</v>
      </c>
      <c r="AI616" t="s">
        <v>139</v>
      </c>
      <c r="AK616" t="s">
        <v>140</v>
      </c>
      <c r="AM616" t="s">
        <v>141</v>
      </c>
      <c r="AZ616" t="s">
        <v>7714</v>
      </c>
      <c r="BA616" t="s">
        <v>1208</v>
      </c>
      <c r="BB616" t="s">
        <v>7715</v>
      </c>
      <c r="BD616" t="s">
        <v>7716</v>
      </c>
      <c r="BE616" s="15"/>
      <c r="BG616" t="s">
        <v>1211</v>
      </c>
      <c r="BH616">
        <v>0.5</v>
      </c>
      <c r="BI616" t="s">
        <v>139</v>
      </c>
      <c r="BJ616" s="15"/>
      <c r="BK616" t="s">
        <v>146</v>
      </c>
      <c r="BL616">
        <v>8</v>
      </c>
      <c r="BM616" s="16">
        <v>44165.701388888898</v>
      </c>
      <c r="BO616" s="16"/>
      <c r="BP616" t="s">
        <v>147</v>
      </c>
      <c r="BQ616" t="s">
        <v>147</v>
      </c>
      <c r="BS616">
        <v>0.5</v>
      </c>
      <c r="BT616" t="b">
        <v>0</v>
      </c>
      <c r="BV616">
        <v>0.5</v>
      </c>
      <c r="BW616">
        <v>0.25</v>
      </c>
      <c r="BX616" t="s">
        <v>1103</v>
      </c>
      <c r="BY616" t="s">
        <v>7707</v>
      </c>
      <c r="BZ616" t="s">
        <v>7708</v>
      </c>
      <c r="CA616" t="s">
        <v>7717</v>
      </c>
      <c r="CB616" t="s">
        <v>6448</v>
      </c>
      <c r="CC616" t="s">
        <v>7718</v>
      </c>
      <c r="CD616" t="s">
        <v>7719</v>
      </c>
      <c r="CI616">
        <v>38.6106415</v>
      </c>
      <c r="CJ616">
        <v>-119.51750180000001</v>
      </c>
      <c r="CN616" t="s">
        <v>135</v>
      </c>
      <c r="CO616" t="s">
        <v>298</v>
      </c>
      <c r="CV616" t="s">
        <v>154</v>
      </c>
      <c r="CW616" t="s">
        <v>6140</v>
      </c>
      <c r="CX616" t="s">
        <v>1423</v>
      </c>
      <c r="DC616" s="15"/>
      <c r="DH616" t="s">
        <v>146</v>
      </c>
    </row>
    <row r="617" spans="1:112" x14ac:dyDescent="0.25">
      <c r="A617" t="s">
        <v>7707</v>
      </c>
      <c r="B617" t="s">
        <v>7708</v>
      </c>
      <c r="C617" t="s">
        <v>7720</v>
      </c>
      <c r="D617" t="s">
        <v>124</v>
      </c>
      <c r="E617" t="s">
        <v>125</v>
      </c>
      <c r="G617" s="15">
        <v>44165</v>
      </c>
      <c r="H617" t="s">
        <v>986</v>
      </c>
      <c r="I617" t="s">
        <v>1197</v>
      </c>
      <c r="J617" s="15"/>
      <c r="M617" t="s">
        <v>1070</v>
      </c>
      <c r="N617" t="s">
        <v>6297</v>
      </c>
      <c r="T617" t="s">
        <v>7710</v>
      </c>
      <c r="V617" t="s">
        <v>7721</v>
      </c>
      <c r="AA617" t="s">
        <v>7722</v>
      </c>
      <c r="AB617" t="s">
        <v>7707</v>
      </c>
      <c r="AC617" t="s">
        <v>7723</v>
      </c>
      <c r="AD617" t="s">
        <v>136</v>
      </c>
      <c r="AE617" t="s">
        <v>6924</v>
      </c>
      <c r="AF617" t="s">
        <v>137</v>
      </c>
      <c r="AG617" t="s">
        <v>138</v>
      </c>
      <c r="AI617" t="s">
        <v>139</v>
      </c>
      <c r="AK617" t="s">
        <v>140</v>
      </c>
      <c r="AM617" t="s">
        <v>141</v>
      </c>
      <c r="AZ617" t="s">
        <v>7714</v>
      </c>
      <c r="BA617" t="s">
        <v>1208</v>
      </c>
      <c r="BB617" t="s">
        <v>7715</v>
      </c>
      <c r="BD617" t="s">
        <v>7716</v>
      </c>
      <c r="BE617" s="15"/>
      <c r="BG617" t="s">
        <v>1211</v>
      </c>
      <c r="BH617">
        <v>0.5</v>
      </c>
      <c r="BI617" t="s">
        <v>139</v>
      </c>
      <c r="BJ617" s="15"/>
      <c r="BK617" t="s">
        <v>146</v>
      </c>
      <c r="BL617">
        <v>8</v>
      </c>
      <c r="BM617" s="16">
        <v>44165.756944444402</v>
      </c>
      <c r="BO617" s="16"/>
      <c r="BP617" t="s">
        <v>147</v>
      </c>
      <c r="BQ617" t="s">
        <v>147</v>
      </c>
      <c r="BS617">
        <v>0.5</v>
      </c>
      <c r="BT617" t="b">
        <v>0</v>
      </c>
      <c r="BV617">
        <v>0.5</v>
      </c>
      <c r="BW617">
        <v>0.25</v>
      </c>
      <c r="BX617" t="s">
        <v>1103</v>
      </c>
      <c r="BY617" t="s">
        <v>7707</v>
      </c>
      <c r="BZ617" t="s">
        <v>7708</v>
      </c>
      <c r="CA617" t="s">
        <v>7724</v>
      </c>
      <c r="CB617" t="s">
        <v>6448</v>
      </c>
      <c r="CC617" t="s">
        <v>7725</v>
      </c>
      <c r="CD617" t="s">
        <v>7726</v>
      </c>
      <c r="CI617">
        <v>38.812640000000002</v>
      </c>
      <c r="CJ617">
        <v>-119.04855999999999</v>
      </c>
      <c r="CN617" t="s">
        <v>135</v>
      </c>
      <c r="CO617" t="s">
        <v>298</v>
      </c>
      <c r="CV617" t="s">
        <v>154</v>
      </c>
      <c r="CW617" t="s">
        <v>1198</v>
      </c>
      <c r="CX617" t="s">
        <v>400</v>
      </c>
      <c r="DC617" s="15"/>
      <c r="DH617" t="s">
        <v>146</v>
      </c>
    </row>
    <row r="618" spans="1:112" x14ac:dyDescent="0.25">
      <c r="A618" t="s">
        <v>7707</v>
      </c>
      <c r="B618" t="s">
        <v>7708</v>
      </c>
      <c r="C618" t="s">
        <v>7727</v>
      </c>
      <c r="D618" t="s">
        <v>124</v>
      </c>
      <c r="E618" t="s">
        <v>125</v>
      </c>
      <c r="G618" s="15">
        <v>44165</v>
      </c>
      <c r="H618" t="s">
        <v>682</v>
      </c>
      <c r="I618" t="s">
        <v>1197</v>
      </c>
      <c r="J618" s="15"/>
      <c r="M618" t="s">
        <v>1070</v>
      </c>
      <c r="N618" t="s">
        <v>6297</v>
      </c>
      <c r="T618" t="s">
        <v>7710</v>
      </c>
      <c r="V618" t="s">
        <v>7728</v>
      </c>
      <c r="AA618" t="s">
        <v>7712</v>
      </c>
      <c r="AB618" t="s">
        <v>7707</v>
      </c>
      <c r="AC618" t="s">
        <v>7713</v>
      </c>
      <c r="AD618" t="s">
        <v>136</v>
      </c>
      <c r="AE618" t="s">
        <v>6924</v>
      </c>
      <c r="AF618" t="s">
        <v>137</v>
      </c>
      <c r="AG618" t="s">
        <v>138</v>
      </c>
      <c r="AI618" t="s">
        <v>139</v>
      </c>
      <c r="AK618" t="s">
        <v>140</v>
      </c>
      <c r="AM618" t="s">
        <v>141</v>
      </c>
      <c r="AZ618" t="s">
        <v>7714</v>
      </c>
      <c r="BA618" t="s">
        <v>1208</v>
      </c>
      <c r="BB618" t="s">
        <v>7715</v>
      </c>
      <c r="BD618" t="s">
        <v>7716</v>
      </c>
      <c r="BE618" s="15"/>
      <c r="BG618" t="s">
        <v>1211</v>
      </c>
      <c r="BH618">
        <v>0.5</v>
      </c>
      <c r="BI618" t="s">
        <v>139</v>
      </c>
      <c r="BJ618" s="15"/>
      <c r="BK618" t="s">
        <v>146</v>
      </c>
      <c r="BL618">
        <v>8</v>
      </c>
      <c r="BM618" s="16">
        <v>44165.774305555598</v>
      </c>
      <c r="BO618" s="16"/>
      <c r="BP618" t="s">
        <v>147</v>
      </c>
      <c r="BQ618" t="s">
        <v>147</v>
      </c>
      <c r="BS618">
        <v>0.5</v>
      </c>
      <c r="BT618" t="b">
        <v>0</v>
      </c>
      <c r="BV618">
        <v>0.5</v>
      </c>
      <c r="BW618">
        <v>0.25</v>
      </c>
      <c r="BX618" t="s">
        <v>1103</v>
      </c>
      <c r="BY618" t="s">
        <v>7707</v>
      </c>
      <c r="BZ618" t="s">
        <v>7708</v>
      </c>
      <c r="CA618" t="s">
        <v>7729</v>
      </c>
      <c r="CB618" t="s">
        <v>6448</v>
      </c>
      <c r="CC618" t="s">
        <v>7730</v>
      </c>
      <c r="CD618" t="s">
        <v>7726</v>
      </c>
      <c r="CI618">
        <v>38.383529699999997</v>
      </c>
      <c r="CJ618">
        <v>-119.1857986</v>
      </c>
      <c r="CN618" t="s">
        <v>135</v>
      </c>
      <c r="CO618" t="s">
        <v>298</v>
      </c>
      <c r="CV618" t="s">
        <v>154</v>
      </c>
      <c r="CW618" t="s">
        <v>6140</v>
      </c>
      <c r="CX618" t="s">
        <v>1423</v>
      </c>
      <c r="DC618" s="15"/>
      <c r="DH618" t="s">
        <v>146</v>
      </c>
    </row>
    <row r="619" spans="1:112" x14ac:dyDescent="0.25">
      <c r="A619" t="s">
        <v>7707</v>
      </c>
      <c r="B619" t="s">
        <v>7708</v>
      </c>
      <c r="C619" t="s">
        <v>7731</v>
      </c>
      <c r="D619" t="s">
        <v>124</v>
      </c>
      <c r="E619" t="s">
        <v>125</v>
      </c>
      <c r="G619" s="15">
        <v>44165</v>
      </c>
      <c r="H619" t="s">
        <v>424</v>
      </c>
      <c r="I619" t="s">
        <v>1197</v>
      </c>
      <c r="J619" s="15"/>
      <c r="M619" t="s">
        <v>1070</v>
      </c>
      <c r="N619" t="s">
        <v>6297</v>
      </c>
      <c r="T619" t="s">
        <v>7710</v>
      </c>
      <c r="V619" t="s">
        <v>7732</v>
      </c>
      <c r="AA619" t="s">
        <v>7712</v>
      </c>
      <c r="AB619" t="s">
        <v>7707</v>
      </c>
      <c r="AC619" t="s">
        <v>7713</v>
      </c>
      <c r="AD619" t="s">
        <v>136</v>
      </c>
      <c r="AE619" t="s">
        <v>6924</v>
      </c>
      <c r="AF619" t="s">
        <v>137</v>
      </c>
      <c r="AG619" t="s">
        <v>138</v>
      </c>
      <c r="AI619" t="s">
        <v>139</v>
      </c>
      <c r="AK619" t="s">
        <v>140</v>
      </c>
      <c r="AM619" t="s">
        <v>141</v>
      </c>
      <c r="AZ619" t="s">
        <v>7714</v>
      </c>
      <c r="BA619" t="s">
        <v>1208</v>
      </c>
      <c r="BB619" t="s">
        <v>7715</v>
      </c>
      <c r="BD619" t="s">
        <v>7716</v>
      </c>
      <c r="BE619" s="15"/>
      <c r="BG619" t="s">
        <v>1211</v>
      </c>
      <c r="BH619">
        <v>0.5</v>
      </c>
      <c r="BI619" t="s">
        <v>139</v>
      </c>
      <c r="BJ619" s="15"/>
      <c r="BK619" t="s">
        <v>146</v>
      </c>
      <c r="BL619">
        <v>8</v>
      </c>
      <c r="BM619" s="16">
        <v>44165.802083333299</v>
      </c>
      <c r="BO619" s="16"/>
      <c r="BP619" t="s">
        <v>147</v>
      </c>
      <c r="BQ619" t="s">
        <v>147</v>
      </c>
      <c r="BS619">
        <v>0.5</v>
      </c>
      <c r="BT619" t="b">
        <v>0</v>
      </c>
      <c r="BV619">
        <v>0.5</v>
      </c>
      <c r="BW619">
        <v>0.25</v>
      </c>
      <c r="BX619" t="s">
        <v>1103</v>
      </c>
      <c r="BY619" t="s">
        <v>7707</v>
      </c>
      <c r="BZ619" t="s">
        <v>7708</v>
      </c>
      <c r="CA619" t="s">
        <v>7733</v>
      </c>
      <c r="CB619" t="s">
        <v>6448</v>
      </c>
      <c r="CC619" t="s">
        <v>7734</v>
      </c>
      <c r="CD619" t="s">
        <v>7726</v>
      </c>
      <c r="CI619">
        <v>38.888820600000003</v>
      </c>
      <c r="CJ619">
        <v>-119.16799930000001</v>
      </c>
      <c r="CN619" t="s">
        <v>135</v>
      </c>
      <c r="CO619" t="s">
        <v>298</v>
      </c>
      <c r="CV619" t="s">
        <v>154</v>
      </c>
      <c r="CW619" t="s">
        <v>1198</v>
      </c>
      <c r="CX619" t="s">
        <v>400</v>
      </c>
      <c r="DC619" s="15"/>
      <c r="DH619" t="s">
        <v>146</v>
      </c>
    </row>
    <row r="620" spans="1:112" x14ac:dyDescent="0.25">
      <c r="A620" t="s">
        <v>7707</v>
      </c>
      <c r="B620" t="s">
        <v>7708</v>
      </c>
      <c r="C620" t="s">
        <v>7735</v>
      </c>
      <c r="D620" t="s">
        <v>124</v>
      </c>
      <c r="E620" t="s">
        <v>125</v>
      </c>
      <c r="G620" s="15">
        <v>44165</v>
      </c>
      <c r="H620" t="s">
        <v>309</v>
      </c>
      <c r="I620" t="s">
        <v>1197</v>
      </c>
      <c r="J620" s="15"/>
      <c r="M620" t="s">
        <v>1070</v>
      </c>
      <c r="N620" t="s">
        <v>6297</v>
      </c>
      <c r="T620" t="s">
        <v>7710</v>
      </c>
      <c r="V620" t="s">
        <v>7736</v>
      </c>
      <c r="AA620" t="s">
        <v>7712</v>
      </c>
      <c r="AB620" t="s">
        <v>7707</v>
      </c>
      <c r="AC620" t="s">
        <v>7713</v>
      </c>
      <c r="AD620" t="s">
        <v>136</v>
      </c>
      <c r="AE620" t="s">
        <v>6924</v>
      </c>
      <c r="AF620" t="s">
        <v>137</v>
      </c>
      <c r="AG620" t="s">
        <v>138</v>
      </c>
      <c r="AI620" t="s">
        <v>139</v>
      </c>
      <c r="AK620" t="s">
        <v>140</v>
      </c>
      <c r="AM620" t="s">
        <v>141</v>
      </c>
      <c r="AZ620" t="s">
        <v>7714</v>
      </c>
      <c r="BA620" t="s">
        <v>1208</v>
      </c>
      <c r="BB620" t="s">
        <v>7715</v>
      </c>
      <c r="BD620" t="s">
        <v>7716</v>
      </c>
      <c r="BE620" s="15"/>
      <c r="BG620" t="s">
        <v>1211</v>
      </c>
      <c r="BH620">
        <v>0.5</v>
      </c>
      <c r="BI620" t="s">
        <v>139</v>
      </c>
      <c r="BJ620" s="15"/>
      <c r="BK620" t="s">
        <v>146</v>
      </c>
      <c r="BL620">
        <v>8</v>
      </c>
      <c r="BM620" s="16">
        <v>44165.84375</v>
      </c>
      <c r="BO620" s="16"/>
      <c r="BP620" t="s">
        <v>147</v>
      </c>
      <c r="BQ620" t="s">
        <v>147</v>
      </c>
      <c r="BS620">
        <v>0.5</v>
      </c>
      <c r="BT620" t="b">
        <v>0</v>
      </c>
      <c r="BV620">
        <v>0.5</v>
      </c>
      <c r="BW620">
        <v>0.25</v>
      </c>
      <c r="BX620" t="s">
        <v>1103</v>
      </c>
      <c r="BY620" t="s">
        <v>7707</v>
      </c>
      <c r="BZ620" t="s">
        <v>7708</v>
      </c>
      <c r="CA620" t="s">
        <v>7737</v>
      </c>
      <c r="CB620" t="s">
        <v>6448</v>
      </c>
      <c r="CC620" t="s">
        <v>7738</v>
      </c>
      <c r="CD620" t="s">
        <v>7719</v>
      </c>
      <c r="CI620">
        <v>38.889289900000001</v>
      </c>
      <c r="CJ620">
        <v>-119.1793976</v>
      </c>
      <c r="CN620" t="s">
        <v>135</v>
      </c>
      <c r="CO620" t="s">
        <v>298</v>
      </c>
      <c r="CV620" t="s">
        <v>154</v>
      </c>
      <c r="CW620" t="s">
        <v>1198</v>
      </c>
      <c r="CX620" t="s">
        <v>400</v>
      </c>
      <c r="DC620" s="15"/>
      <c r="DH620" t="s">
        <v>146</v>
      </c>
    </row>
    <row r="621" spans="1:112" x14ac:dyDescent="0.25">
      <c r="A621" t="s">
        <v>7707</v>
      </c>
      <c r="B621" t="s">
        <v>7708</v>
      </c>
      <c r="C621" t="s">
        <v>7739</v>
      </c>
      <c r="D621" t="s">
        <v>124</v>
      </c>
      <c r="E621" t="s">
        <v>125</v>
      </c>
      <c r="G621" s="15">
        <v>44165</v>
      </c>
      <c r="H621" t="s">
        <v>309</v>
      </c>
      <c r="I621" t="s">
        <v>1197</v>
      </c>
      <c r="J621" s="15"/>
      <c r="M621" t="s">
        <v>1070</v>
      </c>
      <c r="N621" t="s">
        <v>6297</v>
      </c>
      <c r="T621" t="s">
        <v>7710</v>
      </c>
      <c r="V621" t="s">
        <v>7740</v>
      </c>
      <c r="AA621" t="s">
        <v>7722</v>
      </c>
      <c r="AB621" t="s">
        <v>7707</v>
      </c>
      <c r="AC621" t="s">
        <v>7723</v>
      </c>
      <c r="AD621" t="s">
        <v>136</v>
      </c>
      <c r="AE621" t="s">
        <v>6924</v>
      </c>
      <c r="AF621" t="s">
        <v>137</v>
      </c>
      <c r="AG621" t="s">
        <v>138</v>
      </c>
      <c r="AI621" t="s">
        <v>139</v>
      </c>
      <c r="AK621" t="s">
        <v>140</v>
      </c>
      <c r="AM621" t="s">
        <v>141</v>
      </c>
      <c r="AZ621" t="s">
        <v>7714</v>
      </c>
      <c r="BA621" t="s">
        <v>1208</v>
      </c>
      <c r="BB621" t="s">
        <v>7715</v>
      </c>
      <c r="BD621" t="s">
        <v>7716</v>
      </c>
      <c r="BE621" s="15"/>
      <c r="BG621" t="s">
        <v>1211</v>
      </c>
      <c r="BH621">
        <v>0.5</v>
      </c>
      <c r="BI621" t="s">
        <v>139</v>
      </c>
      <c r="BJ621" s="15"/>
      <c r="BK621" t="s">
        <v>146</v>
      </c>
      <c r="BL621">
        <v>8</v>
      </c>
      <c r="BM621" s="16">
        <v>44165.84375</v>
      </c>
      <c r="BO621" s="16"/>
      <c r="BP621" t="s">
        <v>147</v>
      </c>
      <c r="BQ621" t="s">
        <v>147</v>
      </c>
      <c r="BS621">
        <v>0.5</v>
      </c>
      <c r="BT621" t="b">
        <v>0</v>
      </c>
      <c r="BV621">
        <v>0.5</v>
      </c>
      <c r="BW621">
        <v>0.25</v>
      </c>
      <c r="BX621" t="s">
        <v>1103</v>
      </c>
      <c r="BY621" t="s">
        <v>7707</v>
      </c>
      <c r="BZ621" t="s">
        <v>7708</v>
      </c>
      <c r="CA621" t="s">
        <v>7741</v>
      </c>
      <c r="CB621" t="s">
        <v>6448</v>
      </c>
      <c r="CC621" t="s">
        <v>7742</v>
      </c>
      <c r="CD621" t="s">
        <v>7719</v>
      </c>
      <c r="CI621">
        <v>38.809631299999999</v>
      </c>
      <c r="CJ621">
        <v>-119.2276001</v>
      </c>
      <c r="CN621" t="s">
        <v>135</v>
      </c>
      <c r="CO621" t="s">
        <v>298</v>
      </c>
      <c r="CV621" t="s">
        <v>154</v>
      </c>
      <c r="CW621" t="s">
        <v>1198</v>
      </c>
      <c r="CX621" t="s">
        <v>400</v>
      </c>
      <c r="DC621" s="15"/>
      <c r="DH621" t="s">
        <v>146</v>
      </c>
    </row>
    <row r="622" spans="1:112" x14ac:dyDescent="0.25">
      <c r="A622" t="s">
        <v>7707</v>
      </c>
      <c r="B622" t="s">
        <v>7708</v>
      </c>
      <c r="C622" t="s">
        <v>7743</v>
      </c>
      <c r="D622" t="s">
        <v>124</v>
      </c>
      <c r="E622" t="s">
        <v>125</v>
      </c>
      <c r="G622" s="15">
        <v>44165</v>
      </c>
      <c r="H622" t="s">
        <v>2289</v>
      </c>
      <c r="I622" t="s">
        <v>1197</v>
      </c>
      <c r="J622" s="15"/>
      <c r="M622" t="s">
        <v>1070</v>
      </c>
      <c r="N622" t="s">
        <v>6297</v>
      </c>
      <c r="T622" t="s">
        <v>7710</v>
      </c>
      <c r="V622" t="s">
        <v>7744</v>
      </c>
      <c r="AA622" t="s">
        <v>7722</v>
      </c>
      <c r="AB622" t="s">
        <v>7707</v>
      </c>
      <c r="AC622" t="s">
        <v>7723</v>
      </c>
      <c r="AD622" t="s">
        <v>136</v>
      </c>
      <c r="AE622" t="s">
        <v>6924</v>
      </c>
      <c r="AF622" t="s">
        <v>137</v>
      </c>
      <c r="AG622" t="s">
        <v>138</v>
      </c>
      <c r="AI622" t="s">
        <v>139</v>
      </c>
      <c r="AK622" t="s">
        <v>140</v>
      </c>
      <c r="AM622" t="s">
        <v>141</v>
      </c>
      <c r="AZ622" t="s">
        <v>7714</v>
      </c>
      <c r="BA622" t="s">
        <v>1208</v>
      </c>
      <c r="BB622" t="s">
        <v>7715</v>
      </c>
      <c r="BD622" t="s">
        <v>7716</v>
      </c>
      <c r="BE622" s="15"/>
      <c r="BG622" t="s">
        <v>1211</v>
      </c>
      <c r="BH622">
        <v>0.5</v>
      </c>
      <c r="BI622" t="s">
        <v>139</v>
      </c>
      <c r="BJ622" s="15"/>
      <c r="BK622" t="s">
        <v>146</v>
      </c>
      <c r="BL622">
        <v>8</v>
      </c>
      <c r="BM622" s="16">
        <v>44165.902777777803</v>
      </c>
      <c r="BO622" s="16"/>
      <c r="BP622" t="s">
        <v>147</v>
      </c>
      <c r="BQ622" t="s">
        <v>147</v>
      </c>
      <c r="BS622">
        <v>0.5</v>
      </c>
      <c r="BT622" t="b">
        <v>0</v>
      </c>
      <c r="BV622">
        <v>0.5</v>
      </c>
      <c r="BW622">
        <v>0.25</v>
      </c>
      <c r="BX622" t="s">
        <v>1103</v>
      </c>
      <c r="BY622" t="s">
        <v>7707</v>
      </c>
      <c r="BZ622" t="s">
        <v>7708</v>
      </c>
      <c r="CA622" t="s">
        <v>7745</v>
      </c>
      <c r="CB622" t="s">
        <v>6448</v>
      </c>
      <c r="CC622" t="s">
        <v>7746</v>
      </c>
      <c r="CD622" t="s">
        <v>7747</v>
      </c>
      <c r="CI622">
        <v>39.151760099999997</v>
      </c>
      <c r="CJ622">
        <v>-119.10019680000001</v>
      </c>
      <c r="CN622" t="s">
        <v>135</v>
      </c>
      <c r="CO622" t="s">
        <v>298</v>
      </c>
      <c r="CV622" t="s">
        <v>154</v>
      </c>
      <c r="CW622" t="s">
        <v>1198</v>
      </c>
      <c r="CX622" t="s">
        <v>400</v>
      </c>
      <c r="DC622" s="15"/>
      <c r="DH622" t="s">
        <v>146</v>
      </c>
    </row>
    <row r="623" spans="1:112" x14ac:dyDescent="0.25">
      <c r="A623" t="s">
        <v>1400</v>
      </c>
      <c r="B623" t="s">
        <v>1401</v>
      </c>
      <c r="C623" t="s">
        <v>7748</v>
      </c>
      <c r="D623" t="s">
        <v>124</v>
      </c>
      <c r="E623" t="s">
        <v>125</v>
      </c>
      <c r="F623" t="s">
        <v>6642</v>
      </c>
      <c r="G623" s="15">
        <v>44221</v>
      </c>
      <c r="H623" t="s">
        <v>7749</v>
      </c>
      <c r="I623" t="s">
        <v>1197</v>
      </c>
      <c r="J623" s="15">
        <v>44221</v>
      </c>
      <c r="K623" t="s">
        <v>7749</v>
      </c>
      <c r="L623" t="s">
        <v>1197</v>
      </c>
      <c r="T623" t="s">
        <v>7750</v>
      </c>
      <c r="V623" t="s">
        <v>7751</v>
      </c>
      <c r="AA623" t="s">
        <v>1406</v>
      </c>
      <c r="AB623" t="s">
        <v>1400</v>
      </c>
      <c r="AC623" t="s">
        <v>1406</v>
      </c>
      <c r="AD623" t="s">
        <v>1407</v>
      </c>
      <c r="AF623" t="s">
        <v>137</v>
      </c>
      <c r="AG623" t="s">
        <v>1408</v>
      </c>
      <c r="AI623" t="s">
        <v>139</v>
      </c>
      <c r="AK623" t="s">
        <v>140</v>
      </c>
      <c r="AM623" t="s">
        <v>141</v>
      </c>
      <c r="AZ623" t="s">
        <v>1207</v>
      </c>
      <c r="BA623" t="s">
        <v>1208</v>
      </c>
      <c r="BB623" t="s">
        <v>1209</v>
      </c>
      <c r="BD623" t="s">
        <v>1409</v>
      </c>
      <c r="BE623" s="15">
        <v>44224</v>
      </c>
      <c r="BG623" t="s">
        <v>1410</v>
      </c>
      <c r="BH623">
        <v>0.5</v>
      </c>
      <c r="BI623" t="s">
        <v>139</v>
      </c>
      <c r="BJ623" s="15"/>
      <c r="BK623" t="s">
        <v>146</v>
      </c>
      <c r="BL623">
        <v>8</v>
      </c>
      <c r="BM623" s="16">
        <v>44221.583333333299</v>
      </c>
      <c r="BN623">
        <v>8</v>
      </c>
      <c r="BO623" s="16">
        <v>44221.583333333299</v>
      </c>
      <c r="BP623" t="s">
        <v>147</v>
      </c>
      <c r="BQ623" t="s">
        <v>147</v>
      </c>
      <c r="BS623">
        <v>0.5</v>
      </c>
      <c r="BT623" t="b">
        <v>0</v>
      </c>
      <c r="BV623">
        <v>0.5</v>
      </c>
      <c r="BW623">
        <v>0.25</v>
      </c>
      <c r="BX623" t="s">
        <v>1103</v>
      </c>
      <c r="BY623" t="s">
        <v>1400</v>
      </c>
      <c r="BZ623" t="s">
        <v>1401</v>
      </c>
      <c r="CA623" t="s">
        <v>7752</v>
      </c>
      <c r="CB623" t="s">
        <v>6448</v>
      </c>
      <c r="CD623" t="s">
        <v>3440</v>
      </c>
      <c r="CI623">
        <v>42.537714129999998</v>
      </c>
      <c r="CJ623">
        <v>-122.81198139999999</v>
      </c>
      <c r="CK623" t="s">
        <v>294</v>
      </c>
      <c r="CN623" t="s">
        <v>3003</v>
      </c>
      <c r="CO623" t="s">
        <v>298</v>
      </c>
      <c r="CV623" t="s">
        <v>154</v>
      </c>
      <c r="CW623" t="s">
        <v>524</v>
      </c>
      <c r="CX623" t="s">
        <v>2999</v>
      </c>
      <c r="DC623" s="15"/>
      <c r="DH623" t="s">
        <v>146</v>
      </c>
    </row>
    <row r="624" spans="1:112" x14ac:dyDescent="0.25">
      <c r="A624" t="s">
        <v>1400</v>
      </c>
      <c r="B624" t="s">
        <v>1401</v>
      </c>
      <c r="C624" t="s">
        <v>7753</v>
      </c>
      <c r="D624" t="s">
        <v>124</v>
      </c>
      <c r="E624" t="s">
        <v>125</v>
      </c>
      <c r="F624" t="s">
        <v>6642</v>
      </c>
      <c r="G624" s="15">
        <v>44221</v>
      </c>
      <c r="H624" t="s">
        <v>3183</v>
      </c>
      <c r="I624" t="s">
        <v>1197</v>
      </c>
      <c r="J624" s="15">
        <v>44221</v>
      </c>
      <c r="K624" t="s">
        <v>3183</v>
      </c>
      <c r="L624" t="s">
        <v>1197</v>
      </c>
      <c r="T624" t="s">
        <v>7750</v>
      </c>
      <c r="V624" t="s">
        <v>7754</v>
      </c>
      <c r="AA624" t="s">
        <v>1406</v>
      </c>
      <c r="AB624" t="s">
        <v>1400</v>
      </c>
      <c r="AC624" t="s">
        <v>1406</v>
      </c>
      <c r="AD624" t="s">
        <v>1407</v>
      </c>
      <c r="AF624" t="s">
        <v>137</v>
      </c>
      <c r="AG624" t="s">
        <v>1408</v>
      </c>
      <c r="AI624" t="s">
        <v>139</v>
      </c>
      <c r="AK624" t="s">
        <v>140</v>
      </c>
      <c r="AM624" t="s">
        <v>141</v>
      </c>
      <c r="AZ624" t="s">
        <v>1207</v>
      </c>
      <c r="BA624" t="s">
        <v>1208</v>
      </c>
      <c r="BB624" t="s">
        <v>1209</v>
      </c>
      <c r="BD624" t="s">
        <v>1409</v>
      </c>
      <c r="BE624" s="15">
        <v>44224</v>
      </c>
      <c r="BG624" t="s">
        <v>1410</v>
      </c>
      <c r="BH624">
        <v>0.5</v>
      </c>
      <c r="BI624" t="s">
        <v>139</v>
      </c>
      <c r="BJ624" s="15"/>
      <c r="BK624" t="s">
        <v>146</v>
      </c>
      <c r="BL624">
        <v>8</v>
      </c>
      <c r="BM624" s="16">
        <v>44221.635416666701</v>
      </c>
      <c r="BN624">
        <v>8</v>
      </c>
      <c r="BO624" s="16">
        <v>44221.635416666701</v>
      </c>
      <c r="BP624" t="s">
        <v>147</v>
      </c>
      <c r="BQ624" t="s">
        <v>147</v>
      </c>
      <c r="BS624">
        <v>0.5</v>
      </c>
      <c r="BT624" t="b">
        <v>0</v>
      </c>
      <c r="BV624">
        <v>0.5</v>
      </c>
      <c r="BW624">
        <v>0.25</v>
      </c>
      <c r="BX624" t="s">
        <v>1103</v>
      </c>
      <c r="BY624" t="s">
        <v>1400</v>
      </c>
      <c r="BZ624" t="s">
        <v>1401</v>
      </c>
      <c r="CA624" t="s">
        <v>7755</v>
      </c>
      <c r="CB624" t="s">
        <v>6448</v>
      </c>
      <c r="CD624" t="s">
        <v>2998</v>
      </c>
      <c r="CI624">
        <v>42.426830109999997</v>
      </c>
      <c r="CJ624">
        <v>-122.9573795</v>
      </c>
      <c r="CK624" t="s">
        <v>294</v>
      </c>
      <c r="CN624" t="s">
        <v>3003</v>
      </c>
      <c r="CO624" t="s">
        <v>298</v>
      </c>
      <c r="CV624" t="s">
        <v>154</v>
      </c>
      <c r="CW624" t="s">
        <v>524</v>
      </c>
      <c r="CX624" t="s">
        <v>2999</v>
      </c>
      <c r="DC624" s="15"/>
      <c r="DH624" t="s">
        <v>146</v>
      </c>
    </row>
    <row r="625" spans="1:112" x14ac:dyDescent="0.25">
      <c r="A625" t="s">
        <v>1400</v>
      </c>
      <c r="B625" t="s">
        <v>1401</v>
      </c>
      <c r="C625" t="s">
        <v>7756</v>
      </c>
      <c r="D625" t="s">
        <v>124</v>
      </c>
      <c r="E625" t="s">
        <v>125</v>
      </c>
      <c r="F625" t="s">
        <v>6642</v>
      </c>
      <c r="G625" s="15">
        <v>44221</v>
      </c>
      <c r="H625" t="s">
        <v>783</v>
      </c>
      <c r="I625" t="s">
        <v>1197</v>
      </c>
      <c r="J625" s="15">
        <v>44221</v>
      </c>
      <c r="K625" t="s">
        <v>783</v>
      </c>
      <c r="L625" t="s">
        <v>1197</v>
      </c>
      <c r="T625" t="s">
        <v>7750</v>
      </c>
      <c r="V625" t="s">
        <v>7757</v>
      </c>
      <c r="AA625" t="s">
        <v>1406</v>
      </c>
      <c r="AB625" t="s">
        <v>1400</v>
      </c>
      <c r="AC625" t="s">
        <v>1406</v>
      </c>
      <c r="AD625" t="s">
        <v>1407</v>
      </c>
      <c r="AF625" t="s">
        <v>137</v>
      </c>
      <c r="AG625" t="s">
        <v>1408</v>
      </c>
      <c r="AI625" t="s">
        <v>139</v>
      </c>
      <c r="AK625" t="s">
        <v>140</v>
      </c>
      <c r="AM625" t="s">
        <v>141</v>
      </c>
      <c r="AZ625" t="s">
        <v>1207</v>
      </c>
      <c r="BA625" t="s">
        <v>1208</v>
      </c>
      <c r="BB625" t="s">
        <v>1209</v>
      </c>
      <c r="BD625" t="s">
        <v>1409</v>
      </c>
      <c r="BE625" s="15">
        <v>44224</v>
      </c>
      <c r="BG625" t="s">
        <v>1410</v>
      </c>
      <c r="BH625">
        <v>0.5</v>
      </c>
      <c r="BI625" t="s">
        <v>139</v>
      </c>
      <c r="BJ625" s="15"/>
      <c r="BK625" t="s">
        <v>146</v>
      </c>
      <c r="BL625">
        <v>8</v>
      </c>
      <c r="BM625" s="16">
        <v>44221.677083333299</v>
      </c>
      <c r="BN625">
        <v>8</v>
      </c>
      <c r="BO625" s="16">
        <v>44221.677083333299</v>
      </c>
      <c r="BP625" t="s">
        <v>147</v>
      </c>
      <c r="BQ625" t="s">
        <v>147</v>
      </c>
      <c r="BS625">
        <v>0.5</v>
      </c>
      <c r="BT625" t="b">
        <v>0</v>
      </c>
      <c r="BV625">
        <v>0.5</v>
      </c>
      <c r="BW625">
        <v>0.25</v>
      </c>
      <c r="BX625" t="s">
        <v>1103</v>
      </c>
      <c r="BY625" t="s">
        <v>1400</v>
      </c>
      <c r="BZ625" t="s">
        <v>1401</v>
      </c>
      <c r="CA625" t="s">
        <v>7758</v>
      </c>
      <c r="CB625" t="s">
        <v>6448</v>
      </c>
      <c r="CD625" t="s">
        <v>2998</v>
      </c>
      <c r="CI625">
        <v>42.298158409999999</v>
      </c>
      <c r="CJ625">
        <v>-122.83966355</v>
      </c>
      <c r="CN625" t="s">
        <v>3003</v>
      </c>
      <c r="CO625" t="s">
        <v>298</v>
      </c>
      <c r="CV625" t="s">
        <v>154</v>
      </c>
      <c r="CW625" t="s">
        <v>524</v>
      </c>
      <c r="CX625" t="s">
        <v>2999</v>
      </c>
      <c r="DC625" s="15"/>
      <c r="DH625" t="s">
        <v>146</v>
      </c>
    </row>
    <row r="626" spans="1:112" x14ac:dyDescent="0.25">
      <c r="A626" t="s">
        <v>1400</v>
      </c>
      <c r="B626" t="s">
        <v>1401</v>
      </c>
      <c r="C626" t="s">
        <v>7759</v>
      </c>
      <c r="D626" t="s">
        <v>124</v>
      </c>
      <c r="E626" t="s">
        <v>125</v>
      </c>
      <c r="F626" t="s">
        <v>6642</v>
      </c>
      <c r="G626" s="15">
        <v>44221</v>
      </c>
      <c r="H626" t="s">
        <v>188</v>
      </c>
      <c r="I626" t="s">
        <v>1197</v>
      </c>
      <c r="J626" s="15">
        <v>44221</v>
      </c>
      <c r="K626" t="s">
        <v>188</v>
      </c>
      <c r="L626" t="s">
        <v>1197</v>
      </c>
      <c r="T626" t="s">
        <v>7750</v>
      </c>
      <c r="V626" t="s">
        <v>7760</v>
      </c>
      <c r="AA626" t="s">
        <v>1406</v>
      </c>
      <c r="AB626" t="s">
        <v>1400</v>
      </c>
      <c r="AC626" t="s">
        <v>1406</v>
      </c>
      <c r="AD626" t="s">
        <v>1407</v>
      </c>
      <c r="AF626" t="s">
        <v>137</v>
      </c>
      <c r="AG626" t="s">
        <v>1408</v>
      </c>
      <c r="AI626" t="s">
        <v>139</v>
      </c>
      <c r="AK626" t="s">
        <v>140</v>
      </c>
      <c r="AM626" t="s">
        <v>141</v>
      </c>
      <c r="AZ626" t="s">
        <v>1207</v>
      </c>
      <c r="BA626" t="s">
        <v>1208</v>
      </c>
      <c r="BB626" t="s">
        <v>1209</v>
      </c>
      <c r="BD626" t="s">
        <v>1409</v>
      </c>
      <c r="BE626" s="15">
        <v>44224</v>
      </c>
      <c r="BG626" t="s">
        <v>1410</v>
      </c>
      <c r="BH626">
        <v>0.5</v>
      </c>
      <c r="BI626" t="s">
        <v>139</v>
      </c>
      <c r="BJ626" s="15"/>
      <c r="BK626" t="s">
        <v>146</v>
      </c>
      <c r="BL626">
        <v>8</v>
      </c>
      <c r="BM626" s="16">
        <v>44221.791666666701</v>
      </c>
      <c r="BN626">
        <v>8</v>
      </c>
      <c r="BO626" s="16">
        <v>44221.791666666701</v>
      </c>
      <c r="BP626" t="s">
        <v>147</v>
      </c>
      <c r="BQ626" t="s">
        <v>147</v>
      </c>
      <c r="BS626">
        <v>0.5</v>
      </c>
      <c r="BT626" t="b">
        <v>0</v>
      </c>
      <c r="BV626">
        <v>0.5</v>
      </c>
      <c r="BW626">
        <v>0.25</v>
      </c>
      <c r="BX626" t="s">
        <v>1103</v>
      </c>
      <c r="BY626" t="s">
        <v>1400</v>
      </c>
      <c r="BZ626" t="s">
        <v>1401</v>
      </c>
      <c r="CA626" t="s">
        <v>7761</v>
      </c>
      <c r="CB626" t="s">
        <v>6448</v>
      </c>
      <c r="CD626" t="s">
        <v>7762</v>
      </c>
      <c r="CI626">
        <v>43.332554180000002</v>
      </c>
      <c r="CJ626">
        <v>-123.00547770999999</v>
      </c>
      <c r="CN626" t="s">
        <v>3003</v>
      </c>
      <c r="CO626" t="s">
        <v>298</v>
      </c>
      <c r="CV626" t="s">
        <v>154</v>
      </c>
      <c r="CW626" t="s">
        <v>524</v>
      </c>
      <c r="CX626" t="s">
        <v>400</v>
      </c>
      <c r="DC626" s="15"/>
      <c r="DH626" t="s">
        <v>146</v>
      </c>
    </row>
    <row r="627" spans="1:112" x14ac:dyDescent="0.25">
      <c r="A627" t="s">
        <v>1400</v>
      </c>
      <c r="B627" t="s">
        <v>1401</v>
      </c>
      <c r="C627" t="s">
        <v>7763</v>
      </c>
      <c r="D627" t="s">
        <v>124</v>
      </c>
      <c r="E627" t="s">
        <v>125</v>
      </c>
      <c r="F627" t="s">
        <v>6642</v>
      </c>
      <c r="G627" s="15">
        <v>44221</v>
      </c>
      <c r="H627" t="s">
        <v>2011</v>
      </c>
      <c r="I627" t="s">
        <v>1197</v>
      </c>
      <c r="J627" s="15">
        <v>44221</v>
      </c>
      <c r="K627" t="s">
        <v>2011</v>
      </c>
      <c r="L627" t="s">
        <v>1197</v>
      </c>
      <c r="T627" t="s">
        <v>7750</v>
      </c>
      <c r="V627" t="s">
        <v>7764</v>
      </c>
      <c r="AA627" t="s">
        <v>1406</v>
      </c>
      <c r="AB627" t="s">
        <v>1400</v>
      </c>
      <c r="AC627" t="s">
        <v>1406</v>
      </c>
      <c r="AD627" t="s">
        <v>1407</v>
      </c>
      <c r="AF627" t="s">
        <v>137</v>
      </c>
      <c r="AG627" t="s">
        <v>1408</v>
      </c>
      <c r="AI627" t="s">
        <v>139</v>
      </c>
      <c r="AK627" t="s">
        <v>140</v>
      </c>
      <c r="AM627" t="s">
        <v>141</v>
      </c>
      <c r="AZ627" t="s">
        <v>1207</v>
      </c>
      <c r="BA627" t="s">
        <v>1208</v>
      </c>
      <c r="BB627" t="s">
        <v>1209</v>
      </c>
      <c r="BD627" t="s">
        <v>1409</v>
      </c>
      <c r="BE627" s="15">
        <v>44224</v>
      </c>
      <c r="BG627" t="s">
        <v>1410</v>
      </c>
      <c r="BH627">
        <v>0.5</v>
      </c>
      <c r="BI627" t="s">
        <v>139</v>
      </c>
      <c r="BJ627" s="15"/>
      <c r="BK627" t="s">
        <v>146</v>
      </c>
      <c r="BL627">
        <v>8</v>
      </c>
      <c r="BM627" s="16">
        <v>44221.888888888898</v>
      </c>
      <c r="BN627">
        <v>8</v>
      </c>
      <c r="BO627" s="16">
        <v>44221.888888888898</v>
      </c>
      <c r="BP627" t="s">
        <v>147</v>
      </c>
      <c r="BQ627" t="s">
        <v>147</v>
      </c>
      <c r="BS627">
        <v>0.5</v>
      </c>
      <c r="BT627" t="b">
        <v>0</v>
      </c>
      <c r="BV627">
        <v>0.5</v>
      </c>
      <c r="BW627">
        <v>0.25</v>
      </c>
      <c r="BX627" t="s">
        <v>1103</v>
      </c>
      <c r="BY627" t="s">
        <v>1400</v>
      </c>
      <c r="BZ627" t="s">
        <v>1401</v>
      </c>
      <c r="CA627" t="s">
        <v>7765</v>
      </c>
      <c r="CB627" t="s">
        <v>6448</v>
      </c>
      <c r="CD627" t="s">
        <v>7766</v>
      </c>
      <c r="CI627">
        <v>44.145110000000003</v>
      </c>
      <c r="CJ627">
        <v>-122.58919</v>
      </c>
      <c r="CN627" t="s">
        <v>1971</v>
      </c>
      <c r="CO627" t="s">
        <v>298</v>
      </c>
      <c r="CV627" t="s">
        <v>154</v>
      </c>
      <c r="CW627" t="s">
        <v>524</v>
      </c>
      <c r="CX627" t="s">
        <v>3106</v>
      </c>
      <c r="DC627" s="15"/>
      <c r="DH627" t="s">
        <v>146</v>
      </c>
    </row>
    <row r="628" spans="1:112" x14ac:dyDescent="0.25">
      <c r="A628" t="s">
        <v>1400</v>
      </c>
      <c r="B628" t="s">
        <v>1401</v>
      </c>
      <c r="C628" t="s">
        <v>7767</v>
      </c>
      <c r="D628" t="s">
        <v>124</v>
      </c>
      <c r="E628" t="s">
        <v>125</v>
      </c>
      <c r="F628" t="s">
        <v>6642</v>
      </c>
      <c r="G628" s="15">
        <v>44222</v>
      </c>
      <c r="H628" t="s">
        <v>1236</v>
      </c>
      <c r="I628" t="s">
        <v>1197</v>
      </c>
      <c r="J628" s="15">
        <v>44222</v>
      </c>
      <c r="K628" t="s">
        <v>1236</v>
      </c>
      <c r="L628" t="s">
        <v>1197</v>
      </c>
      <c r="T628" t="s">
        <v>7750</v>
      </c>
      <c r="V628" t="s">
        <v>7768</v>
      </c>
      <c r="AA628" t="s">
        <v>1406</v>
      </c>
      <c r="AB628" t="s">
        <v>1400</v>
      </c>
      <c r="AC628" t="s">
        <v>1406</v>
      </c>
      <c r="AD628" t="s">
        <v>1407</v>
      </c>
      <c r="AF628" t="s">
        <v>137</v>
      </c>
      <c r="AG628" t="s">
        <v>1408</v>
      </c>
      <c r="AI628" t="s">
        <v>139</v>
      </c>
      <c r="AK628" t="s">
        <v>140</v>
      </c>
      <c r="AM628" t="s">
        <v>141</v>
      </c>
      <c r="AZ628" t="s">
        <v>1207</v>
      </c>
      <c r="BA628" t="s">
        <v>1208</v>
      </c>
      <c r="BB628" t="s">
        <v>1209</v>
      </c>
      <c r="BD628" t="s">
        <v>1409</v>
      </c>
      <c r="BE628" s="15">
        <v>44224</v>
      </c>
      <c r="BG628" t="s">
        <v>1410</v>
      </c>
      <c r="BH628">
        <v>0.5</v>
      </c>
      <c r="BI628" t="s">
        <v>139</v>
      </c>
      <c r="BJ628" s="15"/>
      <c r="BK628" t="s">
        <v>146</v>
      </c>
      <c r="BL628">
        <v>8</v>
      </c>
      <c r="BM628" s="16">
        <v>44222.708333333299</v>
      </c>
      <c r="BN628">
        <v>8</v>
      </c>
      <c r="BO628" s="16">
        <v>44222.708333333299</v>
      </c>
      <c r="BP628" t="s">
        <v>147</v>
      </c>
      <c r="BQ628" t="s">
        <v>147</v>
      </c>
      <c r="BS628">
        <v>0.5</v>
      </c>
      <c r="BT628" t="b">
        <v>0</v>
      </c>
      <c r="BV628">
        <v>0.5</v>
      </c>
      <c r="BW628">
        <v>0.25</v>
      </c>
      <c r="BX628" t="s">
        <v>1103</v>
      </c>
      <c r="BY628" t="s">
        <v>1400</v>
      </c>
      <c r="BZ628" t="s">
        <v>1401</v>
      </c>
      <c r="CA628" t="s">
        <v>7769</v>
      </c>
      <c r="CB628" t="s">
        <v>6448</v>
      </c>
      <c r="CD628" t="s">
        <v>3658</v>
      </c>
      <c r="CI628">
        <v>44.788853119999999</v>
      </c>
      <c r="CJ628">
        <v>-122.61799689999999</v>
      </c>
      <c r="CK628" t="s">
        <v>294</v>
      </c>
      <c r="CN628" t="s">
        <v>3003</v>
      </c>
      <c r="CO628" t="s">
        <v>298</v>
      </c>
      <c r="CV628" t="s">
        <v>154</v>
      </c>
      <c r="CW628" t="s">
        <v>524</v>
      </c>
      <c r="CX628" t="s">
        <v>4096</v>
      </c>
      <c r="DC628" s="15"/>
      <c r="DH628" t="s">
        <v>146</v>
      </c>
    </row>
    <row r="629" spans="1:112" x14ac:dyDescent="0.25">
      <c r="A629" t="s">
        <v>1400</v>
      </c>
      <c r="B629" t="s">
        <v>1401</v>
      </c>
      <c r="C629" t="s">
        <v>7770</v>
      </c>
      <c r="D629" t="s">
        <v>124</v>
      </c>
      <c r="E629" t="s">
        <v>125</v>
      </c>
      <c r="F629" t="s">
        <v>6642</v>
      </c>
      <c r="G629" s="15">
        <v>44222</v>
      </c>
      <c r="H629" t="s">
        <v>2158</v>
      </c>
      <c r="I629" t="s">
        <v>1197</v>
      </c>
      <c r="J629" s="15">
        <v>44222</v>
      </c>
      <c r="K629" t="s">
        <v>2158</v>
      </c>
      <c r="L629" t="s">
        <v>1197</v>
      </c>
      <c r="T629" t="s">
        <v>7750</v>
      </c>
      <c r="V629" t="s">
        <v>7771</v>
      </c>
      <c r="AA629" t="s">
        <v>1406</v>
      </c>
      <c r="AB629" t="s">
        <v>1400</v>
      </c>
      <c r="AC629" t="s">
        <v>1406</v>
      </c>
      <c r="AD629" t="s">
        <v>1407</v>
      </c>
      <c r="AF629" t="s">
        <v>137</v>
      </c>
      <c r="AG629" t="s">
        <v>1408</v>
      </c>
      <c r="AI629" t="s">
        <v>139</v>
      </c>
      <c r="AK629" t="s">
        <v>140</v>
      </c>
      <c r="AM629" t="s">
        <v>141</v>
      </c>
      <c r="AZ629" t="s">
        <v>1207</v>
      </c>
      <c r="BA629" t="s">
        <v>1208</v>
      </c>
      <c r="BB629" t="s">
        <v>1209</v>
      </c>
      <c r="BD629" t="s">
        <v>1409</v>
      </c>
      <c r="BE629" s="15">
        <v>44224</v>
      </c>
      <c r="BG629" t="s">
        <v>1410</v>
      </c>
      <c r="BH629">
        <v>0.5</v>
      </c>
      <c r="BI629" t="s">
        <v>139</v>
      </c>
      <c r="BJ629" s="15"/>
      <c r="BK629" t="s">
        <v>146</v>
      </c>
      <c r="BL629">
        <v>8</v>
      </c>
      <c r="BM629" s="16">
        <v>44222.875</v>
      </c>
      <c r="BN629">
        <v>8</v>
      </c>
      <c r="BO629" s="16">
        <v>44222.875</v>
      </c>
      <c r="BP629" t="s">
        <v>147</v>
      </c>
      <c r="BQ629" t="s">
        <v>147</v>
      </c>
      <c r="BS629">
        <v>0.5</v>
      </c>
      <c r="BT629" t="b">
        <v>0</v>
      </c>
      <c r="BV629">
        <v>0.5</v>
      </c>
      <c r="BW629">
        <v>0.25</v>
      </c>
      <c r="BX629" t="s">
        <v>1103</v>
      </c>
      <c r="BY629" t="s">
        <v>1400</v>
      </c>
      <c r="BZ629" t="s">
        <v>1401</v>
      </c>
      <c r="CA629" t="s">
        <v>7772</v>
      </c>
      <c r="CB629" t="s">
        <v>6448</v>
      </c>
      <c r="CD629" t="s">
        <v>4113</v>
      </c>
      <c r="CI629">
        <v>45.16686</v>
      </c>
      <c r="CJ629">
        <v>-122.15600000000001</v>
      </c>
      <c r="CN629" t="s">
        <v>3003</v>
      </c>
      <c r="CO629" t="s">
        <v>298</v>
      </c>
      <c r="CV629" t="s">
        <v>154</v>
      </c>
      <c r="CW629" t="s">
        <v>524</v>
      </c>
      <c r="CX629" t="s">
        <v>3706</v>
      </c>
      <c r="DC629" s="15"/>
      <c r="DH629" t="s">
        <v>146</v>
      </c>
    </row>
    <row r="630" spans="1:112" x14ac:dyDescent="0.25">
      <c r="A630" t="s">
        <v>1400</v>
      </c>
      <c r="B630" t="s">
        <v>1401</v>
      </c>
      <c r="C630" t="s">
        <v>7773</v>
      </c>
      <c r="D630" t="s">
        <v>124</v>
      </c>
      <c r="E630" t="s">
        <v>125</v>
      </c>
      <c r="F630" t="s">
        <v>6642</v>
      </c>
      <c r="G630" s="15">
        <v>44312</v>
      </c>
      <c r="H630" t="s">
        <v>1818</v>
      </c>
      <c r="I630" t="s">
        <v>1197</v>
      </c>
      <c r="J630" s="15">
        <v>44312</v>
      </c>
      <c r="K630" t="s">
        <v>1818</v>
      </c>
      <c r="L630" t="s">
        <v>1197</v>
      </c>
      <c r="T630" t="s">
        <v>7750</v>
      </c>
      <c r="V630" t="s">
        <v>7757</v>
      </c>
      <c r="AA630" t="s">
        <v>1406</v>
      </c>
      <c r="AB630" t="s">
        <v>1400</v>
      </c>
      <c r="AC630" t="s">
        <v>1406</v>
      </c>
      <c r="AD630" t="s">
        <v>1407</v>
      </c>
      <c r="AF630" t="s">
        <v>137</v>
      </c>
      <c r="AG630" t="s">
        <v>1408</v>
      </c>
      <c r="AI630" t="s">
        <v>139</v>
      </c>
      <c r="AK630" t="s">
        <v>140</v>
      </c>
      <c r="AM630" t="s">
        <v>141</v>
      </c>
      <c r="AZ630" t="s">
        <v>1207</v>
      </c>
      <c r="BA630" t="s">
        <v>1208</v>
      </c>
      <c r="BB630" t="s">
        <v>1209</v>
      </c>
      <c r="BD630" t="s">
        <v>1409</v>
      </c>
      <c r="BE630" s="15">
        <v>44316</v>
      </c>
      <c r="BG630" t="s">
        <v>1410</v>
      </c>
      <c r="BH630">
        <v>0.5</v>
      </c>
      <c r="BI630" t="s">
        <v>139</v>
      </c>
      <c r="BJ630" s="15"/>
      <c r="BK630" t="s">
        <v>146</v>
      </c>
      <c r="BL630">
        <v>8</v>
      </c>
      <c r="BM630" s="16">
        <v>44312.6694444444</v>
      </c>
      <c r="BN630">
        <v>8</v>
      </c>
      <c r="BO630" s="16">
        <v>44312.6694444444</v>
      </c>
      <c r="BP630" t="s">
        <v>147</v>
      </c>
      <c r="BQ630" t="s">
        <v>147</v>
      </c>
      <c r="BS630">
        <v>0.5</v>
      </c>
      <c r="BT630" t="b">
        <v>0</v>
      </c>
      <c r="BV630">
        <v>0.5</v>
      </c>
      <c r="BW630">
        <v>0.25</v>
      </c>
      <c r="BX630" t="s">
        <v>1103</v>
      </c>
      <c r="BY630" t="s">
        <v>1400</v>
      </c>
      <c r="BZ630" t="s">
        <v>1401</v>
      </c>
      <c r="CA630" t="s">
        <v>7758</v>
      </c>
      <c r="CB630" t="s">
        <v>6448</v>
      </c>
      <c r="CD630" t="s">
        <v>2998</v>
      </c>
      <c r="CI630">
        <v>42.298158409999999</v>
      </c>
      <c r="CJ630">
        <v>-122.83966355</v>
      </c>
      <c r="CN630" t="s">
        <v>3003</v>
      </c>
      <c r="CO630" t="s">
        <v>298</v>
      </c>
      <c r="CV630" t="s">
        <v>154</v>
      </c>
      <c r="CW630" t="s">
        <v>524</v>
      </c>
      <c r="CX630" t="s">
        <v>2999</v>
      </c>
      <c r="DC630" s="15"/>
      <c r="DH630" t="s">
        <v>146</v>
      </c>
    </row>
    <row r="631" spans="1:112" x14ac:dyDescent="0.25">
      <c r="A631" t="s">
        <v>1400</v>
      </c>
      <c r="B631" t="s">
        <v>1401</v>
      </c>
      <c r="C631" t="s">
        <v>7774</v>
      </c>
      <c r="D631" t="s">
        <v>124</v>
      </c>
      <c r="E631" t="s">
        <v>125</v>
      </c>
      <c r="F631" t="s">
        <v>6642</v>
      </c>
      <c r="G631" s="15">
        <v>44312</v>
      </c>
      <c r="H631" t="s">
        <v>607</v>
      </c>
      <c r="I631" t="s">
        <v>1197</v>
      </c>
      <c r="J631" s="15">
        <v>44312</v>
      </c>
      <c r="K631" t="s">
        <v>607</v>
      </c>
      <c r="L631" t="s">
        <v>1197</v>
      </c>
      <c r="T631" t="s">
        <v>7750</v>
      </c>
      <c r="V631" t="s">
        <v>7754</v>
      </c>
      <c r="AA631" t="s">
        <v>1406</v>
      </c>
      <c r="AB631" t="s">
        <v>1400</v>
      </c>
      <c r="AC631" t="s">
        <v>1406</v>
      </c>
      <c r="AD631" t="s">
        <v>1407</v>
      </c>
      <c r="AF631" t="s">
        <v>137</v>
      </c>
      <c r="AG631" t="s">
        <v>1408</v>
      </c>
      <c r="AI631" t="s">
        <v>139</v>
      </c>
      <c r="AK631" t="s">
        <v>140</v>
      </c>
      <c r="AM631" t="s">
        <v>141</v>
      </c>
      <c r="AZ631" t="s">
        <v>1207</v>
      </c>
      <c r="BA631" t="s">
        <v>1208</v>
      </c>
      <c r="BB631" t="s">
        <v>1209</v>
      </c>
      <c r="BD631" t="s">
        <v>1409</v>
      </c>
      <c r="BE631" s="15">
        <v>44316</v>
      </c>
      <c r="BG631" t="s">
        <v>1410</v>
      </c>
      <c r="BH631">
        <v>0.5</v>
      </c>
      <c r="BI631" t="s">
        <v>139</v>
      </c>
      <c r="BJ631" s="15"/>
      <c r="BK631" t="s">
        <v>146</v>
      </c>
      <c r="BL631">
        <v>8</v>
      </c>
      <c r="BM631" s="16">
        <v>44312.746527777803</v>
      </c>
      <c r="BN631">
        <v>8</v>
      </c>
      <c r="BO631" s="16">
        <v>44312.746527777803</v>
      </c>
      <c r="BP631" t="s">
        <v>147</v>
      </c>
      <c r="BQ631" t="s">
        <v>147</v>
      </c>
      <c r="BS631">
        <v>0.5</v>
      </c>
      <c r="BT631" t="b">
        <v>0</v>
      </c>
      <c r="BV631">
        <v>0.5</v>
      </c>
      <c r="BW631">
        <v>0.25</v>
      </c>
      <c r="BX631" t="s">
        <v>1103</v>
      </c>
      <c r="BY631" t="s">
        <v>1400</v>
      </c>
      <c r="BZ631" t="s">
        <v>1401</v>
      </c>
      <c r="CA631" t="s">
        <v>7755</v>
      </c>
      <c r="CB631" t="s">
        <v>6448</v>
      </c>
      <c r="CD631" t="s">
        <v>2998</v>
      </c>
      <c r="CI631">
        <v>42.426830109999997</v>
      </c>
      <c r="CJ631">
        <v>-122.9573795</v>
      </c>
      <c r="CK631" t="s">
        <v>294</v>
      </c>
      <c r="CN631" t="s">
        <v>3003</v>
      </c>
      <c r="CO631" t="s">
        <v>298</v>
      </c>
      <c r="CV631" t="s">
        <v>154</v>
      </c>
      <c r="CW631" t="s">
        <v>524</v>
      </c>
      <c r="CX631" t="s">
        <v>2999</v>
      </c>
      <c r="DC631" s="15"/>
      <c r="DH631" t="s">
        <v>146</v>
      </c>
    </row>
    <row r="632" spans="1:112" x14ac:dyDescent="0.25">
      <c r="A632" t="s">
        <v>1400</v>
      </c>
      <c r="B632" t="s">
        <v>1401</v>
      </c>
      <c r="C632" t="s">
        <v>7775</v>
      </c>
      <c r="D632" t="s">
        <v>124</v>
      </c>
      <c r="E632" t="s">
        <v>125</v>
      </c>
      <c r="F632" t="s">
        <v>6642</v>
      </c>
      <c r="G632" s="15">
        <v>44312</v>
      </c>
      <c r="H632" t="s">
        <v>212</v>
      </c>
      <c r="I632" t="s">
        <v>1197</v>
      </c>
      <c r="J632" s="15">
        <v>44312</v>
      </c>
      <c r="K632" t="s">
        <v>212</v>
      </c>
      <c r="L632" t="s">
        <v>1197</v>
      </c>
      <c r="T632" t="s">
        <v>7750</v>
      </c>
      <c r="V632" t="s">
        <v>7751</v>
      </c>
      <c r="AA632" t="s">
        <v>1406</v>
      </c>
      <c r="AB632" t="s">
        <v>1400</v>
      </c>
      <c r="AC632" t="s">
        <v>1406</v>
      </c>
      <c r="AD632" t="s">
        <v>1407</v>
      </c>
      <c r="AF632" t="s">
        <v>137</v>
      </c>
      <c r="AG632" t="s">
        <v>1408</v>
      </c>
      <c r="AI632" t="s">
        <v>139</v>
      </c>
      <c r="AK632" t="s">
        <v>140</v>
      </c>
      <c r="AM632" t="s">
        <v>141</v>
      </c>
      <c r="AZ632" t="s">
        <v>1207</v>
      </c>
      <c r="BA632" t="s">
        <v>1208</v>
      </c>
      <c r="BB632" t="s">
        <v>1209</v>
      </c>
      <c r="BD632" t="s">
        <v>1409</v>
      </c>
      <c r="BE632" s="15">
        <v>44316</v>
      </c>
      <c r="BG632" t="s">
        <v>1410</v>
      </c>
      <c r="BH632">
        <v>0.5</v>
      </c>
      <c r="BI632" t="s">
        <v>139</v>
      </c>
      <c r="BJ632" s="15"/>
      <c r="BK632" t="s">
        <v>146</v>
      </c>
      <c r="BL632">
        <v>8</v>
      </c>
      <c r="BM632" s="16">
        <v>44312.798611111102</v>
      </c>
      <c r="BN632">
        <v>8</v>
      </c>
      <c r="BO632" s="16">
        <v>44312.798611111102</v>
      </c>
      <c r="BP632" t="s">
        <v>147</v>
      </c>
      <c r="BQ632" t="s">
        <v>147</v>
      </c>
      <c r="BS632">
        <v>0.5</v>
      </c>
      <c r="BT632" t="b">
        <v>0</v>
      </c>
      <c r="BV632">
        <v>0.5</v>
      </c>
      <c r="BW632">
        <v>0.25</v>
      </c>
      <c r="BX632" t="s">
        <v>1103</v>
      </c>
      <c r="BY632" t="s">
        <v>1400</v>
      </c>
      <c r="BZ632" t="s">
        <v>1401</v>
      </c>
      <c r="CA632" t="s">
        <v>7752</v>
      </c>
      <c r="CB632" t="s">
        <v>6448</v>
      </c>
      <c r="CD632" t="s">
        <v>3440</v>
      </c>
      <c r="CI632">
        <v>42.537714129999998</v>
      </c>
      <c r="CJ632">
        <v>-122.81198139999999</v>
      </c>
      <c r="CK632" t="s">
        <v>294</v>
      </c>
      <c r="CN632" t="s">
        <v>3003</v>
      </c>
      <c r="CO632" t="s">
        <v>298</v>
      </c>
      <c r="CV632" t="s">
        <v>154</v>
      </c>
      <c r="CW632" t="s">
        <v>524</v>
      </c>
      <c r="CX632" t="s">
        <v>2999</v>
      </c>
      <c r="DC632" s="15"/>
      <c r="DH632" t="s">
        <v>146</v>
      </c>
    </row>
    <row r="633" spans="1:112" x14ac:dyDescent="0.25">
      <c r="A633" t="s">
        <v>1400</v>
      </c>
      <c r="B633" t="s">
        <v>1401</v>
      </c>
      <c r="C633" t="s">
        <v>7776</v>
      </c>
      <c r="D633" t="s">
        <v>124</v>
      </c>
      <c r="E633" t="s">
        <v>125</v>
      </c>
      <c r="F633" t="s">
        <v>6642</v>
      </c>
      <c r="G633" s="15">
        <v>44312</v>
      </c>
      <c r="H633" t="s">
        <v>2079</v>
      </c>
      <c r="I633" t="s">
        <v>1197</v>
      </c>
      <c r="J633" s="15">
        <v>44312</v>
      </c>
      <c r="K633" t="s">
        <v>2079</v>
      </c>
      <c r="L633" t="s">
        <v>1197</v>
      </c>
      <c r="T633" t="s">
        <v>7750</v>
      </c>
      <c r="V633" t="s">
        <v>7760</v>
      </c>
      <c r="AA633" t="s">
        <v>1406</v>
      </c>
      <c r="AB633" t="s">
        <v>1400</v>
      </c>
      <c r="AC633" t="s">
        <v>1406</v>
      </c>
      <c r="AD633" t="s">
        <v>1407</v>
      </c>
      <c r="AF633" t="s">
        <v>137</v>
      </c>
      <c r="AG633" t="s">
        <v>1408</v>
      </c>
      <c r="AI633" t="s">
        <v>139</v>
      </c>
      <c r="AK633" t="s">
        <v>140</v>
      </c>
      <c r="AM633" t="s">
        <v>141</v>
      </c>
      <c r="AZ633" t="s">
        <v>1207</v>
      </c>
      <c r="BA633" t="s">
        <v>1208</v>
      </c>
      <c r="BB633" t="s">
        <v>1209</v>
      </c>
      <c r="BD633" t="s">
        <v>1409</v>
      </c>
      <c r="BE633" s="15">
        <v>44316</v>
      </c>
      <c r="BG633" t="s">
        <v>1410</v>
      </c>
      <c r="BH633">
        <v>0.5</v>
      </c>
      <c r="BI633" t="s">
        <v>139</v>
      </c>
      <c r="BJ633" s="15"/>
      <c r="BK633" t="s">
        <v>146</v>
      </c>
      <c r="BL633">
        <v>8</v>
      </c>
      <c r="BM633" s="16">
        <v>44312.930555555598</v>
      </c>
      <c r="BN633">
        <v>8</v>
      </c>
      <c r="BO633" s="16">
        <v>44312.930555555598</v>
      </c>
      <c r="BP633" t="s">
        <v>147</v>
      </c>
      <c r="BQ633" t="s">
        <v>147</v>
      </c>
      <c r="BS633">
        <v>0.5</v>
      </c>
      <c r="BT633" t="b">
        <v>0</v>
      </c>
      <c r="BV633">
        <v>0.5</v>
      </c>
      <c r="BW633">
        <v>0.25</v>
      </c>
      <c r="BX633" t="s">
        <v>1103</v>
      </c>
      <c r="BY633" t="s">
        <v>1400</v>
      </c>
      <c r="BZ633" t="s">
        <v>1401</v>
      </c>
      <c r="CA633" t="s">
        <v>7761</v>
      </c>
      <c r="CB633" t="s">
        <v>6448</v>
      </c>
      <c r="CD633" t="s">
        <v>7762</v>
      </c>
      <c r="CI633">
        <v>43.332554180000002</v>
      </c>
      <c r="CJ633">
        <v>-123.00547770999999</v>
      </c>
      <c r="CN633" t="s">
        <v>3003</v>
      </c>
      <c r="CO633" t="s">
        <v>298</v>
      </c>
      <c r="CV633" t="s">
        <v>154</v>
      </c>
      <c r="CW633" t="s">
        <v>524</v>
      </c>
      <c r="CX633" t="s">
        <v>400</v>
      </c>
      <c r="DC633" s="15"/>
      <c r="DH633" t="s">
        <v>146</v>
      </c>
    </row>
    <row r="634" spans="1:112" x14ac:dyDescent="0.25">
      <c r="A634" t="s">
        <v>1400</v>
      </c>
      <c r="B634" t="s">
        <v>1401</v>
      </c>
      <c r="C634" t="s">
        <v>7777</v>
      </c>
      <c r="D634" t="s">
        <v>124</v>
      </c>
      <c r="E634" t="s">
        <v>125</v>
      </c>
      <c r="F634" t="s">
        <v>6642</v>
      </c>
      <c r="G634" s="15">
        <v>44313</v>
      </c>
      <c r="H634" t="s">
        <v>986</v>
      </c>
      <c r="I634" t="s">
        <v>1197</v>
      </c>
      <c r="J634" s="15">
        <v>44313</v>
      </c>
      <c r="K634" t="s">
        <v>986</v>
      </c>
      <c r="L634" t="s">
        <v>1197</v>
      </c>
      <c r="T634" t="s">
        <v>7750</v>
      </c>
      <c r="V634" t="s">
        <v>7764</v>
      </c>
      <c r="AA634" t="s">
        <v>1406</v>
      </c>
      <c r="AB634" t="s">
        <v>1400</v>
      </c>
      <c r="AC634" t="s">
        <v>1406</v>
      </c>
      <c r="AD634" t="s">
        <v>1407</v>
      </c>
      <c r="AF634" t="s">
        <v>137</v>
      </c>
      <c r="AG634" t="s">
        <v>1408</v>
      </c>
      <c r="AI634" t="s">
        <v>139</v>
      </c>
      <c r="AK634" t="s">
        <v>140</v>
      </c>
      <c r="AM634" t="s">
        <v>141</v>
      </c>
      <c r="AZ634" t="s">
        <v>1207</v>
      </c>
      <c r="BA634" t="s">
        <v>1208</v>
      </c>
      <c r="BB634" t="s">
        <v>1209</v>
      </c>
      <c r="BD634" t="s">
        <v>1409</v>
      </c>
      <c r="BE634" s="15">
        <v>44316</v>
      </c>
      <c r="BG634" t="s">
        <v>1410</v>
      </c>
      <c r="BH634">
        <v>0.5</v>
      </c>
      <c r="BI634" t="s">
        <v>139</v>
      </c>
      <c r="BJ634" s="15"/>
      <c r="BK634" t="s">
        <v>146</v>
      </c>
      <c r="BL634">
        <v>8</v>
      </c>
      <c r="BM634" s="16">
        <v>44313.756944444402</v>
      </c>
      <c r="BN634">
        <v>8</v>
      </c>
      <c r="BO634" s="16">
        <v>44313.756944444402</v>
      </c>
      <c r="BP634" t="s">
        <v>147</v>
      </c>
      <c r="BQ634" t="s">
        <v>147</v>
      </c>
      <c r="BS634">
        <v>0.5</v>
      </c>
      <c r="BT634" t="b">
        <v>0</v>
      </c>
      <c r="BV634">
        <v>0.5</v>
      </c>
      <c r="BW634">
        <v>0.25</v>
      </c>
      <c r="BX634" t="s">
        <v>1103</v>
      </c>
      <c r="BY634" t="s">
        <v>1400</v>
      </c>
      <c r="BZ634" t="s">
        <v>1401</v>
      </c>
      <c r="CA634" t="s">
        <v>7765</v>
      </c>
      <c r="CB634" t="s">
        <v>6448</v>
      </c>
      <c r="CD634" t="s">
        <v>7766</v>
      </c>
      <c r="CI634">
        <v>44.145110000000003</v>
      </c>
      <c r="CJ634">
        <v>-122.58919</v>
      </c>
      <c r="CN634" t="s">
        <v>1971</v>
      </c>
      <c r="CO634" t="s">
        <v>298</v>
      </c>
      <c r="CV634" t="s">
        <v>154</v>
      </c>
      <c r="CW634" t="s">
        <v>524</v>
      </c>
      <c r="CX634" t="s">
        <v>3106</v>
      </c>
      <c r="DC634" s="15"/>
      <c r="DH634" t="s">
        <v>146</v>
      </c>
    </row>
    <row r="635" spans="1:112" x14ac:dyDescent="0.25">
      <c r="A635" t="s">
        <v>1400</v>
      </c>
      <c r="B635" t="s">
        <v>1401</v>
      </c>
      <c r="C635" t="s">
        <v>7778</v>
      </c>
      <c r="D635" t="s">
        <v>124</v>
      </c>
      <c r="E635" t="s">
        <v>125</v>
      </c>
      <c r="F635" t="s">
        <v>6642</v>
      </c>
      <c r="G635" s="15">
        <v>44313</v>
      </c>
      <c r="H635" t="s">
        <v>7779</v>
      </c>
      <c r="I635" t="s">
        <v>1197</v>
      </c>
      <c r="J635" s="15">
        <v>44313</v>
      </c>
      <c r="K635" t="s">
        <v>7779</v>
      </c>
      <c r="L635" t="s">
        <v>1197</v>
      </c>
      <c r="T635" t="s">
        <v>7750</v>
      </c>
      <c r="V635" t="s">
        <v>7768</v>
      </c>
      <c r="AA635" t="s">
        <v>1406</v>
      </c>
      <c r="AB635" t="s">
        <v>1400</v>
      </c>
      <c r="AC635" t="s">
        <v>1406</v>
      </c>
      <c r="AD635" t="s">
        <v>1407</v>
      </c>
      <c r="AF635" t="s">
        <v>137</v>
      </c>
      <c r="AG635" t="s">
        <v>1408</v>
      </c>
      <c r="AI635" t="s">
        <v>139</v>
      </c>
      <c r="AK635" t="s">
        <v>140</v>
      </c>
      <c r="AM635" t="s">
        <v>141</v>
      </c>
      <c r="AZ635" t="s">
        <v>1207</v>
      </c>
      <c r="BA635" t="s">
        <v>1208</v>
      </c>
      <c r="BB635" t="s">
        <v>1209</v>
      </c>
      <c r="BD635" t="s">
        <v>1409</v>
      </c>
      <c r="BE635" s="15">
        <v>44316</v>
      </c>
      <c r="BG635" t="s">
        <v>1410</v>
      </c>
      <c r="BH635">
        <v>0.5</v>
      </c>
      <c r="BI635" t="s">
        <v>139</v>
      </c>
      <c r="BJ635" s="15"/>
      <c r="BK635" t="s">
        <v>146</v>
      </c>
      <c r="BL635">
        <v>8</v>
      </c>
      <c r="BM635" s="16">
        <v>44313.912499999999</v>
      </c>
      <c r="BN635">
        <v>8</v>
      </c>
      <c r="BO635" s="16">
        <v>44313.912499999999</v>
      </c>
      <c r="BP635" t="s">
        <v>147</v>
      </c>
      <c r="BQ635" t="s">
        <v>147</v>
      </c>
      <c r="BS635">
        <v>0.5</v>
      </c>
      <c r="BT635" t="b">
        <v>0</v>
      </c>
      <c r="BV635">
        <v>0.5</v>
      </c>
      <c r="BW635">
        <v>0.25</v>
      </c>
      <c r="BX635" t="s">
        <v>1103</v>
      </c>
      <c r="BY635" t="s">
        <v>1400</v>
      </c>
      <c r="BZ635" t="s">
        <v>1401</v>
      </c>
      <c r="CA635" t="s">
        <v>7769</v>
      </c>
      <c r="CB635" t="s">
        <v>6448</v>
      </c>
      <c r="CD635" t="s">
        <v>3658</v>
      </c>
      <c r="CI635">
        <v>44.788853119999999</v>
      </c>
      <c r="CJ635">
        <v>-122.61799689999999</v>
      </c>
      <c r="CK635" t="s">
        <v>294</v>
      </c>
      <c r="CN635" t="s">
        <v>3003</v>
      </c>
      <c r="CO635" t="s">
        <v>298</v>
      </c>
      <c r="CV635" t="s">
        <v>154</v>
      </c>
      <c r="CW635" t="s">
        <v>524</v>
      </c>
      <c r="CX635" t="s">
        <v>4096</v>
      </c>
      <c r="DC635" s="15"/>
      <c r="DH635" t="s">
        <v>146</v>
      </c>
    </row>
    <row r="636" spans="1:112" x14ac:dyDescent="0.25">
      <c r="A636" t="s">
        <v>1400</v>
      </c>
      <c r="B636" t="s">
        <v>1401</v>
      </c>
      <c r="C636" t="s">
        <v>7780</v>
      </c>
      <c r="D636" t="s">
        <v>124</v>
      </c>
      <c r="E636" t="s">
        <v>125</v>
      </c>
      <c r="F636" t="s">
        <v>6642</v>
      </c>
      <c r="G636" s="15">
        <v>44313</v>
      </c>
      <c r="H636" t="s">
        <v>2541</v>
      </c>
      <c r="I636" t="s">
        <v>1197</v>
      </c>
      <c r="J636" s="15">
        <v>44313</v>
      </c>
      <c r="K636" t="s">
        <v>2541</v>
      </c>
      <c r="L636" t="s">
        <v>1197</v>
      </c>
      <c r="T636" t="s">
        <v>7750</v>
      </c>
      <c r="V636" t="s">
        <v>7771</v>
      </c>
      <c r="AA636" t="s">
        <v>1406</v>
      </c>
      <c r="AB636" t="s">
        <v>1400</v>
      </c>
      <c r="AC636" t="s">
        <v>1406</v>
      </c>
      <c r="AD636" t="s">
        <v>1407</v>
      </c>
      <c r="AF636" t="s">
        <v>137</v>
      </c>
      <c r="AG636" t="s">
        <v>1408</v>
      </c>
      <c r="AI636" t="s">
        <v>139</v>
      </c>
      <c r="AK636" t="s">
        <v>140</v>
      </c>
      <c r="AM636" t="s">
        <v>141</v>
      </c>
      <c r="AZ636" t="s">
        <v>1207</v>
      </c>
      <c r="BA636" t="s">
        <v>1208</v>
      </c>
      <c r="BB636" t="s">
        <v>1209</v>
      </c>
      <c r="BD636" t="s">
        <v>1409</v>
      </c>
      <c r="BE636" s="15">
        <v>44316</v>
      </c>
      <c r="BG636" t="s">
        <v>1410</v>
      </c>
      <c r="BH636">
        <v>0.5</v>
      </c>
      <c r="BI636" t="s">
        <v>139</v>
      </c>
      <c r="BJ636" s="15"/>
      <c r="BK636" t="s">
        <v>146</v>
      </c>
      <c r="BL636">
        <v>8</v>
      </c>
      <c r="BM636" s="16">
        <v>44314.031944444403</v>
      </c>
      <c r="BN636">
        <v>8</v>
      </c>
      <c r="BO636" s="16">
        <v>44314.031944444403</v>
      </c>
      <c r="BP636" t="s">
        <v>147</v>
      </c>
      <c r="BQ636" t="s">
        <v>147</v>
      </c>
      <c r="BS636">
        <v>0.5</v>
      </c>
      <c r="BT636" t="b">
        <v>0</v>
      </c>
      <c r="BV636">
        <v>0.5</v>
      </c>
      <c r="BW636">
        <v>0.25</v>
      </c>
      <c r="BX636" t="s">
        <v>1103</v>
      </c>
      <c r="BY636" t="s">
        <v>1400</v>
      </c>
      <c r="BZ636" t="s">
        <v>1401</v>
      </c>
      <c r="CA636" t="s">
        <v>7772</v>
      </c>
      <c r="CB636" t="s">
        <v>6448</v>
      </c>
      <c r="CD636" t="s">
        <v>4113</v>
      </c>
      <c r="CI636">
        <v>45.16686</v>
      </c>
      <c r="CJ636">
        <v>-122.15600000000001</v>
      </c>
      <c r="CN636" t="s">
        <v>3003</v>
      </c>
      <c r="CO636" t="s">
        <v>298</v>
      </c>
      <c r="CV636" t="s">
        <v>154</v>
      </c>
      <c r="CW636" t="s">
        <v>524</v>
      </c>
      <c r="CX636" t="s">
        <v>3706</v>
      </c>
      <c r="DC636" s="15"/>
      <c r="DH636" t="s">
        <v>146</v>
      </c>
    </row>
    <row r="637" spans="1:112" x14ac:dyDescent="0.25">
      <c r="A637" t="s">
        <v>1400</v>
      </c>
      <c r="B637" t="s">
        <v>1401</v>
      </c>
      <c r="C637" t="s">
        <v>7781</v>
      </c>
      <c r="D637" t="s">
        <v>124</v>
      </c>
      <c r="E637" t="s">
        <v>125</v>
      </c>
      <c r="F637" t="s">
        <v>6402</v>
      </c>
      <c r="G637" s="15">
        <v>44329</v>
      </c>
      <c r="H637" t="s">
        <v>3093</v>
      </c>
      <c r="I637" t="s">
        <v>1197</v>
      </c>
      <c r="J637" s="15">
        <v>44329</v>
      </c>
      <c r="K637" t="s">
        <v>3093</v>
      </c>
      <c r="L637" t="s">
        <v>1197</v>
      </c>
      <c r="T637" t="s">
        <v>1404</v>
      </c>
      <c r="V637" t="s">
        <v>7439</v>
      </c>
      <c r="AA637" t="s">
        <v>1406</v>
      </c>
      <c r="AB637" t="s">
        <v>1400</v>
      </c>
      <c r="AC637" t="s">
        <v>1406</v>
      </c>
      <c r="AD637" t="s">
        <v>1407</v>
      </c>
      <c r="AF637" t="s">
        <v>137</v>
      </c>
      <c r="AG637" t="s">
        <v>1408</v>
      </c>
      <c r="AI637" t="s">
        <v>139</v>
      </c>
      <c r="AK637" t="s">
        <v>140</v>
      </c>
      <c r="AM637" t="s">
        <v>141</v>
      </c>
      <c r="AZ637" t="s">
        <v>1207</v>
      </c>
      <c r="BA637" t="s">
        <v>1208</v>
      </c>
      <c r="BB637" t="s">
        <v>1209</v>
      </c>
      <c r="BD637" t="s">
        <v>1409</v>
      </c>
      <c r="BE637" s="15">
        <v>44341</v>
      </c>
      <c r="BG637" t="s">
        <v>1410</v>
      </c>
      <c r="BH637">
        <v>0.5</v>
      </c>
      <c r="BI637" t="s">
        <v>139</v>
      </c>
      <c r="BJ637" s="15"/>
      <c r="BK637" t="s">
        <v>146</v>
      </c>
      <c r="BL637">
        <v>8</v>
      </c>
      <c r="BM637" s="16">
        <v>44329.645833333299</v>
      </c>
      <c r="BN637">
        <v>8</v>
      </c>
      <c r="BO637" s="16">
        <v>44329.645833333299</v>
      </c>
      <c r="BP637" t="s">
        <v>147</v>
      </c>
      <c r="BQ637" t="s">
        <v>147</v>
      </c>
      <c r="BS637">
        <v>0.5</v>
      </c>
      <c r="BT637" t="b">
        <v>0</v>
      </c>
      <c r="BV637">
        <v>0.5</v>
      </c>
      <c r="BW637">
        <v>0.25</v>
      </c>
      <c r="BX637" t="s">
        <v>1103</v>
      </c>
      <c r="BY637" t="s">
        <v>1400</v>
      </c>
      <c r="BZ637" t="s">
        <v>1401</v>
      </c>
      <c r="CA637" t="s">
        <v>7440</v>
      </c>
      <c r="CB637" t="s">
        <v>5014</v>
      </c>
      <c r="CD637" t="s">
        <v>2914</v>
      </c>
      <c r="CI637">
        <v>42.949289999999998</v>
      </c>
      <c r="CJ637">
        <v>-123.37282999999999</v>
      </c>
      <c r="CN637" t="s">
        <v>135</v>
      </c>
      <c r="CO637" t="s">
        <v>298</v>
      </c>
      <c r="CV637" t="s">
        <v>154</v>
      </c>
      <c r="CW637" t="s">
        <v>524</v>
      </c>
      <c r="CX637" t="s">
        <v>400</v>
      </c>
      <c r="DC637" s="15"/>
      <c r="DH637" t="s">
        <v>146</v>
      </c>
    </row>
    <row r="638" spans="1:112" x14ac:dyDescent="0.25">
      <c r="A638" t="s">
        <v>1400</v>
      </c>
      <c r="B638" t="s">
        <v>1401</v>
      </c>
      <c r="C638" t="s">
        <v>7782</v>
      </c>
      <c r="D638" t="s">
        <v>124</v>
      </c>
      <c r="E638" t="s">
        <v>125</v>
      </c>
      <c r="F638" t="s">
        <v>6402</v>
      </c>
      <c r="G638" s="15">
        <v>44329</v>
      </c>
      <c r="H638" t="s">
        <v>2113</v>
      </c>
      <c r="I638" t="s">
        <v>1197</v>
      </c>
      <c r="J638" s="15">
        <v>44329</v>
      </c>
      <c r="K638" t="s">
        <v>2113</v>
      </c>
      <c r="L638" t="s">
        <v>1197</v>
      </c>
      <c r="T638" t="s">
        <v>1404</v>
      </c>
      <c r="V638" t="s">
        <v>7442</v>
      </c>
      <c r="AA638" t="s">
        <v>1406</v>
      </c>
      <c r="AB638" t="s">
        <v>1400</v>
      </c>
      <c r="AC638" t="s">
        <v>1406</v>
      </c>
      <c r="AD638" t="s">
        <v>1407</v>
      </c>
      <c r="AF638" t="s">
        <v>137</v>
      </c>
      <c r="AG638" t="s">
        <v>1408</v>
      </c>
      <c r="AI638" t="s">
        <v>139</v>
      </c>
      <c r="AK638" t="s">
        <v>140</v>
      </c>
      <c r="AM638" t="s">
        <v>141</v>
      </c>
      <c r="AZ638" t="s">
        <v>1207</v>
      </c>
      <c r="BA638" t="s">
        <v>1208</v>
      </c>
      <c r="BB638" t="s">
        <v>1209</v>
      </c>
      <c r="BD638" t="s">
        <v>1409</v>
      </c>
      <c r="BE638" s="15">
        <v>44341</v>
      </c>
      <c r="BG638" t="s">
        <v>1410</v>
      </c>
      <c r="BH638">
        <v>0.5</v>
      </c>
      <c r="BI638" t="s">
        <v>139</v>
      </c>
      <c r="BJ638" s="15"/>
      <c r="BK638" t="s">
        <v>146</v>
      </c>
      <c r="BL638">
        <v>8</v>
      </c>
      <c r="BM638" s="16">
        <v>44329.704861111102</v>
      </c>
      <c r="BN638">
        <v>8</v>
      </c>
      <c r="BO638" s="16">
        <v>44329.704861111102</v>
      </c>
      <c r="BP638" t="s">
        <v>147</v>
      </c>
      <c r="BQ638" t="s">
        <v>147</v>
      </c>
      <c r="BS638">
        <v>0.5</v>
      </c>
      <c r="BT638" t="b">
        <v>0</v>
      </c>
      <c r="BV638">
        <v>0.5</v>
      </c>
      <c r="BW638">
        <v>0.25</v>
      </c>
      <c r="BX638" t="s">
        <v>1103</v>
      </c>
      <c r="BY638" t="s">
        <v>1400</v>
      </c>
      <c r="BZ638" t="s">
        <v>1401</v>
      </c>
      <c r="CA638" t="s">
        <v>7443</v>
      </c>
      <c r="CB638" t="s">
        <v>5014</v>
      </c>
      <c r="CD638" t="s">
        <v>2914</v>
      </c>
      <c r="CI638">
        <v>42.949309999999997</v>
      </c>
      <c r="CJ638">
        <v>-123.37066</v>
      </c>
      <c r="CN638" t="s">
        <v>135</v>
      </c>
      <c r="CO638" t="s">
        <v>298</v>
      </c>
      <c r="CV638" t="s">
        <v>154</v>
      </c>
      <c r="CW638" t="s">
        <v>524</v>
      </c>
      <c r="CX638" t="s">
        <v>400</v>
      </c>
      <c r="DC638" s="15"/>
      <c r="DH638" t="s">
        <v>146</v>
      </c>
    </row>
    <row r="639" spans="1:112" x14ac:dyDescent="0.25">
      <c r="A639" t="s">
        <v>7783</v>
      </c>
      <c r="B639" t="s">
        <v>7784</v>
      </c>
      <c r="C639" t="s">
        <v>7785</v>
      </c>
      <c r="D639" t="s">
        <v>124</v>
      </c>
      <c r="E639" t="s">
        <v>125</v>
      </c>
      <c r="G639" s="15">
        <v>44516</v>
      </c>
      <c r="H639" t="s">
        <v>466</v>
      </c>
      <c r="I639" t="s">
        <v>1710</v>
      </c>
      <c r="J639" s="15"/>
      <c r="T639" t="s">
        <v>7786</v>
      </c>
      <c r="V639" t="s">
        <v>7787</v>
      </c>
      <c r="AA639" t="s">
        <v>6700</v>
      </c>
      <c r="AB639" t="s">
        <v>7783</v>
      </c>
      <c r="AC639" t="s">
        <v>6700</v>
      </c>
      <c r="AD639" t="s">
        <v>1407</v>
      </c>
      <c r="AF639" t="s">
        <v>137</v>
      </c>
      <c r="AG639" t="s">
        <v>138</v>
      </c>
      <c r="AI639" t="s">
        <v>139</v>
      </c>
      <c r="AK639" t="s">
        <v>140</v>
      </c>
      <c r="AM639" t="s">
        <v>141</v>
      </c>
      <c r="AZ639" t="s">
        <v>2762</v>
      </c>
      <c r="BA639" t="s">
        <v>1208</v>
      </c>
      <c r="BB639" t="s">
        <v>2763</v>
      </c>
      <c r="BC639" t="s">
        <v>2764</v>
      </c>
      <c r="BE639" s="15"/>
      <c r="BG639" t="s">
        <v>1968</v>
      </c>
      <c r="BH639">
        <v>0.5</v>
      </c>
      <c r="BI639" t="s">
        <v>139</v>
      </c>
      <c r="BJ639" s="15"/>
      <c r="BK639" t="s">
        <v>146</v>
      </c>
      <c r="BL639">
        <v>6</v>
      </c>
      <c r="BM639" s="16">
        <v>44516.691666666702</v>
      </c>
      <c r="BO639" s="16"/>
      <c r="BP639" t="s">
        <v>147</v>
      </c>
      <c r="BQ639" t="s">
        <v>147</v>
      </c>
      <c r="BS639">
        <v>0.5</v>
      </c>
      <c r="BT639" t="b">
        <v>0</v>
      </c>
      <c r="BV639">
        <v>0.5</v>
      </c>
      <c r="BW639">
        <v>0.25</v>
      </c>
      <c r="BX639" t="s">
        <v>1103</v>
      </c>
      <c r="BY639" t="s">
        <v>7783</v>
      </c>
      <c r="BZ639" t="s">
        <v>7784</v>
      </c>
      <c r="CA639" t="s">
        <v>7788</v>
      </c>
      <c r="CB639" t="s">
        <v>6448</v>
      </c>
      <c r="CD639" t="s">
        <v>7789</v>
      </c>
      <c r="CI639">
        <v>39.693809999999999</v>
      </c>
      <c r="CJ639">
        <v>-95.657830000000004</v>
      </c>
      <c r="CN639" t="s">
        <v>1971</v>
      </c>
      <c r="CO639" t="s">
        <v>298</v>
      </c>
      <c r="CV639" t="s">
        <v>154</v>
      </c>
      <c r="CW639" t="s">
        <v>764</v>
      </c>
      <c r="CX639" t="s">
        <v>321</v>
      </c>
      <c r="DC639" s="15"/>
      <c r="DH639" t="s">
        <v>146</v>
      </c>
    </row>
    <row r="640" spans="1:112" x14ac:dyDescent="0.25">
      <c r="A640" t="s">
        <v>7783</v>
      </c>
      <c r="B640" t="s">
        <v>7784</v>
      </c>
      <c r="C640" t="s">
        <v>7790</v>
      </c>
      <c r="D640" t="s">
        <v>7791</v>
      </c>
      <c r="E640" t="s">
        <v>125</v>
      </c>
      <c r="G640" s="15">
        <v>44516</v>
      </c>
      <c r="H640" t="s">
        <v>7792</v>
      </c>
      <c r="I640" t="s">
        <v>1710</v>
      </c>
      <c r="J640" s="15"/>
      <c r="T640" t="s">
        <v>7786</v>
      </c>
      <c r="V640" t="s">
        <v>7793</v>
      </c>
      <c r="AA640" t="s">
        <v>6700</v>
      </c>
      <c r="AB640" t="s">
        <v>7783</v>
      </c>
      <c r="AC640" t="s">
        <v>6700</v>
      </c>
      <c r="AD640" t="s">
        <v>1407</v>
      </c>
      <c r="AF640" t="s">
        <v>137</v>
      </c>
      <c r="AG640" t="s">
        <v>138</v>
      </c>
      <c r="AI640" t="s">
        <v>139</v>
      </c>
      <c r="AK640" t="s">
        <v>140</v>
      </c>
      <c r="AM640" t="s">
        <v>141</v>
      </c>
      <c r="AZ640" t="s">
        <v>2762</v>
      </c>
      <c r="BA640" t="s">
        <v>1208</v>
      </c>
      <c r="BB640" t="s">
        <v>2763</v>
      </c>
      <c r="BC640" t="s">
        <v>2764</v>
      </c>
      <c r="BE640" s="15"/>
      <c r="BG640" t="s">
        <v>1968</v>
      </c>
      <c r="BH640">
        <v>0.5</v>
      </c>
      <c r="BI640" t="s">
        <v>139</v>
      </c>
      <c r="BJ640" s="15"/>
      <c r="BK640" t="s">
        <v>146</v>
      </c>
      <c r="BL640">
        <v>6</v>
      </c>
      <c r="BM640" s="16">
        <v>44516.719675925902</v>
      </c>
      <c r="BO640" s="16"/>
      <c r="BP640" t="s">
        <v>147</v>
      </c>
      <c r="BQ640" t="s">
        <v>147</v>
      </c>
      <c r="BS640">
        <v>0.5</v>
      </c>
      <c r="BT640" t="b">
        <v>0</v>
      </c>
      <c r="BV640">
        <v>0.5</v>
      </c>
      <c r="BW640">
        <v>0.25</v>
      </c>
      <c r="BX640" t="s">
        <v>1103</v>
      </c>
      <c r="BY640" t="s">
        <v>7783</v>
      </c>
      <c r="BZ640" t="s">
        <v>7784</v>
      </c>
      <c r="CA640" t="s">
        <v>7794</v>
      </c>
      <c r="CB640" t="s">
        <v>7050</v>
      </c>
      <c r="CD640" t="s">
        <v>7789</v>
      </c>
      <c r="CI640">
        <v>39.666399269999999</v>
      </c>
      <c r="CJ640">
        <v>-95.63288901</v>
      </c>
      <c r="CN640" t="s">
        <v>1971</v>
      </c>
      <c r="CO640" t="s">
        <v>153</v>
      </c>
      <c r="CV640" t="s">
        <v>154</v>
      </c>
      <c r="CW640" t="s">
        <v>764</v>
      </c>
      <c r="CX640" t="s">
        <v>321</v>
      </c>
      <c r="DC640" s="15"/>
      <c r="DH640" t="s">
        <v>146</v>
      </c>
    </row>
    <row r="641" spans="1:112" x14ac:dyDescent="0.25">
      <c r="A641" t="s">
        <v>7783</v>
      </c>
      <c r="B641" t="s">
        <v>7784</v>
      </c>
      <c r="C641" t="s">
        <v>7795</v>
      </c>
      <c r="D641" t="s">
        <v>124</v>
      </c>
      <c r="E641" t="s">
        <v>125</v>
      </c>
      <c r="G641" s="15">
        <v>44516</v>
      </c>
      <c r="H641" t="s">
        <v>1385</v>
      </c>
      <c r="I641" t="s">
        <v>1710</v>
      </c>
      <c r="J641" s="15"/>
      <c r="T641" t="s">
        <v>7786</v>
      </c>
      <c r="V641" t="s">
        <v>7796</v>
      </c>
      <c r="AA641" t="s">
        <v>6700</v>
      </c>
      <c r="AB641" t="s">
        <v>7783</v>
      </c>
      <c r="AC641" t="s">
        <v>6700</v>
      </c>
      <c r="AD641" t="s">
        <v>1407</v>
      </c>
      <c r="AF641" t="s">
        <v>137</v>
      </c>
      <c r="AG641" t="s">
        <v>138</v>
      </c>
      <c r="AI641" t="s">
        <v>139</v>
      </c>
      <c r="AK641" t="s">
        <v>140</v>
      </c>
      <c r="AM641" t="s">
        <v>141</v>
      </c>
      <c r="AZ641" t="s">
        <v>2762</v>
      </c>
      <c r="BA641" t="s">
        <v>1208</v>
      </c>
      <c r="BB641" t="s">
        <v>2763</v>
      </c>
      <c r="BC641" t="s">
        <v>2764</v>
      </c>
      <c r="BE641" s="15"/>
      <c r="BG641" t="s">
        <v>1968</v>
      </c>
      <c r="BH641">
        <v>0.5</v>
      </c>
      <c r="BI641" t="s">
        <v>139</v>
      </c>
      <c r="BJ641" s="15"/>
      <c r="BK641" t="s">
        <v>146</v>
      </c>
      <c r="BL641">
        <v>6</v>
      </c>
      <c r="BM641" s="16">
        <v>44516.75</v>
      </c>
      <c r="BO641" s="16"/>
      <c r="BP641" t="s">
        <v>147</v>
      </c>
      <c r="BQ641" t="s">
        <v>147</v>
      </c>
      <c r="BS641">
        <v>0.5</v>
      </c>
      <c r="BT641" t="b">
        <v>0</v>
      </c>
      <c r="BV641">
        <v>0.5</v>
      </c>
      <c r="BW641">
        <v>0.25</v>
      </c>
      <c r="BX641" t="s">
        <v>1103</v>
      </c>
      <c r="BY641" t="s">
        <v>7783</v>
      </c>
      <c r="BZ641" t="s">
        <v>7784</v>
      </c>
      <c r="CA641" t="s">
        <v>7797</v>
      </c>
      <c r="CB641" t="s">
        <v>7798</v>
      </c>
      <c r="CD641" t="s">
        <v>7789</v>
      </c>
      <c r="CI641">
        <v>39.666330000000002</v>
      </c>
      <c r="CJ641">
        <v>-95.631950000000003</v>
      </c>
      <c r="CN641" t="s">
        <v>1971</v>
      </c>
      <c r="CO641" t="s">
        <v>298</v>
      </c>
      <c r="CV641" t="s">
        <v>154</v>
      </c>
      <c r="CW641" t="s">
        <v>764</v>
      </c>
      <c r="CX641" t="s">
        <v>321</v>
      </c>
      <c r="DC641" s="15"/>
      <c r="DH641" t="s">
        <v>146</v>
      </c>
    </row>
    <row r="642" spans="1:112" x14ac:dyDescent="0.25">
      <c r="A642" t="s">
        <v>7783</v>
      </c>
      <c r="B642" t="s">
        <v>7784</v>
      </c>
      <c r="C642" t="s">
        <v>7799</v>
      </c>
      <c r="D642" t="s">
        <v>124</v>
      </c>
      <c r="E642" t="s">
        <v>125</v>
      </c>
      <c r="G642" s="15">
        <v>44516</v>
      </c>
      <c r="H642" t="s">
        <v>450</v>
      </c>
      <c r="I642" t="s">
        <v>1710</v>
      </c>
      <c r="J642" s="15"/>
      <c r="T642" t="s">
        <v>7786</v>
      </c>
      <c r="V642" t="s">
        <v>7800</v>
      </c>
      <c r="AA642" t="s">
        <v>6700</v>
      </c>
      <c r="AB642" t="s">
        <v>7783</v>
      </c>
      <c r="AC642" t="s">
        <v>6700</v>
      </c>
      <c r="AD642" t="s">
        <v>1407</v>
      </c>
      <c r="AF642" t="s">
        <v>137</v>
      </c>
      <c r="AG642" t="s">
        <v>138</v>
      </c>
      <c r="AI642" t="s">
        <v>139</v>
      </c>
      <c r="AK642" t="s">
        <v>140</v>
      </c>
      <c r="AM642" t="s">
        <v>141</v>
      </c>
      <c r="AZ642" t="s">
        <v>2762</v>
      </c>
      <c r="BA642" t="s">
        <v>1208</v>
      </c>
      <c r="BB642" t="s">
        <v>2763</v>
      </c>
      <c r="BC642" t="s">
        <v>2764</v>
      </c>
      <c r="BE642" s="15"/>
      <c r="BG642" t="s">
        <v>1968</v>
      </c>
      <c r="BH642">
        <v>0.5</v>
      </c>
      <c r="BI642" t="s">
        <v>139</v>
      </c>
      <c r="BJ642" s="15"/>
      <c r="BK642" t="s">
        <v>146</v>
      </c>
      <c r="BL642">
        <v>6</v>
      </c>
      <c r="BM642" s="16">
        <v>44516.789583333302</v>
      </c>
      <c r="BO642" s="16"/>
      <c r="BP642" t="s">
        <v>147</v>
      </c>
      <c r="BQ642" t="s">
        <v>147</v>
      </c>
      <c r="BS642">
        <v>0.5</v>
      </c>
      <c r="BT642" t="b">
        <v>0</v>
      </c>
      <c r="BV642">
        <v>0.5</v>
      </c>
      <c r="BW642">
        <v>0.25</v>
      </c>
      <c r="BX642" t="s">
        <v>1103</v>
      </c>
      <c r="BY642" t="s">
        <v>7783</v>
      </c>
      <c r="BZ642" t="s">
        <v>7784</v>
      </c>
      <c r="CA642" t="s">
        <v>7801</v>
      </c>
      <c r="CB642" t="s">
        <v>7798</v>
      </c>
      <c r="CD642" t="s">
        <v>7789</v>
      </c>
      <c r="CI642">
        <v>39.680280000000003</v>
      </c>
      <c r="CJ642">
        <v>-95.642269999999996</v>
      </c>
      <c r="CN642" t="s">
        <v>1971</v>
      </c>
      <c r="CO642" t="s">
        <v>298</v>
      </c>
      <c r="CV642" t="s">
        <v>154</v>
      </c>
      <c r="CW642" t="s">
        <v>764</v>
      </c>
      <c r="CX642" t="s">
        <v>321</v>
      </c>
      <c r="DC642" s="15"/>
      <c r="DH642" t="s">
        <v>146</v>
      </c>
    </row>
    <row r="643" spans="1:112" x14ac:dyDescent="0.25">
      <c r="A643" t="s">
        <v>7783</v>
      </c>
      <c r="B643" t="s">
        <v>7784</v>
      </c>
      <c r="C643" t="s">
        <v>7802</v>
      </c>
      <c r="D643" t="s">
        <v>124</v>
      </c>
      <c r="E643" t="s">
        <v>125</v>
      </c>
      <c r="G643" s="15">
        <v>44522</v>
      </c>
      <c r="H643" t="s">
        <v>473</v>
      </c>
      <c r="I643" t="s">
        <v>1710</v>
      </c>
      <c r="J643" s="15"/>
      <c r="T643" t="s">
        <v>7786</v>
      </c>
      <c r="V643" t="s">
        <v>7803</v>
      </c>
      <c r="AA643" t="s">
        <v>6700</v>
      </c>
      <c r="AB643" t="s">
        <v>7783</v>
      </c>
      <c r="AC643" t="s">
        <v>6700</v>
      </c>
      <c r="AD643" t="s">
        <v>1407</v>
      </c>
      <c r="AF643" t="s">
        <v>137</v>
      </c>
      <c r="AG643" t="s">
        <v>138</v>
      </c>
      <c r="AI643" t="s">
        <v>139</v>
      </c>
      <c r="AK643" t="s">
        <v>140</v>
      </c>
      <c r="AM643" t="s">
        <v>141</v>
      </c>
      <c r="AZ643" t="s">
        <v>2762</v>
      </c>
      <c r="BA643" t="s">
        <v>1208</v>
      </c>
      <c r="BB643" t="s">
        <v>2763</v>
      </c>
      <c r="BC643" t="s">
        <v>2764</v>
      </c>
      <c r="BE643" s="15"/>
      <c r="BG643" t="s">
        <v>1968</v>
      </c>
      <c r="BH643">
        <v>0.5</v>
      </c>
      <c r="BI643" t="s">
        <v>139</v>
      </c>
      <c r="BJ643" s="15"/>
      <c r="BK643" t="s">
        <v>146</v>
      </c>
      <c r="BL643">
        <v>6</v>
      </c>
      <c r="BM643" s="16">
        <v>44522.583333333299</v>
      </c>
      <c r="BO643" s="16"/>
      <c r="BP643" t="s">
        <v>147</v>
      </c>
      <c r="BQ643" t="s">
        <v>147</v>
      </c>
      <c r="BS643">
        <v>0.5</v>
      </c>
      <c r="BT643" t="b">
        <v>0</v>
      </c>
      <c r="BV643">
        <v>0.5</v>
      </c>
      <c r="BW643">
        <v>0.25</v>
      </c>
      <c r="BX643" t="s">
        <v>1103</v>
      </c>
      <c r="BY643" t="s">
        <v>7783</v>
      </c>
      <c r="BZ643" t="s">
        <v>7784</v>
      </c>
      <c r="CA643" t="s">
        <v>7804</v>
      </c>
      <c r="CB643" t="s">
        <v>6448</v>
      </c>
      <c r="CD643" t="s">
        <v>7789</v>
      </c>
      <c r="CI643">
        <v>39.660220000000002</v>
      </c>
      <c r="CJ643">
        <v>-95.644580000000005</v>
      </c>
      <c r="CN643" t="s">
        <v>1971</v>
      </c>
      <c r="CO643" t="s">
        <v>298</v>
      </c>
      <c r="CV643" t="s">
        <v>154</v>
      </c>
      <c r="CW643" t="s">
        <v>764</v>
      </c>
      <c r="CX643" t="s">
        <v>321</v>
      </c>
      <c r="DC643" s="15"/>
      <c r="DH643" t="s">
        <v>146</v>
      </c>
    </row>
    <row r="644" spans="1:112" x14ac:dyDescent="0.25">
      <c r="A644" t="s">
        <v>7783</v>
      </c>
      <c r="B644" t="s">
        <v>7784</v>
      </c>
      <c r="C644" t="s">
        <v>7805</v>
      </c>
      <c r="D644" t="s">
        <v>124</v>
      </c>
      <c r="E644" t="s">
        <v>125</v>
      </c>
      <c r="G644" s="15">
        <v>44522</v>
      </c>
      <c r="H644" t="s">
        <v>7806</v>
      </c>
      <c r="I644" t="s">
        <v>1710</v>
      </c>
      <c r="J644" s="15"/>
      <c r="T644" t="s">
        <v>7786</v>
      </c>
      <c r="V644" t="s">
        <v>7807</v>
      </c>
      <c r="AA644" t="s">
        <v>6700</v>
      </c>
      <c r="AB644" t="s">
        <v>7783</v>
      </c>
      <c r="AC644" t="s">
        <v>6700</v>
      </c>
      <c r="AD644" t="s">
        <v>1407</v>
      </c>
      <c r="AF644" t="s">
        <v>137</v>
      </c>
      <c r="AG644" t="s">
        <v>138</v>
      </c>
      <c r="AI644" t="s">
        <v>139</v>
      </c>
      <c r="AK644" t="s">
        <v>140</v>
      </c>
      <c r="AM644" t="s">
        <v>141</v>
      </c>
      <c r="AZ644" t="s">
        <v>2762</v>
      </c>
      <c r="BA644" t="s">
        <v>1208</v>
      </c>
      <c r="BB644" t="s">
        <v>2763</v>
      </c>
      <c r="BC644" t="s">
        <v>2764</v>
      </c>
      <c r="BE644" s="15"/>
      <c r="BG644" t="s">
        <v>1968</v>
      </c>
      <c r="BH644">
        <v>0.5</v>
      </c>
      <c r="BI644" t="s">
        <v>139</v>
      </c>
      <c r="BJ644" s="15"/>
      <c r="BK644" t="s">
        <v>146</v>
      </c>
      <c r="BL644">
        <v>6</v>
      </c>
      <c r="BM644" s="16">
        <v>44522.658333333296</v>
      </c>
      <c r="BO644" s="16"/>
      <c r="BP644" t="s">
        <v>147</v>
      </c>
      <c r="BQ644" t="s">
        <v>147</v>
      </c>
      <c r="BS644">
        <v>0.5</v>
      </c>
      <c r="BT644" t="b">
        <v>0</v>
      </c>
      <c r="BV644">
        <v>0.5</v>
      </c>
      <c r="BW644">
        <v>0.25</v>
      </c>
      <c r="BX644" t="s">
        <v>1103</v>
      </c>
      <c r="BY644" t="s">
        <v>7783</v>
      </c>
      <c r="BZ644" t="s">
        <v>7784</v>
      </c>
      <c r="CA644" t="s">
        <v>7808</v>
      </c>
      <c r="CB644" t="s">
        <v>6448</v>
      </c>
      <c r="CD644" t="s">
        <v>7789</v>
      </c>
      <c r="CI644">
        <v>39.67315</v>
      </c>
      <c r="CJ644">
        <v>-95.676429999999996</v>
      </c>
      <c r="CN644" t="s">
        <v>1971</v>
      </c>
      <c r="CO644" t="s">
        <v>298</v>
      </c>
      <c r="CV644" t="s">
        <v>154</v>
      </c>
      <c r="CW644" t="s">
        <v>764</v>
      </c>
      <c r="CX644" t="s">
        <v>321</v>
      </c>
      <c r="DC644" s="15"/>
      <c r="DH644" t="s">
        <v>146</v>
      </c>
    </row>
    <row r="645" spans="1:112" x14ac:dyDescent="0.25">
      <c r="A645" t="s">
        <v>7783</v>
      </c>
      <c r="B645" t="s">
        <v>7784</v>
      </c>
      <c r="C645" t="s">
        <v>7809</v>
      </c>
      <c r="D645" t="s">
        <v>124</v>
      </c>
      <c r="E645" t="s">
        <v>125</v>
      </c>
      <c r="G645" s="15">
        <v>44522</v>
      </c>
      <c r="H645" t="s">
        <v>455</v>
      </c>
      <c r="I645" t="s">
        <v>1710</v>
      </c>
      <c r="J645" s="15"/>
      <c r="T645" t="s">
        <v>7786</v>
      </c>
      <c r="V645" t="s">
        <v>7810</v>
      </c>
      <c r="AA645" t="s">
        <v>6700</v>
      </c>
      <c r="AB645" t="s">
        <v>7783</v>
      </c>
      <c r="AC645" t="s">
        <v>6700</v>
      </c>
      <c r="AD645" t="s">
        <v>1407</v>
      </c>
      <c r="AF645" t="s">
        <v>137</v>
      </c>
      <c r="AG645" t="s">
        <v>138</v>
      </c>
      <c r="AI645" t="s">
        <v>139</v>
      </c>
      <c r="AK645" t="s">
        <v>140</v>
      </c>
      <c r="AM645" t="s">
        <v>141</v>
      </c>
      <c r="AZ645" t="s">
        <v>2762</v>
      </c>
      <c r="BA645" t="s">
        <v>1208</v>
      </c>
      <c r="BB645" t="s">
        <v>2763</v>
      </c>
      <c r="BC645" t="s">
        <v>2764</v>
      </c>
      <c r="BE645" s="15"/>
      <c r="BG645" t="s">
        <v>1968</v>
      </c>
      <c r="BH645">
        <v>0.5</v>
      </c>
      <c r="BI645" t="s">
        <v>139</v>
      </c>
      <c r="BJ645" s="15"/>
      <c r="BK645" t="s">
        <v>146</v>
      </c>
      <c r="BL645">
        <v>6</v>
      </c>
      <c r="BM645" s="16">
        <v>44522.660416666702</v>
      </c>
      <c r="BO645" s="16"/>
      <c r="BP645" t="s">
        <v>147</v>
      </c>
      <c r="BQ645" t="s">
        <v>147</v>
      </c>
      <c r="BS645">
        <v>0.5</v>
      </c>
      <c r="BT645" t="b">
        <v>0</v>
      </c>
      <c r="BV645">
        <v>0.5</v>
      </c>
      <c r="BW645">
        <v>0.25</v>
      </c>
      <c r="BX645" t="s">
        <v>1103</v>
      </c>
      <c r="BY645" t="s">
        <v>7783</v>
      </c>
      <c r="BZ645" t="s">
        <v>7784</v>
      </c>
      <c r="CA645" t="s">
        <v>7811</v>
      </c>
      <c r="CB645" t="s">
        <v>6448</v>
      </c>
      <c r="CD645" t="s">
        <v>7789</v>
      </c>
      <c r="CI645">
        <v>39.683101999999998</v>
      </c>
      <c r="CJ645">
        <v>-95.676410000000004</v>
      </c>
      <c r="CN645" t="s">
        <v>1971</v>
      </c>
      <c r="CO645" t="s">
        <v>298</v>
      </c>
      <c r="CV645" t="s">
        <v>154</v>
      </c>
      <c r="CW645" t="s">
        <v>764</v>
      </c>
      <c r="CX645" t="s">
        <v>321</v>
      </c>
      <c r="DC645" s="15"/>
      <c r="DH645" t="s">
        <v>146</v>
      </c>
    </row>
    <row r="646" spans="1:112" x14ac:dyDescent="0.25">
      <c r="A646" t="s">
        <v>7783</v>
      </c>
      <c r="B646" t="s">
        <v>7784</v>
      </c>
      <c r="C646" t="s">
        <v>7812</v>
      </c>
      <c r="D646" t="s">
        <v>124</v>
      </c>
      <c r="E646" t="s">
        <v>125</v>
      </c>
      <c r="G646" s="15">
        <v>44522</v>
      </c>
      <c r="H646" t="s">
        <v>127</v>
      </c>
      <c r="I646" t="s">
        <v>1710</v>
      </c>
      <c r="J646" s="15"/>
      <c r="T646" t="s">
        <v>7786</v>
      </c>
      <c r="V646" t="s">
        <v>7813</v>
      </c>
      <c r="AA646" t="s">
        <v>6700</v>
      </c>
      <c r="AB646" t="s">
        <v>7783</v>
      </c>
      <c r="AC646" t="s">
        <v>6700</v>
      </c>
      <c r="AD646" t="s">
        <v>1407</v>
      </c>
      <c r="AF646" t="s">
        <v>137</v>
      </c>
      <c r="AG646" t="s">
        <v>138</v>
      </c>
      <c r="AI646" t="s">
        <v>139</v>
      </c>
      <c r="AK646" t="s">
        <v>140</v>
      </c>
      <c r="AM646" t="s">
        <v>141</v>
      </c>
      <c r="AZ646" t="s">
        <v>2762</v>
      </c>
      <c r="BA646" t="s">
        <v>1208</v>
      </c>
      <c r="BB646" t="s">
        <v>2763</v>
      </c>
      <c r="BC646" t="s">
        <v>2764</v>
      </c>
      <c r="BE646" s="15"/>
      <c r="BG646" t="s">
        <v>1968</v>
      </c>
      <c r="BH646">
        <v>0.5</v>
      </c>
      <c r="BI646" t="s">
        <v>139</v>
      </c>
      <c r="BJ646" s="15"/>
      <c r="BK646" t="s">
        <v>146</v>
      </c>
      <c r="BL646">
        <v>6</v>
      </c>
      <c r="BM646" s="16">
        <v>44522.732638888898</v>
      </c>
      <c r="BO646" s="16"/>
      <c r="BP646" t="s">
        <v>147</v>
      </c>
      <c r="BQ646" t="s">
        <v>147</v>
      </c>
      <c r="BS646">
        <v>0.5</v>
      </c>
      <c r="BT646" t="b">
        <v>0</v>
      </c>
      <c r="BV646">
        <v>0.5</v>
      </c>
      <c r="BW646">
        <v>0.25</v>
      </c>
      <c r="BX646" t="s">
        <v>1103</v>
      </c>
      <c r="BY646" t="s">
        <v>7783</v>
      </c>
      <c r="BZ646" t="s">
        <v>7784</v>
      </c>
      <c r="CA646" t="s">
        <v>7814</v>
      </c>
      <c r="CB646" t="s">
        <v>6448</v>
      </c>
      <c r="CD646" t="s">
        <v>7789</v>
      </c>
      <c r="CI646">
        <v>39.739759999999997</v>
      </c>
      <c r="CJ646">
        <v>-95.668890000000005</v>
      </c>
      <c r="CN646" t="s">
        <v>1971</v>
      </c>
      <c r="CO646" t="s">
        <v>298</v>
      </c>
      <c r="CV646" t="s">
        <v>154</v>
      </c>
      <c r="CW646" t="s">
        <v>764</v>
      </c>
      <c r="CX646" t="s">
        <v>321</v>
      </c>
      <c r="DC646" s="15"/>
      <c r="DH646" t="s">
        <v>146</v>
      </c>
    </row>
    <row r="647" spans="1:112" x14ac:dyDescent="0.25">
      <c r="A647" t="s">
        <v>7783</v>
      </c>
      <c r="B647" t="s">
        <v>7784</v>
      </c>
      <c r="C647" t="s">
        <v>7815</v>
      </c>
      <c r="D647" t="s">
        <v>124</v>
      </c>
      <c r="E647" t="s">
        <v>125</v>
      </c>
      <c r="G647" s="15">
        <v>44522</v>
      </c>
      <c r="H647" t="s">
        <v>1567</v>
      </c>
      <c r="I647" t="s">
        <v>1710</v>
      </c>
      <c r="J647" s="15"/>
      <c r="T647" t="s">
        <v>7786</v>
      </c>
      <c r="V647" t="s">
        <v>7816</v>
      </c>
      <c r="AA647" t="s">
        <v>6700</v>
      </c>
      <c r="AB647" t="s">
        <v>7783</v>
      </c>
      <c r="AC647" t="s">
        <v>6700</v>
      </c>
      <c r="AD647" t="s">
        <v>1407</v>
      </c>
      <c r="AF647" t="s">
        <v>137</v>
      </c>
      <c r="AG647" t="s">
        <v>138</v>
      </c>
      <c r="AI647" t="s">
        <v>139</v>
      </c>
      <c r="AK647" t="s">
        <v>140</v>
      </c>
      <c r="AM647" t="s">
        <v>141</v>
      </c>
      <c r="AZ647" t="s">
        <v>2762</v>
      </c>
      <c r="BA647" t="s">
        <v>1208</v>
      </c>
      <c r="BB647" t="s">
        <v>2763</v>
      </c>
      <c r="BC647" t="s">
        <v>2764</v>
      </c>
      <c r="BE647" s="15"/>
      <c r="BG647" t="s">
        <v>1968</v>
      </c>
      <c r="BH647">
        <v>0.5</v>
      </c>
      <c r="BI647" t="s">
        <v>139</v>
      </c>
      <c r="BJ647" s="15"/>
      <c r="BK647" t="s">
        <v>146</v>
      </c>
      <c r="BL647">
        <v>6</v>
      </c>
      <c r="BM647" s="16">
        <v>44522.736111111102</v>
      </c>
      <c r="BO647" s="16"/>
      <c r="BP647" t="s">
        <v>147</v>
      </c>
      <c r="BQ647" t="s">
        <v>147</v>
      </c>
      <c r="BS647">
        <v>0.5</v>
      </c>
      <c r="BT647" t="b">
        <v>0</v>
      </c>
      <c r="BV647">
        <v>0.5</v>
      </c>
      <c r="BW647">
        <v>0.25</v>
      </c>
      <c r="BX647" t="s">
        <v>1103</v>
      </c>
      <c r="BY647" t="s">
        <v>7783</v>
      </c>
      <c r="BZ647" t="s">
        <v>7784</v>
      </c>
      <c r="CA647" t="s">
        <v>7817</v>
      </c>
      <c r="CB647" t="s">
        <v>6448</v>
      </c>
      <c r="CD647" t="s">
        <v>7789</v>
      </c>
      <c r="CI647">
        <v>39.725290000000001</v>
      </c>
      <c r="CJ647">
        <v>-95.668520000000001</v>
      </c>
      <c r="CN647" t="s">
        <v>1971</v>
      </c>
      <c r="CO647" t="s">
        <v>298</v>
      </c>
      <c r="CV647" t="s">
        <v>154</v>
      </c>
      <c r="CW647" t="s">
        <v>764</v>
      </c>
      <c r="CX647" t="s">
        <v>321</v>
      </c>
      <c r="DC647" s="15"/>
      <c r="DH647" t="s">
        <v>146</v>
      </c>
    </row>
    <row r="648" spans="1:112" x14ac:dyDescent="0.25">
      <c r="A648" t="s">
        <v>7783</v>
      </c>
      <c r="B648" t="s">
        <v>7784</v>
      </c>
      <c r="C648" t="s">
        <v>7818</v>
      </c>
      <c r="D648" t="s">
        <v>124</v>
      </c>
      <c r="E648" t="s">
        <v>125</v>
      </c>
      <c r="G648" s="15">
        <v>44522</v>
      </c>
      <c r="H648" t="s">
        <v>661</v>
      </c>
      <c r="I648" t="s">
        <v>1710</v>
      </c>
      <c r="J648" s="15"/>
      <c r="T648" t="s">
        <v>7786</v>
      </c>
      <c r="V648" t="s">
        <v>7819</v>
      </c>
      <c r="AA648" t="s">
        <v>6700</v>
      </c>
      <c r="AB648" t="s">
        <v>7783</v>
      </c>
      <c r="AC648" t="s">
        <v>6700</v>
      </c>
      <c r="AD648" t="s">
        <v>1407</v>
      </c>
      <c r="AF648" t="s">
        <v>137</v>
      </c>
      <c r="AG648" t="s">
        <v>138</v>
      </c>
      <c r="AI648" t="s">
        <v>139</v>
      </c>
      <c r="AK648" t="s">
        <v>140</v>
      </c>
      <c r="AM648" t="s">
        <v>141</v>
      </c>
      <c r="AZ648" t="s">
        <v>2762</v>
      </c>
      <c r="BA648" t="s">
        <v>1208</v>
      </c>
      <c r="BB648" t="s">
        <v>2763</v>
      </c>
      <c r="BC648" t="s">
        <v>2764</v>
      </c>
      <c r="BE648" s="15"/>
      <c r="BG648" t="s">
        <v>1968</v>
      </c>
      <c r="BH648">
        <v>0.5</v>
      </c>
      <c r="BI648" t="s">
        <v>139</v>
      </c>
      <c r="BJ648" s="15"/>
      <c r="BK648" t="s">
        <v>146</v>
      </c>
      <c r="BL648">
        <v>6</v>
      </c>
      <c r="BM648" s="16">
        <v>44522.752083333296</v>
      </c>
      <c r="BO648" s="16"/>
      <c r="BP648" t="s">
        <v>147</v>
      </c>
      <c r="BQ648" t="s">
        <v>147</v>
      </c>
      <c r="BS648">
        <v>0.5</v>
      </c>
      <c r="BT648" t="b">
        <v>0</v>
      </c>
      <c r="BV648">
        <v>0.5</v>
      </c>
      <c r="BW648">
        <v>0.25</v>
      </c>
      <c r="BX648" t="s">
        <v>1103</v>
      </c>
      <c r="BY648" t="s">
        <v>7783</v>
      </c>
      <c r="BZ648" t="s">
        <v>7784</v>
      </c>
      <c r="CA648" t="s">
        <v>7820</v>
      </c>
      <c r="CB648" t="s">
        <v>6448</v>
      </c>
      <c r="CD648" t="s">
        <v>7789</v>
      </c>
      <c r="CI648">
        <v>39.668199999999999</v>
      </c>
      <c r="CJ648">
        <v>-95.714029999999994</v>
      </c>
      <c r="CN648" t="s">
        <v>1971</v>
      </c>
      <c r="CO648" t="s">
        <v>298</v>
      </c>
      <c r="CV648" t="s">
        <v>154</v>
      </c>
      <c r="CW648" t="s">
        <v>764</v>
      </c>
      <c r="CX648" t="s">
        <v>321</v>
      </c>
      <c r="DC648" s="15"/>
      <c r="DH648" t="s">
        <v>146</v>
      </c>
    </row>
    <row r="649" spans="1:112" x14ac:dyDescent="0.25">
      <c r="A649" t="s">
        <v>7783</v>
      </c>
      <c r="B649" t="s">
        <v>7784</v>
      </c>
      <c r="C649" t="s">
        <v>7821</v>
      </c>
      <c r="D649" t="s">
        <v>124</v>
      </c>
      <c r="E649" t="s">
        <v>125</v>
      </c>
      <c r="G649" s="15">
        <v>44529</v>
      </c>
      <c r="H649" t="s">
        <v>1236</v>
      </c>
      <c r="I649" t="s">
        <v>1710</v>
      </c>
      <c r="J649" s="15"/>
      <c r="T649" t="s">
        <v>7786</v>
      </c>
      <c r="V649" t="s">
        <v>7796</v>
      </c>
      <c r="AA649" t="s">
        <v>6700</v>
      </c>
      <c r="AB649" t="s">
        <v>7783</v>
      </c>
      <c r="AC649" t="s">
        <v>6700</v>
      </c>
      <c r="AD649" t="s">
        <v>1407</v>
      </c>
      <c r="AF649" t="s">
        <v>137</v>
      </c>
      <c r="AG649" t="s">
        <v>138</v>
      </c>
      <c r="AI649" t="s">
        <v>139</v>
      </c>
      <c r="AK649" t="s">
        <v>140</v>
      </c>
      <c r="AM649" t="s">
        <v>141</v>
      </c>
      <c r="AZ649" t="s">
        <v>2762</v>
      </c>
      <c r="BA649" t="s">
        <v>1208</v>
      </c>
      <c r="BB649" t="s">
        <v>2763</v>
      </c>
      <c r="BC649" t="s">
        <v>2764</v>
      </c>
      <c r="BE649" s="15"/>
      <c r="BG649" t="s">
        <v>1968</v>
      </c>
      <c r="BH649">
        <v>0.5</v>
      </c>
      <c r="BI649" t="s">
        <v>139</v>
      </c>
      <c r="BJ649" s="15"/>
      <c r="BK649" t="s">
        <v>146</v>
      </c>
      <c r="BL649">
        <v>6</v>
      </c>
      <c r="BM649" s="16">
        <v>44529.625</v>
      </c>
      <c r="BO649" s="16"/>
      <c r="BP649" t="s">
        <v>147</v>
      </c>
      <c r="BQ649" t="s">
        <v>147</v>
      </c>
      <c r="BS649">
        <v>0.5</v>
      </c>
      <c r="BT649" t="b">
        <v>0</v>
      </c>
      <c r="BV649">
        <v>0.5</v>
      </c>
      <c r="BW649">
        <v>0.25</v>
      </c>
      <c r="BX649" t="s">
        <v>1103</v>
      </c>
      <c r="BY649" t="s">
        <v>7783</v>
      </c>
      <c r="BZ649" t="s">
        <v>7784</v>
      </c>
      <c r="CA649" t="s">
        <v>7797</v>
      </c>
      <c r="CB649" t="s">
        <v>7798</v>
      </c>
      <c r="CD649" t="s">
        <v>7789</v>
      </c>
      <c r="CI649">
        <v>39.666330000000002</v>
      </c>
      <c r="CJ649">
        <v>-95.631950000000003</v>
      </c>
      <c r="CN649" t="s">
        <v>1971</v>
      </c>
      <c r="CO649" t="s">
        <v>298</v>
      </c>
      <c r="CV649" t="s">
        <v>154</v>
      </c>
      <c r="CW649" t="s">
        <v>764</v>
      </c>
      <c r="CX649" t="s">
        <v>321</v>
      </c>
      <c r="DC649" s="15"/>
      <c r="DH649" t="s">
        <v>146</v>
      </c>
    </row>
    <row r="650" spans="1:112" x14ac:dyDescent="0.25">
      <c r="A650" t="s">
        <v>7783</v>
      </c>
      <c r="B650" t="s">
        <v>7784</v>
      </c>
      <c r="C650" t="s">
        <v>7822</v>
      </c>
      <c r="D650" t="s">
        <v>124</v>
      </c>
      <c r="E650" t="s">
        <v>125</v>
      </c>
      <c r="G650" s="15">
        <v>44529</v>
      </c>
      <c r="H650" t="s">
        <v>2448</v>
      </c>
      <c r="I650" t="s">
        <v>1710</v>
      </c>
      <c r="J650" s="15"/>
      <c r="T650" t="s">
        <v>7786</v>
      </c>
      <c r="V650" t="s">
        <v>7803</v>
      </c>
      <c r="AA650" t="s">
        <v>6700</v>
      </c>
      <c r="AB650" t="s">
        <v>7783</v>
      </c>
      <c r="AC650" t="s">
        <v>6700</v>
      </c>
      <c r="AD650" t="s">
        <v>1407</v>
      </c>
      <c r="AF650" t="s">
        <v>137</v>
      </c>
      <c r="AG650" t="s">
        <v>138</v>
      </c>
      <c r="AI650" t="s">
        <v>139</v>
      </c>
      <c r="AK650" t="s">
        <v>140</v>
      </c>
      <c r="AM650" t="s">
        <v>141</v>
      </c>
      <c r="AZ650" t="s">
        <v>2762</v>
      </c>
      <c r="BA650" t="s">
        <v>1208</v>
      </c>
      <c r="BB650" t="s">
        <v>2763</v>
      </c>
      <c r="BC650" t="s">
        <v>2764</v>
      </c>
      <c r="BE650" s="15"/>
      <c r="BG650" t="s">
        <v>1968</v>
      </c>
      <c r="BH650">
        <v>0.5</v>
      </c>
      <c r="BI650" t="s">
        <v>139</v>
      </c>
      <c r="BJ650" s="15"/>
      <c r="BK650" t="s">
        <v>146</v>
      </c>
      <c r="BL650">
        <v>6</v>
      </c>
      <c r="BM650" s="16">
        <v>44529.634722222203</v>
      </c>
      <c r="BO650" s="16"/>
      <c r="BP650" t="s">
        <v>147</v>
      </c>
      <c r="BQ650" t="s">
        <v>147</v>
      </c>
      <c r="BS650">
        <v>0.5</v>
      </c>
      <c r="BT650" t="b">
        <v>0</v>
      </c>
      <c r="BV650">
        <v>0.5</v>
      </c>
      <c r="BW650">
        <v>0.25</v>
      </c>
      <c r="BX650" t="s">
        <v>1103</v>
      </c>
      <c r="BY650" t="s">
        <v>7783</v>
      </c>
      <c r="BZ650" t="s">
        <v>7784</v>
      </c>
      <c r="CA650" t="s">
        <v>7804</v>
      </c>
      <c r="CB650" t="s">
        <v>6448</v>
      </c>
      <c r="CD650" t="s">
        <v>7789</v>
      </c>
      <c r="CI650">
        <v>39.660220000000002</v>
      </c>
      <c r="CJ650">
        <v>-95.644580000000005</v>
      </c>
      <c r="CN650" t="s">
        <v>1971</v>
      </c>
      <c r="CO650" t="s">
        <v>298</v>
      </c>
      <c r="CV650" t="s">
        <v>154</v>
      </c>
      <c r="CW650" t="s">
        <v>764</v>
      </c>
      <c r="CX650" t="s">
        <v>321</v>
      </c>
      <c r="DC650" s="15"/>
      <c r="DH650" t="s">
        <v>146</v>
      </c>
    </row>
    <row r="651" spans="1:112" x14ac:dyDescent="0.25">
      <c r="A651" t="s">
        <v>7783</v>
      </c>
      <c r="B651" t="s">
        <v>7784</v>
      </c>
      <c r="C651" t="s">
        <v>7823</v>
      </c>
      <c r="D651" t="s">
        <v>124</v>
      </c>
      <c r="E651" t="s">
        <v>125</v>
      </c>
      <c r="G651" s="15">
        <v>44529</v>
      </c>
      <c r="H651" t="s">
        <v>778</v>
      </c>
      <c r="I651" t="s">
        <v>1710</v>
      </c>
      <c r="J651" s="15"/>
      <c r="T651" t="s">
        <v>7786</v>
      </c>
      <c r="V651" t="s">
        <v>7807</v>
      </c>
      <c r="AA651" t="s">
        <v>6700</v>
      </c>
      <c r="AB651" t="s">
        <v>7783</v>
      </c>
      <c r="AC651" t="s">
        <v>6700</v>
      </c>
      <c r="AD651" t="s">
        <v>1407</v>
      </c>
      <c r="AF651" t="s">
        <v>137</v>
      </c>
      <c r="AG651" t="s">
        <v>138</v>
      </c>
      <c r="AI651" t="s">
        <v>139</v>
      </c>
      <c r="AK651" t="s">
        <v>140</v>
      </c>
      <c r="AM651" t="s">
        <v>141</v>
      </c>
      <c r="AZ651" t="s">
        <v>2762</v>
      </c>
      <c r="BA651" t="s">
        <v>1208</v>
      </c>
      <c r="BB651" t="s">
        <v>2763</v>
      </c>
      <c r="BC651" t="s">
        <v>2764</v>
      </c>
      <c r="BE651" s="15"/>
      <c r="BG651" t="s">
        <v>1968</v>
      </c>
      <c r="BH651">
        <v>0.5</v>
      </c>
      <c r="BI651" t="s">
        <v>139</v>
      </c>
      <c r="BJ651" s="15"/>
      <c r="BK651" t="s">
        <v>146</v>
      </c>
      <c r="BL651">
        <v>6</v>
      </c>
      <c r="BM651" s="16">
        <v>44529.677083333299</v>
      </c>
      <c r="BO651" s="16"/>
      <c r="BP651" t="s">
        <v>147</v>
      </c>
      <c r="BQ651" t="s">
        <v>147</v>
      </c>
      <c r="BS651">
        <v>0.5</v>
      </c>
      <c r="BT651" t="b">
        <v>0</v>
      </c>
      <c r="BV651">
        <v>0.5</v>
      </c>
      <c r="BW651">
        <v>0.25</v>
      </c>
      <c r="BX651" t="s">
        <v>1103</v>
      </c>
      <c r="BY651" t="s">
        <v>7783</v>
      </c>
      <c r="BZ651" t="s">
        <v>7784</v>
      </c>
      <c r="CA651" t="s">
        <v>7808</v>
      </c>
      <c r="CB651" t="s">
        <v>6448</v>
      </c>
      <c r="CD651" t="s">
        <v>7789</v>
      </c>
      <c r="CI651">
        <v>39.67315</v>
      </c>
      <c r="CJ651">
        <v>-95.676429999999996</v>
      </c>
      <c r="CN651" t="s">
        <v>1971</v>
      </c>
      <c r="CO651" t="s">
        <v>298</v>
      </c>
      <c r="CV651" t="s">
        <v>154</v>
      </c>
      <c r="CW651" t="s">
        <v>764</v>
      </c>
      <c r="CX651" t="s">
        <v>321</v>
      </c>
      <c r="DC651" s="15"/>
      <c r="DH651" t="s">
        <v>146</v>
      </c>
    </row>
    <row r="652" spans="1:112" x14ac:dyDescent="0.25">
      <c r="A652" t="s">
        <v>7783</v>
      </c>
      <c r="B652" t="s">
        <v>7784</v>
      </c>
      <c r="C652" t="s">
        <v>7824</v>
      </c>
      <c r="D652" t="s">
        <v>124</v>
      </c>
      <c r="E652" t="s">
        <v>125</v>
      </c>
      <c r="G652" s="15">
        <v>44529</v>
      </c>
      <c r="H652" t="s">
        <v>973</v>
      </c>
      <c r="I652" t="s">
        <v>1710</v>
      </c>
      <c r="J652" s="15"/>
      <c r="T652" t="s">
        <v>7786</v>
      </c>
      <c r="V652" t="s">
        <v>7810</v>
      </c>
      <c r="AA652" t="s">
        <v>6700</v>
      </c>
      <c r="AB652" t="s">
        <v>7783</v>
      </c>
      <c r="AC652" t="s">
        <v>6700</v>
      </c>
      <c r="AD652" t="s">
        <v>1407</v>
      </c>
      <c r="AF652" t="s">
        <v>137</v>
      </c>
      <c r="AG652" t="s">
        <v>138</v>
      </c>
      <c r="AI652" t="s">
        <v>139</v>
      </c>
      <c r="AK652" t="s">
        <v>140</v>
      </c>
      <c r="AM652" t="s">
        <v>141</v>
      </c>
      <c r="AZ652" t="s">
        <v>2762</v>
      </c>
      <c r="BA652" t="s">
        <v>1208</v>
      </c>
      <c r="BB652" t="s">
        <v>2763</v>
      </c>
      <c r="BC652" t="s">
        <v>2764</v>
      </c>
      <c r="BE652" s="15"/>
      <c r="BG652" t="s">
        <v>1968</v>
      </c>
      <c r="BH652">
        <v>0.5</v>
      </c>
      <c r="BI652" t="s">
        <v>139</v>
      </c>
      <c r="BJ652" s="15"/>
      <c r="BK652" t="s">
        <v>146</v>
      </c>
      <c r="BL652">
        <v>6</v>
      </c>
      <c r="BM652" s="16">
        <v>44529.6875</v>
      </c>
      <c r="BO652" s="16"/>
      <c r="BP652" t="s">
        <v>147</v>
      </c>
      <c r="BQ652" t="s">
        <v>147</v>
      </c>
      <c r="BS652">
        <v>0.5</v>
      </c>
      <c r="BT652" t="b">
        <v>0</v>
      </c>
      <c r="BV652">
        <v>0.5</v>
      </c>
      <c r="BW652">
        <v>0.25</v>
      </c>
      <c r="BX652" t="s">
        <v>1103</v>
      </c>
      <c r="BY652" t="s">
        <v>7783</v>
      </c>
      <c r="BZ652" t="s">
        <v>7784</v>
      </c>
      <c r="CA652" t="s">
        <v>7811</v>
      </c>
      <c r="CB652" t="s">
        <v>6448</v>
      </c>
      <c r="CD652" t="s">
        <v>7789</v>
      </c>
      <c r="CI652">
        <v>39.683101999999998</v>
      </c>
      <c r="CJ652">
        <v>-95.676410000000004</v>
      </c>
      <c r="CN652" t="s">
        <v>1971</v>
      </c>
      <c r="CO652" t="s">
        <v>298</v>
      </c>
      <c r="CV652" t="s">
        <v>154</v>
      </c>
      <c r="CW652" t="s">
        <v>764</v>
      </c>
      <c r="CX652" t="s">
        <v>321</v>
      </c>
      <c r="DC652" s="15"/>
      <c r="DH652" t="s">
        <v>146</v>
      </c>
    </row>
    <row r="653" spans="1:112" x14ac:dyDescent="0.25">
      <c r="A653" t="s">
        <v>7783</v>
      </c>
      <c r="B653" t="s">
        <v>7784</v>
      </c>
      <c r="C653" t="s">
        <v>7825</v>
      </c>
      <c r="D653" t="s">
        <v>124</v>
      </c>
      <c r="E653" t="s">
        <v>125</v>
      </c>
      <c r="G653" s="15">
        <v>44529</v>
      </c>
      <c r="H653" t="s">
        <v>1325</v>
      </c>
      <c r="I653" t="s">
        <v>1710</v>
      </c>
      <c r="J653" s="15"/>
      <c r="T653" t="s">
        <v>7786</v>
      </c>
      <c r="V653" t="s">
        <v>7819</v>
      </c>
      <c r="AA653" t="s">
        <v>6700</v>
      </c>
      <c r="AB653" t="s">
        <v>7783</v>
      </c>
      <c r="AC653" t="s">
        <v>6700</v>
      </c>
      <c r="AD653" t="s">
        <v>1407</v>
      </c>
      <c r="AF653" t="s">
        <v>137</v>
      </c>
      <c r="AG653" t="s">
        <v>138</v>
      </c>
      <c r="AI653" t="s">
        <v>139</v>
      </c>
      <c r="AK653" t="s">
        <v>140</v>
      </c>
      <c r="AM653" t="s">
        <v>141</v>
      </c>
      <c r="AZ653" t="s">
        <v>2762</v>
      </c>
      <c r="BA653" t="s">
        <v>1208</v>
      </c>
      <c r="BB653" t="s">
        <v>2763</v>
      </c>
      <c r="BC653" t="s">
        <v>2764</v>
      </c>
      <c r="BE653" s="15"/>
      <c r="BG653" t="s">
        <v>1968</v>
      </c>
      <c r="BH653">
        <v>0.5</v>
      </c>
      <c r="BI653" t="s">
        <v>139</v>
      </c>
      <c r="BJ653" s="15"/>
      <c r="BK653" t="s">
        <v>146</v>
      </c>
      <c r="BL653">
        <v>6</v>
      </c>
      <c r="BM653" s="16">
        <v>44529.729166666701</v>
      </c>
      <c r="BO653" s="16"/>
      <c r="BP653" t="s">
        <v>147</v>
      </c>
      <c r="BQ653" t="s">
        <v>147</v>
      </c>
      <c r="BS653">
        <v>0.5</v>
      </c>
      <c r="BT653" t="b">
        <v>0</v>
      </c>
      <c r="BV653">
        <v>0.5</v>
      </c>
      <c r="BW653">
        <v>0.25</v>
      </c>
      <c r="BX653" t="s">
        <v>1103</v>
      </c>
      <c r="BY653" t="s">
        <v>7783</v>
      </c>
      <c r="BZ653" t="s">
        <v>7784</v>
      </c>
      <c r="CA653" t="s">
        <v>7820</v>
      </c>
      <c r="CB653" t="s">
        <v>6448</v>
      </c>
      <c r="CD653" t="s">
        <v>7789</v>
      </c>
      <c r="CI653">
        <v>39.668199999999999</v>
      </c>
      <c r="CJ653">
        <v>-95.714029999999994</v>
      </c>
      <c r="CN653" t="s">
        <v>1971</v>
      </c>
      <c r="CO653" t="s">
        <v>298</v>
      </c>
      <c r="CV653" t="s">
        <v>154</v>
      </c>
      <c r="CW653" t="s">
        <v>764</v>
      </c>
      <c r="CX653" t="s">
        <v>321</v>
      </c>
      <c r="DC653" s="15"/>
      <c r="DH653" t="s">
        <v>146</v>
      </c>
    </row>
    <row r="654" spans="1:112" x14ac:dyDescent="0.25">
      <c r="A654" t="s">
        <v>7783</v>
      </c>
      <c r="B654" t="s">
        <v>7784</v>
      </c>
      <c r="C654" t="s">
        <v>7826</v>
      </c>
      <c r="D654" t="s">
        <v>124</v>
      </c>
      <c r="E654" t="s">
        <v>125</v>
      </c>
      <c r="G654" s="15">
        <v>44529</v>
      </c>
      <c r="H654" t="s">
        <v>819</v>
      </c>
      <c r="I654" t="s">
        <v>1710</v>
      </c>
      <c r="J654" s="15"/>
      <c r="T654" t="s">
        <v>7786</v>
      </c>
      <c r="V654" t="s">
        <v>7827</v>
      </c>
      <c r="AA654" t="s">
        <v>6700</v>
      </c>
      <c r="AB654" t="s">
        <v>7783</v>
      </c>
      <c r="AC654" t="s">
        <v>6700</v>
      </c>
      <c r="AD654" t="s">
        <v>1407</v>
      </c>
      <c r="AF654" t="s">
        <v>137</v>
      </c>
      <c r="AG654" t="s">
        <v>138</v>
      </c>
      <c r="AI654" t="s">
        <v>139</v>
      </c>
      <c r="AK654" t="s">
        <v>140</v>
      </c>
      <c r="AM654" t="s">
        <v>141</v>
      </c>
      <c r="AZ654" t="s">
        <v>2762</v>
      </c>
      <c r="BA654" t="s">
        <v>1208</v>
      </c>
      <c r="BB654" t="s">
        <v>2763</v>
      </c>
      <c r="BC654" t="s">
        <v>2764</v>
      </c>
      <c r="BE654" s="15"/>
      <c r="BG654" t="s">
        <v>1968</v>
      </c>
      <c r="BH654">
        <v>0.5</v>
      </c>
      <c r="BI654" t="s">
        <v>139</v>
      </c>
      <c r="BJ654" s="15"/>
      <c r="BK654" t="s">
        <v>146</v>
      </c>
      <c r="BL654">
        <v>6</v>
      </c>
      <c r="BM654" s="16">
        <v>44529.739583333299</v>
      </c>
      <c r="BO654" s="16"/>
      <c r="BP654" t="s">
        <v>147</v>
      </c>
      <c r="BQ654" t="s">
        <v>147</v>
      </c>
      <c r="BS654">
        <v>0.5</v>
      </c>
      <c r="BT654" t="b">
        <v>0</v>
      </c>
      <c r="BV654">
        <v>0.5</v>
      </c>
      <c r="BW654">
        <v>0.25</v>
      </c>
      <c r="BX654" t="s">
        <v>1103</v>
      </c>
      <c r="BY654" t="s">
        <v>7783</v>
      </c>
      <c r="BZ654" t="s">
        <v>7784</v>
      </c>
      <c r="CA654" t="s">
        <v>7828</v>
      </c>
      <c r="CB654" t="s">
        <v>6448</v>
      </c>
      <c r="CD654" t="s">
        <v>7789</v>
      </c>
      <c r="CI654">
        <v>39.696460000000002</v>
      </c>
      <c r="CJ654">
        <v>-95.696899999999999</v>
      </c>
      <c r="CN654" t="s">
        <v>1971</v>
      </c>
      <c r="CO654" t="s">
        <v>298</v>
      </c>
      <c r="CV654" t="s">
        <v>154</v>
      </c>
      <c r="CW654" t="s">
        <v>764</v>
      </c>
      <c r="CX654" t="s">
        <v>321</v>
      </c>
      <c r="DC654" s="15"/>
      <c r="DH654" t="s">
        <v>146</v>
      </c>
    </row>
    <row r="655" spans="1:112" x14ac:dyDescent="0.25">
      <c r="A655" t="s">
        <v>7783</v>
      </c>
      <c r="B655" t="s">
        <v>7784</v>
      </c>
      <c r="C655" t="s">
        <v>7829</v>
      </c>
      <c r="D655" t="s">
        <v>124</v>
      </c>
      <c r="E655" t="s">
        <v>125</v>
      </c>
      <c r="G655" s="15">
        <v>44529</v>
      </c>
      <c r="H655" t="s">
        <v>7830</v>
      </c>
      <c r="I655" t="s">
        <v>1710</v>
      </c>
      <c r="J655" s="15"/>
      <c r="T655" t="s">
        <v>7786</v>
      </c>
      <c r="V655" t="s">
        <v>7813</v>
      </c>
      <c r="AA655" t="s">
        <v>6700</v>
      </c>
      <c r="AB655" t="s">
        <v>7783</v>
      </c>
      <c r="AC655" t="s">
        <v>6700</v>
      </c>
      <c r="AD655" t="s">
        <v>1407</v>
      </c>
      <c r="AF655" t="s">
        <v>137</v>
      </c>
      <c r="AG655" t="s">
        <v>138</v>
      </c>
      <c r="AI655" t="s">
        <v>139</v>
      </c>
      <c r="AK655" t="s">
        <v>140</v>
      </c>
      <c r="AM655" t="s">
        <v>141</v>
      </c>
      <c r="AZ655" t="s">
        <v>2762</v>
      </c>
      <c r="BA655" t="s">
        <v>1208</v>
      </c>
      <c r="BB655" t="s">
        <v>2763</v>
      </c>
      <c r="BC655" t="s">
        <v>2764</v>
      </c>
      <c r="BE655" s="15"/>
      <c r="BG655" t="s">
        <v>1968</v>
      </c>
      <c r="BH655">
        <v>0.5</v>
      </c>
      <c r="BI655" t="s">
        <v>139</v>
      </c>
      <c r="BJ655" s="15"/>
      <c r="BK655" t="s">
        <v>146</v>
      </c>
      <c r="BL655">
        <v>6</v>
      </c>
      <c r="BM655" s="16">
        <v>44529.765277777798</v>
      </c>
      <c r="BO655" s="16"/>
      <c r="BP655" t="s">
        <v>147</v>
      </c>
      <c r="BQ655" t="s">
        <v>147</v>
      </c>
      <c r="BS655">
        <v>0.5</v>
      </c>
      <c r="BT655" t="b">
        <v>0</v>
      </c>
      <c r="BV655">
        <v>0.5</v>
      </c>
      <c r="BW655">
        <v>0.25</v>
      </c>
      <c r="BX655" t="s">
        <v>1103</v>
      </c>
      <c r="BY655" t="s">
        <v>7783</v>
      </c>
      <c r="BZ655" t="s">
        <v>7784</v>
      </c>
      <c r="CA655" t="s">
        <v>7814</v>
      </c>
      <c r="CB655" t="s">
        <v>6448</v>
      </c>
      <c r="CD655" t="s">
        <v>7789</v>
      </c>
      <c r="CI655">
        <v>39.739759999999997</v>
      </c>
      <c r="CJ655">
        <v>-95.668890000000005</v>
      </c>
      <c r="CN655" t="s">
        <v>1971</v>
      </c>
      <c r="CO655" t="s">
        <v>298</v>
      </c>
      <c r="CV655" t="s">
        <v>154</v>
      </c>
      <c r="CW655" t="s">
        <v>764</v>
      </c>
      <c r="CX655" t="s">
        <v>321</v>
      </c>
      <c r="DC655" s="15"/>
      <c r="DH655" t="s">
        <v>146</v>
      </c>
    </row>
    <row r="656" spans="1:112" x14ac:dyDescent="0.25">
      <c r="A656" t="s">
        <v>7783</v>
      </c>
      <c r="B656" t="s">
        <v>7784</v>
      </c>
      <c r="C656" t="s">
        <v>7831</v>
      </c>
      <c r="D656" t="s">
        <v>124</v>
      </c>
      <c r="E656" t="s">
        <v>125</v>
      </c>
      <c r="G656" s="15">
        <v>44529</v>
      </c>
      <c r="H656" t="s">
        <v>7832</v>
      </c>
      <c r="I656" t="s">
        <v>1710</v>
      </c>
      <c r="J656" s="15"/>
      <c r="T656" t="s">
        <v>7786</v>
      </c>
      <c r="V656" t="s">
        <v>7816</v>
      </c>
      <c r="AA656" t="s">
        <v>6700</v>
      </c>
      <c r="AB656" t="s">
        <v>7783</v>
      </c>
      <c r="AC656" t="s">
        <v>6700</v>
      </c>
      <c r="AD656" t="s">
        <v>1407</v>
      </c>
      <c r="AF656" t="s">
        <v>137</v>
      </c>
      <c r="AG656" t="s">
        <v>138</v>
      </c>
      <c r="AI656" t="s">
        <v>139</v>
      </c>
      <c r="AK656" t="s">
        <v>140</v>
      </c>
      <c r="AM656" t="s">
        <v>141</v>
      </c>
      <c r="AZ656" t="s">
        <v>2762</v>
      </c>
      <c r="BA656" t="s">
        <v>1208</v>
      </c>
      <c r="BB656" t="s">
        <v>2763</v>
      </c>
      <c r="BC656" t="s">
        <v>2764</v>
      </c>
      <c r="BE656" s="15"/>
      <c r="BG656" t="s">
        <v>1968</v>
      </c>
      <c r="BH656">
        <v>0.5</v>
      </c>
      <c r="BI656" t="s">
        <v>139</v>
      </c>
      <c r="BJ656" s="15"/>
      <c r="BK656" t="s">
        <v>146</v>
      </c>
      <c r="BL656">
        <v>6</v>
      </c>
      <c r="BM656" s="16">
        <v>44529.778472222199</v>
      </c>
      <c r="BO656" s="16"/>
      <c r="BP656" t="s">
        <v>147</v>
      </c>
      <c r="BQ656" t="s">
        <v>147</v>
      </c>
      <c r="BS656">
        <v>0.5</v>
      </c>
      <c r="BT656" t="b">
        <v>0</v>
      </c>
      <c r="BV656">
        <v>0.5</v>
      </c>
      <c r="BW656">
        <v>0.25</v>
      </c>
      <c r="BX656" t="s">
        <v>1103</v>
      </c>
      <c r="BY656" t="s">
        <v>7783</v>
      </c>
      <c r="BZ656" t="s">
        <v>7784</v>
      </c>
      <c r="CA656" t="s">
        <v>7817</v>
      </c>
      <c r="CB656" t="s">
        <v>6448</v>
      </c>
      <c r="CD656" t="s">
        <v>7789</v>
      </c>
      <c r="CI656">
        <v>39.725290000000001</v>
      </c>
      <c r="CJ656">
        <v>-95.668520000000001</v>
      </c>
      <c r="CN656" t="s">
        <v>1971</v>
      </c>
      <c r="CO656" t="s">
        <v>298</v>
      </c>
      <c r="CV656" t="s">
        <v>154</v>
      </c>
      <c r="CW656" t="s">
        <v>764</v>
      </c>
      <c r="CX656" t="s">
        <v>321</v>
      </c>
      <c r="DC656" s="15"/>
      <c r="DH656" t="s">
        <v>146</v>
      </c>
    </row>
    <row r="657" spans="1:112" x14ac:dyDescent="0.25">
      <c r="A657" t="s">
        <v>7783</v>
      </c>
      <c r="B657" t="s">
        <v>7784</v>
      </c>
      <c r="C657" t="s">
        <v>7833</v>
      </c>
      <c r="D657" t="s">
        <v>124</v>
      </c>
      <c r="E657" t="s">
        <v>125</v>
      </c>
      <c r="G657" s="15">
        <v>44529</v>
      </c>
      <c r="H657" t="s">
        <v>2158</v>
      </c>
      <c r="I657" t="s">
        <v>1710</v>
      </c>
      <c r="J657" s="15"/>
      <c r="T657" t="s">
        <v>7786</v>
      </c>
      <c r="V657" t="s">
        <v>7787</v>
      </c>
      <c r="AA657" t="s">
        <v>6700</v>
      </c>
      <c r="AB657" t="s">
        <v>7783</v>
      </c>
      <c r="AC657" t="s">
        <v>6700</v>
      </c>
      <c r="AD657" t="s">
        <v>1407</v>
      </c>
      <c r="AF657" t="s">
        <v>137</v>
      </c>
      <c r="AG657" t="s">
        <v>138</v>
      </c>
      <c r="AI657" t="s">
        <v>139</v>
      </c>
      <c r="AK657" t="s">
        <v>140</v>
      </c>
      <c r="AM657" t="s">
        <v>141</v>
      </c>
      <c r="AZ657" t="s">
        <v>2762</v>
      </c>
      <c r="BA657" t="s">
        <v>1208</v>
      </c>
      <c r="BB657" t="s">
        <v>2763</v>
      </c>
      <c r="BC657" t="s">
        <v>2764</v>
      </c>
      <c r="BE657" s="15"/>
      <c r="BG657" t="s">
        <v>1968</v>
      </c>
      <c r="BH657">
        <v>0.5</v>
      </c>
      <c r="BI657" t="s">
        <v>139</v>
      </c>
      <c r="BJ657" s="15"/>
      <c r="BK657" t="s">
        <v>146</v>
      </c>
      <c r="BL657">
        <v>6</v>
      </c>
      <c r="BM657" s="16">
        <v>44529.791666666701</v>
      </c>
      <c r="BO657" s="16"/>
      <c r="BP657" t="s">
        <v>147</v>
      </c>
      <c r="BQ657" t="s">
        <v>147</v>
      </c>
      <c r="BS657">
        <v>0.5</v>
      </c>
      <c r="BT657" t="b">
        <v>0</v>
      </c>
      <c r="BV657">
        <v>0.5</v>
      </c>
      <c r="BW657">
        <v>0.25</v>
      </c>
      <c r="BX657" t="s">
        <v>1103</v>
      </c>
      <c r="BY657" t="s">
        <v>7783</v>
      </c>
      <c r="BZ657" t="s">
        <v>7784</v>
      </c>
      <c r="CA657" t="s">
        <v>7788</v>
      </c>
      <c r="CB657" t="s">
        <v>6448</v>
      </c>
      <c r="CD657" t="s">
        <v>7789</v>
      </c>
      <c r="CI657">
        <v>39.693809999999999</v>
      </c>
      <c r="CJ657">
        <v>-95.657830000000004</v>
      </c>
      <c r="CN657" t="s">
        <v>1971</v>
      </c>
      <c r="CO657" t="s">
        <v>298</v>
      </c>
      <c r="CV657" t="s">
        <v>154</v>
      </c>
      <c r="CW657" t="s">
        <v>764</v>
      </c>
      <c r="CX657" t="s">
        <v>321</v>
      </c>
      <c r="DC657" s="15"/>
      <c r="DH657" t="s">
        <v>146</v>
      </c>
    </row>
    <row r="658" spans="1:112" x14ac:dyDescent="0.25">
      <c r="A658" t="s">
        <v>7783</v>
      </c>
      <c r="B658" t="s">
        <v>7784</v>
      </c>
      <c r="C658" t="s">
        <v>7834</v>
      </c>
      <c r="D658" t="s">
        <v>124</v>
      </c>
      <c r="E658" t="s">
        <v>125</v>
      </c>
      <c r="G658" s="15">
        <v>44529</v>
      </c>
      <c r="H658" t="s">
        <v>2160</v>
      </c>
      <c r="I658" t="s">
        <v>1710</v>
      </c>
      <c r="J658" s="15"/>
      <c r="T658" t="s">
        <v>7786</v>
      </c>
      <c r="V658" t="s">
        <v>7800</v>
      </c>
      <c r="AA658" t="s">
        <v>6700</v>
      </c>
      <c r="AB658" t="s">
        <v>7783</v>
      </c>
      <c r="AC658" t="s">
        <v>6700</v>
      </c>
      <c r="AD658" t="s">
        <v>1407</v>
      </c>
      <c r="AF658" t="s">
        <v>137</v>
      </c>
      <c r="AG658" t="s">
        <v>138</v>
      </c>
      <c r="AI658" t="s">
        <v>139</v>
      </c>
      <c r="AK658" t="s">
        <v>140</v>
      </c>
      <c r="AM658" t="s">
        <v>141</v>
      </c>
      <c r="AZ658" t="s">
        <v>2762</v>
      </c>
      <c r="BA658" t="s">
        <v>1208</v>
      </c>
      <c r="BB658" t="s">
        <v>2763</v>
      </c>
      <c r="BC658" t="s">
        <v>2764</v>
      </c>
      <c r="BE658" s="15"/>
      <c r="BG658" t="s">
        <v>1968</v>
      </c>
      <c r="BH658">
        <v>0.5</v>
      </c>
      <c r="BI658" t="s">
        <v>139</v>
      </c>
      <c r="BJ658" s="15"/>
      <c r="BK658" t="s">
        <v>146</v>
      </c>
      <c r="BL658">
        <v>6</v>
      </c>
      <c r="BM658" s="16">
        <v>44529.802083333299</v>
      </c>
      <c r="BO658" s="16"/>
      <c r="BP658" t="s">
        <v>147</v>
      </c>
      <c r="BQ658" t="s">
        <v>147</v>
      </c>
      <c r="BS658">
        <v>0.5</v>
      </c>
      <c r="BT658" t="b">
        <v>0</v>
      </c>
      <c r="BV658">
        <v>0.5</v>
      </c>
      <c r="BW658">
        <v>0.25</v>
      </c>
      <c r="BX658" t="s">
        <v>1103</v>
      </c>
      <c r="BY658" t="s">
        <v>7783</v>
      </c>
      <c r="BZ658" t="s">
        <v>7784</v>
      </c>
      <c r="CA658" t="s">
        <v>7801</v>
      </c>
      <c r="CB658" t="s">
        <v>7798</v>
      </c>
      <c r="CD658" t="s">
        <v>7789</v>
      </c>
      <c r="CI658">
        <v>39.680280000000003</v>
      </c>
      <c r="CJ658">
        <v>-95.642269999999996</v>
      </c>
      <c r="CN658" t="s">
        <v>1971</v>
      </c>
      <c r="CO658" t="s">
        <v>298</v>
      </c>
      <c r="CV658" t="s">
        <v>154</v>
      </c>
      <c r="CW658" t="s">
        <v>764</v>
      </c>
      <c r="CX658" t="s">
        <v>321</v>
      </c>
      <c r="DC658" s="15"/>
      <c r="DH658" t="s">
        <v>146</v>
      </c>
    </row>
    <row r="659" spans="1:112" x14ac:dyDescent="0.25">
      <c r="A659" t="s">
        <v>7707</v>
      </c>
      <c r="B659" t="s">
        <v>7708</v>
      </c>
      <c r="C659" t="s">
        <v>7835</v>
      </c>
      <c r="D659" t="s">
        <v>124</v>
      </c>
      <c r="E659" t="s">
        <v>125</v>
      </c>
      <c r="G659" s="15">
        <v>44587</v>
      </c>
      <c r="H659" t="s">
        <v>188</v>
      </c>
      <c r="I659" t="s">
        <v>1197</v>
      </c>
      <c r="J659" s="15"/>
      <c r="M659" t="s">
        <v>1070</v>
      </c>
      <c r="N659" t="s">
        <v>6297</v>
      </c>
      <c r="T659" t="s">
        <v>7836</v>
      </c>
      <c r="V659" t="s">
        <v>7837</v>
      </c>
      <c r="AA659" t="s">
        <v>7722</v>
      </c>
      <c r="AB659" t="s">
        <v>7707</v>
      </c>
      <c r="AC659" t="s">
        <v>7723</v>
      </c>
      <c r="AD659" t="s">
        <v>136</v>
      </c>
      <c r="AE659" t="s">
        <v>6924</v>
      </c>
      <c r="AF659" t="s">
        <v>137</v>
      </c>
      <c r="AG659" t="s">
        <v>138</v>
      </c>
      <c r="AI659" t="s">
        <v>139</v>
      </c>
      <c r="AK659" t="s">
        <v>140</v>
      </c>
      <c r="AM659" t="s">
        <v>141</v>
      </c>
      <c r="AZ659" t="s">
        <v>7838</v>
      </c>
      <c r="BA659" t="s">
        <v>1208</v>
      </c>
      <c r="BB659" t="s">
        <v>7839</v>
      </c>
      <c r="BC659" t="s">
        <v>7840</v>
      </c>
      <c r="BD659" t="s">
        <v>7716</v>
      </c>
      <c r="BE659" s="15"/>
      <c r="BG659" t="s">
        <v>1211</v>
      </c>
      <c r="BH659">
        <v>0.5</v>
      </c>
      <c r="BI659" t="s">
        <v>139</v>
      </c>
      <c r="BJ659" s="15"/>
      <c r="BK659" t="s">
        <v>146</v>
      </c>
      <c r="BL659">
        <v>8</v>
      </c>
      <c r="BM659" s="16">
        <v>44587.791666666701</v>
      </c>
      <c r="BO659" s="16"/>
      <c r="BP659" t="s">
        <v>147</v>
      </c>
      <c r="BQ659" t="s">
        <v>147</v>
      </c>
      <c r="BS659">
        <v>0.5</v>
      </c>
      <c r="BT659" t="b">
        <v>0</v>
      </c>
      <c r="BV659">
        <v>0.5</v>
      </c>
      <c r="BW659">
        <v>0.25</v>
      </c>
      <c r="BX659" t="s">
        <v>1103</v>
      </c>
      <c r="BY659" t="s">
        <v>7707</v>
      </c>
      <c r="BZ659" t="s">
        <v>7708</v>
      </c>
      <c r="CA659" t="s">
        <v>7841</v>
      </c>
      <c r="CB659" t="s">
        <v>6448</v>
      </c>
      <c r="CC659" t="s">
        <v>7842</v>
      </c>
      <c r="CD659" t="s">
        <v>6218</v>
      </c>
      <c r="CI659">
        <v>39.06644</v>
      </c>
      <c r="CJ659">
        <v>-119.93781199999999</v>
      </c>
      <c r="CN659" t="s">
        <v>135</v>
      </c>
      <c r="CO659" t="s">
        <v>298</v>
      </c>
      <c r="CV659" t="s">
        <v>154</v>
      </c>
      <c r="CW659" t="s">
        <v>1198</v>
      </c>
      <c r="CX659" t="s">
        <v>3706</v>
      </c>
      <c r="DC659" s="15"/>
      <c r="DH659" t="s">
        <v>146</v>
      </c>
    </row>
    <row r="660" spans="1:112" x14ac:dyDescent="0.25">
      <c r="A660" t="s">
        <v>7707</v>
      </c>
      <c r="B660" t="s">
        <v>7708</v>
      </c>
      <c r="C660" t="s">
        <v>7843</v>
      </c>
      <c r="D660" t="s">
        <v>124</v>
      </c>
      <c r="E660" t="s">
        <v>125</v>
      </c>
      <c r="G660" s="15">
        <v>44587</v>
      </c>
      <c r="H660" t="s">
        <v>1584</v>
      </c>
      <c r="I660" t="s">
        <v>1197</v>
      </c>
      <c r="J660" s="15"/>
      <c r="M660" t="s">
        <v>1070</v>
      </c>
      <c r="N660" t="s">
        <v>6297</v>
      </c>
      <c r="T660" t="s">
        <v>7836</v>
      </c>
      <c r="V660" t="s">
        <v>7844</v>
      </c>
      <c r="AA660" t="s">
        <v>7722</v>
      </c>
      <c r="AB660" t="s">
        <v>7707</v>
      </c>
      <c r="AC660" t="s">
        <v>7723</v>
      </c>
      <c r="AD660" t="s">
        <v>136</v>
      </c>
      <c r="AE660" t="s">
        <v>6924</v>
      </c>
      <c r="AF660" t="s">
        <v>137</v>
      </c>
      <c r="AG660" t="s">
        <v>138</v>
      </c>
      <c r="AI660" t="s">
        <v>139</v>
      </c>
      <c r="AK660" t="s">
        <v>140</v>
      </c>
      <c r="AM660" t="s">
        <v>141</v>
      </c>
      <c r="AZ660" t="s">
        <v>7838</v>
      </c>
      <c r="BA660" t="s">
        <v>1208</v>
      </c>
      <c r="BB660" t="s">
        <v>7839</v>
      </c>
      <c r="BC660" t="s">
        <v>7840</v>
      </c>
      <c r="BD660" t="s">
        <v>7716</v>
      </c>
      <c r="BE660" s="15"/>
      <c r="BG660" t="s">
        <v>1211</v>
      </c>
      <c r="BH660">
        <v>0.5</v>
      </c>
      <c r="BI660" t="s">
        <v>139</v>
      </c>
      <c r="BJ660" s="15"/>
      <c r="BK660" t="s">
        <v>146</v>
      </c>
      <c r="BL660">
        <v>8</v>
      </c>
      <c r="BM660" s="16">
        <v>44587.826388888898</v>
      </c>
      <c r="BO660" s="16"/>
      <c r="BP660" t="s">
        <v>147</v>
      </c>
      <c r="BQ660" t="s">
        <v>147</v>
      </c>
      <c r="BS660">
        <v>0.5</v>
      </c>
      <c r="BT660" t="b">
        <v>0</v>
      </c>
      <c r="BV660">
        <v>0.5</v>
      </c>
      <c r="BW660">
        <v>0.25</v>
      </c>
      <c r="BX660" t="s">
        <v>1103</v>
      </c>
      <c r="BY660" t="s">
        <v>7707</v>
      </c>
      <c r="BZ660" t="s">
        <v>7708</v>
      </c>
      <c r="CA660" t="s">
        <v>7845</v>
      </c>
      <c r="CB660" t="s">
        <v>6448</v>
      </c>
      <c r="CC660" t="s">
        <v>7846</v>
      </c>
      <c r="CD660" t="s">
        <v>6218</v>
      </c>
      <c r="CI660">
        <v>39.087409999999998</v>
      </c>
      <c r="CJ660">
        <v>-119.9399033</v>
      </c>
      <c r="CN660" t="s">
        <v>135</v>
      </c>
      <c r="CO660" t="s">
        <v>298</v>
      </c>
      <c r="CV660" t="s">
        <v>154</v>
      </c>
      <c r="CW660" t="s">
        <v>1198</v>
      </c>
      <c r="CX660" t="s">
        <v>3706</v>
      </c>
      <c r="DC660" s="15"/>
      <c r="DH660" t="s">
        <v>146</v>
      </c>
    </row>
    <row r="661" spans="1:112" x14ac:dyDescent="0.25">
      <c r="A661" t="s">
        <v>7707</v>
      </c>
      <c r="B661" t="s">
        <v>7708</v>
      </c>
      <c r="C661" t="s">
        <v>7847</v>
      </c>
      <c r="D661" t="s">
        <v>124</v>
      </c>
      <c r="E661" t="s">
        <v>125</v>
      </c>
      <c r="G661" s="15">
        <v>44587</v>
      </c>
      <c r="H661" t="s">
        <v>2017</v>
      </c>
      <c r="I661" t="s">
        <v>1197</v>
      </c>
      <c r="J661" s="15"/>
      <c r="M661" t="s">
        <v>1070</v>
      </c>
      <c r="N661" t="s">
        <v>6297</v>
      </c>
      <c r="T661" t="s">
        <v>7836</v>
      </c>
      <c r="V661" t="s">
        <v>7848</v>
      </c>
      <c r="AA661" t="s">
        <v>7722</v>
      </c>
      <c r="AB661" t="s">
        <v>7707</v>
      </c>
      <c r="AC661" t="s">
        <v>7723</v>
      </c>
      <c r="AD661" t="s">
        <v>136</v>
      </c>
      <c r="AE661" t="s">
        <v>6924</v>
      </c>
      <c r="AF661" t="s">
        <v>137</v>
      </c>
      <c r="AG661" t="s">
        <v>138</v>
      </c>
      <c r="AI661" t="s">
        <v>139</v>
      </c>
      <c r="AK661" t="s">
        <v>140</v>
      </c>
      <c r="AM661" t="s">
        <v>141</v>
      </c>
      <c r="AZ661" t="s">
        <v>7838</v>
      </c>
      <c r="BA661" t="s">
        <v>1208</v>
      </c>
      <c r="BB661" t="s">
        <v>7839</v>
      </c>
      <c r="BC661" t="s">
        <v>7840</v>
      </c>
      <c r="BD661" t="s">
        <v>7716</v>
      </c>
      <c r="BE661" s="15"/>
      <c r="BG661" t="s">
        <v>1211</v>
      </c>
      <c r="BH661">
        <v>0.5</v>
      </c>
      <c r="BI661" t="s">
        <v>139</v>
      </c>
      <c r="BJ661" s="15"/>
      <c r="BK661" t="s">
        <v>146</v>
      </c>
      <c r="BL661">
        <v>8</v>
      </c>
      <c r="BM661" s="16">
        <v>44587.895833333299</v>
      </c>
      <c r="BO661" s="16"/>
      <c r="BP661" t="s">
        <v>147</v>
      </c>
      <c r="BQ661" t="s">
        <v>147</v>
      </c>
      <c r="BS661">
        <v>0.5</v>
      </c>
      <c r="BT661" t="b">
        <v>0</v>
      </c>
      <c r="BV661">
        <v>0.5</v>
      </c>
      <c r="BW661">
        <v>0.25</v>
      </c>
      <c r="BX661" t="s">
        <v>1103</v>
      </c>
      <c r="BY661" t="s">
        <v>7707</v>
      </c>
      <c r="BZ661" t="s">
        <v>7708</v>
      </c>
      <c r="CA661" t="s">
        <v>7849</v>
      </c>
      <c r="CB661" t="s">
        <v>6448</v>
      </c>
      <c r="CC661" t="s">
        <v>7850</v>
      </c>
      <c r="CD661" t="s">
        <v>6218</v>
      </c>
      <c r="CI661">
        <v>39.239870000000003</v>
      </c>
      <c r="CJ661">
        <v>-119.9448</v>
      </c>
      <c r="CN661" t="s">
        <v>135</v>
      </c>
      <c r="CO661" t="s">
        <v>153</v>
      </c>
      <c r="CV661" t="s">
        <v>154</v>
      </c>
      <c r="CW661" t="s">
        <v>1198</v>
      </c>
      <c r="CX661" t="s">
        <v>3361</v>
      </c>
      <c r="DC661" s="15"/>
      <c r="DH661" t="s">
        <v>146</v>
      </c>
    </row>
    <row r="662" spans="1:112" x14ac:dyDescent="0.25">
      <c r="A662" t="s">
        <v>7707</v>
      </c>
      <c r="B662" t="s">
        <v>7708</v>
      </c>
      <c r="C662" t="s">
        <v>7851</v>
      </c>
      <c r="D662" t="s">
        <v>124</v>
      </c>
      <c r="E662" t="s">
        <v>125</v>
      </c>
      <c r="G662" s="15">
        <v>44587</v>
      </c>
      <c r="H662" t="s">
        <v>1539</v>
      </c>
      <c r="I662" t="s">
        <v>1197</v>
      </c>
      <c r="J662" s="15"/>
      <c r="M662" t="s">
        <v>1070</v>
      </c>
      <c r="N662" t="s">
        <v>6297</v>
      </c>
      <c r="T662" t="s">
        <v>7836</v>
      </c>
      <c r="V662" t="s">
        <v>7852</v>
      </c>
      <c r="AA662" t="s">
        <v>7722</v>
      </c>
      <c r="AB662" t="s">
        <v>7707</v>
      </c>
      <c r="AC662" t="s">
        <v>7723</v>
      </c>
      <c r="AD662" t="s">
        <v>136</v>
      </c>
      <c r="AE662" t="s">
        <v>6924</v>
      </c>
      <c r="AF662" t="s">
        <v>137</v>
      </c>
      <c r="AG662" t="s">
        <v>138</v>
      </c>
      <c r="AI662" t="s">
        <v>139</v>
      </c>
      <c r="AK662" t="s">
        <v>140</v>
      </c>
      <c r="AM662" t="s">
        <v>141</v>
      </c>
      <c r="AZ662" t="s">
        <v>7838</v>
      </c>
      <c r="BA662" t="s">
        <v>1208</v>
      </c>
      <c r="BB662" t="s">
        <v>7839</v>
      </c>
      <c r="BC662" t="s">
        <v>7840</v>
      </c>
      <c r="BD662" t="s">
        <v>7716</v>
      </c>
      <c r="BE662" s="15"/>
      <c r="BG662" t="s">
        <v>1211</v>
      </c>
      <c r="BH662">
        <v>0.5</v>
      </c>
      <c r="BI662" t="s">
        <v>139</v>
      </c>
      <c r="BJ662" s="15"/>
      <c r="BK662" t="s">
        <v>146</v>
      </c>
      <c r="BL662">
        <v>8</v>
      </c>
      <c r="BM662" s="16">
        <v>44587.916666666701</v>
      </c>
      <c r="BO662" s="16"/>
      <c r="BP662" t="s">
        <v>147</v>
      </c>
      <c r="BQ662" t="s">
        <v>147</v>
      </c>
      <c r="BS662">
        <v>0.5</v>
      </c>
      <c r="BT662" t="b">
        <v>0</v>
      </c>
      <c r="BV662">
        <v>0.5</v>
      </c>
      <c r="BW662">
        <v>0.25</v>
      </c>
      <c r="BX662" t="s">
        <v>1103</v>
      </c>
      <c r="BY662" t="s">
        <v>7707</v>
      </c>
      <c r="BZ662" t="s">
        <v>7708</v>
      </c>
      <c r="CA662" t="s">
        <v>7853</v>
      </c>
      <c r="CB662" t="s">
        <v>6448</v>
      </c>
      <c r="CC662" t="s">
        <v>7854</v>
      </c>
      <c r="CD662" t="s">
        <v>6218</v>
      </c>
      <c r="CI662">
        <v>39.2402382</v>
      </c>
      <c r="CJ662">
        <v>-119.94589999999999</v>
      </c>
      <c r="CN662" t="s">
        <v>135</v>
      </c>
      <c r="CO662" t="s">
        <v>298</v>
      </c>
      <c r="CV662" t="s">
        <v>154</v>
      </c>
      <c r="CW662" t="s">
        <v>1198</v>
      </c>
      <c r="CX662" t="s">
        <v>3361</v>
      </c>
      <c r="DC662" s="15"/>
      <c r="DH662" t="s">
        <v>146</v>
      </c>
    </row>
    <row r="663" spans="1:112" x14ac:dyDescent="0.25">
      <c r="A663" t="s">
        <v>1400</v>
      </c>
      <c r="B663" t="s">
        <v>1401</v>
      </c>
      <c r="C663" t="s">
        <v>7855</v>
      </c>
      <c r="D663" t="s">
        <v>124</v>
      </c>
      <c r="E663" t="s">
        <v>125</v>
      </c>
      <c r="F663" t="s">
        <v>6402</v>
      </c>
      <c r="G663" s="15">
        <v>44621</v>
      </c>
      <c r="H663" t="s">
        <v>2011</v>
      </c>
      <c r="I663" t="s">
        <v>1197</v>
      </c>
      <c r="J663" s="15">
        <v>44621</v>
      </c>
      <c r="K663" t="s">
        <v>2011</v>
      </c>
      <c r="L663" t="s">
        <v>1197</v>
      </c>
      <c r="T663" t="s">
        <v>1404</v>
      </c>
      <c r="V663" t="s">
        <v>7856</v>
      </c>
      <c r="AA663" t="s">
        <v>1406</v>
      </c>
      <c r="AB663" t="s">
        <v>1400</v>
      </c>
      <c r="AC663" t="s">
        <v>1406</v>
      </c>
      <c r="AD663" t="s">
        <v>1407</v>
      </c>
      <c r="AF663" t="s">
        <v>137</v>
      </c>
      <c r="AG663" t="s">
        <v>1408</v>
      </c>
      <c r="AI663" t="s">
        <v>139</v>
      </c>
      <c r="AK663" t="s">
        <v>140</v>
      </c>
      <c r="AM663" t="s">
        <v>141</v>
      </c>
      <c r="AZ663" t="s">
        <v>1207</v>
      </c>
      <c r="BA663" t="s">
        <v>1208</v>
      </c>
      <c r="BB663" t="s">
        <v>1209</v>
      </c>
      <c r="BD663" t="s">
        <v>1409</v>
      </c>
      <c r="BE663" s="15">
        <v>44624</v>
      </c>
      <c r="BG663" t="s">
        <v>1410</v>
      </c>
      <c r="BH663">
        <v>0.5</v>
      </c>
      <c r="BI663" t="s">
        <v>139</v>
      </c>
      <c r="BJ663" s="15"/>
      <c r="BK663" t="s">
        <v>146</v>
      </c>
      <c r="BL663">
        <v>8</v>
      </c>
      <c r="BM663" s="16">
        <v>44621.888888888898</v>
      </c>
      <c r="BN663">
        <v>8</v>
      </c>
      <c r="BO663" s="16">
        <v>44621.888888888898</v>
      </c>
      <c r="BP663" t="s">
        <v>147</v>
      </c>
      <c r="BQ663" t="s">
        <v>147</v>
      </c>
      <c r="BS663">
        <v>0.5</v>
      </c>
      <c r="BT663" t="b">
        <v>0</v>
      </c>
      <c r="BV663">
        <v>0.5</v>
      </c>
      <c r="BW663">
        <v>0.25</v>
      </c>
      <c r="BX663" t="s">
        <v>1103</v>
      </c>
      <c r="BY663" t="s">
        <v>1400</v>
      </c>
      <c r="BZ663" t="s">
        <v>1401</v>
      </c>
      <c r="CA663" t="s">
        <v>7857</v>
      </c>
      <c r="CB663" t="s">
        <v>5014</v>
      </c>
      <c r="CC663" t="s">
        <v>1421</v>
      </c>
      <c r="CD663" t="s">
        <v>2998</v>
      </c>
      <c r="CI663">
        <v>42.304443999999997</v>
      </c>
      <c r="CJ663">
        <v>-122.953889</v>
      </c>
      <c r="CN663" t="s">
        <v>135</v>
      </c>
      <c r="CO663" t="s">
        <v>298</v>
      </c>
      <c r="CV663" t="s">
        <v>154</v>
      </c>
      <c r="CW663" t="s">
        <v>524</v>
      </c>
      <c r="CX663" t="s">
        <v>2999</v>
      </c>
      <c r="DC663" s="15"/>
      <c r="DH663" t="s">
        <v>146</v>
      </c>
    </row>
    <row r="664" spans="1:112" x14ac:dyDescent="0.25">
      <c r="A664" t="s">
        <v>7858</v>
      </c>
      <c r="B664" t="s">
        <v>7859</v>
      </c>
      <c r="C664" t="s">
        <v>7860</v>
      </c>
      <c r="D664" t="s">
        <v>124</v>
      </c>
      <c r="E664" t="s">
        <v>125</v>
      </c>
      <c r="F664" t="s">
        <v>6642</v>
      </c>
      <c r="G664" s="15">
        <v>44643</v>
      </c>
      <c r="H664" t="s">
        <v>473</v>
      </c>
      <c r="I664" t="s">
        <v>276</v>
      </c>
      <c r="J664" s="15"/>
      <c r="O664" t="s">
        <v>7861</v>
      </c>
      <c r="T664" t="s">
        <v>7862</v>
      </c>
      <c r="U664" t="s">
        <v>7863</v>
      </c>
      <c r="V664" t="s">
        <v>7864</v>
      </c>
      <c r="W664" t="s">
        <v>7865</v>
      </c>
      <c r="AA664" t="s">
        <v>7866</v>
      </c>
      <c r="AB664" t="s">
        <v>7858</v>
      </c>
      <c r="AC664" t="s">
        <v>6700</v>
      </c>
      <c r="AD664" t="s">
        <v>1407</v>
      </c>
      <c r="AE664" t="s">
        <v>1544</v>
      </c>
      <c r="AF664" t="s">
        <v>137</v>
      </c>
      <c r="AG664" t="s">
        <v>138</v>
      </c>
      <c r="AI664" t="s">
        <v>139</v>
      </c>
      <c r="AJ664" t="s">
        <v>7867</v>
      </c>
      <c r="AK664" t="s">
        <v>140</v>
      </c>
      <c r="AM664" t="s">
        <v>141</v>
      </c>
      <c r="AZ664" t="s">
        <v>3873</v>
      </c>
      <c r="BA664" t="s">
        <v>1208</v>
      </c>
      <c r="BB664" t="s">
        <v>3874</v>
      </c>
      <c r="BC664" t="s">
        <v>3875</v>
      </c>
      <c r="BD664" t="s">
        <v>7868</v>
      </c>
      <c r="BE664" s="15"/>
      <c r="BG664" t="s">
        <v>1721</v>
      </c>
      <c r="BH664">
        <v>0.5</v>
      </c>
      <c r="BI664" t="s">
        <v>139</v>
      </c>
      <c r="BJ664" s="15"/>
      <c r="BK664" t="s">
        <v>146</v>
      </c>
      <c r="BL664">
        <v>6</v>
      </c>
      <c r="BM664" s="16">
        <v>44643.583333333299</v>
      </c>
      <c r="BO664" s="16"/>
      <c r="BP664" t="s">
        <v>147</v>
      </c>
      <c r="BQ664" t="s">
        <v>147</v>
      </c>
      <c r="BS664">
        <v>0.5</v>
      </c>
      <c r="BT664" t="b">
        <v>0</v>
      </c>
      <c r="BV664">
        <v>0.5</v>
      </c>
      <c r="BW664">
        <v>0.25</v>
      </c>
      <c r="BX664" t="s">
        <v>1103</v>
      </c>
      <c r="BY664" t="s">
        <v>7858</v>
      </c>
      <c r="BZ664" t="s">
        <v>7859</v>
      </c>
      <c r="CA664" t="s">
        <v>7869</v>
      </c>
      <c r="CB664" t="s">
        <v>6448</v>
      </c>
      <c r="CC664" t="s">
        <v>7870</v>
      </c>
      <c r="CD664" t="s">
        <v>7871</v>
      </c>
      <c r="CI664">
        <v>39.982332999999997</v>
      </c>
      <c r="CJ664">
        <v>-105.072</v>
      </c>
      <c r="CK664" t="s">
        <v>324</v>
      </c>
      <c r="CN664" t="s">
        <v>3003</v>
      </c>
      <c r="CO664" t="s">
        <v>153</v>
      </c>
      <c r="CV664" t="s">
        <v>154</v>
      </c>
      <c r="CW664" t="s">
        <v>7872</v>
      </c>
      <c r="CX664" t="s">
        <v>321</v>
      </c>
      <c r="DC664" s="15"/>
      <c r="DH664" t="s">
        <v>146</v>
      </c>
    </row>
    <row r="665" spans="1:112" x14ac:dyDescent="0.25">
      <c r="A665" t="s">
        <v>7858</v>
      </c>
      <c r="B665" t="s">
        <v>7859</v>
      </c>
      <c r="C665" t="s">
        <v>7873</v>
      </c>
      <c r="D665" t="s">
        <v>124</v>
      </c>
      <c r="E665" t="s">
        <v>125</v>
      </c>
      <c r="F665" t="s">
        <v>6642</v>
      </c>
      <c r="G665" s="15">
        <v>44643</v>
      </c>
      <c r="H665" t="s">
        <v>1453</v>
      </c>
      <c r="I665" t="s">
        <v>276</v>
      </c>
      <c r="J665" s="15"/>
      <c r="O665" t="s">
        <v>7861</v>
      </c>
      <c r="T665" t="s">
        <v>7862</v>
      </c>
      <c r="U665" t="s">
        <v>7863</v>
      </c>
      <c r="V665" t="s">
        <v>7874</v>
      </c>
      <c r="W665" t="s">
        <v>7865</v>
      </c>
      <c r="AA665" t="s">
        <v>7866</v>
      </c>
      <c r="AB665" t="s">
        <v>7858</v>
      </c>
      <c r="AC665" t="s">
        <v>6700</v>
      </c>
      <c r="AD665" t="s">
        <v>1407</v>
      </c>
      <c r="AE665" t="s">
        <v>1544</v>
      </c>
      <c r="AF665" t="s">
        <v>137</v>
      </c>
      <c r="AG665" t="s">
        <v>138</v>
      </c>
      <c r="AI665" t="s">
        <v>139</v>
      </c>
      <c r="AJ665" t="s">
        <v>7867</v>
      </c>
      <c r="AK665" t="s">
        <v>140</v>
      </c>
      <c r="AM665" t="s">
        <v>141</v>
      </c>
      <c r="AZ665" t="s">
        <v>3873</v>
      </c>
      <c r="BA665" t="s">
        <v>1208</v>
      </c>
      <c r="BB665" t="s">
        <v>3874</v>
      </c>
      <c r="BC665" t="s">
        <v>3875</v>
      </c>
      <c r="BD665" t="s">
        <v>7868</v>
      </c>
      <c r="BE665" s="15"/>
      <c r="BG665" t="s">
        <v>1721</v>
      </c>
      <c r="BH665">
        <v>0.5</v>
      </c>
      <c r="BI665" t="s">
        <v>139</v>
      </c>
      <c r="BJ665" s="15"/>
      <c r="BK665" t="s">
        <v>146</v>
      </c>
      <c r="BL665">
        <v>6</v>
      </c>
      <c r="BM665" s="16">
        <v>44643.614583333299</v>
      </c>
      <c r="BO665" s="16"/>
      <c r="BP665" t="s">
        <v>147</v>
      </c>
      <c r="BQ665" t="s">
        <v>147</v>
      </c>
      <c r="BS665">
        <v>0.5</v>
      </c>
      <c r="BT665" t="b">
        <v>0</v>
      </c>
      <c r="BV665">
        <v>0.5</v>
      </c>
      <c r="BW665">
        <v>0.25</v>
      </c>
      <c r="BX665" t="s">
        <v>1103</v>
      </c>
      <c r="BY665" t="s">
        <v>7858</v>
      </c>
      <c r="BZ665" t="s">
        <v>7859</v>
      </c>
      <c r="CA665" t="s">
        <v>7875</v>
      </c>
      <c r="CB665" t="s">
        <v>6448</v>
      </c>
      <c r="CD665" t="s">
        <v>7871</v>
      </c>
      <c r="CI665">
        <v>39.977167000000001</v>
      </c>
      <c r="CJ665">
        <v>-105.0715</v>
      </c>
      <c r="CK665" t="s">
        <v>294</v>
      </c>
      <c r="CN665" t="s">
        <v>3003</v>
      </c>
      <c r="CO665" t="s">
        <v>153</v>
      </c>
      <c r="CV665" t="s">
        <v>154</v>
      </c>
      <c r="CW665" t="s">
        <v>7872</v>
      </c>
      <c r="CX665" t="s">
        <v>321</v>
      </c>
      <c r="DC665" s="15"/>
      <c r="DH665" t="s">
        <v>146</v>
      </c>
    </row>
    <row r="666" spans="1:112" x14ac:dyDescent="0.25">
      <c r="A666" t="s">
        <v>7858</v>
      </c>
      <c r="B666" t="s">
        <v>7859</v>
      </c>
      <c r="C666" t="s">
        <v>7876</v>
      </c>
      <c r="D666" t="s">
        <v>124</v>
      </c>
      <c r="E666" t="s">
        <v>125</v>
      </c>
      <c r="F666" t="s">
        <v>6642</v>
      </c>
      <c r="G666" s="15">
        <v>44643</v>
      </c>
      <c r="H666" t="s">
        <v>232</v>
      </c>
      <c r="I666" t="s">
        <v>276</v>
      </c>
      <c r="J666" s="15"/>
      <c r="O666" t="s">
        <v>7861</v>
      </c>
      <c r="T666" t="s">
        <v>7862</v>
      </c>
      <c r="U666" t="s">
        <v>7863</v>
      </c>
      <c r="V666" t="s">
        <v>7877</v>
      </c>
      <c r="W666" t="s">
        <v>7878</v>
      </c>
      <c r="AA666" t="s">
        <v>7866</v>
      </c>
      <c r="AB666" t="s">
        <v>7858</v>
      </c>
      <c r="AC666" t="s">
        <v>6700</v>
      </c>
      <c r="AD666" t="s">
        <v>1407</v>
      </c>
      <c r="AE666" t="s">
        <v>1544</v>
      </c>
      <c r="AF666" t="s">
        <v>137</v>
      </c>
      <c r="AG666" t="s">
        <v>138</v>
      </c>
      <c r="AI666" t="s">
        <v>139</v>
      </c>
      <c r="AJ666" t="s">
        <v>7867</v>
      </c>
      <c r="AK666" t="s">
        <v>140</v>
      </c>
      <c r="AM666" t="s">
        <v>141</v>
      </c>
      <c r="AZ666" t="s">
        <v>3873</v>
      </c>
      <c r="BA666" t="s">
        <v>1208</v>
      </c>
      <c r="BB666" t="s">
        <v>3874</v>
      </c>
      <c r="BC666" t="s">
        <v>3875</v>
      </c>
      <c r="BD666" t="s">
        <v>7868</v>
      </c>
      <c r="BE666" s="15"/>
      <c r="BG666" t="s">
        <v>1721</v>
      </c>
      <c r="BH666">
        <v>0.5</v>
      </c>
      <c r="BI666" t="s">
        <v>139</v>
      </c>
      <c r="BJ666" s="15"/>
      <c r="BK666" t="s">
        <v>146</v>
      </c>
      <c r="BL666">
        <v>6</v>
      </c>
      <c r="BM666" s="16">
        <v>44643.65625</v>
      </c>
      <c r="BO666" s="16"/>
      <c r="BP666" t="s">
        <v>147</v>
      </c>
      <c r="BQ666" t="s">
        <v>147</v>
      </c>
      <c r="BS666">
        <v>0.5</v>
      </c>
      <c r="BT666" t="b">
        <v>0</v>
      </c>
      <c r="BV666">
        <v>0.5</v>
      </c>
      <c r="BW666">
        <v>0.25</v>
      </c>
      <c r="BX666" t="s">
        <v>1103</v>
      </c>
      <c r="BY666" t="s">
        <v>7858</v>
      </c>
      <c r="BZ666" t="s">
        <v>7859</v>
      </c>
      <c r="CA666" t="s">
        <v>7879</v>
      </c>
      <c r="CB666" t="s">
        <v>6448</v>
      </c>
      <c r="CC666" t="s">
        <v>7880</v>
      </c>
      <c r="CD666" t="s">
        <v>7871</v>
      </c>
      <c r="CI666">
        <v>39.965122000000001</v>
      </c>
      <c r="CJ666">
        <v>-105.13912999999999</v>
      </c>
      <c r="CK666" t="s">
        <v>324</v>
      </c>
      <c r="CN666" t="s">
        <v>7881</v>
      </c>
      <c r="CO666" t="s">
        <v>298</v>
      </c>
      <c r="CV666" t="s">
        <v>154</v>
      </c>
      <c r="CW666" t="s">
        <v>7872</v>
      </c>
      <c r="CX666" t="s">
        <v>321</v>
      </c>
      <c r="DC666" s="15"/>
      <c r="DH666" t="s">
        <v>146</v>
      </c>
    </row>
    <row r="667" spans="1:112" x14ac:dyDescent="0.25">
      <c r="A667" t="s">
        <v>7858</v>
      </c>
      <c r="B667" t="s">
        <v>7859</v>
      </c>
      <c r="C667" t="s">
        <v>7882</v>
      </c>
      <c r="D667" t="s">
        <v>124</v>
      </c>
      <c r="E667" t="s">
        <v>125</v>
      </c>
      <c r="F667" t="s">
        <v>6642</v>
      </c>
      <c r="G667" s="15">
        <v>44643</v>
      </c>
      <c r="H667" t="s">
        <v>973</v>
      </c>
      <c r="I667" t="s">
        <v>276</v>
      </c>
      <c r="J667" s="15"/>
      <c r="O667" t="s">
        <v>7861</v>
      </c>
      <c r="T667" t="s">
        <v>7862</v>
      </c>
      <c r="U667" t="s">
        <v>7863</v>
      </c>
      <c r="V667" t="s">
        <v>7883</v>
      </c>
      <c r="W667" t="s">
        <v>7878</v>
      </c>
      <c r="AA667" t="s">
        <v>7866</v>
      </c>
      <c r="AB667" t="s">
        <v>7858</v>
      </c>
      <c r="AC667" t="s">
        <v>6700</v>
      </c>
      <c r="AD667" t="s">
        <v>1407</v>
      </c>
      <c r="AE667" t="s">
        <v>1544</v>
      </c>
      <c r="AF667" t="s">
        <v>137</v>
      </c>
      <c r="AG667" t="s">
        <v>138</v>
      </c>
      <c r="AI667" t="s">
        <v>139</v>
      </c>
      <c r="AJ667" t="s">
        <v>7867</v>
      </c>
      <c r="AK667" t="s">
        <v>140</v>
      </c>
      <c r="AM667" t="s">
        <v>141</v>
      </c>
      <c r="AZ667" t="s">
        <v>3873</v>
      </c>
      <c r="BA667" t="s">
        <v>1208</v>
      </c>
      <c r="BB667" t="s">
        <v>3874</v>
      </c>
      <c r="BC667" t="s">
        <v>3875</v>
      </c>
      <c r="BD667" t="s">
        <v>7868</v>
      </c>
      <c r="BE667" s="15"/>
      <c r="BG667" t="s">
        <v>1721</v>
      </c>
      <c r="BH667">
        <v>0.5</v>
      </c>
      <c r="BI667" t="s">
        <v>139</v>
      </c>
      <c r="BJ667" s="15"/>
      <c r="BK667" t="s">
        <v>146</v>
      </c>
      <c r="BL667">
        <v>6</v>
      </c>
      <c r="BM667" s="16">
        <v>44643.6875</v>
      </c>
      <c r="BO667" s="16"/>
      <c r="BP667" t="s">
        <v>147</v>
      </c>
      <c r="BQ667" t="s">
        <v>147</v>
      </c>
      <c r="BS667">
        <v>0.5</v>
      </c>
      <c r="BT667" t="b">
        <v>0</v>
      </c>
      <c r="BV667">
        <v>0.5</v>
      </c>
      <c r="BW667">
        <v>0.25</v>
      </c>
      <c r="BX667" t="s">
        <v>1103</v>
      </c>
      <c r="BY667" t="s">
        <v>7858</v>
      </c>
      <c r="BZ667" t="s">
        <v>7859</v>
      </c>
      <c r="CA667" t="s">
        <v>7884</v>
      </c>
      <c r="CB667" t="s">
        <v>6448</v>
      </c>
      <c r="CD667" t="s">
        <v>7871</v>
      </c>
      <c r="CI667">
        <v>39.986066999999998</v>
      </c>
      <c r="CJ667">
        <v>-105.220833</v>
      </c>
      <c r="CK667" t="s">
        <v>324</v>
      </c>
      <c r="CN667" t="s">
        <v>7881</v>
      </c>
      <c r="CO667" t="s">
        <v>1216</v>
      </c>
      <c r="CV667" t="s">
        <v>154</v>
      </c>
      <c r="CW667" t="s">
        <v>7872</v>
      </c>
      <c r="CX667" t="s">
        <v>321</v>
      </c>
      <c r="DC667" s="15"/>
      <c r="DH667" t="s">
        <v>146</v>
      </c>
    </row>
    <row r="668" spans="1:112" x14ac:dyDescent="0.25">
      <c r="A668" t="s">
        <v>7858</v>
      </c>
      <c r="B668" t="s">
        <v>7859</v>
      </c>
      <c r="C668" t="s">
        <v>7885</v>
      </c>
      <c r="D668" t="s">
        <v>124</v>
      </c>
      <c r="E668" t="s">
        <v>125</v>
      </c>
      <c r="F668" t="s">
        <v>6642</v>
      </c>
      <c r="G668" s="15">
        <v>44643</v>
      </c>
      <c r="H668" t="s">
        <v>1385</v>
      </c>
      <c r="I668" t="s">
        <v>276</v>
      </c>
      <c r="J668" s="15"/>
      <c r="O668" t="s">
        <v>7861</v>
      </c>
      <c r="T668" t="s">
        <v>7862</v>
      </c>
      <c r="U668" t="s">
        <v>7863</v>
      </c>
      <c r="V668" t="s">
        <v>7886</v>
      </c>
      <c r="W668" t="s">
        <v>7878</v>
      </c>
      <c r="AA668" t="s">
        <v>7866</v>
      </c>
      <c r="AB668" t="s">
        <v>7858</v>
      </c>
      <c r="AC668" t="s">
        <v>6700</v>
      </c>
      <c r="AD668" t="s">
        <v>1407</v>
      </c>
      <c r="AE668" t="s">
        <v>1544</v>
      </c>
      <c r="AF668" t="s">
        <v>137</v>
      </c>
      <c r="AG668" t="s">
        <v>138</v>
      </c>
      <c r="AI668" t="s">
        <v>139</v>
      </c>
      <c r="AJ668" t="s">
        <v>7867</v>
      </c>
      <c r="AK668" t="s">
        <v>140</v>
      </c>
      <c r="AM668" t="s">
        <v>141</v>
      </c>
      <c r="AZ668" t="s">
        <v>3873</v>
      </c>
      <c r="BA668" t="s">
        <v>1208</v>
      </c>
      <c r="BB668" t="s">
        <v>3874</v>
      </c>
      <c r="BC668" t="s">
        <v>3875</v>
      </c>
      <c r="BD668" t="s">
        <v>7868</v>
      </c>
      <c r="BE668" s="15"/>
      <c r="BG668" t="s">
        <v>1721</v>
      </c>
      <c r="BH668">
        <v>0.5</v>
      </c>
      <c r="BI668" t="s">
        <v>139</v>
      </c>
      <c r="BJ668" s="15"/>
      <c r="BK668" t="s">
        <v>146</v>
      </c>
      <c r="BL668">
        <v>6</v>
      </c>
      <c r="BM668" s="16">
        <v>44643.75</v>
      </c>
      <c r="BO668" s="16"/>
      <c r="BP668" t="s">
        <v>147</v>
      </c>
      <c r="BQ668" t="s">
        <v>147</v>
      </c>
      <c r="BS668">
        <v>0.5</v>
      </c>
      <c r="BT668" t="b">
        <v>0</v>
      </c>
      <c r="BV668">
        <v>0.5</v>
      </c>
      <c r="BW668">
        <v>0.25</v>
      </c>
      <c r="BX668" t="s">
        <v>1103</v>
      </c>
      <c r="BY668" t="s">
        <v>7858</v>
      </c>
      <c r="BZ668" t="s">
        <v>7859</v>
      </c>
      <c r="CA668" t="s">
        <v>7887</v>
      </c>
      <c r="CB668" t="s">
        <v>6448</v>
      </c>
      <c r="CD668" t="s">
        <v>7871</v>
      </c>
      <c r="CI668">
        <v>39.95214</v>
      </c>
      <c r="CJ668">
        <v>-105.16818000000001</v>
      </c>
      <c r="CN668" t="s">
        <v>3003</v>
      </c>
      <c r="CO668" t="s">
        <v>153</v>
      </c>
      <c r="CV668" t="s">
        <v>154</v>
      </c>
      <c r="CW668" t="s">
        <v>7872</v>
      </c>
      <c r="CX668" t="s">
        <v>321</v>
      </c>
      <c r="DC668" s="15"/>
      <c r="DH668" t="s">
        <v>146</v>
      </c>
    </row>
    <row r="669" spans="1:112" x14ac:dyDescent="0.25">
      <c r="A669" t="s">
        <v>7858</v>
      </c>
      <c r="B669" t="s">
        <v>7859</v>
      </c>
      <c r="C669" t="s">
        <v>7888</v>
      </c>
      <c r="D669" t="s">
        <v>124</v>
      </c>
      <c r="E669" t="s">
        <v>125</v>
      </c>
      <c r="F669" t="s">
        <v>6642</v>
      </c>
      <c r="G669" s="15">
        <v>44643</v>
      </c>
      <c r="H669" t="s">
        <v>529</v>
      </c>
      <c r="I669" t="s">
        <v>276</v>
      </c>
      <c r="J669" s="15"/>
      <c r="O669" t="s">
        <v>7861</v>
      </c>
      <c r="T669" t="s">
        <v>7862</v>
      </c>
      <c r="U669" t="s">
        <v>7863</v>
      </c>
      <c r="V669" t="s">
        <v>7889</v>
      </c>
      <c r="W669" t="s">
        <v>7878</v>
      </c>
      <c r="AA669" t="s">
        <v>7866</v>
      </c>
      <c r="AB669" t="s">
        <v>7858</v>
      </c>
      <c r="AC669" t="s">
        <v>6700</v>
      </c>
      <c r="AD669" t="s">
        <v>1407</v>
      </c>
      <c r="AE669" t="s">
        <v>1544</v>
      </c>
      <c r="AF669" t="s">
        <v>137</v>
      </c>
      <c r="AG669" t="s">
        <v>138</v>
      </c>
      <c r="AI669" t="s">
        <v>139</v>
      </c>
      <c r="AJ669" t="s">
        <v>7867</v>
      </c>
      <c r="AK669" t="s">
        <v>140</v>
      </c>
      <c r="AM669" t="s">
        <v>141</v>
      </c>
      <c r="AZ669" t="s">
        <v>3873</v>
      </c>
      <c r="BA669" t="s">
        <v>1208</v>
      </c>
      <c r="BB669" t="s">
        <v>3874</v>
      </c>
      <c r="BC669" t="s">
        <v>3875</v>
      </c>
      <c r="BD669" t="s">
        <v>7868</v>
      </c>
      <c r="BE669" s="15"/>
      <c r="BG669" t="s">
        <v>1721</v>
      </c>
      <c r="BH669">
        <v>0.5</v>
      </c>
      <c r="BI669" t="s">
        <v>139</v>
      </c>
      <c r="BJ669" s="15"/>
      <c r="BK669" t="s">
        <v>146</v>
      </c>
      <c r="BL669">
        <v>6</v>
      </c>
      <c r="BM669" s="16">
        <v>44643.78125</v>
      </c>
      <c r="BO669" s="16"/>
      <c r="BP669" t="s">
        <v>147</v>
      </c>
      <c r="BQ669" t="s">
        <v>147</v>
      </c>
      <c r="BS669">
        <v>0.5</v>
      </c>
      <c r="BT669" t="b">
        <v>0</v>
      </c>
      <c r="BV669">
        <v>0.5</v>
      </c>
      <c r="BW669">
        <v>0.25</v>
      </c>
      <c r="BX669" t="s">
        <v>1103</v>
      </c>
      <c r="BY669" t="s">
        <v>7858</v>
      </c>
      <c r="BZ669" t="s">
        <v>7859</v>
      </c>
      <c r="CA669" t="s">
        <v>7890</v>
      </c>
      <c r="CB669" t="s">
        <v>7891</v>
      </c>
      <c r="CD669" t="s">
        <v>7871</v>
      </c>
      <c r="CI669">
        <v>39.947139999999997</v>
      </c>
      <c r="CJ669">
        <v>-105.16701999999999</v>
      </c>
      <c r="CN669" t="s">
        <v>3003</v>
      </c>
      <c r="CO669" t="s">
        <v>153</v>
      </c>
      <c r="CV669" t="s">
        <v>154</v>
      </c>
      <c r="CW669" t="s">
        <v>7872</v>
      </c>
      <c r="CX669" t="s">
        <v>321</v>
      </c>
      <c r="DC669" s="15"/>
      <c r="DH669" t="s">
        <v>146</v>
      </c>
    </row>
    <row r="670" spans="1:112" x14ac:dyDescent="0.25">
      <c r="A670" t="s">
        <v>7858</v>
      </c>
      <c r="B670" t="s">
        <v>7859</v>
      </c>
      <c r="C670" t="s">
        <v>7892</v>
      </c>
      <c r="D670" t="s">
        <v>124</v>
      </c>
      <c r="E670" t="s">
        <v>125</v>
      </c>
      <c r="F670" t="s">
        <v>6642</v>
      </c>
      <c r="G670" s="15">
        <v>44643</v>
      </c>
      <c r="H670" t="s">
        <v>2017</v>
      </c>
      <c r="I670" t="s">
        <v>276</v>
      </c>
      <c r="J670" s="15"/>
      <c r="O670" t="s">
        <v>7861</v>
      </c>
      <c r="T670" t="s">
        <v>7862</v>
      </c>
      <c r="U670" t="s">
        <v>7863</v>
      </c>
      <c r="V670" t="s">
        <v>7893</v>
      </c>
      <c r="W670" t="s">
        <v>7878</v>
      </c>
      <c r="AA670" t="s">
        <v>7866</v>
      </c>
      <c r="AB670" t="s">
        <v>7858</v>
      </c>
      <c r="AC670" t="s">
        <v>6700</v>
      </c>
      <c r="AD670" t="s">
        <v>1407</v>
      </c>
      <c r="AE670" t="s">
        <v>1544</v>
      </c>
      <c r="AF670" t="s">
        <v>137</v>
      </c>
      <c r="AG670" t="s">
        <v>138</v>
      </c>
      <c r="AI670" t="s">
        <v>139</v>
      </c>
      <c r="AJ670" t="s">
        <v>7867</v>
      </c>
      <c r="AK670" t="s">
        <v>140</v>
      </c>
      <c r="AM670" t="s">
        <v>141</v>
      </c>
      <c r="AZ670" t="s">
        <v>3873</v>
      </c>
      <c r="BA670" t="s">
        <v>1208</v>
      </c>
      <c r="BB670" t="s">
        <v>3874</v>
      </c>
      <c r="BC670" t="s">
        <v>3875</v>
      </c>
      <c r="BD670" t="s">
        <v>7868</v>
      </c>
      <c r="BE670" s="15"/>
      <c r="BG670" t="s">
        <v>1721</v>
      </c>
      <c r="BH670">
        <v>0.5</v>
      </c>
      <c r="BI670" t="s">
        <v>139</v>
      </c>
      <c r="BJ670" s="15"/>
      <c r="BK670" t="s">
        <v>146</v>
      </c>
      <c r="BL670">
        <v>6</v>
      </c>
      <c r="BM670" s="16">
        <v>44643.8125</v>
      </c>
      <c r="BO670" s="16"/>
      <c r="BP670" t="s">
        <v>147</v>
      </c>
      <c r="BQ670" t="s">
        <v>147</v>
      </c>
      <c r="BS670">
        <v>0.5</v>
      </c>
      <c r="BT670" t="b">
        <v>0</v>
      </c>
      <c r="BV670">
        <v>0.5</v>
      </c>
      <c r="BW670">
        <v>0.25</v>
      </c>
      <c r="BX670" t="s">
        <v>1103</v>
      </c>
      <c r="BY670" t="s">
        <v>7858</v>
      </c>
      <c r="BZ670" t="s">
        <v>7859</v>
      </c>
      <c r="CA670" t="s">
        <v>7894</v>
      </c>
      <c r="CB670" t="s">
        <v>6448</v>
      </c>
      <c r="CD670" t="s">
        <v>7871</v>
      </c>
      <c r="CI670">
        <v>39.929650000000002</v>
      </c>
      <c r="CJ670">
        <v>-105.16042</v>
      </c>
      <c r="CN670" t="s">
        <v>3003</v>
      </c>
      <c r="CO670" t="s">
        <v>153</v>
      </c>
      <c r="CV670" t="s">
        <v>154</v>
      </c>
      <c r="CW670" t="s">
        <v>7872</v>
      </c>
      <c r="CX670" t="s">
        <v>321</v>
      </c>
      <c r="DC670" s="15"/>
      <c r="DH670" t="s">
        <v>146</v>
      </c>
    </row>
    <row r="671" spans="1:112" x14ac:dyDescent="0.25">
      <c r="A671" t="s">
        <v>7858</v>
      </c>
      <c r="B671" t="s">
        <v>7859</v>
      </c>
      <c r="C671" t="s">
        <v>7895</v>
      </c>
      <c r="D671" t="s">
        <v>124</v>
      </c>
      <c r="E671" t="s">
        <v>125</v>
      </c>
      <c r="F671" t="s">
        <v>6642</v>
      </c>
      <c r="G671" s="15">
        <v>44643</v>
      </c>
      <c r="H671" t="s">
        <v>2104</v>
      </c>
      <c r="I671" t="s">
        <v>276</v>
      </c>
      <c r="J671" s="15"/>
      <c r="O671" t="s">
        <v>7861</v>
      </c>
      <c r="T671" t="s">
        <v>7862</v>
      </c>
      <c r="U671" t="s">
        <v>7863</v>
      </c>
      <c r="V671" t="s">
        <v>7896</v>
      </c>
      <c r="W671" t="s">
        <v>7878</v>
      </c>
      <c r="AA671" t="s">
        <v>7866</v>
      </c>
      <c r="AB671" t="s">
        <v>7858</v>
      </c>
      <c r="AC671" t="s">
        <v>6700</v>
      </c>
      <c r="AD671" t="s">
        <v>1407</v>
      </c>
      <c r="AE671" t="s">
        <v>1544</v>
      </c>
      <c r="AF671" t="s">
        <v>137</v>
      </c>
      <c r="AG671" t="s">
        <v>138</v>
      </c>
      <c r="AI671" t="s">
        <v>139</v>
      </c>
      <c r="AJ671" t="s">
        <v>7867</v>
      </c>
      <c r="AK671" t="s">
        <v>140</v>
      </c>
      <c r="AM671" t="s">
        <v>141</v>
      </c>
      <c r="AZ671" t="s">
        <v>3873</v>
      </c>
      <c r="BA671" t="s">
        <v>1208</v>
      </c>
      <c r="BB671" t="s">
        <v>3874</v>
      </c>
      <c r="BC671" t="s">
        <v>3875</v>
      </c>
      <c r="BD671" t="s">
        <v>7868</v>
      </c>
      <c r="BE671" s="15"/>
      <c r="BG671" t="s">
        <v>1721</v>
      </c>
      <c r="BH671">
        <v>0.5</v>
      </c>
      <c r="BI671" t="s">
        <v>139</v>
      </c>
      <c r="BJ671" s="15"/>
      <c r="BK671" t="s">
        <v>146</v>
      </c>
      <c r="BL671">
        <v>6</v>
      </c>
      <c r="BM671" s="16">
        <v>44643.916666666701</v>
      </c>
      <c r="BO671" s="16"/>
      <c r="BP671" t="s">
        <v>147</v>
      </c>
      <c r="BQ671" t="s">
        <v>147</v>
      </c>
      <c r="BS671">
        <v>0.5</v>
      </c>
      <c r="BT671" t="b">
        <v>0</v>
      </c>
      <c r="BV671">
        <v>0.5</v>
      </c>
      <c r="BW671">
        <v>0.25</v>
      </c>
      <c r="BX671" t="s">
        <v>1103</v>
      </c>
      <c r="BY671" t="s">
        <v>7858</v>
      </c>
      <c r="BZ671" t="s">
        <v>7859</v>
      </c>
      <c r="CA671" t="s">
        <v>7897</v>
      </c>
      <c r="CB671" t="s">
        <v>6448</v>
      </c>
      <c r="CD671" t="s">
        <v>7871</v>
      </c>
      <c r="CI671">
        <v>39.936847999999998</v>
      </c>
      <c r="CJ671">
        <v>-105.13773399999999</v>
      </c>
      <c r="CK671" t="s">
        <v>324</v>
      </c>
      <c r="CN671" t="s">
        <v>7881</v>
      </c>
      <c r="CO671" t="s">
        <v>1216</v>
      </c>
      <c r="CV671" t="s">
        <v>154</v>
      </c>
      <c r="CW671" t="s">
        <v>7872</v>
      </c>
      <c r="CX671" t="s">
        <v>321</v>
      </c>
      <c r="DC671" s="15"/>
      <c r="DH671" t="s">
        <v>146</v>
      </c>
    </row>
    <row r="672" spans="1:112" x14ac:dyDescent="0.25">
      <c r="A672" t="s">
        <v>7898</v>
      </c>
      <c r="B672" t="s">
        <v>7899</v>
      </c>
      <c r="C672" t="s">
        <v>7900</v>
      </c>
      <c r="D672" t="s">
        <v>124</v>
      </c>
      <c r="E672" t="s">
        <v>125</v>
      </c>
      <c r="G672" s="15">
        <v>44664</v>
      </c>
      <c r="H672" t="s">
        <v>2158</v>
      </c>
      <c r="I672" t="s">
        <v>128</v>
      </c>
      <c r="J672" s="15"/>
      <c r="T672" t="s">
        <v>5651</v>
      </c>
      <c r="V672" t="s">
        <v>7901</v>
      </c>
      <c r="AA672" t="s">
        <v>7902</v>
      </c>
      <c r="AB672" t="s">
        <v>7898</v>
      </c>
      <c r="AC672" t="s">
        <v>7903</v>
      </c>
      <c r="AD672" t="s">
        <v>1407</v>
      </c>
      <c r="AE672" t="s">
        <v>1544</v>
      </c>
      <c r="AF672" t="s">
        <v>137</v>
      </c>
      <c r="AG672" t="s">
        <v>6009</v>
      </c>
      <c r="AI672" t="s">
        <v>406</v>
      </c>
      <c r="AK672" t="s">
        <v>140</v>
      </c>
      <c r="AM672" t="s">
        <v>141</v>
      </c>
      <c r="AZ672" t="s">
        <v>2762</v>
      </c>
      <c r="BA672" t="s">
        <v>1208</v>
      </c>
      <c r="BB672" t="s">
        <v>2763</v>
      </c>
      <c r="BC672" t="s">
        <v>2764</v>
      </c>
      <c r="BD672" t="s">
        <v>7904</v>
      </c>
      <c r="BE672" s="15">
        <v>44673</v>
      </c>
      <c r="BG672" t="s">
        <v>1721</v>
      </c>
      <c r="BH672">
        <v>5.0000000000000001E-4</v>
      </c>
      <c r="BI672" t="s">
        <v>406</v>
      </c>
      <c r="BJ672" s="15"/>
      <c r="BK672" t="s">
        <v>146</v>
      </c>
      <c r="BL672">
        <v>7</v>
      </c>
      <c r="BM672" s="16">
        <v>44664.833333333299</v>
      </c>
      <c r="BO672" s="16"/>
      <c r="BP672" t="s">
        <v>407</v>
      </c>
      <c r="BQ672" t="s">
        <v>407</v>
      </c>
      <c r="BS672">
        <v>5.0000000000000001E-4</v>
      </c>
      <c r="BT672" t="b">
        <v>0</v>
      </c>
      <c r="BV672">
        <v>0.5</v>
      </c>
      <c r="BW672">
        <v>0.25</v>
      </c>
      <c r="BX672" t="s">
        <v>1103</v>
      </c>
      <c r="BY672" t="s">
        <v>7898</v>
      </c>
      <c r="BZ672" t="s">
        <v>7899</v>
      </c>
      <c r="CA672" t="s">
        <v>7905</v>
      </c>
      <c r="CB672" t="s">
        <v>6424</v>
      </c>
      <c r="CC672" t="s">
        <v>7906</v>
      </c>
      <c r="CD672" t="s">
        <v>7907</v>
      </c>
      <c r="CI672">
        <v>36.881397219999997</v>
      </c>
      <c r="CJ672">
        <v>-108.380025</v>
      </c>
      <c r="CN672" t="s">
        <v>1971</v>
      </c>
      <c r="CO672" t="s">
        <v>298</v>
      </c>
      <c r="CV672" t="s">
        <v>154</v>
      </c>
      <c r="CW672" t="s">
        <v>303</v>
      </c>
      <c r="CX672" t="s">
        <v>3601</v>
      </c>
      <c r="DC672" s="15"/>
      <c r="DH672" t="s">
        <v>146</v>
      </c>
    </row>
    <row r="673" spans="1:112" x14ac:dyDescent="0.25">
      <c r="A673" t="s">
        <v>7898</v>
      </c>
      <c r="B673" t="s">
        <v>7899</v>
      </c>
      <c r="C673" t="s">
        <v>7908</v>
      </c>
      <c r="D673" t="s">
        <v>124</v>
      </c>
      <c r="E673" t="s">
        <v>125</v>
      </c>
      <c r="G673" s="15">
        <v>44664</v>
      </c>
      <c r="H673" t="s">
        <v>2291</v>
      </c>
      <c r="I673" t="s">
        <v>128</v>
      </c>
      <c r="J673" s="15"/>
      <c r="T673" t="s">
        <v>5651</v>
      </c>
      <c r="V673" t="s">
        <v>7909</v>
      </c>
      <c r="AA673" t="s">
        <v>7902</v>
      </c>
      <c r="AB673" t="s">
        <v>7898</v>
      </c>
      <c r="AC673" t="s">
        <v>7903</v>
      </c>
      <c r="AD673" t="s">
        <v>1407</v>
      </c>
      <c r="AE673" t="s">
        <v>1544</v>
      </c>
      <c r="AF673" t="s">
        <v>137</v>
      </c>
      <c r="AG673" t="s">
        <v>6009</v>
      </c>
      <c r="AI673" t="s">
        <v>406</v>
      </c>
      <c r="AK673" t="s">
        <v>140</v>
      </c>
      <c r="AM673" t="s">
        <v>141</v>
      </c>
      <c r="AZ673" t="s">
        <v>2762</v>
      </c>
      <c r="BA673" t="s">
        <v>1208</v>
      </c>
      <c r="BB673" t="s">
        <v>2763</v>
      </c>
      <c r="BC673" t="s">
        <v>2764</v>
      </c>
      <c r="BD673" t="s">
        <v>7904</v>
      </c>
      <c r="BE673" s="15">
        <v>44673</v>
      </c>
      <c r="BG673" t="s">
        <v>1721</v>
      </c>
      <c r="BH673">
        <v>5.0000000000000001E-4</v>
      </c>
      <c r="BI673" t="s">
        <v>406</v>
      </c>
      <c r="BJ673" s="15"/>
      <c r="BK673" t="s">
        <v>146</v>
      </c>
      <c r="BL673">
        <v>7</v>
      </c>
      <c r="BM673" s="16">
        <v>44664.864583333299</v>
      </c>
      <c r="BO673" s="16"/>
      <c r="BP673" t="s">
        <v>407</v>
      </c>
      <c r="BQ673" t="s">
        <v>407</v>
      </c>
      <c r="BS673">
        <v>5.0000000000000001E-4</v>
      </c>
      <c r="BT673" t="b">
        <v>0</v>
      </c>
      <c r="BV673">
        <v>0.5</v>
      </c>
      <c r="BW673">
        <v>0.25</v>
      </c>
      <c r="BX673" t="s">
        <v>1103</v>
      </c>
      <c r="BY673" t="s">
        <v>7898</v>
      </c>
      <c r="BZ673" t="s">
        <v>7899</v>
      </c>
      <c r="CA673" t="s">
        <v>7910</v>
      </c>
      <c r="CB673" t="s">
        <v>6424</v>
      </c>
      <c r="CD673" t="s">
        <v>7907</v>
      </c>
      <c r="CI673">
        <v>36.872980560000002</v>
      </c>
      <c r="CJ673">
        <v>-108.39148609999999</v>
      </c>
      <c r="CN673" t="s">
        <v>1971</v>
      </c>
      <c r="CO673" t="s">
        <v>298</v>
      </c>
      <c r="CV673" t="s">
        <v>154</v>
      </c>
      <c r="CW673" t="s">
        <v>303</v>
      </c>
      <c r="CX673" t="s">
        <v>3601</v>
      </c>
      <c r="DC673" s="15"/>
      <c r="DH673" t="s">
        <v>146</v>
      </c>
    </row>
    <row r="674" spans="1:112" x14ac:dyDescent="0.25">
      <c r="A674" t="s">
        <v>7783</v>
      </c>
      <c r="B674" t="s">
        <v>7784</v>
      </c>
      <c r="C674" t="s">
        <v>7911</v>
      </c>
      <c r="D674" t="s">
        <v>124</v>
      </c>
      <c r="E674" t="s">
        <v>125</v>
      </c>
      <c r="G674" s="15">
        <v>44693</v>
      </c>
      <c r="H674" t="s">
        <v>6107</v>
      </c>
      <c r="I674" t="s">
        <v>1710</v>
      </c>
      <c r="J674" s="15"/>
      <c r="T674" t="s">
        <v>7786</v>
      </c>
      <c r="V674" t="s">
        <v>7796</v>
      </c>
      <c r="AA674" t="s">
        <v>6700</v>
      </c>
      <c r="AB674" t="s">
        <v>7783</v>
      </c>
      <c r="AC674" t="s">
        <v>6700</v>
      </c>
      <c r="AD674" t="s">
        <v>1407</v>
      </c>
      <c r="AF674" t="s">
        <v>137</v>
      </c>
      <c r="AG674" t="s">
        <v>138</v>
      </c>
      <c r="AI674" t="s">
        <v>139</v>
      </c>
      <c r="AK674" t="s">
        <v>140</v>
      </c>
      <c r="AM674" t="s">
        <v>141</v>
      </c>
      <c r="AZ674" t="s">
        <v>2762</v>
      </c>
      <c r="BA674" t="s">
        <v>1208</v>
      </c>
      <c r="BB674" t="s">
        <v>2763</v>
      </c>
      <c r="BC674" t="s">
        <v>2764</v>
      </c>
      <c r="BE674" s="15"/>
      <c r="BG674" t="s">
        <v>1968</v>
      </c>
      <c r="BH674">
        <v>0.5</v>
      </c>
      <c r="BI674" t="s">
        <v>139</v>
      </c>
      <c r="BJ674" s="15"/>
      <c r="BK674" t="s">
        <v>146</v>
      </c>
      <c r="BL674">
        <v>6</v>
      </c>
      <c r="BM674" s="16">
        <v>44693.569444444402</v>
      </c>
      <c r="BO674" s="16"/>
      <c r="BP674" t="s">
        <v>147</v>
      </c>
      <c r="BQ674" t="s">
        <v>147</v>
      </c>
      <c r="BS674">
        <v>0.5</v>
      </c>
      <c r="BT674" t="b">
        <v>0</v>
      </c>
      <c r="BV674">
        <v>0.5</v>
      </c>
      <c r="BW674">
        <v>0.25</v>
      </c>
      <c r="BX674" t="s">
        <v>1103</v>
      </c>
      <c r="BY674" t="s">
        <v>7783</v>
      </c>
      <c r="BZ674" t="s">
        <v>7784</v>
      </c>
      <c r="CA674" t="s">
        <v>7797</v>
      </c>
      <c r="CB674" t="s">
        <v>7798</v>
      </c>
      <c r="CD674" t="s">
        <v>7789</v>
      </c>
      <c r="CI674">
        <v>39.666330000000002</v>
      </c>
      <c r="CJ674">
        <v>-95.631950000000003</v>
      </c>
      <c r="CN674" t="s">
        <v>1971</v>
      </c>
      <c r="CO674" t="s">
        <v>298</v>
      </c>
      <c r="CV674" t="s">
        <v>154</v>
      </c>
      <c r="CW674" t="s">
        <v>764</v>
      </c>
      <c r="CX674" t="s">
        <v>321</v>
      </c>
      <c r="DC674" s="15"/>
      <c r="DH674" t="s">
        <v>146</v>
      </c>
    </row>
    <row r="675" spans="1:112" x14ac:dyDescent="0.25">
      <c r="A675" t="s">
        <v>7783</v>
      </c>
      <c r="B675" t="s">
        <v>7784</v>
      </c>
      <c r="C675" t="s">
        <v>7912</v>
      </c>
      <c r="D675" t="s">
        <v>124</v>
      </c>
      <c r="E675" t="s">
        <v>125</v>
      </c>
      <c r="G675" s="15">
        <v>44693</v>
      </c>
      <c r="H675" t="s">
        <v>505</v>
      </c>
      <c r="I675" t="s">
        <v>1710</v>
      </c>
      <c r="J675" s="15"/>
      <c r="T675" t="s">
        <v>7786</v>
      </c>
      <c r="V675" t="s">
        <v>7803</v>
      </c>
      <c r="AA675" t="s">
        <v>6700</v>
      </c>
      <c r="AB675" t="s">
        <v>7783</v>
      </c>
      <c r="AC675" t="s">
        <v>6700</v>
      </c>
      <c r="AD675" t="s">
        <v>1407</v>
      </c>
      <c r="AF675" t="s">
        <v>137</v>
      </c>
      <c r="AG675" t="s">
        <v>138</v>
      </c>
      <c r="AI675" t="s">
        <v>139</v>
      </c>
      <c r="AK675" t="s">
        <v>140</v>
      </c>
      <c r="AM675" t="s">
        <v>141</v>
      </c>
      <c r="AZ675" t="s">
        <v>2762</v>
      </c>
      <c r="BA675" t="s">
        <v>1208</v>
      </c>
      <c r="BB675" t="s">
        <v>2763</v>
      </c>
      <c r="BC675" t="s">
        <v>2764</v>
      </c>
      <c r="BE675" s="15"/>
      <c r="BG675" t="s">
        <v>1968</v>
      </c>
      <c r="BH675">
        <v>0.5</v>
      </c>
      <c r="BI675" t="s">
        <v>139</v>
      </c>
      <c r="BJ675" s="15"/>
      <c r="BK675" t="s">
        <v>146</v>
      </c>
      <c r="BL675">
        <v>6</v>
      </c>
      <c r="BM675" s="16">
        <v>44693.603472222203</v>
      </c>
      <c r="BO675" s="16"/>
      <c r="BP675" t="s">
        <v>147</v>
      </c>
      <c r="BQ675" t="s">
        <v>147</v>
      </c>
      <c r="BS675">
        <v>0.5</v>
      </c>
      <c r="BT675" t="b">
        <v>0</v>
      </c>
      <c r="BV675">
        <v>0.5</v>
      </c>
      <c r="BW675">
        <v>0.25</v>
      </c>
      <c r="BX675" t="s">
        <v>1103</v>
      </c>
      <c r="BY675" t="s">
        <v>7783</v>
      </c>
      <c r="BZ675" t="s">
        <v>7784</v>
      </c>
      <c r="CA675" t="s">
        <v>7804</v>
      </c>
      <c r="CB675" t="s">
        <v>6448</v>
      </c>
      <c r="CD675" t="s">
        <v>7789</v>
      </c>
      <c r="CI675">
        <v>39.660220000000002</v>
      </c>
      <c r="CJ675">
        <v>-95.644580000000005</v>
      </c>
      <c r="CN675" t="s">
        <v>1971</v>
      </c>
      <c r="CO675" t="s">
        <v>298</v>
      </c>
      <c r="CV675" t="s">
        <v>154</v>
      </c>
      <c r="CW675" t="s">
        <v>764</v>
      </c>
      <c r="CX675" t="s">
        <v>321</v>
      </c>
      <c r="DC675" s="15"/>
      <c r="DH675" t="s">
        <v>146</v>
      </c>
    </row>
    <row r="676" spans="1:112" x14ac:dyDescent="0.25">
      <c r="A676" t="s">
        <v>7783</v>
      </c>
      <c r="B676" t="s">
        <v>7784</v>
      </c>
      <c r="C676" t="s">
        <v>7913</v>
      </c>
      <c r="D676" t="s">
        <v>124</v>
      </c>
      <c r="E676" t="s">
        <v>125</v>
      </c>
      <c r="G676" s="15">
        <v>44693</v>
      </c>
      <c r="H676" t="s">
        <v>1236</v>
      </c>
      <c r="I676" t="s">
        <v>1710</v>
      </c>
      <c r="J676" s="15"/>
      <c r="T676" t="s">
        <v>7786</v>
      </c>
      <c r="V676" t="s">
        <v>7807</v>
      </c>
      <c r="AA676" t="s">
        <v>6700</v>
      </c>
      <c r="AB676" t="s">
        <v>7783</v>
      </c>
      <c r="AC676" t="s">
        <v>6700</v>
      </c>
      <c r="AD676" t="s">
        <v>1407</v>
      </c>
      <c r="AF676" t="s">
        <v>137</v>
      </c>
      <c r="AG676" t="s">
        <v>138</v>
      </c>
      <c r="AI676" t="s">
        <v>139</v>
      </c>
      <c r="AK676" t="s">
        <v>140</v>
      </c>
      <c r="AM676" t="s">
        <v>141</v>
      </c>
      <c r="AZ676" t="s">
        <v>2762</v>
      </c>
      <c r="BA676" t="s">
        <v>1208</v>
      </c>
      <c r="BB676" t="s">
        <v>2763</v>
      </c>
      <c r="BC676" t="s">
        <v>2764</v>
      </c>
      <c r="BE676" s="15"/>
      <c r="BG676" t="s">
        <v>1968</v>
      </c>
      <c r="BH676">
        <v>0.5</v>
      </c>
      <c r="BI676" t="s">
        <v>139</v>
      </c>
      <c r="BJ676" s="15"/>
      <c r="BK676" t="s">
        <v>146</v>
      </c>
      <c r="BL676">
        <v>6</v>
      </c>
      <c r="BM676" s="16">
        <v>44693.625</v>
      </c>
      <c r="BO676" s="16"/>
      <c r="BP676" t="s">
        <v>147</v>
      </c>
      <c r="BQ676" t="s">
        <v>147</v>
      </c>
      <c r="BS676">
        <v>0.5</v>
      </c>
      <c r="BT676" t="b">
        <v>0</v>
      </c>
      <c r="BV676">
        <v>0.5</v>
      </c>
      <c r="BW676">
        <v>0.25</v>
      </c>
      <c r="BX676" t="s">
        <v>1103</v>
      </c>
      <c r="BY676" t="s">
        <v>7783</v>
      </c>
      <c r="BZ676" t="s">
        <v>7784</v>
      </c>
      <c r="CA676" t="s">
        <v>7808</v>
      </c>
      <c r="CB676" t="s">
        <v>6448</v>
      </c>
      <c r="CD676" t="s">
        <v>7789</v>
      </c>
      <c r="CI676">
        <v>39.67315</v>
      </c>
      <c r="CJ676">
        <v>-95.676429999999996</v>
      </c>
      <c r="CN676" t="s">
        <v>1971</v>
      </c>
      <c r="CO676" t="s">
        <v>298</v>
      </c>
      <c r="CV676" t="s">
        <v>154</v>
      </c>
      <c r="CW676" t="s">
        <v>764</v>
      </c>
      <c r="CX676" t="s">
        <v>321</v>
      </c>
      <c r="DC676" s="15"/>
      <c r="DH676" t="s">
        <v>146</v>
      </c>
    </row>
    <row r="677" spans="1:112" x14ac:dyDescent="0.25">
      <c r="A677" t="s">
        <v>7783</v>
      </c>
      <c r="B677" t="s">
        <v>7784</v>
      </c>
      <c r="C677" t="s">
        <v>7914</v>
      </c>
      <c r="D677" t="s">
        <v>124</v>
      </c>
      <c r="E677" t="s">
        <v>125</v>
      </c>
      <c r="G677" s="15">
        <v>44693</v>
      </c>
      <c r="H677" t="s">
        <v>307</v>
      </c>
      <c r="I677" t="s">
        <v>1710</v>
      </c>
      <c r="J677" s="15"/>
      <c r="T677" t="s">
        <v>7786</v>
      </c>
      <c r="V677" t="s">
        <v>7810</v>
      </c>
      <c r="AA677" t="s">
        <v>6700</v>
      </c>
      <c r="AB677" t="s">
        <v>7783</v>
      </c>
      <c r="AC677" t="s">
        <v>6700</v>
      </c>
      <c r="AD677" t="s">
        <v>1407</v>
      </c>
      <c r="AF677" t="s">
        <v>137</v>
      </c>
      <c r="AG677" t="s">
        <v>138</v>
      </c>
      <c r="AI677" t="s">
        <v>139</v>
      </c>
      <c r="AK677" t="s">
        <v>140</v>
      </c>
      <c r="AM677" t="s">
        <v>141</v>
      </c>
      <c r="AZ677" t="s">
        <v>2762</v>
      </c>
      <c r="BA677" t="s">
        <v>1208</v>
      </c>
      <c r="BB677" t="s">
        <v>2763</v>
      </c>
      <c r="BC677" t="s">
        <v>2764</v>
      </c>
      <c r="BE677" s="15"/>
      <c r="BG677" t="s">
        <v>1968</v>
      </c>
      <c r="BH677">
        <v>0.5</v>
      </c>
      <c r="BI677" t="s">
        <v>139</v>
      </c>
      <c r="BJ677" s="15"/>
      <c r="BK677" t="s">
        <v>146</v>
      </c>
      <c r="BL677">
        <v>6</v>
      </c>
      <c r="BM677" s="16">
        <v>44693.642361111102</v>
      </c>
      <c r="BO677" s="16"/>
      <c r="BP677" t="s">
        <v>147</v>
      </c>
      <c r="BQ677" t="s">
        <v>147</v>
      </c>
      <c r="BS677">
        <v>0.5</v>
      </c>
      <c r="BT677" t="b">
        <v>0</v>
      </c>
      <c r="BV677">
        <v>0.5</v>
      </c>
      <c r="BW677">
        <v>0.25</v>
      </c>
      <c r="BX677" t="s">
        <v>1103</v>
      </c>
      <c r="BY677" t="s">
        <v>7783</v>
      </c>
      <c r="BZ677" t="s">
        <v>7784</v>
      </c>
      <c r="CA677" t="s">
        <v>7811</v>
      </c>
      <c r="CB677" t="s">
        <v>6448</v>
      </c>
      <c r="CD677" t="s">
        <v>7789</v>
      </c>
      <c r="CI677">
        <v>39.683101999999998</v>
      </c>
      <c r="CJ677">
        <v>-95.676410000000004</v>
      </c>
      <c r="CN677" t="s">
        <v>1971</v>
      </c>
      <c r="CO677" t="s">
        <v>298</v>
      </c>
      <c r="CV677" t="s">
        <v>154</v>
      </c>
      <c r="CW677" t="s">
        <v>764</v>
      </c>
      <c r="CX677" t="s">
        <v>321</v>
      </c>
      <c r="DC677" s="15"/>
      <c r="DH677" t="s">
        <v>146</v>
      </c>
    </row>
    <row r="678" spans="1:112" x14ac:dyDescent="0.25">
      <c r="A678" t="s">
        <v>7783</v>
      </c>
      <c r="B678" t="s">
        <v>7784</v>
      </c>
      <c r="C678" t="s">
        <v>7915</v>
      </c>
      <c r="D678" t="s">
        <v>124</v>
      </c>
      <c r="E678" t="s">
        <v>125</v>
      </c>
      <c r="G678" s="15">
        <v>44693</v>
      </c>
      <c r="H678" t="s">
        <v>2283</v>
      </c>
      <c r="I678" t="s">
        <v>1710</v>
      </c>
      <c r="J678" s="15"/>
      <c r="T678" t="s">
        <v>7786</v>
      </c>
      <c r="V678" t="s">
        <v>7819</v>
      </c>
      <c r="AA678" t="s">
        <v>6700</v>
      </c>
      <c r="AB678" t="s">
        <v>7783</v>
      </c>
      <c r="AC678" t="s">
        <v>6700</v>
      </c>
      <c r="AD678" t="s">
        <v>1407</v>
      </c>
      <c r="AF678" t="s">
        <v>137</v>
      </c>
      <c r="AG678" t="s">
        <v>138</v>
      </c>
      <c r="AI678" t="s">
        <v>139</v>
      </c>
      <c r="AK678" t="s">
        <v>140</v>
      </c>
      <c r="AM678" t="s">
        <v>141</v>
      </c>
      <c r="AZ678" t="s">
        <v>2762</v>
      </c>
      <c r="BA678" t="s">
        <v>1208</v>
      </c>
      <c r="BB678" t="s">
        <v>2763</v>
      </c>
      <c r="BC678" t="s">
        <v>2764</v>
      </c>
      <c r="BE678" s="15"/>
      <c r="BG678" t="s">
        <v>1968</v>
      </c>
      <c r="BH678">
        <v>0.5</v>
      </c>
      <c r="BI678" t="s">
        <v>139</v>
      </c>
      <c r="BJ678" s="15"/>
      <c r="BK678" t="s">
        <v>146</v>
      </c>
      <c r="BL678">
        <v>6</v>
      </c>
      <c r="BM678" s="16">
        <v>44693.6652777778</v>
      </c>
      <c r="BO678" s="16"/>
      <c r="BP678" t="s">
        <v>147</v>
      </c>
      <c r="BQ678" t="s">
        <v>147</v>
      </c>
      <c r="BS678">
        <v>0.5</v>
      </c>
      <c r="BT678" t="b">
        <v>0</v>
      </c>
      <c r="BV678">
        <v>0.5</v>
      </c>
      <c r="BW678">
        <v>0.25</v>
      </c>
      <c r="BX678" t="s">
        <v>1103</v>
      </c>
      <c r="BY678" t="s">
        <v>7783</v>
      </c>
      <c r="BZ678" t="s">
        <v>7784</v>
      </c>
      <c r="CA678" t="s">
        <v>7820</v>
      </c>
      <c r="CB678" t="s">
        <v>6448</v>
      </c>
      <c r="CD678" t="s">
        <v>7789</v>
      </c>
      <c r="CI678">
        <v>39.668199999999999</v>
      </c>
      <c r="CJ678">
        <v>-95.714029999999994</v>
      </c>
      <c r="CN678" t="s">
        <v>1971</v>
      </c>
      <c r="CO678" t="s">
        <v>298</v>
      </c>
      <c r="CV678" t="s">
        <v>154</v>
      </c>
      <c r="CW678" t="s">
        <v>764</v>
      </c>
      <c r="CX678" t="s">
        <v>321</v>
      </c>
      <c r="DC678" s="15"/>
      <c r="DH678" t="s">
        <v>146</v>
      </c>
    </row>
    <row r="679" spans="1:112" x14ac:dyDescent="0.25">
      <c r="A679" t="s">
        <v>7783</v>
      </c>
      <c r="B679" t="s">
        <v>7784</v>
      </c>
      <c r="C679" t="s">
        <v>7916</v>
      </c>
      <c r="D679" t="s">
        <v>124</v>
      </c>
      <c r="E679" t="s">
        <v>125</v>
      </c>
      <c r="G679" s="15">
        <v>44693</v>
      </c>
      <c r="H679" t="s">
        <v>651</v>
      </c>
      <c r="I679" t="s">
        <v>1710</v>
      </c>
      <c r="J679" s="15"/>
      <c r="T679" t="s">
        <v>7786</v>
      </c>
      <c r="V679" t="s">
        <v>7827</v>
      </c>
      <c r="AA679" t="s">
        <v>6700</v>
      </c>
      <c r="AB679" t="s">
        <v>7783</v>
      </c>
      <c r="AC679" t="s">
        <v>6700</v>
      </c>
      <c r="AD679" t="s">
        <v>1407</v>
      </c>
      <c r="AF679" t="s">
        <v>137</v>
      </c>
      <c r="AG679" t="s">
        <v>138</v>
      </c>
      <c r="AI679" t="s">
        <v>139</v>
      </c>
      <c r="AK679" t="s">
        <v>140</v>
      </c>
      <c r="AM679" t="s">
        <v>141</v>
      </c>
      <c r="AZ679" t="s">
        <v>2762</v>
      </c>
      <c r="BA679" t="s">
        <v>1208</v>
      </c>
      <c r="BB679" t="s">
        <v>2763</v>
      </c>
      <c r="BC679" t="s">
        <v>2764</v>
      </c>
      <c r="BE679" s="15"/>
      <c r="BG679" t="s">
        <v>1968</v>
      </c>
      <c r="BH679">
        <v>0.5</v>
      </c>
      <c r="BI679" t="s">
        <v>139</v>
      </c>
      <c r="BJ679" s="15"/>
      <c r="BK679" t="s">
        <v>146</v>
      </c>
      <c r="BL679">
        <v>6</v>
      </c>
      <c r="BM679" s="16">
        <v>44693.6965277778</v>
      </c>
      <c r="BO679" s="16"/>
      <c r="BP679" t="s">
        <v>147</v>
      </c>
      <c r="BQ679" t="s">
        <v>147</v>
      </c>
      <c r="BS679">
        <v>0.5</v>
      </c>
      <c r="BT679" t="b">
        <v>0</v>
      </c>
      <c r="BV679">
        <v>0.5</v>
      </c>
      <c r="BW679">
        <v>0.25</v>
      </c>
      <c r="BX679" t="s">
        <v>1103</v>
      </c>
      <c r="BY679" t="s">
        <v>7783</v>
      </c>
      <c r="BZ679" t="s">
        <v>7784</v>
      </c>
      <c r="CA679" t="s">
        <v>7828</v>
      </c>
      <c r="CB679" t="s">
        <v>6448</v>
      </c>
      <c r="CD679" t="s">
        <v>7789</v>
      </c>
      <c r="CI679">
        <v>39.696460000000002</v>
      </c>
      <c r="CJ679">
        <v>-95.696899999999999</v>
      </c>
      <c r="CN679" t="s">
        <v>1971</v>
      </c>
      <c r="CO679" t="s">
        <v>298</v>
      </c>
      <c r="CV679" t="s">
        <v>154</v>
      </c>
      <c r="CW679" t="s">
        <v>764</v>
      </c>
      <c r="CX679" t="s">
        <v>321</v>
      </c>
      <c r="DC679" s="15"/>
      <c r="DH679" t="s">
        <v>146</v>
      </c>
    </row>
    <row r="680" spans="1:112" x14ac:dyDescent="0.25">
      <c r="A680" t="s">
        <v>7783</v>
      </c>
      <c r="B680" t="s">
        <v>7784</v>
      </c>
      <c r="C680" t="s">
        <v>7917</v>
      </c>
      <c r="D680" t="s">
        <v>124</v>
      </c>
      <c r="E680" t="s">
        <v>125</v>
      </c>
      <c r="G680" s="15">
        <v>44693</v>
      </c>
      <c r="H680" t="s">
        <v>7918</v>
      </c>
      <c r="I680" t="s">
        <v>1710</v>
      </c>
      <c r="J680" s="15"/>
      <c r="T680" t="s">
        <v>7786</v>
      </c>
      <c r="V680" t="s">
        <v>7787</v>
      </c>
      <c r="AA680" t="s">
        <v>6700</v>
      </c>
      <c r="AB680" t="s">
        <v>7783</v>
      </c>
      <c r="AC680" t="s">
        <v>6700</v>
      </c>
      <c r="AD680" t="s">
        <v>1407</v>
      </c>
      <c r="AF680" t="s">
        <v>137</v>
      </c>
      <c r="AG680" t="s">
        <v>138</v>
      </c>
      <c r="AI680" t="s">
        <v>139</v>
      </c>
      <c r="AK680" t="s">
        <v>140</v>
      </c>
      <c r="AM680" t="s">
        <v>141</v>
      </c>
      <c r="AZ680" t="s">
        <v>2762</v>
      </c>
      <c r="BA680" t="s">
        <v>1208</v>
      </c>
      <c r="BB680" t="s">
        <v>2763</v>
      </c>
      <c r="BC680" t="s">
        <v>2764</v>
      </c>
      <c r="BE680" s="15"/>
      <c r="BG680" t="s">
        <v>1968</v>
      </c>
      <c r="BH680">
        <v>0.5</v>
      </c>
      <c r="BI680" t="s">
        <v>139</v>
      </c>
      <c r="BJ680" s="15"/>
      <c r="BK680" t="s">
        <v>146</v>
      </c>
      <c r="BL680">
        <v>6</v>
      </c>
      <c r="BM680" s="16">
        <v>44693.720138888901</v>
      </c>
      <c r="BO680" s="16"/>
      <c r="BP680" t="s">
        <v>147</v>
      </c>
      <c r="BQ680" t="s">
        <v>147</v>
      </c>
      <c r="BS680">
        <v>0.5</v>
      </c>
      <c r="BT680" t="b">
        <v>0</v>
      </c>
      <c r="BV680">
        <v>0.5</v>
      </c>
      <c r="BW680">
        <v>0.25</v>
      </c>
      <c r="BX680" t="s">
        <v>1103</v>
      </c>
      <c r="BY680" t="s">
        <v>7783</v>
      </c>
      <c r="BZ680" t="s">
        <v>7784</v>
      </c>
      <c r="CA680" t="s">
        <v>7788</v>
      </c>
      <c r="CB680" t="s">
        <v>6448</v>
      </c>
      <c r="CD680" t="s">
        <v>7789</v>
      </c>
      <c r="CI680">
        <v>39.693809999999999</v>
      </c>
      <c r="CJ680">
        <v>-95.657830000000004</v>
      </c>
      <c r="CN680" t="s">
        <v>1971</v>
      </c>
      <c r="CO680" t="s">
        <v>298</v>
      </c>
      <c r="CV680" t="s">
        <v>154</v>
      </c>
      <c r="CW680" t="s">
        <v>764</v>
      </c>
      <c r="CX680" t="s">
        <v>321</v>
      </c>
      <c r="DC680" s="15"/>
      <c r="DH680" t="s">
        <v>146</v>
      </c>
    </row>
    <row r="681" spans="1:112" x14ac:dyDescent="0.25">
      <c r="A681" t="s">
        <v>7783</v>
      </c>
      <c r="B681" t="s">
        <v>7784</v>
      </c>
      <c r="C681" t="s">
        <v>7919</v>
      </c>
      <c r="D681" t="s">
        <v>124</v>
      </c>
      <c r="E681" t="s">
        <v>125</v>
      </c>
      <c r="G681" s="15">
        <v>44693</v>
      </c>
      <c r="H681" t="s">
        <v>819</v>
      </c>
      <c r="I681" t="s">
        <v>1710</v>
      </c>
      <c r="J681" s="15"/>
      <c r="T681" t="s">
        <v>7786</v>
      </c>
      <c r="V681" t="s">
        <v>7800</v>
      </c>
      <c r="AA681" t="s">
        <v>6700</v>
      </c>
      <c r="AB681" t="s">
        <v>7783</v>
      </c>
      <c r="AC681" t="s">
        <v>6700</v>
      </c>
      <c r="AD681" t="s">
        <v>1407</v>
      </c>
      <c r="AF681" t="s">
        <v>137</v>
      </c>
      <c r="AG681" t="s">
        <v>138</v>
      </c>
      <c r="AI681" t="s">
        <v>139</v>
      </c>
      <c r="AK681" t="s">
        <v>140</v>
      </c>
      <c r="AM681" t="s">
        <v>141</v>
      </c>
      <c r="AZ681" t="s">
        <v>2762</v>
      </c>
      <c r="BA681" t="s">
        <v>1208</v>
      </c>
      <c r="BB681" t="s">
        <v>2763</v>
      </c>
      <c r="BC681" t="s">
        <v>2764</v>
      </c>
      <c r="BE681" s="15"/>
      <c r="BG681" t="s">
        <v>1968</v>
      </c>
      <c r="BH681">
        <v>0.5</v>
      </c>
      <c r="BI681" t="s">
        <v>139</v>
      </c>
      <c r="BJ681" s="15"/>
      <c r="BK681" t="s">
        <v>146</v>
      </c>
      <c r="BL681">
        <v>6</v>
      </c>
      <c r="BM681" s="16">
        <v>44693.739583333299</v>
      </c>
      <c r="BO681" s="16"/>
      <c r="BP681" t="s">
        <v>147</v>
      </c>
      <c r="BQ681" t="s">
        <v>147</v>
      </c>
      <c r="BS681">
        <v>0.5</v>
      </c>
      <c r="BT681" t="b">
        <v>0</v>
      </c>
      <c r="BV681">
        <v>0.5</v>
      </c>
      <c r="BW681">
        <v>0.25</v>
      </c>
      <c r="BX681" t="s">
        <v>1103</v>
      </c>
      <c r="BY681" t="s">
        <v>7783</v>
      </c>
      <c r="BZ681" t="s">
        <v>7784</v>
      </c>
      <c r="CA681" t="s">
        <v>7801</v>
      </c>
      <c r="CB681" t="s">
        <v>7798</v>
      </c>
      <c r="CD681" t="s">
        <v>7789</v>
      </c>
      <c r="CI681">
        <v>39.680280000000003</v>
      </c>
      <c r="CJ681">
        <v>-95.642269999999996</v>
      </c>
      <c r="CN681" t="s">
        <v>1971</v>
      </c>
      <c r="CO681" t="s">
        <v>298</v>
      </c>
      <c r="CV681" t="s">
        <v>154</v>
      </c>
      <c r="CW681" t="s">
        <v>764</v>
      </c>
      <c r="CX681" t="s">
        <v>321</v>
      </c>
      <c r="DC681" s="15"/>
      <c r="DH681" t="s">
        <v>146</v>
      </c>
    </row>
    <row r="682" spans="1:112" x14ac:dyDescent="0.25">
      <c r="A682" t="s">
        <v>7783</v>
      </c>
      <c r="B682" t="s">
        <v>7784</v>
      </c>
      <c r="C682" t="s">
        <v>7920</v>
      </c>
      <c r="D682" t="s">
        <v>124</v>
      </c>
      <c r="E682" t="s">
        <v>125</v>
      </c>
      <c r="G682" s="15">
        <v>44693</v>
      </c>
      <c r="H682" t="s">
        <v>875</v>
      </c>
      <c r="I682" t="s">
        <v>1710</v>
      </c>
      <c r="J682" s="15"/>
      <c r="T682" t="s">
        <v>7786</v>
      </c>
      <c r="V682" t="s">
        <v>7816</v>
      </c>
      <c r="AA682" t="s">
        <v>6700</v>
      </c>
      <c r="AB682" t="s">
        <v>7783</v>
      </c>
      <c r="AC682" t="s">
        <v>6700</v>
      </c>
      <c r="AD682" t="s">
        <v>1407</v>
      </c>
      <c r="AF682" t="s">
        <v>137</v>
      </c>
      <c r="AG682" t="s">
        <v>138</v>
      </c>
      <c r="AI682" t="s">
        <v>139</v>
      </c>
      <c r="AK682" t="s">
        <v>140</v>
      </c>
      <c r="AM682" t="s">
        <v>141</v>
      </c>
      <c r="AZ682" t="s">
        <v>2762</v>
      </c>
      <c r="BA682" t="s">
        <v>1208</v>
      </c>
      <c r="BB682" t="s">
        <v>2763</v>
      </c>
      <c r="BC682" t="s">
        <v>2764</v>
      </c>
      <c r="BE682" s="15"/>
      <c r="BG682" t="s">
        <v>1968</v>
      </c>
      <c r="BH682">
        <v>0.5</v>
      </c>
      <c r="BI682" t="s">
        <v>139</v>
      </c>
      <c r="BJ682" s="15"/>
      <c r="BK682" t="s">
        <v>146</v>
      </c>
      <c r="BL682">
        <v>6</v>
      </c>
      <c r="BM682" s="16">
        <v>44693.770833333299</v>
      </c>
      <c r="BO682" s="16"/>
      <c r="BP682" t="s">
        <v>147</v>
      </c>
      <c r="BQ682" t="s">
        <v>147</v>
      </c>
      <c r="BS682">
        <v>0.5</v>
      </c>
      <c r="BT682" t="b">
        <v>0</v>
      </c>
      <c r="BV682">
        <v>0.5</v>
      </c>
      <c r="BW682">
        <v>0.25</v>
      </c>
      <c r="BX682" t="s">
        <v>1103</v>
      </c>
      <c r="BY682" t="s">
        <v>7783</v>
      </c>
      <c r="BZ682" t="s">
        <v>7784</v>
      </c>
      <c r="CA682" t="s">
        <v>7817</v>
      </c>
      <c r="CB682" t="s">
        <v>6448</v>
      </c>
      <c r="CD682" t="s">
        <v>7789</v>
      </c>
      <c r="CI682">
        <v>39.725290000000001</v>
      </c>
      <c r="CJ682">
        <v>-95.668520000000001</v>
      </c>
      <c r="CN682" t="s">
        <v>1971</v>
      </c>
      <c r="CO682" t="s">
        <v>298</v>
      </c>
      <c r="CV682" t="s">
        <v>154</v>
      </c>
      <c r="CW682" t="s">
        <v>764</v>
      </c>
      <c r="CX682" t="s">
        <v>321</v>
      </c>
      <c r="DC682" s="15"/>
      <c r="DH682" t="s">
        <v>146</v>
      </c>
    </row>
    <row r="683" spans="1:112" x14ac:dyDescent="0.25">
      <c r="A683" t="s">
        <v>7783</v>
      </c>
      <c r="B683" t="s">
        <v>7784</v>
      </c>
      <c r="C683" t="s">
        <v>7921</v>
      </c>
      <c r="D683" t="s">
        <v>124</v>
      </c>
      <c r="E683" t="s">
        <v>125</v>
      </c>
      <c r="G683" s="15">
        <v>44693</v>
      </c>
      <c r="H683" t="s">
        <v>2158</v>
      </c>
      <c r="I683" t="s">
        <v>1710</v>
      </c>
      <c r="J683" s="15"/>
      <c r="T683" t="s">
        <v>7786</v>
      </c>
      <c r="V683" t="s">
        <v>7813</v>
      </c>
      <c r="AA683" t="s">
        <v>6700</v>
      </c>
      <c r="AB683" t="s">
        <v>7783</v>
      </c>
      <c r="AC683" t="s">
        <v>6700</v>
      </c>
      <c r="AD683" t="s">
        <v>1407</v>
      </c>
      <c r="AF683" t="s">
        <v>137</v>
      </c>
      <c r="AG683" t="s">
        <v>138</v>
      </c>
      <c r="AI683" t="s">
        <v>139</v>
      </c>
      <c r="AK683" t="s">
        <v>140</v>
      </c>
      <c r="AM683" t="s">
        <v>141</v>
      </c>
      <c r="AZ683" t="s">
        <v>2762</v>
      </c>
      <c r="BA683" t="s">
        <v>1208</v>
      </c>
      <c r="BB683" t="s">
        <v>2763</v>
      </c>
      <c r="BC683" t="s">
        <v>2764</v>
      </c>
      <c r="BE683" s="15"/>
      <c r="BG683" t="s">
        <v>1968</v>
      </c>
      <c r="BH683">
        <v>0.5</v>
      </c>
      <c r="BI683" t="s">
        <v>139</v>
      </c>
      <c r="BJ683" s="15"/>
      <c r="BK683" t="s">
        <v>146</v>
      </c>
      <c r="BL683">
        <v>6</v>
      </c>
      <c r="BM683" s="16">
        <v>44693.791666666701</v>
      </c>
      <c r="BO683" s="16"/>
      <c r="BP683" t="s">
        <v>147</v>
      </c>
      <c r="BQ683" t="s">
        <v>147</v>
      </c>
      <c r="BS683">
        <v>0.5</v>
      </c>
      <c r="BT683" t="b">
        <v>0</v>
      </c>
      <c r="BV683">
        <v>0.5</v>
      </c>
      <c r="BW683">
        <v>0.25</v>
      </c>
      <c r="BX683" t="s">
        <v>1103</v>
      </c>
      <c r="BY683" t="s">
        <v>7783</v>
      </c>
      <c r="BZ683" t="s">
        <v>7784</v>
      </c>
      <c r="CA683" t="s">
        <v>7814</v>
      </c>
      <c r="CB683" t="s">
        <v>6448</v>
      </c>
      <c r="CD683" t="s">
        <v>7789</v>
      </c>
      <c r="CI683">
        <v>39.739759999999997</v>
      </c>
      <c r="CJ683">
        <v>-95.668890000000005</v>
      </c>
      <c r="CN683" t="s">
        <v>1971</v>
      </c>
      <c r="CO683" t="s">
        <v>298</v>
      </c>
      <c r="CV683" t="s">
        <v>154</v>
      </c>
      <c r="CW683" t="s">
        <v>764</v>
      </c>
      <c r="CX683" t="s">
        <v>321</v>
      </c>
      <c r="DC683" s="15"/>
      <c r="DH683" t="s">
        <v>146</v>
      </c>
    </row>
    <row r="684" spans="1:112" x14ac:dyDescent="0.25">
      <c r="A684" t="s">
        <v>7858</v>
      </c>
      <c r="B684" t="s">
        <v>7859</v>
      </c>
      <c r="C684" t="s">
        <v>7922</v>
      </c>
      <c r="D684" t="s">
        <v>124</v>
      </c>
      <c r="E684" t="s">
        <v>125</v>
      </c>
      <c r="F684" t="s">
        <v>6642</v>
      </c>
      <c r="G684" s="15">
        <v>44697</v>
      </c>
      <c r="H684" t="s">
        <v>5317</v>
      </c>
      <c r="I684" t="s">
        <v>276</v>
      </c>
      <c r="J684" s="15"/>
      <c r="O684" t="s">
        <v>7861</v>
      </c>
      <c r="T684" t="s">
        <v>7862</v>
      </c>
      <c r="U684" t="s">
        <v>7863</v>
      </c>
      <c r="V684" t="s">
        <v>7896</v>
      </c>
      <c r="W684" t="s">
        <v>7878</v>
      </c>
      <c r="AA684" t="s">
        <v>7866</v>
      </c>
      <c r="AB684" t="s">
        <v>7858</v>
      </c>
      <c r="AC684" t="s">
        <v>6700</v>
      </c>
      <c r="AD684" t="s">
        <v>1407</v>
      </c>
      <c r="AE684" t="s">
        <v>1544</v>
      </c>
      <c r="AF684" t="s">
        <v>137</v>
      </c>
      <c r="AG684" t="s">
        <v>138</v>
      </c>
      <c r="AI684" t="s">
        <v>139</v>
      </c>
      <c r="AJ684" t="s">
        <v>7867</v>
      </c>
      <c r="AK684" t="s">
        <v>140</v>
      </c>
      <c r="AM684" t="s">
        <v>141</v>
      </c>
      <c r="AZ684" t="s">
        <v>3873</v>
      </c>
      <c r="BA684" t="s">
        <v>1208</v>
      </c>
      <c r="BB684" t="s">
        <v>3874</v>
      </c>
      <c r="BC684" t="s">
        <v>3875</v>
      </c>
      <c r="BD684" t="s">
        <v>7868</v>
      </c>
      <c r="BE684" s="15"/>
      <c r="BG684" t="s">
        <v>1721</v>
      </c>
      <c r="BH684">
        <v>0.5</v>
      </c>
      <c r="BI684" t="s">
        <v>139</v>
      </c>
      <c r="BJ684" s="15"/>
      <c r="BK684" t="s">
        <v>146</v>
      </c>
      <c r="BL684">
        <v>6</v>
      </c>
      <c r="BM684" s="16">
        <v>44697.25</v>
      </c>
      <c r="BO684" s="16"/>
      <c r="BP684" t="s">
        <v>147</v>
      </c>
      <c r="BQ684" t="s">
        <v>147</v>
      </c>
      <c r="BS684">
        <v>0.5</v>
      </c>
      <c r="BT684" t="b">
        <v>0</v>
      </c>
      <c r="BV684">
        <v>0.5</v>
      </c>
      <c r="BW684">
        <v>0.25</v>
      </c>
      <c r="BX684" t="s">
        <v>1103</v>
      </c>
      <c r="BY684" t="s">
        <v>7858</v>
      </c>
      <c r="BZ684" t="s">
        <v>7859</v>
      </c>
      <c r="CA684" t="s">
        <v>7897</v>
      </c>
      <c r="CB684" t="s">
        <v>6448</v>
      </c>
      <c r="CD684" t="s">
        <v>7871</v>
      </c>
      <c r="CI684">
        <v>39.936847999999998</v>
      </c>
      <c r="CJ684">
        <v>-105.13773399999999</v>
      </c>
      <c r="CK684" t="s">
        <v>324</v>
      </c>
      <c r="CN684" t="s">
        <v>7881</v>
      </c>
      <c r="CO684" t="s">
        <v>1216</v>
      </c>
      <c r="CV684" t="s">
        <v>154</v>
      </c>
      <c r="CW684" t="s">
        <v>7872</v>
      </c>
      <c r="CX684" t="s">
        <v>321</v>
      </c>
      <c r="DC684" s="15"/>
      <c r="DH684" t="s">
        <v>146</v>
      </c>
    </row>
    <row r="685" spans="1:112" x14ac:dyDescent="0.25">
      <c r="A685" t="s">
        <v>7858</v>
      </c>
      <c r="B685" t="s">
        <v>7859</v>
      </c>
      <c r="C685" t="s">
        <v>7923</v>
      </c>
      <c r="D685" t="s">
        <v>124</v>
      </c>
      <c r="E685" t="s">
        <v>125</v>
      </c>
      <c r="F685" t="s">
        <v>6642</v>
      </c>
      <c r="G685" s="15">
        <v>44697</v>
      </c>
      <c r="H685" t="s">
        <v>760</v>
      </c>
      <c r="I685" t="s">
        <v>276</v>
      </c>
      <c r="J685" s="15"/>
      <c r="O685" t="s">
        <v>7861</v>
      </c>
      <c r="T685" t="s">
        <v>7862</v>
      </c>
      <c r="U685" t="s">
        <v>7863</v>
      </c>
      <c r="V685" t="s">
        <v>7864</v>
      </c>
      <c r="W685" t="s">
        <v>7878</v>
      </c>
      <c r="AA685" t="s">
        <v>7866</v>
      </c>
      <c r="AB685" t="s">
        <v>7858</v>
      </c>
      <c r="AC685" t="s">
        <v>6700</v>
      </c>
      <c r="AD685" t="s">
        <v>1407</v>
      </c>
      <c r="AE685" t="s">
        <v>1544</v>
      </c>
      <c r="AF685" t="s">
        <v>137</v>
      </c>
      <c r="AG685" t="s">
        <v>138</v>
      </c>
      <c r="AI685" t="s">
        <v>139</v>
      </c>
      <c r="AJ685" t="s">
        <v>7867</v>
      </c>
      <c r="AK685" t="s">
        <v>140</v>
      </c>
      <c r="AM685" t="s">
        <v>141</v>
      </c>
      <c r="AZ685" t="s">
        <v>3873</v>
      </c>
      <c r="BA685" t="s">
        <v>1208</v>
      </c>
      <c r="BB685" t="s">
        <v>3874</v>
      </c>
      <c r="BC685" t="s">
        <v>3875</v>
      </c>
      <c r="BD685" t="s">
        <v>7868</v>
      </c>
      <c r="BE685" s="15"/>
      <c r="BG685" t="s">
        <v>1721</v>
      </c>
      <c r="BH685">
        <v>0.5</v>
      </c>
      <c r="BI685" t="s">
        <v>139</v>
      </c>
      <c r="BJ685" s="15"/>
      <c r="BK685" t="s">
        <v>146</v>
      </c>
      <c r="BL685">
        <v>6</v>
      </c>
      <c r="BM685" s="16">
        <v>44697.572916666701</v>
      </c>
      <c r="BO685" s="16"/>
      <c r="BP685" t="s">
        <v>147</v>
      </c>
      <c r="BQ685" t="s">
        <v>147</v>
      </c>
      <c r="BS685">
        <v>0.5</v>
      </c>
      <c r="BT685" t="b">
        <v>0</v>
      </c>
      <c r="BV685">
        <v>0.5</v>
      </c>
      <c r="BW685">
        <v>0.25</v>
      </c>
      <c r="BX685" t="s">
        <v>1103</v>
      </c>
      <c r="BY685" t="s">
        <v>7858</v>
      </c>
      <c r="BZ685" t="s">
        <v>7859</v>
      </c>
      <c r="CA685" t="s">
        <v>7869</v>
      </c>
      <c r="CB685" t="s">
        <v>6448</v>
      </c>
      <c r="CC685" t="s">
        <v>7870</v>
      </c>
      <c r="CD685" t="s">
        <v>7871</v>
      </c>
      <c r="CI685">
        <v>39.982332999999997</v>
      </c>
      <c r="CJ685">
        <v>-105.072</v>
      </c>
      <c r="CK685" t="s">
        <v>324</v>
      </c>
      <c r="CN685" t="s">
        <v>3003</v>
      </c>
      <c r="CO685" t="s">
        <v>153</v>
      </c>
      <c r="CV685" t="s">
        <v>154</v>
      </c>
      <c r="CW685" t="s">
        <v>7872</v>
      </c>
      <c r="CX685" t="s">
        <v>321</v>
      </c>
      <c r="DC685" s="15"/>
      <c r="DH685" t="s">
        <v>146</v>
      </c>
    </row>
    <row r="686" spans="1:112" x14ac:dyDescent="0.25">
      <c r="A686" t="s">
        <v>7858</v>
      </c>
      <c r="B686" t="s">
        <v>7859</v>
      </c>
      <c r="C686" t="s">
        <v>7924</v>
      </c>
      <c r="D686" t="s">
        <v>124</v>
      </c>
      <c r="E686" t="s">
        <v>125</v>
      </c>
      <c r="F686" t="s">
        <v>6642</v>
      </c>
      <c r="G686" s="15">
        <v>44697</v>
      </c>
      <c r="H686" t="s">
        <v>783</v>
      </c>
      <c r="I686" t="s">
        <v>276</v>
      </c>
      <c r="J686" s="15"/>
      <c r="O686" t="s">
        <v>7861</v>
      </c>
      <c r="T686" t="s">
        <v>7862</v>
      </c>
      <c r="U686" t="s">
        <v>7863</v>
      </c>
      <c r="V686" t="s">
        <v>7874</v>
      </c>
      <c r="W686" t="s">
        <v>7878</v>
      </c>
      <c r="AA686" t="s">
        <v>7866</v>
      </c>
      <c r="AB686" t="s">
        <v>7858</v>
      </c>
      <c r="AC686" t="s">
        <v>6700</v>
      </c>
      <c r="AD686" t="s">
        <v>1407</v>
      </c>
      <c r="AE686" t="s">
        <v>1544</v>
      </c>
      <c r="AF686" t="s">
        <v>137</v>
      </c>
      <c r="AG686" t="s">
        <v>138</v>
      </c>
      <c r="AI686" t="s">
        <v>139</v>
      </c>
      <c r="AJ686" t="s">
        <v>7867</v>
      </c>
      <c r="AK686" t="s">
        <v>140</v>
      </c>
      <c r="AM686" t="s">
        <v>141</v>
      </c>
      <c r="AZ686" t="s">
        <v>3873</v>
      </c>
      <c r="BA686" t="s">
        <v>1208</v>
      </c>
      <c r="BB686" t="s">
        <v>3874</v>
      </c>
      <c r="BC686" t="s">
        <v>3875</v>
      </c>
      <c r="BD686" t="s">
        <v>7868</v>
      </c>
      <c r="BE686" s="15"/>
      <c r="BG686" t="s">
        <v>1721</v>
      </c>
      <c r="BH686">
        <v>0.5</v>
      </c>
      <c r="BI686" t="s">
        <v>139</v>
      </c>
      <c r="BJ686" s="15"/>
      <c r="BK686" t="s">
        <v>146</v>
      </c>
      <c r="BL686">
        <v>6</v>
      </c>
      <c r="BM686" s="16">
        <v>44697.59375</v>
      </c>
      <c r="BO686" s="16"/>
      <c r="BP686" t="s">
        <v>147</v>
      </c>
      <c r="BQ686" t="s">
        <v>147</v>
      </c>
      <c r="BS686">
        <v>0.5</v>
      </c>
      <c r="BT686" t="b">
        <v>0</v>
      </c>
      <c r="BV686">
        <v>0.5</v>
      </c>
      <c r="BW686">
        <v>0.25</v>
      </c>
      <c r="BX686" t="s">
        <v>1103</v>
      </c>
      <c r="BY686" t="s">
        <v>7858</v>
      </c>
      <c r="BZ686" t="s">
        <v>7859</v>
      </c>
      <c r="CA686" t="s">
        <v>7875</v>
      </c>
      <c r="CB686" t="s">
        <v>6448</v>
      </c>
      <c r="CD686" t="s">
        <v>7871</v>
      </c>
      <c r="CI686">
        <v>39.977167000000001</v>
      </c>
      <c r="CJ686">
        <v>-105.0715</v>
      </c>
      <c r="CK686" t="s">
        <v>294</v>
      </c>
      <c r="CN686" t="s">
        <v>3003</v>
      </c>
      <c r="CO686" t="s">
        <v>153</v>
      </c>
      <c r="CV686" t="s">
        <v>154</v>
      </c>
      <c r="CW686" t="s">
        <v>7872</v>
      </c>
      <c r="CX686" t="s">
        <v>321</v>
      </c>
      <c r="DC686" s="15"/>
      <c r="DH686" t="s">
        <v>146</v>
      </c>
    </row>
    <row r="687" spans="1:112" x14ac:dyDescent="0.25">
      <c r="A687" t="s">
        <v>7858</v>
      </c>
      <c r="B687" t="s">
        <v>7859</v>
      </c>
      <c r="C687" t="s">
        <v>7925</v>
      </c>
      <c r="D687" t="s">
        <v>124</v>
      </c>
      <c r="E687" t="s">
        <v>125</v>
      </c>
      <c r="F687" t="s">
        <v>6642</v>
      </c>
      <c r="G687" s="15">
        <v>44697</v>
      </c>
      <c r="H687" t="s">
        <v>1022</v>
      </c>
      <c r="I687" t="s">
        <v>276</v>
      </c>
      <c r="J687" s="15"/>
      <c r="O687" t="s">
        <v>7861</v>
      </c>
      <c r="T687" t="s">
        <v>7862</v>
      </c>
      <c r="U687" t="s">
        <v>7863</v>
      </c>
      <c r="V687" t="s">
        <v>7877</v>
      </c>
      <c r="W687" t="s">
        <v>7878</v>
      </c>
      <c r="AA687" t="s">
        <v>7866</v>
      </c>
      <c r="AB687" t="s">
        <v>7858</v>
      </c>
      <c r="AC687" t="s">
        <v>6700</v>
      </c>
      <c r="AD687" t="s">
        <v>1407</v>
      </c>
      <c r="AE687" t="s">
        <v>1544</v>
      </c>
      <c r="AF687" t="s">
        <v>137</v>
      </c>
      <c r="AG687" t="s">
        <v>138</v>
      </c>
      <c r="AI687" t="s">
        <v>139</v>
      </c>
      <c r="AJ687" t="s">
        <v>7867</v>
      </c>
      <c r="AK687" t="s">
        <v>140</v>
      </c>
      <c r="AM687" t="s">
        <v>141</v>
      </c>
      <c r="AZ687" t="s">
        <v>3873</v>
      </c>
      <c r="BA687" t="s">
        <v>1208</v>
      </c>
      <c r="BB687" t="s">
        <v>3874</v>
      </c>
      <c r="BC687" t="s">
        <v>3875</v>
      </c>
      <c r="BD687" t="s">
        <v>7868</v>
      </c>
      <c r="BE687" s="15"/>
      <c r="BG687" t="s">
        <v>1721</v>
      </c>
      <c r="BH687">
        <v>0.5</v>
      </c>
      <c r="BI687" t="s">
        <v>139</v>
      </c>
      <c r="BJ687" s="15"/>
      <c r="BK687" t="s">
        <v>146</v>
      </c>
      <c r="BL687">
        <v>6</v>
      </c>
      <c r="BM687" s="16">
        <v>44697.645833333299</v>
      </c>
      <c r="BO687" s="16"/>
      <c r="BP687" t="s">
        <v>147</v>
      </c>
      <c r="BQ687" t="s">
        <v>147</v>
      </c>
      <c r="BS687">
        <v>0.5</v>
      </c>
      <c r="BT687" t="b">
        <v>0</v>
      </c>
      <c r="BV687">
        <v>0.5</v>
      </c>
      <c r="BW687">
        <v>0.25</v>
      </c>
      <c r="BX687" t="s">
        <v>1103</v>
      </c>
      <c r="BY687" t="s">
        <v>7858</v>
      </c>
      <c r="BZ687" t="s">
        <v>7859</v>
      </c>
      <c r="CA687" t="s">
        <v>7879</v>
      </c>
      <c r="CB687" t="s">
        <v>6448</v>
      </c>
      <c r="CC687" t="s">
        <v>7880</v>
      </c>
      <c r="CD687" t="s">
        <v>7871</v>
      </c>
      <c r="CI687">
        <v>39.965122000000001</v>
      </c>
      <c r="CJ687">
        <v>-105.13912999999999</v>
      </c>
      <c r="CK687" t="s">
        <v>324</v>
      </c>
      <c r="CN687" t="s">
        <v>7881</v>
      </c>
      <c r="CO687" t="s">
        <v>298</v>
      </c>
      <c r="CV687" t="s">
        <v>154</v>
      </c>
      <c r="CW687" t="s">
        <v>7872</v>
      </c>
      <c r="CX687" t="s">
        <v>321</v>
      </c>
      <c r="DC687" s="15"/>
      <c r="DH687" t="s">
        <v>146</v>
      </c>
    </row>
    <row r="688" spans="1:112" x14ac:dyDescent="0.25">
      <c r="A688" t="s">
        <v>7858</v>
      </c>
      <c r="B688" t="s">
        <v>7859</v>
      </c>
      <c r="C688" t="s">
        <v>7926</v>
      </c>
      <c r="D688" t="s">
        <v>124</v>
      </c>
      <c r="E688" t="s">
        <v>125</v>
      </c>
      <c r="F688" t="s">
        <v>6642</v>
      </c>
      <c r="G688" s="15">
        <v>44697</v>
      </c>
      <c r="H688" t="s">
        <v>188</v>
      </c>
      <c r="I688" t="s">
        <v>276</v>
      </c>
      <c r="J688" s="15"/>
      <c r="O688" t="s">
        <v>7861</v>
      </c>
      <c r="T688" t="s">
        <v>7862</v>
      </c>
      <c r="U688" t="s">
        <v>7863</v>
      </c>
      <c r="V688" t="s">
        <v>7883</v>
      </c>
      <c r="W688" t="s">
        <v>7878</v>
      </c>
      <c r="AA688" t="s">
        <v>7866</v>
      </c>
      <c r="AB688" t="s">
        <v>7858</v>
      </c>
      <c r="AC688" t="s">
        <v>6700</v>
      </c>
      <c r="AD688" t="s">
        <v>1407</v>
      </c>
      <c r="AE688" t="s">
        <v>1544</v>
      </c>
      <c r="AF688" t="s">
        <v>137</v>
      </c>
      <c r="AG688" t="s">
        <v>138</v>
      </c>
      <c r="AI688" t="s">
        <v>139</v>
      </c>
      <c r="AJ688" t="s">
        <v>7867</v>
      </c>
      <c r="AK688" t="s">
        <v>140</v>
      </c>
      <c r="AM688" t="s">
        <v>141</v>
      </c>
      <c r="AZ688" t="s">
        <v>3873</v>
      </c>
      <c r="BA688" t="s">
        <v>1208</v>
      </c>
      <c r="BB688" t="s">
        <v>3874</v>
      </c>
      <c r="BC688" t="s">
        <v>3875</v>
      </c>
      <c r="BD688" t="s">
        <v>7868</v>
      </c>
      <c r="BE688" s="15"/>
      <c r="BG688" t="s">
        <v>1721</v>
      </c>
      <c r="BH688">
        <v>0.5</v>
      </c>
      <c r="BI688" t="s">
        <v>139</v>
      </c>
      <c r="BJ688" s="15"/>
      <c r="BK688" t="s">
        <v>146</v>
      </c>
      <c r="BL688">
        <v>6</v>
      </c>
      <c r="BM688" s="16">
        <v>44697.708333333299</v>
      </c>
      <c r="BO688" s="16"/>
      <c r="BP688" t="s">
        <v>147</v>
      </c>
      <c r="BQ688" t="s">
        <v>147</v>
      </c>
      <c r="BS688">
        <v>0.5</v>
      </c>
      <c r="BT688" t="b">
        <v>0</v>
      </c>
      <c r="BV688">
        <v>0.5</v>
      </c>
      <c r="BW688">
        <v>0.25</v>
      </c>
      <c r="BX688" t="s">
        <v>1103</v>
      </c>
      <c r="BY688" t="s">
        <v>7858</v>
      </c>
      <c r="BZ688" t="s">
        <v>7859</v>
      </c>
      <c r="CA688" t="s">
        <v>7884</v>
      </c>
      <c r="CB688" t="s">
        <v>6448</v>
      </c>
      <c r="CD688" t="s">
        <v>7871</v>
      </c>
      <c r="CI688">
        <v>39.986066999999998</v>
      </c>
      <c r="CJ688">
        <v>-105.220833</v>
      </c>
      <c r="CK688" t="s">
        <v>324</v>
      </c>
      <c r="CN688" t="s">
        <v>7881</v>
      </c>
      <c r="CO688" t="s">
        <v>1216</v>
      </c>
      <c r="CV688" t="s">
        <v>154</v>
      </c>
      <c r="CW688" t="s">
        <v>7872</v>
      </c>
      <c r="CX688" t="s">
        <v>321</v>
      </c>
      <c r="DC688" s="15"/>
      <c r="DH688" t="s">
        <v>146</v>
      </c>
    </row>
    <row r="689" spans="1:112" x14ac:dyDescent="0.25">
      <c r="A689" t="s">
        <v>7858</v>
      </c>
      <c r="B689" t="s">
        <v>7859</v>
      </c>
      <c r="C689" t="s">
        <v>7927</v>
      </c>
      <c r="D689" t="s">
        <v>124</v>
      </c>
      <c r="E689" t="s">
        <v>125</v>
      </c>
      <c r="F689" t="s">
        <v>6642</v>
      </c>
      <c r="G689" s="15">
        <v>44697</v>
      </c>
      <c r="H689" t="s">
        <v>1325</v>
      </c>
      <c r="I689" t="s">
        <v>276</v>
      </c>
      <c r="J689" s="15"/>
      <c r="O689" t="s">
        <v>7861</v>
      </c>
      <c r="T689" t="s">
        <v>7862</v>
      </c>
      <c r="U689" t="s">
        <v>7863</v>
      </c>
      <c r="V689" t="s">
        <v>7886</v>
      </c>
      <c r="W689" t="s">
        <v>7878</v>
      </c>
      <c r="AA689" t="s">
        <v>7866</v>
      </c>
      <c r="AB689" t="s">
        <v>7858</v>
      </c>
      <c r="AC689" t="s">
        <v>6700</v>
      </c>
      <c r="AD689" t="s">
        <v>1407</v>
      </c>
      <c r="AE689" t="s">
        <v>1544</v>
      </c>
      <c r="AF689" t="s">
        <v>137</v>
      </c>
      <c r="AG689" t="s">
        <v>138</v>
      </c>
      <c r="AI689" t="s">
        <v>139</v>
      </c>
      <c r="AJ689" t="s">
        <v>7867</v>
      </c>
      <c r="AK689" t="s">
        <v>140</v>
      </c>
      <c r="AM689" t="s">
        <v>141</v>
      </c>
      <c r="AZ689" t="s">
        <v>3873</v>
      </c>
      <c r="BA689" t="s">
        <v>1208</v>
      </c>
      <c r="BB689" t="s">
        <v>3874</v>
      </c>
      <c r="BC689" t="s">
        <v>3875</v>
      </c>
      <c r="BD689" t="s">
        <v>7868</v>
      </c>
      <c r="BE689" s="15"/>
      <c r="BG689" t="s">
        <v>1721</v>
      </c>
      <c r="BH689">
        <v>0.5</v>
      </c>
      <c r="BI689" t="s">
        <v>139</v>
      </c>
      <c r="BJ689" s="15"/>
      <c r="BK689" t="s">
        <v>146</v>
      </c>
      <c r="BL689">
        <v>6</v>
      </c>
      <c r="BM689" s="16">
        <v>44697.729166666701</v>
      </c>
      <c r="BO689" s="16"/>
      <c r="BP689" t="s">
        <v>147</v>
      </c>
      <c r="BQ689" t="s">
        <v>147</v>
      </c>
      <c r="BS689">
        <v>0.5</v>
      </c>
      <c r="BT689" t="b">
        <v>0</v>
      </c>
      <c r="BV689">
        <v>0.5</v>
      </c>
      <c r="BW689">
        <v>0.25</v>
      </c>
      <c r="BX689" t="s">
        <v>1103</v>
      </c>
      <c r="BY689" t="s">
        <v>7858</v>
      </c>
      <c r="BZ689" t="s">
        <v>7859</v>
      </c>
      <c r="CA689" t="s">
        <v>7887</v>
      </c>
      <c r="CB689" t="s">
        <v>6448</v>
      </c>
      <c r="CD689" t="s">
        <v>7871</v>
      </c>
      <c r="CI689">
        <v>39.95214</v>
      </c>
      <c r="CJ689">
        <v>-105.16818000000001</v>
      </c>
      <c r="CN689" t="s">
        <v>3003</v>
      </c>
      <c r="CO689" t="s">
        <v>153</v>
      </c>
      <c r="CV689" t="s">
        <v>154</v>
      </c>
      <c r="CW689" t="s">
        <v>7872</v>
      </c>
      <c r="CX689" t="s">
        <v>321</v>
      </c>
      <c r="DC689" s="15"/>
      <c r="DH689" t="s">
        <v>146</v>
      </c>
    </row>
    <row r="690" spans="1:112" x14ac:dyDescent="0.25">
      <c r="A690" t="s">
        <v>7928</v>
      </c>
      <c r="B690" t="s">
        <v>7929</v>
      </c>
      <c r="C690" t="s">
        <v>7930</v>
      </c>
      <c r="D690" t="s">
        <v>124</v>
      </c>
      <c r="E690" t="s">
        <v>125</v>
      </c>
      <c r="F690" t="s">
        <v>6642</v>
      </c>
      <c r="G690" s="15">
        <v>44753</v>
      </c>
      <c r="H690" t="s">
        <v>806</v>
      </c>
      <c r="I690" t="s">
        <v>1223</v>
      </c>
      <c r="J690" s="15"/>
      <c r="T690" t="s">
        <v>7931</v>
      </c>
      <c r="V690" t="s">
        <v>7932</v>
      </c>
      <c r="AA690" t="s">
        <v>6933</v>
      </c>
      <c r="AB690" t="s">
        <v>7928</v>
      </c>
      <c r="AC690" t="s">
        <v>7933</v>
      </c>
      <c r="AD690" t="s">
        <v>1407</v>
      </c>
      <c r="AE690" t="s">
        <v>1544</v>
      </c>
      <c r="AF690" t="s">
        <v>137</v>
      </c>
      <c r="AG690" t="s">
        <v>138</v>
      </c>
      <c r="AI690" t="s">
        <v>139</v>
      </c>
      <c r="AK690" t="s">
        <v>140</v>
      </c>
      <c r="AM690" t="s">
        <v>141</v>
      </c>
      <c r="AZ690" t="s">
        <v>2762</v>
      </c>
      <c r="BA690" t="s">
        <v>1208</v>
      </c>
      <c r="BB690" t="s">
        <v>2763</v>
      </c>
      <c r="BC690" t="s">
        <v>2764</v>
      </c>
      <c r="BD690" t="s">
        <v>7934</v>
      </c>
      <c r="BE690" s="15">
        <v>44756</v>
      </c>
      <c r="BG690" t="s">
        <v>1410</v>
      </c>
      <c r="BH690">
        <v>0.5</v>
      </c>
      <c r="BI690" t="s">
        <v>139</v>
      </c>
      <c r="BJ690" s="15"/>
      <c r="BK690" t="s">
        <v>146</v>
      </c>
      <c r="BL690">
        <v>7</v>
      </c>
      <c r="BM690" s="16">
        <v>44753.779166666704</v>
      </c>
      <c r="BO690" s="16"/>
      <c r="BP690" t="s">
        <v>147</v>
      </c>
      <c r="BQ690" t="s">
        <v>147</v>
      </c>
      <c r="BS690">
        <v>0.5</v>
      </c>
      <c r="BT690" t="b">
        <v>0</v>
      </c>
      <c r="BV690">
        <v>0.5</v>
      </c>
      <c r="BW690">
        <v>0.25</v>
      </c>
      <c r="BX690" t="s">
        <v>1103</v>
      </c>
      <c r="BY690" t="s">
        <v>7928</v>
      </c>
      <c r="BZ690" t="s">
        <v>7929</v>
      </c>
      <c r="CA690" t="s">
        <v>7935</v>
      </c>
      <c r="CB690" t="s">
        <v>7891</v>
      </c>
      <c r="CC690" t="s">
        <v>7936</v>
      </c>
      <c r="CD690" t="s">
        <v>6138</v>
      </c>
      <c r="CI690">
        <v>36.239899999999999</v>
      </c>
      <c r="CJ690">
        <v>-119.7491</v>
      </c>
      <c r="CN690" t="s">
        <v>135</v>
      </c>
      <c r="CO690" t="s">
        <v>153</v>
      </c>
      <c r="CV690" t="s">
        <v>154</v>
      </c>
      <c r="CW690" t="s">
        <v>6140</v>
      </c>
      <c r="CX690" t="s">
        <v>3361</v>
      </c>
      <c r="DC690" s="15"/>
      <c r="DH690" t="s">
        <v>146</v>
      </c>
    </row>
    <row r="691" spans="1:112" x14ac:dyDescent="0.25">
      <c r="A691" t="s">
        <v>7783</v>
      </c>
      <c r="B691" t="s">
        <v>7784</v>
      </c>
      <c r="C691" t="s">
        <v>7937</v>
      </c>
      <c r="D691" t="s">
        <v>124</v>
      </c>
      <c r="E691" t="s">
        <v>125</v>
      </c>
      <c r="G691" s="15">
        <v>44756</v>
      </c>
      <c r="H691" t="s">
        <v>698</v>
      </c>
      <c r="I691" t="s">
        <v>1710</v>
      </c>
      <c r="J691" s="15"/>
      <c r="T691" t="s">
        <v>7786</v>
      </c>
      <c r="V691" t="s">
        <v>7796</v>
      </c>
      <c r="AA691" t="s">
        <v>6700</v>
      </c>
      <c r="AB691" t="s">
        <v>7783</v>
      </c>
      <c r="AC691" t="s">
        <v>6700</v>
      </c>
      <c r="AD691" t="s">
        <v>1407</v>
      </c>
      <c r="AF691" t="s">
        <v>137</v>
      </c>
      <c r="AG691" t="s">
        <v>138</v>
      </c>
      <c r="AI691" t="s">
        <v>139</v>
      </c>
      <c r="AK691" t="s">
        <v>140</v>
      </c>
      <c r="AM691" t="s">
        <v>141</v>
      </c>
      <c r="AZ691" t="s">
        <v>2762</v>
      </c>
      <c r="BA691" t="s">
        <v>1208</v>
      </c>
      <c r="BB691" t="s">
        <v>2763</v>
      </c>
      <c r="BC691" t="s">
        <v>2764</v>
      </c>
      <c r="BE691" s="15"/>
      <c r="BG691" t="s">
        <v>1968</v>
      </c>
      <c r="BH691">
        <v>0.5</v>
      </c>
      <c r="BI691" t="s">
        <v>139</v>
      </c>
      <c r="BJ691" s="15"/>
      <c r="BK691" t="s">
        <v>146</v>
      </c>
      <c r="BL691">
        <v>6</v>
      </c>
      <c r="BM691" s="16">
        <v>44756.654166666704</v>
      </c>
      <c r="BO691" s="16"/>
      <c r="BP691" t="s">
        <v>147</v>
      </c>
      <c r="BQ691" t="s">
        <v>147</v>
      </c>
      <c r="BS691">
        <v>0.5</v>
      </c>
      <c r="BT691" t="b">
        <v>0</v>
      </c>
      <c r="BV691">
        <v>0.5</v>
      </c>
      <c r="BW691">
        <v>0.25</v>
      </c>
      <c r="BX691" t="s">
        <v>1103</v>
      </c>
      <c r="BY691" t="s">
        <v>7783</v>
      </c>
      <c r="BZ691" t="s">
        <v>7784</v>
      </c>
      <c r="CA691" t="s">
        <v>7797</v>
      </c>
      <c r="CB691" t="s">
        <v>7798</v>
      </c>
      <c r="CD691" t="s">
        <v>7789</v>
      </c>
      <c r="CI691">
        <v>39.666330000000002</v>
      </c>
      <c r="CJ691">
        <v>-95.631950000000003</v>
      </c>
      <c r="CN691" t="s">
        <v>1971</v>
      </c>
      <c r="CO691" t="s">
        <v>298</v>
      </c>
      <c r="CV691" t="s">
        <v>154</v>
      </c>
      <c r="CW691" t="s">
        <v>764</v>
      </c>
      <c r="CX691" t="s">
        <v>321</v>
      </c>
      <c r="DC691" s="15"/>
      <c r="DH691" t="s">
        <v>146</v>
      </c>
    </row>
    <row r="692" spans="1:112" x14ac:dyDescent="0.25">
      <c r="A692" t="s">
        <v>7783</v>
      </c>
      <c r="B692" t="s">
        <v>7784</v>
      </c>
      <c r="C692" t="s">
        <v>7938</v>
      </c>
      <c r="D692" t="s">
        <v>124</v>
      </c>
      <c r="E692" t="s">
        <v>125</v>
      </c>
      <c r="G692" s="15">
        <v>44756</v>
      </c>
      <c r="H692" t="s">
        <v>2283</v>
      </c>
      <c r="I692" t="s">
        <v>1710</v>
      </c>
      <c r="J692" s="15"/>
      <c r="T692" t="s">
        <v>7786</v>
      </c>
      <c r="V692" t="s">
        <v>7803</v>
      </c>
      <c r="AA692" t="s">
        <v>6700</v>
      </c>
      <c r="AB692" t="s">
        <v>7783</v>
      </c>
      <c r="AC692" t="s">
        <v>6700</v>
      </c>
      <c r="AD692" t="s">
        <v>1407</v>
      </c>
      <c r="AF692" t="s">
        <v>137</v>
      </c>
      <c r="AG692" t="s">
        <v>138</v>
      </c>
      <c r="AI692" t="s">
        <v>139</v>
      </c>
      <c r="AK692" t="s">
        <v>140</v>
      </c>
      <c r="AM692" t="s">
        <v>141</v>
      </c>
      <c r="AZ692" t="s">
        <v>2762</v>
      </c>
      <c r="BA692" t="s">
        <v>1208</v>
      </c>
      <c r="BB692" t="s">
        <v>2763</v>
      </c>
      <c r="BC692" t="s">
        <v>2764</v>
      </c>
      <c r="BE692" s="15"/>
      <c r="BG692" t="s">
        <v>1968</v>
      </c>
      <c r="BH692">
        <v>0.5</v>
      </c>
      <c r="BI692" t="s">
        <v>139</v>
      </c>
      <c r="BJ692" s="15"/>
      <c r="BK692" t="s">
        <v>146</v>
      </c>
      <c r="BL692">
        <v>6</v>
      </c>
      <c r="BM692" s="16">
        <v>44756.6652777778</v>
      </c>
      <c r="BO692" s="16"/>
      <c r="BP692" t="s">
        <v>147</v>
      </c>
      <c r="BQ692" t="s">
        <v>147</v>
      </c>
      <c r="BS692">
        <v>0.5</v>
      </c>
      <c r="BT692" t="b">
        <v>0</v>
      </c>
      <c r="BV692">
        <v>0.5</v>
      </c>
      <c r="BW692">
        <v>0.25</v>
      </c>
      <c r="BX692" t="s">
        <v>1103</v>
      </c>
      <c r="BY692" t="s">
        <v>7783</v>
      </c>
      <c r="BZ692" t="s">
        <v>7784</v>
      </c>
      <c r="CA692" t="s">
        <v>7804</v>
      </c>
      <c r="CB692" t="s">
        <v>6448</v>
      </c>
      <c r="CD692" t="s">
        <v>7789</v>
      </c>
      <c r="CI692">
        <v>39.660220000000002</v>
      </c>
      <c r="CJ692">
        <v>-95.644580000000005</v>
      </c>
      <c r="CN692" t="s">
        <v>1971</v>
      </c>
      <c r="CO692" t="s">
        <v>298</v>
      </c>
      <c r="CV692" t="s">
        <v>154</v>
      </c>
      <c r="CW692" t="s">
        <v>764</v>
      </c>
      <c r="CX692" t="s">
        <v>321</v>
      </c>
      <c r="DC692" s="15"/>
      <c r="DH692" t="s">
        <v>146</v>
      </c>
    </row>
    <row r="693" spans="1:112" x14ac:dyDescent="0.25">
      <c r="A693" t="s">
        <v>7783</v>
      </c>
      <c r="B693" t="s">
        <v>7784</v>
      </c>
      <c r="C693" t="s">
        <v>7939</v>
      </c>
      <c r="D693" t="s">
        <v>124</v>
      </c>
      <c r="E693" t="s">
        <v>125</v>
      </c>
      <c r="G693" s="15">
        <v>44756</v>
      </c>
      <c r="H693" t="s">
        <v>1047</v>
      </c>
      <c r="I693" t="s">
        <v>1710</v>
      </c>
      <c r="J693" s="15"/>
      <c r="T693" t="s">
        <v>7786</v>
      </c>
      <c r="V693" t="s">
        <v>7819</v>
      </c>
      <c r="AA693" t="s">
        <v>6700</v>
      </c>
      <c r="AB693" t="s">
        <v>7783</v>
      </c>
      <c r="AC693" t="s">
        <v>6700</v>
      </c>
      <c r="AD693" t="s">
        <v>1407</v>
      </c>
      <c r="AF693" t="s">
        <v>137</v>
      </c>
      <c r="AG693" t="s">
        <v>138</v>
      </c>
      <c r="AI693" t="s">
        <v>139</v>
      </c>
      <c r="AK693" t="s">
        <v>140</v>
      </c>
      <c r="AM693" t="s">
        <v>141</v>
      </c>
      <c r="AZ693" t="s">
        <v>2762</v>
      </c>
      <c r="BA693" t="s">
        <v>1208</v>
      </c>
      <c r="BB693" t="s">
        <v>2763</v>
      </c>
      <c r="BC693" t="s">
        <v>2764</v>
      </c>
      <c r="BE693" s="15"/>
      <c r="BG693" t="s">
        <v>1968</v>
      </c>
      <c r="BH693">
        <v>0.5</v>
      </c>
      <c r="BI693" t="s">
        <v>139</v>
      </c>
      <c r="BJ693" s="15"/>
      <c r="BK693" t="s">
        <v>146</v>
      </c>
      <c r="BL693">
        <v>6</v>
      </c>
      <c r="BM693" s="16">
        <v>44756.688888888901</v>
      </c>
      <c r="BO693" s="16"/>
      <c r="BP693" t="s">
        <v>147</v>
      </c>
      <c r="BQ693" t="s">
        <v>147</v>
      </c>
      <c r="BS693">
        <v>0.5</v>
      </c>
      <c r="BT693" t="b">
        <v>0</v>
      </c>
      <c r="BV693">
        <v>0.5</v>
      </c>
      <c r="BW693">
        <v>0.25</v>
      </c>
      <c r="BX693" t="s">
        <v>1103</v>
      </c>
      <c r="BY693" t="s">
        <v>7783</v>
      </c>
      <c r="BZ693" t="s">
        <v>7784</v>
      </c>
      <c r="CA693" t="s">
        <v>7820</v>
      </c>
      <c r="CB693" t="s">
        <v>6448</v>
      </c>
      <c r="CD693" t="s">
        <v>7789</v>
      </c>
      <c r="CI693">
        <v>39.668199999999999</v>
      </c>
      <c r="CJ693">
        <v>-95.714029999999994</v>
      </c>
      <c r="CN693" t="s">
        <v>1971</v>
      </c>
      <c r="CO693" t="s">
        <v>298</v>
      </c>
      <c r="CV693" t="s">
        <v>154</v>
      </c>
      <c r="CW693" t="s">
        <v>764</v>
      </c>
      <c r="CX693" t="s">
        <v>321</v>
      </c>
      <c r="DC693" s="15"/>
      <c r="DH693" t="s">
        <v>146</v>
      </c>
    </row>
    <row r="694" spans="1:112" x14ac:dyDescent="0.25">
      <c r="A694" t="s">
        <v>7783</v>
      </c>
      <c r="B694" t="s">
        <v>7784</v>
      </c>
      <c r="C694" t="s">
        <v>7940</v>
      </c>
      <c r="D694" t="s">
        <v>124</v>
      </c>
      <c r="E694" t="s">
        <v>125</v>
      </c>
      <c r="G694" s="15">
        <v>44756</v>
      </c>
      <c r="H694" t="s">
        <v>2735</v>
      </c>
      <c r="I694" t="s">
        <v>1710</v>
      </c>
      <c r="J694" s="15"/>
      <c r="T694" t="s">
        <v>7786</v>
      </c>
      <c r="V694" t="s">
        <v>7810</v>
      </c>
      <c r="AA694" t="s">
        <v>6700</v>
      </c>
      <c r="AB694" t="s">
        <v>7783</v>
      </c>
      <c r="AC694" t="s">
        <v>6700</v>
      </c>
      <c r="AD694" t="s">
        <v>1407</v>
      </c>
      <c r="AF694" t="s">
        <v>137</v>
      </c>
      <c r="AG694" t="s">
        <v>138</v>
      </c>
      <c r="AI694" t="s">
        <v>139</v>
      </c>
      <c r="AK694" t="s">
        <v>140</v>
      </c>
      <c r="AM694" t="s">
        <v>141</v>
      </c>
      <c r="AZ694" t="s">
        <v>2762</v>
      </c>
      <c r="BA694" t="s">
        <v>1208</v>
      </c>
      <c r="BB694" t="s">
        <v>2763</v>
      </c>
      <c r="BC694" t="s">
        <v>2764</v>
      </c>
      <c r="BE694" s="15"/>
      <c r="BG694" t="s">
        <v>1968</v>
      </c>
      <c r="BH694">
        <v>0.5</v>
      </c>
      <c r="BI694" t="s">
        <v>139</v>
      </c>
      <c r="BJ694" s="15"/>
      <c r="BK694" t="s">
        <v>146</v>
      </c>
      <c r="BL694">
        <v>6</v>
      </c>
      <c r="BM694" s="16">
        <v>44756.707638888904</v>
      </c>
      <c r="BO694" s="16"/>
      <c r="BP694" t="s">
        <v>147</v>
      </c>
      <c r="BQ694" t="s">
        <v>147</v>
      </c>
      <c r="BS694">
        <v>0.5</v>
      </c>
      <c r="BT694" t="b">
        <v>0</v>
      </c>
      <c r="BV694">
        <v>0.5</v>
      </c>
      <c r="BW694">
        <v>0.25</v>
      </c>
      <c r="BX694" t="s">
        <v>1103</v>
      </c>
      <c r="BY694" t="s">
        <v>7783</v>
      </c>
      <c r="BZ694" t="s">
        <v>7784</v>
      </c>
      <c r="CA694" t="s">
        <v>7811</v>
      </c>
      <c r="CB694" t="s">
        <v>6448</v>
      </c>
      <c r="CD694" t="s">
        <v>7789</v>
      </c>
      <c r="CI694">
        <v>39.683101999999998</v>
      </c>
      <c r="CJ694">
        <v>-95.676410000000004</v>
      </c>
      <c r="CN694" t="s">
        <v>1971</v>
      </c>
      <c r="CO694" t="s">
        <v>298</v>
      </c>
      <c r="CV694" t="s">
        <v>154</v>
      </c>
      <c r="CW694" t="s">
        <v>764</v>
      </c>
      <c r="CX694" t="s">
        <v>321</v>
      </c>
      <c r="DC694" s="15"/>
      <c r="DH694" t="s">
        <v>146</v>
      </c>
    </row>
    <row r="695" spans="1:112" x14ac:dyDescent="0.25">
      <c r="A695" t="s">
        <v>7783</v>
      </c>
      <c r="B695" t="s">
        <v>7784</v>
      </c>
      <c r="C695" t="s">
        <v>7941</v>
      </c>
      <c r="D695" t="s">
        <v>124</v>
      </c>
      <c r="E695" t="s">
        <v>125</v>
      </c>
      <c r="G695" s="15">
        <v>44756</v>
      </c>
      <c r="H695" t="s">
        <v>1240</v>
      </c>
      <c r="I695" t="s">
        <v>1710</v>
      </c>
      <c r="J695" s="15"/>
      <c r="T695" t="s">
        <v>7786</v>
      </c>
      <c r="V695" t="s">
        <v>7787</v>
      </c>
      <c r="AA695" t="s">
        <v>6700</v>
      </c>
      <c r="AB695" t="s">
        <v>7783</v>
      </c>
      <c r="AC695" t="s">
        <v>6700</v>
      </c>
      <c r="AD695" t="s">
        <v>1407</v>
      </c>
      <c r="AF695" t="s">
        <v>137</v>
      </c>
      <c r="AG695" t="s">
        <v>138</v>
      </c>
      <c r="AI695" t="s">
        <v>139</v>
      </c>
      <c r="AK695" t="s">
        <v>140</v>
      </c>
      <c r="AM695" t="s">
        <v>141</v>
      </c>
      <c r="AZ695" t="s">
        <v>2762</v>
      </c>
      <c r="BA695" t="s">
        <v>1208</v>
      </c>
      <c r="BB695" t="s">
        <v>2763</v>
      </c>
      <c r="BC695" t="s">
        <v>2764</v>
      </c>
      <c r="BE695" s="15"/>
      <c r="BG695" t="s">
        <v>1968</v>
      </c>
      <c r="BH695">
        <v>0.5</v>
      </c>
      <c r="BI695" t="s">
        <v>139</v>
      </c>
      <c r="BJ695" s="15"/>
      <c r="BK695" t="s">
        <v>146</v>
      </c>
      <c r="BL695">
        <v>6</v>
      </c>
      <c r="BM695" s="16">
        <v>44756.721527777801</v>
      </c>
      <c r="BO695" s="16"/>
      <c r="BP695" t="s">
        <v>147</v>
      </c>
      <c r="BQ695" t="s">
        <v>147</v>
      </c>
      <c r="BS695">
        <v>0.5</v>
      </c>
      <c r="BT695" t="b">
        <v>0</v>
      </c>
      <c r="BV695">
        <v>0.5</v>
      </c>
      <c r="BW695">
        <v>0.25</v>
      </c>
      <c r="BX695" t="s">
        <v>1103</v>
      </c>
      <c r="BY695" t="s">
        <v>7783</v>
      </c>
      <c r="BZ695" t="s">
        <v>7784</v>
      </c>
      <c r="CA695" t="s">
        <v>7788</v>
      </c>
      <c r="CB695" t="s">
        <v>6448</v>
      </c>
      <c r="CD695" t="s">
        <v>7789</v>
      </c>
      <c r="CI695">
        <v>39.693809999999999</v>
      </c>
      <c r="CJ695">
        <v>-95.657830000000004</v>
      </c>
      <c r="CN695" t="s">
        <v>1971</v>
      </c>
      <c r="CO695" t="s">
        <v>298</v>
      </c>
      <c r="CV695" t="s">
        <v>154</v>
      </c>
      <c r="CW695" t="s">
        <v>764</v>
      </c>
      <c r="CX695" t="s">
        <v>321</v>
      </c>
      <c r="DC695" s="15"/>
      <c r="DH695" t="s">
        <v>146</v>
      </c>
    </row>
    <row r="696" spans="1:112" x14ac:dyDescent="0.25">
      <c r="A696" t="s">
        <v>7783</v>
      </c>
      <c r="B696" t="s">
        <v>7784</v>
      </c>
      <c r="C696" t="s">
        <v>7942</v>
      </c>
      <c r="D696" t="s">
        <v>124</v>
      </c>
      <c r="E696" t="s">
        <v>125</v>
      </c>
      <c r="G696" s="15">
        <v>44756</v>
      </c>
      <c r="H696" t="s">
        <v>1053</v>
      </c>
      <c r="I696" t="s">
        <v>1710</v>
      </c>
      <c r="J696" s="15"/>
      <c r="T696" t="s">
        <v>7786</v>
      </c>
      <c r="V696" t="s">
        <v>7800</v>
      </c>
      <c r="AA696" t="s">
        <v>6700</v>
      </c>
      <c r="AB696" t="s">
        <v>7783</v>
      </c>
      <c r="AC696" t="s">
        <v>6700</v>
      </c>
      <c r="AD696" t="s">
        <v>1407</v>
      </c>
      <c r="AF696" t="s">
        <v>137</v>
      </c>
      <c r="AG696" t="s">
        <v>138</v>
      </c>
      <c r="AI696" t="s">
        <v>139</v>
      </c>
      <c r="AK696" t="s">
        <v>140</v>
      </c>
      <c r="AM696" t="s">
        <v>141</v>
      </c>
      <c r="AZ696" t="s">
        <v>2762</v>
      </c>
      <c r="BA696" t="s">
        <v>1208</v>
      </c>
      <c r="BB696" t="s">
        <v>2763</v>
      </c>
      <c r="BC696" t="s">
        <v>2764</v>
      </c>
      <c r="BE696" s="15"/>
      <c r="BG696" t="s">
        <v>1968</v>
      </c>
      <c r="BH696">
        <v>0.5</v>
      </c>
      <c r="BI696" t="s">
        <v>139</v>
      </c>
      <c r="BJ696" s="15"/>
      <c r="BK696" t="s">
        <v>146</v>
      </c>
      <c r="BL696">
        <v>6</v>
      </c>
      <c r="BM696" s="16">
        <v>44756.774305555598</v>
      </c>
      <c r="BO696" s="16"/>
      <c r="BP696" t="s">
        <v>147</v>
      </c>
      <c r="BQ696" t="s">
        <v>147</v>
      </c>
      <c r="BS696">
        <v>0.5</v>
      </c>
      <c r="BT696" t="b">
        <v>0</v>
      </c>
      <c r="BV696">
        <v>0.5</v>
      </c>
      <c r="BW696">
        <v>0.25</v>
      </c>
      <c r="BX696" t="s">
        <v>1103</v>
      </c>
      <c r="BY696" t="s">
        <v>7783</v>
      </c>
      <c r="BZ696" t="s">
        <v>7784</v>
      </c>
      <c r="CA696" t="s">
        <v>7801</v>
      </c>
      <c r="CB696" t="s">
        <v>7798</v>
      </c>
      <c r="CD696" t="s">
        <v>7789</v>
      </c>
      <c r="CI696">
        <v>39.680280000000003</v>
      </c>
      <c r="CJ696">
        <v>-95.642269999999996</v>
      </c>
      <c r="CN696" t="s">
        <v>1971</v>
      </c>
      <c r="CO696" t="s">
        <v>298</v>
      </c>
      <c r="CV696" t="s">
        <v>154</v>
      </c>
      <c r="CW696" t="s">
        <v>764</v>
      </c>
      <c r="CX696" t="s">
        <v>321</v>
      </c>
      <c r="DC696" s="15"/>
      <c r="DH696" t="s">
        <v>146</v>
      </c>
    </row>
    <row r="697" spans="1:112" x14ac:dyDescent="0.25">
      <c r="A697" t="s">
        <v>7783</v>
      </c>
      <c r="B697" t="s">
        <v>7784</v>
      </c>
      <c r="C697" t="s">
        <v>7943</v>
      </c>
      <c r="D697" t="s">
        <v>124</v>
      </c>
      <c r="E697" t="s">
        <v>125</v>
      </c>
      <c r="G697" s="15">
        <v>44795</v>
      </c>
      <c r="H697" t="s">
        <v>7237</v>
      </c>
      <c r="I697" t="s">
        <v>1710</v>
      </c>
      <c r="J697" s="15"/>
      <c r="T697" t="s">
        <v>7786</v>
      </c>
      <c r="V697" t="s">
        <v>7796</v>
      </c>
      <c r="AA697" t="s">
        <v>6700</v>
      </c>
      <c r="AB697" t="s">
        <v>7783</v>
      </c>
      <c r="AC697" t="s">
        <v>6700</v>
      </c>
      <c r="AD697" t="s">
        <v>1407</v>
      </c>
      <c r="AF697" t="s">
        <v>137</v>
      </c>
      <c r="AG697" t="s">
        <v>138</v>
      </c>
      <c r="AI697" t="s">
        <v>139</v>
      </c>
      <c r="AK697" t="s">
        <v>140</v>
      </c>
      <c r="AM697" t="s">
        <v>141</v>
      </c>
      <c r="AZ697" t="s">
        <v>2762</v>
      </c>
      <c r="BA697" t="s">
        <v>1208</v>
      </c>
      <c r="BB697" t="s">
        <v>2763</v>
      </c>
      <c r="BC697" t="s">
        <v>2764</v>
      </c>
      <c r="BE697" s="15"/>
      <c r="BG697" t="s">
        <v>1968</v>
      </c>
      <c r="BH697">
        <v>0.5</v>
      </c>
      <c r="BI697" t="s">
        <v>139</v>
      </c>
      <c r="BJ697" s="15"/>
      <c r="BK697" t="s">
        <v>146</v>
      </c>
      <c r="BL697">
        <v>6</v>
      </c>
      <c r="BM697" s="16">
        <v>44795.652083333298</v>
      </c>
      <c r="BO697" s="16"/>
      <c r="BP697" t="s">
        <v>147</v>
      </c>
      <c r="BQ697" t="s">
        <v>147</v>
      </c>
      <c r="BS697">
        <v>0.5</v>
      </c>
      <c r="BT697" t="b">
        <v>0</v>
      </c>
      <c r="BV697">
        <v>0.5</v>
      </c>
      <c r="BW697">
        <v>0.25</v>
      </c>
      <c r="BX697" t="s">
        <v>1103</v>
      </c>
      <c r="BY697" t="s">
        <v>7783</v>
      </c>
      <c r="BZ697" t="s">
        <v>7784</v>
      </c>
      <c r="CA697" t="s">
        <v>7797</v>
      </c>
      <c r="CB697" t="s">
        <v>7798</v>
      </c>
      <c r="CD697" t="s">
        <v>7789</v>
      </c>
      <c r="CI697">
        <v>39.666330000000002</v>
      </c>
      <c r="CJ697">
        <v>-95.631950000000003</v>
      </c>
      <c r="CN697" t="s">
        <v>1971</v>
      </c>
      <c r="CO697" t="s">
        <v>298</v>
      </c>
      <c r="CV697" t="s">
        <v>154</v>
      </c>
      <c r="CW697" t="s">
        <v>764</v>
      </c>
      <c r="CX697" t="s">
        <v>321</v>
      </c>
      <c r="DC697" s="15"/>
      <c r="DH697" t="s">
        <v>146</v>
      </c>
    </row>
    <row r="698" spans="1:112" x14ac:dyDescent="0.25">
      <c r="A698" t="s">
        <v>7783</v>
      </c>
      <c r="B698" t="s">
        <v>7784</v>
      </c>
      <c r="C698" t="s">
        <v>7944</v>
      </c>
      <c r="D698" t="s">
        <v>124</v>
      </c>
      <c r="E698" t="s">
        <v>125</v>
      </c>
      <c r="G698" s="15">
        <v>44795</v>
      </c>
      <c r="H698" t="s">
        <v>466</v>
      </c>
      <c r="I698" t="s">
        <v>1710</v>
      </c>
      <c r="J698" s="15"/>
      <c r="T698" t="s">
        <v>7786</v>
      </c>
      <c r="V698" t="s">
        <v>7787</v>
      </c>
      <c r="AA698" t="s">
        <v>6700</v>
      </c>
      <c r="AB698" t="s">
        <v>7783</v>
      </c>
      <c r="AC698" t="s">
        <v>6700</v>
      </c>
      <c r="AD698" t="s">
        <v>1407</v>
      </c>
      <c r="AF698" t="s">
        <v>137</v>
      </c>
      <c r="AG698" t="s">
        <v>138</v>
      </c>
      <c r="AI698" t="s">
        <v>139</v>
      </c>
      <c r="AK698" t="s">
        <v>140</v>
      </c>
      <c r="AM698" t="s">
        <v>141</v>
      </c>
      <c r="AZ698" t="s">
        <v>2762</v>
      </c>
      <c r="BA698" t="s">
        <v>1208</v>
      </c>
      <c r="BB698" t="s">
        <v>2763</v>
      </c>
      <c r="BC698" t="s">
        <v>2764</v>
      </c>
      <c r="BE698" s="15"/>
      <c r="BG698" t="s">
        <v>1968</v>
      </c>
      <c r="BH698">
        <v>0.5</v>
      </c>
      <c r="BI698" t="s">
        <v>139</v>
      </c>
      <c r="BJ698" s="15"/>
      <c r="BK698" t="s">
        <v>146</v>
      </c>
      <c r="BL698">
        <v>6</v>
      </c>
      <c r="BM698" s="16">
        <v>44795.691666666702</v>
      </c>
      <c r="BO698" s="16"/>
      <c r="BP698" t="s">
        <v>147</v>
      </c>
      <c r="BQ698" t="s">
        <v>147</v>
      </c>
      <c r="BS698">
        <v>0.5</v>
      </c>
      <c r="BT698" t="b">
        <v>0</v>
      </c>
      <c r="BV698">
        <v>0.5</v>
      </c>
      <c r="BW698">
        <v>0.25</v>
      </c>
      <c r="BX698" t="s">
        <v>1103</v>
      </c>
      <c r="BY698" t="s">
        <v>7783</v>
      </c>
      <c r="BZ698" t="s">
        <v>7784</v>
      </c>
      <c r="CA698" t="s">
        <v>7788</v>
      </c>
      <c r="CB698" t="s">
        <v>6448</v>
      </c>
      <c r="CD698" t="s">
        <v>7789</v>
      </c>
      <c r="CI698">
        <v>39.693809999999999</v>
      </c>
      <c r="CJ698">
        <v>-95.657830000000004</v>
      </c>
      <c r="CN698" t="s">
        <v>1971</v>
      </c>
      <c r="CO698" t="s">
        <v>298</v>
      </c>
      <c r="CV698" t="s">
        <v>154</v>
      </c>
      <c r="CW698" t="s">
        <v>764</v>
      </c>
      <c r="CX698" t="s">
        <v>321</v>
      </c>
      <c r="DC698" s="15"/>
      <c r="DH698" t="s">
        <v>146</v>
      </c>
    </row>
    <row r="699" spans="1:112" x14ac:dyDescent="0.25">
      <c r="A699" t="s">
        <v>7783</v>
      </c>
      <c r="B699" t="s">
        <v>7784</v>
      </c>
      <c r="C699" t="s">
        <v>7945</v>
      </c>
      <c r="D699" t="s">
        <v>124</v>
      </c>
      <c r="E699" t="s">
        <v>125</v>
      </c>
      <c r="G699" s="15">
        <v>44795</v>
      </c>
      <c r="H699" t="s">
        <v>844</v>
      </c>
      <c r="I699" t="s">
        <v>1710</v>
      </c>
      <c r="J699" s="15"/>
      <c r="T699" t="s">
        <v>7786</v>
      </c>
      <c r="V699" t="s">
        <v>7816</v>
      </c>
      <c r="AA699" t="s">
        <v>6700</v>
      </c>
      <c r="AB699" t="s">
        <v>7783</v>
      </c>
      <c r="AC699" t="s">
        <v>6700</v>
      </c>
      <c r="AD699" t="s">
        <v>1407</v>
      </c>
      <c r="AF699" t="s">
        <v>137</v>
      </c>
      <c r="AG699" t="s">
        <v>138</v>
      </c>
      <c r="AI699" t="s">
        <v>139</v>
      </c>
      <c r="AK699" t="s">
        <v>140</v>
      </c>
      <c r="AM699" t="s">
        <v>141</v>
      </c>
      <c r="AZ699" t="s">
        <v>2762</v>
      </c>
      <c r="BA699" t="s">
        <v>1208</v>
      </c>
      <c r="BB699" t="s">
        <v>2763</v>
      </c>
      <c r="BC699" t="s">
        <v>2764</v>
      </c>
      <c r="BE699" s="15"/>
      <c r="BG699" t="s">
        <v>1968</v>
      </c>
      <c r="BH699">
        <v>0.5</v>
      </c>
      <c r="BI699" t="s">
        <v>139</v>
      </c>
      <c r="BJ699" s="15"/>
      <c r="BK699" t="s">
        <v>146</v>
      </c>
      <c r="BL699">
        <v>6</v>
      </c>
      <c r="BM699" s="16">
        <v>44795.712500000001</v>
      </c>
      <c r="BO699" s="16"/>
      <c r="BP699" t="s">
        <v>147</v>
      </c>
      <c r="BQ699" t="s">
        <v>147</v>
      </c>
      <c r="BS699">
        <v>0.5</v>
      </c>
      <c r="BT699" t="b">
        <v>0</v>
      </c>
      <c r="BV699">
        <v>0.5</v>
      </c>
      <c r="BW699">
        <v>0.25</v>
      </c>
      <c r="BX699" t="s">
        <v>1103</v>
      </c>
      <c r="BY699" t="s">
        <v>7783</v>
      </c>
      <c r="BZ699" t="s">
        <v>7784</v>
      </c>
      <c r="CA699" t="s">
        <v>7817</v>
      </c>
      <c r="CB699" t="s">
        <v>6448</v>
      </c>
      <c r="CD699" t="s">
        <v>7789</v>
      </c>
      <c r="CI699">
        <v>39.725290000000001</v>
      </c>
      <c r="CJ699">
        <v>-95.668520000000001</v>
      </c>
      <c r="CN699" t="s">
        <v>1971</v>
      </c>
      <c r="CO699" t="s">
        <v>298</v>
      </c>
      <c r="CV699" t="s">
        <v>154</v>
      </c>
      <c r="CW699" t="s">
        <v>764</v>
      </c>
      <c r="CX699" t="s">
        <v>321</v>
      </c>
      <c r="DC699" s="15"/>
      <c r="DH699" t="s">
        <v>146</v>
      </c>
    </row>
    <row r="700" spans="1:112" x14ac:dyDescent="0.25">
      <c r="A700" t="s">
        <v>7783</v>
      </c>
      <c r="B700" t="s">
        <v>7784</v>
      </c>
      <c r="C700" t="s">
        <v>7946</v>
      </c>
      <c r="D700" t="s">
        <v>124</v>
      </c>
      <c r="E700" t="s">
        <v>125</v>
      </c>
      <c r="G700" s="15">
        <v>44795</v>
      </c>
      <c r="H700" t="s">
        <v>2492</v>
      </c>
      <c r="I700" t="s">
        <v>1710</v>
      </c>
      <c r="J700" s="15"/>
      <c r="T700" t="s">
        <v>7786</v>
      </c>
      <c r="V700" t="s">
        <v>7810</v>
      </c>
      <c r="AA700" t="s">
        <v>6700</v>
      </c>
      <c r="AB700" t="s">
        <v>7783</v>
      </c>
      <c r="AC700" t="s">
        <v>6700</v>
      </c>
      <c r="AD700" t="s">
        <v>1407</v>
      </c>
      <c r="AF700" t="s">
        <v>137</v>
      </c>
      <c r="AG700" t="s">
        <v>138</v>
      </c>
      <c r="AI700" t="s">
        <v>139</v>
      </c>
      <c r="AK700" t="s">
        <v>140</v>
      </c>
      <c r="AM700" t="s">
        <v>141</v>
      </c>
      <c r="AZ700" t="s">
        <v>2762</v>
      </c>
      <c r="BA700" t="s">
        <v>1208</v>
      </c>
      <c r="BB700" t="s">
        <v>2763</v>
      </c>
      <c r="BC700" t="s">
        <v>2764</v>
      </c>
      <c r="BE700" s="15"/>
      <c r="BG700" t="s">
        <v>1968</v>
      </c>
      <c r="BH700">
        <v>0.5</v>
      </c>
      <c r="BI700" t="s">
        <v>139</v>
      </c>
      <c r="BJ700" s="15"/>
      <c r="BK700" t="s">
        <v>146</v>
      </c>
      <c r="BL700">
        <v>6</v>
      </c>
      <c r="BM700" s="16">
        <v>44795.731249999997</v>
      </c>
      <c r="BO700" s="16"/>
      <c r="BP700" t="s">
        <v>147</v>
      </c>
      <c r="BQ700" t="s">
        <v>147</v>
      </c>
      <c r="BS700">
        <v>0.5</v>
      </c>
      <c r="BT700" t="b">
        <v>0</v>
      </c>
      <c r="BV700">
        <v>0.5</v>
      </c>
      <c r="BW700">
        <v>0.25</v>
      </c>
      <c r="BX700" t="s">
        <v>1103</v>
      </c>
      <c r="BY700" t="s">
        <v>7783</v>
      </c>
      <c r="BZ700" t="s">
        <v>7784</v>
      </c>
      <c r="CA700" t="s">
        <v>7811</v>
      </c>
      <c r="CB700" t="s">
        <v>6448</v>
      </c>
      <c r="CD700" t="s">
        <v>7789</v>
      </c>
      <c r="CI700">
        <v>39.683101999999998</v>
      </c>
      <c r="CJ700">
        <v>-95.676410000000004</v>
      </c>
      <c r="CN700" t="s">
        <v>1971</v>
      </c>
      <c r="CO700" t="s">
        <v>298</v>
      </c>
      <c r="CV700" t="s">
        <v>154</v>
      </c>
      <c r="CW700" t="s">
        <v>764</v>
      </c>
      <c r="CX700" t="s">
        <v>321</v>
      </c>
      <c r="DC700" s="15"/>
      <c r="DH700" t="s">
        <v>146</v>
      </c>
    </row>
    <row r="701" spans="1:112" x14ac:dyDescent="0.25">
      <c r="A701" t="s">
        <v>7783</v>
      </c>
      <c r="B701" t="s">
        <v>7784</v>
      </c>
      <c r="C701" t="s">
        <v>7947</v>
      </c>
      <c r="D701" t="s">
        <v>124</v>
      </c>
      <c r="E701" t="s">
        <v>125</v>
      </c>
      <c r="G701" s="15">
        <v>44795</v>
      </c>
      <c r="H701" t="s">
        <v>7948</v>
      </c>
      <c r="I701" t="s">
        <v>1710</v>
      </c>
      <c r="J701" s="15"/>
      <c r="T701" t="s">
        <v>7786</v>
      </c>
      <c r="V701" t="s">
        <v>7800</v>
      </c>
      <c r="AA701" t="s">
        <v>6700</v>
      </c>
      <c r="AB701" t="s">
        <v>7783</v>
      </c>
      <c r="AC701" t="s">
        <v>6700</v>
      </c>
      <c r="AD701" t="s">
        <v>1407</v>
      </c>
      <c r="AF701" t="s">
        <v>137</v>
      </c>
      <c r="AG701" t="s">
        <v>138</v>
      </c>
      <c r="AI701" t="s">
        <v>139</v>
      </c>
      <c r="AK701" t="s">
        <v>140</v>
      </c>
      <c r="AM701" t="s">
        <v>141</v>
      </c>
      <c r="AZ701" t="s">
        <v>2762</v>
      </c>
      <c r="BA701" t="s">
        <v>1208</v>
      </c>
      <c r="BB701" t="s">
        <v>2763</v>
      </c>
      <c r="BC701" t="s">
        <v>2764</v>
      </c>
      <c r="BE701" s="15"/>
      <c r="BG701" t="s">
        <v>1968</v>
      </c>
      <c r="BH701">
        <v>0.5</v>
      </c>
      <c r="BI701" t="s">
        <v>139</v>
      </c>
      <c r="BJ701" s="15"/>
      <c r="BK701" t="s">
        <v>146</v>
      </c>
      <c r="BL701">
        <v>6</v>
      </c>
      <c r="BM701" s="16">
        <v>44795.847916666702</v>
      </c>
      <c r="BO701" s="16"/>
      <c r="BP701" t="s">
        <v>147</v>
      </c>
      <c r="BQ701" t="s">
        <v>147</v>
      </c>
      <c r="BS701">
        <v>0.5</v>
      </c>
      <c r="BT701" t="b">
        <v>0</v>
      </c>
      <c r="BV701">
        <v>0.5</v>
      </c>
      <c r="BW701">
        <v>0.25</v>
      </c>
      <c r="BX701" t="s">
        <v>1103</v>
      </c>
      <c r="BY701" t="s">
        <v>7783</v>
      </c>
      <c r="BZ701" t="s">
        <v>7784</v>
      </c>
      <c r="CA701" t="s">
        <v>7801</v>
      </c>
      <c r="CB701" t="s">
        <v>7798</v>
      </c>
      <c r="CD701" t="s">
        <v>7789</v>
      </c>
      <c r="CI701">
        <v>39.680280000000003</v>
      </c>
      <c r="CJ701">
        <v>-95.642269999999996</v>
      </c>
      <c r="CN701" t="s">
        <v>1971</v>
      </c>
      <c r="CO701" t="s">
        <v>298</v>
      </c>
      <c r="CV701" t="s">
        <v>154</v>
      </c>
      <c r="CW701" t="s">
        <v>764</v>
      </c>
      <c r="CX701" t="s">
        <v>321</v>
      </c>
      <c r="DC701" s="15"/>
      <c r="DH701" t="s">
        <v>146</v>
      </c>
    </row>
    <row r="702" spans="1:112" x14ac:dyDescent="0.25">
      <c r="A702" t="s">
        <v>7783</v>
      </c>
      <c r="B702" t="s">
        <v>7784</v>
      </c>
      <c r="C702" t="s">
        <v>7949</v>
      </c>
      <c r="D702" t="s">
        <v>124</v>
      </c>
      <c r="E702" t="s">
        <v>125</v>
      </c>
      <c r="G702" s="15">
        <v>44795</v>
      </c>
      <c r="H702" t="s">
        <v>2519</v>
      </c>
      <c r="I702" t="s">
        <v>1710</v>
      </c>
      <c r="J702" s="15"/>
      <c r="T702" t="s">
        <v>7786</v>
      </c>
      <c r="V702" t="s">
        <v>7803</v>
      </c>
      <c r="AA702" t="s">
        <v>6700</v>
      </c>
      <c r="AB702" t="s">
        <v>7783</v>
      </c>
      <c r="AC702" t="s">
        <v>6700</v>
      </c>
      <c r="AD702" t="s">
        <v>1407</v>
      </c>
      <c r="AF702" t="s">
        <v>137</v>
      </c>
      <c r="AG702" t="s">
        <v>138</v>
      </c>
      <c r="AI702" t="s">
        <v>139</v>
      </c>
      <c r="AK702" t="s">
        <v>140</v>
      </c>
      <c r="AM702" t="s">
        <v>141</v>
      </c>
      <c r="AZ702" t="s">
        <v>2762</v>
      </c>
      <c r="BA702" t="s">
        <v>1208</v>
      </c>
      <c r="BB702" t="s">
        <v>2763</v>
      </c>
      <c r="BC702" t="s">
        <v>2764</v>
      </c>
      <c r="BE702" s="15"/>
      <c r="BG702" t="s">
        <v>1968</v>
      </c>
      <c r="BH702">
        <v>0.5</v>
      </c>
      <c r="BI702" t="s">
        <v>139</v>
      </c>
      <c r="BJ702" s="15"/>
      <c r="BK702" t="s">
        <v>146</v>
      </c>
      <c r="BL702">
        <v>6</v>
      </c>
      <c r="BM702" s="16">
        <v>44795.849305555603</v>
      </c>
      <c r="BO702" s="16"/>
      <c r="BP702" t="s">
        <v>147</v>
      </c>
      <c r="BQ702" t="s">
        <v>147</v>
      </c>
      <c r="BS702">
        <v>0.5</v>
      </c>
      <c r="BT702" t="b">
        <v>0</v>
      </c>
      <c r="BV702">
        <v>0.5</v>
      </c>
      <c r="BW702">
        <v>0.25</v>
      </c>
      <c r="BX702" t="s">
        <v>1103</v>
      </c>
      <c r="BY702" t="s">
        <v>7783</v>
      </c>
      <c r="BZ702" t="s">
        <v>7784</v>
      </c>
      <c r="CA702" t="s">
        <v>7804</v>
      </c>
      <c r="CB702" t="s">
        <v>6448</v>
      </c>
      <c r="CD702" t="s">
        <v>7789</v>
      </c>
      <c r="CI702">
        <v>39.660220000000002</v>
      </c>
      <c r="CJ702">
        <v>-95.644580000000005</v>
      </c>
      <c r="CN702" t="s">
        <v>1971</v>
      </c>
      <c r="CO702" t="s">
        <v>298</v>
      </c>
      <c r="CV702" t="s">
        <v>154</v>
      </c>
      <c r="CW702" t="s">
        <v>764</v>
      </c>
      <c r="CX702" t="s">
        <v>321</v>
      </c>
      <c r="DC702" s="15"/>
      <c r="DH702" t="s">
        <v>146</v>
      </c>
    </row>
    <row r="703" spans="1:112" x14ac:dyDescent="0.25">
      <c r="A703" t="s">
        <v>7783</v>
      </c>
      <c r="B703" t="s">
        <v>7784</v>
      </c>
      <c r="C703" t="s">
        <v>7950</v>
      </c>
      <c r="D703" t="s">
        <v>124</v>
      </c>
      <c r="E703" t="s">
        <v>125</v>
      </c>
      <c r="G703" s="15">
        <v>44795</v>
      </c>
      <c r="H703" t="s">
        <v>2562</v>
      </c>
      <c r="I703" t="s">
        <v>1710</v>
      </c>
      <c r="J703" s="15"/>
      <c r="T703" t="s">
        <v>7786</v>
      </c>
      <c r="V703" t="s">
        <v>7819</v>
      </c>
      <c r="AA703" t="s">
        <v>6700</v>
      </c>
      <c r="AB703" t="s">
        <v>7783</v>
      </c>
      <c r="AC703" t="s">
        <v>6700</v>
      </c>
      <c r="AD703" t="s">
        <v>1407</v>
      </c>
      <c r="AF703" t="s">
        <v>137</v>
      </c>
      <c r="AG703" t="s">
        <v>138</v>
      </c>
      <c r="AI703" t="s">
        <v>139</v>
      </c>
      <c r="AK703" t="s">
        <v>140</v>
      </c>
      <c r="AM703" t="s">
        <v>141</v>
      </c>
      <c r="AZ703" t="s">
        <v>2762</v>
      </c>
      <c r="BA703" t="s">
        <v>1208</v>
      </c>
      <c r="BB703" t="s">
        <v>2763</v>
      </c>
      <c r="BC703" t="s">
        <v>2764</v>
      </c>
      <c r="BE703" s="15"/>
      <c r="BG703" t="s">
        <v>1968</v>
      </c>
      <c r="BH703">
        <v>0.5</v>
      </c>
      <c r="BI703" t="s">
        <v>139</v>
      </c>
      <c r="BJ703" s="15"/>
      <c r="BK703" t="s">
        <v>146</v>
      </c>
      <c r="BL703">
        <v>6</v>
      </c>
      <c r="BM703" s="16">
        <v>44795.85</v>
      </c>
      <c r="BO703" s="16"/>
      <c r="BP703" t="s">
        <v>147</v>
      </c>
      <c r="BQ703" t="s">
        <v>147</v>
      </c>
      <c r="BS703">
        <v>0.5</v>
      </c>
      <c r="BT703" t="b">
        <v>0</v>
      </c>
      <c r="BV703">
        <v>0.5</v>
      </c>
      <c r="BW703">
        <v>0.25</v>
      </c>
      <c r="BX703" t="s">
        <v>1103</v>
      </c>
      <c r="BY703" t="s">
        <v>7783</v>
      </c>
      <c r="BZ703" t="s">
        <v>7784</v>
      </c>
      <c r="CA703" t="s">
        <v>7820</v>
      </c>
      <c r="CB703" t="s">
        <v>6448</v>
      </c>
      <c r="CD703" t="s">
        <v>7789</v>
      </c>
      <c r="CI703">
        <v>39.668199999999999</v>
      </c>
      <c r="CJ703">
        <v>-95.714029999999994</v>
      </c>
      <c r="CN703" t="s">
        <v>1971</v>
      </c>
      <c r="CO703" t="s">
        <v>298</v>
      </c>
      <c r="CV703" t="s">
        <v>154</v>
      </c>
      <c r="CW703" t="s">
        <v>764</v>
      </c>
      <c r="CX703" t="s">
        <v>321</v>
      </c>
      <c r="DC703" s="15"/>
      <c r="DH703" t="s">
        <v>146</v>
      </c>
    </row>
    <row r="704" spans="1:112" x14ac:dyDescent="0.25">
      <c r="A704" t="s">
        <v>1400</v>
      </c>
      <c r="B704" t="s">
        <v>1401</v>
      </c>
      <c r="C704" t="s">
        <v>7951</v>
      </c>
      <c r="D704" t="s">
        <v>124</v>
      </c>
      <c r="E704" t="s">
        <v>125</v>
      </c>
      <c r="F704" t="s">
        <v>6402</v>
      </c>
      <c r="G704" s="15">
        <v>44824</v>
      </c>
      <c r="H704" t="s">
        <v>2005</v>
      </c>
      <c r="I704" t="s">
        <v>1197</v>
      </c>
      <c r="J704" s="15">
        <v>44824</v>
      </c>
      <c r="K704" t="s">
        <v>2005</v>
      </c>
      <c r="L704" t="s">
        <v>1197</v>
      </c>
      <c r="T704" t="s">
        <v>1404</v>
      </c>
      <c r="V704" t="s">
        <v>7952</v>
      </c>
      <c r="AA704" t="s">
        <v>1406</v>
      </c>
      <c r="AB704" t="s">
        <v>1400</v>
      </c>
      <c r="AC704" t="s">
        <v>1406</v>
      </c>
      <c r="AD704" t="s">
        <v>1407</v>
      </c>
      <c r="AF704" t="s">
        <v>137</v>
      </c>
      <c r="AG704" t="s">
        <v>1408</v>
      </c>
      <c r="AI704" t="s">
        <v>139</v>
      </c>
      <c r="AK704" t="s">
        <v>140</v>
      </c>
      <c r="AM704" t="s">
        <v>141</v>
      </c>
      <c r="AZ704" t="s">
        <v>1207</v>
      </c>
      <c r="BA704" t="s">
        <v>1208</v>
      </c>
      <c r="BB704" t="s">
        <v>1209</v>
      </c>
      <c r="BD704" t="s">
        <v>1409</v>
      </c>
      <c r="BE704" s="15">
        <v>44833</v>
      </c>
      <c r="BG704" t="s">
        <v>1410</v>
      </c>
      <c r="BH704">
        <v>0.5</v>
      </c>
      <c r="BI704" t="s">
        <v>139</v>
      </c>
      <c r="BJ704" s="15"/>
      <c r="BK704" t="s">
        <v>146</v>
      </c>
      <c r="BL704">
        <v>8</v>
      </c>
      <c r="BM704" s="16">
        <v>44824.881944444402</v>
      </c>
      <c r="BN704">
        <v>8</v>
      </c>
      <c r="BO704" s="16">
        <v>44824.881944444402</v>
      </c>
      <c r="BP704" t="s">
        <v>147</v>
      </c>
      <c r="BQ704" t="s">
        <v>147</v>
      </c>
      <c r="BS704">
        <v>0.5</v>
      </c>
      <c r="BT704" t="b">
        <v>0</v>
      </c>
      <c r="BV704">
        <v>0.5</v>
      </c>
      <c r="BW704">
        <v>0.25</v>
      </c>
      <c r="BX704" t="s">
        <v>1103</v>
      </c>
      <c r="BY704" t="s">
        <v>1400</v>
      </c>
      <c r="BZ704" t="s">
        <v>1401</v>
      </c>
      <c r="CA704" t="s">
        <v>7953</v>
      </c>
      <c r="CB704" t="s">
        <v>5014</v>
      </c>
      <c r="CD704" t="s">
        <v>4027</v>
      </c>
      <c r="CI704">
        <v>43.43584585</v>
      </c>
      <c r="CJ704">
        <v>-124.24398236</v>
      </c>
      <c r="CN704" t="s">
        <v>1971</v>
      </c>
      <c r="CO704" t="s">
        <v>298</v>
      </c>
      <c r="CV704" t="s">
        <v>154</v>
      </c>
      <c r="CW704" t="s">
        <v>524</v>
      </c>
      <c r="CX704" t="s">
        <v>1801</v>
      </c>
      <c r="DC704" s="15"/>
      <c r="DH704" t="s">
        <v>146</v>
      </c>
    </row>
    <row r="705" spans="1:112" x14ac:dyDescent="0.25">
      <c r="A705" t="s">
        <v>7783</v>
      </c>
      <c r="B705" t="s">
        <v>7784</v>
      </c>
      <c r="C705" t="s">
        <v>7954</v>
      </c>
      <c r="D705" t="s">
        <v>124</v>
      </c>
      <c r="E705" t="s">
        <v>125</v>
      </c>
      <c r="G705" s="15">
        <v>44831</v>
      </c>
      <c r="H705" t="s">
        <v>1022</v>
      </c>
      <c r="I705" t="s">
        <v>6004</v>
      </c>
      <c r="J705" s="15"/>
      <c r="T705" t="s">
        <v>7786</v>
      </c>
      <c r="V705" t="s">
        <v>7803</v>
      </c>
      <c r="AA705" t="s">
        <v>6700</v>
      </c>
      <c r="AB705" t="s">
        <v>7783</v>
      </c>
      <c r="AC705" t="s">
        <v>6700</v>
      </c>
      <c r="AD705" t="s">
        <v>1407</v>
      </c>
      <c r="AF705" t="s">
        <v>137</v>
      </c>
      <c r="AG705" t="s">
        <v>138</v>
      </c>
      <c r="AI705" t="s">
        <v>139</v>
      </c>
      <c r="AK705" t="s">
        <v>140</v>
      </c>
      <c r="AM705" t="s">
        <v>141</v>
      </c>
      <c r="AZ705" t="s">
        <v>2762</v>
      </c>
      <c r="BA705" t="s">
        <v>1208</v>
      </c>
      <c r="BB705" t="s">
        <v>2763</v>
      </c>
      <c r="BC705" t="s">
        <v>2764</v>
      </c>
      <c r="BE705" s="15"/>
      <c r="BG705" t="s">
        <v>1968</v>
      </c>
      <c r="BH705">
        <v>0.5</v>
      </c>
      <c r="BI705" t="s">
        <v>139</v>
      </c>
      <c r="BJ705" s="15"/>
      <c r="BK705" t="s">
        <v>146</v>
      </c>
      <c r="BL705">
        <v>5</v>
      </c>
      <c r="BM705" s="16">
        <v>44831.604166666701</v>
      </c>
      <c r="BO705" s="16"/>
      <c r="BP705" t="s">
        <v>147</v>
      </c>
      <c r="BQ705" t="s">
        <v>147</v>
      </c>
      <c r="BS705">
        <v>0.5</v>
      </c>
      <c r="BT705" t="b">
        <v>0</v>
      </c>
      <c r="BV705">
        <v>0.5</v>
      </c>
      <c r="BW705">
        <v>0.25</v>
      </c>
      <c r="BX705" t="s">
        <v>1103</v>
      </c>
      <c r="BY705" t="s">
        <v>7783</v>
      </c>
      <c r="BZ705" t="s">
        <v>7784</v>
      </c>
      <c r="CA705" t="s">
        <v>7804</v>
      </c>
      <c r="CB705" t="s">
        <v>6448</v>
      </c>
      <c r="CD705" t="s">
        <v>7789</v>
      </c>
      <c r="CI705">
        <v>39.660220000000002</v>
      </c>
      <c r="CJ705">
        <v>-95.644580000000005</v>
      </c>
      <c r="CN705" t="s">
        <v>1971</v>
      </c>
      <c r="CO705" t="s">
        <v>298</v>
      </c>
      <c r="CV705" t="s">
        <v>154</v>
      </c>
      <c r="CW705" t="s">
        <v>764</v>
      </c>
      <c r="CX705" t="s">
        <v>321</v>
      </c>
      <c r="DC705" s="15"/>
      <c r="DH705" t="s">
        <v>146</v>
      </c>
    </row>
    <row r="706" spans="1:112" x14ac:dyDescent="0.25">
      <c r="A706" t="s">
        <v>7783</v>
      </c>
      <c r="B706" t="s">
        <v>7784</v>
      </c>
      <c r="C706" t="s">
        <v>7955</v>
      </c>
      <c r="D706" t="s">
        <v>124</v>
      </c>
      <c r="E706" t="s">
        <v>125</v>
      </c>
      <c r="G706" s="15">
        <v>44831</v>
      </c>
      <c r="H706" t="s">
        <v>7237</v>
      </c>
      <c r="I706" t="s">
        <v>6004</v>
      </c>
      <c r="J706" s="15"/>
      <c r="T706" t="s">
        <v>7786</v>
      </c>
      <c r="V706" t="s">
        <v>7796</v>
      </c>
      <c r="AA706" t="s">
        <v>6700</v>
      </c>
      <c r="AB706" t="s">
        <v>7783</v>
      </c>
      <c r="AC706" t="s">
        <v>6700</v>
      </c>
      <c r="AD706" t="s">
        <v>1407</v>
      </c>
      <c r="AF706" t="s">
        <v>137</v>
      </c>
      <c r="AG706" t="s">
        <v>138</v>
      </c>
      <c r="AI706" t="s">
        <v>139</v>
      </c>
      <c r="AK706" t="s">
        <v>140</v>
      </c>
      <c r="AM706" t="s">
        <v>141</v>
      </c>
      <c r="AZ706" t="s">
        <v>2762</v>
      </c>
      <c r="BA706" t="s">
        <v>1208</v>
      </c>
      <c r="BB706" t="s">
        <v>2763</v>
      </c>
      <c r="BC706" t="s">
        <v>2764</v>
      </c>
      <c r="BE706" s="15"/>
      <c r="BG706" t="s">
        <v>1968</v>
      </c>
      <c r="BH706">
        <v>0.5</v>
      </c>
      <c r="BI706" t="s">
        <v>139</v>
      </c>
      <c r="BJ706" s="15"/>
      <c r="BK706" t="s">
        <v>146</v>
      </c>
      <c r="BL706">
        <v>5</v>
      </c>
      <c r="BM706" s="16">
        <v>44831.610416666699</v>
      </c>
      <c r="BO706" s="16"/>
      <c r="BP706" t="s">
        <v>147</v>
      </c>
      <c r="BQ706" t="s">
        <v>147</v>
      </c>
      <c r="BS706">
        <v>0.5</v>
      </c>
      <c r="BT706" t="b">
        <v>0</v>
      </c>
      <c r="BV706">
        <v>0.5</v>
      </c>
      <c r="BW706">
        <v>0.25</v>
      </c>
      <c r="BX706" t="s">
        <v>1103</v>
      </c>
      <c r="BY706" t="s">
        <v>7783</v>
      </c>
      <c r="BZ706" t="s">
        <v>7784</v>
      </c>
      <c r="CA706" t="s">
        <v>7797</v>
      </c>
      <c r="CB706" t="s">
        <v>7798</v>
      </c>
      <c r="CD706" t="s">
        <v>7789</v>
      </c>
      <c r="CI706">
        <v>39.666330000000002</v>
      </c>
      <c r="CJ706">
        <v>-95.631950000000003</v>
      </c>
      <c r="CN706" t="s">
        <v>1971</v>
      </c>
      <c r="CO706" t="s">
        <v>298</v>
      </c>
      <c r="CV706" t="s">
        <v>154</v>
      </c>
      <c r="CW706" t="s">
        <v>764</v>
      </c>
      <c r="CX706" t="s">
        <v>321</v>
      </c>
      <c r="DC706" s="15"/>
      <c r="DH706" t="s">
        <v>146</v>
      </c>
    </row>
    <row r="707" spans="1:112" x14ac:dyDescent="0.25">
      <c r="A707" t="s">
        <v>7783</v>
      </c>
      <c r="B707" t="s">
        <v>7784</v>
      </c>
      <c r="C707" t="s">
        <v>7956</v>
      </c>
      <c r="D707" t="s">
        <v>124</v>
      </c>
      <c r="E707" t="s">
        <v>125</v>
      </c>
      <c r="G707" s="15">
        <v>44831</v>
      </c>
      <c r="H707" t="s">
        <v>986</v>
      </c>
      <c r="I707" t="s">
        <v>6004</v>
      </c>
      <c r="J707" s="15"/>
      <c r="T707" t="s">
        <v>7786</v>
      </c>
      <c r="V707" t="s">
        <v>7810</v>
      </c>
      <c r="AA707" t="s">
        <v>6700</v>
      </c>
      <c r="AB707" t="s">
        <v>7783</v>
      </c>
      <c r="AC707" t="s">
        <v>6700</v>
      </c>
      <c r="AD707" t="s">
        <v>1407</v>
      </c>
      <c r="AF707" t="s">
        <v>137</v>
      </c>
      <c r="AG707" t="s">
        <v>138</v>
      </c>
      <c r="AI707" t="s">
        <v>139</v>
      </c>
      <c r="AK707" t="s">
        <v>140</v>
      </c>
      <c r="AM707" t="s">
        <v>141</v>
      </c>
      <c r="AZ707" t="s">
        <v>2762</v>
      </c>
      <c r="BA707" t="s">
        <v>1208</v>
      </c>
      <c r="BB707" t="s">
        <v>2763</v>
      </c>
      <c r="BC707" t="s">
        <v>2764</v>
      </c>
      <c r="BE707" s="15"/>
      <c r="BG707" t="s">
        <v>1968</v>
      </c>
      <c r="BH707">
        <v>0.5</v>
      </c>
      <c r="BI707" t="s">
        <v>139</v>
      </c>
      <c r="BJ707" s="15"/>
      <c r="BK707" t="s">
        <v>146</v>
      </c>
      <c r="BL707">
        <v>5</v>
      </c>
      <c r="BM707" s="16">
        <v>44831.631944444402</v>
      </c>
      <c r="BO707" s="16"/>
      <c r="BP707" t="s">
        <v>147</v>
      </c>
      <c r="BQ707" t="s">
        <v>147</v>
      </c>
      <c r="BS707">
        <v>0.5</v>
      </c>
      <c r="BT707" t="b">
        <v>0</v>
      </c>
      <c r="BV707">
        <v>0.5</v>
      </c>
      <c r="BW707">
        <v>0.25</v>
      </c>
      <c r="BX707" t="s">
        <v>1103</v>
      </c>
      <c r="BY707" t="s">
        <v>7783</v>
      </c>
      <c r="BZ707" t="s">
        <v>7784</v>
      </c>
      <c r="CA707" t="s">
        <v>7811</v>
      </c>
      <c r="CB707" t="s">
        <v>6448</v>
      </c>
      <c r="CD707" t="s">
        <v>7789</v>
      </c>
      <c r="CI707">
        <v>39.683101999999998</v>
      </c>
      <c r="CJ707">
        <v>-95.676410000000004</v>
      </c>
      <c r="CN707" t="s">
        <v>1971</v>
      </c>
      <c r="CO707" t="s">
        <v>298</v>
      </c>
      <c r="CV707" t="s">
        <v>154</v>
      </c>
      <c r="CW707" t="s">
        <v>764</v>
      </c>
      <c r="CX707" t="s">
        <v>321</v>
      </c>
      <c r="DC707" s="15"/>
      <c r="DH707" t="s">
        <v>146</v>
      </c>
    </row>
    <row r="708" spans="1:112" x14ac:dyDescent="0.25">
      <c r="A708" t="s">
        <v>7783</v>
      </c>
      <c r="B708" t="s">
        <v>7784</v>
      </c>
      <c r="C708" t="s">
        <v>7957</v>
      </c>
      <c r="D708" t="s">
        <v>124</v>
      </c>
      <c r="E708" t="s">
        <v>125</v>
      </c>
      <c r="G708" s="15">
        <v>44831</v>
      </c>
      <c r="H708" t="s">
        <v>778</v>
      </c>
      <c r="I708" t="s">
        <v>6004</v>
      </c>
      <c r="J708" s="15"/>
      <c r="T708" t="s">
        <v>7786</v>
      </c>
      <c r="V708" t="s">
        <v>7787</v>
      </c>
      <c r="AA708" t="s">
        <v>6700</v>
      </c>
      <c r="AB708" t="s">
        <v>7783</v>
      </c>
      <c r="AC708" t="s">
        <v>6700</v>
      </c>
      <c r="AD708" t="s">
        <v>1407</v>
      </c>
      <c r="AF708" t="s">
        <v>137</v>
      </c>
      <c r="AG708" t="s">
        <v>138</v>
      </c>
      <c r="AI708" t="s">
        <v>139</v>
      </c>
      <c r="AK708" t="s">
        <v>140</v>
      </c>
      <c r="AM708" t="s">
        <v>141</v>
      </c>
      <c r="AZ708" t="s">
        <v>2762</v>
      </c>
      <c r="BA708" t="s">
        <v>1208</v>
      </c>
      <c r="BB708" t="s">
        <v>2763</v>
      </c>
      <c r="BC708" t="s">
        <v>2764</v>
      </c>
      <c r="BE708" s="15"/>
      <c r="BG708" t="s">
        <v>1968</v>
      </c>
      <c r="BH708">
        <v>0.5</v>
      </c>
      <c r="BI708" t="s">
        <v>139</v>
      </c>
      <c r="BJ708" s="15"/>
      <c r="BK708" t="s">
        <v>146</v>
      </c>
      <c r="BL708">
        <v>5</v>
      </c>
      <c r="BM708" s="16">
        <v>44831.635416666701</v>
      </c>
      <c r="BO708" s="16"/>
      <c r="BP708" t="s">
        <v>147</v>
      </c>
      <c r="BQ708" t="s">
        <v>147</v>
      </c>
      <c r="BS708">
        <v>0.5</v>
      </c>
      <c r="BT708" t="b">
        <v>0</v>
      </c>
      <c r="BV708">
        <v>0.5</v>
      </c>
      <c r="BW708">
        <v>0.25</v>
      </c>
      <c r="BX708" t="s">
        <v>1103</v>
      </c>
      <c r="BY708" t="s">
        <v>7783</v>
      </c>
      <c r="BZ708" t="s">
        <v>7784</v>
      </c>
      <c r="CA708" t="s">
        <v>7788</v>
      </c>
      <c r="CB708" t="s">
        <v>6448</v>
      </c>
      <c r="CD708" t="s">
        <v>7789</v>
      </c>
      <c r="CI708">
        <v>39.693809999999999</v>
      </c>
      <c r="CJ708">
        <v>-95.657830000000004</v>
      </c>
      <c r="CN708" t="s">
        <v>1971</v>
      </c>
      <c r="CO708" t="s">
        <v>298</v>
      </c>
      <c r="CV708" t="s">
        <v>154</v>
      </c>
      <c r="CW708" t="s">
        <v>764</v>
      </c>
      <c r="CX708" t="s">
        <v>321</v>
      </c>
      <c r="DC708" s="15"/>
      <c r="DH708" t="s">
        <v>146</v>
      </c>
    </row>
    <row r="709" spans="1:112" x14ac:dyDescent="0.25">
      <c r="A709" t="s">
        <v>7783</v>
      </c>
      <c r="B709" t="s">
        <v>7784</v>
      </c>
      <c r="C709" t="s">
        <v>7958</v>
      </c>
      <c r="D709" t="s">
        <v>124</v>
      </c>
      <c r="E709" t="s">
        <v>125</v>
      </c>
      <c r="G709" s="15">
        <v>44831</v>
      </c>
      <c r="H709" t="s">
        <v>819</v>
      </c>
      <c r="I709" t="s">
        <v>6004</v>
      </c>
      <c r="J709" s="15"/>
      <c r="T709" t="s">
        <v>7786</v>
      </c>
      <c r="V709" t="s">
        <v>7819</v>
      </c>
      <c r="AA709" t="s">
        <v>6700</v>
      </c>
      <c r="AB709" t="s">
        <v>7783</v>
      </c>
      <c r="AC709" t="s">
        <v>6700</v>
      </c>
      <c r="AD709" t="s">
        <v>1407</v>
      </c>
      <c r="AF709" t="s">
        <v>137</v>
      </c>
      <c r="AG709" t="s">
        <v>138</v>
      </c>
      <c r="AI709" t="s">
        <v>139</v>
      </c>
      <c r="AK709" t="s">
        <v>140</v>
      </c>
      <c r="AM709" t="s">
        <v>141</v>
      </c>
      <c r="AZ709" t="s">
        <v>2762</v>
      </c>
      <c r="BA709" t="s">
        <v>1208</v>
      </c>
      <c r="BB709" t="s">
        <v>2763</v>
      </c>
      <c r="BC709" t="s">
        <v>2764</v>
      </c>
      <c r="BE709" s="15"/>
      <c r="BG709" t="s">
        <v>1968</v>
      </c>
      <c r="BH709">
        <v>0.5</v>
      </c>
      <c r="BI709" t="s">
        <v>139</v>
      </c>
      <c r="BJ709" s="15"/>
      <c r="BK709" t="s">
        <v>146</v>
      </c>
      <c r="BL709">
        <v>5</v>
      </c>
      <c r="BM709" s="16">
        <v>44831.697916666701</v>
      </c>
      <c r="BO709" s="16"/>
      <c r="BP709" t="s">
        <v>147</v>
      </c>
      <c r="BQ709" t="s">
        <v>147</v>
      </c>
      <c r="BS709">
        <v>0.5</v>
      </c>
      <c r="BT709" t="b">
        <v>0</v>
      </c>
      <c r="BV709">
        <v>0.5</v>
      </c>
      <c r="BW709">
        <v>0.25</v>
      </c>
      <c r="BX709" t="s">
        <v>1103</v>
      </c>
      <c r="BY709" t="s">
        <v>7783</v>
      </c>
      <c r="BZ709" t="s">
        <v>7784</v>
      </c>
      <c r="CA709" t="s">
        <v>7820</v>
      </c>
      <c r="CB709" t="s">
        <v>6448</v>
      </c>
      <c r="CD709" t="s">
        <v>7789</v>
      </c>
      <c r="CI709">
        <v>39.668199999999999</v>
      </c>
      <c r="CJ709">
        <v>-95.714029999999994</v>
      </c>
      <c r="CN709" t="s">
        <v>1971</v>
      </c>
      <c r="CO709" t="s">
        <v>298</v>
      </c>
      <c r="CV709" t="s">
        <v>154</v>
      </c>
      <c r="CW709" t="s">
        <v>764</v>
      </c>
      <c r="CX709" t="s">
        <v>321</v>
      </c>
      <c r="DC709" s="15"/>
      <c r="DH709" t="s">
        <v>146</v>
      </c>
    </row>
    <row r="710" spans="1:112" x14ac:dyDescent="0.25">
      <c r="A710" t="s">
        <v>7783</v>
      </c>
      <c r="B710" t="s">
        <v>7784</v>
      </c>
      <c r="C710" t="s">
        <v>7959</v>
      </c>
      <c r="D710" t="s">
        <v>124</v>
      </c>
      <c r="E710" t="s">
        <v>125</v>
      </c>
      <c r="G710" s="15">
        <v>44831</v>
      </c>
      <c r="H710" t="s">
        <v>424</v>
      </c>
      <c r="I710" t="s">
        <v>1710</v>
      </c>
      <c r="J710" s="15"/>
      <c r="T710" t="s">
        <v>7786</v>
      </c>
      <c r="V710" t="s">
        <v>7800</v>
      </c>
      <c r="AA710" t="s">
        <v>6700</v>
      </c>
      <c r="AB710" t="s">
        <v>7783</v>
      </c>
      <c r="AC710" t="s">
        <v>6700</v>
      </c>
      <c r="AD710" t="s">
        <v>1407</v>
      </c>
      <c r="AF710" t="s">
        <v>137</v>
      </c>
      <c r="AG710" t="s">
        <v>138</v>
      </c>
      <c r="AI710" t="s">
        <v>139</v>
      </c>
      <c r="AK710" t="s">
        <v>140</v>
      </c>
      <c r="AM710" t="s">
        <v>141</v>
      </c>
      <c r="AZ710" t="s">
        <v>2762</v>
      </c>
      <c r="BA710" t="s">
        <v>1208</v>
      </c>
      <c r="BB710" t="s">
        <v>2763</v>
      </c>
      <c r="BC710" t="s">
        <v>2764</v>
      </c>
      <c r="BE710" s="15"/>
      <c r="BG710" t="s">
        <v>1968</v>
      </c>
      <c r="BH710">
        <v>0.5</v>
      </c>
      <c r="BI710" t="s">
        <v>139</v>
      </c>
      <c r="BJ710" s="15"/>
      <c r="BK710" t="s">
        <v>146</v>
      </c>
      <c r="BL710">
        <v>6</v>
      </c>
      <c r="BM710" s="16">
        <v>44831.71875</v>
      </c>
      <c r="BO710" s="16"/>
      <c r="BP710" t="s">
        <v>147</v>
      </c>
      <c r="BQ710" t="s">
        <v>147</v>
      </c>
      <c r="BS710">
        <v>0.5</v>
      </c>
      <c r="BT710" t="b">
        <v>0</v>
      </c>
      <c r="BV710">
        <v>0.5</v>
      </c>
      <c r="BW710">
        <v>0.25</v>
      </c>
      <c r="BX710" t="s">
        <v>1103</v>
      </c>
      <c r="BY710" t="s">
        <v>7783</v>
      </c>
      <c r="BZ710" t="s">
        <v>7784</v>
      </c>
      <c r="CA710" t="s">
        <v>7801</v>
      </c>
      <c r="CB710" t="s">
        <v>7798</v>
      </c>
      <c r="CD710" t="s">
        <v>7789</v>
      </c>
      <c r="CI710">
        <v>39.680280000000003</v>
      </c>
      <c r="CJ710">
        <v>-95.642269999999996</v>
      </c>
      <c r="CN710" t="s">
        <v>1971</v>
      </c>
      <c r="CO710" t="s">
        <v>298</v>
      </c>
      <c r="CV710" t="s">
        <v>154</v>
      </c>
      <c r="CW710" t="s">
        <v>764</v>
      </c>
      <c r="CX710" t="s">
        <v>321</v>
      </c>
      <c r="DC710" s="15"/>
      <c r="DH710" t="s">
        <v>146</v>
      </c>
    </row>
    <row r="711" spans="1:112" x14ac:dyDescent="0.25">
      <c r="A711" t="s">
        <v>7783</v>
      </c>
      <c r="B711" t="s">
        <v>7784</v>
      </c>
      <c r="C711" t="s">
        <v>7960</v>
      </c>
      <c r="D711" t="s">
        <v>124</v>
      </c>
      <c r="E711" t="s">
        <v>125</v>
      </c>
      <c r="G711" s="15">
        <v>44831</v>
      </c>
      <c r="H711" t="s">
        <v>565</v>
      </c>
      <c r="I711" t="s">
        <v>1710</v>
      </c>
      <c r="J711" s="15"/>
      <c r="T711" t="s">
        <v>7786</v>
      </c>
      <c r="V711" t="s">
        <v>7816</v>
      </c>
      <c r="AA711" t="s">
        <v>6700</v>
      </c>
      <c r="AB711" t="s">
        <v>7783</v>
      </c>
      <c r="AC711" t="s">
        <v>6700</v>
      </c>
      <c r="AD711" t="s">
        <v>1407</v>
      </c>
      <c r="AF711" t="s">
        <v>137</v>
      </c>
      <c r="AG711" t="s">
        <v>138</v>
      </c>
      <c r="AI711" t="s">
        <v>139</v>
      </c>
      <c r="AK711" t="s">
        <v>140</v>
      </c>
      <c r="AM711" t="s">
        <v>141</v>
      </c>
      <c r="AZ711" t="s">
        <v>2762</v>
      </c>
      <c r="BA711" t="s">
        <v>1208</v>
      </c>
      <c r="BB711" t="s">
        <v>2763</v>
      </c>
      <c r="BC711" t="s">
        <v>2764</v>
      </c>
      <c r="BE711" s="15"/>
      <c r="BG711" t="s">
        <v>1968</v>
      </c>
      <c r="BH711">
        <v>0.5</v>
      </c>
      <c r="BI711" t="s">
        <v>139</v>
      </c>
      <c r="BJ711" s="15"/>
      <c r="BK711" t="s">
        <v>146</v>
      </c>
      <c r="BL711">
        <v>6</v>
      </c>
      <c r="BM711" s="16">
        <v>44831.756944444402</v>
      </c>
      <c r="BO711" s="16"/>
      <c r="BP711" t="s">
        <v>147</v>
      </c>
      <c r="BQ711" t="s">
        <v>147</v>
      </c>
      <c r="BS711">
        <v>0.5</v>
      </c>
      <c r="BT711" t="b">
        <v>0</v>
      </c>
      <c r="BV711">
        <v>0.5</v>
      </c>
      <c r="BW711">
        <v>0.25</v>
      </c>
      <c r="BX711" t="s">
        <v>1103</v>
      </c>
      <c r="BY711" t="s">
        <v>7783</v>
      </c>
      <c r="BZ711" t="s">
        <v>7784</v>
      </c>
      <c r="CA711" t="s">
        <v>7817</v>
      </c>
      <c r="CB711" t="s">
        <v>6448</v>
      </c>
      <c r="CD711" t="s">
        <v>7789</v>
      </c>
      <c r="CI711">
        <v>39.725290000000001</v>
      </c>
      <c r="CJ711">
        <v>-95.668520000000001</v>
      </c>
      <c r="CN711" t="s">
        <v>1971</v>
      </c>
      <c r="CO711" t="s">
        <v>298</v>
      </c>
      <c r="CV711" t="s">
        <v>154</v>
      </c>
      <c r="CW711" t="s">
        <v>764</v>
      </c>
      <c r="CX711" t="s">
        <v>321</v>
      </c>
      <c r="DC711" s="15"/>
      <c r="DH711" t="s">
        <v>146</v>
      </c>
    </row>
    <row r="712" spans="1:112" x14ac:dyDescent="0.25">
      <c r="A712" t="s">
        <v>7783</v>
      </c>
      <c r="B712" t="s">
        <v>7784</v>
      </c>
      <c r="C712" t="s">
        <v>7961</v>
      </c>
      <c r="D712" t="s">
        <v>124</v>
      </c>
      <c r="E712" t="s">
        <v>125</v>
      </c>
      <c r="G712" s="15">
        <v>44831</v>
      </c>
      <c r="H712" t="s">
        <v>875</v>
      </c>
      <c r="I712" t="s">
        <v>1710</v>
      </c>
      <c r="J712" s="15"/>
      <c r="T712" t="s">
        <v>7786</v>
      </c>
      <c r="V712" t="s">
        <v>7962</v>
      </c>
      <c r="AA712" t="s">
        <v>6700</v>
      </c>
      <c r="AB712" t="s">
        <v>7783</v>
      </c>
      <c r="AC712" t="s">
        <v>6700</v>
      </c>
      <c r="AD712" t="s">
        <v>1407</v>
      </c>
      <c r="AF712" t="s">
        <v>137</v>
      </c>
      <c r="AG712" t="s">
        <v>138</v>
      </c>
      <c r="AI712" t="s">
        <v>139</v>
      </c>
      <c r="AK712" t="s">
        <v>140</v>
      </c>
      <c r="AM712" t="s">
        <v>141</v>
      </c>
      <c r="AZ712" t="s">
        <v>2762</v>
      </c>
      <c r="BA712" t="s">
        <v>1208</v>
      </c>
      <c r="BB712" t="s">
        <v>2763</v>
      </c>
      <c r="BC712" t="s">
        <v>2764</v>
      </c>
      <c r="BE712" s="15"/>
      <c r="BG712" t="s">
        <v>1968</v>
      </c>
      <c r="BH712">
        <v>0.5</v>
      </c>
      <c r="BI712" t="s">
        <v>139</v>
      </c>
      <c r="BJ712" s="15"/>
      <c r="BK712" t="s">
        <v>146</v>
      </c>
      <c r="BL712">
        <v>6</v>
      </c>
      <c r="BM712" s="16">
        <v>44831.770833333299</v>
      </c>
      <c r="BO712" s="16"/>
      <c r="BP712" t="s">
        <v>147</v>
      </c>
      <c r="BQ712" t="s">
        <v>147</v>
      </c>
      <c r="BS712">
        <v>0.5</v>
      </c>
      <c r="BT712" t="b">
        <v>0</v>
      </c>
      <c r="BV712">
        <v>0.5</v>
      </c>
      <c r="BW712">
        <v>0.25</v>
      </c>
      <c r="BX712" t="s">
        <v>1103</v>
      </c>
      <c r="BY712" t="s">
        <v>7783</v>
      </c>
      <c r="BZ712" t="s">
        <v>7784</v>
      </c>
      <c r="CA712" t="s">
        <v>7963</v>
      </c>
      <c r="CB712" t="s">
        <v>6448</v>
      </c>
      <c r="CD712" t="s">
        <v>7789</v>
      </c>
      <c r="CI712">
        <v>39.662999999999997</v>
      </c>
      <c r="CJ712">
        <v>-95.638900000000007</v>
      </c>
      <c r="CN712" t="s">
        <v>135</v>
      </c>
      <c r="CO712" t="s">
        <v>153</v>
      </c>
      <c r="CV712" t="s">
        <v>154</v>
      </c>
      <c r="CW712" t="s">
        <v>764</v>
      </c>
      <c r="CX712" t="s">
        <v>321</v>
      </c>
      <c r="DC712" s="15"/>
      <c r="DH712" t="s">
        <v>146</v>
      </c>
    </row>
    <row r="713" spans="1:112" x14ac:dyDescent="0.25">
      <c r="A713" t="s">
        <v>7858</v>
      </c>
      <c r="B713" t="s">
        <v>7859</v>
      </c>
      <c r="C713" t="s">
        <v>7964</v>
      </c>
      <c r="D713" t="s">
        <v>124</v>
      </c>
      <c r="E713" t="s">
        <v>125</v>
      </c>
      <c r="F713" t="s">
        <v>6642</v>
      </c>
      <c r="G713" s="15">
        <v>44879</v>
      </c>
      <c r="H713" t="s">
        <v>2023</v>
      </c>
      <c r="I713" t="s">
        <v>128</v>
      </c>
      <c r="J713" s="15"/>
      <c r="O713" t="s">
        <v>7861</v>
      </c>
      <c r="T713" t="s">
        <v>7862</v>
      </c>
      <c r="U713" t="s">
        <v>7863</v>
      </c>
      <c r="V713" t="s">
        <v>7965</v>
      </c>
      <c r="W713" t="s">
        <v>7878</v>
      </c>
      <c r="AA713" t="s">
        <v>7866</v>
      </c>
      <c r="AB713" t="s">
        <v>7858</v>
      </c>
      <c r="AC713" t="s">
        <v>6700</v>
      </c>
      <c r="AD713" t="s">
        <v>1407</v>
      </c>
      <c r="AE713" t="s">
        <v>1544</v>
      </c>
      <c r="AF713" t="s">
        <v>137</v>
      </c>
      <c r="AG713" t="s">
        <v>138</v>
      </c>
      <c r="AI713" t="s">
        <v>139</v>
      </c>
      <c r="AJ713" t="s">
        <v>7867</v>
      </c>
      <c r="AK713" t="s">
        <v>140</v>
      </c>
      <c r="AM713" t="s">
        <v>141</v>
      </c>
      <c r="AZ713" t="s">
        <v>3873</v>
      </c>
      <c r="BA713" t="s">
        <v>1208</v>
      </c>
      <c r="BB713" t="s">
        <v>3874</v>
      </c>
      <c r="BC713" t="s">
        <v>3875</v>
      </c>
      <c r="BD713" t="s">
        <v>7868</v>
      </c>
      <c r="BE713" s="15"/>
      <c r="BG713" t="s">
        <v>1721</v>
      </c>
      <c r="BH713">
        <v>0.5</v>
      </c>
      <c r="BI713" t="s">
        <v>139</v>
      </c>
      <c r="BJ713" s="15"/>
      <c r="BK713" t="s">
        <v>146</v>
      </c>
      <c r="BL713">
        <v>7</v>
      </c>
      <c r="BM713" s="16">
        <v>44879.885416666701</v>
      </c>
      <c r="BO713" s="16"/>
      <c r="BP713" t="s">
        <v>147</v>
      </c>
      <c r="BQ713" t="s">
        <v>147</v>
      </c>
      <c r="BS713">
        <v>0.5</v>
      </c>
      <c r="BT713" t="b">
        <v>0</v>
      </c>
      <c r="BV713">
        <v>0.5</v>
      </c>
      <c r="BW713">
        <v>0.25</v>
      </c>
      <c r="BX713" t="s">
        <v>1103</v>
      </c>
      <c r="BY713" t="s">
        <v>7858</v>
      </c>
      <c r="BZ713" t="s">
        <v>7859</v>
      </c>
      <c r="CA713" t="s">
        <v>7966</v>
      </c>
      <c r="CB713" t="s">
        <v>6448</v>
      </c>
      <c r="CD713" t="s">
        <v>7967</v>
      </c>
      <c r="CI713">
        <v>39.805430000000001</v>
      </c>
      <c r="CJ713">
        <v>-104.94113</v>
      </c>
      <c r="CN713" t="s">
        <v>3003</v>
      </c>
      <c r="CO713" t="s">
        <v>153</v>
      </c>
      <c r="CV713" t="s">
        <v>154</v>
      </c>
      <c r="CW713" t="s">
        <v>7872</v>
      </c>
      <c r="CX713" t="s">
        <v>304</v>
      </c>
      <c r="DC713" s="15"/>
      <c r="DH713" t="s">
        <v>146</v>
      </c>
    </row>
    <row r="714" spans="1:112" x14ac:dyDescent="0.25">
      <c r="A714" t="s">
        <v>7858</v>
      </c>
      <c r="B714" t="s">
        <v>7859</v>
      </c>
      <c r="C714" t="s">
        <v>7968</v>
      </c>
      <c r="D714" t="s">
        <v>124</v>
      </c>
      <c r="E714" t="s">
        <v>125</v>
      </c>
      <c r="F714" t="s">
        <v>6642</v>
      </c>
      <c r="G714" s="15">
        <v>44879</v>
      </c>
      <c r="H714" t="s">
        <v>2104</v>
      </c>
      <c r="I714" t="s">
        <v>128</v>
      </c>
      <c r="J714" s="15"/>
      <c r="O714" t="s">
        <v>7861</v>
      </c>
      <c r="T714" t="s">
        <v>7862</v>
      </c>
      <c r="U714" t="s">
        <v>7863</v>
      </c>
      <c r="V714" t="s">
        <v>7969</v>
      </c>
      <c r="W714" t="s">
        <v>7878</v>
      </c>
      <c r="AA714" t="s">
        <v>7866</v>
      </c>
      <c r="AB714" t="s">
        <v>7858</v>
      </c>
      <c r="AC714" t="s">
        <v>6700</v>
      </c>
      <c r="AD714" t="s">
        <v>1407</v>
      </c>
      <c r="AE714" t="s">
        <v>1544</v>
      </c>
      <c r="AF714" t="s">
        <v>137</v>
      </c>
      <c r="AG714" t="s">
        <v>138</v>
      </c>
      <c r="AI714" t="s">
        <v>139</v>
      </c>
      <c r="AJ714" t="s">
        <v>7867</v>
      </c>
      <c r="AK714" t="s">
        <v>140</v>
      </c>
      <c r="AM714" t="s">
        <v>141</v>
      </c>
      <c r="AZ714" t="s">
        <v>3873</v>
      </c>
      <c r="BA714" t="s">
        <v>1208</v>
      </c>
      <c r="BB714" t="s">
        <v>3874</v>
      </c>
      <c r="BC714" t="s">
        <v>3875</v>
      </c>
      <c r="BD714" t="s">
        <v>7868</v>
      </c>
      <c r="BE714" s="15"/>
      <c r="BG714" t="s">
        <v>1721</v>
      </c>
      <c r="BH714">
        <v>0.5</v>
      </c>
      <c r="BI714" t="s">
        <v>139</v>
      </c>
      <c r="BJ714" s="15"/>
      <c r="BK714" t="s">
        <v>146</v>
      </c>
      <c r="BL714">
        <v>7</v>
      </c>
      <c r="BM714" s="16">
        <v>44879.958333333299</v>
      </c>
      <c r="BO714" s="16"/>
      <c r="BP714" t="s">
        <v>147</v>
      </c>
      <c r="BQ714" t="s">
        <v>147</v>
      </c>
      <c r="BS714">
        <v>0.5</v>
      </c>
      <c r="BT714" t="b">
        <v>0</v>
      </c>
      <c r="BV714">
        <v>0.5</v>
      </c>
      <c r="BW714">
        <v>0.25</v>
      </c>
      <c r="BX714" t="s">
        <v>1103</v>
      </c>
      <c r="BY714" t="s">
        <v>7858</v>
      </c>
      <c r="BZ714" t="s">
        <v>7859</v>
      </c>
      <c r="CA714" t="s">
        <v>7970</v>
      </c>
      <c r="CB714" t="s">
        <v>6448</v>
      </c>
      <c r="CD714" t="s">
        <v>7967</v>
      </c>
      <c r="CI714">
        <v>39.813308999999997</v>
      </c>
      <c r="CJ714">
        <v>-104.952561</v>
      </c>
      <c r="CN714" t="s">
        <v>3003</v>
      </c>
      <c r="CO714" t="s">
        <v>153</v>
      </c>
      <c r="CV714" t="s">
        <v>154</v>
      </c>
      <c r="CW714" t="s">
        <v>7872</v>
      </c>
      <c r="CX714" t="s">
        <v>304</v>
      </c>
      <c r="DC714" s="15"/>
      <c r="DH714" t="s">
        <v>146</v>
      </c>
    </row>
    <row r="715" spans="1:112" x14ac:dyDescent="0.25">
      <c r="A715" t="s">
        <v>7783</v>
      </c>
      <c r="B715" t="s">
        <v>7784</v>
      </c>
      <c r="C715" t="s">
        <v>7971</v>
      </c>
      <c r="D715" t="s">
        <v>124</v>
      </c>
      <c r="E715" t="s">
        <v>125</v>
      </c>
      <c r="G715" s="15">
        <v>44893</v>
      </c>
      <c r="H715" t="s">
        <v>391</v>
      </c>
      <c r="I715" t="s">
        <v>1710</v>
      </c>
      <c r="J715" s="15"/>
      <c r="T715" t="s">
        <v>7786</v>
      </c>
      <c r="V715" t="s">
        <v>7800</v>
      </c>
      <c r="AA715" t="s">
        <v>6700</v>
      </c>
      <c r="AB715" t="s">
        <v>7783</v>
      </c>
      <c r="AC715" t="s">
        <v>6700</v>
      </c>
      <c r="AD715" t="s">
        <v>1407</v>
      </c>
      <c r="AF715" t="s">
        <v>137</v>
      </c>
      <c r="AG715" t="s">
        <v>138</v>
      </c>
      <c r="AI715" t="s">
        <v>139</v>
      </c>
      <c r="AK715" t="s">
        <v>140</v>
      </c>
      <c r="AM715" t="s">
        <v>141</v>
      </c>
      <c r="AZ715" t="s">
        <v>3220</v>
      </c>
      <c r="BA715" t="s">
        <v>1208</v>
      </c>
      <c r="BB715" t="s">
        <v>3221</v>
      </c>
      <c r="BE715" s="15"/>
      <c r="BG715" t="s">
        <v>1968</v>
      </c>
      <c r="BH715">
        <v>0.5</v>
      </c>
      <c r="BI715" t="s">
        <v>139</v>
      </c>
      <c r="BJ715" s="15"/>
      <c r="BK715" t="s">
        <v>146</v>
      </c>
      <c r="BL715">
        <v>6</v>
      </c>
      <c r="BM715" s="16">
        <v>44893.679861111101</v>
      </c>
      <c r="BO715" s="16"/>
      <c r="BP715" t="s">
        <v>147</v>
      </c>
      <c r="BQ715" t="s">
        <v>147</v>
      </c>
      <c r="BS715">
        <v>0.5</v>
      </c>
      <c r="BT715" t="b">
        <v>0</v>
      </c>
      <c r="BV715">
        <v>0.5</v>
      </c>
      <c r="BW715">
        <v>0.25</v>
      </c>
      <c r="BX715" t="s">
        <v>1103</v>
      </c>
      <c r="BY715" t="s">
        <v>7783</v>
      </c>
      <c r="BZ715" t="s">
        <v>7784</v>
      </c>
      <c r="CA715" t="s">
        <v>7801</v>
      </c>
      <c r="CB715" t="s">
        <v>7798</v>
      </c>
      <c r="CD715" t="s">
        <v>7789</v>
      </c>
      <c r="CI715">
        <v>39.680280000000003</v>
      </c>
      <c r="CJ715">
        <v>-95.642269999999996</v>
      </c>
      <c r="CN715" t="s">
        <v>1971</v>
      </c>
      <c r="CO715" t="s">
        <v>298</v>
      </c>
      <c r="CV715" t="s">
        <v>154</v>
      </c>
      <c r="CW715" t="s">
        <v>764</v>
      </c>
      <c r="CX715" t="s">
        <v>321</v>
      </c>
      <c r="DC715" s="15"/>
      <c r="DH715" t="s">
        <v>146</v>
      </c>
    </row>
    <row r="716" spans="1:112" x14ac:dyDescent="0.25">
      <c r="A716" t="s">
        <v>7783</v>
      </c>
      <c r="B716" t="s">
        <v>7784</v>
      </c>
      <c r="C716" t="s">
        <v>7972</v>
      </c>
      <c r="D716" t="s">
        <v>124</v>
      </c>
      <c r="E716" t="s">
        <v>125</v>
      </c>
      <c r="G716" s="15">
        <v>44893</v>
      </c>
      <c r="H716" t="s">
        <v>5617</v>
      </c>
      <c r="I716" t="s">
        <v>1710</v>
      </c>
      <c r="J716" s="15"/>
      <c r="T716" t="s">
        <v>7786</v>
      </c>
      <c r="V716" t="s">
        <v>7803</v>
      </c>
      <c r="AA716" t="s">
        <v>6700</v>
      </c>
      <c r="AB716" t="s">
        <v>7783</v>
      </c>
      <c r="AC716" t="s">
        <v>6700</v>
      </c>
      <c r="AD716" t="s">
        <v>1407</v>
      </c>
      <c r="AF716" t="s">
        <v>137</v>
      </c>
      <c r="AG716" t="s">
        <v>138</v>
      </c>
      <c r="AI716" t="s">
        <v>139</v>
      </c>
      <c r="AK716" t="s">
        <v>140</v>
      </c>
      <c r="AM716" t="s">
        <v>141</v>
      </c>
      <c r="AZ716" t="s">
        <v>3220</v>
      </c>
      <c r="BA716" t="s">
        <v>1208</v>
      </c>
      <c r="BB716" t="s">
        <v>3221</v>
      </c>
      <c r="BE716" s="15"/>
      <c r="BG716" t="s">
        <v>1968</v>
      </c>
      <c r="BH716">
        <v>0.5</v>
      </c>
      <c r="BI716" t="s">
        <v>139</v>
      </c>
      <c r="BJ716" s="15"/>
      <c r="BK716" t="s">
        <v>146</v>
      </c>
      <c r="BL716">
        <v>6</v>
      </c>
      <c r="BM716" s="16">
        <v>44893.683333333298</v>
      </c>
      <c r="BO716" s="16"/>
      <c r="BP716" t="s">
        <v>147</v>
      </c>
      <c r="BQ716" t="s">
        <v>147</v>
      </c>
      <c r="BS716">
        <v>0.5</v>
      </c>
      <c r="BT716" t="b">
        <v>0</v>
      </c>
      <c r="BV716">
        <v>0.5</v>
      </c>
      <c r="BW716">
        <v>0.25</v>
      </c>
      <c r="BX716" t="s">
        <v>1103</v>
      </c>
      <c r="BY716" t="s">
        <v>7783</v>
      </c>
      <c r="BZ716" t="s">
        <v>7784</v>
      </c>
      <c r="CA716" t="s">
        <v>7804</v>
      </c>
      <c r="CB716" t="s">
        <v>6448</v>
      </c>
      <c r="CD716" t="s">
        <v>7789</v>
      </c>
      <c r="CI716">
        <v>39.660220000000002</v>
      </c>
      <c r="CJ716">
        <v>-95.644580000000005</v>
      </c>
      <c r="CN716" t="s">
        <v>1971</v>
      </c>
      <c r="CO716" t="s">
        <v>298</v>
      </c>
      <c r="CV716" t="s">
        <v>154</v>
      </c>
      <c r="CW716" t="s">
        <v>764</v>
      </c>
      <c r="CX716" t="s">
        <v>321</v>
      </c>
      <c r="DC716" s="15"/>
      <c r="DH716" t="s">
        <v>146</v>
      </c>
    </row>
    <row r="717" spans="1:112" x14ac:dyDescent="0.25">
      <c r="A717" t="s">
        <v>7783</v>
      </c>
      <c r="B717" t="s">
        <v>7784</v>
      </c>
      <c r="C717" t="s">
        <v>7973</v>
      </c>
      <c r="D717" t="s">
        <v>124</v>
      </c>
      <c r="E717" t="s">
        <v>125</v>
      </c>
      <c r="G717" s="15">
        <v>44893</v>
      </c>
      <c r="H717" t="s">
        <v>848</v>
      </c>
      <c r="I717" t="s">
        <v>1710</v>
      </c>
      <c r="J717" s="15"/>
      <c r="T717" t="s">
        <v>7786</v>
      </c>
      <c r="V717" t="s">
        <v>7796</v>
      </c>
      <c r="AA717" t="s">
        <v>6700</v>
      </c>
      <c r="AB717" t="s">
        <v>7783</v>
      </c>
      <c r="AC717" t="s">
        <v>6700</v>
      </c>
      <c r="AD717" t="s">
        <v>1407</v>
      </c>
      <c r="AF717" t="s">
        <v>137</v>
      </c>
      <c r="AG717" t="s">
        <v>138</v>
      </c>
      <c r="AI717" t="s">
        <v>139</v>
      </c>
      <c r="AK717" t="s">
        <v>140</v>
      </c>
      <c r="AM717" t="s">
        <v>141</v>
      </c>
      <c r="AZ717" t="s">
        <v>2762</v>
      </c>
      <c r="BA717" t="s">
        <v>1208</v>
      </c>
      <c r="BB717" t="s">
        <v>2763</v>
      </c>
      <c r="BC717" t="s">
        <v>2764</v>
      </c>
      <c r="BE717" s="15"/>
      <c r="BG717" t="s">
        <v>1968</v>
      </c>
      <c r="BH717">
        <v>0.5</v>
      </c>
      <c r="BI717" t="s">
        <v>139</v>
      </c>
      <c r="BJ717" s="15"/>
      <c r="BK717" t="s">
        <v>146</v>
      </c>
      <c r="BL717">
        <v>6</v>
      </c>
      <c r="BM717" s="16">
        <v>44893.7</v>
      </c>
      <c r="BO717" s="16"/>
      <c r="BP717" t="s">
        <v>147</v>
      </c>
      <c r="BQ717" t="s">
        <v>147</v>
      </c>
      <c r="BS717">
        <v>0.5</v>
      </c>
      <c r="BT717" t="b">
        <v>0</v>
      </c>
      <c r="BV717">
        <v>0.5</v>
      </c>
      <c r="BW717">
        <v>0.25</v>
      </c>
      <c r="BX717" t="s">
        <v>1103</v>
      </c>
      <c r="BY717" t="s">
        <v>7783</v>
      </c>
      <c r="BZ717" t="s">
        <v>7784</v>
      </c>
      <c r="CA717" t="s">
        <v>7797</v>
      </c>
      <c r="CB717" t="s">
        <v>7798</v>
      </c>
      <c r="CD717" t="s">
        <v>7789</v>
      </c>
      <c r="CI717">
        <v>39.666330000000002</v>
      </c>
      <c r="CJ717">
        <v>-95.631950000000003</v>
      </c>
      <c r="CN717" t="s">
        <v>1971</v>
      </c>
      <c r="CO717" t="s">
        <v>298</v>
      </c>
      <c r="CV717" t="s">
        <v>154</v>
      </c>
      <c r="CW717" t="s">
        <v>764</v>
      </c>
      <c r="CX717" t="s">
        <v>321</v>
      </c>
      <c r="DC717" s="15"/>
      <c r="DH717" t="s">
        <v>146</v>
      </c>
    </row>
    <row r="718" spans="1:112" x14ac:dyDescent="0.25">
      <c r="A718" t="s">
        <v>7783</v>
      </c>
      <c r="B718" t="s">
        <v>7784</v>
      </c>
      <c r="C718" t="s">
        <v>7974</v>
      </c>
      <c r="D718" t="s">
        <v>124</v>
      </c>
      <c r="E718" t="s">
        <v>125</v>
      </c>
      <c r="G718" s="15">
        <v>44893</v>
      </c>
      <c r="H718" t="s">
        <v>2492</v>
      </c>
      <c r="I718" t="s">
        <v>1710</v>
      </c>
      <c r="J718" s="15"/>
      <c r="T718" t="s">
        <v>7786</v>
      </c>
      <c r="V718" t="s">
        <v>7787</v>
      </c>
      <c r="AA718" t="s">
        <v>6700</v>
      </c>
      <c r="AB718" t="s">
        <v>7783</v>
      </c>
      <c r="AC718" t="s">
        <v>6700</v>
      </c>
      <c r="AD718" t="s">
        <v>1407</v>
      </c>
      <c r="AF718" t="s">
        <v>137</v>
      </c>
      <c r="AG718" t="s">
        <v>138</v>
      </c>
      <c r="AI718" t="s">
        <v>139</v>
      </c>
      <c r="AK718" t="s">
        <v>140</v>
      </c>
      <c r="AM718" t="s">
        <v>141</v>
      </c>
      <c r="AZ718" t="s">
        <v>3220</v>
      </c>
      <c r="BA718" t="s">
        <v>1208</v>
      </c>
      <c r="BB718" t="s">
        <v>3221</v>
      </c>
      <c r="BE718" s="15"/>
      <c r="BG718" t="s">
        <v>1968</v>
      </c>
      <c r="BH718">
        <v>0.5</v>
      </c>
      <c r="BI718" t="s">
        <v>139</v>
      </c>
      <c r="BJ718" s="15"/>
      <c r="BK718" t="s">
        <v>146</v>
      </c>
      <c r="BL718">
        <v>6</v>
      </c>
      <c r="BM718" s="16">
        <v>44893.731249999997</v>
      </c>
      <c r="BO718" s="16"/>
      <c r="BP718" t="s">
        <v>147</v>
      </c>
      <c r="BQ718" t="s">
        <v>147</v>
      </c>
      <c r="BS718">
        <v>0.5</v>
      </c>
      <c r="BT718" t="b">
        <v>0</v>
      </c>
      <c r="BV718">
        <v>0.5</v>
      </c>
      <c r="BW718">
        <v>0.25</v>
      </c>
      <c r="BX718" t="s">
        <v>1103</v>
      </c>
      <c r="BY718" t="s">
        <v>7783</v>
      </c>
      <c r="BZ718" t="s">
        <v>7784</v>
      </c>
      <c r="CA718" t="s">
        <v>7788</v>
      </c>
      <c r="CB718" t="s">
        <v>6448</v>
      </c>
      <c r="CD718" t="s">
        <v>7789</v>
      </c>
      <c r="CI718">
        <v>39.693809999999999</v>
      </c>
      <c r="CJ718">
        <v>-95.657830000000004</v>
      </c>
      <c r="CN718" t="s">
        <v>1971</v>
      </c>
      <c r="CO718" t="s">
        <v>298</v>
      </c>
      <c r="CV718" t="s">
        <v>154</v>
      </c>
      <c r="CW718" t="s">
        <v>764</v>
      </c>
      <c r="CX718" t="s">
        <v>321</v>
      </c>
      <c r="DC718" s="15"/>
      <c r="DH718" t="s">
        <v>146</v>
      </c>
    </row>
    <row r="719" spans="1:112" x14ac:dyDescent="0.25">
      <c r="A719" t="s">
        <v>7783</v>
      </c>
      <c r="B719" t="s">
        <v>7784</v>
      </c>
      <c r="C719" t="s">
        <v>7975</v>
      </c>
      <c r="D719" t="s">
        <v>124</v>
      </c>
      <c r="E719" t="s">
        <v>125</v>
      </c>
      <c r="G719" s="15">
        <v>44893</v>
      </c>
      <c r="H719" t="s">
        <v>1385</v>
      </c>
      <c r="I719" t="s">
        <v>1710</v>
      </c>
      <c r="J719" s="15"/>
      <c r="T719" t="s">
        <v>7786</v>
      </c>
      <c r="V719" t="s">
        <v>7816</v>
      </c>
      <c r="AA719" t="s">
        <v>6700</v>
      </c>
      <c r="AB719" t="s">
        <v>7783</v>
      </c>
      <c r="AC719" t="s">
        <v>6700</v>
      </c>
      <c r="AD719" t="s">
        <v>1407</v>
      </c>
      <c r="AF719" t="s">
        <v>137</v>
      </c>
      <c r="AG719" t="s">
        <v>138</v>
      </c>
      <c r="AI719" t="s">
        <v>139</v>
      </c>
      <c r="AK719" t="s">
        <v>140</v>
      </c>
      <c r="AM719" t="s">
        <v>141</v>
      </c>
      <c r="AZ719" t="s">
        <v>3220</v>
      </c>
      <c r="BA719" t="s">
        <v>1208</v>
      </c>
      <c r="BB719" t="s">
        <v>3221</v>
      </c>
      <c r="BE719" s="15"/>
      <c r="BG719" t="s">
        <v>1968</v>
      </c>
      <c r="BH719">
        <v>0.5</v>
      </c>
      <c r="BI719" t="s">
        <v>139</v>
      </c>
      <c r="BJ719" s="15"/>
      <c r="BK719" t="s">
        <v>146</v>
      </c>
      <c r="BL719">
        <v>6</v>
      </c>
      <c r="BM719" s="16">
        <v>44893.75</v>
      </c>
      <c r="BO719" s="16"/>
      <c r="BP719" t="s">
        <v>147</v>
      </c>
      <c r="BQ719" t="s">
        <v>147</v>
      </c>
      <c r="BS719">
        <v>0.5</v>
      </c>
      <c r="BT719" t="b">
        <v>0</v>
      </c>
      <c r="BV719">
        <v>0.5</v>
      </c>
      <c r="BW719">
        <v>0.25</v>
      </c>
      <c r="BX719" t="s">
        <v>1103</v>
      </c>
      <c r="BY719" t="s">
        <v>7783</v>
      </c>
      <c r="BZ719" t="s">
        <v>7784</v>
      </c>
      <c r="CA719" t="s">
        <v>7817</v>
      </c>
      <c r="CB719" t="s">
        <v>6448</v>
      </c>
      <c r="CD719" t="s">
        <v>7789</v>
      </c>
      <c r="CI719">
        <v>39.725290000000001</v>
      </c>
      <c r="CJ719">
        <v>-95.668520000000001</v>
      </c>
      <c r="CN719" t="s">
        <v>1971</v>
      </c>
      <c r="CO719" t="s">
        <v>298</v>
      </c>
      <c r="CV719" t="s">
        <v>154</v>
      </c>
      <c r="CW719" t="s">
        <v>764</v>
      </c>
      <c r="CX719" t="s">
        <v>321</v>
      </c>
      <c r="DC719" s="15"/>
      <c r="DH719" t="s">
        <v>146</v>
      </c>
    </row>
    <row r="720" spans="1:112" x14ac:dyDescent="0.25">
      <c r="A720" t="s">
        <v>7783</v>
      </c>
      <c r="B720" t="s">
        <v>7784</v>
      </c>
      <c r="C720" t="s">
        <v>7976</v>
      </c>
      <c r="D720" t="s">
        <v>124</v>
      </c>
      <c r="E720" t="s">
        <v>125</v>
      </c>
      <c r="G720" s="15">
        <v>44893</v>
      </c>
      <c r="H720" t="s">
        <v>386</v>
      </c>
      <c r="I720" t="s">
        <v>1710</v>
      </c>
      <c r="J720" s="15"/>
      <c r="T720" t="s">
        <v>7786</v>
      </c>
      <c r="V720" t="s">
        <v>7810</v>
      </c>
      <c r="AA720" t="s">
        <v>6700</v>
      </c>
      <c r="AB720" t="s">
        <v>7783</v>
      </c>
      <c r="AC720" t="s">
        <v>6700</v>
      </c>
      <c r="AD720" t="s">
        <v>1407</v>
      </c>
      <c r="AF720" t="s">
        <v>137</v>
      </c>
      <c r="AG720" t="s">
        <v>138</v>
      </c>
      <c r="AI720" t="s">
        <v>139</v>
      </c>
      <c r="AK720" t="s">
        <v>140</v>
      </c>
      <c r="AM720" t="s">
        <v>141</v>
      </c>
      <c r="AZ720" t="s">
        <v>3220</v>
      </c>
      <c r="BA720" t="s">
        <v>1208</v>
      </c>
      <c r="BB720" t="s">
        <v>3221</v>
      </c>
      <c r="BE720" s="15"/>
      <c r="BG720" t="s">
        <v>1968</v>
      </c>
      <c r="BH720">
        <v>0.5</v>
      </c>
      <c r="BI720" t="s">
        <v>139</v>
      </c>
      <c r="BJ720" s="15"/>
      <c r="BK720" t="s">
        <v>146</v>
      </c>
      <c r="BL720">
        <v>6</v>
      </c>
      <c r="BM720" s="16">
        <v>44893.763888888898</v>
      </c>
      <c r="BO720" s="16"/>
      <c r="BP720" t="s">
        <v>147</v>
      </c>
      <c r="BQ720" t="s">
        <v>147</v>
      </c>
      <c r="BS720">
        <v>0.5</v>
      </c>
      <c r="BT720" t="b">
        <v>0</v>
      </c>
      <c r="BV720">
        <v>0.5</v>
      </c>
      <c r="BW720">
        <v>0.25</v>
      </c>
      <c r="BX720" t="s">
        <v>1103</v>
      </c>
      <c r="BY720" t="s">
        <v>7783</v>
      </c>
      <c r="BZ720" t="s">
        <v>7784</v>
      </c>
      <c r="CA720" t="s">
        <v>7811</v>
      </c>
      <c r="CB720" t="s">
        <v>6448</v>
      </c>
      <c r="CD720" t="s">
        <v>7789</v>
      </c>
      <c r="CI720">
        <v>39.683101999999998</v>
      </c>
      <c r="CJ720">
        <v>-95.676410000000004</v>
      </c>
      <c r="CN720" t="s">
        <v>1971</v>
      </c>
      <c r="CO720" t="s">
        <v>298</v>
      </c>
      <c r="CV720" t="s">
        <v>154</v>
      </c>
      <c r="CW720" t="s">
        <v>764</v>
      </c>
      <c r="CX720" t="s">
        <v>321</v>
      </c>
      <c r="DC720" s="15"/>
      <c r="DH720" t="s">
        <v>146</v>
      </c>
    </row>
    <row r="721" spans="1:112" x14ac:dyDescent="0.25">
      <c r="A721" t="s">
        <v>7783</v>
      </c>
      <c r="B721" t="s">
        <v>7784</v>
      </c>
      <c r="C721" t="s">
        <v>7977</v>
      </c>
      <c r="D721" t="s">
        <v>124</v>
      </c>
      <c r="E721" t="s">
        <v>125</v>
      </c>
      <c r="G721" s="15">
        <v>44893</v>
      </c>
      <c r="H721" t="s">
        <v>487</v>
      </c>
      <c r="I721" t="s">
        <v>1710</v>
      </c>
      <c r="J721" s="15"/>
      <c r="T721" t="s">
        <v>7786</v>
      </c>
      <c r="V721" t="s">
        <v>7819</v>
      </c>
      <c r="AA721" t="s">
        <v>6700</v>
      </c>
      <c r="AB721" t="s">
        <v>7783</v>
      </c>
      <c r="AC721" t="s">
        <v>6700</v>
      </c>
      <c r="AD721" t="s">
        <v>1407</v>
      </c>
      <c r="AF721" t="s">
        <v>137</v>
      </c>
      <c r="AG721" t="s">
        <v>138</v>
      </c>
      <c r="AI721" t="s">
        <v>139</v>
      </c>
      <c r="AK721" t="s">
        <v>140</v>
      </c>
      <c r="AM721" t="s">
        <v>141</v>
      </c>
      <c r="AZ721" t="s">
        <v>3220</v>
      </c>
      <c r="BA721" t="s">
        <v>1208</v>
      </c>
      <c r="BB721" t="s">
        <v>3221</v>
      </c>
      <c r="BE721" s="15"/>
      <c r="BG721" t="s">
        <v>1968</v>
      </c>
      <c r="BH721">
        <v>0.5</v>
      </c>
      <c r="BI721" t="s">
        <v>139</v>
      </c>
      <c r="BJ721" s="15"/>
      <c r="BK721" t="s">
        <v>146</v>
      </c>
      <c r="BL721">
        <v>6</v>
      </c>
      <c r="BM721" s="16">
        <v>44893.7902777778</v>
      </c>
      <c r="BO721" s="16"/>
      <c r="BP721" t="s">
        <v>147</v>
      </c>
      <c r="BQ721" t="s">
        <v>147</v>
      </c>
      <c r="BS721">
        <v>0.5</v>
      </c>
      <c r="BT721" t="b">
        <v>0</v>
      </c>
      <c r="BV721">
        <v>0.5</v>
      </c>
      <c r="BW721">
        <v>0.25</v>
      </c>
      <c r="BX721" t="s">
        <v>1103</v>
      </c>
      <c r="BY721" t="s">
        <v>7783</v>
      </c>
      <c r="BZ721" t="s">
        <v>7784</v>
      </c>
      <c r="CA721" t="s">
        <v>7820</v>
      </c>
      <c r="CB721" t="s">
        <v>6448</v>
      </c>
      <c r="CD721" t="s">
        <v>7789</v>
      </c>
      <c r="CI721">
        <v>39.668199999999999</v>
      </c>
      <c r="CJ721">
        <v>-95.714029999999994</v>
      </c>
      <c r="CN721" t="s">
        <v>1971</v>
      </c>
      <c r="CO721" t="s">
        <v>298</v>
      </c>
      <c r="CV721" t="s">
        <v>154</v>
      </c>
      <c r="CW721" t="s">
        <v>764</v>
      </c>
      <c r="CX721" t="s">
        <v>321</v>
      </c>
      <c r="DC721" s="15"/>
      <c r="DH721" t="s">
        <v>146</v>
      </c>
    </row>
    <row r="722" spans="1:112" x14ac:dyDescent="0.25">
      <c r="A722" t="s">
        <v>7978</v>
      </c>
      <c r="B722" t="s">
        <v>7979</v>
      </c>
      <c r="C722" t="s">
        <v>7980</v>
      </c>
      <c r="D722" t="s">
        <v>124</v>
      </c>
      <c r="E722" t="s">
        <v>125</v>
      </c>
      <c r="F722" t="s">
        <v>7510</v>
      </c>
      <c r="G722" s="15">
        <v>44896</v>
      </c>
      <c r="H722" t="s">
        <v>1107</v>
      </c>
      <c r="I722" t="s">
        <v>1197</v>
      </c>
      <c r="J722" s="15"/>
      <c r="T722" t="s">
        <v>7510</v>
      </c>
      <c r="V722" t="s">
        <v>7981</v>
      </c>
      <c r="AA722" t="s">
        <v>7035</v>
      </c>
      <c r="AB722" t="s">
        <v>7978</v>
      </c>
      <c r="AC722" t="s">
        <v>7035</v>
      </c>
      <c r="AD722" t="s">
        <v>1407</v>
      </c>
      <c r="AE722" t="s">
        <v>6924</v>
      </c>
      <c r="AF722" t="s">
        <v>137</v>
      </c>
      <c r="AG722" t="s">
        <v>138</v>
      </c>
      <c r="AI722" t="s">
        <v>139</v>
      </c>
      <c r="AK722" t="s">
        <v>140</v>
      </c>
      <c r="AM722" t="s">
        <v>141</v>
      </c>
      <c r="AZ722" t="s">
        <v>2762</v>
      </c>
      <c r="BA722" t="s">
        <v>1208</v>
      </c>
      <c r="BB722" t="s">
        <v>2763</v>
      </c>
      <c r="BC722" t="s">
        <v>2764</v>
      </c>
      <c r="BD722" t="s">
        <v>7982</v>
      </c>
      <c r="BE722" s="15">
        <v>44898</v>
      </c>
      <c r="BG722" t="s">
        <v>6238</v>
      </c>
      <c r="BH722">
        <v>0.5</v>
      </c>
      <c r="BI722" t="s">
        <v>139</v>
      </c>
      <c r="BJ722" s="15"/>
      <c r="BK722" t="s">
        <v>146</v>
      </c>
      <c r="BL722">
        <v>8</v>
      </c>
      <c r="BM722" s="16">
        <v>44896.7590277778</v>
      </c>
      <c r="BO722" s="16"/>
      <c r="BP722" t="s">
        <v>147</v>
      </c>
      <c r="BQ722" t="s">
        <v>147</v>
      </c>
      <c r="BS722">
        <v>0.5</v>
      </c>
      <c r="BT722" t="b">
        <v>0</v>
      </c>
      <c r="BV722">
        <v>0.5</v>
      </c>
      <c r="BW722">
        <v>0.25</v>
      </c>
      <c r="BX722" t="s">
        <v>1103</v>
      </c>
      <c r="BY722" t="s">
        <v>7978</v>
      </c>
      <c r="BZ722" t="s">
        <v>7979</v>
      </c>
      <c r="CA722" t="s">
        <v>7983</v>
      </c>
      <c r="CB722" t="s">
        <v>7513</v>
      </c>
      <c r="CD722" t="s">
        <v>7984</v>
      </c>
      <c r="CI722">
        <v>38.274692000000002</v>
      </c>
      <c r="CJ722">
        <v>-120.911683</v>
      </c>
      <c r="CN722" t="s">
        <v>135</v>
      </c>
      <c r="CO722" t="s">
        <v>1216</v>
      </c>
      <c r="CV722" t="s">
        <v>154</v>
      </c>
      <c r="CW722" t="s">
        <v>6140</v>
      </c>
      <c r="CX722" t="s">
        <v>3706</v>
      </c>
      <c r="DC722" s="15"/>
      <c r="DH722" t="s">
        <v>146</v>
      </c>
    </row>
    <row r="723" spans="1:112" x14ac:dyDescent="0.25">
      <c r="A723" t="s">
        <v>7978</v>
      </c>
      <c r="B723" t="s">
        <v>7979</v>
      </c>
      <c r="C723" t="s">
        <v>7985</v>
      </c>
      <c r="D723" t="s">
        <v>124</v>
      </c>
      <c r="E723" t="s">
        <v>125</v>
      </c>
      <c r="F723" t="s">
        <v>7510</v>
      </c>
      <c r="G723" s="15">
        <v>44896</v>
      </c>
      <c r="H723" t="s">
        <v>2383</v>
      </c>
      <c r="I723" t="s">
        <v>1197</v>
      </c>
      <c r="J723" s="15"/>
      <c r="T723" t="s">
        <v>7510</v>
      </c>
      <c r="V723" t="s">
        <v>7986</v>
      </c>
      <c r="AA723" t="s">
        <v>7035</v>
      </c>
      <c r="AB723" t="s">
        <v>7978</v>
      </c>
      <c r="AC723" t="s">
        <v>7035</v>
      </c>
      <c r="AD723" t="s">
        <v>1407</v>
      </c>
      <c r="AE723" t="s">
        <v>6924</v>
      </c>
      <c r="AF723" t="s">
        <v>137</v>
      </c>
      <c r="AG723" t="s">
        <v>138</v>
      </c>
      <c r="AI723" t="s">
        <v>139</v>
      </c>
      <c r="AK723" t="s">
        <v>140</v>
      </c>
      <c r="AM723" t="s">
        <v>141</v>
      </c>
      <c r="AZ723" t="s">
        <v>2762</v>
      </c>
      <c r="BA723" t="s">
        <v>1208</v>
      </c>
      <c r="BB723" t="s">
        <v>2763</v>
      </c>
      <c r="BC723" t="s">
        <v>2764</v>
      </c>
      <c r="BD723" t="s">
        <v>7982</v>
      </c>
      <c r="BE723" s="15">
        <v>44898</v>
      </c>
      <c r="BG723" t="s">
        <v>6238</v>
      </c>
      <c r="BH723">
        <v>0.5</v>
      </c>
      <c r="BI723" t="s">
        <v>139</v>
      </c>
      <c r="BJ723" s="15"/>
      <c r="BK723" t="s">
        <v>146</v>
      </c>
      <c r="BL723">
        <v>8</v>
      </c>
      <c r="BM723" s="16">
        <v>44896.775694444397</v>
      </c>
      <c r="BO723" s="16"/>
      <c r="BP723" t="s">
        <v>147</v>
      </c>
      <c r="BQ723" t="s">
        <v>147</v>
      </c>
      <c r="BS723">
        <v>0.5</v>
      </c>
      <c r="BT723" t="b">
        <v>0</v>
      </c>
      <c r="BV723">
        <v>0.5</v>
      </c>
      <c r="BW723">
        <v>0.25</v>
      </c>
      <c r="BX723" t="s">
        <v>1103</v>
      </c>
      <c r="BY723" t="s">
        <v>7978</v>
      </c>
      <c r="BZ723" t="s">
        <v>7979</v>
      </c>
      <c r="CA723" t="s">
        <v>7987</v>
      </c>
      <c r="CB723" t="s">
        <v>7988</v>
      </c>
      <c r="CC723" t="s">
        <v>7989</v>
      </c>
      <c r="CD723" t="s">
        <v>7984</v>
      </c>
      <c r="CI723">
        <v>38.276603000000001</v>
      </c>
      <c r="CJ723">
        <v>-120.911483</v>
      </c>
      <c r="CN723" t="s">
        <v>135</v>
      </c>
      <c r="CO723" t="s">
        <v>1216</v>
      </c>
      <c r="CV723" t="s">
        <v>154</v>
      </c>
      <c r="CW723" t="s">
        <v>6140</v>
      </c>
      <c r="CX723" t="s">
        <v>3706</v>
      </c>
      <c r="DC723" s="15"/>
      <c r="DH723" t="s">
        <v>146</v>
      </c>
    </row>
    <row r="724" spans="1:112" x14ac:dyDescent="0.25">
      <c r="A724" t="s">
        <v>7978</v>
      </c>
      <c r="B724" t="s">
        <v>7979</v>
      </c>
      <c r="C724" t="s">
        <v>7990</v>
      </c>
      <c r="D724" t="s">
        <v>124</v>
      </c>
      <c r="E724" t="s">
        <v>125</v>
      </c>
      <c r="F724" t="s">
        <v>7510</v>
      </c>
      <c r="G724" s="15">
        <v>44896</v>
      </c>
      <c r="H724" t="s">
        <v>844</v>
      </c>
      <c r="I724" t="s">
        <v>1197</v>
      </c>
      <c r="J724" s="15"/>
      <c r="T724" t="s">
        <v>7510</v>
      </c>
      <c r="V724" t="s">
        <v>7991</v>
      </c>
      <c r="AA724" t="s">
        <v>7035</v>
      </c>
      <c r="AB724" t="s">
        <v>7978</v>
      </c>
      <c r="AC724" t="s">
        <v>7035</v>
      </c>
      <c r="AD724" t="s">
        <v>1407</v>
      </c>
      <c r="AE724" t="s">
        <v>6924</v>
      </c>
      <c r="AF724" t="s">
        <v>137</v>
      </c>
      <c r="AG724" t="s">
        <v>138</v>
      </c>
      <c r="AI724" t="s">
        <v>139</v>
      </c>
      <c r="AK724" t="s">
        <v>140</v>
      </c>
      <c r="AM724" t="s">
        <v>141</v>
      </c>
      <c r="AZ724" t="s">
        <v>2762</v>
      </c>
      <c r="BA724" t="s">
        <v>1208</v>
      </c>
      <c r="BB724" t="s">
        <v>2763</v>
      </c>
      <c r="BC724" t="s">
        <v>2764</v>
      </c>
      <c r="BD724" t="s">
        <v>7982</v>
      </c>
      <c r="BE724" s="15">
        <v>44898</v>
      </c>
      <c r="BG724" t="s">
        <v>6238</v>
      </c>
      <c r="BH724">
        <v>0.5</v>
      </c>
      <c r="BI724" t="s">
        <v>139</v>
      </c>
      <c r="BJ724" s="15"/>
      <c r="BK724" t="s">
        <v>146</v>
      </c>
      <c r="BL724">
        <v>8</v>
      </c>
      <c r="BM724" s="16">
        <v>44896.795833333301</v>
      </c>
      <c r="BO724" s="16"/>
      <c r="BP724" t="s">
        <v>147</v>
      </c>
      <c r="BQ724" t="s">
        <v>147</v>
      </c>
      <c r="BS724">
        <v>0.5</v>
      </c>
      <c r="BT724" t="b">
        <v>0</v>
      </c>
      <c r="BV724">
        <v>0.5</v>
      </c>
      <c r="BW724">
        <v>0.25</v>
      </c>
      <c r="BX724" t="s">
        <v>1103</v>
      </c>
      <c r="BY724" t="s">
        <v>7978</v>
      </c>
      <c r="BZ724" t="s">
        <v>7979</v>
      </c>
      <c r="CA724" t="s">
        <v>7992</v>
      </c>
      <c r="CB724" t="s">
        <v>7993</v>
      </c>
      <c r="CC724" t="s">
        <v>7994</v>
      </c>
      <c r="CD724" t="s">
        <v>7984</v>
      </c>
      <c r="CI724">
        <v>38.277269439999998</v>
      </c>
      <c r="CJ724">
        <v>-120.91135556</v>
      </c>
      <c r="CN724" t="s">
        <v>135</v>
      </c>
      <c r="CO724" t="s">
        <v>1216</v>
      </c>
      <c r="CV724" t="s">
        <v>154</v>
      </c>
      <c r="CW724" t="s">
        <v>6140</v>
      </c>
      <c r="CX724" t="s">
        <v>3706</v>
      </c>
      <c r="DC724" s="15"/>
      <c r="DH724" t="s">
        <v>146</v>
      </c>
    </row>
    <row r="725" spans="1:112" x14ac:dyDescent="0.25">
      <c r="A725" t="s">
        <v>7995</v>
      </c>
      <c r="B725" t="s">
        <v>7996</v>
      </c>
      <c r="C725" t="s">
        <v>7997</v>
      </c>
      <c r="D725" t="s">
        <v>124</v>
      </c>
      <c r="E725" t="s">
        <v>125</v>
      </c>
      <c r="G725" s="15">
        <v>44931</v>
      </c>
      <c r="H725" t="s">
        <v>1179</v>
      </c>
      <c r="I725" t="s">
        <v>1223</v>
      </c>
      <c r="J725" s="15"/>
      <c r="T725" t="s">
        <v>7998</v>
      </c>
      <c r="V725" t="s">
        <v>7999</v>
      </c>
      <c r="W725" t="s">
        <v>8000</v>
      </c>
      <c r="AA725" t="s">
        <v>6933</v>
      </c>
      <c r="AB725" t="s">
        <v>7995</v>
      </c>
      <c r="AC725" t="s">
        <v>8001</v>
      </c>
      <c r="AD725" t="s">
        <v>1407</v>
      </c>
      <c r="AE725" t="s">
        <v>1544</v>
      </c>
      <c r="AF725" t="s">
        <v>137</v>
      </c>
      <c r="AG725" t="s">
        <v>138</v>
      </c>
      <c r="AI725" t="s">
        <v>139</v>
      </c>
      <c r="AJ725" t="s">
        <v>1205</v>
      </c>
      <c r="AK725" t="s">
        <v>140</v>
      </c>
      <c r="AM725" t="s">
        <v>141</v>
      </c>
      <c r="AZ725" t="s">
        <v>6850</v>
      </c>
      <c r="BA725" t="s">
        <v>1208</v>
      </c>
      <c r="BB725" t="s">
        <v>6851</v>
      </c>
      <c r="BE725" s="15">
        <v>44935</v>
      </c>
      <c r="BG725" t="s">
        <v>3117</v>
      </c>
      <c r="BH725">
        <v>0.5</v>
      </c>
      <c r="BI725" t="s">
        <v>139</v>
      </c>
      <c r="BJ725" s="15"/>
      <c r="BK725" t="s">
        <v>146</v>
      </c>
      <c r="BL725">
        <v>7</v>
      </c>
      <c r="BM725" s="16">
        <v>44931.685416666704</v>
      </c>
      <c r="BO725" s="16"/>
      <c r="BP725" t="s">
        <v>147</v>
      </c>
      <c r="BQ725" t="s">
        <v>147</v>
      </c>
      <c r="BS725">
        <v>0.5</v>
      </c>
      <c r="BT725" t="b">
        <v>0</v>
      </c>
      <c r="BV725">
        <v>0.5</v>
      </c>
      <c r="BW725">
        <v>0.25</v>
      </c>
      <c r="BX725" t="s">
        <v>1103</v>
      </c>
      <c r="BY725" t="s">
        <v>7995</v>
      </c>
      <c r="BZ725" t="s">
        <v>7996</v>
      </c>
      <c r="CA725" t="s">
        <v>8002</v>
      </c>
      <c r="CB725" t="s">
        <v>7993</v>
      </c>
      <c r="CD725" t="s">
        <v>8003</v>
      </c>
      <c r="CI725">
        <v>34.609633299999999</v>
      </c>
      <c r="CJ725">
        <v>-120.0870333</v>
      </c>
      <c r="CN725" t="s">
        <v>1971</v>
      </c>
      <c r="CO725" t="s">
        <v>298</v>
      </c>
      <c r="CV725" t="s">
        <v>154</v>
      </c>
      <c r="CW725" t="s">
        <v>6140</v>
      </c>
      <c r="CX725" t="s">
        <v>8004</v>
      </c>
      <c r="DC725" s="15"/>
      <c r="DH725" t="s">
        <v>146</v>
      </c>
    </row>
    <row r="726" spans="1:112" x14ac:dyDescent="0.25">
      <c r="A726" t="s">
        <v>7995</v>
      </c>
      <c r="B726" t="s">
        <v>7996</v>
      </c>
      <c r="C726" t="s">
        <v>8005</v>
      </c>
      <c r="D726" t="s">
        <v>124</v>
      </c>
      <c r="E726" t="s">
        <v>125</v>
      </c>
      <c r="G726" s="15">
        <v>44931</v>
      </c>
      <c r="H726" t="s">
        <v>986</v>
      </c>
      <c r="I726" t="s">
        <v>1223</v>
      </c>
      <c r="J726" s="15"/>
      <c r="T726" t="s">
        <v>7998</v>
      </c>
      <c r="V726" t="s">
        <v>8006</v>
      </c>
      <c r="W726" t="s">
        <v>8000</v>
      </c>
      <c r="AA726" t="s">
        <v>6933</v>
      </c>
      <c r="AB726" t="s">
        <v>7995</v>
      </c>
      <c r="AC726" t="s">
        <v>8001</v>
      </c>
      <c r="AD726" t="s">
        <v>1407</v>
      </c>
      <c r="AE726" t="s">
        <v>1544</v>
      </c>
      <c r="AF726" t="s">
        <v>137</v>
      </c>
      <c r="AG726" t="s">
        <v>138</v>
      </c>
      <c r="AI726" t="s">
        <v>139</v>
      </c>
      <c r="AJ726" t="s">
        <v>1205</v>
      </c>
      <c r="AK726" t="s">
        <v>140</v>
      </c>
      <c r="AM726" t="s">
        <v>141</v>
      </c>
      <c r="AZ726" t="s">
        <v>6850</v>
      </c>
      <c r="BA726" t="s">
        <v>1208</v>
      </c>
      <c r="BB726" t="s">
        <v>6851</v>
      </c>
      <c r="BE726" s="15">
        <v>44935</v>
      </c>
      <c r="BG726" t="s">
        <v>3117</v>
      </c>
      <c r="BH726">
        <v>0.5</v>
      </c>
      <c r="BI726" t="s">
        <v>139</v>
      </c>
      <c r="BJ726" s="15"/>
      <c r="BK726" t="s">
        <v>146</v>
      </c>
      <c r="BL726">
        <v>7</v>
      </c>
      <c r="BM726" s="16">
        <v>44931.715277777803</v>
      </c>
      <c r="BO726" s="16"/>
      <c r="BP726" t="s">
        <v>147</v>
      </c>
      <c r="BQ726" t="s">
        <v>147</v>
      </c>
      <c r="BS726">
        <v>0.5</v>
      </c>
      <c r="BT726" t="b">
        <v>0</v>
      </c>
      <c r="BV726">
        <v>0.5</v>
      </c>
      <c r="BW726">
        <v>0.25</v>
      </c>
      <c r="BX726" t="s">
        <v>1103</v>
      </c>
      <c r="BY726" t="s">
        <v>7995</v>
      </c>
      <c r="BZ726" t="s">
        <v>7996</v>
      </c>
      <c r="CA726" t="s">
        <v>8007</v>
      </c>
      <c r="CB726" t="s">
        <v>6937</v>
      </c>
      <c r="CD726" t="s">
        <v>8003</v>
      </c>
      <c r="CI726">
        <v>34.60745</v>
      </c>
      <c r="CJ726">
        <v>-120.08871670000001</v>
      </c>
      <c r="CN726" t="s">
        <v>1971</v>
      </c>
      <c r="CO726" t="s">
        <v>298</v>
      </c>
      <c r="CV726" t="s">
        <v>154</v>
      </c>
      <c r="CW726" t="s">
        <v>6140</v>
      </c>
      <c r="CX726" t="s">
        <v>8004</v>
      </c>
      <c r="DC726" s="15"/>
      <c r="DH726" t="s">
        <v>146</v>
      </c>
    </row>
    <row r="727" spans="1:112" x14ac:dyDescent="0.25">
      <c r="A727" t="s">
        <v>7995</v>
      </c>
      <c r="B727" t="s">
        <v>7996</v>
      </c>
      <c r="C727" t="s">
        <v>8008</v>
      </c>
      <c r="D727" t="s">
        <v>124</v>
      </c>
      <c r="E727" t="s">
        <v>125</v>
      </c>
      <c r="G727" s="15">
        <v>44931</v>
      </c>
      <c r="H727" t="s">
        <v>682</v>
      </c>
      <c r="I727" t="s">
        <v>1223</v>
      </c>
      <c r="J727" s="15"/>
      <c r="T727" t="s">
        <v>7998</v>
      </c>
      <c r="V727" t="s">
        <v>8009</v>
      </c>
      <c r="W727" t="s">
        <v>8000</v>
      </c>
      <c r="AA727" t="s">
        <v>6933</v>
      </c>
      <c r="AB727" t="s">
        <v>7995</v>
      </c>
      <c r="AC727" t="s">
        <v>8001</v>
      </c>
      <c r="AD727" t="s">
        <v>1407</v>
      </c>
      <c r="AE727" t="s">
        <v>1544</v>
      </c>
      <c r="AF727" t="s">
        <v>137</v>
      </c>
      <c r="AG727" t="s">
        <v>138</v>
      </c>
      <c r="AI727" t="s">
        <v>139</v>
      </c>
      <c r="AJ727" t="s">
        <v>1205</v>
      </c>
      <c r="AK727" t="s">
        <v>140</v>
      </c>
      <c r="AM727" t="s">
        <v>141</v>
      </c>
      <c r="AZ727" t="s">
        <v>6850</v>
      </c>
      <c r="BA727" t="s">
        <v>1208</v>
      </c>
      <c r="BB727" t="s">
        <v>6851</v>
      </c>
      <c r="BE727" s="15">
        <v>44935</v>
      </c>
      <c r="BG727" t="s">
        <v>3117</v>
      </c>
      <c r="BH727">
        <v>0.5</v>
      </c>
      <c r="BI727" t="s">
        <v>139</v>
      </c>
      <c r="BJ727" s="15"/>
      <c r="BK727" t="s">
        <v>146</v>
      </c>
      <c r="BL727">
        <v>7</v>
      </c>
      <c r="BM727" s="16">
        <v>44931.732638888898</v>
      </c>
      <c r="BO727" s="16"/>
      <c r="BP727" t="s">
        <v>147</v>
      </c>
      <c r="BQ727" t="s">
        <v>147</v>
      </c>
      <c r="BS727">
        <v>0.5</v>
      </c>
      <c r="BT727" t="b">
        <v>0</v>
      </c>
      <c r="BV727">
        <v>0.5</v>
      </c>
      <c r="BW727">
        <v>0.25</v>
      </c>
      <c r="BX727" t="s">
        <v>1103</v>
      </c>
      <c r="BY727" t="s">
        <v>7995</v>
      </c>
      <c r="BZ727" t="s">
        <v>7996</v>
      </c>
      <c r="CA727" t="s">
        <v>8010</v>
      </c>
      <c r="CB727" t="s">
        <v>7993</v>
      </c>
      <c r="CD727" t="s">
        <v>8003</v>
      </c>
      <c r="CI727">
        <v>34.606616699999996</v>
      </c>
      <c r="CJ727">
        <v>-120.0898667</v>
      </c>
      <c r="CN727" t="s">
        <v>1971</v>
      </c>
      <c r="CO727" t="s">
        <v>298</v>
      </c>
      <c r="CV727" t="s">
        <v>154</v>
      </c>
      <c r="CW727" t="s">
        <v>6140</v>
      </c>
      <c r="CX727" t="s">
        <v>8004</v>
      </c>
      <c r="DC727" s="15"/>
      <c r="DH727" t="s">
        <v>146</v>
      </c>
    </row>
    <row r="728" spans="1:112" x14ac:dyDescent="0.25">
      <c r="A728" t="s">
        <v>7995</v>
      </c>
      <c r="B728" t="s">
        <v>7996</v>
      </c>
      <c r="C728" t="s">
        <v>8011</v>
      </c>
      <c r="D728" t="s">
        <v>124</v>
      </c>
      <c r="E728" t="s">
        <v>125</v>
      </c>
      <c r="G728" s="15">
        <v>44931</v>
      </c>
      <c r="H728" t="s">
        <v>2551</v>
      </c>
      <c r="I728" t="s">
        <v>1223</v>
      </c>
      <c r="J728" s="15"/>
      <c r="T728" t="s">
        <v>7998</v>
      </c>
      <c r="V728" t="s">
        <v>8012</v>
      </c>
      <c r="W728" t="s">
        <v>8000</v>
      </c>
      <c r="AA728" t="s">
        <v>6933</v>
      </c>
      <c r="AB728" t="s">
        <v>7995</v>
      </c>
      <c r="AC728" t="s">
        <v>8001</v>
      </c>
      <c r="AD728" t="s">
        <v>1407</v>
      </c>
      <c r="AE728" t="s">
        <v>1544</v>
      </c>
      <c r="AF728" t="s">
        <v>137</v>
      </c>
      <c r="AG728" t="s">
        <v>138</v>
      </c>
      <c r="AI728" t="s">
        <v>139</v>
      </c>
      <c r="AJ728" t="s">
        <v>1205</v>
      </c>
      <c r="AK728" t="s">
        <v>140</v>
      </c>
      <c r="AM728" t="s">
        <v>141</v>
      </c>
      <c r="AZ728" t="s">
        <v>6850</v>
      </c>
      <c r="BA728" t="s">
        <v>1208</v>
      </c>
      <c r="BB728" t="s">
        <v>6851</v>
      </c>
      <c r="BE728" s="15">
        <v>44935</v>
      </c>
      <c r="BG728" t="s">
        <v>3117</v>
      </c>
      <c r="BH728">
        <v>0.5</v>
      </c>
      <c r="BI728" t="s">
        <v>139</v>
      </c>
      <c r="BJ728" s="15"/>
      <c r="BK728" t="s">
        <v>146</v>
      </c>
      <c r="BL728">
        <v>7</v>
      </c>
      <c r="BM728" s="16">
        <v>44931.7722222222</v>
      </c>
      <c r="BO728" s="16"/>
      <c r="BP728" t="s">
        <v>147</v>
      </c>
      <c r="BQ728" t="s">
        <v>147</v>
      </c>
      <c r="BS728">
        <v>0.5</v>
      </c>
      <c r="BT728" t="b">
        <v>0</v>
      </c>
      <c r="BV728">
        <v>0.5</v>
      </c>
      <c r="BW728">
        <v>0.25</v>
      </c>
      <c r="BX728" t="s">
        <v>1103</v>
      </c>
      <c r="BY728" t="s">
        <v>7995</v>
      </c>
      <c r="BZ728" t="s">
        <v>7996</v>
      </c>
      <c r="CA728" t="s">
        <v>8013</v>
      </c>
      <c r="CB728" t="s">
        <v>7993</v>
      </c>
      <c r="CD728" t="s">
        <v>8003</v>
      </c>
      <c r="CI728">
        <v>34.593416699999999</v>
      </c>
      <c r="CJ728">
        <v>-120.0937167</v>
      </c>
      <c r="CN728" t="s">
        <v>1971</v>
      </c>
      <c r="CO728" t="s">
        <v>298</v>
      </c>
      <c r="CV728" t="s">
        <v>154</v>
      </c>
      <c r="CW728" t="s">
        <v>6140</v>
      </c>
      <c r="CX728" t="s">
        <v>8004</v>
      </c>
      <c r="DC728" s="15"/>
      <c r="DH728" t="s">
        <v>146</v>
      </c>
    </row>
    <row r="729" spans="1:112" x14ac:dyDescent="0.25">
      <c r="A729" t="s">
        <v>7858</v>
      </c>
      <c r="B729" t="s">
        <v>7859</v>
      </c>
      <c r="C729" t="s">
        <v>8014</v>
      </c>
      <c r="D729" t="s">
        <v>124</v>
      </c>
      <c r="E729" t="s">
        <v>125</v>
      </c>
      <c r="F729" t="s">
        <v>6642</v>
      </c>
      <c r="G729" s="15">
        <v>44957</v>
      </c>
      <c r="H729" t="s">
        <v>309</v>
      </c>
      <c r="I729" t="s">
        <v>128</v>
      </c>
      <c r="J729" s="15"/>
      <c r="O729" t="s">
        <v>7861</v>
      </c>
      <c r="T729" t="s">
        <v>7862</v>
      </c>
      <c r="U729" t="s">
        <v>7863</v>
      </c>
      <c r="V729" t="s">
        <v>7965</v>
      </c>
      <c r="W729" t="s">
        <v>7878</v>
      </c>
      <c r="AA729" t="s">
        <v>7866</v>
      </c>
      <c r="AB729" t="s">
        <v>7858</v>
      </c>
      <c r="AC729" t="s">
        <v>6700</v>
      </c>
      <c r="AD729" t="s">
        <v>1407</v>
      </c>
      <c r="AE729" t="s">
        <v>1544</v>
      </c>
      <c r="AF729" t="s">
        <v>137</v>
      </c>
      <c r="AG729" t="s">
        <v>138</v>
      </c>
      <c r="AI729" t="s">
        <v>139</v>
      </c>
      <c r="AJ729" t="s">
        <v>7867</v>
      </c>
      <c r="AK729" t="s">
        <v>140</v>
      </c>
      <c r="AM729" t="s">
        <v>141</v>
      </c>
      <c r="AZ729" t="s">
        <v>3873</v>
      </c>
      <c r="BA729" t="s">
        <v>1208</v>
      </c>
      <c r="BB729" t="s">
        <v>3874</v>
      </c>
      <c r="BC729" t="s">
        <v>3875</v>
      </c>
      <c r="BD729" t="s">
        <v>7868</v>
      </c>
      <c r="BE729" s="15"/>
      <c r="BG729" t="s">
        <v>1721</v>
      </c>
      <c r="BH729">
        <v>0.5</v>
      </c>
      <c r="BI729" t="s">
        <v>139</v>
      </c>
      <c r="BJ729" s="15"/>
      <c r="BK729" t="s">
        <v>146</v>
      </c>
      <c r="BL729">
        <v>7</v>
      </c>
      <c r="BM729" s="16">
        <v>44957.802083333299</v>
      </c>
      <c r="BO729" s="16"/>
      <c r="BP729" t="s">
        <v>147</v>
      </c>
      <c r="BQ729" t="s">
        <v>147</v>
      </c>
      <c r="BS729">
        <v>0.5</v>
      </c>
      <c r="BT729" t="b">
        <v>0</v>
      </c>
      <c r="BV729">
        <v>0.5</v>
      </c>
      <c r="BW729">
        <v>0.25</v>
      </c>
      <c r="BX729" t="s">
        <v>1103</v>
      </c>
      <c r="BY729" t="s">
        <v>7858</v>
      </c>
      <c r="BZ729" t="s">
        <v>7859</v>
      </c>
      <c r="CA729" t="s">
        <v>7966</v>
      </c>
      <c r="CB729" t="s">
        <v>6448</v>
      </c>
      <c r="CD729" t="s">
        <v>7967</v>
      </c>
      <c r="CI729">
        <v>39.805430000000001</v>
      </c>
      <c r="CJ729">
        <v>-104.94113</v>
      </c>
      <c r="CN729" t="s">
        <v>3003</v>
      </c>
      <c r="CO729" t="s">
        <v>153</v>
      </c>
      <c r="CV729" t="s">
        <v>154</v>
      </c>
      <c r="CW729" t="s">
        <v>7872</v>
      </c>
      <c r="CX729" t="s">
        <v>304</v>
      </c>
      <c r="DC729" s="15"/>
      <c r="DH729" t="s">
        <v>146</v>
      </c>
    </row>
    <row r="730" spans="1:112" x14ac:dyDescent="0.25">
      <c r="A730" t="s">
        <v>7858</v>
      </c>
      <c r="B730" t="s">
        <v>7859</v>
      </c>
      <c r="C730" t="s">
        <v>8015</v>
      </c>
      <c r="D730" t="s">
        <v>124</v>
      </c>
      <c r="E730" t="s">
        <v>125</v>
      </c>
      <c r="F730" t="s">
        <v>6642</v>
      </c>
      <c r="G730" s="15">
        <v>44957</v>
      </c>
      <c r="H730" t="s">
        <v>2291</v>
      </c>
      <c r="I730" t="s">
        <v>128</v>
      </c>
      <c r="J730" s="15"/>
      <c r="O730" t="s">
        <v>7861</v>
      </c>
      <c r="T730" t="s">
        <v>7862</v>
      </c>
      <c r="U730" t="s">
        <v>7863</v>
      </c>
      <c r="V730" t="s">
        <v>7969</v>
      </c>
      <c r="W730" t="s">
        <v>7878</v>
      </c>
      <c r="AA730" t="s">
        <v>7866</v>
      </c>
      <c r="AB730" t="s">
        <v>7858</v>
      </c>
      <c r="AC730" t="s">
        <v>6700</v>
      </c>
      <c r="AD730" t="s">
        <v>1407</v>
      </c>
      <c r="AE730" t="s">
        <v>1544</v>
      </c>
      <c r="AF730" t="s">
        <v>137</v>
      </c>
      <c r="AG730" t="s">
        <v>138</v>
      </c>
      <c r="AI730" t="s">
        <v>139</v>
      </c>
      <c r="AJ730" t="s">
        <v>7867</v>
      </c>
      <c r="AK730" t="s">
        <v>140</v>
      </c>
      <c r="AM730" t="s">
        <v>141</v>
      </c>
      <c r="AZ730" t="s">
        <v>3873</v>
      </c>
      <c r="BA730" t="s">
        <v>1208</v>
      </c>
      <c r="BB730" t="s">
        <v>3874</v>
      </c>
      <c r="BC730" t="s">
        <v>3875</v>
      </c>
      <c r="BD730" t="s">
        <v>7868</v>
      </c>
      <c r="BE730" s="15"/>
      <c r="BG730" t="s">
        <v>1721</v>
      </c>
      <c r="BH730">
        <v>0.5</v>
      </c>
      <c r="BI730" t="s">
        <v>139</v>
      </c>
      <c r="BJ730" s="15"/>
      <c r="BK730" t="s">
        <v>146</v>
      </c>
      <c r="BL730">
        <v>7</v>
      </c>
      <c r="BM730" s="16">
        <v>44957.864583333299</v>
      </c>
      <c r="BO730" s="16"/>
      <c r="BP730" t="s">
        <v>147</v>
      </c>
      <c r="BQ730" t="s">
        <v>147</v>
      </c>
      <c r="BS730">
        <v>0.5</v>
      </c>
      <c r="BT730" t="b">
        <v>0</v>
      </c>
      <c r="BV730">
        <v>0.5</v>
      </c>
      <c r="BW730">
        <v>0.25</v>
      </c>
      <c r="BX730" t="s">
        <v>1103</v>
      </c>
      <c r="BY730" t="s">
        <v>7858</v>
      </c>
      <c r="BZ730" t="s">
        <v>7859</v>
      </c>
      <c r="CA730" t="s">
        <v>7970</v>
      </c>
      <c r="CB730" t="s">
        <v>6448</v>
      </c>
      <c r="CD730" t="s">
        <v>7967</v>
      </c>
      <c r="CI730">
        <v>39.813308999999997</v>
      </c>
      <c r="CJ730">
        <v>-104.952561</v>
      </c>
      <c r="CN730" t="s">
        <v>3003</v>
      </c>
      <c r="CO730" t="s">
        <v>153</v>
      </c>
      <c r="CV730" t="s">
        <v>154</v>
      </c>
      <c r="CW730" t="s">
        <v>7872</v>
      </c>
      <c r="CX730" t="s">
        <v>304</v>
      </c>
      <c r="DC730" s="15"/>
      <c r="DH730" t="s">
        <v>146</v>
      </c>
    </row>
    <row r="731" spans="1:112" x14ac:dyDescent="0.25">
      <c r="A731" t="s">
        <v>7858</v>
      </c>
      <c r="B731" t="s">
        <v>7859</v>
      </c>
      <c r="C731" t="s">
        <v>8016</v>
      </c>
      <c r="D731" t="s">
        <v>124</v>
      </c>
      <c r="E731" t="s">
        <v>125</v>
      </c>
      <c r="F731" t="s">
        <v>6642</v>
      </c>
      <c r="G731" s="15">
        <v>44992</v>
      </c>
      <c r="H731" t="s">
        <v>424</v>
      </c>
      <c r="I731" t="s">
        <v>128</v>
      </c>
      <c r="J731" s="15"/>
      <c r="O731" t="s">
        <v>7861</v>
      </c>
      <c r="T731" t="s">
        <v>7862</v>
      </c>
      <c r="U731" t="s">
        <v>7863</v>
      </c>
      <c r="V731" t="s">
        <v>7969</v>
      </c>
      <c r="W731" t="s">
        <v>7878</v>
      </c>
      <c r="AA731" t="s">
        <v>7866</v>
      </c>
      <c r="AB731" t="s">
        <v>7858</v>
      </c>
      <c r="AC731" t="s">
        <v>6700</v>
      </c>
      <c r="AD731" t="s">
        <v>1407</v>
      </c>
      <c r="AE731" t="s">
        <v>1544</v>
      </c>
      <c r="AF731" t="s">
        <v>137</v>
      </c>
      <c r="AG731" t="s">
        <v>138</v>
      </c>
      <c r="AI731" t="s">
        <v>139</v>
      </c>
      <c r="AJ731" t="s">
        <v>7867</v>
      </c>
      <c r="AK731" t="s">
        <v>140</v>
      </c>
      <c r="AM731" t="s">
        <v>141</v>
      </c>
      <c r="AZ731" t="s">
        <v>3873</v>
      </c>
      <c r="BA731" t="s">
        <v>1208</v>
      </c>
      <c r="BB731" t="s">
        <v>3874</v>
      </c>
      <c r="BC731" t="s">
        <v>3875</v>
      </c>
      <c r="BD731" t="s">
        <v>7868</v>
      </c>
      <c r="BE731" s="15"/>
      <c r="BG731" t="s">
        <v>1721</v>
      </c>
      <c r="BH731">
        <v>0.5</v>
      </c>
      <c r="BI731" t="s">
        <v>139</v>
      </c>
      <c r="BJ731" s="15"/>
      <c r="BK731" t="s">
        <v>146</v>
      </c>
      <c r="BL731">
        <v>7</v>
      </c>
      <c r="BM731" s="16">
        <v>44992.760416666701</v>
      </c>
      <c r="BO731" s="16"/>
      <c r="BP731" t="s">
        <v>147</v>
      </c>
      <c r="BQ731" t="s">
        <v>147</v>
      </c>
      <c r="BS731">
        <v>0.5</v>
      </c>
      <c r="BT731" t="b">
        <v>0</v>
      </c>
      <c r="BV731">
        <v>0.5</v>
      </c>
      <c r="BW731">
        <v>0.25</v>
      </c>
      <c r="BX731" t="s">
        <v>1103</v>
      </c>
      <c r="BY731" t="s">
        <v>7858</v>
      </c>
      <c r="BZ731" t="s">
        <v>7859</v>
      </c>
      <c r="CA731" t="s">
        <v>7970</v>
      </c>
      <c r="CB731" t="s">
        <v>6448</v>
      </c>
      <c r="CD731" t="s">
        <v>7967</v>
      </c>
      <c r="CI731">
        <v>39.813308999999997</v>
      </c>
      <c r="CJ731">
        <v>-104.952561</v>
      </c>
      <c r="CN731" t="s">
        <v>3003</v>
      </c>
      <c r="CO731" t="s">
        <v>153</v>
      </c>
      <c r="CV731" t="s">
        <v>154</v>
      </c>
      <c r="CW731" t="s">
        <v>7872</v>
      </c>
      <c r="CX731" t="s">
        <v>304</v>
      </c>
      <c r="DC731" s="15"/>
      <c r="DH731" t="s">
        <v>146</v>
      </c>
    </row>
    <row r="732" spans="1:112" x14ac:dyDescent="0.25">
      <c r="A732" t="s">
        <v>7858</v>
      </c>
      <c r="B732" t="s">
        <v>7859</v>
      </c>
      <c r="C732" t="s">
        <v>8017</v>
      </c>
      <c r="D732" t="s">
        <v>124</v>
      </c>
      <c r="E732" t="s">
        <v>125</v>
      </c>
      <c r="F732" t="s">
        <v>6642</v>
      </c>
      <c r="G732" s="15">
        <v>44992</v>
      </c>
      <c r="H732" t="s">
        <v>424</v>
      </c>
      <c r="I732" t="s">
        <v>128</v>
      </c>
      <c r="J732" s="15"/>
      <c r="O732" t="s">
        <v>7861</v>
      </c>
      <c r="T732" t="s">
        <v>7862</v>
      </c>
      <c r="U732" t="s">
        <v>7863</v>
      </c>
      <c r="V732" t="s">
        <v>7965</v>
      </c>
      <c r="W732" t="s">
        <v>7865</v>
      </c>
      <c r="AA732" t="s">
        <v>7866</v>
      </c>
      <c r="AB732" t="s">
        <v>7858</v>
      </c>
      <c r="AC732" t="s">
        <v>6700</v>
      </c>
      <c r="AD732" t="s">
        <v>1407</v>
      </c>
      <c r="AE732" t="s">
        <v>1544</v>
      </c>
      <c r="AF732" t="s">
        <v>137</v>
      </c>
      <c r="AG732" t="s">
        <v>138</v>
      </c>
      <c r="AI732" t="s">
        <v>139</v>
      </c>
      <c r="AJ732" t="s">
        <v>7867</v>
      </c>
      <c r="AK732" t="s">
        <v>140</v>
      </c>
      <c r="AM732" t="s">
        <v>141</v>
      </c>
      <c r="AZ732" t="s">
        <v>3873</v>
      </c>
      <c r="BA732" t="s">
        <v>1208</v>
      </c>
      <c r="BB732" t="s">
        <v>3874</v>
      </c>
      <c r="BC732" t="s">
        <v>3875</v>
      </c>
      <c r="BD732" t="s">
        <v>7868</v>
      </c>
      <c r="BE732" s="15"/>
      <c r="BG732" t="s">
        <v>1721</v>
      </c>
      <c r="BH732">
        <v>0.5</v>
      </c>
      <c r="BI732" t="s">
        <v>139</v>
      </c>
      <c r="BJ732" s="15"/>
      <c r="BK732" t="s">
        <v>146</v>
      </c>
      <c r="BL732">
        <v>7</v>
      </c>
      <c r="BM732" s="16">
        <v>44992.760416666701</v>
      </c>
      <c r="BO732" s="16"/>
      <c r="BP732" t="s">
        <v>147</v>
      </c>
      <c r="BQ732" t="s">
        <v>147</v>
      </c>
      <c r="BS732">
        <v>0.5</v>
      </c>
      <c r="BT732" t="b">
        <v>0</v>
      </c>
      <c r="BV732">
        <v>0.5</v>
      </c>
      <c r="BW732">
        <v>0.25</v>
      </c>
      <c r="BX732" t="s">
        <v>1103</v>
      </c>
      <c r="BY732" t="s">
        <v>7858</v>
      </c>
      <c r="BZ732" t="s">
        <v>7859</v>
      </c>
      <c r="CA732" t="s">
        <v>7966</v>
      </c>
      <c r="CB732" t="s">
        <v>6448</v>
      </c>
      <c r="CD732" t="s">
        <v>7967</v>
      </c>
      <c r="CI732">
        <v>39.805430000000001</v>
      </c>
      <c r="CJ732">
        <v>-104.94113</v>
      </c>
      <c r="CN732" t="s">
        <v>3003</v>
      </c>
      <c r="CO732" t="s">
        <v>153</v>
      </c>
      <c r="CV732" t="s">
        <v>154</v>
      </c>
      <c r="CW732" t="s">
        <v>7872</v>
      </c>
      <c r="CX732" t="s">
        <v>304</v>
      </c>
      <c r="DC732" s="15"/>
      <c r="DH732" t="s">
        <v>146</v>
      </c>
    </row>
    <row r="733" spans="1:112" x14ac:dyDescent="0.25">
      <c r="A733" t="s">
        <v>1400</v>
      </c>
      <c r="B733" t="s">
        <v>1401</v>
      </c>
      <c r="C733" t="s">
        <v>8018</v>
      </c>
      <c r="D733" t="s">
        <v>124</v>
      </c>
      <c r="E733" t="s">
        <v>125</v>
      </c>
      <c r="F733" t="s">
        <v>6402</v>
      </c>
      <c r="G733" s="15">
        <v>45035</v>
      </c>
      <c r="H733" t="s">
        <v>875</v>
      </c>
      <c r="I733" t="s">
        <v>1197</v>
      </c>
      <c r="J733" s="15">
        <v>45035</v>
      </c>
      <c r="K733" t="s">
        <v>875</v>
      </c>
      <c r="L733" t="s">
        <v>1197</v>
      </c>
      <c r="T733" t="s">
        <v>1404</v>
      </c>
      <c r="V733" t="s">
        <v>7656</v>
      </c>
      <c r="AA733" t="s">
        <v>1406</v>
      </c>
      <c r="AB733" t="s">
        <v>1400</v>
      </c>
      <c r="AC733" t="s">
        <v>1406</v>
      </c>
      <c r="AD733" t="s">
        <v>1407</v>
      </c>
      <c r="AF733" t="s">
        <v>137</v>
      </c>
      <c r="AG733" t="s">
        <v>1408</v>
      </c>
      <c r="AI733" t="s">
        <v>139</v>
      </c>
      <c r="AK733" t="s">
        <v>140</v>
      </c>
      <c r="AM733" t="s">
        <v>141</v>
      </c>
      <c r="AZ733" t="s">
        <v>1207</v>
      </c>
      <c r="BA733" t="s">
        <v>1208</v>
      </c>
      <c r="BB733" t="s">
        <v>1209</v>
      </c>
      <c r="BD733" t="s">
        <v>1409</v>
      </c>
      <c r="BE733" s="15">
        <v>45037</v>
      </c>
      <c r="BG733" t="s">
        <v>1410</v>
      </c>
      <c r="BH733">
        <v>0.5</v>
      </c>
      <c r="BI733" t="s">
        <v>139</v>
      </c>
      <c r="BJ733" s="15"/>
      <c r="BK733" t="s">
        <v>146</v>
      </c>
      <c r="BL733">
        <v>8</v>
      </c>
      <c r="BM733" s="16">
        <v>45035.854166666701</v>
      </c>
      <c r="BN733">
        <v>8</v>
      </c>
      <c r="BO733" s="16">
        <v>45035.854166666701</v>
      </c>
      <c r="BP733" t="s">
        <v>147</v>
      </c>
      <c r="BQ733" t="s">
        <v>147</v>
      </c>
      <c r="BS733">
        <v>0.5</v>
      </c>
      <c r="BT733" t="b">
        <v>0</v>
      </c>
      <c r="BV733">
        <v>0.5</v>
      </c>
      <c r="BW733">
        <v>0.25</v>
      </c>
      <c r="BX733" t="s">
        <v>1103</v>
      </c>
      <c r="BY733" t="s">
        <v>1400</v>
      </c>
      <c r="BZ733" t="s">
        <v>1401</v>
      </c>
      <c r="CA733" t="s">
        <v>7657</v>
      </c>
      <c r="CB733" t="s">
        <v>5014</v>
      </c>
      <c r="CC733" t="s">
        <v>1421</v>
      </c>
      <c r="CD733" t="s">
        <v>4703</v>
      </c>
      <c r="CI733">
        <v>44.399799999999999</v>
      </c>
      <c r="CJ733">
        <v>-124.071</v>
      </c>
      <c r="CN733" t="s">
        <v>135</v>
      </c>
      <c r="CO733" t="s">
        <v>298</v>
      </c>
      <c r="CV733" t="s">
        <v>154</v>
      </c>
      <c r="CW733" t="s">
        <v>524</v>
      </c>
      <c r="CX733" t="s">
        <v>4704</v>
      </c>
      <c r="DC733" s="15"/>
      <c r="DH733" t="s">
        <v>146</v>
      </c>
    </row>
    <row r="734" spans="1:112" x14ac:dyDescent="0.25">
      <c r="A734" t="s">
        <v>7455</v>
      </c>
      <c r="B734" t="s">
        <v>7456</v>
      </c>
      <c r="C734" t="s">
        <v>8019</v>
      </c>
      <c r="D734" t="s">
        <v>124</v>
      </c>
      <c r="E734" t="s">
        <v>125</v>
      </c>
      <c r="F734" t="s">
        <v>6642</v>
      </c>
      <c r="G734" s="15">
        <v>45131</v>
      </c>
      <c r="H734" t="s">
        <v>1629</v>
      </c>
      <c r="I734" t="s">
        <v>1432</v>
      </c>
      <c r="J734" s="15">
        <v>45131</v>
      </c>
      <c r="K734" t="s">
        <v>1629</v>
      </c>
      <c r="L734" t="s">
        <v>1432</v>
      </c>
      <c r="M734" t="s">
        <v>7401</v>
      </c>
      <c r="N734" t="s">
        <v>6297</v>
      </c>
      <c r="T734" t="s">
        <v>8020</v>
      </c>
      <c r="U734" t="s">
        <v>7459</v>
      </c>
      <c r="V734" t="s">
        <v>8021</v>
      </c>
      <c r="AA734" t="s">
        <v>8022</v>
      </c>
      <c r="AB734" t="s">
        <v>7455</v>
      </c>
      <c r="AC734" t="s">
        <v>8023</v>
      </c>
      <c r="AD734" t="s">
        <v>3872</v>
      </c>
      <c r="AF734" t="s">
        <v>137</v>
      </c>
      <c r="AG734" t="s">
        <v>138</v>
      </c>
      <c r="AH734">
        <v>0.5</v>
      </c>
      <c r="AI734" t="s">
        <v>139</v>
      </c>
      <c r="AK734" t="s">
        <v>283</v>
      </c>
      <c r="AM734" t="s">
        <v>141</v>
      </c>
      <c r="AS734" t="s">
        <v>7463</v>
      </c>
      <c r="AZ734" t="s">
        <v>3873</v>
      </c>
      <c r="BA734" t="s">
        <v>1208</v>
      </c>
      <c r="BB734" t="s">
        <v>3874</v>
      </c>
      <c r="BC734" t="s">
        <v>3875</v>
      </c>
      <c r="BE734" s="15"/>
      <c r="BJ734" s="15"/>
      <c r="BK734" t="s">
        <v>146</v>
      </c>
      <c r="BL734">
        <v>5</v>
      </c>
      <c r="BM734" s="16">
        <v>45131.638888888898</v>
      </c>
      <c r="BN734">
        <v>5</v>
      </c>
      <c r="BO734" s="16">
        <v>45131.638888888898</v>
      </c>
      <c r="BP734" t="s">
        <v>147</v>
      </c>
      <c r="BR734">
        <v>0.5</v>
      </c>
      <c r="BT734" t="b">
        <v>1</v>
      </c>
      <c r="BU734">
        <v>0.5</v>
      </c>
      <c r="BV734">
        <v>0.5</v>
      </c>
      <c r="BW734">
        <v>0.25</v>
      </c>
      <c r="BX734" t="s">
        <v>1103</v>
      </c>
      <c r="BY734" t="s">
        <v>7455</v>
      </c>
      <c r="BZ734" t="s">
        <v>7456</v>
      </c>
      <c r="CA734" t="s">
        <v>8024</v>
      </c>
      <c r="CB734" t="s">
        <v>6424</v>
      </c>
      <c r="CD734" t="s">
        <v>8025</v>
      </c>
      <c r="CI734">
        <v>37.208599999999997</v>
      </c>
      <c r="CJ734">
        <v>-81.446899999999999</v>
      </c>
      <c r="CK734" t="s">
        <v>294</v>
      </c>
      <c r="CL734" t="s">
        <v>264</v>
      </c>
      <c r="CM734" t="s">
        <v>130</v>
      </c>
      <c r="CN734" t="s">
        <v>7532</v>
      </c>
      <c r="CO734" t="s">
        <v>298</v>
      </c>
      <c r="CP734" t="s">
        <v>264</v>
      </c>
      <c r="CQ734" t="s">
        <v>130</v>
      </c>
      <c r="CT734" t="s">
        <v>8026</v>
      </c>
      <c r="CU734" t="s">
        <v>6298</v>
      </c>
      <c r="CV734" t="s">
        <v>154</v>
      </c>
      <c r="CW734" t="s">
        <v>7469</v>
      </c>
      <c r="CX734" t="s">
        <v>8027</v>
      </c>
      <c r="DC734" s="15"/>
      <c r="DH734" t="s">
        <v>146</v>
      </c>
    </row>
    <row r="735" spans="1:112" x14ac:dyDescent="0.25">
      <c r="A735" t="s">
        <v>1400</v>
      </c>
      <c r="B735" t="s">
        <v>1401</v>
      </c>
      <c r="C735" t="s">
        <v>8028</v>
      </c>
      <c r="D735" t="s">
        <v>124</v>
      </c>
      <c r="E735" t="s">
        <v>125</v>
      </c>
      <c r="F735" t="s">
        <v>6402</v>
      </c>
      <c r="G735" s="15">
        <v>45239</v>
      </c>
      <c r="H735" t="s">
        <v>565</v>
      </c>
      <c r="I735" t="s">
        <v>1197</v>
      </c>
      <c r="J735" s="15">
        <v>45239</v>
      </c>
      <c r="K735" t="s">
        <v>565</v>
      </c>
      <c r="L735" t="s">
        <v>1197</v>
      </c>
      <c r="T735" t="s">
        <v>1404</v>
      </c>
      <c r="V735" t="s">
        <v>7625</v>
      </c>
      <c r="W735" t="s">
        <v>5415</v>
      </c>
      <c r="AA735" t="s">
        <v>1406</v>
      </c>
      <c r="AB735" t="s">
        <v>1400</v>
      </c>
      <c r="AC735" t="s">
        <v>1406</v>
      </c>
      <c r="AD735" t="s">
        <v>1407</v>
      </c>
      <c r="AF735" t="s">
        <v>137</v>
      </c>
      <c r="AG735" t="s">
        <v>1408</v>
      </c>
      <c r="AI735" t="s">
        <v>139</v>
      </c>
      <c r="AK735" t="s">
        <v>140</v>
      </c>
      <c r="AM735" t="s">
        <v>141</v>
      </c>
      <c r="AZ735" t="s">
        <v>1207</v>
      </c>
      <c r="BA735" t="s">
        <v>1208</v>
      </c>
      <c r="BB735" t="s">
        <v>1209</v>
      </c>
      <c r="BD735" t="s">
        <v>1409</v>
      </c>
      <c r="BE735" s="15">
        <v>45246</v>
      </c>
      <c r="BG735" t="s">
        <v>1410</v>
      </c>
      <c r="BH735">
        <v>0.5</v>
      </c>
      <c r="BI735" t="s">
        <v>139</v>
      </c>
      <c r="BJ735" s="15"/>
      <c r="BK735" t="s">
        <v>146</v>
      </c>
      <c r="BL735">
        <v>8</v>
      </c>
      <c r="BM735" s="16">
        <v>45239.840277777803</v>
      </c>
      <c r="BN735">
        <v>8</v>
      </c>
      <c r="BO735" s="16">
        <v>45239.840277777803</v>
      </c>
      <c r="BP735" t="s">
        <v>147</v>
      </c>
      <c r="BQ735" t="s">
        <v>147</v>
      </c>
      <c r="BS735">
        <v>0.5</v>
      </c>
      <c r="BT735" t="b">
        <v>0</v>
      </c>
      <c r="BV735">
        <v>0.5</v>
      </c>
      <c r="BW735">
        <v>0.25</v>
      </c>
      <c r="BX735" t="s">
        <v>1103</v>
      </c>
      <c r="BY735" t="s">
        <v>1400</v>
      </c>
      <c r="BZ735" t="s">
        <v>1401</v>
      </c>
      <c r="CA735" t="s">
        <v>7626</v>
      </c>
      <c r="CB735" t="s">
        <v>5014</v>
      </c>
      <c r="CD735" t="s">
        <v>3699</v>
      </c>
      <c r="CI735">
        <v>45.159889999999997</v>
      </c>
      <c r="CJ735">
        <v>-123.24592</v>
      </c>
      <c r="CN735" t="s">
        <v>135</v>
      </c>
      <c r="CO735" t="s">
        <v>298</v>
      </c>
      <c r="CV735" t="s">
        <v>154</v>
      </c>
      <c r="CW735" t="s">
        <v>524</v>
      </c>
      <c r="CX735" t="s">
        <v>2767</v>
      </c>
      <c r="DC735" s="15"/>
      <c r="DH735" t="s">
        <v>146</v>
      </c>
    </row>
    <row r="736" spans="1:112" x14ac:dyDescent="0.25">
      <c r="A736" t="s">
        <v>1400</v>
      </c>
      <c r="B736" t="s">
        <v>1401</v>
      </c>
      <c r="C736" t="s">
        <v>8029</v>
      </c>
      <c r="D736" t="s">
        <v>124</v>
      </c>
      <c r="E736" t="s">
        <v>125</v>
      </c>
      <c r="F736" t="s">
        <v>6402</v>
      </c>
      <c r="G736" s="15">
        <v>45239</v>
      </c>
      <c r="H736" t="s">
        <v>2011</v>
      </c>
      <c r="I736" t="s">
        <v>1197</v>
      </c>
      <c r="J736" s="15">
        <v>45239</v>
      </c>
      <c r="K736" t="s">
        <v>2011</v>
      </c>
      <c r="L736" t="s">
        <v>1197</v>
      </c>
      <c r="T736" t="s">
        <v>1404</v>
      </c>
      <c r="V736" t="s">
        <v>7628</v>
      </c>
      <c r="W736" t="s">
        <v>6658</v>
      </c>
      <c r="AA736" t="s">
        <v>1406</v>
      </c>
      <c r="AB736" t="s">
        <v>1400</v>
      </c>
      <c r="AC736" t="s">
        <v>1406</v>
      </c>
      <c r="AD736" t="s">
        <v>1407</v>
      </c>
      <c r="AF736" t="s">
        <v>137</v>
      </c>
      <c r="AG736" t="s">
        <v>1408</v>
      </c>
      <c r="AI736" t="s">
        <v>139</v>
      </c>
      <c r="AK736" t="s">
        <v>140</v>
      </c>
      <c r="AM736" t="s">
        <v>141</v>
      </c>
      <c r="AZ736" t="s">
        <v>1207</v>
      </c>
      <c r="BA736" t="s">
        <v>1208</v>
      </c>
      <c r="BB736" t="s">
        <v>1209</v>
      </c>
      <c r="BD736" t="s">
        <v>1409</v>
      </c>
      <c r="BE736" s="15">
        <v>45246</v>
      </c>
      <c r="BG736" t="s">
        <v>1410</v>
      </c>
      <c r="BH736">
        <v>0.5</v>
      </c>
      <c r="BI736" t="s">
        <v>139</v>
      </c>
      <c r="BJ736" s="15"/>
      <c r="BK736" t="s">
        <v>146</v>
      </c>
      <c r="BL736">
        <v>8</v>
      </c>
      <c r="BM736" s="16">
        <v>45239.888888888898</v>
      </c>
      <c r="BN736">
        <v>8</v>
      </c>
      <c r="BO736" s="16">
        <v>45239.888888888898</v>
      </c>
      <c r="BP736" t="s">
        <v>147</v>
      </c>
      <c r="BQ736" t="s">
        <v>147</v>
      </c>
      <c r="BS736">
        <v>0.5</v>
      </c>
      <c r="BT736" t="b">
        <v>0</v>
      </c>
      <c r="BV736">
        <v>0.5</v>
      </c>
      <c r="BW736">
        <v>0.25</v>
      </c>
      <c r="BX736" t="s">
        <v>1103</v>
      </c>
      <c r="BY736" t="s">
        <v>1400</v>
      </c>
      <c r="BZ736" t="s">
        <v>1401</v>
      </c>
      <c r="CA736" t="s">
        <v>7629</v>
      </c>
      <c r="CB736" t="s">
        <v>5014</v>
      </c>
      <c r="CD736" t="s">
        <v>3699</v>
      </c>
      <c r="CI736">
        <v>45.163760000000003</v>
      </c>
      <c r="CJ736">
        <v>-123.24728</v>
      </c>
      <c r="CN736" t="s">
        <v>135</v>
      </c>
      <c r="CO736" t="s">
        <v>298</v>
      </c>
      <c r="CV736" t="s">
        <v>154</v>
      </c>
      <c r="CW736" t="s">
        <v>524</v>
      </c>
      <c r="CX736" t="s">
        <v>2767</v>
      </c>
      <c r="DC736" s="15"/>
      <c r="DH736" t="s">
        <v>146</v>
      </c>
    </row>
    <row r="737" spans="1:112" x14ac:dyDescent="0.25">
      <c r="A737" t="s">
        <v>1400</v>
      </c>
      <c r="B737" t="s">
        <v>1401</v>
      </c>
      <c r="C737" t="s">
        <v>8030</v>
      </c>
      <c r="D737" t="s">
        <v>124</v>
      </c>
      <c r="E737" t="s">
        <v>125</v>
      </c>
      <c r="F737" t="s">
        <v>6642</v>
      </c>
      <c r="G737" s="15">
        <v>45244</v>
      </c>
      <c r="H737" t="s">
        <v>6107</v>
      </c>
      <c r="I737" t="s">
        <v>1197</v>
      </c>
      <c r="J737" s="15">
        <v>45244</v>
      </c>
      <c r="K737" t="s">
        <v>6107</v>
      </c>
      <c r="L737" t="s">
        <v>1197</v>
      </c>
      <c r="T737" t="s">
        <v>1404</v>
      </c>
      <c r="V737" t="s">
        <v>7634</v>
      </c>
      <c r="AA737" t="s">
        <v>1406</v>
      </c>
      <c r="AB737" t="s">
        <v>1400</v>
      </c>
      <c r="AC737" t="s">
        <v>1406</v>
      </c>
      <c r="AD737" t="s">
        <v>1407</v>
      </c>
      <c r="AF737" t="s">
        <v>137</v>
      </c>
      <c r="AG737" t="s">
        <v>1408</v>
      </c>
      <c r="AI737" t="s">
        <v>139</v>
      </c>
      <c r="AK737" t="s">
        <v>140</v>
      </c>
      <c r="AM737" t="s">
        <v>141</v>
      </c>
      <c r="AZ737" t="s">
        <v>1207</v>
      </c>
      <c r="BA737" t="s">
        <v>1208</v>
      </c>
      <c r="BB737" t="s">
        <v>1209</v>
      </c>
      <c r="BD737" t="s">
        <v>1409</v>
      </c>
      <c r="BE737" s="15">
        <v>45247</v>
      </c>
      <c r="BG737" t="s">
        <v>1410</v>
      </c>
      <c r="BH737">
        <v>0.5</v>
      </c>
      <c r="BI737" t="s">
        <v>139</v>
      </c>
      <c r="BJ737" s="15"/>
      <c r="BK737" t="s">
        <v>146</v>
      </c>
      <c r="BL737">
        <v>8</v>
      </c>
      <c r="BM737" s="16">
        <v>45244.652777777803</v>
      </c>
      <c r="BN737">
        <v>8</v>
      </c>
      <c r="BO737" s="16">
        <v>45244.652777777803</v>
      </c>
      <c r="BP737" t="s">
        <v>147</v>
      </c>
      <c r="BQ737" t="s">
        <v>147</v>
      </c>
      <c r="BS737">
        <v>0.5</v>
      </c>
      <c r="BT737" t="b">
        <v>0</v>
      </c>
      <c r="BV737">
        <v>0.5</v>
      </c>
      <c r="BW737">
        <v>0.25</v>
      </c>
      <c r="BX737" t="s">
        <v>1103</v>
      </c>
      <c r="BY737" t="s">
        <v>1400</v>
      </c>
      <c r="BZ737" t="s">
        <v>1401</v>
      </c>
      <c r="CA737" t="s">
        <v>7635</v>
      </c>
      <c r="CB737" t="s">
        <v>6870</v>
      </c>
      <c r="CD737" t="s">
        <v>3654</v>
      </c>
      <c r="CI737">
        <v>44.107500000000002</v>
      </c>
      <c r="CJ737">
        <v>-123.106667</v>
      </c>
      <c r="CN737" t="s">
        <v>135</v>
      </c>
      <c r="CO737" t="s">
        <v>298</v>
      </c>
      <c r="CV737" t="s">
        <v>154</v>
      </c>
      <c r="CW737" t="s">
        <v>524</v>
      </c>
      <c r="CX737" t="s">
        <v>3106</v>
      </c>
      <c r="DC737" s="15"/>
      <c r="DH737" t="s">
        <v>146</v>
      </c>
    </row>
    <row r="738" spans="1:112" x14ac:dyDescent="0.25">
      <c r="A738" t="s">
        <v>1400</v>
      </c>
      <c r="B738" t="s">
        <v>1401</v>
      </c>
      <c r="C738" t="s">
        <v>8031</v>
      </c>
      <c r="D738" t="s">
        <v>124</v>
      </c>
      <c r="E738" t="s">
        <v>125</v>
      </c>
      <c r="F738" t="s">
        <v>6642</v>
      </c>
      <c r="G738" s="15">
        <v>45244</v>
      </c>
      <c r="H738" t="s">
        <v>1261</v>
      </c>
      <c r="I738" t="s">
        <v>1197</v>
      </c>
      <c r="J738" s="15">
        <v>45244</v>
      </c>
      <c r="K738" t="s">
        <v>1261</v>
      </c>
      <c r="L738" t="s">
        <v>1197</v>
      </c>
      <c r="T738" t="s">
        <v>1404</v>
      </c>
      <c r="V738" t="s">
        <v>7631</v>
      </c>
      <c r="AA738" t="s">
        <v>1406</v>
      </c>
      <c r="AB738" t="s">
        <v>1400</v>
      </c>
      <c r="AC738" t="s">
        <v>1406</v>
      </c>
      <c r="AD738" t="s">
        <v>1407</v>
      </c>
      <c r="AF738" t="s">
        <v>137</v>
      </c>
      <c r="AG738" t="s">
        <v>1408</v>
      </c>
      <c r="AI738" t="s">
        <v>139</v>
      </c>
      <c r="AK738" t="s">
        <v>140</v>
      </c>
      <c r="AM738" t="s">
        <v>141</v>
      </c>
      <c r="AZ738" t="s">
        <v>1207</v>
      </c>
      <c r="BA738" t="s">
        <v>1208</v>
      </c>
      <c r="BB738" t="s">
        <v>1209</v>
      </c>
      <c r="BD738" t="s">
        <v>1409</v>
      </c>
      <c r="BE738" s="15">
        <v>45247</v>
      </c>
      <c r="BG738" t="s">
        <v>1410</v>
      </c>
      <c r="BH738">
        <v>0.5</v>
      </c>
      <c r="BI738" t="s">
        <v>139</v>
      </c>
      <c r="BJ738" s="15"/>
      <c r="BK738" t="s">
        <v>146</v>
      </c>
      <c r="BL738">
        <v>8</v>
      </c>
      <c r="BM738" s="16">
        <v>45244.6875</v>
      </c>
      <c r="BN738">
        <v>8</v>
      </c>
      <c r="BO738" s="16">
        <v>45244.6875</v>
      </c>
      <c r="BP738" t="s">
        <v>147</v>
      </c>
      <c r="BQ738" t="s">
        <v>147</v>
      </c>
      <c r="BS738">
        <v>0.5</v>
      </c>
      <c r="BT738" t="b">
        <v>0</v>
      </c>
      <c r="BV738">
        <v>0.5</v>
      </c>
      <c r="BW738">
        <v>0.25</v>
      </c>
      <c r="BX738" t="s">
        <v>1103</v>
      </c>
      <c r="BY738" t="s">
        <v>1400</v>
      </c>
      <c r="BZ738" t="s">
        <v>1401</v>
      </c>
      <c r="CA738" t="s">
        <v>7632</v>
      </c>
      <c r="CB738" t="s">
        <v>6870</v>
      </c>
      <c r="CD738" t="s">
        <v>3654</v>
      </c>
      <c r="CI738">
        <v>44.107778000000003</v>
      </c>
      <c r="CJ738">
        <v>-123.106111</v>
      </c>
      <c r="CN738" t="s">
        <v>135</v>
      </c>
      <c r="CO738" t="s">
        <v>298</v>
      </c>
      <c r="CV738" t="s">
        <v>154</v>
      </c>
      <c r="CW738" t="s">
        <v>524</v>
      </c>
      <c r="CX738" t="s">
        <v>3106</v>
      </c>
      <c r="DC738" s="15"/>
      <c r="DH738" t="s">
        <v>146</v>
      </c>
    </row>
    <row r="739" spans="1:112" x14ac:dyDescent="0.25">
      <c r="A739" t="s">
        <v>1400</v>
      </c>
      <c r="B739" t="s">
        <v>1401</v>
      </c>
      <c r="C739" t="s">
        <v>8032</v>
      </c>
      <c r="D739" t="s">
        <v>124</v>
      </c>
      <c r="E739" t="s">
        <v>125</v>
      </c>
      <c r="F739" t="s">
        <v>6642</v>
      </c>
      <c r="G739" s="15">
        <v>45244</v>
      </c>
      <c r="H739" t="s">
        <v>720</v>
      </c>
      <c r="I739" t="s">
        <v>1197</v>
      </c>
      <c r="J739" s="15">
        <v>45244</v>
      </c>
      <c r="K739" t="s">
        <v>720</v>
      </c>
      <c r="L739" t="s">
        <v>1197</v>
      </c>
      <c r="T739" t="s">
        <v>1404</v>
      </c>
      <c r="V739" t="s">
        <v>7637</v>
      </c>
      <c r="AA739" t="s">
        <v>1406</v>
      </c>
      <c r="AB739" t="s">
        <v>1400</v>
      </c>
      <c r="AC739" t="s">
        <v>1406</v>
      </c>
      <c r="AD739" t="s">
        <v>1407</v>
      </c>
      <c r="AF739" t="s">
        <v>137</v>
      </c>
      <c r="AG739" t="s">
        <v>1408</v>
      </c>
      <c r="AI739" t="s">
        <v>139</v>
      </c>
      <c r="AK739" t="s">
        <v>140</v>
      </c>
      <c r="AM739" t="s">
        <v>141</v>
      </c>
      <c r="AZ739" t="s">
        <v>1207</v>
      </c>
      <c r="BA739" t="s">
        <v>1208</v>
      </c>
      <c r="BB739" t="s">
        <v>1209</v>
      </c>
      <c r="BD739" t="s">
        <v>1409</v>
      </c>
      <c r="BE739" s="15">
        <v>45247</v>
      </c>
      <c r="BG739" t="s">
        <v>1410</v>
      </c>
      <c r="BH739">
        <v>0.5</v>
      </c>
      <c r="BI739" t="s">
        <v>139</v>
      </c>
      <c r="BJ739" s="15"/>
      <c r="BK739" t="s">
        <v>146</v>
      </c>
      <c r="BL739">
        <v>8</v>
      </c>
      <c r="BM739" s="16">
        <v>45244.75</v>
      </c>
      <c r="BN739">
        <v>8</v>
      </c>
      <c r="BO739" s="16">
        <v>45244.75</v>
      </c>
      <c r="BP739" t="s">
        <v>147</v>
      </c>
      <c r="BQ739" t="s">
        <v>147</v>
      </c>
      <c r="BS739">
        <v>0.5</v>
      </c>
      <c r="BT739" t="b">
        <v>0</v>
      </c>
      <c r="BV739">
        <v>0.5</v>
      </c>
      <c r="BW739">
        <v>0.25</v>
      </c>
      <c r="BX739" t="s">
        <v>1103</v>
      </c>
      <c r="BY739" t="s">
        <v>1400</v>
      </c>
      <c r="BZ739" t="s">
        <v>1401</v>
      </c>
      <c r="CA739" t="s">
        <v>7638</v>
      </c>
      <c r="CB739" t="s">
        <v>6870</v>
      </c>
      <c r="CD739" t="s">
        <v>3654</v>
      </c>
      <c r="CI739">
        <v>44.100555999999997</v>
      </c>
      <c r="CJ739">
        <v>-123.11111099999999</v>
      </c>
      <c r="CN739" t="s">
        <v>135</v>
      </c>
      <c r="CO739" t="s">
        <v>298</v>
      </c>
      <c r="CV739" t="s">
        <v>154</v>
      </c>
      <c r="CW739" t="s">
        <v>524</v>
      </c>
      <c r="CX739" t="s">
        <v>3106</v>
      </c>
      <c r="DC739" s="15"/>
      <c r="DH739" t="s">
        <v>146</v>
      </c>
    </row>
    <row r="740" spans="1:112" x14ac:dyDescent="0.25">
      <c r="A740" t="s">
        <v>8033</v>
      </c>
      <c r="B740" t="s">
        <v>8034</v>
      </c>
      <c r="C740" t="s">
        <v>8035</v>
      </c>
      <c r="D740" t="s">
        <v>124</v>
      </c>
      <c r="E740" t="s">
        <v>125</v>
      </c>
      <c r="G740" s="15">
        <v>45314</v>
      </c>
      <c r="H740" t="s">
        <v>783</v>
      </c>
      <c r="I740" t="s">
        <v>1197</v>
      </c>
      <c r="J740" s="15"/>
      <c r="T740" t="s">
        <v>8036</v>
      </c>
      <c r="V740" t="s">
        <v>8037</v>
      </c>
      <c r="AA740" t="s">
        <v>6933</v>
      </c>
      <c r="AB740" t="s">
        <v>8033</v>
      </c>
      <c r="AC740" t="s">
        <v>8038</v>
      </c>
      <c r="AD740" t="s">
        <v>1407</v>
      </c>
      <c r="AE740" t="s">
        <v>1544</v>
      </c>
      <c r="AF740" t="s">
        <v>137</v>
      </c>
      <c r="AG740" t="s">
        <v>138</v>
      </c>
      <c r="AI740" t="s">
        <v>139</v>
      </c>
      <c r="AK740" t="s">
        <v>140</v>
      </c>
      <c r="AM740" t="s">
        <v>141</v>
      </c>
      <c r="AZ740" t="s">
        <v>3873</v>
      </c>
      <c r="BA740" t="s">
        <v>1208</v>
      </c>
      <c r="BB740" t="s">
        <v>3874</v>
      </c>
      <c r="BC740" t="s">
        <v>3875</v>
      </c>
      <c r="BD740" t="s">
        <v>8039</v>
      </c>
      <c r="BE740" s="15">
        <v>45323</v>
      </c>
      <c r="BG740" t="s">
        <v>145</v>
      </c>
      <c r="BH740">
        <v>0.5</v>
      </c>
      <c r="BI740" t="s">
        <v>139</v>
      </c>
      <c r="BJ740" s="15"/>
      <c r="BK740" t="s">
        <v>146</v>
      </c>
      <c r="BL740">
        <v>8</v>
      </c>
      <c r="BM740" s="16">
        <v>45314.677083333299</v>
      </c>
      <c r="BO740" s="16"/>
      <c r="BP740" t="s">
        <v>147</v>
      </c>
      <c r="BQ740" t="s">
        <v>147</v>
      </c>
      <c r="BS740">
        <v>0.5</v>
      </c>
      <c r="BT740" t="b">
        <v>0</v>
      </c>
      <c r="BV740">
        <v>0.5</v>
      </c>
      <c r="BW740">
        <v>0.25</v>
      </c>
      <c r="BX740" t="s">
        <v>1103</v>
      </c>
      <c r="BY740" t="s">
        <v>8033</v>
      </c>
      <c r="BZ740" t="s">
        <v>8034</v>
      </c>
      <c r="CA740" t="s">
        <v>8040</v>
      </c>
      <c r="CB740" t="s">
        <v>6937</v>
      </c>
      <c r="CD740" t="s">
        <v>8041</v>
      </c>
      <c r="CI740">
        <v>33.217120000000001</v>
      </c>
      <c r="CJ740">
        <v>-116.96299999999999</v>
      </c>
      <c r="CK740" t="s">
        <v>8042</v>
      </c>
      <c r="CN740" t="s">
        <v>7532</v>
      </c>
      <c r="CO740" t="s">
        <v>298</v>
      </c>
      <c r="CV740" t="s">
        <v>154</v>
      </c>
      <c r="CW740" t="s">
        <v>6140</v>
      </c>
      <c r="CX740" t="s">
        <v>6165</v>
      </c>
      <c r="DC740" s="15"/>
      <c r="DH740" t="s">
        <v>146</v>
      </c>
    </row>
    <row r="741" spans="1:112" x14ac:dyDescent="0.25">
      <c r="A741" t="s">
        <v>8033</v>
      </c>
      <c r="B741" t="s">
        <v>8034</v>
      </c>
      <c r="C741" t="s">
        <v>8043</v>
      </c>
      <c r="D741" t="s">
        <v>124</v>
      </c>
      <c r="E741" t="s">
        <v>125</v>
      </c>
      <c r="G741" s="15">
        <v>45314</v>
      </c>
      <c r="H741" t="s">
        <v>3037</v>
      </c>
      <c r="I741" t="s">
        <v>1197</v>
      </c>
      <c r="J741" s="15"/>
      <c r="T741" t="s">
        <v>8036</v>
      </c>
      <c r="V741" t="s">
        <v>8044</v>
      </c>
      <c r="AA741" t="s">
        <v>6933</v>
      </c>
      <c r="AB741" t="s">
        <v>8033</v>
      </c>
      <c r="AC741" t="s">
        <v>8038</v>
      </c>
      <c r="AD741" t="s">
        <v>1407</v>
      </c>
      <c r="AE741" t="s">
        <v>1544</v>
      </c>
      <c r="AF741" t="s">
        <v>137</v>
      </c>
      <c r="AG741" t="s">
        <v>138</v>
      </c>
      <c r="AI741" t="s">
        <v>139</v>
      </c>
      <c r="AK741" t="s">
        <v>140</v>
      </c>
      <c r="AM741" t="s">
        <v>141</v>
      </c>
      <c r="AZ741" t="s">
        <v>3873</v>
      </c>
      <c r="BA741" t="s">
        <v>1208</v>
      </c>
      <c r="BB741" t="s">
        <v>3874</v>
      </c>
      <c r="BC741" t="s">
        <v>3875</v>
      </c>
      <c r="BD741" t="s">
        <v>8039</v>
      </c>
      <c r="BE741" s="15">
        <v>45323</v>
      </c>
      <c r="BG741" t="s">
        <v>145</v>
      </c>
      <c r="BH741">
        <v>0.5</v>
      </c>
      <c r="BI741" t="s">
        <v>139</v>
      </c>
      <c r="BJ741" s="15"/>
      <c r="BK741" t="s">
        <v>146</v>
      </c>
      <c r="BL741">
        <v>8</v>
      </c>
      <c r="BM741" s="16">
        <v>45314.694444444402</v>
      </c>
      <c r="BO741" s="16"/>
      <c r="BP741" t="s">
        <v>147</v>
      </c>
      <c r="BQ741" t="s">
        <v>147</v>
      </c>
      <c r="BS741">
        <v>0.5</v>
      </c>
      <c r="BT741" t="b">
        <v>0</v>
      </c>
      <c r="BV741">
        <v>0.5</v>
      </c>
      <c r="BW741">
        <v>0.25</v>
      </c>
      <c r="BX741" t="s">
        <v>1103</v>
      </c>
      <c r="BY741" t="s">
        <v>8033</v>
      </c>
      <c r="BZ741" t="s">
        <v>8034</v>
      </c>
      <c r="CA741" t="s">
        <v>8045</v>
      </c>
      <c r="CB741" t="s">
        <v>6937</v>
      </c>
      <c r="CD741" t="s">
        <v>8041</v>
      </c>
      <c r="CI741">
        <v>33.204880000000003</v>
      </c>
      <c r="CJ741">
        <v>-116.9888</v>
      </c>
      <c r="CK741" t="s">
        <v>8042</v>
      </c>
      <c r="CN741" t="s">
        <v>7532</v>
      </c>
      <c r="CO741" t="s">
        <v>298</v>
      </c>
      <c r="CV741" t="s">
        <v>154</v>
      </c>
      <c r="CW741" t="s">
        <v>6140</v>
      </c>
      <c r="CX741" t="s">
        <v>6165</v>
      </c>
      <c r="DC741" s="15"/>
      <c r="DH741" t="s">
        <v>146</v>
      </c>
    </row>
    <row r="742" spans="1:112" x14ac:dyDescent="0.25">
      <c r="A742" t="s">
        <v>7995</v>
      </c>
      <c r="B742" t="s">
        <v>7996</v>
      </c>
      <c r="C742" t="s">
        <v>8046</v>
      </c>
      <c r="D742" t="s">
        <v>124</v>
      </c>
      <c r="E742" t="s">
        <v>125</v>
      </c>
      <c r="G742" s="15">
        <v>45327</v>
      </c>
      <c r="H742" t="s">
        <v>2376</v>
      </c>
      <c r="I742" t="s">
        <v>1223</v>
      </c>
      <c r="J742" s="15"/>
      <c r="T742" t="s">
        <v>7998</v>
      </c>
      <c r="V742" t="s">
        <v>7999</v>
      </c>
      <c r="W742" t="s">
        <v>8000</v>
      </c>
      <c r="AA742" t="s">
        <v>6933</v>
      </c>
      <c r="AB742" t="s">
        <v>7995</v>
      </c>
      <c r="AC742" t="s">
        <v>8001</v>
      </c>
      <c r="AD742" t="s">
        <v>1407</v>
      </c>
      <c r="AE742" t="s">
        <v>1544</v>
      </c>
      <c r="AF742" t="s">
        <v>137</v>
      </c>
      <c r="AG742" t="s">
        <v>138</v>
      </c>
      <c r="AI742" t="s">
        <v>139</v>
      </c>
      <c r="AJ742" t="s">
        <v>1205</v>
      </c>
      <c r="AK742" t="s">
        <v>140</v>
      </c>
      <c r="AM742" t="s">
        <v>141</v>
      </c>
      <c r="AZ742" t="s">
        <v>6850</v>
      </c>
      <c r="BA742" t="s">
        <v>1208</v>
      </c>
      <c r="BB742" t="s">
        <v>6851</v>
      </c>
      <c r="BE742" s="15">
        <v>45329</v>
      </c>
      <c r="BG742" t="s">
        <v>3117</v>
      </c>
      <c r="BH742">
        <v>0.5</v>
      </c>
      <c r="BI742" t="s">
        <v>139</v>
      </c>
      <c r="BJ742" s="15"/>
      <c r="BK742" t="s">
        <v>146</v>
      </c>
      <c r="BL742">
        <v>7</v>
      </c>
      <c r="BM742" s="16">
        <v>45327.716666666704</v>
      </c>
      <c r="BO742" s="16"/>
      <c r="BP742" t="s">
        <v>147</v>
      </c>
      <c r="BQ742" t="s">
        <v>147</v>
      </c>
      <c r="BS742">
        <v>0.5</v>
      </c>
      <c r="BT742" t="b">
        <v>0</v>
      </c>
      <c r="BV742">
        <v>0.5</v>
      </c>
      <c r="BW742">
        <v>0.25</v>
      </c>
      <c r="BX742" t="s">
        <v>1103</v>
      </c>
      <c r="BY742" t="s">
        <v>7995</v>
      </c>
      <c r="BZ742" t="s">
        <v>7996</v>
      </c>
      <c r="CA742" t="s">
        <v>8002</v>
      </c>
      <c r="CB742" t="s">
        <v>7993</v>
      </c>
      <c r="CD742" t="s">
        <v>8003</v>
      </c>
      <c r="CI742">
        <v>34.609633299999999</v>
      </c>
      <c r="CJ742">
        <v>-120.0870333</v>
      </c>
      <c r="CN742" t="s">
        <v>1971</v>
      </c>
      <c r="CO742" t="s">
        <v>298</v>
      </c>
      <c r="CV742" t="s">
        <v>154</v>
      </c>
      <c r="CW742" t="s">
        <v>6140</v>
      </c>
      <c r="CX742" t="s">
        <v>8004</v>
      </c>
      <c r="DC742" s="15"/>
      <c r="DH742" t="s">
        <v>146</v>
      </c>
    </row>
    <row r="743" spans="1:112" x14ac:dyDescent="0.25">
      <c r="A743" t="s">
        <v>7995</v>
      </c>
      <c r="B743" t="s">
        <v>7996</v>
      </c>
      <c r="C743" t="s">
        <v>8047</v>
      </c>
      <c r="D743" t="s">
        <v>124</v>
      </c>
      <c r="E743" t="s">
        <v>125</v>
      </c>
      <c r="G743" s="15">
        <v>45327</v>
      </c>
      <c r="H743" t="s">
        <v>1047</v>
      </c>
      <c r="I743" t="s">
        <v>1223</v>
      </c>
      <c r="J743" s="15"/>
      <c r="T743" t="s">
        <v>7998</v>
      </c>
      <c r="V743" t="s">
        <v>8006</v>
      </c>
      <c r="W743" t="s">
        <v>8000</v>
      </c>
      <c r="AA743" t="s">
        <v>6933</v>
      </c>
      <c r="AB743" t="s">
        <v>7995</v>
      </c>
      <c r="AC743" t="s">
        <v>8001</v>
      </c>
      <c r="AD743" t="s">
        <v>1407</v>
      </c>
      <c r="AE743" t="s">
        <v>1544</v>
      </c>
      <c r="AF743" t="s">
        <v>137</v>
      </c>
      <c r="AG743" t="s">
        <v>138</v>
      </c>
      <c r="AI743" t="s">
        <v>139</v>
      </c>
      <c r="AJ743" t="s">
        <v>1205</v>
      </c>
      <c r="AK743" t="s">
        <v>140</v>
      </c>
      <c r="AM743" t="s">
        <v>141</v>
      </c>
      <c r="AZ743" t="s">
        <v>6850</v>
      </c>
      <c r="BA743" t="s">
        <v>1208</v>
      </c>
      <c r="BB743" t="s">
        <v>6851</v>
      </c>
      <c r="BE743" s="15">
        <v>45329</v>
      </c>
      <c r="BG743" t="s">
        <v>3117</v>
      </c>
      <c r="BH743">
        <v>0.5</v>
      </c>
      <c r="BI743" t="s">
        <v>139</v>
      </c>
      <c r="BJ743" s="15"/>
      <c r="BK743" t="s">
        <v>146</v>
      </c>
      <c r="BL743">
        <v>7</v>
      </c>
      <c r="BM743" s="16">
        <v>45327.730555555601</v>
      </c>
      <c r="BO743" s="16"/>
      <c r="BP743" t="s">
        <v>147</v>
      </c>
      <c r="BQ743" t="s">
        <v>147</v>
      </c>
      <c r="BS743">
        <v>0.5</v>
      </c>
      <c r="BT743" t="b">
        <v>0</v>
      </c>
      <c r="BV743">
        <v>0.5</v>
      </c>
      <c r="BW743">
        <v>0.25</v>
      </c>
      <c r="BX743" t="s">
        <v>1103</v>
      </c>
      <c r="BY743" t="s">
        <v>7995</v>
      </c>
      <c r="BZ743" t="s">
        <v>7996</v>
      </c>
      <c r="CA743" t="s">
        <v>8007</v>
      </c>
      <c r="CB743" t="s">
        <v>6937</v>
      </c>
      <c r="CD743" t="s">
        <v>8003</v>
      </c>
      <c r="CI743">
        <v>34.60745</v>
      </c>
      <c r="CJ743">
        <v>-120.08871670000001</v>
      </c>
      <c r="CN743" t="s">
        <v>1971</v>
      </c>
      <c r="CO743" t="s">
        <v>298</v>
      </c>
      <c r="CV743" t="s">
        <v>154</v>
      </c>
      <c r="CW743" t="s">
        <v>6140</v>
      </c>
      <c r="CX743" t="s">
        <v>8004</v>
      </c>
      <c r="DC743" s="15"/>
      <c r="DH743" t="s">
        <v>146</v>
      </c>
    </row>
    <row r="744" spans="1:112" x14ac:dyDescent="0.25">
      <c r="A744" t="s">
        <v>7995</v>
      </c>
      <c r="B744" t="s">
        <v>7996</v>
      </c>
      <c r="C744" t="s">
        <v>8048</v>
      </c>
      <c r="D744" t="s">
        <v>124</v>
      </c>
      <c r="E744" t="s">
        <v>125</v>
      </c>
      <c r="G744" s="15">
        <v>45327</v>
      </c>
      <c r="H744" t="s">
        <v>858</v>
      </c>
      <c r="I744" t="s">
        <v>1223</v>
      </c>
      <c r="J744" s="15"/>
      <c r="T744" t="s">
        <v>7998</v>
      </c>
      <c r="V744" t="s">
        <v>8009</v>
      </c>
      <c r="W744" t="s">
        <v>8000</v>
      </c>
      <c r="AA744" t="s">
        <v>6933</v>
      </c>
      <c r="AB744" t="s">
        <v>7995</v>
      </c>
      <c r="AC744" t="s">
        <v>8001</v>
      </c>
      <c r="AD744" t="s">
        <v>1407</v>
      </c>
      <c r="AE744" t="s">
        <v>1544</v>
      </c>
      <c r="AF744" t="s">
        <v>137</v>
      </c>
      <c r="AG744" t="s">
        <v>138</v>
      </c>
      <c r="AI744" t="s">
        <v>139</v>
      </c>
      <c r="AJ744" t="s">
        <v>1205</v>
      </c>
      <c r="AK744" t="s">
        <v>140</v>
      </c>
      <c r="AM744" t="s">
        <v>141</v>
      </c>
      <c r="AZ744" t="s">
        <v>6850</v>
      </c>
      <c r="BA744" t="s">
        <v>1208</v>
      </c>
      <c r="BB744" t="s">
        <v>6851</v>
      </c>
      <c r="BE744" s="15">
        <v>45329</v>
      </c>
      <c r="BG744" t="s">
        <v>3117</v>
      </c>
      <c r="BH744">
        <v>0.5</v>
      </c>
      <c r="BI744" t="s">
        <v>139</v>
      </c>
      <c r="BJ744" s="15"/>
      <c r="BK744" t="s">
        <v>146</v>
      </c>
      <c r="BL744">
        <v>7</v>
      </c>
      <c r="BM744" s="16">
        <v>45327.744444444397</v>
      </c>
      <c r="BO744" s="16"/>
      <c r="BP744" t="s">
        <v>147</v>
      </c>
      <c r="BQ744" t="s">
        <v>147</v>
      </c>
      <c r="BS744">
        <v>0.5</v>
      </c>
      <c r="BT744" t="b">
        <v>0</v>
      </c>
      <c r="BV744">
        <v>0.5</v>
      </c>
      <c r="BW744">
        <v>0.25</v>
      </c>
      <c r="BX744" t="s">
        <v>1103</v>
      </c>
      <c r="BY744" t="s">
        <v>7995</v>
      </c>
      <c r="BZ744" t="s">
        <v>7996</v>
      </c>
      <c r="CA744" t="s">
        <v>8010</v>
      </c>
      <c r="CB744" t="s">
        <v>7993</v>
      </c>
      <c r="CD744" t="s">
        <v>8003</v>
      </c>
      <c r="CI744">
        <v>34.606616699999996</v>
      </c>
      <c r="CJ744">
        <v>-120.0898667</v>
      </c>
      <c r="CN744" t="s">
        <v>1971</v>
      </c>
      <c r="CO744" t="s">
        <v>298</v>
      </c>
      <c r="CV744" t="s">
        <v>154</v>
      </c>
      <c r="CW744" t="s">
        <v>6140</v>
      </c>
      <c r="CX744" t="s">
        <v>8004</v>
      </c>
      <c r="DC744" s="15"/>
      <c r="DH744" t="s">
        <v>146</v>
      </c>
    </row>
    <row r="745" spans="1:112" x14ac:dyDescent="0.25">
      <c r="A745" t="s">
        <v>7995</v>
      </c>
      <c r="B745" t="s">
        <v>7996</v>
      </c>
      <c r="C745" t="s">
        <v>8049</v>
      </c>
      <c r="D745" t="s">
        <v>124</v>
      </c>
      <c r="E745" t="s">
        <v>125</v>
      </c>
      <c r="G745" s="15">
        <v>45327</v>
      </c>
      <c r="H745" t="s">
        <v>2825</v>
      </c>
      <c r="I745" t="s">
        <v>1223</v>
      </c>
      <c r="J745" s="15"/>
      <c r="T745" t="s">
        <v>7998</v>
      </c>
      <c r="V745" t="s">
        <v>8012</v>
      </c>
      <c r="W745" t="s">
        <v>8000</v>
      </c>
      <c r="AA745" t="s">
        <v>6933</v>
      </c>
      <c r="AB745" t="s">
        <v>7995</v>
      </c>
      <c r="AC745" t="s">
        <v>8001</v>
      </c>
      <c r="AD745" t="s">
        <v>1407</v>
      </c>
      <c r="AE745" t="s">
        <v>1544</v>
      </c>
      <c r="AF745" t="s">
        <v>137</v>
      </c>
      <c r="AG745" t="s">
        <v>138</v>
      </c>
      <c r="AI745" t="s">
        <v>139</v>
      </c>
      <c r="AJ745" t="s">
        <v>1205</v>
      </c>
      <c r="AK745" t="s">
        <v>140</v>
      </c>
      <c r="AM745" t="s">
        <v>141</v>
      </c>
      <c r="AZ745" t="s">
        <v>6850</v>
      </c>
      <c r="BA745" t="s">
        <v>1208</v>
      </c>
      <c r="BB745" t="s">
        <v>6851</v>
      </c>
      <c r="BE745" s="15">
        <v>45329</v>
      </c>
      <c r="BG745" t="s">
        <v>3117</v>
      </c>
      <c r="BH745">
        <v>0.5</v>
      </c>
      <c r="BI745" t="s">
        <v>139</v>
      </c>
      <c r="BJ745" s="15"/>
      <c r="BK745" t="s">
        <v>146</v>
      </c>
      <c r="BL745">
        <v>7</v>
      </c>
      <c r="BM745" s="16">
        <v>45327.764583333301</v>
      </c>
      <c r="BO745" s="16"/>
      <c r="BP745" t="s">
        <v>147</v>
      </c>
      <c r="BQ745" t="s">
        <v>147</v>
      </c>
      <c r="BS745">
        <v>0.5</v>
      </c>
      <c r="BT745" t="b">
        <v>0</v>
      </c>
      <c r="BV745">
        <v>0.5</v>
      </c>
      <c r="BW745">
        <v>0.25</v>
      </c>
      <c r="BX745" t="s">
        <v>1103</v>
      </c>
      <c r="BY745" t="s">
        <v>7995</v>
      </c>
      <c r="BZ745" t="s">
        <v>7996</v>
      </c>
      <c r="CA745" t="s">
        <v>8013</v>
      </c>
      <c r="CB745" t="s">
        <v>7993</v>
      </c>
      <c r="CD745" t="s">
        <v>8003</v>
      </c>
      <c r="CI745">
        <v>34.593416699999999</v>
      </c>
      <c r="CJ745">
        <v>-120.0937167</v>
      </c>
      <c r="CN745" t="s">
        <v>1971</v>
      </c>
      <c r="CO745" t="s">
        <v>298</v>
      </c>
      <c r="CV745" t="s">
        <v>154</v>
      </c>
      <c r="CW745" t="s">
        <v>6140</v>
      </c>
      <c r="CX745" t="s">
        <v>8004</v>
      </c>
      <c r="DC745" s="15"/>
      <c r="DH745" t="s">
        <v>146</v>
      </c>
    </row>
    <row r="746" spans="1:112" x14ac:dyDescent="0.25">
      <c r="A746" t="s">
        <v>1400</v>
      </c>
      <c r="B746" t="s">
        <v>1401</v>
      </c>
      <c r="C746" t="s">
        <v>8050</v>
      </c>
      <c r="D746" t="s">
        <v>124</v>
      </c>
      <c r="E746" t="s">
        <v>125</v>
      </c>
      <c r="F746" t="s">
        <v>6642</v>
      </c>
      <c r="G746" s="15">
        <v>45434</v>
      </c>
      <c r="H746" t="s">
        <v>386</v>
      </c>
      <c r="I746" t="s">
        <v>1197</v>
      </c>
      <c r="J746" s="15">
        <v>45434</v>
      </c>
      <c r="K746" t="s">
        <v>386</v>
      </c>
      <c r="L746" t="s">
        <v>1197</v>
      </c>
      <c r="T746" t="s">
        <v>1404</v>
      </c>
      <c r="V746" t="s">
        <v>6954</v>
      </c>
      <c r="AA746" t="s">
        <v>1406</v>
      </c>
      <c r="AB746" t="s">
        <v>1400</v>
      </c>
      <c r="AC746" t="s">
        <v>1406</v>
      </c>
      <c r="AD746" t="s">
        <v>1407</v>
      </c>
      <c r="AF746" t="s">
        <v>137</v>
      </c>
      <c r="AG746" t="s">
        <v>1408</v>
      </c>
      <c r="AI746" t="s">
        <v>139</v>
      </c>
      <c r="AK746" t="s">
        <v>140</v>
      </c>
      <c r="AM746" t="s">
        <v>141</v>
      </c>
      <c r="AZ746" t="s">
        <v>1207</v>
      </c>
      <c r="BA746" t="s">
        <v>1208</v>
      </c>
      <c r="BB746" t="s">
        <v>1209</v>
      </c>
      <c r="BD746" t="s">
        <v>1409</v>
      </c>
      <c r="BE746" s="15">
        <v>45447</v>
      </c>
      <c r="BG746" t="s">
        <v>1410</v>
      </c>
      <c r="BH746">
        <v>0.5</v>
      </c>
      <c r="BI746" t="s">
        <v>139</v>
      </c>
      <c r="BJ746" s="15"/>
      <c r="BK746" t="s">
        <v>146</v>
      </c>
      <c r="BL746">
        <v>8</v>
      </c>
      <c r="BM746" s="16">
        <v>45434.847222222197</v>
      </c>
      <c r="BN746">
        <v>8</v>
      </c>
      <c r="BO746" s="16">
        <v>45434.847222222197</v>
      </c>
      <c r="BP746" t="s">
        <v>147</v>
      </c>
      <c r="BQ746" t="s">
        <v>147</v>
      </c>
      <c r="BS746">
        <v>0.5</v>
      </c>
      <c r="BT746" t="b">
        <v>0</v>
      </c>
      <c r="BV746">
        <v>0.5</v>
      </c>
      <c r="BW746">
        <v>0.25</v>
      </c>
      <c r="BX746" t="s">
        <v>1103</v>
      </c>
      <c r="BY746" t="s">
        <v>1400</v>
      </c>
      <c r="BZ746" t="s">
        <v>1401</v>
      </c>
      <c r="CA746" t="s">
        <v>6955</v>
      </c>
      <c r="CB746" t="s">
        <v>6448</v>
      </c>
      <c r="CD746" t="s">
        <v>2914</v>
      </c>
      <c r="CI746">
        <v>43.184560939999997</v>
      </c>
      <c r="CJ746">
        <v>-123.37724009999999</v>
      </c>
      <c r="CK746" t="s">
        <v>294</v>
      </c>
      <c r="CN746" t="s">
        <v>3003</v>
      </c>
      <c r="CO746" t="s">
        <v>298</v>
      </c>
      <c r="CV746" t="s">
        <v>154</v>
      </c>
      <c r="CW746" t="s">
        <v>524</v>
      </c>
      <c r="CX746" t="s">
        <v>400</v>
      </c>
      <c r="DC746" s="15"/>
      <c r="DH746" t="s">
        <v>146</v>
      </c>
    </row>
    <row r="747" spans="1:112" x14ac:dyDescent="0.25">
      <c r="A747" t="s">
        <v>8051</v>
      </c>
      <c r="B747" t="s">
        <v>8052</v>
      </c>
      <c r="C747" t="s">
        <v>8053</v>
      </c>
      <c r="D747" t="s">
        <v>124</v>
      </c>
      <c r="E747" t="s">
        <v>125</v>
      </c>
      <c r="G747" s="15">
        <v>45482</v>
      </c>
      <c r="H747" t="s">
        <v>920</v>
      </c>
      <c r="I747" t="s">
        <v>1197</v>
      </c>
      <c r="J747" s="15"/>
      <c r="T747" t="s">
        <v>8054</v>
      </c>
      <c r="V747" t="s">
        <v>8055</v>
      </c>
      <c r="AA747" t="s">
        <v>8056</v>
      </c>
      <c r="AB747" t="s">
        <v>8051</v>
      </c>
      <c r="AC747" t="s">
        <v>8057</v>
      </c>
      <c r="AD747" t="s">
        <v>1407</v>
      </c>
      <c r="AE747" t="s">
        <v>1544</v>
      </c>
      <c r="AF747" t="s">
        <v>137</v>
      </c>
      <c r="AG747" t="s">
        <v>1408</v>
      </c>
      <c r="AI747" t="s">
        <v>139</v>
      </c>
      <c r="AK747" t="s">
        <v>140</v>
      </c>
      <c r="AM747" t="s">
        <v>141</v>
      </c>
      <c r="AZ747" t="s">
        <v>3873</v>
      </c>
      <c r="BA747" t="s">
        <v>1208</v>
      </c>
      <c r="BB747" t="s">
        <v>3874</v>
      </c>
      <c r="BC747" t="s">
        <v>3875</v>
      </c>
      <c r="BE747" s="15">
        <v>45490</v>
      </c>
      <c r="BG747" t="s">
        <v>3117</v>
      </c>
      <c r="BH747">
        <v>0.5</v>
      </c>
      <c r="BI747" t="s">
        <v>139</v>
      </c>
      <c r="BJ747" s="15"/>
      <c r="BK747" t="s">
        <v>146</v>
      </c>
      <c r="BL747">
        <v>8</v>
      </c>
      <c r="BM747" s="16">
        <v>45482.670138888898</v>
      </c>
      <c r="BO747" s="16"/>
      <c r="BP747" t="s">
        <v>147</v>
      </c>
      <c r="BQ747" t="s">
        <v>147</v>
      </c>
      <c r="BS747">
        <v>0.5</v>
      </c>
      <c r="BT747" t="b">
        <v>0</v>
      </c>
      <c r="BV747">
        <v>0.5</v>
      </c>
      <c r="BW747">
        <v>0.25</v>
      </c>
      <c r="BX747" t="s">
        <v>1103</v>
      </c>
      <c r="BY747" t="s">
        <v>8051</v>
      </c>
      <c r="BZ747" t="s">
        <v>8052</v>
      </c>
      <c r="CA747" t="s">
        <v>8058</v>
      </c>
      <c r="CB747" t="s">
        <v>6448</v>
      </c>
      <c r="CI747">
        <v>1</v>
      </c>
      <c r="CJ747">
        <v>-1</v>
      </c>
      <c r="CN747" t="s">
        <v>1971</v>
      </c>
      <c r="CO747" t="s">
        <v>298</v>
      </c>
      <c r="CV747" t="s">
        <v>154</v>
      </c>
      <c r="DC747" s="15"/>
      <c r="DH747" t="s">
        <v>146</v>
      </c>
    </row>
    <row r="748" spans="1:112" x14ac:dyDescent="0.25">
      <c r="A748" t="s">
        <v>1400</v>
      </c>
      <c r="B748" t="s">
        <v>1401</v>
      </c>
      <c r="C748" t="s">
        <v>8059</v>
      </c>
      <c r="D748" t="s">
        <v>124</v>
      </c>
      <c r="E748" t="s">
        <v>125</v>
      </c>
      <c r="F748" t="s">
        <v>6402</v>
      </c>
      <c r="G748" s="15">
        <v>45517</v>
      </c>
      <c r="H748" t="s">
        <v>1539</v>
      </c>
      <c r="I748" t="s">
        <v>1197</v>
      </c>
      <c r="J748" s="15">
        <v>45517</v>
      </c>
      <c r="K748" t="s">
        <v>1539</v>
      </c>
      <c r="L748" t="s">
        <v>1197</v>
      </c>
      <c r="T748" t="s">
        <v>1404</v>
      </c>
      <c r="V748" t="s">
        <v>7694</v>
      </c>
      <c r="W748" t="s">
        <v>8060</v>
      </c>
      <c r="AA748" t="s">
        <v>1406</v>
      </c>
      <c r="AB748" t="s">
        <v>1400</v>
      </c>
      <c r="AC748" t="s">
        <v>1406</v>
      </c>
      <c r="AD748" t="s">
        <v>1407</v>
      </c>
      <c r="AF748" t="s">
        <v>137</v>
      </c>
      <c r="AG748" t="s">
        <v>1408</v>
      </c>
      <c r="AI748" t="s">
        <v>139</v>
      </c>
      <c r="AK748" t="s">
        <v>140</v>
      </c>
      <c r="AM748" t="s">
        <v>141</v>
      </c>
      <c r="AZ748" t="s">
        <v>1207</v>
      </c>
      <c r="BA748" t="s">
        <v>1208</v>
      </c>
      <c r="BB748" t="s">
        <v>1209</v>
      </c>
      <c r="BD748" t="s">
        <v>1409</v>
      </c>
      <c r="BE748" s="15">
        <v>45526</v>
      </c>
      <c r="BG748" t="s">
        <v>1410</v>
      </c>
      <c r="BH748">
        <v>0.5</v>
      </c>
      <c r="BI748" t="s">
        <v>139</v>
      </c>
      <c r="BJ748" s="15"/>
      <c r="BK748" t="s">
        <v>146</v>
      </c>
      <c r="BL748">
        <v>8</v>
      </c>
      <c r="BM748" s="16">
        <v>45517.916666666701</v>
      </c>
      <c r="BN748">
        <v>8</v>
      </c>
      <c r="BO748" s="16">
        <v>45517.916666666701</v>
      </c>
      <c r="BP748" t="s">
        <v>147</v>
      </c>
      <c r="BQ748" t="s">
        <v>147</v>
      </c>
      <c r="BS748">
        <v>0.5</v>
      </c>
      <c r="BT748" t="b">
        <v>0</v>
      </c>
      <c r="BV748">
        <v>0.5</v>
      </c>
      <c r="BW748">
        <v>0.25</v>
      </c>
      <c r="BX748" t="s">
        <v>1103</v>
      </c>
      <c r="BY748" t="s">
        <v>1400</v>
      </c>
      <c r="BZ748" t="s">
        <v>1401</v>
      </c>
      <c r="CA748" t="s">
        <v>7695</v>
      </c>
      <c r="CB748" t="s">
        <v>5014</v>
      </c>
      <c r="CD748" t="s">
        <v>3493</v>
      </c>
      <c r="CI748">
        <v>45.68680269</v>
      </c>
      <c r="CJ748">
        <v>-119.59314055999999</v>
      </c>
      <c r="CN748" t="s">
        <v>1971</v>
      </c>
      <c r="CO748" t="s">
        <v>298</v>
      </c>
      <c r="CV748" t="s">
        <v>154</v>
      </c>
      <c r="CW748" t="s">
        <v>524</v>
      </c>
      <c r="CX748" t="s">
        <v>3494</v>
      </c>
      <c r="DC748" s="15"/>
      <c r="DH748" t="s">
        <v>146</v>
      </c>
    </row>
    <row r="749" spans="1:112" x14ac:dyDescent="0.25">
      <c r="A749" t="s">
        <v>1400</v>
      </c>
      <c r="B749" t="s">
        <v>1401</v>
      </c>
      <c r="C749" t="s">
        <v>8061</v>
      </c>
      <c r="D749" t="s">
        <v>124</v>
      </c>
      <c r="E749" t="s">
        <v>125</v>
      </c>
      <c r="F749" t="s">
        <v>6642</v>
      </c>
      <c r="G749" s="15">
        <v>45628</v>
      </c>
      <c r="H749" t="s">
        <v>2160</v>
      </c>
      <c r="I749" t="s">
        <v>1197</v>
      </c>
      <c r="J749" s="15">
        <v>45628</v>
      </c>
      <c r="K749" t="s">
        <v>2160</v>
      </c>
      <c r="L749" t="s">
        <v>1197</v>
      </c>
      <c r="T749" t="s">
        <v>1404</v>
      </c>
      <c r="V749" t="s">
        <v>8062</v>
      </c>
      <c r="AA749" t="s">
        <v>1406</v>
      </c>
      <c r="AB749" t="s">
        <v>1400</v>
      </c>
      <c r="AC749" t="s">
        <v>1406</v>
      </c>
      <c r="AD749" t="s">
        <v>1407</v>
      </c>
      <c r="AF749" t="s">
        <v>137</v>
      </c>
      <c r="AG749" t="s">
        <v>1408</v>
      </c>
      <c r="AI749" t="s">
        <v>139</v>
      </c>
      <c r="AK749" t="s">
        <v>140</v>
      </c>
      <c r="AM749" t="s">
        <v>141</v>
      </c>
      <c r="AZ749" t="s">
        <v>3220</v>
      </c>
      <c r="BA749" t="s">
        <v>1208</v>
      </c>
      <c r="BB749" t="s">
        <v>3221</v>
      </c>
      <c r="BD749" t="s">
        <v>1409</v>
      </c>
      <c r="BE749" s="15">
        <v>45637</v>
      </c>
      <c r="BG749" t="s">
        <v>1410</v>
      </c>
      <c r="BH749">
        <v>0.5</v>
      </c>
      <c r="BI749" t="s">
        <v>139</v>
      </c>
      <c r="BJ749" s="15"/>
      <c r="BK749" t="s">
        <v>146</v>
      </c>
      <c r="BL749">
        <v>8</v>
      </c>
      <c r="BM749" s="16">
        <v>45628.885416666701</v>
      </c>
      <c r="BN749">
        <v>8</v>
      </c>
      <c r="BO749" s="16">
        <v>45628.885416666701</v>
      </c>
      <c r="BP749" t="s">
        <v>147</v>
      </c>
      <c r="BQ749" t="s">
        <v>147</v>
      </c>
      <c r="BS749">
        <v>0.5</v>
      </c>
      <c r="BT749" t="b">
        <v>0</v>
      </c>
      <c r="BV749">
        <v>0.5</v>
      </c>
      <c r="BW749">
        <v>0.25</v>
      </c>
      <c r="BX749" t="s">
        <v>1103</v>
      </c>
      <c r="BY749" t="s">
        <v>1400</v>
      </c>
      <c r="BZ749" t="s">
        <v>1401</v>
      </c>
      <c r="CA749" t="s">
        <v>8063</v>
      </c>
      <c r="CB749" t="s">
        <v>6448</v>
      </c>
      <c r="CD749" t="s">
        <v>2845</v>
      </c>
      <c r="CI749">
        <v>43.21244832</v>
      </c>
      <c r="CJ749">
        <v>-124.31951050000001</v>
      </c>
      <c r="CK749" t="s">
        <v>294</v>
      </c>
      <c r="CN749" t="s">
        <v>3003</v>
      </c>
      <c r="CO749" t="s">
        <v>298</v>
      </c>
      <c r="CV749" t="s">
        <v>154</v>
      </c>
      <c r="CW749" t="s">
        <v>524</v>
      </c>
      <c r="CX749" t="s">
        <v>1801</v>
      </c>
      <c r="DC749" s="15"/>
      <c r="DH749" t="s">
        <v>146</v>
      </c>
    </row>
    <row r="750" spans="1:112" x14ac:dyDescent="0.25">
      <c r="A750" t="s">
        <v>8064</v>
      </c>
      <c r="B750" t="s">
        <v>8065</v>
      </c>
      <c r="C750" t="s">
        <v>8066</v>
      </c>
      <c r="D750" t="s">
        <v>124</v>
      </c>
      <c r="E750" t="s">
        <v>125</v>
      </c>
      <c r="G750" s="15">
        <v>45639</v>
      </c>
      <c r="H750" t="s">
        <v>973</v>
      </c>
      <c r="I750" t="s">
        <v>128</v>
      </c>
      <c r="J750" s="15"/>
      <c r="T750" t="s">
        <v>8067</v>
      </c>
      <c r="V750" t="s">
        <v>8068</v>
      </c>
      <c r="AA750" t="s">
        <v>8069</v>
      </c>
      <c r="AB750" t="s">
        <v>8064</v>
      </c>
      <c r="AC750" t="s">
        <v>8069</v>
      </c>
      <c r="AD750" t="s">
        <v>1407</v>
      </c>
      <c r="AE750" t="s">
        <v>1544</v>
      </c>
      <c r="AF750" t="s">
        <v>137</v>
      </c>
      <c r="AG750" t="s">
        <v>138</v>
      </c>
      <c r="AI750" t="s">
        <v>406</v>
      </c>
      <c r="AK750" t="s">
        <v>140</v>
      </c>
      <c r="AM750" t="s">
        <v>141</v>
      </c>
      <c r="AZ750" t="s">
        <v>2762</v>
      </c>
      <c r="BA750" t="s">
        <v>1208</v>
      </c>
      <c r="BB750" t="s">
        <v>2763</v>
      </c>
      <c r="BC750" t="s">
        <v>2764</v>
      </c>
      <c r="BD750" t="s">
        <v>8070</v>
      </c>
      <c r="BE750" s="15">
        <v>45652</v>
      </c>
      <c r="BG750" t="s">
        <v>1721</v>
      </c>
      <c r="BH750">
        <v>5.0000000000000001E-4</v>
      </c>
      <c r="BI750" t="s">
        <v>406</v>
      </c>
      <c r="BJ750" s="15"/>
      <c r="BK750" t="s">
        <v>146</v>
      </c>
      <c r="BL750">
        <v>7</v>
      </c>
      <c r="BM750" s="16">
        <v>45639.729166666701</v>
      </c>
      <c r="BO750" s="16"/>
      <c r="BP750" t="s">
        <v>407</v>
      </c>
      <c r="BQ750" t="s">
        <v>407</v>
      </c>
      <c r="BS750">
        <v>5.0000000000000001E-4</v>
      </c>
      <c r="BT750" t="b">
        <v>0</v>
      </c>
      <c r="BV750">
        <v>0.5</v>
      </c>
      <c r="BW750">
        <v>0.25</v>
      </c>
      <c r="BX750" t="s">
        <v>1103</v>
      </c>
      <c r="BY750" t="s">
        <v>8064</v>
      </c>
      <c r="BZ750" t="s">
        <v>8065</v>
      </c>
      <c r="CA750" t="s">
        <v>8071</v>
      </c>
      <c r="CB750" t="s">
        <v>6448</v>
      </c>
      <c r="CC750" t="s">
        <v>8072</v>
      </c>
      <c r="CD750" t="s">
        <v>8073</v>
      </c>
      <c r="CI750">
        <v>37.187050999999997</v>
      </c>
      <c r="CJ750">
        <v>-107.878685</v>
      </c>
      <c r="CN750" t="s">
        <v>8074</v>
      </c>
      <c r="CO750" t="s">
        <v>8075</v>
      </c>
      <c r="CV750" t="s">
        <v>154</v>
      </c>
      <c r="CW750" t="s">
        <v>7872</v>
      </c>
      <c r="CX750" t="s">
        <v>1221</v>
      </c>
      <c r="DC750" s="15"/>
      <c r="DH750" t="s">
        <v>146</v>
      </c>
    </row>
    <row r="751" spans="1:112" x14ac:dyDescent="0.25">
      <c r="A751" t="s">
        <v>8064</v>
      </c>
      <c r="B751" t="s">
        <v>8065</v>
      </c>
      <c r="C751" t="s">
        <v>8076</v>
      </c>
      <c r="D751" t="s">
        <v>124</v>
      </c>
      <c r="E751" t="s">
        <v>125</v>
      </c>
      <c r="G751" s="15">
        <v>45639</v>
      </c>
      <c r="H751" t="s">
        <v>424</v>
      </c>
      <c r="I751" t="s">
        <v>128</v>
      </c>
      <c r="J751" s="15"/>
      <c r="T751" t="s">
        <v>8067</v>
      </c>
      <c r="V751" t="s">
        <v>8077</v>
      </c>
      <c r="AA751" t="s">
        <v>8069</v>
      </c>
      <c r="AB751" t="s">
        <v>8064</v>
      </c>
      <c r="AC751" t="s">
        <v>8069</v>
      </c>
      <c r="AD751" t="s">
        <v>1407</v>
      </c>
      <c r="AE751" t="s">
        <v>1544</v>
      </c>
      <c r="AF751" t="s">
        <v>137</v>
      </c>
      <c r="AG751" t="s">
        <v>138</v>
      </c>
      <c r="AI751" t="s">
        <v>406</v>
      </c>
      <c r="AK751" t="s">
        <v>140</v>
      </c>
      <c r="AM751" t="s">
        <v>141</v>
      </c>
      <c r="AZ751" t="s">
        <v>2762</v>
      </c>
      <c r="BA751" t="s">
        <v>1208</v>
      </c>
      <c r="BB751" t="s">
        <v>2763</v>
      </c>
      <c r="BC751" t="s">
        <v>2764</v>
      </c>
      <c r="BD751" t="s">
        <v>8070</v>
      </c>
      <c r="BE751" s="15">
        <v>45652</v>
      </c>
      <c r="BG751" t="s">
        <v>1721</v>
      </c>
      <c r="BH751">
        <v>5.0000000000000001E-4</v>
      </c>
      <c r="BI751" t="s">
        <v>406</v>
      </c>
      <c r="BJ751" s="15"/>
      <c r="BK751" t="s">
        <v>146</v>
      </c>
      <c r="BL751">
        <v>7</v>
      </c>
      <c r="BM751" s="16">
        <v>45639.760416666701</v>
      </c>
      <c r="BO751" s="16"/>
      <c r="BP751" t="s">
        <v>407</v>
      </c>
      <c r="BQ751" t="s">
        <v>407</v>
      </c>
      <c r="BS751">
        <v>5.0000000000000001E-4</v>
      </c>
      <c r="BT751" t="b">
        <v>0</v>
      </c>
      <c r="BV751">
        <v>0.5</v>
      </c>
      <c r="BW751">
        <v>0.25</v>
      </c>
      <c r="BX751" t="s">
        <v>1103</v>
      </c>
      <c r="BY751" t="s">
        <v>8064</v>
      </c>
      <c r="BZ751" t="s">
        <v>8065</v>
      </c>
      <c r="CA751" t="s">
        <v>8078</v>
      </c>
      <c r="CB751" t="s">
        <v>6448</v>
      </c>
      <c r="CD751" t="s">
        <v>8073</v>
      </c>
      <c r="CI751">
        <v>37.221899999999998</v>
      </c>
      <c r="CJ751">
        <v>-107.8614</v>
      </c>
      <c r="CN751" t="s">
        <v>1971</v>
      </c>
      <c r="CO751" t="s">
        <v>298</v>
      </c>
      <c r="CV751" t="s">
        <v>154</v>
      </c>
      <c r="CW751" t="s">
        <v>7872</v>
      </c>
      <c r="CX751" t="s">
        <v>1221</v>
      </c>
      <c r="DC751" s="15"/>
      <c r="DH751" t="s">
        <v>146</v>
      </c>
    </row>
    <row r="752" spans="1:112" x14ac:dyDescent="0.25">
      <c r="A752" t="s">
        <v>8064</v>
      </c>
      <c r="B752" t="s">
        <v>8065</v>
      </c>
      <c r="C752" t="s">
        <v>8079</v>
      </c>
      <c r="D752" t="s">
        <v>124</v>
      </c>
      <c r="E752" t="s">
        <v>125</v>
      </c>
      <c r="G752" s="15">
        <v>45643</v>
      </c>
      <c r="H752" t="s">
        <v>2291</v>
      </c>
      <c r="I752" t="s">
        <v>128</v>
      </c>
      <c r="J752" s="15"/>
      <c r="T752" t="s">
        <v>8067</v>
      </c>
      <c r="V752" t="s">
        <v>8080</v>
      </c>
      <c r="AA752" t="s">
        <v>8069</v>
      </c>
      <c r="AB752" t="s">
        <v>8064</v>
      </c>
      <c r="AC752" t="s">
        <v>8069</v>
      </c>
      <c r="AD752" t="s">
        <v>1407</v>
      </c>
      <c r="AE752" t="s">
        <v>1544</v>
      </c>
      <c r="AF752" t="s">
        <v>137</v>
      </c>
      <c r="AG752" t="s">
        <v>138</v>
      </c>
      <c r="AI752" t="s">
        <v>406</v>
      </c>
      <c r="AK752" t="s">
        <v>140</v>
      </c>
      <c r="AM752" t="s">
        <v>141</v>
      </c>
      <c r="AZ752" t="s">
        <v>2762</v>
      </c>
      <c r="BA752" t="s">
        <v>1208</v>
      </c>
      <c r="BB752" t="s">
        <v>2763</v>
      </c>
      <c r="BC752" t="s">
        <v>2764</v>
      </c>
      <c r="BD752" t="s">
        <v>8070</v>
      </c>
      <c r="BE752" s="15">
        <v>45652</v>
      </c>
      <c r="BG752" t="s">
        <v>1721</v>
      </c>
      <c r="BH752">
        <v>5.0000000000000001E-4</v>
      </c>
      <c r="BI752" t="s">
        <v>406</v>
      </c>
      <c r="BJ752" s="15"/>
      <c r="BK752" t="s">
        <v>146</v>
      </c>
      <c r="BL752">
        <v>7</v>
      </c>
      <c r="BM752" s="16">
        <v>45643.864583333299</v>
      </c>
      <c r="BO752" s="16"/>
      <c r="BP752" t="s">
        <v>407</v>
      </c>
      <c r="BQ752" t="s">
        <v>407</v>
      </c>
      <c r="BS752">
        <v>5.0000000000000001E-4</v>
      </c>
      <c r="BT752" t="b">
        <v>0</v>
      </c>
      <c r="BV752">
        <v>0.5</v>
      </c>
      <c r="BW752">
        <v>0.25</v>
      </c>
      <c r="BX752" t="s">
        <v>1103</v>
      </c>
      <c r="BY752" t="s">
        <v>8064</v>
      </c>
      <c r="BZ752" t="s">
        <v>8065</v>
      </c>
      <c r="CA752" t="s">
        <v>8081</v>
      </c>
      <c r="CB752" t="s">
        <v>6448</v>
      </c>
      <c r="CD752" t="s">
        <v>8082</v>
      </c>
      <c r="CI752">
        <v>37.134459999999997</v>
      </c>
      <c r="CJ752">
        <v>-107.632801</v>
      </c>
      <c r="CN752" t="s">
        <v>3003</v>
      </c>
      <c r="CO752" t="s">
        <v>298</v>
      </c>
      <c r="CV752" t="s">
        <v>154</v>
      </c>
      <c r="CW752" t="s">
        <v>7872</v>
      </c>
      <c r="CX752" t="s">
        <v>1221</v>
      </c>
      <c r="DC752" s="15"/>
      <c r="DH752" t="s">
        <v>146</v>
      </c>
    </row>
    <row r="753" spans="1:112" x14ac:dyDescent="0.25">
      <c r="A753" t="s">
        <v>8064</v>
      </c>
      <c r="B753" t="s">
        <v>8065</v>
      </c>
      <c r="C753" t="s">
        <v>8083</v>
      </c>
      <c r="D753" t="s">
        <v>124</v>
      </c>
      <c r="E753" t="s">
        <v>125</v>
      </c>
      <c r="G753" s="15">
        <v>45643</v>
      </c>
      <c r="H753" t="s">
        <v>2291</v>
      </c>
      <c r="I753" t="s">
        <v>128</v>
      </c>
      <c r="J753" s="15"/>
      <c r="T753" t="s">
        <v>8067</v>
      </c>
      <c r="V753" t="s">
        <v>8084</v>
      </c>
      <c r="AA753" t="s">
        <v>8069</v>
      </c>
      <c r="AB753" t="s">
        <v>8064</v>
      </c>
      <c r="AC753" t="s">
        <v>8069</v>
      </c>
      <c r="AD753" t="s">
        <v>1407</v>
      </c>
      <c r="AE753" t="s">
        <v>1544</v>
      </c>
      <c r="AF753" t="s">
        <v>137</v>
      </c>
      <c r="AG753" t="s">
        <v>138</v>
      </c>
      <c r="AI753" t="s">
        <v>406</v>
      </c>
      <c r="AK753" t="s">
        <v>140</v>
      </c>
      <c r="AM753" t="s">
        <v>141</v>
      </c>
      <c r="AZ753" t="s">
        <v>2762</v>
      </c>
      <c r="BA753" t="s">
        <v>1208</v>
      </c>
      <c r="BB753" t="s">
        <v>2763</v>
      </c>
      <c r="BC753" t="s">
        <v>2764</v>
      </c>
      <c r="BD753" t="s">
        <v>8070</v>
      </c>
      <c r="BE753" s="15">
        <v>45652</v>
      </c>
      <c r="BG753" t="s">
        <v>1721</v>
      </c>
      <c r="BH753">
        <v>5.0000000000000001E-4</v>
      </c>
      <c r="BI753" t="s">
        <v>406</v>
      </c>
      <c r="BJ753" s="15"/>
      <c r="BK753" t="s">
        <v>146</v>
      </c>
      <c r="BL753">
        <v>7</v>
      </c>
      <c r="BM753" s="16">
        <v>45643.864583333299</v>
      </c>
      <c r="BO753" s="16"/>
      <c r="BP753" t="s">
        <v>407</v>
      </c>
      <c r="BQ753" t="s">
        <v>407</v>
      </c>
      <c r="BS753">
        <v>5.0000000000000001E-4</v>
      </c>
      <c r="BT753" t="b">
        <v>0</v>
      </c>
      <c r="BV753">
        <v>0.5</v>
      </c>
      <c r="BW753">
        <v>0.25</v>
      </c>
      <c r="BX753" t="s">
        <v>1103</v>
      </c>
      <c r="BY753" t="s">
        <v>8064</v>
      </c>
      <c r="BZ753" t="s">
        <v>8065</v>
      </c>
      <c r="CA753" t="s">
        <v>8085</v>
      </c>
      <c r="CB753" t="s">
        <v>6448</v>
      </c>
      <c r="CC753" t="s">
        <v>8086</v>
      </c>
      <c r="CD753" t="s">
        <v>8073</v>
      </c>
      <c r="CI753">
        <v>37.187030999999998</v>
      </c>
      <c r="CJ753">
        <v>-107.869928</v>
      </c>
      <c r="CN753" t="s">
        <v>1971</v>
      </c>
      <c r="CO753" t="s">
        <v>1216</v>
      </c>
      <c r="CV753" t="s">
        <v>154</v>
      </c>
      <c r="CW753" t="s">
        <v>7872</v>
      </c>
      <c r="CX753" t="s">
        <v>1221</v>
      </c>
      <c r="DC753" s="15"/>
      <c r="DH753" t="s">
        <v>146</v>
      </c>
    </row>
    <row r="754" spans="1:112" x14ac:dyDescent="0.25">
      <c r="A754" t="s">
        <v>8064</v>
      </c>
      <c r="B754" t="s">
        <v>8065</v>
      </c>
      <c r="C754" t="s">
        <v>8087</v>
      </c>
      <c r="D754" t="s">
        <v>124</v>
      </c>
      <c r="E754" t="s">
        <v>125</v>
      </c>
      <c r="G754" s="15">
        <v>45643</v>
      </c>
      <c r="H754" t="s">
        <v>2478</v>
      </c>
      <c r="I754" t="s">
        <v>128</v>
      </c>
      <c r="J754" s="15"/>
      <c r="T754" t="s">
        <v>8067</v>
      </c>
      <c r="V754" t="s">
        <v>8088</v>
      </c>
      <c r="AA754" t="s">
        <v>8069</v>
      </c>
      <c r="AB754" t="s">
        <v>8064</v>
      </c>
      <c r="AC754" t="s">
        <v>8069</v>
      </c>
      <c r="AD754" t="s">
        <v>1407</v>
      </c>
      <c r="AE754" t="s">
        <v>1544</v>
      </c>
      <c r="AF754" t="s">
        <v>137</v>
      </c>
      <c r="AG754" t="s">
        <v>138</v>
      </c>
      <c r="AI754" t="s">
        <v>406</v>
      </c>
      <c r="AK754" t="s">
        <v>140</v>
      </c>
      <c r="AM754" t="s">
        <v>141</v>
      </c>
      <c r="AZ754" t="s">
        <v>2762</v>
      </c>
      <c r="BA754" t="s">
        <v>1208</v>
      </c>
      <c r="BB754" t="s">
        <v>2763</v>
      </c>
      <c r="BC754" t="s">
        <v>2764</v>
      </c>
      <c r="BD754" t="s">
        <v>8070</v>
      </c>
      <c r="BE754" s="15">
        <v>45652</v>
      </c>
      <c r="BG754" t="s">
        <v>1721</v>
      </c>
      <c r="BH754">
        <v>5.0000000000000001E-4</v>
      </c>
      <c r="BI754" t="s">
        <v>406</v>
      </c>
      <c r="BJ754" s="15"/>
      <c r="BK754" t="s">
        <v>146</v>
      </c>
      <c r="BL754">
        <v>7</v>
      </c>
      <c r="BM754" s="16">
        <v>45643.881944444402</v>
      </c>
      <c r="BO754" s="16"/>
      <c r="BP754" t="s">
        <v>407</v>
      </c>
      <c r="BQ754" t="s">
        <v>407</v>
      </c>
      <c r="BS754">
        <v>5.0000000000000001E-4</v>
      </c>
      <c r="BT754" t="b">
        <v>0</v>
      </c>
      <c r="BV754">
        <v>0.5</v>
      </c>
      <c r="BW754">
        <v>0.25</v>
      </c>
      <c r="BX754" t="s">
        <v>1103</v>
      </c>
      <c r="BY754" t="s">
        <v>8064</v>
      </c>
      <c r="BZ754" t="s">
        <v>8065</v>
      </c>
      <c r="CA754" t="s">
        <v>8089</v>
      </c>
      <c r="CB754" t="s">
        <v>6448</v>
      </c>
      <c r="CD754" t="s">
        <v>8082</v>
      </c>
      <c r="CI754">
        <v>37.134459999999997</v>
      </c>
      <c r="CJ754">
        <v>-107.632801</v>
      </c>
      <c r="CN754" t="s">
        <v>1971</v>
      </c>
      <c r="CO754" t="s">
        <v>298</v>
      </c>
      <c r="CV754" t="s">
        <v>154</v>
      </c>
      <c r="CW754" t="s">
        <v>7872</v>
      </c>
      <c r="CX754" t="s">
        <v>1221</v>
      </c>
      <c r="DC754" s="15"/>
      <c r="DH754" t="s">
        <v>146</v>
      </c>
    </row>
    <row r="755" spans="1:112" x14ac:dyDescent="0.25">
      <c r="A755" t="s">
        <v>8064</v>
      </c>
      <c r="B755" t="s">
        <v>8065</v>
      </c>
      <c r="C755" t="s">
        <v>8090</v>
      </c>
      <c r="D755" t="s">
        <v>124</v>
      </c>
      <c r="E755" t="s">
        <v>125</v>
      </c>
      <c r="G755" s="15">
        <v>45643</v>
      </c>
      <c r="H755" t="s">
        <v>2297</v>
      </c>
      <c r="I755" t="s">
        <v>128</v>
      </c>
      <c r="J755" s="15"/>
      <c r="T755" t="s">
        <v>8067</v>
      </c>
      <c r="V755" t="s">
        <v>8091</v>
      </c>
      <c r="AA755" t="s">
        <v>8069</v>
      </c>
      <c r="AB755" t="s">
        <v>8064</v>
      </c>
      <c r="AC755" t="s">
        <v>8069</v>
      </c>
      <c r="AD755" t="s">
        <v>1407</v>
      </c>
      <c r="AE755" t="s">
        <v>1544</v>
      </c>
      <c r="AF755" t="s">
        <v>137</v>
      </c>
      <c r="AG755" t="s">
        <v>138</v>
      </c>
      <c r="AI755" t="s">
        <v>406</v>
      </c>
      <c r="AK755" t="s">
        <v>140</v>
      </c>
      <c r="AM755" t="s">
        <v>141</v>
      </c>
      <c r="AZ755" t="s">
        <v>2762</v>
      </c>
      <c r="BA755" t="s">
        <v>1208</v>
      </c>
      <c r="BB755" t="s">
        <v>2763</v>
      </c>
      <c r="BC755" t="s">
        <v>2764</v>
      </c>
      <c r="BD755" t="s">
        <v>8070</v>
      </c>
      <c r="BE755" s="15">
        <v>45652</v>
      </c>
      <c r="BG755" t="s">
        <v>1721</v>
      </c>
      <c r="BH755">
        <v>5.0000000000000001E-4</v>
      </c>
      <c r="BI755" t="s">
        <v>406</v>
      </c>
      <c r="BJ755" s="15"/>
      <c r="BK755" t="s">
        <v>146</v>
      </c>
      <c r="BL755">
        <v>7</v>
      </c>
      <c r="BM755" s="16">
        <v>45643.892361111102</v>
      </c>
      <c r="BO755" s="16"/>
      <c r="BP755" t="s">
        <v>407</v>
      </c>
      <c r="BQ755" t="s">
        <v>407</v>
      </c>
      <c r="BS755">
        <v>5.0000000000000001E-4</v>
      </c>
      <c r="BT755" t="b">
        <v>0</v>
      </c>
      <c r="BV755">
        <v>0.5</v>
      </c>
      <c r="BW755">
        <v>0.25</v>
      </c>
      <c r="BX755" t="s">
        <v>1103</v>
      </c>
      <c r="BY755" t="s">
        <v>8064</v>
      </c>
      <c r="BZ755" t="s">
        <v>8065</v>
      </c>
      <c r="CA755" t="s">
        <v>8092</v>
      </c>
      <c r="CB755" t="s">
        <v>6448</v>
      </c>
      <c r="CD755" t="s">
        <v>8082</v>
      </c>
      <c r="CI755">
        <v>37.134459999999997</v>
      </c>
      <c r="CJ755">
        <v>-107.632801</v>
      </c>
      <c r="CN755" t="s">
        <v>1971</v>
      </c>
      <c r="CO755" t="s">
        <v>298</v>
      </c>
      <c r="CV755" t="s">
        <v>154</v>
      </c>
      <c r="CW755" t="s">
        <v>7872</v>
      </c>
      <c r="CX755" t="s">
        <v>1221</v>
      </c>
      <c r="DC755" s="15"/>
      <c r="DH755" t="s">
        <v>146</v>
      </c>
    </row>
    <row r="756" spans="1:112" x14ac:dyDescent="0.25">
      <c r="A756" t="s">
        <v>8064</v>
      </c>
      <c r="B756" t="s">
        <v>8065</v>
      </c>
      <c r="C756" t="s">
        <v>8093</v>
      </c>
      <c r="D756" t="s">
        <v>124</v>
      </c>
      <c r="E756" t="s">
        <v>125</v>
      </c>
      <c r="G756" s="15">
        <v>45643</v>
      </c>
      <c r="H756" t="s">
        <v>2165</v>
      </c>
      <c r="I756" t="s">
        <v>128</v>
      </c>
      <c r="J756" s="15"/>
      <c r="T756" t="s">
        <v>8067</v>
      </c>
      <c r="V756" t="s">
        <v>8094</v>
      </c>
      <c r="AA756" t="s">
        <v>8069</v>
      </c>
      <c r="AB756" t="s">
        <v>8064</v>
      </c>
      <c r="AC756" t="s">
        <v>8069</v>
      </c>
      <c r="AD756" t="s">
        <v>1407</v>
      </c>
      <c r="AE756" t="s">
        <v>1544</v>
      </c>
      <c r="AF756" t="s">
        <v>137</v>
      </c>
      <c r="AG756" t="s">
        <v>138</v>
      </c>
      <c r="AI756" t="s">
        <v>406</v>
      </c>
      <c r="AK756" t="s">
        <v>140</v>
      </c>
      <c r="AM756" t="s">
        <v>141</v>
      </c>
      <c r="AZ756" t="s">
        <v>2762</v>
      </c>
      <c r="BA756" t="s">
        <v>1208</v>
      </c>
      <c r="BB756" t="s">
        <v>2763</v>
      </c>
      <c r="BC756" t="s">
        <v>2764</v>
      </c>
      <c r="BD756" t="s">
        <v>8070</v>
      </c>
      <c r="BE756" s="15">
        <v>45652</v>
      </c>
      <c r="BG756" t="s">
        <v>1721</v>
      </c>
      <c r="BH756">
        <v>5.0000000000000001E-4</v>
      </c>
      <c r="BI756" t="s">
        <v>406</v>
      </c>
      <c r="BJ756" s="15"/>
      <c r="BK756" t="s">
        <v>146</v>
      </c>
      <c r="BL756">
        <v>7</v>
      </c>
      <c r="BM756" s="16">
        <v>45643.895833333299</v>
      </c>
      <c r="BO756" s="16"/>
      <c r="BP756" t="s">
        <v>407</v>
      </c>
      <c r="BQ756" t="s">
        <v>407</v>
      </c>
      <c r="BS756">
        <v>5.0000000000000001E-4</v>
      </c>
      <c r="BT756" t="b">
        <v>0</v>
      </c>
      <c r="BV756">
        <v>0.5</v>
      </c>
      <c r="BW756">
        <v>0.25</v>
      </c>
      <c r="BX756" t="s">
        <v>1103</v>
      </c>
      <c r="BY756" t="s">
        <v>8064</v>
      </c>
      <c r="BZ756" t="s">
        <v>8065</v>
      </c>
      <c r="CA756" t="s">
        <v>8095</v>
      </c>
      <c r="CB756" t="s">
        <v>6448</v>
      </c>
      <c r="CC756" t="s">
        <v>8096</v>
      </c>
      <c r="CD756" t="s">
        <v>8082</v>
      </c>
      <c r="CI756">
        <v>37.134459999999997</v>
      </c>
      <c r="CJ756">
        <v>-107.632801</v>
      </c>
      <c r="CN756" t="s">
        <v>3003</v>
      </c>
      <c r="CO756" t="s">
        <v>298</v>
      </c>
      <c r="CV756" t="s">
        <v>154</v>
      </c>
      <c r="CW756" t="s">
        <v>7872</v>
      </c>
      <c r="CX756" t="s">
        <v>1221</v>
      </c>
      <c r="DC756" s="15"/>
      <c r="DH756" t="s">
        <v>146</v>
      </c>
    </row>
    <row r="757" spans="1:112" x14ac:dyDescent="0.25">
      <c r="A757" t="s">
        <v>8064</v>
      </c>
      <c r="B757" t="s">
        <v>8065</v>
      </c>
      <c r="C757" t="s">
        <v>8097</v>
      </c>
      <c r="D757" t="s">
        <v>124</v>
      </c>
      <c r="E757" t="s">
        <v>125</v>
      </c>
      <c r="G757" s="15">
        <v>45643</v>
      </c>
      <c r="H757" t="s">
        <v>1958</v>
      </c>
      <c r="I757" t="s">
        <v>128</v>
      </c>
      <c r="J757" s="15"/>
      <c r="T757" t="s">
        <v>8067</v>
      </c>
      <c r="V757" t="s">
        <v>8098</v>
      </c>
      <c r="AA757" t="s">
        <v>8069</v>
      </c>
      <c r="AB757" t="s">
        <v>8064</v>
      </c>
      <c r="AC757" t="s">
        <v>8069</v>
      </c>
      <c r="AD757" t="s">
        <v>1407</v>
      </c>
      <c r="AE757" t="s">
        <v>1544</v>
      </c>
      <c r="AF757" t="s">
        <v>137</v>
      </c>
      <c r="AG757" t="s">
        <v>138</v>
      </c>
      <c r="AI757" t="s">
        <v>406</v>
      </c>
      <c r="AK757" t="s">
        <v>140</v>
      </c>
      <c r="AM757" t="s">
        <v>141</v>
      </c>
      <c r="AZ757" t="s">
        <v>2762</v>
      </c>
      <c r="BA757" t="s">
        <v>1208</v>
      </c>
      <c r="BB757" t="s">
        <v>2763</v>
      </c>
      <c r="BC757" t="s">
        <v>2764</v>
      </c>
      <c r="BD757" t="s">
        <v>8070</v>
      </c>
      <c r="BE757" s="15">
        <v>45652</v>
      </c>
      <c r="BG757" t="s">
        <v>1721</v>
      </c>
      <c r="BH757">
        <v>5.0000000000000001E-4</v>
      </c>
      <c r="BI757" t="s">
        <v>406</v>
      </c>
      <c r="BJ757" s="15"/>
      <c r="BK757" t="s">
        <v>146</v>
      </c>
      <c r="BL757">
        <v>7</v>
      </c>
      <c r="BM757" s="16">
        <v>45643.902777777803</v>
      </c>
      <c r="BO757" s="16"/>
      <c r="BP757" t="s">
        <v>407</v>
      </c>
      <c r="BQ757" t="s">
        <v>407</v>
      </c>
      <c r="BS757">
        <v>5.0000000000000001E-4</v>
      </c>
      <c r="BT757" t="b">
        <v>0</v>
      </c>
      <c r="BV757">
        <v>0.5</v>
      </c>
      <c r="BW757">
        <v>0.25</v>
      </c>
      <c r="BX757" t="s">
        <v>1103</v>
      </c>
      <c r="BY757" t="s">
        <v>8064</v>
      </c>
      <c r="BZ757" t="s">
        <v>8065</v>
      </c>
      <c r="CA757" t="s">
        <v>8099</v>
      </c>
      <c r="CB757" t="s">
        <v>6448</v>
      </c>
      <c r="CD757" t="s">
        <v>8082</v>
      </c>
      <c r="CI757">
        <v>37.134459999999997</v>
      </c>
      <c r="CJ757">
        <v>-107.632801</v>
      </c>
      <c r="CN757" t="s">
        <v>1971</v>
      </c>
      <c r="CO757" t="s">
        <v>298</v>
      </c>
      <c r="CV757" t="s">
        <v>154</v>
      </c>
      <c r="CW757" t="s">
        <v>7872</v>
      </c>
      <c r="CX757" t="s">
        <v>1221</v>
      </c>
      <c r="DC757" s="15"/>
      <c r="DH757" t="s">
        <v>146</v>
      </c>
    </row>
    <row r="758" spans="1:112" x14ac:dyDescent="0.25">
      <c r="A758" t="s">
        <v>8064</v>
      </c>
      <c r="B758" t="s">
        <v>8065</v>
      </c>
      <c r="C758" t="s">
        <v>8100</v>
      </c>
      <c r="D758" t="s">
        <v>124</v>
      </c>
      <c r="E758" t="s">
        <v>125</v>
      </c>
      <c r="G758" s="15">
        <v>45643</v>
      </c>
      <c r="H758" t="s">
        <v>2242</v>
      </c>
      <c r="I758" t="s">
        <v>128</v>
      </c>
      <c r="J758" s="15"/>
      <c r="T758" t="s">
        <v>8067</v>
      </c>
      <c r="V758" t="s">
        <v>8101</v>
      </c>
      <c r="AA758" t="s">
        <v>8069</v>
      </c>
      <c r="AB758" t="s">
        <v>8064</v>
      </c>
      <c r="AC758" t="s">
        <v>8069</v>
      </c>
      <c r="AD758" t="s">
        <v>1407</v>
      </c>
      <c r="AE758" t="s">
        <v>1544</v>
      </c>
      <c r="AF758" t="s">
        <v>137</v>
      </c>
      <c r="AG758" t="s">
        <v>138</v>
      </c>
      <c r="AI758" t="s">
        <v>406</v>
      </c>
      <c r="AK758" t="s">
        <v>140</v>
      </c>
      <c r="AM758" t="s">
        <v>141</v>
      </c>
      <c r="AZ758" t="s">
        <v>2762</v>
      </c>
      <c r="BA758" t="s">
        <v>1208</v>
      </c>
      <c r="BB758" t="s">
        <v>2763</v>
      </c>
      <c r="BC758" t="s">
        <v>2764</v>
      </c>
      <c r="BD758" t="s">
        <v>8070</v>
      </c>
      <c r="BE758" s="15">
        <v>45652</v>
      </c>
      <c r="BG758" t="s">
        <v>1721</v>
      </c>
      <c r="BH758">
        <v>5.0000000000000001E-4</v>
      </c>
      <c r="BI758" t="s">
        <v>406</v>
      </c>
      <c r="BJ758" s="15"/>
      <c r="BK758" t="s">
        <v>146</v>
      </c>
      <c r="BL758">
        <v>7</v>
      </c>
      <c r="BM758" s="16">
        <v>45643.909722222197</v>
      </c>
      <c r="BO758" s="16"/>
      <c r="BP758" t="s">
        <v>407</v>
      </c>
      <c r="BQ758" t="s">
        <v>407</v>
      </c>
      <c r="BS758">
        <v>5.0000000000000001E-4</v>
      </c>
      <c r="BT758" t="b">
        <v>0</v>
      </c>
      <c r="BV758">
        <v>0.5</v>
      </c>
      <c r="BW758">
        <v>0.25</v>
      </c>
      <c r="BX758" t="s">
        <v>1103</v>
      </c>
      <c r="BY758" t="s">
        <v>8064</v>
      </c>
      <c r="BZ758" t="s">
        <v>8065</v>
      </c>
      <c r="CA758" t="s">
        <v>8102</v>
      </c>
      <c r="CB758" t="s">
        <v>6448</v>
      </c>
      <c r="CD758" t="s">
        <v>8082</v>
      </c>
      <c r="CI758">
        <v>37.134459999999997</v>
      </c>
      <c r="CJ758">
        <v>-107.632801</v>
      </c>
      <c r="CN758" t="s">
        <v>1971</v>
      </c>
      <c r="CO758" t="s">
        <v>298</v>
      </c>
      <c r="CV758" t="s">
        <v>154</v>
      </c>
      <c r="CW758" t="s">
        <v>7872</v>
      </c>
      <c r="CX758" t="s">
        <v>1221</v>
      </c>
      <c r="DC758" s="15"/>
      <c r="DH758" t="s">
        <v>146</v>
      </c>
    </row>
    <row r="759" spans="1:112" x14ac:dyDescent="0.25">
      <c r="A759" t="s">
        <v>8064</v>
      </c>
      <c r="B759" t="s">
        <v>8065</v>
      </c>
      <c r="C759" t="s">
        <v>8103</v>
      </c>
      <c r="D759" t="s">
        <v>124</v>
      </c>
      <c r="E759" t="s">
        <v>125</v>
      </c>
      <c r="G759" s="15">
        <v>45649</v>
      </c>
      <c r="H759" t="s">
        <v>232</v>
      </c>
      <c r="I759" t="s">
        <v>128</v>
      </c>
      <c r="J759" s="15"/>
      <c r="T759" t="s">
        <v>8067</v>
      </c>
      <c r="V759" t="s">
        <v>8077</v>
      </c>
      <c r="AA759" t="s">
        <v>8069</v>
      </c>
      <c r="AB759" t="s">
        <v>8064</v>
      </c>
      <c r="AC759" t="s">
        <v>8069</v>
      </c>
      <c r="AD759" t="s">
        <v>1407</v>
      </c>
      <c r="AE759" t="s">
        <v>1544</v>
      </c>
      <c r="AF759" t="s">
        <v>137</v>
      </c>
      <c r="AG759" t="s">
        <v>138</v>
      </c>
      <c r="AI759" t="s">
        <v>406</v>
      </c>
      <c r="AK759" t="s">
        <v>140</v>
      </c>
      <c r="AM759" t="s">
        <v>141</v>
      </c>
      <c r="AZ759" t="s">
        <v>2762</v>
      </c>
      <c r="BA759" t="s">
        <v>1208</v>
      </c>
      <c r="BB759" t="s">
        <v>2763</v>
      </c>
      <c r="BC759" t="s">
        <v>2764</v>
      </c>
      <c r="BD759" t="s">
        <v>8070</v>
      </c>
      <c r="BE759" s="15">
        <v>45657</v>
      </c>
      <c r="BG759" t="s">
        <v>1721</v>
      </c>
      <c r="BH759">
        <v>5.0000000000000001E-4</v>
      </c>
      <c r="BI759" t="s">
        <v>406</v>
      </c>
      <c r="BJ759" s="15"/>
      <c r="BK759" t="s">
        <v>146</v>
      </c>
      <c r="BL759">
        <v>7</v>
      </c>
      <c r="BM759" s="16">
        <v>45649.697916666701</v>
      </c>
      <c r="BO759" s="16"/>
      <c r="BP759" t="s">
        <v>407</v>
      </c>
      <c r="BQ759" t="s">
        <v>407</v>
      </c>
      <c r="BS759">
        <v>5.0000000000000001E-4</v>
      </c>
      <c r="BT759" t="b">
        <v>0</v>
      </c>
      <c r="BV759">
        <v>0.5</v>
      </c>
      <c r="BW759">
        <v>0.25</v>
      </c>
      <c r="BX759" t="s">
        <v>1103</v>
      </c>
      <c r="BY759" t="s">
        <v>8064</v>
      </c>
      <c r="BZ759" t="s">
        <v>8065</v>
      </c>
      <c r="CA759" t="s">
        <v>8078</v>
      </c>
      <c r="CB759" t="s">
        <v>6448</v>
      </c>
      <c r="CD759" t="s">
        <v>8073</v>
      </c>
      <c r="CI759">
        <v>37.221899999999998</v>
      </c>
      <c r="CJ759">
        <v>-107.8614</v>
      </c>
      <c r="CN759" t="s">
        <v>1971</v>
      </c>
      <c r="CO759" t="s">
        <v>298</v>
      </c>
      <c r="CV759" t="s">
        <v>154</v>
      </c>
      <c r="CW759" t="s">
        <v>7872</v>
      </c>
      <c r="CX759" t="s">
        <v>1221</v>
      </c>
      <c r="DC759" s="15"/>
      <c r="DH759" t="s">
        <v>146</v>
      </c>
    </row>
    <row r="760" spans="1:112" x14ac:dyDescent="0.25">
      <c r="A760" t="s">
        <v>8064</v>
      </c>
      <c r="B760" t="s">
        <v>8065</v>
      </c>
      <c r="C760" t="s">
        <v>8104</v>
      </c>
      <c r="D760" t="s">
        <v>124</v>
      </c>
      <c r="E760" t="s">
        <v>125</v>
      </c>
      <c r="G760" s="15">
        <v>45649</v>
      </c>
      <c r="H760" t="s">
        <v>2311</v>
      </c>
      <c r="I760" t="s">
        <v>128</v>
      </c>
      <c r="J760" s="15"/>
      <c r="T760" t="s">
        <v>8067</v>
      </c>
      <c r="V760" t="s">
        <v>8088</v>
      </c>
      <c r="AA760" t="s">
        <v>8069</v>
      </c>
      <c r="AB760" t="s">
        <v>8064</v>
      </c>
      <c r="AC760" t="s">
        <v>8069</v>
      </c>
      <c r="AD760" t="s">
        <v>1407</v>
      </c>
      <c r="AE760" t="s">
        <v>1544</v>
      </c>
      <c r="AF760" t="s">
        <v>137</v>
      </c>
      <c r="AG760" t="s">
        <v>138</v>
      </c>
      <c r="AI760" t="s">
        <v>406</v>
      </c>
      <c r="AK760" t="s">
        <v>140</v>
      </c>
      <c r="AM760" t="s">
        <v>141</v>
      </c>
      <c r="AZ760" t="s">
        <v>2762</v>
      </c>
      <c r="BA760" t="s">
        <v>1208</v>
      </c>
      <c r="BB760" t="s">
        <v>2763</v>
      </c>
      <c r="BC760" t="s">
        <v>2764</v>
      </c>
      <c r="BD760" t="s">
        <v>8070</v>
      </c>
      <c r="BE760" s="15">
        <v>45657</v>
      </c>
      <c r="BG760" t="s">
        <v>1721</v>
      </c>
      <c r="BH760">
        <v>5.0000000000000001E-4</v>
      </c>
      <c r="BI760" t="s">
        <v>406</v>
      </c>
      <c r="BJ760" s="15"/>
      <c r="BK760" t="s">
        <v>146</v>
      </c>
      <c r="BL760">
        <v>7</v>
      </c>
      <c r="BM760" s="16">
        <v>45649.725694444402</v>
      </c>
      <c r="BO760" s="16"/>
      <c r="BP760" t="s">
        <v>407</v>
      </c>
      <c r="BQ760" t="s">
        <v>407</v>
      </c>
      <c r="BS760">
        <v>5.0000000000000001E-4</v>
      </c>
      <c r="BT760" t="b">
        <v>0</v>
      </c>
      <c r="BV760">
        <v>0.5</v>
      </c>
      <c r="BW760">
        <v>0.25</v>
      </c>
      <c r="BX760" t="s">
        <v>1103</v>
      </c>
      <c r="BY760" t="s">
        <v>8064</v>
      </c>
      <c r="BZ760" t="s">
        <v>8065</v>
      </c>
      <c r="CA760" t="s">
        <v>8089</v>
      </c>
      <c r="CB760" t="s">
        <v>6448</v>
      </c>
      <c r="CD760" t="s">
        <v>8082</v>
      </c>
      <c r="CI760">
        <v>37.134459999999997</v>
      </c>
      <c r="CJ760">
        <v>-107.632801</v>
      </c>
      <c r="CN760" t="s">
        <v>1971</v>
      </c>
      <c r="CO760" t="s">
        <v>298</v>
      </c>
      <c r="CV760" t="s">
        <v>154</v>
      </c>
      <c r="CW760" t="s">
        <v>7872</v>
      </c>
      <c r="CX760" t="s">
        <v>1221</v>
      </c>
      <c r="DC760" s="15"/>
      <c r="DH760" t="s">
        <v>146</v>
      </c>
    </row>
    <row r="761" spans="1:112" x14ac:dyDescent="0.25">
      <c r="A761" t="s">
        <v>8064</v>
      </c>
      <c r="B761" t="s">
        <v>8065</v>
      </c>
      <c r="C761" t="s">
        <v>8105</v>
      </c>
      <c r="D761" t="s">
        <v>124</v>
      </c>
      <c r="E761" t="s">
        <v>125</v>
      </c>
      <c r="G761" s="15">
        <v>45649</v>
      </c>
      <c r="H761" t="s">
        <v>441</v>
      </c>
      <c r="I761" t="s">
        <v>128</v>
      </c>
      <c r="J761" s="15"/>
      <c r="T761" t="s">
        <v>8067</v>
      </c>
      <c r="V761" t="s">
        <v>8091</v>
      </c>
      <c r="AA761" t="s">
        <v>8069</v>
      </c>
      <c r="AB761" t="s">
        <v>8064</v>
      </c>
      <c r="AC761" t="s">
        <v>8069</v>
      </c>
      <c r="AD761" t="s">
        <v>1407</v>
      </c>
      <c r="AE761" t="s">
        <v>1544</v>
      </c>
      <c r="AF761" t="s">
        <v>137</v>
      </c>
      <c r="AG761" t="s">
        <v>138</v>
      </c>
      <c r="AI761" t="s">
        <v>406</v>
      </c>
      <c r="AK761" t="s">
        <v>140</v>
      </c>
      <c r="AM761" t="s">
        <v>141</v>
      </c>
      <c r="AZ761" t="s">
        <v>2762</v>
      </c>
      <c r="BA761" t="s">
        <v>1208</v>
      </c>
      <c r="BB761" t="s">
        <v>2763</v>
      </c>
      <c r="BC761" t="s">
        <v>2764</v>
      </c>
      <c r="BD761" t="s">
        <v>8070</v>
      </c>
      <c r="BE761" s="15">
        <v>45657</v>
      </c>
      <c r="BG761" t="s">
        <v>1721</v>
      </c>
      <c r="BH761">
        <v>5.0000000000000001E-4</v>
      </c>
      <c r="BI761" t="s">
        <v>406</v>
      </c>
      <c r="BJ761" s="15"/>
      <c r="BK761" t="s">
        <v>146</v>
      </c>
      <c r="BL761">
        <v>7</v>
      </c>
      <c r="BM761" s="16">
        <v>45649.736111111102</v>
      </c>
      <c r="BO761" s="16"/>
      <c r="BP761" t="s">
        <v>407</v>
      </c>
      <c r="BQ761" t="s">
        <v>407</v>
      </c>
      <c r="BS761">
        <v>5.0000000000000001E-4</v>
      </c>
      <c r="BT761" t="b">
        <v>0</v>
      </c>
      <c r="BV761">
        <v>0.5</v>
      </c>
      <c r="BW761">
        <v>0.25</v>
      </c>
      <c r="BX761" t="s">
        <v>1103</v>
      </c>
      <c r="BY761" t="s">
        <v>8064</v>
      </c>
      <c r="BZ761" t="s">
        <v>8065</v>
      </c>
      <c r="CA761" t="s">
        <v>8092</v>
      </c>
      <c r="CB761" t="s">
        <v>6448</v>
      </c>
      <c r="CD761" t="s">
        <v>8082</v>
      </c>
      <c r="CI761">
        <v>37.134459999999997</v>
      </c>
      <c r="CJ761">
        <v>-107.632801</v>
      </c>
      <c r="CN761" t="s">
        <v>1971</v>
      </c>
      <c r="CO761" t="s">
        <v>298</v>
      </c>
      <c r="CV761" t="s">
        <v>154</v>
      </c>
      <c r="CW761" t="s">
        <v>7872</v>
      </c>
      <c r="CX761" t="s">
        <v>1221</v>
      </c>
      <c r="DC761" s="15"/>
      <c r="DH761" t="s">
        <v>146</v>
      </c>
    </row>
    <row r="762" spans="1:112" x14ac:dyDescent="0.25">
      <c r="A762" t="s">
        <v>8064</v>
      </c>
      <c r="B762" t="s">
        <v>8065</v>
      </c>
      <c r="C762" t="s">
        <v>8106</v>
      </c>
      <c r="D762" t="s">
        <v>124</v>
      </c>
      <c r="E762" t="s">
        <v>125</v>
      </c>
      <c r="G762" s="15">
        <v>45649</v>
      </c>
      <c r="H762" t="s">
        <v>188</v>
      </c>
      <c r="I762" t="s">
        <v>128</v>
      </c>
      <c r="J762" s="15"/>
      <c r="T762" t="s">
        <v>8067</v>
      </c>
      <c r="V762" t="s">
        <v>8098</v>
      </c>
      <c r="AA762" t="s">
        <v>8069</v>
      </c>
      <c r="AB762" t="s">
        <v>8064</v>
      </c>
      <c r="AC762" t="s">
        <v>8069</v>
      </c>
      <c r="AD762" t="s">
        <v>1407</v>
      </c>
      <c r="AE762" t="s">
        <v>1544</v>
      </c>
      <c r="AF762" t="s">
        <v>137</v>
      </c>
      <c r="AG762" t="s">
        <v>138</v>
      </c>
      <c r="AI762" t="s">
        <v>406</v>
      </c>
      <c r="AK762" t="s">
        <v>140</v>
      </c>
      <c r="AM762" t="s">
        <v>141</v>
      </c>
      <c r="AZ762" t="s">
        <v>2762</v>
      </c>
      <c r="BA762" t="s">
        <v>1208</v>
      </c>
      <c r="BB762" t="s">
        <v>2763</v>
      </c>
      <c r="BC762" t="s">
        <v>2764</v>
      </c>
      <c r="BD762" t="s">
        <v>8070</v>
      </c>
      <c r="BE762" s="15">
        <v>45657</v>
      </c>
      <c r="BG762" t="s">
        <v>1721</v>
      </c>
      <c r="BH762">
        <v>5.0000000000000001E-4</v>
      </c>
      <c r="BI762" t="s">
        <v>406</v>
      </c>
      <c r="BJ762" s="15"/>
      <c r="BK762" t="s">
        <v>146</v>
      </c>
      <c r="BL762">
        <v>7</v>
      </c>
      <c r="BM762" s="16">
        <v>45649.75</v>
      </c>
      <c r="BO762" s="16"/>
      <c r="BP762" t="s">
        <v>407</v>
      </c>
      <c r="BQ762" t="s">
        <v>407</v>
      </c>
      <c r="BS762">
        <v>5.0000000000000001E-4</v>
      </c>
      <c r="BT762" t="b">
        <v>0</v>
      </c>
      <c r="BV762">
        <v>0.5</v>
      </c>
      <c r="BW762">
        <v>0.25</v>
      </c>
      <c r="BX762" t="s">
        <v>1103</v>
      </c>
      <c r="BY762" t="s">
        <v>8064</v>
      </c>
      <c r="BZ762" t="s">
        <v>8065</v>
      </c>
      <c r="CA762" t="s">
        <v>8099</v>
      </c>
      <c r="CB762" t="s">
        <v>6448</v>
      </c>
      <c r="CD762" t="s">
        <v>8082</v>
      </c>
      <c r="CI762">
        <v>37.134459999999997</v>
      </c>
      <c r="CJ762">
        <v>-107.632801</v>
      </c>
      <c r="CN762" t="s">
        <v>1971</v>
      </c>
      <c r="CO762" t="s">
        <v>298</v>
      </c>
      <c r="CV762" t="s">
        <v>154</v>
      </c>
      <c r="CW762" t="s">
        <v>7872</v>
      </c>
      <c r="CX762" t="s">
        <v>1221</v>
      </c>
      <c r="DC762" s="15"/>
      <c r="DH762" t="s">
        <v>146</v>
      </c>
    </row>
    <row r="763" spans="1:112" x14ac:dyDescent="0.25">
      <c r="A763" t="s">
        <v>8064</v>
      </c>
      <c r="B763" t="s">
        <v>8065</v>
      </c>
      <c r="C763" t="s">
        <v>8107</v>
      </c>
      <c r="D763" t="s">
        <v>124</v>
      </c>
      <c r="E763" t="s">
        <v>125</v>
      </c>
      <c r="G763" s="15">
        <v>45649</v>
      </c>
      <c r="H763" t="s">
        <v>424</v>
      </c>
      <c r="I763" t="s">
        <v>128</v>
      </c>
      <c r="J763" s="15"/>
      <c r="T763" t="s">
        <v>8067</v>
      </c>
      <c r="V763" t="s">
        <v>8101</v>
      </c>
      <c r="AA763" t="s">
        <v>8069</v>
      </c>
      <c r="AB763" t="s">
        <v>8064</v>
      </c>
      <c r="AC763" t="s">
        <v>8069</v>
      </c>
      <c r="AD763" t="s">
        <v>1407</v>
      </c>
      <c r="AE763" t="s">
        <v>1544</v>
      </c>
      <c r="AF763" t="s">
        <v>137</v>
      </c>
      <c r="AG763" t="s">
        <v>138</v>
      </c>
      <c r="AI763" t="s">
        <v>406</v>
      </c>
      <c r="AK763" t="s">
        <v>140</v>
      </c>
      <c r="AM763" t="s">
        <v>141</v>
      </c>
      <c r="AZ763" t="s">
        <v>2762</v>
      </c>
      <c r="BA763" t="s">
        <v>1208</v>
      </c>
      <c r="BB763" t="s">
        <v>2763</v>
      </c>
      <c r="BC763" t="s">
        <v>2764</v>
      </c>
      <c r="BD763" t="s">
        <v>8070</v>
      </c>
      <c r="BE763" s="15">
        <v>45657</v>
      </c>
      <c r="BG763" t="s">
        <v>1721</v>
      </c>
      <c r="BH763">
        <v>5.0000000000000001E-4</v>
      </c>
      <c r="BI763" t="s">
        <v>406</v>
      </c>
      <c r="BJ763" s="15"/>
      <c r="BK763" t="s">
        <v>146</v>
      </c>
      <c r="BL763">
        <v>7</v>
      </c>
      <c r="BM763" s="16">
        <v>45649.760416666701</v>
      </c>
      <c r="BO763" s="16"/>
      <c r="BP763" t="s">
        <v>407</v>
      </c>
      <c r="BQ763" t="s">
        <v>407</v>
      </c>
      <c r="BS763">
        <v>5.0000000000000001E-4</v>
      </c>
      <c r="BT763" t="b">
        <v>0</v>
      </c>
      <c r="BV763">
        <v>0.5</v>
      </c>
      <c r="BW763">
        <v>0.25</v>
      </c>
      <c r="BX763" t="s">
        <v>1103</v>
      </c>
      <c r="BY763" t="s">
        <v>8064</v>
      </c>
      <c r="BZ763" t="s">
        <v>8065</v>
      </c>
      <c r="CA763" t="s">
        <v>8102</v>
      </c>
      <c r="CB763" t="s">
        <v>6448</v>
      </c>
      <c r="CD763" t="s">
        <v>8082</v>
      </c>
      <c r="CI763">
        <v>37.134459999999997</v>
      </c>
      <c r="CJ763">
        <v>-107.632801</v>
      </c>
      <c r="CN763" t="s">
        <v>1971</v>
      </c>
      <c r="CO763" t="s">
        <v>298</v>
      </c>
      <c r="CV763" t="s">
        <v>154</v>
      </c>
      <c r="CW763" t="s">
        <v>7872</v>
      </c>
      <c r="CX763" t="s">
        <v>1221</v>
      </c>
      <c r="DC763" s="15"/>
      <c r="DH763" t="s">
        <v>146</v>
      </c>
    </row>
    <row r="764" spans="1:112" x14ac:dyDescent="0.25">
      <c r="A764" t="s">
        <v>8064</v>
      </c>
      <c r="B764" t="s">
        <v>8065</v>
      </c>
      <c r="C764" t="s">
        <v>8108</v>
      </c>
      <c r="D764" t="s">
        <v>124</v>
      </c>
      <c r="E764" t="s">
        <v>125</v>
      </c>
      <c r="G764" s="15">
        <v>45649</v>
      </c>
      <c r="H764" t="s">
        <v>127</v>
      </c>
      <c r="I764" t="s">
        <v>128</v>
      </c>
      <c r="J764" s="15"/>
      <c r="T764" t="s">
        <v>8067</v>
      </c>
      <c r="V764" t="s">
        <v>8084</v>
      </c>
      <c r="AA764" t="s">
        <v>8069</v>
      </c>
      <c r="AB764" t="s">
        <v>8064</v>
      </c>
      <c r="AC764" t="s">
        <v>8069</v>
      </c>
      <c r="AD764" t="s">
        <v>1407</v>
      </c>
      <c r="AE764" t="s">
        <v>1544</v>
      </c>
      <c r="AF764" t="s">
        <v>137</v>
      </c>
      <c r="AG764" t="s">
        <v>138</v>
      </c>
      <c r="AI764" t="s">
        <v>406</v>
      </c>
      <c r="AK764" t="s">
        <v>140</v>
      </c>
      <c r="AM764" t="s">
        <v>141</v>
      </c>
      <c r="AZ764" t="s">
        <v>2762</v>
      </c>
      <c r="BA764" t="s">
        <v>1208</v>
      </c>
      <c r="BB764" t="s">
        <v>2763</v>
      </c>
      <c r="BC764" t="s">
        <v>2764</v>
      </c>
      <c r="BD764" t="s">
        <v>8070</v>
      </c>
      <c r="BE764" s="15">
        <v>45657</v>
      </c>
      <c r="BG764" t="s">
        <v>1721</v>
      </c>
      <c r="BH764">
        <v>5.0000000000000001E-4</v>
      </c>
      <c r="BI764" t="s">
        <v>406</v>
      </c>
      <c r="BJ764" s="15"/>
      <c r="BK764" t="s">
        <v>146</v>
      </c>
      <c r="BL764">
        <v>7</v>
      </c>
      <c r="BM764" s="16">
        <v>45649.774305555598</v>
      </c>
      <c r="BO764" s="16"/>
      <c r="BP764" t="s">
        <v>407</v>
      </c>
      <c r="BQ764" t="s">
        <v>407</v>
      </c>
      <c r="BS764">
        <v>5.0000000000000001E-4</v>
      </c>
      <c r="BT764" t="b">
        <v>0</v>
      </c>
      <c r="BV764">
        <v>0.5</v>
      </c>
      <c r="BW764">
        <v>0.25</v>
      </c>
      <c r="BX764" t="s">
        <v>1103</v>
      </c>
      <c r="BY764" t="s">
        <v>8064</v>
      </c>
      <c r="BZ764" t="s">
        <v>8065</v>
      </c>
      <c r="CA764" t="s">
        <v>8085</v>
      </c>
      <c r="CB764" t="s">
        <v>6448</v>
      </c>
      <c r="CC764" t="s">
        <v>8086</v>
      </c>
      <c r="CD764" t="s">
        <v>8073</v>
      </c>
      <c r="CI764">
        <v>37.187030999999998</v>
      </c>
      <c r="CJ764">
        <v>-107.869928</v>
      </c>
      <c r="CN764" t="s">
        <v>1971</v>
      </c>
      <c r="CO764" t="s">
        <v>1216</v>
      </c>
      <c r="CV764" t="s">
        <v>154</v>
      </c>
      <c r="CW764" t="s">
        <v>7872</v>
      </c>
      <c r="CX764" t="s">
        <v>1221</v>
      </c>
      <c r="DC764" s="15"/>
      <c r="DH764" t="s">
        <v>146</v>
      </c>
    </row>
    <row r="765" spans="1:112" x14ac:dyDescent="0.25">
      <c r="A765" t="s">
        <v>7995</v>
      </c>
      <c r="B765" t="s">
        <v>7996</v>
      </c>
      <c r="C765" t="s">
        <v>8109</v>
      </c>
      <c r="D765" t="s">
        <v>124</v>
      </c>
      <c r="E765" t="s">
        <v>125</v>
      </c>
      <c r="G765" s="15">
        <v>43181</v>
      </c>
      <c r="J765" s="15"/>
      <c r="T765" t="s">
        <v>7998</v>
      </c>
      <c r="V765" t="s">
        <v>8012</v>
      </c>
      <c r="AA765" t="s">
        <v>8110</v>
      </c>
      <c r="AB765" t="s">
        <v>7995</v>
      </c>
      <c r="AC765" t="s">
        <v>8111</v>
      </c>
      <c r="AD765" t="s">
        <v>1407</v>
      </c>
      <c r="AE765" t="s">
        <v>1544</v>
      </c>
      <c r="AF765" t="s">
        <v>137</v>
      </c>
      <c r="AG765" t="s">
        <v>138</v>
      </c>
      <c r="AI765" t="s">
        <v>139</v>
      </c>
      <c r="AK765" t="s">
        <v>140</v>
      </c>
      <c r="AM765" t="s">
        <v>141</v>
      </c>
      <c r="AZ765" t="s">
        <v>6444</v>
      </c>
      <c r="BA765" t="s">
        <v>1208</v>
      </c>
      <c r="BB765" t="s">
        <v>6445</v>
      </c>
      <c r="BC765" t="s">
        <v>6446</v>
      </c>
      <c r="BE765" s="15">
        <v>43186</v>
      </c>
      <c r="BG765" t="s">
        <v>3117</v>
      </c>
      <c r="BH765">
        <v>0.5</v>
      </c>
      <c r="BI765" t="s">
        <v>139</v>
      </c>
      <c r="BJ765" s="15"/>
      <c r="BK765" t="s">
        <v>146</v>
      </c>
      <c r="BM765" s="16"/>
      <c r="BO765" s="16"/>
      <c r="BP765" t="s">
        <v>147</v>
      </c>
      <c r="BQ765" t="s">
        <v>147</v>
      </c>
      <c r="BS765">
        <v>0.5</v>
      </c>
      <c r="BT765" t="b">
        <v>0</v>
      </c>
      <c r="BV765">
        <v>0.5</v>
      </c>
      <c r="BW765">
        <v>0.25</v>
      </c>
      <c r="BX765" t="s">
        <v>1103</v>
      </c>
      <c r="BY765" t="s">
        <v>7995</v>
      </c>
      <c r="BZ765" t="s">
        <v>7996</v>
      </c>
      <c r="CA765" t="s">
        <v>8013</v>
      </c>
      <c r="CB765" t="s">
        <v>7993</v>
      </c>
      <c r="CD765" t="s">
        <v>8003</v>
      </c>
      <c r="CI765">
        <v>34.593416699999999</v>
      </c>
      <c r="CJ765">
        <v>-120.0937167</v>
      </c>
      <c r="CN765" t="s">
        <v>1971</v>
      </c>
      <c r="CO765" t="s">
        <v>298</v>
      </c>
      <c r="CV765" t="s">
        <v>154</v>
      </c>
      <c r="CW765" t="s">
        <v>6140</v>
      </c>
      <c r="CX765" t="s">
        <v>8004</v>
      </c>
      <c r="DC765" s="15"/>
      <c r="DH765" t="s">
        <v>146</v>
      </c>
    </row>
    <row r="766" spans="1:112" x14ac:dyDescent="0.25">
      <c r="A766" t="s">
        <v>7995</v>
      </c>
      <c r="B766" t="s">
        <v>7996</v>
      </c>
      <c r="C766" t="s">
        <v>8112</v>
      </c>
      <c r="D766" t="s">
        <v>124</v>
      </c>
      <c r="E766" t="s">
        <v>125</v>
      </c>
      <c r="G766" s="15">
        <v>44931</v>
      </c>
      <c r="J766" s="15"/>
      <c r="T766" t="s">
        <v>7998</v>
      </c>
      <c r="V766" t="s">
        <v>8012</v>
      </c>
      <c r="AA766" t="s">
        <v>8110</v>
      </c>
      <c r="AB766" t="s">
        <v>7995</v>
      </c>
      <c r="AC766" t="s">
        <v>8111</v>
      </c>
      <c r="AD766" t="s">
        <v>1407</v>
      </c>
      <c r="AE766" t="s">
        <v>1544</v>
      </c>
      <c r="AF766" t="s">
        <v>137</v>
      </c>
      <c r="AG766" t="s">
        <v>138</v>
      </c>
      <c r="AI766" t="s">
        <v>139</v>
      </c>
      <c r="AK766" t="s">
        <v>140</v>
      </c>
      <c r="AM766" t="s">
        <v>141</v>
      </c>
      <c r="AZ766" t="s">
        <v>6444</v>
      </c>
      <c r="BA766" t="s">
        <v>1208</v>
      </c>
      <c r="BB766" t="s">
        <v>6445</v>
      </c>
      <c r="BC766" t="s">
        <v>6446</v>
      </c>
      <c r="BE766" s="15">
        <v>44935</v>
      </c>
      <c r="BG766" t="s">
        <v>3117</v>
      </c>
      <c r="BH766">
        <v>0.5</v>
      </c>
      <c r="BI766" t="s">
        <v>139</v>
      </c>
      <c r="BJ766" s="15"/>
      <c r="BK766" t="s">
        <v>146</v>
      </c>
      <c r="BM766" s="16"/>
      <c r="BO766" s="16"/>
      <c r="BP766" t="s">
        <v>147</v>
      </c>
      <c r="BQ766" t="s">
        <v>147</v>
      </c>
      <c r="BS766">
        <v>0.5</v>
      </c>
      <c r="BT766" t="b">
        <v>0</v>
      </c>
      <c r="BV766">
        <v>0.5</v>
      </c>
      <c r="BW766">
        <v>0.25</v>
      </c>
      <c r="BX766" t="s">
        <v>1103</v>
      </c>
      <c r="BY766" t="s">
        <v>7995</v>
      </c>
      <c r="BZ766" t="s">
        <v>7996</v>
      </c>
      <c r="CA766" t="s">
        <v>8013</v>
      </c>
      <c r="CB766" t="s">
        <v>7993</v>
      </c>
      <c r="CD766" t="s">
        <v>8003</v>
      </c>
      <c r="CI766">
        <v>34.593416699999999</v>
      </c>
      <c r="CJ766">
        <v>-120.0937167</v>
      </c>
      <c r="CN766" t="s">
        <v>1971</v>
      </c>
      <c r="CO766" t="s">
        <v>298</v>
      </c>
      <c r="CV766" t="s">
        <v>154</v>
      </c>
      <c r="CW766" t="s">
        <v>6140</v>
      </c>
      <c r="CX766" t="s">
        <v>8004</v>
      </c>
      <c r="DC766" s="15"/>
      <c r="DH766" t="s">
        <v>146</v>
      </c>
    </row>
    <row r="767" spans="1:112" x14ac:dyDescent="0.25">
      <c r="A767" t="s">
        <v>8113</v>
      </c>
      <c r="B767" t="s">
        <v>8114</v>
      </c>
      <c r="C767" t="s">
        <v>8115</v>
      </c>
      <c r="D767" t="s">
        <v>124</v>
      </c>
      <c r="E767" t="s">
        <v>125</v>
      </c>
      <c r="G767" s="15">
        <v>43662</v>
      </c>
      <c r="J767" s="15"/>
      <c r="T767" t="s">
        <v>8116</v>
      </c>
      <c r="V767" t="s">
        <v>8117</v>
      </c>
      <c r="AA767" t="s">
        <v>8118</v>
      </c>
      <c r="AB767" t="s">
        <v>8113</v>
      </c>
      <c r="AC767" t="s">
        <v>8119</v>
      </c>
      <c r="AD767" t="s">
        <v>1407</v>
      </c>
      <c r="AE767" t="s">
        <v>1544</v>
      </c>
      <c r="AF767" t="s">
        <v>137</v>
      </c>
      <c r="AG767" t="s">
        <v>6009</v>
      </c>
      <c r="AI767" t="s">
        <v>139</v>
      </c>
      <c r="AK767" t="s">
        <v>283</v>
      </c>
      <c r="AM767" t="s">
        <v>141</v>
      </c>
      <c r="AZ767" t="s">
        <v>8113</v>
      </c>
      <c r="BA767" t="s">
        <v>8113</v>
      </c>
      <c r="BB767" t="s">
        <v>8120</v>
      </c>
      <c r="BD767" t="s">
        <v>7716</v>
      </c>
      <c r="BE767" s="15"/>
      <c r="BG767" t="s">
        <v>1968</v>
      </c>
      <c r="BH767">
        <v>0.5</v>
      </c>
      <c r="BI767" t="s">
        <v>139</v>
      </c>
      <c r="BJ767" s="15"/>
      <c r="BK767" t="s">
        <v>146</v>
      </c>
      <c r="BM767" s="16"/>
      <c r="BO767" s="16"/>
      <c r="BP767" t="s">
        <v>147</v>
      </c>
      <c r="BQ767" t="s">
        <v>147</v>
      </c>
      <c r="BS767">
        <v>0.5</v>
      </c>
      <c r="BT767" t="b">
        <v>0</v>
      </c>
      <c r="BV767">
        <v>0.5</v>
      </c>
      <c r="BW767">
        <v>0.25</v>
      </c>
      <c r="BX767" t="s">
        <v>1103</v>
      </c>
      <c r="BY767" t="s">
        <v>8113</v>
      </c>
      <c r="BZ767" t="s">
        <v>8114</v>
      </c>
      <c r="CA767" t="s">
        <v>8121</v>
      </c>
      <c r="CB767" t="s">
        <v>6448</v>
      </c>
      <c r="CC767" t="s">
        <v>8122</v>
      </c>
      <c r="CD767" t="s">
        <v>8123</v>
      </c>
      <c r="CI767">
        <v>36.836870500000003</v>
      </c>
      <c r="CJ767">
        <v>-118.22271979999999</v>
      </c>
      <c r="CN767" t="s">
        <v>1971</v>
      </c>
      <c r="CO767" t="s">
        <v>153</v>
      </c>
      <c r="CV767" t="s">
        <v>154</v>
      </c>
      <c r="CW767" t="s">
        <v>6140</v>
      </c>
      <c r="CX767" t="s">
        <v>1596</v>
      </c>
      <c r="DC767" s="15"/>
      <c r="DH767" t="s">
        <v>146</v>
      </c>
    </row>
    <row r="768" spans="1:112" x14ac:dyDescent="0.25">
      <c r="A768" t="s">
        <v>7995</v>
      </c>
      <c r="B768" t="s">
        <v>7996</v>
      </c>
      <c r="C768" t="s">
        <v>8124</v>
      </c>
      <c r="D768" t="s">
        <v>124</v>
      </c>
      <c r="E768" t="s">
        <v>125</v>
      </c>
      <c r="G768" s="15">
        <v>43482</v>
      </c>
      <c r="J768" s="15"/>
      <c r="T768" t="s">
        <v>7998</v>
      </c>
      <c r="V768" t="s">
        <v>8006</v>
      </c>
      <c r="AA768" t="s">
        <v>8110</v>
      </c>
      <c r="AB768" t="s">
        <v>7995</v>
      </c>
      <c r="AC768" t="s">
        <v>8111</v>
      </c>
      <c r="AD768" t="s">
        <v>1407</v>
      </c>
      <c r="AE768" t="s">
        <v>1544</v>
      </c>
      <c r="AF768" t="s">
        <v>137</v>
      </c>
      <c r="AG768" t="s">
        <v>138</v>
      </c>
      <c r="AI768" t="s">
        <v>139</v>
      </c>
      <c r="AK768" t="s">
        <v>140</v>
      </c>
      <c r="AM768" t="s">
        <v>141</v>
      </c>
      <c r="AZ768" t="s">
        <v>6444</v>
      </c>
      <c r="BA768" t="s">
        <v>1208</v>
      </c>
      <c r="BB768" t="s">
        <v>6445</v>
      </c>
      <c r="BC768" t="s">
        <v>6446</v>
      </c>
      <c r="BE768" s="15">
        <v>43487</v>
      </c>
      <c r="BG768" t="s">
        <v>3117</v>
      </c>
      <c r="BH768">
        <v>0.5</v>
      </c>
      <c r="BI768" t="s">
        <v>139</v>
      </c>
      <c r="BJ768" s="15"/>
      <c r="BK768" t="s">
        <v>146</v>
      </c>
      <c r="BM768" s="16"/>
      <c r="BO768" s="16"/>
      <c r="BP768" t="s">
        <v>147</v>
      </c>
      <c r="BQ768" t="s">
        <v>147</v>
      </c>
      <c r="BS768">
        <v>0.5</v>
      </c>
      <c r="BT768" t="b">
        <v>0</v>
      </c>
      <c r="BV768">
        <v>0.5</v>
      </c>
      <c r="BW768">
        <v>0.25</v>
      </c>
      <c r="BX768" t="s">
        <v>1103</v>
      </c>
      <c r="BY768" t="s">
        <v>7995</v>
      </c>
      <c r="BZ768" t="s">
        <v>7996</v>
      </c>
      <c r="CA768" t="s">
        <v>8007</v>
      </c>
      <c r="CB768" t="s">
        <v>6937</v>
      </c>
      <c r="CD768" t="s">
        <v>8003</v>
      </c>
      <c r="CI768">
        <v>34.60745</v>
      </c>
      <c r="CJ768">
        <v>-120.08871670000001</v>
      </c>
      <c r="CN768" t="s">
        <v>1971</v>
      </c>
      <c r="CO768" t="s">
        <v>298</v>
      </c>
      <c r="CV768" t="s">
        <v>154</v>
      </c>
      <c r="CW768" t="s">
        <v>6140</v>
      </c>
      <c r="CX768" t="s">
        <v>8004</v>
      </c>
      <c r="DC768" s="15"/>
      <c r="DH768" t="s">
        <v>146</v>
      </c>
    </row>
    <row r="769" spans="1:112" x14ac:dyDescent="0.25">
      <c r="A769" t="s">
        <v>7995</v>
      </c>
      <c r="B769" t="s">
        <v>7996</v>
      </c>
      <c r="C769" t="s">
        <v>8125</v>
      </c>
      <c r="D769" t="s">
        <v>124</v>
      </c>
      <c r="E769" t="s">
        <v>125</v>
      </c>
      <c r="G769" s="15">
        <v>42755</v>
      </c>
      <c r="J769" s="15"/>
      <c r="T769" t="s">
        <v>7998</v>
      </c>
      <c r="V769" t="s">
        <v>8006</v>
      </c>
      <c r="AA769" t="s">
        <v>8110</v>
      </c>
      <c r="AB769" t="s">
        <v>7995</v>
      </c>
      <c r="AC769" t="s">
        <v>8111</v>
      </c>
      <c r="AD769" t="s">
        <v>1407</v>
      </c>
      <c r="AE769" t="s">
        <v>1544</v>
      </c>
      <c r="AF769" t="s">
        <v>137</v>
      </c>
      <c r="AG769" t="s">
        <v>138</v>
      </c>
      <c r="AI769" t="s">
        <v>139</v>
      </c>
      <c r="AK769" t="s">
        <v>140</v>
      </c>
      <c r="AM769" t="s">
        <v>141</v>
      </c>
      <c r="AZ769" t="s">
        <v>6444</v>
      </c>
      <c r="BA769" t="s">
        <v>1208</v>
      </c>
      <c r="BB769" t="s">
        <v>6445</v>
      </c>
      <c r="BC769" t="s">
        <v>6446</v>
      </c>
      <c r="BE769" s="15">
        <v>42758</v>
      </c>
      <c r="BG769" t="s">
        <v>3117</v>
      </c>
      <c r="BH769">
        <v>0.5</v>
      </c>
      <c r="BI769" t="s">
        <v>139</v>
      </c>
      <c r="BJ769" s="15"/>
      <c r="BK769" t="s">
        <v>146</v>
      </c>
      <c r="BM769" s="16"/>
      <c r="BO769" s="16"/>
      <c r="BP769" t="s">
        <v>147</v>
      </c>
      <c r="BQ769" t="s">
        <v>147</v>
      </c>
      <c r="BS769">
        <v>0.5</v>
      </c>
      <c r="BT769" t="b">
        <v>0</v>
      </c>
      <c r="BV769">
        <v>0.5</v>
      </c>
      <c r="BW769">
        <v>0.25</v>
      </c>
      <c r="BX769" t="s">
        <v>1103</v>
      </c>
      <c r="BY769" t="s">
        <v>7995</v>
      </c>
      <c r="BZ769" t="s">
        <v>7996</v>
      </c>
      <c r="CA769" t="s">
        <v>8007</v>
      </c>
      <c r="CB769" t="s">
        <v>6937</v>
      </c>
      <c r="CD769" t="s">
        <v>8003</v>
      </c>
      <c r="CI769">
        <v>34.60745</v>
      </c>
      <c r="CJ769">
        <v>-120.08871670000001</v>
      </c>
      <c r="CN769" t="s">
        <v>1971</v>
      </c>
      <c r="CO769" t="s">
        <v>298</v>
      </c>
      <c r="CV769" t="s">
        <v>154</v>
      </c>
      <c r="CW769" t="s">
        <v>6140</v>
      </c>
      <c r="CX769" t="s">
        <v>8004</v>
      </c>
      <c r="DC769" s="15"/>
      <c r="DH769" t="s">
        <v>146</v>
      </c>
    </row>
    <row r="770" spans="1:112" x14ac:dyDescent="0.25">
      <c r="A770" t="s">
        <v>7995</v>
      </c>
      <c r="B770" t="s">
        <v>7996</v>
      </c>
      <c r="C770" t="s">
        <v>8126</v>
      </c>
      <c r="D770" t="s">
        <v>124</v>
      </c>
      <c r="E770" t="s">
        <v>125</v>
      </c>
      <c r="G770" s="15">
        <v>43482</v>
      </c>
      <c r="J770" s="15"/>
      <c r="T770" t="s">
        <v>7998</v>
      </c>
      <c r="V770" t="s">
        <v>8009</v>
      </c>
      <c r="AA770" t="s">
        <v>8110</v>
      </c>
      <c r="AB770" t="s">
        <v>7995</v>
      </c>
      <c r="AC770" t="s">
        <v>8111</v>
      </c>
      <c r="AD770" t="s">
        <v>1407</v>
      </c>
      <c r="AE770" t="s">
        <v>1544</v>
      </c>
      <c r="AF770" t="s">
        <v>137</v>
      </c>
      <c r="AG770" t="s">
        <v>138</v>
      </c>
      <c r="AI770" t="s">
        <v>139</v>
      </c>
      <c r="AK770" t="s">
        <v>140</v>
      </c>
      <c r="AM770" t="s">
        <v>141</v>
      </c>
      <c r="AZ770" t="s">
        <v>6444</v>
      </c>
      <c r="BA770" t="s">
        <v>1208</v>
      </c>
      <c r="BB770" t="s">
        <v>6445</v>
      </c>
      <c r="BC770" t="s">
        <v>6446</v>
      </c>
      <c r="BE770" s="15">
        <v>43487</v>
      </c>
      <c r="BG770" t="s">
        <v>3117</v>
      </c>
      <c r="BH770">
        <v>0.5</v>
      </c>
      <c r="BI770" t="s">
        <v>139</v>
      </c>
      <c r="BJ770" s="15"/>
      <c r="BK770" t="s">
        <v>146</v>
      </c>
      <c r="BM770" s="16"/>
      <c r="BO770" s="16"/>
      <c r="BP770" t="s">
        <v>147</v>
      </c>
      <c r="BQ770" t="s">
        <v>147</v>
      </c>
      <c r="BS770">
        <v>0.5</v>
      </c>
      <c r="BT770" t="b">
        <v>0</v>
      </c>
      <c r="BV770">
        <v>0.5</v>
      </c>
      <c r="BW770">
        <v>0.25</v>
      </c>
      <c r="BX770" t="s">
        <v>1103</v>
      </c>
      <c r="BY770" t="s">
        <v>7995</v>
      </c>
      <c r="BZ770" t="s">
        <v>7996</v>
      </c>
      <c r="CA770" t="s">
        <v>8010</v>
      </c>
      <c r="CB770" t="s">
        <v>7993</v>
      </c>
      <c r="CD770" t="s">
        <v>8003</v>
      </c>
      <c r="CI770">
        <v>34.606616699999996</v>
      </c>
      <c r="CJ770">
        <v>-120.0898667</v>
      </c>
      <c r="CN770" t="s">
        <v>1971</v>
      </c>
      <c r="CO770" t="s">
        <v>298</v>
      </c>
      <c r="CV770" t="s">
        <v>154</v>
      </c>
      <c r="CW770" t="s">
        <v>6140</v>
      </c>
      <c r="CX770" t="s">
        <v>8004</v>
      </c>
      <c r="DC770" s="15"/>
      <c r="DH770" t="s">
        <v>146</v>
      </c>
    </row>
    <row r="771" spans="1:112" x14ac:dyDescent="0.25">
      <c r="A771" t="s">
        <v>7995</v>
      </c>
      <c r="B771" t="s">
        <v>7996</v>
      </c>
      <c r="C771" t="s">
        <v>8127</v>
      </c>
      <c r="D771" t="s">
        <v>124</v>
      </c>
      <c r="E771" t="s">
        <v>125</v>
      </c>
      <c r="G771" s="15">
        <v>43906</v>
      </c>
      <c r="J771" s="15"/>
      <c r="T771" t="s">
        <v>7998</v>
      </c>
      <c r="V771" t="s">
        <v>8012</v>
      </c>
      <c r="AA771" t="s">
        <v>8110</v>
      </c>
      <c r="AB771" t="s">
        <v>7995</v>
      </c>
      <c r="AC771" t="s">
        <v>8111</v>
      </c>
      <c r="AD771" t="s">
        <v>1407</v>
      </c>
      <c r="AE771" t="s">
        <v>1544</v>
      </c>
      <c r="AF771" t="s">
        <v>137</v>
      </c>
      <c r="AG771" t="s">
        <v>138</v>
      </c>
      <c r="AI771" t="s">
        <v>139</v>
      </c>
      <c r="AK771" t="s">
        <v>140</v>
      </c>
      <c r="AM771" t="s">
        <v>141</v>
      </c>
      <c r="AZ771" t="s">
        <v>6444</v>
      </c>
      <c r="BA771" t="s">
        <v>1208</v>
      </c>
      <c r="BB771" t="s">
        <v>6445</v>
      </c>
      <c r="BC771" t="s">
        <v>6446</v>
      </c>
      <c r="BE771" s="15">
        <v>43909</v>
      </c>
      <c r="BG771" t="s">
        <v>3117</v>
      </c>
      <c r="BH771">
        <v>0.5</v>
      </c>
      <c r="BI771" t="s">
        <v>139</v>
      </c>
      <c r="BJ771" s="15"/>
      <c r="BK771" t="s">
        <v>146</v>
      </c>
      <c r="BM771" s="16"/>
      <c r="BO771" s="16"/>
      <c r="BP771" t="s">
        <v>147</v>
      </c>
      <c r="BQ771" t="s">
        <v>147</v>
      </c>
      <c r="BS771">
        <v>0.5</v>
      </c>
      <c r="BT771" t="b">
        <v>0</v>
      </c>
      <c r="BV771">
        <v>0.5</v>
      </c>
      <c r="BW771">
        <v>0.25</v>
      </c>
      <c r="BX771" t="s">
        <v>1103</v>
      </c>
      <c r="BY771" t="s">
        <v>7995</v>
      </c>
      <c r="BZ771" t="s">
        <v>7996</v>
      </c>
      <c r="CA771" t="s">
        <v>8013</v>
      </c>
      <c r="CB771" t="s">
        <v>7993</v>
      </c>
      <c r="CD771" t="s">
        <v>8003</v>
      </c>
      <c r="CI771">
        <v>34.593416699999999</v>
      </c>
      <c r="CJ771">
        <v>-120.0937167</v>
      </c>
      <c r="CN771" t="s">
        <v>1971</v>
      </c>
      <c r="CO771" t="s">
        <v>298</v>
      </c>
      <c r="CV771" t="s">
        <v>154</v>
      </c>
      <c r="CW771" t="s">
        <v>6140</v>
      </c>
      <c r="CX771" t="s">
        <v>8004</v>
      </c>
      <c r="DC771" s="15"/>
      <c r="DH771" t="s">
        <v>146</v>
      </c>
    </row>
    <row r="772" spans="1:112" x14ac:dyDescent="0.25">
      <c r="A772" t="s">
        <v>8113</v>
      </c>
      <c r="B772" t="s">
        <v>8114</v>
      </c>
      <c r="C772" t="s">
        <v>8128</v>
      </c>
      <c r="D772" t="s">
        <v>124</v>
      </c>
      <c r="E772" t="s">
        <v>125</v>
      </c>
      <c r="G772" s="15">
        <v>43647</v>
      </c>
      <c r="J772" s="15"/>
      <c r="T772" t="s">
        <v>8116</v>
      </c>
      <c r="V772" t="s">
        <v>8129</v>
      </c>
      <c r="AA772" t="s">
        <v>8118</v>
      </c>
      <c r="AB772" t="s">
        <v>8113</v>
      </c>
      <c r="AC772" t="s">
        <v>8119</v>
      </c>
      <c r="AD772" t="s">
        <v>1407</v>
      </c>
      <c r="AE772" t="s">
        <v>1544</v>
      </c>
      <c r="AF772" t="s">
        <v>137</v>
      </c>
      <c r="AG772" t="s">
        <v>6009</v>
      </c>
      <c r="AI772" t="s">
        <v>139</v>
      </c>
      <c r="AK772" t="s">
        <v>283</v>
      </c>
      <c r="AM772" t="s">
        <v>141</v>
      </c>
      <c r="AZ772" t="s">
        <v>8113</v>
      </c>
      <c r="BA772" t="s">
        <v>8113</v>
      </c>
      <c r="BB772" t="s">
        <v>8120</v>
      </c>
      <c r="BD772" t="s">
        <v>7716</v>
      </c>
      <c r="BE772" s="15"/>
      <c r="BG772" t="s">
        <v>1968</v>
      </c>
      <c r="BH772">
        <v>0.5</v>
      </c>
      <c r="BI772" t="s">
        <v>139</v>
      </c>
      <c r="BJ772" s="15"/>
      <c r="BK772" t="s">
        <v>146</v>
      </c>
      <c r="BM772" s="16"/>
      <c r="BO772" s="16"/>
      <c r="BP772" t="s">
        <v>147</v>
      </c>
      <c r="BQ772" t="s">
        <v>147</v>
      </c>
      <c r="BS772">
        <v>0.5</v>
      </c>
      <c r="BT772" t="b">
        <v>0</v>
      </c>
      <c r="BV772">
        <v>0.5</v>
      </c>
      <c r="BW772">
        <v>0.25</v>
      </c>
      <c r="BX772" t="s">
        <v>1103</v>
      </c>
      <c r="BY772" t="s">
        <v>8113</v>
      </c>
      <c r="BZ772" t="s">
        <v>8114</v>
      </c>
      <c r="CA772" t="s">
        <v>8130</v>
      </c>
      <c r="CB772" t="s">
        <v>6448</v>
      </c>
      <c r="CC772" t="s">
        <v>8131</v>
      </c>
      <c r="CD772" t="s">
        <v>8123</v>
      </c>
      <c r="CI772">
        <v>36.835011860000002</v>
      </c>
      <c r="CJ772">
        <v>-118.226978</v>
      </c>
      <c r="CN772" t="s">
        <v>1971</v>
      </c>
      <c r="CO772" t="s">
        <v>153</v>
      </c>
      <c r="CV772" t="s">
        <v>154</v>
      </c>
      <c r="CW772" t="s">
        <v>6140</v>
      </c>
      <c r="CX772" t="s">
        <v>1596</v>
      </c>
      <c r="DC772" s="15"/>
      <c r="DH772" t="s">
        <v>146</v>
      </c>
    </row>
    <row r="773" spans="1:112" x14ac:dyDescent="0.25">
      <c r="A773" t="s">
        <v>7995</v>
      </c>
      <c r="B773" t="s">
        <v>7996</v>
      </c>
      <c r="C773" t="s">
        <v>8132</v>
      </c>
      <c r="D773" t="s">
        <v>124</v>
      </c>
      <c r="E773" t="s">
        <v>125</v>
      </c>
      <c r="G773" s="15">
        <v>44931</v>
      </c>
      <c r="J773" s="15"/>
      <c r="T773" t="s">
        <v>7998</v>
      </c>
      <c r="V773" t="s">
        <v>8009</v>
      </c>
      <c r="AA773" t="s">
        <v>8110</v>
      </c>
      <c r="AB773" t="s">
        <v>7995</v>
      </c>
      <c r="AC773" t="s">
        <v>8111</v>
      </c>
      <c r="AD773" t="s">
        <v>1407</v>
      </c>
      <c r="AE773" t="s">
        <v>1544</v>
      </c>
      <c r="AF773" t="s">
        <v>137</v>
      </c>
      <c r="AG773" t="s">
        <v>138</v>
      </c>
      <c r="AI773" t="s">
        <v>139</v>
      </c>
      <c r="AK773" t="s">
        <v>140</v>
      </c>
      <c r="AM773" t="s">
        <v>141</v>
      </c>
      <c r="AZ773" t="s">
        <v>6444</v>
      </c>
      <c r="BA773" t="s">
        <v>1208</v>
      </c>
      <c r="BB773" t="s">
        <v>6445</v>
      </c>
      <c r="BC773" t="s">
        <v>6446</v>
      </c>
      <c r="BE773" s="15">
        <v>44935</v>
      </c>
      <c r="BG773" t="s">
        <v>3117</v>
      </c>
      <c r="BH773">
        <v>0.5</v>
      </c>
      <c r="BI773" t="s">
        <v>139</v>
      </c>
      <c r="BJ773" s="15"/>
      <c r="BK773" t="s">
        <v>146</v>
      </c>
      <c r="BM773" s="16"/>
      <c r="BO773" s="16"/>
      <c r="BP773" t="s">
        <v>147</v>
      </c>
      <c r="BQ773" t="s">
        <v>147</v>
      </c>
      <c r="BS773">
        <v>0.5</v>
      </c>
      <c r="BT773" t="b">
        <v>0</v>
      </c>
      <c r="BV773">
        <v>0.5</v>
      </c>
      <c r="BW773">
        <v>0.25</v>
      </c>
      <c r="BX773" t="s">
        <v>1103</v>
      </c>
      <c r="BY773" t="s">
        <v>7995</v>
      </c>
      <c r="BZ773" t="s">
        <v>7996</v>
      </c>
      <c r="CA773" t="s">
        <v>8010</v>
      </c>
      <c r="CB773" t="s">
        <v>7993</v>
      </c>
      <c r="CD773" t="s">
        <v>8003</v>
      </c>
      <c r="CI773">
        <v>34.606616699999996</v>
      </c>
      <c r="CJ773">
        <v>-120.0898667</v>
      </c>
      <c r="CN773" t="s">
        <v>1971</v>
      </c>
      <c r="CO773" t="s">
        <v>298</v>
      </c>
      <c r="CV773" t="s">
        <v>154</v>
      </c>
      <c r="CW773" t="s">
        <v>6140</v>
      </c>
      <c r="CX773" t="s">
        <v>8004</v>
      </c>
      <c r="DC773" s="15"/>
      <c r="DH773" t="s">
        <v>146</v>
      </c>
    </row>
    <row r="774" spans="1:112" x14ac:dyDescent="0.25">
      <c r="A774" t="s">
        <v>7995</v>
      </c>
      <c r="B774" t="s">
        <v>7996</v>
      </c>
      <c r="C774" t="s">
        <v>8133</v>
      </c>
      <c r="D774" t="s">
        <v>124</v>
      </c>
      <c r="E774" t="s">
        <v>125</v>
      </c>
      <c r="G774" s="15">
        <v>42755</v>
      </c>
      <c r="J774" s="15"/>
      <c r="T774" t="s">
        <v>7998</v>
      </c>
      <c r="V774" t="s">
        <v>8012</v>
      </c>
      <c r="AA774" t="s">
        <v>8110</v>
      </c>
      <c r="AB774" t="s">
        <v>7995</v>
      </c>
      <c r="AC774" t="s">
        <v>8111</v>
      </c>
      <c r="AD774" t="s">
        <v>1407</v>
      </c>
      <c r="AE774" t="s">
        <v>1544</v>
      </c>
      <c r="AF774" t="s">
        <v>137</v>
      </c>
      <c r="AG774" t="s">
        <v>138</v>
      </c>
      <c r="AI774" t="s">
        <v>139</v>
      </c>
      <c r="AK774" t="s">
        <v>140</v>
      </c>
      <c r="AM774" t="s">
        <v>141</v>
      </c>
      <c r="AZ774" t="s">
        <v>6444</v>
      </c>
      <c r="BA774" t="s">
        <v>1208</v>
      </c>
      <c r="BB774" t="s">
        <v>6445</v>
      </c>
      <c r="BC774" t="s">
        <v>6446</v>
      </c>
      <c r="BE774" s="15">
        <v>42758</v>
      </c>
      <c r="BG774" t="s">
        <v>3117</v>
      </c>
      <c r="BH774">
        <v>0.5</v>
      </c>
      <c r="BI774" t="s">
        <v>139</v>
      </c>
      <c r="BJ774" s="15"/>
      <c r="BK774" t="s">
        <v>146</v>
      </c>
      <c r="BM774" s="16"/>
      <c r="BO774" s="16"/>
      <c r="BP774" t="s">
        <v>147</v>
      </c>
      <c r="BQ774" t="s">
        <v>147</v>
      </c>
      <c r="BS774">
        <v>0.5</v>
      </c>
      <c r="BT774" t="b">
        <v>0</v>
      </c>
      <c r="BV774">
        <v>0.5</v>
      </c>
      <c r="BW774">
        <v>0.25</v>
      </c>
      <c r="BX774" t="s">
        <v>1103</v>
      </c>
      <c r="BY774" t="s">
        <v>7995</v>
      </c>
      <c r="BZ774" t="s">
        <v>7996</v>
      </c>
      <c r="CA774" t="s">
        <v>8013</v>
      </c>
      <c r="CB774" t="s">
        <v>7993</v>
      </c>
      <c r="CD774" t="s">
        <v>8003</v>
      </c>
      <c r="CI774">
        <v>34.593416699999999</v>
      </c>
      <c r="CJ774">
        <v>-120.0937167</v>
      </c>
      <c r="CN774" t="s">
        <v>1971</v>
      </c>
      <c r="CO774" t="s">
        <v>298</v>
      </c>
      <c r="CV774" t="s">
        <v>154</v>
      </c>
      <c r="CW774" t="s">
        <v>6140</v>
      </c>
      <c r="CX774" t="s">
        <v>8004</v>
      </c>
      <c r="DC774" s="15"/>
      <c r="DH774" t="s">
        <v>146</v>
      </c>
    </row>
    <row r="775" spans="1:112" x14ac:dyDescent="0.25">
      <c r="A775" t="s">
        <v>7995</v>
      </c>
      <c r="B775" t="s">
        <v>7996</v>
      </c>
      <c r="C775" t="s">
        <v>8134</v>
      </c>
      <c r="D775" t="s">
        <v>124</v>
      </c>
      <c r="E775" t="s">
        <v>125</v>
      </c>
      <c r="G775" s="15">
        <v>43482</v>
      </c>
      <c r="J775" s="15"/>
      <c r="T775" t="s">
        <v>7998</v>
      </c>
      <c r="V775" t="s">
        <v>8012</v>
      </c>
      <c r="AA775" t="s">
        <v>8110</v>
      </c>
      <c r="AB775" t="s">
        <v>7995</v>
      </c>
      <c r="AC775" t="s">
        <v>8111</v>
      </c>
      <c r="AD775" t="s">
        <v>1407</v>
      </c>
      <c r="AE775" t="s">
        <v>1544</v>
      </c>
      <c r="AF775" t="s">
        <v>137</v>
      </c>
      <c r="AG775" t="s">
        <v>138</v>
      </c>
      <c r="AI775" t="s">
        <v>139</v>
      </c>
      <c r="AK775" t="s">
        <v>140</v>
      </c>
      <c r="AM775" t="s">
        <v>141</v>
      </c>
      <c r="AZ775" t="s">
        <v>6444</v>
      </c>
      <c r="BA775" t="s">
        <v>1208</v>
      </c>
      <c r="BB775" t="s">
        <v>6445</v>
      </c>
      <c r="BC775" t="s">
        <v>6446</v>
      </c>
      <c r="BE775" s="15">
        <v>43487</v>
      </c>
      <c r="BG775" t="s">
        <v>3117</v>
      </c>
      <c r="BH775">
        <v>0.5</v>
      </c>
      <c r="BI775" t="s">
        <v>139</v>
      </c>
      <c r="BJ775" s="15"/>
      <c r="BK775" t="s">
        <v>146</v>
      </c>
      <c r="BM775" s="16"/>
      <c r="BO775" s="16"/>
      <c r="BP775" t="s">
        <v>147</v>
      </c>
      <c r="BQ775" t="s">
        <v>147</v>
      </c>
      <c r="BS775">
        <v>0.5</v>
      </c>
      <c r="BT775" t="b">
        <v>0</v>
      </c>
      <c r="BV775">
        <v>0.5</v>
      </c>
      <c r="BW775">
        <v>0.25</v>
      </c>
      <c r="BX775" t="s">
        <v>1103</v>
      </c>
      <c r="BY775" t="s">
        <v>7995</v>
      </c>
      <c r="BZ775" t="s">
        <v>7996</v>
      </c>
      <c r="CA775" t="s">
        <v>8013</v>
      </c>
      <c r="CB775" t="s">
        <v>7993</v>
      </c>
      <c r="CD775" t="s">
        <v>8003</v>
      </c>
      <c r="CI775">
        <v>34.593416699999999</v>
      </c>
      <c r="CJ775">
        <v>-120.0937167</v>
      </c>
      <c r="CN775" t="s">
        <v>1971</v>
      </c>
      <c r="CO775" t="s">
        <v>298</v>
      </c>
      <c r="CV775" t="s">
        <v>154</v>
      </c>
      <c r="CW775" t="s">
        <v>6140</v>
      </c>
      <c r="CX775" t="s">
        <v>8004</v>
      </c>
      <c r="DC775" s="15"/>
      <c r="DH775" t="s">
        <v>146</v>
      </c>
    </row>
    <row r="776" spans="1:112" x14ac:dyDescent="0.25">
      <c r="A776" t="s">
        <v>7995</v>
      </c>
      <c r="B776" t="s">
        <v>7996</v>
      </c>
      <c r="C776" t="s">
        <v>8135</v>
      </c>
      <c r="D776" t="s">
        <v>124</v>
      </c>
      <c r="E776" t="s">
        <v>125</v>
      </c>
      <c r="G776" s="15">
        <v>42755</v>
      </c>
      <c r="J776" s="15"/>
      <c r="T776" t="s">
        <v>7998</v>
      </c>
      <c r="V776" t="s">
        <v>7999</v>
      </c>
      <c r="AA776" t="s">
        <v>8110</v>
      </c>
      <c r="AB776" t="s">
        <v>7995</v>
      </c>
      <c r="AC776" t="s">
        <v>8111</v>
      </c>
      <c r="AD776" t="s">
        <v>1407</v>
      </c>
      <c r="AE776" t="s">
        <v>1544</v>
      </c>
      <c r="AF776" t="s">
        <v>137</v>
      </c>
      <c r="AG776" t="s">
        <v>138</v>
      </c>
      <c r="AI776" t="s">
        <v>139</v>
      </c>
      <c r="AK776" t="s">
        <v>140</v>
      </c>
      <c r="AM776" t="s">
        <v>141</v>
      </c>
      <c r="AZ776" t="s">
        <v>6444</v>
      </c>
      <c r="BA776" t="s">
        <v>1208</v>
      </c>
      <c r="BB776" t="s">
        <v>6445</v>
      </c>
      <c r="BC776" t="s">
        <v>6446</v>
      </c>
      <c r="BE776" s="15">
        <v>42758</v>
      </c>
      <c r="BG776" t="s">
        <v>3117</v>
      </c>
      <c r="BH776">
        <v>0.5</v>
      </c>
      <c r="BI776" t="s">
        <v>139</v>
      </c>
      <c r="BJ776" s="15"/>
      <c r="BK776" t="s">
        <v>146</v>
      </c>
      <c r="BM776" s="16"/>
      <c r="BO776" s="16"/>
      <c r="BP776" t="s">
        <v>147</v>
      </c>
      <c r="BQ776" t="s">
        <v>147</v>
      </c>
      <c r="BS776">
        <v>0.5</v>
      </c>
      <c r="BT776" t="b">
        <v>0</v>
      </c>
      <c r="BV776">
        <v>0.5</v>
      </c>
      <c r="BW776">
        <v>0.25</v>
      </c>
      <c r="BX776" t="s">
        <v>1103</v>
      </c>
      <c r="BY776" t="s">
        <v>7995</v>
      </c>
      <c r="BZ776" t="s">
        <v>7996</v>
      </c>
      <c r="CA776" t="s">
        <v>8002</v>
      </c>
      <c r="CB776" t="s">
        <v>7993</v>
      </c>
      <c r="CD776" t="s">
        <v>8003</v>
      </c>
      <c r="CI776">
        <v>34.609633299999999</v>
      </c>
      <c r="CJ776">
        <v>-120.0870333</v>
      </c>
      <c r="CN776" t="s">
        <v>1971</v>
      </c>
      <c r="CO776" t="s">
        <v>298</v>
      </c>
      <c r="CV776" t="s">
        <v>154</v>
      </c>
      <c r="CW776" t="s">
        <v>6140</v>
      </c>
      <c r="CX776" t="s">
        <v>8004</v>
      </c>
      <c r="DC776" s="15"/>
      <c r="DH776" t="s">
        <v>146</v>
      </c>
    </row>
    <row r="777" spans="1:112" x14ac:dyDescent="0.25">
      <c r="A777" t="s">
        <v>7995</v>
      </c>
      <c r="B777" t="s">
        <v>7996</v>
      </c>
      <c r="C777" t="s">
        <v>8136</v>
      </c>
      <c r="D777" t="s">
        <v>124</v>
      </c>
      <c r="E777" t="s">
        <v>125</v>
      </c>
      <c r="G777" s="15">
        <v>44931</v>
      </c>
      <c r="J777" s="15"/>
      <c r="T777" t="s">
        <v>7998</v>
      </c>
      <c r="V777" t="s">
        <v>8006</v>
      </c>
      <c r="AA777" t="s">
        <v>8110</v>
      </c>
      <c r="AB777" t="s">
        <v>7995</v>
      </c>
      <c r="AC777" t="s">
        <v>8111</v>
      </c>
      <c r="AD777" t="s">
        <v>1407</v>
      </c>
      <c r="AE777" t="s">
        <v>1544</v>
      </c>
      <c r="AF777" t="s">
        <v>137</v>
      </c>
      <c r="AG777" t="s">
        <v>138</v>
      </c>
      <c r="AI777" t="s">
        <v>139</v>
      </c>
      <c r="AK777" t="s">
        <v>140</v>
      </c>
      <c r="AM777" t="s">
        <v>141</v>
      </c>
      <c r="AZ777" t="s">
        <v>6444</v>
      </c>
      <c r="BA777" t="s">
        <v>1208</v>
      </c>
      <c r="BB777" t="s">
        <v>6445</v>
      </c>
      <c r="BC777" t="s">
        <v>6446</v>
      </c>
      <c r="BE777" s="15">
        <v>44935</v>
      </c>
      <c r="BG777" t="s">
        <v>3117</v>
      </c>
      <c r="BH777">
        <v>0.5</v>
      </c>
      <c r="BI777" t="s">
        <v>139</v>
      </c>
      <c r="BJ777" s="15"/>
      <c r="BK777" t="s">
        <v>146</v>
      </c>
      <c r="BM777" s="16"/>
      <c r="BO777" s="16"/>
      <c r="BP777" t="s">
        <v>147</v>
      </c>
      <c r="BQ777" t="s">
        <v>147</v>
      </c>
      <c r="BS777">
        <v>0.5</v>
      </c>
      <c r="BT777" t="b">
        <v>0</v>
      </c>
      <c r="BV777">
        <v>0.5</v>
      </c>
      <c r="BW777">
        <v>0.25</v>
      </c>
      <c r="BX777" t="s">
        <v>1103</v>
      </c>
      <c r="BY777" t="s">
        <v>7995</v>
      </c>
      <c r="BZ777" t="s">
        <v>7996</v>
      </c>
      <c r="CA777" t="s">
        <v>8007</v>
      </c>
      <c r="CB777" t="s">
        <v>6937</v>
      </c>
      <c r="CD777" t="s">
        <v>8003</v>
      </c>
      <c r="CI777">
        <v>34.60745</v>
      </c>
      <c r="CJ777">
        <v>-120.08871670000001</v>
      </c>
      <c r="CN777" t="s">
        <v>1971</v>
      </c>
      <c r="CO777" t="s">
        <v>298</v>
      </c>
      <c r="CV777" t="s">
        <v>154</v>
      </c>
      <c r="CW777" t="s">
        <v>6140</v>
      </c>
      <c r="CX777" t="s">
        <v>8004</v>
      </c>
      <c r="DC777" s="15"/>
      <c r="DH777" t="s">
        <v>146</v>
      </c>
    </row>
    <row r="778" spans="1:112" x14ac:dyDescent="0.25">
      <c r="A778" t="s">
        <v>7995</v>
      </c>
      <c r="B778" t="s">
        <v>7996</v>
      </c>
      <c r="C778" t="s">
        <v>8137</v>
      </c>
      <c r="D778" t="s">
        <v>124</v>
      </c>
      <c r="E778" t="s">
        <v>125</v>
      </c>
      <c r="G778" s="15">
        <v>43482</v>
      </c>
      <c r="J778" s="15"/>
      <c r="T778" t="s">
        <v>7998</v>
      </c>
      <c r="V778" t="s">
        <v>7999</v>
      </c>
      <c r="AA778" t="s">
        <v>8110</v>
      </c>
      <c r="AB778" t="s">
        <v>7995</v>
      </c>
      <c r="AC778" t="s">
        <v>8111</v>
      </c>
      <c r="AD778" t="s">
        <v>1407</v>
      </c>
      <c r="AE778" t="s">
        <v>1544</v>
      </c>
      <c r="AF778" t="s">
        <v>137</v>
      </c>
      <c r="AG778" t="s">
        <v>138</v>
      </c>
      <c r="AI778" t="s">
        <v>139</v>
      </c>
      <c r="AK778" t="s">
        <v>140</v>
      </c>
      <c r="AM778" t="s">
        <v>141</v>
      </c>
      <c r="AZ778" t="s">
        <v>6444</v>
      </c>
      <c r="BA778" t="s">
        <v>1208</v>
      </c>
      <c r="BB778" t="s">
        <v>6445</v>
      </c>
      <c r="BC778" t="s">
        <v>6446</v>
      </c>
      <c r="BE778" s="15">
        <v>43487</v>
      </c>
      <c r="BG778" t="s">
        <v>3117</v>
      </c>
      <c r="BH778">
        <v>0.5</v>
      </c>
      <c r="BI778" t="s">
        <v>139</v>
      </c>
      <c r="BJ778" s="15"/>
      <c r="BK778" t="s">
        <v>146</v>
      </c>
      <c r="BM778" s="16"/>
      <c r="BO778" s="16"/>
      <c r="BP778" t="s">
        <v>147</v>
      </c>
      <c r="BQ778" t="s">
        <v>147</v>
      </c>
      <c r="BS778">
        <v>0.5</v>
      </c>
      <c r="BT778" t="b">
        <v>0</v>
      </c>
      <c r="BV778">
        <v>0.5</v>
      </c>
      <c r="BW778">
        <v>0.25</v>
      </c>
      <c r="BX778" t="s">
        <v>1103</v>
      </c>
      <c r="BY778" t="s">
        <v>7995</v>
      </c>
      <c r="BZ778" t="s">
        <v>7996</v>
      </c>
      <c r="CA778" t="s">
        <v>8002</v>
      </c>
      <c r="CB778" t="s">
        <v>7993</v>
      </c>
      <c r="CD778" t="s">
        <v>8003</v>
      </c>
      <c r="CI778">
        <v>34.609633299999999</v>
      </c>
      <c r="CJ778">
        <v>-120.0870333</v>
      </c>
      <c r="CN778" t="s">
        <v>1971</v>
      </c>
      <c r="CO778" t="s">
        <v>298</v>
      </c>
      <c r="CV778" t="s">
        <v>154</v>
      </c>
      <c r="CW778" t="s">
        <v>6140</v>
      </c>
      <c r="CX778" t="s">
        <v>8004</v>
      </c>
      <c r="DC778" s="15"/>
      <c r="DH778" t="s">
        <v>146</v>
      </c>
    </row>
    <row r="779" spans="1:112" x14ac:dyDescent="0.25">
      <c r="A779" t="s">
        <v>7995</v>
      </c>
      <c r="B779" t="s">
        <v>7996</v>
      </c>
      <c r="C779" t="s">
        <v>8138</v>
      </c>
      <c r="D779" t="s">
        <v>124</v>
      </c>
      <c r="E779" t="s">
        <v>125</v>
      </c>
      <c r="G779" s="15">
        <v>43906</v>
      </c>
      <c r="J779" s="15"/>
      <c r="T779" t="s">
        <v>7998</v>
      </c>
      <c r="V779" t="s">
        <v>8009</v>
      </c>
      <c r="AA779" t="s">
        <v>8110</v>
      </c>
      <c r="AB779" t="s">
        <v>7995</v>
      </c>
      <c r="AC779" t="s">
        <v>8111</v>
      </c>
      <c r="AD779" t="s">
        <v>1407</v>
      </c>
      <c r="AE779" t="s">
        <v>1544</v>
      </c>
      <c r="AF779" t="s">
        <v>137</v>
      </c>
      <c r="AG779" t="s">
        <v>138</v>
      </c>
      <c r="AI779" t="s">
        <v>139</v>
      </c>
      <c r="AK779" t="s">
        <v>140</v>
      </c>
      <c r="AM779" t="s">
        <v>141</v>
      </c>
      <c r="AZ779" t="s">
        <v>6444</v>
      </c>
      <c r="BA779" t="s">
        <v>1208</v>
      </c>
      <c r="BB779" t="s">
        <v>6445</v>
      </c>
      <c r="BC779" t="s">
        <v>6446</v>
      </c>
      <c r="BE779" s="15">
        <v>43909</v>
      </c>
      <c r="BG779" t="s">
        <v>3117</v>
      </c>
      <c r="BH779">
        <v>0.5</v>
      </c>
      <c r="BI779" t="s">
        <v>139</v>
      </c>
      <c r="BJ779" s="15"/>
      <c r="BK779" t="s">
        <v>146</v>
      </c>
      <c r="BM779" s="16"/>
      <c r="BO779" s="16"/>
      <c r="BP779" t="s">
        <v>147</v>
      </c>
      <c r="BQ779" t="s">
        <v>147</v>
      </c>
      <c r="BS779">
        <v>0.5</v>
      </c>
      <c r="BT779" t="b">
        <v>0</v>
      </c>
      <c r="BV779">
        <v>0.5</v>
      </c>
      <c r="BW779">
        <v>0.25</v>
      </c>
      <c r="BX779" t="s">
        <v>1103</v>
      </c>
      <c r="BY779" t="s">
        <v>7995</v>
      </c>
      <c r="BZ779" t="s">
        <v>7996</v>
      </c>
      <c r="CA779" t="s">
        <v>8010</v>
      </c>
      <c r="CB779" t="s">
        <v>7993</v>
      </c>
      <c r="CD779" t="s">
        <v>8003</v>
      </c>
      <c r="CI779">
        <v>34.606616699999996</v>
      </c>
      <c r="CJ779">
        <v>-120.0898667</v>
      </c>
      <c r="CN779" t="s">
        <v>1971</v>
      </c>
      <c r="CO779" t="s">
        <v>298</v>
      </c>
      <c r="CV779" t="s">
        <v>154</v>
      </c>
      <c r="CW779" t="s">
        <v>6140</v>
      </c>
      <c r="CX779" t="s">
        <v>8004</v>
      </c>
      <c r="DC779" s="15"/>
      <c r="DH779" t="s">
        <v>146</v>
      </c>
    </row>
    <row r="780" spans="1:112" x14ac:dyDescent="0.25">
      <c r="A780" t="s">
        <v>7995</v>
      </c>
      <c r="B780" t="s">
        <v>7996</v>
      </c>
      <c r="C780" t="s">
        <v>8139</v>
      </c>
      <c r="D780" t="s">
        <v>124</v>
      </c>
      <c r="E780" t="s">
        <v>125</v>
      </c>
      <c r="G780" s="15">
        <v>43906</v>
      </c>
      <c r="J780" s="15"/>
      <c r="T780" t="s">
        <v>7998</v>
      </c>
      <c r="V780" t="s">
        <v>7999</v>
      </c>
      <c r="AA780" t="s">
        <v>8110</v>
      </c>
      <c r="AB780" t="s">
        <v>7995</v>
      </c>
      <c r="AC780" t="s">
        <v>8111</v>
      </c>
      <c r="AD780" t="s">
        <v>1407</v>
      </c>
      <c r="AE780" t="s">
        <v>1544</v>
      </c>
      <c r="AF780" t="s">
        <v>137</v>
      </c>
      <c r="AG780" t="s">
        <v>138</v>
      </c>
      <c r="AI780" t="s">
        <v>139</v>
      </c>
      <c r="AK780" t="s">
        <v>140</v>
      </c>
      <c r="AM780" t="s">
        <v>141</v>
      </c>
      <c r="AZ780" t="s">
        <v>6444</v>
      </c>
      <c r="BA780" t="s">
        <v>1208</v>
      </c>
      <c r="BB780" t="s">
        <v>6445</v>
      </c>
      <c r="BC780" t="s">
        <v>6446</v>
      </c>
      <c r="BE780" s="15">
        <v>43909</v>
      </c>
      <c r="BG780" t="s">
        <v>3117</v>
      </c>
      <c r="BH780">
        <v>0.5</v>
      </c>
      <c r="BI780" t="s">
        <v>139</v>
      </c>
      <c r="BJ780" s="15"/>
      <c r="BK780" t="s">
        <v>146</v>
      </c>
      <c r="BM780" s="16"/>
      <c r="BO780" s="16"/>
      <c r="BP780" t="s">
        <v>147</v>
      </c>
      <c r="BQ780" t="s">
        <v>147</v>
      </c>
      <c r="BS780">
        <v>0.5</v>
      </c>
      <c r="BT780" t="b">
        <v>0</v>
      </c>
      <c r="BV780">
        <v>0.5</v>
      </c>
      <c r="BW780">
        <v>0.25</v>
      </c>
      <c r="BX780" t="s">
        <v>1103</v>
      </c>
      <c r="BY780" t="s">
        <v>7995</v>
      </c>
      <c r="BZ780" t="s">
        <v>7996</v>
      </c>
      <c r="CA780" t="s">
        <v>8002</v>
      </c>
      <c r="CB780" t="s">
        <v>7993</v>
      </c>
      <c r="CD780" t="s">
        <v>8003</v>
      </c>
      <c r="CI780">
        <v>34.609633299999999</v>
      </c>
      <c r="CJ780">
        <v>-120.0870333</v>
      </c>
      <c r="CN780" t="s">
        <v>1971</v>
      </c>
      <c r="CO780" t="s">
        <v>298</v>
      </c>
      <c r="CV780" t="s">
        <v>154</v>
      </c>
      <c r="CW780" t="s">
        <v>6140</v>
      </c>
      <c r="CX780" t="s">
        <v>8004</v>
      </c>
      <c r="DC780" s="15"/>
      <c r="DH780" t="s">
        <v>146</v>
      </c>
    </row>
    <row r="781" spans="1:112" x14ac:dyDescent="0.25">
      <c r="A781" t="s">
        <v>7995</v>
      </c>
      <c r="B781" t="s">
        <v>7996</v>
      </c>
      <c r="C781" t="s">
        <v>8140</v>
      </c>
      <c r="D781" t="s">
        <v>124</v>
      </c>
      <c r="E781" t="s">
        <v>125</v>
      </c>
      <c r="G781" s="15">
        <v>44224</v>
      </c>
      <c r="J781" s="15"/>
      <c r="T781" t="s">
        <v>7998</v>
      </c>
      <c r="V781" t="s">
        <v>8012</v>
      </c>
      <c r="AA781" t="s">
        <v>8110</v>
      </c>
      <c r="AB781" t="s">
        <v>7995</v>
      </c>
      <c r="AC781" t="s">
        <v>8111</v>
      </c>
      <c r="AD781" t="s">
        <v>1407</v>
      </c>
      <c r="AE781" t="s">
        <v>1544</v>
      </c>
      <c r="AF781" t="s">
        <v>137</v>
      </c>
      <c r="AG781" t="s">
        <v>138</v>
      </c>
      <c r="AI781" t="s">
        <v>139</v>
      </c>
      <c r="AK781" t="s">
        <v>140</v>
      </c>
      <c r="AM781" t="s">
        <v>141</v>
      </c>
      <c r="AZ781" t="s">
        <v>6444</v>
      </c>
      <c r="BA781" t="s">
        <v>1208</v>
      </c>
      <c r="BB781" t="s">
        <v>6445</v>
      </c>
      <c r="BC781" t="s">
        <v>6446</v>
      </c>
      <c r="BE781" s="15">
        <v>44225</v>
      </c>
      <c r="BG781" t="s">
        <v>3117</v>
      </c>
      <c r="BH781">
        <v>0.5</v>
      </c>
      <c r="BI781" t="s">
        <v>139</v>
      </c>
      <c r="BJ781" s="15"/>
      <c r="BK781" t="s">
        <v>146</v>
      </c>
      <c r="BM781" s="16"/>
      <c r="BO781" s="16"/>
      <c r="BP781" t="s">
        <v>147</v>
      </c>
      <c r="BQ781" t="s">
        <v>147</v>
      </c>
      <c r="BS781">
        <v>0.5</v>
      </c>
      <c r="BT781" t="b">
        <v>0</v>
      </c>
      <c r="BV781">
        <v>0.5</v>
      </c>
      <c r="BW781">
        <v>0.25</v>
      </c>
      <c r="BX781" t="s">
        <v>1103</v>
      </c>
      <c r="BY781" t="s">
        <v>7995</v>
      </c>
      <c r="BZ781" t="s">
        <v>7996</v>
      </c>
      <c r="CA781" t="s">
        <v>8013</v>
      </c>
      <c r="CB781" t="s">
        <v>7993</v>
      </c>
      <c r="CD781" t="s">
        <v>8003</v>
      </c>
      <c r="CI781">
        <v>34.593416699999999</v>
      </c>
      <c r="CJ781">
        <v>-120.0937167</v>
      </c>
      <c r="CN781" t="s">
        <v>1971</v>
      </c>
      <c r="CO781" t="s">
        <v>298</v>
      </c>
      <c r="CV781" t="s">
        <v>154</v>
      </c>
      <c r="CW781" t="s">
        <v>6140</v>
      </c>
      <c r="CX781" t="s">
        <v>8004</v>
      </c>
      <c r="DC781" s="15"/>
      <c r="DH781" t="s">
        <v>146</v>
      </c>
    </row>
    <row r="782" spans="1:112" x14ac:dyDescent="0.25">
      <c r="A782" t="s">
        <v>7995</v>
      </c>
      <c r="B782" t="s">
        <v>7996</v>
      </c>
      <c r="C782" t="s">
        <v>8141</v>
      </c>
      <c r="D782" t="s">
        <v>124</v>
      </c>
      <c r="E782" t="s">
        <v>125</v>
      </c>
      <c r="G782" s="15">
        <v>43181</v>
      </c>
      <c r="J782" s="15"/>
      <c r="T782" t="s">
        <v>7998</v>
      </c>
      <c r="V782" t="s">
        <v>8009</v>
      </c>
      <c r="AA782" t="s">
        <v>8110</v>
      </c>
      <c r="AB782" t="s">
        <v>7995</v>
      </c>
      <c r="AC782" t="s">
        <v>8111</v>
      </c>
      <c r="AD782" t="s">
        <v>1407</v>
      </c>
      <c r="AE782" t="s">
        <v>1544</v>
      </c>
      <c r="AF782" t="s">
        <v>137</v>
      </c>
      <c r="AG782" t="s">
        <v>138</v>
      </c>
      <c r="AI782" t="s">
        <v>139</v>
      </c>
      <c r="AK782" t="s">
        <v>140</v>
      </c>
      <c r="AM782" t="s">
        <v>141</v>
      </c>
      <c r="AZ782" t="s">
        <v>6444</v>
      </c>
      <c r="BA782" t="s">
        <v>1208</v>
      </c>
      <c r="BB782" t="s">
        <v>6445</v>
      </c>
      <c r="BC782" t="s">
        <v>6446</v>
      </c>
      <c r="BE782" s="15">
        <v>43186</v>
      </c>
      <c r="BG782" t="s">
        <v>3117</v>
      </c>
      <c r="BH782">
        <v>0.5</v>
      </c>
      <c r="BI782" t="s">
        <v>139</v>
      </c>
      <c r="BJ782" s="15"/>
      <c r="BK782" t="s">
        <v>146</v>
      </c>
      <c r="BM782" s="16"/>
      <c r="BO782" s="16"/>
      <c r="BP782" t="s">
        <v>147</v>
      </c>
      <c r="BQ782" t="s">
        <v>147</v>
      </c>
      <c r="BS782">
        <v>0.5</v>
      </c>
      <c r="BT782" t="b">
        <v>0</v>
      </c>
      <c r="BV782">
        <v>0.5</v>
      </c>
      <c r="BW782">
        <v>0.25</v>
      </c>
      <c r="BX782" t="s">
        <v>1103</v>
      </c>
      <c r="BY782" t="s">
        <v>7995</v>
      </c>
      <c r="BZ782" t="s">
        <v>7996</v>
      </c>
      <c r="CA782" t="s">
        <v>8010</v>
      </c>
      <c r="CB782" t="s">
        <v>7993</v>
      </c>
      <c r="CD782" t="s">
        <v>8003</v>
      </c>
      <c r="CI782">
        <v>34.606616699999996</v>
      </c>
      <c r="CJ782">
        <v>-120.0898667</v>
      </c>
      <c r="CN782" t="s">
        <v>1971</v>
      </c>
      <c r="CO782" t="s">
        <v>298</v>
      </c>
      <c r="CV782" t="s">
        <v>154</v>
      </c>
      <c r="CW782" t="s">
        <v>6140</v>
      </c>
      <c r="CX782" t="s">
        <v>8004</v>
      </c>
      <c r="DC782" s="15"/>
      <c r="DH782" t="s">
        <v>146</v>
      </c>
    </row>
    <row r="783" spans="1:112" x14ac:dyDescent="0.25">
      <c r="A783" t="s">
        <v>7995</v>
      </c>
      <c r="B783" t="s">
        <v>7996</v>
      </c>
      <c r="C783" t="s">
        <v>8142</v>
      </c>
      <c r="D783" t="s">
        <v>124</v>
      </c>
      <c r="E783" t="s">
        <v>125</v>
      </c>
      <c r="G783" s="15">
        <v>44931</v>
      </c>
      <c r="J783" s="15"/>
      <c r="T783" t="s">
        <v>7998</v>
      </c>
      <c r="V783" t="s">
        <v>7999</v>
      </c>
      <c r="AA783" t="s">
        <v>8110</v>
      </c>
      <c r="AB783" t="s">
        <v>7995</v>
      </c>
      <c r="AC783" t="s">
        <v>8111</v>
      </c>
      <c r="AD783" t="s">
        <v>1407</v>
      </c>
      <c r="AE783" t="s">
        <v>1544</v>
      </c>
      <c r="AF783" t="s">
        <v>137</v>
      </c>
      <c r="AG783" t="s">
        <v>138</v>
      </c>
      <c r="AI783" t="s">
        <v>139</v>
      </c>
      <c r="AK783" t="s">
        <v>140</v>
      </c>
      <c r="AM783" t="s">
        <v>141</v>
      </c>
      <c r="AZ783" t="s">
        <v>6444</v>
      </c>
      <c r="BA783" t="s">
        <v>1208</v>
      </c>
      <c r="BB783" t="s">
        <v>6445</v>
      </c>
      <c r="BC783" t="s">
        <v>6446</v>
      </c>
      <c r="BE783" s="15">
        <v>44935</v>
      </c>
      <c r="BG783" t="s">
        <v>3117</v>
      </c>
      <c r="BH783">
        <v>0.5</v>
      </c>
      <c r="BI783" t="s">
        <v>139</v>
      </c>
      <c r="BJ783" s="15"/>
      <c r="BK783" t="s">
        <v>146</v>
      </c>
      <c r="BM783" s="16"/>
      <c r="BO783" s="16"/>
      <c r="BP783" t="s">
        <v>147</v>
      </c>
      <c r="BQ783" t="s">
        <v>147</v>
      </c>
      <c r="BS783">
        <v>0.5</v>
      </c>
      <c r="BT783" t="b">
        <v>0</v>
      </c>
      <c r="BV783">
        <v>0.5</v>
      </c>
      <c r="BW783">
        <v>0.25</v>
      </c>
      <c r="BX783" t="s">
        <v>1103</v>
      </c>
      <c r="BY783" t="s">
        <v>7995</v>
      </c>
      <c r="BZ783" t="s">
        <v>7996</v>
      </c>
      <c r="CA783" t="s">
        <v>8002</v>
      </c>
      <c r="CB783" t="s">
        <v>7993</v>
      </c>
      <c r="CD783" t="s">
        <v>8003</v>
      </c>
      <c r="CI783">
        <v>34.609633299999999</v>
      </c>
      <c r="CJ783">
        <v>-120.0870333</v>
      </c>
      <c r="CN783" t="s">
        <v>1971</v>
      </c>
      <c r="CO783" t="s">
        <v>298</v>
      </c>
      <c r="CV783" t="s">
        <v>154</v>
      </c>
      <c r="CW783" t="s">
        <v>6140</v>
      </c>
      <c r="CX783" t="s">
        <v>8004</v>
      </c>
      <c r="DC783" s="15"/>
      <c r="DH783" t="s">
        <v>146</v>
      </c>
    </row>
    <row r="784" spans="1:112" x14ac:dyDescent="0.25">
      <c r="A784" t="s">
        <v>8113</v>
      </c>
      <c r="B784" t="s">
        <v>8114</v>
      </c>
      <c r="C784" t="s">
        <v>8143</v>
      </c>
      <c r="D784" t="s">
        <v>124</v>
      </c>
      <c r="E784" t="s">
        <v>125</v>
      </c>
      <c r="G784" s="15">
        <v>43647</v>
      </c>
      <c r="J784" s="15"/>
      <c r="T784" t="s">
        <v>8116</v>
      </c>
      <c r="V784" t="s">
        <v>8144</v>
      </c>
      <c r="AA784" t="s">
        <v>8118</v>
      </c>
      <c r="AB784" t="s">
        <v>8113</v>
      </c>
      <c r="AC784" t="s">
        <v>8119</v>
      </c>
      <c r="AD784" t="s">
        <v>1407</v>
      </c>
      <c r="AE784" t="s">
        <v>1544</v>
      </c>
      <c r="AF784" t="s">
        <v>137</v>
      </c>
      <c r="AG784" t="s">
        <v>6009</v>
      </c>
      <c r="AI784" t="s">
        <v>139</v>
      </c>
      <c r="AK784" t="s">
        <v>283</v>
      </c>
      <c r="AM784" t="s">
        <v>141</v>
      </c>
      <c r="AZ784" t="s">
        <v>8113</v>
      </c>
      <c r="BA784" t="s">
        <v>8113</v>
      </c>
      <c r="BB784" t="s">
        <v>8120</v>
      </c>
      <c r="BD784" t="s">
        <v>7716</v>
      </c>
      <c r="BE784" s="15"/>
      <c r="BG784" t="s">
        <v>1968</v>
      </c>
      <c r="BH784">
        <v>0.5</v>
      </c>
      <c r="BI784" t="s">
        <v>139</v>
      </c>
      <c r="BJ784" s="15"/>
      <c r="BK784" t="s">
        <v>146</v>
      </c>
      <c r="BM784" s="16"/>
      <c r="BO784" s="16"/>
      <c r="BP784" t="s">
        <v>147</v>
      </c>
      <c r="BQ784" t="s">
        <v>147</v>
      </c>
      <c r="BS784">
        <v>0.5</v>
      </c>
      <c r="BT784" t="b">
        <v>0</v>
      </c>
      <c r="BV784">
        <v>0.5</v>
      </c>
      <c r="BW784">
        <v>0.25</v>
      </c>
      <c r="BX784" t="s">
        <v>1103</v>
      </c>
      <c r="BY784" t="s">
        <v>8113</v>
      </c>
      <c r="BZ784" t="s">
        <v>8114</v>
      </c>
      <c r="CA784" t="s">
        <v>8145</v>
      </c>
      <c r="CB784" t="s">
        <v>6448</v>
      </c>
      <c r="CC784" t="s">
        <v>8146</v>
      </c>
      <c r="CD784" t="s">
        <v>8123</v>
      </c>
      <c r="CI784">
        <v>36.832664999999999</v>
      </c>
      <c r="CJ784">
        <v>-118.249022</v>
      </c>
      <c r="CN784" t="s">
        <v>1971</v>
      </c>
      <c r="CO784" t="s">
        <v>153</v>
      </c>
      <c r="CV784" t="s">
        <v>154</v>
      </c>
      <c r="CW784" t="s">
        <v>6140</v>
      </c>
      <c r="CX784" t="s">
        <v>1596</v>
      </c>
      <c r="DC784" s="15"/>
      <c r="DH784" t="s">
        <v>146</v>
      </c>
    </row>
    <row r="785" spans="1:112" x14ac:dyDescent="0.25">
      <c r="A785" t="s">
        <v>7995</v>
      </c>
      <c r="B785" t="s">
        <v>7996</v>
      </c>
      <c r="C785" t="s">
        <v>8147</v>
      </c>
      <c r="D785" t="s">
        <v>124</v>
      </c>
      <c r="E785" t="s">
        <v>125</v>
      </c>
      <c r="G785" s="15">
        <v>42755</v>
      </c>
      <c r="J785" s="15"/>
      <c r="T785" t="s">
        <v>7998</v>
      </c>
      <c r="V785" t="s">
        <v>8009</v>
      </c>
      <c r="AA785" t="s">
        <v>8110</v>
      </c>
      <c r="AB785" t="s">
        <v>7995</v>
      </c>
      <c r="AC785" t="s">
        <v>8111</v>
      </c>
      <c r="AD785" t="s">
        <v>1407</v>
      </c>
      <c r="AE785" t="s">
        <v>1544</v>
      </c>
      <c r="AF785" t="s">
        <v>137</v>
      </c>
      <c r="AG785" t="s">
        <v>138</v>
      </c>
      <c r="AI785" t="s">
        <v>139</v>
      </c>
      <c r="AK785" t="s">
        <v>140</v>
      </c>
      <c r="AM785" t="s">
        <v>141</v>
      </c>
      <c r="AZ785" t="s">
        <v>6444</v>
      </c>
      <c r="BA785" t="s">
        <v>1208</v>
      </c>
      <c r="BB785" t="s">
        <v>6445</v>
      </c>
      <c r="BC785" t="s">
        <v>6446</v>
      </c>
      <c r="BE785" s="15">
        <v>42758</v>
      </c>
      <c r="BG785" t="s">
        <v>3117</v>
      </c>
      <c r="BH785">
        <v>0.5</v>
      </c>
      <c r="BI785" t="s">
        <v>139</v>
      </c>
      <c r="BJ785" s="15"/>
      <c r="BK785" t="s">
        <v>146</v>
      </c>
      <c r="BM785" s="16"/>
      <c r="BO785" s="16"/>
      <c r="BP785" t="s">
        <v>147</v>
      </c>
      <c r="BQ785" t="s">
        <v>147</v>
      </c>
      <c r="BS785">
        <v>0.5</v>
      </c>
      <c r="BT785" t="b">
        <v>0</v>
      </c>
      <c r="BV785">
        <v>0.5</v>
      </c>
      <c r="BW785">
        <v>0.25</v>
      </c>
      <c r="BX785" t="s">
        <v>1103</v>
      </c>
      <c r="BY785" t="s">
        <v>7995</v>
      </c>
      <c r="BZ785" t="s">
        <v>7996</v>
      </c>
      <c r="CA785" t="s">
        <v>8010</v>
      </c>
      <c r="CB785" t="s">
        <v>7993</v>
      </c>
      <c r="CD785" t="s">
        <v>8003</v>
      </c>
      <c r="CI785">
        <v>34.606616699999996</v>
      </c>
      <c r="CJ785">
        <v>-120.0898667</v>
      </c>
      <c r="CN785" t="s">
        <v>1971</v>
      </c>
      <c r="CO785" t="s">
        <v>298</v>
      </c>
      <c r="CV785" t="s">
        <v>154</v>
      </c>
      <c r="CW785" t="s">
        <v>6140</v>
      </c>
      <c r="CX785" t="s">
        <v>8004</v>
      </c>
      <c r="DC785" s="15"/>
      <c r="DH785" t="s">
        <v>146</v>
      </c>
    </row>
    <row r="786" spans="1:112" x14ac:dyDescent="0.25">
      <c r="A786" t="s">
        <v>8148</v>
      </c>
      <c r="B786" t="s">
        <v>8149</v>
      </c>
      <c r="C786" t="s">
        <v>8150</v>
      </c>
      <c r="D786" t="s">
        <v>124</v>
      </c>
      <c r="E786" t="s">
        <v>125</v>
      </c>
      <c r="G786" s="15">
        <v>43301</v>
      </c>
      <c r="H786" t="s">
        <v>1362</v>
      </c>
      <c r="I786" t="s">
        <v>276</v>
      </c>
      <c r="J786" s="15"/>
      <c r="T786" t="s">
        <v>8151</v>
      </c>
      <c r="V786" t="s">
        <v>8152</v>
      </c>
      <c r="W786" t="s">
        <v>8153</v>
      </c>
      <c r="AA786" t="s">
        <v>8154</v>
      </c>
      <c r="AB786" t="s">
        <v>8148</v>
      </c>
      <c r="AC786" t="s">
        <v>8155</v>
      </c>
      <c r="AD786" t="s">
        <v>8156</v>
      </c>
      <c r="AE786" t="s">
        <v>1544</v>
      </c>
      <c r="AF786" t="s">
        <v>137</v>
      </c>
      <c r="AG786" t="s">
        <v>138</v>
      </c>
      <c r="AI786" t="s">
        <v>139</v>
      </c>
      <c r="AK786" t="s">
        <v>140</v>
      </c>
      <c r="AM786" t="s">
        <v>141</v>
      </c>
      <c r="AZ786" t="s">
        <v>1207</v>
      </c>
      <c r="BA786" t="s">
        <v>1208</v>
      </c>
      <c r="BB786" t="s">
        <v>1209</v>
      </c>
      <c r="BD786" t="s">
        <v>8157</v>
      </c>
      <c r="BE786" s="15">
        <v>43313</v>
      </c>
      <c r="BG786" t="s">
        <v>1968</v>
      </c>
      <c r="BH786">
        <v>0.28000000000000003</v>
      </c>
      <c r="BI786" t="s">
        <v>139</v>
      </c>
      <c r="BJ786" s="15"/>
      <c r="BK786" t="s">
        <v>146</v>
      </c>
      <c r="BL786">
        <v>6</v>
      </c>
      <c r="BM786" s="16">
        <v>43301.659722222197</v>
      </c>
      <c r="BO786" s="16"/>
      <c r="BP786" t="s">
        <v>147</v>
      </c>
      <c r="BQ786" t="s">
        <v>147</v>
      </c>
      <c r="BS786">
        <v>0.28000000000000003</v>
      </c>
      <c r="BT786" t="b">
        <v>0</v>
      </c>
      <c r="BV786">
        <v>0.28000000000000003</v>
      </c>
      <c r="BW786">
        <v>0.14000000000000001</v>
      </c>
      <c r="BX786" t="s">
        <v>1103</v>
      </c>
      <c r="BY786" t="s">
        <v>8148</v>
      </c>
      <c r="BZ786" t="s">
        <v>8149</v>
      </c>
      <c r="CA786" t="s">
        <v>8158</v>
      </c>
      <c r="CB786" t="s">
        <v>7050</v>
      </c>
      <c r="CC786" t="s">
        <v>8159</v>
      </c>
      <c r="CD786" t="s">
        <v>8160</v>
      </c>
      <c r="CI786">
        <v>48.566580000000002</v>
      </c>
      <c r="CJ786">
        <v>-113.94385</v>
      </c>
      <c r="CN786" t="s">
        <v>135</v>
      </c>
      <c r="CO786" t="s">
        <v>8161</v>
      </c>
      <c r="CV786" t="s">
        <v>154</v>
      </c>
      <c r="CW786" t="s">
        <v>358</v>
      </c>
      <c r="CX786" t="s">
        <v>2999</v>
      </c>
      <c r="DC786" s="15"/>
      <c r="DH786" t="s">
        <v>146</v>
      </c>
    </row>
    <row r="787" spans="1:112" x14ac:dyDescent="0.25">
      <c r="A787" t="s">
        <v>8148</v>
      </c>
      <c r="B787" t="s">
        <v>8149</v>
      </c>
      <c r="C787" t="s">
        <v>8162</v>
      </c>
      <c r="D787" t="s">
        <v>124</v>
      </c>
      <c r="E787" t="s">
        <v>125</v>
      </c>
      <c r="G787" s="15">
        <v>43301</v>
      </c>
      <c r="H787" t="s">
        <v>1325</v>
      </c>
      <c r="I787" t="s">
        <v>276</v>
      </c>
      <c r="J787" s="15"/>
      <c r="T787" t="s">
        <v>8151</v>
      </c>
      <c r="V787" t="s">
        <v>8163</v>
      </c>
      <c r="W787" t="s">
        <v>8164</v>
      </c>
      <c r="AA787" t="s">
        <v>8154</v>
      </c>
      <c r="AB787" t="s">
        <v>8148</v>
      </c>
      <c r="AC787" t="s">
        <v>8155</v>
      </c>
      <c r="AD787" t="s">
        <v>8156</v>
      </c>
      <c r="AE787" t="s">
        <v>1544</v>
      </c>
      <c r="AF787" t="s">
        <v>137</v>
      </c>
      <c r="AG787" t="s">
        <v>138</v>
      </c>
      <c r="AI787" t="s">
        <v>139</v>
      </c>
      <c r="AK787" t="s">
        <v>140</v>
      </c>
      <c r="AM787" t="s">
        <v>141</v>
      </c>
      <c r="AZ787" t="s">
        <v>1207</v>
      </c>
      <c r="BA787" t="s">
        <v>1208</v>
      </c>
      <c r="BB787" t="s">
        <v>1209</v>
      </c>
      <c r="BD787" t="s">
        <v>8157</v>
      </c>
      <c r="BE787" s="15">
        <v>43313</v>
      </c>
      <c r="BG787" t="s">
        <v>1968</v>
      </c>
      <c r="BH787">
        <v>0.28000000000000003</v>
      </c>
      <c r="BI787" t="s">
        <v>139</v>
      </c>
      <c r="BJ787" s="15"/>
      <c r="BK787" t="s">
        <v>146</v>
      </c>
      <c r="BL787">
        <v>6</v>
      </c>
      <c r="BM787" s="16">
        <v>43301.729166666701</v>
      </c>
      <c r="BO787" s="16"/>
      <c r="BP787" t="s">
        <v>147</v>
      </c>
      <c r="BQ787" t="s">
        <v>147</v>
      </c>
      <c r="BS787">
        <v>0.28000000000000003</v>
      </c>
      <c r="BT787" t="b">
        <v>0</v>
      </c>
      <c r="BV787">
        <v>0.28000000000000003</v>
      </c>
      <c r="BW787">
        <v>0.14000000000000001</v>
      </c>
      <c r="BX787" t="s">
        <v>1103</v>
      </c>
      <c r="BY787" t="s">
        <v>8148</v>
      </c>
      <c r="BZ787" t="s">
        <v>8149</v>
      </c>
      <c r="CA787" t="s">
        <v>8165</v>
      </c>
      <c r="CB787" t="s">
        <v>7050</v>
      </c>
      <c r="CC787" t="s">
        <v>8166</v>
      </c>
      <c r="CD787" t="s">
        <v>8160</v>
      </c>
      <c r="CI787">
        <v>48.601010000000002</v>
      </c>
      <c r="CJ787">
        <v>-113.90357</v>
      </c>
      <c r="CN787" t="s">
        <v>135</v>
      </c>
      <c r="CO787" t="s">
        <v>8161</v>
      </c>
      <c r="CV787" t="s">
        <v>154</v>
      </c>
      <c r="CW787" t="s">
        <v>358</v>
      </c>
      <c r="CX787" t="s">
        <v>2999</v>
      </c>
      <c r="DC787" s="15"/>
      <c r="DH787" t="s">
        <v>146</v>
      </c>
    </row>
    <row r="788" spans="1:112" x14ac:dyDescent="0.25">
      <c r="A788" t="s">
        <v>8148</v>
      </c>
      <c r="B788" t="s">
        <v>8149</v>
      </c>
      <c r="C788" t="s">
        <v>8167</v>
      </c>
      <c r="D788" t="s">
        <v>124</v>
      </c>
      <c r="E788" t="s">
        <v>125</v>
      </c>
      <c r="G788" s="15">
        <v>43362</v>
      </c>
      <c r="H788" t="s">
        <v>2794</v>
      </c>
      <c r="I788" t="s">
        <v>276</v>
      </c>
      <c r="J788" s="15"/>
      <c r="T788" t="s">
        <v>8151</v>
      </c>
      <c r="V788" t="s">
        <v>8168</v>
      </c>
      <c r="W788" t="s">
        <v>8169</v>
      </c>
      <c r="AA788" t="s">
        <v>8154</v>
      </c>
      <c r="AB788" t="s">
        <v>8148</v>
      </c>
      <c r="AC788" t="s">
        <v>8155</v>
      </c>
      <c r="AD788" t="s">
        <v>8156</v>
      </c>
      <c r="AE788" t="s">
        <v>1544</v>
      </c>
      <c r="AF788" t="s">
        <v>137</v>
      </c>
      <c r="AG788" t="s">
        <v>138</v>
      </c>
      <c r="AI788" t="s">
        <v>139</v>
      </c>
      <c r="AK788" t="s">
        <v>140</v>
      </c>
      <c r="AM788" t="s">
        <v>141</v>
      </c>
      <c r="AZ788" t="s">
        <v>1207</v>
      </c>
      <c r="BA788" t="s">
        <v>1208</v>
      </c>
      <c r="BB788" t="s">
        <v>1209</v>
      </c>
      <c r="BD788" t="s">
        <v>8157</v>
      </c>
      <c r="BE788" s="15">
        <v>43375</v>
      </c>
      <c r="BG788" t="s">
        <v>1968</v>
      </c>
      <c r="BH788">
        <v>0.28000000000000003</v>
      </c>
      <c r="BI788" t="s">
        <v>139</v>
      </c>
      <c r="BJ788" s="15"/>
      <c r="BK788" t="s">
        <v>146</v>
      </c>
      <c r="BL788">
        <v>6</v>
      </c>
      <c r="BM788" s="16">
        <v>43362.7409722222</v>
      </c>
      <c r="BO788" s="16"/>
      <c r="BP788" t="s">
        <v>147</v>
      </c>
      <c r="BQ788" t="s">
        <v>147</v>
      </c>
      <c r="BS788">
        <v>0.28000000000000003</v>
      </c>
      <c r="BT788" t="b">
        <v>0</v>
      </c>
      <c r="BV788">
        <v>0.28000000000000003</v>
      </c>
      <c r="BW788">
        <v>0.14000000000000001</v>
      </c>
      <c r="BX788" t="s">
        <v>1103</v>
      </c>
      <c r="BY788" t="s">
        <v>8148</v>
      </c>
      <c r="BZ788" t="s">
        <v>8149</v>
      </c>
      <c r="CA788" t="s">
        <v>8170</v>
      </c>
      <c r="CB788" t="s">
        <v>7050</v>
      </c>
      <c r="CC788" t="s">
        <v>8171</v>
      </c>
      <c r="CD788" t="s">
        <v>8160</v>
      </c>
      <c r="CI788">
        <v>48.624879999999997</v>
      </c>
      <c r="CJ788">
        <v>-113.90415</v>
      </c>
      <c r="CN788" t="s">
        <v>135</v>
      </c>
      <c r="CO788" t="s">
        <v>8161</v>
      </c>
      <c r="CV788" t="s">
        <v>154</v>
      </c>
      <c r="CW788" t="s">
        <v>358</v>
      </c>
      <c r="CX788" t="s">
        <v>2999</v>
      </c>
      <c r="DC788" s="15"/>
      <c r="DH788" t="s">
        <v>146</v>
      </c>
    </row>
    <row r="789" spans="1:112" x14ac:dyDescent="0.25">
      <c r="A789" t="s">
        <v>8148</v>
      </c>
      <c r="B789" t="s">
        <v>8149</v>
      </c>
      <c r="C789" t="s">
        <v>8172</v>
      </c>
      <c r="D789" t="s">
        <v>124</v>
      </c>
      <c r="E789" t="s">
        <v>125</v>
      </c>
      <c r="G789" s="15">
        <v>43362</v>
      </c>
      <c r="H789" t="s">
        <v>309</v>
      </c>
      <c r="I789" t="s">
        <v>276</v>
      </c>
      <c r="J789" s="15"/>
      <c r="T789" t="s">
        <v>8151</v>
      </c>
      <c r="V789" t="s">
        <v>8173</v>
      </c>
      <c r="W789" t="s">
        <v>8174</v>
      </c>
      <c r="AA789" t="s">
        <v>8154</v>
      </c>
      <c r="AB789" t="s">
        <v>8148</v>
      </c>
      <c r="AC789" t="s">
        <v>8155</v>
      </c>
      <c r="AD789" t="s">
        <v>8156</v>
      </c>
      <c r="AE789" t="s">
        <v>1544</v>
      </c>
      <c r="AF789" t="s">
        <v>137</v>
      </c>
      <c r="AG789" t="s">
        <v>138</v>
      </c>
      <c r="AI789" t="s">
        <v>139</v>
      </c>
      <c r="AK789" t="s">
        <v>140</v>
      </c>
      <c r="AM789" t="s">
        <v>141</v>
      </c>
      <c r="AZ789" t="s">
        <v>1207</v>
      </c>
      <c r="BA789" t="s">
        <v>1208</v>
      </c>
      <c r="BB789" t="s">
        <v>1209</v>
      </c>
      <c r="BD789" t="s">
        <v>8157</v>
      </c>
      <c r="BE789" s="15">
        <v>43375</v>
      </c>
      <c r="BG789" t="s">
        <v>1968</v>
      </c>
      <c r="BH789">
        <v>0.28000000000000003</v>
      </c>
      <c r="BI789" t="s">
        <v>139</v>
      </c>
      <c r="BJ789" s="15"/>
      <c r="BK789" t="s">
        <v>146</v>
      </c>
      <c r="BL789">
        <v>6</v>
      </c>
      <c r="BM789" s="16">
        <v>43362.760416666701</v>
      </c>
      <c r="BO789" s="16"/>
      <c r="BP789" t="s">
        <v>147</v>
      </c>
      <c r="BQ789" t="s">
        <v>147</v>
      </c>
      <c r="BS789">
        <v>0.28000000000000003</v>
      </c>
      <c r="BT789" t="b">
        <v>0</v>
      </c>
      <c r="BV789">
        <v>0.28000000000000003</v>
      </c>
      <c r="BW789">
        <v>0.14000000000000001</v>
      </c>
      <c r="BX789" t="s">
        <v>1103</v>
      </c>
      <c r="BY789" t="s">
        <v>8148</v>
      </c>
      <c r="BZ789" t="s">
        <v>8149</v>
      </c>
      <c r="CA789" t="s">
        <v>8175</v>
      </c>
      <c r="CB789" t="s">
        <v>7050</v>
      </c>
      <c r="CC789" t="s">
        <v>8176</v>
      </c>
      <c r="CD789" t="s">
        <v>8160</v>
      </c>
      <c r="CI789">
        <v>48.631529999999998</v>
      </c>
      <c r="CJ789">
        <v>-113.89584000000001</v>
      </c>
      <c r="CN789" t="s">
        <v>135</v>
      </c>
      <c r="CO789" t="s">
        <v>8161</v>
      </c>
      <c r="CV789" t="s">
        <v>154</v>
      </c>
      <c r="CW789" t="s">
        <v>358</v>
      </c>
      <c r="CX789" t="s">
        <v>2999</v>
      </c>
      <c r="DC789" s="15"/>
      <c r="DH789" t="s">
        <v>146</v>
      </c>
    </row>
    <row r="790" spans="1:112" x14ac:dyDescent="0.25">
      <c r="A790" t="s">
        <v>8148</v>
      </c>
      <c r="B790" t="s">
        <v>8149</v>
      </c>
      <c r="C790" t="s">
        <v>8177</v>
      </c>
      <c r="D790" t="s">
        <v>124</v>
      </c>
      <c r="E790" t="s">
        <v>125</v>
      </c>
      <c r="G790" s="15">
        <v>43362</v>
      </c>
      <c r="H790" t="s">
        <v>2905</v>
      </c>
      <c r="I790" t="s">
        <v>276</v>
      </c>
      <c r="J790" s="15"/>
      <c r="T790" t="s">
        <v>8151</v>
      </c>
      <c r="V790" t="s">
        <v>8178</v>
      </c>
      <c r="W790" t="s">
        <v>8179</v>
      </c>
      <c r="AA790" t="s">
        <v>8154</v>
      </c>
      <c r="AB790" t="s">
        <v>8148</v>
      </c>
      <c r="AC790" t="s">
        <v>8155</v>
      </c>
      <c r="AD790" t="s">
        <v>8156</v>
      </c>
      <c r="AE790" t="s">
        <v>1544</v>
      </c>
      <c r="AF790" t="s">
        <v>137</v>
      </c>
      <c r="AG790" t="s">
        <v>138</v>
      </c>
      <c r="AI790" t="s">
        <v>139</v>
      </c>
      <c r="AK790" t="s">
        <v>140</v>
      </c>
      <c r="AM790" t="s">
        <v>141</v>
      </c>
      <c r="AZ790" t="s">
        <v>1207</v>
      </c>
      <c r="BA790" t="s">
        <v>1208</v>
      </c>
      <c r="BB790" t="s">
        <v>1209</v>
      </c>
      <c r="BD790" t="s">
        <v>8157</v>
      </c>
      <c r="BE790" s="15">
        <v>43375</v>
      </c>
      <c r="BG790" t="s">
        <v>1968</v>
      </c>
      <c r="BH790">
        <v>0.28000000000000003</v>
      </c>
      <c r="BI790" t="s">
        <v>139</v>
      </c>
      <c r="BJ790" s="15"/>
      <c r="BK790" t="s">
        <v>146</v>
      </c>
      <c r="BL790">
        <v>6</v>
      </c>
      <c r="BM790" s="16">
        <v>43362.784027777801</v>
      </c>
      <c r="BO790" s="16"/>
      <c r="BP790" t="s">
        <v>147</v>
      </c>
      <c r="BQ790" t="s">
        <v>147</v>
      </c>
      <c r="BS790">
        <v>0.28000000000000003</v>
      </c>
      <c r="BT790" t="b">
        <v>0</v>
      </c>
      <c r="BV790">
        <v>0.28000000000000003</v>
      </c>
      <c r="BW790">
        <v>0.14000000000000001</v>
      </c>
      <c r="BX790" t="s">
        <v>1103</v>
      </c>
      <c r="BY790" t="s">
        <v>8148</v>
      </c>
      <c r="BZ790" t="s">
        <v>8149</v>
      </c>
      <c r="CA790" t="s">
        <v>8180</v>
      </c>
      <c r="CB790" t="s">
        <v>7050</v>
      </c>
      <c r="CC790" t="s">
        <v>8181</v>
      </c>
      <c r="CD790" t="s">
        <v>8160</v>
      </c>
      <c r="CI790">
        <v>48.639449999999997</v>
      </c>
      <c r="CJ790">
        <v>-113.87559</v>
      </c>
      <c r="CN790" t="s">
        <v>135</v>
      </c>
      <c r="CO790" t="s">
        <v>8161</v>
      </c>
      <c r="CV790" t="s">
        <v>154</v>
      </c>
      <c r="CW790" t="s">
        <v>358</v>
      </c>
      <c r="CX790" t="s">
        <v>2999</v>
      </c>
      <c r="DC790" s="15"/>
      <c r="DH790" t="s">
        <v>146</v>
      </c>
    </row>
    <row r="791" spans="1:112" x14ac:dyDescent="0.25">
      <c r="A791" t="s">
        <v>8148</v>
      </c>
      <c r="B791" t="s">
        <v>8149</v>
      </c>
      <c r="C791" t="s">
        <v>8182</v>
      </c>
      <c r="D791" t="s">
        <v>124</v>
      </c>
      <c r="E791" t="s">
        <v>125</v>
      </c>
      <c r="G791" s="15">
        <v>43362</v>
      </c>
      <c r="H791" t="s">
        <v>2011</v>
      </c>
      <c r="I791" t="s">
        <v>276</v>
      </c>
      <c r="J791" s="15"/>
      <c r="T791" t="s">
        <v>8151</v>
      </c>
      <c r="V791" t="s">
        <v>8183</v>
      </c>
      <c r="W791" t="s">
        <v>8184</v>
      </c>
      <c r="AA791" t="s">
        <v>8154</v>
      </c>
      <c r="AB791" t="s">
        <v>8148</v>
      </c>
      <c r="AC791" t="s">
        <v>8155</v>
      </c>
      <c r="AD791" t="s">
        <v>8156</v>
      </c>
      <c r="AE791" t="s">
        <v>1544</v>
      </c>
      <c r="AF791" t="s">
        <v>137</v>
      </c>
      <c r="AG791" t="s">
        <v>138</v>
      </c>
      <c r="AI791" t="s">
        <v>139</v>
      </c>
      <c r="AK791" t="s">
        <v>140</v>
      </c>
      <c r="AM791" t="s">
        <v>141</v>
      </c>
      <c r="AZ791" t="s">
        <v>1207</v>
      </c>
      <c r="BA791" t="s">
        <v>1208</v>
      </c>
      <c r="BB791" t="s">
        <v>1209</v>
      </c>
      <c r="BD791" t="s">
        <v>8157</v>
      </c>
      <c r="BE791" s="15">
        <v>43375</v>
      </c>
      <c r="BG791" t="s">
        <v>1968</v>
      </c>
      <c r="BH791">
        <v>0.28000000000000003</v>
      </c>
      <c r="BI791" t="s">
        <v>139</v>
      </c>
      <c r="BJ791" s="15"/>
      <c r="BK791" t="s">
        <v>146</v>
      </c>
      <c r="BL791">
        <v>6</v>
      </c>
      <c r="BM791" s="16">
        <v>43362.805555555598</v>
      </c>
      <c r="BO791" s="16"/>
      <c r="BP791" t="s">
        <v>147</v>
      </c>
      <c r="BQ791" t="s">
        <v>147</v>
      </c>
      <c r="BS791">
        <v>0.28000000000000003</v>
      </c>
      <c r="BT791" t="b">
        <v>0</v>
      </c>
      <c r="BV791">
        <v>0.28000000000000003</v>
      </c>
      <c r="BW791">
        <v>0.14000000000000001</v>
      </c>
      <c r="BX791" t="s">
        <v>1103</v>
      </c>
      <c r="BY791" t="s">
        <v>8148</v>
      </c>
      <c r="BZ791" t="s">
        <v>8149</v>
      </c>
      <c r="CA791" t="s">
        <v>8185</v>
      </c>
      <c r="CB791" t="s">
        <v>7050</v>
      </c>
      <c r="CC791" t="s">
        <v>8186</v>
      </c>
      <c r="CD791" t="s">
        <v>8160</v>
      </c>
      <c r="CI791">
        <v>48.628570000000003</v>
      </c>
      <c r="CJ791">
        <v>-113.86982999999999</v>
      </c>
      <c r="CN791" t="s">
        <v>135</v>
      </c>
      <c r="CO791" t="s">
        <v>8161</v>
      </c>
      <c r="CV791" t="s">
        <v>154</v>
      </c>
      <c r="CW791" t="s">
        <v>358</v>
      </c>
      <c r="CX791" t="s">
        <v>2999</v>
      </c>
      <c r="DC791" s="15"/>
      <c r="DH791" t="s">
        <v>146</v>
      </c>
    </row>
    <row r="792" spans="1:112" x14ac:dyDescent="0.25">
      <c r="A792" t="s">
        <v>8148</v>
      </c>
      <c r="B792" t="s">
        <v>8149</v>
      </c>
      <c r="C792" t="s">
        <v>8187</v>
      </c>
      <c r="D792" t="s">
        <v>124</v>
      </c>
      <c r="E792" t="s">
        <v>125</v>
      </c>
      <c r="G792" s="15">
        <v>43362</v>
      </c>
      <c r="H792" t="s">
        <v>2293</v>
      </c>
      <c r="I792" t="s">
        <v>276</v>
      </c>
      <c r="J792" s="15"/>
      <c r="T792" t="s">
        <v>8151</v>
      </c>
      <c r="V792" t="s">
        <v>8188</v>
      </c>
      <c r="W792" t="s">
        <v>8189</v>
      </c>
      <c r="AA792" t="s">
        <v>8154</v>
      </c>
      <c r="AB792" t="s">
        <v>8148</v>
      </c>
      <c r="AC792" t="s">
        <v>8155</v>
      </c>
      <c r="AD792" t="s">
        <v>8156</v>
      </c>
      <c r="AE792" t="s">
        <v>1544</v>
      </c>
      <c r="AF792" t="s">
        <v>137</v>
      </c>
      <c r="AG792" t="s">
        <v>138</v>
      </c>
      <c r="AI792" t="s">
        <v>139</v>
      </c>
      <c r="AK792" t="s">
        <v>140</v>
      </c>
      <c r="AM792" t="s">
        <v>141</v>
      </c>
      <c r="AZ792" t="s">
        <v>1207</v>
      </c>
      <c r="BA792" t="s">
        <v>1208</v>
      </c>
      <c r="BB792" t="s">
        <v>1209</v>
      </c>
      <c r="BD792" t="s">
        <v>8157</v>
      </c>
      <c r="BE792" s="15">
        <v>43376</v>
      </c>
      <c r="BG792" t="s">
        <v>1968</v>
      </c>
      <c r="BH792">
        <v>0.28000000000000003</v>
      </c>
      <c r="BI792" t="s">
        <v>139</v>
      </c>
      <c r="BJ792" s="15"/>
      <c r="BK792" t="s">
        <v>146</v>
      </c>
      <c r="BL792">
        <v>6</v>
      </c>
      <c r="BM792" s="16">
        <v>43362.826388888898</v>
      </c>
      <c r="BO792" s="16"/>
      <c r="BP792" t="s">
        <v>147</v>
      </c>
      <c r="BQ792" t="s">
        <v>147</v>
      </c>
      <c r="BS792">
        <v>0.28000000000000003</v>
      </c>
      <c r="BT792" t="b">
        <v>0</v>
      </c>
      <c r="BV792">
        <v>0.28000000000000003</v>
      </c>
      <c r="BW792">
        <v>0.14000000000000001</v>
      </c>
      <c r="BX792" t="s">
        <v>1103</v>
      </c>
      <c r="BY792" t="s">
        <v>8148</v>
      </c>
      <c r="BZ792" t="s">
        <v>8149</v>
      </c>
      <c r="CA792" t="s">
        <v>8190</v>
      </c>
      <c r="CB792" t="s">
        <v>7050</v>
      </c>
      <c r="CC792" t="s">
        <v>8191</v>
      </c>
      <c r="CD792" t="s">
        <v>8160</v>
      </c>
      <c r="CI792">
        <v>48.619509999999998</v>
      </c>
      <c r="CJ792">
        <v>-113.87663999999999</v>
      </c>
      <c r="CN792" t="s">
        <v>135</v>
      </c>
      <c r="CO792" t="s">
        <v>8161</v>
      </c>
      <c r="CV792" t="s">
        <v>154</v>
      </c>
      <c r="CW792" t="s">
        <v>358</v>
      </c>
      <c r="CX792" t="s">
        <v>2999</v>
      </c>
      <c r="DC792" s="15"/>
      <c r="DH792" t="s">
        <v>146</v>
      </c>
    </row>
    <row r="793" spans="1:112" x14ac:dyDescent="0.25">
      <c r="A793" t="s">
        <v>8148</v>
      </c>
      <c r="B793" t="s">
        <v>8149</v>
      </c>
      <c r="C793" t="s">
        <v>8192</v>
      </c>
      <c r="D793" t="s">
        <v>124</v>
      </c>
      <c r="E793" t="s">
        <v>125</v>
      </c>
      <c r="G793" s="15">
        <v>43362</v>
      </c>
      <c r="H793" t="s">
        <v>2297</v>
      </c>
      <c r="I793" t="s">
        <v>276</v>
      </c>
      <c r="J793" s="15"/>
      <c r="T793" t="s">
        <v>8151</v>
      </c>
      <c r="V793" t="s">
        <v>8163</v>
      </c>
      <c r="W793" t="s">
        <v>8193</v>
      </c>
      <c r="AA793" t="s">
        <v>8154</v>
      </c>
      <c r="AB793" t="s">
        <v>8148</v>
      </c>
      <c r="AC793" t="s">
        <v>8155</v>
      </c>
      <c r="AD793" t="s">
        <v>8156</v>
      </c>
      <c r="AE793" t="s">
        <v>1544</v>
      </c>
      <c r="AF793" t="s">
        <v>137</v>
      </c>
      <c r="AG793" t="s">
        <v>138</v>
      </c>
      <c r="AI793" t="s">
        <v>139</v>
      </c>
      <c r="AK793" t="s">
        <v>140</v>
      </c>
      <c r="AM793" t="s">
        <v>141</v>
      </c>
      <c r="AZ793" t="s">
        <v>1207</v>
      </c>
      <c r="BA793" t="s">
        <v>1208</v>
      </c>
      <c r="BB793" t="s">
        <v>1209</v>
      </c>
      <c r="BD793" t="s">
        <v>8157</v>
      </c>
      <c r="BE793" s="15">
        <v>43376</v>
      </c>
      <c r="BG793" t="s">
        <v>1968</v>
      </c>
      <c r="BH793">
        <v>0.28000000000000003</v>
      </c>
      <c r="BI793" t="s">
        <v>139</v>
      </c>
      <c r="BJ793" s="15"/>
      <c r="BK793" t="s">
        <v>146</v>
      </c>
      <c r="BL793">
        <v>6</v>
      </c>
      <c r="BM793" s="16">
        <v>43362.850694444402</v>
      </c>
      <c r="BO793" s="16"/>
      <c r="BP793" t="s">
        <v>147</v>
      </c>
      <c r="BQ793" t="s">
        <v>147</v>
      </c>
      <c r="BS793">
        <v>0.28000000000000003</v>
      </c>
      <c r="BT793" t="b">
        <v>0</v>
      </c>
      <c r="BV793">
        <v>0.28000000000000003</v>
      </c>
      <c r="BW793">
        <v>0.14000000000000001</v>
      </c>
      <c r="BX793" t="s">
        <v>1103</v>
      </c>
      <c r="BY793" t="s">
        <v>8148</v>
      </c>
      <c r="BZ793" t="s">
        <v>8149</v>
      </c>
      <c r="CA793" t="s">
        <v>8165</v>
      </c>
      <c r="CB793" t="s">
        <v>7050</v>
      </c>
      <c r="CC793" t="s">
        <v>8166</v>
      </c>
      <c r="CD793" t="s">
        <v>8160</v>
      </c>
      <c r="CI793">
        <v>48.601010000000002</v>
      </c>
      <c r="CJ793">
        <v>-113.90357</v>
      </c>
      <c r="CN793" t="s">
        <v>135</v>
      </c>
      <c r="CO793" t="s">
        <v>8161</v>
      </c>
      <c r="CV793" t="s">
        <v>154</v>
      </c>
      <c r="CW793" t="s">
        <v>358</v>
      </c>
      <c r="CX793" t="s">
        <v>2999</v>
      </c>
      <c r="DC793" s="15"/>
      <c r="DH793" t="s">
        <v>146</v>
      </c>
    </row>
    <row r="794" spans="1:112" x14ac:dyDescent="0.25">
      <c r="A794" t="s">
        <v>8148</v>
      </c>
      <c r="B794" t="s">
        <v>8149</v>
      </c>
      <c r="C794" t="s">
        <v>8194</v>
      </c>
      <c r="D794" t="s">
        <v>124</v>
      </c>
      <c r="E794" t="s">
        <v>125</v>
      </c>
      <c r="G794" s="15">
        <v>43362</v>
      </c>
      <c r="H794" t="s">
        <v>8195</v>
      </c>
      <c r="I794" t="s">
        <v>276</v>
      </c>
      <c r="J794" s="15"/>
      <c r="T794" t="s">
        <v>8151</v>
      </c>
      <c r="V794" t="s">
        <v>8152</v>
      </c>
      <c r="W794" t="s">
        <v>8196</v>
      </c>
      <c r="AA794" t="s">
        <v>8154</v>
      </c>
      <c r="AB794" t="s">
        <v>8148</v>
      </c>
      <c r="AC794" t="s">
        <v>8155</v>
      </c>
      <c r="AD794" t="s">
        <v>8156</v>
      </c>
      <c r="AE794" t="s">
        <v>1544</v>
      </c>
      <c r="AF794" t="s">
        <v>137</v>
      </c>
      <c r="AG794" t="s">
        <v>138</v>
      </c>
      <c r="AI794" t="s">
        <v>139</v>
      </c>
      <c r="AK794" t="s">
        <v>140</v>
      </c>
      <c r="AM794" t="s">
        <v>141</v>
      </c>
      <c r="AZ794" t="s">
        <v>1207</v>
      </c>
      <c r="BA794" t="s">
        <v>1208</v>
      </c>
      <c r="BB794" t="s">
        <v>1209</v>
      </c>
      <c r="BD794" t="s">
        <v>8157</v>
      </c>
      <c r="BE794" s="15">
        <v>43376</v>
      </c>
      <c r="BG794" t="s">
        <v>1968</v>
      </c>
      <c r="BH794">
        <v>0.28000000000000003</v>
      </c>
      <c r="BI794" t="s">
        <v>139</v>
      </c>
      <c r="BJ794" s="15"/>
      <c r="BK794" t="s">
        <v>146</v>
      </c>
      <c r="BL794">
        <v>6</v>
      </c>
      <c r="BM794" s="16">
        <v>43362.872222222199</v>
      </c>
      <c r="BO794" s="16"/>
      <c r="BP794" t="s">
        <v>147</v>
      </c>
      <c r="BQ794" t="s">
        <v>147</v>
      </c>
      <c r="BS794">
        <v>0.28000000000000003</v>
      </c>
      <c r="BT794" t="b">
        <v>0</v>
      </c>
      <c r="BV794">
        <v>0.28000000000000003</v>
      </c>
      <c r="BW794">
        <v>0.14000000000000001</v>
      </c>
      <c r="BX794" t="s">
        <v>1103</v>
      </c>
      <c r="BY794" t="s">
        <v>8148</v>
      </c>
      <c r="BZ794" t="s">
        <v>8149</v>
      </c>
      <c r="CA794" t="s">
        <v>8158</v>
      </c>
      <c r="CB794" t="s">
        <v>7050</v>
      </c>
      <c r="CC794" t="s">
        <v>8159</v>
      </c>
      <c r="CD794" t="s">
        <v>8160</v>
      </c>
      <c r="CI794">
        <v>48.566580000000002</v>
      </c>
      <c r="CJ794">
        <v>-113.94385</v>
      </c>
      <c r="CN794" t="s">
        <v>135</v>
      </c>
      <c r="CO794" t="s">
        <v>8161</v>
      </c>
      <c r="CV794" t="s">
        <v>154</v>
      </c>
      <c r="CW794" t="s">
        <v>358</v>
      </c>
      <c r="CX794" t="s">
        <v>2999</v>
      </c>
      <c r="DC794" s="15"/>
      <c r="DH794" t="s">
        <v>146</v>
      </c>
    </row>
    <row r="795" spans="1:112" x14ac:dyDescent="0.25">
      <c r="A795" t="s">
        <v>8148</v>
      </c>
      <c r="B795" t="s">
        <v>8149</v>
      </c>
      <c r="C795" t="s">
        <v>8197</v>
      </c>
      <c r="D795" t="s">
        <v>124</v>
      </c>
      <c r="E795" t="s">
        <v>125</v>
      </c>
      <c r="G795" s="15">
        <v>43362</v>
      </c>
      <c r="H795" t="s">
        <v>2572</v>
      </c>
      <c r="I795" t="s">
        <v>276</v>
      </c>
      <c r="J795" s="15"/>
      <c r="T795" t="s">
        <v>8151</v>
      </c>
      <c r="V795" t="s">
        <v>8198</v>
      </c>
      <c r="W795" t="s">
        <v>8199</v>
      </c>
      <c r="AA795" t="s">
        <v>8154</v>
      </c>
      <c r="AB795" t="s">
        <v>8148</v>
      </c>
      <c r="AC795" t="s">
        <v>8155</v>
      </c>
      <c r="AD795" t="s">
        <v>8156</v>
      </c>
      <c r="AE795" t="s">
        <v>1544</v>
      </c>
      <c r="AF795" t="s">
        <v>137</v>
      </c>
      <c r="AG795" t="s">
        <v>138</v>
      </c>
      <c r="AI795" t="s">
        <v>139</v>
      </c>
      <c r="AK795" t="s">
        <v>140</v>
      </c>
      <c r="AM795" t="s">
        <v>141</v>
      </c>
      <c r="AZ795" t="s">
        <v>1207</v>
      </c>
      <c r="BA795" t="s">
        <v>1208</v>
      </c>
      <c r="BB795" t="s">
        <v>1209</v>
      </c>
      <c r="BD795" t="s">
        <v>8157</v>
      </c>
      <c r="BE795" s="15">
        <v>43376</v>
      </c>
      <c r="BG795" t="s">
        <v>1968</v>
      </c>
      <c r="BH795">
        <v>0.28000000000000003</v>
      </c>
      <c r="BI795" t="s">
        <v>139</v>
      </c>
      <c r="BJ795" s="15"/>
      <c r="BK795" t="s">
        <v>146</v>
      </c>
      <c r="BL795">
        <v>6</v>
      </c>
      <c r="BM795" s="16">
        <v>43362.8930555556</v>
      </c>
      <c r="BO795" s="16"/>
      <c r="BP795" t="s">
        <v>147</v>
      </c>
      <c r="BQ795" t="s">
        <v>147</v>
      </c>
      <c r="BS795">
        <v>0.28000000000000003</v>
      </c>
      <c r="BT795" t="b">
        <v>0</v>
      </c>
      <c r="BV795">
        <v>0.28000000000000003</v>
      </c>
      <c r="BW795">
        <v>0.14000000000000001</v>
      </c>
      <c r="BX795" t="s">
        <v>1103</v>
      </c>
      <c r="BY795" t="s">
        <v>8148</v>
      </c>
      <c r="BZ795" t="s">
        <v>8149</v>
      </c>
      <c r="CA795" t="s">
        <v>8200</v>
      </c>
      <c r="CB795" t="s">
        <v>7050</v>
      </c>
      <c r="CC795" t="s">
        <v>8201</v>
      </c>
      <c r="CD795" t="s">
        <v>8160</v>
      </c>
      <c r="CI795">
        <v>48.539729999999999</v>
      </c>
      <c r="CJ795">
        <v>-113.99382</v>
      </c>
      <c r="CN795" t="s">
        <v>135</v>
      </c>
      <c r="CO795" t="s">
        <v>8161</v>
      </c>
      <c r="CV795" t="s">
        <v>154</v>
      </c>
      <c r="CW795" t="s">
        <v>358</v>
      </c>
      <c r="CX795" t="s">
        <v>2999</v>
      </c>
      <c r="DC795" s="15"/>
      <c r="DH795" t="s">
        <v>146</v>
      </c>
    </row>
    <row r="796" spans="1:112" x14ac:dyDescent="0.25">
      <c r="A796" t="s">
        <v>8148</v>
      </c>
      <c r="B796" t="s">
        <v>8149</v>
      </c>
      <c r="C796" t="s">
        <v>8202</v>
      </c>
      <c r="D796" t="s">
        <v>124</v>
      </c>
      <c r="E796" t="s">
        <v>125</v>
      </c>
      <c r="G796" s="15">
        <v>43362</v>
      </c>
      <c r="H796" t="s">
        <v>6517</v>
      </c>
      <c r="I796" t="s">
        <v>276</v>
      </c>
      <c r="J796" s="15"/>
      <c r="T796" t="s">
        <v>8151</v>
      </c>
      <c r="V796" t="s">
        <v>8203</v>
      </c>
      <c r="W796" t="s">
        <v>8204</v>
      </c>
      <c r="AA796" t="s">
        <v>8154</v>
      </c>
      <c r="AB796" t="s">
        <v>8148</v>
      </c>
      <c r="AC796" t="s">
        <v>8155</v>
      </c>
      <c r="AD796" t="s">
        <v>8156</v>
      </c>
      <c r="AE796" t="s">
        <v>1544</v>
      </c>
      <c r="AF796" t="s">
        <v>137</v>
      </c>
      <c r="AG796" t="s">
        <v>138</v>
      </c>
      <c r="AI796" t="s">
        <v>139</v>
      </c>
      <c r="AK796" t="s">
        <v>140</v>
      </c>
      <c r="AM796" t="s">
        <v>141</v>
      </c>
      <c r="AZ796" t="s">
        <v>1207</v>
      </c>
      <c r="BA796" t="s">
        <v>1208</v>
      </c>
      <c r="BB796" t="s">
        <v>1209</v>
      </c>
      <c r="BD796" t="s">
        <v>8157</v>
      </c>
      <c r="BE796" s="15">
        <v>43376</v>
      </c>
      <c r="BG796" t="s">
        <v>1968</v>
      </c>
      <c r="BH796">
        <v>0.28000000000000003</v>
      </c>
      <c r="BI796" t="s">
        <v>139</v>
      </c>
      <c r="BJ796" s="15"/>
      <c r="BK796" t="s">
        <v>146</v>
      </c>
      <c r="BL796">
        <v>6</v>
      </c>
      <c r="BM796" s="16">
        <v>43362.911111111098</v>
      </c>
      <c r="BO796" s="16"/>
      <c r="BP796" t="s">
        <v>147</v>
      </c>
      <c r="BQ796" t="s">
        <v>147</v>
      </c>
      <c r="BS796">
        <v>0.28000000000000003</v>
      </c>
      <c r="BT796" t="b">
        <v>0</v>
      </c>
      <c r="BV796">
        <v>0.28000000000000003</v>
      </c>
      <c r="BW796">
        <v>0.14000000000000001</v>
      </c>
      <c r="BX796" t="s">
        <v>1103</v>
      </c>
      <c r="BY796" t="s">
        <v>8148</v>
      </c>
      <c r="BZ796" t="s">
        <v>8149</v>
      </c>
      <c r="CA796" t="s">
        <v>8205</v>
      </c>
      <c r="CB796" t="s">
        <v>7050</v>
      </c>
      <c r="CC796" t="s">
        <v>8206</v>
      </c>
      <c r="CD796" t="s">
        <v>8160</v>
      </c>
      <c r="CI796">
        <v>48.530900000000003</v>
      </c>
      <c r="CJ796">
        <v>-113.99559000000001</v>
      </c>
      <c r="CN796" t="s">
        <v>135</v>
      </c>
      <c r="CO796" t="s">
        <v>8161</v>
      </c>
      <c r="CV796" t="s">
        <v>154</v>
      </c>
      <c r="CW796" t="s">
        <v>358</v>
      </c>
      <c r="CX796" t="s">
        <v>2999</v>
      </c>
      <c r="DC796" s="15"/>
      <c r="DH796" t="s">
        <v>146</v>
      </c>
    </row>
    <row r="797" spans="1:112" x14ac:dyDescent="0.25">
      <c r="A797" t="s">
        <v>8148</v>
      </c>
      <c r="B797" t="s">
        <v>8149</v>
      </c>
      <c r="C797" t="s">
        <v>8207</v>
      </c>
      <c r="D797" t="s">
        <v>124</v>
      </c>
      <c r="E797" t="s">
        <v>125</v>
      </c>
      <c r="G797" s="15">
        <v>43362</v>
      </c>
      <c r="H797" t="s">
        <v>2323</v>
      </c>
      <c r="I797" t="s">
        <v>276</v>
      </c>
      <c r="J797" s="15"/>
      <c r="T797" t="s">
        <v>8151</v>
      </c>
      <c r="V797" t="s">
        <v>8208</v>
      </c>
      <c r="W797" t="s">
        <v>8209</v>
      </c>
      <c r="AA797" t="s">
        <v>8154</v>
      </c>
      <c r="AB797" t="s">
        <v>8148</v>
      </c>
      <c r="AC797" t="s">
        <v>8155</v>
      </c>
      <c r="AD797" t="s">
        <v>8156</v>
      </c>
      <c r="AE797" t="s">
        <v>1544</v>
      </c>
      <c r="AF797" t="s">
        <v>137</v>
      </c>
      <c r="AG797" t="s">
        <v>138</v>
      </c>
      <c r="AI797" t="s">
        <v>139</v>
      </c>
      <c r="AK797" t="s">
        <v>140</v>
      </c>
      <c r="AM797" t="s">
        <v>141</v>
      </c>
      <c r="AZ797" t="s">
        <v>1207</v>
      </c>
      <c r="BA797" t="s">
        <v>1208</v>
      </c>
      <c r="BB797" t="s">
        <v>1209</v>
      </c>
      <c r="BD797" t="s">
        <v>8157</v>
      </c>
      <c r="BE797" s="15">
        <v>43376</v>
      </c>
      <c r="BG797" t="s">
        <v>1968</v>
      </c>
      <c r="BH797">
        <v>0.28000000000000003</v>
      </c>
      <c r="BI797" t="s">
        <v>139</v>
      </c>
      <c r="BJ797" s="15"/>
      <c r="BK797" t="s">
        <v>146</v>
      </c>
      <c r="BL797">
        <v>6</v>
      </c>
      <c r="BM797" s="16">
        <v>43362.927083333299</v>
      </c>
      <c r="BO797" s="16"/>
      <c r="BP797" t="s">
        <v>147</v>
      </c>
      <c r="BQ797" t="s">
        <v>147</v>
      </c>
      <c r="BS797">
        <v>0.28000000000000003</v>
      </c>
      <c r="BT797" t="b">
        <v>0</v>
      </c>
      <c r="BV797">
        <v>0.28000000000000003</v>
      </c>
      <c r="BW797">
        <v>0.14000000000000001</v>
      </c>
      <c r="BX797" t="s">
        <v>1103</v>
      </c>
      <c r="BY797" t="s">
        <v>8148</v>
      </c>
      <c r="BZ797" t="s">
        <v>8149</v>
      </c>
      <c r="CA797" t="s">
        <v>8210</v>
      </c>
      <c r="CB797" t="s">
        <v>7050</v>
      </c>
      <c r="CC797" t="s">
        <v>8211</v>
      </c>
      <c r="CD797" t="s">
        <v>8160</v>
      </c>
      <c r="CI797">
        <v>48.529310000000002</v>
      </c>
      <c r="CJ797">
        <v>-113.99418</v>
      </c>
      <c r="CN797" t="s">
        <v>135</v>
      </c>
      <c r="CO797" t="s">
        <v>8161</v>
      </c>
      <c r="CV797" t="s">
        <v>154</v>
      </c>
      <c r="CW797" t="s">
        <v>358</v>
      </c>
      <c r="CX797" t="s">
        <v>2999</v>
      </c>
      <c r="DC797" s="15"/>
      <c r="DH797" t="s">
        <v>146</v>
      </c>
    </row>
    <row r="798" spans="1:112" x14ac:dyDescent="0.25">
      <c r="A798" t="s">
        <v>8148</v>
      </c>
      <c r="B798" t="s">
        <v>8149</v>
      </c>
      <c r="C798" t="s">
        <v>8212</v>
      </c>
      <c r="D798" t="s">
        <v>124</v>
      </c>
      <c r="E798" t="s">
        <v>125</v>
      </c>
      <c r="G798" s="15">
        <v>43301</v>
      </c>
      <c r="J798" s="15"/>
      <c r="T798" t="s">
        <v>8151</v>
      </c>
      <c r="V798" t="s">
        <v>8188</v>
      </c>
      <c r="W798" t="s">
        <v>8213</v>
      </c>
      <c r="AA798" t="s">
        <v>8154</v>
      </c>
      <c r="AB798" t="s">
        <v>8148</v>
      </c>
      <c r="AC798" t="s">
        <v>8155</v>
      </c>
      <c r="AD798" t="s">
        <v>8156</v>
      </c>
      <c r="AE798" t="s">
        <v>1544</v>
      </c>
      <c r="AF798" t="s">
        <v>137</v>
      </c>
      <c r="AG798" t="s">
        <v>138</v>
      </c>
      <c r="AI798" t="s">
        <v>139</v>
      </c>
      <c r="AK798" t="s">
        <v>140</v>
      </c>
      <c r="AM798" t="s">
        <v>141</v>
      </c>
      <c r="AZ798" t="s">
        <v>1207</v>
      </c>
      <c r="BA798" t="s">
        <v>1208</v>
      </c>
      <c r="BB798" t="s">
        <v>1209</v>
      </c>
      <c r="BD798" t="s">
        <v>8157</v>
      </c>
      <c r="BE798" s="15">
        <v>43313</v>
      </c>
      <c r="BG798" t="s">
        <v>1968</v>
      </c>
      <c r="BH798">
        <v>0.28000000000000003</v>
      </c>
      <c r="BI798" t="s">
        <v>139</v>
      </c>
      <c r="BJ798" s="15"/>
      <c r="BK798" t="s">
        <v>146</v>
      </c>
      <c r="BM798" s="16"/>
      <c r="BO798" s="16"/>
      <c r="BP798" t="s">
        <v>147</v>
      </c>
      <c r="BQ798" t="s">
        <v>147</v>
      </c>
      <c r="BS798">
        <v>0.28000000000000003</v>
      </c>
      <c r="BT798" t="b">
        <v>0</v>
      </c>
      <c r="BV798">
        <v>0.28000000000000003</v>
      </c>
      <c r="BW798">
        <v>0.14000000000000001</v>
      </c>
      <c r="BX798" t="s">
        <v>1103</v>
      </c>
      <c r="BY798" t="s">
        <v>8148</v>
      </c>
      <c r="BZ798" t="s">
        <v>8149</v>
      </c>
      <c r="CA798" t="s">
        <v>8190</v>
      </c>
      <c r="CB798" t="s">
        <v>7050</v>
      </c>
      <c r="CC798" t="s">
        <v>8191</v>
      </c>
      <c r="CD798" t="s">
        <v>8160</v>
      </c>
      <c r="CI798">
        <v>48.619509999999998</v>
      </c>
      <c r="CJ798">
        <v>-113.87663999999999</v>
      </c>
      <c r="CN798" t="s">
        <v>135</v>
      </c>
      <c r="CO798" t="s">
        <v>8161</v>
      </c>
      <c r="CV798" t="s">
        <v>154</v>
      </c>
      <c r="CW798" t="s">
        <v>358</v>
      </c>
      <c r="CX798" t="s">
        <v>2999</v>
      </c>
      <c r="DC798" s="15"/>
      <c r="DH798" t="s">
        <v>146</v>
      </c>
    </row>
    <row r="799" spans="1:112" x14ac:dyDescent="0.25">
      <c r="A799" t="s">
        <v>8148</v>
      </c>
      <c r="B799" t="s">
        <v>8149</v>
      </c>
      <c r="C799" t="s">
        <v>8214</v>
      </c>
      <c r="D799" t="s">
        <v>124</v>
      </c>
      <c r="E799" t="s">
        <v>125</v>
      </c>
      <c r="G799" s="15">
        <v>43301</v>
      </c>
      <c r="J799" s="15"/>
      <c r="T799" t="s">
        <v>8151</v>
      </c>
      <c r="V799" t="s">
        <v>8198</v>
      </c>
      <c r="W799" t="s">
        <v>8215</v>
      </c>
      <c r="AA799" t="s">
        <v>8154</v>
      </c>
      <c r="AB799" t="s">
        <v>8148</v>
      </c>
      <c r="AC799" t="s">
        <v>8155</v>
      </c>
      <c r="AD799" t="s">
        <v>8156</v>
      </c>
      <c r="AE799" t="s">
        <v>1544</v>
      </c>
      <c r="AF799" t="s">
        <v>137</v>
      </c>
      <c r="AG799" t="s">
        <v>138</v>
      </c>
      <c r="AI799" t="s">
        <v>139</v>
      </c>
      <c r="AK799" t="s">
        <v>140</v>
      </c>
      <c r="AM799" t="s">
        <v>501</v>
      </c>
      <c r="AS799" t="s">
        <v>8216</v>
      </c>
      <c r="AZ799" t="s">
        <v>1207</v>
      </c>
      <c r="BA799" t="s">
        <v>1208</v>
      </c>
      <c r="BB799" t="s">
        <v>1209</v>
      </c>
      <c r="BD799" t="s">
        <v>8157</v>
      </c>
      <c r="BE799" s="15">
        <v>43311</v>
      </c>
      <c r="BG799" t="s">
        <v>1968</v>
      </c>
      <c r="BH799">
        <v>0.28000000000000003</v>
      </c>
      <c r="BI799" t="s">
        <v>139</v>
      </c>
      <c r="BJ799" s="15"/>
      <c r="BK799" t="s">
        <v>146</v>
      </c>
      <c r="BM799" s="16"/>
      <c r="BO799" s="16"/>
      <c r="BP799" t="s">
        <v>147</v>
      </c>
      <c r="BQ799" t="s">
        <v>147</v>
      </c>
      <c r="BS799">
        <v>0.28000000000000003</v>
      </c>
      <c r="BT799" t="b">
        <v>0</v>
      </c>
      <c r="BV799">
        <v>0.28000000000000003</v>
      </c>
      <c r="BW799">
        <v>0.14000000000000001</v>
      </c>
      <c r="BX799" t="s">
        <v>1103</v>
      </c>
      <c r="BY799" t="s">
        <v>8148</v>
      </c>
      <c r="BZ799" t="s">
        <v>8149</v>
      </c>
      <c r="CA799" t="s">
        <v>8200</v>
      </c>
      <c r="CB799" t="s">
        <v>7050</v>
      </c>
      <c r="CC799" t="s">
        <v>8201</v>
      </c>
      <c r="CD799" t="s">
        <v>8160</v>
      </c>
      <c r="CI799">
        <v>48.539729999999999</v>
      </c>
      <c r="CJ799">
        <v>-113.99382</v>
      </c>
      <c r="CN799" t="s">
        <v>135</v>
      </c>
      <c r="CO799" t="s">
        <v>8161</v>
      </c>
      <c r="CV799" t="s">
        <v>154</v>
      </c>
      <c r="CW799" t="s">
        <v>358</v>
      </c>
      <c r="CX799" t="s">
        <v>2999</v>
      </c>
      <c r="DC799" s="15"/>
      <c r="DH799" t="s">
        <v>146</v>
      </c>
    </row>
    <row r="800" spans="1:112" x14ac:dyDescent="0.25">
      <c r="A800" t="s">
        <v>8148</v>
      </c>
      <c r="B800" t="s">
        <v>8149</v>
      </c>
      <c r="C800" t="s">
        <v>8217</v>
      </c>
      <c r="D800" t="s">
        <v>124</v>
      </c>
      <c r="E800" t="s">
        <v>125</v>
      </c>
      <c r="G800" s="15">
        <v>43301</v>
      </c>
      <c r="J800" s="15"/>
      <c r="T800" t="s">
        <v>8151</v>
      </c>
      <c r="V800" t="s">
        <v>8183</v>
      </c>
      <c r="W800" t="s">
        <v>8218</v>
      </c>
      <c r="AA800" t="s">
        <v>8154</v>
      </c>
      <c r="AB800" t="s">
        <v>8148</v>
      </c>
      <c r="AC800" t="s">
        <v>8155</v>
      </c>
      <c r="AD800" t="s">
        <v>8156</v>
      </c>
      <c r="AE800" t="s">
        <v>1544</v>
      </c>
      <c r="AF800" t="s">
        <v>137</v>
      </c>
      <c r="AG800" t="s">
        <v>138</v>
      </c>
      <c r="AI800" t="s">
        <v>139</v>
      </c>
      <c r="AK800" t="s">
        <v>140</v>
      </c>
      <c r="AM800" t="s">
        <v>501</v>
      </c>
      <c r="AS800" t="s">
        <v>8216</v>
      </c>
      <c r="AZ800" t="s">
        <v>1207</v>
      </c>
      <c r="BA800" t="s">
        <v>1208</v>
      </c>
      <c r="BB800" t="s">
        <v>1209</v>
      </c>
      <c r="BD800" t="s">
        <v>8157</v>
      </c>
      <c r="BE800" s="15">
        <v>43311</v>
      </c>
      <c r="BG800" t="s">
        <v>1968</v>
      </c>
      <c r="BH800">
        <v>0.28000000000000003</v>
      </c>
      <c r="BI800" t="s">
        <v>139</v>
      </c>
      <c r="BJ800" s="15"/>
      <c r="BK800" t="s">
        <v>146</v>
      </c>
      <c r="BM800" s="16"/>
      <c r="BO800" s="16"/>
      <c r="BP800" t="s">
        <v>147</v>
      </c>
      <c r="BQ800" t="s">
        <v>147</v>
      </c>
      <c r="BS800">
        <v>0.28000000000000003</v>
      </c>
      <c r="BT800" t="b">
        <v>0</v>
      </c>
      <c r="BV800">
        <v>0.28000000000000003</v>
      </c>
      <c r="BW800">
        <v>0.14000000000000001</v>
      </c>
      <c r="BX800" t="s">
        <v>1103</v>
      </c>
      <c r="BY800" t="s">
        <v>8148</v>
      </c>
      <c r="BZ800" t="s">
        <v>8149</v>
      </c>
      <c r="CA800" t="s">
        <v>8185</v>
      </c>
      <c r="CB800" t="s">
        <v>7050</v>
      </c>
      <c r="CC800" t="s">
        <v>8186</v>
      </c>
      <c r="CD800" t="s">
        <v>8160</v>
      </c>
      <c r="CI800">
        <v>48.628570000000003</v>
      </c>
      <c r="CJ800">
        <v>-113.86982999999999</v>
      </c>
      <c r="CN800" t="s">
        <v>135</v>
      </c>
      <c r="CO800" t="s">
        <v>8161</v>
      </c>
      <c r="CV800" t="s">
        <v>154</v>
      </c>
      <c r="CW800" t="s">
        <v>358</v>
      </c>
      <c r="CX800" t="s">
        <v>2999</v>
      </c>
      <c r="DC800" s="15"/>
      <c r="DH800" t="s">
        <v>146</v>
      </c>
    </row>
    <row r="801" spans="1:112" x14ac:dyDescent="0.25">
      <c r="A801" t="s">
        <v>8219</v>
      </c>
      <c r="B801" t="s">
        <v>8220</v>
      </c>
      <c r="C801" t="s">
        <v>8221</v>
      </c>
      <c r="D801" t="s">
        <v>124</v>
      </c>
      <c r="E801" t="s">
        <v>125</v>
      </c>
      <c r="G801" s="15">
        <v>42205</v>
      </c>
      <c r="H801" t="s">
        <v>1539</v>
      </c>
      <c r="I801" t="s">
        <v>1710</v>
      </c>
      <c r="J801" s="15"/>
      <c r="T801" t="s">
        <v>8222</v>
      </c>
      <c r="V801" t="s">
        <v>8223</v>
      </c>
      <c r="AA801" t="s">
        <v>8224</v>
      </c>
      <c r="AB801" t="s">
        <v>8219</v>
      </c>
      <c r="AC801" t="s">
        <v>8224</v>
      </c>
      <c r="AD801" t="s">
        <v>1407</v>
      </c>
      <c r="AE801" t="s">
        <v>1544</v>
      </c>
      <c r="AF801" t="s">
        <v>137</v>
      </c>
      <c r="AG801" t="s">
        <v>138</v>
      </c>
      <c r="AI801" t="s">
        <v>139</v>
      </c>
      <c r="AK801" t="s">
        <v>140</v>
      </c>
      <c r="AM801" t="s">
        <v>141</v>
      </c>
      <c r="AZ801" t="s">
        <v>2762</v>
      </c>
      <c r="BA801" t="s">
        <v>1208</v>
      </c>
      <c r="BB801" t="s">
        <v>2763</v>
      </c>
      <c r="BC801" t="s">
        <v>2764</v>
      </c>
      <c r="BD801" t="s">
        <v>5656</v>
      </c>
      <c r="BE801" s="15">
        <v>42215</v>
      </c>
      <c r="BG801" t="s">
        <v>145</v>
      </c>
      <c r="BH801">
        <v>0.25</v>
      </c>
      <c r="BI801" t="s">
        <v>139</v>
      </c>
      <c r="BJ801" s="15"/>
      <c r="BK801" t="s">
        <v>146</v>
      </c>
      <c r="BL801">
        <v>6</v>
      </c>
      <c r="BM801" s="16">
        <v>42205.833333333299</v>
      </c>
      <c r="BO801" s="16"/>
      <c r="BP801" t="s">
        <v>147</v>
      </c>
      <c r="BQ801" t="s">
        <v>147</v>
      </c>
      <c r="BS801">
        <v>0.25</v>
      </c>
      <c r="BT801" t="b">
        <v>0</v>
      </c>
      <c r="BV801">
        <v>0.25</v>
      </c>
      <c r="BW801">
        <v>0.125</v>
      </c>
      <c r="BX801" t="s">
        <v>1103</v>
      </c>
      <c r="BY801" t="s">
        <v>8219</v>
      </c>
      <c r="BZ801" t="s">
        <v>8220</v>
      </c>
      <c r="CA801" t="s">
        <v>8225</v>
      </c>
      <c r="CB801" t="s">
        <v>8226</v>
      </c>
      <c r="CC801" t="s">
        <v>8227</v>
      </c>
      <c r="CD801" t="s">
        <v>8228</v>
      </c>
      <c r="CI801">
        <v>47.519777779999998</v>
      </c>
      <c r="CJ801">
        <v>-101.76122221999999</v>
      </c>
      <c r="CN801" t="s">
        <v>135</v>
      </c>
      <c r="CO801" t="s">
        <v>153</v>
      </c>
      <c r="CV801" t="s">
        <v>154</v>
      </c>
      <c r="CW801" t="s">
        <v>8229</v>
      </c>
      <c r="CX801" t="s">
        <v>3121</v>
      </c>
      <c r="DC801" s="15"/>
      <c r="DH801" t="s">
        <v>146</v>
      </c>
    </row>
    <row r="802" spans="1:112" x14ac:dyDescent="0.25">
      <c r="A802" t="s">
        <v>8219</v>
      </c>
      <c r="B802" t="s">
        <v>8220</v>
      </c>
      <c r="C802" t="s">
        <v>8221</v>
      </c>
      <c r="D802" t="s">
        <v>124</v>
      </c>
      <c r="E802" t="s">
        <v>125</v>
      </c>
      <c r="G802" s="15">
        <v>42205</v>
      </c>
      <c r="H802" t="s">
        <v>1539</v>
      </c>
      <c r="I802" t="s">
        <v>1710</v>
      </c>
      <c r="J802" s="15"/>
      <c r="T802" t="s">
        <v>8222</v>
      </c>
      <c r="V802" t="s">
        <v>8223</v>
      </c>
      <c r="AA802" t="s">
        <v>8224</v>
      </c>
      <c r="AB802" t="s">
        <v>8219</v>
      </c>
      <c r="AC802" t="s">
        <v>8224</v>
      </c>
      <c r="AD802" t="s">
        <v>1407</v>
      </c>
      <c r="AE802" t="s">
        <v>1544</v>
      </c>
      <c r="AF802" t="s">
        <v>137</v>
      </c>
      <c r="AG802" t="s">
        <v>138</v>
      </c>
      <c r="AI802" t="s">
        <v>139</v>
      </c>
      <c r="AK802" t="s">
        <v>140</v>
      </c>
      <c r="AM802" t="s">
        <v>141</v>
      </c>
      <c r="AZ802" t="s">
        <v>2762</v>
      </c>
      <c r="BA802" t="s">
        <v>1208</v>
      </c>
      <c r="BB802" t="s">
        <v>2763</v>
      </c>
      <c r="BC802" t="s">
        <v>2764</v>
      </c>
      <c r="BD802" t="s">
        <v>5656</v>
      </c>
      <c r="BE802" s="15">
        <v>42215</v>
      </c>
      <c r="BG802" t="s">
        <v>145</v>
      </c>
      <c r="BH802">
        <v>0.25</v>
      </c>
      <c r="BI802" t="s">
        <v>139</v>
      </c>
      <c r="BJ802" s="15"/>
      <c r="BK802" t="s">
        <v>146</v>
      </c>
      <c r="BL802">
        <v>6</v>
      </c>
      <c r="BM802" s="16">
        <v>42205.833333333299</v>
      </c>
      <c r="BO802" s="16"/>
      <c r="BP802" t="s">
        <v>147</v>
      </c>
      <c r="BQ802" t="s">
        <v>147</v>
      </c>
      <c r="BS802">
        <v>0.25</v>
      </c>
      <c r="BT802" t="b">
        <v>0</v>
      </c>
      <c r="BV802">
        <v>0.25</v>
      </c>
      <c r="BW802">
        <v>0.125</v>
      </c>
      <c r="BX802" t="s">
        <v>1103</v>
      </c>
      <c r="BY802" t="s">
        <v>8219</v>
      </c>
      <c r="BZ802" t="s">
        <v>8220</v>
      </c>
      <c r="CA802" t="s">
        <v>8225</v>
      </c>
      <c r="CB802" t="s">
        <v>8226</v>
      </c>
      <c r="CC802" t="s">
        <v>8227</v>
      </c>
      <c r="CD802" t="s">
        <v>8228</v>
      </c>
      <c r="CI802">
        <v>47.519777779999998</v>
      </c>
      <c r="CJ802">
        <v>-101.76122221999999</v>
      </c>
      <c r="CN802" t="s">
        <v>135</v>
      </c>
      <c r="CO802" t="s">
        <v>153</v>
      </c>
      <c r="CV802" t="s">
        <v>154</v>
      </c>
      <c r="CW802" t="s">
        <v>8229</v>
      </c>
      <c r="CX802" t="s">
        <v>3121</v>
      </c>
      <c r="DC802" s="15"/>
      <c r="DH802" t="s">
        <v>146</v>
      </c>
    </row>
    <row r="803" spans="1:112" x14ac:dyDescent="0.25">
      <c r="A803" t="s">
        <v>8219</v>
      </c>
      <c r="B803" t="s">
        <v>8220</v>
      </c>
      <c r="C803" t="s">
        <v>8230</v>
      </c>
      <c r="D803" t="s">
        <v>124</v>
      </c>
      <c r="E803" t="s">
        <v>125</v>
      </c>
      <c r="G803" s="15">
        <v>42206</v>
      </c>
      <c r="H803" t="s">
        <v>1539</v>
      </c>
      <c r="I803" t="s">
        <v>1710</v>
      </c>
      <c r="J803" s="15"/>
      <c r="T803" t="s">
        <v>8222</v>
      </c>
      <c r="V803" t="s">
        <v>8231</v>
      </c>
      <c r="AA803" t="s">
        <v>8224</v>
      </c>
      <c r="AB803" t="s">
        <v>8219</v>
      </c>
      <c r="AC803" t="s">
        <v>8224</v>
      </c>
      <c r="AD803" t="s">
        <v>1407</v>
      </c>
      <c r="AE803" t="s">
        <v>1544</v>
      </c>
      <c r="AF803" t="s">
        <v>137</v>
      </c>
      <c r="AG803" t="s">
        <v>138</v>
      </c>
      <c r="AI803" t="s">
        <v>139</v>
      </c>
      <c r="AK803" t="s">
        <v>140</v>
      </c>
      <c r="AM803" t="s">
        <v>141</v>
      </c>
      <c r="AZ803" t="s">
        <v>2762</v>
      </c>
      <c r="BA803" t="s">
        <v>1208</v>
      </c>
      <c r="BB803" t="s">
        <v>2763</v>
      </c>
      <c r="BC803" t="s">
        <v>2764</v>
      </c>
      <c r="BD803" t="s">
        <v>5656</v>
      </c>
      <c r="BE803" s="15">
        <v>42215</v>
      </c>
      <c r="BG803" t="s">
        <v>145</v>
      </c>
      <c r="BH803">
        <v>0.25</v>
      </c>
      <c r="BI803" t="s">
        <v>139</v>
      </c>
      <c r="BJ803" s="15"/>
      <c r="BK803" t="s">
        <v>146</v>
      </c>
      <c r="BL803">
        <v>6</v>
      </c>
      <c r="BM803" s="16">
        <v>42206.833333333299</v>
      </c>
      <c r="BO803" s="16"/>
      <c r="BP803" t="s">
        <v>147</v>
      </c>
      <c r="BQ803" t="s">
        <v>147</v>
      </c>
      <c r="BS803">
        <v>0.25</v>
      </c>
      <c r="BT803" t="b">
        <v>0</v>
      </c>
      <c r="BV803">
        <v>0.25</v>
      </c>
      <c r="BW803">
        <v>0.125</v>
      </c>
      <c r="BX803" t="s">
        <v>1103</v>
      </c>
      <c r="BY803" t="s">
        <v>8219</v>
      </c>
      <c r="BZ803" t="s">
        <v>8220</v>
      </c>
      <c r="CA803" t="s">
        <v>8232</v>
      </c>
      <c r="CB803" t="s">
        <v>8226</v>
      </c>
      <c r="CC803" t="s">
        <v>8233</v>
      </c>
      <c r="CD803" t="s">
        <v>8228</v>
      </c>
      <c r="CI803">
        <v>47.715555559999999</v>
      </c>
      <c r="CJ803">
        <v>-102.25813889</v>
      </c>
      <c r="CN803" t="s">
        <v>135</v>
      </c>
      <c r="CO803" t="s">
        <v>153</v>
      </c>
      <c r="CV803" t="s">
        <v>154</v>
      </c>
      <c r="CW803" t="s">
        <v>8229</v>
      </c>
      <c r="CX803" t="s">
        <v>6653</v>
      </c>
      <c r="DC803" s="15"/>
      <c r="DH803" t="s">
        <v>146</v>
      </c>
    </row>
    <row r="804" spans="1:112" x14ac:dyDescent="0.25">
      <c r="A804" t="s">
        <v>8219</v>
      </c>
      <c r="B804" t="s">
        <v>8220</v>
      </c>
      <c r="C804" t="s">
        <v>8234</v>
      </c>
      <c r="D804" t="s">
        <v>124</v>
      </c>
      <c r="E804" t="s">
        <v>125</v>
      </c>
      <c r="G804" s="15">
        <v>42206</v>
      </c>
      <c r="H804" t="s">
        <v>1539</v>
      </c>
      <c r="I804" t="s">
        <v>1710</v>
      </c>
      <c r="J804" s="15"/>
      <c r="T804" t="s">
        <v>8222</v>
      </c>
      <c r="V804" t="s">
        <v>8235</v>
      </c>
      <c r="AA804" t="s">
        <v>8224</v>
      </c>
      <c r="AB804" t="s">
        <v>8219</v>
      </c>
      <c r="AC804" t="s">
        <v>8224</v>
      </c>
      <c r="AD804" t="s">
        <v>1407</v>
      </c>
      <c r="AE804" t="s">
        <v>1544</v>
      </c>
      <c r="AF804" t="s">
        <v>137</v>
      </c>
      <c r="AG804" t="s">
        <v>138</v>
      </c>
      <c r="AI804" t="s">
        <v>139</v>
      </c>
      <c r="AK804" t="s">
        <v>140</v>
      </c>
      <c r="AM804" t="s">
        <v>141</v>
      </c>
      <c r="AZ804" t="s">
        <v>2762</v>
      </c>
      <c r="BA804" t="s">
        <v>1208</v>
      </c>
      <c r="BB804" t="s">
        <v>2763</v>
      </c>
      <c r="BC804" t="s">
        <v>2764</v>
      </c>
      <c r="BD804" t="s">
        <v>5656</v>
      </c>
      <c r="BE804" s="15">
        <v>42215</v>
      </c>
      <c r="BG804" t="s">
        <v>145</v>
      </c>
      <c r="BH804">
        <v>0.25</v>
      </c>
      <c r="BI804" t="s">
        <v>139</v>
      </c>
      <c r="BJ804" s="15"/>
      <c r="BK804" t="s">
        <v>146</v>
      </c>
      <c r="BL804">
        <v>6</v>
      </c>
      <c r="BM804" s="16">
        <v>42206.833333333299</v>
      </c>
      <c r="BO804" s="16"/>
      <c r="BP804" t="s">
        <v>147</v>
      </c>
      <c r="BQ804" t="s">
        <v>147</v>
      </c>
      <c r="BS804">
        <v>0.25</v>
      </c>
      <c r="BT804" t="b">
        <v>0</v>
      </c>
      <c r="BV804">
        <v>0.25</v>
      </c>
      <c r="BW804">
        <v>0.125</v>
      </c>
      <c r="BX804" t="s">
        <v>1103</v>
      </c>
      <c r="BY804" t="s">
        <v>8219</v>
      </c>
      <c r="BZ804" t="s">
        <v>8220</v>
      </c>
      <c r="CA804" t="s">
        <v>8236</v>
      </c>
      <c r="CB804" t="s">
        <v>8226</v>
      </c>
      <c r="CC804" t="s">
        <v>8237</v>
      </c>
      <c r="CD804" t="s">
        <v>8228</v>
      </c>
      <c r="CI804">
        <v>47.507527779999997</v>
      </c>
      <c r="CJ804">
        <v>-101.42019444</v>
      </c>
      <c r="CN804" t="s">
        <v>135</v>
      </c>
      <c r="CO804" t="s">
        <v>153</v>
      </c>
      <c r="CV804" t="s">
        <v>154</v>
      </c>
      <c r="CW804" t="s">
        <v>8229</v>
      </c>
      <c r="CX804" t="s">
        <v>3121</v>
      </c>
      <c r="DC804" s="15"/>
      <c r="DH804" t="s">
        <v>146</v>
      </c>
    </row>
    <row r="805" spans="1:112" x14ac:dyDescent="0.25">
      <c r="A805" t="s">
        <v>8219</v>
      </c>
      <c r="B805" t="s">
        <v>8220</v>
      </c>
      <c r="C805" t="s">
        <v>8238</v>
      </c>
      <c r="D805" t="s">
        <v>124</v>
      </c>
      <c r="E805" t="s">
        <v>125</v>
      </c>
      <c r="G805" s="15">
        <v>42206</v>
      </c>
      <c r="H805" t="s">
        <v>1539</v>
      </c>
      <c r="I805" t="s">
        <v>1710</v>
      </c>
      <c r="J805" s="15"/>
      <c r="T805" t="s">
        <v>8222</v>
      </c>
      <c r="V805" t="s">
        <v>8239</v>
      </c>
      <c r="AA805" t="s">
        <v>8224</v>
      </c>
      <c r="AB805" t="s">
        <v>8219</v>
      </c>
      <c r="AC805" t="s">
        <v>8224</v>
      </c>
      <c r="AD805" t="s">
        <v>1407</v>
      </c>
      <c r="AE805" t="s">
        <v>1544</v>
      </c>
      <c r="AF805" t="s">
        <v>137</v>
      </c>
      <c r="AG805" t="s">
        <v>138</v>
      </c>
      <c r="AI805" t="s">
        <v>139</v>
      </c>
      <c r="AK805" t="s">
        <v>140</v>
      </c>
      <c r="AM805" t="s">
        <v>141</v>
      </c>
      <c r="AZ805" t="s">
        <v>2762</v>
      </c>
      <c r="BA805" t="s">
        <v>1208</v>
      </c>
      <c r="BB805" t="s">
        <v>2763</v>
      </c>
      <c r="BC805" t="s">
        <v>2764</v>
      </c>
      <c r="BD805" t="s">
        <v>5656</v>
      </c>
      <c r="BE805" s="15">
        <v>42215</v>
      </c>
      <c r="BG805" t="s">
        <v>145</v>
      </c>
      <c r="BH805">
        <v>0.25</v>
      </c>
      <c r="BI805" t="s">
        <v>139</v>
      </c>
      <c r="BJ805" s="15"/>
      <c r="BK805" t="s">
        <v>146</v>
      </c>
      <c r="BL805">
        <v>6</v>
      </c>
      <c r="BM805" s="16">
        <v>42206.833333333299</v>
      </c>
      <c r="BO805" s="16"/>
      <c r="BP805" t="s">
        <v>147</v>
      </c>
      <c r="BQ805" t="s">
        <v>147</v>
      </c>
      <c r="BS805">
        <v>0.25</v>
      </c>
      <c r="BT805" t="b">
        <v>0</v>
      </c>
      <c r="BV805">
        <v>0.25</v>
      </c>
      <c r="BW805">
        <v>0.125</v>
      </c>
      <c r="BX805" t="s">
        <v>1103</v>
      </c>
      <c r="BY805" t="s">
        <v>8219</v>
      </c>
      <c r="BZ805" t="s">
        <v>8220</v>
      </c>
      <c r="CA805" t="s">
        <v>8240</v>
      </c>
      <c r="CB805" t="s">
        <v>8226</v>
      </c>
      <c r="CC805" t="s">
        <v>8233</v>
      </c>
      <c r="CD805" t="s">
        <v>8228</v>
      </c>
      <c r="CI805">
        <v>47.977638890000001</v>
      </c>
      <c r="CJ805">
        <v>-102.56369444000001</v>
      </c>
      <c r="CN805" t="s">
        <v>135</v>
      </c>
      <c r="CO805" t="s">
        <v>153</v>
      </c>
      <c r="CV805" t="s">
        <v>154</v>
      </c>
      <c r="CW805" t="s">
        <v>8229</v>
      </c>
      <c r="CX805" t="s">
        <v>3639</v>
      </c>
      <c r="DC805" s="15"/>
      <c r="DH805" t="s">
        <v>146</v>
      </c>
    </row>
    <row r="806" spans="1:112" x14ac:dyDescent="0.25">
      <c r="A806" t="s">
        <v>8219</v>
      </c>
      <c r="B806" t="s">
        <v>8220</v>
      </c>
      <c r="C806" t="s">
        <v>8230</v>
      </c>
      <c r="D806" t="s">
        <v>124</v>
      </c>
      <c r="E806" t="s">
        <v>125</v>
      </c>
      <c r="G806" s="15">
        <v>42206</v>
      </c>
      <c r="H806" t="s">
        <v>1539</v>
      </c>
      <c r="I806" t="s">
        <v>1710</v>
      </c>
      <c r="J806" s="15"/>
      <c r="T806" t="s">
        <v>8222</v>
      </c>
      <c r="V806" t="s">
        <v>8231</v>
      </c>
      <c r="AA806" t="s">
        <v>8224</v>
      </c>
      <c r="AB806" t="s">
        <v>8219</v>
      </c>
      <c r="AC806" t="s">
        <v>8224</v>
      </c>
      <c r="AD806" t="s">
        <v>1407</v>
      </c>
      <c r="AE806" t="s">
        <v>1544</v>
      </c>
      <c r="AF806" t="s">
        <v>137</v>
      </c>
      <c r="AG806" t="s">
        <v>138</v>
      </c>
      <c r="AI806" t="s">
        <v>139</v>
      </c>
      <c r="AK806" t="s">
        <v>140</v>
      </c>
      <c r="AM806" t="s">
        <v>141</v>
      </c>
      <c r="AZ806" t="s">
        <v>2762</v>
      </c>
      <c r="BA806" t="s">
        <v>1208</v>
      </c>
      <c r="BB806" t="s">
        <v>2763</v>
      </c>
      <c r="BC806" t="s">
        <v>2764</v>
      </c>
      <c r="BD806" t="s">
        <v>5656</v>
      </c>
      <c r="BE806" s="15">
        <v>42215</v>
      </c>
      <c r="BG806" t="s">
        <v>145</v>
      </c>
      <c r="BH806">
        <v>0.25</v>
      </c>
      <c r="BI806" t="s">
        <v>139</v>
      </c>
      <c r="BJ806" s="15"/>
      <c r="BK806" t="s">
        <v>146</v>
      </c>
      <c r="BL806">
        <v>6</v>
      </c>
      <c r="BM806" s="16">
        <v>42206.833333333299</v>
      </c>
      <c r="BO806" s="16"/>
      <c r="BP806" t="s">
        <v>147</v>
      </c>
      <c r="BQ806" t="s">
        <v>147</v>
      </c>
      <c r="BS806">
        <v>0.25</v>
      </c>
      <c r="BT806" t="b">
        <v>0</v>
      </c>
      <c r="BV806">
        <v>0.25</v>
      </c>
      <c r="BW806">
        <v>0.125</v>
      </c>
      <c r="BX806" t="s">
        <v>1103</v>
      </c>
      <c r="BY806" t="s">
        <v>8219</v>
      </c>
      <c r="BZ806" t="s">
        <v>8220</v>
      </c>
      <c r="CA806" t="s">
        <v>8232</v>
      </c>
      <c r="CB806" t="s">
        <v>8226</v>
      </c>
      <c r="CC806" t="s">
        <v>8233</v>
      </c>
      <c r="CD806" t="s">
        <v>8228</v>
      </c>
      <c r="CI806">
        <v>47.715555559999999</v>
      </c>
      <c r="CJ806">
        <v>-102.25813889</v>
      </c>
      <c r="CN806" t="s">
        <v>135</v>
      </c>
      <c r="CO806" t="s">
        <v>153</v>
      </c>
      <c r="CV806" t="s">
        <v>154</v>
      </c>
      <c r="CW806" t="s">
        <v>8229</v>
      </c>
      <c r="CX806" t="s">
        <v>6653</v>
      </c>
      <c r="DC806" s="15"/>
      <c r="DH806" t="s">
        <v>146</v>
      </c>
    </row>
    <row r="807" spans="1:112" x14ac:dyDescent="0.25">
      <c r="A807" t="s">
        <v>8219</v>
      </c>
      <c r="B807" t="s">
        <v>8220</v>
      </c>
      <c r="C807" t="s">
        <v>8241</v>
      </c>
      <c r="D807" t="s">
        <v>124</v>
      </c>
      <c r="E807" t="s">
        <v>125</v>
      </c>
      <c r="G807" s="15">
        <v>42206</v>
      </c>
      <c r="H807" t="s">
        <v>1539</v>
      </c>
      <c r="I807" t="s">
        <v>1710</v>
      </c>
      <c r="J807" s="15"/>
      <c r="T807" t="s">
        <v>8222</v>
      </c>
      <c r="V807" t="s">
        <v>8242</v>
      </c>
      <c r="AA807" t="s">
        <v>8224</v>
      </c>
      <c r="AB807" t="s">
        <v>8219</v>
      </c>
      <c r="AC807" t="s">
        <v>8224</v>
      </c>
      <c r="AD807" t="s">
        <v>1407</v>
      </c>
      <c r="AE807" t="s">
        <v>1544</v>
      </c>
      <c r="AF807" t="s">
        <v>137</v>
      </c>
      <c r="AG807" t="s">
        <v>138</v>
      </c>
      <c r="AI807" t="s">
        <v>139</v>
      </c>
      <c r="AK807" t="s">
        <v>140</v>
      </c>
      <c r="AM807" t="s">
        <v>141</v>
      </c>
      <c r="AZ807" t="s">
        <v>2762</v>
      </c>
      <c r="BA807" t="s">
        <v>1208</v>
      </c>
      <c r="BB807" t="s">
        <v>2763</v>
      </c>
      <c r="BC807" t="s">
        <v>2764</v>
      </c>
      <c r="BD807" t="s">
        <v>5656</v>
      </c>
      <c r="BE807" s="15">
        <v>42215</v>
      </c>
      <c r="BG807" t="s">
        <v>145</v>
      </c>
      <c r="BH807">
        <v>0.25</v>
      </c>
      <c r="BI807" t="s">
        <v>139</v>
      </c>
      <c r="BJ807" s="15"/>
      <c r="BK807" t="s">
        <v>146</v>
      </c>
      <c r="BL807">
        <v>6</v>
      </c>
      <c r="BM807" s="16">
        <v>42206.833333333299</v>
      </c>
      <c r="BO807" s="16"/>
      <c r="BP807" t="s">
        <v>147</v>
      </c>
      <c r="BQ807" t="s">
        <v>147</v>
      </c>
      <c r="BS807">
        <v>0.25</v>
      </c>
      <c r="BT807" t="b">
        <v>0</v>
      </c>
      <c r="BV807">
        <v>0.25</v>
      </c>
      <c r="BW807">
        <v>0.125</v>
      </c>
      <c r="BX807" t="s">
        <v>1103</v>
      </c>
      <c r="BY807" t="s">
        <v>8219</v>
      </c>
      <c r="BZ807" t="s">
        <v>8220</v>
      </c>
      <c r="CA807" t="s">
        <v>8243</v>
      </c>
      <c r="CB807" t="s">
        <v>8226</v>
      </c>
      <c r="CC807" t="s">
        <v>8244</v>
      </c>
      <c r="CD807" t="s">
        <v>8228</v>
      </c>
      <c r="CI807">
        <v>48.136666666700002</v>
      </c>
      <c r="CJ807">
        <v>-103.6045</v>
      </c>
      <c r="CN807" t="s">
        <v>135</v>
      </c>
      <c r="CO807" t="s">
        <v>153</v>
      </c>
      <c r="CV807" t="s">
        <v>154</v>
      </c>
      <c r="CW807" t="s">
        <v>8229</v>
      </c>
      <c r="CX807" t="s">
        <v>2628</v>
      </c>
      <c r="DC807" s="15"/>
      <c r="DH807" t="s">
        <v>146</v>
      </c>
    </row>
    <row r="808" spans="1:112" x14ac:dyDescent="0.25">
      <c r="A808" t="s">
        <v>8219</v>
      </c>
      <c r="B808" t="s">
        <v>8220</v>
      </c>
      <c r="C808" t="s">
        <v>8245</v>
      </c>
      <c r="D808" t="s">
        <v>124</v>
      </c>
      <c r="E808" t="s">
        <v>125</v>
      </c>
      <c r="G808" s="15">
        <v>42206</v>
      </c>
      <c r="H808" t="s">
        <v>1539</v>
      </c>
      <c r="I808" t="s">
        <v>1710</v>
      </c>
      <c r="J808" s="15"/>
      <c r="T808" t="s">
        <v>8222</v>
      </c>
      <c r="V808" t="s">
        <v>8246</v>
      </c>
      <c r="AA808" t="s">
        <v>8224</v>
      </c>
      <c r="AB808" t="s">
        <v>8219</v>
      </c>
      <c r="AC808" t="s">
        <v>8224</v>
      </c>
      <c r="AD808" t="s">
        <v>1407</v>
      </c>
      <c r="AE808" t="s">
        <v>1544</v>
      </c>
      <c r="AF808" t="s">
        <v>137</v>
      </c>
      <c r="AG808" t="s">
        <v>138</v>
      </c>
      <c r="AI808" t="s">
        <v>139</v>
      </c>
      <c r="AK808" t="s">
        <v>140</v>
      </c>
      <c r="AM808" t="s">
        <v>141</v>
      </c>
      <c r="AZ808" t="s">
        <v>2762</v>
      </c>
      <c r="BA808" t="s">
        <v>1208</v>
      </c>
      <c r="BB808" t="s">
        <v>2763</v>
      </c>
      <c r="BC808" t="s">
        <v>2764</v>
      </c>
      <c r="BD808" t="s">
        <v>5656</v>
      </c>
      <c r="BE808" s="15">
        <v>42215</v>
      </c>
      <c r="BG808" t="s">
        <v>145</v>
      </c>
      <c r="BH808">
        <v>0.25</v>
      </c>
      <c r="BI808" t="s">
        <v>139</v>
      </c>
      <c r="BJ808" s="15"/>
      <c r="BK808" t="s">
        <v>146</v>
      </c>
      <c r="BL808">
        <v>6</v>
      </c>
      <c r="BM808" s="16">
        <v>42206.833333333299</v>
      </c>
      <c r="BO808" s="16"/>
      <c r="BP808" t="s">
        <v>147</v>
      </c>
      <c r="BQ808" t="s">
        <v>147</v>
      </c>
      <c r="BS808">
        <v>0.25</v>
      </c>
      <c r="BT808" t="b">
        <v>0</v>
      </c>
      <c r="BV808">
        <v>0.25</v>
      </c>
      <c r="BW808">
        <v>0.125</v>
      </c>
      <c r="BX808" t="s">
        <v>1103</v>
      </c>
      <c r="BY808" t="s">
        <v>8219</v>
      </c>
      <c r="BZ808" t="s">
        <v>8220</v>
      </c>
      <c r="CA808" t="s">
        <v>8247</v>
      </c>
      <c r="CB808" t="s">
        <v>8226</v>
      </c>
      <c r="CC808" t="s">
        <v>8248</v>
      </c>
      <c r="CD808" t="s">
        <v>8228</v>
      </c>
      <c r="CI808">
        <v>48.108877999999997</v>
      </c>
      <c r="CJ808">
        <v>-103.716773</v>
      </c>
      <c r="CN808" t="s">
        <v>135</v>
      </c>
      <c r="CO808" t="s">
        <v>153</v>
      </c>
      <c r="CV808" t="s">
        <v>154</v>
      </c>
      <c r="CW808" t="s">
        <v>8229</v>
      </c>
      <c r="CX808" t="s">
        <v>3639</v>
      </c>
      <c r="DC808" s="15"/>
      <c r="DH808" t="s">
        <v>146</v>
      </c>
    </row>
    <row r="809" spans="1:112" x14ac:dyDescent="0.25">
      <c r="A809" t="s">
        <v>8219</v>
      </c>
      <c r="B809" t="s">
        <v>8220</v>
      </c>
      <c r="C809" t="s">
        <v>8234</v>
      </c>
      <c r="D809" t="s">
        <v>124</v>
      </c>
      <c r="E809" t="s">
        <v>125</v>
      </c>
      <c r="G809" s="15">
        <v>42206</v>
      </c>
      <c r="H809" t="s">
        <v>1539</v>
      </c>
      <c r="I809" t="s">
        <v>1710</v>
      </c>
      <c r="J809" s="15"/>
      <c r="T809" t="s">
        <v>8222</v>
      </c>
      <c r="V809" t="s">
        <v>8235</v>
      </c>
      <c r="AA809" t="s">
        <v>8224</v>
      </c>
      <c r="AB809" t="s">
        <v>8219</v>
      </c>
      <c r="AC809" t="s">
        <v>8224</v>
      </c>
      <c r="AD809" t="s">
        <v>1407</v>
      </c>
      <c r="AE809" t="s">
        <v>1544</v>
      </c>
      <c r="AF809" t="s">
        <v>137</v>
      </c>
      <c r="AG809" t="s">
        <v>138</v>
      </c>
      <c r="AI809" t="s">
        <v>139</v>
      </c>
      <c r="AK809" t="s">
        <v>140</v>
      </c>
      <c r="AM809" t="s">
        <v>141</v>
      </c>
      <c r="AZ809" t="s">
        <v>2762</v>
      </c>
      <c r="BA809" t="s">
        <v>1208</v>
      </c>
      <c r="BB809" t="s">
        <v>2763</v>
      </c>
      <c r="BC809" t="s">
        <v>2764</v>
      </c>
      <c r="BD809" t="s">
        <v>5656</v>
      </c>
      <c r="BE809" s="15">
        <v>42215</v>
      </c>
      <c r="BG809" t="s">
        <v>145</v>
      </c>
      <c r="BH809">
        <v>0.25</v>
      </c>
      <c r="BI809" t="s">
        <v>139</v>
      </c>
      <c r="BJ809" s="15"/>
      <c r="BK809" t="s">
        <v>146</v>
      </c>
      <c r="BL809">
        <v>6</v>
      </c>
      <c r="BM809" s="16">
        <v>42206.833333333299</v>
      </c>
      <c r="BO809" s="16"/>
      <c r="BP809" t="s">
        <v>147</v>
      </c>
      <c r="BQ809" t="s">
        <v>147</v>
      </c>
      <c r="BS809">
        <v>0.25</v>
      </c>
      <c r="BT809" t="b">
        <v>0</v>
      </c>
      <c r="BV809">
        <v>0.25</v>
      </c>
      <c r="BW809">
        <v>0.125</v>
      </c>
      <c r="BX809" t="s">
        <v>1103</v>
      </c>
      <c r="BY809" t="s">
        <v>8219</v>
      </c>
      <c r="BZ809" t="s">
        <v>8220</v>
      </c>
      <c r="CA809" t="s">
        <v>8236</v>
      </c>
      <c r="CB809" t="s">
        <v>8226</v>
      </c>
      <c r="CC809" t="s">
        <v>8237</v>
      </c>
      <c r="CD809" t="s">
        <v>8228</v>
      </c>
      <c r="CI809">
        <v>47.507527779999997</v>
      </c>
      <c r="CJ809">
        <v>-101.42019444</v>
      </c>
      <c r="CN809" t="s">
        <v>135</v>
      </c>
      <c r="CO809" t="s">
        <v>153</v>
      </c>
      <c r="CV809" t="s">
        <v>154</v>
      </c>
      <c r="CW809" t="s">
        <v>8229</v>
      </c>
      <c r="CX809" t="s">
        <v>3121</v>
      </c>
      <c r="DC809" s="15"/>
      <c r="DH809" t="s">
        <v>146</v>
      </c>
    </row>
    <row r="810" spans="1:112" x14ac:dyDescent="0.25">
      <c r="A810" t="s">
        <v>8219</v>
      </c>
      <c r="B810" t="s">
        <v>8220</v>
      </c>
      <c r="C810" t="s">
        <v>8238</v>
      </c>
      <c r="D810" t="s">
        <v>124</v>
      </c>
      <c r="E810" t="s">
        <v>125</v>
      </c>
      <c r="G810" s="15">
        <v>42206</v>
      </c>
      <c r="H810" t="s">
        <v>1539</v>
      </c>
      <c r="I810" t="s">
        <v>1710</v>
      </c>
      <c r="J810" s="15"/>
      <c r="T810" t="s">
        <v>8222</v>
      </c>
      <c r="V810" t="s">
        <v>8239</v>
      </c>
      <c r="AA810" t="s">
        <v>8224</v>
      </c>
      <c r="AB810" t="s">
        <v>8219</v>
      </c>
      <c r="AC810" t="s">
        <v>8224</v>
      </c>
      <c r="AD810" t="s">
        <v>1407</v>
      </c>
      <c r="AE810" t="s">
        <v>1544</v>
      </c>
      <c r="AF810" t="s">
        <v>137</v>
      </c>
      <c r="AG810" t="s">
        <v>138</v>
      </c>
      <c r="AI810" t="s">
        <v>139</v>
      </c>
      <c r="AK810" t="s">
        <v>140</v>
      </c>
      <c r="AM810" t="s">
        <v>141</v>
      </c>
      <c r="AZ810" t="s">
        <v>2762</v>
      </c>
      <c r="BA810" t="s">
        <v>1208</v>
      </c>
      <c r="BB810" t="s">
        <v>2763</v>
      </c>
      <c r="BC810" t="s">
        <v>2764</v>
      </c>
      <c r="BD810" t="s">
        <v>5656</v>
      </c>
      <c r="BE810" s="15">
        <v>42215</v>
      </c>
      <c r="BG810" t="s">
        <v>145</v>
      </c>
      <c r="BH810">
        <v>0.25</v>
      </c>
      <c r="BI810" t="s">
        <v>139</v>
      </c>
      <c r="BJ810" s="15"/>
      <c r="BK810" t="s">
        <v>146</v>
      </c>
      <c r="BL810">
        <v>6</v>
      </c>
      <c r="BM810" s="16">
        <v>42206.833333333299</v>
      </c>
      <c r="BO810" s="16"/>
      <c r="BP810" t="s">
        <v>147</v>
      </c>
      <c r="BQ810" t="s">
        <v>147</v>
      </c>
      <c r="BS810">
        <v>0.25</v>
      </c>
      <c r="BT810" t="b">
        <v>0</v>
      </c>
      <c r="BV810">
        <v>0.25</v>
      </c>
      <c r="BW810">
        <v>0.125</v>
      </c>
      <c r="BX810" t="s">
        <v>1103</v>
      </c>
      <c r="BY810" t="s">
        <v>8219</v>
      </c>
      <c r="BZ810" t="s">
        <v>8220</v>
      </c>
      <c r="CA810" t="s">
        <v>8240</v>
      </c>
      <c r="CB810" t="s">
        <v>8226</v>
      </c>
      <c r="CC810" t="s">
        <v>8233</v>
      </c>
      <c r="CD810" t="s">
        <v>8228</v>
      </c>
      <c r="CI810">
        <v>47.977638890000001</v>
      </c>
      <c r="CJ810">
        <v>-102.56369444000001</v>
      </c>
      <c r="CN810" t="s">
        <v>135</v>
      </c>
      <c r="CO810" t="s">
        <v>153</v>
      </c>
      <c r="CV810" t="s">
        <v>154</v>
      </c>
      <c r="CW810" t="s">
        <v>8229</v>
      </c>
      <c r="CX810" t="s">
        <v>3639</v>
      </c>
      <c r="DC810" s="15"/>
      <c r="DH810" t="s">
        <v>146</v>
      </c>
    </row>
    <row r="811" spans="1:112" x14ac:dyDescent="0.25">
      <c r="A811" t="s">
        <v>8219</v>
      </c>
      <c r="B811" t="s">
        <v>8220</v>
      </c>
      <c r="C811" t="s">
        <v>8245</v>
      </c>
      <c r="D811" t="s">
        <v>124</v>
      </c>
      <c r="E811" t="s">
        <v>125</v>
      </c>
      <c r="G811" s="15">
        <v>42206</v>
      </c>
      <c r="H811" t="s">
        <v>1539</v>
      </c>
      <c r="I811" t="s">
        <v>1710</v>
      </c>
      <c r="J811" s="15"/>
      <c r="T811" t="s">
        <v>8222</v>
      </c>
      <c r="V811" t="s">
        <v>8246</v>
      </c>
      <c r="AA811" t="s">
        <v>8224</v>
      </c>
      <c r="AB811" t="s">
        <v>8219</v>
      </c>
      <c r="AC811" t="s">
        <v>8224</v>
      </c>
      <c r="AD811" t="s">
        <v>1407</v>
      </c>
      <c r="AE811" t="s">
        <v>1544</v>
      </c>
      <c r="AF811" t="s">
        <v>137</v>
      </c>
      <c r="AG811" t="s">
        <v>138</v>
      </c>
      <c r="AI811" t="s">
        <v>139</v>
      </c>
      <c r="AK811" t="s">
        <v>140</v>
      </c>
      <c r="AM811" t="s">
        <v>141</v>
      </c>
      <c r="AZ811" t="s">
        <v>2762</v>
      </c>
      <c r="BA811" t="s">
        <v>1208</v>
      </c>
      <c r="BB811" t="s">
        <v>2763</v>
      </c>
      <c r="BC811" t="s">
        <v>2764</v>
      </c>
      <c r="BD811" t="s">
        <v>5656</v>
      </c>
      <c r="BE811" s="15">
        <v>42215</v>
      </c>
      <c r="BG811" t="s">
        <v>145</v>
      </c>
      <c r="BH811">
        <v>0.25</v>
      </c>
      <c r="BI811" t="s">
        <v>139</v>
      </c>
      <c r="BJ811" s="15"/>
      <c r="BK811" t="s">
        <v>146</v>
      </c>
      <c r="BL811">
        <v>6</v>
      </c>
      <c r="BM811" s="16">
        <v>42206.833333333299</v>
      </c>
      <c r="BO811" s="16"/>
      <c r="BP811" t="s">
        <v>147</v>
      </c>
      <c r="BQ811" t="s">
        <v>147</v>
      </c>
      <c r="BS811">
        <v>0.25</v>
      </c>
      <c r="BT811" t="b">
        <v>0</v>
      </c>
      <c r="BV811">
        <v>0.25</v>
      </c>
      <c r="BW811">
        <v>0.125</v>
      </c>
      <c r="BX811" t="s">
        <v>1103</v>
      </c>
      <c r="BY811" t="s">
        <v>8219</v>
      </c>
      <c r="BZ811" t="s">
        <v>8220</v>
      </c>
      <c r="CA811" t="s">
        <v>8247</v>
      </c>
      <c r="CB811" t="s">
        <v>8226</v>
      </c>
      <c r="CC811" t="s">
        <v>8248</v>
      </c>
      <c r="CD811" t="s">
        <v>8228</v>
      </c>
      <c r="CI811">
        <v>48.108877999999997</v>
      </c>
      <c r="CJ811">
        <v>-103.716773</v>
      </c>
      <c r="CN811" t="s">
        <v>135</v>
      </c>
      <c r="CO811" t="s">
        <v>153</v>
      </c>
      <c r="CV811" t="s">
        <v>154</v>
      </c>
      <c r="CW811" t="s">
        <v>8229</v>
      </c>
      <c r="CX811" t="s">
        <v>3639</v>
      </c>
      <c r="DC811" s="15"/>
      <c r="DH811" t="s">
        <v>146</v>
      </c>
    </row>
    <row r="812" spans="1:112" x14ac:dyDescent="0.25">
      <c r="A812" t="s">
        <v>8219</v>
      </c>
      <c r="B812" t="s">
        <v>8220</v>
      </c>
      <c r="C812" t="s">
        <v>8241</v>
      </c>
      <c r="D812" t="s">
        <v>124</v>
      </c>
      <c r="E812" t="s">
        <v>125</v>
      </c>
      <c r="G812" s="15">
        <v>42206</v>
      </c>
      <c r="H812" t="s">
        <v>1539</v>
      </c>
      <c r="I812" t="s">
        <v>1710</v>
      </c>
      <c r="J812" s="15"/>
      <c r="T812" t="s">
        <v>8222</v>
      </c>
      <c r="V812" t="s">
        <v>8242</v>
      </c>
      <c r="AA812" t="s">
        <v>8224</v>
      </c>
      <c r="AB812" t="s">
        <v>8219</v>
      </c>
      <c r="AC812" t="s">
        <v>8224</v>
      </c>
      <c r="AD812" t="s">
        <v>1407</v>
      </c>
      <c r="AE812" t="s">
        <v>1544</v>
      </c>
      <c r="AF812" t="s">
        <v>137</v>
      </c>
      <c r="AG812" t="s">
        <v>138</v>
      </c>
      <c r="AI812" t="s">
        <v>139</v>
      </c>
      <c r="AK812" t="s">
        <v>140</v>
      </c>
      <c r="AM812" t="s">
        <v>141</v>
      </c>
      <c r="AZ812" t="s">
        <v>2762</v>
      </c>
      <c r="BA812" t="s">
        <v>1208</v>
      </c>
      <c r="BB812" t="s">
        <v>2763</v>
      </c>
      <c r="BC812" t="s">
        <v>2764</v>
      </c>
      <c r="BD812" t="s">
        <v>5656</v>
      </c>
      <c r="BE812" s="15">
        <v>42215</v>
      </c>
      <c r="BG812" t="s">
        <v>145</v>
      </c>
      <c r="BH812">
        <v>0.25</v>
      </c>
      <c r="BI812" t="s">
        <v>139</v>
      </c>
      <c r="BJ812" s="15"/>
      <c r="BK812" t="s">
        <v>146</v>
      </c>
      <c r="BL812">
        <v>6</v>
      </c>
      <c r="BM812" s="16">
        <v>42206.833333333299</v>
      </c>
      <c r="BO812" s="16"/>
      <c r="BP812" t="s">
        <v>147</v>
      </c>
      <c r="BQ812" t="s">
        <v>147</v>
      </c>
      <c r="BS812">
        <v>0.25</v>
      </c>
      <c r="BT812" t="b">
        <v>0</v>
      </c>
      <c r="BV812">
        <v>0.25</v>
      </c>
      <c r="BW812">
        <v>0.125</v>
      </c>
      <c r="BX812" t="s">
        <v>1103</v>
      </c>
      <c r="BY812" t="s">
        <v>8219</v>
      </c>
      <c r="BZ812" t="s">
        <v>8220</v>
      </c>
      <c r="CA812" t="s">
        <v>8243</v>
      </c>
      <c r="CB812" t="s">
        <v>8226</v>
      </c>
      <c r="CC812" t="s">
        <v>8244</v>
      </c>
      <c r="CD812" t="s">
        <v>8228</v>
      </c>
      <c r="CI812">
        <v>48.136666666700002</v>
      </c>
      <c r="CJ812">
        <v>-103.6045</v>
      </c>
      <c r="CN812" t="s">
        <v>135</v>
      </c>
      <c r="CO812" t="s">
        <v>153</v>
      </c>
      <c r="CV812" t="s">
        <v>154</v>
      </c>
      <c r="CW812" t="s">
        <v>8229</v>
      </c>
      <c r="CX812" t="s">
        <v>2628</v>
      </c>
      <c r="DC812" s="15"/>
      <c r="DH812" t="s">
        <v>146</v>
      </c>
    </row>
    <row r="813" spans="1:112" x14ac:dyDescent="0.25">
      <c r="A813" t="s">
        <v>8219</v>
      </c>
      <c r="B813" t="s">
        <v>8220</v>
      </c>
      <c r="C813" t="s">
        <v>8249</v>
      </c>
      <c r="D813" t="s">
        <v>124</v>
      </c>
      <c r="E813" t="s">
        <v>125</v>
      </c>
      <c r="G813" s="15">
        <v>42240</v>
      </c>
      <c r="H813" t="s">
        <v>1539</v>
      </c>
      <c r="I813" t="s">
        <v>1710</v>
      </c>
      <c r="J813" s="15"/>
      <c r="T813" t="s">
        <v>8222</v>
      </c>
      <c r="V813" t="s">
        <v>8223</v>
      </c>
      <c r="AA813" t="s">
        <v>8224</v>
      </c>
      <c r="AB813" t="s">
        <v>8219</v>
      </c>
      <c r="AC813" t="s">
        <v>8224</v>
      </c>
      <c r="AD813" t="s">
        <v>1407</v>
      </c>
      <c r="AE813" t="s">
        <v>1544</v>
      </c>
      <c r="AF813" t="s">
        <v>137</v>
      </c>
      <c r="AG813" t="s">
        <v>138</v>
      </c>
      <c r="AI813" t="s">
        <v>139</v>
      </c>
      <c r="AK813" t="s">
        <v>140</v>
      </c>
      <c r="AM813" t="s">
        <v>141</v>
      </c>
      <c r="AZ813" t="s">
        <v>2762</v>
      </c>
      <c r="BA813" t="s">
        <v>1208</v>
      </c>
      <c r="BB813" t="s">
        <v>2763</v>
      </c>
      <c r="BC813" t="s">
        <v>2764</v>
      </c>
      <c r="BD813" t="s">
        <v>5656</v>
      </c>
      <c r="BE813" s="15">
        <v>42248</v>
      </c>
      <c r="BG813" t="s">
        <v>145</v>
      </c>
      <c r="BH813">
        <v>0.25</v>
      </c>
      <c r="BI813" t="s">
        <v>139</v>
      </c>
      <c r="BJ813" s="15"/>
      <c r="BK813" t="s">
        <v>146</v>
      </c>
      <c r="BL813">
        <v>6</v>
      </c>
      <c r="BM813" s="16">
        <v>42240.833333333299</v>
      </c>
      <c r="BO813" s="16"/>
      <c r="BP813" t="s">
        <v>147</v>
      </c>
      <c r="BQ813" t="s">
        <v>147</v>
      </c>
      <c r="BS813">
        <v>0.25</v>
      </c>
      <c r="BT813" t="b">
        <v>0</v>
      </c>
      <c r="BV813">
        <v>0.25</v>
      </c>
      <c r="BW813">
        <v>0.125</v>
      </c>
      <c r="BX813" t="s">
        <v>1103</v>
      </c>
      <c r="BY813" t="s">
        <v>8219</v>
      </c>
      <c r="BZ813" t="s">
        <v>8220</v>
      </c>
      <c r="CA813" t="s">
        <v>8225</v>
      </c>
      <c r="CB813" t="s">
        <v>8226</v>
      </c>
      <c r="CC813" t="s">
        <v>8227</v>
      </c>
      <c r="CD813" t="s">
        <v>8228</v>
      </c>
      <c r="CI813">
        <v>47.519777779999998</v>
      </c>
      <c r="CJ813">
        <v>-101.76122221999999</v>
      </c>
      <c r="CN813" t="s">
        <v>135</v>
      </c>
      <c r="CO813" t="s">
        <v>153</v>
      </c>
      <c r="CV813" t="s">
        <v>154</v>
      </c>
      <c r="CW813" t="s">
        <v>8229</v>
      </c>
      <c r="CX813" t="s">
        <v>3121</v>
      </c>
      <c r="DC813" s="15"/>
      <c r="DH813" t="s">
        <v>146</v>
      </c>
    </row>
    <row r="814" spans="1:112" x14ac:dyDescent="0.25">
      <c r="A814" t="s">
        <v>8219</v>
      </c>
      <c r="B814" t="s">
        <v>8220</v>
      </c>
      <c r="C814" t="s">
        <v>8249</v>
      </c>
      <c r="D814" t="s">
        <v>124</v>
      </c>
      <c r="E814" t="s">
        <v>125</v>
      </c>
      <c r="G814" s="15">
        <v>42240</v>
      </c>
      <c r="H814" t="s">
        <v>1539</v>
      </c>
      <c r="I814" t="s">
        <v>1710</v>
      </c>
      <c r="J814" s="15"/>
      <c r="T814" t="s">
        <v>8222</v>
      </c>
      <c r="V814" t="s">
        <v>8223</v>
      </c>
      <c r="AA814" t="s">
        <v>8224</v>
      </c>
      <c r="AB814" t="s">
        <v>8219</v>
      </c>
      <c r="AC814" t="s">
        <v>8224</v>
      </c>
      <c r="AD814" t="s">
        <v>1407</v>
      </c>
      <c r="AE814" t="s">
        <v>1544</v>
      </c>
      <c r="AF814" t="s">
        <v>137</v>
      </c>
      <c r="AG814" t="s">
        <v>138</v>
      </c>
      <c r="AI814" t="s">
        <v>139</v>
      </c>
      <c r="AK814" t="s">
        <v>140</v>
      </c>
      <c r="AM814" t="s">
        <v>141</v>
      </c>
      <c r="AZ814" t="s">
        <v>2762</v>
      </c>
      <c r="BA814" t="s">
        <v>1208</v>
      </c>
      <c r="BB814" t="s">
        <v>2763</v>
      </c>
      <c r="BC814" t="s">
        <v>2764</v>
      </c>
      <c r="BD814" t="s">
        <v>5656</v>
      </c>
      <c r="BE814" s="15">
        <v>42248</v>
      </c>
      <c r="BG814" t="s">
        <v>145</v>
      </c>
      <c r="BH814">
        <v>0.25</v>
      </c>
      <c r="BI814" t="s">
        <v>139</v>
      </c>
      <c r="BJ814" s="15"/>
      <c r="BK814" t="s">
        <v>146</v>
      </c>
      <c r="BL814">
        <v>6</v>
      </c>
      <c r="BM814" s="16">
        <v>42240.833333333299</v>
      </c>
      <c r="BO814" s="16"/>
      <c r="BP814" t="s">
        <v>147</v>
      </c>
      <c r="BQ814" t="s">
        <v>147</v>
      </c>
      <c r="BS814">
        <v>0.25</v>
      </c>
      <c r="BT814" t="b">
        <v>0</v>
      </c>
      <c r="BV814">
        <v>0.25</v>
      </c>
      <c r="BW814">
        <v>0.125</v>
      </c>
      <c r="BX814" t="s">
        <v>1103</v>
      </c>
      <c r="BY814" t="s">
        <v>8219</v>
      </c>
      <c r="BZ814" t="s">
        <v>8220</v>
      </c>
      <c r="CA814" t="s">
        <v>8225</v>
      </c>
      <c r="CB814" t="s">
        <v>8226</v>
      </c>
      <c r="CC814" t="s">
        <v>8227</v>
      </c>
      <c r="CD814" t="s">
        <v>8228</v>
      </c>
      <c r="CI814">
        <v>47.519777779999998</v>
      </c>
      <c r="CJ814">
        <v>-101.76122221999999</v>
      </c>
      <c r="CN814" t="s">
        <v>135</v>
      </c>
      <c r="CO814" t="s">
        <v>153</v>
      </c>
      <c r="CV814" t="s">
        <v>154</v>
      </c>
      <c r="CW814" t="s">
        <v>8229</v>
      </c>
      <c r="CX814" t="s">
        <v>3121</v>
      </c>
      <c r="DC814" s="15"/>
      <c r="DH814" t="s">
        <v>146</v>
      </c>
    </row>
    <row r="815" spans="1:112" x14ac:dyDescent="0.25">
      <c r="A815" t="s">
        <v>8219</v>
      </c>
      <c r="B815" t="s">
        <v>8220</v>
      </c>
      <c r="C815" t="s">
        <v>8250</v>
      </c>
      <c r="D815" t="s">
        <v>124</v>
      </c>
      <c r="E815" t="s">
        <v>125</v>
      </c>
      <c r="G815" s="15">
        <v>42241</v>
      </c>
      <c r="H815" t="s">
        <v>1539</v>
      </c>
      <c r="I815" t="s">
        <v>1710</v>
      </c>
      <c r="J815" s="15"/>
      <c r="T815" t="s">
        <v>8222</v>
      </c>
      <c r="V815" t="s">
        <v>8235</v>
      </c>
      <c r="AA815" t="s">
        <v>8224</v>
      </c>
      <c r="AB815" t="s">
        <v>8219</v>
      </c>
      <c r="AC815" t="s">
        <v>8224</v>
      </c>
      <c r="AD815" t="s">
        <v>1407</v>
      </c>
      <c r="AE815" t="s">
        <v>1544</v>
      </c>
      <c r="AF815" t="s">
        <v>137</v>
      </c>
      <c r="AG815" t="s">
        <v>138</v>
      </c>
      <c r="AI815" t="s">
        <v>139</v>
      </c>
      <c r="AK815" t="s">
        <v>140</v>
      </c>
      <c r="AM815" t="s">
        <v>141</v>
      </c>
      <c r="AZ815" t="s">
        <v>2762</v>
      </c>
      <c r="BA815" t="s">
        <v>1208</v>
      </c>
      <c r="BB815" t="s">
        <v>2763</v>
      </c>
      <c r="BC815" t="s">
        <v>2764</v>
      </c>
      <c r="BD815" t="s">
        <v>5656</v>
      </c>
      <c r="BE815" s="15">
        <v>42248</v>
      </c>
      <c r="BG815" t="s">
        <v>145</v>
      </c>
      <c r="BH815">
        <v>0.25</v>
      </c>
      <c r="BI815" t="s">
        <v>139</v>
      </c>
      <c r="BJ815" s="15"/>
      <c r="BK815" t="s">
        <v>146</v>
      </c>
      <c r="BL815">
        <v>6</v>
      </c>
      <c r="BM815" s="16">
        <v>42241.833333333299</v>
      </c>
      <c r="BO815" s="16"/>
      <c r="BP815" t="s">
        <v>147</v>
      </c>
      <c r="BQ815" t="s">
        <v>147</v>
      </c>
      <c r="BS815">
        <v>0.25</v>
      </c>
      <c r="BT815" t="b">
        <v>0</v>
      </c>
      <c r="BV815">
        <v>0.25</v>
      </c>
      <c r="BW815">
        <v>0.125</v>
      </c>
      <c r="BX815" t="s">
        <v>1103</v>
      </c>
      <c r="BY815" t="s">
        <v>8219</v>
      </c>
      <c r="BZ815" t="s">
        <v>8220</v>
      </c>
      <c r="CA815" t="s">
        <v>8236</v>
      </c>
      <c r="CB815" t="s">
        <v>8226</v>
      </c>
      <c r="CC815" t="s">
        <v>8237</v>
      </c>
      <c r="CD815" t="s">
        <v>8228</v>
      </c>
      <c r="CI815">
        <v>47.507527779999997</v>
      </c>
      <c r="CJ815">
        <v>-101.42019444</v>
      </c>
      <c r="CN815" t="s">
        <v>135</v>
      </c>
      <c r="CO815" t="s">
        <v>153</v>
      </c>
      <c r="CV815" t="s">
        <v>154</v>
      </c>
      <c r="CW815" t="s">
        <v>8229</v>
      </c>
      <c r="CX815" t="s">
        <v>3121</v>
      </c>
      <c r="DC815" s="15"/>
      <c r="DH815" t="s">
        <v>146</v>
      </c>
    </row>
    <row r="816" spans="1:112" x14ac:dyDescent="0.25">
      <c r="A816" t="s">
        <v>8219</v>
      </c>
      <c r="B816" t="s">
        <v>8220</v>
      </c>
      <c r="C816" t="s">
        <v>8251</v>
      </c>
      <c r="D816" t="s">
        <v>124</v>
      </c>
      <c r="E816" t="s">
        <v>125</v>
      </c>
      <c r="G816" s="15">
        <v>42241</v>
      </c>
      <c r="H816" t="s">
        <v>1539</v>
      </c>
      <c r="I816" t="s">
        <v>1710</v>
      </c>
      <c r="J816" s="15"/>
      <c r="T816" t="s">
        <v>8222</v>
      </c>
      <c r="V816" t="s">
        <v>8242</v>
      </c>
      <c r="AA816" t="s">
        <v>8224</v>
      </c>
      <c r="AB816" t="s">
        <v>8219</v>
      </c>
      <c r="AC816" t="s">
        <v>8224</v>
      </c>
      <c r="AD816" t="s">
        <v>1407</v>
      </c>
      <c r="AE816" t="s">
        <v>1544</v>
      </c>
      <c r="AF816" t="s">
        <v>137</v>
      </c>
      <c r="AG816" t="s">
        <v>138</v>
      </c>
      <c r="AI816" t="s">
        <v>139</v>
      </c>
      <c r="AK816" t="s">
        <v>140</v>
      </c>
      <c r="AM816" t="s">
        <v>141</v>
      </c>
      <c r="AZ816" t="s">
        <v>2762</v>
      </c>
      <c r="BA816" t="s">
        <v>1208</v>
      </c>
      <c r="BB816" t="s">
        <v>2763</v>
      </c>
      <c r="BC816" t="s">
        <v>2764</v>
      </c>
      <c r="BD816" t="s">
        <v>5656</v>
      </c>
      <c r="BE816" s="15">
        <v>42248</v>
      </c>
      <c r="BG816" t="s">
        <v>145</v>
      </c>
      <c r="BH816">
        <v>0.25</v>
      </c>
      <c r="BI816" t="s">
        <v>139</v>
      </c>
      <c r="BJ816" s="15"/>
      <c r="BK816" t="s">
        <v>146</v>
      </c>
      <c r="BL816">
        <v>6</v>
      </c>
      <c r="BM816" s="16">
        <v>42241.833333333299</v>
      </c>
      <c r="BO816" s="16"/>
      <c r="BP816" t="s">
        <v>147</v>
      </c>
      <c r="BQ816" t="s">
        <v>147</v>
      </c>
      <c r="BS816">
        <v>0.25</v>
      </c>
      <c r="BT816" t="b">
        <v>0</v>
      </c>
      <c r="BV816">
        <v>0.25</v>
      </c>
      <c r="BW816">
        <v>0.125</v>
      </c>
      <c r="BX816" t="s">
        <v>1103</v>
      </c>
      <c r="BY816" t="s">
        <v>8219</v>
      </c>
      <c r="BZ816" t="s">
        <v>8220</v>
      </c>
      <c r="CA816" t="s">
        <v>8243</v>
      </c>
      <c r="CB816" t="s">
        <v>8226</v>
      </c>
      <c r="CC816" t="s">
        <v>8244</v>
      </c>
      <c r="CD816" t="s">
        <v>8228</v>
      </c>
      <c r="CI816">
        <v>48.136666666700002</v>
      </c>
      <c r="CJ816">
        <v>-103.6045</v>
      </c>
      <c r="CN816" t="s">
        <v>135</v>
      </c>
      <c r="CO816" t="s">
        <v>153</v>
      </c>
      <c r="CV816" t="s">
        <v>154</v>
      </c>
      <c r="CW816" t="s">
        <v>8229</v>
      </c>
      <c r="CX816" t="s">
        <v>2628</v>
      </c>
      <c r="DC816" s="15"/>
      <c r="DH816" t="s">
        <v>146</v>
      </c>
    </row>
    <row r="817" spans="1:112" x14ac:dyDescent="0.25">
      <c r="A817" t="s">
        <v>8219</v>
      </c>
      <c r="B817" t="s">
        <v>8220</v>
      </c>
      <c r="C817" t="s">
        <v>8250</v>
      </c>
      <c r="D817" t="s">
        <v>124</v>
      </c>
      <c r="E817" t="s">
        <v>125</v>
      </c>
      <c r="G817" s="15">
        <v>42241</v>
      </c>
      <c r="H817" t="s">
        <v>1539</v>
      </c>
      <c r="I817" t="s">
        <v>1710</v>
      </c>
      <c r="J817" s="15"/>
      <c r="T817" t="s">
        <v>8222</v>
      </c>
      <c r="V817" t="s">
        <v>8235</v>
      </c>
      <c r="AA817" t="s">
        <v>8224</v>
      </c>
      <c r="AB817" t="s">
        <v>8219</v>
      </c>
      <c r="AC817" t="s">
        <v>8224</v>
      </c>
      <c r="AD817" t="s">
        <v>1407</v>
      </c>
      <c r="AE817" t="s">
        <v>1544</v>
      </c>
      <c r="AF817" t="s">
        <v>137</v>
      </c>
      <c r="AG817" t="s">
        <v>138</v>
      </c>
      <c r="AI817" t="s">
        <v>139</v>
      </c>
      <c r="AK817" t="s">
        <v>140</v>
      </c>
      <c r="AM817" t="s">
        <v>141</v>
      </c>
      <c r="AZ817" t="s">
        <v>2762</v>
      </c>
      <c r="BA817" t="s">
        <v>1208</v>
      </c>
      <c r="BB817" t="s">
        <v>2763</v>
      </c>
      <c r="BC817" t="s">
        <v>2764</v>
      </c>
      <c r="BD817" t="s">
        <v>5656</v>
      </c>
      <c r="BE817" s="15">
        <v>42248</v>
      </c>
      <c r="BG817" t="s">
        <v>145</v>
      </c>
      <c r="BH817">
        <v>0.25</v>
      </c>
      <c r="BI817" t="s">
        <v>139</v>
      </c>
      <c r="BJ817" s="15"/>
      <c r="BK817" t="s">
        <v>146</v>
      </c>
      <c r="BL817">
        <v>6</v>
      </c>
      <c r="BM817" s="16">
        <v>42241.833333333299</v>
      </c>
      <c r="BO817" s="16"/>
      <c r="BP817" t="s">
        <v>147</v>
      </c>
      <c r="BQ817" t="s">
        <v>147</v>
      </c>
      <c r="BS817">
        <v>0.25</v>
      </c>
      <c r="BT817" t="b">
        <v>0</v>
      </c>
      <c r="BV817">
        <v>0.25</v>
      </c>
      <c r="BW817">
        <v>0.125</v>
      </c>
      <c r="BX817" t="s">
        <v>1103</v>
      </c>
      <c r="BY817" t="s">
        <v>8219</v>
      </c>
      <c r="BZ817" t="s">
        <v>8220</v>
      </c>
      <c r="CA817" t="s">
        <v>8236</v>
      </c>
      <c r="CB817" t="s">
        <v>8226</v>
      </c>
      <c r="CC817" t="s">
        <v>8237</v>
      </c>
      <c r="CD817" t="s">
        <v>8228</v>
      </c>
      <c r="CI817">
        <v>47.507527779999997</v>
      </c>
      <c r="CJ817">
        <v>-101.42019444</v>
      </c>
      <c r="CN817" t="s">
        <v>135</v>
      </c>
      <c r="CO817" t="s">
        <v>153</v>
      </c>
      <c r="CV817" t="s">
        <v>154</v>
      </c>
      <c r="CW817" t="s">
        <v>8229</v>
      </c>
      <c r="CX817" t="s">
        <v>3121</v>
      </c>
      <c r="DC817" s="15"/>
      <c r="DH817" t="s">
        <v>146</v>
      </c>
    </row>
    <row r="818" spans="1:112" x14ac:dyDescent="0.25">
      <c r="A818" t="s">
        <v>8219</v>
      </c>
      <c r="B818" t="s">
        <v>8220</v>
      </c>
      <c r="C818" t="s">
        <v>8252</v>
      </c>
      <c r="D818" t="s">
        <v>124</v>
      </c>
      <c r="E818" t="s">
        <v>125</v>
      </c>
      <c r="G818" s="15">
        <v>42241</v>
      </c>
      <c r="H818" t="s">
        <v>1539</v>
      </c>
      <c r="I818" t="s">
        <v>1710</v>
      </c>
      <c r="J818" s="15"/>
      <c r="T818" t="s">
        <v>8222</v>
      </c>
      <c r="V818" t="s">
        <v>8246</v>
      </c>
      <c r="AA818" t="s">
        <v>8224</v>
      </c>
      <c r="AB818" t="s">
        <v>8219</v>
      </c>
      <c r="AC818" t="s">
        <v>8224</v>
      </c>
      <c r="AD818" t="s">
        <v>1407</v>
      </c>
      <c r="AE818" t="s">
        <v>1544</v>
      </c>
      <c r="AF818" t="s">
        <v>137</v>
      </c>
      <c r="AG818" t="s">
        <v>138</v>
      </c>
      <c r="AI818" t="s">
        <v>139</v>
      </c>
      <c r="AK818" t="s">
        <v>140</v>
      </c>
      <c r="AM818" t="s">
        <v>141</v>
      </c>
      <c r="AZ818" t="s">
        <v>2762</v>
      </c>
      <c r="BA818" t="s">
        <v>1208</v>
      </c>
      <c r="BB818" t="s">
        <v>2763</v>
      </c>
      <c r="BC818" t="s">
        <v>2764</v>
      </c>
      <c r="BD818" t="s">
        <v>5656</v>
      </c>
      <c r="BE818" s="15">
        <v>42248</v>
      </c>
      <c r="BG818" t="s">
        <v>145</v>
      </c>
      <c r="BH818">
        <v>0.25</v>
      </c>
      <c r="BI818" t="s">
        <v>139</v>
      </c>
      <c r="BJ818" s="15"/>
      <c r="BK818" t="s">
        <v>146</v>
      </c>
      <c r="BL818">
        <v>6</v>
      </c>
      <c r="BM818" s="16">
        <v>42241.833333333299</v>
      </c>
      <c r="BO818" s="16"/>
      <c r="BP818" t="s">
        <v>147</v>
      </c>
      <c r="BQ818" t="s">
        <v>147</v>
      </c>
      <c r="BS818">
        <v>0.25</v>
      </c>
      <c r="BT818" t="b">
        <v>0</v>
      </c>
      <c r="BV818">
        <v>0.25</v>
      </c>
      <c r="BW818">
        <v>0.125</v>
      </c>
      <c r="BX818" t="s">
        <v>1103</v>
      </c>
      <c r="BY818" t="s">
        <v>8219</v>
      </c>
      <c r="BZ818" t="s">
        <v>8220</v>
      </c>
      <c r="CA818" t="s">
        <v>8247</v>
      </c>
      <c r="CB818" t="s">
        <v>8226</v>
      </c>
      <c r="CC818" t="s">
        <v>8248</v>
      </c>
      <c r="CD818" t="s">
        <v>8228</v>
      </c>
      <c r="CI818">
        <v>48.108877999999997</v>
      </c>
      <c r="CJ818">
        <v>-103.716773</v>
      </c>
      <c r="CN818" t="s">
        <v>135</v>
      </c>
      <c r="CO818" t="s">
        <v>153</v>
      </c>
      <c r="CV818" t="s">
        <v>154</v>
      </c>
      <c r="CW818" t="s">
        <v>8229</v>
      </c>
      <c r="CX818" t="s">
        <v>3639</v>
      </c>
      <c r="DC818" s="15"/>
      <c r="DH818" t="s">
        <v>146</v>
      </c>
    </row>
    <row r="819" spans="1:112" x14ac:dyDescent="0.25">
      <c r="A819" t="s">
        <v>8219</v>
      </c>
      <c r="B819" t="s">
        <v>8220</v>
      </c>
      <c r="C819" t="s">
        <v>8253</v>
      </c>
      <c r="D819" t="s">
        <v>124</v>
      </c>
      <c r="E819" t="s">
        <v>125</v>
      </c>
      <c r="G819" s="15">
        <v>42241</v>
      </c>
      <c r="H819" t="s">
        <v>1539</v>
      </c>
      <c r="I819" t="s">
        <v>1710</v>
      </c>
      <c r="J819" s="15"/>
      <c r="T819" t="s">
        <v>8222</v>
      </c>
      <c r="V819" t="s">
        <v>8239</v>
      </c>
      <c r="AA819" t="s">
        <v>8224</v>
      </c>
      <c r="AB819" t="s">
        <v>8219</v>
      </c>
      <c r="AC819" t="s">
        <v>8224</v>
      </c>
      <c r="AD819" t="s">
        <v>1407</v>
      </c>
      <c r="AE819" t="s">
        <v>1544</v>
      </c>
      <c r="AF819" t="s">
        <v>137</v>
      </c>
      <c r="AG819" t="s">
        <v>138</v>
      </c>
      <c r="AI819" t="s">
        <v>139</v>
      </c>
      <c r="AK819" t="s">
        <v>140</v>
      </c>
      <c r="AM819" t="s">
        <v>141</v>
      </c>
      <c r="AZ819" t="s">
        <v>2762</v>
      </c>
      <c r="BA819" t="s">
        <v>1208</v>
      </c>
      <c r="BB819" t="s">
        <v>2763</v>
      </c>
      <c r="BC819" t="s">
        <v>2764</v>
      </c>
      <c r="BD819" t="s">
        <v>5656</v>
      </c>
      <c r="BE819" s="15">
        <v>42248</v>
      </c>
      <c r="BG819" t="s">
        <v>145</v>
      </c>
      <c r="BH819">
        <v>0.25</v>
      </c>
      <c r="BI819" t="s">
        <v>139</v>
      </c>
      <c r="BJ819" s="15"/>
      <c r="BK819" t="s">
        <v>146</v>
      </c>
      <c r="BL819">
        <v>6</v>
      </c>
      <c r="BM819" s="16">
        <v>42241.833333333299</v>
      </c>
      <c r="BO819" s="16"/>
      <c r="BP819" t="s">
        <v>147</v>
      </c>
      <c r="BQ819" t="s">
        <v>147</v>
      </c>
      <c r="BS819">
        <v>0.25</v>
      </c>
      <c r="BT819" t="b">
        <v>0</v>
      </c>
      <c r="BV819">
        <v>0.25</v>
      </c>
      <c r="BW819">
        <v>0.125</v>
      </c>
      <c r="BX819" t="s">
        <v>1103</v>
      </c>
      <c r="BY819" t="s">
        <v>8219</v>
      </c>
      <c r="BZ819" t="s">
        <v>8220</v>
      </c>
      <c r="CA819" t="s">
        <v>8240</v>
      </c>
      <c r="CB819" t="s">
        <v>8226</v>
      </c>
      <c r="CC819" t="s">
        <v>8233</v>
      </c>
      <c r="CD819" t="s">
        <v>8228</v>
      </c>
      <c r="CI819">
        <v>47.977638890000001</v>
      </c>
      <c r="CJ819">
        <v>-102.56369444000001</v>
      </c>
      <c r="CN819" t="s">
        <v>135</v>
      </c>
      <c r="CO819" t="s">
        <v>153</v>
      </c>
      <c r="CV819" t="s">
        <v>154</v>
      </c>
      <c r="CW819" t="s">
        <v>8229</v>
      </c>
      <c r="CX819" t="s">
        <v>3639</v>
      </c>
      <c r="DC819" s="15"/>
      <c r="DH819" t="s">
        <v>146</v>
      </c>
    </row>
    <row r="820" spans="1:112" x14ac:dyDescent="0.25">
      <c r="A820" t="s">
        <v>8219</v>
      </c>
      <c r="B820" t="s">
        <v>8220</v>
      </c>
      <c r="C820" t="s">
        <v>8254</v>
      </c>
      <c r="D820" t="s">
        <v>124</v>
      </c>
      <c r="E820" t="s">
        <v>125</v>
      </c>
      <c r="G820" s="15">
        <v>42241</v>
      </c>
      <c r="H820" t="s">
        <v>1539</v>
      </c>
      <c r="I820" t="s">
        <v>1710</v>
      </c>
      <c r="J820" s="15"/>
      <c r="T820" t="s">
        <v>8222</v>
      </c>
      <c r="V820" t="s">
        <v>8231</v>
      </c>
      <c r="AA820" t="s">
        <v>8224</v>
      </c>
      <c r="AB820" t="s">
        <v>8219</v>
      </c>
      <c r="AC820" t="s">
        <v>8224</v>
      </c>
      <c r="AD820" t="s">
        <v>1407</v>
      </c>
      <c r="AE820" t="s">
        <v>1544</v>
      </c>
      <c r="AF820" t="s">
        <v>137</v>
      </c>
      <c r="AG820" t="s">
        <v>138</v>
      </c>
      <c r="AI820" t="s">
        <v>139</v>
      </c>
      <c r="AK820" t="s">
        <v>140</v>
      </c>
      <c r="AM820" t="s">
        <v>141</v>
      </c>
      <c r="AZ820" t="s">
        <v>2762</v>
      </c>
      <c r="BA820" t="s">
        <v>1208</v>
      </c>
      <c r="BB820" t="s">
        <v>2763</v>
      </c>
      <c r="BC820" t="s">
        <v>2764</v>
      </c>
      <c r="BD820" t="s">
        <v>5656</v>
      </c>
      <c r="BE820" s="15">
        <v>42248</v>
      </c>
      <c r="BG820" t="s">
        <v>145</v>
      </c>
      <c r="BH820">
        <v>0.25</v>
      </c>
      <c r="BI820" t="s">
        <v>139</v>
      </c>
      <c r="BJ820" s="15"/>
      <c r="BK820" t="s">
        <v>146</v>
      </c>
      <c r="BL820">
        <v>6</v>
      </c>
      <c r="BM820" s="16">
        <v>42241.833333333299</v>
      </c>
      <c r="BO820" s="16"/>
      <c r="BP820" t="s">
        <v>147</v>
      </c>
      <c r="BQ820" t="s">
        <v>147</v>
      </c>
      <c r="BS820">
        <v>0.25</v>
      </c>
      <c r="BT820" t="b">
        <v>0</v>
      </c>
      <c r="BV820">
        <v>0.25</v>
      </c>
      <c r="BW820">
        <v>0.125</v>
      </c>
      <c r="BX820" t="s">
        <v>1103</v>
      </c>
      <c r="BY820" t="s">
        <v>8219</v>
      </c>
      <c r="BZ820" t="s">
        <v>8220</v>
      </c>
      <c r="CA820" t="s">
        <v>8232</v>
      </c>
      <c r="CB820" t="s">
        <v>8226</v>
      </c>
      <c r="CC820" t="s">
        <v>8233</v>
      </c>
      <c r="CD820" t="s">
        <v>8228</v>
      </c>
      <c r="CI820">
        <v>47.715555559999999</v>
      </c>
      <c r="CJ820">
        <v>-102.25813889</v>
      </c>
      <c r="CN820" t="s">
        <v>135</v>
      </c>
      <c r="CO820" t="s">
        <v>153</v>
      </c>
      <c r="CV820" t="s">
        <v>154</v>
      </c>
      <c r="CW820" t="s">
        <v>8229</v>
      </c>
      <c r="CX820" t="s">
        <v>6653</v>
      </c>
      <c r="DC820" s="15"/>
      <c r="DH820" t="s">
        <v>146</v>
      </c>
    </row>
    <row r="821" spans="1:112" x14ac:dyDescent="0.25">
      <c r="A821" t="s">
        <v>8219</v>
      </c>
      <c r="B821" t="s">
        <v>8220</v>
      </c>
      <c r="C821" t="s">
        <v>8251</v>
      </c>
      <c r="D821" t="s">
        <v>124</v>
      </c>
      <c r="E821" t="s">
        <v>125</v>
      </c>
      <c r="G821" s="15">
        <v>42241</v>
      </c>
      <c r="H821" t="s">
        <v>1539</v>
      </c>
      <c r="I821" t="s">
        <v>1710</v>
      </c>
      <c r="J821" s="15"/>
      <c r="T821" t="s">
        <v>8222</v>
      </c>
      <c r="V821" t="s">
        <v>8242</v>
      </c>
      <c r="AA821" t="s">
        <v>8224</v>
      </c>
      <c r="AB821" t="s">
        <v>8219</v>
      </c>
      <c r="AC821" t="s">
        <v>8224</v>
      </c>
      <c r="AD821" t="s">
        <v>1407</v>
      </c>
      <c r="AE821" t="s">
        <v>1544</v>
      </c>
      <c r="AF821" t="s">
        <v>137</v>
      </c>
      <c r="AG821" t="s">
        <v>138</v>
      </c>
      <c r="AI821" t="s">
        <v>139</v>
      </c>
      <c r="AK821" t="s">
        <v>140</v>
      </c>
      <c r="AM821" t="s">
        <v>141</v>
      </c>
      <c r="AZ821" t="s">
        <v>2762</v>
      </c>
      <c r="BA821" t="s">
        <v>1208</v>
      </c>
      <c r="BB821" t="s">
        <v>2763</v>
      </c>
      <c r="BC821" t="s">
        <v>2764</v>
      </c>
      <c r="BD821" t="s">
        <v>5656</v>
      </c>
      <c r="BE821" s="15">
        <v>42248</v>
      </c>
      <c r="BG821" t="s">
        <v>145</v>
      </c>
      <c r="BH821">
        <v>0.25</v>
      </c>
      <c r="BI821" t="s">
        <v>139</v>
      </c>
      <c r="BJ821" s="15"/>
      <c r="BK821" t="s">
        <v>146</v>
      </c>
      <c r="BL821">
        <v>6</v>
      </c>
      <c r="BM821" s="16">
        <v>42241.833333333299</v>
      </c>
      <c r="BO821" s="16"/>
      <c r="BP821" t="s">
        <v>147</v>
      </c>
      <c r="BQ821" t="s">
        <v>147</v>
      </c>
      <c r="BS821">
        <v>0.25</v>
      </c>
      <c r="BT821" t="b">
        <v>0</v>
      </c>
      <c r="BV821">
        <v>0.25</v>
      </c>
      <c r="BW821">
        <v>0.125</v>
      </c>
      <c r="BX821" t="s">
        <v>1103</v>
      </c>
      <c r="BY821" t="s">
        <v>8219</v>
      </c>
      <c r="BZ821" t="s">
        <v>8220</v>
      </c>
      <c r="CA821" t="s">
        <v>8243</v>
      </c>
      <c r="CB821" t="s">
        <v>8226</v>
      </c>
      <c r="CC821" t="s">
        <v>8244</v>
      </c>
      <c r="CD821" t="s">
        <v>8228</v>
      </c>
      <c r="CI821">
        <v>48.136666666700002</v>
      </c>
      <c r="CJ821">
        <v>-103.6045</v>
      </c>
      <c r="CN821" t="s">
        <v>135</v>
      </c>
      <c r="CO821" t="s">
        <v>153</v>
      </c>
      <c r="CV821" t="s">
        <v>154</v>
      </c>
      <c r="CW821" t="s">
        <v>8229</v>
      </c>
      <c r="CX821" t="s">
        <v>2628</v>
      </c>
      <c r="DC821" s="15"/>
      <c r="DH821" t="s">
        <v>146</v>
      </c>
    </row>
    <row r="822" spans="1:112" x14ac:dyDescent="0.25">
      <c r="A822" t="s">
        <v>8219</v>
      </c>
      <c r="B822" t="s">
        <v>8220</v>
      </c>
      <c r="C822" t="s">
        <v>8254</v>
      </c>
      <c r="D822" t="s">
        <v>124</v>
      </c>
      <c r="E822" t="s">
        <v>125</v>
      </c>
      <c r="G822" s="15">
        <v>42241</v>
      </c>
      <c r="H822" t="s">
        <v>1539</v>
      </c>
      <c r="I822" t="s">
        <v>1710</v>
      </c>
      <c r="J822" s="15"/>
      <c r="T822" t="s">
        <v>8222</v>
      </c>
      <c r="V822" t="s">
        <v>8231</v>
      </c>
      <c r="AA822" t="s">
        <v>8224</v>
      </c>
      <c r="AB822" t="s">
        <v>8219</v>
      </c>
      <c r="AC822" t="s">
        <v>8224</v>
      </c>
      <c r="AD822" t="s">
        <v>1407</v>
      </c>
      <c r="AE822" t="s">
        <v>1544</v>
      </c>
      <c r="AF822" t="s">
        <v>137</v>
      </c>
      <c r="AG822" t="s">
        <v>138</v>
      </c>
      <c r="AI822" t="s">
        <v>139</v>
      </c>
      <c r="AK822" t="s">
        <v>140</v>
      </c>
      <c r="AM822" t="s">
        <v>141</v>
      </c>
      <c r="AZ822" t="s">
        <v>2762</v>
      </c>
      <c r="BA822" t="s">
        <v>1208</v>
      </c>
      <c r="BB822" t="s">
        <v>2763</v>
      </c>
      <c r="BC822" t="s">
        <v>2764</v>
      </c>
      <c r="BD822" t="s">
        <v>5656</v>
      </c>
      <c r="BE822" s="15">
        <v>42248</v>
      </c>
      <c r="BG822" t="s">
        <v>145</v>
      </c>
      <c r="BH822">
        <v>0.25</v>
      </c>
      <c r="BI822" t="s">
        <v>139</v>
      </c>
      <c r="BJ822" s="15"/>
      <c r="BK822" t="s">
        <v>146</v>
      </c>
      <c r="BL822">
        <v>6</v>
      </c>
      <c r="BM822" s="16">
        <v>42241.833333333299</v>
      </c>
      <c r="BO822" s="16"/>
      <c r="BP822" t="s">
        <v>147</v>
      </c>
      <c r="BQ822" t="s">
        <v>147</v>
      </c>
      <c r="BS822">
        <v>0.25</v>
      </c>
      <c r="BT822" t="b">
        <v>0</v>
      </c>
      <c r="BV822">
        <v>0.25</v>
      </c>
      <c r="BW822">
        <v>0.125</v>
      </c>
      <c r="BX822" t="s">
        <v>1103</v>
      </c>
      <c r="BY822" t="s">
        <v>8219</v>
      </c>
      <c r="BZ822" t="s">
        <v>8220</v>
      </c>
      <c r="CA822" t="s">
        <v>8232</v>
      </c>
      <c r="CB822" t="s">
        <v>8226</v>
      </c>
      <c r="CC822" t="s">
        <v>8233</v>
      </c>
      <c r="CD822" t="s">
        <v>8228</v>
      </c>
      <c r="CI822">
        <v>47.715555559999999</v>
      </c>
      <c r="CJ822">
        <v>-102.25813889</v>
      </c>
      <c r="CN822" t="s">
        <v>135</v>
      </c>
      <c r="CO822" t="s">
        <v>153</v>
      </c>
      <c r="CV822" t="s">
        <v>154</v>
      </c>
      <c r="CW822" t="s">
        <v>8229</v>
      </c>
      <c r="CX822" t="s">
        <v>6653</v>
      </c>
      <c r="DC822" s="15"/>
      <c r="DH822" t="s">
        <v>146</v>
      </c>
    </row>
    <row r="823" spans="1:112" x14ac:dyDescent="0.25">
      <c r="A823" t="s">
        <v>8219</v>
      </c>
      <c r="B823" t="s">
        <v>8220</v>
      </c>
      <c r="C823" t="s">
        <v>8252</v>
      </c>
      <c r="D823" t="s">
        <v>124</v>
      </c>
      <c r="E823" t="s">
        <v>125</v>
      </c>
      <c r="G823" s="15">
        <v>42241</v>
      </c>
      <c r="H823" t="s">
        <v>1539</v>
      </c>
      <c r="I823" t="s">
        <v>1710</v>
      </c>
      <c r="J823" s="15"/>
      <c r="T823" t="s">
        <v>8222</v>
      </c>
      <c r="V823" t="s">
        <v>8246</v>
      </c>
      <c r="AA823" t="s">
        <v>8224</v>
      </c>
      <c r="AB823" t="s">
        <v>8219</v>
      </c>
      <c r="AC823" t="s">
        <v>8224</v>
      </c>
      <c r="AD823" t="s">
        <v>1407</v>
      </c>
      <c r="AE823" t="s">
        <v>1544</v>
      </c>
      <c r="AF823" t="s">
        <v>137</v>
      </c>
      <c r="AG823" t="s">
        <v>138</v>
      </c>
      <c r="AI823" t="s">
        <v>139</v>
      </c>
      <c r="AK823" t="s">
        <v>140</v>
      </c>
      <c r="AM823" t="s">
        <v>141</v>
      </c>
      <c r="AZ823" t="s">
        <v>2762</v>
      </c>
      <c r="BA823" t="s">
        <v>1208</v>
      </c>
      <c r="BB823" t="s">
        <v>2763</v>
      </c>
      <c r="BC823" t="s">
        <v>2764</v>
      </c>
      <c r="BD823" t="s">
        <v>5656</v>
      </c>
      <c r="BE823" s="15">
        <v>42248</v>
      </c>
      <c r="BG823" t="s">
        <v>145</v>
      </c>
      <c r="BH823">
        <v>0.25</v>
      </c>
      <c r="BI823" t="s">
        <v>139</v>
      </c>
      <c r="BJ823" s="15"/>
      <c r="BK823" t="s">
        <v>146</v>
      </c>
      <c r="BL823">
        <v>6</v>
      </c>
      <c r="BM823" s="16">
        <v>42241.833333333299</v>
      </c>
      <c r="BO823" s="16"/>
      <c r="BP823" t="s">
        <v>147</v>
      </c>
      <c r="BQ823" t="s">
        <v>147</v>
      </c>
      <c r="BS823">
        <v>0.25</v>
      </c>
      <c r="BT823" t="b">
        <v>0</v>
      </c>
      <c r="BV823">
        <v>0.25</v>
      </c>
      <c r="BW823">
        <v>0.125</v>
      </c>
      <c r="BX823" t="s">
        <v>1103</v>
      </c>
      <c r="BY823" t="s">
        <v>8219</v>
      </c>
      <c r="BZ823" t="s">
        <v>8220</v>
      </c>
      <c r="CA823" t="s">
        <v>8247</v>
      </c>
      <c r="CB823" t="s">
        <v>8226</v>
      </c>
      <c r="CC823" t="s">
        <v>8248</v>
      </c>
      <c r="CD823" t="s">
        <v>8228</v>
      </c>
      <c r="CI823">
        <v>48.108877999999997</v>
      </c>
      <c r="CJ823">
        <v>-103.716773</v>
      </c>
      <c r="CN823" t="s">
        <v>135</v>
      </c>
      <c r="CO823" t="s">
        <v>153</v>
      </c>
      <c r="CV823" t="s">
        <v>154</v>
      </c>
      <c r="CW823" t="s">
        <v>8229</v>
      </c>
      <c r="CX823" t="s">
        <v>3639</v>
      </c>
      <c r="DC823" s="15"/>
      <c r="DH823" t="s">
        <v>146</v>
      </c>
    </row>
    <row r="824" spans="1:112" x14ac:dyDescent="0.25">
      <c r="A824" t="s">
        <v>8219</v>
      </c>
      <c r="B824" t="s">
        <v>8220</v>
      </c>
      <c r="C824" t="s">
        <v>8253</v>
      </c>
      <c r="D824" t="s">
        <v>124</v>
      </c>
      <c r="E824" t="s">
        <v>125</v>
      </c>
      <c r="G824" s="15">
        <v>42241</v>
      </c>
      <c r="H824" t="s">
        <v>1539</v>
      </c>
      <c r="I824" t="s">
        <v>1710</v>
      </c>
      <c r="J824" s="15"/>
      <c r="T824" t="s">
        <v>8222</v>
      </c>
      <c r="V824" t="s">
        <v>8239</v>
      </c>
      <c r="AA824" t="s">
        <v>8224</v>
      </c>
      <c r="AB824" t="s">
        <v>8219</v>
      </c>
      <c r="AC824" t="s">
        <v>8224</v>
      </c>
      <c r="AD824" t="s">
        <v>1407</v>
      </c>
      <c r="AE824" t="s">
        <v>1544</v>
      </c>
      <c r="AF824" t="s">
        <v>137</v>
      </c>
      <c r="AG824" t="s">
        <v>138</v>
      </c>
      <c r="AI824" t="s">
        <v>139</v>
      </c>
      <c r="AK824" t="s">
        <v>140</v>
      </c>
      <c r="AM824" t="s">
        <v>141</v>
      </c>
      <c r="AZ824" t="s">
        <v>2762</v>
      </c>
      <c r="BA824" t="s">
        <v>1208</v>
      </c>
      <c r="BB824" t="s">
        <v>2763</v>
      </c>
      <c r="BC824" t="s">
        <v>2764</v>
      </c>
      <c r="BD824" t="s">
        <v>5656</v>
      </c>
      <c r="BE824" s="15">
        <v>42248</v>
      </c>
      <c r="BG824" t="s">
        <v>145</v>
      </c>
      <c r="BH824">
        <v>0.25</v>
      </c>
      <c r="BI824" t="s">
        <v>139</v>
      </c>
      <c r="BJ824" s="15"/>
      <c r="BK824" t="s">
        <v>146</v>
      </c>
      <c r="BL824">
        <v>6</v>
      </c>
      <c r="BM824" s="16">
        <v>42241.833333333299</v>
      </c>
      <c r="BO824" s="16"/>
      <c r="BP824" t="s">
        <v>147</v>
      </c>
      <c r="BQ824" t="s">
        <v>147</v>
      </c>
      <c r="BS824">
        <v>0.25</v>
      </c>
      <c r="BT824" t="b">
        <v>0</v>
      </c>
      <c r="BV824">
        <v>0.25</v>
      </c>
      <c r="BW824">
        <v>0.125</v>
      </c>
      <c r="BX824" t="s">
        <v>1103</v>
      </c>
      <c r="BY824" t="s">
        <v>8219</v>
      </c>
      <c r="BZ824" t="s">
        <v>8220</v>
      </c>
      <c r="CA824" t="s">
        <v>8240</v>
      </c>
      <c r="CB824" t="s">
        <v>8226</v>
      </c>
      <c r="CC824" t="s">
        <v>8233</v>
      </c>
      <c r="CD824" t="s">
        <v>8228</v>
      </c>
      <c r="CI824">
        <v>47.977638890000001</v>
      </c>
      <c r="CJ824">
        <v>-102.56369444000001</v>
      </c>
      <c r="CN824" t="s">
        <v>135</v>
      </c>
      <c r="CO824" t="s">
        <v>153</v>
      </c>
      <c r="CV824" t="s">
        <v>154</v>
      </c>
      <c r="CW824" t="s">
        <v>8229</v>
      </c>
      <c r="CX824" t="s">
        <v>3639</v>
      </c>
      <c r="DC824" s="15"/>
      <c r="DH824" t="s">
        <v>146</v>
      </c>
    </row>
    <row r="825" spans="1:112" x14ac:dyDescent="0.25">
      <c r="A825" t="s">
        <v>8219</v>
      </c>
      <c r="B825" t="s">
        <v>8220</v>
      </c>
      <c r="C825" t="s">
        <v>8255</v>
      </c>
      <c r="D825" t="s">
        <v>124</v>
      </c>
      <c r="E825" t="s">
        <v>125</v>
      </c>
      <c r="G825" s="15">
        <v>42268</v>
      </c>
      <c r="H825" t="s">
        <v>2158</v>
      </c>
      <c r="I825" t="s">
        <v>1710</v>
      </c>
      <c r="J825" s="15"/>
      <c r="T825" t="s">
        <v>8222</v>
      </c>
      <c r="V825" t="s">
        <v>8235</v>
      </c>
      <c r="AA825" t="s">
        <v>8224</v>
      </c>
      <c r="AB825" t="s">
        <v>8219</v>
      </c>
      <c r="AC825" t="s">
        <v>8224</v>
      </c>
      <c r="AD825" t="s">
        <v>1407</v>
      </c>
      <c r="AE825" t="s">
        <v>1544</v>
      </c>
      <c r="AF825" t="s">
        <v>137</v>
      </c>
      <c r="AG825" t="s">
        <v>138</v>
      </c>
      <c r="AI825" t="s">
        <v>139</v>
      </c>
      <c r="AK825" t="s">
        <v>140</v>
      </c>
      <c r="AM825" t="s">
        <v>141</v>
      </c>
      <c r="AZ825" t="s">
        <v>2762</v>
      </c>
      <c r="BA825" t="s">
        <v>1208</v>
      </c>
      <c r="BB825" t="s">
        <v>2763</v>
      </c>
      <c r="BC825" t="s">
        <v>2764</v>
      </c>
      <c r="BD825" t="s">
        <v>5656</v>
      </c>
      <c r="BE825" s="15">
        <v>42276</v>
      </c>
      <c r="BG825" t="s">
        <v>145</v>
      </c>
      <c r="BH825">
        <v>0.25</v>
      </c>
      <c r="BI825" t="s">
        <v>139</v>
      </c>
      <c r="BJ825" s="15"/>
      <c r="BK825" t="s">
        <v>146</v>
      </c>
      <c r="BL825">
        <v>6</v>
      </c>
      <c r="BM825" s="16">
        <v>42268.791666666701</v>
      </c>
      <c r="BO825" s="16"/>
      <c r="BP825" t="s">
        <v>147</v>
      </c>
      <c r="BQ825" t="s">
        <v>147</v>
      </c>
      <c r="BS825">
        <v>0.25</v>
      </c>
      <c r="BT825" t="b">
        <v>0</v>
      </c>
      <c r="BV825">
        <v>0.25</v>
      </c>
      <c r="BW825">
        <v>0.125</v>
      </c>
      <c r="BX825" t="s">
        <v>1103</v>
      </c>
      <c r="BY825" t="s">
        <v>8219</v>
      </c>
      <c r="BZ825" t="s">
        <v>8220</v>
      </c>
      <c r="CA825" t="s">
        <v>8236</v>
      </c>
      <c r="CB825" t="s">
        <v>8226</v>
      </c>
      <c r="CC825" t="s">
        <v>8237</v>
      </c>
      <c r="CD825" t="s">
        <v>8228</v>
      </c>
      <c r="CI825">
        <v>47.507527779999997</v>
      </c>
      <c r="CJ825">
        <v>-101.42019444</v>
      </c>
      <c r="CN825" t="s">
        <v>135</v>
      </c>
      <c r="CO825" t="s">
        <v>153</v>
      </c>
      <c r="CV825" t="s">
        <v>154</v>
      </c>
      <c r="CW825" t="s">
        <v>8229</v>
      </c>
      <c r="CX825" t="s">
        <v>3121</v>
      </c>
      <c r="DC825" s="15"/>
      <c r="DH825" t="s">
        <v>146</v>
      </c>
    </row>
    <row r="826" spans="1:112" x14ac:dyDescent="0.25">
      <c r="A826" t="s">
        <v>8219</v>
      </c>
      <c r="B826" t="s">
        <v>8220</v>
      </c>
      <c r="C826" t="s">
        <v>8255</v>
      </c>
      <c r="D826" t="s">
        <v>124</v>
      </c>
      <c r="E826" t="s">
        <v>125</v>
      </c>
      <c r="G826" s="15">
        <v>42268</v>
      </c>
      <c r="H826" t="s">
        <v>2158</v>
      </c>
      <c r="I826" t="s">
        <v>1710</v>
      </c>
      <c r="J826" s="15"/>
      <c r="T826" t="s">
        <v>8222</v>
      </c>
      <c r="V826" t="s">
        <v>8235</v>
      </c>
      <c r="AA826" t="s">
        <v>8224</v>
      </c>
      <c r="AB826" t="s">
        <v>8219</v>
      </c>
      <c r="AC826" t="s">
        <v>8224</v>
      </c>
      <c r="AD826" t="s">
        <v>1407</v>
      </c>
      <c r="AE826" t="s">
        <v>1544</v>
      </c>
      <c r="AF826" t="s">
        <v>137</v>
      </c>
      <c r="AG826" t="s">
        <v>138</v>
      </c>
      <c r="AI826" t="s">
        <v>139</v>
      </c>
      <c r="AK826" t="s">
        <v>140</v>
      </c>
      <c r="AM826" t="s">
        <v>141</v>
      </c>
      <c r="AZ826" t="s">
        <v>2762</v>
      </c>
      <c r="BA826" t="s">
        <v>1208</v>
      </c>
      <c r="BB826" t="s">
        <v>2763</v>
      </c>
      <c r="BC826" t="s">
        <v>2764</v>
      </c>
      <c r="BD826" t="s">
        <v>5656</v>
      </c>
      <c r="BE826" s="15">
        <v>42276</v>
      </c>
      <c r="BG826" t="s">
        <v>145</v>
      </c>
      <c r="BH826">
        <v>0.25</v>
      </c>
      <c r="BI826" t="s">
        <v>139</v>
      </c>
      <c r="BJ826" s="15"/>
      <c r="BK826" t="s">
        <v>146</v>
      </c>
      <c r="BL826">
        <v>6</v>
      </c>
      <c r="BM826" s="16">
        <v>42268.791666666701</v>
      </c>
      <c r="BO826" s="16"/>
      <c r="BP826" t="s">
        <v>147</v>
      </c>
      <c r="BQ826" t="s">
        <v>147</v>
      </c>
      <c r="BS826">
        <v>0.25</v>
      </c>
      <c r="BT826" t="b">
        <v>0</v>
      </c>
      <c r="BV826">
        <v>0.25</v>
      </c>
      <c r="BW826">
        <v>0.125</v>
      </c>
      <c r="BX826" t="s">
        <v>1103</v>
      </c>
      <c r="BY826" t="s">
        <v>8219</v>
      </c>
      <c r="BZ826" t="s">
        <v>8220</v>
      </c>
      <c r="CA826" t="s">
        <v>8236</v>
      </c>
      <c r="CB826" t="s">
        <v>8226</v>
      </c>
      <c r="CC826" t="s">
        <v>8237</v>
      </c>
      <c r="CD826" t="s">
        <v>8228</v>
      </c>
      <c r="CI826">
        <v>47.507527779999997</v>
      </c>
      <c r="CJ826">
        <v>-101.42019444</v>
      </c>
      <c r="CN826" t="s">
        <v>135</v>
      </c>
      <c r="CO826" t="s">
        <v>153</v>
      </c>
      <c r="CV826" t="s">
        <v>154</v>
      </c>
      <c r="CW826" t="s">
        <v>8229</v>
      </c>
      <c r="CX826" t="s">
        <v>3121</v>
      </c>
      <c r="DC826" s="15"/>
      <c r="DH826" t="s">
        <v>146</v>
      </c>
    </row>
    <row r="827" spans="1:112" x14ac:dyDescent="0.25">
      <c r="A827" t="s">
        <v>8219</v>
      </c>
      <c r="B827" t="s">
        <v>8220</v>
      </c>
      <c r="C827" t="s">
        <v>8256</v>
      </c>
      <c r="D827" t="s">
        <v>124</v>
      </c>
      <c r="E827" t="s">
        <v>125</v>
      </c>
      <c r="G827" s="15">
        <v>42269</v>
      </c>
      <c r="H827" t="s">
        <v>2158</v>
      </c>
      <c r="I827" t="s">
        <v>1710</v>
      </c>
      <c r="J827" s="15"/>
      <c r="T827" t="s">
        <v>8222</v>
      </c>
      <c r="V827" t="s">
        <v>8231</v>
      </c>
      <c r="AA827" t="s">
        <v>8224</v>
      </c>
      <c r="AB827" t="s">
        <v>8219</v>
      </c>
      <c r="AC827" t="s">
        <v>8224</v>
      </c>
      <c r="AD827" t="s">
        <v>1407</v>
      </c>
      <c r="AE827" t="s">
        <v>1544</v>
      </c>
      <c r="AF827" t="s">
        <v>137</v>
      </c>
      <c r="AG827" t="s">
        <v>138</v>
      </c>
      <c r="AI827" t="s">
        <v>139</v>
      </c>
      <c r="AK827" t="s">
        <v>140</v>
      </c>
      <c r="AM827" t="s">
        <v>141</v>
      </c>
      <c r="AZ827" t="s">
        <v>2762</v>
      </c>
      <c r="BA827" t="s">
        <v>1208</v>
      </c>
      <c r="BB827" t="s">
        <v>2763</v>
      </c>
      <c r="BC827" t="s">
        <v>2764</v>
      </c>
      <c r="BD827" t="s">
        <v>5656</v>
      </c>
      <c r="BE827" s="15">
        <v>42276</v>
      </c>
      <c r="BG827" t="s">
        <v>145</v>
      </c>
      <c r="BH827">
        <v>0.25</v>
      </c>
      <c r="BI827" t="s">
        <v>139</v>
      </c>
      <c r="BJ827" s="15"/>
      <c r="BK827" t="s">
        <v>146</v>
      </c>
      <c r="BL827">
        <v>6</v>
      </c>
      <c r="BM827" s="16">
        <v>42269.791666666701</v>
      </c>
      <c r="BO827" s="16"/>
      <c r="BP827" t="s">
        <v>147</v>
      </c>
      <c r="BQ827" t="s">
        <v>147</v>
      </c>
      <c r="BS827">
        <v>0.25</v>
      </c>
      <c r="BT827" t="b">
        <v>0</v>
      </c>
      <c r="BV827">
        <v>0.25</v>
      </c>
      <c r="BW827">
        <v>0.125</v>
      </c>
      <c r="BX827" t="s">
        <v>1103</v>
      </c>
      <c r="BY827" t="s">
        <v>8219</v>
      </c>
      <c r="BZ827" t="s">
        <v>8220</v>
      </c>
      <c r="CA827" t="s">
        <v>8232</v>
      </c>
      <c r="CB827" t="s">
        <v>8226</v>
      </c>
      <c r="CC827" t="s">
        <v>8233</v>
      </c>
      <c r="CD827" t="s">
        <v>8228</v>
      </c>
      <c r="CI827">
        <v>47.715555559999999</v>
      </c>
      <c r="CJ827">
        <v>-102.25813889</v>
      </c>
      <c r="CN827" t="s">
        <v>135</v>
      </c>
      <c r="CO827" t="s">
        <v>153</v>
      </c>
      <c r="CV827" t="s">
        <v>154</v>
      </c>
      <c r="CW827" t="s">
        <v>8229</v>
      </c>
      <c r="CX827" t="s">
        <v>6653</v>
      </c>
      <c r="DC827" s="15"/>
      <c r="DH827" t="s">
        <v>146</v>
      </c>
    </row>
    <row r="828" spans="1:112" x14ac:dyDescent="0.25">
      <c r="A828" t="s">
        <v>8219</v>
      </c>
      <c r="B828" t="s">
        <v>8220</v>
      </c>
      <c r="C828" t="s">
        <v>8257</v>
      </c>
      <c r="D828" t="s">
        <v>124</v>
      </c>
      <c r="E828" t="s">
        <v>125</v>
      </c>
      <c r="G828" s="15">
        <v>42269</v>
      </c>
      <c r="H828" t="s">
        <v>2158</v>
      </c>
      <c r="I828" t="s">
        <v>1710</v>
      </c>
      <c r="J828" s="15"/>
      <c r="T828" t="s">
        <v>8222</v>
      </c>
      <c r="V828" t="s">
        <v>8223</v>
      </c>
      <c r="AA828" t="s">
        <v>8224</v>
      </c>
      <c r="AB828" t="s">
        <v>8219</v>
      </c>
      <c r="AC828" t="s">
        <v>8224</v>
      </c>
      <c r="AD828" t="s">
        <v>1407</v>
      </c>
      <c r="AE828" t="s">
        <v>1544</v>
      </c>
      <c r="AF828" t="s">
        <v>137</v>
      </c>
      <c r="AG828" t="s">
        <v>138</v>
      </c>
      <c r="AI828" t="s">
        <v>139</v>
      </c>
      <c r="AK828" t="s">
        <v>140</v>
      </c>
      <c r="AM828" t="s">
        <v>141</v>
      </c>
      <c r="AZ828" t="s">
        <v>2762</v>
      </c>
      <c r="BA828" t="s">
        <v>1208</v>
      </c>
      <c r="BB828" t="s">
        <v>2763</v>
      </c>
      <c r="BC828" t="s">
        <v>2764</v>
      </c>
      <c r="BD828" t="s">
        <v>5656</v>
      </c>
      <c r="BE828" s="15">
        <v>42276</v>
      </c>
      <c r="BG828" t="s">
        <v>145</v>
      </c>
      <c r="BH828">
        <v>0.25</v>
      </c>
      <c r="BI828" t="s">
        <v>139</v>
      </c>
      <c r="BJ828" s="15"/>
      <c r="BK828" t="s">
        <v>146</v>
      </c>
      <c r="BL828">
        <v>6</v>
      </c>
      <c r="BM828" s="16">
        <v>42269.791666666701</v>
      </c>
      <c r="BO828" s="16"/>
      <c r="BP828" t="s">
        <v>147</v>
      </c>
      <c r="BQ828" t="s">
        <v>147</v>
      </c>
      <c r="BS828">
        <v>0.25</v>
      </c>
      <c r="BT828" t="b">
        <v>0</v>
      </c>
      <c r="BV828">
        <v>0.25</v>
      </c>
      <c r="BW828">
        <v>0.125</v>
      </c>
      <c r="BX828" t="s">
        <v>1103</v>
      </c>
      <c r="BY828" t="s">
        <v>8219</v>
      </c>
      <c r="BZ828" t="s">
        <v>8220</v>
      </c>
      <c r="CA828" t="s">
        <v>8225</v>
      </c>
      <c r="CB828" t="s">
        <v>8226</v>
      </c>
      <c r="CC828" t="s">
        <v>8227</v>
      </c>
      <c r="CD828" t="s">
        <v>8228</v>
      </c>
      <c r="CI828">
        <v>47.519777779999998</v>
      </c>
      <c r="CJ828">
        <v>-101.76122221999999</v>
      </c>
      <c r="CN828" t="s">
        <v>135</v>
      </c>
      <c r="CO828" t="s">
        <v>153</v>
      </c>
      <c r="CV828" t="s">
        <v>154</v>
      </c>
      <c r="CW828" t="s">
        <v>8229</v>
      </c>
      <c r="CX828" t="s">
        <v>3121</v>
      </c>
      <c r="DC828" s="15"/>
      <c r="DH828" t="s">
        <v>146</v>
      </c>
    </row>
    <row r="829" spans="1:112" x14ac:dyDescent="0.25">
      <c r="A829" t="s">
        <v>8219</v>
      </c>
      <c r="B829" t="s">
        <v>8220</v>
      </c>
      <c r="C829" t="s">
        <v>8256</v>
      </c>
      <c r="D829" t="s">
        <v>124</v>
      </c>
      <c r="E829" t="s">
        <v>125</v>
      </c>
      <c r="G829" s="15">
        <v>42269</v>
      </c>
      <c r="H829" t="s">
        <v>2158</v>
      </c>
      <c r="I829" t="s">
        <v>1710</v>
      </c>
      <c r="J829" s="15"/>
      <c r="T829" t="s">
        <v>8222</v>
      </c>
      <c r="V829" t="s">
        <v>8231</v>
      </c>
      <c r="AA829" t="s">
        <v>8224</v>
      </c>
      <c r="AB829" t="s">
        <v>8219</v>
      </c>
      <c r="AC829" t="s">
        <v>8224</v>
      </c>
      <c r="AD829" t="s">
        <v>1407</v>
      </c>
      <c r="AE829" t="s">
        <v>1544</v>
      </c>
      <c r="AF829" t="s">
        <v>137</v>
      </c>
      <c r="AG829" t="s">
        <v>138</v>
      </c>
      <c r="AI829" t="s">
        <v>139</v>
      </c>
      <c r="AK829" t="s">
        <v>140</v>
      </c>
      <c r="AM829" t="s">
        <v>141</v>
      </c>
      <c r="AZ829" t="s">
        <v>2762</v>
      </c>
      <c r="BA829" t="s">
        <v>1208</v>
      </c>
      <c r="BB829" t="s">
        <v>2763</v>
      </c>
      <c r="BC829" t="s">
        <v>2764</v>
      </c>
      <c r="BD829" t="s">
        <v>5656</v>
      </c>
      <c r="BE829" s="15">
        <v>42276</v>
      </c>
      <c r="BG829" t="s">
        <v>145</v>
      </c>
      <c r="BH829">
        <v>0.25</v>
      </c>
      <c r="BI829" t="s">
        <v>139</v>
      </c>
      <c r="BJ829" s="15"/>
      <c r="BK829" t="s">
        <v>146</v>
      </c>
      <c r="BL829">
        <v>6</v>
      </c>
      <c r="BM829" s="16">
        <v>42269.791666666701</v>
      </c>
      <c r="BO829" s="16"/>
      <c r="BP829" t="s">
        <v>147</v>
      </c>
      <c r="BQ829" t="s">
        <v>147</v>
      </c>
      <c r="BS829">
        <v>0.25</v>
      </c>
      <c r="BT829" t="b">
        <v>0</v>
      </c>
      <c r="BV829">
        <v>0.25</v>
      </c>
      <c r="BW829">
        <v>0.125</v>
      </c>
      <c r="BX829" t="s">
        <v>1103</v>
      </c>
      <c r="BY829" t="s">
        <v>8219</v>
      </c>
      <c r="BZ829" t="s">
        <v>8220</v>
      </c>
      <c r="CA829" t="s">
        <v>8232</v>
      </c>
      <c r="CB829" t="s">
        <v>8226</v>
      </c>
      <c r="CC829" t="s">
        <v>8233</v>
      </c>
      <c r="CD829" t="s">
        <v>8228</v>
      </c>
      <c r="CI829">
        <v>47.715555559999999</v>
      </c>
      <c r="CJ829">
        <v>-102.25813889</v>
      </c>
      <c r="CN829" t="s">
        <v>135</v>
      </c>
      <c r="CO829" t="s">
        <v>153</v>
      </c>
      <c r="CV829" t="s">
        <v>154</v>
      </c>
      <c r="CW829" t="s">
        <v>8229</v>
      </c>
      <c r="CX829" t="s">
        <v>6653</v>
      </c>
      <c r="DC829" s="15"/>
      <c r="DH829" t="s">
        <v>146</v>
      </c>
    </row>
    <row r="830" spans="1:112" x14ac:dyDescent="0.25">
      <c r="A830" t="s">
        <v>8219</v>
      </c>
      <c r="B830" t="s">
        <v>8220</v>
      </c>
      <c r="C830" t="s">
        <v>8257</v>
      </c>
      <c r="D830" t="s">
        <v>124</v>
      </c>
      <c r="E830" t="s">
        <v>125</v>
      </c>
      <c r="G830" s="15">
        <v>42269</v>
      </c>
      <c r="H830" t="s">
        <v>2158</v>
      </c>
      <c r="I830" t="s">
        <v>1710</v>
      </c>
      <c r="J830" s="15"/>
      <c r="T830" t="s">
        <v>8222</v>
      </c>
      <c r="V830" t="s">
        <v>8223</v>
      </c>
      <c r="AA830" t="s">
        <v>8224</v>
      </c>
      <c r="AB830" t="s">
        <v>8219</v>
      </c>
      <c r="AC830" t="s">
        <v>8224</v>
      </c>
      <c r="AD830" t="s">
        <v>1407</v>
      </c>
      <c r="AE830" t="s">
        <v>1544</v>
      </c>
      <c r="AF830" t="s">
        <v>137</v>
      </c>
      <c r="AG830" t="s">
        <v>138</v>
      </c>
      <c r="AI830" t="s">
        <v>139</v>
      </c>
      <c r="AK830" t="s">
        <v>140</v>
      </c>
      <c r="AM830" t="s">
        <v>141</v>
      </c>
      <c r="AZ830" t="s">
        <v>2762</v>
      </c>
      <c r="BA830" t="s">
        <v>1208</v>
      </c>
      <c r="BB830" t="s">
        <v>2763</v>
      </c>
      <c r="BC830" t="s">
        <v>2764</v>
      </c>
      <c r="BD830" t="s">
        <v>5656</v>
      </c>
      <c r="BE830" s="15">
        <v>42276</v>
      </c>
      <c r="BG830" t="s">
        <v>145</v>
      </c>
      <c r="BH830">
        <v>0.25</v>
      </c>
      <c r="BI830" t="s">
        <v>139</v>
      </c>
      <c r="BJ830" s="15"/>
      <c r="BK830" t="s">
        <v>146</v>
      </c>
      <c r="BL830">
        <v>6</v>
      </c>
      <c r="BM830" s="16">
        <v>42269.791666666701</v>
      </c>
      <c r="BO830" s="16"/>
      <c r="BP830" t="s">
        <v>147</v>
      </c>
      <c r="BQ830" t="s">
        <v>147</v>
      </c>
      <c r="BS830">
        <v>0.25</v>
      </c>
      <c r="BT830" t="b">
        <v>0</v>
      </c>
      <c r="BV830">
        <v>0.25</v>
      </c>
      <c r="BW830">
        <v>0.125</v>
      </c>
      <c r="BX830" t="s">
        <v>1103</v>
      </c>
      <c r="BY830" t="s">
        <v>8219</v>
      </c>
      <c r="BZ830" t="s">
        <v>8220</v>
      </c>
      <c r="CA830" t="s">
        <v>8225</v>
      </c>
      <c r="CB830" t="s">
        <v>8226</v>
      </c>
      <c r="CC830" t="s">
        <v>8227</v>
      </c>
      <c r="CD830" t="s">
        <v>8228</v>
      </c>
      <c r="CI830">
        <v>47.519777779999998</v>
      </c>
      <c r="CJ830">
        <v>-101.76122221999999</v>
      </c>
      <c r="CN830" t="s">
        <v>135</v>
      </c>
      <c r="CO830" t="s">
        <v>153</v>
      </c>
      <c r="CV830" t="s">
        <v>154</v>
      </c>
      <c r="CW830" t="s">
        <v>8229</v>
      </c>
      <c r="CX830" t="s">
        <v>3121</v>
      </c>
      <c r="DC830" s="15"/>
      <c r="DH830" t="s">
        <v>146</v>
      </c>
    </row>
    <row r="831" spans="1:112" x14ac:dyDescent="0.25">
      <c r="A831" t="s">
        <v>8219</v>
      </c>
      <c r="B831" t="s">
        <v>8220</v>
      </c>
      <c r="C831" t="s">
        <v>8258</v>
      </c>
      <c r="D831" t="s">
        <v>124</v>
      </c>
      <c r="E831" t="s">
        <v>125</v>
      </c>
      <c r="G831" s="15">
        <v>42269</v>
      </c>
      <c r="H831" t="s">
        <v>2158</v>
      </c>
      <c r="I831" t="s">
        <v>1710</v>
      </c>
      <c r="J831" s="15"/>
      <c r="T831" t="s">
        <v>8222</v>
      </c>
      <c r="V831" t="s">
        <v>8239</v>
      </c>
      <c r="AA831" t="s">
        <v>8224</v>
      </c>
      <c r="AB831" t="s">
        <v>8219</v>
      </c>
      <c r="AC831" t="s">
        <v>8224</v>
      </c>
      <c r="AD831" t="s">
        <v>1407</v>
      </c>
      <c r="AE831" t="s">
        <v>1544</v>
      </c>
      <c r="AF831" t="s">
        <v>137</v>
      </c>
      <c r="AG831" t="s">
        <v>138</v>
      </c>
      <c r="AI831" t="s">
        <v>139</v>
      </c>
      <c r="AK831" t="s">
        <v>140</v>
      </c>
      <c r="AM831" t="s">
        <v>141</v>
      </c>
      <c r="AZ831" t="s">
        <v>2762</v>
      </c>
      <c r="BA831" t="s">
        <v>1208</v>
      </c>
      <c r="BB831" t="s">
        <v>2763</v>
      </c>
      <c r="BC831" t="s">
        <v>2764</v>
      </c>
      <c r="BD831" t="s">
        <v>5656</v>
      </c>
      <c r="BE831" s="15">
        <v>42276</v>
      </c>
      <c r="BG831" t="s">
        <v>145</v>
      </c>
      <c r="BH831">
        <v>0.25</v>
      </c>
      <c r="BI831" t="s">
        <v>139</v>
      </c>
      <c r="BJ831" s="15"/>
      <c r="BK831" t="s">
        <v>146</v>
      </c>
      <c r="BL831">
        <v>6</v>
      </c>
      <c r="BM831" s="16">
        <v>42269.791666666701</v>
      </c>
      <c r="BO831" s="16"/>
      <c r="BP831" t="s">
        <v>147</v>
      </c>
      <c r="BQ831" t="s">
        <v>147</v>
      </c>
      <c r="BS831">
        <v>0.25</v>
      </c>
      <c r="BT831" t="b">
        <v>0</v>
      </c>
      <c r="BV831">
        <v>0.25</v>
      </c>
      <c r="BW831">
        <v>0.125</v>
      </c>
      <c r="BX831" t="s">
        <v>1103</v>
      </c>
      <c r="BY831" t="s">
        <v>8219</v>
      </c>
      <c r="BZ831" t="s">
        <v>8220</v>
      </c>
      <c r="CA831" t="s">
        <v>8240</v>
      </c>
      <c r="CB831" t="s">
        <v>8226</v>
      </c>
      <c r="CC831" t="s">
        <v>8233</v>
      </c>
      <c r="CD831" t="s">
        <v>8228</v>
      </c>
      <c r="CI831">
        <v>47.977638890000001</v>
      </c>
      <c r="CJ831">
        <v>-102.56369444000001</v>
      </c>
      <c r="CN831" t="s">
        <v>135</v>
      </c>
      <c r="CO831" t="s">
        <v>153</v>
      </c>
      <c r="CV831" t="s">
        <v>154</v>
      </c>
      <c r="CW831" t="s">
        <v>8229</v>
      </c>
      <c r="CX831" t="s">
        <v>3639</v>
      </c>
      <c r="DC831" s="15"/>
      <c r="DH831" t="s">
        <v>146</v>
      </c>
    </row>
    <row r="832" spans="1:112" x14ac:dyDescent="0.25">
      <c r="A832" t="s">
        <v>8219</v>
      </c>
      <c r="B832" t="s">
        <v>8220</v>
      </c>
      <c r="C832" t="s">
        <v>8258</v>
      </c>
      <c r="D832" t="s">
        <v>124</v>
      </c>
      <c r="E832" t="s">
        <v>125</v>
      </c>
      <c r="G832" s="15">
        <v>42269</v>
      </c>
      <c r="H832" t="s">
        <v>2158</v>
      </c>
      <c r="I832" t="s">
        <v>1710</v>
      </c>
      <c r="J832" s="15"/>
      <c r="T832" t="s">
        <v>8222</v>
      </c>
      <c r="V832" t="s">
        <v>8239</v>
      </c>
      <c r="AA832" t="s">
        <v>8224</v>
      </c>
      <c r="AB832" t="s">
        <v>8219</v>
      </c>
      <c r="AC832" t="s">
        <v>8224</v>
      </c>
      <c r="AD832" t="s">
        <v>1407</v>
      </c>
      <c r="AE832" t="s">
        <v>1544</v>
      </c>
      <c r="AF832" t="s">
        <v>137</v>
      </c>
      <c r="AG832" t="s">
        <v>138</v>
      </c>
      <c r="AI832" t="s">
        <v>139</v>
      </c>
      <c r="AK832" t="s">
        <v>140</v>
      </c>
      <c r="AM832" t="s">
        <v>141</v>
      </c>
      <c r="AZ832" t="s">
        <v>2762</v>
      </c>
      <c r="BA832" t="s">
        <v>1208</v>
      </c>
      <c r="BB832" t="s">
        <v>2763</v>
      </c>
      <c r="BC832" t="s">
        <v>2764</v>
      </c>
      <c r="BD832" t="s">
        <v>5656</v>
      </c>
      <c r="BE832" s="15">
        <v>42276</v>
      </c>
      <c r="BG832" t="s">
        <v>145</v>
      </c>
      <c r="BH832">
        <v>0.25</v>
      </c>
      <c r="BI832" t="s">
        <v>139</v>
      </c>
      <c r="BJ832" s="15"/>
      <c r="BK832" t="s">
        <v>146</v>
      </c>
      <c r="BL832">
        <v>6</v>
      </c>
      <c r="BM832" s="16">
        <v>42269.791666666701</v>
      </c>
      <c r="BO832" s="16"/>
      <c r="BP832" t="s">
        <v>147</v>
      </c>
      <c r="BQ832" t="s">
        <v>147</v>
      </c>
      <c r="BS832">
        <v>0.25</v>
      </c>
      <c r="BT832" t="b">
        <v>0</v>
      </c>
      <c r="BV832">
        <v>0.25</v>
      </c>
      <c r="BW832">
        <v>0.125</v>
      </c>
      <c r="BX832" t="s">
        <v>1103</v>
      </c>
      <c r="BY832" t="s">
        <v>8219</v>
      </c>
      <c r="BZ832" t="s">
        <v>8220</v>
      </c>
      <c r="CA832" t="s">
        <v>8240</v>
      </c>
      <c r="CB832" t="s">
        <v>8226</v>
      </c>
      <c r="CC832" t="s">
        <v>8233</v>
      </c>
      <c r="CD832" t="s">
        <v>8228</v>
      </c>
      <c r="CI832">
        <v>47.977638890000001</v>
      </c>
      <c r="CJ832">
        <v>-102.56369444000001</v>
      </c>
      <c r="CN832" t="s">
        <v>135</v>
      </c>
      <c r="CO832" t="s">
        <v>153</v>
      </c>
      <c r="CV832" t="s">
        <v>154</v>
      </c>
      <c r="CW832" t="s">
        <v>8229</v>
      </c>
      <c r="CX832" t="s">
        <v>3639</v>
      </c>
      <c r="DC832" s="15"/>
      <c r="DH832" t="s">
        <v>146</v>
      </c>
    </row>
    <row r="833" spans="1:112" x14ac:dyDescent="0.25">
      <c r="A833" t="s">
        <v>8219</v>
      </c>
      <c r="B833" t="s">
        <v>8220</v>
      </c>
      <c r="C833" t="s">
        <v>8259</v>
      </c>
      <c r="D833" t="s">
        <v>124</v>
      </c>
      <c r="E833" t="s">
        <v>125</v>
      </c>
      <c r="G833" s="15">
        <v>42270</v>
      </c>
      <c r="H833" t="s">
        <v>2158</v>
      </c>
      <c r="I833" t="s">
        <v>1710</v>
      </c>
      <c r="J833" s="15"/>
      <c r="T833" t="s">
        <v>8222</v>
      </c>
      <c r="V833" t="s">
        <v>8246</v>
      </c>
      <c r="AA833" t="s">
        <v>8224</v>
      </c>
      <c r="AB833" t="s">
        <v>8219</v>
      </c>
      <c r="AC833" t="s">
        <v>8224</v>
      </c>
      <c r="AD833" t="s">
        <v>1407</v>
      </c>
      <c r="AE833" t="s">
        <v>1544</v>
      </c>
      <c r="AF833" t="s">
        <v>137</v>
      </c>
      <c r="AG833" t="s">
        <v>138</v>
      </c>
      <c r="AI833" t="s">
        <v>139</v>
      </c>
      <c r="AK833" t="s">
        <v>140</v>
      </c>
      <c r="AM833" t="s">
        <v>141</v>
      </c>
      <c r="AZ833" t="s">
        <v>2762</v>
      </c>
      <c r="BA833" t="s">
        <v>1208</v>
      </c>
      <c r="BB833" t="s">
        <v>2763</v>
      </c>
      <c r="BC833" t="s">
        <v>2764</v>
      </c>
      <c r="BD833" t="s">
        <v>5656</v>
      </c>
      <c r="BE833" s="15">
        <v>42276</v>
      </c>
      <c r="BG833" t="s">
        <v>145</v>
      </c>
      <c r="BH833">
        <v>0.25</v>
      </c>
      <c r="BI833" t="s">
        <v>139</v>
      </c>
      <c r="BJ833" s="15"/>
      <c r="BK833" t="s">
        <v>146</v>
      </c>
      <c r="BL833">
        <v>6</v>
      </c>
      <c r="BM833" s="16">
        <v>42270.791666666701</v>
      </c>
      <c r="BO833" s="16"/>
      <c r="BP833" t="s">
        <v>147</v>
      </c>
      <c r="BQ833" t="s">
        <v>147</v>
      </c>
      <c r="BS833">
        <v>0.25</v>
      </c>
      <c r="BT833" t="b">
        <v>0</v>
      </c>
      <c r="BV833">
        <v>0.25</v>
      </c>
      <c r="BW833">
        <v>0.125</v>
      </c>
      <c r="BX833" t="s">
        <v>1103</v>
      </c>
      <c r="BY833" t="s">
        <v>8219</v>
      </c>
      <c r="BZ833" t="s">
        <v>8220</v>
      </c>
      <c r="CA833" t="s">
        <v>8247</v>
      </c>
      <c r="CB833" t="s">
        <v>8226</v>
      </c>
      <c r="CC833" t="s">
        <v>8248</v>
      </c>
      <c r="CD833" t="s">
        <v>8228</v>
      </c>
      <c r="CI833">
        <v>48.108877999999997</v>
      </c>
      <c r="CJ833">
        <v>-103.716773</v>
      </c>
      <c r="CN833" t="s">
        <v>135</v>
      </c>
      <c r="CO833" t="s">
        <v>153</v>
      </c>
      <c r="CV833" t="s">
        <v>154</v>
      </c>
      <c r="CW833" t="s">
        <v>8229</v>
      </c>
      <c r="CX833" t="s">
        <v>3639</v>
      </c>
      <c r="DC833" s="15"/>
      <c r="DH833" t="s">
        <v>146</v>
      </c>
    </row>
    <row r="834" spans="1:112" x14ac:dyDescent="0.25">
      <c r="A834" t="s">
        <v>8219</v>
      </c>
      <c r="B834" t="s">
        <v>8220</v>
      </c>
      <c r="C834" t="s">
        <v>8259</v>
      </c>
      <c r="D834" t="s">
        <v>124</v>
      </c>
      <c r="E834" t="s">
        <v>125</v>
      </c>
      <c r="G834" s="15">
        <v>42270</v>
      </c>
      <c r="H834" t="s">
        <v>2158</v>
      </c>
      <c r="I834" t="s">
        <v>1710</v>
      </c>
      <c r="J834" s="15"/>
      <c r="T834" t="s">
        <v>8222</v>
      </c>
      <c r="V834" t="s">
        <v>8246</v>
      </c>
      <c r="AA834" t="s">
        <v>8224</v>
      </c>
      <c r="AB834" t="s">
        <v>8219</v>
      </c>
      <c r="AC834" t="s">
        <v>8224</v>
      </c>
      <c r="AD834" t="s">
        <v>1407</v>
      </c>
      <c r="AE834" t="s">
        <v>1544</v>
      </c>
      <c r="AF834" t="s">
        <v>137</v>
      </c>
      <c r="AG834" t="s">
        <v>138</v>
      </c>
      <c r="AI834" t="s">
        <v>139</v>
      </c>
      <c r="AK834" t="s">
        <v>140</v>
      </c>
      <c r="AM834" t="s">
        <v>141</v>
      </c>
      <c r="AZ834" t="s">
        <v>2762</v>
      </c>
      <c r="BA834" t="s">
        <v>1208</v>
      </c>
      <c r="BB834" t="s">
        <v>2763</v>
      </c>
      <c r="BC834" t="s">
        <v>2764</v>
      </c>
      <c r="BD834" t="s">
        <v>5656</v>
      </c>
      <c r="BE834" s="15">
        <v>42276</v>
      </c>
      <c r="BG834" t="s">
        <v>145</v>
      </c>
      <c r="BH834">
        <v>0.25</v>
      </c>
      <c r="BI834" t="s">
        <v>139</v>
      </c>
      <c r="BJ834" s="15"/>
      <c r="BK834" t="s">
        <v>146</v>
      </c>
      <c r="BL834">
        <v>6</v>
      </c>
      <c r="BM834" s="16">
        <v>42270.791666666701</v>
      </c>
      <c r="BO834" s="16"/>
      <c r="BP834" t="s">
        <v>147</v>
      </c>
      <c r="BQ834" t="s">
        <v>147</v>
      </c>
      <c r="BS834">
        <v>0.25</v>
      </c>
      <c r="BT834" t="b">
        <v>0</v>
      </c>
      <c r="BV834">
        <v>0.25</v>
      </c>
      <c r="BW834">
        <v>0.125</v>
      </c>
      <c r="BX834" t="s">
        <v>1103</v>
      </c>
      <c r="BY834" t="s">
        <v>8219</v>
      </c>
      <c r="BZ834" t="s">
        <v>8220</v>
      </c>
      <c r="CA834" t="s">
        <v>8247</v>
      </c>
      <c r="CB834" t="s">
        <v>8226</v>
      </c>
      <c r="CC834" t="s">
        <v>8248</v>
      </c>
      <c r="CD834" t="s">
        <v>8228</v>
      </c>
      <c r="CI834">
        <v>48.108877999999997</v>
      </c>
      <c r="CJ834">
        <v>-103.716773</v>
      </c>
      <c r="CN834" t="s">
        <v>135</v>
      </c>
      <c r="CO834" t="s">
        <v>153</v>
      </c>
      <c r="CV834" t="s">
        <v>154</v>
      </c>
      <c r="CW834" t="s">
        <v>8229</v>
      </c>
      <c r="CX834" t="s">
        <v>3639</v>
      </c>
      <c r="DC834" s="15"/>
      <c r="DH834" t="s">
        <v>146</v>
      </c>
    </row>
    <row r="835" spans="1:112" x14ac:dyDescent="0.25">
      <c r="A835" t="s">
        <v>8219</v>
      </c>
      <c r="B835" t="s">
        <v>8220</v>
      </c>
      <c r="C835" t="s">
        <v>8260</v>
      </c>
      <c r="D835" t="s">
        <v>124</v>
      </c>
      <c r="E835" t="s">
        <v>125</v>
      </c>
      <c r="G835" s="15">
        <v>42485</v>
      </c>
      <c r="H835" t="s">
        <v>1403</v>
      </c>
      <c r="I835" t="s">
        <v>1710</v>
      </c>
      <c r="J835" s="15"/>
      <c r="T835" t="s">
        <v>281</v>
      </c>
      <c r="V835" t="s">
        <v>8261</v>
      </c>
      <c r="AA835" t="s">
        <v>8224</v>
      </c>
      <c r="AB835" t="s">
        <v>8219</v>
      </c>
      <c r="AC835" t="s">
        <v>8224</v>
      </c>
      <c r="AD835" t="s">
        <v>1407</v>
      </c>
      <c r="AE835" t="s">
        <v>1544</v>
      </c>
      <c r="AF835" t="s">
        <v>137</v>
      </c>
      <c r="AG835" t="s">
        <v>138</v>
      </c>
      <c r="AI835" t="s">
        <v>139</v>
      </c>
      <c r="AK835" t="s">
        <v>140</v>
      </c>
      <c r="AM835" t="s">
        <v>141</v>
      </c>
      <c r="AZ835" t="s">
        <v>2762</v>
      </c>
      <c r="BA835" t="s">
        <v>1208</v>
      </c>
      <c r="BB835" t="s">
        <v>2763</v>
      </c>
      <c r="BC835" t="s">
        <v>2764</v>
      </c>
      <c r="BD835" t="s">
        <v>5656</v>
      </c>
      <c r="BE835" s="15">
        <v>42496</v>
      </c>
      <c r="BG835" t="s">
        <v>145</v>
      </c>
      <c r="BH835">
        <v>0.25</v>
      </c>
      <c r="BI835" t="s">
        <v>139</v>
      </c>
      <c r="BJ835" s="15"/>
      <c r="BK835" t="s">
        <v>146</v>
      </c>
      <c r="BL835">
        <v>6</v>
      </c>
      <c r="BM835" s="16">
        <v>42485.875</v>
      </c>
      <c r="BO835" s="16"/>
      <c r="BP835" t="s">
        <v>147</v>
      </c>
      <c r="BQ835" t="s">
        <v>147</v>
      </c>
      <c r="BS835">
        <v>0.25</v>
      </c>
      <c r="BT835" t="b">
        <v>0</v>
      </c>
      <c r="BV835">
        <v>0.25</v>
      </c>
      <c r="BW835">
        <v>0.125</v>
      </c>
      <c r="BX835" t="s">
        <v>1103</v>
      </c>
      <c r="BY835" t="s">
        <v>8219</v>
      </c>
      <c r="BZ835" t="s">
        <v>8220</v>
      </c>
      <c r="CA835" t="s">
        <v>8262</v>
      </c>
      <c r="CB835" t="s">
        <v>6448</v>
      </c>
      <c r="CD835" t="s">
        <v>8228</v>
      </c>
      <c r="CI835">
        <v>48.053055559999997</v>
      </c>
      <c r="CJ835">
        <v>-102.13611111</v>
      </c>
      <c r="CN835" t="s">
        <v>1971</v>
      </c>
      <c r="CO835" t="s">
        <v>8075</v>
      </c>
      <c r="CV835" t="s">
        <v>154</v>
      </c>
      <c r="CW835" t="s">
        <v>8229</v>
      </c>
      <c r="CX835" t="s">
        <v>3067</v>
      </c>
      <c r="DC835" s="15"/>
      <c r="DH835" t="s">
        <v>146</v>
      </c>
    </row>
    <row r="836" spans="1:112" x14ac:dyDescent="0.25">
      <c r="A836" t="s">
        <v>8219</v>
      </c>
      <c r="B836" t="s">
        <v>8220</v>
      </c>
      <c r="C836" t="s">
        <v>8260</v>
      </c>
      <c r="D836" t="s">
        <v>124</v>
      </c>
      <c r="E836" t="s">
        <v>125</v>
      </c>
      <c r="G836" s="15">
        <v>42485</v>
      </c>
      <c r="H836" t="s">
        <v>1403</v>
      </c>
      <c r="I836" t="s">
        <v>1710</v>
      </c>
      <c r="J836" s="15"/>
      <c r="T836" t="s">
        <v>281</v>
      </c>
      <c r="V836" t="s">
        <v>8261</v>
      </c>
      <c r="AA836" t="s">
        <v>8224</v>
      </c>
      <c r="AB836" t="s">
        <v>8219</v>
      </c>
      <c r="AC836" t="s">
        <v>8224</v>
      </c>
      <c r="AD836" t="s">
        <v>1407</v>
      </c>
      <c r="AE836" t="s">
        <v>1544</v>
      </c>
      <c r="AF836" t="s">
        <v>137</v>
      </c>
      <c r="AG836" t="s">
        <v>138</v>
      </c>
      <c r="AI836" t="s">
        <v>139</v>
      </c>
      <c r="AK836" t="s">
        <v>140</v>
      </c>
      <c r="AM836" t="s">
        <v>141</v>
      </c>
      <c r="AZ836" t="s">
        <v>2762</v>
      </c>
      <c r="BA836" t="s">
        <v>1208</v>
      </c>
      <c r="BB836" t="s">
        <v>2763</v>
      </c>
      <c r="BC836" t="s">
        <v>2764</v>
      </c>
      <c r="BD836" t="s">
        <v>5656</v>
      </c>
      <c r="BE836" s="15">
        <v>42496</v>
      </c>
      <c r="BG836" t="s">
        <v>145</v>
      </c>
      <c r="BH836">
        <v>0.25</v>
      </c>
      <c r="BI836" t="s">
        <v>139</v>
      </c>
      <c r="BJ836" s="15"/>
      <c r="BK836" t="s">
        <v>146</v>
      </c>
      <c r="BL836">
        <v>6</v>
      </c>
      <c r="BM836" s="16">
        <v>42485.875</v>
      </c>
      <c r="BO836" s="16"/>
      <c r="BP836" t="s">
        <v>147</v>
      </c>
      <c r="BQ836" t="s">
        <v>147</v>
      </c>
      <c r="BS836">
        <v>0.25</v>
      </c>
      <c r="BT836" t="b">
        <v>0</v>
      </c>
      <c r="BV836">
        <v>0.25</v>
      </c>
      <c r="BW836">
        <v>0.125</v>
      </c>
      <c r="BX836" t="s">
        <v>1103</v>
      </c>
      <c r="BY836" t="s">
        <v>8219</v>
      </c>
      <c r="BZ836" t="s">
        <v>8220</v>
      </c>
      <c r="CA836" t="s">
        <v>8262</v>
      </c>
      <c r="CB836" t="s">
        <v>6448</v>
      </c>
      <c r="CD836" t="s">
        <v>8228</v>
      </c>
      <c r="CI836">
        <v>48.053055559999997</v>
      </c>
      <c r="CJ836">
        <v>-102.13611111</v>
      </c>
      <c r="CN836" t="s">
        <v>1971</v>
      </c>
      <c r="CO836" t="s">
        <v>8075</v>
      </c>
      <c r="CV836" t="s">
        <v>154</v>
      </c>
      <c r="CW836" t="s">
        <v>8229</v>
      </c>
      <c r="CX836" t="s">
        <v>3067</v>
      </c>
      <c r="DC836" s="15"/>
      <c r="DH836" t="s">
        <v>146</v>
      </c>
    </row>
    <row r="837" spans="1:112" x14ac:dyDescent="0.25">
      <c r="A837" t="s">
        <v>8219</v>
      </c>
      <c r="B837" t="s">
        <v>8220</v>
      </c>
      <c r="C837" t="s">
        <v>8263</v>
      </c>
      <c r="D837" t="s">
        <v>124</v>
      </c>
      <c r="E837" t="s">
        <v>125</v>
      </c>
      <c r="G837" s="15">
        <v>42485</v>
      </c>
      <c r="H837" t="s">
        <v>1403</v>
      </c>
      <c r="I837" t="s">
        <v>1710</v>
      </c>
      <c r="J837" s="15"/>
      <c r="T837" t="s">
        <v>281</v>
      </c>
      <c r="V837" t="s">
        <v>8264</v>
      </c>
      <c r="AA837" t="s">
        <v>8224</v>
      </c>
      <c r="AB837" t="s">
        <v>8219</v>
      </c>
      <c r="AC837" t="s">
        <v>8224</v>
      </c>
      <c r="AD837" t="s">
        <v>1407</v>
      </c>
      <c r="AE837" t="s">
        <v>1544</v>
      </c>
      <c r="AF837" t="s">
        <v>137</v>
      </c>
      <c r="AG837" t="s">
        <v>138</v>
      </c>
      <c r="AI837" t="s">
        <v>139</v>
      </c>
      <c r="AK837" t="s">
        <v>140</v>
      </c>
      <c r="AM837" t="s">
        <v>141</v>
      </c>
      <c r="AZ837" t="s">
        <v>2762</v>
      </c>
      <c r="BA837" t="s">
        <v>1208</v>
      </c>
      <c r="BB837" t="s">
        <v>2763</v>
      </c>
      <c r="BC837" t="s">
        <v>2764</v>
      </c>
      <c r="BD837" t="s">
        <v>5656</v>
      </c>
      <c r="BE837" s="15">
        <v>42496</v>
      </c>
      <c r="BG837" t="s">
        <v>145</v>
      </c>
      <c r="BH837">
        <v>0.25</v>
      </c>
      <c r="BI837" t="s">
        <v>139</v>
      </c>
      <c r="BJ837" s="15"/>
      <c r="BK837" t="s">
        <v>146</v>
      </c>
      <c r="BL837">
        <v>6</v>
      </c>
      <c r="BM837" s="16">
        <v>42485.875</v>
      </c>
      <c r="BO837" s="16"/>
      <c r="BP837" t="s">
        <v>147</v>
      </c>
      <c r="BQ837" t="s">
        <v>147</v>
      </c>
      <c r="BS837">
        <v>0.25</v>
      </c>
      <c r="BT837" t="b">
        <v>0</v>
      </c>
      <c r="BV837">
        <v>0.25</v>
      </c>
      <c r="BW837">
        <v>0.125</v>
      </c>
      <c r="BX837" t="s">
        <v>1103</v>
      </c>
      <c r="BY837" t="s">
        <v>8219</v>
      </c>
      <c r="BZ837" t="s">
        <v>8220</v>
      </c>
      <c r="CA837" t="s">
        <v>8265</v>
      </c>
      <c r="CB837" t="s">
        <v>6448</v>
      </c>
      <c r="CD837" t="s">
        <v>8228</v>
      </c>
      <c r="CI837">
        <v>47.787222219999997</v>
      </c>
      <c r="CJ837">
        <v>-102.768056</v>
      </c>
      <c r="CN837" t="s">
        <v>1971</v>
      </c>
      <c r="CO837" t="s">
        <v>8075</v>
      </c>
      <c r="CV837" t="s">
        <v>154</v>
      </c>
      <c r="CW837" t="s">
        <v>8229</v>
      </c>
      <c r="CX837" t="s">
        <v>3639</v>
      </c>
      <c r="DC837" s="15"/>
      <c r="DH837" t="s">
        <v>146</v>
      </c>
    </row>
    <row r="838" spans="1:112" x14ac:dyDescent="0.25">
      <c r="A838" t="s">
        <v>8219</v>
      </c>
      <c r="B838" t="s">
        <v>8220</v>
      </c>
      <c r="C838" t="s">
        <v>8263</v>
      </c>
      <c r="D838" t="s">
        <v>124</v>
      </c>
      <c r="E838" t="s">
        <v>125</v>
      </c>
      <c r="G838" s="15">
        <v>42485</v>
      </c>
      <c r="H838" t="s">
        <v>1403</v>
      </c>
      <c r="I838" t="s">
        <v>1710</v>
      </c>
      <c r="J838" s="15"/>
      <c r="T838" t="s">
        <v>281</v>
      </c>
      <c r="V838" t="s">
        <v>8264</v>
      </c>
      <c r="AA838" t="s">
        <v>8224</v>
      </c>
      <c r="AB838" t="s">
        <v>8219</v>
      </c>
      <c r="AC838" t="s">
        <v>8224</v>
      </c>
      <c r="AD838" t="s">
        <v>1407</v>
      </c>
      <c r="AE838" t="s">
        <v>1544</v>
      </c>
      <c r="AF838" t="s">
        <v>137</v>
      </c>
      <c r="AG838" t="s">
        <v>138</v>
      </c>
      <c r="AI838" t="s">
        <v>139</v>
      </c>
      <c r="AK838" t="s">
        <v>140</v>
      </c>
      <c r="AM838" t="s">
        <v>141</v>
      </c>
      <c r="AZ838" t="s">
        <v>2762</v>
      </c>
      <c r="BA838" t="s">
        <v>1208</v>
      </c>
      <c r="BB838" t="s">
        <v>2763</v>
      </c>
      <c r="BC838" t="s">
        <v>2764</v>
      </c>
      <c r="BD838" t="s">
        <v>5656</v>
      </c>
      <c r="BE838" s="15">
        <v>42496</v>
      </c>
      <c r="BG838" t="s">
        <v>145</v>
      </c>
      <c r="BH838">
        <v>0.25</v>
      </c>
      <c r="BI838" t="s">
        <v>139</v>
      </c>
      <c r="BJ838" s="15"/>
      <c r="BK838" t="s">
        <v>146</v>
      </c>
      <c r="BL838">
        <v>6</v>
      </c>
      <c r="BM838" s="16">
        <v>42485.875</v>
      </c>
      <c r="BO838" s="16"/>
      <c r="BP838" t="s">
        <v>147</v>
      </c>
      <c r="BQ838" t="s">
        <v>147</v>
      </c>
      <c r="BS838">
        <v>0.25</v>
      </c>
      <c r="BT838" t="b">
        <v>0</v>
      </c>
      <c r="BV838">
        <v>0.25</v>
      </c>
      <c r="BW838">
        <v>0.125</v>
      </c>
      <c r="BX838" t="s">
        <v>1103</v>
      </c>
      <c r="BY838" t="s">
        <v>8219</v>
      </c>
      <c r="BZ838" t="s">
        <v>8220</v>
      </c>
      <c r="CA838" t="s">
        <v>8265</v>
      </c>
      <c r="CB838" t="s">
        <v>6448</v>
      </c>
      <c r="CD838" t="s">
        <v>8228</v>
      </c>
      <c r="CI838">
        <v>47.787222219999997</v>
      </c>
      <c r="CJ838">
        <v>-102.768056</v>
      </c>
      <c r="CN838" t="s">
        <v>1971</v>
      </c>
      <c r="CO838" t="s">
        <v>8075</v>
      </c>
      <c r="CV838" t="s">
        <v>154</v>
      </c>
      <c r="CW838" t="s">
        <v>8229</v>
      </c>
      <c r="CX838" t="s">
        <v>3639</v>
      </c>
      <c r="DC838" s="15"/>
      <c r="DH838" t="s">
        <v>146</v>
      </c>
    </row>
    <row r="839" spans="1:112" x14ac:dyDescent="0.25">
      <c r="A839" t="s">
        <v>8219</v>
      </c>
      <c r="B839" t="s">
        <v>8220</v>
      </c>
      <c r="C839" t="s">
        <v>8266</v>
      </c>
      <c r="D839" t="s">
        <v>124</v>
      </c>
      <c r="E839" t="s">
        <v>125</v>
      </c>
      <c r="G839" s="15">
        <v>42486</v>
      </c>
      <c r="H839" t="s">
        <v>1403</v>
      </c>
      <c r="I839" t="s">
        <v>1710</v>
      </c>
      <c r="J839" s="15"/>
      <c r="T839" t="s">
        <v>281</v>
      </c>
      <c r="V839" t="s">
        <v>8267</v>
      </c>
      <c r="AA839" t="s">
        <v>8224</v>
      </c>
      <c r="AB839" t="s">
        <v>8219</v>
      </c>
      <c r="AC839" t="s">
        <v>8224</v>
      </c>
      <c r="AD839" t="s">
        <v>1407</v>
      </c>
      <c r="AE839" t="s">
        <v>1544</v>
      </c>
      <c r="AF839" t="s">
        <v>137</v>
      </c>
      <c r="AG839" t="s">
        <v>138</v>
      </c>
      <c r="AI839" t="s">
        <v>139</v>
      </c>
      <c r="AK839" t="s">
        <v>140</v>
      </c>
      <c r="AM839" t="s">
        <v>141</v>
      </c>
      <c r="AZ839" t="s">
        <v>2762</v>
      </c>
      <c r="BA839" t="s">
        <v>1208</v>
      </c>
      <c r="BB839" t="s">
        <v>2763</v>
      </c>
      <c r="BC839" t="s">
        <v>2764</v>
      </c>
      <c r="BD839" t="s">
        <v>5656</v>
      </c>
      <c r="BE839" s="15">
        <v>42496</v>
      </c>
      <c r="BG839" t="s">
        <v>145</v>
      </c>
      <c r="BH839">
        <v>0.25</v>
      </c>
      <c r="BI839" t="s">
        <v>139</v>
      </c>
      <c r="BJ839" s="15"/>
      <c r="BK839" t="s">
        <v>146</v>
      </c>
      <c r="BL839">
        <v>6</v>
      </c>
      <c r="BM839" s="16">
        <v>42486.875</v>
      </c>
      <c r="BO839" s="16"/>
      <c r="BP839" t="s">
        <v>147</v>
      </c>
      <c r="BQ839" t="s">
        <v>147</v>
      </c>
      <c r="BS839">
        <v>0.25</v>
      </c>
      <c r="BT839" t="b">
        <v>0</v>
      </c>
      <c r="BV839">
        <v>0.25</v>
      </c>
      <c r="BW839">
        <v>0.125</v>
      </c>
      <c r="BX839" t="s">
        <v>1103</v>
      </c>
      <c r="BY839" t="s">
        <v>8219</v>
      </c>
      <c r="BZ839" t="s">
        <v>8220</v>
      </c>
      <c r="CA839" t="s">
        <v>8268</v>
      </c>
      <c r="CB839" t="s">
        <v>6448</v>
      </c>
      <c r="CD839" t="s">
        <v>8228</v>
      </c>
      <c r="CI839">
        <v>47.9486111111</v>
      </c>
      <c r="CJ839">
        <v>-102.2152777778</v>
      </c>
      <c r="CN839" t="s">
        <v>1971</v>
      </c>
      <c r="CO839" t="s">
        <v>8075</v>
      </c>
      <c r="CV839" t="s">
        <v>154</v>
      </c>
      <c r="CW839" t="s">
        <v>8229</v>
      </c>
      <c r="CX839" t="s">
        <v>3067</v>
      </c>
      <c r="DC839" s="15"/>
      <c r="DH839" t="s">
        <v>146</v>
      </c>
    </row>
    <row r="840" spans="1:112" x14ac:dyDescent="0.25">
      <c r="A840" t="s">
        <v>8219</v>
      </c>
      <c r="B840" t="s">
        <v>8220</v>
      </c>
      <c r="C840" t="s">
        <v>8266</v>
      </c>
      <c r="D840" t="s">
        <v>124</v>
      </c>
      <c r="E840" t="s">
        <v>125</v>
      </c>
      <c r="G840" s="15">
        <v>42486</v>
      </c>
      <c r="H840" t="s">
        <v>1403</v>
      </c>
      <c r="I840" t="s">
        <v>1710</v>
      </c>
      <c r="J840" s="15"/>
      <c r="T840" t="s">
        <v>281</v>
      </c>
      <c r="V840" t="s">
        <v>8267</v>
      </c>
      <c r="AA840" t="s">
        <v>8224</v>
      </c>
      <c r="AB840" t="s">
        <v>8219</v>
      </c>
      <c r="AC840" t="s">
        <v>8224</v>
      </c>
      <c r="AD840" t="s">
        <v>1407</v>
      </c>
      <c r="AE840" t="s">
        <v>1544</v>
      </c>
      <c r="AF840" t="s">
        <v>137</v>
      </c>
      <c r="AG840" t="s">
        <v>138</v>
      </c>
      <c r="AI840" t="s">
        <v>139</v>
      </c>
      <c r="AK840" t="s">
        <v>140</v>
      </c>
      <c r="AM840" t="s">
        <v>141</v>
      </c>
      <c r="AZ840" t="s">
        <v>2762</v>
      </c>
      <c r="BA840" t="s">
        <v>1208</v>
      </c>
      <c r="BB840" t="s">
        <v>2763</v>
      </c>
      <c r="BC840" t="s">
        <v>2764</v>
      </c>
      <c r="BD840" t="s">
        <v>5656</v>
      </c>
      <c r="BE840" s="15">
        <v>42496</v>
      </c>
      <c r="BG840" t="s">
        <v>145</v>
      </c>
      <c r="BH840">
        <v>0.25</v>
      </c>
      <c r="BI840" t="s">
        <v>139</v>
      </c>
      <c r="BJ840" s="15"/>
      <c r="BK840" t="s">
        <v>146</v>
      </c>
      <c r="BL840">
        <v>6</v>
      </c>
      <c r="BM840" s="16">
        <v>42486.875</v>
      </c>
      <c r="BO840" s="16"/>
      <c r="BP840" t="s">
        <v>147</v>
      </c>
      <c r="BQ840" t="s">
        <v>147</v>
      </c>
      <c r="BS840">
        <v>0.25</v>
      </c>
      <c r="BT840" t="b">
        <v>0</v>
      </c>
      <c r="BV840">
        <v>0.25</v>
      </c>
      <c r="BW840">
        <v>0.125</v>
      </c>
      <c r="BX840" t="s">
        <v>1103</v>
      </c>
      <c r="BY840" t="s">
        <v>8219</v>
      </c>
      <c r="BZ840" t="s">
        <v>8220</v>
      </c>
      <c r="CA840" t="s">
        <v>8268</v>
      </c>
      <c r="CB840" t="s">
        <v>6448</v>
      </c>
      <c r="CD840" t="s">
        <v>8228</v>
      </c>
      <c r="CI840">
        <v>47.9486111111</v>
      </c>
      <c r="CJ840">
        <v>-102.2152777778</v>
      </c>
      <c r="CN840" t="s">
        <v>1971</v>
      </c>
      <c r="CO840" t="s">
        <v>8075</v>
      </c>
      <c r="CV840" t="s">
        <v>154</v>
      </c>
      <c r="CW840" t="s">
        <v>8229</v>
      </c>
      <c r="CX840" t="s">
        <v>3067</v>
      </c>
      <c r="DC840" s="15"/>
      <c r="DH840" t="s">
        <v>146</v>
      </c>
    </row>
    <row r="841" spans="1:112" x14ac:dyDescent="0.25">
      <c r="A841" t="s">
        <v>8219</v>
      </c>
      <c r="B841" t="s">
        <v>8220</v>
      </c>
      <c r="C841" t="s">
        <v>8269</v>
      </c>
      <c r="D841" t="s">
        <v>124</v>
      </c>
      <c r="E841" t="s">
        <v>125</v>
      </c>
      <c r="G841" s="15">
        <v>42486</v>
      </c>
      <c r="H841" t="s">
        <v>1403</v>
      </c>
      <c r="I841" t="s">
        <v>1710</v>
      </c>
      <c r="J841" s="15"/>
      <c r="T841" t="s">
        <v>281</v>
      </c>
      <c r="V841" t="s">
        <v>8270</v>
      </c>
      <c r="AA841" t="s">
        <v>8224</v>
      </c>
      <c r="AB841" t="s">
        <v>8219</v>
      </c>
      <c r="AC841" t="s">
        <v>8224</v>
      </c>
      <c r="AD841" t="s">
        <v>1407</v>
      </c>
      <c r="AE841" t="s">
        <v>1544</v>
      </c>
      <c r="AF841" t="s">
        <v>137</v>
      </c>
      <c r="AG841" t="s">
        <v>138</v>
      </c>
      <c r="AI841" t="s">
        <v>139</v>
      </c>
      <c r="AK841" t="s">
        <v>140</v>
      </c>
      <c r="AM841" t="s">
        <v>141</v>
      </c>
      <c r="AZ841" t="s">
        <v>2762</v>
      </c>
      <c r="BA841" t="s">
        <v>1208</v>
      </c>
      <c r="BB841" t="s">
        <v>2763</v>
      </c>
      <c r="BC841" t="s">
        <v>2764</v>
      </c>
      <c r="BD841" t="s">
        <v>5656</v>
      </c>
      <c r="BE841" s="15">
        <v>42496</v>
      </c>
      <c r="BG841" t="s">
        <v>145</v>
      </c>
      <c r="BH841">
        <v>0.25</v>
      </c>
      <c r="BI841" t="s">
        <v>139</v>
      </c>
      <c r="BJ841" s="15"/>
      <c r="BK841" t="s">
        <v>146</v>
      </c>
      <c r="BL841">
        <v>6</v>
      </c>
      <c r="BM841" s="16">
        <v>42486.875</v>
      </c>
      <c r="BO841" s="16"/>
      <c r="BP841" t="s">
        <v>147</v>
      </c>
      <c r="BQ841" t="s">
        <v>147</v>
      </c>
      <c r="BS841">
        <v>0.25</v>
      </c>
      <c r="BT841" t="b">
        <v>0</v>
      </c>
      <c r="BV841">
        <v>0.25</v>
      </c>
      <c r="BW841">
        <v>0.125</v>
      </c>
      <c r="BX841" t="s">
        <v>1103</v>
      </c>
      <c r="BY841" t="s">
        <v>8219</v>
      </c>
      <c r="BZ841" t="s">
        <v>8220</v>
      </c>
      <c r="CA841" t="s">
        <v>8271</v>
      </c>
      <c r="CB841" t="s">
        <v>6448</v>
      </c>
      <c r="CD841" t="s">
        <v>8228</v>
      </c>
      <c r="CI841">
        <v>47.737222222200003</v>
      </c>
      <c r="CJ841">
        <v>-102.10722222219999</v>
      </c>
      <c r="CN841" t="s">
        <v>1971</v>
      </c>
      <c r="CO841" t="s">
        <v>8075</v>
      </c>
      <c r="CV841" t="s">
        <v>154</v>
      </c>
      <c r="CW841" t="s">
        <v>8229</v>
      </c>
      <c r="CX841" t="s">
        <v>6653</v>
      </c>
      <c r="DC841" s="15"/>
      <c r="DH841" t="s">
        <v>146</v>
      </c>
    </row>
    <row r="842" spans="1:112" x14ac:dyDescent="0.25">
      <c r="A842" t="s">
        <v>8219</v>
      </c>
      <c r="B842" t="s">
        <v>8220</v>
      </c>
      <c r="C842" t="s">
        <v>8269</v>
      </c>
      <c r="D842" t="s">
        <v>124</v>
      </c>
      <c r="E842" t="s">
        <v>125</v>
      </c>
      <c r="G842" s="15">
        <v>42486</v>
      </c>
      <c r="H842" t="s">
        <v>1403</v>
      </c>
      <c r="I842" t="s">
        <v>1710</v>
      </c>
      <c r="J842" s="15"/>
      <c r="T842" t="s">
        <v>281</v>
      </c>
      <c r="V842" t="s">
        <v>8270</v>
      </c>
      <c r="AA842" t="s">
        <v>8224</v>
      </c>
      <c r="AB842" t="s">
        <v>8219</v>
      </c>
      <c r="AC842" t="s">
        <v>8224</v>
      </c>
      <c r="AD842" t="s">
        <v>1407</v>
      </c>
      <c r="AE842" t="s">
        <v>1544</v>
      </c>
      <c r="AF842" t="s">
        <v>137</v>
      </c>
      <c r="AG842" t="s">
        <v>138</v>
      </c>
      <c r="AI842" t="s">
        <v>139</v>
      </c>
      <c r="AK842" t="s">
        <v>140</v>
      </c>
      <c r="AM842" t="s">
        <v>141</v>
      </c>
      <c r="AZ842" t="s">
        <v>2762</v>
      </c>
      <c r="BA842" t="s">
        <v>1208</v>
      </c>
      <c r="BB842" t="s">
        <v>2763</v>
      </c>
      <c r="BC842" t="s">
        <v>2764</v>
      </c>
      <c r="BD842" t="s">
        <v>5656</v>
      </c>
      <c r="BE842" s="15">
        <v>42496</v>
      </c>
      <c r="BG842" t="s">
        <v>145</v>
      </c>
      <c r="BH842">
        <v>0.25</v>
      </c>
      <c r="BI842" t="s">
        <v>139</v>
      </c>
      <c r="BJ842" s="15"/>
      <c r="BK842" t="s">
        <v>146</v>
      </c>
      <c r="BL842">
        <v>6</v>
      </c>
      <c r="BM842" s="16">
        <v>42486.875</v>
      </c>
      <c r="BO842" s="16"/>
      <c r="BP842" t="s">
        <v>147</v>
      </c>
      <c r="BQ842" t="s">
        <v>147</v>
      </c>
      <c r="BS842">
        <v>0.25</v>
      </c>
      <c r="BT842" t="b">
        <v>0</v>
      </c>
      <c r="BV842">
        <v>0.25</v>
      </c>
      <c r="BW842">
        <v>0.125</v>
      </c>
      <c r="BX842" t="s">
        <v>1103</v>
      </c>
      <c r="BY842" t="s">
        <v>8219</v>
      </c>
      <c r="BZ842" t="s">
        <v>8220</v>
      </c>
      <c r="CA842" t="s">
        <v>8271</v>
      </c>
      <c r="CB842" t="s">
        <v>6448</v>
      </c>
      <c r="CD842" t="s">
        <v>8228</v>
      </c>
      <c r="CI842">
        <v>47.737222222200003</v>
      </c>
      <c r="CJ842">
        <v>-102.10722222219999</v>
      </c>
      <c r="CN842" t="s">
        <v>1971</v>
      </c>
      <c r="CO842" t="s">
        <v>8075</v>
      </c>
      <c r="CV842" t="s">
        <v>154</v>
      </c>
      <c r="CW842" t="s">
        <v>8229</v>
      </c>
      <c r="CX842" t="s">
        <v>6653</v>
      </c>
      <c r="DC842" s="15"/>
      <c r="DH842" t="s">
        <v>146</v>
      </c>
    </row>
    <row r="843" spans="1:112" x14ac:dyDescent="0.25">
      <c r="A843" t="s">
        <v>8219</v>
      </c>
      <c r="B843" t="s">
        <v>8220</v>
      </c>
      <c r="C843" t="s">
        <v>8272</v>
      </c>
      <c r="D843" t="s">
        <v>124</v>
      </c>
      <c r="E843" t="s">
        <v>125</v>
      </c>
      <c r="G843" s="15">
        <v>42493</v>
      </c>
      <c r="H843" t="s">
        <v>1403</v>
      </c>
      <c r="I843" t="s">
        <v>1710</v>
      </c>
      <c r="J843" s="15"/>
      <c r="T843" t="s">
        <v>281</v>
      </c>
      <c r="V843" t="s">
        <v>8273</v>
      </c>
      <c r="AA843" t="s">
        <v>8224</v>
      </c>
      <c r="AB843" t="s">
        <v>8219</v>
      </c>
      <c r="AC843" t="s">
        <v>8224</v>
      </c>
      <c r="AD843" t="s">
        <v>1407</v>
      </c>
      <c r="AE843" t="s">
        <v>1544</v>
      </c>
      <c r="AF843" t="s">
        <v>137</v>
      </c>
      <c r="AG843" t="s">
        <v>138</v>
      </c>
      <c r="AI843" t="s">
        <v>139</v>
      </c>
      <c r="AK843" t="s">
        <v>140</v>
      </c>
      <c r="AM843" t="s">
        <v>141</v>
      </c>
      <c r="AZ843" t="s">
        <v>2762</v>
      </c>
      <c r="BA843" t="s">
        <v>1208</v>
      </c>
      <c r="BB843" t="s">
        <v>2763</v>
      </c>
      <c r="BC843" t="s">
        <v>2764</v>
      </c>
      <c r="BD843" t="s">
        <v>5656</v>
      </c>
      <c r="BE843" s="15">
        <v>42496</v>
      </c>
      <c r="BG843" t="s">
        <v>145</v>
      </c>
      <c r="BH843">
        <v>0.25</v>
      </c>
      <c r="BI843" t="s">
        <v>139</v>
      </c>
      <c r="BJ843" s="15"/>
      <c r="BK843" t="s">
        <v>146</v>
      </c>
      <c r="BL843">
        <v>6</v>
      </c>
      <c r="BM843" s="16">
        <v>42493.875</v>
      </c>
      <c r="BO843" s="16"/>
      <c r="BP843" t="s">
        <v>147</v>
      </c>
      <c r="BQ843" t="s">
        <v>147</v>
      </c>
      <c r="BS843">
        <v>0.25</v>
      </c>
      <c r="BT843" t="b">
        <v>0</v>
      </c>
      <c r="BV843">
        <v>0.25</v>
      </c>
      <c r="BW843">
        <v>0.125</v>
      </c>
      <c r="BX843" t="s">
        <v>1103</v>
      </c>
      <c r="BY843" t="s">
        <v>8219</v>
      </c>
      <c r="BZ843" t="s">
        <v>8220</v>
      </c>
      <c r="CA843" t="s">
        <v>8274</v>
      </c>
      <c r="CB843" t="s">
        <v>6448</v>
      </c>
      <c r="CD843" t="s">
        <v>8275</v>
      </c>
      <c r="CI843">
        <v>47.640833333300002</v>
      </c>
      <c r="CJ843">
        <v>-102.51111111110001</v>
      </c>
      <c r="CN843" t="s">
        <v>1971</v>
      </c>
      <c r="CO843" t="s">
        <v>8075</v>
      </c>
      <c r="CV843" t="s">
        <v>154</v>
      </c>
      <c r="CW843" t="s">
        <v>8229</v>
      </c>
      <c r="CX843" t="s">
        <v>167</v>
      </c>
      <c r="DC843" s="15"/>
      <c r="DH843" t="s">
        <v>146</v>
      </c>
    </row>
    <row r="844" spans="1:112" x14ac:dyDescent="0.25">
      <c r="A844" t="s">
        <v>8219</v>
      </c>
      <c r="B844" t="s">
        <v>8220</v>
      </c>
      <c r="C844" t="s">
        <v>8276</v>
      </c>
      <c r="D844" t="s">
        <v>124</v>
      </c>
      <c r="E844" t="s">
        <v>125</v>
      </c>
      <c r="G844" s="15">
        <v>42493</v>
      </c>
      <c r="H844" t="s">
        <v>1403</v>
      </c>
      <c r="I844" t="s">
        <v>1710</v>
      </c>
      <c r="J844" s="15"/>
      <c r="T844" t="s">
        <v>281</v>
      </c>
      <c r="V844" t="s">
        <v>8277</v>
      </c>
      <c r="AA844" t="s">
        <v>8224</v>
      </c>
      <c r="AB844" t="s">
        <v>8219</v>
      </c>
      <c r="AC844" t="s">
        <v>8224</v>
      </c>
      <c r="AD844" t="s">
        <v>1407</v>
      </c>
      <c r="AE844" t="s">
        <v>1544</v>
      </c>
      <c r="AF844" t="s">
        <v>137</v>
      </c>
      <c r="AG844" t="s">
        <v>138</v>
      </c>
      <c r="AI844" t="s">
        <v>139</v>
      </c>
      <c r="AK844" t="s">
        <v>140</v>
      </c>
      <c r="AM844" t="s">
        <v>141</v>
      </c>
      <c r="AZ844" t="s">
        <v>2762</v>
      </c>
      <c r="BA844" t="s">
        <v>1208</v>
      </c>
      <c r="BB844" t="s">
        <v>2763</v>
      </c>
      <c r="BC844" t="s">
        <v>2764</v>
      </c>
      <c r="BD844" t="s">
        <v>5656</v>
      </c>
      <c r="BE844" s="15">
        <v>42496</v>
      </c>
      <c r="BG844" t="s">
        <v>145</v>
      </c>
      <c r="BH844">
        <v>0.25</v>
      </c>
      <c r="BI844" t="s">
        <v>139</v>
      </c>
      <c r="BJ844" s="15"/>
      <c r="BK844" t="s">
        <v>146</v>
      </c>
      <c r="BL844">
        <v>6</v>
      </c>
      <c r="BM844" s="16">
        <v>42493.875</v>
      </c>
      <c r="BO844" s="16"/>
      <c r="BP844" t="s">
        <v>147</v>
      </c>
      <c r="BQ844" t="s">
        <v>147</v>
      </c>
      <c r="BS844">
        <v>0.25</v>
      </c>
      <c r="BT844" t="b">
        <v>0</v>
      </c>
      <c r="BV844">
        <v>0.25</v>
      </c>
      <c r="BW844">
        <v>0.125</v>
      </c>
      <c r="BX844" t="s">
        <v>1103</v>
      </c>
      <c r="BY844" t="s">
        <v>8219</v>
      </c>
      <c r="BZ844" t="s">
        <v>8220</v>
      </c>
      <c r="CA844" t="s">
        <v>8278</v>
      </c>
      <c r="CB844" t="s">
        <v>6448</v>
      </c>
      <c r="CD844" t="s">
        <v>8275</v>
      </c>
      <c r="CI844">
        <v>47.6</v>
      </c>
      <c r="CJ844">
        <v>-102.51055556</v>
      </c>
      <c r="CN844" t="s">
        <v>1971</v>
      </c>
      <c r="CO844" t="s">
        <v>8075</v>
      </c>
      <c r="CV844" t="s">
        <v>154</v>
      </c>
      <c r="CW844" t="s">
        <v>8229</v>
      </c>
      <c r="CX844" t="s">
        <v>167</v>
      </c>
      <c r="DC844" s="15"/>
      <c r="DH844" t="s">
        <v>146</v>
      </c>
    </row>
    <row r="845" spans="1:112" x14ac:dyDescent="0.25">
      <c r="A845" t="s">
        <v>8219</v>
      </c>
      <c r="B845" t="s">
        <v>8220</v>
      </c>
      <c r="C845" t="s">
        <v>8276</v>
      </c>
      <c r="D845" t="s">
        <v>124</v>
      </c>
      <c r="E845" t="s">
        <v>125</v>
      </c>
      <c r="G845" s="15">
        <v>42493</v>
      </c>
      <c r="H845" t="s">
        <v>1403</v>
      </c>
      <c r="I845" t="s">
        <v>1710</v>
      </c>
      <c r="J845" s="15"/>
      <c r="T845" t="s">
        <v>281</v>
      </c>
      <c r="V845" t="s">
        <v>8277</v>
      </c>
      <c r="AA845" t="s">
        <v>8224</v>
      </c>
      <c r="AB845" t="s">
        <v>8219</v>
      </c>
      <c r="AC845" t="s">
        <v>8224</v>
      </c>
      <c r="AD845" t="s">
        <v>1407</v>
      </c>
      <c r="AE845" t="s">
        <v>1544</v>
      </c>
      <c r="AF845" t="s">
        <v>137</v>
      </c>
      <c r="AG845" t="s">
        <v>138</v>
      </c>
      <c r="AI845" t="s">
        <v>139</v>
      </c>
      <c r="AK845" t="s">
        <v>140</v>
      </c>
      <c r="AM845" t="s">
        <v>141</v>
      </c>
      <c r="AZ845" t="s">
        <v>2762</v>
      </c>
      <c r="BA845" t="s">
        <v>1208</v>
      </c>
      <c r="BB845" t="s">
        <v>2763</v>
      </c>
      <c r="BC845" t="s">
        <v>2764</v>
      </c>
      <c r="BD845" t="s">
        <v>5656</v>
      </c>
      <c r="BE845" s="15">
        <v>42496</v>
      </c>
      <c r="BG845" t="s">
        <v>145</v>
      </c>
      <c r="BH845">
        <v>0.25</v>
      </c>
      <c r="BI845" t="s">
        <v>139</v>
      </c>
      <c r="BJ845" s="15"/>
      <c r="BK845" t="s">
        <v>146</v>
      </c>
      <c r="BL845">
        <v>6</v>
      </c>
      <c r="BM845" s="16">
        <v>42493.875</v>
      </c>
      <c r="BO845" s="16"/>
      <c r="BP845" t="s">
        <v>147</v>
      </c>
      <c r="BQ845" t="s">
        <v>147</v>
      </c>
      <c r="BS845">
        <v>0.25</v>
      </c>
      <c r="BT845" t="b">
        <v>0</v>
      </c>
      <c r="BV845">
        <v>0.25</v>
      </c>
      <c r="BW845">
        <v>0.125</v>
      </c>
      <c r="BX845" t="s">
        <v>1103</v>
      </c>
      <c r="BY845" t="s">
        <v>8219</v>
      </c>
      <c r="BZ845" t="s">
        <v>8220</v>
      </c>
      <c r="CA845" t="s">
        <v>8278</v>
      </c>
      <c r="CB845" t="s">
        <v>6448</v>
      </c>
      <c r="CD845" t="s">
        <v>8275</v>
      </c>
      <c r="CI845">
        <v>47.6</v>
      </c>
      <c r="CJ845">
        <v>-102.51055556</v>
      </c>
      <c r="CN845" t="s">
        <v>1971</v>
      </c>
      <c r="CO845" t="s">
        <v>8075</v>
      </c>
      <c r="CV845" t="s">
        <v>154</v>
      </c>
      <c r="CW845" t="s">
        <v>8229</v>
      </c>
      <c r="CX845" t="s">
        <v>167</v>
      </c>
      <c r="DC845" s="15"/>
      <c r="DH845" t="s">
        <v>146</v>
      </c>
    </row>
    <row r="846" spans="1:112" x14ac:dyDescent="0.25">
      <c r="A846" t="s">
        <v>8219</v>
      </c>
      <c r="B846" t="s">
        <v>8220</v>
      </c>
      <c r="C846" t="s">
        <v>8272</v>
      </c>
      <c r="D846" t="s">
        <v>124</v>
      </c>
      <c r="E846" t="s">
        <v>125</v>
      </c>
      <c r="G846" s="15">
        <v>42493</v>
      </c>
      <c r="H846" t="s">
        <v>1403</v>
      </c>
      <c r="I846" t="s">
        <v>1710</v>
      </c>
      <c r="J846" s="15"/>
      <c r="T846" t="s">
        <v>281</v>
      </c>
      <c r="V846" t="s">
        <v>8273</v>
      </c>
      <c r="AA846" t="s">
        <v>8224</v>
      </c>
      <c r="AB846" t="s">
        <v>8219</v>
      </c>
      <c r="AC846" t="s">
        <v>8224</v>
      </c>
      <c r="AD846" t="s">
        <v>1407</v>
      </c>
      <c r="AE846" t="s">
        <v>1544</v>
      </c>
      <c r="AF846" t="s">
        <v>137</v>
      </c>
      <c r="AG846" t="s">
        <v>138</v>
      </c>
      <c r="AI846" t="s">
        <v>139</v>
      </c>
      <c r="AK846" t="s">
        <v>140</v>
      </c>
      <c r="AM846" t="s">
        <v>141</v>
      </c>
      <c r="AZ846" t="s">
        <v>2762</v>
      </c>
      <c r="BA846" t="s">
        <v>1208</v>
      </c>
      <c r="BB846" t="s">
        <v>2763</v>
      </c>
      <c r="BC846" t="s">
        <v>2764</v>
      </c>
      <c r="BD846" t="s">
        <v>5656</v>
      </c>
      <c r="BE846" s="15">
        <v>42496</v>
      </c>
      <c r="BG846" t="s">
        <v>145</v>
      </c>
      <c r="BH846">
        <v>0.25</v>
      </c>
      <c r="BI846" t="s">
        <v>139</v>
      </c>
      <c r="BJ846" s="15"/>
      <c r="BK846" t="s">
        <v>146</v>
      </c>
      <c r="BL846">
        <v>6</v>
      </c>
      <c r="BM846" s="16">
        <v>42493.875</v>
      </c>
      <c r="BO846" s="16"/>
      <c r="BP846" t="s">
        <v>147</v>
      </c>
      <c r="BQ846" t="s">
        <v>147</v>
      </c>
      <c r="BS846">
        <v>0.25</v>
      </c>
      <c r="BT846" t="b">
        <v>0</v>
      </c>
      <c r="BV846">
        <v>0.25</v>
      </c>
      <c r="BW846">
        <v>0.125</v>
      </c>
      <c r="BX846" t="s">
        <v>1103</v>
      </c>
      <c r="BY846" t="s">
        <v>8219</v>
      </c>
      <c r="BZ846" t="s">
        <v>8220</v>
      </c>
      <c r="CA846" t="s">
        <v>8274</v>
      </c>
      <c r="CB846" t="s">
        <v>6448</v>
      </c>
      <c r="CD846" t="s">
        <v>8275</v>
      </c>
      <c r="CI846">
        <v>47.640833333300002</v>
      </c>
      <c r="CJ846">
        <v>-102.51111111110001</v>
      </c>
      <c r="CN846" t="s">
        <v>1971</v>
      </c>
      <c r="CO846" t="s">
        <v>8075</v>
      </c>
      <c r="CV846" t="s">
        <v>154</v>
      </c>
      <c r="CW846" t="s">
        <v>8229</v>
      </c>
      <c r="CX846" t="s">
        <v>167</v>
      </c>
      <c r="DC846" s="15"/>
      <c r="DH846" t="s">
        <v>146</v>
      </c>
    </row>
    <row r="847" spans="1:112" x14ac:dyDescent="0.25">
      <c r="A847" t="s">
        <v>8219</v>
      </c>
      <c r="B847" t="s">
        <v>8220</v>
      </c>
      <c r="C847" t="s">
        <v>8279</v>
      </c>
      <c r="D847" t="s">
        <v>124</v>
      </c>
      <c r="E847" t="s">
        <v>125</v>
      </c>
      <c r="G847" s="15">
        <v>42541</v>
      </c>
      <c r="H847" t="s">
        <v>2158</v>
      </c>
      <c r="I847" t="s">
        <v>1710</v>
      </c>
      <c r="J847" s="15"/>
      <c r="T847" t="s">
        <v>281</v>
      </c>
      <c r="V847" t="s">
        <v>8273</v>
      </c>
      <c r="AA847" t="s">
        <v>8224</v>
      </c>
      <c r="AB847" t="s">
        <v>8219</v>
      </c>
      <c r="AC847" t="s">
        <v>8224</v>
      </c>
      <c r="AD847" t="s">
        <v>1407</v>
      </c>
      <c r="AE847" t="s">
        <v>1544</v>
      </c>
      <c r="AF847" t="s">
        <v>137</v>
      </c>
      <c r="AG847" t="s">
        <v>138</v>
      </c>
      <c r="AI847" t="s">
        <v>139</v>
      </c>
      <c r="AK847" t="s">
        <v>140</v>
      </c>
      <c r="AM847" t="s">
        <v>141</v>
      </c>
      <c r="AZ847" t="s">
        <v>2762</v>
      </c>
      <c r="BA847" t="s">
        <v>1208</v>
      </c>
      <c r="BB847" t="s">
        <v>2763</v>
      </c>
      <c r="BC847" t="s">
        <v>2764</v>
      </c>
      <c r="BD847" t="s">
        <v>5656</v>
      </c>
      <c r="BE847" s="15">
        <v>42544</v>
      </c>
      <c r="BG847" t="s">
        <v>145</v>
      </c>
      <c r="BH847">
        <v>0.25</v>
      </c>
      <c r="BI847" t="s">
        <v>139</v>
      </c>
      <c r="BJ847" s="15"/>
      <c r="BK847" t="s">
        <v>146</v>
      </c>
      <c r="BL847">
        <v>6</v>
      </c>
      <c r="BM847" s="16">
        <v>42541.791666666701</v>
      </c>
      <c r="BO847" s="16"/>
      <c r="BP847" t="s">
        <v>147</v>
      </c>
      <c r="BQ847" t="s">
        <v>147</v>
      </c>
      <c r="BS847">
        <v>0.25</v>
      </c>
      <c r="BT847" t="b">
        <v>0</v>
      </c>
      <c r="BV847">
        <v>0.25</v>
      </c>
      <c r="BW847">
        <v>0.125</v>
      </c>
      <c r="BX847" t="s">
        <v>1103</v>
      </c>
      <c r="BY847" t="s">
        <v>8219</v>
      </c>
      <c r="BZ847" t="s">
        <v>8220</v>
      </c>
      <c r="CA847" t="s">
        <v>8274</v>
      </c>
      <c r="CB847" t="s">
        <v>6448</v>
      </c>
      <c r="CD847" t="s">
        <v>8275</v>
      </c>
      <c r="CI847">
        <v>47.640833333300002</v>
      </c>
      <c r="CJ847">
        <v>-102.51111111110001</v>
      </c>
      <c r="CN847" t="s">
        <v>1971</v>
      </c>
      <c r="CO847" t="s">
        <v>8075</v>
      </c>
      <c r="CV847" t="s">
        <v>154</v>
      </c>
      <c r="CW847" t="s">
        <v>8229</v>
      </c>
      <c r="CX847" t="s">
        <v>167</v>
      </c>
      <c r="DC847" s="15"/>
      <c r="DH847" t="s">
        <v>146</v>
      </c>
    </row>
    <row r="848" spans="1:112" x14ac:dyDescent="0.25">
      <c r="A848" t="s">
        <v>8219</v>
      </c>
      <c r="B848" t="s">
        <v>8220</v>
      </c>
      <c r="C848" t="s">
        <v>8280</v>
      </c>
      <c r="D848" t="s">
        <v>124</v>
      </c>
      <c r="E848" t="s">
        <v>125</v>
      </c>
      <c r="G848" s="15">
        <v>42541</v>
      </c>
      <c r="H848" t="s">
        <v>2158</v>
      </c>
      <c r="I848" t="s">
        <v>1710</v>
      </c>
      <c r="J848" s="15"/>
      <c r="T848" t="s">
        <v>281</v>
      </c>
      <c r="V848" t="s">
        <v>8264</v>
      </c>
      <c r="AA848" t="s">
        <v>8224</v>
      </c>
      <c r="AB848" t="s">
        <v>8219</v>
      </c>
      <c r="AC848" t="s">
        <v>8224</v>
      </c>
      <c r="AD848" t="s">
        <v>1407</v>
      </c>
      <c r="AE848" t="s">
        <v>1544</v>
      </c>
      <c r="AF848" t="s">
        <v>137</v>
      </c>
      <c r="AG848" t="s">
        <v>138</v>
      </c>
      <c r="AI848" t="s">
        <v>139</v>
      </c>
      <c r="AK848" t="s">
        <v>140</v>
      </c>
      <c r="AM848" t="s">
        <v>141</v>
      </c>
      <c r="AZ848" t="s">
        <v>2762</v>
      </c>
      <c r="BA848" t="s">
        <v>1208</v>
      </c>
      <c r="BB848" t="s">
        <v>2763</v>
      </c>
      <c r="BC848" t="s">
        <v>2764</v>
      </c>
      <c r="BD848" t="s">
        <v>5656</v>
      </c>
      <c r="BE848" s="15">
        <v>42544</v>
      </c>
      <c r="BG848" t="s">
        <v>145</v>
      </c>
      <c r="BH848">
        <v>0.25</v>
      </c>
      <c r="BI848" t="s">
        <v>139</v>
      </c>
      <c r="BJ848" s="15"/>
      <c r="BK848" t="s">
        <v>146</v>
      </c>
      <c r="BL848">
        <v>6</v>
      </c>
      <c r="BM848" s="16">
        <v>42541.791666666701</v>
      </c>
      <c r="BO848" s="16"/>
      <c r="BP848" t="s">
        <v>147</v>
      </c>
      <c r="BQ848" t="s">
        <v>147</v>
      </c>
      <c r="BS848">
        <v>0.25</v>
      </c>
      <c r="BT848" t="b">
        <v>0</v>
      </c>
      <c r="BV848">
        <v>0.25</v>
      </c>
      <c r="BW848">
        <v>0.125</v>
      </c>
      <c r="BX848" t="s">
        <v>1103</v>
      </c>
      <c r="BY848" t="s">
        <v>8219</v>
      </c>
      <c r="BZ848" t="s">
        <v>8220</v>
      </c>
      <c r="CA848" t="s">
        <v>8265</v>
      </c>
      <c r="CB848" t="s">
        <v>6448</v>
      </c>
      <c r="CD848" t="s">
        <v>8228</v>
      </c>
      <c r="CI848">
        <v>47.787222219999997</v>
      </c>
      <c r="CJ848">
        <v>-102.768056</v>
      </c>
      <c r="CN848" t="s">
        <v>1971</v>
      </c>
      <c r="CO848" t="s">
        <v>8075</v>
      </c>
      <c r="CV848" t="s">
        <v>154</v>
      </c>
      <c r="CW848" t="s">
        <v>8229</v>
      </c>
      <c r="CX848" t="s">
        <v>3639</v>
      </c>
      <c r="DC848" s="15"/>
      <c r="DH848" t="s">
        <v>146</v>
      </c>
    </row>
    <row r="849" spans="1:112" x14ac:dyDescent="0.25">
      <c r="A849" t="s">
        <v>8219</v>
      </c>
      <c r="B849" t="s">
        <v>8220</v>
      </c>
      <c r="C849" t="s">
        <v>8279</v>
      </c>
      <c r="D849" t="s">
        <v>124</v>
      </c>
      <c r="E849" t="s">
        <v>125</v>
      </c>
      <c r="G849" s="15">
        <v>42541</v>
      </c>
      <c r="H849" t="s">
        <v>2158</v>
      </c>
      <c r="I849" t="s">
        <v>1710</v>
      </c>
      <c r="J849" s="15"/>
      <c r="T849" t="s">
        <v>281</v>
      </c>
      <c r="V849" t="s">
        <v>8273</v>
      </c>
      <c r="AA849" t="s">
        <v>8224</v>
      </c>
      <c r="AB849" t="s">
        <v>8219</v>
      </c>
      <c r="AC849" t="s">
        <v>8224</v>
      </c>
      <c r="AD849" t="s">
        <v>1407</v>
      </c>
      <c r="AE849" t="s">
        <v>1544</v>
      </c>
      <c r="AF849" t="s">
        <v>137</v>
      </c>
      <c r="AG849" t="s">
        <v>138</v>
      </c>
      <c r="AI849" t="s">
        <v>139</v>
      </c>
      <c r="AK849" t="s">
        <v>140</v>
      </c>
      <c r="AM849" t="s">
        <v>141</v>
      </c>
      <c r="AZ849" t="s">
        <v>2762</v>
      </c>
      <c r="BA849" t="s">
        <v>1208</v>
      </c>
      <c r="BB849" t="s">
        <v>2763</v>
      </c>
      <c r="BC849" t="s">
        <v>2764</v>
      </c>
      <c r="BD849" t="s">
        <v>5656</v>
      </c>
      <c r="BE849" s="15">
        <v>42544</v>
      </c>
      <c r="BG849" t="s">
        <v>145</v>
      </c>
      <c r="BH849">
        <v>0.25</v>
      </c>
      <c r="BI849" t="s">
        <v>139</v>
      </c>
      <c r="BJ849" s="15"/>
      <c r="BK849" t="s">
        <v>146</v>
      </c>
      <c r="BL849">
        <v>6</v>
      </c>
      <c r="BM849" s="16">
        <v>42541.791666666701</v>
      </c>
      <c r="BO849" s="16"/>
      <c r="BP849" t="s">
        <v>147</v>
      </c>
      <c r="BQ849" t="s">
        <v>147</v>
      </c>
      <c r="BS849">
        <v>0.25</v>
      </c>
      <c r="BT849" t="b">
        <v>0</v>
      </c>
      <c r="BV849">
        <v>0.25</v>
      </c>
      <c r="BW849">
        <v>0.125</v>
      </c>
      <c r="BX849" t="s">
        <v>1103</v>
      </c>
      <c r="BY849" t="s">
        <v>8219</v>
      </c>
      <c r="BZ849" t="s">
        <v>8220</v>
      </c>
      <c r="CA849" t="s">
        <v>8274</v>
      </c>
      <c r="CB849" t="s">
        <v>6448</v>
      </c>
      <c r="CD849" t="s">
        <v>8275</v>
      </c>
      <c r="CI849">
        <v>47.640833333300002</v>
      </c>
      <c r="CJ849">
        <v>-102.51111111110001</v>
      </c>
      <c r="CN849" t="s">
        <v>1971</v>
      </c>
      <c r="CO849" t="s">
        <v>8075</v>
      </c>
      <c r="CV849" t="s">
        <v>154</v>
      </c>
      <c r="CW849" t="s">
        <v>8229</v>
      </c>
      <c r="CX849" t="s">
        <v>167</v>
      </c>
      <c r="DC849" s="15"/>
      <c r="DH849" t="s">
        <v>146</v>
      </c>
    </row>
    <row r="850" spans="1:112" x14ac:dyDescent="0.25">
      <c r="A850" t="s">
        <v>8219</v>
      </c>
      <c r="B850" t="s">
        <v>8220</v>
      </c>
      <c r="C850" t="s">
        <v>8280</v>
      </c>
      <c r="D850" t="s">
        <v>124</v>
      </c>
      <c r="E850" t="s">
        <v>125</v>
      </c>
      <c r="G850" s="15">
        <v>42541</v>
      </c>
      <c r="H850" t="s">
        <v>2158</v>
      </c>
      <c r="I850" t="s">
        <v>1710</v>
      </c>
      <c r="J850" s="15"/>
      <c r="T850" t="s">
        <v>281</v>
      </c>
      <c r="V850" t="s">
        <v>8264</v>
      </c>
      <c r="AA850" t="s">
        <v>8224</v>
      </c>
      <c r="AB850" t="s">
        <v>8219</v>
      </c>
      <c r="AC850" t="s">
        <v>8224</v>
      </c>
      <c r="AD850" t="s">
        <v>1407</v>
      </c>
      <c r="AE850" t="s">
        <v>1544</v>
      </c>
      <c r="AF850" t="s">
        <v>137</v>
      </c>
      <c r="AG850" t="s">
        <v>138</v>
      </c>
      <c r="AI850" t="s">
        <v>139</v>
      </c>
      <c r="AK850" t="s">
        <v>140</v>
      </c>
      <c r="AM850" t="s">
        <v>141</v>
      </c>
      <c r="AZ850" t="s">
        <v>2762</v>
      </c>
      <c r="BA850" t="s">
        <v>1208</v>
      </c>
      <c r="BB850" t="s">
        <v>2763</v>
      </c>
      <c r="BC850" t="s">
        <v>2764</v>
      </c>
      <c r="BD850" t="s">
        <v>5656</v>
      </c>
      <c r="BE850" s="15">
        <v>42544</v>
      </c>
      <c r="BG850" t="s">
        <v>145</v>
      </c>
      <c r="BH850">
        <v>0.25</v>
      </c>
      <c r="BI850" t="s">
        <v>139</v>
      </c>
      <c r="BJ850" s="15"/>
      <c r="BK850" t="s">
        <v>146</v>
      </c>
      <c r="BL850">
        <v>6</v>
      </c>
      <c r="BM850" s="16">
        <v>42541.791666666701</v>
      </c>
      <c r="BO850" s="16"/>
      <c r="BP850" t="s">
        <v>147</v>
      </c>
      <c r="BQ850" t="s">
        <v>147</v>
      </c>
      <c r="BS850">
        <v>0.25</v>
      </c>
      <c r="BT850" t="b">
        <v>0</v>
      </c>
      <c r="BV850">
        <v>0.25</v>
      </c>
      <c r="BW850">
        <v>0.125</v>
      </c>
      <c r="BX850" t="s">
        <v>1103</v>
      </c>
      <c r="BY850" t="s">
        <v>8219</v>
      </c>
      <c r="BZ850" t="s">
        <v>8220</v>
      </c>
      <c r="CA850" t="s">
        <v>8265</v>
      </c>
      <c r="CB850" t="s">
        <v>6448</v>
      </c>
      <c r="CD850" t="s">
        <v>8228</v>
      </c>
      <c r="CI850">
        <v>47.787222219999997</v>
      </c>
      <c r="CJ850">
        <v>-102.768056</v>
      </c>
      <c r="CN850" t="s">
        <v>1971</v>
      </c>
      <c r="CO850" t="s">
        <v>8075</v>
      </c>
      <c r="CV850" t="s">
        <v>154</v>
      </c>
      <c r="CW850" t="s">
        <v>8229</v>
      </c>
      <c r="CX850" t="s">
        <v>3639</v>
      </c>
      <c r="DC850" s="15"/>
      <c r="DH850" t="s">
        <v>146</v>
      </c>
    </row>
    <row r="851" spans="1:112" x14ac:dyDescent="0.25">
      <c r="A851" t="s">
        <v>8219</v>
      </c>
      <c r="B851" t="s">
        <v>8220</v>
      </c>
      <c r="C851" t="s">
        <v>8281</v>
      </c>
      <c r="D851" t="s">
        <v>124</v>
      </c>
      <c r="E851" t="s">
        <v>125</v>
      </c>
      <c r="G851" s="15">
        <v>42541</v>
      </c>
      <c r="H851" t="s">
        <v>2158</v>
      </c>
      <c r="I851" t="s">
        <v>1710</v>
      </c>
      <c r="J851" s="15"/>
      <c r="T851" t="s">
        <v>281</v>
      </c>
      <c r="V851" t="s">
        <v>8277</v>
      </c>
      <c r="AA851" t="s">
        <v>8224</v>
      </c>
      <c r="AB851" t="s">
        <v>8219</v>
      </c>
      <c r="AC851" t="s">
        <v>8224</v>
      </c>
      <c r="AD851" t="s">
        <v>1407</v>
      </c>
      <c r="AE851" t="s">
        <v>1544</v>
      </c>
      <c r="AF851" t="s">
        <v>137</v>
      </c>
      <c r="AG851" t="s">
        <v>138</v>
      </c>
      <c r="AI851" t="s">
        <v>139</v>
      </c>
      <c r="AK851" t="s">
        <v>140</v>
      </c>
      <c r="AM851" t="s">
        <v>141</v>
      </c>
      <c r="AZ851" t="s">
        <v>2762</v>
      </c>
      <c r="BA851" t="s">
        <v>1208</v>
      </c>
      <c r="BB851" t="s">
        <v>2763</v>
      </c>
      <c r="BC851" t="s">
        <v>2764</v>
      </c>
      <c r="BD851" t="s">
        <v>5656</v>
      </c>
      <c r="BE851" s="15">
        <v>42544</v>
      </c>
      <c r="BG851" t="s">
        <v>145</v>
      </c>
      <c r="BH851">
        <v>0.25</v>
      </c>
      <c r="BI851" t="s">
        <v>139</v>
      </c>
      <c r="BJ851" s="15"/>
      <c r="BK851" t="s">
        <v>146</v>
      </c>
      <c r="BL851">
        <v>6</v>
      </c>
      <c r="BM851" s="16">
        <v>42541.791666666701</v>
      </c>
      <c r="BO851" s="16"/>
      <c r="BP851" t="s">
        <v>147</v>
      </c>
      <c r="BQ851" t="s">
        <v>147</v>
      </c>
      <c r="BS851">
        <v>0.25</v>
      </c>
      <c r="BT851" t="b">
        <v>0</v>
      </c>
      <c r="BV851">
        <v>0.25</v>
      </c>
      <c r="BW851">
        <v>0.125</v>
      </c>
      <c r="BX851" t="s">
        <v>1103</v>
      </c>
      <c r="BY851" t="s">
        <v>8219</v>
      </c>
      <c r="BZ851" t="s">
        <v>8220</v>
      </c>
      <c r="CA851" t="s">
        <v>8278</v>
      </c>
      <c r="CB851" t="s">
        <v>6448</v>
      </c>
      <c r="CD851" t="s">
        <v>8275</v>
      </c>
      <c r="CI851">
        <v>47.6</v>
      </c>
      <c r="CJ851">
        <v>-102.51055556</v>
      </c>
      <c r="CN851" t="s">
        <v>1971</v>
      </c>
      <c r="CO851" t="s">
        <v>8075</v>
      </c>
      <c r="CV851" t="s">
        <v>154</v>
      </c>
      <c r="CW851" t="s">
        <v>8229</v>
      </c>
      <c r="CX851" t="s">
        <v>167</v>
      </c>
      <c r="DC851" s="15"/>
      <c r="DH851" t="s">
        <v>146</v>
      </c>
    </row>
    <row r="852" spans="1:112" x14ac:dyDescent="0.25">
      <c r="A852" t="s">
        <v>8219</v>
      </c>
      <c r="B852" t="s">
        <v>8220</v>
      </c>
      <c r="C852" t="s">
        <v>8281</v>
      </c>
      <c r="D852" t="s">
        <v>124</v>
      </c>
      <c r="E852" t="s">
        <v>125</v>
      </c>
      <c r="G852" s="15">
        <v>42541</v>
      </c>
      <c r="H852" t="s">
        <v>2158</v>
      </c>
      <c r="I852" t="s">
        <v>1710</v>
      </c>
      <c r="J852" s="15"/>
      <c r="T852" t="s">
        <v>281</v>
      </c>
      <c r="V852" t="s">
        <v>8277</v>
      </c>
      <c r="AA852" t="s">
        <v>8224</v>
      </c>
      <c r="AB852" t="s">
        <v>8219</v>
      </c>
      <c r="AC852" t="s">
        <v>8224</v>
      </c>
      <c r="AD852" t="s">
        <v>1407</v>
      </c>
      <c r="AE852" t="s">
        <v>1544</v>
      </c>
      <c r="AF852" t="s">
        <v>137</v>
      </c>
      <c r="AG852" t="s">
        <v>138</v>
      </c>
      <c r="AI852" t="s">
        <v>139</v>
      </c>
      <c r="AK852" t="s">
        <v>140</v>
      </c>
      <c r="AM852" t="s">
        <v>141</v>
      </c>
      <c r="AZ852" t="s">
        <v>2762</v>
      </c>
      <c r="BA852" t="s">
        <v>1208</v>
      </c>
      <c r="BB852" t="s">
        <v>2763</v>
      </c>
      <c r="BC852" t="s">
        <v>2764</v>
      </c>
      <c r="BD852" t="s">
        <v>5656</v>
      </c>
      <c r="BE852" s="15">
        <v>42544</v>
      </c>
      <c r="BG852" t="s">
        <v>145</v>
      </c>
      <c r="BH852">
        <v>0.25</v>
      </c>
      <c r="BI852" t="s">
        <v>139</v>
      </c>
      <c r="BJ852" s="15"/>
      <c r="BK852" t="s">
        <v>146</v>
      </c>
      <c r="BL852">
        <v>6</v>
      </c>
      <c r="BM852" s="16">
        <v>42541.791666666701</v>
      </c>
      <c r="BO852" s="16"/>
      <c r="BP852" t="s">
        <v>147</v>
      </c>
      <c r="BQ852" t="s">
        <v>147</v>
      </c>
      <c r="BS852">
        <v>0.25</v>
      </c>
      <c r="BT852" t="b">
        <v>0</v>
      </c>
      <c r="BV852">
        <v>0.25</v>
      </c>
      <c r="BW852">
        <v>0.125</v>
      </c>
      <c r="BX852" t="s">
        <v>1103</v>
      </c>
      <c r="BY852" t="s">
        <v>8219</v>
      </c>
      <c r="BZ852" t="s">
        <v>8220</v>
      </c>
      <c r="CA852" t="s">
        <v>8278</v>
      </c>
      <c r="CB852" t="s">
        <v>6448</v>
      </c>
      <c r="CD852" t="s">
        <v>8275</v>
      </c>
      <c r="CI852">
        <v>47.6</v>
      </c>
      <c r="CJ852">
        <v>-102.51055556</v>
      </c>
      <c r="CN852" t="s">
        <v>1971</v>
      </c>
      <c r="CO852" t="s">
        <v>8075</v>
      </c>
      <c r="CV852" t="s">
        <v>154</v>
      </c>
      <c r="CW852" t="s">
        <v>8229</v>
      </c>
      <c r="CX852" t="s">
        <v>167</v>
      </c>
      <c r="DC852" s="15"/>
      <c r="DH852" t="s">
        <v>146</v>
      </c>
    </row>
    <row r="853" spans="1:112" x14ac:dyDescent="0.25">
      <c r="A853" t="s">
        <v>8219</v>
      </c>
      <c r="B853" t="s">
        <v>8220</v>
      </c>
      <c r="C853" t="s">
        <v>8282</v>
      </c>
      <c r="D853" t="s">
        <v>124</v>
      </c>
      <c r="E853" t="s">
        <v>125</v>
      </c>
      <c r="G853" s="15">
        <v>42542</v>
      </c>
      <c r="H853" t="s">
        <v>2158</v>
      </c>
      <c r="I853" t="s">
        <v>1710</v>
      </c>
      <c r="J853" s="15"/>
      <c r="T853" t="s">
        <v>281</v>
      </c>
      <c r="V853" t="s">
        <v>8267</v>
      </c>
      <c r="AA853" t="s">
        <v>8224</v>
      </c>
      <c r="AB853" t="s">
        <v>8219</v>
      </c>
      <c r="AC853" t="s">
        <v>8224</v>
      </c>
      <c r="AD853" t="s">
        <v>1407</v>
      </c>
      <c r="AE853" t="s">
        <v>1544</v>
      </c>
      <c r="AF853" t="s">
        <v>137</v>
      </c>
      <c r="AG853" t="s">
        <v>138</v>
      </c>
      <c r="AI853" t="s">
        <v>139</v>
      </c>
      <c r="AK853" t="s">
        <v>140</v>
      </c>
      <c r="AM853" t="s">
        <v>141</v>
      </c>
      <c r="AZ853" t="s">
        <v>2762</v>
      </c>
      <c r="BA853" t="s">
        <v>1208</v>
      </c>
      <c r="BB853" t="s">
        <v>2763</v>
      </c>
      <c r="BC853" t="s">
        <v>2764</v>
      </c>
      <c r="BD853" t="s">
        <v>5656</v>
      </c>
      <c r="BE853" s="15">
        <v>42544</v>
      </c>
      <c r="BG853" t="s">
        <v>145</v>
      </c>
      <c r="BH853">
        <v>0.25</v>
      </c>
      <c r="BI853" t="s">
        <v>139</v>
      </c>
      <c r="BJ853" s="15"/>
      <c r="BK853" t="s">
        <v>146</v>
      </c>
      <c r="BL853">
        <v>6</v>
      </c>
      <c r="BM853" s="16">
        <v>42542.791666666701</v>
      </c>
      <c r="BO853" s="16"/>
      <c r="BP853" t="s">
        <v>147</v>
      </c>
      <c r="BQ853" t="s">
        <v>147</v>
      </c>
      <c r="BS853">
        <v>0.25</v>
      </c>
      <c r="BT853" t="b">
        <v>0</v>
      </c>
      <c r="BV853">
        <v>0.25</v>
      </c>
      <c r="BW853">
        <v>0.125</v>
      </c>
      <c r="BX853" t="s">
        <v>1103</v>
      </c>
      <c r="BY853" t="s">
        <v>8219</v>
      </c>
      <c r="BZ853" t="s">
        <v>8220</v>
      </c>
      <c r="CA853" t="s">
        <v>8268</v>
      </c>
      <c r="CB853" t="s">
        <v>6448</v>
      </c>
      <c r="CD853" t="s">
        <v>8228</v>
      </c>
      <c r="CI853">
        <v>47.9486111111</v>
      </c>
      <c r="CJ853">
        <v>-102.2152777778</v>
      </c>
      <c r="CN853" t="s">
        <v>1971</v>
      </c>
      <c r="CO853" t="s">
        <v>8075</v>
      </c>
      <c r="CV853" t="s">
        <v>154</v>
      </c>
      <c r="CW853" t="s">
        <v>8229</v>
      </c>
      <c r="CX853" t="s">
        <v>3067</v>
      </c>
      <c r="DC853" s="15"/>
      <c r="DH853" t="s">
        <v>146</v>
      </c>
    </row>
    <row r="854" spans="1:112" x14ac:dyDescent="0.25">
      <c r="A854" t="s">
        <v>8219</v>
      </c>
      <c r="B854" t="s">
        <v>8220</v>
      </c>
      <c r="C854" t="s">
        <v>8283</v>
      </c>
      <c r="D854" t="s">
        <v>124</v>
      </c>
      <c r="E854" t="s">
        <v>125</v>
      </c>
      <c r="G854" s="15">
        <v>42542</v>
      </c>
      <c r="H854" t="s">
        <v>2158</v>
      </c>
      <c r="I854" t="s">
        <v>1710</v>
      </c>
      <c r="J854" s="15"/>
      <c r="T854" t="s">
        <v>281</v>
      </c>
      <c r="V854" t="s">
        <v>8270</v>
      </c>
      <c r="AA854" t="s">
        <v>8224</v>
      </c>
      <c r="AB854" t="s">
        <v>8219</v>
      </c>
      <c r="AC854" t="s">
        <v>8224</v>
      </c>
      <c r="AD854" t="s">
        <v>1407</v>
      </c>
      <c r="AE854" t="s">
        <v>1544</v>
      </c>
      <c r="AF854" t="s">
        <v>137</v>
      </c>
      <c r="AG854" t="s">
        <v>138</v>
      </c>
      <c r="AI854" t="s">
        <v>139</v>
      </c>
      <c r="AK854" t="s">
        <v>140</v>
      </c>
      <c r="AM854" t="s">
        <v>141</v>
      </c>
      <c r="AZ854" t="s">
        <v>2762</v>
      </c>
      <c r="BA854" t="s">
        <v>1208</v>
      </c>
      <c r="BB854" t="s">
        <v>2763</v>
      </c>
      <c r="BC854" t="s">
        <v>2764</v>
      </c>
      <c r="BD854" t="s">
        <v>5656</v>
      </c>
      <c r="BE854" s="15">
        <v>42544</v>
      </c>
      <c r="BG854" t="s">
        <v>145</v>
      </c>
      <c r="BH854">
        <v>0.25</v>
      </c>
      <c r="BI854" t="s">
        <v>139</v>
      </c>
      <c r="BJ854" s="15"/>
      <c r="BK854" t="s">
        <v>146</v>
      </c>
      <c r="BL854">
        <v>6</v>
      </c>
      <c r="BM854" s="16">
        <v>42542.791666666701</v>
      </c>
      <c r="BO854" s="16"/>
      <c r="BP854" t="s">
        <v>147</v>
      </c>
      <c r="BQ854" t="s">
        <v>147</v>
      </c>
      <c r="BS854">
        <v>0.25</v>
      </c>
      <c r="BT854" t="b">
        <v>0</v>
      </c>
      <c r="BV854">
        <v>0.25</v>
      </c>
      <c r="BW854">
        <v>0.125</v>
      </c>
      <c r="BX854" t="s">
        <v>1103</v>
      </c>
      <c r="BY854" t="s">
        <v>8219</v>
      </c>
      <c r="BZ854" t="s">
        <v>8220</v>
      </c>
      <c r="CA854" t="s">
        <v>8271</v>
      </c>
      <c r="CB854" t="s">
        <v>6448</v>
      </c>
      <c r="CD854" t="s">
        <v>8228</v>
      </c>
      <c r="CI854">
        <v>47.737222222200003</v>
      </c>
      <c r="CJ854">
        <v>-102.10722222219999</v>
      </c>
      <c r="CN854" t="s">
        <v>1971</v>
      </c>
      <c r="CO854" t="s">
        <v>8075</v>
      </c>
      <c r="CV854" t="s">
        <v>154</v>
      </c>
      <c r="CW854" t="s">
        <v>8229</v>
      </c>
      <c r="CX854" t="s">
        <v>6653</v>
      </c>
      <c r="DC854" s="15"/>
      <c r="DH854" t="s">
        <v>146</v>
      </c>
    </row>
    <row r="855" spans="1:112" x14ac:dyDescent="0.25">
      <c r="A855" t="s">
        <v>8219</v>
      </c>
      <c r="B855" t="s">
        <v>8220</v>
      </c>
      <c r="C855" t="s">
        <v>8283</v>
      </c>
      <c r="D855" t="s">
        <v>124</v>
      </c>
      <c r="E855" t="s">
        <v>125</v>
      </c>
      <c r="G855" s="15">
        <v>42542</v>
      </c>
      <c r="H855" t="s">
        <v>2158</v>
      </c>
      <c r="I855" t="s">
        <v>1710</v>
      </c>
      <c r="J855" s="15"/>
      <c r="T855" t="s">
        <v>281</v>
      </c>
      <c r="V855" t="s">
        <v>8270</v>
      </c>
      <c r="AA855" t="s">
        <v>8224</v>
      </c>
      <c r="AB855" t="s">
        <v>8219</v>
      </c>
      <c r="AC855" t="s">
        <v>8224</v>
      </c>
      <c r="AD855" t="s">
        <v>1407</v>
      </c>
      <c r="AE855" t="s">
        <v>1544</v>
      </c>
      <c r="AF855" t="s">
        <v>137</v>
      </c>
      <c r="AG855" t="s">
        <v>138</v>
      </c>
      <c r="AI855" t="s">
        <v>139</v>
      </c>
      <c r="AK855" t="s">
        <v>140</v>
      </c>
      <c r="AM855" t="s">
        <v>141</v>
      </c>
      <c r="AZ855" t="s">
        <v>2762</v>
      </c>
      <c r="BA855" t="s">
        <v>1208</v>
      </c>
      <c r="BB855" t="s">
        <v>2763</v>
      </c>
      <c r="BC855" t="s">
        <v>2764</v>
      </c>
      <c r="BD855" t="s">
        <v>5656</v>
      </c>
      <c r="BE855" s="15">
        <v>42544</v>
      </c>
      <c r="BG855" t="s">
        <v>145</v>
      </c>
      <c r="BH855">
        <v>0.25</v>
      </c>
      <c r="BI855" t="s">
        <v>139</v>
      </c>
      <c r="BJ855" s="15"/>
      <c r="BK855" t="s">
        <v>146</v>
      </c>
      <c r="BL855">
        <v>6</v>
      </c>
      <c r="BM855" s="16">
        <v>42542.791666666701</v>
      </c>
      <c r="BO855" s="16"/>
      <c r="BP855" t="s">
        <v>147</v>
      </c>
      <c r="BQ855" t="s">
        <v>147</v>
      </c>
      <c r="BS855">
        <v>0.25</v>
      </c>
      <c r="BT855" t="b">
        <v>0</v>
      </c>
      <c r="BV855">
        <v>0.25</v>
      </c>
      <c r="BW855">
        <v>0.125</v>
      </c>
      <c r="BX855" t="s">
        <v>1103</v>
      </c>
      <c r="BY855" t="s">
        <v>8219</v>
      </c>
      <c r="BZ855" t="s">
        <v>8220</v>
      </c>
      <c r="CA855" t="s">
        <v>8271</v>
      </c>
      <c r="CB855" t="s">
        <v>6448</v>
      </c>
      <c r="CD855" t="s">
        <v>8228</v>
      </c>
      <c r="CI855">
        <v>47.737222222200003</v>
      </c>
      <c r="CJ855">
        <v>-102.10722222219999</v>
      </c>
      <c r="CN855" t="s">
        <v>1971</v>
      </c>
      <c r="CO855" t="s">
        <v>8075</v>
      </c>
      <c r="CV855" t="s">
        <v>154</v>
      </c>
      <c r="CW855" t="s">
        <v>8229</v>
      </c>
      <c r="CX855" t="s">
        <v>6653</v>
      </c>
      <c r="DC855" s="15"/>
      <c r="DH855" t="s">
        <v>146</v>
      </c>
    </row>
    <row r="856" spans="1:112" x14ac:dyDescent="0.25">
      <c r="A856" t="s">
        <v>8219</v>
      </c>
      <c r="B856" t="s">
        <v>8220</v>
      </c>
      <c r="C856" t="s">
        <v>8284</v>
      </c>
      <c r="D856" t="s">
        <v>124</v>
      </c>
      <c r="E856" t="s">
        <v>125</v>
      </c>
      <c r="G856" s="15">
        <v>42542</v>
      </c>
      <c r="H856" t="s">
        <v>2158</v>
      </c>
      <c r="I856" t="s">
        <v>1710</v>
      </c>
      <c r="J856" s="15"/>
      <c r="T856" t="s">
        <v>281</v>
      </c>
      <c r="V856" t="s">
        <v>8261</v>
      </c>
      <c r="AA856" t="s">
        <v>8224</v>
      </c>
      <c r="AB856" t="s">
        <v>8219</v>
      </c>
      <c r="AC856" t="s">
        <v>8224</v>
      </c>
      <c r="AD856" t="s">
        <v>1407</v>
      </c>
      <c r="AE856" t="s">
        <v>1544</v>
      </c>
      <c r="AF856" t="s">
        <v>137</v>
      </c>
      <c r="AG856" t="s">
        <v>138</v>
      </c>
      <c r="AI856" t="s">
        <v>139</v>
      </c>
      <c r="AK856" t="s">
        <v>140</v>
      </c>
      <c r="AM856" t="s">
        <v>141</v>
      </c>
      <c r="AZ856" t="s">
        <v>2762</v>
      </c>
      <c r="BA856" t="s">
        <v>1208</v>
      </c>
      <c r="BB856" t="s">
        <v>2763</v>
      </c>
      <c r="BC856" t="s">
        <v>2764</v>
      </c>
      <c r="BD856" t="s">
        <v>5656</v>
      </c>
      <c r="BE856" s="15">
        <v>42544</v>
      </c>
      <c r="BG856" t="s">
        <v>145</v>
      </c>
      <c r="BH856">
        <v>0.25</v>
      </c>
      <c r="BI856" t="s">
        <v>139</v>
      </c>
      <c r="BJ856" s="15"/>
      <c r="BK856" t="s">
        <v>146</v>
      </c>
      <c r="BL856">
        <v>6</v>
      </c>
      <c r="BM856" s="16">
        <v>42542.791666666701</v>
      </c>
      <c r="BO856" s="16"/>
      <c r="BP856" t="s">
        <v>147</v>
      </c>
      <c r="BQ856" t="s">
        <v>147</v>
      </c>
      <c r="BS856">
        <v>0.25</v>
      </c>
      <c r="BT856" t="b">
        <v>0</v>
      </c>
      <c r="BV856">
        <v>0.25</v>
      </c>
      <c r="BW856">
        <v>0.125</v>
      </c>
      <c r="BX856" t="s">
        <v>1103</v>
      </c>
      <c r="BY856" t="s">
        <v>8219</v>
      </c>
      <c r="BZ856" t="s">
        <v>8220</v>
      </c>
      <c r="CA856" t="s">
        <v>8262</v>
      </c>
      <c r="CB856" t="s">
        <v>6448</v>
      </c>
      <c r="CD856" t="s">
        <v>8228</v>
      </c>
      <c r="CI856">
        <v>48.053055559999997</v>
      </c>
      <c r="CJ856">
        <v>-102.13611111</v>
      </c>
      <c r="CN856" t="s">
        <v>1971</v>
      </c>
      <c r="CO856" t="s">
        <v>8075</v>
      </c>
      <c r="CV856" t="s">
        <v>154</v>
      </c>
      <c r="CW856" t="s">
        <v>8229</v>
      </c>
      <c r="CX856" t="s">
        <v>3067</v>
      </c>
      <c r="DC856" s="15"/>
      <c r="DH856" t="s">
        <v>146</v>
      </c>
    </row>
    <row r="857" spans="1:112" x14ac:dyDescent="0.25">
      <c r="A857" t="s">
        <v>8219</v>
      </c>
      <c r="B857" t="s">
        <v>8220</v>
      </c>
      <c r="C857" t="s">
        <v>8284</v>
      </c>
      <c r="D857" t="s">
        <v>124</v>
      </c>
      <c r="E857" t="s">
        <v>125</v>
      </c>
      <c r="G857" s="15">
        <v>42542</v>
      </c>
      <c r="H857" t="s">
        <v>2158</v>
      </c>
      <c r="I857" t="s">
        <v>1710</v>
      </c>
      <c r="J857" s="15"/>
      <c r="T857" t="s">
        <v>281</v>
      </c>
      <c r="V857" t="s">
        <v>8261</v>
      </c>
      <c r="AA857" t="s">
        <v>8224</v>
      </c>
      <c r="AB857" t="s">
        <v>8219</v>
      </c>
      <c r="AC857" t="s">
        <v>8224</v>
      </c>
      <c r="AD857" t="s">
        <v>1407</v>
      </c>
      <c r="AE857" t="s">
        <v>1544</v>
      </c>
      <c r="AF857" t="s">
        <v>137</v>
      </c>
      <c r="AG857" t="s">
        <v>138</v>
      </c>
      <c r="AI857" t="s">
        <v>139</v>
      </c>
      <c r="AK857" t="s">
        <v>140</v>
      </c>
      <c r="AM857" t="s">
        <v>141</v>
      </c>
      <c r="AZ857" t="s">
        <v>2762</v>
      </c>
      <c r="BA857" t="s">
        <v>1208</v>
      </c>
      <c r="BB857" t="s">
        <v>2763</v>
      </c>
      <c r="BC857" t="s">
        <v>2764</v>
      </c>
      <c r="BD857" t="s">
        <v>5656</v>
      </c>
      <c r="BE857" s="15">
        <v>42544</v>
      </c>
      <c r="BG857" t="s">
        <v>145</v>
      </c>
      <c r="BH857">
        <v>0.25</v>
      </c>
      <c r="BI857" t="s">
        <v>139</v>
      </c>
      <c r="BJ857" s="15"/>
      <c r="BK857" t="s">
        <v>146</v>
      </c>
      <c r="BL857">
        <v>6</v>
      </c>
      <c r="BM857" s="16">
        <v>42542.791666666701</v>
      </c>
      <c r="BO857" s="16"/>
      <c r="BP857" t="s">
        <v>147</v>
      </c>
      <c r="BQ857" t="s">
        <v>147</v>
      </c>
      <c r="BS857">
        <v>0.25</v>
      </c>
      <c r="BT857" t="b">
        <v>0</v>
      </c>
      <c r="BV857">
        <v>0.25</v>
      </c>
      <c r="BW857">
        <v>0.125</v>
      </c>
      <c r="BX857" t="s">
        <v>1103</v>
      </c>
      <c r="BY857" t="s">
        <v>8219</v>
      </c>
      <c r="BZ857" t="s">
        <v>8220</v>
      </c>
      <c r="CA857" t="s">
        <v>8262</v>
      </c>
      <c r="CB857" t="s">
        <v>6448</v>
      </c>
      <c r="CD857" t="s">
        <v>8228</v>
      </c>
      <c r="CI857">
        <v>48.053055559999997</v>
      </c>
      <c r="CJ857">
        <v>-102.13611111</v>
      </c>
      <c r="CN857" t="s">
        <v>1971</v>
      </c>
      <c r="CO857" t="s">
        <v>8075</v>
      </c>
      <c r="CV857" t="s">
        <v>154</v>
      </c>
      <c r="CW857" t="s">
        <v>8229</v>
      </c>
      <c r="CX857" t="s">
        <v>3067</v>
      </c>
      <c r="DC857" s="15"/>
      <c r="DH857" t="s">
        <v>146</v>
      </c>
    </row>
    <row r="858" spans="1:112" x14ac:dyDescent="0.25">
      <c r="A858" t="s">
        <v>8219</v>
      </c>
      <c r="B858" t="s">
        <v>8220</v>
      </c>
      <c r="C858" t="s">
        <v>8282</v>
      </c>
      <c r="D858" t="s">
        <v>124</v>
      </c>
      <c r="E858" t="s">
        <v>125</v>
      </c>
      <c r="G858" s="15">
        <v>42542</v>
      </c>
      <c r="H858" t="s">
        <v>2158</v>
      </c>
      <c r="I858" t="s">
        <v>1710</v>
      </c>
      <c r="J858" s="15"/>
      <c r="T858" t="s">
        <v>281</v>
      </c>
      <c r="V858" t="s">
        <v>8267</v>
      </c>
      <c r="AA858" t="s">
        <v>8224</v>
      </c>
      <c r="AB858" t="s">
        <v>8219</v>
      </c>
      <c r="AC858" t="s">
        <v>8224</v>
      </c>
      <c r="AD858" t="s">
        <v>1407</v>
      </c>
      <c r="AE858" t="s">
        <v>1544</v>
      </c>
      <c r="AF858" t="s">
        <v>137</v>
      </c>
      <c r="AG858" t="s">
        <v>138</v>
      </c>
      <c r="AI858" t="s">
        <v>139</v>
      </c>
      <c r="AK858" t="s">
        <v>140</v>
      </c>
      <c r="AM858" t="s">
        <v>141</v>
      </c>
      <c r="AZ858" t="s">
        <v>2762</v>
      </c>
      <c r="BA858" t="s">
        <v>1208</v>
      </c>
      <c r="BB858" t="s">
        <v>2763</v>
      </c>
      <c r="BC858" t="s">
        <v>2764</v>
      </c>
      <c r="BD858" t="s">
        <v>5656</v>
      </c>
      <c r="BE858" s="15">
        <v>42544</v>
      </c>
      <c r="BG858" t="s">
        <v>145</v>
      </c>
      <c r="BH858">
        <v>0.25</v>
      </c>
      <c r="BI858" t="s">
        <v>139</v>
      </c>
      <c r="BJ858" s="15"/>
      <c r="BK858" t="s">
        <v>146</v>
      </c>
      <c r="BL858">
        <v>6</v>
      </c>
      <c r="BM858" s="16">
        <v>42542.791666666701</v>
      </c>
      <c r="BO858" s="16"/>
      <c r="BP858" t="s">
        <v>147</v>
      </c>
      <c r="BQ858" t="s">
        <v>147</v>
      </c>
      <c r="BS858">
        <v>0.25</v>
      </c>
      <c r="BT858" t="b">
        <v>0</v>
      </c>
      <c r="BV858">
        <v>0.25</v>
      </c>
      <c r="BW858">
        <v>0.125</v>
      </c>
      <c r="BX858" t="s">
        <v>1103</v>
      </c>
      <c r="BY858" t="s">
        <v>8219</v>
      </c>
      <c r="BZ858" t="s">
        <v>8220</v>
      </c>
      <c r="CA858" t="s">
        <v>8268</v>
      </c>
      <c r="CB858" t="s">
        <v>6448</v>
      </c>
      <c r="CD858" t="s">
        <v>8228</v>
      </c>
      <c r="CI858">
        <v>47.9486111111</v>
      </c>
      <c r="CJ858">
        <v>-102.2152777778</v>
      </c>
      <c r="CN858" t="s">
        <v>1971</v>
      </c>
      <c r="CO858" t="s">
        <v>8075</v>
      </c>
      <c r="CV858" t="s">
        <v>154</v>
      </c>
      <c r="CW858" t="s">
        <v>8229</v>
      </c>
      <c r="CX858" t="s">
        <v>3067</v>
      </c>
      <c r="DC858" s="15"/>
      <c r="DH858" t="s">
        <v>146</v>
      </c>
    </row>
    <row r="859" spans="1:112" x14ac:dyDescent="0.25">
      <c r="A859" t="s">
        <v>8219</v>
      </c>
      <c r="B859" t="s">
        <v>8220</v>
      </c>
      <c r="C859" t="s">
        <v>8285</v>
      </c>
      <c r="D859" t="s">
        <v>124</v>
      </c>
      <c r="E859" t="s">
        <v>125</v>
      </c>
      <c r="G859" s="15">
        <v>42576</v>
      </c>
      <c r="H859" t="s">
        <v>1385</v>
      </c>
      <c r="I859" t="s">
        <v>1710</v>
      </c>
      <c r="J859" s="15"/>
      <c r="T859" t="s">
        <v>8222</v>
      </c>
      <c r="V859" t="s">
        <v>8223</v>
      </c>
      <c r="AA859" t="s">
        <v>8224</v>
      </c>
      <c r="AB859" t="s">
        <v>8219</v>
      </c>
      <c r="AC859" t="s">
        <v>8224</v>
      </c>
      <c r="AD859" t="s">
        <v>1407</v>
      </c>
      <c r="AE859" t="s">
        <v>1544</v>
      </c>
      <c r="AF859" t="s">
        <v>137</v>
      </c>
      <c r="AG859" t="s">
        <v>138</v>
      </c>
      <c r="AI859" t="s">
        <v>139</v>
      </c>
      <c r="AK859" t="s">
        <v>140</v>
      </c>
      <c r="AM859" t="s">
        <v>141</v>
      </c>
      <c r="AZ859" t="s">
        <v>2762</v>
      </c>
      <c r="BA859" t="s">
        <v>1208</v>
      </c>
      <c r="BB859" t="s">
        <v>2763</v>
      </c>
      <c r="BC859" t="s">
        <v>2764</v>
      </c>
      <c r="BD859" t="s">
        <v>5656</v>
      </c>
      <c r="BE859" s="15">
        <v>42584</v>
      </c>
      <c r="BG859" t="s">
        <v>145</v>
      </c>
      <c r="BH859">
        <v>0.25</v>
      </c>
      <c r="BI859" t="s">
        <v>139</v>
      </c>
      <c r="BJ859" s="15"/>
      <c r="BK859" t="s">
        <v>146</v>
      </c>
      <c r="BL859">
        <v>6</v>
      </c>
      <c r="BM859" s="16">
        <v>42576.75</v>
      </c>
      <c r="BO859" s="16"/>
      <c r="BP859" t="s">
        <v>147</v>
      </c>
      <c r="BQ859" t="s">
        <v>147</v>
      </c>
      <c r="BS859">
        <v>0.25</v>
      </c>
      <c r="BT859" t="b">
        <v>0</v>
      </c>
      <c r="BV859">
        <v>0.25</v>
      </c>
      <c r="BW859">
        <v>0.125</v>
      </c>
      <c r="BX859" t="s">
        <v>1103</v>
      </c>
      <c r="BY859" t="s">
        <v>8219</v>
      </c>
      <c r="BZ859" t="s">
        <v>8220</v>
      </c>
      <c r="CA859" t="s">
        <v>8225</v>
      </c>
      <c r="CB859" t="s">
        <v>8226</v>
      </c>
      <c r="CC859" t="s">
        <v>8227</v>
      </c>
      <c r="CD859" t="s">
        <v>8228</v>
      </c>
      <c r="CI859">
        <v>47.519777779999998</v>
      </c>
      <c r="CJ859">
        <v>-101.76122221999999</v>
      </c>
      <c r="CN859" t="s">
        <v>135</v>
      </c>
      <c r="CO859" t="s">
        <v>153</v>
      </c>
      <c r="CV859" t="s">
        <v>154</v>
      </c>
      <c r="CW859" t="s">
        <v>8229</v>
      </c>
      <c r="CX859" t="s">
        <v>3121</v>
      </c>
      <c r="DC859" s="15"/>
      <c r="DH859" t="s">
        <v>146</v>
      </c>
    </row>
    <row r="860" spans="1:112" x14ac:dyDescent="0.25">
      <c r="A860" t="s">
        <v>8219</v>
      </c>
      <c r="B860" t="s">
        <v>8220</v>
      </c>
      <c r="C860" t="s">
        <v>8286</v>
      </c>
      <c r="D860" t="s">
        <v>124</v>
      </c>
      <c r="E860" t="s">
        <v>125</v>
      </c>
      <c r="G860" s="15">
        <v>42576</v>
      </c>
      <c r="H860" t="s">
        <v>1385</v>
      </c>
      <c r="I860" t="s">
        <v>1710</v>
      </c>
      <c r="J860" s="15"/>
      <c r="T860" t="s">
        <v>8222</v>
      </c>
      <c r="V860" t="s">
        <v>8235</v>
      </c>
      <c r="AA860" t="s">
        <v>8224</v>
      </c>
      <c r="AB860" t="s">
        <v>8219</v>
      </c>
      <c r="AC860" t="s">
        <v>8224</v>
      </c>
      <c r="AD860" t="s">
        <v>1407</v>
      </c>
      <c r="AE860" t="s">
        <v>1544</v>
      </c>
      <c r="AF860" t="s">
        <v>137</v>
      </c>
      <c r="AG860" t="s">
        <v>138</v>
      </c>
      <c r="AI860" t="s">
        <v>139</v>
      </c>
      <c r="AK860" t="s">
        <v>140</v>
      </c>
      <c r="AM860" t="s">
        <v>141</v>
      </c>
      <c r="AZ860" t="s">
        <v>2762</v>
      </c>
      <c r="BA860" t="s">
        <v>1208</v>
      </c>
      <c r="BB860" t="s">
        <v>2763</v>
      </c>
      <c r="BC860" t="s">
        <v>2764</v>
      </c>
      <c r="BD860" t="s">
        <v>5656</v>
      </c>
      <c r="BE860" s="15">
        <v>42584</v>
      </c>
      <c r="BG860" t="s">
        <v>145</v>
      </c>
      <c r="BH860">
        <v>0.25</v>
      </c>
      <c r="BI860" t="s">
        <v>139</v>
      </c>
      <c r="BJ860" s="15"/>
      <c r="BK860" t="s">
        <v>146</v>
      </c>
      <c r="BL860">
        <v>6</v>
      </c>
      <c r="BM860" s="16">
        <v>42576.75</v>
      </c>
      <c r="BO860" s="16"/>
      <c r="BP860" t="s">
        <v>147</v>
      </c>
      <c r="BQ860" t="s">
        <v>147</v>
      </c>
      <c r="BS860">
        <v>0.25</v>
      </c>
      <c r="BT860" t="b">
        <v>0</v>
      </c>
      <c r="BV860">
        <v>0.25</v>
      </c>
      <c r="BW860">
        <v>0.125</v>
      </c>
      <c r="BX860" t="s">
        <v>1103</v>
      </c>
      <c r="BY860" t="s">
        <v>8219</v>
      </c>
      <c r="BZ860" t="s">
        <v>8220</v>
      </c>
      <c r="CA860" t="s">
        <v>8236</v>
      </c>
      <c r="CB860" t="s">
        <v>8226</v>
      </c>
      <c r="CC860" t="s">
        <v>8237</v>
      </c>
      <c r="CD860" t="s">
        <v>8228</v>
      </c>
      <c r="CI860">
        <v>47.507527779999997</v>
      </c>
      <c r="CJ860">
        <v>-101.42019444</v>
      </c>
      <c r="CN860" t="s">
        <v>135</v>
      </c>
      <c r="CO860" t="s">
        <v>153</v>
      </c>
      <c r="CV860" t="s">
        <v>154</v>
      </c>
      <c r="CW860" t="s">
        <v>8229</v>
      </c>
      <c r="CX860" t="s">
        <v>3121</v>
      </c>
      <c r="DC860" s="15"/>
      <c r="DH860" t="s">
        <v>146</v>
      </c>
    </row>
    <row r="861" spans="1:112" x14ac:dyDescent="0.25">
      <c r="A861" t="s">
        <v>8219</v>
      </c>
      <c r="B861" t="s">
        <v>8220</v>
      </c>
      <c r="C861" t="s">
        <v>8286</v>
      </c>
      <c r="D861" t="s">
        <v>124</v>
      </c>
      <c r="E861" t="s">
        <v>125</v>
      </c>
      <c r="G861" s="15">
        <v>42576</v>
      </c>
      <c r="H861" t="s">
        <v>1385</v>
      </c>
      <c r="I861" t="s">
        <v>1710</v>
      </c>
      <c r="J861" s="15"/>
      <c r="T861" t="s">
        <v>8222</v>
      </c>
      <c r="V861" t="s">
        <v>8235</v>
      </c>
      <c r="AA861" t="s">
        <v>8224</v>
      </c>
      <c r="AB861" t="s">
        <v>8219</v>
      </c>
      <c r="AC861" t="s">
        <v>8224</v>
      </c>
      <c r="AD861" t="s">
        <v>1407</v>
      </c>
      <c r="AE861" t="s">
        <v>1544</v>
      </c>
      <c r="AF861" t="s">
        <v>137</v>
      </c>
      <c r="AG861" t="s">
        <v>138</v>
      </c>
      <c r="AI861" t="s">
        <v>139</v>
      </c>
      <c r="AK861" t="s">
        <v>140</v>
      </c>
      <c r="AM861" t="s">
        <v>141</v>
      </c>
      <c r="AZ861" t="s">
        <v>2762</v>
      </c>
      <c r="BA861" t="s">
        <v>1208</v>
      </c>
      <c r="BB861" t="s">
        <v>2763</v>
      </c>
      <c r="BC861" t="s">
        <v>2764</v>
      </c>
      <c r="BD861" t="s">
        <v>5656</v>
      </c>
      <c r="BE861" s="15">
        <v>42584</v>
      </c>
      <c r="BG861" t="s">
        <v>145</v>
      </c>
      <c r="BH861">
        <v>0.25</v>
      </c>
      <c r="BI861" t="s">
        <v>139</v>
      </c>
      <c r="BJ861" s="15"/>
      <c r="BK861" t="s">
        <v>146</v>
      </c>
      <c r="BL861">
        <v>6</v>
      </c>
      <c r="BM861" s="16">
        <v>42576.75</v>
      </c>
      <c r="BO861" s="16"/>
      <c r="BP861" t="s">
        <v>147</v>
      </c>
      <c r="BQ861" t="s">
        <v>147</v>
      </c>
      <c r="BS861">
        <v>0.25</v>
      </c>
      <c r="BT861" t="b">
        <v>0</v>
      </c>
      <c r="BV861">
        <v>0.25</v>
      </c>
      <c r="BW861">
        <v>0.125</v>
      </c>
      <c r="BX861" t="s">
        <v>1103</v>
      </c>
      <c r="BY861" t="s">
        <v>8219</v>
      </c>
      <c r="BZ861" t="s">
        <v>8220</v>
      </c>
      <c r="CA861" t="s">
        <v>8236</v>
      </c>
      <c r="CB861" t="s">
        <v>8226</v>
      </c>
      <c r="CC861" t="s">
        <v>8237</v>
      </c>
      <c r="CD861" t="s">
        <v>8228</v>
      </c>
      <c r="CI861">
        <v>47.507527779999997</v>
      </c>
      <c r="CJ861">
        <v>-101.42019444</v>
      </c>
      <c r="CN861" t="s">
        <v>135</v>
      </c>
      <c r="CO861" t="s">
        <v>153</v>
      </c>
      <c r="CV861" t="s">
        <v>154</v>
      </c>
      <c r="CW861" t="s">
        <v>8229</v>
      </c>
      <c r="CX861" t="s">
        <v>3121</v>
      </c>
      <c r="DC861" s="15"/>
      <c r="DH861" t="s">
        <v>146</v>
      </c>
    </row>
    <row r="862" spans="1:112" x14ac:dyDescent="0.25">
      <c r="A862" t="s">
        <v>8219</v>
      </c>
      <c r="B862" t="s">
        <v>8220</v>
      </c>
      <c r="C862" t="s">
        <v>8285</v>
      </c>
      <c r="D862" t="s">
        <v>124</v>
      </c>
      <c r="E862" t="s">
        <v>125</v>
      </c>
      <c r="G862" s="15">
        <v>42576</v>
      </c>
      <c r="H862" t="s">
        <v>1385</v>
      </c>
      <c r="I862" t="s">
        <v>1710</v>
      </c>
      <c r="J862" s="15"/>
      <c r="T862" t="s">
        <v>8222</v>
      </c>
      <c r="V862" t="s">
        <v>8223</v>
      </c>
      <c r="AA862" t="s">
        <v>8224</v>
      </c>
      <c r="AB862" t="s">
        <v>8219</v>
      </c>
      <c r="AC862" t="s">
        <v>8224</v>
      </c>
      <c r="AD862" t="s">
        <v>1407</v>
      </c>
      <c r="AE862" t="s">
        <v>1544</v>
      </c>
      <c r="AF862" t="s">
        <v>137</v>
      </c>
      <c r="AG862" t="s">
        <v>138</v>
      </c>
      <c r="AI862" t="s">
        <v>139</v>
      </c>
      <c r="AK862" t="s">
        <v>140</v>
      </c>
      <c r="AM862" t="s">
        <v>141</v>
      </c>
      <c r="AZ862" t="s">
        <v>2762</v>
      </c>
      <c r="BA862" t="s">
        <v>1208</v>
      </c>
      <c r="BB862" t="s">
        <v>2763</v>
      </c>
      <c r="BC862" t="s">
        <v>2764</v>
      </c>
      <c r="BD862" t="s">
        <v>5656</v>
      </c>
      <c r="BE862" s="15">
        <v>42584</v>
      </c>
      <c r="BG862" t="s">
        <v>145</v>
      </c>
      <c r="BH862">
        <v>0.25</v>
      </c>
      <c r="BI862" t="s">
        <v>139</v>
      </c>
      <c r="BJ862" s="15"/>
      <c r="BK862" t="s">
        <v>146</v>
      </c>
      <c r="BL862">
        <v>6</v>
      </c>
      <c r="BM862" s="16">
        <v>42576.75</v>
      </c>
      <c r="BO862" s="16"/>
      <c r="BP862" t="s">
        <v>147</v>
      </c>
      <c r="BQ862" t="s">
        <v>147</v>
      </c>
      <c r="BS862">
        <v>0.25</v>
      </c>
      <c r="BT862" t="b">
        <v>0</v>
      </c>
      <c r="BV862">
        <v>0.25</v>
      </c>
      <c r="BW862">
        <v>0.125</v>
      </c>
      <c r="BX862" t="s">
        <v>1103</v>
      </c>
      <c r="BY862" t="s">
        <v>8219</v>
      </c>
      <c r="BZ862" t="s">
        <v>8220</v>
      </c>
      <c r="CA862" t="s">
        <v>8225</v>
      </c>
      <c r="CB862" t="s">
        <v>8226</v>
      </c>
      <c r="CC862" t="s">
        <v>8227</v>
      </c>
      <c r="CD862" t="s">
        <v>8228</v>
      </c>
      <c r="CI862">
        <v>47.519777779999998</v>
      </c>
      <c r="CJ862">
        <v>-101.76122221999999</v>
      </c>
      <c r="CN862" t="s">
        <v>135</v>
      </c>
      <c r="CO862" t="s">
        <v>153</v>
      </c>
      <c r="CV862" t="s">
        <v>154</v>
      </c>
      <c r="CW862" t="s">
        <v>8229</v>
      </c>
      <c r="CX862" t="s">
        <v>3121</v>
      </c>
      <c r="DC862" s="15"/>
      <c r="DH862" t="s">
        <v>146</v>
      </c>
    </row>
    <row r="863" spans="1:112" x14ac:dyDescent="0.25">
      <c r="A863" t="s">
        <v>8219</v>
      </c>
      <c r="B863" t="s">
        <v>8220</v>
      </c>
      <c r="C863" t="s">
        <v>8287</v>
      </c>
      <c r="D863" t="s">
        <v>124</v>
      </c>
      <c r="E863" t="s">
        <v>125</v>
      </c>
      <c r="G863" s="15">
        <v>42577</v>
      </c>
      <c r="H863" t="s">
        <v>1385</v>
      </c>
      <c r="I863" t="s">
        <v>1710</v>
      </c>
      <c r="J863" s="15"/>
      <c r="T863" t="s">
        <v>8222</v>
      </c>
      <c r="V863" t="s">
        <v>8288</v>
      </c>
      <c r="AA863" t="s">
        <v>8224</v>
      </c>
      <c r="AB863" t="s">
        <v>8219</v>
      </c>
      <c r="AC863" t="s">
        <v>8224</v>
      </c>
      <c r="AD863" t="s">
        <v>1407</v>
      </c>
      <c r="AE863" t="s">
        <v>1544</v>
      </c>
      <c r="AF863" t="s">
        <v>137</v>
      </c>
      <c r="AG863" t="s">
        <v>138</v>
      </c>
      <c r="AI863" t="s">
        <v>139</v>
      </c>
      <c r="AK863" t="s">
        <v>140</v>
      </c>
      <c r="AM863" t="s">
        <v>141</v>
      </c>
      <c r="AZ863" t="s">
        <v>2762</v>
      </c>
      <c r="BA863" t="s">
        <v>1208</v>
      </c>
      <c r="BB863" t="s">
        <v>2763</v>
      </c>
      <c r="BC863" t="s">
        <v>2764</v>
      </c>
      <c r="BD863" t="s">
        <v>5656</v>
      </c>
      <c r="BE863" s="15">
        <v>42584</v>
      </c>
      <c r="BG863" t="s">
        <v>145</v>
      </c>
      <c r="BH863">
        <v>0.25</v>
      </c>
      <c r="BI863" t="s">
        <v>139</v>
      </c>
      <c r="BJ863" s="15"/>
      <c r="BK863" t="s">
        <v>146</v>
      </c>
      <c r="BL863">
        <v>6</v>
      </c>
      <c r="BM863" s="16">
        <v>42577.75</v>
      </c>
      <c r="BO863" s="16"/>
      <c r="BP863" t="s">
        <v>147</v>
      </c>
      <c r="BQ863" t="s">
        <v>147</v>
      </c>
      <c r="BS863">
        <v>0.25</v>
      </c>
      <c r="BT863" t="b">
        <v>0</v>
      </c>
      <c r="BV863">
        <v>0.25</v>
      </c>
      <c r="BW863">
        <v>0.125</v>
      </c>
      <c r="BX863" t="s">
        <v>1103</v>
      </c>
      <c r="BY863" t="s">
        <v>8219</v>
      </c>
      <c r="BZ863" t="s">
        <v>8220</v>
      </c>
      <c r="CA863" t="s">
        <v>8289</v>
      </c>
      <c r="CB863" t="s">
        <v>8226</v>
      </c>
      <c r="CC863" t="s">
        <v>8290</v>
      </c>
      <c r="CD863" t="s">
        <v>8228</v>
      </c>
      <c r="CI863">
        <v>48.140972222199998</v>
      </c>
      <c r="CJ863">
        <v>-103.13127777779999</v>
      </c>
      <c r="CN863" t="s">
        <v>135</v>
      </c>
      <c r="CO863" t="s">
        <v>153</v>
      </c>
      <c r="CV863" t="s">
        <v>154</v>
      </c>
      <c r="CW863" t="s">
        <v>8229</v>
      </c>
      <c r="CX863" t="s">
        <v>3639</v>
      </c>
      <c r="DC863" s="15"/>
      <c r="DH863" t="s">
        <v>146</v>
      </c>
    </row>
    <row r="864" spans="1:112" x14ac:dyDescent="0.25">
      <c r="A864" t="s">
        <v>8219</v>
      </c>
      <c r="B864" t="s">
        <v>8220</v>
      </c>
      <c r="C864" t="s">
        <v>8291</v>
      </c>
      <c r="D864" t="s">
        <v>124</v>
      </c>
      <c r="E864" t="s">
        <v>125</v>
      </c>
      <c r="G864" s="15">
        <v>42577</v>
      </c>
      <c r="H864" t="s">
        <v>1385</v>
      </c>
      <c r="I864" t="s">
        <v>1710</v>
      </c>
      <c r="J864" s="15"/>
      <c r="T864" t="s">
        <v>8222</v>
      </c>
      <c r="V864" t="s">
        <v>8231</v>
      </c>
      <c r="AA864" t="s">
        <v>8224</v>
      </c>
      <c r="AB864" t="s">
        <v>8219</v>
      </c>
      <c r="AC864" t="s">
        <v>8224</v>
      </c>
      <c r="AD864" t="s">
        <v>1407</v>
      </c>
      <c r="AE864" t="s">
        <v>1544</v>
      </c>
      <c r="AF864" t="s">
        <v>137</v>
      </c>
      <c r="AG864" t="s">
        <v>138</v>
      </c>
      <c r="AI864" t="s">
        <v>139</v>
      </c>
      <c r="AK864" t="s">
        <v>140</v>
      </c>
      <c r="AM864" t="s">
        <v>141</v>
      </c>
      <c r="AZ864" t="s">
        <v>2762</v>
      </c>
      <c r="BA864" t="s">
        <v>1208</v>
      </c>
      <c r="BB864" t="s">
        <v>2763</v>
      </c>
      <c r="BC864" t="s">
        <v>2764</v>
      </c>
      <c r="BD864" t="s">
        <v>5656</v>
      </c>
      <c r="BE864" s="15">
        <v>42584</v>
      </c>
      <c r="BG864" t="s">
        <v>145</v>
      </c>
      <c r="BH864">
        <v>0.25</v>
      </c>
      <c r="BI864" t="s">
        <v>139</v>
      </c>
      <c r="BJ864" s="15"/>
      <c r="BK864" t="s">
        <v>146</v>
      </c>
      <c r="BL864">
        <v>6</v>
      </c>
      <c r="BM864" s="16">
        <v>42577.75</v>
      </c>
      <c r="BO864" s="16"/>
      <c r="BP864" t="s">
        <v>147</v>
      </c>
      <c r="BQ864" t="s">
        <v>147</v>
      </c>
      <c r="BS864">
        <v>0.25</v>
      </c>
      <c r="BT864" t="b">
        <v>0</v>
      </c>
      <c r="BV864">
        <v>0.25</v>
      </c>
      <c r="BW864">
        <v>0.125</v>
      </c>
      <c r="BX864" t="s">
        <v>1103</v>
      </c>
      <c r="BY864" t="s">
        <v>8219</v>
      </c>
      <c r="BZ864" t="s">
        <v>8220</v>
      </c>
      <c r="CA864" t="s">
        <v>8232</v>
      </c>
      <c r="CB864" t="s">
        <v>8226</v>
      </c>
      <c r="CC864" t="s">
        <v>8233</v>
      </c>
      <c r="CD864" t="s">
        <v>8228</v>
      </c>
      <c r="CI864">
        <v>47.715555559999999</v>
      </c>
      <c r="CJ864">
        <v>-102.25813889</v>
      </c>
      <c r="CN864" t="s">
        <v>135</v>
      </c>
      <c r="CO864" t="s">
        <v>153</v>
      </c>
      <c r="CV864" t="s">
        <v>154</v>
      </c>
      <c r="CW864" t="s">
        <v>8229</v>
      </c>
      <c r="CX864" t="s">
        <v>6653</v>
      </c>
      <c r="DC864" s="15"/>
      <c r="DH864" t="s">
        <v>146</v>
      </c>
    </row>
    <row r="865" spans="1:112" x14ac:dyDescent="0.25">
      <c r="A865" t="s">
        <v>8219</v>
      </c>
      <c r="B865" t="s">
        <v>8220</v>
      </c>
      <c r="C865" t="s">
        <v>8292</v>
      </c>
      <c r="D865" t="s">
        <v>124</v>
      </c>
      <c r="E865" t="s">
        <v>125</v>
      </c>
      <c r="G865" s="15">
        <v>42577</v>
      </c>
      <c r="H865" t="s">
        <v>1385</v>
      </c>
      <c r="I865" t="s">
        <v>1710</v>
      </c>
      <c r="J865" s="15"/>
      <c r="T865" t="s">
        <v>8222</v>
      </c>
      <c r="V865" t="s">
        <v>8246</v>
      </c>
      <c r="AA865" t="s">
        <v>8224</v>
      </c>
      <c r="AB865" t="s">
        <v>8219</v>
      </c>
      <c r="AC865" t="s">
        <v>8224</v>
      </c>
      <c r="AD865" t="s">
        <v>1407</v>
      </c>
      <c r="AE865" t="s">
        <v>1544</v>
      </c>
      <c r="AF865" t="s">
        <v>137</v>
      </c>
      <c r="AG865" t="s">
        <v>138</v>
      </c>
      <c r="AI865" t="s">
        <v>139</v>
      </c>
      <c r="AK865" t="s">
        <v>140</v>
      </c>
      <c r="AM865" t="s">
        <v>141</v>
      </c>
      <c r="AZ865" t="s">
        <v>2762</v>
      </c>
      <c r="BA865" t="s">
        <v>1208</v>
      </c>
      <c r="BB865" t="s">
        <v>2763</v>
      </c>
      <c r="BC865" t="s">
        <v>2764</v>
      </c>
      <c r="BD865" t="s">
        <v>5656</v>
      </c>
      <c r="BE865" s="15">
        <v>42584</v>
      </c>
      <c r="BG865" t="s">
        <v>145</v>
      </c>
      <c r="BH865">
        <v>0.25</v>
      </c>
      <c r="BI865" t="s">
        <v>139</v>
      </c>
      <c r="BJ865" s="15"/>
      <c r="BK865" t="s">
        <v>146</v>
      </c>
      <c r="BL865">
        <v>6</v>
      </c>
      <c r="BM865" s="16">
        <v>42577.75</v>
      </c>
      <c r="BO865" s="16"/>
      <c r="BP865" t="s">
        <v>147</v>
      </c>
      <c r="BQ865" t="s">
        <v>147</v>
      </c>
      <c r="BS865">
        <v>0.25</v>
      </c>
      <c r="BT865" t="b">
        <v>0</v>
      </c>
      <c r="BV865">
        <v>0.25</v>
      </c>
      <c r="BW865">
        <v>0.125</v>
      </c>
      <c r="BX865" t="s">
        <v>1103</v>
      </c>
      <c r="BY865" t="s">
        <v>8219</v>
      </c>
      <c r="BZ865" t="s">
        <v>8220</v>
      </c>
      <c r="CA865" t="s">
        <v>8247</v>
      </c>
      <c r="CB865" t="s">
        <v>8226</v>
      </c>
      <c r="CC865" t="s">
        <v>8248</v>
      </c>
      <c r="CD865" t="s">
        <v>8228</v>
      </c>
      <c r="CI865">
        <v>48.108877999999997</v>
      </c>
      <c r="CJ865">
        <v>-103.716773</v>
      </c>
      <c r="CN865" t="s">
        <v>135</v>
      </c>
      <c r="CO865" t="s">
        <v>153</v>
      </c>
      <c r="CV865" t="s">
        <v>154</v>
      </c>
      <c r="CW865" t="s">
        <v>8229</v>
      </c>
      <c r="CX865" t="s">
        <v>3639</v>
      </c>
      <c r="DC865" s="15"/>
      <c r="DH865" t="s">
        <v>146</v>
      </c>
    </row>
    <row r="866" spans="1:112" x14ac:dyDescent="0.25">
      <c r="A866" t="s">
        <v>8219</v>
      </c>
      <c r="B866" t="s">
        <v>8220</v>
      </c>
      <c r="C866" t="s">
        <v>8291</v>
      </c>
      <c r="D866" t="s">
        <v>124</v>
      </c>
      <c r="E866" t="s">
        <v>125</v>
      </c>
      <c r="G866" s="15">
        <v>42577</v>
      </c>
      <c r="H866" t="s">
        <v>1385</v>
      </c>
      <c r="I866" t="s">
        <v>1710</v>
      </c>
      <c r="J866" s="15"/>
      <c r="T866" t="s">
        <v>8222</v>
      </c>
      <c r="V866" t="s">
        <v>8231</v>
      </c>
      <c r="AA866" t="s">
        <v>8224</v>
      </c>
      <c r="AB866" t="s">
        <v>8219</v>
      </c>
      <c r="AC866" t="s">
        <v>8224</v>
      </c>
      <c r="AD866" t="s">
        <v>1407</v>
      </c>
      <c r="AE866" t="s">
        <v>1544</v>
      </c>
      <c r="AF866" t="s">
        <v>137</v>
      </c>
      <c r="AG866" t="s">
        <v>138</v>
      </c>
      <c r="AI866" t="s">
        <v>139</v>
      </c>
      <c r="AK866" t="s">
        <v>140</v>
      </c>
      <c r="AM866" t="s">
        <v>141</v>
      </c>
      <c r="AZ866" t="s">
        <v>2762</v>
      </c>
      <c r="BA866" t="s">
        <v>1208</v>
      </c>
      <c r="BB866" t="s">
        <v>2763</v>
      </c>
      <c r="BC866" t="s">
        <v>2764</v>
      </c>
      <c r="BD866" t="s">
        <v>5656</v>
      </c>
      <c r="BE866" s="15">
        <v>42584</v>
      </c>
      <c r="BG866" t="s">
        <v>145</v>
      </c>
      <c r="BH866">
        <v>0.25</v>
      </c>
      <c r="BI866" t="s">
        <v>139</v>
      </c>
      <c r="BJ866" s="15"/>
      <c r="BK866" t="s">
        <v>146</v>
      </c>
      <c r="BL866">
        <v>6</v>
      </c>
      <c r="BM866" s="16">
        <v>42577.75</v>
      </c>
      <c r="BO866" s="16"/>
      <c r="BP866" t="s">
        <v>147</v>
      </c>
      <c r="BQ866" t="s">
        <v>147</v>
      </c>
      <c r="BS866">
        <v>0.25</v>
      </c>
      <c r="BT866" t="b">
        <v>0</v>
      </c>
      <c r="BV866">
        <v>0.25</v>
      </c>
      <c r="BW866">
        <v>0.125</v>
      </c>
      <c r="BX866" t="s">
        <v>1103</v>
      </c>
      <c r="BY866" t="s">
        <v>8219</v>
      </c>
      <c r="BZ866" t="s">
        <v>8220</v>
      </c>
      <c r="CA866" t="s">
        <v>8232</v>
      </c>
      <c r="CB866" t="s">
        <v>8226</v>
      </c>
      <c r="CC866" t="s">
        <v>8233</v>
      </c>
      <c r="CD866" t="s">
        <v>8228</v>
      </c>
      <c r="CI866">
        <v>47.715555559999999</v>
      </c>
      <c r="CJ866">
        <v>-102.25813889</v>
      </c>
      <c r="CN866" t="s">
        <v>135</v>
      </c>
      <c r="CO866" t="s">
        <v>153</v>
      </c>
      <c r="CV866" t="s">
        <v>154</v>
      </c>
      <c r="CW866" t="s">
        <v>8229</v>
      </c>
      <c r="CX866" t="s">
        <v>6653</v>
      </c>
      <c r="DC866" s="15"/>
      <c r="DH866" t="s">
        <v>146</v>
      </c>
    </row>
    <row r="867" spans="1:112" x14ac:dyDescent="0.25">
      <c r="A867" t="s">
        <v>8219</v>
      </c>
      <c r="B867" t="s">
        <v>8220</v>
      </c>
      <c r="C867" t="s">
        <v>8293</v>
      </c>
      <c r="D867" t="s">
        <v>124</v>
      </c>
      <c r="E867" t="s">
        <v>125</v>
      </c>
      <c r="G867" s="15">
        <v>42577</v>
      </c>
      <c r="H867" t="s">
        <v>1385</v>
      </c>
      <c r="I867" t="s">
        <v>1710</v>
      </c>
      <c r="J867" s="15"/>
      <c r="T867" t="s">
        <v>8222</v>
      </c>
      <c r="V867" t="s">
        <v>8239</v>
      </c>
      <c r="AA867" t="s">
        <v>8224</v>
      </c>
      <c r="AB867" t="s">
        <v>8219</v>
      </c>
      <c r="AC867" t="s">
        <v>8224</v>
      </c>
      <c r="AD867" t="s">
        <v>1407</v>
      </c>
      <c r="AE867" t="s">
        <v>1544</v>
      </c>
      <c r="AF867" t="s">
        <v>137</v>
      </c>
      <c r="AG867" t="s">
        <v>138</v>
      </c>
      <c r="AI867" t="s">
        <v>139</v>
      </c>
      <c r="AK867" t="s">
        <v>140</v>
      </c>
      <c r="AM867" t="s">
        <v>141</v>
      </c>
      <c r="AZ867" t="s">
        <v>2762</v>
      </c>
      <c r="BA867" t="s">
        <v>1208</v>
      </c>
      <c r="BB867" t="s">
        <v>2763</v>
      </c>
      <c r="BC867" t="s">
        <v>2764</v>
      </c>
      <c r="BD867" t="s">
        <v>5656</v>
      </c>
      <c r="BE867" s="15">
        <v>42584</v>
      </c>
      <c r="BG867" t="s">
        <v>145</v>
      </c>
      <c r="BH867">
        <v>0.25</v>
      </c>
      <c r="BI867" t="s">
        <v>139</v>
      </c>
      <c r="BJ867" s="15"/>
      <c r="BK867" t="s">
        <v>146</v>
      </c>
      <c r="BL867">
        <v>6</v>
      </c>
      <c r="BM867" s="16">
        <v>42577.75</v>
      </c>
      <c r="BO867" s="16"/>
      <c r="BP867" t="s">
        <v>147</v>
      </c>
      <c r="BQ867" t="s">
        <v>147</v>
      </c>
      <c r="BS867">
        <v>0.25</v>
      </c>
      <c r="BT867" t="b">
        <v>0</v>
      </c>
      <c r="BV867">
        <v>0.25</v>
      </c>
      <c r="BW867">
        <v>0.125</v>
      </c>
      <c r="BX867" t="s">
        <v>1103</v>
      </c>
      <c r="BY867" t="s">
        <v>8219</v>
      </c>
      <c r="BZ867" t="s">
        <v>8220</v>
      </c>
      <c r="CA867" t="s">
        <v>8240</v>
      </c>
      <c r="CB867" t="s">
        <v>8226</v>
      </c>
      <c r="CC867" t="s">
        <v>8233</v>
      </c>
      <c r="CD867" t="s">
        <v>8228</v>
      </c>
      <c r="CI867">
        <v>47.977638890000001</v>
      </c>
      <c r="CJ867">
        <v>-102.56369444000001</v>
      </c>
      <c r="CN867" t="s">
        <v>135</v>
      </c>
      <c r="CO867" t="s">
        <v>153</v>
      </c>
      <c r="CV867" t="s">
        <v>154</v>
      </c>
      <c r="CW867" t="s">
        <v>8229</v>
      </c>
      <c r="CX867" t="s">
        <v>3639</v>
      </c>
      <c r="DC867" s="15"/>
      <c r="DH867" t="s">
        <v>146</v>
      </c>
    </row>
    <row r="868" spans="1:112" x14ac:dyDescent="0.25">
      <c r="A868" t="s">
        <v>8219</v>
      </c>
      <c r="B868" t="s">
        <v>8220</v>
      </c>
      <c r="C868" t="s">
        <v>8287</v>
      </c>
      <c r="D868" t="s">
        <v>124</v>
      </c>
      <c r="E868" t="s">
        <v>125</v>
      </c>
      <c r="G868" s="15">
        <v>42577</v>
      </c>
      <c r="H868" t="s">
        <v>1385</v>
      </c>
      <c r="I868" t="s">
        <v>1710</v>
      </c>
      <c r="J868" s="15"/>
      <c r="T868" t="s">
        <v>8222</v>
      </c>
      <c r="V868" t="s">
        <v>8288</v>
      </c>
      <c r="AA868" t="s">
        <v>8224</v>
      </c>
      <c r="AB868" t="s">
        <v>8219</v>
      </c>
      <c r="AC868" t="s">
        <v>8224</v>
      </c>
      <c r="AD868" t="s">
        <v>1407</v>
      </c>
      <c r="AE868" t="s">
        <v>1544</v>
      </c>
      <c r="AF868" t="s">
        <v>137</v>
      </c>
      <c r="AG868" t="s">
        <v>138</v>
      </c>
      <c r="AI868" t="s">
        <v>139</v>
      </c>
      <c r="AK868" t="s">
        <v>140</v>
      </c>
      <c r="AM868" t="s">
        <v>141</v>
      </c>
      <c r="AZ868" t="s">
        <v>2762</v>
      </c>
      <c r="BA868" t="s">
        <v>1208</v>
      </c>
      <c r="BB868" t="s">
        <v>2763</v>
      </c>
      <c r="BC868" t="s">
        <v>2764</v>
      </c>
      <c r="BD868" t="s">
        <v>5656</v>
      </c>
      <c r="BE868" s="15">
        <v>42584</v>
      </c>
      <c r="BG868" t="s">
        <v>145</v>
      </c>
      <c r="BH868">
        <v>0.25</v>
      </c>
      <c r="BI868" t="s">
        <v>139</v>
      </c>
      <c r="BJ868" s="15"/>
      <c r="BK868" t="s">
        <v>146</v>
      </c>
      <c r="BL868">
        <v>6</v>
      </c>
      <c r="BM868" s="16">
        <v>42577.75</v>
      </c>
      <c r="BO868" s="16"/>
      <c r="BP868" t="s">
        <v>147</v>
      </c>
      <c r="BQ868" t="s">
        <v>147</v>
      </c>
      <c r="BS868">
        <v>0.25</v>
      </c>
      <c r="BT868" t="b">
        <v>0</v>
      </c>
      <c r="BV868">
        <v>0.25</v>
      </c>
      <c r="BW868">
        <v>0.125</v>
      </c>
      <c r="BX868" t="s">
        <v>1103</v>
      </c>
      <c r="BY868" t="s">
        <v>8219</v>
      </c>
      <c r="BZ868" t="s">
        <v>8220</v>
      </c>
      <c r="CA868" t="s">
        <v>8289</v>
      </c>
      <c r="CB868" t="s">
        <v>8226</v>
      </c>
      <c r="CC868" t="s">
        <v>8290</v>
      </c>
      <c r="CD868" t="s">
        <v>8228</v>
      </c>
      <c r="CI868">
        <v>48.140972222199998</v>
      </c>
      <c r="CJ868">
        <v>-103.13127777779999</v>
      </c>
      <c r="CN868" t="s">
        <v>135</v>
      </c>
      <c r="CO868" t="s">
        <v>153</v>
      </c>
      <c r="CV868" t="s">
        <v>154</v>
      </c>
      <c r="CW868" t="s">
        <v>8229</v>
      </c>
      <c r="CX868" t="s">
        <v>3639</v>
      </c>
      <c r="DC868" s="15"/>
      <c r="DH868" t="s">
        <v>146</v>
      </c>
    </row>
    <row r="869" spans="1:112" x14ac:dyDescent="0.25">
      <c r="A869" t="s">
        <v>8219</v>
      </c>
      <c r="B869" t="s">
        <v>8220</v>
      </c>
      <c r="C869" t="s">
        <v>8292</v>
      </c>
      <c r="D869" t="s">
        <v>124</v>
      </c>
      <c r="E869" t="s">
        <v>125</v>
      </c>
      <c r="G869" s="15">
        <v>42577</v>
      </c>
      <c r="H869" t="s">
        <v>1385</v>
      </c>
      <c r="I869" t="s">
        <v>1710</v>
      </c>
      <c r="J869" s="15"/>
      <c r="T869" t="s">
        <v>8222</v>
      </c>
      <c r="V869" t="s">
        <v>8246</v>
      </c>
      <c r="AA869" t="s">
        <v>8224</v>
      </c>
      <c r="AB869" t="s">
        <v>8219</v>
      </c>
      <c r="AC869" t="s">
        <v>8224</v>
      </c>
      <c r="AD869" t="s">
        <v>1407</v>
      </c>
      <c r="AE869" t="s">
        <v>1544</v>
      </c>
      <c r="AF869" t="s">
        <v>137</v>
      </c>
      <c r="AG869" t="s">
        <v>138</v>
      </c>
      <c r="AI869" t="s">
        <v>139</v>
      </c>
      <c r="AK869" t="s">
        <v>140</v>
      </c>
      <c r="AM869" t="s">
        <v>141</v>
      </c>
      <c r="AZ869" t="s">
        <v>2762</v>
      </c>
      <c r="BA869" t="s">
        <v>1208</v>
      </c>
      <c r="BB869" t="s">
        <v>2763</v>
      </c>
      <c r="BC869" t="s">
        <v>2764</v>
      </c>
      <c r="BD869" t="s">
        <v>5656</v>
      </c>
      <c r="BE869" s="15">
        <v>42584</v>
      </c>
      <c r="BG869" t="s">
        <v>145</v>
      </c>
      <c r="BH869">
        <v>0.25</v>
      </c>
      <c r="BI869" t="s">
        <v>139</v>
      </c>
      <c r="BJ869" s="15"/>
      <c r="BK869" t="s">
        <v>146</v>
      </c>
      <c r="BL869">
        <v>6</v>
      </c>
      <c r="BM869" s="16">
        <v>42577.75</v>
      </c>
      <c r="BO869" s="16"/>
      <c r="BP869" t="s">
        <v>147</v>
      </c>
      <c r="BQ869" t="s">
        <v>147</v>
      </c>
      <c r="BS869">
        <v>0.25</v>
      </c>
      <c r="BT869" t="b">
        <v>0</v>
      </c>
      <c r="BV869">
        <v>0.25</v>
      </c>
      <c r="BW869">
        <v>0.125</v>
      </c>
      <c r="BX869" t="s">
        <v>1103</v>
      </c>
      <c r="BY869" t="s">
        <v>8219</v>
      </c>
      <c r="BZ869" t="s">
        <v>8220</v>
      </c>
      <c r="CA869" t="s">
        <v>8247</v>
      </c>
      <c r="CB869" t="s">
        <v>8226</v>
      </c>
      <c r="CC869" t="s">
        <v>8248</v>
      </c>
      <c r="CD869" t="s">
        <v>8228</v>
      </c>
      <c r="CI869">
        <v>48.108877999999997</v>
      </c>
      <c r="CJ869">
        <v>-103.716773</v>
      </c>
      <c r="CN869" t="s">
        <v>135</v>
      </c>
      <c r="CO869" t="s">
        <v>153</v>
      </c>
      <c r="CV869" t="s">
        <v>154</v>
      </c>
      <c r="CW869" t="s">
        <v>8229</v>
      </c>
      <c r="CX869" t="s">
        <v>3639</v>
      </c>
      <c r="DC869" s="15"/>
      <c r="DH869" t="s">
        <v>146</v>
      </c>
    </row>
    <row r="870" spans="1:112" x14ac:dyDescent="0.25">
      <c r="A870" t="s">
        <v>8219</v>
      </c>
      <c r="B870" t="s">
        <v>8220</v>
      </c>
      <c r="C870" t="s">
        <v>8293</v>
      </c>
      <c r="D870" t="s">
        <v>124</v>
      </c>
      <c r="E870" t="s">
        <v>125</v>
      </c>
      <c r="G870" s="15">
        <v>42577</v>
      </c>
      <c r="H870" t="s">
        <v>1385</v>
      </c>
      <c r="I870" t="s">
        <v>1710</v>
      </c>
      <c r="J870" s="15"/>
      <c r="T870" t="s">
        <v>8222</v>
      </c>
      <c r="V870" t="s">
        <v>8239</v>
      </c>
      <c r="AA870" t="s">
        <v>8224</v>
      </c>
      <c r="AB870" t="s">
        <v>8219</v>
      </c>
      <c r="AC870" t="s">
        <v>8224</v>
      </c>
      <c r="AD870" t="s">
        <v>1407</v>
      </c>
      <c r="AE870" t="s">
        <v>1544</v>
      </c>
      <c r="AF870" t="s">
        <v>137</v>
      </c>
      <c r="AG870" t="s">
        <v>138</v>
      </c>
      <c r="AI870" t="s">
        <v>139</v>
      </c>
      <c r="AK870" t="s">
        <v>140</v>
      </c>
      <c r="AM870" t="s">
        <v>141</v>
      </c>
      <c r="AZ870" t="s">
        <v>2762</v>
      </c>
      <c r="BA870" t="s">
        <v>1208</v>
      </c>
      <c r="BB870" t="s">
        <v>2763</v>
      </c>
      <c r="BC870" t="s">
        <v>2764</v>
      </c>
      <c r="BD870" t="s">
        <v>5656</v>
      </c>
      <c r="BE870" s="15">
        <v>42584</v>
      </c>
      <c r="BG870" t="s">
        <v>145</v>
      </c>
      <c r="BH870">
        <v>0.25</v>
      </c>
      <c r="BI870" t="s">
        <v>139</v>
      </c>
      <c r="BJ870" s="15"/>
      <c r="BK870" t="s">
        <v>146</v>
      </c>
      <c r="BL870">
        <v>6</v>
      </c>
      <c r="BM870" s="16">
        <v>42577.75</v>
      </c>
      <c r="BO870" s="16"/>
      <c r="BP870" t="s">
        <v>147</v>
      </c>
      <c r="BQ870" t="s">
        <v>147</v>
      </c>
      <c r="BS870">
        <v>0.25</v>
      </c>
      <c r="BT870" t="b">
        <v>0</v>
      </c>
      <c r="BV870">
        <v>0.25</v>
      </c>
      <c r="BW870">
        <v>0.125</v>
      </c>
      <c r="BX870" t="s">
        <v>1103</v>
      </c>
      <c r="BY870" t="s">
        <v>8219</v>
      </c>
      <c r="BZ870" t="s">
        <v>8220</v>
      </c>
      <c r="CA870" t="s">
        <v>8240</v>
      </c>
      <c r="CB870" t="s">
        <v>8226</v>
      </c>
      <c r="CC870" t="s">
        <v>8233</v>
      </c>
      <c r="CD870" t="s">
        <v>8228</v>
      </c>
      <c r="CI870">
        <v>47.977638890000001</v>
      </c>
      <c r="CJ870">
        <v>-102.56369444000001</v>
      </c>
      <c r="CN870" t="s">
        <v>135</v>
      </c>
      <c r="CO870" t="s">
        <v>153</v>
      </c>
      <c r="CV870" t="s">
        <v>154</v>
      </c>
      <c r="CW870" t="s">
        <v>8229</v>
      </c>
      <c r="CX870" t="s">
        <v>3639</v>
      </c>
      <c r="DC870" s="15"/>
      <c r="DH870" t="s">
        <v>146</v>
      </c>
    </row>
    <row r="871" spans="1:112" x14ac:dyDescent="0.25">
      <c r="A871" t="s">
        <v>8219</v>
      </c>
      <c r="B871" t="s">
        <v>8220</v>
      </c>
      <c r="C871" t="s">
        <v>8294</v>
      </c>
      <c r="D871" t="s">
        <v>124</v>
      </c>
      <c r="E871" t="s">
        <v>125</v>
      </c>
      <c r="G871" s="15">
        <v>42604</v>
      </c>
      <c r="H871" t="s">
        <v>5624</v>
      </c>
      <c r="I871" t="s">
        <v>1710</v>
      </c>
      <c r="J871" s="15"/>
      <c r="T871" t="s">
        <v>281</v>
      </c>
      <c r="V871" t="s">
        <v>8264</v>
      </c>
      <c r="AA871" t="s">
        <v>8224</v>
      </c>
      <c r="AB871" t="s">
        <v>8219</v>
      </c>
      <c r="AC871" t="s">
        <v>8224</v>
      </c>
      <c r="AD871" t="s">
        <v>1407</v>
      </c>
      <c r="AE871" t="s">
        <v>1544</v>
      </c>
      <c r="AF871" t="s">
        <v>137</v>
      </c>
      <c r="AG871" t="s">
        <v>138</v>
      </c>
      <c r="AI871" t="s">
        <v>139</v>
      </c>
      <c r="AK871" t="s">
        <v>140</v>
      </c>
      <c r="AM871" t="s">
        <v>141</v>
      </c>
      <c r="AZ871" t="s">
        <v>2762</v>
      </c>
      <c r="BA871" t="s">
        <v>1208</v>
      </c>
      <c r="BB871" t="s">
        <v>2763</v>
      </c>
      <c r="BC871" t="s">
        <v>2764</v>
      </c>
      <c r="BD871" t="s">
        <v>5656</v>
      </c>
      <c r="BE871" s="15">
        <v>42615</v>
      </c>
      <c r="BG871" t="s">
        <v>145</v>
      </c>
      <c r="BH871">
        <v>0.25</v>
      </c>
      <c r="BI871" t="s">
        <v>139</v>
      </c>
      <c r="BJ871" s="15"/>
      <c r="BK871" t="s">
        <v>146</v>
      </c>
      <c r="BL871">
        <v>6</v>
      </c>
      <c r="BM871" s="16">
        <v>42605</v>
      </c>
      <c r="BO871" s="16"/>
      <c r="BP871" t="s">
        <v>147</v>
      </c>
      <c r="BQ871" t="s">
        <v>147</v>
      </c>
      <c r="BS871">
        <v>0.25</v>
      </c>
      <c r="BT871" t="b">
        <v>0</v>
      </c>
      <c r="BV871">
        <v>0.25</v>
      </c>
      <c r="BW871">
        <v>0.125</v>
      </c>
      <c r="BX871" t="s">
        <v>1103</v>
      </c>
      <c r="BY871" t="s">
        <v>8219</v>
      </c>
      <c r="BZ871" t="s">
        <v>8220</v>
      </c>
      <c r="CA871" t="s">
        <v>8265</v>
      </c>
      <c r="CB871" t="s">
        <v>6448</v>
      </c>
      <c r="CD871" t="s">
        <v>8228</v>
      </c>
      <c r="CI871">
        <v>47.787222219999997</v>
      </c>
      <c r="CJ871">
        <v>-102.768056</v>
      </c>
      <c r="CN871" t="s">
        <v>1971</v>
      </c>
      <c r="CO871" t="s">
        <v>8075</v>
      </c>
      <c r="CV871" t="s">
        <v>154</v>
      </c>
      <c r="CW871" t="s">
        <v>8229</v>
      </c>
      <c r="CX871" t="s">
        <v>3639</v>
      </c>
      <c r="DC871" s="15"/>
      <c r="DH871" t="s">
        <v>146</v>
      </c>
    </row>
    <row r="872" spans="1:112" x14ac:dyDescent="0.25">
      <c r="A872" t="s">
        <v>8219</v>
      </c>
      <c r="B872" t="s">
        <v>8220</v>
      </c>
      <c r="C872" t="s">
        <v>8295</v>
      </c>
      <c r="D872" t="s">
        <v>124</v>
      </c>
      <c r="E872" t="s">
        <v>125</v>
      </c>
      <c r="G872" s="15">
        <v>42604</v>
      </c>
      <c r="H872" t="s">
        <v>5624</v>
      </c>
      <c r="I872" t="s">
        <v>1710</v>
      </c>
      <c r="J872" s="15"/>
      <c r="T872" t="s">
        <v>281</v>
      </c>
      <c r="V872" t="s">
        <v>8273</v>
      </c>
      <c r="AA872" t="s">
        <v>8224</v>
      </c>
      <c r="AB872" t="s">
        <v>8219</v>
      </c>
      <c r="AC872" t="s">
        <v>8224</v>
      </c>
      <c r="AD872" t="s">
        <v>1407</v>
      </c>
      <c r="AE872" t="s">
        <v>1544</v>
      </c>
      <c r="AF872" t="s">
        <v>137</v>
      </c>
      <c r="AG872" t="s">
        <v>138</v>
      </c>
      <c r="AI872" t="s">
        <v>139</v>
      </c>
      <c r="AK872" t="s">
        <v>140</v>
      </c>
      <c r="AM872" t="s">
        <v>141</v>
      </c>
      <c r="AZ872" t="s">
        <v>2762</v>
      </c>
      <c r="BA872" t="s">
        <v>1208</v>
      </c>
      <c r="BB872" t="s">
        <v>2763</v>
      </c>
      <c r="BC872" t="s">
        <v>2764</v>
      </c>
      <c r="BD872" t="s">
        <v>5656</v>
      </c>
      <c r="BE872" s="15">
        <v>42615</v>
      </c>
      <c r="BG872" t="s">
        <v>145</v>
      </c>
      <c r="BH872">
        <v>0.25</v>
      </c>
      <c r="BI872" t="s">
        <v>139</v>
      </c>
      <c r="BJ872" s="15"/>
      <c r="BK872" t="s">
        <v>146</v>
      </c>
      <c r="BL872">
        <v>6</v>
      </c>
      <c r="BM872" s="16">
        <v>42605</v>
      </c>
      <c r="BO872" s="16"/>
      <c r="BP872" t="s">
        <v>147</v>
      </c>
      <c r="BQ872" t="s">
        <v>147</v>
      </c>
      <c r="BS872">
        <v>0.25</v>
      </c>
      <c r="BT872" t="b">
        <v>0</v>
      </c>
      <c r="BV872">
        <v>0.25</v>
      </c>
      <c r="BW872">
        <v>0.125</v>
      </c>
      <c r="BX872" t="s">
        <v>1103</v>
      </c>
      <c r="BY872" t="s">
        <v>8219</v>
      </c>
      <c r="BZ872" t="s">
        <v>8220</v>
      </c>
      <c r="CA872" t="s">
        <v>8274</v>
      </c>
      <c r="CB872" t="s">
        <v>6448</v>
      </c>
      <c r="CD872" t="s">
        <v>8275</v>
      </c>
      <c r="CI872">
        <v>47.640833333300002</v>
      </c>
      <c r="CJ872">
        <v>-102.51111111110001</v>
      </c>
      <c r="CN872" t="s">
        <v>1971</v>
      </c>
      <c r="CO872" t="s">
        <v>8075</v>
      </c>
      <c r="CV872" t="s">
        <v>154</v>
      </c>
      <c r="CW872" t="s">
        <v>8229</v>
      </c>
      <c r="CX872" t="s">
        <v>167</v>
      </c>
      <c r="DC872" s="15"/>
      <c r="DH872" t="s">
        <v>146</v>
      </c>
    </row>
    <row r="873" spans="1:112" x14ac:dyDescent="0.25">
      <c r="A873" t="s">
        <v>8219</v>
      </c>
      <c r="B873" t="s">
        <v>8220</v>
      </c>
      <c r="C873" t="s">
        <v>8294</v>
      </c>
      <c r="D873" t="s">
        <v>124</v>
      </c>
      <c r="E873" t="s">
        <v>125</v>
      </c>
      <c r="G873" s="15">
        <v>42604</v>
      </c>
      <c r="H873" t="s">
        <v>5624</v>
      </c>
      <c r="I873" t="s">
        <v>1710</v>
      </c>
      <c r="J873" s="15"/>
      <c r="T873" t="s">
        <v>281</v>
      </c>
      <c r="V873" t="s">
        <v>8264</v>
      </c>
      <c r="AA873" t="s">
        <v>8224</v>
      </c>
      <c r="AB873" t="s">
        <v>8219</v>
      </c>
      <c r="AC873" t="s">
        <v>8224</v>
      </c>
      <c r="AD873" t="s">
        <v>1407</v>
      </c>
      <c r="AE873" t="s">
        <v>1544</v>
      </c>
      <c r="AF873" t="s">
        <v>137</v>
      </c>
      <c r="AG873" t="s">
        <v>138</v>
      </c>
      <c r="AI873" t="s">
        <v>139</v>
      </c>
      <c r="AK873" t="s">
        <v>140</v>
      </c>
      <c r="AM873" t="s">
        <v>141</v>
      </c>
      <c r="AZ873" t="s">
        <v>2762</v>
      </c>
      <c r="BA873" t="s">
        <v>1208</v>
      </c>
      <c r="BB873" t="s">
        <v>2763</v>
      </c>
      <c r="BC873" t="s">
        <v>2764</v>
      </c>
      <c r="BD873" t="s">
        <v>5656</v>
      </c>
      <c r="BE873" s="15">
        <v>42615</v>
      </c>
      <c r="BG873" t="s">
        <v>145</v>
      </c>
      <c r="BH873">
        <v>0.25</v>
      </c>
      <c r="BI873" t="s">
        <v>139</v>
      </c>
      <c r="BJ873" s="15"/>
      <c r="BK873" t="s">
        <v>146</v>
      </c>
      <c r="BL873">
        <v>6</v>
      </c>
      <c r="BM873" s="16">
        <v>42605</v>
      </c>
      <c r="BO873" s="16"/>
      <c r="BP873" t="s">
        <v>147</v>
      </c>
      <c r="BQ873" t="s">
        <v>147</v>
      </c>
      <c r="BS873">
        <v>0.25</v>
      </c>
      <c r="BT873" t="b">
        <v>0</v>
      </c>
      <c r="BV873">
        <v>0.25</v>
      </c>
      <c r="BW873">
        <v>0.125</v>
      </c>
      <c r="BX873" t="s">
        <v>1103</v>
      </c>
      <c r="BY873" t="s">
        <v>8219</v>
      </c>
      <c r="BZ873" t="s">
        <v>8220</v>
      </c>
      <c r="CA873" t="s">
        <v>8265</v>
      </c>
      <c r="CB873" t="s">
        <v>6448</v>
      </c>
      <c r="CD873" t="s">
        <v>8228</v>
      </c>
      <c r="CI873">
        <v>47.787222219999997</v>
      </c>
      <c r="CJ873">
        <v>-102.768056</v>
      </c>
      <c r="CN873" t="s">
        <v>1971</v>
      </c>
      <c r="CO873" t="s">
        <v>8075</v>
      </c>
      <c r="CV873" t="s">
        <v>154</v>
      </c>
      <c r="CW873" t="s">
        <v>8229</v>
      </c>
      <c r="CX873" t="s">
        <v>3639</v>
      </c>
      <c r="DC873" s="15"/>
      <c r="DH873" t="s">
        <v>146</v>
      </c>
    </row>
    <row r="874" spans="1:112" x14ac:dyDescent="0.25">
      <c r="A874" t="s">
        <v>8219</v>
      </c>
      <c r="B874" t="s">
        <v>8220</v>
      </c>
      <c r="C874" t="s">
        <v>8295</v>
      </c>
      <c r="D874" t="s">
        <v>124</v>
      </c>
      <c r="E874" t="s">
        <v>125</v>
      </c>
      <c r="G874" s="15">
        <v>42604</v>
      </c>
      <c r="H874" t="s">
        <v>5624</v>
      </c>
      <c r="I874" t="s">
        <v>1710</v>
      </c>
      <c r="J874" s="15"/>
      <c r="T874" t="s">
        <v>281</v>
      </c>
      <c r="V874" t="s">
        <v>8273</v>
      </c>
      <c r="AA874" t="s">
        <v>8224</v>
      </c>
      <c r="AB874" t="s">
        <v>8219</v>
      </c>
      <c r="AC874" t="s">
        <v>8224</v>
      </c>
      <c r="AD874" t="s">
        <v>1407</v>
      </c>
      <c r="AE874" t="s">
        <v>1544</v>
      </c>
      <c r="AF874" t="s">
        <v>137</v>
      </c>
      <c r="AG874" t="s">
        <v>138</v>
      </c>
      <c r="AI874" t="s">
        <v>139</v>
      </c>
      <c r="AK874" t="s">
        <v>140</v>
      </c>
      <c r="AM874" t="s">
        <v>141</v>
      </c>
      <c r="AZ874" t="s">
        <v>2762</v>
      </c>
      <c r="BA874" t="s">
        <v>1208</v>
      </c>
      <c r="BB874" t="s">
        <v>2763</v>
      </c>
      <c r="BC874" t="s">
        <v>2764</v>
      </c>
      <c r="BD874" t="s">
        <v>5656</v>
      </c>
      <c r="BE874" s="15">
        <v>42615</v>
      </c>
      <c r="BG874" t="s">
        <v>145</v>
      </c>
      <c r="BH874">
        <v>0.25</v>
      </c>
      <c r="BI874" t="s">
        <v>139</v>
      </c>
      <c r="BJ874" s="15"/>
      <c r="BK874" t="s">
        <v>146</v>
      </c>
      <c r="BL874">
        <v>6</v>
      </c>
      <c r="BM874" s="16">
        <v>42605</v>
      </c>
      <c r="BO874" s="16"/>
      <c r="BP874" t="s">
        <v>147</v>
      </c>
      <c r="BQ874" t="s">
        <v>147</v>
      </c>
      <c r="BS874">
        <v>0.25</v>
      </c>
      <c r="BT874" t="b">
        <v>0</v>
      </c>
      <c r="BV874">
        <v>0.25</v>
      </c>
      <c r="BW874">
        <v>0.125</v>
      </c>
      <c r="BX874" t="s">
        <v>1103</v>
      </c>
      <c r="BY874" t="s">
        <v>8219</v>
      </c>
      <c r="BZ874" t="s">
        <v>8220</v>
      </c>
      <c r="CA874" t="s">
        <v>8274</v>
      </c>
      <c r="CB874" t="s">
        <v>6448</v>
      </c>
      <c r="CD874" t="s">
        <v>8275</v>
      </c>
      <c r="CI874">
        <v>47.640833333300002</v>
      </c>
      <c r="CJ874">
        <v>-102.51111111110001</v>
      </c>
      <c r="CN874" t="s">
        <v>1971</v>
      </c>
      <c r="CO874" t="s">
        <v>8075</v>
      </c>
      <c r="CV874" t="s">
        <v>154</v>
      </c>
      <c r="CW874" t="s">
        <v>8229</v>
      </c>
      <c r="CX874" t="s">
        <v>167</v>
      </c>
      <c r="DC874" s="15"/>
      <c r="DH874" t="s">
        <v>146</v>
      </c>
    </row>
    <row r="875" spans="1:112" x14ac:dyDescent="0.25">
      <c r="A875" t="s">
        <v>8219</v>
      </c>
      <c r="B875" t="s">
        <v>8220</v>
      </c>
      <c r="C875" t="s">
        <v>8296</v>
      </c>
      <c r="D875" t="s">
        <v>124</v>
      </c>
      <c r="E875" t="s">
        <v>125</v>
      </c>
      <c r="G875" s="15">
        <v>42604</v>
      </c>
      <c r="H875" t="s">
        <v>5624</v>
      </c>
      <c r="I875" t="s">
        <v>1710</v>
      </c>
      <c r="J875" s="15"/>
      <c r="T875" t="s">
        <v>281</v>
      </c>
      <c r="V875" t="s">
        <v>8277</v>
      </c>
      <c r="AA875" t="s">
        <v>8224</v>
      </c>
      <c r="AB875" t="s">
        <v>8219</v>
      </c>
      <c r="AC875" t="s">
        <v>8224</v>
      </c>
      <c r="AD875" t="s">
        <v>1407</v>
      </c>
      <c r="AE875" t="s">
        <v>1544</v>
      </c>
      <c r="AF875" t="s">
        <v>137</v>
      </c>
      <c r="AG875" t="s">
        <v>138</v>
      </c>
      <c r="AI875" t="s">
        <v>139</v>
      </c>
      <c r="AK875" t="s">
        <v>140</v>
      </c>
      <c r="AM875" t="s">
        <v>141</v>
      </c>
      <c r="AZ875" t="s">
        <v>2762</v>
      </c>
      <c r="BA875" t="s">
        <v>1208</v>
      </c>
      <c r="BB875" t="s">
        <v>2763</v>
      </c>
      <c r="BC875" t="s">
        <v>2764</v>
      </c>
      <c r="BD875" t="s">
        <v>5656</v>
      </c>
      <c r="BE875" s="15">
        <v>42615</v>
      </c>
      <c r="BG875" t="s">
        <v>145</v>
      </c>
      <c r="BH875">
        <v>0.25</v>
      </c>
      <c r="BI875" t="s">
        <v>139</v>
      </c>
      <c r="BJ875" s="15"/>
      <c r="BK875" t="s">
        <v>146</v>
      </c>
      <c r="BL875">
        <v>6</v>
      </c>
      <c r="BM875" s="16">
        <v>42605</v>
      </c>
      <c r="BO875" s="16"/>
      <c r="BP875" t="s">
        <v>147</v>
      </c>
      <c r="BQ875" t="s">
        <v>147</v>
      </c>
      <c r="BS875">
        <v>0.25</v>
      </c>
      <c r="BT875" t="b">
        <v>0</v>
      </c>
      <c r="BV875">
        <v>0.25</v>
      </c>
      <c r="BW875">
        <v>0.125</v>
      </c>
      <c r="BX875" t="s">
        <v>1103</v>
      </c>
      <c r="BY875" t="s">
        <v>8219</v>
      </c>
      <c r="BZ875" t="s">
        <v>8220</v>
      </c>
      <c r="CA875" t="s">
        <v>8278</v>
      </c>
      <c r="CB875" t="s">
        <v>6448</v>
      </c>
      <c r="CD875" t="s">
        <v>8275</v>
      </c>
      <c r="CI875">
        <v>47.6</v>
      </c>
      <c r="CJ875">
        <v>-102.51055556</v>
      </c>
      <c r="CN875" t="s">
        <v>1971</v>
      </c>
      <c r="CO875" t="s">
        <v>8075</v>
      </c>
      <c r="CV875" t="s">
        <v>154</v>
      </c>
      <c r="CW875" t="s">
        <v>8229</v>
      </c>
      <c r="CX875" t="s">
        <v>167</v>
      </c>
      <c r="DC875" s="15"/>
      <c r="DH875" t="s">
        <v>146</v>
      </c>
    </row>
    <row r="876" spans="1:112" x14ac:dyDescent="0.25">
      <c r="A876" t="s">
        <v>8219</v>
      </c>
      <c r="B876" t="s">
        <v>8220</v>
      </c>
      <c r="C876" t="s">
        <v>8296</v>
      </c>
      <c r="D876" t="s">
        <v>124</v>
      </c>
      <c r="E876" t="s">
        <v>125</v>
      </c>
      <c r="G876" s="15">
        <v>42604</v>
      </c>
      <c r="H876" t="s">
        <v>5624</v>
      </c>
      <c r="I876" t="s">
        <v>1710</v>
      </c>
      <c r="J876" s="15"/>
      <c r="T876" t="s">
        <v>281</v>
      </c>
      <c r="V876" t="s">
        <v>8277</v>
      </c>
      <c r="AA876" t="s">
        <v>8224</v>
      </c>
      <c r="AB876" t="s">
        <v>8219</v>
      </c>
      <c r="AC876" t="s">
        <v>8224</v>
      </c>
      <c r="AD876" t="s">
        <v>1407</v>
      </c>
      <c r="AE876" t="s">
        <v>1544</v>
      </c>
      <c r="AF876" t="s">
        <v>137</v>
      </c>
      <c r="AG876" t="s">
        <v>138</v>
      </c>
      <c r="AI876" t="s">
        <v>139</v>
      </c>
      <c r="AK876" t="s">
        <v>140</v>
      </c>
      <c r="AM876" t="s">
        <v>141</v>
      </c>
      <c r="AZ876" t="s">
        <v>2762</v>
      </c>
      <c r="BA876" t="s">
        <v>1208</v>
      </c>
      <c r="BB876" t="s">
        <v>2763</v>
      </c>
      <c r="BC876" t="s">
        <v>2764</v>
      </c>
      <c r="BD876" t="s">
        <v>5656</v>
      </c>
      <c r="BE876" s="15">
        <v>42615</v>
      </c>
      <c r="BG876" t="s">
        <v>145</v>
      </c>
      <c r="BH876">
        <v>0.25</v>
      </c>
      <c r="BI876" t="s">
        <v>139</v>
      </c>
      <c r="BJ876" s="15"/>
      <c r="BK876" t="s">
        <v>146</v>
      </c>
      <c r="BL876">
        <v>6</v>
      </c>
      <c r="BM876" s="16">
        <v>42605</v>
      </c>
      <c r="BO876" s="16"/>
      <c r="BP876" t="s">
        <v>147</v>
      </c>
      <c r="BQ876" t="s">
        <v>147</v>
      </c>
      <c r="BS876">
        <v>0.25</v>
      </c>
      <c r="BT876" t="b">
        <v>0</v>
      </c>
      <c r="BV876">
        <v>0.25</v>
      </c>
      <c r="BW876">
        <v>0.125</v>
      </c>
      <c r="BX876" t="s">
        <v>1103</v>
      </c>
      <c r="BY876" t="s">
        <v>8219</v>
      </c>
      <c r="BZ876" t="s">
        <v>8220</v>
      </c>
      <c r="CA876" t="s">
        <v>8278</v>
      </c>
      <c r="CB876" t="s">
        <v>6448</v>
      </c>
      <c r="CD876" t="s">
        <v>8275</v>
      </c>
      <c r="CI876">
        <v>47.6</v>
      </c>
      <c r="CJ876">
        <v>-102.51055556</v>
      </c>
      <c r="CN876" t="s">
        <v>1971</v>
      </c>
      <c r="CO876" t="s">
        <v>8075</v>
      </c>
      <c r="CV876" t="s">
        <v>154</v>
      </c>
      <c r="CW876" t="s">
        <v>8229</v>
      </c>
      <c r="CX876" t="s">
        <v>167</v>
      </c>
      <c r="DC876" s="15"/>
      <c r="DH876" t="s">
        <v>146</v>
      </c>
    </row>
    <row r="877" spans="1:112" x14ac:dyDescent="0.25">
      <c r="A877" t="s">
        <v>8219</v>
      </c>
      <c r="B877" t="s">
        <v>8220</v>
      </c>
      <c r="C877" t="s">
        <v>8297</v>
      </c>
      <c r="D877" t="s">
        <v>124</v>
      </c>
      <c r="E877" t="s">
        <v>125</v>
      </c>
      <c r="G877" s="15">
        <v>42605</v>
      </c>
      <c r="H877" t="s">
        <v>1236</v>
      </c>
      <c r="I877" t="s">
        <v>1710</v>
      </c>
      <c r="J877" s="15"/>
      <c r="T877" t="s">
        <v>281</v>
      </c>
      <c r="V877" t="s">
        <v>8267</v>
      </c>
      <c r="AA877" t="s">
        <v>8224</v>
      </c>
      <c r="AB877" t="s">
        <v>8219</v>
      </c>
      <c r="AC877" t="s">
        <v>8224</v>
      </c>
      <c r="AD877" t="s">
        <v>1407</v>
      </c>
      <c r="AE877" t="s">
        <v>1544</v>
      </c>
      <c r="AF877" t="s">
        <v>137</v>
      </c>
      <c r="AG877" t="s">
        <v>138</v>
      </c>
      <c r="AI877" t="s">
        <v>139</v>
      </c>
      <c r="AK877" t="s">
        <v>140</v>
      </c>
      <c r="AM877" t="s">
        <v>141</v>
      </c>
      <c r="AZ877" t="s">
        <v>2762</v>
      </c>
      <c r="BA877" t="s">
        <v>1208</v>
      </c>
      <c r="BB877" t="s">
        <v>2763</v>
      </c>
      <c r="BC877" t="s">
        <v>2764</v>
      </c>
      <c r="BD877" t="s">
        <v>5656</v>
      </c>
      <c r="BE877" s="15">
        <v>42621</v>
      </c>
      <c r="BG877" t="s">
        <v>145</v>
      </c>
      <c r="BH877">
        <v>0.25</v>
      </c>
      <c r="BI877" t="s">
        <v>139</v>
      </c>
      <c r="BJ877" s="15"/>
      <c r="BK877" t="s">
        <v>146</v>
      </c>
      <c r="BL877">
        <v>6</v>
      </c>
      <c r="BM877" s="16">
        <v>42605.625</v>
      </c>
      <c r="BO877" s="16"/>
      <c r="BP877" t="s">
        <v>147</v>
      </c>
      <c r="BQ877" t="s">
        <v>147</v>
      </c>
      <c r="BS877">
        <v>0.25</v>
      </c>
      <c r="BT877" t="b">
        <v>0</v>
      </c>
      <c r="BV877">
        <v>0.25</v>
      </c>
      <c r="BW877">
        <v>0.125</v>
      </c>
      <c r="BX877" t="s">
        <v>1103</v>
      </c>
      <c r="BY877" t="s">
        <v>8219</v>
      </c>
      <c r="BZ877" t="s">
        <v>8220</v>
      </c>
      <c r="CA877" t="s">
        <v>8268</v>
      </c>
      <c r="CB877" t="s">
        <v>6448</v>
      </c>
      <c r="CD877" t="s">
        <v>8228</v>
      </c>
      <c r="CI877">
        <v>47.9486111111</v>
      </c>
      <c r="CJ877">
        <v>-102.2152777778</v>
      </c>
      <c r="CN877" t="s">
        <v>1971</v>
      </c>
      <c r="CO877" t="s">
        <v>8075</v>
      </c>
      <c r="CV877" t="s">
        <v>154</v>
      </c>
      <c r="CW877" t="s">
        <v>8229</v>
      </c>
      <c r="CX877" t="s">
        <v>3067</v>
      </c>
      <c r="DC877" s="15"/>
      <c r="DH877" t="s">
        <v>146</v>
      </c>
    </row>
    <row r="878" spans="1:112" x14ac:dyDescent="0.25">
      <c r="A878" t="s">
        <v>8219</v>
      </c>
      <c r="B878" t="s">
        <v>8220</v>
      </c>
      <c r="C878" t="s">
        <v>8297</v>
      </c>
      <c r="D878" t="s">
        <v>124</v>
      </c>
      <c r="E878" t="s">
        <v>125</v>
      </c>
      <c r="G878" s="15">
        <v>42605</v>
      </c>
      <c r="H878" t="s">
        <v>1236</v>
      </c>
      <c r="I878" t="s">
        <v>1710</v>
      </c>
      <c r="J878" s="15"/>
      <c r="T878" t="s">
        <v>281</v>
      </c>
      <c r="V878" t="s">
        <v>8267</v>
      </c>
      <c r="AA878" t="s">
        <v>8224</v>
      </c>
      <c r="AB878" t="s">
        <v>8219</v>
      </c>
      <c r="AC878" t="s">
        <v>8224</v>
      </c>
      <c r="AD878" t="s">
        <v>1407</v>
      </c>
      <c r="AE878" t="s">
        <v>1544</v>
      </c>
      <c r="AF878" t="s">
        <v>137</v>
      </c>
      <c r="AG878" t="s">
        <v>138</v>
      </c>
      <c r="AI878" t="s">
        <v>139</v>
      </c>
      <c r="AK878" t="s">
        <v>140</v>
      </c>
      <c r="AM878" t="s">
        <v>141</v>
      </c>
      <c r="AZ878" t="s">
        <v>2762</v>
      </c>
      <c r="BA878" t="s">
        <v>1208</v>
      </c>
      <c r="BB878" t="s">
        <v>2763</v>
      </c>
      <c r="BC878" t="s">
        <v>2764</v>
      </c>
      <c r="BD878" t="s">
        <v>5656</v>
      </c>
      <c r="BE878" s="15">
        <v>42621</v>
      </c>
      <c r="BG878" t="s">
        <v>145</v>
      </c>
      <c r="BH878">
        <v>0.25</v>
      </c>
      <c r="BI878" t="s">
        <v>139</v>
      </c>
      <c r="BJ878" s="15"/>
      <c r="BK878" t="s">
        <v>146</v>
      </c>
      <c r="BL878">
        <v>6</v>
      </c>
      <c r="BM878" s="16">
        <v>42605.625</v>
      </c>
      <c r="BO878" s="16"/>
      <c r="BP878" t="s">
        <v>147</v>
      </c>
      <c r="BQ878" t="s">
        <v>147</v>
      </c>
      <c r="BS878">
        <v>0.25</v>
      </c>
      <c r="BT878" t="b">
        <v>0</v>
      </c>
      <c r="BV878">
        <v>0.25</v>
      </c>
      <c r="BW878">
        <v>0.125</v>
      </c>
      <c r="BX878" t="s">
        <v>1103</v>
      </c>
      <c r="BY878" t="s">
        <v>8219</v>
      </c>
      <c r="BZ878" t="s">
        <v>8220</v>
      </c>
      <c r="CA878" t="s">
        <v>8268</v>
      </c>
      <c r="CB878" t="s">
        <v>6448</v>
      </c>
      <c r="CD878" t="s">
        <v>8228</v>
      </c>
      <c r="CI878">
        <v>47.9486111111</v>
      </c>
      <c r="CJ878">
        <v>-102.2152777778</v>
      </c>
      <c r="CN878" t="s">
        <v>1971</v>
      </c>
      <c r="CO878" t="s">
        <v>8075</v>
      </c>
      <c r="CV878" t="s">
        <v>154</v>
      </c>
      <c r="CW878" t="s">
        <v>8229</v>
      </c>
      <c r="CX878" t="s">
        <v>3067</v>
      </c>
      <c r="DC878" s="15"/>
      <c r="DH878" t="s">
        <v>146</v>
      </c>
    </row>
    <row r="879" spans="1:112" x14ac:dyDescent="0.25">
      <c r="A879" t="s">
        <v>8219</v>
      </c>
      <c r="B879" t="s">
        <v>8220</v>
      </c>
      <c r="C879" t="s">
        <v>8298</v>
      </c>
      <c r="D879" t="s">
        <v>124</v>
      </c>
      <c r="E879" t="s">
        <v>125</v>
      </c>
      <c r="G879" s="15">
        <v>42605</v>
      </c>
      <c r="H879" t="s">
        <v>1236</v>
      </c>
      <c r="I879" t="s">
        <v>1710</v>
      </c>
      <c r="J879" s="15"/>
      <c r="T879" t="s">
        <v>281</v>
      </c>
      <c r="V879" t="s">
        <v>8270</v>
      </c>
      <c r="AA879" t="s">
        <v>8224</v>
      </c>
      <c r="AB879" t="s">
        <v>8219</v>
      </c>
      <c r="AC879" t="s">
        <v>8224</v>
      </c>
      <c r="AD879" t="s">
        <v>1407</v>
      </c>
      <c r="AE879" t="s">
        <v>1544</v>
      </c>
      <c r="AF879" t="s">
        <v>137</v>
      </c>
      <c r="AG879" t="s">
        <v>138</v>
      </c>
      <c r="AI879" t="s">
        <v>139</v>
      </c>
      <c r="AK879" t="s">
        <v>140</v>
      </c>
      <c r="AM879" t="s">
        <v>141</v>
      </c>
      <c r="AZ879" t="s">
        <v>2762</v>
      </c>
      <c r="BA879" t="s">
        <v>1208</v>
      </c>
      <c r="BB879" t="s">
        <v>2763</v>
      </c>
      <c r="BC879" t="s">
        <v>2764</v>
      </c>
      <c r="BD879" t="s">
        <v>5656</v>
      </c>
      <c r="BE879" s="15">
        <v>42621</v>
      </c>
      <c r="BG879" t="s">
        <v>145</v>
      </c>
      <c r="BH879">
        <v>0.25</v>
      </c>
      <c r="BI879" t="s">
        <v>139</v>
      </c>
      <c r="BJ879" s="15"/>
      <c r="BK879" t="s">
        <v>146</v>
      </c>
      <c r="BL879">
        <v>6</v>
      </c>
      <c r="BM879" s="16">
        <v>42605.625</v>
      </c>
      <c r="BO879" s="16"/>
      <c r="BP879" t="s">
        <v>147</v>
      </c>
      <c r="BQ879" t="s">
        <v>147</v>
      </c>
      <c r="BS879">
        <v>0.25</v>
      </c>
      <c r="BT879" t="b">
        <v>0</v>
      </c>
      <c r="BV879">
        <v>0.25</v>
      </c>
      <c r="BW879">
        <v>0.125</v>
      </c>
      <c r="BX879" t="s">
        <v>1103</v>
      </c>
      <c r="BY879" t="s">
        <v>8219</v>
      </c>
      <c r="BZ879" t="s">
        <v>8220</v>
      </c>
      <c r="CA879" t="s">
        <v>8271</v>
      </c>
      <c r="CB879" t="s">
        <v>6448</v>
      </c>
      <c r="CD879" t="s">
        <v>8228</v>
      </c>
      <c r="CI879">
        <v>47.737222222200003</v>
      </c>
      <c r="CJ879">
        <v>-102.10722222219999</v>
      </c>
      <c r="CN879" t="s">
        <v>1971</v>
      </c>
      <c r="CO879" t="s">
        <v>8075</v>
      </c>
      <c r="CV879" t="s">
        <v>154</v>
      </c>
      <c r="CW879" t="s">
        <v>8229</v>
      </c>
      <c r="CX879" t="s">
        <v>6653</v>
      </c>
      <c r="DC879" s="15"/>
      <c r="DH879" t="s">
        <v>146</v>
      </c>
    </row>
    <row r="880" spans="1:112" x14ac:dyDescent="0.25">
      <c r="A880" t="s">
        <v>8219</v>
      </c>
      <c r="B880" t="s">
        <v>8220</v>
      </c>
      <c r="C880" t="s">
        <v>8298</v>
      </c>
      <c r="D880" t="s">
        <v>124</v>
      </c>
      <c r="E880" t="s">
        <v>125</v>
      </c>
      <c r="G880" s="15">
        <v>42605</v>
      </c>
      <c r="H880" t="s">
        <v>1236</v>
      </c>
      <c r="I880" t="s">
        <v>1710</v>
      </c>
      <c r="J880" s="15"/>
      <c r="T880" t="s">
        <v>281</v>
      </c>
      <c r="V880" t="s">
        <v>8270</v>
      </c>
      <c r="AA880" t="s">
        <v>8224</v>
      </c>
      <c r="AB880" t="s">
        <v>8219</v>
      </c>
      <c r="AC880" t="s">
        <v>8224</v>
      </c>
      <c r="AD880" t="s">
        <v>1407</v>
      </c>
      <c r="AE880" t="s">
        <v>1544</v>
      </c>
      <c r="AF880" t="s">
        <v>137</v>
      </c>
      <c r="AG880" t="s">
        <v>138</v>
      </c>
      <c r="AI880" t="s">
        <v>139</v>
      </c>
      <c r="AK880" t="s">
        <v>140</v>
      </c>
      <c r="AM880" t="s">
        <v>141</v>
      </c>
      <c r="AZ880" t="s">
        <v>2762</v>
      </c>
      <c r="BA880" t="s">
        <v>1208</v>
      </c>
      <c r="BB880" t="s">
        <v>2763</v>
      </c>
      <c r="BC880" t="s">
        <v>2764</v>
      </c>
      <c r="BD880" t="s">
        <v>5656</v>
      </c>
      <c r="BE880" s="15">
        <v>42621</v>
      </c>
      <c r="BG880" t="s">
        <v>145</v>
      </c>
      <c r="BH880">
        <v>0.25</v>
      </c>
      <c r="BI880" t="s">
        <v>139</v>
      </c>
      <c r="BJ880" s="15"/>
      <c r="BK880" t="s">
        <v>146</v>
      </c>
      <c r="BL880">
        <v>6</v>
      </c>
      <c r="BM880" s="16">
        <v>42605.625</v>
      </c>
      <c r="BO880" s="16"/>
      <c r="BP880" t="s">
        <v>147</v>
      </c>
      <c r="BQ880" t="s">
        <v>147</v>
      </c>
      <c r="BS880">
        <v>0.25</v>
      </c>
      <c r="BT880" t="b">
        <v>0</v>
      </c>
      <c r="BV880">
        <v>0.25</v>
      </c>
      <c r="BW880">
        <v>0.125</v>
      </c>
      <c r="BX880" t="s">
        <v>1103</v>
      </c>
      <c r="BY880" t="s">
        <v>8219</v>
      </c>
      <c r="BZ880" t="s">
        <v>8220</v>
      </c>
      <c r="CA880" t="s">
        <v>8271</v>
      </c>
      <c r="CB880" t="s">
        <v>6448</v>
      </c>
      <c r="CD880" t="s">
        <v>8228</v>
      </c>
      <c r="CI880">
        <v>47.737222222200003</v>
      </c>
      <c r="CJ880">
        <v>-102.10722222219999</v>
      </c>
      <c r="CN880" t="s">
        <v>1971</v>
      </c>
      <c r="CO880" t="s">
        <v>8075</v>
      </c>
      <c r="CV880" t="s">
        <v>154</v>
      </c>
      <c r="CW880" t="s">
        <v>8229</v>
      </c>
      <c r="CX880" t="s">
        <v>6653</v>
      </c>
      <c r="DC880" s="15"/>
      <c r="DH880" t="s">
        <v>146</v>
      </c>
    </row>
    <row r="881" spans="1:112" x14ac:dyDescent="0.25">
      <c r="A881" t="s">
        <v>8219</v>
      </c>
      <c r="B881" t="s">
        <v>8220</v>
      </c>
      <c r="C881" t="s">
        <v>8299</v>
      </c>
      <c r="D881" t="s">
        <v>124</v>
      </c>
      <c r="E881" t="s">
        <v>125</v>
      </c>
      <c r="G881" s="15">
        <v>42605</v>
      </c>
      <c r="H881" t="s">
        <v>5624</v>
      </c>
      <c r="I881" t="s">
        <v>1710</v>
      </c>
      <c r="J881" s="15"/>
      <c r="T881" t="s">
        <v>281</v>
      </c>
      <c r="V881" t="s">
        <v>8261</v>
      </c>
      <c r="AA881" t="s">
        <v>8224</v>
      </c>
      <c r="AB881" t="s">
        <v>8219</v>
      </c>
      <c r="AC881" t="s">
        <v>8224</v>
      </c>
      <c r="AD881" t="s">
        <v>1407</v>
      </c>
      <c r="AE881" t="s">
        <v>1544</v>
      </c>
      <c r="AF881" t="s">
        <v>137</v>
      </c>
      <c r="AG881" t="s">
        <v>138</v>
      </c>
      <c r="AI881" t="s">
        <v>139</v>
      </c>
      <c r="AK881" t="s">
        <v>140</v>
      </c>
      <c r="AM881" t="s">
        <v>141</v>
      </c>
      <c r="AZ881" t="s">
        <v>2762</v>
      </c>
      <c r="BA881" t="s">
        <v>1208</v>
      </c>
      <c r="BB881" t="s">
        <v>2763</v>
      </c>
      <c r="BC881" t="s">
        <v>2764</v>
      </c>
      <c r="BD881" t="s">
        <v>5656</v>
      </c>
      <c r="BE881" s="15">
        <v>42616</v>
      </c>
      <c r="BG881" t="s">
        <v>145</v>
      </c>
      <c r="BH881">
        <v>0.25</v>
      </c>
      <c r="BI881" t="s">
        <v>139</v>
      </c>
      <c r="BJ881" s="15"/>
      <c r="BK881" t="s">
        <v>146</v>
      </c>
      <c r="BL881">
        <v>6</v>
      </c>
      <c r="BM881" s="16">
        <v>42606</v>
      </c>
      <c r="BO881" s="16"/>
      <c r="BP881" t="s">
        <v>147</v>
      </c>
      <c r="BQ881" t="s">
        <v>147</v>
      </c>
      <c r="BS881">
        <v>0.25</v>
      </c>
      <c r="BT881" t="b">
        <v>0</v>
      </c>
      <c r="BV881">
        <v>0.25</v>
      </c>
      <c r="BW881">
        <v>0.125</v>
      </c>
      <c r="BX881" t="s">
        <v>1103</v>
      </c>
      <c r="BY881" t="s">
        <v>8219</v>
      </c>
      <c r="BZ881" t="s">
        <v>8220</v>
      </c>
      <c r="CA881" t="s">
        <v>8262</v>
      </c>
      <c r="CB881" t="s">
        <v>6448</v>
      </c>
      <c r="CD881" t="s">
        <v>8228</v>
      </c>
      <c r="CI881">
        <v>48.053055559999997</v>
      </c>
      <c r="CJ881">
        <v>-102.13611111</v>
      </c>
      <c r="CN881" t="s">
        <v>1971</v>
      </c>
      <c r="CO881" t="s">
        <v>8075</v>
      </c>
      <c r="CV881" t="s">
        <v>154</v>
      </c>
      <c r="CW881" t="s">
        <v>8229</v>
      </c>
      <c r="CX881" t="s">
        <v>3067</v>
      </c>
      <c r="DC881" s="15"/>
      <c r="DH881" t="s">
        <v>146</v>
      </c>
    </row>
    <row r="882" spans="1:112" x14ac:dyDescent="0.25">
      <c r="A882" t="s">
        <v>8219</v>
      </c>
      <c r="B882" t="s">
        <v>8220</v>
      </c>
      <c r="C882" t="s">
        <v>8299</v>
      </c>
      <c r="D882" t="s">
        <v>124</v>
      </c>
      <c r="E882" t="s">
        <v>125</v>
      </c>
      <c r="G882" s="15">
        <v>42605</v>
      </c>
      <c r="H882" t="s">
        <v>5624</v>
      </c>
      <c r="I882" t="s">
        <v>1710</v>
      </c>
      <c r="J882" s="15"/>
      <c r="T882" t="s">
        <v>281</v>
      </c>
      <c r="V882" t="s">
        <v>8261</v>
      </c>
      <c r="AA882" t="s">
        <v>8224</v>
      </c>
      <c r="AB882" t="s">
        <v>8219</v>
      </c>
      <c r="AC882" t="s">
        <v>8224</v>
      </c>
      <c r="AD882" t="s">
        <v>1407</v>
      </c>
      <c r="AE882" t="s">
        <v>1544</v>
      </c>
      <c r="AF882" t="s">
        <v>137</v>
      </c>
      <c r="AG882" t="s">
        <v>138</v>
      </c>
      <c r="AI882" t="s">
        <v>139</v>
      </c>
      <c r="AK882" t="s">
        <v>140</v>
      </c>
      <c r="AM882" t="s">
        <v>141</v>
      </c>
      <c r="AZ882" t="s">
        <v>2762</v>
      </c>
      <c r="BA882" t="s">
        <v>1208</v>
      </c>
      <c r="BB882" t="s">
        <v>2763</v>
      </c>
      <c r="BC882" t="s">
        <v>2764</v>
      </c>
      <c r="BD882" t="s">
        <v>5656</v>
      </c>
      <c r="BE882" s="15">
        <v>42616</v>
      </c>
      <c r="BG882" t="s">
        <v>145</v>
      </c>
      <c r="BH882">
        <v>0.25</v>
      </c>
      <c r="BI882" t="s">
        <v>139</v>
      </c>
      <c r="BJ882" s="15"/>
      <c r="BK882" t="s">
        <v>146</v>
      </c>
      <c r="BL882">
        <v>6</v>
      </c>
      <c r="BM882" s="16">
        <v>42606</v>
      </c>
      <c r="BO882" s="16"/>
      <c r="BP882" t="s">
        <v>147</v>
      </c>
      <c r="BQ882" t="s">
        <v>147</v>
      </c>
      <c r="BS882">
        <v>0.25</v>
      </c>
      <c r="BT882" t="b">
        <v>0</v>
      </c>
      <c r="BV882">
        <v>0.25</v>
      </c>
      <c r="BW882">
        <v>0.125</v>
      </c>
      <c r="BX882" t="s">
        <v>1103</v>
      </c>
      <c r="BY882" t="s">
        <v>8219</v>
      </c>
      <c r="BZ882" t="s">
        <v>8220</v>
      </c>
      <c r="CA882" t="s">
        <v>8262</v>
      </c>
      <c r="CB882" t="s">
        <v>6448</v>
      </c>
      <c r="CD882" t="s">
        <v>8228</v>
      </c>
      <c r="CI882">
        <v>48.053055559999997</v>
      </c>
      <c r="CJ882">
        <v>-102.13611111</v>
      </c>
      <c r="CN882" t="s">
        <v>1971</v>
      </c>
      <c r="CO882" t="s">
        <v>8075</v>
      </c>
      <c r="CV882" t="s">
        <v>154</v>
      </c>
      <c r="CW882" t="s">
        <v>8229</v>
      </c>
      <c r="CX882" t="s">
        <v>3067</v>
      </c>
      <c r="DC882" s="15"/>
      <c r="DH882" t="s">
        <v>146</v>
      </c>
    </row>
    <row r="883" spans="1:112" x14ac:dyDescent="0.25">
      <c r="A883" t="s">
        <v>8219</v>
      </c>
      <c r="B883" t="s">
        <v>8220</v>
      </c>
      <c r="C883" t="s">
        <v>8300</v>
      </c>
      <c r="D883" t="s">
        <v>124</v>
      </c>
      <c r="E883" t="s">
        <v>125</v>
      </c>
      <c r="G883" s="15">
        <v>42632</v>
      </c>
      <c r="H883" t="s">
        <v>1403</v>
      </c>
      <c r="I883" t="s">
        <v>1710</v>
      </c>
      <c r="J883" s="15"/>
      <c r="T883" t="s">
        <v>281</v>
      </c>
      <c r="V883" t="s">
        <v>8277</v>
      </c>
      <c r="AA883" t="s">
        <v>8224</v>
      </c>
      <c r="AB883" t="s">
        <v>8219</v>
      </c>
      <c r="AC883" t="s">
        <v>8224</v>
      </c>
      <c r="AD883" t="s">
        <v>1407</v>
      </c>
      <c r="AE883" t="s">
        <v>1544</v>
      </c>
      <c r="AF883" t="s">
        <v>137</v>
      </c>
      <c r="AG883" t="s">
        <v>138</v>
      </c>
      <c r="AI883" t="s">
        <v>139</v>
      </c>
      <c r="AK883" t="s">
        <v>140</v>
      </c>
      <c r="AM883" t="s">
        <v>141</v>
      </c>
      <c r="AZ883" t="s">
        <v>2762</v>
      </c>
      <c r="BA883" t="s">
        <v>1208</v>
      </c>
      <c r="BB883" t="s">
        <v>2763</v>
      </c>
      <c r="BC883" t="s">
        <v>2764</v>
      </c>
      <c r="BD883" t="s">
        <v>5656</v>
      </c>
      <c r="BE883" s="15">
        <v>42641</v>
      </c>
      <c r="BG883" t="s">
        <v>145</v>
      </c>
      <c r="BH883">
        <v>0.25</v>
      </c>
      <c r="BI883" t="s">
        <v>139</v>
      </c>
      <c r="BJ883" s="15"/>
      <c r="BK883" t="s">
        <v>146</v>
      </c>
      <c r="BL883">
        <v>6</v>
      </c>
      <c r="BM883" s="16">
        <v>42632.875</v>
      </c>
      <c r="BO883" s="16"/>
      <c r="BP883" t="s">
        <v>147</v>
      </c>
      <c r="BQ883" t="s">
        <v>147</v>
      </c>
      <c r="BS883">
        <v>0.25</v>
      </c>
      <c r="BT883" t="b">
        <v>0</v>
      </c>
      <c r="BV883">
        <v>0.25</v>
      </c>
      <c r="BW883">
        <v>0.125</v>
      </c>
      <c r="BX883" t="s">
        <v>1103</v>
      </c>
      <c r="BY883" t="s">
        <v>8219</v>
      </c>
      <c r="BZ883" t="s">
        <v>8220</v>
      </c>
      <c r="CA883" t="s">
        <v>8278</v>
      </c>
      <c r="CB883" t="s">
        <v>6448</v>
      </c>
      <c r="CD883" t="s">
        <v>8275</v>
      </c>
      <c r="CI883">
        <v>47.6</v>
      </c>
      <c r="CJ883">
        <v>-102.51055556</v>
      </c>
      <c r="CN883" t="s">
        <v>1971</v>
      </c>
      <c r="CO883" t="s">
        <v>8075</v>
      </c>
      <c r="CV883" t="s">
        <v>154</v>
      </c>
      <c r="CW883" t="s">
        <v>8229</v>
      </c>
      <c r="CX883" t="s">
        <v>167</v>
      </c>
      <c r="DC883" s="15"/>
      <c r="DH883" t="s">
        <v>146</v>
      </c>
    </row>
    <row r="884" spans="1:112" x14ac:dyDescent="0.25">
      <c r="A884" t="s">
        <v>8219</v>
      </c>
      <c r="B884" t="s">
        <v>8220</v>
      </c>
      <c r="C884" t="s">
        <v>8301</v>
      </c>
      <c r="D884" t="s">
        <v>124</v>
      </c>
      <c r="E884" t="s">
        <v>125</v>
      </c>
      <c r="G884" s="15">
        <v>42632</v>
      </c>
      <c r="H884" t="s">
        <v>1403</v>
      </c>
      <c r="I884" t="s">
        <v>1710</v>
      </c>
      <c r="J884" s="15"/>
      <c r="T884" t="s">
        <v>281</v>
      </c>
      <c r="V884" t="s">
        <v>8273</v>
      </c>
      <c r="AA884" t="s">
        <v>8224</v>
      </c>
      <c r="AB884" t="s">
        <v>8219</v>
      </c>
      <c r="AC884" t="s">
        <v>8224</v>
      </c>
      <c r="AD884" t="s">
        <v>1407</v>
      </c>
      <c r="AE884" t="s">
        <v>1544</v>
      </c>
      <c r="AF884" t="s">
        <v>137</v>
      </c>
      <c r="AG884" t="s">
        <v>138</v>
      </c>
      <c r="AI884" t="s">
        <v>139</v>
      </c>
      <c r="AK884" t="s">
        <v>140</v>
      </c>
      <c r="AM884" t="s">
        <v>141</v>
      </c>
      <c r="AZ884" t="s">
        <v>2762</v>
      </c>
      <c r="BA884" t="s">
        <v>1208</v>
      </c>
      <c r="BB884" t="s">
        <v>2763</v>
      </c>
      <c r="BC884" t="s">
        <v>2764</v>
      </c>
      <c r="BD884" t="s">
        <v>5656</v>
      </c>
      <c r="BE884" s="15">
        <v>42641</v>
      </c>
      <c r="BG884" t="s">
        <v>145</v>
      </c>
      <c r="BH884">
        <v>0.25</v>
      </c>
      <c r="BI884" t="s">
        <v>139</v>
      </c>
      <c r="BJ884" s="15"/>
      <c r="BK884" t="s">
        <v>146</v>
      </c>
      <c r="BL884">
        <v>6</v>
      </c>
      <c r="BM884" s="16">
        <v>42632.875</v>
      </c>
      <c r="BO884" s="16"/>
      <c r="BP884" t="s">
        <v>147</v>
      </c>
      <c r="BQ884" t="s">
        <v>147</v>
      </c>
      <c r="BS884">
        <v>0.25</v>
      </c>
      <c r="BT884" t="b">
        <v>0</v>
      </c>
      <c r="BV884">
        <v>0.25</v>
      </c>
      <c r="BW884">
        <v>0.125</v>
      </c>
      <c r="BX884" t="s">
        <v>1103</v>
      </c>
      <c r="BY884" t="s">
        <v>8219</v>
      </c>
      <c r="BZ884" t="s">
        <v>8220</v>
      </c>
      <c r="CA884" t="s">
        <v>8274</v>
      </c>
      <c r="CB884" t="s">
        <v>6448</v>
      </c>
      <c r="CD884" t="s">
        <v>8275</v>
      </c>
      <c r="CI884">
        <v>47.640833333300002</v>
      </c>
      <c r="CJ884">
        <v>-102.51111111110001</v>
      </c>
      <c r="CN884" t="s">
        <v>1971</v>
      </c>
      <c r="CO884" t="s">
        <v>8075</v>
      </c>
      <c r="CV884" t="s">
        <v>154</v>
      </c>
      <c r="CW884" t="s">
        <v>8229</v>
      </c>
      <c r="CX884" t="s">
        <v>167</v>
      </c>
      <c r="DC884" s="15"/>
      <c r="DH884" t="s">
        <v>146</v>
      </c>
    </row>
    <row r="885" spans="1:112" x14ac:dyDescent="0.25">
      <c r="A885" t="s">
        <v>8219</v>
      </c>
      <c r="B885" t="s">
        <v>8220</v>
      </c>
      <c r="C885" t="s">
        <v>8301</v>
      </c>
      <c r="D885" t="s">
        <v>124</v>
      </c>
      <c r="E885" t="s">
        <v>125</v>
      </c>
      <c r="G885" s="15">
        <v>42632</v>
      </c>
      <c r="H885" t="s">
        <v>1403</v>
      </c>
      <c r="I885" t="s">
        <v>1710</v>
      </c>
      <c r="J885" s="15"/>
      <c r="T885" t="s">
        <v>281</v>
      </c>
      <c r="V885" t="s">
        <v>8273</v>
      </c>
      <c r="AA885" t="s">
        <v>8224</v>
      </c>
      <c r="AB885" t="s">
        <v>8219</v>
      </c>
      <c r="AC885" t="s">
        <v>8224</v>
      </c>
      <c r="AD885" t="s">
        <v>1407</v>
      </c>
      <c r="AE885" t="s">
        <v>1544</v>
      </c>
      <c r="AF885" t="s">
        <v>137</v>
      </c>
      <c r="AG885" t="s">
        <v>138</v>
      </c>
      <c r="AI885" t="s">
        <v>139</v>
      </c>
      <c r="AK885" t="s">
        <v>140</v>
      </c>
      <c r="AM885" t="s">
        <v>141</v>
      </c>
      <c r="AZ885" t="s">
        <v>2762</v>
      </c>
      <c r="BA885" t="s">
        <v>1208</v>
      </c>
      <c r="BB885" t="s">
        <v>2763</v>
      </c>
      <c r="BC885" t="s">
        <v>2764</v>
      </c>
      <c r="BD885" t="s">
        <v>5656</v>
      </c>
      <c r="BE885" s="15">
        <v>42641</v>
      </c>
      <c r="BG885" t="s">
        <v>145</v>
      </c>
      <c r="BH885">
        <v>0.25</v>
      </c>
      <c r="BI885" t="s">
        <v>139</v>
      </c>
      <c r="BJ885" s="15"/>
      <c r="BK885" t="s">
        <v>146</v>
      </c>
      <c r="BL885">
        <v>6</v>
      </c>
      <c r="BM885" s="16">
        <v>42632.875</v>
      </c>
      <c r="BO885" s="16"/>
      <c r="BP885" t="s">
        <v>147</v>
      </c>
      <c r="BQ885" t="s">
        <v>147</v>
      </c>
      <c r="BS885">
        <v>0.25</v>
      </c>
      <c r="BT885" t="b">
        <v>0</v>
      </c>
      <c r="BV885">
        <v>0.25</v>
      </c>
      <c r="BW885">
        <v>0.125</v>
      </c>
      <c r="BX885" t="s">
        <v>1103</v>
      </c>
      <c r="BY885" t="s">
        <v>8219</v>
      </c>
      <c r="BZ885" t="s">
        <v>8220</v>
      </c>
      <c r="CA885" t="s">
        <v>8274</v>
      </c>
      <c r="CB885" t="s">
        <v>6448</v>
      </c>
      <c r="CD885" t="s">
        <v>8275</v>
      </c>
      <c r="CI885">
        <v>47.640833333300002</v>
      </c>
      <c r="CJ885">
        <v>-102.51111111110001</v>
      </c>
      <c r="CN885" t="s">
        <v>1971</v>
      </c>
      <c r="CO885" t="s">
        <v>8075</v>
      </c>
      <c r="CV885" t="s">
        <v>154</v>
      </c>
      <c r="CW885" t="s">
        <v>8229</v>
      </c>
      <c r="CX885" t="s">
        <v>167</v>
      </c>
      <c r="DC885" s="15"/>
      <c r="DH885" t="s">
        <v>146</v>
      </c>
    </row>
    <row r="886" spans="1:112" x14ac:dyDescent="0.25">
      <c r="A886" t="s">
        <v>8219</v>
      </c>
      <c r="B886" t="s">
        <v>8220</v>
      </c>
      <c r="C886" t="s">
        <v>8302</v>
      </c>
      <c r="D886" t="s">
        <v>124</v>
      </c>
      <c r="E886" t="s">
        <v>125</v>
      </c>
      <c r="G886" s="15">
        <v>42632</v>
      </c>
      <c r="H886" t="s">
        <v>1403</v>
      </c>
      <c r="I886" t="s">
        <v>1710</v>
      </c>
      <c r="J886" s="15"/>
      <c r="T886" t="s">
        <v>281</v>
      </c>
      <c r="V886" t="s">
        <v>8267</v>
      </c>
      <c r="AA886" t="s">
        <v>8224</v>
      </c>
      <c r="AB886" t="s">
        <v>8219</v>
      </c>
      <c r="AC886" t="s">
        <v>8224</v>
      </c>
      <c r="AD886" t="s">
        <v>1407</v>
      </c>
      <c r="AE886" t="s">
        <v>1544</v>
      </c>
      <c r="AF886" t="s">
        <v>137</v>
      </c>
      <c r="AG886" t="s">
        <v>138</v>
      </c>
      <c r="AI886" t="s">
        <v>139</v>
      </c>
      <c r="AK886" t="s">
        <v>140</v>
      </c>
      <c r="AM886" t="s">
        <v>141</v>
      </c>
      <c r="AZ886" t="s">
        <v>2762</v>
      </c>
      <c r="BA886" t="s">
        <v>1208</v>
      </c>
      <c r="BB886" t="s">
        <v>2763</v>
      </c>
      <c r="BC886" t="s">
        <v>2764</v>
      </c>
      <c r="BD886" t="s">
        <v>5656</v>
      </c>
      <c r="BE886" s="15">
        <v>42642</v>
      </c>
      <c r="BG886" t="s">
        <v>145</v>
      </c>
      <c r="BH886">
        <v>0.25</v>
      </c>
      <c r="BI886" t="s">
        <v>139</v>
      </c>
      <c r="BJ886" s="15"/>
      <c r="BK886" t="s">
        <v>146</v>
      </c>
      <c r="BL886">
        <v>6</v>
      </c>
      <c r="BM886" s="16">
        <v>42632.875</v>
      </c>
      <c r="BO886" s="16"/>
      <c r="BP886" t="s">
        <v>147</v>
      </c>
      <c r="BQ886" t="s">
        <v>147</v>
      </c>
      <c r="BS886">
        <v>0.25</v>
      </c>
      <c r="BT886" t="b">
        <v>0</v>
      </c>
      <c r="BV886">
        <v>0.25</v>
      </c>
      <c r="BW886">
        <v>0.125</v>
      </c>
      <c r="BX886" t="s">
        <v>1103</v>
      </c>
      <c r="BY886" t="s">
        <v>8219</v>
      </c>
      <c r="BZ886" t="s">
        <v>8220</v>
      </c>
      <c r="CA886" t="s">
        <v>8268</v>
      </c>
      <c r="CB886" t="s">
        <v>6448</v>
      </c>
      <c r="CD886" t="s">
        <v>8228</v>
      </c>
      <c r="CI886">
        <v>47.9486111111</v>
      </c>
      <c r="CJ886">
        <v>-102.2152777778</v>
      </c>
      <c r="CN886" t="s">
        <v>1971</v>
      </c>
      <c r="CO886" t="s">
        <v>8075</v>
      </c>
      <c r="CV886" t="s">
        <v>154</v>
      </c>
      <c r="CW886" t="s">
        <v>8229</v>
      </c>
      <c r="CX886" t="s">
        <v>3067</v>
      </c>
      <c r="DC886" s="15"/>
      <c r="DH886" t="s">
        <v>146</v>
      </c>
    </row>
    <row r="887" spans="1:112" x14ac:dyDescent="0.25">
      <c r="A887" t="s">
        <v>8219</v>
      </c>
      <c r="B887" t="s">
        <v>8220</v>
      </c>
      <c r="C887" t="s">
        <v>8303</v>
      </c>
      <c r="D887" t="s">
        <v>124</v>
      </c>
      <c r="E887" t="s">
        <v>125</v>
      </c>
      <c r="G887" s="15">
        <v>42632</v>
      </c>
      <c r="H887" t="s">
        <v>1403</v>
      </c>
      <c r="I887" t="s">
        <v>1710</v>
      </c>
      <c r="J887" s="15"/>
      <c r="T887" t="s">
        <v>281</v>
      </c>
      <c r="V887" t="s">
        <v>8264</v>
      </c>
      <c r="AA887" t="s">
        <v>8224</v>
      </c>
      <c r="AB887" t="s">
        <v>8219</v>
      </c>
      <c r="AC887" t="s">
        <v>8224</v>
      </c>
      <c r="AD887" t="s">
        <v>1407</v>
      </c>
      <c r="AE887" t="s">
        <v>1544</v>
      </c>
      <c r="AF887" t="s">
        <v>137</v>
      </c>
      <c r="AG887" t="s">
        <v>138</v>
      </c>
      <c r="AI887" t="s">
        <v>139</v>
      </c>
      <c r="AK887" t="s">
        <v>140</v>
      </c>
      <c r="AM887" t="s">
        <v>141</v>
      </c>
      <c r="AZ887" t="s">
        <v>2762</v>
      </c>
      <c r="BA887" t="s">
        <v>1208</v>
      </c>
      <c r="BB887" t="s">
        <v>2763</v>
      </c>
      <c r="BC887" t="s">
        <v>2764</v>
      </c>
      <c r="BD887" t="s">
        <v>5656</v>
      </c>
      <c r="BE887" s="15">
        <v>42642</v>
      </c>
      <c r="BG887" t="s">
        <v>145</v>
      </c>
      <c r="BH887">
        <v>0.25</v>
      </c>
      <c r="BI887" t="s">
        <v>139</v>
      </c>
      <c r="BJ887" s="15"/>
      <c r="BK887" t="s">
        <v>146</v>
      </c>
      <c r="BL887">
        <v>6</v>
      </c>
      <c r="BM887" s="16">
        <v>42632.875</v>
      </c>
      <c r="BO887" s="16"/>
      <c r="BP887" t="s">
        <v>147</v>
      </c>
      <c r="BQ887" t="s">
        <v>147</v>
      </c>
      <c r="BS887">
        <v>0.25</v>
      </c>
      <c r="BT887" t="b">
        <v>0</v>
      </c>
      <c r="BV887">
        <v>0.25</v>
      </c>
      <c r="BW887">
        <v>0.125</v>
      </c>
      <c r="BX887" t="s">
        <v>1103</v>
      </c>
      <c r="BY887" t="s">
        <v>8219</v>
      </c>
      <c r="BZ887" t="s">
        <v>8220</v>
      </c>
      <c r="CA887" t="s">
        <v>8265</v>
      </c>
      <c r="CB887" t="s">
        <v>6448</v>
      </c>
      <c r="CD887" t="s">
        <v>8228</v>
      </c>
      <c r="CI887">
        <v>47.787222219999997</v>
      </c>
      <c r="CJ887">
        <v>-102.768056</v>
      </c>
      <c r="CN887" t="s">
        <v>1971</v>
      </c>
      <c r="CO887" t="s">
        <v>8075</v>
      </c>
      <c r="CV887" t="s">
        <v>154</v>
      </c>
      <c r="CW887" t="s">
        <v>8229</v>
      </c>
      <c r="CX887" t="s">
        <v>3639</v>
      </c>
      <c r="DC887" s="15"/>
      <c r="DH887" t="s">
        <v>146</v>
      </c>
    </row>
    <row r="888" spans="1:112" x14ac:dyDescent="0.25">
      <c r="A888" t="s">
        <v>8219</v>
      </c>
      <c r="B888" t="s">
        <v>8220</v>
      </c>
      <c r="C888" t="s">
        <v>8303</v>
      </c>
      <c r="D888" t="s">
        <v>124</v>
      </c>
      <c r="E888" t="s">
        <v>125</v>
      </c>
      <c r="G888" s="15">
        <v>42632</v>
      </c>
      <c r="H888" t="s">
        <v>1403</v>
      </c>
      <c r="I888" t="s">
        <v>1710</v>
      </c>
      <c r="J888" s="15"/>
      <c r="T888" t="s">
        <v>281</v>
      </c>
      <c r="V888" t="s">
        <v>8264</v>
      </c>
      <c r="AA888" t="s">
        <v>8224</v>
      </c>
      <c r="AB888" t="s">
        <v>8219</v>
      </c>
      <c r="AC888" t="s">
        <v>8224</v>
      </c>
      <c r="AD888" t="s">
        <v>1407</v>
      </c>
      <c r="AE888" t="s">
        <v>1544</v>
      </c>
      <c r="AF888" t="s">
        <v>137</v>
      </c>
      <c r="AG888" t="s">
        <v>138</v>
      </c>
      <c r="AI888" t="s">
        <v>139</v>
      </c>
      <c r="AK888" t="s">
        <v>140</v>
      </c>
      <c r="AM888" t="s">
        <v>141</v>
      </c>
      <c r="AZ888" t="s">
        <v>2762</v>
      </c>
      <c r="BA888" t="s">
        <v>1208</v>
      </c>
      <c r="BB888" t="s">
        <v>2763</v>
      </c>
      <c r="BC888" t="s">
        <v>2764</v>
      </c>
      <c r="BD888" t="s">
        <v>5656</v>
      </c>
      <c r="BE888" s="15">
        <v>42642</v>
      </c>
      <c r="BG888" t="s">
        <v>145</v>
      </c>
      <c r="BH888">
        <v>0.25</v>
      </c>
      <c r="BI888" t="s">
        <v>139</v>
      </c>
      <c r="BJ888" s="15"/>
      <c r="BK888" t="s">
        <v>146</v>
      </c>
      <c r="BL888">
        <v>6</v>
      </c>
      <c r="BM888" s="16">
        <v>42632.875</v>
      </c>
      <c r="BO888" s="16"/>
      <c r="BP888" t="s">
        <v>147</v>
      </c>
      <c r="BQ888" t="s">
        <v>147</v>
      </c>
      <c r="BS888">
        <v>0.25</v>
      </c>
      <c r="BT888" t="b">
        <v>0</v>
      </c>
      <c r="BV888">
        <v>0.25</v>
      </c>
      <c r="BW888">
        <v>0.125</v>
      </c>
      <c r="BX888" t="s">
        <v>1103</v>
      </c>
      <c r="BY888" t="s">
        <v>8219</v>
      </c>
      <c r="BZ888" t="s">
        <v>8220</v>
      </c>
      <c r="CA888" t="s">
        <v>8265</v>
      </c>
      <c r="CB888" t="s">
        <v>6448</v>
      </c>
      <c r="CD888" t="s">
        <v>8228</v>
      </c>
      <c r="CI888">
        <v>47.787222219999997</v>
      </c>
      <c r="CJ888">
        <v>-102.768056</v>
      </c>
      <c r="CN888" t="s">
        <v>1971</v>
      </c>
      <c r="CO888" t="s">
        <v>8075</v>
      </c>
      <c r="CV888" t="s">
        <v>154</v>
      </c>
      <c r="CW888" t="s">
        <v>8229</v>
      </c>
      <c r="CX888" t="s">
        <v>3639</v>
      </c>
      <c r="DC888" s="15"/>
      <c r="DH888" t="s">
        <v>146</v>
      </c>
    </row>
    <row r="889" spans="1:112" x14ac:dyDescent="0.25">
      <c r="A889" t="s">
        <v>8219</v>
      </c>
      <c r="B889" t="s">
        <v>8220</v>
      </c>
      <c r="C889" t="s">
        <v>8300</v>
      </c>
      <c r="D889" t="s">
        <v>124</v>
      </c>
      <c r="E889" t="s">
        <v>125</v>
      </c>
      <c r="G889" s="15">
        <v>42632</v>
      </c>
      <c r="H889" t="s">
        <v>1403</v>
      </c>
      <c r="I889" t="s">
        <v>1710</v>
      </c>
      <c r="J889" s="15"/>
      <c r="T889" t="s">
        <v>281</v>
      </c>
      <c r="V889" t="s">
        <v>8277</v>
      </c>
      <c r="AA889" t="s">
        <v>8224</v>
      </c>
      <c r="AB889" t="s">
        <v>8219</v>
      </c>
      <c r="AC889" t="s">
        <v>8224</v>
      </c>
      <c r="AD889" t="s">
        <v>1407</v>
      </c>
      <c r="AE889" t="s">
        <v>1544</v>
      </c>
      <c r="AF889" t="s">
        <v>137</v>
      </c>
      <c r="AG889" t="s">
        <v>138</v>
      </c>
      <c r="AI889" t="s">
        <v>139</v>
      </c>
      <c r="AK889" t="s">
        <v>140</v>
      </c>
      <c r="AM889" t="s">
        <v>141</v>
      </c>
      <c r="AZ889" t="s">
        <v>2762</v>
      </c>
      <c r="BA889" t="s">
        <v>1208</v>
      </c>
      <c r="BB889" t="s">
        <v>2763</v>
      </c>
      <c r="BC889" t="s">
        <v>2764</v>
      </c>
      <c r="BD889" t="s">
        <v>5656</v>
      </c>
      <c r="BE889" s="15">
        <v>42641</v>
      </c>
      <c r="BG889" t="s">
        <v>145</v>
      </c>
      <c r="BH889">
        <v>0.25</v>
      </c>
      <c r="BI889" t="s">
        <v>139</v>
      </c>
      <c r="BJ889" s="15"/>
      <c r="BK889" t="s">
        <v>146</v>
      </c>
      <c r="BL889">
        <v>6</v>
      </c>
      <c r="BM889" s="16">
        <v>42632.875</v>
      </c>
      <c r="BO889" s="16"/>
      <c r="BP889" t="s">
        <v>147</v>
      </c>
      <c r="BQ889" t="s">
        <v>147</v>
      </c>
      <c r="BS889">
        <v>0.25</v>
      </c>
      <c r="BT889" t="b">
        <v>0</v>
      </c>
      <c r="BV889">
        <v>0.25</v>
      </c>
      <c r="BW889">
        <v>0.125</v>
      </c>
      <c r="BX889" t="s">
        <v>1103</v>
      </c>
      <c r="BY889" t="s">
        <v>8219</v>
      </c>
      <c r="BZ889" t="s">
        <v>8220</v>
      </c>
      <c r="CA889" t="s">
        <v>8278</v>
      </c>
      <c r="CB889" t="s">
        <v>6448</v>
      </c>
      <c r="CD889" t="s">
        <v>8275</v>
      </c>
      <c r="CI889">
        <v>47.6</v>
      </c>
      <c r="CJ889">
        <v>-102.51055556</v>
      </c>
      <c r="CN889" t="s">
        <v>1971</v>
      </c>
      <c r="CO889" t="s">
        <v>8075</v>
      </c>
      <c r="CV889" t="s">
        <v>154</v>
      </c>
      <c r="CW889" t="s">
        <v>8229</v>
      </c>
      <c r="CX889" t="s">
        <v>167</v>
      </c>
      <c r="DC889" s="15"/>
      <c r="DH889" t="s">
        <v>146</v>
      </c>
    </row>
    <row r="890" spans="1:112" x14ac:dyDescent="0.25">
      <c r="A890" t="s">
        <v>8219</v>
      </c>
      <c r="B890" t="s">
        <v>8220</v>
      </c>
      <c r="C890" t="s">
        <v>8302</v>
      </c>
      <c r="D890" t="s">
        <v>124</v>
      </c>
      <c r="E890" t="s">
        <v>125</v>
      </c>
      <c r="G890" s="15">
        <v>42632</v>
      </c>
      <c r="H890" t="s">
        <v>1403</v>
      </c>
      <c r="I890" t="s">
        <v>1710</v>
      </c>
      <c r="J890" s="15"/>
      <c r="T890" t="s">
        <v>281</v>
      </c>
      <c r="V890" t="s">
        <v>8267</v>
      </c>
      <c r="AA890" t="s">
        <v>8224</v>
      </c>
      <c r="AB890" t="s">
        <v>8219</v>
      </c>
      <c r="AC890" t="s">
        <v>8224</v>
      </c>
      <c r="AD890" t="s">
        <v>1407</v>
      </c>
      <c r="AE890" t="s">
        <v>1544</v>
      </c>
      <c r="AF890" t="s">
        <v>137</v>
      </c>
      <c r="AG890" t="s">
        <v>138</v>
      </c>
      <c r="AI890" t="s">
        <v>139</v>
      </c>
      <c r="AK890" t="s">
        <v>140</v>
      </c>
      <c r="AM890" t="s">
        <v>141</v>
      </c>
      <c r="AZ890" t="s">
        <v>2762</v>
      </c>
      <c r="BA890" t="s">
        <v>1208</v>
      </c>
      <c r="BB890" t="s">
        <v>2763</v>
      </c>
      <c r="BC890" t="s">
        <v>2764</v>
      </c>
      <c r="BD890" t="s">
        <v>5656</v>
      </c>
      <c r="BE890" s="15">
        <v>42642</v>
      </c>
      <c r="BG890" t="s">
        <v>145</v>
      </c>
      <c r="BH890">
        <v>0.25</v>
      </c>
      <c r="BI890" t="s">
        <v>139</v>
      </c>
      <c r="BJ890" s="15"/>
      <c r="BK890" t="s">
        <v>146</v>
      </c>
      <c r="BL890">
        <v>6</v>
      </c>
      <c r="BM890" s="16">
        <v>42632.875</v>
      </c>
      <c r="BO890" s="16"/>
      <c r="BP890" t="s">
        <v>147</v>
      </c>
      <c r="BQ890" t="s">
        <v>147</v>
      </c>
      <c r="BS890">
        <v>0.25</v>
      </c>
      <c r="BT890" t="b">
        <v>0</v>
      </c>
      <c r="BV890">
        <v>0.25</v>
      </c>
      <c r="BW890">
        <v>0.125</v>
      </c>
      <c r="BX890" t="s">
        <v>1103</v>
      </c>
      <c r="BY890" t="s">
        <v>8219</v>
      </c>
      <c r="BZ890" t="s">
        <v>8220</v>
      </c>
      <c r="CA890" t="s">
        <v>8268</v>
      </c>
      <c r="CB890" t="s">
        <v>6448</v>
      </c>
      <c r="CD890" t="s">
        <v>8228</v>
      </c>
      <c r="CI890">
        <v>47.9486111111</v>
      </c>
      <c r="CJ890">
        <v>-102.2152777778</v>
      </c>
      <c r="CN890" t="s">
        <v>1971</v>
      </c>
      <c r="CO890" t="s">
        <v>8075</v>
      </c>
      <c r="CV890" t="s">
        <v>154</v>
      </c>
      <c r="CW890" t="s">
        <v>8229</v>
      </c>
      <c r="CX890" t="s">
        <v>3067</v>
      </c>
      <c r="DC890" s="15"/>
      <c r="DH890" t="s">
        <v>146</v>
      </c>
    </row>
    <row r="891" spans="1:112" x14ac:dyDescent="0.25">
      <c r="A891" t="s">
        <v>8219</v>
      </c>
      <c r="B891" t="s">
        <v>8220</v>
      </c>
      <c r="C891" t="s">
        <v>8304</v>
      </c>
      <c r="D891" t="s">
        <v>124</v>
      </c>
      <c r="E891" t="s">
        <v>125</v>
      </c>
      <c r="G891" s="15">
        <v>42633</v>
      </c>
      <c r="H891" t="s">
        <v>1403</v>
      </c>
      <c r="I891" t="s">
        <v>1710</v>
      </c>
      <c r="J891" s="15"/>
      <c r="T891" t="s">
        <v>281</v>
      </c>
      <c r="V891" t="s">
        <v>8261</v>
      </c>
      <c r="AA891" t="s">
        <v>8224</v>
      </c>
      <c r="AB891" t="s">
        <v>8219</v>
      </c>
      <c r="AC891" t="s">
        <v>8224</v>
      </c>
      <c r="AD891" t="s">
        <v>1407</v>
      </c>
      <c r="AE891" t="s">
        <v>1544</v>
      </c>
      <c r="AF891" t="s">
        <v>137</v>
      </c>
      <c r="AG891" t="s">
        <v>138</v>
      </c>
      <c r="AI891" t="s">
        <v>139</v>
      </c>
      <c r="AK891" t="s">
        <v>140</v>
      </c>
      <c r="AM891" t="s">
        <v>141</v>
      </c>
      <c r="AZ891" t="s">
        <v>2762</v>
      </c>
      <c r="BA891" t="s">
        <v>1208</v>
      </c>
      <c r="BB891" t="s">
        <v>2763</v>
      </c>
      <c r="BC891" t="s">
        <v>2764</v>
      </c>
      <c r="BD891" t="s">
        <v>5656</v>
      </c>
      <c r="BE891" s="15">
        <v>42642</v>
      </c>
      <c r="BG891" t="s">
        <v>145</v>
      </c>
      <c r="BH891">
        <v>0.25</v>
      </c>
      <c r="BI891" t="s">
        <v>139</v>
      </c>
      <c r="BJ891" s="15"/>
      <c r="BK891" t="s">
        <v>146</v>
      </c>
      <c r="BL891">
        <v>6</v>
      </c>
      <c r="BM891" s="16">
        <v>42633.875</v>
      </c>
      <c r="BO891" s="16"/>
      <c r="BP891" t="s">
        <v>147</v>
      </c>
      <c r="BQ891" t="s">
        <v>147</v>
      </c>
      <c r="BS891">
        <v>0.25</v>
      </c>
      <c r="BT891" t="b">
        <v>0</v>
      </c>
      <c r="BV891">
        <v>0.25</v>
      </c>
      <c r="BW891">
        <v>0.125</v>
      </c>
      <c r="BX891" t="s">
        <v>1103</v>
      </c>
      <c r="BY891" t="s">
        <v>8219</v>
      </c>
      <c r="BZ891" t="s">
        <v>8220</v>
      </c>
      <c r="CA891" t="s">
        <v>8262</v>
      </c>
      <c r="CB891" t="s">
        <v>6448</v>
      </c>
      <c r="CD891" t="s">
        <v>8228</v>
      </c>
      <c r="CI891">
        <v>48.053055559999997</v>
      </c>
      <c r="CJ891">
        <v>-102.13611111</v>
      </c>
      <c r="CN891" t="s">
        <v>1971</v>
      </c>
      <c r="CO891" t="s">
        <v>8075</v>
      </c>
      <c r="CV891" t="s">
        <v>154</v>
      </c>
      <c r="CW891" t="s">
        <v>8229</v>
      </c>
      <c r="CX891" t="s">
        <v>3067</v>
      </c>
      <c r="DC891" s="15"/>
      <c r="DH891" t="s">
        <v>146</v>
      </c>
    </row>
    <row r="892" spans="1:112" x14ac:dyDescent="0.25">
      <c r="A892" t="s">
        <v>8219</v>
      </c>
      <c r="B892" t="s">
        <v>8220</v>
      </c>
      <c r="C892" t="s">
        <v>8304</v>
      </c>
      <c r="D892" t="s">
        <v>124</v>
      </c>
      <c r="E892" t="s">
        <v>125</v>
      </c>
      <c r="G892" s="15">
        <v>42633</v>
      </c>
      <c r="H892" t="s">
        <v>1403</v>
      </c>
      <c r="I892" t="s">
        <v>1710</v>
      </c>
      <c r="J892" s="15"/>
      <c r="T892" t="s">
        <v>281</v>
      </c>
      <c r="V892" t="s">
        <v>8261</v>
      </c>
      <c r="AA892" t="s">
        <v>8224</v>
      </c>
      <c r="AB892" t="s">
        <v>8219</v>
      </c>
      <c r="AC892" t="s">
        <v>8224</v>
      </c>
      <c r="AD892" t="s">
        <v>1407</v>
      </c>
      <c r="AE892" t="s">
        <v>1544</v>
      </c>
      <c r="AF892" t="s">
        <v>137</v>
      </c>
      <c r="AG892" t="s">
        <v>138</v>
      </c>
      <c r="AI892" t="s">
        <v>139</v>
      </c>
      <c r="AK892" t="s">
        <v>140</v>
      </c>
      <c r="AM892" t="s">
        <v>141</v>
      </c>
      <c r="AZ892" t="s">
        <v>2762</v>
      </c>
      <c r="BA892" t="s">
        <v>1208</v>
      </c>
      <c r="BB892" t="s">
        <v>2763</v>
      </c>
      <c r="BC892" t="s">
        <v>2764</v>
      </c>
      <c r="BD892" t="s">
        <v>5656</v>
      </c>
      <c r="BE892" s="15">
        <v>42642</v>
      </c>
      <c r="BG892" t="s">
        <v>145</v>
      </c>
      <c r="BH892">
        <v>0.25</v>
      </c>
      <c r="BI892" t="s">
        <v>139</v>
      </c>
      <c r="BJ892" s="15"/>
      <c r="BK892" t="s">
        <v>146</v>
      </c>
      <c r="BL892">
        <v>6</v>
      </c>
      <c r="BM892" s="16">
        <v>42633.875</v>
      </c>
      <c r="BO892" s="16"/>
      <c r="BP892" t="s">
        <v>147</v>
      </c>
      <c r="BQ892" t="s">
        <v>147</v>
      </c>
      <c r="BS892">
        <v>0.25</v>
      </c>
      <c r="BT892" t="b">
        <v>0</v>
      </c>
      <c r="BV892">
        <v>0.25</v>
      </c>
      <c r="BW892">
        <v>0.125</v>
      </c>
      <c r="BX892" t="s">
        <v>1103</v>
      </c>
      <c r="BY892" t="s">
        <v>8219</v>
      </c>
      <c r="BZ892" t="s">
        <v>8220</v>
      </c>
      <c r="CA892" t="s">
        <v>8262</v>
      </c>
      <c r="CB892" t="s">
        <v>6448</v>
      </c>
      <c r="CD892" t="s">
        <v>8228</v>
      </c>
      <c r="CI892">
        <v>48.053055559999997</v>
      </c>
      <c r="CJ892">
        <v>-102.13611111</v>
      </c>
      <c r="CN892" t="s">
        <v>1971</v>
      </c>
      <c r="CO892" t="s">
        <v>8075</v>
      </c>
      <c r="CV892" t="s">
        <v>154</v>
      </c>
      <c r="CW892" t="s">
        <v>8229</v>
      </c>
      <c r="CX892" t="s">
        <v>3067</v>
      </c>
      <c r="DC892" s="15"/>
      <c r="DH892" t="s">
        <v>146</v>
      </c>
    </row>
    <row r="893" spans="1:112" x14ac:dyDescent="0.25">
      <c r="A893" t="s">
        <v>8219</v>
      </c>
      <c r="B893" t="s">
        <v>8220</v>
      </c>
      <c r="C893" t="s">
        <v>8305</v>
      </c>
      <c r="D893" t="s">
        <v>124</v>
      </c>
      <c r="E893" t="s">
        <v>125</v>
      </c>
      <c r="G893" s="15">
        <v>42633</v>
      </c>
      <c r="H893" t="s">
        <v>1403</v>
      </c>
      <c r="I893" t="s">
        <v>1710</v>
      </c>
      <c r="J893" s="15"/>
      <c r="T893" t="s">
        <v>281</v>
      </c>
      <c r="V893" t="s">
        <v>8270</v>
      </c>
      <c r="AA893" t="s">
        <v>8224</v>
      </c>
      <c r="AB893" t="s">
        <v>8219</v>
      </c>
      <c r="AC893" t="s">
        <v>8224</v>
      </c>
      <c r="AD893" t="s">
        <v>1407</v>
      </c>
      <c r="AE893" t="s">
        <v>1544</v>
      </c>
      <c r="AF893" t="s">
        <v>137</v>
      </c>
      <c r="AG893" t="s">
        <v>138</v>
      </c>
      <c r="AI893" t="s">
        <v>139</v>
      </c>
      <c r="AK893" t="s">
        <v>140</v>
      </c>
      <c r="AM893" t="s">
        <v>141</v>
      </c>
      <c r="AZ893" t="s">
        <v>2762</v>
      </c>
      <c r="BA893" t="s">
        <v>1208</v>
      </c>
      <c r="BB893" t="s">
        <v>2763</v>
      </c>
      <c r="BC893" t="s">
        <v>2764</v>
      </c>
      <c r="BD893" t="s">
        <v>5656</v>
      </c>
      <c r="BE893" s="15">
        <v>42642</v>
      </c>
      <c r="BG893" t="s">
        <v>145</v>
      </c>
      <c r="BH893">
        <v>0.25</v>
      </c>
      <c r="BI893" t="s">
        <v>139</v>
      </c>
      <c r="BJ893" s="15"/>
      <c r="BK893" t="s">
        <v>146</v>
      </c>
      <c r="BL893">
        <v>6</v>
      </c>
      <c r="BM893" s="16">
        <v>42633.875</v>
      </c>
      <c r="BO893" s="16"/>
      <c r="BP893" t="s">
        <v>147</v>
      </c>
      <c r="BQ893" t="s">
        <v>147</v>
      </c>
      <c r="BS893">
        <v>0.25</v>
      </c>
      <c r="BT893" t="b">
        <v>0</v>
      </c>
      <c r="BV893">
        <v>0.25</v>
      </c>
      <c r="BW893">
        <v>0.125</v>
      </c>
      <c r="BX893" t="s">
        <v>1103</v>
      </c>
      <c r="BY893" t="s">
        <v>8219</v>
      </c>
      <c r="BZ893" t="s">
        <v>8220</v>
      </c>
      <c r="CA893" t="s">
        <v>8271</v>
      </c>
      <c r="CB893" t="s">
        <v>6448</v>
      </c>
      <c r="CD893" t="s">
        <v>8228</v>
      </c>
      <c r="CI893">
        <v>47.737222222200003</v>
      </c>
      <c r="CJ893">
        <v>-102.10722222219999</v>
      </c>
      <c r="CN893" t="s">
        <v>1971</v>
      </c>
      <c r="CO893" t="s">
        <v>8075</v>
      </c>
      <c r="CV893" t="s">
        <v>154</v>
      </c>
      <c r="CW893" t="s">
        <v>8229</v>
      </c>
      <c r="CX893" t="s">
        <v>6653</v>
      </c>
      <c r="DC893" s="15"/>
      <c r="DH893" t="s">
        <v>146</v>
      </c>
    </row>
    <row r="894" spans="1:112" x14ac:dyDescent="0.25">
      <c r="A894" t="s">
        <v>8219</v>
      </c>
      <c r="B894" t="s">
        <v>8220</v>
      </c>
      <c r="C894" t="s">
        <v>8305</v>
      </c>
      <c r="D894" t="s">
        <v>124</v>
      </c>
      <c r="E894" t="s">
        <v>125</v>
      </c>
      <c r="G894" s="15">
        <v>42633</v>
      </c>
      <c r="H894" t="s">
        <v>1403</v>
      </c>
      <c r="I894" t="s">
        <v>1710</v>
      </c>
      <c r="J894" s="15"/>
      <c r="T894" t="s">
        <v>281</v>
      </c>
      <c r="V894" t="s">
        <v>8270</v>
      </c>
      <c r="AA894" t="s">
        <v>8224</v>
      </c>
      <c r="AB894" t="s">
        <v>8219</v>
      </c>
      <c r="AC894" t="s">
        <v>8224</v>
      </c>
      <c r="AD894" t="s">
        <v>1407</v>
      </c>
      <c r="AE894" t="s">
        <v>1544</v>
      </c>
      <c r="AF894" t="s">
        <v>137</v>
      </c>
      <c r="AG894" t="s">
        <v>138</v>
      </c>
      <c r="AI894" t="s">
        <v>139</v>
      </c>
      <c r="AK894" t="s">
        <v>140</v>
      </c>
      <c r="AM894" t="s">
        <v>141</v>
      </c>
      <c r="AZ894" t="s">
        <v>2762</v>
      </c>
      <c r="BA894" t="s">
        <v>1208</v>
      </c>
      <c r="BB894" t="s">
        <v>2763</v>
      </c>
      <c r="BC894" t="s">
        <v>2764</v>
      </c>
      <c r="BD894" t="s">
        <v>5656</v>
      </c>
      <c r="BE894" s="15">
        <v>42642</v>
      </c>
      <c r="BG894" t="s">
        <v>145</v>
      </c>
      <c r="BH894">
        <v>0.25</v>
      </c>
      <c r="BI894" t="s">
        <v>139</v>
      </c>
      <c r="BJ894" s="15"/>
      <c r="BK894" t="s">
        <v>146</v>
      </c>
      <c r="BL894">
        <v>6</v>
      </c>
      <c r="BM894" s="16">
        <v>42633.875</v>
      </c>
      <c r="BO894" s="16"/>
      <c r="BP894" t="s">
        <v>147</v>
      </c>
      <c r="BQ894" t="s">
        <v>147</v>
      </c>
      <c r="BS894">
        <v>0.25</v>
      </c>
      <c r="BT894" t="b">
        <v>0</v>
      </c>
      <c r="BV894">
        <v>0.25</v>
      </c>
      <c r="BW894">
        <v>0.125</v>
      </c>
      <c r="BX894" t="s">
        <v>1103</v>
      </c>
      <c r="BY894" t="s">
        <v>8219</v>
      </c>
      <c r="BZ894" t="s">
        <v>8220</v>
      </c>
      <c r="CA894" t="s">
        <v>8271</v>
      </c>
      <c r="CB894" t="s">
        <v>6448</v>
      </c>
      <c r="CD894" t="s">
        <v>8228</v>
      </c>
      <c r="CI894">
        <v>47.737222222200003</v>
      </c>
      <c r="CJ894">
        <v>-102.10722222219999</v>
      </c>
      <c r="CN894" t="s">
        <v>1971</v>
      </c>
      <c r="CO894" t="s">
        <v>8075</v>
      </c>
      <c r="CV894" t="s">
        <v>154</v>
      </c>
      <c r="CW894" t="s">
        <v>8229</v>
      </c>
      <c r="CX894" t="s">
        <v>6653</v>
      </c>
      <c r="DC894" s="15"/>
      <c r="DH894" t="s">
        <v>146</v>
      </c>
    </row>
    <row r="895" spans="1:112" x14ac:dyDescent="0.25">
      <c r="A895" t="s">
        <v>8219</v>
      </c>
      <c r="B895" t="s">
        <v>8220</v>
      </c>
      <c r="C895" t="s">
        <v>8306</v>
      </c>
      <c r="D895" t="s">
        <v>124</v>
      </c>
      <c r="E895" t="s">
        <v>125</v>
      </c>
      <c r="G895" s="15">
        <v>42639</v>
      </c>
      <c r="H895" t="s">
        <v>1403</v>
      </c>
      <c r="I895" t="s">
        <v>1710</v>
      </c>
      <c r="J895" s="15"/>
      <c r="T895" t="s">
        <v>8222</v>
      </c>
      <c r="V895" t="s">
        <v>8235</v>
      </c>
      <c r="AA895" t="s">
        <v>8224</v>
      </c>
      <c r="AB895" t="s">
        <v>8219</v>
      </c>
      <c r="AC895" t="s">
        <v>8224</v>
      </c>
      <c r="AD895" t="s">
        <v>1407</v>
      </c>
      <c r="AE895" t="s">
        <v>1544</v>
      </c>
      <c r="AF895" t="s">
        <v>137</v>
      </c>
      <c r="AG895" t="s">
        <v>138</v>
      </c>
      <c r="AI895" t="s">
        <v>139</v>
      </c>
      <c r="AK895" t="s">
        <v>140</v>
      </c>
      <c r="AM895" t="s">
        <v>141</v>
      </c>
      <c r="AZ895" t="s">
        <v>2762</v>
      </c>
      <c r="BA895" t="s">
        <v>1208</v>
      </c>
      <c r="BB895" t="s">
        <v>2763</v>
      </c>
      <c r="BC895" t="s">
        <v>2764</v>
      </c>
      <c r="BD895" t="s">
        <v>5656</v>
      </c>
      <c r="BE895" s="15">
        <v>42642</v>
      </c>
      <c r="BG895" t="s">
        <v>145</v>
      </c>
      <c r="BH895">
        <v>0.25</v>
      </c>
      <c r="BI895" t="s">
        <v>139</v>
      </c>
      <c r="BJ895" s="15"/>
      <c r="BK895" t="s">
        <v>146</v>
      </c>
      <c r="BL895">
        <v>6</v>
      </c>
      <c r="BM895" s="16">
        <v>42639.875</v>
      </c>
      <c r="BO895" s="16"/>
      <c r="BP895" t="s">
        <v>147</v>
      </c>
      <c r="BQ895" t="s">
        <v>147</v>
      </c>
      <c r="BS895">
        <v>0.25</v>
      </c>
      <c r="BT895" t="b">
        <v>0</v>
      </c>
      <c r="BV895">
        <v>0.25</v>
      </c>
      <c r="BW895">
        <v>0.125</v>
      </c>
      <c r="BX895" t="s">
        <v>1103</v>
      </c>
      <c r="BY895" t="s">
        <v>8219</v>
      </c>
      <c r="BZ895" t="s">
        <v>8220</v>
      </c>
      <c r="CA895" t="s">
        <v>8236</v>
      </c>
      <c r="CB895" t="s">
        <v>8226</v>
      </c>
      <c r="CC895" t="s">
        <v>8237</v>
      </c>
      <c r="CD895" t="s">
        <v>8228</v>
      </c>
      <c r="CI895">
        <v>47.507527779999997</v>
      </c>
      <c r="CJ895">
        <v>-101.42019444</v>
      </c>
      <c r="CN895" t="s">
        <v>135</v>
      </c>
      <c r="CO895" t="s">
        <v>153</v>
      </c>
      <c r="CV895" t="s">
        <v>154</v>
      </c>
      <c r="CW895" t="s">
        <v>8229</v>
      </c>
      <c r="CX895" t="s">
        <v>3121</v>
      </c>
      <c r="DC895" s="15"/>
      <c r="DH895" t="s">
        <v>146</v>
      </c>
    </row>
    <row r="896" spans="1:112" x14ac:dyDescent="0.25">
      <c r="A896" t="s">
        <v>8219</v>
      </c>
      <c r="B896" t="s">
        <v>8220</v>
      </c>
      <c r="C896" t="s">
        <v>8306</v>
      </c>
      <c r="D896" t="s">
        <v>124</v>
      </c>
      <c r="E896" t="s">
        <v>125</v>
      </c>
      <c r="G896" s="15">
        <v>42639</v>
      </c>
      <c r="H896" t="s">
        <v>1403</v>
      </c>
      <c r="I896" t="s">
        <v>1710</v>
      </c>
      <c r="J896" s="15"/>
      <c r="T896" t="s">
        <v>8222</v>
      </c>
      <c r="V896" t="s">
        <v>8235</v>
      </c>
      <c r="AA896" t="s">
        <v>8224</v>
      </c>
      <c r="AB896" t="s">
        <v>8219</v>
      </c>
      <c r="AC896" t="s">
        <v>8224</v>
      </c>
      <c r="AD896" t="s">
        <v>1407</v>
      </c>
      <c r="AE896" t="s">
        <v>1544</v>
      </c>
      <c r="AF896" t="s">
        <v>137</v>
      </c>
      <c r="AG896" t="s">
        <v>138</v>
      </c>
      <c r="AI896" t="s">
        <v>139</v>
      </c>
      <c r="AK896" t="s">
        <v>140</v>
      </c>
      <c r="AM896" t="s">
        <v>141</v>
      </c>
      <c r="AZ896" t="s">
        <v>2762</v>
      </c>
      <c r="BA896" t="s">
        <v>1208</v>
      </c>
      <c r="BB896" t="s">
        <v>2763</v>
      </c>
      <c r="BC896" t="s">
        <v>2764</v>
      </c>
      <c r="BD896" t="s">
        <v>5656</v>
      </c>
      <c r="BE896" s="15">
        <v>42642</v>
      </c>
      <c r="BG896" t="s">
        <v>145</v>
      </c>
      <c r="BH896">
        <v>0.25</v>
      </c>
      <c r="BI896" t="s">
        <v>139</v>
      </c>
      <c r="BJ896" s="15"/>
      <c r="BK896" t="s">
        <v>146</v>
      </c>
      <c r="BL896">
        <v>6</v>
      </c>
      <c r="BM896" s="16">
        <v>42639.875</v>
      </c>
      <c r="BO896" s="16"/>
      <c r="BP896" t="s">
        <v>147</v>
      </c>
      <c r="BQ896" t="s">
        <v>147</v>
      </c>
      <c r="BS896">
        <v>0.25</v>
      </c>
      <c r="BT896" t="b">
        <v>0</v>
      </c>
      <c r="BV896">
        <v>0.25</v>
      </c>
      <c r="BW896">
        <v>0.125</v>
      </c>
      <c r="BX896" t="s">
        <v>1103</v>
      </c>
      <c r="BY896" t="s">
        <v>8219</v>
      </c>
      <c r="BZ896" t="s">
        <v>8220</v>
      </c>
      <c r="CA896" t="s">
        <v>8236</v>
      </c>
      <c r="CB896" t="s">
        <v>8226</v>
      </c>
      <c r="CC896" t="s">
        <v>8237</v>
      </c>
      <c r="CD896" t="s">
        <v>8228</v>
      </c>
      <c r="CI896">
        <v>47.507527779999997</v>
      </c>
      <c r="CJ896">
        <v>-101.42019444</v>
      </c>
      <c r="CN896" t="s">
        <v>135</v>
      </c>
      <c r="CO896" t="s">
        <v>153</v>
      </c>
      <c r="CV896" t="s">
        <v>154</v>
      </c>
      <c r="CW896" t="s">
        <v>8229</v>
      </c>
      <c r="CX896" t="s">
        <v>3121</v>
      </c>
      <c r="DC896" s="15"/>
      <c r="DH896" t="s">
        <v>146</v>
      </c>
    </row>
    <row r="897" spans="1:112" x14ac:dyDescent="0.25">
      <c r="A897" t="s">
        <v>8219</v>
      </c>
      <c r="B897" t="s">
        <v>8220</v>
      </c>
      <c r="C897" t="s">
        <v>8307</v>
      </c>
      <c r="D897" t="s">
        <v>124</v>
      </c>
      <c r="E897" t="s">
        <v>125</v>
      </c>
      <c r="G897" s="15">
        <v>42640</v>
      </c>
      <c r="H897" t="s">
        <v>1403</v>
      </c>
      <c r="I897" t="s">
        <v>1710</v>
      </c>
      <c r="J897" s="15"/>
      <c r="T897" t="s">
        <v>8222</v>
      </c>
      <c r="V897" t="s">
        <v>8246</v>
      </c>
      <c r="AA897" t="s">
        <v>8224</v>
      </c>
      <c r="AB897" t="s">
        <v>8219</v>
      </c>
      <c r="AC897" t="s">
        <v>8224</v>
      </c>
      <c r="AD897" t="s">
        <v>1407</v>
      </c>
      <c r="AE897" t="s">
        <v>1544</v>
      </c>
      <c r="AF897" t="s">
        <v>137</v>
      </c>
      <c r="AG897" t="s">
        <v>138</v>
      </c>
      <c r="AI897" t="s">
        <v>139</v>
      </c>
      <c r="AK897" t="s">
        <v>140</v>
      </c>
      <c r="AM897" t="s">
        <v>141</v>
      </c>
      <c r="AZ897" t="s">
        <v>2762</v>
      </c>
      <c r="BA897" t="s">
        <v>1208</v>
      </c>
      <c r="BB897" t="s">
        <v>2763</v>
      </c>
      <c r="BC897" t="s">
        <v>2764</v>
      </c>
      <c r="BD897" t="s">
        <v>5656</v>
      </c>
      <c r="BE897" s="15">
        <v>42642</v>
      </c>
      <c r="BG897" t="s">
        <v>145</v>
      </c>
      <c r="BH897">
        <v>0.25</v>
      </c>
      <c r="BI897" t="s">
        <v>139</v>
      </c>
      <c r="BJ897" s="15"/>
      <c r="BK897" t="s">
        <v>146</v>
      </c>
      <c r="BL897">
        <v>6</v>
      </c>
      <c r="BM897" s="16">
        <v>42640.875</v>
      </c>
      <c r="BO897" s="16"/>
      <c r="BP897" t="s">
        <v>147</v>
      </c>
      <c r="BQ897" t="s">
        <v>147</v>
      </c>
      <c r="BS897">
        <v>0.25</v>
      </c>
      <c r="BT897" t="b">
        <v>0</v>
      </c>
      <c r="BV897">
        <v>0.25</v>
      </c>
      <c r="BW897">
        <v>0.125</v>
      </c>
      <c r="BX897" t="s">
        <v>1103</v>
      </c>
      <c r="BY897" t="s">
        <v>8219</v>
      </c>
      <c r="BZ897" t="s">
        <v>8220</v>
      </c>
      <c r="CA897" t="s">
        <v>8247</v>
      </c>
      <c r="CB897" t="s">
        <v>8226</v>
      </c>
      <c r="CC897" t="s">
        <v>8248</v>
      </c>
      <c r="CD897" t="s">
        <v>8228</v>
      </c>
      <c r="CI897">
        <v>48.108877999999997</v>
      </c>
      <c r="CJ897">
        <v>-103.716773</v>
      </c>
      <c r="CN897" t="s">
        <v>135</v>
      </c>
      <c r="CO897" t="s">
        <v>153</v>
      </c>
      <c r="CV897" t="s">
        <v>154</v>
      </c>
      <c r="CW897" t="s">
        <v>8229</v>
      </c>
      <c r="CX897" t="s">
        <v>3639</v>
      </c>
      <c r="DC897" s="15"/>
      <c r="DH897" t="s">
        <v>146</v>
      </c>
    </row>
    <row r="898" spans="1:112" x14ac:dyDescent="0.25">
      <c r="A898" t="s">
        <v>8219</v>
      </c>
      <c r="B898" t="s">
        <v>8220</v>
      </c>
      <c r="C898" t="s">
        <v>8308</v>
      </c>
      <c r="D898" t="s">
        <v>124</v>
      </c>
      <c r="E898" t="s">
        <v>125</v>
      </c>
      <c r="G898" s="15">
        <v>42640</v>
      </c>
      <c r="H898" t="s">
        <v>1403</v>
      </c>
      <c r="I898" t="s">
        <v>1710</v>
      </c>
      <c r="J898" s="15"/>
      <c r="T898" t="s">
        <v>8222</v>
      </c>
      <c r="V898" t="s">
        <v>8223</v>
      </c>
      <c r="AA898" t="s">
        <v>8224</v>
      </c>
      <c r="AB898" t="s">
        <v>8219</v>
      </c>
      <c r="AC898" t="s">
        <v>8224</v>
      </c>
      <c r="AD898" t="s">
        <v>1407</v>
      </c>
      <c r="AE898" t="s">
        <v>1544</v>
      </c>
      <c r="AF898" t="s">
        <v>137</v>
      </c>
      <c r="AG898" t="s">
        <v>138</v>
      </c>
      <c r="AI898" t="s">
        <v>139</v>
      </c>
      <c r="AK898" t="s">
        <v>140</v>
      </c>
      <c r="AM898" t="s">
        <v>141</v>
      </c>
      <c r="AZ898" t="s">
        <v>2762</v>
      </c>
      <c r="BA898" t="s">
        <v>1208</v>
      </c>
      <c r="BB898" t="s">
        <v>2763</v>
      </c>
      <c r="BC898" t="s">
        <v>2764</v>
      </c>
      <c r="BD898" t="s">
        <v>5656</v>
      </c>
      <c r="BE898" s="15">
        <v>42642</v>
      </c>
      <c r="BG898" t="s">
        <v>145</v>
      </c>
      <c r="BH898">
        <v>0.25</v>
      </c>
      <c r="BI898" t="s">
        <v>139</v>
      </c>
      <c r="BJ898" s="15"/>
      <c r="BK898" t="s">
        <v>146</v>
      </c>
      <c r="BL898">
        <v>6</v>
      </c>
      <c r="BM898" s="16">
        <v>42640.875</v>
      </c>
      <c r="BO898" s="16"/>
      <c r="BP898" t="s">
        <v>147</v>
      </c>
      <c r="BQ898" t="s">
        <v>147</v>
      </c>
      <c r="BS898">
        <v>0.25</v>
      </c>
      <c r="BT898" t="b">
        <v>0</v>
      </c>
      <c r="BV898">
        <v>0.25</v>
      </c>
      <c r="BW898">
        <v>0.125</v>
      </c>
      <c r="BX898" t="s">
        <v>1103</v>
      </c>
      <c r="BY898" t="s">
        <v>8219</v>
      </c>
      <c r="BZ898" t="s">
        <v>8220</v>
      </c>
      <c r="CA898" t="s">
        <v>8225</v>
      </c>
      <c r="CB898" t="s">
        <v>8226</v>
      </c>
      <c r="CC898" t="s">
        <v>8227</v>
      </c>
      <c r="CD898" t="s">
        <v>8228</v>
      </c>
      <c r="CI898">
        <v>47.519777779999998</v>
      </c>
      <c r="CJ898">
        <v>-101.76122221999999</v>
      </c>
      <c r="CN898" t="s">
        <v>135</v>
      </c>
      <c r="CO898" t="s">
        <v>153</v>
      </c>
      <c r="CV898" t="s">
        <v>154</v>
      </c>
      <c r="CW898" t="s">
        <v>8229</v>
      </c>
      <c r="CX898" t="s">
        <v>3121</v>
      </c>
      <c r="DC898" s="15"/>
      <c r="DH898" t="s">
        <v>146</v>
      </c>
    </row>
    <row r="899" spans="1:112" x14ac:dyDescent="0.25">
      <c r="A899" t="s">
        <v>8219</v>
      </c>
      <c r="B899" t="s">
        <v>8220</v>
      </c>
      <c r="C899" t="s">
        <v>8308</v>
      </c>
      <c r="D899" t="s">
        <v>124</v>
      </c>
      <c r="E899" t="s">
        <v>125</v>
      </c>
      <c r="G899" s="15">
        <v>42640</v>
      </c>
      <c r="H899" t="s">
        <v>1403</v>
      </c>
      <c r="I899" t="s">
        <v>1710</v>
      </c>
      <c r="J899" s="15"/>
      <c r="T899" t="s">
        <v>8222</v>
      </c>
      <c r="V899" t="s">
        <v>8223</v>
      </c>
      <c r="AA899" t="s">
        <v>8224</v>
      </c>
      <c r="AB899" t="s">
        <v>8219</v>
      </c>
      <c r="AC899" t="s">
        <v>8224</v>
      </c>
      <c r="AD899" t="s">
        <v>1407</v>
      </c>
      <c r="AE899" t="s">
        <v>1544</v>
      </c>
      <c r="AF899" t="s">
        <v>137</v>
      </c>
      <c r="AG899" t="s">
        <v>138</v>
      </c>
      <c r="AI899" t="s">
        <v>139</v>
      </c>
      <c r="AK899" t="s">
        <v>140</v>
      </c>
      <c r="AM899" t="s">
        <v>141</v>
      </c>
      <c r="AZ899" t="s">
        <v>2762</v>
      </c>
      <c r="BA899" t="s">
        <v>1208</v>
      </c>
      <c r="BB899" t="s">
        <v>2763</v>
      </c>
      <c r="BC899" t="s">
        <v>2764</v>
      </c>
      <c r="BD899" t="s">
        <v>5656</v>
      </c>
      <c r="BE899" s="15">
        <v>42642</v>
      </c>
      <c r="BG899" t="s">
        <v>145</v>
      </c>
      <c r="BH899">
        <v>0.25</v>
      </c>
      <c r="BI899" t="s">
        <v>139</v>
      </c>
      <c r="BJ899" s="15"/>
      <c r="BK899" t="s">
        <v>146</v>
      </c>
      <c r="BL899">
        <v>6</v>
      </c>
      <c r="BM899" s="16">
        <v>42640.875</v>
      </c>
      <c r="BO899" s="16"/>
      <c r="BP899" t="s">
        <v>147</v>
      </c>
      <c r="BQ899" t="s">
        <v>147</v>
      </c>
      <c r="BS899">
        <v>0.25</v>
      </c>
      <c r="BT899" t="b">
        <v>0</v>
      </c>
      <c r="BV899">
        <v>0.25</v>
      </c>
      <c r="BW899">
        <v>0.125</v>
      </c>
      <c r="BX899" t="s">
        <v>1103</v>
      </c>
      <c r="BY899" t="s">
        <v>8219</v>
      </c>
      <c r="BZ899" t="s">
        <v>8220</v>
      </c>
      <c r="CA899" t="s">
        <v>8225</v>
      </c>
      <c r="CB899" t="s">
        <v>8226</v>
      </c>
      <c r="CC899" t="s">
        <v>8227</v>
      </c>
      <c r="CD899" t="s">
        <v>8228</v>
      </c>
      <c r="CI899">
        <v>47.519777779999998</v>
      </c>
      <c r="CJ899">
        <v>-101.76122221999999</v>
      </c>
      <c r="CN899" t="s">
        <v>135</v>
      </c>
      <c r="CO899" t="s">
        <v>153</v>
      </c>
      <c r="CV899" t="s">
        <v>154</v>
      </c>
      <c r="CW899" t="s">
        <v>8229</v>
      </c>
      <c r="CX899" t="s">
        <v>3121</v>
      </c>
      <c r="DC899" s="15"/>
      <c r="DH899" t="s">
        <v>146</v>
      </c>
    </row>
    <row r="900" spans="1:112" x14ac:dyDescent="0.25">
      <c r="A900" t="s">
        <v>8219</v>
      </c>
      <c r="B900" t="s">
        <v>8220</v>
      </c>
      <c r="C900" t="s">
        <v>8309</v>
      </c>
      <c r="D900" t="s">
        <v>124</v>
      </c>
      <c r="E900" t="s">
        <v>125</v>
      </c>
      <c r="G900" s="15">
        <v>42640</v>
      </c>
      <c r="H900" t="s">
        <v>1403</v>
      </c>
      <c r="I900" t="s">
        <v>1710</v>
      </c>
      <c r="J900" s="15"/>
      <c r="T900" t="s">
        <v>8222</v>
      </c>
      <c r="V900" t="s">
        <v>8231</v>
      </c>
      <c r="AA900" t="s">
        <v>8224</v>
      </c>
      <c r="AB900" t="s">
        <v>8219</v>
      </c>
      <c r="AC900" t="s">
        <v>8224</v>
      </c>
      <c r="AD900" t="s">
        <v>1407</v>
      </c>
      <c r="AE900" t="s">
        <v>1544</v>
      </c>
      <c r="AF900" t="s">
        <v>137</v>
      </c>
      <c r="AG900" t="s">
        <v>138</v>
      </c>
      <c r="AI900" t="s">
        <v>139</v>
      </c>
      <c r="AK900" t="s">
        <v>140</v>
      </c>
      <c r="AM900" t="s">
        <v>141</v>
      </c>
      <c r="AZ900" t="s">
        <v>2762</v>
      </c>
      <c r="BA900" t="s">
        <v>1208</v>
      </c>
      <c r="BB900" t="s">
        <v>2763</v>
      </c>
      <c r="BC900" t="s">
        <v>2764</v>
      </c>
      <c r="BD900" t="s">
        <v>5656</v>
      </c>
      <c r="BE900" s="15">
        <v>42642</v>
      </c>
      <c r="BG900" t="s">
        <v>145</v>
      </c>
      <c r="BH900">
        <v>0.25</v>
      </c>
      <c r="BI900" t="s">
        <v>139</v>
      </c>
      <c r="BJ900" s="15"/>
      <c r="BK900" t="s">
        <v>146</v>
      </c>
      <c r="BL900">
        <v>6</v>
      </c>
      <c r="BM900" s="16">
        <v>42640.875</v>
      </c>
      <c r="BO900" s="16"/>
      <c r="BP900" t="s">
        <v>147</v>
      </c>
      <c r="BQ900" t="s">
        <v>147</v>
      </c>
      <c r="BS900">
        <v>0.25</v>
      </c>
      <c r="BT900" t="b">
        <v>0</v>
      </c>
      <c r="BV900">
        <v>0.25</v>
      </c>
      <c r="BW900">
        <v>0.125</v>
      </c>
      <c r="BX900" t="s">
        <v>1103</v>
      </c>
      <c r="BY900" t="s">
        <v>8219</v>
      </c>
      <c r="BZ900" t="s">
        <v>8220</v>
      </c>
      <c r="CA900" t="s">
        <v>8232</v>
      </c>
      <c r="CB900" t="s">
        <v>8226</v>
      </c>
      <c r="CC900" t="s">
        <v>8233</v>
      </c>
      <c r="CD900" t="s">
        <v>8228</v>
      </c>
      <c r="CI900">
        <v>47.715555559999999</v>
      </c>
      <c r="CJ900">
        <v>-102.25813889</v>
      </c>
      <c r="CN900" t="s">
        <v>135</v>
      </c>
      <c r="CO900" t="s">
        <v>153</v>
      </c>
      <c r="CV900" t="s">
        <v>154</v>
      </c>
      <c r="CW900" t="s">
        <v>8229</v>
      </c>
      <c r="CX900" t="s">
        <v>6653</v>
      </c>
      <c r="DC900" s="15"/>
      <c r="DH900" t="s">
        <v>146</v>
      </c>
    </row>
    <row r="901" spans="1:112" x14ac:dyDescent="0.25">
      <c r="A901" t="s">
        <v>8219</v>
      </c>
      <c r="B901" t="s">
        <v>8220</v>
      </c>
      <c r="C901" t="s">
        <v>8307</v>
      </c>
      <c r="D901" t="s">
        <v>124</v>
      </c>
      <c r="E901" t="s">
        <v>125</v>
      </c>
      <c r="G901" s="15">
        <v>42640</v>
      </c>
      <c r="H901" t="s">
        <v>1403</v>
      </c>
      <c r="I901" t="s">
        <v>1710</v>
      </c>
      <c r="J901" s="15"/>
      <c r="T901" t="s">
        <v>8222</v>
      </c>
      <c r="V901" t="s">
        <v>8246</v>
      </c>
      <c r="AA901" t="s">
        <v>8224</v>
      </c>
      <c r="AB901" t="s">
        <v>8219</v>
      </c>
      <c r="AC901" t="s">
        <v>8224</v>
      </c>
      <c r="AD901" t="s">
        <v>1407</v>
      </c>
      <c r="AE901" t="s">
        <v>1544</v>
      </c>
      <c r="AF901" t="s">
        <v>137</v>
      </c>
      <c r="AG901" t="s">
        <v>138</v>
      </c>
      <c r="AI901" t="s">
        <v>139</v>
      </c>
      <c r="AK901" t="s">
        <v>140</v>
      </c>
      <c r="AM901" t="s">
        <v>141</v>
      </c>
      <c r="AZ901" t="s">
        <v>2762</v>
      </c>
      <c r="BA901" t="s">
        <v>1208</v>
      </c>
      <c r="BB901" t="s">
        <v>2763</v>
      </c>
      <c r="BC901" t="s">
        <v>2764</v>
      </c>
      <c r="BD901" t="s">
        <v>5656</v>
      </c>
      <c r="BE901" s="15">
        <v>42642</v>
      </c>
      <c r="BG901" t="s">
        <v>145</v>
      </c>
      <c r="BH901">
        <v>0.25</v>
      </c>
      <c r="BI901" t="s">
        <v>139</v>
      </c>
      <c r="BJ901" s="15"/>
      <c r="BK901" t="s">
        <v>146</v>
      </c>
      <c r="BL901">
        <v>6</v>
      </c>
      <c r="BM901" s="16">
        <v>42640.875</v>
      </c>
      <c r="BO901" s="16"/>
      <c r="BP901" t="s">
        <v>147</v>
      </c>
      <c r="BQ901" t="s">
        <v>147</v>
      </c>
      <c r="BS901">
        <v>0.25</v>
      </c>
      <c r="BT901" t="b">
        <v>0</v>
      </c>
      <c r="BV901">
        <v>0.25</v>
      </c>
      <c r="BW901">
        <v>0.125</v>
      </c>
      <c r="BX901" t="s">
        <v>1103</v>
      </c>
      <c r="BY901" t="s">
        <v>8219</v>
      </c>
      <c r="BZ901" t="s">
        <v>8220</v>
      </c>
      <c r="CA901" t="s">
        <v>8247</v>
      </c>
      <c r="CB901" t="s">
        <v>8226</v>
      </c>
      <c r="CC901" t="s">
        <v>8248</v>
      </c>
      <c r="CD901" t="s">
        <v>8228</v>
      </c>
      <c r="CI901">
        <v>48.108877999999997</v>
      </c>
      <c r="CJ901">
        <v>-103.716773</v>
      </c>
      <c r="CN901" t="s">
        <v>135</v>
      </c>
      <c r="CO901" t="s">
        <v>153</v>
      </c>
      <c r="CV901" t="s">
        <v>154</v>
      </c>
      <c r="CW901" t="s">
        <v>8229</v>
      </c>
      <c r="CX901" t="s">
        <v>3639</v>
      </c>
      <c r="DC901" s="15"/>
      <c r="DH901" t="s">
        <v>146</v>
      </c>
    </row>
    <row r="902" spans="1:112" x14ac:dyDescent="0.25">
      <c r="A902" t="s">
        <v>8219</v>
      </c>
      <c r="B902" t="s">
        <v>8220</v>
      </c>
      <c r="C902" t="s">
        <v>8310</v>
      </c>
      <c r="D902" t="s">
        <v>124</v>
      </c>
      <c r="E902" t="s">
        <v>125</v>
      </c>
      <c r="G902" s="15">
        <v>42640</v>
      </c>
      <c r="H902" t="s">
        <v>1403</v>
      </c>
      <c r="I902" t="s">
        <v>1710</v>
      </c>
      <c r="J902" s="15"/>
      <c r="T902" t="s">
        <v>8222</v>
      </c>
      <c r="V902" t="s">
        <v>8288</v>
      </c>
      <c r="AA902" t="s">
        <v>8224</v>
      </c>
      <c r="AB902" t="s">
        <v>8219</v>
      </c>
      <c r="AC902" t="s">
        <v>8224</v>
      </c>
      <c r="AD902" t="s">
        <v>1407</v>
      </c>
      <c r="AE902" t="s">
        <v>1544</v>
      </c>
      <c r="AF902" t="s">
        <v>137</v>
      </c>
      <c r="AG902" t="s">
        <v>138</v>
      </c>
      <c r="AI902" t="s">
        <v>139</v>
      </c>
      <c r="AK902" t="s">
        <v>140</v>
      </c>
      <c r="AM902" t="s">
        <v>141</v>
      </c>
      <c r="AZ902" t="s">
        <v>2762</v>
      </c>
      <c r="BA902" t="s">
        <v>1208</v>
      </c>
      <c r="BB902" t="s">
        <v>2763</v>
      </c>
      <c r="BC902" t="s">
        <v>2764</v>
      </c>
      <c r="BD902" t="s">
        <v>5656</v>
      </c>
      <c r="BE902" s="15">
        <v>42642</v>
      </c>
      <c r="BG902" t="s">
        <v>145</v>
      </c>
      <c r="BH902">
        <v>0.25</v>
      </c>
      <c r="BI902" t="s">
        <v>139</v>
      </c>
      <c r="BJ902" s="15"/>
      <c r="BK902" t="s">
        <v>146</v>
      </c>
      <c r="BL902">
        <v>6</v>
      </c>
      <c r="BM902" s="16">
        <v>42640.875</v>
      </c>
      <c r="BO902" s="16"/>
      <c r="BP902" t="s">
        <v>147</v>
      </c>
      <c r="BQ902" t="s">
        <v>147</v>
      </c>
      <c r="BS902">
        <v>0.25</v>
      </c>
      <c r="BT902" t="b">
        <v>0</v>
      </c>
      <c r="BV902">
        <v>0.25</v>
      </c>
      <c r="BW902">
        <v>0.125</v>
      </c>
      <c r="BX902" t="s">
        <v>1103</v>
      </c>
      <c r="BY902" t="s">
        <v>8219</v>
      </c>
      <c r="BZ902" t="s">
        <v>8220</v>
      </c>
      <c r="CA902" t="s">
        <v>8289</v>
      </c>
      <c r="CB902" t="s">
        <v>8226</v>
      </c>
      <c r="CC902" t="s">
        <v>8290</v>
      </c>
      <c r="CD902" t="s">
        <v>8228</v>
      </c>
      <c r="CI902">
        <v>48.140972222199998</v>
      </c>
      <c r="CJ902">
        <v>-103.13127777779999</v>
      </c>
      <c r="CN902" t="s">
        <v>135</v>
      </c>
      <c r="CO902" t="s">
        <v>153</v>
      </c>
      <c r="CV902" t="s">
        <v>154</v>
      </c>
      <c r="CW902" t="s">
        <v>8229</v>
      </c>
      <c r="CX902" t="s">
        <v>3639</v>
      </c>
      <c r="DC902" s="15"/>
      <c r="DH902" t="s">
        <v>146</v>
      </c>
    </row>
    <row r="903" spans="1:112" x14ac:dyDescent="0.25">
      <c r="A903" t="s">
        <v>8219</v>
      </c>
      <c r="B903" t="s">
        <v>8220</v>
      </c>
      <c r="C903" t="s">
        <v>8309</v>
      </c>
      <c r="D903" t="s">
        <v>124</v>
      </c>
      <c r="E903" t="s">
        <v>125</v>
      </c>
      <c r="G903" s="15">
        <v>42640</v>
      </c>
      <c r="H903" t="s">
        <v>1403</v>
      </c>
      <c r="I903" t="s">
        <v>1710</v>
      </c>
      <c r="J903" s="15"/>
      <c r="T903" t="s">
        <v>8222</v>
      </c>
      <c r="V903" t="s">
        <v>8231</v>
      </c>
      <c r="AA903" t="s">
        <v>8224</v>
      </c>
      <c r="AB903" t="s">
        <v>8219</v>
      </c>
      <c r="AC903" t="s">
        <v>8224</v>
      </c>
      <c r="AD903" t="s">
        <v>1407</v>
      </c>
      <c r="AE903" t="s">
        <v>1544</v>
      </c>
      <c r="AF903" t="s">
        <v>137</v>
      </c>
      <c r="AG903" t="s">
        <v>138</v>
      </c>
      <c r="AI903" t="s">
        <v>139</v>
      </c>
      <c r="AK903" t="s">
        <v>140</v>
      </c>
      <c r="AM903" t="s">
        <v>141</v>
      </c>
      <c r="AZ903" t="s">
        <v>2762</v>
      </c>
      <c r="BA903" t="s">
        <v>1208</v>
      </c>
      <c r="BB903" t="s">
        <v>2763</v>
      </c>
      <c r="BC903" t="s">
        <v>2764</v>
      </c>
      <c r="BD903" t="s">
        <v>5656</v>
      </c>
      <c r="BE903" s="15">
        <v>42642</v>
      </c>
      <c r="BG903" t="s">
        <v>145</v>
      </c>
      <c r="BH903">
        <v>0.25</v>
      </c>
      <c r="BI903" t="s">
        <v>139</v>
      </c>
      <c r="BJ903" s="15"/>
      <c r="BK903" t="s">
        <v>146</v>
      </c>
      <c r="BL903">
        <v>6</v>
      </c>
      <c r="BM903" s="16">
        <v>42640.875</v>
      </c>
      <c r="BO903" s="16"/>
      <c r="BP903" t="s">
        <v>147</v>
      </c>
      <c r="BQ903" t="s">
        <v>147</v>
      </c>
      <c r="BS903">
        <v>0.25</v>
      </c>
      <c r="BT903" t="b">
        <v>0</v>
      </c>
      <c r="BV903">
        <v>0.25</v>
      </c>
      <c r="BW903">
        <v>0.125</v>
      </c>
      <c r="BX903" t="s">
        <v>1103</v>
      </c>
      <c r="BY903" t="s">
        <v>8219</v>
      </c>
      <c r="BZ903" t="s">
        <v>8220</v>
      </c>
      <c r="CA903" t="s">
        <v>8232</v>
      </c>
      <c r="CB903" t="s">
        <v>8226</v>
      </c>
      <c r="CC903" t="s">
        <v>8233</v>
      </c>
      <c r="CD903" t="s">
        <v>8228</v>
      </c>
      <c r="CI903">
        <v>47.715555559999999</v>
      </c>
      <c r="CJ903">
        <v>-102.25813889</v>
      </c>
      <c r="CN903" t="s">
        <v>135</v>
      </c>
      <c r="CO903" t="s">
        <v>153</v>
      </c>
      <c r="CV903" t="s">
        <v>154</v>
      </c>
      <c r="CW903" t="s">
        <v>8229</v>
      </c>
      <c r="CX903" t="s">
        <v>6653</v>
      </c>
      <c r="DC903" s="15"/>
      <c r="DH903" t="s">
        <v>146</v>
      </c>
    </row>
    <row r="904" spans="1:112" x14ac:dyDescent="0.25">
      <c r="A904" t="s">
        <v>8219</v>
      </c>
      <c r="B904" t="s">
        <v>8220</v>
      </c>
      <c r="C904" t="s">
        <v>8310</v>
      </c>
      <c r="D904" t="s">
        <v>124</v>
      </c>
      <c r="E904" t="s">
        <v>125</v>
      </c>
      <c r="G904" s="15">
        <v>42640</v>
      </c>
      <c r="H904" t="s">
        <v>1403</v>
      </c>
      <c r="I904" t="s">
        <v>1710</v>
      </c>
      <c r="J904" s="15"/>
      <c r="T904" t="s">
        <v>8222</v>
      </c>
      <c r="V904" t="s">
        <v>8288</v>
      </c>
      <c r="AA904" t="s">
        <v>8224</v>
      </c>
      <c r="AB904" t="s">
        <v>8219</v>
      </c>
      <c r="AC904" t="s">
        <v>8224</v>
      </c>
      <c r="AD904" t="s">
        <v>1407</v>
      </c>
      <c r="AE904" t="s">
        <v>1544</v>
      </c>
      <c r="AF904" t="s">
        <v>137</v>
      </c>
      <c r="AG904" t="s">
        <v>138</v>
      </c>
      <c r="AI904" t="s">
        <v>139</v>
      </c>
      <c r="AK904" t="s">
        <v>140</v>
      </c>
      <c r="AM904" t="s">
        <v>141</v>
      </c>
      <c r="AZ904" t="s">
        <v>2762</v>
      </c>
      <c r="BA904" t="s">
        <v>1208</v>
      </c>
      <c r="BB904" t="s">
        <v>2763</v>
      </c>
      <c r="BC904" t="s">
        <v>2764</v>
      </c>
      <c r="BD904" t="s">
        <v>5656</v>
      </c>
      <c r="BE904" s="15">
        <v>42642</v>
      </c>
      <c r="BG904" t="s">
        <v>145</v>
      </c>
      <c r="BH904">
        <v>0.25</v>
      </c>
      <c r="BI904" t="s">
        <v>139</v>
      </c>
      <c r="BJ904" s="15"/>
      <c r="BK904" t="s">
        <v>146</v>
      </c>
      <c r="BL904">
        <v>6</v>
      </c>
      <c r="BM904" s="16">
        <v>42640.875</v>
      </c>
      <c r="BO904" s="16"/>
      <c r="BP904" t="s">
        <v>147</v>
      </c>
      <c r="BQ904" t="s">
        <v>147</v>
      </c>
      <c r="BS904">
        <v>0.25</v>
      </c>
      <c r="BT904" t="b">
        <v>0</v>
      </c>
      <c r="BV904">
        <v>0.25</v>
      </c>
      <c r="BW904">
        <v>0.125</v>
      </c>
      <c r="BX904" t="s">
        <v>1103</v>
      </c>
      <c r="BY904" t="s">
        <v>8219</v>
      </c>
      <c r="BZ904" t="s">
        <v>8220</v>
      </c>
      <c r="CA904" t="s">
        <v>8289</v>
      </c>
      <c r="CB904" t="s">
        <v>8226</v>
      </c>
      <c r="CC904" t="s">
        <v>8290</v>
      </c>
      <c r="CD904" t="s">
        <v>8228</v>
      </c>
      <c r="CI904">
        <v>48.140972222199998</v>
      </c>
      <c r="CJ904">
        <v>-103.13127777779999</v>
      </c>
      <c r="CN904" t="s">
        <v>135</v>
      </c>
      <c r="CO904" t="s">
        <v>153</v>
      </c>
      <c r="CV904" t="s">
        <v>154</v>
      </c>
      <c r="CW904" t="s">
        <v>8229</v>
      </c>
      <c r="CX904" t="s">
        <v>3639</v>
      </c>
      <c r="DC904" s="15"/>
      <c r="DH904" t="s">
        <v>146</v>
      </c>
    </row>
    <row r="905" spans="1:112" x14ac:dyDescent="0.25">
      <c r="A905" t="s">
        <v>8219</v>
      </c>
      <c r="B905" t="s">
        <v>8220</v>
      </c>
      <c r="C905" t="s">
        <v>8311</v>
      </c>
      <c r="D905" t="s">
        <v>124</v>
      </c>
      <c r="E905" t="s">
        <v>125</v>
      </c>
      <c r="G905" s="15">
        <v>42640</v>
      </c>
      <c r="H905" t="s">
        <v>1403</v>
      </c>
      <c r="I905" t="s">
        <v>1710</v>
      </c>
      <c r="J905" s="15"/>
      <c r="T905" t="s">
        <v>8222</v>
      </c>
      <c r="V905" t="s">
        <v>8239</v>
      </c>
      <c r="AA905" t="s">
        <v>8224</v>
      </c>
      <c r="AB905" t="s">
        <v>8219</v>
      </c>
      <c r="AC905" t="s">
        <v>8224</v>
      </c>
      <c r="AD905" t="s">
        <v>1407</v>
      </c>
      <c r="AE905" t="s">
        <v>1544</v>
      </c>
      <c r="AF905" t="s">
        <v>137</v>
      </c>
      <c r="AG905" t="s">
        <v>138</v>
      </c>
      <c r="AI905" t="s">
        <v>139</v>
      </c>
      <c r="AK905" t="s">
        <v>140</v>
      </c>
      <c r="AM905" t="s">
        <v>141</v>
      </c>
      <c r="AZ905" t="s">
        <v>2762</v>
      </c>
      <c r="BA905" t="s">
        <v>1208</v>
      </c>
      <c r="BB905" t="s">
        <v>2763</v>
      </c>
      <c r="BC905" t="s">
        <v>2764</v>
      </c>
      <c r="BD905" t="s">
        <v>5656</v>
      </c>
      <c r="BE905" s="15">
        <v>42642</v>
      </c>
      <c r="BG905" t="s">
        <v>145</v>
      </c>
      <c r="BH905">
        <v>0.25</v>
      </c>
      <c r="BI905" t="s">
        <v>139</v>
      </c>
      <c r="BJ905" s="15"/>
      <c r="BK905" t="s">
        <v>146</v>
      </c>
      <c r="BL905">
        <v>6</v>
      </c>
      <c r="BM905" s="16">
        <v>42640.875</v>
      </c>
      <c r="BO905" s="16"/>
      <c r="BP905" t="s">
        <v>147</v>
      </c>
      <c r="BQ905" t="s">
        <v>147</v>
      </c>
      <c r="BS905">
        <v>0.25</v>
      </c>
      <c r="BT905" t="b">
        <v>0</v>
      </c>
      <c r="BV905">
        <v>0.25</v>
      </c>
      <c r="BW905">
        <v>0.125</v>
      </c>
      <c r="BX905" t="s">
        <v>1103</v>
      </c>
      <c r="BY905" t="s">
        <v>8219</v>
      </c>
      <c r="BZ905" t="s">
        <v>8220</v>
      </c>
      <c r="CA905" t="s">
        <v>8240</v>
      </c>
      <c r="CB905" t="s">
        <v>8226</v>
      </c>
      <c r="CC905" t="s">
        <v>8233</v>
      </c>
      <c r="CD905" t="s">
        <v>8228</v>
      </c>
      <c r="CI905">
        <v>47.977638890000001</v>
      </c>
      <c r="CJ905">
        <v>-102.56369444000001</v>
      </c>
      <c r="CN905" t="s">
        <v>135</v>
      </c>
      <c r="CO905" t="s">
        <v>153</v>
      </c>
      <c r="CV905" t="s">
        <v>154</v>
      </c>
      <c r="CW905" t="s">
        <v>8229</v>
      </c>
      <c r="CX905" t="s">
        <v>3639</v>
      </c>
      <c r="DC905" s="15"/>
      <c r="DH905" t="s">
        <v>146</v>
      </c>
    </row>
    <row r="906" spans="1:112" x14ac:dyDescent="0.25">
      <c r="A906" t="s">
        <v>8219</v>
      </c>
      <c r="B906" t="s">
        <v>8220</v>
      </c>
      <c r="C906" t="s">
        <v>8311</v>
      </c>
      <c r="D906" t="s">
        <v>124</v>
      </c>
      <c r="E906" t="s">
        <v>125</v>
      </c>
      <c r="G906" s="15">
        <v>42640</v>
      </c>
      <c r="H906" t="s">
        <v>1403</v>
      </c>
      <c r="I906" t="s">
        <v>1710</v>
      </c>
      <c r="J906" s="15"/>
      <c r="T906" t="s">
        <v>8222</v>
      </c>
      <c r="V906" t="s">
        <v>8239</v>
      </c>
      <c r="AA906" t="s">
        <v>8224</v>
      </c>
      <c r="AB906" t="s">
        <v>8219</v>
      </c>
      <c r="AC906" t="s">
        <v>8224</v>
      </c>
      <c r="AD906" t="s">
        <v>1407</v>
      </c>
      <c r="AE906" t="s">
        <v>1544</v>
      </c>
      <c r="AF906" t="s">
        <v>137</v>
      </c>
      <c r="AG906" t="s">
        <v>138</v>
      </c>
      <c r="AI906" t="s">
        <v>139</v>
      </c>
      <c r="AK906" t="s">
        <v>140</v>
      </c>
      <c r="AM906" t="s">
        <v>141</v>
      </c>
      <c r="AZ906" t="s">
        <v>2762</v>
      </c>
      <c r="BA906" t="s">
        <v>1208</v>
      </c>
      <c r="BB906" t="s">
        <v>2763</v>
      </c>
      <c r="BC906" t="s">
        <v>2764</v>
      </c>
      <c r="BD906" t="s">
        <v>5656</v>
      </c>
      <c r="BE906" s="15">
        <v>42642</v>
      </c>
      <c r="BG906" t="s">
        <v>145</v>
      </c>
      <c r="BH906">
        <v>0.25</v>
      </c>
      <c r="BI906" t="s">
        <v>139</v>
      </c>
      <c r="BJ906" s="15"/>
      <c r="BK906" t="s">
        <v>146</v>
      </c>
      <c r="BL906">
        <v>6</v>
      </c>
      <c r="BM906" s="16">
        <v>42640.875</v>
      </c>
      <c r="BO906" s="16"/>
      <c r="BP906" t="s">
        <v>147</v>
      </c>
      <c r="BQ906" t="s">
        <v>147</v>
      </c>
      <c r="BS906">
        <v>0.25</v>
      </c>
      <c r="BT906" t="b">
        <v>0</v>
      </c>
      <c r="BV906">
        <v>0.25</v>
      </c>
      <c r="BW906">
        <v>0.125</v>
      </c>
      <c r="BX906" t="s">
        <v>1103</v>
      </c>
      <c r="BY906" t="s">
        <v>8219</v>
      </c>
      <c r="BZ906" t="s">
        <v>8220</v>
      </c>
      <c r="CA906" t="s">
        <v>8240</v>
      </c>
      <c r="CB906" t="s">
        <v>8226</v>
      </c>
      <c r="CC906" t="s">
        <v>8233</v>
      </c>
      <c r="CD906" t="s">
        <v>8228</v>
      </c>
      <c r="CI906">
        <v>47.977638890000001</v>
      </c>
      <c r="CJ906">
        <v>-102.56369444000001</v>
      </c>
      <c r="CN906" t="s">
        <v>135</v>
      </c>
      <c r="CO906" t="s">
        <v>153</v>
      </c>
      <c r="CV906" t="s">
        <v>154</v>
      </c>
      <c r="CW906" t="s">
        <v>8229</v>
      </c>
      <c r="CX906" t="s">
        <v>3639</v>
      </c>
      <c r="DC906" s="15"/>
      <c r="DH906" t="s">
        <v>146</v>
      </c>
    </row>
    <row r="907" spans="1:112" x14ac:dyDescent="0.25">
      <c r="A907" t="s">
        <v>8219</v>
      </c>
      <c r="B907" t="s">
        <v>8220</v>
      </c>
      <c r="C907" t="s">
        <v>8312</v>
      </c>
      <c r="D907" t="s">
        <v>124</v>
      </c>
      <c r="E907" t="s">
        <v>125</v>
      </c>
      <c r="G907" s="15">
        <v>44697</v>
      </c>
      <c r="H907" t="s">
        <v>2041</v>
      </c>
      <c r="I907" t="s">
        <v>1710</v>
      </c>
      <c r="J907" s="15"/>
      <c r="T907" t="s">
        <v>8313</v>
      </c>
      <c r="V907" t="s">
        <v>8314</v>
      </c>
      <c r="AA907" t="s">
        <v>8224</v>
      </c>
      <c r="AB907" t="s">
        <v>8219</v>
      </c>
      <c r="AC907" t="s">
        <v>8224</v>
      </c>
      <c r="AD907" t="s">
        <v>1407</v>
      </c>
      <c r="AE907" t="s">
        <v>1544</v>
      </c>
      <c r="AF907" t="s">
        <v>137</v>
      </c>
      <c r="AG907" t="s">
        <v>138</v>
      </c>
      <c r="AI907" t="s">
        <v>139</v>
      </c>
      <c r="AK907" t="s">
        <v>140</v>
      </c>
      <c r="AM907" t="s">
        <v>141</v>
      </c>
      <c r="AZ907" t="s">
        <v>2762</v>
      </c>
      <c r="BA907" t="s">
        <v>1208</v>
      </c>
      <c r="BB907" t="s">
        <v>2763</v>
      </c>
      <c r="BC907" t="s">
        <v>2764</v>
      </c>
      <c r="BD907" t="s">
        <v>5656</v>
      </c>
      <c r="BE907" s="15">
        <v>44712</v>
      </c>
      <c r="BG907" t="s">
        <v>145</v>
      </c>
      <c r="BH907">
        <v>0.25</v>
      </c>
      <c r="BI907" t="s">
        <v>139</v>
      </c>
      <c r="BJ907" s="15"/>
      <c r="BK907" t="s">
        <v>146</v>
      </c>
      <c r="BL907">
        <v>6</v>
      </c>
      <c r="BM907" s="16">
        <v>44697.881944444402</v>
      </c>
      <c r="BO907" s="16"/>
      <c r="BP907" t="s">
        <v>147</v>
      </c>
      <c r="BQ907" t="s">
        <v>147</v>
      </c>
      <c r="BS907">
        <v>0.25</v>
      </c>
      <c r="BT907" t="b">
        <v>0</v>
      </c>
      <c r="BV907">
        <v>0.25</v>
      </c>
      <c r="BW907">
        <v>0.125</v>
      </c>
      <c r="BX907" t="s">
        <v>1103</v>
      </c>
      <c r="BY907" t="s">
        <v>8219</v>
      </c>
      <c r="BZ907" t="s">
        <v>8220</v>
      </c>
      <c r="CA907" t="s">
        <v>8315</v>
      </c>
      <c r="CB907" t="s">
        <v>6448</v>
      </c>
      <c r="CD907" t="s">
        <v>8228</v>
      </c>
      <c r="CI907">
        <v>47.512481999999999</v>
      </c>
      <c r="CJ907">
        <v>-102.12899299999999</v>
      </c>
      <c r="CN907" t="s">
        <v>7881</v>
      </c>
      <c r="CO907" t="s">
        <v>1216</v>
      </c>
      <c r="CV907" t="s">
        <v>154</v>
      </c>
      <c r="CW907" t="s">
        <v>8229</v>
      </c>
      <c r="CX907" t="s">
        <v>3121</v>
      </c>
      <c r="DC907" s="15"/>
      <c r="DH907" t="s">
        <v>146</v>
      </c>
    </row>
    <row r="908" spans="1:112" x14ac:dyDescent="0.25">
      <c r="A908" t="s">
        <v>8219</v>
      </c>
      <c r="B908" t="s">
        <v>8220</v>
      </c>
      <c r="C908" t="s">
        <v>8312</v>
      </c>
      <c r="D908" t="s">
        <v>124</v>
      </c>
      <c r="E908" t="s">
        <v>125</v>
      </c>
      <c r="G908" s="15">
        <v>44697</v>
      </c>
      <c r="H908" t="s">
        <v>2041</v>
      </c>
      <c r="I908" t="s">
        <v>1710</v>
      </c>
      <c r="J908" s="15"/>
      <c r="T908" t="s">
        <v>8313</v>
      </c>
      <c r="V908" t="s">
        <v>8314</v>
      </c>
      <c r="AA908" t="s">
        <v>8224</v>
      </c>
      <c r="AB908" t="s">
        <v>8219</v>
      </c>
      <c r="AC908" t="s">
        <v>8224</v>
      </c>
      <c r="AD908" t="s">
        <v>1407</v>
      </c>
      <c r="AE908" t="s">
        <v>1544</v>
      </c>
      <c r="AF908" t="s">
        <v>137</v>
      </c>
      <c r="AG908" t="s">
        <v>138</v>
      </c>
      <c r="AI908" t="s">
        <v>139</v>
      </c>
      <c r="AK908" t="s">
        <v>140</v>
      </c>
      <c r="AM908" t="s">
        <v>141</v>
      </c>
      <c r="AZ908" t="s">
        <v>2762</v>
      </c>
      <c r="BA908" t="s">
        <v>1208</v>
      </c>
      <c r="BB908" t="s">
        <v>2763</v>
      </c>
      <c r="BC908" t="s">
        <v>2764</v>
      </c>
      <c r="BD908" t="s">
        <v>5656</v>
      </c>
      <c r="BE908" s="15">
        <v>44712</v>
      </c>
      <c r="BG908" t="s">
        <v>145</v>
      </c>
      <c r="BH908">
        <v>0.25</v>
      </c>
      <c r="BI908" t="s">
        <v>139</v>
      </c>
      <c r="BJ908" s="15"/>
      <c r="BK908" t="s">
        <v>146</v>
      </c>
      <c r="BL908">
        <v>6</v>
      </c>
      <c r="BM908" s="16">
        <v>44697.881944444402</v>
      </c>
      <c r="BO908" s="16"/>
      <c r="BP908" t="s">
        <v>147</v>
      </c>
      <c r="BQ908" t="s">
        <v>147</v>
      </c>
      <c r="BS908">
        <v>0.25</v>
      </c>
      <c r="BT908" t="b">
        <v>0</v>
      </c>
      <c r="BV908">
        <v>0.25</v>
      </c>
      <c r="BW908">
        <v>0.125</v>
      </c>
      <c r="BX908" t="s">
        <v>1103</v>
      </c>
      <c r="BY908" t="s">
        <v>8219</v>
      </c>
      <c r="BZ908" t="s">
        <v>8220</v>
      </c>
      <c r="CA908" t="s">
        <v>8315</v>
      </c>
      <c r="CB908" t="s">
        <v>6448</v>
      </c>
      <c r="CD908" t="s">
        <v>8228</v>
      </c>
      <c r="CI908">
        <v>47.512481999999999</v>
      </c>
      <c r="CJ908">
        <v>-102.12899299999999</v>
      </c>
      <c r="CN908" t="s">
        <v>7881</v>
      </c>
      <c r="CO908" t="s">
        <v>1216</v>
      </c>
      <c r="CV908" t="s">
        <v>154</v>
      </c>
      <c r="CW908" t="s">
        <v>8229</v>
      </c>
      <c r="CX908" t="s">
        <v>3121</v>
      </c>
      <c r="DC908" s="15"/>
      <c r="DH908" t="s">
        <v>146</v>
      </c>
    </row>
    <row r="909" spans="1:112" x14ac:dyDescent="0.25">
      <c r="A909" t="s">
        <v>8219</v>
      </c>
      <c r="B909" t="s">
        <v>8220</v>
      </c>
      <c r="C909" t="s">
        <v>8316</v>
      </c>
      <c r="D909" t="s">
        <v>124</v>
      </c>
      <c r="E909" t="s">
        <v>125</v>
      </c>
      <c r="G909" s="15">
        <v>44698</v>
      </c>
      <c r="H909" t="s">
        <v>8317</v>
      </c>
      <c r="I909" t="s">
        <v>1710</v>
      </c>
      <c r="J909" s="15"/>
      <c r="T909" t="s">
        <v>8313</v>
      </c>
      <c r="V909" t="s">
        <v>8318</v>
      </c>
      <c r="AA909" t="s">
        <v>8224</v>
      </c>
      <c r="AB909" t="s">
        <v>8219</v>
      </c>
      <c r="AC909" t="s">
        <v>8224</v>
      </c>
      <c r="AD909" t="s">
        <v>1407</v>
      </c>
      <c r="AE909" t="s">
        <v>1544</v>
      </c>
      <c r="AF909" t="s">
        <v>137</v>
      </c>
      <c r="AG909" t="s">
        <v>138</v>
      </c>
      <c r="AI909" t="s">
        <v>139</v>
      </c>
      <c r="AK909" t="s">
        <v>140</v>
      </c>
      <c r="AM909" t="s">
        <v>141</v>
      </c>
      <c r="AZ909" t="s">
        <v>2762</v>
      </c>
      <c r="BA909" t="s">
        <v>1208</v>
      </c>
      <c r="BB909" t="s">
        <v>2763</v>
      </c>
      <c r="BC909" t="s">
        <v>2764</v>
      </c>
      <c r="BD909" t="s">
        <v>5656</v>
      </c>
      <c r="BE909" s="15">
        <v>44712</v>
      </c>
      <c r="BG909" t="s">
        <v>145</v>
      </c>
      <c r="BH909">
        <v>0.25</v>
      </c>
      <c r="BI909" t="s">
        <v>139</v>
      </c>
      <c r="BJ909" s="15"/>
      <c r="BK909" t="s">
        <v>146</v>
      </c>
      <c r="BL909">
        <v>6</v>
      </c>
      <c r="BM909" s="16">
        <v>44698.795833333301</v>
      </c>
      <c r="BO909" s="16"/>
      <c r="BP909" t="s">
        <v>147</v>
      </c>
      <c r="BQ909" t="s">
        <v>147</v>
      </c>
      <c r="BS909">
        <v>0.25</v>
      </c>
      <c r="BT909" t="b">
        <v>0</v>
      </c>
      <c r="BV909">
        <v>0.25</v>
      </c>
      <c r="BW909">
        <v>0.125</v>
      </c>
      <c r="BX909" t="s">
        <v>1103</v>
      </c>
      <c r="BY909" t="s">
        <v>8219</v>
      </c>
      <c r="BZ909" t="s">
        <v>8220</v>
      </c>
      <c r="CA909" t="s">
        <v>8319</v>
      </c>
      <c r="CB909" t="s">
        <v>6448</v>
      </c>
      <c r="CD909" t="s">
        <v>8228</v>
      </c>
      <c r="CI909">
        <v>47.737582000000003</v>
      </c>
      <c r="CJ909">
        <v>-102.108508</v>
      </c>
      <c r="CN909" t="s">
        <v>7881</v>
      </c>
      <c r="CO909" t="s">
        <v>1216</v>
      </c>
      <c r="CV909" t="s">
        <v>154</v>
      </c>
      <c r="CW909" t="s">
        <v>8229</v>
      </c>
      <c r="CX909" t="s">
        <v>6653</v>
      </c>
      <c r="DC909" s="15"/>
      <c r="DH909" t="s">
        <v>146</v>
      </c>
    </row>
    <row r="910" spans="1:112" x14ac:dyDescent="0.25">
      <c r="A910" t="s">
        <v>8219</v>
      </c>
      <c r="B910" t="s">
        <v>8220</v>
      </c>
      <c r="C910" t="s">
        <v>8316</v>
      </c>
      <c r="D910" t="s">
        <v>124</v>
      </c>
      <c r="E910" t="s">
        <v>125</v>
      </c>
      <c r="G910" s="15">
        <v>44698</v>
      </c>
      <c r="H910" t="s">
        <v>8317</v>
      </c>
      <c r="I910" t="s">
        <v>1710</v>
      </c>
      <c r="J910" s="15"/>
      <c r="T910" t="s">
        <v>8313</v>
      </c>
      <c r="V910" t="s">
        <v>8318</v>
      </c>
      <c r="AA910" t="s">
        <v>8224</v>
      </c>
      <c r="AB910" t="s">
        <v>8219</v>
      </c>
      <c r="AC910" t="s">
        <v>8224</v>
      </c>
      <c r="AD910" t="s">
        <v>1407</v>
      </c>
      <c r="AE910" t="s">
        <v>1544</v>
      </c>
      <c r="AF910" t="s">
        <v>137</v>
      </c>
      <c r="AG910" t="s">
        <v>138</v>
      </c>
      <c r="AI910" t="s">
        <v>139</v>
      </c>
      <c r="AK910" t="s">
        <v>140</v>
      </c>
      <c r="AM910" t="s">
        <v>141</v>
      </c>
      <c r="AZ910" t="s">
        <v>2762</v>
      </c>
      <c r="BA910" t="s">
        <v>1208</v>
      </c>
      <c r="BB910" t="s">
        <v>2763</v>
      </c>
      <c r="BC910" t="s">
        <v>2764</v>
      </c>
      <c r="BD910" t="s">
        <v>5656</v>
      </c>
      <c r="BE910" s="15">
        <v>44712</v>
      </c>
      <c r="BG910" t="s">
        <v>145</v>
      </c>
      <c r="BH910">
        <v>0.25</v>
      </c>
      <c r="BI910" t="s">
        <v>139</v>
      </c>
      <c r="BJ910" s="15"/>
      <c r="BK910" t="s">
        <v>146</v>
      </c>
      <c r="BL910">
        <v>6</v>
      </c>
      <c r="BM910" s="16">
        <v>44698.795833333301</v>
      </c>
      <c r="BO910" s="16"/>
      <c r="BP910" t="s">
        <v>147</v>
      </c>
      <c r="BQ910" t="s">
        <v>147</v>
      </c>
      <c r="BS910">
        <v>0.25</v>
      </c>
      <c r="BT910" t="b">
        <v>0</v>
      </c>
      <c r="BV910">
        <v>0.25</v>
      </c>
      <c r="BW910">
        <v>0.125</v>
      </c>
      <c r="BX910" t="s">
        <v>1103</v>
      </c>
      <c r="BY910" t="s">
        <v>8219</v>
      </c>
      <c r="BZ910" t="s">
        <v>8220</v>
      </c>
      <c r="CA910" t="s">
        <v>8319</v>
      </c>
      <c r="CB910" t="s">
        <v>6448</v>
      </c>
      <c r="CD910" t="s">
        <v>8228</v>
      </c>
      <c r="CI910">
        <v>47.737582000000003</v>
      </c>
      <c r="CJ910">
        <v>-102.108508</v>
      </c>
      <c r="CN910" t="s">
        <v>7881</v>
      </c>
      <c r="CO910" t="s">
        <v>1216</v>
      </c>
      <c r="CV910" t="s">
        <v>154</v>
      </c>
      <c r="CW910" t="s">
        <v>8229</v>
      </c>
      <c r="CX910" t="s">
        <v>6653</v>
      </c>
      <c r="DC910" s="15"/>
      <c r="DH910" t="s">
        <v>146</v>
      </c>
    </row>
    <row r="911" spans="1:112" x14ac:dyDescent="0.25">
      <c r="A911" t="s">
        <v>8219</v>
      </c>
      <c r="B911" t="s">
        <v>8220</v>
      </c>
      <c r="C911" t="s">
        <v>8320</v>
      </c>
      <c r="D911" t="s">
        <v>124</v>
      </c>
      <c r="E911" t="s">
        <v>125</v>
      </c>
      <c r="G911" s="15">
        <v>44698</v>
      </c>
      <c r="H911" t="s">
        <v>8321</v>
      </c>
      <c r="I911" t="s">
        <v>1710</v>
      </c>
      <c r="J911" s="15"/>
      <c r="T911" t="s">
        <v>8313</v>
      </c>
      <c r="V911" t="s">
        <v>8322</v>
      </c>
      <c r="AA911" t="s">
        <v>8224</v>
      </c>
      <c r="AB911" t="s">
        <v>8219</v>
      </c>
      <c r="AC911" t="s">
        <v>8224</v>
      </c>
      <c r="AD911" t="s">
        <v>1407</v>
      </c>
      <c r="AE911" t="s">
        <v>1544</v>
      </c>
      <c r="AF911" t="s">
        <v>137</v>
      </c>
      <c r="AG911" t="s">
        <v>138</v>
      </c>
      <c r="AI911" t="s">
        <v>139</v>
      </c>
      <c r="AK911" t="s">
        <v>140</v>
      </c>
      <c r="AM911" t="s">
        <v>141</v>
      </c>
      <c r="AZ911" t="s">
        <v>2762</v>
      </c>
      <c r="BA911" t="s">
        <v>1208</v>
      </c>
      <c r="BB911" t="s">
        <v>2763</v>
      </c>
      <c r="BC911" t="s">
        <v>2764</v>
      </c>
      <c r="BD911" t="s">
        <v>5656</v>
      </c>
      <c r="BE911" s="15">
        <v>44712</v>
      </c>
      <c r="BG911" t="s">
        <v>145</v>
      </c>
      <c r="BH911">
        <v>0.25</v>
      </c>
      <c r="BI911" t="s">
        <v>139</v>
      </c>
      <c r="BJ911" s="15"/>
      <c r="BK911" t="s">
        <v>146</v>
      </c>
      <c r="BL911">
        <v>6</v>
      </c>
      <c r="BM911" s="16">
        <v>44698.848611111098</v>
      </c>
      <c r="BO911" s="16"/>
      <c r="BP911" t="s">
        <v>147</v>
      </c>
      <c r="BQ911" t="s">
        <v>147</v>
      </c>
      <c r="BS911">
        <v>0.25</v>
      </c>
      <c r="BT911" t="b">
        <v>0</v>
      </c>
      <c r="BV911">
        <v>0.25</v>
      </c>
      <c r="BW911">
        <v>0.125</v>
      </c>
      <c r="BX911" t="s">
        <v>1103</v>
      </c>
      <c r="BY911" t="s">
        <v>8219</v>
      </c>
      <c r="BZ911" t="s">
        <v>8220</v>
      </c>
      <c r="CA911" t="s">
        <v>8323</v>
      </c>
      <c r="CB911" t="s">
        <v>6448</v>
      </c>
      <c r="CD911" t="s">
        <v>8228</v>
      </c>
      <c r="CI911">
        <v>47.948729999999998</v>
      </c>
      <c r="CJ911">
        <v>-102.214578</v>
      </c>
      <c r="CN911" t="s">
        <v>7881</v>
      </c>
      <c r="CO911" t="s">
        <v>1216</v>
      </c>
      <c r="CV911" t="s">
        <v>154</v>
      </c>
      <c r="CW911" t="s">
        <v>8229</v>
      </c>
      <c r="CX911" t="s">
        <v>3067</v>
      </c>
      <c r="DC911" s="15"/>
      <c r="DH911" t="s">
        <v>146</v>
      </c>
    </row>
    <row r="912" spans="1:112" x14ac:dyDescent="0.25">
      <c r="A912" t="s">
        <v>8219</v>
      </c>
      <c r="B912" t="s">
        <v>8220</v>
      </c>
      <c r="C912" t="s">
        <v>8320</v>
      </c>
      <c r="D912" t="s">
        <v>124</v>
      </c>
      <c r="E912" t="s">
        <v>125</v>
      </c>
      <c r="G912" s="15">
        <v>44698</v>
      </c>
      <c r="H912" t="s">
        <v>8321</v>
      </c>
      <c r="I912" t="s">
        <v>1710</v>
      </c>
      <c r="J912" s="15"/>
      <c r="T912" t="s">
        <v>8313</v>
      </c>
      <c r="V912" t="s">
        <v>8322</v>
      </c>
      <c r="AA912" t="s">
        <v>8224</v>
      </c>
      <c r="AB912" t="s">
        <v>8219</v>
      </c>
      <c r="AC912" t="s">
        <v>8224</v>
      </c>
      <c r="AD912" t="s">
        <v>1407</v>
      </c>
      <c r="AE912" t="s">
        <v>1544</v>
      </c>
      <c r="AF912" t="s">
        <v>137</v>
      </c>
      <c r="AG912" t="s">
        <v>138</v>
      </c>
      <c r="AI912" t="s">
        <v>139</v>
      </c>
      <c r="AK912" t="s">
        <v>140</v>
      </c>
      <c r="AM912" t="s">
        <v>141</v>
      </c>
      <c r="AZ912" t="s">
        <v>2762</v>
      </c>
      <c r="BA912" t="s">
        <v>1208</v>
      </c>
      <c r="BB912" t="s">
        <v>2763</v>
      </c>
      <c r="BC912" t="s">
        <v>2764</v>
      </c>
      <c r="BD912" t="s">
        <v>5656</v>
      </c>
      <c r="BE912" s="15">
        <v>44712</v>
      </c>
      <c r="BG912" t="s">
        <v>145</v>
      </c>
      <c r="BH912">
        <v>0.25</v>
      </c>
      <c r="BI912" t="s">
        <v>139</v>
      </c>
      <c r="BJ912" s="15"/>
      <c r="BK912" t="s">
        <v>146</v>
      </c>
      <c r="BL912">
        <v>6</v>
      </c>
      <c r="BM912" s="16">
        <v>44698.848611111098</v>
      </c>
      <c r="BO912" s="16"/>
      <c r="BP912" t="s">
        <v>147</v>
      </c>
      <c r="BQ912" t="s">
        <v>147</v>
      </c>
      <c r="BS912">
        <v>0.25</v>
      </c>
      <c r="BT912" t="b">
        <v>0</v>
      </c>
      <c r="BV912">
        <v>0.25</v>
      </c>
      <c r="BW912">
        <v>0.125</v>
      </c>
      <c r="BX912" t="s">
        <v>1103</v>
      </c>
      <c r="BY912" t="s">
        <v>8219</v>
      </c>
      <c r="BZ912" t="s">
        <v>8220</v>
      </c>
      <c r="CA912" t="s">
        <v>8323</v>
      </c>
      <c r="CB912" t="s">
        <v>6448</v>
      </c>
      <c r="CD912" t="s">
        <v>8228</v>
      </c>
      <c r="CI912">
        <v>47.948729999999998</v>
      </c>
      <c r="CJ912">
        <v>-102.214578</v>
      </c>
      <c r="CN912" t="s">
        <v>7881</v>
      </c>
      <c r="CO912" t="s">
        <v>1216</v>
      </c>
      <c r="CV912" t="s">
        <v>154</v>
      </c>
      <c r="CW912" t="s">
        <v>8229</v>
      </c>
      <c r="CX912" t="s">
        <v>3067</v>
      </c>
      <c r="DC912" s="15"/>
      <c r="DH912" t="s">
        <v>146</v>
      </c>
    </row>
    <row r="913" spans="1:112" x14ac:dyDescent="0.25">
      <c r="A913" t="s">
        <v>8219</v>
      </c>
      <c r="B913" t="s">
        <v>8220</v>
      </c>
      <c r="C913" t="s">
        <v>8324</v>
      </c>
      <c r="D913" t="s">
        <v>124</v>
      </c>
      <c r="E913" t="s">
        <v>125</v>
      </c>
      <c r="G913" s="15">
        <v>44699</v>
      </c>
      <c r="H913" t="s">
        <v>529</v>
      </c>
      <c r="I913" t="s">
        <v>1710</v>
      </c>
      <c r="J913" s="15"/>
      <c r="T913" t="s">
        <v>8313</v>
      </c>
      <c r="V913" t="s">
        <v>8325</v>
      </c>
      <c r="AA913" t="s">
        <v>8224</v>
      </c>
      <c r="AB913" t="s">
        <v>8219</v>
      </c>
      <c r="AC913" t="s">
        <v>8224</v>
      </c>
      <c r="AD913" t="s">
        <v>1407</v>
      </c>
      <c r="AE913" t="s">
        <v>1544</v>
      </c>
      <c r="AF913" t="s">
        <v>137</v>
      </c>
      <c r="AG913" t="s">
        <v>138</v>
      </c>
      <c r="AI913" t="s">
        <v>139</v>
      </c>
      <c r="AK913" t="s">
        <v>140</v>
      </c>
      <c r="AM913" t="s">
        <v>141</v>
      </c>
      <c r="AZ913" t="s">
        <v>2762</v>
      </c>
      <c r="BA913" t="s">
        <v>1208</v>
      </c>
      <c r="BB913" t="s">
        <v>2763</v>
      </c>
      <c r="BC913" t="s">
        <v>2764</v>
      </c>
      <c r="BD913" t="s">
        <v>5656</v>
      </c>
      <c r="BE913" s="15">
        <v>44713</v>
      </c>
      <c r="BG913" t="s">
        <v>145</v>
      </c>
      <c r="BH913">
        <v>0.25</v>
      </c>
      <c r="BI913" t="s">
        <v>139</v>
      </c>
      <c r="BJ913" s="15"/>
      <c r="BK913" t="s">
        <v>146</v>
      </c>
      <c r="BL913">
        <v>6</v>
      </c>
      <c r="BM913" s="16">
        <v>44699.78125</v>
      </c>
      <c r="BO913" s="16"/>
      <c r="BP913" t="s">
        <v>147</v>
      </c>
      <c r="BQ913" t="s">
        <v>147</v>
      </c>
      <c r="BS913">
        <v>0.25</v>
      </c>
      <c r="BT913" t="b">
        <v>0</v>
      </c>
      <c r="BV913">
        <v>0.25</v>
      </c>
      <c r="BW913">
        <v>0.125</v>
      </c>
      <c r="BX913" t="s">
        <v>1103</v>
      </c>
      <c r="BY913" t="s">
        <v>8219</v>
      </c>
      <c r="BZ913" t="s">
        <v>8220</v>
      </c>
      <c r="CA913" t="s">
        <v>8326</v>
      </c>
      <c r="CB913" t="s">
        <v>6448</v>
      </c>
      <c r="CD913" t="s">
        <v>8275</v>
      </c>
      <c r="CI913">
        <v>47.596698000000004</v>
      </c>
      <c r="CJ913">
        <v>-102.51118200000001</v>
      </c>
      <c r="CN913" t="s">
        <v>7881</v>
      </c>
      <c r="CO913" t="s">
        <v>1216</v>
      </c>
      <c r="CV913" t="s">
        <v>154</v>
      </c>
      <c r="CW913" t="s">
        <v>8229</v>
      </c>
      <c r="CX913" t="s">
        <v>167</v>
      </c>
      <c r="DC913" s="15"/>
      <c r="DH913" t="s">
        <v>146</v>
      </c>
    </row>
    <row r="914" spans="1:112" x14ac:dyDescent="0.25">
      <c r="A914" t="s">
        <v>8219</v>
      </c>
      <c r="B914" t="s">
        <v>8220</v>
      </c>
      <c r="C914" t="s">
        <v>8324</v>
      </c>
      <c r="D914" t="s">
        <v>124</v>
      </c>
      <c r="E914" t="s">
        <v>125</v>
      </c>
      <c r="G914" s="15">
        <v>44699</v>
      </c>
      <c r="H914" t="s">
        <v>529</v>
      </c>
      <c r="I914" t="s">
        <v>1710</v>
      </c>
      <c r="J914" s="15"/>
      <c r="T914" t="s">
        <v>8313</v>
      </c>
      <c r="V914" t="s">
        <v>8325</v>
      </c>
      <c r="AA914" t="s">
        <v>8224</v>
      </c>
      <c r="AB914" t="s">
        <v>8219</v>
      </c>
      <c r="AC914" t="s">
        <v>8224</v>
      </c>
      <c r="AD914" t="s">
        <v>1407</v>
      </c>
      <c r="AE914" t="s">
        <v>1544</v>
      </c>
      <c r="AF914" t="s">
        <v>137</v>
      </c>
      <c r="AG914" t="s">
        <v>138</v>
      </c>
      <c r="AI914" t="s">
        <v>139</v>
      </c>
      <c r="AK914" t="s">
        <v>140</v>
      </c>
      <c r="AM914" t="s">
        <v>141</v>
      </c>
      <c r="AZ914" t="s">
        <v>2762</v>
      </c>
      <c r="BA914" t="s">
        <v>1208</v>
      </c>
      <c r="BB914" t="s">
        <v>2763</v>
      </c>
      <c r="BC914" t="s">
        <v>2764</v>
      </c>
      <c r="BD914" t="s">
        <v>5656</v>
      </c>
      <c r="BE914" s="15">
        <v>44713</v>
      </c>
      <c r="BG914" t="s">
        <v>145</v>
      </c>
      <c r="BH914">
        <v>0.25</v>
      </c>
      <c r="BI914" t="s">
        <v>139</v>
      </c>
      <c r="BJ914" s="15"/>
      <c r="BK914" t="s">
        <v>146</v>
      </c>
      <c r="BL914">
        <v>6</v>
      </c>
      <c r="BM914" s="16">
        <v>44699.78125</v>
      </c>
      <c r="BO914" s="16"/>
      <c r="BP914" t="s">
        <v>147</v>
      </c>
      <c r="BQ914" t="s">
        <v>147</v>
      </c>
      <c r="BS914">
        <v>0.25</v>
      </c>
      <c r="BT914" t="b">
        <v>0</v>
      </c>
      <c r="BV914">
        <v>0.25</v>
      </c>
      <c r="BW914">
        <v>0.125</v>
      </c>
      <c r="BX914" t="s">
        <v>1103</v>
      </c>
      <c r="BY914" t="s">
        <v>8219</v>
      </c>
      <c r="BZ914" t="s">
        <v>8220</v>
      </c>
      <c r="CA914" t="s">
        <v>8326</v>
      </c>
      <c r="CB914" t="s">
        <v>6448</v>
      </c>
      <c r="CD914" t="s">
        <v>8275</v>
      </c>
      <c r="CI914">
        <v>47.596698000000004</v>
      </c>
      <c r="CJ914">
        <v>-102.51118200000001</v>
      </c>
      <c r="CN914" t="s">
        <v>7881</v>
      </c>
      <c r="CO914" t="s">
        <v>1216</v>
      </c>
      <c r="CV914" t="s">
        <v>154</v>
      </c>
      <c r="CW914" t="s">
        <v>8229</v>
      </c>
      <c r="CX914" t="s">
        <v>167</v>
      </c>
      <c r="DC914" s="15"/>
      <c r="DH914" t="s">
        <v>146</v>
      </c>
    </row>
    <row r="915" spans="1:112" x14ac:dyDescent="0.25">
      <c r="A915" t="s">
        <v>8219</v>
      </c>
      <c r="B915" t="s">
        <v>8220</v>
      </c>
      <c r="C915" t="s">
        <v>8327</v>
      </c>
      <c r="D915" t="s">
        <v>124</v>
      </c>
      <c r="E915" t="s">
        <v>125</v>
      </c>
      <c r="G915" s="15">
        <v>44699</v>
      </c>
      <c r="H915" t="s">
        <v>2960</v>
      </c>
      <c r="I915" t="s">
        <v>1710</v>
      </c>
      <c r="J915" s="15"/>
      <c r="T915" t="s">
        <v>8313</v>
      </c>
      <c r="V915" t="s">
        <v>8328</v>
      </c>
      <c r="AA915" t="s">
        <v>8224</v>
      </c>
      <c r="AB915" t="s">
        <v>8219</v>
      </c>
      <c r="AC915" t="s">
        <v>8224</v>
      </c>
      <c r="AD915" t="s">
        <v>1407</v>
      </c>
      <c r="AE915" t="s">
        <v>1544</v>
      </c>
      <c r="AF915" t="s">
        <v>137</v>
      </c>
      <c r="AG915" t="s">
        <v>138</v>
      </c>
      <c r="AI915" t="s">
        <v>139</v>
      </c>
      <c r="AK915" t="s">
        <v>140</v>
      </c>
      <c r="AM915" t="s">
        <v>141</v>
      </c>
      <c r="AZ915" t="s">
        <v>2762</v>
      </c>
      <c r="BA915" t="s">
        <v>1208</v>
      </c>
      <c r="BB915" t="s">
        <v>2763</v>
      </c>
      <c r="BC915" t="s">
        <v>2764</v>
      </c>
      <c r="BD915" t="s">
        <v>5656</v>
      </c>
      <c r="BE915" s="15">
        <v>44713</v>
      </c>
      <c r="BG915" t="s">
        <v>145</v>
      </c>
      <c r="BH915">
        <v>0.25</v>
      </c>
      <c r="BI915" t="s">
        <v>139</v>
      </c>
      <c r="BJ915" s="15"/>
      <c r="BK915" t="s">
        <v>146</v>
      </c>
      <c r="BL915">
        <v>6</v>
      </c>
      <c r="BM915" s="16">
        <v>44699.824999999997</v>
      </c>
      <c r="BO915" s="16"/>
      <c r="BP915" t="s">
        <v>147</v>
      </c>
      <c r="BQ915" t="s">
        <v>147</v>
      </c>
      <c r="BS915">
        <v>0.25</v>
      </c>
      <c r="BT915" t="b">
        <v>0</v>
      </c>
      <c r="BV915">
        <v>0.25</v>
      </c>
      <c r="BW915">
        <v>0.125</v>
      </c>
      <c r="BX915" t="s">
        <v>1103</v>
      </c>
      <c r="BY915" t="s">
        <v>8219</v>
      </c>
      <c r="BZ915" t="s">
        <v>8220</v>
      </c>
      <c r="CA915" t="s">
        <v>8329</v>
      </c>
      <c r="CB915" t="s">
        <v>6448</v>
      </c>
      <c r="CD915" t="s">
        <v>8275</v>
      </c>
      <c r="CI915">
        <v>47.640782999999999</v>
      </c>
      <c r="CJ915">
        <v>-102.511617</v>
      </c>
      <c r="CN915" t="s">
        <v>7881</v>
      </c>
      <c r="CO915" t="s">
        <v>1216</v>
      </c>
      <c r="CV915" t="s">
        <v>154</v>
      </c>
      <c r="CW915" t="s">
        <v>8229</v>
      </c>
      <c r="CX915" t="s">
        <v>167</v>
      </c>
      <c r="DC915" s="15"/>
      <c r="DH915" t="s">
        <v>146</v>
      </c>
    </row>
    <row r="916" spans="1:112" x14ac:dyDescent="0.25">
      <c r="A916" t="s">
        <v>8219</v>
      </c>
      <c r="B916" t="s">
        <v>8220</v>
      </c>
      <c r="C916" t="s">
        <v>8327</v>
      </c>
      <c r="D916" t="s">
        <v>124</v>
      </c>
      <c r="E916" t="s">
        <v>125</v>
      </c>
      <c r="G916" s="15">
        <v>44699</v>
      </c>
      <c r="H916" t="s">
        <v>2960</v>
      </c>
      <c r="I916" t="s">
        <v>1710</v>
      </c>
      <c r="J916" s="15"/>
      <c r="T916" t="s">
        <v>8313</v>
      </c>
      <c r="V916" t="s">
        <v>8328</v>
      </c>
      <c r="AA916" t="s">
        <v>8224</v>
      </c>
      <c r="AB916" t="s">
        <v>8219</v>
      </c>
      <c r="AC916" t="s">
        <v>8224</v>
      </c>
      <c r="AD916" t="s">
        <v>1407</v>
      </c>
      <c r="AE916" t="s">
        <v>1544</v>
      </c>
      <c r="AF916" t="s">
        <v>137</v>
      </c>
      <c r="AG916" t="s">
        <v>138</v>
      </c>
      <c r="AI916" t="s">
        <v>139</v>
      </c>
      <c r="AK916" t="s">
        <v>140</v>
      </c>
      <c r="AM916" t="s">
        <v>141</v>
      </c>
      <c r="AZ916" t="s">
        <v>2762</v>
      </c>
      <c r="BA916" t="s">
        <v>1208</v>
      </c>
      <c r="BB916" t="s">
        <v>2763</v>
      </c>
      <c r="BC916" t="s">
        <v>2764</v>
      </c>
      <c r="BD916" t="s">
        <v>5656</v>
      </c>
      <c r="BE916" s="15">
        <v>44713</v>
      </c>
      <c r="BG916" t="s">
        <v>145</v>
      </c>
      <c r="BH916">
        <v>0.25</v>
      </c>
      <c r="BI916" t="s">
        <v>139</v>
      </c>
      <c r="BJ916" s="15"/>
      <c r="BK916" t="s">
        <v>146</v>
      </c>
      <c r="BL916">
        <v>6</v>
      </c>
      <c r="BM916" s="16">
        <v>44699.824999999997</v>
      </c>
      <c r="BO916" s="16"/>
      <c r="BP916" t="s">
        <v>147</v>
      </c>
      <c r="BQ916" t="s">
        <v>147</v>
      </c>
      <c r="BS916">
        <v>0.25</v>
      </c>
      <c r="BT916" t="b">
        <v>0</v>
      </c>
      <c r="BV916">
        <v>0.25</v>
      </c>
      <c r="BW916">
        <v>0.125</v>
      </c>
      <c r="BX916" t="s">
        <v>1103</v>
      </c>
      <c r="BY916" t="s">
        <v>8219</v>
      </c>
      <c r="BZ916" t="s">
        <v>8220</v>
      </c>
      <c r="CA916" t="s">
        <v>8329</v>
      </c>
      <c r="CB916" t="s">
        <v>6448</v>
      </c>
      <c r="CD916" t="s">
        <v>8275</v>
      </c>
      <c r="CI916">
        <v>47.640782999999999</v>
      </c>
      <c r="CJ916">
        <v>-102.511617</v>
      </c>
      <c r="CN916" t="s">
        <v>7881</v>
      </c>
      <c r="CO916" t="s">
        <v>1216</v>
      </c>
      <c r="CV916" t="s">
        <v>154</v>
      </c>
      <c r="CW916" t="s">
        <v>8229</v>
      </c>
      <c r="CX916" t="s">
        <v>167</v>
      </c>
      <c r="DC916" s="15"/>
      <c r="DH916" t="s">
        <v>146</v>
      </c>
    </row>
    <row r="917" spans="1:112" x14ac:dyDescent="0.25">
      <c r="A917" t="s">
        <v>8219</v>
      </c>
      <c r="B917" t="s">
        <v>8220</v>
      </c>
      <c r="C917" t="s">
        <v>8330</v>
      </c>
      <c r="D917" t="s">
        <v>124</v>
      </c>
      <c r="E917" t="s">
        <v>125</v>
      </c>
      <c r="G917" s="15">
        <v>44802</v>
      </c>
      <c r="H917" t="s">
        <v>8331</v>
      </c>
      <c r="I917" t="s">
        <v>1710</v>
      </c>
      <c r="J917" s="15"/>
      <c r="T917" t="s">
        <v>8313</v>
      </c>
      <c r="V917" t="s">
        <v>8314</v>
      </c>
      <c r="AA917" t="s">
        <v>8224</v>
      </c>
      <c r="AB917" t="s">
        <v>8219</v>
      </c>
      <c r="AC917" t="s">
        <v>8224</v>
      </c>
      <c r="AD917" t="s">
        <v>1407</v>
      </c>
      <c r="AE917" t="s">
        <v>1544</v>
      </c>
      <c r="AF917" t="s">
        <v>137</v>
      </c>
      <c r="AG917" t="s">
        <v>138</v>
      </c>
      <c r="AI917" t="s">
        <v>139</v>
      </c>
      <c r="AK917" t="s">
        <v>140</v>
      </c>
      <c r="AM917" t="s">
        <v>141</v>
      </c>
      <c r="AZ917" t="s">
        <v>2762</v>
      </c>
      <c r="BA917" t="s">
        <v>1208</v>
      </c>
      <c r="BB917" t="s">
        <v>2763</v>
      </c>
      <c r="BC917" t="s">
        <v>2764</v>
      </c>
      <c r="BD917" t="s">
        <v>5656</v>
      </c>
      <c r="BE917" s="15">
        <v>44816</v>
      </c>
      <c r="BG917" t="s">
        <v>145</v>
      </c>
      <c r="BH917">
        <v>0.25</v>
      </c>
      <c r="BI917" t="s">
        <v>139</v>
      </c>
      <c r="BJ917" s="15"/>
      <c r="BK917" t="s">
        <v>146</v>
      </c>
      <c r="BL917">
        <v>6</v>
      </c>
      <c r="BM917" s="16">
        <v>44802.8840277778</v>
      </c>
      <c r="BO917" s="16"/>
      <c r="BP917" t="s">
        <v>147</v>
      </c>
      <c r="BQ917" t="s">
        <v>147</v>
      </c>
      <c r="BS917">
        <v>0.25</v>
      </c>
      <c r="BT917" t="b">
        <v>0</v>
      </c>
      <c r="BV917">
        <v>0.25</v>
      </c>
      <c r="BW917">
        <v>0.125</v>
      </c>
      <c r="BX917" t="s">
        <v>1103</v>
      </c>
      <c r="BY917" t="s">
        <v>8219</v>
      </c>
      <c r="BZ917" t="s">
        <v>8220</v>
      </c>
      <c r="CA917" t="s">
        <v>8315</v>
      </c>
      <c r="CB917" t="s">
        <v>6448</v>
      </c>
      <c r="CD917" t="s">
        <v>8228</v>
      </c>
      <c r="CI917">
        <v>47.512481999999999</v>
      </c>
      <c r="CJ917">
        <v>-102.12899299999999</v>
      </c>
      <c r="CN917" t="s">
        <v>7881</v>
      </c>
      <c r="CO917" t="s">
        <v>1216</v>
      </c>
      <c r="CV917" t="s">
        <v>154</v>
      </c>
      <c r="CW917" t="s">
        <v>8229</v>
      </c>
      <c r="CX917" t="s">
        <v>3121</v>
      </c>
      <c r="DC917" s="15"/>
      <c r="DH917" t="s">
        <v>146</v>
      </c>
    </row>
    <row r="918" spans="1:112" x14ac:dyDescent="0.25">
      <c r="A918" t="s">
        <v>8219</v>
      </c>
      <c r="B918" t="s">
        <v>8220</v>
      </c>
      <c r="C918" t="s">
        <v>8330</v>
      </c>
      <c r="D918" t="s">
        <v>124</v>
      </c>
      <c r="E918" t="s">
        <v>125</v>
      </c>
      <c r="G918" s="15">
        <v>44802</v>
      </c>
      <c r="H918" t="s">
        <v>8331</v>
      </c>
      <c r="I918" t="s">
        <v>1710</v>
      </c>
      <c r="J918" s="15"/>
      <c r="T918" t="s">
        <v>8313</v>
      </c>
      <c r="V918" t="s">
        <v>8314</v>
      </c>
      <c r="AA918" t="s">
        <v>8224</v>
      </c>
      <c r="AB918" t="s">
        <v>8219</v>
      </c>
      <c r="AC918" t="s">
        <v>8224</v>
      </c>
      <c r="AD918" t="s">
        <v>1407</v>
      </c>
      <c r="AE918" t="s">
        <v>1544</v>
      </c>
      <c r="AF918" t="s">
        <v>137</v>
      </c>
      <c r="AG918" t="s">
        <v>138</v>
      </c>
      <c r="AI918" t="s">
        <v>139</v>
      </c>
      <c r="AK918" t="s">
        <v>140</v>
      </c>
      <c r="AM918" t="s">
        <v>141</v>
      </c>
      <c r="AZ918" t="s">
        <v>2762</v>
      </c>
      <c r="BA918" t="s">
        <v>1208</v>
      </c>
      <c r="BB918" t="s">
        <v>2763</v>
      </c>
      <c r="BC918" t="s">
        <v>2764</v>
      </c>
      <c r="BD918" t="s">
        <v>5656</v>
      </c>
      <c r="BE918" s="15">
        <v>44816</v>
      </c>
      <c r="BG918" t="s">
        <v>145</v>
      </c>
      <c r="BH918">
        <v>0.25</v>
      </c>
      <c r="BI918" t="s">
        <v>139</v>
      </c>
      <c r="BJ918" s="15"/>
      <c r="BK918" t="s">
        <v>146</v>
      </c>
      <c r="BL918">
        <v>6</v>
      </c>
      <c r="BM918" s="16">
        <v>44802.8840277778</v>
      </c>
      <c r="BO918" s="16"/>
      <c r="BP918" t="s">
        <v>147</v>
      </c>
      <c r="BQ918" t="s">
        <v>147</v>
      </c>
      <c r="BS918">
        <v>0.25</v>
      </c>
      <c r="BT918" t="b">
        <v>0</v>
      </c>
      <c r="BV918">
        <v>0.25</v>
      </c>
      <c r="BW918">
        <v>0.125</v>
      </c>
      <c r="BX918" t="s">
        <v>1103</v>
      </c>
      <c r="BY918" t="s">
        <v>8219</v>
      </c>
      <c r="BZ918" t="s">
        <v>8220</v>
      </c>
      <c r="CA918" t="s">
        <v>8315</v>
      </c>
      <c r="CB918" t="s">
        <v>6448</v>
      </c>
      <c r="CD918" t="s">
        <v>8228</v>
      </c>
      <c r="CI918">
        <v>47.512481999999999</v>
      </c>
      <c r="CJ918">
        <v>-102.12899299999999</v>
      </c>
      <c r="CN918" t="s">
        <v>7881</v>
      </c>
      <c r="CO918" t="s">
        <v>1216</v>
      </c>
      <c r="CV918" t="s">
        <v>154</v>
      </c>
      <c r="CW918" t="s">
        <v>8229</v>
      </c>
      <c r="CX918" t="s">
        <v>3121</v>
      </c>
      <c r="DC918" s="15"/>
      <c r="DH918" t="s">
        <v>146</v>
      </c>
    </row>
    <row r="919" spans="1:112" x14ac:dyDescent="0.25">
      <c r="A919" t="s">
        <v>8219</v>
      </c>
      <c r="B919" t="s">
        <v>8220</v>
      </c>
      <c r="C919" t="s">
        <v>8332</v>
      </c>
      <c r="D919" t="s">
        <v>124</v>
      </c>
      <c r="E919" t="s">
        <v>125</v>
      </c>
      <c r="G919" s="15">
        <v>44803</v>
      </c>
      <c r="H919" t="s">
        <v>1922</v>
      </c>
      <c r="I919" t="s">
        <v>1710</v>
      </c>
      <c r="J919" s="15"/>
      <c r="T919" t="s">
        <v>8313</v>
      </c>
      <c r="V919" t="s">
        <v>8318</v>
      </c>
      <c r="AA919" t="s">
        <v>8224</v>
      </c>
      <c r="AB919" t="s">
        <v>8219</v>
      </c>
      <c r="AC919" t="s">
        <v>8224</v>
      </c>
      <c r="AD919" t="s">
        <v>1407</v>
      </c>
      <c r="AE919" t="s">
        <v>1544</v>
      </c>
      <c r="AF919" t="s">
        <v>137</v>
      </c>
      <c r="AG919" t="s">
        <v>138</v>
      </c>
      <c r="AI919" t="s">
        <v>139</v>
      </c>
      <c r="AK919" t="s">
        <v>140</v>
      </c>
      <c r="AM919" t="s">
        <v>141</v>
      </c>
      <c r="AZ919" t="s">
        <v>2762</v>
      </c>
      <c r="BA919" t="s">
        <v>1208</v>
      </c>
      <c r="BB919" t="s">
        <v>2763</v>
      </c>
      <c r="BC919" t="s">
        <v>2764</v>
      </c>
      <c r="BD919" t="s">
        <v>5656</v>
      </c>
      <c r="BE919" s="15">
        <v>44817</v>
      </c>
      <c r="BG919" t="s">
        <v>145</v>
      </c>
      <c r="BH919">
        <v>0.25</v>
      </c>
      <c r="BI919" t="s">
        <v>139</v>
      </c>
      <c r="BJ919" s="15"/>
      <c r="BK919" t="s">
        <v>146</v>
      </c>
      <c r="BL919">
        <v>6</v>
      </c>
      <c r="BM919" s="16">
        <v>44803.684722222199</v>
      </c>
      <c r="BO919" s="16"/>
      <c r="BP919" t="s">
        <v>147</v>
      </c>
      <c r="BQ919" t="s">
        <v>147</v>
      </c>
      <c r="BS919">
        <v>0.25</v>
      </c>
      <c r="BT919" t="b">
        <v>0</v>
      </c>
      <c r="BV919">
        <v>0.25</v>
      </c>
      <c r="BW919">
        <v>0.125</v>
      </c>
      <c r="BX919" t="s">
        <v>1103</v>
      </c>
      <c r="BY919" t="s">
        <v>8219</v>
      </c>
      <c r="BZ919" t="s">
        <v>8220</v>
      </c>
      <c r="CA919" t="s">
        <v>8319</v>
      </c>
      <c r="CB919" t="s">
        <v>6448</v>
      </c>
      <c r="CD919" t="s">
        <v>8228</v>
      </c>
      <c r="CI919">
        <v>47.737582000000003</v>
      </c>
      <c r="CJ919">
        <v>-102.108508</v>
      </c>
      <c r="CN919" t="s">
        <v>7881</v>
      </c>
      <c r="CO919" t="s">
        <v>1216</v>
      </c>
      <c r="CV919" t="s">
        <v>154</v>
      </c>
      <c r="CW919" t="s">
        <v>8229</v>
      </c>
      <c r="CX919" t="s">
        <v>6653</v>
      </c>
      <c r="DC919" s="15"/>
      <c r="DH919" t="s">
        <v>146</v>
      </c>
    </row>
    <row r="920" spans="1:112" x14ac:dyDescent="0.25">
      <c r="A920" t="s">
        <v>8219</v>
      </c>
      <c r="B920" t="s">
        <v>8220</v>
      </c>
      <c r="C920" t="s">
        <v>8332</v>
      </c>
      <c r="D920" t="s">
        <v>124</v>
      </c>
      <c r="E920" t="s">
        <v>125</v>
      </c>
      <c r="G920" s="15">
        <v>44803</v>
      </c>
      <c r="H920" t="s">
        <v>1922</v>
      </c>
      <c r="I920" t="s">
        <v>1710</v>
      </c>
      <c r="J920" s="15"/>
      <c r="T920" t="s">
        <v>8313</v>
      </c>
      <c r="V920" t="s">
        <v>8318</v>
      </c>
      <c r="AA920" t="s">
        <v>8224</v>
      </c>
      <c r="AB920" t="s">
        <v>8219</v>
      </c>
      <c r="AC920" t="s">
        <v>8224</v>
      </c>
      <c r="AD920" t="s">
        <v>1407</v>
      </c>
      <c r="AE920" t="s">
        <v>1544</v>
      </c>
      <c r="AF920" t="s">
        <v>137</v>
      </c>
      <c r="AG920" t="s">
        <v>138</v>
      </c>
      <c r="AI920" t="s">
        <v>139</v>
      </c>
      <c r="AK920" t="s">
        <v>140</v>
      </c>
      <c r="AM920" t="s">
        <v>141</v>
      </c>
      <c r="AZ920" t="s">
        <v>2762</v>
      </c>
      <c r="BA920" t="s">
        <v>1208</v>
      </c>
      <c r="BB920" t="s">
        <v>2763</v>
      </c>
      <c r="BC920" t="s">
        <v>2764</v>
      </c>
      <c r="BD920" t="s">
        <v>5656</v>
      </c>
      <c r="BE920" s="15">
        <v>44817</v>
      </c>
      <c r="BG920" t="s">
        <v>145</v>
      </c>
      <c r="BH920">
        <v>0.25</v>
      </c>
      <c r="BI920" t="s">
        <v>139</v>
      </c>
      <c r="BJ920" s="15"/>
      <c r="BK920" t="s">
        <v>146</v>
      </c>
      <c r="BL920">
        <v>6</v>
      </c>
      <c r="BM920" s="16">
        <v>44803.684722222199</v>
      </c>
      <c r="BO920" s="16"/>
      <c r="BP920" t="s">
        <v>147</v>
      </c>
      <c r="BQ920" t="s">
        <v>147</v>
      </c>
      <c r="BS920">
        <v>0.25</v>
      </c>
      <c r="BT920" t="b">
        <v>0</v>
      </c>
      <c r="BV920">
        <v>0.25</v>
      </c>
      <c r="BW920">
        <v>0.125</v>
      </c>
      <c r="BX920" t="s">
        <v>1103</v>
      </c>
      <c r="BY920" t="s">
        <v>8219</v>
      </c>
      <c r="BZ920" t="s">
        <v>8220</v>
      </c>
      <c r="CA920" t="s">
        <v>8319</v>
      </c>
      <c r="CB920" t="s">
        <v>6448</v>
      </c>
      <c r="CD920" t="s">
        <v>8228</v>
      </c>
      <c r="CI920">
        <v>47.737582000000003</v>
      </c>
      <c r="CJ920">
        <v>-102.108508</v>
      </c>
      <c r="CN920" t="s">
        <v>7881</v>
      </c>
      <c r="CO920" t="s">
        <v>1216</v>
      </c>
      <c r="CV920" t="s">
        <v>154</v>
      </c>
      <c r="CW920" t="s">
        <v>8229</v>
      </c>
      <c r="CX920" t="s">
        <v>6653</v>
      </c>
      <c r="DC920" s="15"/>
      <c r="DH920" t="s">
        <v>146</v>
      </c>
    </row>
    <row r="921" spans="1:112" x14ac:dyDescent="0.25">
      <c r="A921" t="s">
        <v>8219</v>
      </c>
      <c r="B921" t="s">
        <v>8220</v>
      </c>
      <c r="C921" t="s">
        <v>8333</v>
      </c>
      <c r="D921" t="s">
        <v>124</v>
      </c>
      <c r="E921" t="s">
        <v>125</v>
      </c>
      <c r="G921" s="15">
        <v>44803</v>
      </c>
      <c r="H921" t="s">
        <v>5505</v>
      </c>
      <c r="I921" t="s">
        <v>1710</v>
      </c>
      <c r="J921" s="15"/>
      <c r="T921" t="s">
        <v>8313</v>
      </c>
      <c r="V921" t="s">
        <v>8264</v>
      </c>
      <c r="AA921" t="s">
        <v>8224</v>
      </c>
      <c r="AB921" t="s">
        <v>8219</v>
      </c>
      <c r="AC921" t="s">
        <v>8224</v>
      </c>
      <c r="AD921" t="s">
        <v>1407</v>
      </c>
      <c r="AE921" t="s">
        <v>1544</v>
      </c>
      <c r="AF921" t="s">
        <v>137</v>
      </c>
      <c r="AG921" t="s">
        <v>138</v>
      </c>
      <c r="AI921" t="s">
        <v>139</v>
      </c>
      <c r="AK921" t="s">
        <v>140</v>
      </c>
      <c r="AM921" t="s">
        <v>141</v>
      </c>
      <c r="AZ921" t="s">
        <v>2762</v>
      </c>
      <c r="BA921" t="s">
        <v>1208</v>
      </c>
      <c r="BB921" t="s">
        <v>2763</v>
      </c>
      <c r="BC921" t="s">
        <v>2764</v>
      </c>
      <c r="BD921" t="s">
        <v>5656</v>
      </c>
      <c r="BE921" s="15">
        <v>44817</v>
      </c>
      <c r="BG921" t="s">
        <v>145</v>
      </c>
      <c r="BH921">
        <v>0.25</v>
      </c>
      <c r="BI921" t="s">
        <v>139</v>
      </c>
      <c r="BJ921" s="15"/>
      <c r="BK921" t="s">
        <v>146</v>
      </c>
      <c r="BL921">
        <v>6</v>
      </c>
      <c r="BM921" s="16">
        <v>44803.761111111096</v>
      </c>
      <c r="BO921" s="16"/>
      <c r="BP921" t="s">
        <v>147</v>
      </c>
      <c r="BQ921" t="s">
        <v>147</v>
      </c>
      <c r="BS921">
        <v>0.25</v>
      </c>
      <c r="BT921" t="b">
        <v>0</v>
      </c>
      <c r="BV921">
        <v>0.25</v>
      </c>
      <c r="BW921">
        <v>0.125</v>
      </c>
      <c r="BX921" t="s">
        <v>1103</v>
      </c>
      <c r="BY921" t="s">
        <v>8219</v>
      </c>
      <c r="BZ921" t="s">
        <v>8220</v>
      </c>
      <c r="CA921" t="s">
        <v>8265</v>
      </c>
      <c r="CB921" t="s">
        <v>6448</v>
      </c>
      <c r="CD921" t="s">
        <v>8228</v>
      </c>
      <c r="CI921">
        <v>47.787222219999997</v>
      </c>
      <c r="CJ921">
        <v>-102.768056</v>
      </c>
      <c r="CN921" t="s">
        <v>1971</v>
      </c>
      <c r="CO921" t="s">
        <v>8075</v>
      </c>
      <c r="CV921" t="s">
        <v>154</v>
      </c>
      <c r="CW921" t="s">
        <v>8229</v>
      </c>
      <c r="CX921" t="s">
        <v>3639</v>
      </c>
      <c r="DC921" s="15"/>
      <c r="DH921" t="s">
        <v>146</v>
      </c>
    </row>
    <row r="922" spans="1:112" x14ac:dyDescent="0.25">
      <c r="A922" t="s">
        <v>8219</v>
      </c>
      <c r="B922" t="s">
        <v>8220</v>
      </c>
      <c r="C922" t="s">
        <v>8333</v>
      </c>
      <c r="D922" t="s">
        <v>124</v>
      </c>
      <c r="E922" t="s">
        <v>125</v>
      </c>
      <c r="G922" s="15">
        <v>44803</v>
      </c>
      <c r="H922" t="s">
        <v>5505</v>
      </c>
      <c r="I922" t="s">
        <v>1710</v>
      </c>
      <c r="J922" s="15"/>
      <c r="T922" t="s">
        <v>8313</v>
      </c>
      <c r="V922" t="s">
        <v>8264</v>
      </c>
      <c r="AA922" t="s">
        <v>8224</v>
      </c>
      <c r="AB922" t="s">
        <v>8219</v>
      </c>
      <c r="AC922" t="s">
        <v>8224</v>
      </c>
      <c r="AD922" t="s">
        <v>1407</v>
      </c>
      <c r="AE922" t="s">
        <v>1544</v>
      </c>
      <c r="AF922" t="s">
        <v>137</v>
      </c>
      <c r="AG922" t="s">
        <v>138</v>
      </c>
      <c r="AI922" t="s">
        <v>139</v>
      </c>
      <c r="AK922" t="s">
        <v>140</v>
      </c>
      <c r="AM922" t="s">
        <v>141</v>
      </c>
      <c r="AZ922" t="s">
        <v>2762</v>
      </c>
      <c r="BA922" t="s">
        <v>1208</v>
      </c>
      <c r="BB922" t="s">
        <v>2763</v>
      </c>
      <c r="BC922" t="s">
        <v>2764</v>
      </c>
      <c r="BD922" t="s">
        <v>5656</v>
      </c>
      <c r="BE922" s="15">
        <v>44817</v>
      </c>
      <c r="BG922" t="s">
        <v>145</v>
      </c>
      <c r="BH922">
        <v>0.25</v>
      </c>
      <c r="BI922" t="s">
        <v>139</v>
      </c>
      <c r="BJ922" s="15"/>
      <c r="BK922" t="s">
        <v>146</v>
      </c>
      <c r="BL922">
        <v>6</v>
      </c>
      <c r="BM922" s="16">
        <v>44803.761111111096</v>
      </c>
      <c r="BO922" s="16"/>
      <c r="BP922" t="s">
        <v>147</v>
      </c>
      <c r="BQ922" t="s">
        <v>147</v>
      </c>
      <c r="BS922">
        <v>0.25</v>
      </c>
      <c r="BT922" t="b">
        <v>0</v>
      </c>
      <c r="BV922">
        <v>0.25</v>
      </c>
      <c r="BW922">
        <v>0.125</v>
      </c>
      <c r="BX922" t="s">
        <v>1103</v>
      </c>
      <c r="BY922" t="s">
        <v>8219</v>
      </c>
      <c r="BZ922" t="s">
        <v>8220</v>
      </c>
      <c r="CA922" t="s">
        <v>8265</v>
      </c>
      <c r="CB922" t="s">
        <v>6448</v>
      </c>
      <c r="CD922" t="s">
        <v>8228</v>
      </c>
      <c r="CI922">
        <v>47.787222219999997</v>
      </c>
      <c r="CJ922">
        <v>-102.768056</v>
      </c>
      <c r="CN922" t="s">
        <v>1971</v>
      </c>
      <c r="CO922" t="s">
        <v>8075</v>
      </c>
      <c r="CV922" t="s">
        <v>154</v>
      </c>
      <c r="CW922" t="s">
        <v>8229</v>
      </c>
      <c r="CX922" t="s">
        <v>3639</v>
      </c>
      <c r="DC922" s="15"/>
      <c r="DH922" t="s">
        <v>146</v>
      </c>
    </row>
    <row r="923" spans="1:112" x14ac:dyDescent="0.25">
      <c r="A923" t="s">
        <v>8219</v>
      </c>
      <c r="B923" t="s">
        <v>8220</v>
      </c>
      <c r="C923" t="s">
        <v>8334</v>
      </c>
      <c r="D923" t="s">
        <v>124</v>
      </c>
      <c r="E923" t="s">
        <v>125</v>
      </c>
      <c r="G923" s="15">
        <v>44804</v>
      </c>
      <c r="H923" t="s">
        <v>582</v>
      </c>
      <c r="I923" t="s">
        <v>1710</v>
      </c>
      <c r="J923" s="15"/>
      <c r="T923" t="s">
        <v>8313</v>
      </c>
      <c r="V923" t="s">
        <v>8325</v>
      </c>
      <c r="AA923" t="s">
        <v>8224</v>
      </c>
      <c r="AB923" t="s">
        <v>8219</v>
      </c>
      <c r="AC923" t="s">
        <v>8224</v>
      </c>
      <c r="AD923" t="s">
        <v>1407</v>
      </c>
      <c r="AE923" t="s">
        <v>1544</v>
      </c>
      <c r="AF923" t="s">
        <v>137</v>
      </c>
      <c r="AG923" t="s">
        <v>138</v>
      </c>
      <c r="AI923" t="s">
        <v>139</v>
      </c>
      <c r="AK923" t="s">
        <v>140</v>
      </c>
      <c r="AM923" t="s">
        <v>141</v>
      </c>
      <c r="AZ923" t="s">
        <v>2762</v>
      </c>
      <c r="BA923" t="s">
        <v>1208</v>
      </c>
      <c r="BB923" t="s">
        <v>2763</v>
      </c>
      <c r="BC923" t="s">
        <v>2764</v>
      </c>
      <c r="BD923" t="s">
        <v>5656</v>
      </c>
      <c r="BE923" s="15">
        <v>44816</v>
      </c>
      <c r="BG923" t="s">
        <v>145</v>
      </c>
      <c r="BH923">
        <v>0.25</v>
      </c>
      <c r="BI923" t="s">
        <v>139</v>
      </c>
      <c r="BJ923" s="15"/>
      <c r="BK923" t="s">
        <v>146</v>
      </c>
      <c r="BL923">
        <v>6</v>
      </c>
      <c r="BM923" s="16">
        <v>44804.649305555598</v>
      </c>
      <c r="BO923" s="16"/>
      <c r="BP923" t="s">
        <v>147</v>
      </c>
      <c r="BQ923" t="s">
        <v>147</v>
      </c>
      <c r="BS923">
        <v>0.25</v>
      </c>
      <c r="BT923" t="b">
        <v>0</v>
      </c>
      <c r="BV923">
        <v>0.25</v>
      </c>
      <c r="BW923">
        <v>0.125</v>
      </c>
      <c r="BX923" t="s">
        <v>1103</v>
      </c>
      <c r="BY923" t="s">
        <v>8219</v>
      </c>
      <c r="BZ923" t="s">
        <v>8220</v>
      </c>
      <c r="CA923" t="s">
        <v>8326</v>
      </c>
      <c r="CB923" t="s">
        <v>6448</v>
      </c>
      <c r="CD923" t="s">
        <v>8275</v>
      </c>
      <c r="CI923">
        <v>47.596698000000004</v>
      </c>
      <c r="CJ923">
        <v>-102.51118200000001</v>
      </c>
      <c r="CN923" t="s">
        <v>7881</v>
      </c>
      <c r="CO923" t="s">
        <v>1216</v>
      </c>
      <c r="CV923" t="s">
        <v>154</v>
      </c>
      <c r="CW923" t="s">
        <v>8229</v>
      </c>
      <c r="CX923" t="s">
        <v>167</v>
      </c>
      <c r="DC923" s="15"/>
      <c r="DH923" t="s">
        <v>146</v>
      </c>
    </row>
    <row r="924" spans="1:112" x14ac:dyDescent="0.25">
      <c r="A924" t="s">
        <v>8219</v>
      </c>
      <c r="B924" t="s">
        <v>8220</v>
      </c>
      <c r="C924" t="s">
        <v>8334</v>
      </c>
      <c r="D924" t="s">
        <v>124</v>
      </c>
      <c r="E924" t="s">
        <v>125</v>
      </c>
      <c r="G924" s="15">
        <v>44804</v>
      </c>
      <c r="H924" t="s">
        <v>582</v>
      </c>
      <c r="I924" t="s">
        <v>1710</v>
      </c>
      <c r="J924" s="15"/>
      <c r="T924" t="s">
        <v>8313</v>
      </c>
      <c r="V924" t="s">
        <v>8325</v>
      </c>
      <c r="AA924" t="s">
        <v>8224</v>
      </c>
      <c r="AB924" t="s">
        <v>8219</v>
      </c>
      <c r="AC924" t="s">
        <v>8224</v>
      </c>
      <c r="AD924" t="s">
        <v>1407</v>
      </c>
      <c r="AE924" t="s">
        <v>1544</v>
      </c>
      <c r="AF924" t="s">
        <v>137</v>
      </c>
      <c r="AG924" t="s">
        <v>138</v>
      </c>
      <c r="AI924" t="s">
        <v>139</v>
      </c>
      <c r="AK924" t="s">
        <v>140</v>
      </c>
      <c r="AM924" t="s">
        <v>141</v>
      </c>
      <c r="AZ924" t="s">
        <v>2762</v>
      </c>
      <c r="BA924" t="s">
        <v>1208</v>
      </c>
      <c r="BB924" t="s">
        <v>2763</v>
      </c>
      <c r="BC924" t="s">
        <v>2764</v>
      </c>
      <c r="BD924" t="s">
        <v>5656</v>
      </c>
      <c r="BE924" s="15">
        <v>44816</v>
      </c>
      <c r="BG924" t="s">
        <v>145</v>
      </c>
      <c r="BH924">
        <v>0.25</v>
      </c>
      <c r="BI924" t="s">
        <v>139</v>
      </c>
      <c r="BJ924" s="15"/>
      <c r="BK924" t="s">
        <v>146</v>
      </c>
      <c r="BL924">
        <v>6</v>
      </c>
      <c r="BM924" s="16">
        <v>44804.649305555598</v>
      </c>
      <c r="BO924" s="16"/>
      <c r="BP924" t="s">
        <v>147</v>
      </c>
      <c r="BQ924" t="s">
        <v>147</v>
      </c>
      <c r="BS924">
        <v>0.25</v>
      </c>
      <c r="BT924" t="b">
        <v>0</v>
      </c>
      <c r="BV924">
        <v>0.25</v>
      </c>
      <c r="BW924">
        <v>0.125</v>
      </c>
      <c r="BX924" t="s">
        <v>1103</v>
      </c>
      <c r="BY924" t="s">
        <v>8219</v>
      </c>
      <c r="BZ924" t="s">
        <v>8220</v>
      </c>
      <c r="CA924" t="s">
        <v>8326</v>
      </c>
      <c r="CB924" t="s">
        <v>6448</v>
      </c>
      <c r="CD924" t="s">
        <v>8275</v>
      </c>
      <c r="CI924">
        <v>47.596698000000004</v>
      </c>
      <c r="CJ924">
        <v>-102.51118200000001</v>
      </c>
      <c r="CN924" t="s">
        <v>7881</v>
      </c>
      <c r="CO924" t="s">
        <v>1216</v>
      </c>
      <c r="CV924" t="s">
        <v>154</v>
      </c>
      <c r="CW924" t="s">
        <v>8229</v>
      </c>
      <c r="CX924" t="s">
        <v>167</v>
      </c>
      <c r="DC924" s="15"/>
      <c r="DH924" t="s">
        <v>146</v>
      </c>
    </row>
    <row r="925" spans="1:112" x14ac:dyDescent="0.25">
      <c r="A925" t="s">
        <v>8219</v>
      </c>
      <c r="B925" t="s">
        <v>8220</v>
      </c>
      <c r="C925" t="s">
        <v>8335</v>
      </c>
      <c r="D925" t="s">
        <v>124</v>
      </c>
      <c r="E925" t="s">
        <v>125</v>
      </c>
      <c r="G925" s="15">
        <v>44804</v>
      </c>
      <c r="H925" t="s">
        <v>188</v>
      </c>
      <c r="I925" t="s">
        <v>1710</v>
      </c>
      <c r="J925" s="15"/>
      <c r="T925" t="s">
        <v>8313</v>
      </c>
      <c r="V925" t="s">
        <v>8328</v>
      </c>
      <c r="AA925" t="s">
        <v>8224</v>
      </c>
      <c r="AB925" t="s">
        <v>8219</v>
      </c>
      <c r="AC925" t="s">
        <v>8224</v>
      </c>
      <c r="AD925" t="s">
        <v>1407</v>
      </c>
      <c r="AE925" t="s">
        <v>1544</v>
      </c>
      <c r="AF925" t="s">
        <v>137</v>
      </c>
      <c r="AG925" t="s">
        <v>138</v>
      </c>
      <c r="AI925" t="s">
        <v>139</v>
      </c>
      <c r="AK925" t="s">
        <v>140</v>
      </c>
      <c r="AM925" t="s">
        <v>141</v>
      </c>
      <c r="AZ925" t="s">
        <v>2762</v>
      </c>
      <c r="BA925" t="s">
        <v>1208</v>
      </c>
      <c r="BB925" t="s">
        <v>2763</v>
      </c>
      <c r="BC925" t="s">
        <v>2764</v>
      </c>
      <c r="BD925" t="s">
        <v>5656</v>
      </c>
      <c r="BE925" s="15">
        <v>44816</v>
      </c>
      <c r="BG925" t="s">
        <v>145</v>
      </c>
      <c r="BH925">
        <v>0.25</v>
      </c>
      <c r="BI925" t="s">
        <v>139</v>
      </c>
      <c r="BJ925" s="15"/>
      <c r="BK925" t="s">
        <v>146</v>
      </c>
      <c r="BL925">
        <v>6</v>
      </c>
      <c r="BM925" s="16">
        <v>44804.708333333299</v>
      </c>
      <c r="BO925" s="16"/>
      <c r="BP925" t="s">
        <v>147</v>
      </c>
      <c r="BQ925" t="s">
        <v>147</v>
      </c>
      <c r="BS925">
        <v>0.25</v>
      </c>
      <c r="BT925" t="b">
        <v>0</v>
      </c>
      <c r="BV925">
        <v>0.25</v>
      </c>
      <c r="BW925">
        <v>0.125</v>
      </c>
      <c r="BX925" t="s">
        <v>1103</v>
      </c>
      <c r="BY925" t="s">
        <v>8219</v>
      </c>
      <c r="BZ925" t="s">
        <v>8220</v>
      </c>
      <c r="CA925" t="s">
        <v>8329</v>
      </c>
      <c r="CB925" t="s">
        <v>6448</v>
      </c>
      <c r="CD925" t="s">
        <v>8275</v>
      </c>
      <c r="CI925">
        <v>47.640782999999999</v>
      </c>
      <c r="CJ925">
        <v>-102.511617</v>
      </c>
      <c r="CN925" t="s">
        <v>7881</v>
      </c>
      <c r="CO925" t="s">
        <v>1216</v>
      </c>
      <c r="CV925" t="s">
        <v>154</v>
      </c>
      <c r="CW925" t="s">
        <v>8229</v>
      </c>
      <c r="CX925" t="s">
        <v>167</v>
      </c>
      <c r="DC925" s="15"/>
      <c r="DH925" t="s">
        <v>146</v>
      </c>
    </row>
    <row r="926" spans="1:112" x14ac:dyDescent="0.25">
      <c r="A926" t="s">
        <v>8219</v>
      </c>
      <c r="B926" t="s">
        <v>8220</v>
      </c>
      <c r="C926" t="s">
        <v>8335</v>
      </c>
      <c r="D926" t="s">
        <v>124</v>
      </c>
      <c r="E926" t="s">
        <v>125</v>
      </c>
      <c r="G926" s="15">
        <v>44804</v>
      </c>
      <c r="H926" t="s">
        <v>188</v>
      </c>
      <c r="I926" t="s">
        <v>1710</v>
      </c>
      <c r="J926" s="15"/>
      <c r="T926" t="s">
        <v>8313</v>
      </c>
      <c r="V926" t="s">
        <v>8328</v>
      </c>
      <c r="AA926" t="s">
        <v>8224</v>
      </c>
      <c r="AB926" t="s">
        <v>8219</v>
      </c>
      <c r="AC926" t="s">
        <v>8224</v>
      </c>
      <c r="AD926" t="s">
        <v>1407</v>
      </c>
      <c r="AE926" t="s">
        <v>1544</v>
      </c>
      <c r="AF926" t="s">
        <v>137</v>
      </c>
      <c r="AG926" t="s">
        <v>138</v>
      </c>
      <c r="AI926" t="s">
        <v>139</v>
      </c>
      <c r="AK926" t="s">
        <v>140</v>
      </c>
      <c r="AM926" t="s">
        <v>141</v>
      </c>
      <c r="AZ926" t="s">
        <v>2762</v>
      </c>
      <c r="BA926" t="s">
        <v>1208</v>
      </c>
      <c r="BB926" t="s">
        <v>2763</v>
      </c>
      <c r="BC926" t="s">
        <v>2764</v>
      </c>
      <c r="BD926" t="s">
        <v>5656</v>
      </c>
      <c r="BE926" s="15">
        <v>44816</v>
      </c>
      <c r="BG926" t="s">
        <v>145</v>
      </c>
      <c r="BH926">
        <v>0.25</v>
      </c>
      <c r="BI926" t="s">
        <v>139</v>
      </c>
      <c r="BJ926" s="15"/>
      <c r="BK926" t="s">
        <v>146</v>
      </c>
      <c r="BL926">
        <v>6</v>
      </c>
      <c r="BM926" s="16">
        <v>44804.708333333299</v>
      </c>
      <c r="BO926" s="16"/>
      <c r="BP926" t="s">
        <v>147</v>
      </c>
      <c r="BQ926" t="s">
        <v>147</v>
      </c>
      <c r="BS926">
        <v>0.25</v>
      </c>
      <c r="BT926" t="b">
        <v>0</v>
      </c>
      <c r="BV926">
        <v>0.25</v>
      </c>
      <c r="BW926">
        <v>0.125</v>
      </c>
      <c r="BX926" t="s">
        <v>1103</v>
      </c>
      <c r="BY926" t="s">
        <v>8219</v>
      </c>
      <c r="BZ926" t="s">
        <v>8220</v>
      </c>
      <c r="CA926" t="s">
        <v>8329</v>
      </c>
      <c r="CB926" t="s">
        <v>6448</v>
      </c>
      <c r="CD926" t="s">
        <v>8275</v>
      </c>
      <c r="CI926">
        <v>47.640782999999999</v>
      </c>
      <c r="CJ926">
        <v>-102.511617</v>
      </c>
      <c r="CN926" t="s">
        <v>7881</v>
      </c>
      <c r="CO926" t="s">
        <v>1216</v>
      </c>
      <c r="CV926" t="s">
        <v>154</v>
      </c>
      <c r="CW926" t="s">
        <v>8229</v>
      </c>
      <c r="CX926" t="s">
        <v>167</v>
      </c>
      <c r="DC926" s="15"/>
      <c r="DH926" t="s">
        <v>146</v>
      </c>
    </row>
    <row r="927" spans="1:112" x14ac:dyDescent="0.25">
      <c r="A927" t="s">
        <v>8219</v>
      </c>
      <c r="B927" t="s">
        <v>8220</v>
      </c>
      <c r="C927" t="s">
        <v>8336</v>
      </c>
      <c r="D927" t="s">
        <v>124</v>
      </c>
      <c r="E927" t="s">
        <v>125</v>
      </c>
      <c r="G927" s="15">
        <v>44805</v>
      </c>
      <c r="H927" t="s">
        <v>5887</v>
      </c>
      <c r="I927" t="s">
        <v>1710</v>
      </c>
      <c r="J927" s="15"/>
      <c r="T927" t="s">
        <v>8313</v>
      </c>
      <c r="V927" t="s">
        <v>8322</v>
      </c>
      <c r="AA927" t="s">
        <v>8224</v>
      </c>
      <c r="AB927" t="s">
        <v>8219</v>
      </c>
      <c r="AC927" t="s">
        <v>8224</v>
      </c>
      <c r="AD927" t="s">
        <v>1407</v>
      </c>
      <c r="AE927" t="s">
        <v>1544</v>
      </c>
      <c r="AF927" t="s">
        <v>137</v>
      </c>
      <c r="AG927" t="s">
        <v>138</v>
      </c>
      <c r="AI927" t="s">
        <v>139</v>
      </c>
      <c r="AK927" t="s">
        <v>140</v>
      </c>
      <c r="AM927" t="s">
        <v>141</v>
      </c>
      <c r="AZ927" t="s">
        <v>2762</v>
      </c>
      <c r="BA927" t="s">
        <v>1208</v>
      </c>
      <c r="BB927" t="s">
        <v>2763</v>
      </c>
      <c r="BC927" t="s">
        <v>2764</v>
      </c>
      <c r="BD927" t="s">
        <v>5656</v>
      </c>
      <c r="BE927" s="15">
        <v>44816</v>
      </c>
      <c r="BG927" t="s">
        <v>145</v>
      </c>
      <c r="BH927">
        <v>0.25</v>
      </c>
      <c r="BI927" t="s">
        <v>139</v>
      </c>
      <c r="BJ927" s="15"/>
      <c r="BK927" t="s">
        <v>146</v>
      </c>
      <c r="BL927">
        <v>6</v>
      </c>
      <c r="BM927" s="16">
        <v>44805.672916666699</v>
      </c>
      <c r="BO927" s="16"/>
      <c r="BP927" t="s">
        <v>147</v>
      </c>
      <c r="BQ927" t="s">
        <v>147</v>
      </c>
      <c r="BS927">
        <v>0.25</v>
      </c>
      <c r="BT927" t="b">
        <v>0</v>
      </c>
      <c r="BV927">
        <v>0.25</v>
      </c>
      <c r="BW927">
        <v>0.125</v>
      </c>
      <c r="BX927" t="s">
        <v>1103</v>
      </c>
      <c r="BY927" t="s">
        <v>8219</v>
      </c>
      <c r="BZ927" t="s">
        <v>8220</v>
      </c>
      <c r="CA927" t="s">
        <v>8323</v>
      </c>
      <c r="CB927" t="s">
        <v>6448</v>
      </c>
      <c r="CD927" t="s">
        <v>8228</v>
      </c>
      <c r="CI927">
        <v>47.948729999999998</v>
      </c>
      <c r="CJ927">
        <v>-102.214578</v>
      </c>
      <c r="CN927" t="s">
        <v>7881</v>
      </c>
      <c r="CO927" t="s">
        <v>1216</v>
      </c>
      <c r="CV927" t="s">
        <v>154</v>
      </c>
      <c r="CW927" t="s">
        <v>8229</v>
      </c>
      <c r="CX927" t="s">
        <v>3067</v>
      </c>
      <c r="DC927" s="15"/>
      <c r="DH927" t="s">
        <v>146</v>
      </c>
    </row>
    <row r="928" spans="1:112" x14ac:dyDescent="0.25">
      <c r="A928" t="s">
        <v>8219</v>
      </c>
      <c r="B928" t="s">
        <v>8220</v>
      </c>
      <c r="C928" t="s">
        <v>8336</v>
      </c>
      <c r="D928" t="s">
        <v>124</v>
      </c>
      <c r="E928" t="s">
        <v>125</v>
      </c>
      <c r="G928" s="15">
        <v>44805</v>
      </c>
      <c r="H928" t="s">
        <v>5887</v>
      </c>
      <c r="I928" t="s">
        <v>1710</v>
      </c>
      <c r="J928" s="15"/>
      <c r="T928" t="s">
        <v>8313</v>
      </c>
      <c r="V928" t="s">
        <v>8322</v>
      </c>
      <c r="AA928" t="s">
        <v>8224</v>
      </c>
      <c r="AB928" t="s">
        <v>8219</v>
      </c>
      <c r="AC928" t="s">
        <v>8224</v>
      </c>
      <c r="AD928" t="s">
        <v>1407</v>
      </c>
      <c r="AE928" t="s">
        <v>1544</v>
      </c>
      <c r="AF928" t="s">
        <v>137</v>
      </c>
      <c r="AG928" t="s">
        <v>138</v>
      </c>
      <c r="AI928" t="s">
        <v>139</v>
      </c>
      <c r="AK928" t="s">
        <v>140</v>
      </c>
      <c r="AM928" t="s">
        <v>141</v>
      </c>
      <c r="AZ928" t="s">
        <v>2762</v>
      </c>
      <c r="BA928" t="s">
        <v>1208</v>
      </c>
      <c r="BB928" t="s">
        <v>2763</v>
      </c>
      <c r="BC928" t="s">
        <v>2764</v>
      </c>
      <c r="BD928" t="s">
        <v>5656</v>
      </c>
      <c r="BE928" s="15">
        <v>44816</v>
      </c>
      <c r="BG928" t="s">
        <v>145</v>
      </c>
      <c r="BH928">
        <v>0.25</v>
      </c>
      <c r="BI928" t="s">
        <v>139</v>
      </c>
      <c r="BJ928" s="15"/>
      <c r="BK928" t="s">
        <v>146</v>
      </c>
      <c r="BL928">
        <v>6</v>
      </c>
      <c r="BM928" s="16">
        <v>44805.672916666699</v>
      </c>
      <c r="BO928" s="16"/>
      <c r="BP928" t="s">
        <v>147</v>
      </c>
      <c r="BQ928" t="s">
        <v>147</v>
      </c>
      <c r="BS928">
        <v>0.25</v>
      </c>
      <c r="BT928" t="b">
        <v>0</v>
      </c>
      <c r="BV928">
        <v>0.25</v>
      </c>
      <c r="BW928">
        <v>0.125</v>
      </c>
      <c r="BX928" t="s">
        <v>1103</v>
      </c>
      <c r="BY928" t="s">
        <v>8219</v>
      </c>
      <c r="BZ928" t="s">
        <v>8220</v>
      </c>
      <c r="CA928" t="s">
        <v>8323</v>
      </c>
      <c r="CB928" t="s">
        <v>6448</v>
      </c>
      <c r="CD928" t="s">
        <v>8228</v>
      </c>
      <c r="CI928">
        <v>47.948729999999998</v>
      </c>
      <c r="CJ928">
        <v>-102.214578</v>
      </c>
      <c r="CN928" t="s">
        <v>7881</v>
      </c>
      <c r="CO928" t="s">
        <v>1216</v>
      </c>
      <c r="CV928" t="s">
        <v>154</v>
      </c>
      <c r="CW928" t="s">
        <v>8229</v>
      </c>
      <c r="CX928" t="s">
        <v>3067</v>
      </c>
      <c r="DC928" s="15"/>
      <c r="DH928" t="s">
        <v>146</v>
      </c>
    </row>
    <row r="929" spans="1:112" x14ac:dyDescent="0.25">
      <c r="A929" t="s">
        <v>8219</v>
      </c>
      <c r="B929" t="s">
        <v>8220</v>
      </c>
      <c r="C929" t="s">
        <v>8337</v>
      </c>
      <c r="D929" t="s">
        <v>124</v>
      </c>
      <c r="E929" t="s">
        <v>125</v>
      </c>
      <c r="G929" s="15">
        <v>44865</v>
      </c>
      <c r="H929" t="s">
        <v>4262</v>
      </c>
      <c r="I929" t="s">
        <v>1710</v>
      </c>
      <c r="J929" s="15"/>
      <c r="T929" t="s">
        <v>8313</v>
      </c>
      <c r="V929" t="s">
        <v>8261</v>
      </c>
      <c r="AA929" t="s">
        <v>8224</v>
      </c>
      <c r="AB929" t="s">
        <v>8219</v>
      </c>
      <c r="AC929" t="s">
        <v>8224</v>
      </c>
      <c r="AD929" t="s">
        <v>1407</v>
      </c>
      <c r="AE929" t="s">
        <v>1544</v>
      </c>
      <c r="AF929" t="s">
        <v>137</v>
      </c>
      <c r="AG929" t="s">
        <v>138</v>
      </c>
      <c r="AI929" t="s">
        <v>139</v>
      </c>
      <c r="AK929" t="s">
        <v>140</v>
      </c>
      <c r="AM929" t="s">
        <v>141</v>
      </c>
      <c r="AZ929" t="s">
        <v>2762</v>
      </c>
      <c r="BA929" t="s">
        <v>1208</v>
      </c>
      <c r="BB929" t="s">
        <v>2763</v>
      </c>
      <c r="BC929" t="s">
        <v>2764</v>
      </c>
      <c r="BD929" t="s">
        <v>5656</v>
      </c>
      <c r="BE929" s="15">
        <v>44875</v>
      </c>
      <c r="BG929" t="s">
        <v>145</v>
      </c>
      <c r="BH929">
        <v>0.25</v>
      </c>
      <c r="BI929" t="s">
        <v>139</v>
      </c>
      <c r="BJ929" s="15"/>
      <c r="BK929" t="s">
        <v>146</v>
      </c>
      <c r="BL929">
        <v>6</v>
      </c>
      <c r="BM929" s="16">
        <v>44865.8972222222</v>
      </c>
      <c r="BO929" s="16"/>
      <c r="BP929" t="s">
        <v>147</v>
      </c>
      <c r="BQ929" t="s">
        <v>147</v>
      </c>
      <c r="BS929">
        <v>0.25</v>
      </c>
      <c r="BT929" t="b">
        <v>0</v>
      </c>
      <c r="BV929">
        <v>0.25</v>
      </c>
      <c r="BW929">
        <v>0.125</v>
      </c>
      <c r="BX929" t="s">
        <v>1103</v>
      </c>
      <c r="BY929" t="s">
        <v>8219</v>
      </c>
      <c r="BZ929" t="s">
        <v>8220</v>
      </c>
      <c r="CA929" t="s">
        <v>8262</v>
      </c>
      <c r="CB929" t="s">
        <v>6448</v>
      </c>
      <c r="CD929" t="s">
        <v>8228</v>
      </c>
      <c r="CI929">
        <v>48.053055559999997</v>
      </c>
      <c r="CJ929">
        <v>-102.13611111</v>
      </c>
      <c r="CN929" t="s">
        <v>1971</v>
      </c>
      <c r="CO929" t="s">
        <v>8075</v>
      </c>
      <c r="CV929" t="s">
        <v>154</v>
      </c>
      <c r="CW929" t="s">
        <v>8229</v>
      </c>
      <c r="CX929" t="s">
        <v>3067</v>
      </c>
      <c r="DC929" s="15"/>
      <c r="DH929" t="s">
        <v>146</v>
      </c>
    </row>
    <row r="930" spans="1:112" x14ac:dyDescent="0.25">
      <c r="A930" t="s">
        <v>8219</v>
      </c>
      <c r="B930" t="s">
        <v>8220</v>
      </c>
      <c r="C930" t="s">
        <v>8337</v>
      </c>
      <c r="D930" t="s">
        <v>124</v>
      </c>
      <c r="E930" t="s">
        <v>125</v>
      </c>
      <c r="G930" s="15">
        <v>44865</v>
      </c>
      <c r="H930" t="s">
        <v>4262</v>
      </c>
      <c r="I930" t="s">
        <v>1710</v>
      </c>
      <c r="J930" s="15"/>
      <c r="T930" t="s">
        <v>8313</v>
      </c>
      <c r="V930" t="s">
        <v>8261</v>
      </c>
      <c r="AA930" t="s">
        <v>8224</v>
      </c>
      <c r="AB930" t="s">
        <v>8219</v>
      </c>
      <c r="AC930" t="s">
        <v>8224</v>
      </c>
      <c r="AD930" t="s">
        <v>1407</v>
      </c>
      <c r="AE930" t="s">
        <v>1544</v>
      </c>
      <c r="AF930" t="s">
        <v>137</v>
      </c>
      <c r="AG930" t="s">
        <v>138</v>
      </c>
      <c r="AI930" t="s">
        <v>139</v>
      </c>
      <c r="AK930" t="s">
        <v>140</v>
      </c>
      <c r="AM930" t="s">
        <v>141</v>
      </c>
      <c r="AZ930" t="s">
        <v>2762</v>
      </c>
      <c r="BA930" t="s">
        <v>1208</v>
      </c>
      <c r="BB930" t="s">
        <v>2763</v>
      </c>
      <c r="BC930" t="s">
        <v>2764</v>
      </c>
      <c r="BD930" t="s">
        <v>5656</v>
      </c>
      <c r="BE930" s="15">
        <v>44875</v>
      </c>
      <c r="BG930" t="s">
        <v>145</v>
      </c>
      <c r="BH930">
        <v>0.25</v>
      </c>
      <c r="BI930" t="s">
        <v>139</v>
      </c>
      <c r="BJ930" s="15"/>
      <c r="BK930" t="s">
        <v>146</v>
      </c>
      <c r="BL930">
        <v>6</v>
      </c>
      <c r="BM930" s="16">
        <v>44865.8972222222</v>
      </c>
      <c r="BO930" s="16"/>
      <c r="BP930" t="s">
        <v>147</v>
      </c>
      <c r="BQ930" t="s">
        <v>147</v>
      </c>
      <c r="BS930">
        <v>0.25</v>
      </c>
      <c r="BT930" t="b">
        <v>0</v>
      </c>
      <c r="BV930">
        <v>0.25</v>
      </c>
      <c r="BW930">
        <v>0.125</v>
      </c>
      <c r="BX930" t="s">
        <v>1103</v>
      </c>
      <c r="BY930" t="s">
        <v>8219</v>
      </c>
      <c r="BZ930" t="s">
        <v>8220</v>
      </c>
      <c r="CA930" t="s">
        <v>8262</v>
      </c>
      <c r="CB930" t="s">
        <v>6448</v>
      </c>
      <c r="CD930" t="s">
        <v>8228</v>
      </c>
      <c r="CI930">
        <v>48.053055559999997</v>
      </c>
      <c r="CJ930">
        <v>-102.13611111</v>
      </c>
      <c r="CN930" t="s">
        <v>1971</v>
      </c>
      <c r="CO930" t="s">
        <v>8075</v>
      </c>
      <c r="CV930" t="s">
        <v>154</v>
      </c>
      <c r="CW930" t="s">
        <v>8229</v>
      </c>
      <c r="CX930" t="s">
        <v>3067</v>
      </c>
      <c r="DC930" s="15"/>
      <c r="DH930" t="s">
        <v>146</v>
      </c>
    </row>
    <row r="931" spans="1:112" x14ac:dyDescent="0.25">
      <c r="A931" t="s">
        <v>8219</v>
      </c>
      <c r="B931" t="s">
        <v>8220</v>
      </c>
      <c r="C931" t="s">
        <v>8338</v>
      </c>
      <c r="D931" t="s">
        <v>124</v>
      </c>
      <c r="E931" t="s">
        <v>125</v>
      </c>
      <c r="G931" s="15">
        <v>44866</v>
      </c>
      <c r="H931" t="s">
        <v>1646</v>
      </c>
      <c r="I931" t="s">
        <v>1710</v>
      </c>
      <c r="J931" s="15"/>
      <c r="T931" t="s">
        <v>8313</v>
      </c>
      <c r="V931" t="s">
        <v>8264</v>
      </c>
      <c r="AA931" t="s">
        <v>8224</v>
      </c>
      <c r="AB931" t="s">
        <v>8219</v>
      </c>
      <c r="AC931" t="s">
        <v>8224</v>
      </c>
      <c r="AD931" t="s">
        <v>1407</v>
      </c>
      <c r="AE931" t="s">
        <v>1544</v>
      </c>
      <c r="AF931" t="s">
        <v>137</v>
      </c>
      <c r="AG931" t="s">
        <v>138</v>
      </c>
      <c r="AI931" t="s">
        <v>139</v>
      </c>
      <c r="AK931" t="s">
        <v>140</v>
      </c>
      <c r="AM931" t="s">
        <v>141</v>
      </c>
      <c r="AZ931" t="s">
        <v>2762</v>
      </c>
      <c r="BA931" t="s">
        <v>1208</v>
      </c>
      <c r="BB931" t="s">
        <v>2763</v>
      </c>
      <c r="BC931" t="s">
        <v>2764</v>
      </c>
      <c r="BD931" t="s">
        <v>5656</v>
      </c>
      <c r="BE931" s="15">
        <v>44875</v>
      </c>
      <c r="BG931" t="s">
        <v>145</v>
      </c>
      <c r="BH931">
        <v>0.25</v>
      </c>
      <c r="BI931" t="s">
        <v>139</v>
      </c>
      <c r="BJ931" s="15"/>
      <c r="BK931" t="s">
        <v>146</v>
      </c>
      <c r="BL931">
        <v>6</v>
      </c>
      <c r="BM931" s="16">
        <v>44866.656944444403</v>
      </c>
      <c r="BO931" s="16"/>
      <c r="BP931" t="s">
        <v>147</v>
      </c>
      <c r="BQ931" t="s">
        <v>147</v>
      </c>
      <c r="BS931">
        <v>0.25</v>
      </c>
      <c r="BT931" t="b">
        <v>0</v>
      </c>
      <c r="BV931">
        <v>0.25</v>
      </c>
      <c r="BW931">
        <v>0.125</v>
      </c>
      <c r="BX931" t="s">
        <v>1103</v>
      </c>
      <c r="BY931" t="s">
        <v>8219</v>
      </c>
      <c r="BZ931" t="s">
        <v>8220</v>
      </c>
      <c r="CA931" t="s">
        <v>8265</v>
      </c>
      <c r="CB931" t="s">
        <v>6448</v>
      </c>
      <c r="CD931" t="s">
        <v>8228</v>
      </c>
      <c r="CI931">
        <v>47.787222219999997</v>
      </c>
      <c r="CJ931">
        <v>-102.768056</v>
      </c>
      <c r="CN931" t="s">
        <v>1971</v>
      </c>
      <c r="CO931" t="s">
        <v>8075</v>
      </c>
      <c r="CV931" t="s">
        <v>154</v>
      </c>
      <c r="CW931" t="s">
        <v>8229</v>
      </c>
      <c r="CX931" t="s">
        <v>3639</v>
      </c>
      <c r="DC931" s="15"/>
      <c r="DH931" t="s">
        <v>146</v>
      </c>
    </row>
    <row r="932" spans="1:112" x14ac:dyDescent="0.25">
      <c r="A932" t="s">
        <v>8219</v>
      </c>
      <c r="B932" t="s">
        <v>8220</v>
      </c>
      <c r="C932" t="s">
        <v>8338</v>
      </c>
      <c r="D932" t="s">
        <v>124</v>
      </c>
      <c r="E932" t="s">
        <v>125</v>
      </c>
      <c r="G932" s="15">
        <v>44866</v>
      </c>
      <c r="H932" t="s">
        <v>1646</v>
      </c>
      <c r="I932" t="s">
        <v>1710</v>
      </c>
      <c r="J932" s="15"/>
      <c r="T932" t="s">
        <v>8313</v>
      </c>
      <c r="V932" t="s">
        <v>8264</v>
      </c>
      <c r="AA932" t="s">
        <v>8224</v>
      </c>
      <c r="AB932" t="s">
        <v>8219</v>
      </c>
      <c r="AC932" t="s">
        <v>8224</v>
      </c>
      <c r="AD932" t="s">
        <v>1407</v>
      </c>
      <c r="AE932" t="s">
        <v>1544</v>
      </c>
      <c r="AF932" t="s">
        <v>137</v>
      </c>
      <c r="AG932" t="s">
        <v>138</v>
      </c>
      <c r="AI932" t="s">
        <v>139</v>
      </c>
      <c r="AK932" t="s">
        <v>140</v>
      </c>
      <c r="AM932" t="s">
        <v>141</v>
      </c>
      <c r="AZ932" t="s">
        <v>2762</v>
      </c>
      <c r="BA932" t="s">
        <v>1208</v>
      </c>
      <c r="BB932" t="s">
        <v>2763</v>
      </c>
      <c r="BC932" t="s">
        <v>2764</v>
      </c>
      <c r="BD932" t="s">
        <v>5656</v>
      </c>
      <c r="BE932" s="15">
        <v>44875</v>
      </c>
      <c r="BG932" t="s">
        <v>145</v>
      </c>
      <c r="BH932">
        <v>0.25</v>
      </c>
      <c r="BI932" t="s">
        <v>139</v>
      </c>
      <c r="BJ932" s="15"/>
      <c r="BK932" t="s">
        <v>146</v>
      </c>
      <c r="BL932">
        <v>6</v>
      </c>
      <c r="BM932" s="16">
        <v>44866.656944444403</v>
      </c>
      <c r="BO932" s="16"/>
      <c r="BP932" t="s">
        <v>147</v>
      </c>
      <c r="BQ932" t="s">
        <v>147</v>
      </c>
      <c r="BS932">
        <v>0.25</v>
      </c>
      <c r="BT932" t="b">
        <v>0</v>
      </c>
      <c r="BV932">
        <v>0.25</v>
      </c>
      <c r="BW932">
        <v>0.125</v>
      </c>
      <c r="BX932" t="s">
        <v>1103</v>
      </c>
      <c r="BY932" t="s">
        <v>8219</v>
      </c>
      <c r="BZ932" t="s">
        <v>8220</v>
      </c>
      <c r="CA932" t="s">
        <v>8265</v>
      </c>
      <c r="CB932" t="s">
        <v>6448</v>
      </c>
      <c r="CD932" t="s">
        <v>8228</v>
      </c>
      <c r="CI932">
        <v>47.787222219999997</v>
      </c>
      <c r="CJ932">
        <v>-102.768056</v>
      </c>
      <c r="CN932" t="s">
        <v>1971</v>
      </c>
      <c r="CO932" t="s">
        <v>8075</v>
      </c>
      <c r="CV932" t="s">
        <v>154</v>
      </c>
      <c r="CW932" t="s">
        <v>8229</v>
      </c>
      <c r="CX932" t="s">
        <v>3639</v>
      </c>
      <c r="DC932" s="15"/>
      <c r="DH932" t="s">
        <v>146</v>
      </c>
    </row>
    <row r="933" spans="1:112" x14ac:dyDescent="0.25">
      <c r="A933" t="s">
        <v>8219</v>
      </c>
      <c r="B933" t="s">
        <v>8220</v>
      </c>
      <c r="C933" t="s">
        <v>8339</v>
      </c>
      <c r="D933" t="s">
        <v>124</v>
      </c>
      <c r="E933" t="s">
        <v>125</v>
      </c>
      <c r="G933" s="15">
        <v>44866</v>
      </c>
      <c r="H933" t="s">
        <v>896</v>
      </c>
      <c r="I933" t="s">
        <v>1710</v>
      </c>
      <c r="J933" s="15"/>
      <c r="T933" t="s">
        <v>8313</v>
      </c>
      <c r="V933" t="s">
        <v>8325</v>
      </c>
      <c r="AA933" t="s">
        <v>8224</v>
      </c>
      <c r="AB933" t="s">
        <v>8219</v>
      </c>
      <c r="AC933" t="s">
        <v>8224</v>
      </c>
      <c r="AD933" t="s">
        <v>1407</v>
      </c>
      <c r="AE933" t="s">
        <v>1544</v>
      </c>
      <c r="AF933" t="s">
        <v>137</v>
      </c>
      <c r="AG933" t="s">
        <v>138</v>
      </c>
      <c r="AI933" t="s">
        <v>139</v>
      </c>
      <c r="AK933" t="s">
        <v>140</v>
      </c>
      <c r="AM933" t="s">
        <v>141</v>
      </c>
      <c r="AZ933" t="s">
        <v>2762</v>
      </c>
      <c r="BA933" t="s">
        <v>1208</v>
      </c>
      <c r="BB933" t="s">
        <v>2763</v>
      </c>
      <c r="BC933" t="s">
        <v>2764</v>
      </c>
      <c r="BD933" t="s">
        <v>5656</v>
      </c>
      <c r="BE933" s="15">
        <v>44875</v>
      </c>
      <c r="BG933" t="s">
        <v>145</v>
      </c>
      <c r="BH933">
        <v>0.25</v>
      </c>
      <c r="BI933" t="s">
        <v>139</v>
      </c>
      <c r="BJ933" s="15"/>
      <c r="BK933" t="s">
        <v>146</v>
      </c>
      <c r="BL933">
        <v>6</v>
      </c>
      <c r="BM933" s="16">
        <v>44866.685416666704</v>
      </c>
      <c r="BO933" s="16"/>
      <c r="BP933" t="s">
        <v>147</v>
      </c>
      <c r="BQ933" t="s">
        <v>147</v>
      </c>
      <c r="BS933">
        <v>0.25</v>
      </c>
      <c r="BT933" t="b">
        <v>0</v>
      </c>
      <c r="BV933">
        <v>0.25</v>
      </c>
      <c r="BW933">
        <v>0.125</v>
      </c>
      <c r="BX933" t="s">
        <v>1103</v>
      </c>
      <c r="BY933" t="s">
        <v>8219</v>
      </c>
      <c r="BZ933" t="s">
        <v>8220</v>
      </c>
      <c r="CA933" t="s">
        <v>8326</v>
      </c>
      <c r="CB933" t="s">
        <v>6448</v>
      </c>
      <c r="CD933" t="s">
        <v>8275</v>
      </c>
      <c r="CI933">
        <v>47.596698000000004</v>
      </c>
      <c r="CJ933">
        <v>-102.51118200000001</v>
      </c>
      <c r="CN933" t="s">
        <v>7881</v>
      </c>
      <c r="CO933" t="s">
        <v>1216</v>
      </c>
      <c r="CV933" t="s">
        <v>154</v>
      </c>
      <c r="CW933" t="s">
        <v>8229</v>
      </c>
      <c r="CX933" t="s">
        <v>167</v>
      </c>
      <c r="DC933" s="15"/>
      <c r="DH933" t="s">
        <v>146</v>
      </c>
    </row>
    <row r="934" spans="1:112" x14ac:dyDescent="0.25">
      <c r="A934" t="s">
        <v>8219</v>
      </c>
      <c r="B934" t="s">
        <v>8220</v>
      </c>
      <c r="C934" t="s">
        <v>8339</v>
      </c>
      <c r="D934" t="s">
        <v>124</v>
      </c>
      <c r="E934" t="s">
        <v>125</v>
      </c>
      <c r="G934" s="15">
        <v>44866</v>
      </c>
      <c r="H934" t="s">
        <v>896</v>
      </c>
      <c r="I934" t="s">
        <v>1710</v>
      </c>
      <c r="J934" s="15"/>
      <c r="T934" t="s">
        <v>8313</v>
      </c>
      <c r="V934" t="s">
        <v>8325</v>
      </c>
      <c r="AA934" t="s">
        <v>8224</v>
      </c>
      <c r="AB934" t="s">
        <v>8219</v>
      </c>
      <c r="AC934" t="s">
        <v>8224</v>
      </c>
      <c r="AD934" t="s">
        <v>1407</v>
      </c>
      <c r="AE934" t="s">
        <v>1544</v>
      </c>
      <c r="AF934" t="s">
        <v>137</v>
      </c>
      <c r="AG934" t="s">
        <v>138</v>
      </c>
      <c r="AI934" t="s">
        <v>139</v>
      </c>
      <c r="AK934" t="s">
        <v>140</v>
      </c>
      <c r="AM934" t="s">
        <v>141</v>
      </c>
      <c r="AZ934" t="s">
        <v>2762</v>
      </c>
      <c r="BA934" t="s">
        <v>1208</v>
      </c>
      <c r="BB934" t="s">
        <v>2763</v>
      </c>
      <c r="BC934" t="s">
        <v>2764</v>
      </c>
      <c r="BD934" t="s">
        <v>5656</v>
      </c>
      <c r="BE934" s="15">
        <v>44875</v>
      </c>
      <c r="BG934" t="s">
        <v>145</v>
      </c>
      <c r="BH934">
        <v>0.25</v>
      </c>
      <c r="BI934" t="s">
        <v>139</v>
      </c>
      <c r="BJ934" s="15"/>
      <c r="BK934" t="s">
        <v>146</v>
      </c>
      <c r="BL934">
        <v>6</v>
      </c>
      <c r="BM934" s="16">
        <v>44866.685416666704</v>
      </c>
      <c r="BO934" s="16"/>
      <c r="BP934" t="s">
        <v>147</v>
      </c>
      <c r="BQ934" t="s">
        <v>147</v>
      </c>
      <c r="BS934">
        <v>0.25</v>
      </c>
      <c r="BT934" t="b">
        <v>0</v>
      </c>
      <c r="BV934">
        <v>0.25</v>
      </c>
      <c r="BW934">
        <v>0.125</v>
      </c>
      <c r="BX934" t="s">
        <v>1103</v>
      </c>
      <c r="BY934" t="s">
        <v>8219</v>
      </c>
      <c r="BZ934" t="s">
        <v>8220</v>
      </c>
      <c r="CA934" t="s">
        <v>8326</v>
      </c>
      <c r="CB934" t="s">
        <v>6448</v>
      </c>
      <c r="CD934" t="s">
        <v>8275</v>
      </c>
      <c r="CI934">
        <v>47.596698000000004</v>
      </c>
      <c r="CJ934">
        <v>-102.51118200000001</v>
      </c>
      <c r="CN934" t="s">
        <v>7881</v>
      </c>
      <c r="CO934" t="s">
        <v>1216</v>
      </c>
      <c r="CV934" t="s">
        <v>154</v>
      </c>
      <c r="CW934" t="s">
        <v>8229</v>
      </c>
      <c r="CX934" t="s">
        <v>167</v>
      </c>
      <c r="DC934" s="15"/>
      <c r="DH934" t="s">
        <v>146</v>
      </c>
    </row>
    <row r="935" spans="1:112" x14ac:dyDescent="0.25">
      <c r="A935" t="s">
        <v>8219</v>
      </c>
      <c r="B935" t="s">
        <v>8220</v>
      </c>
      <c r="C935" t="s">
        <v>8340</v>
      </c>
      <c r="D935" t="s">
        <v>124</v>
      </c>
      <c r="E935" t="s">
        <v>125</v>
      </c>
      <c r="G935" s="15">
        <v>44866</v>
      </c>
      <c r="H935" t="s">
        <v>4943</v>
      </c>
      <c r="I935" t="s">
        <v>1710</v>
      </c>
      <c r="J935" s="15"/>
      <c r="T935" t="s">
        <v>8313</v>
      </c>
      <c r="V935" t="s">
        <v>8328</v>
      </c>
      <c r="AA935" t="s">
        <v>8224</v>
      </c>
      <c r="AB935" t="s">
        <v>8219</v>
      </c>
      <c r="AC935" t="s">
        <v>8224</v>
      </c>
      <c r="AD935" t="s">
        <v>1407</v>
      </c>
      <c r="AE935" t="s">
        <v>1544</v>
      </c>
      <c r="AF935" t="s">
        <v>137</v>
      </c>
      <c r="AG935" t="s">
        <v>138</v>
      </c>
      <c r="AI935" t="s">
        <v>139</v>
      </c>
      <c r="AK935" t="s">
        <v>140</v>
      </c>
      <c r="AM935" t="s">
        <v>141</v>
      </c>
      <c r="AZ935" t="s">
        <v>2762</v>
      </c>
      <c r="BA935" t="s">
        <v>1208</v>
      </c>
      <c r="BB935" t="s">
        <v>2763</v>
      </c>
      <c r="BC935" t="s">
        <v>2764</v>
      </c>
      <c r="BD935" t="s">
        <v>5656</v>
      </c>
      <c r="BE935" s="15">
        <v>44875</v>
      </c>
      <c r="BG935" t="s">
        <v>145</v>
      </c>
      <c r="BH935">
        <v>0.25</v>
      </c>
      <c r="BI935" t="s">
        <v>139</v>
      </c>
      <c r="BJ935" s="15"/>
      <c r="BK935" t="s">
        <v>146</v>
      </c>
      <c r="BL935">
        <v>6</v>
      </c>
      <c r="BM935" s="16">
        <v>44866.724305555603</v>
      </c>
      <c r="BO935" s="16"/>
      <c r="BP935" t="s">
        <v>147</v>
      </c>
      <c r="BQ935" t="s">
        <v>147</v>
      </c>
      <c r="BS935">
        <v>0.25</v>
      </c>
      <c r="BT935" t="b">
        <v>0</v>
      </c>
      <c r="BV935">
        <v>0.25</v>
      </c>
      <c r="BW935">
        <v>0.125</v>
      </c>
      <c r="BX935" t="s">
        <v>1103</v>
      </c>
      <c r="BY935" t="s">
        <v>8219</v>
      </c>
      <c r="BZ935" t="s">
        <v>8220</v>
      </c>
      <c r="CA935" t="s">
        <v>8329</v>
      </c>
      <c r="CB935" t="s">
        <v>6448</v>
      </c>
      <c r="CD935" t="s">
        <v>8275</v>
      </c>
      <c r="CI935">
        <v>47.640782999999999</v>
      </c>
      <c r="CJ935">
        <v>-102.511617</v>
      </c>
      <c r="CN935" t="s">
        <v>7881</v>
      </c>
      <c r="CO935" t="s">
        <v>1216</v>
      </c>
      <c r="CV935" t="s">
        <v>154</v>
      </c>
      <c r="CW935" t="s">
        <v>8229</v>
      </c>
      <c r="CX935" t="s">
        <v>167</v>
      </c>
      <c r="DC935" s="15"/>
      <c r="DH935" t="s">
        <v>146</v>
      </c>
    </row>
    <row r="936" spans="1:112" x14ac:dyDescent="0.25">
      <c r="A936" t="s">
        <v>8219</v>
      </c>
      <c r="B936" t="s">
        <v>8220</v>
      </c>
      <c r="C936" t="s">
        <v>8340</v>
      </c>
      <c r="D936" t="s">
        <v>124</v>
      </c>
      <c r="E936" t="s">
        <v>125</v>
      </c>
      <c r="G936" s="15">
        <v>44866</v>
      </c>
      <c r="H936" t="s">
        <v>4943</v>
      </c>
      <c r="I936" t="s">
        <v>1710</v>
      </c>
      <c r="J936" s="15"/>
      <c r="T936" t="s">
        <v>8313</v>
      </c>
      <c r="V936" t="s">
        <v>8328</v>
      </c>
      <c r="AA936" t="s">
        <v>8224</v>
      </c>
      <c r="AB936" t="s">
        <v>8219</v>
      </c>
      <c r="AC936" t="s">
        <v>8224</v>
      </c>
      <c r="AD936" t="s">
        <v>1407</v>
      </c>
      <c r="AE936" t="s">
        <v>1544</v>
      </c>
      <c r="AF936" t="s">
        <v>137</v>
      </c>
      <c r="AG936" t="s">
        <v>138</v>
      </c>
      <c r="AI936" t="s">
        <v>139</v>
      </c>
      <c r="AK936" t="s">
        <v>140</v>
      </c>
      <c r="AM936" t="s">
        <v>141</v>
      </c>
      <c r="AZ936" t="s">
        <v>2762</v>
      </c>
      <c r="BA936" t="s">
        <v>1208</v>
      </c>
      <c r="BB936" t="s">
        <v>2763</v>
      </c>
      <c r="BC936" t="s">
        <v>2764</v>
      </c>
      <c r="BD936" t="s">
        <v>5656</v>
      </c>
      <c r="BE936" s="15">
        <v>44875</v>
      </c>
      <c r="BG936" t="s">
        <v>145</v>
      </c>
      <c r="BH936">
        <v>0.25</v>
      </c>
      <c r="BI936" t="s">
        <v>139</v>
      </c>
      <c r="BJ936" s="15"/>
      <c r="BK936" t="s">
        <v>146</v>
      </c>
      <c r="BL936">
        <v>6</v>
      </c>
      <c r="BM936" s="16">
        <v>44866.724305555603</v>
      </c>
      <c r="BO936" s="16"/>
      <c r="BP936" t="s">
        <v>147</v>
      </c>
      <c r="BQ936" t="s">
        <v>147</v>
      </c>
      <c r="BS936">
        <v>0.25</v>
      </c>
      <c r="BT936" t="b">
        <v>0</v>
      </c>
      <c r="BV936">
        <v>0.25</v>
      </c>
      <c r="BW936">
        <v>0.125</v>
      </c>
      <c r="BX936" t="s">
        <v>1103</v>
      </c>
      <c r="BY936" t="s">
        <v>8219</v>
      </c>
      <c r="BZ936" t="s">
        <v>8220</v>
      </c>
      <c r="CA936" t="s">
        <v>8329</v>
      </c>
      <c r="CB936" t="s">
        <v>6448</v>
      </c>
      <c r="CD936" t="s">
        <v>8275</v>
      </c>
      <c r="CI936">
        <v>47.640782999999999</v>
      </c>
      <c r="CJ936">
        <v>-102.511617</v>
      </c>
      <c r="CN936" t="s">
        <v>7881</v>
      </c>
      <c r="CO936" t="s">
        <v>1216</v>
      </c>
      <c r="CV936" t="s">
        <v>154</v>
      </c>
      <c r="CW936" t="s">
        <v>8229</v>
      </c>
      <c r="CX936" t="s">
        <v>167</v>
      </c>
      <c r="DC936" s="15"/>
      <c r="DH936" t="s">
        <v>146</v>
      </c>
    </row>
    <row r="937" spans="1:112" x14ac:dyDescent="0.25">
      <c r="A937" t="s">
        <v>8219</v>
      </c>
      <c r="B937" t="s">
        <v>8220</v>
      </c>
      <c r="C937" t="s">
        <v>8341</v>
      </c>
      <c r="D937" t="s">
        <v>124</v>
      </c>
      <c r="E937" t="s">
        <v>125</v>
      </c>
      <c r="G937" s="15">
        <v>44867</v>
      </c>
      <c r="H937" t="s">
        <v>1475</v>
      </c>
      <c r="I937" t="s">
        <v>1710</v>
      </c>
      <c r="J937" s="15"/>
      <c r="T937" t="s">
        <v>8313</v>
      </c>
      <c r="V937" t="s">
        <v>8318</v>
      </c>
      <c r="AA937" t="s">
        <v>8224</v>
      </c>
      <c r="AB937" t="s">
        <v>8219</v>
      </c>
      <c r="AC937" t="s">
        <v>8224</v>
      </c>
      <c r="AD937" t="s">
        <v>1407</v>
      </c>
      <c r="AE937" t="s">
        <v>1544</v>
      </c>
      <c r="AF937" t="s">
        <v>137</v>
      </c>
      <c r="AG937" t="s">
        <v>138</v>
      </c>
      <c r="AI937" t="s">
        <v>139</v>
      </c>
      <c r="AK937" t="s">
        <v>140</v>
      </c>
      <c r="AM937" t="s">
        <v>141</v>
      </c>
      <c r="AZ937" t="s">
        <v>2762</v>
      </c>
      <c r="BA937" t="s">
        <v>1208</v>
      </c>
      <c r="BB937" t="s">
        <v>2763</v>
      </c>
      <c r="BC937" t="s">
        <v>2764</v>
      </c>
      <c r="BD937" t="s">
        <v>5656</v>
      </c>
      <c r="BE937" s="15">
        <v>44875</v>
      </c>
      <c r="BG937" t="s">
        <v>145</v>
      </c>
      <c r="BH937">
        <v>0.25</v>
      </c>
      <c r="BI937" t="s">
        <v>139</v>
      </c>
      <c r="BJ937" s="15"/>
      <c r="BK937" t="s">
        <v>146</v>
      </c>
      <c r="BL937">
        <v>6</v>
      </c>
      <c r="BM937" s="16">
        <v>44867.714583333298</v>
      </c>
      <c r="BO937" s="16"/>
      <c r="BP937" t="s">
        <v>147</v>
      </c>
      <c r="BQ937" t="s">
        <v>147</v>
      </c>
      <c r="BS937">
        <v>0.25</v>
      </c>
      <c r="BT937" t="b">
        <v>0</v>
      </c>
      <c r="BV937">
        <v>0.25</v>
      </c>
      <c r="BW937">
        <v>0.125</v>
      </c>
      <c r="BX937" t="s">
        <v>1103</v>
      </c>
      <c r="BY937" t="s">
        <v>8219</v>
      </c>
      <c r="BZ937" t="s">
        <v>8220</v>
      </c>
      <c r="CA937" t="s">
        <v>8319</v>
      </c>
      <c r="CB937" t="s">
        <v>6448</v>
      </c>
      <c r="CD937" t="s">
        <v>8228</v>
      </c>
      <c r="CI937">
        <v>47.737582000000003</v>
      </c>
      <c r="CJ937">
        <v>-102.108508</v>
      </c>
      <c r="CN937" t="s">
        <v>7881</v>
      </c>
      <c r="CO937" t="s">
        <v>1216</v>
      </c>
      <c r="CV937" t="s">
        <v>154</v>
      </c>
      <c r="CW937" t="s">
        <v>8229</v>
      </c>
      <c r="CX937" t="s">
        <v>6653</v>
      </c>
      <c r="DC937" s="15"/>
      <c r="DH937" t="s">
        <v>146</v>
      </c>
    </row>
    <row r="938" spans="1:112" x14ac:dyDescent="0.25">
      <c r="A938" t="s">
        <v>8219</v>
      </c>
      <c r="B938" t="s">
        <v>8220</v>
      </c>
      <c r="C938" t="s">
        <v>8341</v>
      </c>
      <c r="D938" t="s">
        <v>124</v>
      </c>
      <c r="E938" t="s">
        <v>125</v>
      </c>
      <c r="G938" s="15">
        <v>44867</v>
      </c>
      <c r="H938" t="s">
        <v>1475</v>
      </c>
      <c r="I938" t="s">
        <v>1710</v>
      </c>
      <c r="J938" s="15"/>
      <c r="T938" t="s">
        <v>8313</v>
      </c>
      <c r="V938" t="s">
        <v>8318</v>
      </c>
      <c r="AA938" t="s">
        <v>8224</v>
      </c>
      <c r="AB938" t="s">
        <v>8219</v>
      </c>
      <c r="AC938" t="s">
        <v>8224</v>
      </c>
      <c r="AD938" t="s">
        <v>1407</v>
      </c>
      <c r="AE938" t="s">
        <v>1544</v>
      </c>
      <c r="AF938" t="s">
        <v>137</v>
      </c>
      <c r="AG938" t="s">
        <v>138</v>
      </c>
      <c r="AI938" t="s">
        <v>139</v>
      </c>
      <c r="AK938" t="s">
        <v>140</v>
      </c>
      <c r="AM938" t="s">
        <v>141</v>
      </c>
      <c r="AZ938" t="s">
        <v>2762</v>
      </c>
      <c r="BA938" t="s">
        <v>1208</v>
      </c>
      <c r="BB938" t="s">
        <v>2763</v>
      </c>
      <c r="BC938" t="s">
        <v>2764</v>
      </c>
      <c r="BD938" t="s">
        <v>5656</v>
      </c>
      <c r="BE938" s="15">
        <v>44875</v>
      </c>
      <c r="BG938" t="s">
        <v>145</v>
      </c>
      <c r="BH938">
        <v>0.25</v>
      </c>
      <c r="BI938" t="s">
        <v>139</v>
      </c>
      <c r="BJ938" s="15"/>
      <c r="BK938" t="s">
        <v>146</v>
      </c>
      <c r="BL938">
        <v>6</v>
      </c>
      <c r="BM938" s="16">
        <v>44867.714583333298</v>
      </c>
      <c r="BO938" s="16"/>
      <c r="BP938" t="s">
        <v>147</v>
      </c>
      <c r="BQ938" t="s">
        <v>147</v>
      </c>
      <c r="BS938">
        <v>0.25</v>
      </c>
      <c r="BT938" t="b">
        <v>0</v>
      </c>
      <c r="BV938">
        <v>0.25</v>
      </c>
      <c r="BW938">
        <v>0.125</v>
      </c>
      <c r="BX938" t="s">
        <v>1103</v>
      </c>
      <c r="BY938" t="s">
        <v>8219</v>
      </c>
      <c r="BZ938" t="s">
        <v>8220</v>
      </c>
      <c r="CA938" t="s">
        <v>8319</v>
      </c>
      <c r="CB938" t="s">
        <v>6448</v>
      </c>
      <c r="CD938" t="s">
        <v>8228</v>
      </c>
      <c r="CI938">
        <v>47.737582000000003</v>
      </c>
      <c r="CJ938">
        <v>-102.108508</v>
      </c>
      <c r="CN938" t="s">
        <v>7881</v>
      </c>
      <c r="CO938" t="s">
        <v>1216</v>
      </c>
      <c r="CV938" t="s">
        <v>154</v>
      </c>
      <c r="CW938" t="s">
        <v>8229</v>
      </c>
      <c r="CX938" t="s">
        <v>6653</v>
      </c>
      <c r="DC938" s="15"/>
      <c r="DH938" t="s">
        <v>146</v>
      </c>
    </row>
    <row r="939" spans="1:112" x14ac:dyDescent="0.25">
      <c r="A939" t="s">
        <v>8219</v>
      </c>
      <c r="B939" t="s">
        <v>8220</v>
      </c>
      <c r="C939" t="s">
        <v>8342</v>
      </c>
      <c r="D939" t="s">
        <v>124</v>
      </c>
      <c r="E939" t="s">
        <v>125</v>
      </c>
      <c r="G939" s="15">
        <v>44867</v>
      </c>
      <c r="H939" t="s">
        <v>459</v>
      </c>
      <c r="I939" t="s">
        <v>1710</v>
      </c>
      <c r="J939" s="15"/>
      <c r="T939" t="s">
        <v>8313</v>
      </c>
      <c r="V939" t="s">
        <v>8322</v>
      </c>
      <c r="AA939" t="s">
        <v>8224</v>
      </c>
      <c r="AB939" t="s">
        <v>8219</v>
      </c>
      <c r="AC939" t="s">
        <v>8224</v>
      </c>
      <c r="AD939" t="s">
        <v>1407</v>
      </c>
      <c r="AE939" t="s">
        <v>1544</v>
      </c>
      <c r="AF939" t="s">
        <v>137</v>
      </c>
      <c r="AG939" t="s">
        <v>138</v>
      </c>
      <c r="AI939" t="s">
        <v>139</v>
      </c>
      <c r="AK939" t="s">
        <v>140</v>
      </c>
      <c r="AM939" t="s">
        <v>141</v>
      </c>
      <c r="AZ939" t="s">
        <v>2762</v>
      </c>
      <c r="BA939" t="s">
        <v>1208</v>
      </c>
      <c r="BB939" t="s">
        <v>2763</v>
      </c>
      <c r="BC939" t="s">
        <v>2764</v>
      </c>
      <c r="BD939" t="s">
        <v>5656</v>
      </c>
      <c r="BE939" s="15">
        <v>44875</v>
      </c>
      <c r="BG939" t="s">
        <v>145</v>
      </c>
      <c r="BH939">
        <v>0.25</v>
      </c>
      <c r="BI939" t="s">
        <v>139</v>
      </c>
      <c r="BJ939" s="15"/>
      <c r="BK939" t="s">
        <v>146</v>
      </c>
      <c r="BL939">
        <v>6</v>
      </c>
      <c r="BM939" s="16">
        <v>44867.777777777803</v>
      </c>
      <c r="BO939" s="16"/>
      <c r="BP939" t="s">
        <v>147</v>
      </c>
      <c r="BQ939" t="s">
        <v>147</v>
      </c>
      <c r="BS939">
        <v>0.25</v>
      </c>
      <c r="BT939" t="b">
        <v>0</v>
      </c>
      <c r="BV939">
        <v>0.25</v>
      </c>
      <c r="BW939">
        <v>0.125</v>
      </c>
      <c r="BX939" t="s">
        <v>1103</v>
      </c>
      <c r="BY939" t="s">
        <v>8219</v>
      </c>
      <c r="BZ939" t="s">
        <v>8220</v>
      </c>
      <c r="CA939" t="s">
        <v>8323</v>
      </c>
      <c r="CB939" t="s">
        <v>6448</v>
      </c>
      <c r="CD939" t="s">
        <v>8228</v>
      </c>
      <c r="CI939">
        <v>47.948729999999998</v>
      </c>
      <c r="CJ939">
        <v>-102.214578</v>
      </c>
      <c r="CN939" t="s">
        <v>7881</v>
      </c>
      <c r="CO939" t="s">
        <v>1216</v>
      </c>
      <c r="CV939" t="s">
        <v>154</v>
      </c>
      <c r="CW939" t="s">
        <v>8229</v>
      </c>
      <c r="CX939" t="s">
        <v>3067</v>
      </c>
      <c r="DC939" s="15"/>
      <c r="DH939" t="s">
        <v>146</v>
      </c>
    </row>
    <row r="940" spans="1:112" x14ac:dyDescent="0.25">
      <c r="A940" t="s">
        <v>8219</v>
      </c>
      <c r="B940" t="s">
        <v>8220</v>
      </c>
      <c r="C940" t="s">
        <v>8342</v>
      </c>
      <c r="D940" t="s">
        <v>124</v>
      </c>
      <c r="E940" t="s">
        <v>125</v>
      </c>
      <c r="G940" s="15">
        <v>44867</v>
      </c>
      <c r="H940" t="s">
        <v>459</v>
      </c>
      <c r="I940" t="s">
        <v>1710</v>
      </c>
      <c r="J940" s="15"/>
      <c r="T940" t="s">
        <v>8313</v>
      </c>
      <c r="V940" t="s">
        <v>8322</v>
      </c>
      <c r="AA940" t="s">
        <v>8224</v>
      </c>
      <c r="AB940" t="s">
        <v>8219</v>
      </c>
      <c r="AC940" t="s">
        <v>8224</v>
      </c>
      <c r="AD940" t="s">
        <v>1407</v>
      </c>
      <c r="AE940" t="s">
        <v>1544</v>
      </c>
      <c r="AF940" t="s">
        <v>137</v>
      </c>
      <c r="AG940" t="s">
        <v>138</v>
      </c>
      <c r="AI940" t="s">
        <v>139</v>
      </c>
      <c r="AK940" t="s">
        <v>140</v>
      </c>
      <c r="AM940" t="s">
        <v>141</v>
      </c>
      <c r="AZ940" t="s">
        <v>2762</v>
      </c>
      <c r="BA940" t="s">
        <v>1208</v>
      </c>
      <c r="BB940" t="s">
        <v>2763</v>
      </c>
      <c r="BC940" t="s">
        <v>2764</v>
      </c>
      <c r="BD940" t="s">
        <v>5656</v>
      </c>
      <c r="BE940" s="15">
        <v>44875</v>
      </c>
      <c r="BG940" t="s">
        <v>145</v>
      </c>
      <c r="BH940">
        <v>0.25</v>
      </c>
      <c r="BI940" t="s">
        <v>139</v>
      </c>
      <c r="BJ940" s="15"/>
      <c r="BK940" t="s">
        <v>146</v>
      </c>
      <c r="BL940">
        <v>6</v>
      </c>
      <c r="BM940" s="16">
        <v>44867.777777777803</v>
      </c>
      <c r="BO940" s="16"/>
      <c r="BP940" t="s">
        <v>147</v>
      </c>
      <c r="BQ940" t="s">
        <v>147</v>
      </c>
      <c r="BS940">
        <v>0.25</v>
      </c>
      <c r="BT940" t="b">
        <v>0</v>
      </c>
      <c r="BV940">
        <v>0.25</v>
      </c>
      <c r="BW940">
        <v>0.125</v>
      </c>
      <c r="BX940" t="s">
        <v>1103</v>
      </c>
      <c r="BY940" t="s">
        <v>8219</v>
      </c>
      <c r="BZ940" t="s">
        <v>8220</v>
      </c>
      <c r="CA940" t="s">
        <v>8323</v>
      </c>
      <c r="CB940" t="s">
        <v>6448</v>
      </c>
      <c r="CD940" t="s">
        <v>8228</v>
      </c>
      <c r="CI940">
        <v>47.948729999999998</v>
      </c>
      <c r="CJ940">
        <v>-102.214578</v>
      </c>
      <c r="CN940" t="s">
        <v>7881</v>
      </c>
      <c r="CO940" t="s">
        <v>1216</v>
      </c>
      <c r="CV940" t="s">
        <v>154</v>
      </c>
      <c r="CW940" t="s">
        <v>8229</v>
      </c>
      <c r="CX940" t="s">
        <v>3067</v>
      </c>
      <c r="DC940" s="15"/>
      <c r="DH940" t="s">
        <v>146</v>
      </c>
    </row>
    <row r="941" spans="1:112" x14ac:dyDescent="0.25">
      <c r="A941" t="s">
        <v>8219</v>
      </c>
      <c r="B941" t="s">
        <v>8220</v>
      </c>
      <c r="C941" t="s">
        <v>8343</v>
      </c>
      <c r="D941" t="s">
        <v>124</v>
      </c>
      <c r="E941" t="s">
        <v>125</v>
      </c>
      <c r="G941" s="15">
        <v>44867</v>
      </c>
      <c r="H941" t="s">
        <v>4518</v>
      </c>
      <c r="I941" t="s">
        <v>1710</v>
      </c>
      <c r="J941" s="15"/>
      <c r="T941" t="s">
        <v>8313</v>
      </c>
      <c r="V941" t="s">
        <v>8314</v>
      </c>
      <c r="AA941" t="s">
        <v>8224</v>
      </c>
      <c r="AB941" t="s">
        <v>8219</v>
      </c>
      <c r="AC941" t="s">
        <v>8224</v>
      </c>
      <c r="AD941" t="s">
        <v>1407</v>
      </c>
      <c r="AE941" t="s">
        <v>1544</v>
      </c>
      <c r="AF941" t="s">
        <v>137</v>
      </c>
      <c r="AG941" t="s">
        <v>138</v>
      </c>
      <c r="AI941" t="s">
        <v>139</v>
      </c>
      <c r="AK941" t="s">
        <v>140</v>
      </c>
      <c r="AM941" t="s">
        <v>141</v>
      </c>
      <c r="AZ941" t="s">
        <v>2762</v>
      </c>
      <c r="BA941" t="s">
        <v>1208</v>
      </c>
      <c r="BB941" t="s">
        <v>2763</v>
      </c>
      <c r="BC941" t="s">
        <v>2764</v>
      </c>
      <c r="BD941" t="s">
        <v>5656</v>
      </c>
      <c r="BE941" s="15">
        <v>44875</v>
      </c>
      <c r="BG941" t="s">
        <v>145</v>
      </c>
      <c r="BH941">
        <v>0.25</v>
      </c>
      <c r="BI941" t="s">
        <v>139</v>
      </c>
      <c r="BJ941" s="15"/>
      <c r="BK941" t="s">
        <v>146</v>
      </c>
      <c r="BL941">
        <v>6</v>
      </c>
      <c r="BM941" s="16">
        <v>44867.917361111096</v>
      </c>
      <c r="BO941" s="16"/>
      <c r="BP941" t="s">
        <v>147</v>
      </c>
      <c r="BQ941" t="s">
        <v>147</v>
      </c>
      <c r="BS941">
        <v>0.25</v>
      </c>
      <c r="BT941" t="b">
        <v>0</v>
      </c>
      <c r="BV941">
        <v>0.25</v>
      </c>
      <c r="BW941">
        <v>0.125</v>
      </c>
      <c r="BX941" t="s">
        <v>1103</v>
      </c>
      <c r="BY941" t="s">
        <v>8219</v>
      </c>
      <c r="BZ941" t="s">
        <v>8220</v>
      </c>
      <c r="CA941" t="s">
        <v>8315</v>
      </c>
      <c r="CB941" t="s">
        <v>6448</v>
      </c>
      <c r="CD941" t="s">
        <v>8228</v>
      </c>
      <c r="CI941">
        <v>47.512481999999999</v>
      </c>
      <c r="CJ941">
        <v>-102.12899299999999</v>
      </c>
      <c r="CN941" t="s">
        <v>7881</v>
      </c>
      <c r="CO941" t="s">
        <v>1216</v>
      </c>
      <c r="CV941" t="s">
        <v>154</v>
      </c>
      <c r="CW941" t="s">
        <v>8229</v>
      </c>
      <c r="CX941" t="s">
        <v>3121</v>
      </c>
      <c r="DC941" s="15"/>
      <c r="DH941" t="s">
        <v>146</v>
      </c>
    </row>
    <row r="942" spans="1:112" x14ac:dyDescent="0.25">
      <c r="A942" t="s">
        <v>8219</v>
      </c>
      <c r="B942" t="s">
        <v>8220</v>
      </c>
      <c r="C942" t="s">
        <v>8343</v>
      </c>
      <c r="D942" t="s">
        <v>124</v>
      </c>
      <c r="E942" t="s">
        <v>125</v>
      </c>
      <c r="G942" s="15">
        <v>44867</v>
      </c>
      <c r="H942" t="s">
        <v>4518</v>
      </c>
      <c r="I942" t="s">
        <v>1710</v>
      </c>
      <c r="J942" s="15"/>
      <c r="T942" t="s">
        <v>8313</v>
      </c>
      <c r="V942" t="s">
        <v>8314</v>
      </c>
      <c r="AA942" t="s">
        <v>8224</v>
      </c>
      <c r="AB942" t="s">
        <v>8219</v>
      </c>
      <c r="AC942" t="s">
        <v>8224</v>
      </c>
      <c r="AD942" t="s">
        <v>1407</v>
      </c>
      <c r="AE942" t="s">
        <v>1544</v>
      </c>
      <c r="AF942" t="s">
        <v>137</v>
      </c>
      <c r="AG942" t="s">
        <v>138</v>
      </c>
      <c r="AI942" t="s">
        <v>139</v>
      </c>
      <c r="AK942" t="s">
        <v>140</v>
      </c>
      <c r="AM942" t="s">
        <v>141</v>
      </c>
      <c r="AZ942" t="s">
        <v>2762</v>
      </c>
      <c r="BA942" t="s">
        <v>1208</v>
      </c>
      <c r="BB942" t="s">
        <v>2763</v>
      </c>
      <c r="BC942" t="s">
        <v>2764</v>
      </c>
      <c r="BD942" t="s">
        <v>5656</v>
      </c>
      <c r="BE942" s="15">
        <v>44875</v>
      </c>
      <c r="BG942" t="s">
        <v>145</v>
      </c>
      <c r="BH942">
        <v>0.25</v>
      </c>
      <c r="BI942" t="s">
        <v>139</v>
      </c>
      <c r="BJ942" s="15"/>
      <c r="BK942" t="s">
        <v>146</v>
      </c>
      <c r="BL942">
        <v>6</v>
      </c>
      <c r="BM942" s="16">
        <v>44867.917361111096</v>
      </c>
      <c r="BO942" s="16"/>
      <c r="BP942" t="s">
        <v>147</v>
      </c>
      <c r="BQ942" t="s">
        <v>147</v>
      </c>
      <c r="BS942">
        <v>0.25</v>
      </c>
      <c r="BT942" t="b">
        <v>0</v>
      </c>
      <c r="BV942">
        <v>0.25</v>
      </c>
      <c r="BW942">
        <v>0.125</v>
      </c>
      <c r="BX942" t="s">
        <v>1103</v>
      </c>
      <c r="BY942" t="s">
        <v>8219</v>
      </c>
      <c r="BZ942" t="s">
        <v>8220</v>
      </c>
      <c r="CA942" t="s">
        <v>8315</v>
      </c>
      <c r="CB942" t="s">
        <v>6448</v>
      </c>
      <c r="CD942" t="s">
        <v>8228</v>
      </c>
      <c r="CI942">
        <v>47.512481999999999</v>
      </c>
      <c r="CJ942">
        <v>-102.12899299999999</v>
      </c>
      <c r="CN942" t="s">
        <v>7881</v>
      </c>
      <c r="CO942" t="s">
        <v>1216</v>
      </c>
      <c r="CV942" t="s">
        <v>154</v>
      </c>
      <c r="CW942" t="s">
        <v>8229</v>
      </c>
      <c r="CX942" t="s">
        <v>3121</v>
      </c>
      <c r="DC942" s="15"/>
      <c r="DH942" t="s">
        <v>146</v>
      </c>
    </row>
    <row r="943" spans="1:112" x14ac:dyDescent="0.25">
      <c r="A943" t="s">
        <v>8219</v>
      </c>
      <c r="B943" t="s">
        <v>8220</v>
      </c>
      <c r="C943" t="s">
        <v>8344</v>
      </c>
      <c r="D943" t="s">
        <v>124</v>
      </c>
      <c r="E943" t="s">
        <v>125</v>
      </c>
      <c r="G943" s="15">
        <v>45103</v>
      </c>
      <c r="H943" t="s">
        <v>2554</v>
      </c>
      <c r="I943" t="s">
        <v>1710</v>
      </c>
      <c r="J943" s="15"/>
      <c r="T943" t="s">
        <v>8313</v>
      </c>
      <c r="V943" t="s">
        <v>8322</v>
      </c>
      <c r="AA943" t="s">
        <v>8224</v>
      </c>
      <c r="AB943" t="s">
        <v>8219</v>
      </c>
      <c r="AC943" t="s">
        <v>8224</v>
      </c>
      <c r="AD943" t="s">
        <v>1407</v>
      </c>
      <c r="AE943" t="s">
        <v>1544</v>
      </c>
      <c r="AF943" t="s">
        <v>137</v>
      </c>
      <c r="AG943" t="s">
        <v>138</v>
      </c>
      <c r="AI943" t="s">
        <v>139</v>
      </c>
      <c r="AK943" t="s">
        <v>140</v>
      </c>
      <c r="AM943" t="s">
        <v>141</v>
      </c>
      <c r="AZ943" t="s">
        <v>2762</v>
      </c>
      <c r="BA943" t="s">
        <v>1208</v>
      </c>
      <c r="BB943" t="s">
        <v>2763</v>
      </c>
      <c r="BC943" t="s">
        <v>2764</v>
      </c>
      <c r="BD943" t="s">
        <v>5656</v>
      </c>
      <c r="BE943" s="15">
        <v>45112</v>
      </c>
      <c r="BG943" t="s">
        <v>145</v>
      </c>
      <c r="BH943">
        <v>0.25</v>
      </c>
      <c r="BI943" t="s">
        <v>139</v>
      </c>
      <c r="BJ943" s="15"/>
      <c r="BK943" t="s">
        <v>146</v>
      </c>
      <c r="BL943">
        <v>6</v>
      </c>
      <c r="BM943" s="16">
        <v>45103.741666666698</v>
      </c>
      <c r="BO943" s="16"/>
      <c r="BP943" t="s">
        <v>147</v>
      </c>
      <c r="BQ943" t="s">
        <v>147</v>
      </c>
      <c r="BS943">
        <v>0.25</v>
      </c>
      <c r="BT943" t="b">
        <v>0</v>
      </c>
      <c r="BV943">
        <v>0.25</v>
      </c>
      <c r="BW943">
        <v>0.125</v>
      </c>
      <c r="BX943" t="s">
        <v>1103</v>
      </c>
      <c r="BY943" t="s">
        <v>8219</v>
      </c>
      <c r="BZ943" t="s">
        <v>8220</v>
      </c>
      <c r="CA943" t="s">
        <v>8323</v>
      </c>
      <c r="CB943" t="s">
        <v>6448</v>
      </c>
      <c r="CD943" t="s">
        <v>8228</v>
      </c>
      <c r="CI943">
        <v>47.948729999999998</v>
      </c>
      <c r="CJ943">
        <v>-102.214578</v>
      </c>
      <c r="CN943" t="s">
        <v>7881</v>
      </c>
      <c r="CO943" t="s">
        <v>1216</v>
      </c>
      <c r="CV943" t="s">
        <v>154</v>
      </c>
      <c r="CW943" t="s">
        <v>8229</v>
      </c>
      <c r="CX943" t="s">
        <v>3067</v>
      </c>
      <c r="DC943" s="15"/>
      <c r="DH943" t="s">
        <v>146</v>
      </c>
    </row>
    <row r="944" spans="1:112" x14ac:dyDescent="0.25">
      <c r="A944" t="s">
        <v>8219</v>
      </c>
      <c r="B944" t="s">
        <v>8220</v>
      </c>
      <c r="C944" t="s">
        <v>8344</v>
      </c>
      <c r="D944" t="s">
        <v>124</v>
      </c>
      <c r="E944" t="s">
        <v>125</v>
      </c>
      <c r="G944" s="15">
        <v>45103</v>
      </c>
      <c r="H944" t="s">
        <v>2554</v>
      </c>
      <c r="I944" t="s">
        <v>1710</v>
      </c>
      <c r="J944" s="15"/>
      <c r="T944" t="s">
        <v>8313</v>
      </c>
      <c r="V944" t="s">
        <v>8322</v>
      </c>
      <c r="AA944" t="s">
        <v>8224</v>
      </c>
      <c r="AB944" t="s">
        <v>8219</v>
      </c>
      <c r="AC944" t="s">
        <v>8224</v>
      </c>
      <c r="AD944" t="s">
        <v>1407</v>
      </c>
      <c r="AE944" t="s">
        <v>1544</v>
      </c>
      <c r="AF944" t="s">
        <v>137</v>
      </c>
      <c r="AG944" t="s">
        <v>138</v>
      </c>
      <c r="AI944" t="s">
        <v>139</v>
      </c>
      <c r="AK944" t="s">
        <v>140</v>
      </c>
      <c r="AM944" t="s">
        <v>141</v>
      </c>
      <c r="AZ944" t="s">
        <v>2762</v>
      </c>
      <c r="BA944" t="s">
        <v>1208</v>
      </c>
      <c r="BB944" t="s">
        <v>2763</v>
      </c>
      <c r="BC944" t="s">
        <v>2764</v>
      </c>
      <c r="BD944" t="s">
        <v>5656</v>
      </c>
      <c r="BE944" s="15">
        <v>45112</v>
      </c>
      <c r="BG944" t="s">
        <v>145</v>
      </c>
      <c r="BH944">
        <v>0.25</v>
      </c>
      <c r="BI944" t="s">
        <v>139</v>
      </c>
      <c r="BJ944" s="15"/>
      <c r="BK944" t="s">
        <v>146</v>
      </c>
      <c r="BL944">
        <v>6</v>
      </c>
      <c r="BM944" s="16">
        <v>45103.741666666698</v>
      </c>
      <c r="BO944" s="16"/>
      <c r="BP944" t="s">
        <v>147</v>
      </c>
      <c r="BQ944" t="s">
        <v>147</v>
      </c>
      <c r="BS944">
        <v>0.25</v>
      </c>
      <c r="BT944" t="b">
        <v>0</v>
      </c>
      <c r="BV944">
        <v>0.25</v>
      </c>
      <c r="BW944">
        <v>0.125</v>
      </c>
      <c r="BX944" t="s">
        <v>1103</v>
      </c>
      <c r="BY944" t="s">
        <v>8219</v>
      </c>
      <c r="BZ944" t="s">
        <v>8220</v>
      </c>
      <c r="CA944" t="s">
        <v>8323</v>
      </c>
      <c r="CB944" t="s">
        <v>6448</v>
      </c>
      <c r="CD944" t="s">
        <v>8228</v>
      </c>
      <c r="CI944">
        <v>47.948729999999998</v>
      </c>
      <c r="CJ944">
        <v>-102.214578</v>
      </c>
      <c r="CN944" t="s">
        <v>7881</v>
      </c>
      <c r="CO944" t="s">
        <v>1216</v>
      </c>
      <c r="CV944" t="s">
        <v>154</v>
      </c>
      <c r="CW944" t="s">
        <v>8229</v>
      </c>
      <c r="CX944" t="s">
        <v>3067</v>
      </c>
      <c r="DC944" s="15"/>
      <c r="DH944" t="s">
        <v>146</v>
      </c>
    </row>
    <row r="945" spans="1:112" x14ac:dyDescent="0.25">
      <c r="A945" t="s">
        <v>8219</v>
      </c>
      <c r="B945" t="s">
        <v>8220</v>
      </c>
      <c r="C945" t="s">
        <v>8345</v>
      </c>
      <c r="D945" t="s">
        <v>124</v>
      </c>
      <c r="E945" t="s">
        <v>125</v>
      </c>
      <c r="G945" s="15">
        <v>45103</v>
      </c>
      <c r="H945" t="s">
        <v>3821</v>
      </c>
      <c r="I945" t="s">
        <v>1710</v>
      </c>
      <c r="J945" s="15"/>
      <c r="T945" t="s">
        <v>8313</v>
      </c>
      <c r="V945" t="s">
        <v>8318</v>
      </c>
      <c r="AA945" t="s">
        <v>8224</v>
      </c>
      <c r="AB945" t="s">
        <v>8219</v>
      </c>
      <c r="AC945" t="s">
        <v>8224</v>
      </c>
      <c r="AD945" t="s">
        <v>1407</v>
      </c>
      <c r="AE945" t="s">
        <v>1544</v>
      </c>
      <c r="AF945" t="s">
        <v>137</v>
      </c>
      <c r="AG945" t="s">
        <v>138</v>
      </c>
      <c r="AI945" t="s">
        <v>139</v>
      </c>
      <c r="AK945" t="s">
        <v>140</v>
      </c>
      <c r="AM945" t="s">
        <v>141</v>
      </c>
      <c r="AZ945" t="s">
        <v>2762</v>
      </c>
      <c r="BA945" t="s">
        <v>1208</v>
      </c>
      <c r="BB945" t="s">
        <v>2763</v>
      </c>
      <c r="BC945" t="s">
        <v>2764</v>
      </c>
      <c r="BD945" t="s">
        <v>5656</v>
      </c>
      <c r="BE945" s="15">
        <v>45112</v>
      </c>
      <c r="BG945" t="s">
        <v>145</v>
      </c>
      <c r="BH945">
        <v>0.25</v>
      </c>
      <c r="BI945" t="s">
        <v>139</v>
      </c>
      <c r="BJ945" s="15"/>
      <c r="BK945" t="s">
        <v>146</v>
      </c>
      <c r="BL945">
        <v>6</v>
      </c>
      <c r="BM945" s="16">
        <v>45103.845833333296</v>
      </c>
      <c r="BO945" s="16"/>
      <c r="BP945" t="s">
        <v>147</v>
      </c>
      <c r="BQ945" t="s">
        <v>147</v>
      </c>
      <c r="BS945">
        <v>0.25</v>
      </c>
      <c r="BT945" t="b">
        <v>0</v>
      </c>
      <c r="BV945">
        <v>0.25</v>
      </c>
      <c r="BW945">
        <v>0.125</v>
      </c>
      <c r="BX945" t="s">
        <v>1103</v>
      </c>
      <c r="BY945" t="s">
        <v>8219</v>
      </c>
      <c r="BZ945" t="s">
        <v>8220</v>
      </c>
      <c r="CA945" t="s">
        <v>8319</v>
      </c>
      <c r="CB945" t="s">
        <v>6448</v>
      </c>
      <c r="CD945" t="s">
        <v>8228</v>
      </c>
      <c r="CI945">
        <v>47.737582000000003</v>
      </c>
      <c r="CJ945">
        <v>-102.108508</v>
      </c>
      <c r="CN945" t="s">
        <v>7881</v>
      </c>
      <c r="CO945" t="s">
        <v>1216</v>
      </c>
      <c r="CV945" t="s">
        <v>154</v>
      </c>
      <c r="CW945" t="s">
        <v>8229</v>
      </c>
      <c r="CX945" t="s">
        <v>6653</v>
      </c>
      <c r="DC945" s="15"/>
      <c r="DH945" t="s">
        <v>146</v>
      </c>
    </row>
    <row r="946" spans="1:112" x14ac:dyDescent="0.25">
      <c r="A946" t="s">
        <v>8219</v>
      </c>
      <c r="B946" t="s">
        <v>8220</v>
      </c>
      <c r="C946" t="s">
        <v>8345</v>
      </c>
      <c r="D946" t="s">
        <v>124</v>
      </c>
      <c r="E946" t="s">
        <v>125</v>
      </c>
      <c r="G946" s="15">
        <v>45103</v>
      </c>
      <c r="H946" t="s">
        <v>3821</v>
      </c>
      <c r="I946" t="s">
        <v>1710</v>
      </c>
      <c r="J946" s="15"/>
      <c r="T946" t="s">
        <v>8313</v>
      </c>
      <c r="V946" t="s">
        <v>8318</v>
      </c>
      <c r="AA946" t="s">
        <v>8224</v>
      </c>
      <c r="AB946" t="s">
        <v>8219</v>
      </c>
      <c r="AC946" t="s">
        <v>8224</v>
      </c>
      <c r="AD946" t="s">
        <v>1407</v>
      </c>
      <c r="AE946" t="s">
        <v>1544</v>
      </c>
      <c r="AF946" t="s">
        <v>137</v>
      </c>
      <c r="AG946" t="s">
        <v>138</v>
      </c>
      <c r="AI946" t="s">
        <v>139</v>
      </c>
      <c r="AK946" t="s">
        <v>140</v>
      </c>
      <c r="AM946" t="s">
        <v>141</v>
      </c>
      <c r="AZ946" t="s">
        <v>2762</v>
      </c>
      <c r="BA946" t="s">
        <v>1208</v>
      </c>
      <c r="BB946" t="s">
        <v>2763</v>
      </c>
      <c r="BC946" t="s">
        <v>2764</v>
      </c>
      <c r="BD946" t="s">
        <v>5656</v>
      </c>
      <c r="BE946" s="15">
        <v>45112</v>
      </c>
      <c r="BG946" t="s">
        <v>145</v>
      </c>
      <c r="BH946">
        <v>0.25</v>
      </c>
      <c r="BI946" t="s">
        <v>139</v>
      </c>
      <c r="BJ946" s="15"/>
      <c r="BK946" t="s">
        <v>146</v>
      </c>
      <c r="BL946">
        <v>6</v>
      </c>
      <c r="BM946" s="16">
        <v>45103.845833333296</v>
      </c>
      <c r="BO946" s="16"/>
      <c r="BP946" t="s">
        <v>147</v>
      </c>
      <c r="BQ946" t="s">
        <v>147</v>
      </c>
      <c r="BS946">
        <v>0.25</v>
      </c>
      <c r="BT946" t="b">
        <v>0</v>
      </c>
      <c r="BV946">
        <v>0.25</v>
      </c>
      <c r="BW946">
        <v>0.125</v>
      </c>
      <c r="BX946" t="s">
        <v>1103</v>
      </c>
      <c r="BY946" t="s">
        <v>8219</v>
      </c>
      <c r="BZ946" t="s">
        <v>8220</v>
      </c>
      <c r="CA946" t="s">
        <v>8319</v>
      </c>
      <c r="CB946" t="s">
        <v>6448</v>
      </c>
      <c r="CD946" t="s">
        <v>8228</v>
      </c>
      <c r="CI946">
        <v>47.737582000000003</v>
      </c>
      <c r="CJ946">
        <v>-102.108508</v>
      </c>
      <c r="CN946" t="s">
        <v>7881</v>
      </c>
      <c r="CO946" t="s">
        <v>1216</v>
      </c>
      <c r="CV946" t="s">
        <v>154</v>
      </c>
      <c r="CW946" t="s">
        <v>8229</v>
      </c>
      <c r="CX946" t="s">
        <v>6653</v>
      </c>
      <c r="DC946" s="15"/>
      <c r="DH946" t="s">
        <v>146</v>
      </c>
    </row>
    <row r="947" spans="1:112" x14ac:dyDescent="0.25">
      <c r="A947" t="s">
        <v>8219</v>
      </c>
      <c r="B947" t="s">
        <v>8220</v>
      </c>
      <c r="C947" t="s">
        <v>8346</v>
      </c>
      <c r="D947" t="s">
        <v>124</v>
      </c>
      <c r="E947" t="s">
        <v>125</v>
      </c>
      <c r="G947" s="15">
        <v>45104</v>
      </c>
      <c r="H947" t="s">
        <v>3130</v>
      </c>
      <c r="I947" t="s">
        <v>1710</v>
      </c>
      <c r="J947" s="15"/>
      <c r="T947" t="s">
        <v>8313</v>
      </c>
      <c r="V947" t="s">
        <v>8325</v>
      </c>
      <c r="AA947" t="s">
        <v>8224</v>
      </c>
      <c r="AB947" t="s">
        <v>8219</v>
      </c>
      <c r="AC947" t="s">
        <v>8224</v>
      </c>
      <c r="AD947" t="s">
        <v>1407</v>
      </c>
      <c r="AE947" t="s">
        <v>1544</v>
      </c>
      <c r="AF947" t="s">
        <v>137</v>
      </c>
      <c r="AG947" t="s">
        <v>138</v>
      </c>
      <c r="AI947" t="s">
        <v>139</v>
      </c>
      <c r="AK947" t="s">
        <v>140</v>
      </c>
      <c r="AM947" t="s">
        <v>141</v>
      </c>
      <c r="AZ947" t="s">
        <v>2762</v>
      </c>
      <c r="BA947" t="s">
        <v>1208</v>
      </c>
      <c r="BB947" t="s">
        <v>2763</v>
      </c>
      <c r="BC947" t="s">
        <v>2764</v>
      </c>
      <c r="BD947" t="s">
        <v>5656</v>
      </c>
      <c r="BE947" s="15">
        <v>45112</v>
      </c>
      <c r="BG947" t="s">
        <v>145</v>
      </c>
      <c r="BH947">
        <v>0.25</v>
      </c>
      <c r="BI947" t="s">
        <v>139</v>
      </c>
      <c r="BJ947" s="15"/>
      <c r="BK947" t="s">
        <v>146</v>
      </c>
      <c r="BL947">
        <v>6</v>
      </c>
      <c r="BM947" s="16">
        <v>45104.7368055556</v>
      </c>
      <c r="BO947" s="16"/>
      <c r="BP947" t="s">
        <v>147</v>
      </c>
      <c r="BQ947" t="s">
        <v>147</v>
      </c>
      <c r="BS947">
        <v>0.25</v>
      </c>
      <c r="BT947" t="b">
        <v>0</v>
      </c>
      <c r="BV947">
        <v>0.25</v>
      </c>
      <c r="BW947">
        <v>0.125</v>
      </c>
      <c r="BX947" t="s">
        <v>1103</v>
      </c>
      <c r="BY947" t="s">
        <v>8219</v>
      </c>
      <c r="BZ947" t="s">
        <v>8220</v>
      </c>
      <c r="CA947" t="s">
        <v>8326</v>
      </c>
      <c r="CB947" t="s">
        <v>6448</v>
      </c>
      <c r="CD947" t="s">
        <v>8275</v>
      </c>
      <c r="CI947">
        <v>47.596698000000004</v>
      </c>
      <c r="CJ947">
        <v>-102.51118200000001</v>
      </c>
      <c r="CN947" t="s">
        <v>7881</v>
      </c>
      <c r="CO947" t="s">
        <v>1216</v>
      </c>
      <c r="CV947" t="s">
        <v>154</v>
      </c>
      <c r="CW947" t="s">
        <v>8229</v>
      </c>
      <c r="CX947" t="s">
        <v>167</v>
      </c>
      <c r="DC947" s="15"/>
      <c r="DH947" t="s">
        <v>146</v>
      </c>
    </row>
    <row r="948" spans="1:112" x14ac:dyDescent="0.25">
      <c r="A948" t="s">
        <v>8219</v>
      </c>
      <c r="B948" t="s">
        <v>8220</v>
      </c>
      <c r="C948" t="s">
        <v>8346</v>
      </c>
      <c r="D948" t="s">
        <v>124</v>
      </c>
      <c r="E948" t="s">
        <v>125</v>
      </c>
      <c r="G948" s="15">
        <v>45104</v>
      </c>
      <c r="H948" t="s">
        <v>3130</v>
      </c>
      <c r="I948" t="s">
        <v>1710</v>
      </c>
      <c r="J948" s="15"/>
      <c r="T948" t="s">
        <v>8313</v>
      </c>
      <c r="V948" t="s">
        <v>8325</v>
      </c>
      <c r="AA948" t="s">
        <v>8224</v>
      </c>
      <c r="AB948" t="s">
        <v>8219</v>
      </c>
      <c r="AC948" t="s">
        <v>8224</v>
      </c>
      <c r="AD948" t="s">
        <v>1407</v>
      </c>
      <c r="AE948" t="s">
        <v>1544</v>
      </c>
      <c r="AF948" t="s">
        <v>137</v>
      </c>
      <c r="AG948" t="s">
        <v>138</v>
      </c>
      <c r="AI948" t="s">
        <v>139</v>
      </c>
      <c r="AK948" t="s">
        <v>140</v>
      </c>
      <c r="AM948" t="s">
        <v>141</v>
      </c>
      <c r="AZ948" t="s">
        <v>2762</v>
      </c>
      <c r="BA948" t="s">
        <v>1208</v>
      </c>
      <c r="BB948" t="s">
        <v>2763</v>
      </c>
      <c r="BC948" t="s">
        <v>2764</v>
      </c>
      <c r="BD948" t="s">
        <v>5656</v>
      </c>
      <c r="BE948" s="15">
        <v>45112</v>
      </c>
      <c r="BG948" t="s">
        <v>145</v>
      </c>
      <c r="BH948">
        <v>0.25</v>
      </c>
      <c r="BI948" t="s">
        <v>139</v>
      </c>
      <c r="BJ948" s="15"/>
      <c r="BK948" t="s">
        <v>146</v>
      </c>
      <c r="BL948">
        <v>6</v>
      </c>
      <c r="BM948" s="16">
        <v>45104.7368055556</v>
      </c>
      <c r="BO948" s="16"/>
      <c r="BP948" t="s">
        <v>147</v>
      </c>
      <c r="BQ948" t="s">
        <v>147</v>
      </c>
      <c r="BS948">
        <v>0.25</v>
      </c>
      <c r="BT948" t="b">
        <v>0</v>
      </c>
      <c r="BV948">
        <v>0.25</v>
      </c>
      <c r="BW948">
        <v>0.125</v>
      </c>
      <c r="BX948" t="s">
        <v>1103</v>
      </c>
      <c r="BY948" t="s">
        <v>8219</v>
      </c>
      <c r="BZ948" t="s">
        <v>8220</v>
      </c>
      <c r="CA948" t="s">
        <v>8326</v>
      </c>
      <c r="CB948" t="s">
        <v>6448</v>
      </c>
      <c r="CD948" t="s">
        <v>8275</v>
      </c>
      <c r="CI948">
        <v>47.596698000000004</v>
      </c>
      <c r="CJ948">
        <v>-102.51118200000001</v>
      </c>
      <c r="CN948" t="s">
        <v>7881</v>
      </c>
      <c r="CO948" t="s">
        <v>1216</v>
      </c>
      <c r="CV948" t="s">
        <v>154</v>
      </c>
      <c r="CW948" t="s">
        <v>8229</v>
      </c>
      <c r="CX948" t="s">
        <v>167</v>
      </c>
      <c r="DC948" s="15"/>
      <c r="DH948" t="s">
        <v>146</v>
      </c>
    </row>
    <row r="949" spans="1:112" x14ac:dyDescent="0.25">
      <c r="A949" t="s">
        <v>8219</v>
      </c>
      <c r="B949" t="s">
        <v>8220</v>
      </c>
      <c r="C949" t="s">
        <v>8347</v>
      </c>
      <c r="D949" t="s">
        <v>124</v>
      </c>
      <c r="E949" t="s">
        <v>125</v>
      </c>
      <c r="G949" s="15">
        <v>45104</v>
      </c>
      <c r="H949" t="s">
        <v>8348</v>
      </c>
      <c r="I949" t="s">
        <v>1710</v>
      </c>
      <c r="J949" s="15"/>
      <c r="T949" t="s">
        <v>8313</v>
      </c>
      <c r="V949" t="s">
        <v>8273</v>
      </c>
      <c r="AA949" t="s">
        <v>8224</v>
      </c>
      <c r="AB949" t="s">
        <v>8219</v>
      </c>
      <c r="AC949" t="s">
        <v>8224</v>
      </c>
      <c r="AD949" t="s">
        <v>1407</v>
      </c>
      <c r="AE949" t="s">
        <v>1544</v>
      </c>
      <c r="AF949" t="s">
        <v>137</v>
      </c>
      <c r="AG949" t="s">
        <v>138</v>
      </c>
      <c r="AI949" t="s">
        <v>139</v>
      </c>
      <c r="AK949" t="s">
        <v>140</v>
      </c>
      <c r="AM949" t="s">
        <v>141</v>
      </c>
      <c r="AZ949" t="s">
        <v>2762</v>
      </c>
      <c r="BA949" t="s">
        <v>1208</v>
      </c>
      <c r="BB949" t="s">
        <v>2763</v>
      </c>
      <c r="BC949" t="s">
        <v>2764</v>
      </c>
      <c r="BD949" t="s">
        <v>5656</v>
      </c>
      <c r="BE949" s="15">
        <v>45112</v>
      </c>
      <c r="BG949" t="s">
        <v>145</v>
      </c>
      <c r="BH949">
        <v>0.25</v>
      </c>
      <c r="BI949" t="s">
        <v>139</v>
      </c>
      <c r="BJ949" s="15"/>
      <c r="BK949" t="s">
        <v>146</v>
      </c>
      <c r="BL949">
        <v>6</v>
      </c>
      <c r="BM949" s="16">
        <v>45104.800000000003</v>
      </c>
      <c r="BO949" s="16"/>
      <c r="BP949" t="s">
        <v>147</v>
      </c>
      <c r="BQ949" t="s">
        <v>147</v>
      </c>
      <c r="BS949">
        <v>0.25</v>
      </c>
      <c r="BT949" t="b">
        <v>0</v>
      </c>
      <c r="BV949">
        <v>0.25</v>
      </c>
      <c r="BW949">
        <v>0.125</v>
      </c>
      <c r="BX949" t="s">
        <v>1103</v>
      </c>
      <c r="BY949" t="s">
        <v>8219</v>
      </c>
      <c r="BZ949" t="s">
        <v>8220</v>
      </c>
      <c r="CA949" t="s">
        <v>8274</v>
      </c>
      <c r="CB949" t="s">
        <v>6448</v>
      </c>
      <c r="CD949" t="s">
        <v>8275</v>
      </c>
      <c r="CI949">
        <v>47.640833333300002</v>
      </c>
      <c r="CJ949">
        <v>-102.51111111110001</v>
      </c>
      <c r="CN949" t="s">
        <v>1971</v>
      </c>
      <c r="CO949" t="s">
        <v>8075</v>
      </c>
      <c r="CV949" t="s">
        <v>154</v>
      </c>
      <c r="CW949" t="s">
        <v>8229</v>
      </c>
      <c r="CX949" t="s">
        <v>167</v>
      </c>
      <c r="DC949" s="15"/>
      <c r="DH949" t="s">
        <v>146</v>
      </c>
    </row>
    <row r="950" spans="1:112" x14ac:dyDescent="0.25">
      <c r="A950" t="s">
        <v>8219</v>
      </c>
      <c r="B950" t="s">
        <v>8220</v>
      </c>
      <c r="C950" t="s">
        <v>8347</v>
      </c>
      <c r="D950" t="s">
        <v>124</v>
      </c>
      <c r="E950" t="s">
        <v>125</v>
      </c>
      <c r="G950" s="15">
        <v>45104</v>
      </c>
      <c r="H950" t="s">
        <v>8348</v>
      </c>
      <c r="I950" t="s">
        <v>1710</v>
      </c>
      <c r="J950" s="15"/>
      <c r="T950" t="s">
        <v>8313</v>
      </c>
      <c r="V950" t="s">
        <v>8273</v>
      </c>
      <c r="AA950" t="s">
        <v>8224</v>
      </c>
      <c r="AB950" t="s">
        <v>8219</v>
      </c>
      <c r="AC950" t="s">
        <v>8224</v>
      </c>
      <c r="AD950" t="s">
        <v>1407</v>
      </c>
      <c r="AE950" t="s">
        <v>1544</v>
      </c>
      <c r="AF950" t="s">
        <v>137</v>
      </c>
      <c r="AG950" t="s">
        <v>138</v>
      </c>
      <c r="AI950" t="s">
        <v>139</v>
      </c>
      <c r="AK950" t="s">
        <v>140</v>
      </c>
      <c r="AM950" t="s">
        <v>141</v>
      </c>
      <c r="AZ950" t="s">
        <v>2762</v>
      </c>
      <c r="BA950" t="s">
        <v>1208</v>
      </c>
      <c r="BB950" t="s">
        <v>2763</v>
      </c>
      <c r="BC950" t="s">
        <v>2764</v>
      </c>
      <c r="BD950" t="s">
        <v>5656</v>
      </c>
      <c r="BE950" s="15">
        <v>45112</v>
      </c>
      <c r="BG950" t="s">
        <v>145</v>
      </c>
      <c r="BH950">
        <v>0.25</v>
      </c>
      <c r="BI950" t="s">
        <v>139</v>
      </c>
      <c r="BJ950" s="15"/>
      <c r="BK950" t="s">
        <v>146</v>
      </c>
      <c r="BL950">
        <v>6</v>
      </c>
      <c r="BM950" s="16">
        <v>45104.800000000003</v>
      </c>
      <c r="BO950" s="16"/>
      <c r="BP950" t="s">
        <v>147</v>
      </c>
      <c r="BQ950" t="s">
        <v>147</v>
      </c>
      <c r="BS950">
        <v>0.25</v>
      </c>
      <c r="BT950" t="b">
        <v>0</v>
      </c>
      <c r="BV950">
        <v>0.25</v>
      </c>
      <c r="BW950">
        <v>0.125</v>
      </c>
      <c r="BX950" t="s">
        <v>1103</v>
      </c>
      <c r="BY950" t="s">
        <v>8219</v>
      </c>
      <c r="BZ950" t="s">
        <v>8220</v>
      </c>
      <c r="CA950" t="s">
        <v>8274</v>
      </c>
      <c r="CB950" t="s">
        <v>6448</v>
      </c>
      <c r="CD950" t="s">
        <v>8275</v>
      </c>
      <c r="CI950">
        <v>47.640833333300002</v>
      </c>
      <c r="CJ950">
        <v>-102.51111111110001</v>
      </c>
      <c r="CN950" t="s">
        <v>1971</v>
      </c>
      <c r="CO950" t="s">
        <v>8075</v>
      </c>
      <c r="CV950" t="s">
        <v>154</v>
      </c>
      <c r="CW950" t="s">
        <v>8229</v>
      </c>
      <c r="CX950" t="s">
        <v>167</v>
      </c>
      <c r="DC950" s="15"/>
      <c r="DH950" t="s">
        <v>146</v>
      </c>
    </row>
    <row r="951" spans="1:112" x14ac:dyDescent="0.25">
      <c r="A951" t="s">
        <v>8219</v>
      </c>
      <c r="B951" t="s">
        <v>8220</v>
      </c>
      <c r="C951" t="s">
        <v>8349</v>
      </c>
      <c r="D951" t="s">
        <v>124</v>
      </c>
      <c r="E951" t="s">
        <v>125</v>
      </c>
      <c r="G951" s="15">
        <v>45105</v>
      </c>
      <c r="H951" t="s">
        <v>386</v>
      </c>
      <c r="I951" t="s">
        <v>1710</v>
      </c>
      <c r="J951" s="15"/>
      <c r="T951" t="s">
        <v>8313</v>
      </c>
      <c r="V951" t="s">
        <v>8314</v>
      </c>
      <c r="AA951" t="s">
        <v>8224</v>
      </c>
      <c r="AB951" t="s">
        <v>8219</v>
      </c>
      <c r="AC951" t="s">
        <v>8224</v>
      </c>
      <c r="AD951" t="s">
        <v>1407</v>
      </c>
      <c r="AE951" t="s">
        <v>1544</v>
      </c>
      <c r="AF951" t="s">
        <v>137</v>
      </c>
      <c r="AG951" t="s">
        <v>138</v>
      </c>
      <c r="AI951" t="s">
        <v>139</v>
      </c>
      <c r="AK951" t="s">
        <v>140</v>
      </c>
      <c r="AM951" t="s">
        <v>141</v>
      </c>
      <c r="AZ951" t="s">
        <v>2762</v>
      </c>
      <c r="BA951" t="s">
        <v>1208</v>
      </c>
      <c r="BB951" t="s">
        <v>2763</v>
      </c>
      <c r="BC951" t="s">
        <v>2764</v>
      </c>
      <c r="BD951" t="s">
        <v>5656</v>
      </c>
      <c r="BE951" s="15">
        <v>45113</v>
      </c>
      <c r="BG951" t="s">
        <v>145</v>
      </c>
      <c r="BH951">
        <v>0.25</v>
      </c>
      <c r="BI951" t="s">
        <v>139</v>
      </c>
      <c r="BJ951" s="15"/>
      <c r="BK951" t="s">
        <v>146</v>
      </c>
      <c r="BL951">
        <v>6</v>
      </c>
      <c r="BM951" s="16">
        <v>45105.763888888898</v>
      </c>
      <c r="BO951" s="16"/>
      <c r="BP951" t="s">
        <v>147</v>
      </c>
      <c r="BQ951" t="s">
        <v>147</v>
      </c>
      <c r="BS951">
        <v>0.25</v>
      </c>
      <c r="BT951" t="b">
        <v>0</v>
      </c>
      <c r="BV951">
        <v>0.25</v>
      </c>
      <c r="BW951">
        <v>0.125</v>
      </c>
      <c r="BX951" t="s">
        <v>1103</v>
      </c>
      <c r="BY951" t="s">
        <v>8219</v>
      </c>
      <c r="BZ951" t="s">
        <v>8220</v>
      </c>
      <c r="CA951" t="s">
        <v>8315</v>
      </c>
      <c r="CB951" t="s">
        <v>6448</v>
      </c>
      <c r="CD951" t="s">
        <v>8228</v>
      </c>
      <c r="CI951">
        <v>47.512481999999999</v>
      </c>
      <c r="CJ951">
        <v>-102.12899299999999</v>
      </c>
      <c r="CN951" t="s">
        <v>7881</v>
      </c>
      <c r="CO951" t="s">
        <v>1216</v>
      </c>
      <c r="CV951" t="s">
        <v>154</v>
      </c>
      <c r="CW951" t="s">
        <v>8229</v>
      </c>
      <c r="CX951" t="s">
        <v>3121</v>
      </c>
      <c r="DC951" s="15"/>
      <c r="DH951" t="s">
        <v>146</v>
      </c>
    </row>
    <row r="952" spans="1:112" x14ac:dyDescent="0.25">
      <c r="A952" t="s">
        <v>8219</v>
      </c>
      <c r="B952" t="s">
        <v>8220</v>
      </c>
      <c r="C952" t="s">
        <v>8349</v>
      </c>
      <c r="D952" t="s">
        <v>124</v>
      </c>
      <c r="E952" t="s">
        <v>125</v>
      </c>
      <c r="G952" s="15">
        <v>45105</v>
      </c>
      <c r="H952" t="s">
        <v>386</v>
      </c>
      <c r="I952" t="s">
        <v>1710</v>
      </c>
      <c r="J952" s="15"/>
      <c r="T952" t="s">
        <v>8313</v>
      </c>
      <c r="V952" t="s">
        <v>8314</v>
      </c>
      <c r="AA952" t="s">
        <v>8224</v>
      </c>
      <c r="AB952" t="s">
        <v>8219</v>
      </c>
      <c r="AC952" t="s">
        <v>8224</v>
      </c>
      <c r="AD952" t="s">
        <v>1407</v>
      </c>
      <c r="AE952" t="s">
        <v>1544</v>
      </c>
      <c r="AF952" t="s">
        <v>137</v>
      </c>
      <c r="AG952" t="s">
        <v>138</v>
      </c>
      <c r="AI952" t="s">
        <v>139</v>
      </c>
      <c r="AK952" t="s">
        <v>140</v>
      </c>
      <c r="AM952" t="s">
        <v>141</v>
      </c>
      <c r="AZ952" t="s">
        <v>2762</v>
      </c>
      <c r="BA952" t="s">
        <v>1208</v>
      </c>
      <c r="BB952" t="s">
        <v>2763</v>
      </c>
      <c r="BC952" t="s">
        <v>2764</v>
      </c>
      <c r="BD952" t="s">
        <v>5656</v>
      </c>
      <c r="BE952" s="15">
        <v>45113</v>
      </c>
      <c r="BG952" t="s">
        <v>145</v>
      </c>
      <c r="BH952">
        <v>0.25</v>
      </c>
      <c r="BI952" t="s">
        <v>139</v>
      </c>
      <c r="BJ952" s="15"/>
      <c r="BK952" t="s">
        <v>146</v>
      </c>
      <c r="BL952">
        <v>6</v>
      </c>
      <c r="BM952" s="16">
        <v>45105.763888888898</v>
      </c>
      <c r="BO952" s="16"/>
      <c r="BP952" t="s">
        <v>147</v>
      </c>
      <c r="BQ952" t="s">
        <v>147</v>
      </c>
      <c r="BS952">
        <v>0.25</v>
      </c>
      <c r="BT952" t="b">
        <v>0</v>
      </c>
      <c r="BV952">
        <v>0.25</v>
      </c>
      <c r="BW952">
        <v>0.125</v>
      </c>
      <c r="BX952" t="s">
        <v>1103</v>
      </c>
      <c r="BY952" t="s">
        <v>8219</v>
      </c>
      <c r="BZ952" t="s">
        <v>8220</v>
      </c>
      <c r="CA952" t="s">
        <v>8315</v>
      </c>
      <c r="CB952" t="s">
        <v>6448</v>
      </c>
      <c r="CD952" t="s">
        <v>8228</v>
      </c>
      <c r="CI952">
        <v>47.512481999999999</v>
      </c>
      <c r="CJ952">
        <v>-102.12899299999999</v>
      </c>
      <c r="CN952" t="s">
        <v>7881</v>
      </c>
      <c r="CO952" t="s">
        <v>1216</v>
      </c>
      <c r="CV952" t="s">
        <v>154</v>
      </c>
      <c r="CW952" t="s">
        <v>8229</v>
      </c>
      <c r="CX952" t="s">
        <v>3121</v>
      </c>
      <c r="DC952" s="15"/>
      <c r="DH952" t="s">
        <v>146</v>
      </c>
    </row>
    <row r="953" spans="1:112" x14ac:dyDescent="0.25">
      <c r="A953" t="s">
        <v>8219</v>
      </c>
      <c r="B953" t="s">
        <v>8220</v>
      </c>
      <c r="C953" t="s">
        <v>8350</v>
      </c>
      <c r="D953" t="s">
        <v>124</v>
      </c>
      <c r="E953" t="s">
        <v>125</v>
      </c>
      <c r="G953" s="15">
        <v>45105</v>
      </c>
      <c r="H953" t="s">
        <v>8351</v>
      </c>
      <c r="I953" t="s">
        <v>1710</v>
      </c>
      <c r="J953" s="15"/>
      <c r="T953" t="s">
        <v>8313</v>
      </c>
      <c r="V953" t="s">
        <v>8264</v>
      </c>
      <c r="AA953" t="s">
        <v>8224</v>
      </c>
      <c r="AB953" t="s">
        <v>8219</v>
      </c>
      <c r="AC953" t="s">
        <v>8224</v>
      </c>
      <c r="AD953" t="s">
        <v>1407</v>
      </c>
      <c r="AE953" t="s">
        <v>1544</v>
      </c>
      <c r="AF953" t="s">
        <v>137</v>
      </c>
      <c r="AG953" t="s">
        <v>138</v>
      </c>
      <c r="AI953" t="s">
        <v>139</v>
      </c>
      <c r="AK953" t="s">
        <v>140</v>
      </c>
      <c r="AM953" t="s">
        <v>141</v>
      </c>
      <c r="AZ953" t="s">
        <v>2762</v>
      </c>
      <c r="BA953" t="s">
        <v>1208</v>
      </c>
      <c r="BB953" t="s">
        <v>2763</v>
      </c>
      <c r="BC953" t="s">
        <v>2764</v>
      </c>
      <c r="BD953" t="s">
        <v>5656</v>
      </c>
      <c r="BE953" s="15">
        <v>45113</v>
      </c>
      <c r="BG953" t="s">
        <v>145</v>
      </c>
      <c r="BH953">
        <v>0.25</v>
      </c>
      <c r="BI953" t="s">
        <v>139</v>
      </c>
      <c r="BJ953" s="15"/>
      <c r="BK953" t="s">
        <v>146</v>
      </c>
      <c r="BL953">
        <v>6</v>
      </c>
      <c r="BM953" s="16">
        <v>45105.903472222199</v>
      </c>
      <c r="BO953" s="16"/>
      <c r="BP953" t="s">
        <v>147</v>
      </c>
      <c r="BQ953" t="s">
        <v>147</v>
      </c>
      <c r="BS953">
        <v>0.25</v>
      </c>
      <c r="BT953" t="b">
        <v>0</v>
      </c>
      <c r="BV953">
        <v>0.25</v>
      </c>
      <c r="BW953">
        <v>0.125</v>
      </c>
      <c r="BX953" t="s">
        <v>1103</v>
      </c>
      <c r="BY953" t="s">
        <v>8219</v>
      </c>
      <c r="BZ953" t="s">
        <v>8220</v>
      </c>
      <c r="CA953" t="s">
        <v>8265</v>
      </c>
      <c r="CB953" t="s">
        <v>6448</v>
      </c>
      <c r="CD953" t="s">
        <v>8228</v>
      </c>
      <c r="CI953">
        <v>47.787222219999997</v>
      </c>
      <c r="CJ953">
        <v>-102.768056</v>
      </c>
      <c r="CN953" t="s">
        <v>1971</v>
      </c>
      <c r="CO953" t="s">
        <v>8075</v>
      </c>
      <c r="CV953" t="s">
        <v>154</v>
      </c>
      <c r="CW953" t="s">
        <v>8229</v>
      </c>
      <c r="CX953" t="s">
        <v>3639</v>
      </c>
      <c r="DC953" s="15"/>
      <c r="DH953" t="s">
        <v>146</v>
      </c>
    </row>
    <row r="954" spans="1:112" x14ac:dyDescent="0.25">
      <c r="A954" t="s">
        <v>8219</v>
      </c>
      <c r="B954" t="s">
        <v>8220</v>
      </c>
      <c r="C954" t="s">
        <v>8350</v>
      </c>
      <c r="D954" t="s">
        <v>124</v>
      </c>
      <c r="E954" t="s">
        <v>125</v>
      </c>
      <c r="G954" s="15">
        <v>45105</v>
      </c>
      <c r="H954" t="s">
        <v>8351</v>
      </c>
      <c r="I954" t="s">
        <v>1710</v>
      </c>
      <c r="J954" s="15"/>
      <c r="T954" t="s">
        <v>8313</v>
      </c>
      <c r="V954" t="s">
        <v>8264</v>
      </c>
      <c r="AA954" t="s">
        <v>8224</v>
      </c>
      <c r="AB954" t="s">
        <v>8219</v>
      </c>
      <c r="AC954" t="s">
        <v>8224</v>
      </c>
      <c r="AD954" t="s">
        <v>1407</v>
      </c>
      <c r="AE954" t="s">
        <v>1544</v>
      </c>
      <c r="AF954" t="s">
        <v>137</v>
      </c>
      <c r="AG954" t="s">
        <v>138</v>
      </c>
      <c r="AI954" t="s">
        <v>139</v>
      </c>
      <c r="AK954" t="s">
        <v>140</v>
      </c>
      <c r="AM954" t="s">
        <v>141</v>
      </c>
      <c r="AZ954" t="s">
        <v>2762</v>
      </c>
      <c r="BA954" t="s">
        <v>1208</v>
      </c>
      <c r="BB954" t="s">
        <v>2763</v>
      </c>
      <c r="BC954" t="s">
        <v>2764</v>
      </c>
      <c r="BD954" t="s">
        <v>5656</v>
      </c>
      <c r="BE954" s="15">
        <v>45113</v>
      </c>
      <c r="BG954" t="s">
        <v>145</v>
      </c>
      <c r="BH954">
        <v>0.25</v>
      </c>
      <c r="BI954" t="s">
        <v>139</v>
      </c>
      <c r="BJ954" s="15"/>
      <c r="BK954" t="s">
        <v>146</v>
      </c>
      <c r="BL954">
        <v>6</v>
      </c>
      <c r="BM954" s="16">
        <v>45105.903472222199</v>
      </c>
      <c r="BO954" s="16"/>
      <c r="BP954" t="s">
        <v>147</v>
      </c>
      <c r="BQ954" t="s">
        <v>147</v>
      </c>
      <c r="BS954">
        <v>0.25</v>
      </c>
      <c r="BT954" t="b">
        <v>0</v>
      </c>
      <c r="BV954">
        <v>0.25</v>
      </c>
      <c r="BW954">
        <v>0.125</v>
      </c>
      <c r="BX954" t="s">
        <v>1103</v>
      </c>
      <c r="BY954" t="s">
        <v>8219</v>
      </c>
      <c r="BZ954" t="s">
        <v>8220</v>
      </c>
      <c r="CA954" t="s">
        <v>8265</v>
      </c>
      <c r="CB954" t="s">
        <v>6448</v>
      </c>
      <c r="CD954" t="s">
        <v>8228</v>
      </c>
      <c r="CI954">
        <v>47.787222219999997</v>
      </c>
      <c r="CJ954">
        <v>-102.768056</v>
      </c>
      <c r="CN954" t="s">
        <v>1971</v>
      </c>
      <c r="CO954" t="s">
        <v>8075</v>
      </c>
      <c r="CV954" t="s">
        <v>154</v>
      </c>
      <c r="CW954" t="s">
        <v>8229</v>
      </c>
      <c r="CX954" t="s">
        <v>3639</v>
      </c>
      <c r="DC954" s="15"/>
      <c r="DH954" t="s">
        <v>146</v>
      </c>
    </row>
    <row r="955" spans="1:112" x14ac:dyDescent="0.25">
      <c r="A955" t="s">
        <v>8219</v>
      </c>
      <c r="B955" t="s">
        <v>8220</v>
      </c>
      <c r="C955" t="s">
        <v>8352</v>
      </c>
      <c r="D955" t="s">
        <v>124</v>
      </c>
      <c r="E955" t="s">
        <v>125</v>
      </c>
      <c r="G955" s="15">
        <v>45106</v>
      </c>
      <c r="H955" t="s">
        <v>455</v>
      </c>
      <c r="I955" t="s">
        <v>1710</v>
      </c>
      <c r="J955" s="15"/>
      <c r="T955" t="s">
        <v>8313</v>
      </c>
      <c r="V955" t="s">
        <v>8261</v>
      </c>
      <c r="AA955" t="s">
        <v>8224</v>
      </c>
      <c r="AB955" t="s">
        <v>8219</v>
      </c>
      <c r="AC955" t="s">
        <v>8224</v>
      </c>
      <c r="AD955" t="s">
        <v>1407</v>
      </c>
      <c r="AE955" t="s">
        <v>1544</v>
      </c>
      <c r="AF955" t="s">
        <v>137</v>
      </c>
      <c r="AG955" t="s">
        <v>138</v>
      </c>
      <c r="AI955" t="s">
        <v>139</v>
      </c>
      <c r="AK955" t="s">
        <v>140</v>
      </c>
      <c r="AM955" t="s">
        <v>141</v>
      </c>
      <c r="AZ955" t="s">
        <v>2762</v>
      </c>
      <c r="BA955" t="s">
        <v>1208</v>
      </c>
      <c r="BB955" t="s">
        <v>2763</v>
      </c>
      <c r="BC955" t="s">
        <v>2764</v>
      </c>
      <c r="BD955" t="s">
        <v>5656</v>
      </c>
      <c r="BE955" s="15">
        <v>45113</v>
      </c>
      <c r="BG955" t="s">
        <v>145</v>
      </c>
      <c r="BH955">
        <v>0.25</v>
      </c>
      <c r="BI955" t="s">
        <v>139</v>
      </c>
      <c r="BJ955" s="15"/>
      <c r="BK955" t="s">
        <v>146</v>
      </c>
      <c r="BL955">
        <v>6</v>
      </c>
      <c r="BM955" s="16">
        <v>45106.660416666702</v>
      </c>
      <c r="BO955" s="16"/>
      <c r="BP955" t="s">
        <v>147</v>
      </c>
      <c r="BQ955" t="s">
        <v>147</v>
      </c>
      <c r="BS955">
        <v>0.25</v>
      </c>
      <c r="BT955" t="b">
        <v>0</v>
      </c>
      <c r="BV955">
        <v>0.25</v>
      </c>
      <c r="BW955">
        <v>0.125</v>
      </c>
      <c r="BX955" t="s">
        <v>1103</v>
      </c>
      <c r="BY955" t="s">
        <v>8219</v>
      </c>
      <c r="BZ955" t="s">
        <v>8220</v>
      </c>
      <c r="CA955" t="s">
        <v>8262</v>
      </c>
      <c r="CB955" t="s">
        <v>6448</v>
      </c>
      <c r="CD955" t="s">
        <v>8228</v>
      </c>
      <c r="CI955">
        <v>48.053055559999997</v>
      </c>
      <c r="CJ955">
        <v>-102.13611111</v>
      </c>
      <c r="CN955" t="s">
        <v>1971</v>
      </c>
      <c r="CO955" t="s">
        <v>8075</v>
      </c>
      <c r="CV955" t="s">
        <v>154</v>
      </c>
      <c r="CW955" t="s">
        <v>8229</v>
      </c>
      <c r="CX955" t="s">
        <v>3067</v>
      </c>
      <c r="DC955" s="15"/>
      <c r="DH955" t="s">
        <v>146</v>
      </c>
    </row>
    <row r="956" spans="1:112" x14ac:dyDescent="0.25">
      <c r="A956" t="s">
        <v>8219</v>
      </c>
      <c r="B956" t="s">
        <v>8220</v>
      </c>
      <c r="C956" t="s">
        <v>8352</v>
      </c>
      <c r="D956" t="s">
        <v>124</v>
      </c>
      <c r="E956" t="s">
        <v>125</v>
      </c>
      <c r="G956" s="15">
        <v>45106</v>
      </c>
      <c r="H956" t="s">
        <v>455</v>
      </c>
      <c r="I956" t="s">
        <v>1710</v>
      </c>
      <c r="J956" s="15"/>
      <c r="T956" t="s">
        <v>8313</v>
      </c>
      <c r="V956" t="s">
        <v>8261</v>
      </c>
      <c r="AA956" t="s">
        <v>8224</v>
      </c>
      <c r="AB956" t="s">
        <v>8219</v>
      </c>
      <c r="AC956" t="s">
        <v>8224</v>
      </c>
      <c r="AD956" t="s">
        <v>1407</v>
      </c>
      <c r="AE956" t="s">
        <v>1544</v>
      </c>
      <c r="AF956" t="s">
        <v>137</v>
      </c>
      <c r="AG956" t="s">
        <v>138</v>
      </c>
      <c r="AI956" t="s">
        <v>139</v>
      </c>
      <c r="AK956" t="s">
        <v>140</v>
      </c>
      <c r="AM956" t="s">
        <v>141</v>
      </c>
      <c r="AZ956" t="s">
        <v>2762</v>
      </c>
      <c r="BA956" t="s">
        <v>1208</v>
      </c>
      <c r="BB956" t="s">
        <v>2763</v>
      </c>
      <c r="BC956" t="s">
        <v>2764</v>
      </c>
      <c r="BD956" t="s">
        <v>5656</v>
      </c>
      <c r="BE956" s="15">
        <v>45113</v>
      </c>
      <c r="BG956" t="s">
        <v>145</v>
      </c>
      <c r="BH956">
        <v>0.25</v>
      </c>
      <c r="BI956" t="s">
        <v>139</v>
      </c>
      <c r="BJ956" s="15"/>
      <c r="BK956" t="s">
        <v>146</v>
      </c>
      <c r="BL956">
        <v>6</v>
      </c>
      <c r="BM956" s="16">
        <v>45106.660416666702</v>
      </c>
      <c r="BO956" s="16"/>
      <c r="BP956" t="s">
        <v>147</v>
      </c>
      <c r="BQ956" t="s">
        <v>147</v>
      </c>
      <c r="BS956">
        <v>0.25</v>
      </c>
      <c r="BT956" t="b">
        <v>0</v>
      </c>
      <c r="BV956">
        <v>0.25</v>
      </c>
      <c r="BW956">
        <v>0.125</v>
      </c>
      <c r="BX956" t="s">
        <v>1103</v>
      </c>
      <c r="BY956" t="s">
        <v>8219</v>
      </c>
      <c r="BZ956" t="s">
        <v>8220</v>
      </c>
      <c r="CA956" t="s">
        <v>8262</v>
      </c>
      <c r="CB956" t="s">
        <v>6448</v>
      </c>
      <c r="CD956" t="s">
        <v>8228</v>
      </c>
      <c r="CI956">
        <v>48.053055559999997</v>
      </c>
      <c r="CJ956">
        <v>-102.13611111</v>
      </c>
      <c r="CN956" t="s">
        <v>1971</v>
      </c>
      <c r="CO956" t="s">
        <v>8075</v>
      </c>
      <c r="CV956" t="s">
        <v>154</v>
      </c>
      <c r="CW956" t="s">
        <v>8229</v>
      </c>
      <c r="CX956" t="s">
        <v>3067</v>
      </c>
      <c r="DC956" s="15"/>
      <c r="DH956" t="s">
        <v>146</v>
      </c>
    </row>
    <row r="957" spans="1:112" x14ac:dyDescent="0.25">
      <c r="A957" t="s">
        <v>8219</v>
      </c>
      <c r="B957" t="s">
        <v>8220</v>
      </c>
      <c r="C957" t="s">
        <v>8353</v>
      </c>
      <c r="D957" t="s">
        <v>124</v>
      </c>
      <c r="E957" t="s">
        <v>125</v>
      </c>
      <c r="G957" s="15">
        <v>45166</v>
      </c>
      <c r="H957" t="s">
        <v>955</v>
      </c>
      <c r="I957" t="s">
        <v>1710</v>
      </c>
      <c r="J957" s="15"/>
      <c r="T957" t="s">
        <v>8313</v>
      </c>
      <c r="V957" t="s">
        <v>8322</v>
      </c>
      <c r="AA957" t="s">
        <v>8224</v>
      </c>
      <c r="AB957" t="s">
        <v>8219</v>
      </c>
      <c r="AC957" t="s">
        <v>8224</v>
      </c>
      <c r="AD957" t="s">
        <v>1407</v>
      </c>
      <c r="AE957" t="s">
        <v>1544</v>
      </c>
      <c r="AF957" t="s">
        <v>137</v>
      </c>
      <c r="AG957" t="s">
        <v>138</v>
      </c>
      <c r="AI957" t="s">
        <v>139</v>
      </c>
      <c r="AK957" t="s">
        <v>140</v>
      </c>
      <c r="AM957" t="s">
        <v>141</v>
      </c>
      <c r="AZ957" t="s">
        <v>2762</v>
      </c>
      <c r="BA957" t="s">
        <v>1208</v>
      </c>
      <c r="BB957" t="s">
        <v>2763</v>
      </c>
      <c r="BC957" t="s">
        <v>2764</v>
      </c>
      <c r="BD957" t="s">
        <v>5656</v>
      </c>
      <c r="BE957" s="15">
        <v>45176</v>
      </c>
      <c r="BG957" t="s">
        <v>145</v>
      </c>
      <c r="BH957">
        <v>0.25</v>
      </c>
      <c r="BI957" t="s">
        <v>139</v>
      </c>
      <c r="BJ957" s="15"/>
      <c r="BK957" t="s">
        <v>146</v>
      </c>
      <c r="BL957">
        <v>6</v>
      </c>
      <c r="BM957" s="16">
        <v>45166.788194444402</v>
      </c>
      <c r="BO957" s="16"/>
      <c r="BP957" t="s">
        <v>147</v>
      </c>
      <c r="BQ957" t="s">
        <v>147</v>
      </c>
      <c r="BS957">
        <v>0.25</v>
      </c>
      <c r="BT957" t="b">
        <v>0</v>
      </c>
      <c r="BV957">
        <v>0.25</v>
      </c>
      <c r="BW957">
        <v>0.125</v>
      </c>
      <c r="BX957" t="s">
        <v>1103</v>
      </c>
      <c r="BY957" t="s">
        <v>8219</v>
      </c>
      <c r="BZ957" t="s">
        <v>8220</v>
      </c>
      <c r="CA957" t="s">
        <v>8323</v>
      </c>
      <c r="CB957" t="s">
        <v>6448</v>
      </c>
      <c r="CD957" t="s">
        <v>8228</v>
      </c>
      <c r="CI957">
        <v>47.948729999999998</v>
      </c>
      <c r="CJ957">
        <v>-102.214578</v>
      </c>
      <c r="CN957" t="s">
        <v>7881</v>
      </c>
      <c r="CO957" t="s">
        <v>1216</v>
      </c>
      <c r="CV957" t="s">
        <v>154</v>
      </c>
      <c r="CW957" t="s">
        <v>8229</v>
      </c>
      <c r="CX957" t="s">
        <v>3067</v>
      </c>
      <c r="DC957" s="15"/>
      <c r="DH957" t="s">
        <v>146</v>
      </c>
    </row>
    <row r="958" spans="1:112" x14ac:dyDescent="0.25">
      <c r="A958" t="s">
        <v>8219</v>
      </c>
      <c r="B958" t="s">
        <v>8220</v>
      </c>
      <c r="C958" t="s">
        <v>8353</v>
      </c>
      <c r="D958" t="s">
        <v>124</v>
      </c>
      <c r="E958" t="s">
        <v>125</v>
      </c>
      <c r="G958" s="15">
        <v>45166</v>
      </c>
      <c r="H958" t="s">
        <v>955</v>
      </c>
      <c r="I958" t="s">
        <v>1710</v>
      </c>
      <c r="J958" s="15"/>
      <c r="T958" t="s">
        <v>8313</v>
      </c>
      <c r="V958" t="s">
        <v>8322</v>
      </c>
      <c r="AA958" t="s">
        <v>8224</v>
      </c>
      <c r="AB958" t="s">
        <v>8219</v>
      </c>
      <c r="AC958" t="s">
        <v>8224</v>
      </c>
      <c r="AD958" t="s">
        <v>1407</v>
      </c>
      <c r="AE958" t="s">
        <v>1544</v>
      </c>
      <c r="AF958" t="s">
        <v>137</v>
      </c>
      <c r="AG958" t="s">
        <v>138</v>
      </c>
      <c r="AI958" t="s">
        <v>139</v>
      </c>
      <c r="AK958" t="s">
        <v>140</v>
      </c>
      <c r="AM958" t="s">
        <v>141</v>
      </c>
      <c r="AZ958" t="s">
        <v>2762</v>
      </c>
      <c r="BA958" t="s">
        <v>1208</v>
      </c>
      <c r="BB958" t="s">
        <v>2763</v>
      </c>
      <c r="BC958" t="s">
        <v>2764</v>
      </c>
      <c r="BD958" t="s">
        <v>5656</v>
      </c>
      <c r="BE958" s="15">
        <v>45176</v>
      </c>
      <c r="BG958" t="s">
        <v>145</v>
      </c>
      <c r="BH958">
        <v>0.25</v>
      </c>
      <c r="BI958" t="s">
        <v>139</v>
      </c>
      <c r="BJ958" s="15"/>
      <c r="BK958" t="s">
        <v>146</v>
      </c>
      <c r="BL958">
        <v>6</v>
      </c>
      <c r="BM958" s="16">
        <v>45166.788194444402</v>
      </c>
      <c r="BO958" s="16"/>
      <c r="BP958" t="s">
        <v>147</v>
      </c>
      <c r="BQ958" t="s">
        <v>147</v>
      </c>
      <c r="BS958">
        <v>0.25</v>
      </c>
      <c r="BT958" t="b">
        <v>0</v>
      </c>
      <c r="BV958">
        <v>0.25</v>
      </c>
      <c r="BW958">
        <v>0.125</v>
      </c>
      <c r="BX958" t="s">
        <v>1103</v>
      </c>
      <c r="BY958" t="s">
        <v>8219</v>
      </c>
      <c r="BZ958" t="s">
        <v>8220</v>
      </c>
      <c r="CA958" t="s">
        <v>8323</v>
      </c>
      <c r="CB958" t="s">
        <v>6448</v>
      </c>
      <c r="CD958" t="s">
        <v>8228</v>
      </c>
      <c r="CI958">
        <v>47.948729999999998</v>
      </c>
      <c r="CJ958">
        <v>-102.214578</v>
      </c>
      <c r="CN958" t="s">
        <v>7881</v>
      </c>
      <c r="CO958" t="s">
        <v>1216</v>
      </c>
      <c r="CV958" t="s">
        <v>154</v>
      </c>
      <c r="CW958" t="s">
        <v>8229</v>
      </c>
      <c r="CX958" t="s">
        <v>3067</v>
      </c>
      <c r="DC958" s="15"/>
      <c r="DH958" t="s">
        <v>146</v>
      </c>
    </row>
    <row r="959" spans="1:112" x14ac:dyDescent="0.25">
      <c r="A959" t="s">
        <v>8219</v>
      </c>
      <c r="B959" t="s">
        <v>8220</v>
      </c>
      <c r="C959" t="s">
        <v>8354</v>
      </c>
      <c r="D959" t="s">
        <v>124</v>
      </c>
      <c r="E959" t="s">
        <v>125</v>
      </c>
      <c r="G959" s="15">
        <v>45166</v>
      </c>
      <c r="H959" t="s">
        <v>2964</v>
      </c>
      <c r="I959" t="s">
        <v>1710</v>
      </c>
      <c r="J959" s="15"/>
      <c r="T959" t="s">
        <v>8313</v>
      </c>
      <c r="V959" t="s">
        <v>8318</v>
      </c>
      <c r="AA959" t="s">
        <v>8224</v>
      </c>
      <c r="AB959" t="s">
        <v>8219</v>
      </c>
      <c r="AC959" t="s">
        <v>8224</v>
      </c>
      <c r="AD959" t="s">
        <v>1407</v>
      </c>
      <c r="AE959" t="s">
        <v>1544</v>
      </c>
      <c r="AF959" t="s">
        <v>137</v>
      </c>
      <c r="AG959" t="s">
        <v>138</v>
      </c>
      <c r="AI959" t="s">
        <v>139</v>
      </c>
      <c r="AK959" t="s">
        <v>140</v>
      </c>
      <c r="AM959" t="s">
        <v>141</v>
      </c>
      <c r="AZ959" t="s">
        <v>2762</v>
      </c>
      <c r="BA959" t="s">
        <v>1208</v>
      </c>
      <c r="BB959" t="s">
        <v>2763</v>
      </c>
      <c r="BC959" t="s">
        <v>2764</v>
      </c>
      <c r="BD959" t="s">
        <v>5656</v>
      </c>
      <c r="BE959" s="15">
        <v>45177</v>
      </c>
      <c r="BG959" t="s">
        <v>145</v>
      </c>
      <c r="BH959">
        <v>0.25</v>
      </c>
      <c r="BI959" t="s">
        <v>139</v>
      </c>
      <c r="BJ959" s="15"/>
      <c r="BK959" t="s">
        <v>146</v>
      </c>
      <c r="BL959">
        <v>6</v>
      </c>
      <c r="BM959" s="16">
        <v>45166.868750000001</v>
      </c>
      <c r="BO959" s="16"/>
      <c r="BP959" t="s">
        <v>147</v>
      </c>
      <c r="BQ959" t="s">
        <v>147</v>
      </c>
      <c r="BS959">
        <v>0.25</v>
      </c>
      <c r="BT959" t="b">
        <v>0</v>
      </c>
      <c r="BV959">
        <v>0.25</v>
      </c>
      <c r="BW959">
        <v>0.125</v>
      </c>
      <c r="BX959" t="s">
        <v>1103</v>
      </c>
      <c r="BY959" t="s">
        <v>8219</v>
      </c>
      <c r="BZ959" t="s">
        <v>8220</v>
      </c>
      <c r="CA959" t="s">
        <v>8319</v>
      </c>
      <c r="CB959" t="s">
        <v>6448</v>
      </c>
      <c r="CD959" t="s">
        <v>8228</v>
      </c>
      <c r="CI959">
        <v>47.737582000000003</v>
      </c>
      <c r="CJ959">
        <v>-102.108508</v>
      </c>
      <c r="CN959" t="s">
        <v>7881</v>
      </c>
      <c r="CO959" t="s">
        <v>1216</v>
      </c>
      <c r="CV959" t="s">
        <v>154</v>
      </c>
      <c r="CW959" t="s">
        <v>8229</v>
      </c>
      <c r="CX959" t="s">
        <v>6653</v>
      </c>
      <c r="DC959" s="15"/>
      <c r="DH959" t="s">
        <v>146</v>
      </c>
    </row>
    <row r="960" spans="1:112" x14ac:dyDescent="0.25">
      <c r="A960" t="s">
        <v>8219</v>
      </c>
      <c r="B960" t="s">
        <v>8220</v>
      </c>
      <c r="C960" t="s">
        <v>8354</v>
      </c>
      <c r="D960" t="s">
        <v>124</v>
      </c>
      <c r="E960" t="s">
        <v>125</v>
      </c>
      <c r="G960" s="15">
        <v>45166</v>
      </c>
      <c r="H960" t="s">
        <v>2964</v>
      </c>
      <c r="I960" t="s">
        <v>1710</v>
      </c>
      <c r="J960" s="15"/>
      <c r="T960" t="s">
        <v>8313</v>
      </c>
      <c r="V960" t="s">
        <v>8318</v>
      </c>
      <c r="AA960" t="s">
        <v>8224</v>
      </c>
      <c r="AB960" t="s">
        <v>8219</v>
      </c>
      <c r="AC960" t="s">
        <v>8224</v>
      </c>
      <c r="AD960" t="s">
        <v>1407</v>
      </c>
      <c r="AE960" t="s">
        <v>1544</v>
      </c>
      <c r="AF960" t="s">
        <v>137</v>
      </c>
      <c r="AG960" t="s">
        <v>138</v>
      </c>
      <c r="AI960" t="s">
        <v>139</v>
      </c>
      <c r="AK960" t="s">
        <v>140</v>
      </c>
      <c r="AM960" t="s">
        <v>141</v>
      </c>
      <c r="AZ960" t="s">
        <v>2762</v>
      </c>
      <c r="BA960" t="s">
        <v>1208</v>
      </c>
      <c r="BB960" t="s">
        <v>2763</v>
      </c>
      <c r="BC960" t="s">
        <v>2764</v>
      </c>
      <c r="BD960" t="s">
        <v>5656</v>
      </c>
      <c r="BE960" s="15">
        <v>45177</v>
      </c>
      <c r="BG960" t="s">
        <v>145</v>
      </c>
      <c r="BH960">
        <v>0.25</v>
      </c>
      <c r="BI960" t="s">
        <v>139</v>
      </c>
      <c r="BJ960" s="15"/>
      <c r="BK960" t="s">
        <v>146</v>
      </c>
      <c r="BL960">
        <v>6</v>
      </c>
      <c r="BM960" s="16">
        <v>45166.868750000001</v>
      </c>
      <c r="BO960" s="16"/>
      <c r="BP960" t="s">
        <v>147</v>
      </c>
      <c r="BQ960" t="s">
        <v>147</v>
      </c>
      <c r="BS960">
        <v>0.25</v>
      </c>
      <c r="BT960" t="b">
        <v>0</v>
      </c>
      <c r="BV960">
        <v>0.25</v>
      </c>
      <c r="BW960">
        <v>0.125</v>
      </c>
      <c r="BX960" t="s">
        <v>1103</v>
      </c>
      <c r="BY960" t="s">
        <v>8219</v>
      </c>
      <c r="BZ960" t="s">
        <v>8220</v>
      </c>
      <c r="CA960" t="s">
        <v>8319</v>
      </c>
      <c r="CB960" t="s">
        <v>6448</v>
      </c>
      <c r="CD960" t="s">
        <v>8228</v>
      </c>
      <c r="CI960">
        <v>47.737582000000003</v>
      </c>
      <c r="CJ960">
        <v>-102.108508</v>
      </c>
      <c r="CN960" t="s">
        <v>7881</v>
      </c>
      <c r="CO960" t="s">
        <v>1216</v>
      </c>
      <c r="CV960" t="s">
        <v>154</v>
      </c>
      <c r="CW960" t="s">
        <v>8229</v>
      </c>
      <c r="CX960" t="s">
        <v>6653</v>
      </c>
      <c r="DC960" s="15"/>
      <c r="DH960" t="s">
        <v>146</v>
      </c>
    </row>
    <row r="961" spans="1:112" x14ac:dyDescent="0.25">
      <c r="A961" t="s">
        <v>8219</v>
      </c>
      <c r="B961" t="s">
        <v>8220</v>
      </c>
      <c r="C961" t="s">
        <v>8355</v>
      </c>
      <c r="D961" t="s">
        <v>124</v>
      </c>
      <c r="E961" t="s">
        <v>125</v>
      </c>
      <c r="G961" s="15">
        <v>45167</v>
      </c>
      <c r="H961" t="s">
        <v>1300</v>
      </c>
      <c r="I961" t="s">
        <v>1710</v>
      </c>
      <c r="J961" s="15"/>
      <c r="T961" t="s">
        <v>8313</v>
      </c>
      <c r="V961" t="s">
        <v>8314</v>
      </c>
      <c r="AA961" t="s">
        <v>8224</v>
      </c>
      <c r="AB961" t="s">
        <v>8219</v>
      </c>
      <c r="AC961" t="s">
        <v>8224</v>
      </c>
      <c r="AD961" t="s">
        <v>1407</v>
      </c>
      <c r="AE961" t="s">
        <v>1544</v>
      </c>
      <c r="AF961" t="s">
        <v>137</v>
      </c>
      <c r="AG961" t="s">
        <v>138</v>
      </c>
      <c r="AI961" t="s">
        <v>139</v>
      </c>
      <c r="AK961" t="s">
        <v>140</v>
      </c>
      <c r="AM961" t="s">
        <v>141</v>
      </c>
      <c r="AZ961" t="s">
        <v>2762</v>
      </c>
      <c r="BA961" t="s">
        <v>1208</v>
      </c>
      <c r="BB961" t="s">
        <v>2763</v>
      </c>
      <c r="BC961" t="s">
        <v>2764</v>
      </c>
      <c r="BD961" t="s">
        <v>5656</v>
      </c>
      <c r="BE961" s="15">
        <v>45176</v>
      </c>
      <c r="BG961" t="s">
        <v>145</v>
      </c>
      <c r="BH961">
        <v>0.25</v>
      </c>
      <c r="BI961" t="s">
        <v>139</v>
      </c>
      <c r="BJ961" s="15"/>
      <c r="BK961" t="s">
        <v>146</v>
      </c>
      <c r="BL961">
        <v>6</v>
      </c>
      <c r="BM961" s="16">
        <v>45167.777083333298</v>
      </c>
      <c r="BO961" s="16"/>
      <c r="BP961" t="s">
        <v>147</v>
      </c>
      <c r="BQ961" t="s">
        <v>147</v>
      </c>
      <c r="BS961">
        <v>0.25</v>
      </c>
      <c r="BT961" t="b">
        <v>0</v>
      </c>
      <c r="BV961">
        <v>0.25</v>
      </c>
      <c r="BW961">
        <v>0.125</v>
      </c>
      <c r="BX961" t="s">
        <v>1103</v>
      </c>
      <c r="BY961" t="s">
        <v>8219</v>
      </c>
      <c r="BZ961" t="s">
        <v>8220</v>
      </c>
      <c r="CA961" t="s">
        <v>8315</v>
      </c>
      <c r="CB961" t="s">
        <v>6448</v>
      </c>
      <c r="CD961" t="s">
        <v>8228</v>
      </c>
      <c r="CI961">
        <v>47.512481999999999</v>
      </c>
      <c r="CJ961">
        <v>-102.12899299999999</v>
      </c>
      <c r="CN961" t="s">
        <v>7881</v>
      </c>
      <c r="CO961" t="s">
        <v>1216</v>
      </c>
      <c r="CV961" t="s">
        <v>154</v>
      </c>
      <c r="CW961" t="s">
        <v>8229</v>
      </c>
      <c r="CX961" t="s">
        <v>3121</v>
      </c>
      <c r="DC961" s="15"/>
      <c r="DH961" t="s">
        <v>146</v>
      </c>
    </row>
    <row r="962" spans="1:112" x14ac:dyDescent="0.25">
      <c r="A962" t="s">
        <v>8219</v>
      </c>
      <c r="B962" t="s">
        <v>8220</v>
      </c>
      <c r="C962" t="s">
        <v>8355</v>
      </c>
      <c r="D962" t="s">
        <v>124</v>
      </c>
      <c r="E962" t="s">
        <v>125</v>
      </c>
      <c r="G962" s="15">
        <v>45167</v>
      </c>
      <c r="H962" t="s">
        <v>1300</v>
      </c>
      <c r="I962" t="s">
        <v>1710</v>
      </c>
      <c r="J962" s="15"/>
      <c r="T962" t="s">
        <v>8313</v>
      </c>
      <c r="V962" t="s">
        <v>8314</v>
      </c>
      <c r="AA962" t="s">
        <v>8224</v>
      </c>
      <c r="AB962" t="s">
        <v>8219</v>
      </c>
      <c r="AC962" t="s">
        <v>8224</v>
      </c>
      <c r="AD962" t="s">
        <v>1407</v>
      </c>
      <c r="AE962" t="s">
        <v>1544</v>
      </c>
      <c r="AF962" t="s">
        <v>137</v>
      </c>
      <c r="AG962" t="s">
        <v>138</v>
      </c>
      <c r="AI962" t="s">
        <v>139</v>
      </c>
      <c r="AK962" t="s">
        <v>140</v>
      </c>
      <c r="AM962" t="s">
        <v>141</v>
      </c>
      <c r="AZ962" t="s">
        <v>2762</v>
      </c>
      <c r="BA962" t="s">
        <v>1208</v>
      </c>
      <c r="BB962" t="s">
        <v>2763</v>
      </c>
      <c r="BC962" t="s">
        <v>2764</v>
      </c>
      <c r="BD962" t="s">
        <v>5656</v>
      </c>
      <c r="BE962" s="15">
        <v>45176</v>
      </c>
      <c r="BG962" t="s">
        <v>145</v>
      </c>
      <c r="BH962">
        <v>0.25</v>
      </c>
      <c r="BI962" t="s">
        <v>139</v>
      </c>
      <c r="BJ962" s="15"/>
      <c r="BK962" t="s">
        <v>146</v>
      </c>
      <c r="BL962">
        <v>6</v>
      </c>
      <c r="BM962" s="16">
        <v>45167.777083333298</v>
      </c>
      <c r="BO962" s="16"/>
      <c r="BP962" t="s">
        <v>147</v>
      </c>
      <c r="BQ962" t="s">
        <v>147</v>
      </c>
      <c r="BS962">
        <v>0.25</v>
      </c>
      <c r="BT962" t="b">
        <v>0</v>
      </c>
      <c r="BV962">
        <v>0.25</v>
      </c>
      <c r="BW962">
        <v>0.125</v>
      </c>
      <c r="BX962" t="s">
        <v>1103</v>
      </c>
      <c r="BY962" t="s">
        <v>8219</v>
      </c>
      <c r="BZ962" t="s">
        <v>8220</v>
      </c>
      <c r="CA962" t="s">
        <v>8315</v>
      </c>
      <c r="CB962" t="s">
        <v>6448</v>
      </c>
      <c r="CD962" t="s">
        <v>8228</v>
      </c>
      <c r="CI962">
        <v>47.512481999999999</v>
      </c>
      <c r="CJ962">
        <v>-102.12899299999999</v>
      </c>
      <c r="CN962" t="s">
        <v>7881</v>
      </c>
      <c r="CO962" t="s">
        <v>1216</v>
      </c>
      <c r="CV962" t="s">
        <v>154</v>
      </c>
      <c r="CW962" t="s">
        <v>8229</v>
      </c>
      <c r="CX962" t="s">
        <v>3121</v>
      </c>
      <c r="DC962" s="15"/>
      <c r="DH962" t="s">
        <v>146</v>
      </c>
    </row>
    <row r="963" spans="1:112" x14ac:dyDescent="0.25">
      <c r="A963" t="s">
        <v>8219</v>
      </c>
      <c r="B963" t="s">
        <v>8220</v>
      </c>
      <c r="C963" t="s">
        <v>8356</v>
      </c>
      <c r="D963" t="s">
        <v>124</v>
      </c>
      <c r="E963" t="s">
        <v>125</v>
      </c>
      <c r="G963" s="15">
        <v>45168</v>
      </c>
      <c r="H963" t="s">
        <v>5093</v>
      </c>
      <c r="I963" t="s">
        <v>1710</v>
      </c>
      <c r="J963" s="15"/>
      <c r="T963" t="s">
        <v>8313</v>
      </c>
      <c r="V963" t="s">
        <v>8325</v>
      </c>
      <c r="AA963" t="s">
        <v>8224</v>
      </c>
      <c r="AB963" t="s">
        <v>8219</v>
      </c>
      <c r="AC963" t="s">
        <v>8224</v>
      </c>
      <c r="AD963" t="s">
        <v>1407</v>
      </c>
      <c r="AE963" t="s">
        <v>1544</v>
      </c>
      <c r="AF963" t="s">
        <v>137</v>
      </c>
      <c r="AG963" t="s">
        <v>138</v>
      </c>
      <c r="AI963" t="s">
        <v>139</v>
      </c>
      <c r="AK963" t="s">
        <v>140</v>
      </c>
      <c r="AM963" t="s">
        <v>141</v>
      </c>
      <c r="AZ963" t="s">
        <v>2762</v>
      </c>
      <c r="BA963" t="s">
        <v>1208</v>
      </c>
      <c r="BB963" t="s">
        <v>2763</v>
      </c>
      <c r="BC963" t="s">
        <v>2764</v>
      </c>
      <c r="BD963" t="s">
        <v>5656</v>
      </c>
      <c r="BE963" s="15">
        <v>45177</v>
      </c>
      <c r="BG963" t="s">
        <v>145</v>
      </c>
      <c r="BH963">
        <v>0.25</v>
      </c>
      <c r="BI963" t="s">
        <v>139</v>
      </c>
      <c r="BJ963" s="15"/>
      <c r="BK963" t="s">
        <v>146</v>
      </c>
      <c r="BL963">
        <v>6</v>
      </c>
      <c r="BM963" s="16">
        <v>45168.702083333301</v>
      </c>
      <c r="BO963" s="16"/>
      <c r="BP963" t="s">
        <v>147</v>
      </c>
      <c r="BQ963" t="s">
        <v>147</v>
      </c>
      <c r="BS963">
        <v>0.25</v>
      </c>
      <c r="BT963" t="b">
        <v>0</v>
      </c>
      <c r="BV963">
        <v>0.25</v>
      </c>
      <c r="BW963">
        <v>0.125</v>
      </c>
      <c r="BX963" t="s">
        <v>1103</v>
      </c>
      <c r="BY963" t="s">
        <v>8219</v>
      </c>
      <c r="BZ963" t="s">
        <v>8220</v>
      </c>
      <c r="CA963" t="s">
        <v>8326</v>
      </c>
      <c r="CB963" t="s">
        <v>6448</v>
      </c>
      <c r="CD963" t="s">
        <v>8275</v>
      </c>
      <c r="CI963">
        <v>47.596698000000004</v>
      </c>
      <c r="CJ963">
        <v>-102.51118200000001</v>
      </c>
      <c r="CN963" t="s">
        <v>7881</v>
      </c>
      <c r="CO963" t="s">
        <v>1216</v>
      </c>
      <c r="CV963" t="s">
        <v>154</v>
      </c>
      <c r="CW963" t="s">
        <v>8229</v>
      </c>
      <c r="CX963" t="s">
        <v>167</v>
      </c>
      <c r="DC963" s="15"/>
      <c r="DH963" t="s">
        <v>146</v>
      </c>
    </row>
    <row r="964" spans="1:112" x14ac:dyDescent="0.25">
      <c r="A964" t="s">
        <v>8219</v>
      </c>
      <c r="B964" t="s">
        <v>8220</v>
      </c>
      <c r="C964" t="s">
        <v>8356</v>
      </c>
      <c r="D964" t="s">
        <v>124</v>
      </c>
      <c r="E964" t="s">
        <v>125</v>
      </c>
      <c r="G964" s="15">
        <v>45168</v>
      </c>
      <c r="H964" t="s">
        <v>5093</v>
      </c>
      <c r="I964" t="s">
        <v>1710</v>
      </c>
      <c r="J964" s="15"/>
      <c r="T964" t="s">
        <v>8313</v>
      </c>
      <c r="V964" t="s">
        <v>8325</v>
      </c>
      <c r="AA964" t="s">
        <v>8224</v>
      </c>
      <c r="AB964" t="s">
        <v>8219</v>
      </c>
      <c r="AC964" t="s">
        <v>8224</v>
      </c>
      <c r="AD964" t="s">
        <v>1407</v>
      </c>
      <c r="AE964" t="s">
        <v>1544</v>
      </c>
      <c r="AF964" t="s">
        <v>137</v>
      </c>
      <c r="AG964" t="s">
        <v>138</v>
      </c>
      <c r="AI964" t="s">
        <v>139</v>
      </c>
      <c r="AK964" t="s">
        <v>140</v>
      </c>
      <c r="AM964" t="s">
        <v>141</v>
      </c>
      <c r="AZ964" t="s">
        <v>2762</v>
      </c>
      <c r="BA964" t="s">
        <v>1208</v>
      </c>
      <c r="BB964" t="s">
        <v>2763</v>
      </c>
      <c r="BC964" t="s">
        <v>2764</v>
      </c>
      <c r="BD964" t="s">
        <v>5656</v>
      </c>
      <c r="BE964" s="15">
        <v>45177</v>
      </c>
      <c r="BG964" t="s">
        <v>145</v>
      </c>
      <c r="BH964">
        <v>0.25</v>
      </c>
      <c r="BI964" t="s">
        <v>139</v>
      </c>
      <c r="BJ964" s="15"/>
      <c r="BK964" t="s">
        <v>146</v>
      </c>
      <c r="BL964">
        <v>6</v>
      </c>
      <c r="BM964" s="16">
        <v>45168.702083333301</v>
      </c>
      <c r="BO964" s="16"/>
      <c r="BP964" t="s">
        <v>147</v>
      </c>
      <c r="BQ964" t="s">
        <v>147</v>
      </c>
      <c r="BS964">
        <v>0.25</v>
      </c>
      <c r="BT964" t="b">
        <v>0</v>
      </c>
      <c r="BV964">
        <v>0.25</v>
      </c>
      <c r="BW964">
        <v>0.125</v>
      </c>
      <c r="BX964" t="s">
        <v>1103</v>
      </c>
      <c r="BY964" t="s">
        <v>8219</v>
      </c>
      <c r="BZ964" t="s">
        <v>8220</v>
      </c>
      <c r="CA964" t="s">
        <v>8326</v>
      </c>
      <c r="CB964" t="s">
        <v>6448</v>
      </c>
      <c r="CD964" t="s">
        <v>8275</v>
      </c>
      <c r="CI964">
        <v>47.596698000000004</v>
      </c>
      <c r="CJ964">
        <v>-102.51118200000001</v>
      </c>
      <c r="CN964" t="s">
        <v>7881</v>
      </c>
      <c r="CO964" t="s">
        <v>1216</v>
      </c>
      <c r="CV964" t="s">
        <v>154</v>
      </c>
      <c r="CW964" t="s">
        <v>8229</v>
      </c>
      <c r="CX964" t="s">
        <v>167</v>
      </c>
      <c r="DC964" s="15"/>
      <c r="DH964" t="s">
        <v>146</v>
      </c>
    </row>
    <row r="965" spans="1:112" x14ac:dyDescent="0.25">
      <c r="A965" t="s">
        <v>8219</v>
      </c>
      <c r="B965" t="s">
        <v>8220</v>
      </c>
      <c r="C965" t="s">
        <v>8357</v>
      </c>
      <c r="D965" t="s">
        <v>124</v>
      </c>
      <c r="E965" t="s">
        <v>125</v>
      </c>
      <c r="G965" s="15">
        <v>45168</v>
      </c>
      <c r="H965" t="s">
        <v>661</v>
      </c>
      <c r="I965" t="s">
        <v>1710</v>
      </c>
      <c r="J965" s="15"/>
      <c r="T965" t="s">
        <v>8313</v>
      </c>
      <c r="V965" t="s">
        <v>8273</v>
      </c>
      <c r="AA965" t="s">
        <v>8224</v>
      </c>
      <c r="AB965" t="s">
        <v>8219</v>
      </c>
      <c r="AC965" t="s">
        <v>8224</v>
      </c>
      <c r="AD965" t="s">
        <v>1407</v>
      </c>
      <c r="AE965" t="s">
        <v>1544</v>
      </c>
      <c r="AF965" t="s">
        <v>137</v>
      </c>
      <c r="AG965" t="s">
        <v>138</v>
      </c>
      <c r="AI965" t="s">
        <v>139</v>
      </c>
      <c r="AK965" t="s">
        <v>140</v>
      </c>
      <c r="AM965" t="s">
        <v>141</v>
      </c>
      <c r="AZ965" t="s">
        <v>2762</v>
      </c>
      <c r="BA965" t="s">
        <v>1208</v>
      </c>
      <c r="BB965" t="s">
        <v>2763</v>
      </c>
      <c r="BC965" t="s">
        <v>2764</v>
      </c>
      <c r="BD965" t="s">
        <v>5656</v>
      </c>
      <c r="BE965" s="15">
        <v>45177</v>
      </c>
      <c r="BG965" t="s">
        <v>145</v>
      </c>
      <c r="BH965">
        <v>0.25</v>
      </c>
      <c r="BI965" t="s">
        <v>139</v>
      </c>
      <c r="BJ965" s="15"/>
      <c r="BK965" t="s">
        <v>146</v>
      </c>
      <c r="BL965">
        <v>6</v>
      </c>
      <c r="BM965" s="16">
        <v>45168.752083333296</v>
      </c>
      <c r="BO965" s="16"/>
      <c r="BP965" t="s">
        <v>147</v>
      </c>
      <c r="BQ965" t="s">
        <v>147</v>
      </c>
      <c r="BS965">
        <v>0.25</v>
      </c>
      <c r="BT965" t="b">
        <v>0</v>
      </c>
      <c r="BV965">
        <v>0.25</v>
      </c>
      <c r="BW965">
        <v>0.125</v>
      </c>
      <c r="BX965" t="s">
        <v>1103</v>
      </c>
      <c r="BY965" t="s">
        <v>8219</v>
      </c>
      <c r="BZ965" t="s">
        <v>8220</v>
      </c>
      <c r="CA965" t="s">
        <v>8274</v>
      </c>
      <c r="CB965" t="s">
        <v>6448</v>
      </c>
      <c r="CD965" t="s">
        <v>8275</v>
      </c>
      <c r="CI965">
        <v>47.640833333300002</v>
      </c>
      <c r="CJ965">
        <v>-102.51111111110001</v>
      </c>
      <c r="CN965" t="s">
        <v>1971</v>
      </c>
      <c r="CO965" t="s">
        <v>8075</v>
      </c>
      <c r="CV965" t="s">
        <v>154</v>
      </c>
      <c r="CW965" t="s">
        <v>8229</v>
      </c>
      <c r="CX965" t="s">
        <v>167</v>
      </c>
      <c r="DC965" s="15"/>
      <c r="DH965" t="s">
        <v>146</v>
      </c>
    </row>
    <row r="966" spans="1:112" x14ac:dyDescent="0.25">
      <c r="A966" t="s">
        <v>8219</v>
      </c>
      <c r="B966" t="s">
        <v>8220</v>
      </c>
      <c r="C966" t="s">
        <v>8357</v>
      </c>
      <c r="D966" t="s">
        <v>124</v>
      </c>
      <c r="E966" t="s">
        <v>125</v>
      </c>
      <c r="G966" s="15">
        <v>45168</v>
      </c>
      <c r="H966" t="s">
        <v>661</v>
      </c>
      <c r="I966" t="s">
        <v>1710</v>
      </c>
      <c r="J966" s="15"/>
      <c r="T966" t="s">
        <v>8313</v>
      </c>
      <c r="V966" t="s">
        <v>8273</v>
      </c>
      <c r="AA966" t="s">
        <v>8224</v>
      </c>
      <c r="AB966" t="s">
        <v>8219</v>
      </c>
      <c r="AC966" t="s">
        <v>8224</v>
      </c>
      <c r="AD966" t="s">
        <v>1407</v>
      </c>
      <c r="AE966" t="s">
        <v>1544</v>
      </c>
      <c r="AF966" t="s">
        <v>137</v>
      </c>
      <c r="AG966" t="s">
        <v>138</v>
      </c>
      <c r="AI966" t="s">
        <v>139</v>
      </c>
      <c r="AK966" t="s">
        <v>140</v>
      </c>
      <c r="AM966" t="s">
        <v>141</v>
      </c>
      <c r="AZ966" t="s">
        <v>2762</v>
      </c>
      <c r="BA966" t="s">
        <v>1208</v>
      </c>
      <c r="BB966" t="s">
        <v>2763</v>
      </c>
      <c r="BC966" t="s">
        <v>2764</v>
      </c>
      <c r="BD966" t="s">
        <v>5656</v>
      </c>
      <c r="BE966" s="15">
        <v>45177</v>
      </c>
      <c r="BG966" t="s">
        <v>145</v>
      </c>
      <c r="BH966">
        <v>0.25</v>
      </c>
      <c r="BI966" t="s">
        <v>139</v>
      </c>
      <c r="BJ966" s="15"/>
      <c r="BK966" t="s">
        <v>146</v>
      </c>
      <c r="BL966">
        <v>6</v>
      </c>
      <c r="BM966" s="16">
        <v>45168.752083333296</v>
      </c>
      <c r="BO966" s="16"/>
      <c r="BP966" t="s">
        <v>147</v>
      </c>
      <c r="BQ966" t="s">
        <v>147</v>
      </c>
      <c r="BS966">
        <v>0.25</v>
      </c>
      <c r="BT966" t="b">
        <v>0</v>
      </c>
      <c r="BV966">
        <v>0.25</v>
      </c>
      <c r="BW966">
        <v>0.125</v>
      </c>
      <c r="BX966" t="s">
        <v>1103</v>
      </c>
      <c r="BY966" t="s">
        <v>8219</v>
      </c>
      <c r="BZ966" t="s">
        <v>8220</v>
      </c>
      <c r="CA966" t="s">
        <v>8274</v>
      </c>
      <c r="CB966" t="s">
        <v>6448</v>
      </c>
      <c r="CD966" t="s">
        <v>8275</v>
      </c>
      <c r="CI966">
        <v>47.640833333300002</v>
      </c>
      <c r="CJ966">
        <v>-102.51111111110001</v>
      </c>
      <c r="CN966" t="s">
        <v>1971</v>
      </c>
      <c r="CO966" t="s">
        <v>8075</v>
      </c>
      <c r="CV966" t="s">
        <v>154</v>
      </c>
      <c r="CW966" t="s">
        <v>8229</v>
      </c>
      <c r="CX966" t="s">
        <v>167</v>
      </c>
      <c r="DC966" s="15"/>
      <c r="DH966" t="s">
        <v>146</v>
      </c>
    </row>
    <row r="967" spans="1:112" x14ac:dyDescent="0.25">
      <c r="A967" t="s">
        <v>8219</v>
      </c>
      <c r="B967" t="s">
        <v>8220</v>
      </c>
      <c r="C967" t="s">
        <v>8358</v>
      </c>
      <c r="D967" t="s">
        <v>124</v>
      </c>
      <c r="E967" t="s">
        <v>125</v>
      </c>
      <c r="G967" s="15">
        <v>45168</v>
      </c>
      <c r="H967" t="s">
        <v>6745</v>
      </c>
      <c r="I967" t="s">
        <v>1710</v>
      </c>
      <c r="J967" s="15"/>
      <c r="T967" t="s">
        <v>8313</v>
      </c>
      <c r="V967" t="s">
        <v>8264</v>
      </c>
      <c r="AA967" t="s">
        <v>8224</v>
      </c>
      <c r="AB967" t="s">
        <v>8219</v>
      </c>
      <c r="AC967" t="s">
        <v>8224</v>
      </c>
      <c r="AD967" t="s">
        <v>1407</v>
      </c>
      <c r="AE967" t="s">
        <v>1544</v>
      </c>
      <c r="AF967" t="s">
        <v>137</v>
      </c>
      <c r="AG967" t="s">
        <v>138</v>
      </c>
      <c r="AI967" t="s">
        <v>139</v>
      </c>
      <c r="AK967" t="s">
        <v>140</v>
      </c>
      <c r="AM967" t="s">
        <v>141</v>
      </c>
      <c r="AZ967" t="s">
        <v>2762</v>
      </c>
      <c r="BA967" t="s">
        <v>1208</v>
      </c>
      <c r="BB967" t="s">
        <v>2763</v>
      </c>
      <c r="BC967" t="s">
        <v>2764</v>
      </c>
      <c r="BD967" t="s">
        <v>5656</v>
      </c>
      <c r="BE967" s="15">
        <v>45177</v>
      </c>
      <c r="BG967" t="s">
        <v>145</v>
      </c>
      <c r="BH967">
        <v>0.25</v>
      </c>
      <c r="BI967" t="s">
        <v>139</v>
      </c>
      <c r="BJ967" s="15"/>
      <c r="BK967" t="s">
        <v>146</v>
      </c>
      <c r="BL967">
        <v>6</v>
      </c>
      <c r="BM967" s="16">
        <v>45168.8347222222</v>
      </c>
      <c r="BO967" s="16"/>
      <c r="BP967" t="s">
        <v>147</v>
      </c>
      <c r="BQ967" t="s">
        <v>147</v>
      </c>
      <c r="BS967">
        <v>0.25</v>
      </c>
      <c r="BT967" t="b">
        <v>0</v>
      </c>
      <c r="BV967">
        <v>0.25</v>
      </c>
      <c r="BW967">
        <v>0.125</v>
      </c>
      <c r="BX967" t="s">
        <v>1103</v>
      </c>
      <c r="BY967" t="s">
        <v>8219</v>
      </c>
      <c r="BZ967" t="s">
        <v>8220</v>
      </c>
      <c r="CA967" t="s">
        <v>8265</v>
      </c>
      <c r="CB967" t="s">
        <v>6448</v>
      </c>
      <c r="CD967" t="s">
        <v>8228</v>
      </c>
      <c r="CI967">
        <v>47.787222219999997</v>
      </c>
      <c r="CJ967">
        <v>-102.768056</v>
      </c>
      <c r="CN967" t="s">
        <v>1971</v>
      </c>
      <c r="CO967" t="s">
        <v>8075</v>
      </c>
      <c r="CV967" t="s">
        <v>154</v>
      </c>
      <c r="CW967" t="s">
        <v>8229</v>
      </c>
      <c r="CX967" t="s">
        <v>3639</v>
      </c>
      <c r="DC967" s="15"/>
      <c r="DH967" t="s">
        <v>146</v>
      </c>
    </row>
    <row r="968" spans="1:112" x14ac:dyDescent="0.25">
      <c r="A968" t="s">
        <v>8219</v>
      </c>
      <c r="B968" t="s">
        <v>8220</v>
      </c>
      <c r="C968" t="s">
        <v>8358</v>
      </c>
      <c r="D968" t="s">
        <v>124</v>
      </c>
      <c r="E968" t="s">
        <v>125</v>
      </c>
      <c r="G968" s="15">
        <v>45168</v>
      </c>
      <c r="H968" t="s">
        <v>6745</v>
      </c>
      <c r="I968" t="s">
        <v>1710</v>
      </c>
      <c r="J968" s="15"/>
      <c r="T968" t="s">
        <v>8313</v>
      </c>
      <c r="V968" t="s">
        <v>8264</v>
      </c>
      <c r="AA968" t="s">
        <v>8224</v>
      </c>
      <c r="AB968" t="s">
        <v>8219</v>
      </c>
      <c r="AC968" t="s">
        <v>8224</v>
      </c>
      <c r="AD968" t="s">
        <v>1407</v>
      </c>
      <c r="AE968" t="s">
        <v>1544</v>
      </c>
      <c r="AF968" t="s">
        <v>137</v>
      </c>
      <c r="AG968" t="s">
        <v>138</v>
      </c>
      <c r="AI968" t="s">
        <v>139</v>
      </c>
      <c r="AK968" t="s">
        <v>140</v>
      </c>
      <c r="AM968" t="s">
        <v>141</v>
      </c>
      <c r="AZ968" t="s">
        <v>2762</v>
      </c>
      <c r="BA968" t="s">
        <v>1208</v>
      </c>
      <c r="BB968" t="s">
        <v>2763</v>
      </c>
      <c r="BC968" t="s">
        <v>2764</v>
      </c>
      <c r="BD968" t="s">
        <v>5656</v>
      </c>
      <c r="BE968" s="15">
        <v>45177</v>
      </c>
      <c r="BG968" t="s">
        <v>145</v>
      </c>
      <c r="BH968">
        <v>0.25</v>
      </c>
      <c r="BI968" t="s">
        <v>139</v>
      </c>
      <c r="BJ968" s="15"/>
      <c r="BK968" t="s">
        <v>146</v>
      </c>
      <c r="BL968">
        <v>6</v>
      </c>
      <c r="BM968" s="16">
        <v>45168.8347222222</v>
      </c>
      <c r="BO968" s="16"/>
      <c r="BP968" t="s">
        <v>147</v>
      </c>
      <c r="BQ968" t="s">
        <v>147</v>
      </c>
      <c r="BS968">
        <v>0.25</v>
      </c>
      <c r="BT968" t="b">
        <v>0</v>
      </c>
      <c r="BV968">
        <v>0.25</v>
      </c>
      <c r="BW968">
        <v>0.125</v>
      </c>
      <c r="BX968" t="s">
        <v>1103</v>
      </c>
      <c r="BY968" t="s">
        <v>8219</v>
      </c>
      <c r="BZ968" t="s">
        <v>8220</v>
      </c>
      <c r="CA968" t="s">
        <v>8265</v>
      </c>
      <c r="CB968" t="s">
        <v>6448</v>
      </c>
      <c r="CD968" t="s">
        <v>8228</v>
      </c>
      <c r="CI968">
        <v>47.787222219999997</v>
      </c>
      <c r="CJ968">
        <v>-102.768056</v>
      </c>
      <c r="CN968" t="s">
        <v>1971</v>
      </c>
      <c r="CO968" t="s">
        <v>8075</v>
      </c>
      <c r="CV968" t="s">
        <v>154</v>
      </c>
      <c r="CW968" t="s">
        <v>8229</v>
      </c>
      <c r="CX968" t="s">
        <v>3639</v>
      </c>
      <c r="DC968" s="15"/>
      <c r="DH968" t="s">
        <v>146</v>
      </c>
    </row>
    <row r="969" spans="1:112" x14ac:dyDescent="0.25">
      <c r="A969" t="s">
        <v>8219</v>
      </c>
      <c r="B969" t="s">
        <v>8220</v>
      </c>
      <c r="C969" t="s">
        <v>8359</v>
      </c>
      <c r="D969" t="s">
        <v>124</v>
      </c>
      <c r="E969" t="s">
        <v>125</v>
      </c>
      <c r="G969" s="15">
        <v>45169</v>
      </c>
      <c r="H969" t="s">
        <v>5505</v>
      </c>
      <c r="I969" t="s">
        <v>1710</v>
      </c>
      <c r="J969" s="15"/>
      <c r="T969" t="s">
        <v>8313</v>
      </c>
      <c r="V969" t="s">
        <v>8261</v>
      </c>
      <c r="AA969" t="s">
        <v>8224</v>
      </c>
      <c r="AB969" t="s">
        <v>8219</v>
      </c>
      <c r="AC969" t="s">
        <v>8224</v>
      </c>
      <c r="AD969" t="s">
        <v>1407</v>
      </c>
      <c r="AE969" t="s">
        <v>1544</v>
      </c>
      <c r="AF969" t="s">
        <v>137</v>
      </c>
      <c r="AG969" t="s">
        <v>138</v>
      </c>
      <c r="AI969" t="s">
        <v>139</v>
      </c>
      <c r="AK969" t="s">
        <v>140</v>
      </c>
      <c r="AM969" t="s">
        <v>141</v>
      </c>
      <c r="AZ969" t="s">
        <v>2762</v>
      </c>
      <c r="BA969" t="s">
        <v>1208</v>
      </c>
      <c r="BB969" t="s">
        <v>2763</v>
      </c>
      <c r="BC969" t="s">
        <v>2764</v>
      </c>
      <c r="BD969" t="s">
        <v>5656</v>
      </c>
      <c r="BE969" s="15">
        <v>45176</v>
      </c>
      <c r="BG969" t="s">
        <v>145</v>
      </c>
      <c r="BH969">
        <v>0.25</v>
      </c>
      <c r="BI969" t="s">
        <v>139</v>
      </c>
      <c r="BJ969" s="15"/>
      <c r="BK969" t="s">
        <v>146</v>
      </c>
      <c r="BL969">
        <v>6</v>
      </c>
      <c r="BM969" s="16">
        <v>45169.761111111096</v>
      </c>
      <c r="BO969" s="16"/>
      <c r="BP969" t="s">
        <v>147</v>
      </c>
      <c r="BQ969" t="s">
        <v>147</v>
      </c>
      <c r="BS969">
        <v>0.25</v>
      </c>
      <c r="BT969" t="b">
        <v>0</v>
      </c>
      <c r="BV969">
        <v>0.25</v>
      </c>
      <c r="BW969">
        <v>0.125</v>
      </c>
      <c r="BX969" t="s">
        <v>1103</v>
      </c>
      <c r="BY969" t="s">
        <v>8219</v>
      </c>
      <c r="BZ969" t="s">
        <v>8220</v>
      </c>
      <c r="CA969" t="s">
        <v>8262</v>
      </c>
      <c r="CB969" t="s">
        <v>6448</v>
      </c>
      <c r="CD969" t="s">
        <v>8228</v>
      </c>
      <c r="CI969">
        <v>48.053055559999997</v>
      </c>
      <c r="CJ969">
        <v>-102.13611111</v>
      </c>
      <c r="CN969" t="s">
        <v>1971</v>
      </c>
      <c r="CO969" t="s">
        <v>8075</v>
      </c>
      <c r="CV969" t="s">
        <v>154</v>
      </c>
      <c r="CW969" t="s">
        <v>8229</v>
      </c>
      <c r="CX969" t="s">
        <v>3067</v>
      </c>
      <c r="DC969" s="15"/>
      <c r="DH969" t="s">
        <v>146</v>
      </c>
    </row>
    <row r="970" spans="1:112" x14ac:dyDescent="0.25">
      <c r="A970" t="s">
        <v>8219</v>
      </c>
      <c r="B970" t="s">
        <v>8220</v>
      </c>
      <c r="C970" t="s">
        <v>8359</v>
      </c>
      <c r="D970" t="s">
        <v>124</v>
      </c>
      <c r="E970" t="s">
        <v>125</v>
      </c>
      <c r="G970" s="15">
        <v>45169</v>
      </c>
      <c r="H970" t="s">
        <v>5505</v>
      </c>
      <c r="I970" t="s">
        <v>1710</v>
      </c>
      <c r="J970" s="15"/>
      <c r="T970" t="s">
        <v>8313</v>
      </c>
      <c r="V970" t="s">
        <v>8261</v>
      </c>
      <c r="AA970" t="s">
        <v>8224</v>
      </c>
      <c r="AB970" t="s">
        <v>8219</v>
      </c>
      <c r="AC970" t="s">
        <v>8224</v>
      </c>
      <c r="AD970" t="s">
        <v>1407</v>
      </c>
      <c r="AE970" t="s">
        <v>1544</v>
      </c>
      <c r="AF970" t="s">
        <v>137</v>
      </c>
      <c r="AG970" t="s">
        <v>138</v>
      </c>
      <c r="AI970" t="s">
        <v>139</v>
      </c>
      <c r="AK970" t="s">
        <v>140</v>
      </c>
      <c r="AM970" t="s">
        <v>141</v>
      </c>
      <c r="AZ970" t="s">
        <v>2762</v>
      </c>
      <c r="BA970" t="s">
        <v>1208</v>
      </c>
      <c r="BB970" t="s">
        <v>2763</v>
      </c>
      <c r="BC970" t="s">
        <v>2764</v>
      </c>
      <c r="BD970" t="s">
        <v>5656</v>
      </c>
      <c r="BE970" s="15">
        <v>45176</v>
      </c>
      <c r="BG970" t="s">
        <v>145</v>
      </c>
      <c r="BH970">
        <v>0.25</v>
      </c>
      <c r="BI970" t="s">
        <v>139</v>
      </c>
      <c r="BJ970" s="15"/>
      <c r="BK970" t="s">
        <v>146</v>
      </c>
      <c r="BL970">
        <v>6</v>
      </c>
      <c r="BM970" s="16">
        <v>45169.761111111096</v>
      </c>
      <c r="BO970" s="16"/>
      <c r="BP970" t="s">
        <v>147</v>
      </c>
      <c r="BQ970" t="s">
        <v>147</v>
      </c>
      <c r="BS970">
        <v>0.25</v>
      </c>
      <c r="BT970" t="b">
        <v>0</v>
      </c>
      <c r="BV970">
        <v>0.25</v>
      </c>
      <c r="BW970">
        <v>0.125</v>
      </c>
      <c r="BX970" t="s">
        <v>1103</v>
      </c>
      <c r="BY970" t="s">
        <v>8219</v>
      </c>
      <c r="BZ970" t="s">
        <v>8220</v>
      </c>
      <c r="CA970" t="s">
        <v>8262</v>
      </c>
      <c r="CB970" t="s">
        <v>6448</v>
      </c>
      <c r="CD970" t="s">
        <v>8228</v>
      </c>
      <c r="CI970">
        <v>48.053055559999997</v>
      </c>
      <c r="CJ970">
        <v>-102.13611111</v>
      </c>
      <c r="CN970" t="s">
        <v>1971</v>
      </c>
      <c r="CO970" t="s">
        <v>8075</v>
      </c>
      <c r="CV970" t="s">
        <v>154</v>
      </c>
      <c r="CW970" t="s">
        <v>8229</v>
      </c>
      <c r="CX970" t="s">
        <v>3067</v>
      </c>
      <c r="DC970" s="15"/>
      <c r="DH970" t="s">
        <v>146</v>
      </c>
    </row>
    <row r="971" spans="1:112" x14ac:dyDescent="0.25">
      <c r="A971" t="s">
        <v>8219</v>
      </c>
      <c r="B971" t="s">
        <v>8220</v>
      </c>
      <c r="C971" t="s">
        <v>8360</v>
      </c>
      <c r="D971" t="s">
        <v>124</v>
      </c>
      <c r="E971" t="s">
        <v>125</v>
      </c>
      <c r="G971" s="15">
        <v>45236</v>
      </c>
      <c r="H971" t="s">
        <v>8317</v>
      </c>
      <c r="I971" t="s">
        <v>1710</v>
      </c>
      <c r="J971" s="15"/>
      <c r="T971" t="s">
        <v>8313</v>
      </c>
      <c r="V971" t="s">
        <v>8318</v>
      </c>
      <c r="AA971" t="s">
        <v>8224</v>
      </c>
      <c r="AB971" t="s">
        <v>8219</v>
      </c>
      <c r="AC971" t="s">
        <v>8224</v>
      </c>
      <c r="AD971" t="s">
        <v>1407</v>
      </c>
      <c r="AE971" t="s">
        <v>1544</v>
      </c>
      <c r="AF971" t="s">
        <v>137</v>
      </c>
      <c r="AG971" t="s">
        <v>138</v>
      </c>
      <c r="AI971" t="s">
        <v>139</v>
      </c>
      <c r="AK971" t="s">
        <v>140</v>
      </c>
      <c r="AM971" t="s">
        <v>141</v>
      </c>
      <c r="AZ971" t="s">
        <v>2762</v>
      </c>
      <c r="BA971" t="s">
        <v>1208</v>
      </c>
      <c r="BB971" t="s">
        <v>2763</v>
      </c>
      <c r="BC971" t="s">
        <v>2764</v>
      </c>
      <c r="BD971" t="s">
        <v>5656</v>
      </c>
      <c r="BE971" s="15">
        <v>45245</v>
      </c>
      <c r="BG971" t="s">
        <v>145</v>
      </c>
      <c r="BH971">
        <v>0.25</v>
      </c>
      <c r="BI971" t="s">
        <v>139</v>
      </c>
      <c r="BJ971" s="15"/>
      <c r="BK971" t="s">
        <v>146</v>
      </c>
      <c r="BL971">
        <v>6</v>
      </c>
      <c r="BM971" s="16">
        <v>45236.795833333301</v>
      </c>
      <c r="BO971" s="16"/>
      <c r="BP971" t="s">
        <v>147</v>
      </c>
      <c r="BQ971" t="s">
        <v>147</v>
      </c>
      <c r="BS971">
        <v>0.25</v>
      </c>
      <c r="BT971" t="b">
        <v>0</v>
      </c>
      <c r="BV971">
        <v>0.25</v>
      </c>
      <c r="BW971">
        <v>0.125</v>
      </c>
      <c r="BX971" t="s">
        <v>1103</v>
      </c>
      <c r="BY971" t="s">
        <v>8219</v>
      </c>
      <c r="BZ971" t="s">
        <v>8220</v>
      </c>
      <c r="CA971" t="s">
        <v>8319</v>
      </c>
      <c r="CB971" t="s">
        <v>6448</v>
      </c>
      <c r="CD971" t="s">
        <v>8228</v>
      </c>
      <c r="CI971">
        <v>47.737582000000003</v>
      </c>
      <c r="CJ971">
        <v>-102.108508</v>
      </c>
      <c r="CN971" t="s">
        <v>7881</v>
      </c>
      <c r="CO971" t="s">
        <v>1216</v>
      </c>
      <c r="CV971" t="s">
        <v>154</v>
      </c>
      <c r="CW971" t="s">
        <v>8229</v>
      </c>
      <c r="CX971" t="s">
        <v>6653</v>
      </c>
      <c r="DC971" s="15"/>
      <c r="DH971" t="s">
        <v>146</v>
      </c>
    </row>
    <row r="972" spans="1:112" x14ac:dyDescent="0.25">
      <c r="A972" t="s">
        <v>8219</v>
      </c>
      <c r="B972" t="s">
        <v>8220</v>
      </c>
      <c r="C972" t="s">
        <v>8360</v>
      </c>
      <c r="D972" t="s">
        <v>124</v>
      </c>
      <c r="E972" t="s">
        <v>125</v>
      </c>
      <c r="G972" s="15">
        <v>45236</v>
      </c>
      <c r="H972" t="s">
        <v>8317</v>
      </c>
      <c r="I972" t="s">
        <v>1710</v>
      </c>
      <c r="J972" s="15"/>
      <c r="T972" t="s">
        <v>8313</v>
      </c>
      <c r="V972" t="s">
        <v>8318</v>
      </c>
      <c r="AA972" t="s">
        <v>8224</v>
      </c>
      <c r="AB972" t="s">
        <v>8219</v>
      </c>
      <c r="AC972" t="s">
        <v>8224</v>
      </c>
      <c r="AD972" t="s">
        <v>1407</v>
      </c>
      <c r="AE972" t="s">
        <v>1544</v>
      </c>
      <c r="AF972" t="s">
        <v>137</v>
      </c>
      <c r="AG972" t="s">
        <v>138</v>
      </c>
      <c r="AI972" t="s">
        <v>139</v>
      </c>
      <c r="AK972" t="s">
        <v>140</v>
      </c>
      <c r="AM972" t="s">
        <v>141</v>
      </c>
      <c r="AZ972" t="s">
        <v>2762</v>
      </c>
      <c r="BA972" t="s">
        <v>1208</v>
      </c>
      <c r="BB972" t="s">
        <v>2763</v>
      </c>
      <c r="BC972" t="s">
        <v>2764</v>
      </c>
      <c r="BD972" t="s">
        <v>5656</v>
      </c>
      <c r="BE972" s="15">
        <v>45245</v>
      </c>
      <c r="BG972" t="s">
        <v>145</v>
      </c>
      <c r="BH972">
        <v>0.25</v>
      </c>
      <c r="BI972" t="s">
        <v>139</v>
      </c>
      <c r="BJ972" s="15"/>
      <c r="BK972" t="s">
        <v>146</v>
      </c>
      <c r="BL972">
        <v>6</v>
      </c>
      <c r="BM972" s="16">
        <v>45236.795833333301</v>
      </c>
      <c r="BO972" s="16"/>
      <c r="BP972" t="s">
        <v>147</v>
      </c>
      <c r="BQ972" t="s">
        <v>147</v>
      </c>
      <c r="BS972">
        <v>0.25</v>
      </c>
      <c r="BT972" t="b">
        <v>0</v>
      </c>
      <c r="BV972">
        <v>0.25</v>
      </c>
      <c r="BW972">
        <v>0.125</v>
      </c>
      <c r="BX972" t="s">
        <v>1103</v>
      </c>
      <c r="BY972" t="s">
        <v>8219</v>
      </c>
      <c r="BZ972" t="s">
        <v>8220</v>
      </c>
      <c r="CA972" t="s">
        <v>8319</v>
      </c>
      <c r="CB972" t="s">
        <v>6448</v>
      </c>
      <c r="CD972" t="s">
        <v>8228</v>
      </c>
      <c r="CI972">
        <v>47.737582000000003</v>
      </c>
      <c r="CJ972">
        <v>-102.108508</v>
      </c>
      <c r="CN972" t="s">
        <v>7881</v>
      </c>
      <c r="CO972" t="s">
        <v>1216</v>
      </c>
      <c r="CV972" t="s">
        <v>154</v>
      </c>
      <c r="CW972" t="s">
        <v>8229</v>
      </c>
      <c r="CX972" t="s">
        <v>6653</v>
      </c>
      <c r="DC972" s="15"/>
      <c r="DH972" t="s">
        <v>146</v>
      </c>
    </row>
    <row r="973" spans="1:112" x14ac:dyDescent="0.25">
      <c r="A973" t="s">
        <v>8219</v>
      </c>
      <c r="B973" t="s">
        <v>8220</v>
      </c>
      <c r="C973" t="s">
        <v>8361</v>
      </c>
      <c r="D973" t="s">
        <v>124</v>
      </c>
      <c r="E973" t="s">
        <v>125</v>
      </c>
      <c r="G973" s="15">
        <v>45236</v>
      </c>
      <c r="H973" t="s">
        <v>2242</v>
      </c>
      <c r="I973" t="s">
        <v>1710</v>
      </c>
      <c r="J973" s="15"/>
      <c r="T973" t="s">
        <v>8313</v>
      </c>
      <c r="V973" t="s">
        <v>8261</v>
      </c>
      <c r="AA973" t="s">
        <v>8224</v>
      </c>
      <c r="AB973" t="s">
        <v>8219</v>
      </c>
      <c r="AC973" t="s">
        <v>8224</v>
      </c>
      <c r="AD973" t="s">
        <v>1407</v>
      </c>
      <c r="AE973" t="s">
        <v>1544</v>
      </c>
      <c r="AF973" t="s">
        <v>137</v>
      </c>
      <c r="AG973" t="s">
        <v>138</v>
      </c>
      <c r="AI973" t="s">
        <v>139</v>
      </c>
      <c r="AK973" t="s">
        <v>140</v>
      </c>
      <c r="AM973" t="s">
        <v>141</v>
      </c>
      <c r="AZ973" t="s">
        <v>2762</v>
      </c>
      <c r="BA973" t="s">
        <v>1208</v>
      </c>
      <c r="BB973" t="s">
        <v>2763</v>
      </c>
      <c r="BC973" t="s">
        <v>2764</v>
      </c>
      <c r="BD973" t="s">
        <v>5656</v>
      </c>
      <c r="BE973" s="15">
        <v>45245</v>
      </c>
      <c r="BG973" t="s">
        <v>145</v>
      </c>
      <c r="BH973">
        <v>0.25</v>
      </c>
      <c r="BI973" t="s">
        <v>139</v>
      </c>
      <c r="BJ973" s="15"/>
      <c r="BK973" t="s">
        <v>146</v>
      </c>
      <c r="BL973">
        <v>6</v>
      </c>
      <c r="BM973" s="16">
        <v>45236.868055555598</v>
      </c>
      <c r="BO973" s="16"/>
      <c r="BP973" t="s">
        <v>147</v>
      </c>
      <c r="BQ973" t="s">
        <v>147</v>
      </c>
      <c r="BS973">
        <v>0.25</v>
      </c>
      <c r="BT973" t="b">
        <v>0</v>
      </c>
      <c r="BV973">
        <v>0.25</v>
      </c>
      <c r="BW973">
        <v>0.125</v>
      </c>
      <c r="BX973" t="s">
        <v>1103</v>
      </c>
      <c r="BY973" t="s">
        <v>8219</v>
      </c>
      <c r="BZ973" t="s">
        <v>8220</v>
      </c>
      <c r="CA973" t="s">
        <v>8262</v>
      </c>
      <c r="CB973" t="s">
        <v>6448</v>
      </c>
      <c r="CD973" t="s">
        <v>8228</v>
      </c>
      <c r="CI973">
        <v>48.053055559999997</v>
      </c>
      <c r="CJ973">
        <v>-102.13611111</v>
      </c>
      <c r="CN973" t="s">
        <v>1971</v>
      </c>
      <c r="CO973" t="s">
        <v>8075</v>
      </c>
      <c r="CV973" t="s">
        <v>154</v>
      </c>
      <c r="CW973" t="s">
        <v>8229</v>
      </c>
      <c r="CX973" t="s">
        <v>3067</v>
      </c>
      <c r="DC973" s="15"/>
      <c r="DH973" t="s">
        <v>146</v>
      </c>
    </row>
    <row r="974" spans="1:112" x14ac:dyDescent="0.25">
      <c r="A974" t="s">
        <v>8219</v>
      </c>
      <c r="B974" t="s">
        <v>8220</v>
      </c>
      <c r="C974" t="s">
        <v>8361</v>
      </c>
      <c r="D974" t="s">
        <v>124</v>
      </c>
      <c r="E974" t="s">
        <v>125</v>
      </c>
      <c r="G974" s="15">
        <v>45236</v>
      </c>
      <c r="H974" t="s">
        <v>2242</v>
      </c>
      <c r="I974" t="s">
        <v>1710</v>
      </c>
      <c r="J974" s="15"/>
      <c r="T974" t="s">
        <v>8313</v>
      </c>
      <c r="V974" t="s">
        <v>8261</v>
      </c>
      <c r="AA974" t="s">
        <v>8224</v>
      </c>
      <c r="AB974" t="s">
        <v>8219</v>
      </c>
      <c r="AC974" t="s">
        <v>8224</v>
      </c>
      <c r="AD974" t="s">
        <v>1407</v>
      </c>
      <c r="AE974" t="s">
        <v>1544</v>
      </c>
      <c r="AF974" t="s">
        <v>137</v>
      </c>
      <c r="AG974" t="s">
        <v>138</v>
      </c>
      <c r="AI974" t="s">
        <v>139</v>
      </c>
      <c r="AK974" t="s">
        <v>140</v>
      </c>
      <c r="AM974" t="s">
        <v>141</v>
      </c>
      <c r="AZ974" t="s">
        <v>2762</v>
      </c>
      <c r="BA974" t="s">
        <v>1208</v>
      </c>
      <c r="BB974" t="s">
        <v>2763</v>
      </c>
      <c r="BC974" t="s">
        <v>2764</v>
      </c>
      <c r="BD974" t="s">
        <v>5656</v>
      </c>
      <c r="BE974" s="15">
        <v>45245</v>
      </c>
      <c r="BG974" t="s">
        <v>145</v>
      </c>
      <c r="BH974">
        <v>0.25</v>
      </c>
      <c r="BI974" t="s">
        <v>139</v>
      </c>
      <c r="BJ974" s="15"/>
      <c r="BK974" t="s">
        <v>146</v>
      </c>
      <c r="BL974">
        <v>6</v>
      </c>
      <c r="BM974" s="16">
        <v>45236.868055555598</v>
      </c>
      <c r="BO974" s="16"/>
      <c r="BP974" t="s">
        <v>147</v>
      </c>
      <c r="BQ974" t="s">
        <v>147</v>
      </c>
      <c r="BS974">
        <v>0.25</v>
      </c>
      <c r="BT974" t="b">
        <v>0</v>
      </c>
      <c r="BV974">
        <v>0.25</v>
      </c>
      <c r="BW974">
        <v>0.125</v>
      </c>
      <c r="BX974" t="s">
        <v>1103</v>
      </c>
      <c r="BY974" t="s">
        <v>8219</v>
      </c>
      <c r="BZ974" t="s">
        <v>8220</v>
      </c>
      <c r="CA974" t="s">
        <v>8262</v>
      </c>
      <c r="CB974" t="s">
        <v>6448</v>
      </c>
      <c r="CD974" t="s">
        <v>8228</v>
      </c>
      <c r="CI974">
        <v>48.053055559999997</v>
      </c>
      <c r="CJ974">
        <v>-102.13611111</v>
      </c>
      <c r="CN974" t="s">
        <v>1971</v>
      </c>
      <c r="CO974" t="s">
        <v>8075</v>
      </c>
      <c r="CV974" t="s">
        <v>154</v>
      </c>
      <c r="CW974" t="s">
        <v>8229</v>
      </c>
      <c r="CX974" t="s">
        <v>3067</v>
      </c>
      <c r="DC974" s="15"/>
      <c r="DH974" t="s">
        <v>146</v>
      </c>
    </row>
    <row r="975" spans="1:112" x14ac:dyDescent="0.25">
      <c r="A975" t="s">
        <v>8219</v>
      </c>
      <c r="B975" t="s">
        <v>8220</v>
      </c>
      <c r="C975" t="s">
        <v>8362</v>
      </c>
      <c r="D975" t="s">
        <v>124</v>
      </c>
      <c r="E975" t="s">
        <v>125</v>
      </c>
      <c r="G975" s="15">
        <v>45237</v>
      </c>
      <c r="H975" t="s">
        <v>8363</v>
      </c>
      <c r="I975" t="s">
        <v>1710</v>
      </c>
      <c r="J975" s="15"/>
      <c r="T975" t="s">
        <v>8313</v>
      </c>
      <c r="V975" t="s">
        <v>8325</v>
      </c>
      <c r="AA975" t="s">
        <v>8224</v>
      </c>
      <c r="AB975" t="s">
        <v>8219</v>
      </c>
      <c r="AC975" t="s">
        <v>8224</v>
      </c>
      <c r="AD975" t="s">
        <v>1407</v>
      </c>
      <c r="AE975" t="s">
        <v>1544</v>
      </c>
      <c r="AF975" t="s">
        <v>137</v>
      </c>
      <c r="AG975" t="s">
        <v>138</v>
      </c>
      <c r="AI975" t="s">
        <v>139</v>
      </c>
      <c r="AK975" t="s">
        <v>140</v>
      </c>
      <c r="AM975" t="s">
        <v>141</v>
      </c>
      <c r="AZ975" t="s">
        <v>2762</v>
      </c>
      <c r="BA975" t="s">
        <v>1208</v>
      </c>
      <c r="BB975" t="s">
        <v>2763</v>
      </c>
      <c r="BC975" t="s">
        <v>2764</v>
      </c>
      <c r="BD975" t="s">
        <v>5656</v>
      </c>
      <c r="BE975" s="15">
        <v>45246</v>
      </c>
      <c r="BG975" t="s">
        <v>145</v>
      </c>
      <c r="BH975">
        <v>0.25</v>
      </c>
      <c r="BI975" t="s">
        <v>139</v>
      </c>
      <c r="BJ975" s="15"/>
      <c r="BK975" t="s">
        <v>146</v>
      </c>
      <c r="BL975">
        <v>6</v>
      </c>
      <c r="BM975" s="16">
        <v>45237.808333333298</v>
      </c>
      <c r="BO975" s="16"/>
      <c r="BP975" t="s">
        <v>147</v>
      </c>
      <c r="BQ975" t="s">
        <v>147</v>
      </c>
      <c r="BS975">
        <v>0.25</v>
      </c>
      <c r="BT975" t="b">
        <v>0</v>
      </c>
      <c r="BV975">
        <v>0.25</v>
      </c>
      <c r="BW975">
        <v>0.125</v>
      </c>
      <c r="BX975" t="s">
        <v>1103</v>
      </c>
      <c r="BY975" t="s">
        <v>8219</v>
      </c>
      <c r="BZ975" t="s">
        <v>8220</v>
      </c>
      <c r="CA975" t="s">
        <v>8326</v>
      </c>
      <c r="CB975" t="s">
        <v>6448</v>
      </c>
      <c r="CD975" t="s">
        <v>8275</v>
      </c>
      <c r="CI975">
        <v>47.596698000000004</v>
      </c>
      <c r="CJ975">
        <v>-102.51118200000001</v>
      </c>
      <c r="CN975" t="s">
        <v>7881</v>
      </c>
      <c r="CO975" t="s">
        <v>1216</v>
      </c>
      <c r="CV975" t="s">
        <v>154</v>
      </c>
      <c r="CW975" t="s">
        <v>8229</v>
      </c>
      <c r="CX975" t="s">
        <v>167</v>
      </c>
      <c r="DC975" s="15"/>
      <c r="DH975" t="s">
        <v>146</v>
      </c>
    </row>
    <row r="976" spans="1:112" x14ac:dyDescent="0.25">
      <c r="A976" t="s">
        <v>8219</v>
      </c>
      <c r="B976" t="s">
        <v>8220</v>
      </c>
      <c r="C976" t="s">
        <v>8362</v>
      </c>
      <c r="D976" t="s">
        <v>124</v>
      </c>
      <c r="E976" t="s">
        <v>125</v>
      </c>
      <c r="G976" s="15">
        <v>45237</v>
      </c>
      <c r="H976" t="s">
        <v>8363</v>
      </c>
      <c r="I976" t="s">
        <v>1710</v>
      </c>
      <c r="J976" s="15"/>
      <c r="T976" t="s">
        <v>8313</v>
      </c>
      <c r="V976" t="s">
        <v>8325</v>
      </c>
      <c r="AA976" t="s">
        <v>8224</v>
      </c>
      <c r="AB976" t="s">
        <v>8219</v>
      </c>
      <c r="AC976" t="s">
        <v>8224</v>
      </c>
      <c r="AD976" t="s">
        <v>1407</v>
      </c>
      <c r="AE976" t="s">
        <v>1544</v>
      </c>
      <c r="AF976" t="s">
        <v>137</v>
      </c>
      <c r="AG976" t="s">
        <v>138</v>
      </c>
      <c r="AI976" t="s">
        <v>139</v>
      </c>
      <c r="AK976" t="s">
        <v>140</v>
      </c>
      <c r="AM976" t="s">
        <v>141</v>
      </c>
      <c r="AZ976" t="s">
        <v>2762</v>
      </c>
      <c r="BA976" t="s">
        <v>1208</v>
      </c>
      <c r="BB976" t="s">
        <v>2763</v>
      </c>
      <c r="BC976" t="s">
        <v>2764</v>
      </c>
      <c r="BD976" t="s">
        <v>5656</v>
      </c>
      <c r="BE976" s="15">
        <v>45246</v>
      </c>
      <c r="BG976" t="s">
        <v>145</v>
      </c>
      <c r="BH976">
        <v>0.25</v>
      </c>
      <c r="BI976" t="s">
        <v>139</v>
      </c>
      <c r="BJ976" s="15"/>
      <c r="BK976" t="s">
        <v>146</v>
      </c>
      <c r="BL976">
        <v>6</v>
      </c>
      <c r="BM976" s="16">
        <v>45237.808333333298</v>
      </c>
      <c r="BO976" s="16"/>
      <c r="BP976" t="s">
        <v>147</v>
      </c>
      <c r="BQ976" t="s">
        <v>147</v>
      </c>
      <c r="BS976">
        <v>0.25</v>
      </c>
      <c r="BT976" t="b">
        <v>0</v>
      </c>
      <c r="BV976">
        <v>0.25</v>
      </c>
      <c r="BW976">
        <v>0.125</v>
      </c>
      <c r="BX976" t="s">
        <v>1103</v>
      </c>
      <c r="BY976" t="s">
        <v>8219</v>
      </c>
      <c r="BZ976" t="s">
        <v>8220</v>
      </c>
      <c r="CA976" t="s">
        <v>8326</v>
      </c>
      <c r="CB976" t="s">
        <v>6448</v>
      </c>
      <c r="CD976" t="s">
        <v>8275</v>
      </c>
      <c r="CI976">
        <v>47.596698000000004</v>
      </c>
      <c r="CJ976">
        <v>-102.51118200000001</v>
      </c>
      <c r="CN976" t="s">
        <v>7881</v>
      </c>
      <c r="CO976" t="s">
        <v>1216</v>
      </c>
      <c r="CV976" t="s">
        <v>154</v>
      </c>
      <c r="CW976" t="s">
        <v>8229</v>
      </c>
      <c r="CX976" t="s">
        <v>167</v>
      </c>
      <c r="DC976" s="15"/>
      <c r="DH976" t="s">
        <v>146</v>
      </c>
    </row>
    <row r="977" spans="1:112" x14ac:dyDescent="0.25">
      <c r="A977" t="s">
        <v>8219</v>
      </c>
      <c r="B977" t="s">
        <v>8220</v>
      </c>
      <c r="C977" t="s">
        <v>8364</v>
      </c>
      <c r="D977" t="s">
        <v>124</v>
      </c>
      <c r="E977" t="s">
        <v>125</v>
      </c>
      <c r="G977" s="15">
        <v>45237</v>
      </c>
      <c r="H977" t="s">
        <v>8365</v>
      </c>
      <c r="I977" t="s">
        <v>1710</v>
      </c>
      <c r="J977" s="15"/>
      <c r="T977" t="s">
        <v>8313</v>
      </c>
      <c r="V977" t="s">
        <v>8273</v>
      </c>
      <c r="AA977" t="s">
        <v>8224</v>
      </c>
      <c r="AB977" t="s">
        <v>8219</v>
      </c>
      <c r="AC977" t="s">
        <v>8224</v>
      </c>
      <c r="AD977" t="s">
        <v>1407</v>
      </c>
      <c r="AE977" t="s">
        <v>1544</v>
      </c>
      <c r="AF977" t="s">
        <v>137</v>
      </c>
      <c r="AG977" t="s">
        <v>138</v>
      </c>
      <c r="AI977" t="s">
        <v>139</v>
      </c>
      <c r="AK977" t="s">
        <v>140</v>
      </c>
      <c r="AM977" t="s">
        <v>141</v>
      </c>
      <c r="AZ977" t="s">
        <v>2762</v>
      </c>
      <c r="BA977" t="s">
        <v>1208</v>
      </c>
      <c r="BB977" t="s">
        <v>2763</v>
      </c>
      <c r="BC977" t="s">
        <v>2764</v>
      </c>
      <c r="BD977" t="s">
        <v>5656</v>
      </c>
      <c r="BE977" s="15">
        <v>45246</v>
      </c>
      <c r="BG977" t="s">
        <v>145</v>
      </c>
      <c r="BH977">
        <v>0.25</v>
      </c>
      <c r="BI977" t="s">
        <v>139</v>
      </c>
      <c r="BJ977" s="15"/>
      <c r="BK977" t="s">
        <v>146</v>
      </c>
      <c r="BL977">
        <v>6</v>
      </c>
      <c r="BM977" s="16">
        <v>45237.862500000003</v>
      </c>
      <c r="BO977" s="16"/>
      <c r="BP977" t="s">
        <v>147</v>
      </c>
      <c r="BQ977" t="s">
        <v>147</v>
      </c>
      <c r="BS977">
        <v>0.25</v>
      </c>
      <c r="BT977" t="b">
        <v>0</v>
      </c>
      <c r="BV977">
        <v>0.25</v>
      </c>
      <c r="BW977">
        <v>0.125</v>
      </c>
      <c r="BX977" t="s">
        <v>1103</v>
      </c>
      <c r="BY977" t="s">
        <v>8219</v>
      </c>
      <c r="BZ977" t="s">
        <v>8220</v>
      </c>
      <c r="CA977" t="s">
        <v>8274</v>
      </c>
      <c r="CB977" t="s">
        <v>6448</v>
      </c>
      <c r="CD977" t="s">
        <v>8275</v>
      </c>
      <c r="CI977">
        <v>47.640833333300002</v>
      </c>
      <c r="CJ977">
        <v>-102.51111111110001</v>
      </c>
      <c r="CN977" t="s">
        <v>1971</v>
      </c>
      <c r="CO977" t="s">
        <v>8075</v>
      </c>
      <c r="CV977" t="s">
        <v>154</v>
      </c>
      <c r="CW977" t="s">
        <v>8229</v>
      </c>
      <c r="CX977" t="s">
        <v>167</v>
      </c>
      <c r="DC977" s="15"/>
      <c r="DH977" t="s">
        <v>146</v>
      </c>
    </row>
    <row r="978" spans="1:112" x14ac:dyDescent="0.25">
      <c r="A978" t="s">
        <v>8219</v>
      </c>
      <c r="B978" t="s">
        <v>8220</v>
      </c>
      <c r="C978" t="s">
        <v>8364</v>
      </c>
      <c r="D978" t="s">
        <v>124</v>
      </c>
      <c r="E978" t="s">
        <v>125</v>
      </c>
      <c r="G978" s="15">
        <v>45237</v>
      </c>
      <c r="H978" t="s">
        <v>8365</v>
      </c>
      <c r="I978" t="s">
        <v>1710</v>
      </c>
      <c r="J978" s="15"/>
      <c r="T978" t="s">
        <v>8313</v>
      </c>
      <c r="V978" t="s">
        <v>8273</v>
      </c>
      <c r="AA978" t="s">
        <v>8224</v>
      </c>
      <c r="AB978" t="s">
        <v>8219</v>
      </c>
      <c r="AC978" t="s">
        <v>8224</v>
      </c>
      <c r="AD978" t="s">
        <v>1407</v>
      </c>
      <c r="AE978" t="s">
        <v>1544</v>
      </c>
      <c r="AF978" t="s">
        <v>137</v>
      </c>
      <c r="AG978" t="s">
        <v>138</v>
      </c>
      <c r="AI978" t="s">
        <v>139</v>
      </c>
      <c r="AK978" t="s">
        <v>140</v>
      </c>
      <c r="AM978" t="s">
        <v>141</v>
      </c>
      <c r="AZ978" t="s">
        <v>2762</v>
      </c>
      <c r="BA978" t="s">
        <v>1208</v>
      </c>
      <c r="BB978" t="s">
        <v>2763</v>
      </c>
      <c r="BC978" t="s">
        <v>2764</v>
      </c>
      <c r="BD978" t="s">
        <v>5656</v>
      </c>
      <c r="BE978" s="15">
        <v>45246</v>
      </c>
      <c r="BG978" t="s">
        <v>145</v>
      </c>
      <c r="BH978">
        <v>0.25</v>
      </c>
      <c r="BI978" t="s">
        <v>139</v>
      </c>
      <c r="BJ978" s="15"/>
      <c r="BK978" t="s">
        <v>146</v>
      </c>
      <c r="BL978">
        <v>6</v>
      </c>
      <c r="BM978" s="16">
        <v>45237.862500000003</v>
      </c>
      <c r="BO978" s="16"/>
      <c r="BP978" t="s">
        <v>147</v>
      </c>
      <c r="BQ978" t="s">
        <v>147</v>
      </c>
      <c r="BS978">
        <v>0.25</v>
      </c>
      <c r="BT978" t="b">
        <v>0</v>
      </c>
      <c r="BV978">
        <v>0.25</v>
      </c>
      <c r="BW978">
        <v>0.125</v>
      </c>
      <c r="BX978" t="s">
        <v>1103</v>
      </c>
      <c r="BY978" t="s">
        <v>8219</v>
      </c>
      <c r="BZ978" t="s">
        <v>8220</v>
      </c>
      <c r="CA978" t="s">
        <v>8274</v>
      </c>
      <c r="CB978" t="s">
        <v>6448</v>
      </c>
      <c r="CD978" t="s">
        <v>8275</v>
      </c>
      <c r="CI978">
        <v>47.640833333300002</v>
      </c>
      <c r="CJ978">
        <v>-102.51111111110001</v>
      </c>
      <c r="CN978" t="s">
        <v>1971</v>
      </c>
      <c r="CO978" t="s">
        <v>8075</v>
      </c>
      <c r="CV978" t="s">
        <v>154</v>
      </c>
      <c r="CW978" t="s">
        <v>8229</v>
      </c>
      <c r="CX978" t="s">
        <v>167</v>
      </c>
      <c r="DC978" s="15"/>
      <c r="DH978" t="s">
        <v>146</v>
      </c>
    </row>
    <row r="979" spans="1:112" x14ac:dyDescent="0.25">
      <c r="A979" t="s">
        <v>8219</v>
      </c>
      <c r="B979" t="s">
        <v>8220</v>
      </c>
      <c r="C979" t="s">
        <v>8366</v>
      </c>
      <c r="D979" t="s">
        <v>124</v>
      </c>
      <c r="E979" t="s">
        <v>125</v>
      </c>
      <c r="G979" s="15">
        <v>45238</v>
      </c>
      <c r="H979" t="s">
        <v>2562</v>
      </c>
      <c r="I979" t="s">
        <v>1710</v>
      </c>
      <c r="J979" s="15"/>
      <c r="T979" t="s">
        <v>8313</v>
      </c>
      <c r="V979" t="s">
        <v>8314</v>
      </c>
      <c r="AA979" t="s">
        <v>8224</v>
      </c>
      <c r="AB979" t="s">
        <v>8219</v>
      </c>
      <c r="AC979" t="s">
        <v>8224</v>
      </c>
      <c r="AD979" t="s">
        <v>1407</v>
      </c>
      <c r="AE979" t="s">
        <v>1544</v>
      </c>
      <c r="AF979" t="s">
        <v>137</v>
      </c>
      <c r="AG979" t="s">
        <v>138</v>
      </c>
      <c r="AI979" t="s">
        <v>139</v>
      </c>
      <c r="AK979" t="s">
        <v>140</v>
      </c>
      <c r="AM979" t="s">
        <v>141</v>
      </c>
      <c r="AZ979" t="s">
        <v>2762</v>
      </c>
      <c r="BA979" t="s">
        <v>1208</v>
      </c>
      <c r="BB979" t="s">
        <v>2763</v>
      </c>
      <c r="BC979" t="s">
        <v>2764</v>
      </c>
      <c r="BD979" t="s">
        <v>5656</v>
      </c>
      <c r="BE979" s="15">
        <v>45246</v>
      </c>
      <c r="BG979" t="s">
        <v>145</v>
      </c>
      <c r="BH979">
        <v>0.25</v>
      </c>
      <c r="BI979" t="s">
        <v>139</v>
      </c>
      <c r="BJ979" s="15"/>
      <c r="BK979" t="s">
        <v>146</v>
      </c>
      <c r="BL979">
        <v>6</v>
      </c>
      <c r="BM979" s="16">
        <v>45238.85</v>
      </c>
      <c r="BO979" s="16"/>
      <c r="BP979" t="s">
        <v>147</v>
      </c>
      <c r="BQ979" t="s">
        <v>147</v>
      </c>
      <c r="BS979">
        <v>0.25</v>
      </c>
      <c r="BT979" t="b">
        <v>0</v>
      </c>
      <c r="BV979">
        <v>0.25</v>
      </c>
      <c r="BW979">
        <v>0.125</v>
      </c>
      <c r="BX979" t="s">
        <v>1103</v>
      </c>
      <c r="BY979" t="s">
        <v>8219</v>
      </c>
      <c r="BZ979" t="s">
        <v>8220</v>
      </c>
      <c r="CA979" t="s">
        <v>8315</v>
      </c>
      <c r="CB979" t="s">
        <v>6448</v>
      </c>
      <c r="CD979" t="s">
        <v>8228</v>
      </c>
      <c r="CI979">
        <v>47.512481999999999</v>
      </c>
      <c r="CJ979">
        <v>-102.12899299999999</v>
      </c>
      <c r="CN979" t="s">
        <v>7881</v>
      </c>
      <c r="CO979" t="s">
        <v>1216</v>
      </c>
      <c r="CV979" t="s">
        <v>154</v>
      </c>
      <c r="CW979" t="s">
        <v>8229</v>
      </c>
      <c r="CX979" t="s">
        <v>3121</v>
      </c>
      <c r="DC979" s="15"/>
      <c r="DH979" t="s">
        <v>146</v>
      </c>
    </row>
    <row r="980" spans="1:112" x14ac:dyDescent="0.25">
      <c r="A980" t="s">
        <v>8219</v>
      </c>
      <c r="B980" t="s">
        <v>8220</v>
      </c>
      <c r="C980" t="s">
        <v>8366</v>
      </c>
      <c r="D980" t="s">
        <v>124</v>
      </c>
      <c r="E980" t="s">
        <v>125</v>
      </c>
      <c r="G980" s="15">
        <v>45238</v>
      </c>
      <c r="H980" t="s">
        <v>2562</v>
      </c>
      <c r="I980" t="s">
        <v>1710</v>
      </c>
      <c r="J980" s="15"/>
      <c r="T980" t="s">
        <v>8313</v>
      </c>
      <c r="V980" t="s">
        <v>8314</v>
      </c>
      <c r="AA980" t="s">
        <v>8224</v>
      </c>
      <c r="AB980" t="s">
        <v>8219</v>
      </c>
      <c r="AC980" t="s">
        <v>8224</v>
      </c>
      <c r="AD980" t="s">
        <v>1407</v>
      </c>
      <c r="AE980" t="s">
        <v>1544</v>
      </c>
      <c r="AF980" t="s">
        <v>137</v>
      </c>
      <c r="AG980" t="s">
        <v>138</v>
      </c>
      <c r="AI980" t="s">
        <v>139</v>
      </c>
      <c r="AK980" t="s">
        <v>140</v>
      </c>
      <c r="AM980" t="s">
        <v>141</v>
      </c>
      <c r="AZ980" t="s">
        <v>2762</v>
      </c>
      <c r="BA980" t="s">
        <v>1208</v>
      </c>
      <c r="BB980" t="s">
        <v>2763</v>
      </c>
      <c r="BC980" t="s">
        <v>2764</v>
      </c>
      <c r="BD980" t="s">
        <v>5656</v>
      </c>
      <c r="BE980" s="15">
        <v>45246</v>
      </c>
      <c r="BG980" t="s">
        <v>145</v>
      </c>
      <c r="BH980">
        <v>0.25</v>
      </c>
      <c r="BI980" t="s">
        <v>139</v>
      </c>
      <c r="BJ980" s="15"/>
      <c r="BK980" t="s">
        <v>146</v>
      </c>
      <c r="BL980">
        <v>6</v>
      </c>
      <c r="BM980" s="16">
        <v>45238.85</v>
      </c>
      <c r="BO980" s="16"/>
      <c r="BP980" t="s">
        <v>147</v>
      </c>
      <c r="BQ980" t="s">
        <v>147</v>
      </c>
      <c r="BS980">
        <v>0.25</v>
      </c>
      <c r="BT980" t="b">
        <v>0</v>
      </c>
      <c r="BV980">
        <v>0.25</v>
      </c>
      <c r="BW980">
        <v>0.125</v>
      </c>
      <c r="BX980" t="s">
        <v>1103</v>
      </c>
      <c r="BY980" t="s">
        <v>8219</v>
      </c>
      <c r="BZ980" t="s">
        <v>8220</v>
      </c>
      <c r="CA980" t="s">
        <v>8315</v>
      </c>
      <c r="CB980" t="s">
        <v>6448</v>
      </c>
      <c r="CD980" t="s">
        <v>8228</v>
      </c>
      <c r="CI980">
        <v>47.512481999999999</v>
      </c>
      <c r="CJ980">
        <v>-102.12899299999999</v>
      </c>
      <c r="CN980" t="s">
        <v>7881</v>
      </c>
      <c r="CO980" t="s">
        <v>1216</v>
      </c>
      <c r="CV980" t="s">
        <v>154</v>
      </c>
      <c r="CW980" t="s">
        <v>8229</v>
      </c>
      <c r="CX980" t="s">
        <v>3121</v>
      </c>
      <c r="DC980" s="15"/>
      <c r="DH980" t="s">
        <v>146</v>
      </c>
    </row>
    <row r="981" spans="1:112" x14ac:dyDescent="0.25">
      <c r="A981" t="s">
        <v>8219</v>
      </c>
      <c r="B981" t="s">
        <v>8220</v>
      </c>
      <c r="C981" t="s">
        <v>8367</v>
      </c>
      <c r="D981" t="s">
        <v>124</v>
      </c>
      <c r="E981" t="s">
        <v>125</v>
      </c>
      <c r="G981" s="15">
        <v>45238</v>
      </c>
      <c r="H981" t="s">
        <v>8368</v>
      </c>
      <c r="I981" t="s">
        <v>1710</v>
      </c>
      <c r="J981" s="15"/>
      <c r="T981" t="s">
        <v>8313</v>
      </c>
      <c r="V981" t="s">
        <v>8264</v>
      </c>
      <c r="AA981" t="s">
        <v>8224</v>
      </c>
      <c r="AB981" t="s">
        <v>8219</v>
      </c>
      <c r="AC981" t="s">
        <v>8224</v>
      </c>
      <c r="AD981" t="s">
        <v>1407</v>
      </c>
      <c r="AE981" t="s">
        <v>1544</v>
      </c>
      <c r="AF981" t="s">
        <v>137</v>
      </c>
      <c r="AG981" t="s">
        <v>138</v>
      </c>
      <c r="AI981" t="s">
        <v>139</v>
      </c>
      <c r="AK981" t="s">
        <v>140</v>
      </c>
      <c r="AM981" t="s">
        <v>141</v>
      </c>
      <c r="AZ981" t="s">
        <v>2762</v>
      </c>
      <c r="BA981" t="s">
        <v>1208</v>
      </c>
      <c r="BB981" t="s">
        <v>2763</v>
      </c>
      <c r="BC981" t="s">
        <v>2764</v>
      </c>
      <c r="BD981" t="s">
        <v>5656</v>
      </c>
      <c r="BE981" s="15">
        <v>45246</v>
      </c>
      <c r="BG981" t="s">
        <v>145</v>
      </c>
      <c r="BH981">
        <v>0.25</v>
      </c>
      <c r="BI981" t="s">
        <v>139</v>
      </c>
      <c r="BJ981" s="15"/>
      <c r="BK981" t="s">
        <v>146</v>
      </c>
      <c r="BL981">
        <v>6</v>
      </c>
      <c r="BM981" s="16">
        <v>45238.965972222199</v>
      </c>
      <c r="BO981" s="16"/>
      <c r="BP981" t="s">
        <v>147</v>
      </c>
      <c r="BQ981" t="s">
        <v>147</v>
      </c>
      <c r="BS981">
        <v>0.25</v>
      </c>
      <c r="BT981" t="b">
        <v>0</v>
      </c>
      <c r="BV981">
        <v>0.25</v>
      </c>
      <c r="BW981">
        <v>0.125</v>
      </c>
      <c r="BX981" t="s">
        <v>1103</v>
      </c>
      <c r="BY981" t="s">
        <v>8219</v>
      </c>
      <c r="BZ981" t="s">
        <v>8220</v>
      </c>
      <c r="CA981" t="s">
        <v>8265</v>
      </c>
      <c r="CB981" t="s">
        <v>6448</v>
      </c>
      <c r="CD981" t="s">
        <v>8228</v>
      </c>
      <c r="CI981">
        <v>47.787222219999997</v>
      </c>
      <c r="CJ981">
        <v>-102.768056</v>
      </c>
      <c r="CN981" t="s">
        <v>1971</v>
      </c>
      <c r="CO981" t="s">
        <v>8075</v>
      </c>
      <c r="CV981" t="s">
        <v>154</v>
      </c>
      <c r="CW981" t="s">
        <v>8229</v>
      </c>
      <c r="CX981" t="s">
        <v>3639</v>
      </c>
      <c r="DC981" s="15"/>
      <c r="DH981" t="s">
        <v>146</v>
      </c>
    </row>
    <row r="982" spans="1:112" x14ac:dyDescent="0.25">
      <c r="A982" t="s">
        <v>8219</v>
      </c>
      <c r="B982" t="s">
        <v>8220</v>
      </c>
      <c r="C982" t="s">
        <v>8367</v>
      </c>
      <c r="D982" t="s">
        <v>124</v>
      </c>
      <c r="E982" t="s">
        <v>125</v>
      </c>
      <c r="G982" s="15">
        <v>45238</v>
      </c>
      <c r="H982" t="s">
        <v>8368</v>
      </c>
      <c r="I982" t="s">
        <v>1710</v>
      </c>
      <c r="J982" s="15"/>
      <c r="T982" t="s">
        <v>8313</v>
      </c>
      <c r="V982" t="s">
        <v>8264</v>
      </c>
      <c r="AA982" t="s">
        <v>8224</v>
      </c>
      <c r="AB982" t="s">
        <v>8219</v>
      </c>
      <c r="AC982" t="s">
        <v>8224</v>
      </c>
      <c r="AD982" t="s">
        <v>1407</v>
      </c>
      <c r="AE982" t="s">
        <v>1544</v>
      </c>
      <c r="AF982" t="s">
        <v>137</v>
      </c>
      <c r="AG982" t="s">
        <v>138</v>
      </c>
      <c r="AI982" t="s">
        <v>139</v>
      </c>
      <c r="AK982" t="s">
        <v>140</v>
      </c>
      <c r="AM982" t="s">
        <v>141</v>
      </c>
      <c r="AZ982" t="s">
        <v>2762</v>
      </c>
      <c r="BA982" t="s">
        <v>1208</v>
      </c>
      <c r="BB982" t="s">
        <v>2763</v>
      </c>
      <c r="BC982" t="s">
        <v>2764</v>
      </c>
      <c r="BD982" t="s">
        <v>5656</v>
      </c>
      <c r="BE982" s="15">
        <v>45246</v>
      </c>
      <c r="BG982" t="s">
        <v>145</v>
      </c>
      <c r="BH982">
        <v>0.25</v>
      </c>
      <c r="BI982" t="s">
        <v>139</v>
      </c>
      <c r="BJ982" s="15"/>
      <c r="BK982" t="s">
        <v>146</v>
      </c>
      <c r="BL982">
        <v>6</v>
      </c>
      <c r="BM982" s="16">
        <v>45238.965972222199</v>
      </c>
      <c r="BO982" s="16"/>
      <c r="BP982" t="s">
        <v>147</v>
      </c>
      <c r="BQ982" t="s">
        <v>147</v>
      </c>
      <c r="BS982">
        <v>0.25</v>
      </c>
      <c r="BT982" t="b">
        <v>0</v>
      </c>
      <c r="BV982">
        <v>0.25</v>
      </c>
      <c r="BW982">
        <v>0.125</v>
      </c>
      <c r="BX982" t="s">
        <v>1103</v>
      </c>
      <c r="BY982" t="s">
        <v>8219</v>
      </c>
      <c r="BZ982" t="s">
        <v>8220</v>
      </c>
      <c r="CA982" t="s">
        <v>8265</v>
      </c>
      <c r="CB982" t="s">
        <v>6448</v>
      </c>
      <c r="CD982" t="s">
        <v>8228</v>
      </c>
      <c r="CI982">
        <v>47.787222219999997</v>
      </c>
      <c r="CJ982">
        <v>-102.768056</v>
      </c>
      <c r="CN982" t="s">
        <v>1971</v>
      </c>
      <c r="CO982" t="s">
        <v>8075</v>
      </c>
      <c r="CV982" t="s">
        <v>154</v>
      </c>
      <c r="CW982" t="s">
        <v>8229</v>
      </c>
      <c r="CX982" t="s">
        <v>3639</v>
      </c>
      <c r="DC982" s="15"/>
      <c r="DH982" t="s">
        <v>146</v>
      </c>
    </row>
    <row r="983" spans="1:112" x14ac:dyDescent="0.25">
      <c r="A983" t="s">
        <v>8219</v>
      </c>
      <c r="B983" t="s">
        <v>8220</v>
      </c>
      <c r="C983" t="s">
        <v>8369</v>
      </c>
      <c r="D983" t="s">
        <v>124</v>
      </c>
      <c r="E983" t="s">
        <v>125</v>
      </c>
      <c r="G983" s="15">
        <v>45239</v>
      </c>
      <c r="H983" t="s">
        <v>3925</v>
      </c>
      <c r="I983" t="s">
        <v>1710</v>
      </c>
      <c r="J983" s="15"/>
      <c r="T983" t="s">
        <v>8313</v>
      </c>
      <c r="V983" t="s">
        <v>8322</v>
      </c>
      <c r="AA983" t="s">
        <v>8224</v>
      </c>
      <c r="AB983" t="s">
        <v>8219</v>
      </c>
      <c r="AC983" t="s">
        <v>8224</v>
      </c>
      <c r="AD983" t="s">
        <v>1407</v>
      </c>
      <c r="AE983" t="s">
        <v>1544</v>
      </c>
      <c r="AF983" t="s">
        <v>137</v>
      </c>
      <c r="AG983" t="s">
        <v>138</v>
      </c>
      <c r="AI983" t="s">
        <v>139</v>
      </c>
      <c r="AK983" t="s">
        <v>140</v>
      </c>
      <c r="AM983" t="s">
        <v>141</v>
      </c>
      <c r="AZ983" t="s">
        <v>2762</v>
      </c>
      <c r="BA983" t="s">
        <v>1208</v>
      </c>
      <c r="BB983" t="s">
        <v>2763</v>
      </c>
      <c r="BC983" t="s">
        <v>2764</v>
      </c>
      <c r="BD983" t="s">
        <v>5656</v>
      </c>
      <c r="BE983" s="15">
        <v>45246</v>
      </c>
      <c r="BG983" t="s">
        <v>145</v>
      </c>
      <c r="BH983">
        <v>0.25</v>
      </c>
      <c r="BI983" t="s">
        <v>139</v>
      </c>
      <c r="BJ983" s="15"/>
      <c r="BK983" t="s">
        <v>146</v>
      </c>
      <c r="BL983">
        <v>6</v>
      </c>
      <c r="BM983" s="16">
        <v>45239.697222222203</v>
      </c>
      <c r="BO983" s="16"/>
      <c r="BP983" t="s">
        <v>147</v>
      </c>
      <c r="BQ983" t="s">
        <v>147</v>
      </c>
      <c r="BS983">
        <v>0.25</v>
      </c>
      <c r="BT983" t="b">
        <v>0</v>
      </c>
      <c r="BV983">
        <v>0.25</v>
      </c>
      <c r="BW983">
        <v>0.125</v>
      </c>
      <c r="BX983" t="s">
        <v>1103</v>
      </c>
      <c r="BY983" t="s">
        <v>8219</v>
      </c>
      <c r="BZ983" t="s">
        <v>8220</v>
      </c>
      <c r="CA983" t="s">
        <v>8323</v>
      </c>
      <c r="CB983" t="s">
        <v>6448</v>
      </c>
      <c r="CD983" t="s">
        <v>8228</v>
      </c>
      <c r="CI983">
        <v>47.948729999999998</v>
      </c>
      <c r="CJ983">
        <v>-102.214578</v>
      </c>
      <c r="CN983" t="s">
        <v>7881</v>
      </c>
      <c r="CO983" t="s">
        <v>1216</v>
      </c>
      <c r="CV983" t="s">
        <v>154</v>
      </c>
      <c r="CW983" t="s">
        <v>8229</v>
      </c>
      <c r="CX983" t="s">
        <v>3067</v>
      </c>
      <c r="DC983" s="15"/>
      <c r="DH983" t="s">
        <v>146</v>
      </c>
    </row>
    <row r="984" spans="1:112" x14ac:dyDescent="0.25">
      <c r="A984" t="s">
        <v>8219</v>
      </c>
      <c r="B984" t="s">
        <v>8220</v>
      </c>
      <c r="C984" t="s">
        <v>8369</v>
      </c>
      <c r="D984" t="s">
        <v>124</v>
      </c>
      <c r="E984" t="s">
        <v>125</v>
      </c>
      <c r="G984" s="15">
        <v>45239</v>
      </c>
      <c r="H984" t="s">
        <v>3925</v>
      </c>
      <c r="I984" t="s">
        <v>1710</v>
      </c>
      <c r="J984" s="15"/>
      <c r="T984" t="s">
        <v>8313</v>
      </c>
      <c r="V984" t="s">
        <v>8322</v>
      </c>
      <c r="AA984" t="s">
        <v>8224</v>
      </c>
      <c r="AB984" t="s">
        <v>8219</v>
      </c>
      <c r="AC984" t="s">
        <v>8224</v>
      </c>
      <c r="AD984" t="s">
        <v>1407</v>
      </c>
      <c r="AE984" t="s">
        <v>1544</v>
      </c>
      <c r="AF984" t="s">
        <v>137</v>
      </c>
      <c r="AG984" t="s">
        <v>138</v>
      </c>
      <c r="AI984" t="s">
        <v>139</v>
      </c>
      <c r="AK984" t="s">
        <v>140</v>
      </c>
      <c r="AM984" t="s">
        <v>141</v>
      </c>
      <c r="AZ984" t="s">
        <v>2762</v>
      </c>
      <c r="BA984" t="s">
        <v>1208</v>
      </c>
      <c r="BB984" t="s">
        <v>2763</v>
      </c>
      <c r="BC984" t="s">
        <v>2764</v>
      </c>
      <c r="BD984" t="s">
        <v>5656</v>
      </c>
      <c r="BE984" s="15">
        <v>45246</v>
      </c>
      <c r="BG984" t="s">
        <v>145</v>
      </c>
      <c r="BH984">
        <v>0.25</v>
      </c>
      <c r="BI984" t="s">
        <v>139</v>
      </c>
      <c r="BJ984" s="15"/>
      <c r="BK984" t="s">
        <v>146</v>
      </c>
      <c r="BL984">
        <v>6</v>
      </c>
      <c r="BM984" s="16">
        <v>45239.697222222203</v>
      </c>
      <c r="BO984" s="16"/>
      <c r="BP984" t="s">
        <v>147</v>
      </c>
      <c r="BQ984" t="s">
        <v>147</v>
      </c>
      <c r="BS984">
        <v>0.25</v>
      </c>
      <c r="BT984" t="b">
        <v>0</v>
      </c>
      <c r="BV984">
        <v>0.25</v>
      </c>
      <c r="BW984">
        <v>0.125</v>
      </c>
      <c r="BX984" t="s">
        <v>1103</v>
      </c>
      <c r="BY984" t="s">
        <v>8219</v>
      </c>
      <c r="BZ984" t="s">
        <v>8220</v>
      </c>
      <c r="CA984" t="s">
        <v>8323</v>
      </c>
      <c r="CB984" t="s">
        <v>6448</v>
      </c>
      <c r="CD984" t="s">
        <v>8228</v>
      </c>
      <c r="CI984">
        <v>47.948729999999998</v>
      </c>
      <c r="CJ984">
        <v>-102.214578</v>
      </c>
      <c r="CN984" t="s">
        <v>7881</v>
      </c>
      <c r="CO984" t="s">
        <v>1216</v>
      </c>
      <c r="CV984" t="s">
        <v>154</v>
      </c>
      <c r="CW984" t="s">
        <v>8229</v>
      </c>
      <c r="CX984" t="s">
        <v>3067</v>
      </c>
      <c r="DC984" s="15"/>
      <c r="DH984" t="s">
        <v>146</v>
      </c>
    </row>
    <row r="985" spans="1:112" x14ac:dyDescent="0.25">
      <c r="A985" t="s">
        <v>8219</v>
      </c>
      <c r="B985" t="s">
        <v>8220</v>
      </c>
      <c r="C985" t="s">
        <v>8370</v>
      </c>
      <c r="D985" t="s">
        <v>124</v>
      </c>
      <c r="E985" t="s">
        <v>125</v>
      </c>
      <c r="G985" s="15">
        <v>45411</v>
      </c>
      <c r="H985" t="s">
        <v>1567</v>
      </c>
      <c r="I985" t="s">
        <v>1710</v>
      </c>
      <c r="J985" s="15"/>
      <c r="T985" t="s">
        <v>8313</v>
      </c>
      <c r="V985" t="s">
        <v>8322</v>
      </c>
      <c r="AA985" t="s">
        <v>8224</v>
      </c>
      <c r="AB985" t="s">
        <v>8219</v>
      </c>
      <c r="AC985" t="s">
        <v>8224</v>
      </c>
      <c r="AD985" t="s">
        <v>1407</v>
      </c>
      <c r="AE985" t="s">
        <v>1544</v>
      </c>
      <c r="AF985" t="s">
        <v>137</v>
      </c>
      <c r="AG985" t="s">
        <v>138</v>
      </c>
      <c r="AI985" t="s">
        <v>139</v>
      </c>
      <c r="AK985" t="s">
        <v>140</v>
      </c>
      <c r="AM985" t="s">
        <v>141</v>
      </c>
      <c r="AZ985" t="s">
        <v>1207</v>
      </c>
      <c r="BA985" t="s">
        <v>1208</v>
      </c>
      <c r="BB985" t="s">
        <v>1209</v>
      </c>
      <c r="BD985" t="s">
        <v>5656</v>
      </c>
      <c r="BE985" s="15">
        <v>45428</v>
      </c>
      <c r="BG985" t="s">
        <v>145</v>
      </c>
      <c r="BH985">
        <v>0.25</v>
      </c>
      <c r="BI985" t="s">
        <v>139</v>
      </c>
      <c r="BJ985" s="15"/>
      <c r="BK985" t="s">
        <v>146</v>
      </c>
      <c r="BL985">
        <v>6</v>
      </c>
      <c r="BM985" s="16">
        <v>45411.736111111102</v>
      </c>
      <c r="BO985" s="16"/>
      <c r="BP985" t="s">
        <v>147</v>
      </c>
      <c r="BQ985" t="s">
        <v>147</v>
      </c>
      <c r="BS985">
        <v>0.25</v>
      </c>
      <c r="BT985" t="b">
        <v>0</v>
      </c>
      <c r="BV985">
        <v>0.25</v>
      </c>
      <c r="BW985">
        <v>0.125</v>
      </c>
      <c r="BX985" t="s">
        <v>1103</v>
      </c>
      <c r="BY985" t="s">
        <v>8219</v>
      </c>
      <c r="BZ985" t="s">
        <v>8220</v>
      </c>
      <c r="CA985" t="s">
        <v>8323</v>
      </c>
      <c r="CB985" t="s">
        <v>6448</v>
      </c>
      <c r="CD985" t="s">
        <v>8228</v>
      </c>
      <c r="CI985">
        <v>47.948729999999998</v>
      </c>
      <c r="CJ985">
        <v>-102.214578</v>
      </c>
      <c r="CN985" t="s">
        <v>7881</v>
      </c>
      <c r="CO985" t="s">
        <v>1216</v>
      </c>
      <c r="CV985" t="s">
        <v>154</v>
      </c>
      <c r="CW985" t="s">
        <v>8229</v>
      </c>
      <c r="CX985" t="s">
        <v>3067</v>
      </c>
      <c r="DC985" s="15"/>
      <c r="DH985" t="s">
        <v>146</v>
      </c>
    </row>
    <row r="986" spans="1:112" x14ac:dyDescent="0.25">
      <c r="A986" t="s">
        <v>8219</v>
      </c>
      <c r="B986" t="s">
        <v>8220</v>
      </c>
      <c r="C986" t="s">
        <v>8370</v>
      </c>
      <c r="D986" t="s">
        <v>124</v>
      </c>
      <c r="E986" t="s">
        <v>125</v>
      </c>
      <c r="G986" s="15">
        <v>45411</v>
      </c>
      <c r="H986" t="s">
        <v>1567</v>
      </c>
      <c r="I986" t="s">
        <v>1710</v>
      </c>
      <c r="J986" s="15"/>
      <c r="T986" t="s">
        <v>8313</v>
      </c>
      <c r="V986" t="s">
        <v>8322</v>
      </c>
      <c r="AA986" t="s">
        <v>8224</v>
      </c>
      <c r="AB986" t="s">
        <v>8219</v>
      </c>
      <c r="AC986" t="s">
        <v>8224</v>
      </c>
      <c r="AD986" t="s">
        <v>1407</v>
      </c>
      <c r="AE986" t="s">
        <v>1544</v>
      </c>
      <c r="AF986" t="s">
        <v>137</v>
      </c>
      <c r="AG986" t="s">
        <v>138</v>
      </c>
      <c r="AI986" t="s">
        <v>139</v>
      </c>
      <c r="AK986" t="s">
        <v>140</v>
      </c>
      <c r="AM986" t="s">
        <v>141</v>
      </c>
      <c r="AZ986" t="s">
        <v>1207</v>
      </c>
      <c r="BA986" t="s">
        <v>1208</v>
      </c>
      <c r="BB986" t="s">
        <v>1209</v>
      </c>
      <c r="BD986" t="s">
        <v>5656</v>
      </c>
      <c r="BE986" s="15">
        <v>45428</v>
      </c>
      <c r="BG986" t="s">
        <v>145</v>
      </c>
      <c r="BH986">
        <v>0.25</v>
      </c>
      <c r="BI986" t="s">
        <v>139</v>
      </c>
      <c r="BJ986" s="15"/>
      <c r="BK986" t="s">
        <v>146</v>
      </c>
      <c r="BL986">
        <v>6</v>
      </c>
      <c r="BM986" s="16">
        <v>45411.736111111102</v>
      </c>
      <c r="BO986" s="16"/>
      <c r="BP986" t="s">
        <v>147</v>
      </c>
      <c r="BQ986" t="s">
        <v>147</v>
      </c>
      <c r="BS986">
        <v>0.25</v>
      </c>
      <c r="BT986" t="b">
        <v>0</v>
      </c>
      <c r="BV986">
        <v>0.25</v>
      </c>
      <c r="BW986">
        <v>0.125</v>
      </c>
      <c r="BX986" t="s">
        <v>1103</v>
      </c>
      <c r="BY986" t="s">
        <v>8219</v>
      </c>
      <c r="BZ986" t="s">
        <v>8220</v>
      </c>
      <c r="CA986" t="s">
        <v>8323</v>
      </c>
      <c r="CB986" t="s">
        <v>6448</v>
      </c>
      <c r="CD986" t="s">
        <v>8228</v>
      </c>
      <c r="CI986">
        <v>47.948729999999998</v>
      </c>
      <c r="CJ986">
        <v>-102.214578</v>
      </c>
      <c r="CN986" t="s">
        <v>7881</v>
      </c>
      <c r="CO986" t="s">
        <v>1216</v>
      </c>
      <c r="CV986" t="s">
        <v>154</v>
      </c>
      <c r="CW986" t="s">
        <v>8229</v>
      </c>
      <c r="CX986" t="s">
        <v>3067</v>
      </c>
      <c r="DC986" s="15"/>
      <c r="DH986" t="s">
        <v>146</v>
      </c>
    </row>
    <row r="987" spans="1:112" x14ac:dyDescent="0.25">
      <c r="A987" t="s">
        <v>8219</v>
      </c>
      <c r="B987" t="s">
        <v>8220</v>
      </c>
      <c r="C987" t="s">
        <v>8371</v>
      </c>
      <c r="D987" t="s">
        <v>124</v>
      </c>
      <c r="E987" t="s">
        <v>125</v>
      </c>
      <c r="G987" s="15">
        <v>45411</v>
      </c>
      <c r="H987" t="s">
        <v>4902</v>
      </c>
      <c r="I987" t="s">
        <v>1710</v>
      </c>
      <c r="J987" s="15"/>
      <c r="T987" t="s">
        <v>8313</v>
      </c>
      <c r="V987" t="s">
        <v>8318</v>
      </c>
      <c r="AA987" t="s">
        <v>8224</v>
      </c>
      <c r="AB987" t="s">
        <v>8219</v>
      </c>
      <c r="AC987" t="s">
        <v>8224</v>
      </c>
      <c r="AD987" t="s">
        <v>1407</v>
      </c>
      <c r="AE987" t="s">
        <v>1544</v>
      </c>
      <c r="AF987" t="s">
        <v>137</v>
      </c>
      <c r="AG987" t="s">
        <v>138</v>
      </c>
      <c r="AI987" t="s">
        <v>139</v>
      </c>
      <c r="AK987" t="s">
        <v>140</v>
      </c>
      <c r="AM987" t="s">
        <v>141</v>
      </c>
      <c r="AZ987" t="s">
        <v>1207</v>
      </c>
      <c r="BA987" t="s">
        <v>1208</v>
      </c>
      <c r="BB987" t="s">
        <v>1209</v>
      </c>
      <c r="BD987" t="s">
        <v>5656</v>
      </c>
      <c r="BE987" s="15">
        <v>45428</v>
      </c>
      <c r="BG987" t="s">
        <v>145</v>
      </c>
      <c r="BH987">
        <v>0.25</v>
      </c>
      <c r="BI987" t="s">
        <v>139</v>
      </c>
      <c r="BJ987" s="15"/>
      <c r="BK987" t="s">
        <v>146</v>
      </c>
      <c r="BL987">
        <v>6</v>
      </c>
      <c r="BM987" s="16">
        <v>45411.818055555603</v>
      </c>
      <c r="BO987" s="16"/>
      <c r="BP987" t="s">
        <v>147</v>
      </c>
      <c r="BQ987" t="s">
        <v>147</v>
      </c>
      <c r="BS987">
        <v>0.25</v>
      </c>
      <c r="BT987" t="b">
        <v>0</v>
      </c>
      <c r="BV987">
        <v>0.25</v>
      </c>
      <c r="BW987">
        <v>0.125</v>
      </c>
      <c r="BX987" t="s">
        <v>1103</v>
      </c>
      <c r="BY987" t="s">
        <v>8219</v>
      </c>
      <c r="BZ987" t="s">
        <v>8220</v>
      </c>
      <c r="CA987" t="s">
        <v>8319</v>
      </c>
      <c r="CB987" t="s">
        <v>6448</v>
      </c>
      <c r="CD987" t="s">
        <v>8228</v>
      </c>
      <c r="CI987">
        <v>47.737582000000003</v>
      </c>
      <c r="CJ987">
        <v>-102.108508</v>
      </c>
      <c r="CN987" t="s">
        <v>7881</v>
      </c>
      <c r="CO987" t="s">
        <v>1216</v>
      </c>
      <c r="CV987" t="s">
        <v>154</v>
      </c>
      <c r="CW987" t="s">
        <v>8229</v>
      </c>
      <c r="CX987" t="s">
        <v>6653</v>
      </c>
      <c r="DC987" s="15"/>
      <c r="DH987" t="s">
        <v>146</v>
      </c>
    </row>
    <row r="988" spans="1:112" x14ac:dyDescent="0.25">
      <c r="A988" t="s">
        <v>8219</v>
      </c>
      <c r="B988" t="s">
        <v>8220</v>
      </c>
      <c r="C988" t="s">
        <v>8371</v>
      </c>
      <c r="D988" t="s">
        <v>124</v>
      </c>
      <c r="E988" t="s">
        <v>125</v>
      </c>
      <c r="G988" s="15">
        <v>45411</v>
      </c>
      <c r="H988" t="s">
        <v>4902</v>
      </c>
      <c r="I988" t="s">
        <v>1710</v>
      </c>
      <c r="J988" s="15"/>
      <c r="T988" t="s">
        <v>8313</v>
      </c>
      <c r="V988" t="s">
        <v>8318</v>
      </c>
      <c r="AA988" t="s">
        <v>8224</v>
      </c>
      <c r="AB988" t="s">
        <v>8219</v>
      </c>
      <c r="AC988" t="s">
        <v>8224</v>
      </c>
      <c r="AD988" t="s">
        <v>1407</v>
      </c>
      <c r="AE988" t="s">
        <v>1544</v>
      </c>
      <c r="AF988" t="s">
        <v>137</v>
      </c>
      <c r="AG988" t="s">
        <v>138</v>
      </c>
      <c r="AI988" t="s">
        <v>139</v>
      </c>
      <c r="AK988" t="s">
        <v>140</v>
      </c>
      <c r="AM988" t="s">
        <v>141</v>
      </c>
      <c r="AZ988" t="s">
        <v>1207</v>
      </c>
      <c r="BA988" t="s">
        <v>1208</v>
      </c>
      <c r="BB988" t="s">
        <v>1209</v>
      </c>
      <c r="BD988" t="s">
        <v>5656</v>
      </c>
      <c r="BE988" s="15">
        <v>45428</v>
      </c>
      <c r="BG988" t="s">
        <v>145</v>
      </c>
      <c r="BH988">
        <v>0.25</v>
      </c>
      <c r="BI988" t="s">
        <v>139</v>
      </c>
      <c r="BJ988" s="15"/>
      <c r="BK988" t="s">
        <v>146</v>
      </c>
      <c r="BL988">
        <v>6</v>
      </c>
      <c r="BM988" s="16">
        <v>45411.818055555603</v>
      </c>
      <c r="BO988" s="16"/>
      <c r="BP988" t="s">
        <v>147</v>
      </c>
      <c r="BQ988" t="s">
        <v>147</v>
      </c>
      <c r="BS988">
        <v>0.25</v>
      </c>
      <c r="BT988" t="b">
        <v>0</v>
      </c>
      <c r="BV988">
        <v>0.25</v>
      </c>
      <c r="BW988">
        <v>0.125</v>
      </c>
      <c r="BX988" t="s">
        <v>1103</v>
      </c>
      <c r="BY988" t="s">
        <v>8219</v>
      </c>
      <c r="BZ988" t="s">
        <v>8220</v>
      </c>
      <c r="CA988" t="s">
        <v>8319</v>
      </c>
      <c r="CB988" t="s">
        <v>6448</v>
      </c>
      <c r="CD988" t="s">
        <v>8228</v>
      </c>
      <c r="CI988">
        <v>47.737582000000003</v>
      </c>
      <c r="CJ988">
        <v>-102.108508</v>
      </c>
      <c r="CN988" t="s">
        <v>7881</v>
      </c>
      <c r="CO988" t="s">
        <v>1216</v>
      </c>
      <c r="CV988" t="s">
        <v>154</v>
      </c>
      <c r="CW988" t="s">
        <v>8229</v>
      </c>
      <c r="CX988" t="s">
        <v>6653</v>
      </c>
      <c r="DC988" s="15"/>
      <c r="DH988" t="s">
        <v>146</v>
      </c>
    </row>
    <row r="989" spans="1:112" x14ac:dyDescent="0.25">
      <c r="A989" t="s">
        <v>8219</v>
      </c>
      <c r="B989" t="s">
        <v>8220</v>
      </c>
      <c r="C989" t="s">
        <v>8372</v>
      </c>
      <c r="D989" t="s">
        <v>124</v>
      </c>
      <c r="E989" t="s">
        <v>125</v>
      </c>
      <c r="G989" s="15">
        <v>45412</v>
      </c>
      <c r="H989" t="s">
        <v>212</v>
      </c>
      <c r="I989" t="s">
        <v>1710</v>
      </c>
      <c r="J989" s="15"/>
      <c r="T989" t="s">
        <v>8313</v>
      </c>
      <c r="V989" t="s">
        <v>8314</v>
      </c>
      <c r="AA989" t="s">
        <v>8224</v>
      </c>
      <c r="AB989" t="s">
        <v>8219</v>
      </c>
      <c r="AC989" t="s">
        <v>8224</v>
      </c>
      <c r="AD989" t="s">
        <v>1407</v>
      </c>
      <c r="AE989" t="s">
        <v>1544</v>
      </c>
      <c r="AF989" t="s">
        <v>137</v>
      </c>
      <c r="AG989" t="s">
        <v>138</v>
      </c>
      <c r="AI989" t="s">
        <v>139</v>
      </c>
      <c r="AK989" t="s">
        <v>140</v>
      </c>
      <c r="AM989" t="s">
        <v>141</v>
      </c>
      <c r="AZ989" t="s">
        <v>1207</v>
      </c>
      <c r="BA989" t="s">
        <v>1208</v>
      </c>
      <c r="BB989" t="s">
        <v>1209</v>
      </c>
      <c r="BD989" t="s">
        <v>5656</v>
      </c>
      <c r="BE989" s="15">
        <v>45428</v>
      </c>
      <c r="BG989" t="s">
        <v>145</v>
      </c>
      <c r="BH989">
        <v>0.25</v>
      </c>
      <c r="BI989" t="s">
        <v>139</v>
      </c>
      <c r="BJ989" s="15"/>
      <c r="BK989" t="s">
        <v>146</v>
      </c>
      <c r="BL989">
        <v>6</v>
      </c>
      <c r="BM989" s="16">
        <v>45412.715277777803</v>
      </c>
      <c r="BO989" s="16"/>
      <c r="BP989" t="s">
        <v>147</v>
      </c>
      <c r="BQ989" t="s">
        <v>147</v>
      </c>
      <c r="BS989">
        <v>0.25</v>
      </c>
      <c r="BT989" t="b">
        <v>0</v>
      </c>
      <c r="BV989">
        <v>0.25</v>
      </c>
      <c r="BW989">
        <v>0.125</v>
      </c>
      <c r="BX989" t="s">
        <v>1103</v>
      </c>
      <c r="BY989" t="s">
        <v>8219</v>
      </c>
      <c r="BZ989" t="s">
        <v>8220</v>
      </c>
      <c r="CA989" t="s">
        <v>8315</v>
      </c>
      <c r="CB989" t="s">
        <v>6448</v>
      </c>
      <c r="CD989" t="s">
        <v>8228</v>
      </c>
      <c r="CI989">
        <v>47.512481999999999</v>
      </c>
      <c r="CJ989">
        <v>-102.12899299999999</v>
      </c>
      <c r="CN989" t="s">
        <v>7881</v>
      </c>
      <c r="CO989" t="s">
        <v>1216</v>
      </c>
      <c r="CV989" t="s">
        <v>154</v>
      </c>
      <c r="CW989" t="s">
        <v>8229</v>
      </c>
      <c r="CX989" t="s">
        <v>3121</v>
      </c>
      <c r="DC989" s="15"/>
      <c r="DH989" t="s">
        <v>146</v>
      </c>
    </row>
    <row r="990" spans="1:112" x14ac:dyDescent="0.25">
      <c r="A990" t="s">
        <v>8219</v>
      </c>
      <c r="B990" t="s">
        <v>8220</v>
      </c>
      <c r="C990" t="s">
        <v>8372</v>
      </c>
      <c r="D990" t="s">
        <v>124</v>
      </c>
      <c r="E990" t="s">
        <v>125</v>
      </c>
      <c r="G990" s="15">
        <v>45412</v>
      </c>
      <c r="H990" t="s">
        <v>212</v>
      </c>
      <c r="I990" t="s">
        <v>1710</v>
      </c>
      <c r="J990" s="15"/>
      <c r="T990" t="s">
        <v>8313</v>
      </c>
      <c r="V990" t="s">
        <v>8314</v>
      </c>
      <c r="AA990" t="s">
        <v>8224</v>
      </c>
      <c r="AB990" t="s">
        <v>8219</v>
      </c>
      <c r="AC990" t="s">
        <v>8224</v>
      </c>
      <c r="AD990" t="s">
        <v>1407</v>
      </c>
      <c r="AE990" t="s">
        <v>1544</v>
      </c>
      <c r="AF990" t="s">
        <v>137</v>
      </c>
      <c r="AG990" t="s">
        <v>138</v>
      </c>
      <c r="AI990" t="s">
        <v>139</v>
      </c>
      <c r="AK990" t="s">
        <v>140</v>
      </c>
      <c r="AM990" t="s">
        <v>141</v>
      </c>
      <c r="AZ990" t="s">
        <v>1207</v>
      </c>
      <c r="BA990" t="s">
        <v>1208</v>
      </c>
      <c r="BB990" t="s">
        <v>1209</v>
      </c>
      <c r="BD990" t="s">
        <v>5656</v>
      </c>
      <c r="BE990" s="15">
        <v>45428</v>
      </c>
      <c r="BG990" t="s">
        <v>145</v>
      </c>
      <c r="BH990">
        <v>0.25</v>
      </c>
      <c r="BI990" t="s">
        <v>139</v>
      </c>
      <c r="BJ990" s="15"/>
      <c r="BK990" t="s">
        <v>146</v>
      </c>
      <c r="BL990">
        <v>6</v>
      </c>
      <c r="BM990" s="16">
        <v>45412.715277777803</v>
      </c>
      <c r="BO990" s="16"/>
      <c r="BP990" t="s">
        <v>147</v>
      </c>
      <c r="BQ990" t="s">
        <v>147</v>
      </c>
      <c r="BS990">
        <v>0.25</v>
      </c>
      <c r="BT990" t="b">
        <v>0</v>
      </c>
      <c r="BV990">
        <v>0.25</v>
      </c>
      <c r="BW990">
        <v>0.125</v>
      </c>
      <c r="BX990" t="s">
        <v>1103</v>
      </c>
      <c r="BY990" t="s">
        <v>8219</v>
      </c>
      <c r="BZ990" t="s">
        <v>8220</v>
      </c>
      <c r="CA990" t="s">
        <v>8315</v>
      </c>
      <c r="CB990" t="s">
        <v>6448</v>
      </c>
      <c r="CD990" t="s">
        <v>8228</v>
      </c>
      <c r="CI990">
        <v>47.512481999999999</v>
      </c>
      <c r="CJ990">
        <v>-102.12899299999999</v>
      </c>
      <c r="CN990" t="s">
        <v>7881</v>
      </c>
      <c r="CO990" t="s">
        <v>1216</v>
      </c>
      <c r="CV990" t="s">
        <v>154</v>
      </c>
      <c r="CW990" t="s">
        <v>8229</v>
      </c>
      <c r="CX990" t="s">
        <v>3121</v>
      </c>
      <c r="DC990" s="15"/>
      <c r="DH990" t="s">
        <v>146</v>
      </c>
    </row>
    <row r="991" spans="1:112" x14ac:dyDescent="0.25">
      <c r="A991" t="s">
        <v>8219</v>
      </c>
      <c r="B991" t="s">
        <v>8220</v>
      </c>
      <c r="C991" t="s">
        <v>8373</v>
      </c>
      <c r="D991" t="s">
        <v>124</v>
      </c>
      <c r="E991" t="s">
        <v>125</v>
      </c>
      <c r="G991" s="15">
        <v>45412</v>
      </c>
      <c r="H991" t="s">
        <v>2079</v>
      </c>
      <c r="I991" t="s">
        <v>1710</v>
      </c>
      <c r="J991" s="15"/>
      <c r="T991" t="s">
        <v>8313</v>
      </c>
      <c r="V991" t="s">
        <v>8264</v>
      </c>
      <c r="AA991" t="s">
        <v>8224</v>
      </c>
      <c r="AB991" t="s">
        <v>8219</v>
      </c>
      <c r="AC991" t="s">
        <v>8224</v>
      </c>
      <c r="AD991" t="s">
        <v>1407</v>
      </c>
      <c r="AE991" t="s">
        <v>1544</v>
      </c>
      <c r="AF991" t="s">
        <v>137</v>
      </c>
      <c r="AG991" t="s">
        <v>138</v>
      </c>
      <c r="AI991" t="s">
        <v>139</v>
      </c>
      <c r="AK991" t="s">
        <v>140</v>
      </c>
      <c r="AM991" t="s">
        <v>141</v>
      </c>
      <c r="AZ991" t="s">
        <v>1207</v>
      </c>
      <c r="BA991" t="s">
        <v>1208</v>
      </c>
      <c r="BB991" t="s">
        <v>1209</v>
      </c>
      <c r="BD991" t="s">
        <v>5656</v>
      </c>
      <c r="BE991" s="15">
        <v>45428</v>
      </c>
      <c r="BG991" t="s">
        <v>145</v>
      </c>
      <c r="BH991">
        <v>0.25</v>
      </c>
      <c r="BI991" t="s">
        <v>139</v>
      </c>
      <c r="BJ991" s="15"/>
      <c r="BK991" t="s">
        <v>146</v>
      </c>
      <c r="BL991">
        <v>6</v>
      </c>
      <c r="BM991" s="16">
        <v>45412.847222222197</v>
      </c>
      <c r="BO991" s="16"/>
      <c r="BP991" t="s">
        <v>147</v>
      </c>
      <c r="BQ991" t="s">
        <v>147</v>
      </c>
      <c r="BS991">
        <v>0.25</v>
      </c>
      <c r="BT991" t="b">
        <v>0</v>
      </c>
      <c r="BV991">
        <v>0.25</v>
      </c>
      <c r="BW991">
        <v>0.125</v>
      </c>
      <c r="BX991" t="s">
        <v>1103</v>
      </c>
      <c r="BY991" t="s">
        <v>8219</v>
      </c>
      <c r="BZ991" t="s">
        <v>8220</v>
      </c>
      <c r="CA991" t="s">
        <v>8265</v>
      </c>
      <c r="CB991" t="s">
        <v>6448</v>
      </c>
      <c r="CD991" t="s">
        <v>8228</v>
      </c>
      <c r="CI991">
        <v>47.787222219999997</v>
      </c>
      <c r="CJ991">
        <v>-102.768056</v>
      </c>
      <c r="CN991" t="s">
        <v>1971</v>
      </c>
      <c r="CO991" t="s">
        <v>8075</v>
      </c>
      <c r="CV991" t="s">
        <v>154</v>
      </c>
      <c r="CW991" t="s">
        <v>8229</v>
      </c>
      <c r="CX991" t="s">
        <v>3639</v>
      </c>
      <c r="DC991" s="15"/>
      <c r="DH991" t="s">
        <v>146</v>
      </c>
    </row>
    <row r="992" spans="1:112" x14ac:dyDescent="0.25">
      <c r="A992" t="s">
        <v>8219</v>
      </c>
      <c r="B992" t="s">
        <v>8220</v>
      </c>
      <c r="C992" t="s">
        <v>8373</v>
      </c>
      <c r="D992" t="s">
        <v>124</v>
      </c>
      <c r="E992" t="s">
        <v>125</v>
      </c>
      <c r="G992" s="15">
        <v>45412</v>
      </c>
      <c r="H992" t="s">
        <v>2079</v>
      </c>
      <c r="I992" t="s">
        <v>1710</v>
      </c>
      <c r="J992" s="15"/>
      <c r="T992" t="s">
        <v>8313</v>
      </c>
      <c r="V992" t="s">
        <v>8264</v>
      </c>
      <c r="AA992" t="s">
        <v>8224</v>
      </c>
      <c r="AB992" t="s">
        <v>8219</v>
      </c>
      <c r="AC992" t="s">
        <v>8224</v>
      </c>
      <c r="AD992" t="s">
        <v>1407</v>
      </c>
      <c r="AE992" t="s">
        <v>1544</v>
      </c>
      <c r="AF992" t="s">
        <v>137</v>
      </c>
      <c r="AG992" t="s">
        <v>138</v>
      </c>
      <c r="AI992" t="s">
        <v>139</v>
      </c>
      <c r="AK992" t="s">
        <v>140</v>
      </c>
      <c r="AM992" t="s">
        <v>141</v>
      </c>
      <c r="AZ992" t="s">
        <v>1207</v>
      </c>
      <c r="BA992" t="s">
        <v>1208</v>
      </c>
      <c r="BB992" t="s">
        <v>1209</v>
      </c>
      <c r="BD992" t="s">
        <v>5656</v>
      </c>
      <c r="BE992" s="15">
        <v>45428</v>
      </c>
      <c r="BG992" t="s">
        <v>145</v>
      </c>
      <c r="BH992">
        <v>0.25</v>
      </c>
      <c r="BI992" t="s">
        <v>139</v>
      </c>
      <c r="BJ992" s="15"/>
      <c r="BK992" t="s">
        <v>146</v>
      </c>
      <c r="BL992">
        <v>6</v>
      </c>
      <c r="BM992" s="16">
        <v>45412.847222222197</v>
      </c>
      <c r="BO992" s="16"/>
      <c r="BP992" t="s">
        <v>147</v>
      </c>
      <c r="BQ992" t="s">
        <v>147</v>
      </c>
      <c r="BS992">
        <v>0.25</v>
      </c>
      <c r="BT992" t="b">
        <v>0</v>
      </c>
      <c r="BV992">
        <v>0.25</v>
      </c>
      <c r="BW992">
        <v>0.125</v>
      </c>
      <c r="BX992" t="s">
        <v>1103</v>
      </c>
      <c r="BY992" t="s">
        <v>8219</v>
      </c>
      <c r="BZ992" t="s">
        <v>8220</v>
      </c>
      <c r="CA992" t="s">
        <v>8265</v>
      </c>
      <c r="CB992" t="s">
        <v>6448</v>
      </c>
      <c r="CD992" t="s">
        <v>8228</v>
      </c>
      <c r="CI992">
        <v>47.787222219999997</v>
      </c>
      <c r="CJ992">
        <v>-102.768056</v>
      </c>
      <c r="CN992" t="s">
        <v>1971</v>
      </c>
      <c r="CO992" t="s">
        <v>8075</v>
      </c>
      <c r="CV992" t="s">
        <v>154</v>
      </c>
      <c r="CW992" t="s">
        <v>8229</v>
      </c>
      <c r="CX992" t="s">
        <v>3639</v>
      </c>
      <c r="DC992" s="15"/>
      <c r="DH992" t="s">
        <v>146</v>
      </c>
    </row>
    <row r="993" spans="1:112" x14ac:dyDescent="0.25">
      <c r="A993" t="s">
        <v>8219</v>
      </c>
      <c r="B993" t="s">
        <v>8220</v>
      </c>
      <c r="C993" t="s">
        <v>8374</v>
      </c>
      <c r="D993" t="s">
        <v>124</v>
      </c>
      <c r="E993" t="s">
        <v>125</v>
      </c>
      <c r="G993" s="15">
        <v>45413</v>
      </c>
      <c r="H993" t="s">
        <v>386</v>
      </c>
      <c r="I993" t="s">
        <v>1710</v>
      </c>
      <c r="J993" s="15"/>
      <c r="T993" t="s">
        <v>8313</v>
      </c>
      <c r="V993" t="s">
        <v>8325</v>
      </c>
      <c r="AA993" t="s">
        <v>8224</v>
      </c>
      <c r="AB993" t="s">
        <v>8219</v>
      </c>
      <c r="AC993" t="s">
        <v>8224</v>
      </c>
      <c r="AD993" t="s">
        <v>1407</v>
      </c>
      <c r="AE993" t="s">
        <v>1544</v>
      </c>
      <c r="AF993" t="s">
        <v>137</v>
      </c>
      <c r="AG993" t="s">
        <v>138</v>
      </c>
      <c r="AI993" t="s">
        <v>139</v>
      </c>
      <c r="AK993" t="s">
        <v>140</v>
      </c>
      <c r="AM993" t="s">
        <v>141</v>
      </c>
      <c r="AZ993" t="s">
        <v>1207</v>
      </c>
      <c r="BA993" t="s">
        <v>1208</v>
      </c>
      <c r="BB993" t="s">
        <v>1209</v>
      </c>
      <c r="BD993" t="s">
        <v>5656</v>
      </c>
      <c r="BE993" s="15">
        <v>45428</v>
      </c>
      <c r="BG993" t="s">
        <v>145</v>
      </c>
      <c r="BH993">
        <v>0.25</v>
      </c>
      <c r="BI993" t="s">
        <v>139</v>
      </c>
      <c r="BJ993" s="15"/>
      <c r="BK993" t="s">
        <v>146</v>
      </c>
      <c r="BL993">
        <v>6</v>
      </c>
      <c r="BM993" s="16">
        <v>45413.763888888898</v>
      </c>
      <c r="BO993" s="16"/>
      <c r="BP993" t="s">
        <v>147</v>
      </c>
      <c r="BQ993" t="s">
        <v>147</v>
      </c>
      <c r="BS993">
        <v>0.25</v>
      </c>
      <c r="BT993" t="b">
        <v>0</v>
      </c>
      <c r="BV993">
        <v>0.25</v>
      </c>
      <c r="BW993">
        <v>0.125</v>
      </c>
      <c r="BX993" t="s">
        <v>1103</v>
      </c>
      <c r="BY993" t="s">
        <v>8219</v>
      </c>
      <c r="BZ993" t="s">
        <v>8220</v>
      </c>
      <c r="CA993" t="s">
        <v>8326</v>
      </c>
      <c r="CB993" t="s">
        <v>6448</v>
      </c>
      <c r="CD993" t="s">
        <v>8275</v>
      </c>
      <c r="CI993">
        <v>47.596698000000004</v>
      </c>
      <c r="CJ993">
        <v>-102.51118200000001</v>
      </c>
      <c r="CN993" t="s">
        <v>7881</v>
      </c>
      <c r="CO993" t="s">
        <v>1216</v>
      </c>
      <c r="CV993" t="s">
        <v>154</v>
      </c>
      <c r="CW993" t="s">
        <v>8229</v>
      </c>
      <c r="CX993" t="s">
        <v>167</v>
      </c>
      <c r="DC993" s="15"/>
      <c r="DH993" t="s">
        <v>146</v>
      </c>
    </row>
    <row r="994" spans="1:112" x14ac:dyDescent="0.25">
      <c r="A994" t="s">
        <v>8219</v>
      </c>
      <c r="B994" t="s">
        <v>8220</v>
      </c>
      <c r="C994" t="s">
        <v>8374</v>
      </c>
      <c r="D994" t="s">
        <v>124</v>
      </c>
      <c r="E994" t="s">
        <v>125</v>
      </c>
      <c r="G994" s="15">
        <v>45413</v>
      </c>
      <c r="H994" t="s">
        <v>386</v>
      </c>
      <c r="I994" t="s">
        <v>1710</v>
      </c>
      <c r="J994" s="15"/>
      <c r="T994" t="s">
        <v>8313</v>
      </c>
      <c r="V994" t="s">
        <v>8325</v>
      </c>
      <c r="AA994" t="s">
        <v>8224</v>
      </c>
      <c r="AB994" t="s">
        <v>8219</v>
      </c>
      <c r="AC994" t="s">
        <v>8224</v>
      </c>
      <c r="AD994" t="s">
        <v>1407</v>
      </c>
      <c r="AE994" t="s">
        <v>1544</v>
      </c>
      <c r="AF994" t="s">
        <v>137</v>
      </c>
      <c r="AG994" t="s">
        <v>138</v>
      </c>
      <c r="AI994" t="s">
        <v>139</v>
      </c>
      <c r="AK994" t="s">
        <v>140</v>
      </c>
      <c r="AM994" t="s">
        <v>141</v>
      </c>
      <c r="AZ994" t="s">
        <v>1207</v>
      </c>
      <c r="BA994" t="s">
        <v>1208</v>
      </c>
      <c r="BB994" t="s">
        <v>1209</v>
      </c>
      <c r="BD994" t="s">
        <v>5656</v>
      </c>
      <c r="BE994" s="15">
        <v>45428</v>
      </c>
      <c r="BG994" t="s">
        <v>145</v>
      </c>
      <c r="BH994">
        <v>0.25</v>
      </c>
      <c r="BI994" t="s">
        <v>139</v>
      </c>
      <c r="BJ994" s="15"/>
      <c r="BK994" t="s">
        <v>146</v>
      </c>
      <c r="BL994">
        <v>6</v>
      </c>
      <c r="BM994" s="16">
        <v>45413.763888888898</v>
      </c>
      <c r="BO994" s="16"/>
      <c r="BP994" t="s">
        <v>147</v>
      </c>
      <c r="BQ994" t="s">
        <v>147</v>
      </c>
      <c r="BS994">
        <v>0.25</v>
      </c>
      <c r="BT994" t="b">
        <v>0</v>
      </c>
      <c r="BV994">
        <v>0.25</v>
      </c>
      <c r="BW994">
        <v>0.125</v>
      </c>
      <c r="BX994" t="s">
        <v>1103</v>
      </c>
      <c r="BY994" t="s">
        <v>8219</v>
      </c>
      <c r="BZ994" t="s">
        <v>8220</v>
      </c>
      <c r="CA994" t="s">
        <v>8326</v>
      </c>
      <c r="CB994" t="s">
        <v>6448</v>
      </c>
      <c r="CD994" t="s">
        <v>8275</v>
      </c>
      <c r="CI994">
        <v>47.596698000000004</v>
      </c>
      <c r="CJ994">
        <v>-102.51118200000001</v>
      </c>
      <c r="CN994" t="s">
        <v>7881</v>
      </c>
      <c r="CO994" t="s">
        <v>1216</v>
      </c>
      <c r="CV994" t="s">
        <v>154</v>
      </c>
      <c r="CW994" t="s">
        <v>8229</v>
      </c>
      <c r="CX994" t="s">
        <v>167</v>
      </c>
      <c r="DC994" s="15"/>
      <c r="DH994" t="s">
        <v>146</v>
      </c>
    </row>
    <row r="995" spans="1:112" x14ac:dyDescent="0.25">
      <c r="A995" t="s">
        <v>8219</v>
      </c>
      <c r="B995" t="s">
        <v>8220</v>
      </c>
      <c r="C995" t="s">
        <v>8375</v>
      </c>
      <c r="D995" t="s">
        <v>124</v>
      </c>
      <c r="E995" t="s">
        <v>125</v>
      </c>
      <c r="G995" s="15">
        <v>45413</v>
      </c>
      <c r="H995" t="s">
        <v>3956</v>
      </c>
      <c r="I995" t="s">
        <v>1710</v>
      </c>
      <c r="J995" s="15"/>
      <c r="T995" t="s">
        <v>8313</v>
      </c>
      <c r="V995" t="s">
        <v>8273</v>
      </c>
      <c r="AA995" t="s">
        <v>8224</v>
      </c>
      <c r="AB995" t="s">
        <v>8219</v>
      </c>
      <c r="AC995" t="s">
        <v>8224</v>
      </c>
      <c r="AD995" t="s">
        <v>1407</v>
      </c>
      <c r="AE995" t="s">
        <v>1544</v>
      </c>
      <c r="AF995" t="s">
        <v>137</v>
      </c>
      <c r="AG995" t="s">
        <v>138</v>
      </c>
      <c r="AI995" t="s">
        <v>139</v>
      </c>
      <c r="AK995" t="s">
        <v>140</v>
      </c>
      <c r="AM995" t="s">
        <v>141</v>
      </c>
      <c r="AZ995" t="s">
        <v>1207</v>
      </c>
      <c r="BA995" t="s">
        <v>1208</v>
      </c>
      <c r="BB995" t="s">
        <v>1209</v>
      </c>
      <c r="BD995" t="s">
        <v>5656</v>
      </c>
      <c r="BE995" s="15">
        <v>45428</v>
      </c>
      <c r="BG995" t="s">
        <v>145</v>
      </c>
      <c r="BH995">
        <v>0.25</v>
      </c>
      <c r="BI995" t="s">
        <v>139</v>
      </c>
      <c r="BJ995" s="15"/>
      <c r="BK995" t="s">
        <v>146</v>
      </c>
      <c r="BL995">
        <v>6</v>
      </c>
      <c r="BM995" s="16">
        <v>45413.804861111101</v>
      </c>
      <c r="BO995" s="16"/>
      <c r="BP995" t="s">
        <v>147</v>
      </c>
      <c r="BQ995" t="s">
        <v>147</v>
      </c>
      <c r="BS995">
        <v>0.25</v>
      </c>
      <c r="BT995" t="b">
        <v>0</v>
      </c>
      <c r="BV995">
        <v>0.25</v>
      </c>
      <c r="BW995">
        <v>0.125</v>
      </c>
      <c r="BX995" t="s">
        <v>1103</v>
      </c>
      <c r="BY995" t="s">
        <v>8219</v>
      </c>
      <c r="BZ995" t="s">
        <v>8220</v>
      </c>
      <c r="CA995" t="s">
        <v>8274</v>
      </c>
      <c r="CB995" t="s">
        <v>6448</v>
      </c>
      <c r="CD995" t="s">
        <v>8275</v>
      </c>
      <c r="CI995">
        <v>47.640833333300002</v>
      </c>
      <c r="CJ995">
        <v>-102.51111111110001</v>
      </c>
      <c r="CN995" t="s">
        <v>1971</v>
      </c>
      <c r="CO995" t="s">
        <v>8075</v>
      </c>
      <c r="CV995" t="s">
        <v>154</v>
      </c>
      <c r="CW995" t="s">
        <v>8229</v>
      </c>
      <c r="CX995" t="s">
        <v>167</v>
      </c>
      <c r="DC995" s="15"/>
      <c r="DH995" t="s">
        <v>146</v>
      </c>
    </row>
    <row r="996" spans="1:112" x14ac:dyDescent="0.25">
      <c r="A996" t="s">
        <v>8219</v>
      </c>
      <c r="B996" t="s">
        <v>8220</v>
      </c>
      <c r="C996" t="s">
        <v>8375</v>
      </c>
      <c r="D996" t="s">
        <v>124</v>
      </c>
      <c r="E996" t="s">
        <v>125</v>
      </c>
      <c r="G996" s="15">
        <v>45413</v>
      </c>
      <c r="H996" t="s">
        <v>3956</v>
      </c>
      <c r="I996" t="s">
        <v>1710</v>
      </c>
      <c r="J996" s="15"/>
      <c r="T996" t="s">
        <v>8313</v>
      </c>
      <c r="V996" t="s">
        <v>8273</v>
      </c>
      <c r="AA996" t="s">
        <v>8224</v>
      </c>
      <c r="AB996" t="s">
        <v>8219</v>
      </c>
      <c r="AC996" t="s">
        <v>8224</v>
      </c>
      <c r="AD996" t="s">
        <v>1407</v>
      </c>
      <c r="AE996" t="s">
        <v>1544</v>
      </c>
      <c r="AF996" t="s">
        <v>137</v>
      </c>
      <c r="AG996" t="s">
        <v>138</v>
      </c>
      <c r="AI996" t="s">
        <v>139</v>
      </c>
      <c r="AK996" t="s">
        <v>140</v>
      </c>
      <c r="AM996" t="s">
        <v>141</v>
      </c>
      <c r="AZ996" t="s">
        <v>1207</v>
      </c>
      <c r="BA996" t="s">
        <v>1208</v>
      </c>
      <c r="BB996" t="s">
        <v>1209</v>
      </c>
      <c r="BD996" t="s">
        <v>5656</v>
      </c>
      <c r="BE996" s="15">
        <v>45428</v>
      </c>
      <c r="BG996" t="s">
        <v>145</v>
      </c>
      <c r="BH996">
        <v>0.25</v>
      </c>
      <c r="BI996" t="s">
        <v>139</v>
      </c>
      <c r="BJ996" s="15"/>
      <c r="BK996" t="s">
        <v>146</v>
      </c>
      <c r="BL996">
        <v>6</v>
      </c>
      <c r="BM996" s="16">
        <v>45413.804861111101</v>
      </c>
      <c r="BO996" s="16"/>
      <c r="BP996" t="s">
        <v>147</v>
      </c>
      <c r="BQ996" t="s">
        <v>147</v>
      </c>
      <c r="BS996">
        <v>0.25</v>
      </c>
      <c r="BT996" t="b">
        <v>0</v>
      </c>
      <c r="BV996">
        <v>0.25</v>
      </c>
      <c r="BW996">
        <v>0.125</v>
      </c>
      <c r="BX996" t="s">
        <v>1103</v>
      </c>
      <c r="BY996" t="s">
        <v>8219</v>
      </c>
      <c r="BZ996" t="s">
        <v>8220</v>
      </c>
      <c r="CA996" t="s">
        <v>8274</v>
      </c>
      <c r="CB996" t="s">
        <v>6448</v>
      </c>
      <c r="CD996" t="s">
        <v>8275</v>
      </c>
      <c r="CI996">
        <v>47.640833333300002</v>
      </c>
      <c r="CJ996">
        <v>-102.51111111110001</v>
      </c>
      <c r="CN996" t="s">
        <v>1971</v>
      </c>
      <c r="CO996" t="s">
        <v>8075</v>
      </c>
      <c r="CV996" t="s">
        <v>154</v>
      </c>
      <c r="CW996" t="s">
        <v>8229</v>
      </c>
      <c r="CX996" t="s">
        <v>167</v>
      </c>
      <c r="DC996" s="15"/>
      <c r="DH996" t="s">
        <v>146</v>
      </c>
    </row>
    <row r="997" spans="1:112" x14ac:dyDescent="0.25">
      <c r="A997" t="s">
        <v>8219</v>
      </c>
      <c r="B997" t="s">
        <v>8220</v>
      </c>
      <c r="C997" t="s">
        <v>8376</v>
      </c>
      <c r="D997" t="s">
        <v>124</v>
      </c>
      <c r="E997" t="s">
        <v>125</v>
      </c>
      <c r="G997" s="15">
        <v>45414</v>
      </c>
      <c r="H997" t="s">
        <v>848</v>
      </c>
      <c r="I997" t="s">
        <v>1710</v>
      </c>
      <c r="J997" s="15"/>
      <c r="T997" t="s">
        <v>8313</v>
      </c>
      <c r="V997" t="s">
        <v>8261</v>
      </c>
      <c r="AA997" t="s">
        <v>8224</v>
      </c>
      <c r="AB997" t="s">
        <v>8219</v>
      </c>
      <c r="AC997" t="s">
        <v>8224</v>
      </c>
      <c r="AD997" t="s">
        <v>1407</v>
      </c>
      <c r="AE997" t="s">
        <v>1544</v>
      </c>
      <c r="AF997" t="s">
        <v>137</v>
      </c>
      <c r="AG997" t="s">
        <v>138</v>
      </c>
      <c r="AI997" t="s">
        <v>139</v>
      </c>
      <c r="AK997" t="s">
        <v>140</v>
      </c>
      <c r="AM997" t="s">
        <v>141</v>
      </c>
      <c r="AZ997" t="s">
        <v>1207</v>
      </c>
      <c r="BA997" t="s">
        <v>1208</v>
      </c>
      <c r="BB997" t="s">
        <v>1209</v>
      </c>
      <c r="BD997" t="s">
        <v>5656</v>
      </c>
      <c r="BE997" s="15">
        <v>45428</v>
      </c>
      <c r="BG997" t="s">
        <v>145</v>
      </c>
      <c r="BH997">
        <v>0.25</v>
      </c>
      <c r="BI997" t="s">
        <v>139</v>
      </c>
      <c r="BJ997" s="15"/>
      <c r="BK997" t="s">
        <v>146</v>
      </c>
      <c r="BL997">
        <v>6</v>
      </c>
      <c r="BM997" s="16">
        <v>45414.7</v>
      </c>
      <c r="BO997" s="16"/>
      <c r="BP997" t="s">
        <v>147</v>
      </c>
      <c r="BQ997" t="s">
        <v>147</v>
      </c>
      <c r="BS997">
        <v>0.25</v>
      </c>
      <c r="BT997" t="b">
        <v>0</v>
      </c>
      <c r="BV997">
        <v>0.25</v>
      </c>
      <c r="BW997">
        <v>0.125</v>
      </c>
      <c r="BX997" t="s">
        <v>1103</v>
      </c>
      <c r="BY997" t="s">
        <v>8219</v>
      </c>
      <c r="BZ997" t="s">
        <v>8220</v>
      </c>
      <c r="CA997" t="s">
        <v>8262</v>
      </c>
      <c r="CB997" t="s">
        <v>6448</v>
      </c>
      <c r="CD997" t="s">
        <v>8228</v>
      </c>
      <c r="CI997">
        <v>48.053055559999997</v>
      </c>
      <c r="CJ997">
        <v>-102.13611111</v>
      </c>
      <c r="CN997" t="s">
        <v>1971</v>
      </c>
      <c r="CO997" t="s">
        <v>8075</v>
      </c>
      <c r="CV997" t="s">
        <v>154</v>
      </c>
      <c r="CW997" t="s">
        <v>8229</v>
      </c>
      <c r="CX997" t="s">
        <v>3067</v>
      </c>
      <c r="DC997" s="15"/>
      <c r="DH997" t="s">
        <v>146</v>
      </c>
    </row>
    <row r="998" spans="1:112" x14ac:dyDescent="0.25">
      <c r="A998" t="s">
        <v>8219</v>
      </c>
      <c r="B998" t="s">
        <v>8220</v>
      </c>
      <c r="C998" t="s">
        <v>8376</v>
      </c>
      <c r="D998" t="s">
        <v>124</v>
      </c>
      <c r="E998" t="s">
        <v>125</v>
      </c>
      <c r="G998" s="15">
        <v>45414</v>
      </c>
      <c r="H998" t="s">
        <v>848</v>
      </c>
      <c r="I998" t="s">
        <v>1710</v>
      </c>
      <c r="J998" s="15"/>
      <c r="T998" t="s">
        <v>8313</v>
      </c>
      <c r="V998" t="s">
        <v>8261</v>
      </c>
      <c r="AA998" t="s">
        <v>8224</v>
      </c>
      <c r="AB998" t="s">
        <v>8219</v>
      </c>
      <c r="AC998" t="s">
        <v>8224</v>
      </c>
      <c r="AD998" t="s">
        <v>1407</v>
      </c>
      <c r="AE998" t="s">
        <v>1544</v>
      </c>
      <c r="AF998" t="s">
        <v>137</v>
      </c>
      <c r="AG998" t="s">
        <v>138</v>
      </c>
      <c r="AI998" t="s">
        <v>139</v>
      </c>
      <c r="AK998" t="s">
        <v>140</v>
      </c>
      <c r="AM998" t="s">
        <v>141</v>
      </c>
      <c r="AZ998" t="s">
        <v>1207</v>
      </c>
      <c r="BA998" t="s">
        <v>1208</v>
      </c>
      <c r="BB998" t="s">
        <v>1209</v>
      </c>
      <c r="BD998" t="s">
        <v>5656</v>
      </c>
      <c r="BE998" s="15">
        <v>45428</v>
      </c>
      <c r="BG998" t="s">
        <v>145</v>
      </c>
      <c r="BH998">
        <v>0.25</v>
      </c>
      <c r="BI998" t="s">
        <v>139</v>
      </c>
      <c r="BJ998" s="15"/>
      <c r="BK998" t="s">
        <v>146</v>
      </c>
      <c r="BL998">
        <v>6</v>
      </c>
      <c r="BM998" s="16">
        <v>45414.7</v>
      </c>
      <c r="BO998" s="16"/>
      <c r="BP998" t="s">
        <v>147</v>
      </c>
      <c r="BQ998" t="s">
        <v>147</v>
      </c>
      <c r="BS998">
        <v>0.25</v>
      </c>
      <c r="BT998" t="b">
        <v>0</v>
      </c>
      <c r="BV998">
        <v>0.25</v>
      </c>
      <c r="BW998">
        <v>0.125</v>
      </c>
      <c r="BX998" t="s">
        <v>1103</v>
      </c>
      <c r="BY998" t="s">
        <v>8219</v>
      </c>
      <c r="BZ998" t="s">
        <v>8220</v>
      </c>
      <c r="CA998" t="s">
        <v>8262</v>
      </c>
      <c r="CB998" t="s">
        <v>6448</v>
      </c>
      <c r="CD998" t="s">
        <v>8228</v>
      </c>
      <c r="CI998">
        <v>48.053055559999997</v>
      </c>
      <c r="CJ998">
        <v>-102.13611111</v>
      </c>
      <c r="CN998" t="s">
        <v>1971</v>
      </c>
      <c r="CO998" t="s">
        <v>8075</v>
      </c>
      <c r="CV998" t="s">
        <v>154</v>
      </c>
      <c r="CW998" t="s">
        <v>8229</v>
      </c>
      <c r="CX998" t="s">
        <v>3067</v>
      </c>
      <c r="DC998" s="15"/>
      <c r="DH998" t="s">
        <v>146</v>
      </c>
    </row>
    <row r="999" spans="1:112" x14ac:dyDescent="0.25">
      <c r="A999" t="s">
        <v>8219</v>
      </c>
      <c r="B999" t="s">
        <v>8220</v>
      </c>
      <c r="C999" t="s">
        <v>8377</v>
      </c>
      <c r="D999" t="s">
        <v>124</v>
      </c>
      <c r="E999" t="s">
        <v>125</v>
      </c>
      <c r="G999" s="15">
        <v>45467</v>
      </c>
      <c r="H999" t="s">
        <v>5505</v>
      </c>
      <c r="I999" t="s">
        <v>1710</v>
      </c>
      <c r="J999" s="15"/>
      <c r="T999" t="s">
        <v>8313</v>
      </c>
      <c r="V999" t="s">
        <v>8318</v>
      </c>
      <c r="AA999" t="s">
        <v>8224</v>
      </c>
      <c r="AB999" t="s">
        <v>8219</v>
      </c>
      <c r="AC999" t="s">
        <v>8224</v>
      </c>
      <c r="AD999" t="s">
        <v>1407</v>
      </c>
      <c r="AE999" t="s">
        <v>1544</v>
      </c>
      <c r="AF999" t="s">
        <v>137</v>
      </c>
      <c r="AG999" t="s">
        <v>138</v>
      </c>
      <c r="AI999" t="s">
        <v>139</v>
      </c>
      <c r="AK999" t="s">
        <v>140</v>
      </c>
      <c r="AM999" t="s">
        <v>141</v>
      </c>
      <c r="AZ999" t="s">
        <v>1207</v>
      </c>
      <c r="BA999" t="s">
        <v>1208</v>
      </c>
      <c r="BB999" t="s">
        <v>1209</v>
      </c>
      <c r="BD999" t="s">
        <v>5656</v>
      </c>
      <c r="BE999" s="15">
        <v>45481</v>
      </c>
      <c r="BG999" t="s">
        <v>145</v>
      </c>
      <c r="BH999">
        <v>0.25</v>
      </c>
      <c r="BI999" t="s">
        <v>139</v>
      </c>
      <c r="BJ999" s="15"/>
      <c r="BK999" t="s">
        <v>146</v>
      </c>
      <c r="BL999">
        <v>6</v>
      </c>
      <c r="BM999" s="16">
        <v>45467.761111111096</v>
      </c>
      <c r="BO999" s="16"/>
      <c r="BP999" t="s">
        <v>147</v>
      </c>
      <c r="BQ999" t="s">
        <v>147</v>
      </c>
      <c r="BS999">
        <v>0.25</v>
      </c>
      <c r="BT999" t="b">
        <v>0</v>
      </c>
      <c r="BV999">
        <v>0.25</v>
      </c>
      <c r="BW999">
        <v>0.125</v>
      </c>
      <c r="BX999" t="s">
        <v>1103</v>
      </c>
      <c r="BY999" t="s">
        <v>8219</v>
      </c>
      <c r="BZ999" t="s">
        <v>8220</v>
      </c>
      <c r="CA999" t="s">
        <v>8319</v>
      </c>
      <c r="CB999" t="s">
        <v>6448</v>
      </c>
      <c r="CD999" t="s">
        <v>8228</v>
      </c>
      <c r="CI999">
        <v>47.737582000000003</v>
      </c>
      <c r="CJ999">
        <v>-102.108508</v>
      </c>
      <c r="CN999" t="s">
        <v>7881</v>
      </c>
      <c r="CO999" t="s">
        <v>1216</v>
      </c>
      <c r="CV999" t="s">
        <v>154</v>
      </c>
      <c r="CW999" t="s">
        <v>8229</v>
      </c>
      <c r="CX999" t="s">
        <v>6653</v>
      </c>
      <c r="DC999" s="15"/>
      <c r="DH999" t="s">
        <v>146</v>
      </c>
    </row>
    <row r="1000" spans="1:112" x14ac:dyDescent="0.25">
      <c r="A1000" t="s">
        <v>8219</v>
      </c>
      <c r="B1000" t="s">
        <v>8220</v>
      </c>
      <c r="C1000" t="s">
        <v>8377</v>
      </c>
      <c r="D1000" t="s">
        <v>124</v>
      </c>
      <c r="E1000" t="s">
        <v>125</v>
      </c>
      <c r="G1000" s="15">
        <v>45467</v>
      </c>
      <c r="H1000" t="s">
        <v>5505</v>
      </c>
      <c r="I1000" t="s">
        <v>1710</v>
      </c>
      <c r="J1000" s="15"/>
      <c r="T1000" t="s">
        <v>8313</v>
      </c>
      <c r="V1000" t="s">
        <v>8318</v>
      </c>
      <c r="AA1000" t="s">
        <v>8224</v>
      </c>
      <c r="AB1000" t="s">
        <v>8219</v>
      </c>
      <c r="AC1000" t="s">
        <v>8224</v>
      </c>
      <c r="AD1000" t="s">
        <v>1407</v>
      </c>
      <c r="AE1000" t="s">
        <v>1544</v>
      </c>
      <c r="AF1000" t="s">
        <v>137</v>
      </c>
      <c r="AG1000" t="s">
        <v>138</v>
      </c>
      <c r="AI1000" t="s">
        <v>139</v>
      </c>
      <c r="AK1000" t="s">
        <v>140</v>
      </c>
      <c r="AM1000" t="s">
        <v>141</v>
      </c>
      <c r="AZ1000" t="s">
        <v>1207</v>
      </c>
      <c r="BA1000" t="s">
        <v>1208</v>
      </c>
      <c r="BB1000" t="s">
        <v>1209</v>
      </c>
      <c r="BD1000" t="s">
        <v>5656</v>
      </c>
      <c r="BE1000" s="15">
        <v>45481</v>
      </c>
      <c r="BG1000" t="s">
        <v>145</v>
      </c>
      <c r="BH1000">
        <v>0.25</v>
      </c>
      <c r="BI1000" t="s">
        <v>139</v>
      </c>
      <c r="BJ1000" s="15"/>
      <c r="BK1000" t="s">
        <v>146</v>
      </c>
      <c r="BL1000">
        <v>6</v>
      </c>
      <c r="BM1000" s="16">
        <v>45467.761111111096</v>
      </c>
      <c r="BO1000" s="16"/>
      <c r="BP1000" t="s">
        <v>147</v>
      </c>
      <c r="BQ1000" t="s">
        <v>147</v>
      </c>
      <c r="BS1000">
        <v>0.25</v>
      </c>
      <c r="BT1000" t="b">
        <v>0</v>
      </c>
      <c r="BV1000">
        <v>0.25</v>
      </c>
      <c r="BW1000">
        <v>0.125</v>
      </c>
      <c r="BX1000" t="s">
        <v>1103</v>
      </c>
      <c r="BY1000" t="s">
        <v>8219</v>
      </c>
      <c r="BZ1000" t="s">
        <v>8220</v>
      </c>
      <c r="CA1000" t="s">
        <v>8319</v>
      </c>
      <c r="CB1000" t="s">
        <v>6448</v>
      </c>
      <c r="CD1000" t="s">
        <v>8228</v>
      </c>
      <c r="CI1000">
        <v>47.737582000000003</v>
      </c>
      <c r="CJ1000">
        <v>-102.108508</v>
      </c>
      <c r="CN1000" t="s">
        <v>7881</v>
      </c>
      <c r="CO1000" t="s">
        <v>1216</v>
      </c>
      <c r="CV1000" t="s">
        <v>154</v>
      </c>
      <c r="CW1000" t="s">
        <v>8229</v>
      </c>
      <c r="CX1000" t="s">
        <v>6653</v>
      </c>
      <c r="DC1000" s="15"/>
      <c r="DH1000" t="s">
        <v>146</v>
      </c>
    </row>
    <row r="1001" spans="1:112" x14ac:dyDescent="0.25">
      <c r="A1001" t="s">
        <v>8219</v>
      </c>
      <c r="B1001" t="s">
        <v>8220</v>
      </c>
      <c r="C1001" t="s">
        <v>8378</v>
      </c>
      <c r="D1001" t="s">
        <v>124</v>
      </c>
      <c r="E1001" t="s">
        <v>125</v>
      </c>
      <c r="G1001" s="15">
        <v>45467</v>
      </c>
      <c r="H1001" t="s">
        <v>2519</v>
      </c>
      <c r="I1001" t="s">
        <v>1710</v>
      </c>
      <c r="J1001" s="15"/>
      <c r="T1001" t="s">
        <v>8313</v>
      </c>
      <c r="V1001" t="s">
        <v>8261</v>
      </c>
      <c r="AA1001" t="s">
        <v>8224</v>
      </c>
      <c r="AB1001" t="s">
        <v>8219</v>
      </c>
      <c r="AC1001" t="s">
        <v>8224</v>
      </c>
      <c r="AD1001" t="s">
        <v>1407</v>
      </c>
      <c r="AE1001" t="s">
        <v>1544</v>
      </c>
      <c r="AF1001" t="s">
        <v>137</v>
      </c>
      <c r="AG1001" t="s">
        <v>138</v>
      </c>
      <c r="AI1001" t="s">
        <v>139</v>
      </c>
      <c r="AK1001" t="s">
        <v>140</v>
      </c>
      <c r="AM1001" t="s">
        <v>141</v>
      </c>
      <c r="AZ1001" t="s">
        <v>1207</v>
      </c>
      <c r="BA1001" t="s">
        <v>1208</v>
      </c>
      <c r="BB1001" t="s">
        <v>1209</v>
      </c>
      <c r="BD1001" t="s">
        <v>5656</v>
      </c>
      <c r="BE1001" s="15">
        <v>45481</v>
      </c>
      <c r="BG1001" t="s">
        <v>145</v>
      </c>
      <c r="BH1001">
        <v>0.25</v>
      </c>
      <c r="BI1001" t="s">
        <v>139</v>
      </c>
      <c r="BJ1001" s="15"/>
      <c r="BK1001" t="s">
        <v>146</v>
      </c>
      <c r="BL1001">
        <v>6</v>
      </c>
      <c r="BM1001" s="16">
        <v>45467.849305555603</v>
      </c>
      <c r="BO1001" s="16"/>
      <c r="BP1001" t="s">
        <v>147</v>
      </c>
      <c r="BQ1001" t="s">
        <v>147</v>
      </c>
      <c r="BS1001">
        <v>0.25</v>
      </c>
      <c r="BT1001" t="b">
        <v>0</v>
      </c>
      <c r="BV1001">
        <v>0.25</v>
      </c>
      <c r="BW1001">
        <v>0.125</v>
      </c>
      <c r="BX1001" t="s">
        <v>1103</v>
      </c>
      <c r="BY1001" t="s">
        <v>8219</v>
      </c>
      <c r="BZ1001" t="s">
        <v>8220</v>
      </c>
      <c r="CA1001" t="s">
        <v>8262</v>
      </c>
      <c r="CB1001" t="s">
        <v>6448</v>
      </c>
      <c r="CD1001" t="s">
        <v>8228</v>
      </c>
      <c r="CI1001">
        <v>48.053055559999997</v>
      </c>
      <c r="CJ1001">
        <v>-102.13611111</v>
      </c>
      <c r="CN1001" t="s">
        <v>1971</v>
      </c>
      <c r="CO1001" t="s">
        <v>8075</v>
      </c>
      <c r="CV1001" t="s">
        <v>154</v>
      </c>
      <c r="CW1001" t="s">
        <v>8229</v>
      </c>
      <c r="CX1001" t="s">
        <v>3067</v>
      </c>
      <c r="DC1001" s="15"/>
      <c r="DH1001" t="s">
        <v>146</v>
      </c>
    </row>
    <row r="1002" spans="1:112" x14ac:dyDescent="0.25">
      <c r="A1002" t="s">
        <v>8219</v>
      </c>
      <c r="B1002" t="s">
        <v>8220</v>
      </c>
      <c r="C1002" t="s">
        <v>8378</v>
      </c>
      <c r="D1002" t="s">
        <v>124</v>
      </c>
      <c r="E1002" t="s">
        <v>125</v>
      </c>
      <c r="G1002" s="15">
        <v>45467</v>
      </c>
      <c r="H1002" t="s">
        <v>2519</v>
      </c>
      <c r="I1002" t="s">
        <v>1710</v>
      </c>
      <c r="J1002" s="15"/>
      <c r="T1002" t="s">
        <v>8313</v>
      </c>
      <c r="V1002" t="s">
        <v>8261</v>
      </c>
      <c r="AA1002" t="s">
        <v>8224</v>
      </c>
      <c r="AB1002" t="s">
        <v>8219</v>
      </c>
      <c r="AC1002" t="s">
        <v>8224</v>
      </c>
      <c r="AD1002" t="s">
        <v>1407</v>
      </c>
      <c r="AE1002" t="s">
        <v>1544</v>
      </c>
      <c r="AF1002" t="s">
        <v>137</v>
      </c>
      <c r="AG1002" t="s">
        <v>138</v>
      </c>
      <c r="AI1002" t="s">
        <v>139</v>
      </c>
      <c r="AK1002" t="s">
        <v>140</v>
      </c>
      <c r="AM1002" t="s">
        <v>141</v>
      </c>
      <c r="AZ1002" t="s">
        <v>1207</v>
      </c>
      <c r="BA1002" t="s">
        <v>1208</v>
      </c>
      <c r="BB1002" t="s">
        <v>1209</v>
      </c>
      <c r="BD1002" t="s">
        <v>5656</v>
      </c>
      <c r="BE1002" s="15">
        <v>45481</v>
      </c>
      <c r="BG1002" t="s">
        <v>145</v>
      </c>
      <c r="BH1002">
        <v>0.25</v>
      </c>
      <c r="BI1002" t="s">
        <v>139</v>
      </c>
      <c r="BJ1002" s="15"/>
      <c r="BK1002" t="s">
        <v>146</v>
      </c>
      <c r="BL1002">
        <v>6</v>
      </c>
      <c r="BM1002" s="16">
        <v>45467.849305555603</v>
      </c>
      <c r="BO1002" s="16"/>
      <c r="BP1002" t="s">
        <v>147</v>
      </c>
      <c r="BQ1002" t="s">
        <v>147</v>
      </c>
      <c r="BS1002">
        <v>0.25</v>
      </c>
      <c r="BT1002" t="b">
        <v>0</v>
      </c>
      <c r="BV1002">
        <v>0.25</v>
      </c>
      <c r="BW1002">
        <v>0.125</v>
      </c>
      <c r="BX1002" t="s">
        <v>1103</v>
      </c>
      <c r="BY1002" t="s">
        <v>8219</v>
      </c>
      <c r="BZ1002" t="s">
        <v>8220</v>
      </c>
      <c r="CA1002" t="s">
        <v>8262</v>
      </c>
      <c r="CB1002" t="s">
        <v>6448</v>
      </c>
      <c r="CD1002" t="s">
        <v>8228</v>
      </c>
      <c r="CI1002">
        <v>48.053055559999997</v>
      </c>
      <c r="CJ1002">
        <v>-102.13611111</v>
      </c>
      <c r="CN1002" t="s">
        <v>1971</v>
      </c>
      <c r="CO1002" t="s">
        <v>8075</v>
      </c>
      <c r="CV1002" t="s">
        <v>154</v>
      </c>
      <c r="CW1002" t="s">
        <v>8229</v>
      </c>
      <c r="CX1002" t="s">
        <v>3067</v>
      </c>
      <c r="DC1002" s="15"/>
      <c r="DH1002" t="s">
        <v>146</v>
      </c>
    </row>
    <row r="1003" spans="1:112" x14ac:dyDescent="0.25">
      <c r="A1003" t="s">
        <v>8219</v>
      </c>
      <c r="B1003" t="s">
        <v>8220</v>
      </c>
      <c r="C1003" t="s">
        <v>8379</v>
      </c>
      <c r="D1003" t="s">
        <v>124</v>
      </c>
      <c r="E1003" t="s">
        <v>125</v>
      </c>
      <c r="G1003" s="15">
        <v>45468</v>
      </c>
      <c r="H1003" t="s">
        <v>2430</v>
      </c>
      <c r="I1003" t="s">
        <v>1710</v>
      </c>
      <c r="J1003" s="15"/>
      <c r="T1003" t="s">
        <v>8313</v>
      </c>
      <c r="V1003" t="s">
        <v>8325</v>
      </c>
      <c r="AA1003" t="s">
        <v>8224</v>
      </c>
      <c r="AB1003" t="s">
        <v>8219</v>
      </c>
      <c r="AC1003" t="s">
        <v>8224</v>
      </c>
      <c r="AD1003" t="s">
        <v>1407</v>
      </c>
      <c r="AE1003" t="s">
        <v>1544</v>
      </c>
      <c r="AF1003" t="s">
        <v>137</v>
      </c>
      <c r="AG1003" t="s">
        <v>138</v>
      </c>
      <c r="AI1003" t="s">
        <v>139</v>
      </c>
      <c r="AK1003" t="s">
        <v>140</v>
      </c>
      <c r="AM1003" t="s">
        <v>141</v>
      </c>
      <c r="AZ1003" t="s">
        <v>1207</v>
      </c>
      <c r="BA1003" t="s">
        <v>1208</v>
      </c>
      <c r="BB1003" t="s">
        <v>1209</v>
      </c>
      <c r="BD1003" t="s">
        <v>5656</v>
      </c>
      <c r="BE1003" s="15">
        <v>45482</v>
      </c>
      <c r="BG1003" t="s">
        <v>145</v>
      </c>
      <c r="BH1003">
        <v>0.25</v>
      </c>
      <c r="BI1003" t="s">
        <v>139</v>
      </c>
      <c r="BJ1003" s="15"/>
      <c r="BK1003" t="s">
        <v>146</v>
      </c>
      <c r="BL1003">
        <v>6</v>
      </c>
      <c r="BM1003" s="16">
        <v>45468.759722222203</v>
      </c>
      <c r="BO1003" s="16"/>
      <c r="BP1003" t="s">
        <v>147</v>
      </c>
      <c r="BQ1003" t="s">
        <v>147</v>
      </c>
      <c r="BS1003">
        <v>0.25</v>
      </c>
      <c r="BT1003" t="b">
        <v>0</v>
      </c>
      <c r="BV1003">
        <v>0.25</v>
      </c>
      <c r="BW1003">
        <v>0.125</v>
      </c>
      <c r="BX1003" t="s">
        <v>1103</v>
      </c>
      <c r="BY1003" t="s">
        <v>8219</v>
      </c>
      <c r="BZ1003" t="s">
        <v>8220</v>
      </c>
      <c r="CA1003" t="s">
        <v>8326</v>
      </c>
      <c r="CB1003" t="s">
        <v>6448</v>
      </c>
      <c r="CD1003" t="s">
        <v>8275</v>
      </c>
      <c r="CI1003">
        <v>47.596698000000004</v>
      </c>
      <c r="CJ1003">
        <v>-102.51118200000001</v>
      </c>
      <c r="CN1003" t="s">
        <v>7881</v>
      </c>
      <c r="CO1003" t="s">
        <v>1216</v>
      </c>
      <c r="CV1003" t="s">
        <v>154</v>
      </c>
      <c r="CW1003" t="s">
        <v>8229</v>
      </c>
      <c r="CX1003" t="s">
        <v>167</v>
      </c>
      <c r="DC1003" s="15"/>
      <c r="DH1003" t="s">
        <v>146</v>
      </c>
    </row>
    <row r="1004" spans="1:112" x14ac:dyDescent="0.25">
      <c r="A1004" t="s">
        <v>8219</v>
      </c>
      <c r="B1004" t="s">
        <v>8220</v>
      </c>
      <c r="C1004" t="s">
        <v>8379</v>
      </c>
      <c r="D1004" t="s">
        <v>124</v>
      </c>
      <c r="E1004" t="s">
        <v>125</v>
      </c>
      <c r="G1004" s="15">
        <v>45468</v>
      </c>
      <c r="H1004" t="s">
        <v>2430</v>
      </c>
      <c r="I1004" t="s">
        <v>1710</v>
      </c>
      <c r="J1004" s="15"/>
      <c r="T1004" t="s">
        <v>8313</v>
      </c>
      <c r="V1004" t="s">
        <v>8325</v>
      </c>
      <c r="AA1004" t="s">
        <v>8224</v>
      </c>
      <c r="AB1004" t="s">
        <v>8219</v>
      </c>
      <c r="AC1004" t="s">
        <v>8224</v>
      </c>
      <c r="AD1004" t="s">
        <v>1407</v>
      </c>
      <c r="AE1004" t="s">
        <v>1544</v>
      </c>
      <c r="AF1004" t="s">
        <v>137</v>
      </c>
      <c r="AG1004" t="s">
        <v>138</v>
      </c>
      <c r="AI1004" t="s">
        <v>139</v>
      </c>
      <c r="AK1004" t="s">
        <v>140</v>
      </c>
      <c r="AM1004" t="s">
        <v>141</v>
      </c>
      <c r="AZ1004" t="s">
        <v>1207</v>
      </c>
      <c r="BA1004" t="s">
        <v>1208</v>
      </c>
      <c r="BB1004" t="s">
        <v>1209</v>
      </c>
      <c r="BD1004" t="s">
        <v>5656</v>
      </c>
      <c r="BE1004" s="15">
        <v>45482</v>
      </c>
      <c r="BG1004" t="s">
        <v>145</v>
      </c>
      <c r="BH1004">
        <v>0.25</v>
      </c>
      <c r="BI1004" t="s">
        <v>139</v>
      </c>
      <c r="BJ1004" s="15"/>
      <c r="BK1004" t="s">
        <v>146</v>
      </c>
      <c r="BL1004">
        <v>6</v>
      </c>
      <c r="BM1004" s="16">
        <v>45468.759722222203</v>
      </c>
      <c r="BO1004" s="16"/>
      <c r="BP1004" t="s">
        <v>147</v>
      </c>
      <c r="BQ1004" t="s">
        <v>147</v>
      </c>
      <c r="BS1004">
        <v>0.25</v>
      </c>
      <c r="BT1004" t="b">
        <v>0</v>
      </c>
      <c r="BV1004">
        <v>0.25</v>
      </c>
      <c r="BW1004">
        <v>0.125</v>
      </c>
      <c r="BX1004" t="s">
        <v>1103</v>
      </c>
      <c r="BY1004" t="s">
        <v>8219</v>
      </c>
      <c r="BZ1004" t="s">
        <v>8220</v>
      </c>
      <c r="CA1004" t="s">
        <v>8326</v>
      </c>
      <c r="CB1004" t="s">
        <v>6448</v>
      </c>
      <c r="CD1004" t="s">
        <v>8275</v>
      </c>
      <c r="CI1004">
        <v>47.596698000000004</v>
      </c>
      <c r="CJ1004">
        <v>-102.51118200000001</v>
      </c>
      <c r="CN1004" t="s">
        <v>7881</v>
      </c>
      <c r="CO1004" t="s">
        <v>1216</v>
      </c>
      <c r="CV1004" t="s">
        <v>154</v>
      </c>
      <c r="CW1004" t="s">
        <v>8229</v>
      </c>
      <c r="CX1004" t="s">
        <v>167</v>
      </c>
      <c r="DC1004" s="15"/>
      <c r="DH1004" t="s">
        <v>146</v>
      </c>
    </row>
    <row r="1005" spans="1:112" x14ac:dyDescent="0.25">
      <c r="A1005" t="s">
        <v>8219</v>
      </c>
      <c r="B1005" t="s">
        <v>8220</v>
      </c>
      <c r="C1005" t="s">
        <v>8380</v>
      </c>
      <c r="D1005" t="s">
        <v>124</v>
      </c>
      <c r="E1005" t="s">
        <v>125</v>
      </c>
      <c r="G1005" s="15">
        <v>45468</v>
      </c>
      <c r="H1005" t="s">
        <v>584</v>
      </c>
      <c r="I1005" t="s">
        <v>1710</v>
      </c>
      <c r="J1005" s="15"/>
      <c r="T1005" t="s">
        <v>8313</v>
      </c>
      <c r="V1005" t="s">
        <v>8273</v>
      </c>
      <c r="AA1005" t="s">
        <v>8224</v>
      </c>
      <c r="AB1005" t="s">
        <v>8219</v>
      </c>
      <c r="AC1005" t="s">
        <v>8224</v>
      </c>
      <c r="AD1005" t="s">
        <v>1407</v>
      </c>
      <c r="AE1005" t="s">
        <v>1544</v>
      </c>
      <c r="AF1005" t="s">
        <v>137</v>
      </c>
      <c r="AG1005" t="s">
        <v>138</v>
      </c>
      <c r="AI1005" t="s">
        <v>139</v>
      </c>
      <c r="AK1005" t="s">
        <v>140</v>
      </c>
      <c r="AM1005" t="s">
        <v>141</v>
      </c>
      <c r="AZ1005" t="s">
        <v>1207</v>
      </c>
      <c r="BA1005" t="s">
        <v>1208</v>
      </c>
      <c r="BB1005" t="s">
        <v>1209</v>
      </c>
      <c r="BD1005" t="s">
        <v>5656</v>
      </c>
      <c r="BE1005" s="15">
        <v>45482</v>
      </c>
      <c r="BG1005" t="s">
        <v>145</v>
      </c>
      <c r="BH1005">
        <v>0.25</v>
      </c>
      <c r="BI1005" t="s">
        <v>139</v>
      </c>
      <c r="BJ1005" s="15"/>
      <c r="BK1005" t="s">
        <v>146</v>
      </c>
      <c r="BL1005">
        <v>6</v>
      </c>
      <c r="BM1005" s="16">
        <v>45468.786805555603</v>
      </c>
      <c r="BO1005" s="16"/>
      <c r="BP1005" t="s">
        <v>147</v>
      </c>
      <c r="BQ1005" t="s">
        <v>147</v>
      </c>
      <c r="BS1005">
        <v>0.25</v>
      </c>
      <c r="BT1005" t="b">
        <v>0</v>
      </c>
      <c r="BV1005">
        <v>0.25</v>
      </c>
      <c r="BW1005">
        <v>0.125</v>
      </c>
      <c r="BX1005" t="s">
        <v>1103</v>
      </c>
      <c r="BY1005" t="s">
        <v>8219</v>
      </c>
      <c r="BZ1005" t="s">
        <v>8220</v>
      </c>
      <c r="CA1005" t="s">
        <v>8274</v>
      </c>
      <c r="CB1005" t="s">
        <v>6448</v>
      </c>
      <c r="CD1005" t="s">
        <v>8275</v>
      </c>
      <c r="CI1005">
        <v>47.640833333300002</v>
      </c>
      <c r="CJ1005">
        <v>-102.51111111110001</v>
      </c>
      <c r="CN1005" t="s">
        <v>1971</v>
      </c>
      <c r="CO1005" t="s">
        <v>8075</v>
      </c>
      <c r="CV1005" t="s">
        <v>154</v>
      </c>
      <c r="CW1005" t="s">
        <v>8229</v>
      </c>
      <c r="CX1005" t="s">
        <v>167</v>
      </c>
      <c r="DC1005" s="15"/>
      <c r="DH1005" t="s">
        <v>146</v>
      </c>
    </row>
    <row r="1006" spans="1:112" x14ac:dyDescent="0.25">
      <c r="A1006" t="s">
        <v>8219</v>
      </c>
      <c r="B1006" t="s">
        <v>8220</v>
      </c>
      <c r="C1006" t="s">
        <v>8380</v>
      </c>
      <c r="D1006" t="s">
        <v>124</v>
      </c>
      <c r="E1006" t="s">
        <v>125</v>
      </c>
      <c r="G1006" s="15">
        <v>45468</v>
      </c>
      <c r="H1006" t="s">
        <v>584</v>
      </c>
      <c r="I1006" t="s">
        <v>1710</v>
      </c>
      <c r="J1006" s="15"/>
      <c r="T1006" t="s">
        <v>8313</v>
      </c>
      <c r="V1006" t="s">
        <v>8273</v>
      </c>
      <c r="AA1006" t="s">
        <v>8224</v>
      </c>
      <c r="AB1006" t="s">
        <v>8219</v>
      </c>
      <c r="AC1006" t="s">
        <v>8224</v>
      </c>
      <c r="AD1006" t="s">
        <v>1407</v>
      </c>
      <c r="AE1006" t="s">
        <v>1544</v>
      </c>
      <c r="AF1006" t="s">
        <v>137</v>
      </c>
      <c r="AG1006" t="s">
        <v>138</v>
      </c>
      <c r="AI1006" t="s">
        <v>139</v>
      </c>
      <c r="AK1006" t="s">
        <v>140</v>
      </c>
      <c r="AM1006" t="s">
        <v>141</v>
      </c>
      <c r="AZ1006" t="s">
        <v>1207</v>
      </c>
      <c r="BA1006" t="s">
        <v>1208</v>
      </c>
      <c r="BB1006" t="s">
        <v>1209</v>
      </c>
      <c r="BD1006" t="s">
        <v>5656</v>
      </c>
      <c r="BE1006" s="15">
        <v>45482</v>
      </c>
      <c r="BG1006" t="s">
        <v>145</v>
      </c>
      <c r="BH1006">
        <v>0.25</v>
      </c>
      <c r="BI1006" t="s">
        <v>139</v>
      </c>
      <c r="BJ1006" s="15"/>
      <c r="BK1006" t="s">
        <v>146</v>
      </c>
      <c r="BL1006">
        <v>6</v>
      </c>
      <c r="BM1006" s="16">
        <v>45468.786805555603</v>
      </c>
      <c r="BO1006" s="16"/>
      <c r="BP1006" t="s">
        <v>147</v>
      </c>
      <c r="BQ1006" t="s">
        <v>147</v>
      </c>
      <c r="BS1006">
        <v>0.25</v>
      </c>
      <c r="BT1006" t="b">
        <v>0</v>
      </c>
      <c r="BV1006">
        <v>0.25</v>
      </c>
      <c r="BW1006">
        <v>0.125</v>
      </c>
      <c r="BX1006" t="s">
        <v>1103</v>
      </c>
      <c r="BY1006" t="s">
        <v>8219</v>
      </c>
      <c r="BZ1006" t="s">
        <v>8220</v>
      </c>
      <c r="CA1006" t="s">
        <v>8274</v>
      </c>
      <c r="CB1006" t="s">
        <v>6448</v>
      </c>
      <c r="CD1006" t="s">
        <v>8275</v>
      </c>
      <c r="CI1006">
        <v>47.640833333300002</v>
      </c>
      <c r="CJ1006">
        <v>-102.51111111110001</v>
      </c>
      <c r="CN1006" t="s">
        <v>1971</v>
      </c>
      <c r="CO1006" t="s">
        <v>8075</v>
      </c>
      <c r="CV1006" t="s">
        <v>154</v>
      </c>
      <c r="CW1006" t="s">
        <v>8229</v>
      </c>
      <c r="CX1006" t="s">
        <v>167</v>
      </c>
      <c r="DC1006" s="15"/>
      <c r="DH1006" t="s">
        <v>146</v>
      </c>
    </row>
    <row r="1007" spans="1:112" x14ac:dyDescent="0.25">
      <c r="A1007" t="s">
        <v>8219</v>
      </c>
      <c r="B1007" t="s">
        <v>8220</v>
      </c>
      <c r="C1007" t="s">
        <v>8381</v>
      </c>
      <c r="D1007" t="s">
        <v>124</v>
      </c>
      <c r="E1007" t="s">
        <v>125</v>
      </c>
      <c r="G1007" s="15">
        <v>45469</v>
      </c>
      <c r="H1007" t="s">
        <v>875</v>
      </c>
      <c r="I1007" t="s">
        <v>1710</v>
      </c>
      <c r="J1007" s="15"/>
      <c r="T1007" t="s">
        <v>8313</v>
      </c>
      <c r="V1007" t="s">
        <v>8314</v>
      </c>
      <c r="AA1007" t="s">
        <v>8224</v>
      </c>
      <c r="AB1007" t="s">
        <v>8219</v>
      </c>
      <c r="AC1007" t="s">
        <v>8224</v>
      </c>
      <c r="AD1007" t="s">
        <v>1407</v>
      </c>
      <c r="AE1007" t="s">
        <v>1544</v>
      </c>
      <c r="AF1007" t="s">
        <v>137</v>
      </c>
      <c r="AG1007" t="s">
        <v>138</v>
      </c>
      <c r="AI1007" t="s">
        <v>139</v>
      </c>
      <c r="AK1007" t="s">
        <v>140</v>
      </c>
      <c r="AM1007" t="s">
        <v>141</v>
      </c>
      <c r="AZ1007" t="s">
        <v>1207</v>
      </c>
      <c r="BA1007" t="s">
        <v>1208</v>
      </c>
      <c r="BB1007" t="s">
        <v>1209</v>
      </c>
      <c r="BD1007" t="s">
        <v>5656</v>
      </c>
      <c r="BE1007" s="15">
        <v>45482</v>
      </c>
      <c r="BG1007" t="s">
        <v>145</v>
      </c>
      <c r="BH1007">
        <v>0.25</v>
      </c>
      <c r="BI1007" t="s">
        <v>139</v>
      </c>
      <c r="BJ1007" s="15"/>
      <c r="BK1007" t="s">
        <v>146</v>
      </c>
      <c r="BL1007">
        <v>6</v>
      </c>
      <c r="BM1007" s="16">
        <v>45469.770833333299</v>
      </c>
      <c r="BO1007" s="16"/>
      <c r="BP1007" t="s">
        <v>147</v>
      </c>
      <c r="BQ1007" t="s">
        <v>147</v>
      </c>
      <c r="BS1007">
        <v>0.25</v>
      </c>
      <c r="BT1007" t="b">
        <v>0</v>
      </c>
      <c r="BV1007">
        <v>0.25</v>
      </c>
      <c r="BW1007">
        <v>0.125</v>
      </c>
      <c r="BX1007" t="s">
        <v>1103</v>
      </c>
      <c r="BY1007" t="s">
        <v>8219</v>
      </c>
      <c r="BZ1007" t="s">
        <v>8220</v>
      </c>
      <c r="CA1007" t="s">
        <v>8315</v>
      </c>
      <c r="CB1007" t="s">
        <v>6448</v>
      </c>
      <c r="CD1007" t="s">
        <v>8228</v>
      </c>
      <c r="CI1007">
        <v>47.512481999999999</v>
      </c>
      <c r="CJ1007">
        <v>-102.12899299999999</v>
      </c>
      <c r="CN1007" t="s">
        <v>7881</v>
      </c>
      <c r="CO1007" t="s">
        <v>1216</v>
      </c>
      <c r="CV1007" t="s">
        <v>154</v>
      </c>
      <c r="CW1007" t="s">
        <v>8229</v>
      </c>
      <c r="CX1007" t="s">
        <v>3121</v>
      </c>
      <c r="DC1007" s="15"/>
      <c r="DH1007" t="s">
        <v>146</v>
      </c>
    </row>
    <row r="1008" spans="1:112" x14ac:dyDescent="0.25">
      <c r="A1008" t="s">
        <v>8219</v>
      </c>
      <c r="B1008" t="s">
        <v>8220</v>
      </c>
      <c r="C1008" t="s">
        <v>8381</v>
      </c>
      <c r="D1008" t="s">
        <v>124</v>
      </c>
      <c r="E1008" t="s">
        <v>125</v>
      </c>
      <c r="G1008" s="15">
        <v>45469</v>
      </c>
      <c r="H1008" t="s">
        <v>875</v>
      </c>
      <c r="I1008" t="s">
        <v>1710</v>
      </c>
      <c r="J1008" s="15"/>
      <c r="T1008" t="s">
        <v>8313</v>
      </c>
      <c r="V1008" t="s">
        <v>8314</v>
      </c>
      <c r="AA1008" t="s">
        <v>8224</v>
      </c>
      <c r="AB1008" t="s">
        <v>8219</v>
      </c>
      <c r="AC1008" t="s">
        <v>8224</v>
      </c>
      <c r="AD1008" t="s">
        <v>1407</v>
      </c>
      <c r="AE1008" t="s">
        <v>1544</v>
      </c>
      <c r="AF1008" t="s">
        <v>137</v>
      </c>
      <c r="AG1008" t="s">
        <v>138</v>
      </c>
      <c r="AI1008" t="s">
        <v>139</v>
      </c>
      <c r="AK1008" t="s">
        <v>140</v>
      </c>
      <c r="AM1008" t="s">
        <v>141</v>
      </c>
      <c r="AZ1008" t="s">
        <v>1207</v>
      </c>
      <c r="BA1008" t="s">
        <v>1208</v>
      </c>
      <c r="BB1008" t="s">
        <v>1209</v>
      </c>
      <c r="BD1008" t="s">
        <v>5656</v>
      </c>
      <c r="BE1008" s="15">
        <v>45482</v>
      </c>
      <c r="BG1008" t="s">
        <v>145</v>
      </c>
      <c r="BH1008">
        <v>0.25</v>
      </c>
      <c r="BI1008" t="s">
        <v>139</v>
      </c>
      <c r="BJ1008" s="15"/>
      <c r="BK1008" t="s">
        <v>146</v>
      </c>
      <c r="BL1008">
        <v>6</v>
      </c>
      <c r="BM1008" s="16">
        <v>45469.770833333299</v>
      </c>
      <c r="BO1008" s="16"/>
      <c r="BP1008" t="s">
        <v>147</v>
      </c>
      <c r="BQ1008" t="s">
        <v>147</v>
      </c>
      <c r="BS1008">
        <v>0.25</v>
      </c>
      <c r="BT1008" t="b">
        <v>0</v>
      </c>
      <c r="BV1008">
        <v>0.25</v>
      </c>
      <c r="BW1008">
        <v>0.125</v>
      </c>
      <c r="BX1008" t="s">
        <v>1103</v>
      </c>
      <c r="BY1008" t="s">
        <v>8219</v>
      </c>
      <c r="BZ1008" t="s">
        <v>8220</v>
      </c>
      <c r="CA1008" t="s">
        <v>8315</v>
      </c>
      <c r="CB1008" t="s">
        <v>6448</v>
      </c>
      <c r="CD1008" t="s">
        <v>8228</v>
      </c>
      <c r="CI1008">
        <v>47.512481999999999</v>
      </c>
      <c r="CJ1008">
        <v>-102.12899299999999</v>
      </c>
      <c r="CN1008" t="s">
        <v>7881</v>
      </c>
      <c r="CO1008" t="s">
        <v>1216</v>
      </c>
      <c r="CV1008" t="s">
        <v>154</v>
      </c>
      <c r="CW1008" t="s">
        <v>8229</v>
      </c>
      <c r="CX1008" t="s">
        <v>3121</v>
      </c>
      <c r="DC1008" s="15"/>
      <c r="DH1008" t="s">
        <v>146</v>
      </c>
    </row>
    <row r="1009" spans="1:112" x14ac:dyDescent="0.25">
      <c r="A1009" t="s">
        <v>8219</v>
      </c>
      <c r="B1009" t="s">
        <v>8220</v>
      </c>
      <c r="C1009" t="s">
        <v>8382</v>
      </c>
      <c r="D1009" t="s">
        <v>124</v>
      </c>
      <c r="E1009" t="s">
        <v>125</v>
      </c>
      <c r="G1009" s="15">
        <v>45470</v>
      </c>
      <c r="H1009" t="s">
        <v>5288</v>
      </c>
      <c r="I1009" t="s">
        <v>1710</v>
      </c>
      <c r="J1009" s="15"/>
      <c r="T1009" t="s">
        <v>8313</v>
      </c>
      <c r="V1009" t="s">
        <v>8322</v>
      </c>
      <c r="AA1009" t="s">
        <v>8224</v>
      </c>
      <c r="AB1009" t="s">
        <v>8219</v>
      </c>
      <c r="AC1009" t="s">
        <v>8224</v>
      </c>
      <c r="AD1009" t="s">
        <v>1407</v>
      </c>
      <c r="AE1009" t="s">
        <v>1544</v>
      </c>
      <c r="AF1009" t="s">
        <v>137</v>
      </c>
      <c r="AG1009" t="s">
        <v>138</v>
      </c>
      <c r="AI1009" t="s">
        <v>139</v>
      </c>
      <c r="AK1009" t="s">
        <v>140</v>
      </c>
      <c r="AM1009" t="s">
        <v>141</v>
      </c>
      <c r="AZ1009" t="s">
        <v>1207</v>
      </c>
      <c r="BA1009" t="s">
        <v>1208</v>
      </c>
      <c r="BB1009" t="s">
        <v>1209</v>
      </c>
      <c r="BD1009" t="s">
        <v>5656</v>
      </c>
      <c r="BE1009" s="15">
        <v>45482</v>
      </c>
      <c r="BG1009" t="s">
        <v>145</v>
      </c>
      <c r="BH1009">
        <v>0.25</v>
      </c>
      <c r="BI1009" t="s">
        <v>139</v>
      </c>
      <c r="BJ1009" s="15"/>
      <c r="BK1009" t="s">
        <v>146</v>
      </c>
      <c r="BL1009">
        <v>6</v>
      </c>
      <c r="BM1009" s="16">
        <v>45470.632638888899</v>
      </c>
      <c r="BO1009" s="16"/>
      <c r="BP1009" t="s">
        <v>147</v>
      </c>
      <c r="BQ1009" t="s">
        <v>147</v>
      </c>
      <c r="BS1009">
        <v>0.25</v>
      </c>
      <c r="BT1009" t="b">
        <v>0</v>
      </c>
      <c r="BV1009">
        <v>0.25</v>
      </c>
      <c r="BW1009">
        <v>0.125</v>
      </c>
      <c r="BX1009" t="s">
        <v>1103</v>
      </c>
      <c r="BY1009" t="s">
        <v>8219</v>
      </c>
      <c r="BZ1009" t="s">
        <v>8220</v>
      </c>
      <c r="CA1009" t="s">
        <v>8323</v>
      </c>
      <c r="CB1009" t="s">
        <v>6448</v>
      </c>
      <c r="CD1009" t="s">
        <v>8228</v>
      </c>
      <c r="CI1009">
        <v>47.948729999999998</v>
      </c>
      <c r="CJ1009">
        <v>-102.214578</v>
      </c>
      <c r="CN1009" t="s">
        <v>7881</v>
      </c>
      <c r="CO1009" t="s">
        <v>1216</v>
      </c>
      <c r="CV1009" t="s">
        <v>154</v>
      </c>
      <c r="CW1009" t="s">
        <v>8229</v>
      </c>
      <c r="CX1009" t="s">
        <v>3067</v>
      </c>
      <c r="DC1009" s="15"/>
      <c r="DH1009" t="s">
        <v>146</v>
      </c>
    </row>
    <row r="1010" spans="1:112" x14ac:dyDescent="0.25">
      <c r="A1010" t="s">
        <v>8219</v>
      </c>
      <c r="B1010" t="s">
        <v>8220</v>
      </c>
      <c r="C1010" t="s">
        <v>8382</v>
      </c>
      <c r="D1010" t="s">
        <v>124</v>
      </c>
      <c r="E1010" t="s">
        <v>125</v>
      </c>
      <c r="G1010" s="15">
        <v>45470</v>
      </c>
      <c r="H1010" t="s">
        <v>5288</v>
      </c>
      <c r="I1010" t="s">
        <v>1710</v>
      </c>
      <c r="J1010" s="15"/>
      <c r="T1010" t="s">
        <v>8313</v>
      </c>
      <c r="V1010" t="s">
        <v>8322</v>
      </c>
      <c r="AA1010" t="s">
        <v>8224</v>
      </c>
      <c r="AB1010" t="s">
        <v>8219</v>
      </c>
      <c r="AC1010" t="s">
        <v>8224</v>
      </c>
      <c r="AD1010" t="s">
        <v>1407</v>
      </c>
      <c r="AE1010" t="s">
        <v>1544</v>
      </c>
      <c r="AF1010" t="s">
        <v>137</v>
      </c>
      <c r="AG1010" t="s">
        <v>138</v>
      </c>
      <c r="AI1010" t="s">
        <v>139</v>
      </c>
      <c r="AK1010" t="s">
        <v>140</v>
      </c>
      <c r="AM1010" t="s">
        <v>141</v>
      </c>
      <c r="AZ1010" t="s">
        <v>1207</v>
      </c>
      <c r="BA1010" t="s">
        <v>1208</v>
      </c>
      <c r="BB1010" t="s">
        <v>1209</v>
      </c>
      <c r="BD1010" t="s">
        <v>5656</v>
      </c>
      <c r="BE1010" s="15">
        <v>45482</v>
      </c>
      <c r="BG1010" t="s">
        <v>145</v>
      </c>
      <c r="BH1010">
        <v>0.25</v>
      </c>
      <c r="BI1010" t="s">
        <v>139</v>
      </c>
      <c r="BJ1010" s="15"/>
      <c r="BK1010" t="s">
        <v>146</v>
      </c>
      <c r="BL1010">
        <v>6</v>
      </c>
      <c r="BM1010" s="16">
        <v>45470.632638888899</v>
      </c>
      <c r="BO1010" s="16"/>
      <c r="BP1010" t="s">
        <v>147</v>
      </c>
      <c r="BQ1010" t="s">
        <v>147</v>
      </c>
      <c r="BS1010">
        <v>0.25</v>
      </c>
      <c r="BT1010" t="b">
        <v>0</v>
      </c>
      <c r="BV1010">
        <v>0.25</v>
      </c>
      <c r="BW1010">
        <v>0.125</v>
      </c>
      <c r="BX1010" t="s">
        <v>1103</v>
      </c>
      <c r="BY1010" t="s">
        <v>8219</v>
      </c>
      <c r="BZ1010" t="s">
        <v>8220</v>
      </c>
      <c r="CA1010" t="s">
        <v>8323</v>
      </c>
      <c r="CB1010" t="s">
        <v>6448</v>
      </c>
      <c r="CD1010" t="s">
        <v>8228</v>
      </c>
      <c r="CI1010">
        <v>47.948729999999998</v>
      </c>
      <c r="CJ1010">
        <v>-102.214578</v>
      </c>
      <c r="CN1010" t="s">
        <v>7881</v>
      </c>
      <c r="CO1010" t="s">
        <v>1216</v>
      </c>
      <c r="CV1010" t="s">
        <v>154</v>
      </c>
      <c r="CW1010" t="s">
        <v>8229</v>
      </c>
      <c r="CX1010" t="s">
        <v>3067</v>
      </c>
      <c r="DC1010" s="15"/>
      <c r="DH1010" t="s">
        <v>146</v>
      </c>
    </row>
    <row r="1011" spans="1:112" x14ac:dyDescent="0.25">
      <c r="A1011" t="s">
        <v>8219</v>
      </c>
      <c r="B1011" t="s">
        <v>8220</v>
      </c>
      <c r="C1011" t="s">
        <v>8383</v>
      </c>
      <c r="D1011" t="s">
        <v>124</v>
      </c>
      <c r="E1011" t="s">
        <v>125</v>
      </c>
      <c r="G1011" s="15">
        <v>45530</v>
      </c>
      <c r="H1011" t="s">
        <v>2155</v>
      </c>
      <c r="I1011" t="s">
        <v>1710</v>
      </c>
      <c r="J1011" s="15"/>
      <c r="T1011" t="s">
        <v>8313</v>
      </c>
      <c r="V1011" t="s">
        <v>8318</v>
      </c>
      <c r="AA1011" t="s">
        <v>8224</v>
      </c>
      <c r="AB1011" t="s">
        <v>8219</v>
      </c>
      <c r="AC1011" t="s">
        <v>8224</v>
      </c>
      <c r="AD1011" t="s">
        <v>1407</v>
      </c>
      <c r="AE1011" t="s">
        <v>1544</v>
      </c>
      <c r="AF1011" t="s">
        <v>137</v>
      </c>
      <c r="AG1011" t="s">
        <v>138</v>
      </c>
      <c r="AI1011" t="s">
        <v>139</v>
      </c>
      <c r="AK1011" t="s">
        <v>140</v>
      </c>
      <c r="AM1011" t="s">
        <v>141</v>
      </c>
      <c r="AZ1011" t="s">
        <v>1207</v>
      </c>
      <c r="BA1011" t="s">
        <v>1208</v>
      </c>
      <c r="BB1011" t="s">
        <v>1209</v>
      </c>
      <c r="BD1011" t="s">
        <v>5656</v>
      </c>
      <c r="BE1011" s="15">
        <v>45541</v>
      </c>
      <c r="BG1011" t="s">
        <v>145</v>
      </c>
      <c r="BH1011">
        <v>0.25</v>
      </c>
      <c r="BI1011" t="s">
        <v>139</v>
      </c>
      <c r="BJ1011" s="15"/>
      <c r="BK1011" t="s">
        <v>146</v>
      </c>
      <c r="BL1011">
        <v>6</v>
      </c>
      <c r="BM1011" s="16">
        <v>45530.781944444403</v>
      </c>
      <c r="BO1011" s="16"/>
      <c r="BP1011" t="s">
        <v>147</v>
      </c>
      <c r="BQ1011" t="s">
        <v>147</v>
      </c>
      <c r="BS1011">
        <v>0.25</v>
      </c>
      <c r="BT1011" t="b">
        <v>0</v>
      </c>
      <c r="BV1011">
        <v>0.25</v>
      </c>
      <c r="BW1011">
        <v>0.125</v>
      </c>
      <c r="BX1011" t="s">
        <v>1103</v>
      </c>
      <c r="BY1011" t="s">
        <v>8219</v>
      </c>
      <c r="BZ1011" t="s">
        <v>8220</v>
      </c>
      <c r="CA1011" t="s">
        <v>8319</v>
      </c>
      <c r="CB1011" t="s">
        <v>6448</v>
      </c>
      <c r="CD1011" t="s">
        <v>8228</v>
      </c>
      <c r="CI1011">
        <v>47.737582000000003</v>
      </c>
      <c r="CJ1011">
        <v>-102.108508</v>
      </c>
      <c r="CN1011" t="s">
        <v>7881</v>
      </c>
      <c r="CO1011" t="s">
        <v>1216</v>
      </c>
      <c r="CV1011" t="s">
        <v>154</v>
      </c>
      <c r="CW1011" t="s">
        <v>8229</v>
      </c>
      <c r="CX1011" t="s">
        <v>6653</v>
      </c>
      <c r="DC1011" s="15"/>
      <c r="DH1011" t="s">
        <v>146</v>
      </c>
    </row>
    <row r="1012" spans="1:112" x14ac:dyDescent="0.25">
      <c r="A1012" t="s">
        <v>8219</v>
      </c>
      <c r="B1012" t="s">
        <v>8220</v>
      </c>
      <c r="C1012" t="s">
        <v>8383</v>
      </c>
      <c r="D1012" t="s">
        <v>124</v>
      </c>
      <c r="E1012" t="s">
        <v>125</v>
      </c>
      <c r="G1012" s="15">
        <v>45530</v>
      </c>
      <c r="H1012" t="s">
        <v>2155</v>
      </c>
      <c r="I1012" t="s">
        <v>1710</v>
      </c>
      <c r="J1012" s="15"/>
      <c r="T1012" t="s">
        <v>8313</v>
      </c>
      <c r="V1012" t="s">
        <v>8318</v>
      </c>
      <c r="AA1012" t="s">
        <v>8224</v>
      </c>
      <c r="AB1012" t="s">
        <v>8219</v>
      </c>
      <c r="AC1012" t="s">
        <v>8224</v>
      </c>
      <c r="AD1012" t="s">
        <v>1407</v>
      </c>
      <c r="AE1012" t="s">
        <v>1544</v>
      </c>
      <c r="AF1012" t="s">
        <v>137</v>
      </c>
      <c r="AG1012" t="s">
        <v>138</v>
      </c>
      <c r="AI1012" t="s">
        <v>139</v>
      </c>
      <c r="AK1012" t="s">
        <v>140</v>
      </c>
      <c r="AM1012" t="s">
        <v>141</v>
      </c>
      <c r="AZ1012" t="s">
        <v>1207</v>
      </c>
      <c r="BA1012" t="s">
        <v>1208</v>
      </c>
      <c r="BB1012" t="s">
        <v>1209</v>
      </c>
      <c r="BD1012" t="s">
        <v>5656</v>
      </c>
      <c r="BE1012" s="15">
        <v>45541</v>
      </c>
      <c r="BG1012" t="s">
        <v>145</v>
      </c>
      <c r="BH1012">
        <v>0.25</v>
      </c>
      <c r="BI1012" t="s">
        <v>139</v>
      </c>
      <c r="BJ1012" s="15"/>
      <c r="BK1012" t="s">
        <v>146</v>
      </c>
      <c r="BL1012">
        <v>6</v>
      </c>
      <c r="BM1012" s="16">
        <v>45530.781944444403</v>
      </c>
      <c r="BO1012" s="16"/>
      <c r="BP1012" t="s">
        <v>147</v>
      </c>
      <c r="BQ1012" t="s">
        <v>147</v>
      </c>
      <c r="BS1012">
        <v>0.25</v>
      </c>
      <c r="BT1012" t="b">
        <v>0</v>
      </c>
      <c r="BV1012">
        <v>0.25</v>
      </c>
      <c r="BW1012">
        <v>0.125</v>
      </c>
      <c r="BX1012" t="s">
        <v>1103</v>
      </c>
      <c r="BY1012" t="s">
        <v>8219</v>
      </c>
      <c r="BZ1012" t="s">
        <v>8220</v>
      </c>
      <c r="CA1012" t="s">
        <v>8319</v>
      </c>
      <c r="CB1012" t="s">
        <v>6448</v>
      </c>
      <c r="CD1012" t="s">
        <v>8228</v>
      </c>
      <c r="CI1012">
        <v>47.737582000000003</v>
      </c>
      <c r="CJ1012">
        <v>-102.108508</v>
      </c>
      <c r="CN1012" t="s">
        <v>7881</v>
      </c>
      <c r="CO1012" t="s">
        <v>1216</v>
      </c>
      <c r="CV1012" t="s">
        <v>154</v>
      </c>
      <c r="CW1012" t="s">
        <v>8229</v>
      </c>
      <c r="CX1012" t="s">
        <v>6653</v>
      </c>
      <c r="DC1012" s="15"/>
      <c r="DH1012" t="s">
        <v>146</v>
      </c>
    </row>
    <row r="1013" spans="1:112" x14ac:dyDescent="0.25">
      <c r="A1013" t="s">
        <v>8219</v>
      </c>
      <c r="B1013" t="s">
        <v>8220</v>
      </c>
      <c r="C1013" t="s">
        <v>8384</v>
      </c>
      <c r="D1013" t="s">
        <v>124</v>
      </c>
      <c r="E1013" t="s">
        <v>125</v>
      </c>
      <c r="G1013" s="15">
        <v>45530</v>
      </c>
      <c r="H1013" t="s">
        <v>2155</v>
      </c>
      <c r="I1013" t="s">
        <v>128</v>
      </c>
      <c r="J1013" s="15"/>
      <c r="T1013" t="s">
        <v>281</v>
      </c>
      <c r="V1013" t="s">
        <v>8270</v>
      </c>
      <c r="AA1013" t="s">
        <v>8224</v>
      </c>
      <c r="AB1013" t="s">
        <v>8219</v>
      </c>
      <c r="AC1013" t="s">
        <v>8224</v>
      </c>
      <c r="AD1013" t="s">
        <v>1407</v>
      </c>
      <c r="AE1013" t="s">
        <v>1544</v>
      </c>
      <c r="AF1013" t="s">
        <v>137</v>
      </c>
      <c r="AG1013" t="s">
        <v>138</v>
      </c>
      <c r="AI1013" t="s">
        <v>139</v>
      </c>
      <c r="AK1013" t="s">
        <v>140</v>
      </c>
      <c r="AM1013" t="s">
        <v>141</v>
      </c>
      <c r="AZ1013" t="s">
        <v>1207</v>
      </c>
      <c r="BA1013" t="s">
        <v>1208</v>
      </c>
      <c r="BB1013" t="s">
        <v>1209</v>
      </c>
      <c r="BD1013" t="s">
        <v>5656</v>
      </c>
      <c r="BE1013" s="15">
        <v>45541</v>
      </c>
      <c r="BG1013" t="s">
        <v>1721</v>
      </c>
      <c r="BH1013">
        <v>0.25</v>
      </c>
      <c r="BI1013" t="s">
        <v>139</v>
      </c>
      <c r="BJ1013" s="15"/>
      <c r="BK1013" t="s">
        <v>146</v>
      </c>
      <c r="BL1013">
        <v>7</v>
      </c>
      <c r="BM1013" s="16">
        <v>45530.823611111096</v>
      </c>
      <c r="BO1013" s="16"/>
      <c r="BP1013" t="s">
        <v>147</v>
      </c>
      <c r="BQ1013" t="s">
        <v>147</v>
      </c>
      <c r="BS1013">
        <v>0.25</v>
      </c>
      <c r="BT1013" t="b">
        <v>0</v>
      </c>
      <c r="BV1013">
        <v>0.25</v>
      </c>
      <c r="BW1013">
        <v>0.125</v>
      </c>
      <c r="BX1013" t="s">
        <v>1103</v>
      </c>
      <c r="BY1013" t="s">
        <v>8219</v>
      </c>
      <c r="BZ1013" t="s">
        <v>8220</v>
      </c>
      <c r="CA1013" t="s">
        <v>8271</v>
      </c>
      <c r="CB1013" t="s">
        <v>6448</v>
      </c>
      <c r="CD1013" t="s">
        <v>8228</v>
      </c>
      <c r="CI1013">
        <v>47.737222222200003</v>
      </c>
      <c r="CJ1013">
        <v>-102.10722222219999</v>
      </c>
      <c r="CN1013" t="s">
        <v>1971</v>
      </c>
      <c r="CO1013" t="s">
        <v>8075</v>
      </c>
      <c r="CV1013" t="s">
        <v>154</v>
      </c>
      <c r="CW1013" t="s">
        <v>8229</v>
      </c>
      <c r="CX1013" t="s">
        <v>6653</v>
      </c>
      <c r="DC1013" s="15"/>
      <c r="DH1013" t="s">
        <v>146</v>
      </c>
    </row>
    <row r="1014" spans="1:112" x14ac:dyDescent="0.25">
      <c r="A1014" t="s">
        <v>8219</v>
      </c>
      <c r="B1014" t="s">
        <v>8220</v>
      </c>
      <c r="C1014" t="s">
        <v>8385</v>
      </c>
      <c r="D1014" t="s">
        <v>124</v>
      </c>
      <c r="E1014" t="s">
        <v>125</v>
      </c>
      <c r="G1014" s="15">
        <v>45530</v>
      </c>
      <c r="H1014" t="s">
        <v>2346</v>
      </c>
      <c r="I1014" t="s">
        <v>128</v>
      </c>
      <c r="J1014" s="15"/>
      <c r="T1014" t="s">
        <v>281</v>
      </c>
      <c r="V1014" t="s">
        <v>8261</v>
      </c>
      <c r="AA1014" t="s">
        <v>8224</v>
      </c>
      <c r="AB1014" t="s">
        <v>8219</v>
      </c>
      <c r="AC1014" t="s">
        <v>8224</v>
      </c>
      <c r="AD1014" t="s">
        <v>1407</v>
      </c>
      <c r="AE1014" t="s">
        <v>1544</v>
      </c>
      <c r="AF1014" t="s">
        <v>137</v>
      </c>
      <c r="AG1014" t="s">
        <v>138</v>
      </c>
      <c r="AI1014" t="s">
        <v>139</v>
      </c>
      <c r="AK1014" t="s">
        <v>140</v>
      </c>
      <c r="AM1014" t="s">
        <v>141</v>
      </c>
      <c r="AZ1014" t="s">
        <v>1207</v>
      </c>
      <c r="BA1014" t="s">
        <v>1208</v>
      </c>
      <c r="BB1014" t="s">
        <v>1209</v>
      </c>
      <c r="BD1014" t="s">
        <v>5656</v>
      </c>
      <c r="BE1014" s="15">
        <v>45541</v>
      </c>
      <c r="BG1014" t="s">
        <v>1721</v>
      </c>
      <c r="BH1014">
        <v>0.25</v>
      </c>
      <c r="BI1014" t="s">
        <v>139</v>
      </c>
      <c r="BJ1014" s="15"/>
      <c r="BK1014" t="s">
        <v>146</v>
      </c>
      <c r="BL1014">
        <v>7</v>
      </c>
      <c r="BM1014" s="16">
        <v>45530.886805555601</v>
      </c>
      <c r="BO1014" s="16"/>
      <c r="BP1014" t="s">
        <v>147</v>
      </c>
      <c r="BQ1014" t="s">
        <v>147</v>
      </c>
      <c r="BS1014">
        <v>0.25</v>
      </c>
      <c r="BT1014" t="b">
        <v>0</v>
      </c>
      <c r="BV1014">
        <v>0.25</v>
      </c>
      <c r="BW1014">
        <v>0.125</v>
      </c>
      <c r="BX1014" t="s">
        <v>1103</v>
      </c>
      <c r="BY1014" t="s">
        <v>8219</v>
      </c>
      <c r="BZ1014" t="s">
        <v>8220</v>
      </c>
      <c r="CA1014" t="s">
        <v>8262</v>
      </c>
      <c r="CB1014" t="s">
        <v>6448</v>
      </c>
      <c r="CD1014" t="s">
        <v>8228</v>
      </c>
      <c r="CI1014">
        <v>48.053055559999997</v>
      </c>
      <c r="CJ1014">
        <v>-102.13611111</v>
      </c>
      <c r="CN1014" t="s">
        <v>1971</v>
      </c>
      <c r="CO1014" t="s">
        <v>8075</v>
      </c>
      <c r="CV1014" t="s">
        <v>154</v>
      </c>
      <c r="CW1014" t="s">
        <v>8229</v>
      </c>
      <c r="CX1014" t="s">
        <v>3067</v>
      </c>
      <c r="DC1014" s="15"/>
      <c r="DH1014" t="s">
        <v>146</v>
      </c>
    </row>
    <row r="1015" spans="1:112" x14ac:dyDescent="0.25">
      <c r="A1015" t="s">
        <v>8219</v>
      </c>
      <c r="B1015" t="s">
        <v>8220</v>
      </c>
      <c r="C1015" t="s">
        <v>8386</v>
      </c>
      <c r="D1015" t="s">
        <v>124</v>
      </c>
      <c r="E1015" t="s">
        <v>125</v>
      </c>
      <c r="G1015" s="15">
        <v>45531</v>
      </c>
      <c r="H1015" t="s">
        <v>705</v>
      </c>
      <c r="I1015" t="s">
        <v>1710</v>
      </c>
      <c r="J1015" s="15"/>
      <c r="T1015" t="s">
        <v>8313</v>
      </c>
      <c r="V1015" t="s">
        <v>8314</v>
      </c>
      <c r="AA1015" t="s">
        <v>8224</v>
      </c>
      <c r="AB1015" t="s">
        <v>8219</v>
      </c>
      <c r="AC1015" t="s">
        <v>8224</v>
      </c>
      <c r="AD1015" t="s">
        <v>1407</v>
      </c>
      <c r="AE1015" t="s">
        <v>1544</v>
      </c>
      <c r="AF1015" t="s">
        <v>137</v>
      </c>
      <c r="AG1015" t="s">
        <v>138</v>
      </c>
      <c r="AI1015" t="s">
        <v>139</v>
      </c>
      <c r="AK1015" t="s">
        <v>140</v>
      </c>
      <c r="AM1015" t="s">
        <v>141</v>
      </c>
      <c r="AZ1015" t="s">
        <v>1207</v>
      </c>
      <c r="BA1015" t="s">
        <v>1208</v>
      </c>
      <c r="BB1015" t="s">
        <v>1209</v>
      </c>
      <c r="BD1015" t="s">
        <v>5656</v>
      </c>
      <c r="BE1015" s="15">
        <v>45541</v>
      </c>
      <c r="BG1015" t="s">
        <v>145</v>
      </c>
      <c r="BH1015">
        <v>0.25</v>
      </c>
      <c r="BI1015" t="s">
        <v>139</v>
      </c>
      <c r="BJ1015" s="15"/>
      <c r="BK1015" t="s">
        <v>146</v>
      </c>
      <c r="BL1015">
        <v>6</v>
      </c>
      <c r="BM1015" s="16">
        <v>45531.7631944444</v>
      </c>
      <c r="BO1015" s="16"/>
      <c r="BP1015" t="s">
        <v>147</v>
      </c>
      <c r="BQ1015" t="s">
        <v>147</v>
      </c>
      <c r="BS1015">
        <v>0.25</v>
      </c>
      <c r="BT1015" t="b">
        <v>0</v>
      </c>
      <c r="BV1015">
        <v>0.25</v>
      </c>
      <c r="BW1015">
        <v>0.125</v>
      </c>
      <c r="BX1015" t="s">
        <v>1103</v>
      </c>
      <c r="BY1015" t="s">
        <v>8219</v>
      </c>
      <c r="BZ1015" t="s">
        <v>8220</v>
      </c>
      <c r="CA1015" t="s">
        <v>8315</v>
      </c>
      <c r="CB1015" t="s">
        <v>6448</v>
      </c>
      <c r="CD1015" t="s">
        <v>8228</v>
      </c>
      <c r="CI1015">
        <v>47.512481999999999</v>
      </c>
      <c r="CJ1015">
        <v>-102.12899299999999</v>
      </c>
      <c r="CN1015" t="s">
        <v>7881</v>
      </c>
      <c r="CO1015" t="s">
        <v>1216</v>
      </c>
      <c r="CV1015" t="s">
        <v>154</v>
      </c>
      <c r="CW1015" t="s">
        <v>8229</v>
      </c>
      <c r="CX1015" t="s">
        <v>3121</v>
      </c>
      <c r="DC1015" s="15"/>
      <c r="DH1015" t="s">
        <v>146</v>
      </c>
    </row>
    <row r="1016" spans="1:112" x14ac:dyDescent="0.25">
      <c r="A1016" t="s">
        <v>8219</v>
      </c>
      <c r="B1016" t="s">
        <v>8220</v>
      </c>
      <c r="C1016" t="s">
        <v>8386</v>
      </c>
      <c r="D1016" t="s">
        <v>124</v>
      </c>
      <c r="E1016" t="s">
        <v>125</v>
      </c>
      <c r="G1016" s="15">
        <v>45531</v>
      </c>
      <c r="H1016" t="s">
        <v>705</v>
      </c>
      <c r="I1016" t="s">
        <v>1710</v>
      </c>
      <c r="J1016" s="15"/>
      <c r="T1016" t="s">
        <v>8313</v>
      </c>
      <c r="V1016" t="s">
        <v>8314</v>
      </c>
      <c r="AA1016" t="s">
        <v>8224</v>
      </c>
      <c r="AB1016" t="s">
        <v>8219</v>
      </c>
      <c r="AC1016" t="s">
        <v>8224</v>
      </c>
      <c r="AD1016" t="s">
        <v>1407</v>
      </c>
      <c r="AE1016" t="s">
        <v>1544</v>
      </c>
      <c r="AF1016" t="s">
        <v>137</v>
      </c>
      <c r="AG1016" t="s">
        <v>138</v>
      </c>
      <c r="AI1016" t="s">
        <v>139</v>
      </c>
      <c r="AK1016" t="s">
        <v>140</v>
      </c>
      <c r="AM1016" t="s">
        <v>141</v>
      </c>
      <c r="AZ1016" t="s">
        <v>1207</v>
      </c>
      <c r="BA1016" t="s">
        <v>1208</v>
      </c>
      <c r="BB1016" t="s">
        <v>1209</v>
      </c>
      <c r="BD1016" t="s">
        <v>5656</v>
      </c>
      <c r="BE1016" s="15">
        <v>45541</v>
      </c>
      <c r="BG1016" t="s">
        <v>145</v>
      </c>
      <c r="BH1016">
        <v>0.25</v>
      </c>
      <c r="BI1016" t="s">
        <v>139</v>
      </c>
      <c r="BJ1016" s="15"/>
      <c r="BK1016" t="s">
        <v>146</v>
      </c>
      <c r="BL1016">
        <v>6</v>
      </c>
      <c r="BM1016" s="16">
        <v>45531.7631944444</v>
      </c>
      <c r="BO1016" s="16"/>
      <c r="BP1016" t="s">
        <v>147</v>
      </c>
      <c r="BQ1016" t="s">
        <v>147</v>
      </c>
      <c r="BS1016">
        <v>0.25</v>
      </c>
      <c r="BT1016" t="b">
        <v>0</v>
      </c>
      <c r="BV1016">
        <v>0.25</v>
      </c>
      <c r="BW1016">
        <v>0.125</v>
      </c>
      <c r="BX1016" t="s">
        <v>1103</v>
      </c>
      <c r="BY1016" t="s">
        <v>8219</v>
      </c>
      <c r="BZ1016" t="s">
        <v>8220</v>
      </c>
      <c r="CA1016" t="s">
        <v>8315</v>
      </c>
      <c r="CB1016" t="s">
        <v>6448</v>
      </c>
      <c r="CD1016" t="s">
        <v>8228</v>
      </c>
      <c r="CI1016">
        <v>47.512481999999999</v>
      </c>
      <c r="CJ1016">
        <v>-102.12899299999999</v>
      </c>
      <c r="CN1016" t="s">
        <v>7881</v>
      </c>
      <c r="CO1016" t="s">
        <v>1216</v>
      </c>
      <c r="CV1016" t="s">
        <v>154</v>
      </c>
      <c r="CW1016" t="s">
        <v>8229</v>
      </c>
      <c r="CX1016" t="s">
        <v>3121</v>
      </c>
      <c r="DC1016" s="15"/>
      <c r="DH1016" t="s">
        <v>146</v>
      </c>
    </row>
    <row r="1017" spans="1:112" x14ac:dyDescent="0.25">
      <c r="A1017" t="s">
        <v>8219</v>
      </c>
      <c r="B1017" t="s">
        <v>8220</v>
      </c>
      <c r="C1017" t="s">
        <v>8387</v>
      </c>
      <c r="D1017" t="s">
        <v>124</v>
      </c>
      <c r="E1017" t="s">
        <v>125</v>
      </c>
      <c r="G1017" s="15">
        <v>45531</v>
      </c>
      <c r="H1017" t="s">
        <v>705</v>
      </c>
      <c r="I1017" t="s">
        <v>128</v>
      </c>
      <c r="J1017" s="15"/>
      <c r="T1017" t="s">
        <v>281</v>
      </c>
      <c r="V1017" t="s">
        <v>8388</v>
      </c>
      <c r="AA1017" t="s">
        <v>8224</v>
      </c>
      <c r="AB1017" t="s">
        <v>8219</v>
      </c>
      <c r="AC1017" t="s">
        <v>8224</v>
      </c>
      <c r="AD1017" t="s">
        <v>1407</v>
      </c>
      <c r="AE1017" t="s">
        <v>1544</v>
      </c>
      <c r="AF1017" t="s">
        <v>137</v>
      </c>
      <c r="AG1017" t="s">
        <v>138</v>
      </c>
      <c r="AI1017" t="s">
        <v>139</v>
      </c>
      <c r="AK1017" t="s">
        <v>140</v>
      </c>
      <c r="AM1017" t="s">
        <v>141</v>
      </c>
      <c r="AZ1017" t="s">
        <v>1207</v>
      </c>
      <c r="BA1017" t="s">
        <v>1208</v>
      </c>
      <c r="BB1017" t="s">
        <v>1209</v>
      </c>
      <c r="BD1017" t="s">
        <v>5656</v>
      </c>
      <c r="BE1017" s="15">
        <v>45541</v>
      </c>
      <c r="BG1017" t="s">
        <v>1721</v>
      </c>
      <c r="BH1017">
        <v>0.25</v>
      </c>
      <c r="BI1017" t="s">
        <v>139</v>
      </c>
      <c r="BJ1017" s="15"/>
      <c r="BK1017" t="s">
        <v>146</v>
      </c>
      <c r="BL1017">
        <v>7</v>
      </c>
      <c r="BM1017" s="16">
        <v>45531.804861111101</v>
      </c>
      <c r="BO1017" s="16"/>
      <c r="BP1017" t="s">
        <v>147</v>
      </c>
      <c r="BQ1017" t="s">
        <v>147</v>
      </c>
      <c r="BS1017">
        <v>0.25</v>
      </c>
      <c r="BT1017" t="b">
        <v>0</v>
      </c>
      <c r="BV1017">
        <v>0.25</v>
      </c>
      <c r="BW1017">
        <v>0.125</v>
      </c>
      <c r="BX1017" t="s">
        <v>1103</v>
      </c>
      <c r="BY1017" t="s">
        <v>8219</v>
      </c>
      <c r="BZ1017" t="s">
        <v>8220</v>
      </c>
      <c r="CA1017" t="s">
        <v>8389</v>
      </c>
      <c r="CB1017" t="s">
        <v>6448</v>
      </c>
      <c r="CD1017" t="s">
        <v>8228</v>
      </c>
      <c r="CI1017">
        <v>47.518333329999997</v>
      </c>
      <c r="CJ1017">
        <v>-102.18305556</v>
      </c>
      <c r="CN1017" t="s">
        <v>135</v>
      </c>
      <c r="CO1017" t="s">
        <v>153</v>
      </c>
      <c r="CV1017" t="s">
        <v>154</v>
      </c>
      <c r="CW1017" t="s">
        <v>8229</v>
      </c>
      <c r="CX1017" t="s">
        <v>3121</v>
      </c>
      <c r="DC1017" s="15"/>
      <c r="DH1017" t="s">
        <v>146</v>
      </c>
    </row>
    <row r="1018" spans="1:112" x14ac:dyDescent="0.25">
      <c r="A1018" t="s">
        <v>8219</v>
      </c>
      <c r="B1018" t="s">
        <v>8220</v>
      </c>
      <c r="C1018" t="s">
        <v>8390</v>
      </c>
      <c r="D1018" t="s">
        <v>124</v>
      </c>
      <c r="E1018" t="s">
        <v>125</v>
      </c>
      <c r="G1018" s="15">
        <v>45532</v>
      </c>
      <c r="H1018" t="s">
        <v>1428</v>
      </c>
      <c r="I1018" t="s">
        <v>1710</v>
      </c>
      <c r="J1018" s="15"/>
      <c r="T1018" t="s">
        <v>8313</v>
      </c>
      <c r="V1018" t="s">
        <v>8325</v>
      </c>
      <c r="AA1018" t="s">
        <v>8224</v>
      </c>
      <c r="AB1018" t="s">
        <v>8219</v>
      </c>
      <c r="AC1018" t="s">
        <v>8224</v>
      </c>
      <c r="AD1018" t="s">
        <v>1407</v>
      </c>
      <c r="AE1018" t="s">
        <v>1544</v>
      </c>
      <c r="AF1018" t="s">
        <v>137</v>
      </c>
      <c r="AG1018" t="s">
        <v>138</v>
      </c>
      <c r="AI1018" t="s">
        <v>139</v>
      </c>
      <c r="AK1018" t="s">
        <v>140</v>
      </c>
      <c r="AM1018" t="s">
        <v>141</v>
      </c>
      <c r="AZ1018" t="s">
        <v>1207</v>
      </c>
      <c r="BA1018" t="s">
        <v>1208</v>
      </c>
      <c r="BB1018" t="s">
        <v>1209</v>
      </c>
      <c r="BD1018" t="s">
        <v>5656</v>
      </c>
      <c r="BE1018" s="15">
        <v>45541</v>
      </c>
      <c r="BG1018" t="s">
        <v>145</v>
      </c>
      <c r="BH1018">
        <v>0.25</v>
      </c>
      <c r="BI1018" t="s">
        <v>139</v>
      </c>
      <c r="BJ1018" s="15"/>
      <c r="BK1018" t="s">
        <v>146</v>
      </c>
      <c r="BL1018">
        <v>6</v>
      </c>
      <c r="BM1018" s="16">
        <v>45532.752777777801</v>
      </c>
      <c r="BO1018" s="16"/>
      <c r="BP1018" t="s">
        <v>147</v>
      </c>
      <c r="BQ1018" t="s">
        <v>147</v>
      </c>
      <c r="BS1018">
        <v>0.25</v>
      </c>
      <c r="BT1018" t="b">
        <v>0</v>
      </c>
      <c r="BV1018">
        <v>0.25</v>
      </c>
      <c r="BW1018">
        <v>0.125</v>
      </c>
      <c r="BX1018" t="s">
        <v>1103</v>
      </c>
      <c r="BY1018" t="s">
        <v>8219</v>
      </c>
      <c r="BZ1018" t="s">
        <v>8220</v>
      </c>
      <c r="CA1018" t="s">
        <v>8326</v>
      </c>
      <c r="CB1018" t="s">
        <v>6448</v>
      </c>
      <c r="CD1018" t="s">
        <v>8275</v>
      </c>
      <c r="CI1018">
        <v>47.596698000000004</v>
      </c>
      <c r="CJ1018">
        <v>-102.51118200000001</v>
      </c>
      <c r="CN1018" t="s">
        <v>7881</v>
      </c>
      <c r="CO1018" t="s">
        <v>1216</v>
      </c>
      <c r="CV1018" t="s">
        <v>154</v>
      </c>
      <c r="CW1018" t="s">
        <v>8229</v>
      </c>
      <c r="CX1018" t="s">
        <v>167</v>
      </c>
      <c r="DC1018" s="15"/>
      <c r="DH1018" t="s">
        <v>146</v>
      </c>
    </row>
    <row r="1019" spans="1:112" x14ac:dyDescent="0.25">
      <c r="A1019" t="s">
        <v>8219</v>
      </c>
      <c r="B1019" t="s">
        <v>8220</v>
      </c>
      <c r="C1019" t="s">
        <v>8390</v>
      </c>
      <c r="D1019" t="s">
        <v>124</v>
      </c>
      <c r="E1019" t="s">
        <v>125</v>
      </c>
      <c r="G1019" s="15">
        <v>45532</v>
      </c>
      <c r="H1019" t="s">
        <v>1428</v>
      </c>
      <c r="I1019" t="s">
        <v>1710</v>
      </c>
      <c r="J1019" s="15"/>
      <c r="T1019" t="s">
        <v>8313</v>
      </c>
      <c r="V1019" t="s">
        <v>8325</v>
      </c>
      <c r="AA1019" t="s">
        <v>8224</v>
      </c>
      <c r="AB1019" t="s">
        <v>8219</v>
      </c>
      <c r="AC1019" t="s">
        <v>8224</v>
      </c>
      <c r="AD1019" t="s">
        <v>1407</v>
      </c>
      <c r="AE1019" t="s">
        <v>1544</v>
      </c>
      <c r="AF1019" t="s">
        <v>137</v>
      </c>
      <c r="AG1019" t="s">
        <v>138</v>
      </c>
      <c r="AI1019" t="s">
        <v>139</v>
      </c>
      <c r="AK1019" t="s">
        <v>140</v>
      </c>
      <c r="AM1019" t="s">
        <v>141</v>
      </c>
      <c r="AZ1019" t="s">
        <v>1207</v>
      </c>
      <c r="BA1019" t="s">
        <v>1208</v>
      </c>
      <c r="BB1019" t="s">
        <v>1209</v>
      </c>
      <c r="BD1019" t="s">
        <v>5656</v>
      </c>
      <c r="BE1019" s="15">
        <v>45541</v>
      </c>
      <c r="BG1019" t="s">
        <v>145</v>
      </c>
      <c r="BH1019">
        <v>0.25</v>
      </c>
      <c r="BI1019" t="s">
        <v>139</v>
      </c>
      <c r="BJ1019" s="15"/>
      <c r="BK1019" t="s">
        <v>146</v>
      </c>
      <c r="BL1019">
        <v>6</v>
      </c>
      <c r="BM1019" s="16">
        <v>45532.752777777801</v>
      </c>
      <c r="BO1019" s="16"/>
      <c r="BP1019" t="s">
        <v>147</v>
      </c>
      <c r="BQ1019" t="s">
        <v>147</v>
      </c>
      <c r="BS1019">
        <v>0.25</v>
      </c>
      <c r="BT1019" t="b">
        <v>0</v>
      </c>
      <c r="BV1019">
        <v>0.25</v>
      </c>
      <c r="BW1019">
        <v>0.125</v>
      </c>
      <c r="BX1019" t="s">
        <v>1103</v>
      </c>
      <c r="BY1019" t="s">
        <v>8219</v>
      </c>
      <c r="BZ1019" t="s">
        <v>8220</v>
      </c>
      <c r="CA1019" t="s">
        <v>8326</v>
      </c>
      <c r="CB1019" t="s">
        <v>6448</v>
      </c>
      <c r="CD1019" t="s">
        <v>8275</v>
      </c>
      <c r="CI1019">
        <v>47.596698000000004</v>
      </c>
      <c r="CJ1019">
        <v>-102.51118200000001</v>
      </c>
      <c r="CN1019" t="s">
        <v>7881</v>
      </c>
      <c r="CO1019" t="s">
        <v>1216</v>
      </c>
      <c r="CV1019" t="s">
        <v>154</v>
      </c>
      <c r="CW1019" t="s">
        <v>8229</v>
      </c>
      <c r="CX1019" t="s">
        <v>167</v>
      </c>
      <c r="DC1019" s="15"/>
      <c r="DH1019" t="s">
        <v>146</v>
      </c>
    </row>
    <row r="1020" spans="1:112" x14ac:dyDescent="0.25">
      <c r="A1020" t="s">
        <v>8219</v>
      </c>
      <c r="B1020" t="s">
        <v>8220</v>
      </c>
      <c r="C1020" t="s">
        <v>8391</v>
      </c>
      <c r="D1020" t="s">
        <v>124</v>
      </c>
      <c r="E1020" t="s">
        <v>125</v>
      </c>
      <c r="G1020" s="15">
        <v>45532</v>
      </c>
      <c r="H1020" t="s">
        <v>1428</v>
      </c>
      <c r="I1020" t="s">
        <v>128</v>
      </c>
      <c r="J1020" s="15"/>
      <c r="T1020" t="s">
        <v>281</v>
      </c>
      <c r="V1020" t="s">
        <v>8277</v>
      </c>
      <c r="AA1020" t="s">
        <v>8224</v>
      </c>
      <c r="AB1020" t="s">
        <v>8219</v>
      </c>
      <c r="AC1020" t="s">
        <v>8224</v>
      </c>
      <c r="AD1020" t="s">
        <v>1407</v>
      </c>
      <c r="AE1020" t="s">
        <v>1544</v>
      </c>
      <c r="AF1020" t="s">
        <v>137</v>
      </c>
      <c r="AG1020" t="s">
        <v>138</v>
      </c>
      <c r="AI1020" t="s">
        <v>139</v>
      </c>
      <c r="AK1020" t="s">
        <v>140</v>
      </c>
      <c r="AM1020" t="s">
        <v>141</v>
      </c>
      <c r="AZ1020" t="s">
        <v>1207</v>
      </c>
      <c r="BA1020" t="s">
        <v>1208</v>
      </c>
      <c r="BB1020" t="s">
        <v>1209</v>
      </c>
      <c r="BD1020" t="s">
        <v>5656</v>
      </c>
      <c r="BE1020" s="15">
        <v>45541</v>
      </c>
      <c r="BG1020" t="s">
        <v>1721</v>
      </c>
      <c r="BH1020">
        <v>0.25</v>
      </c>
      <c r="BI1020" t="s">
        <v>139</v>
      </c>
      <c r="BJ1020" s="15"/>
      <c r="BK1020" t="s">
        <v>146</v>
      </c>
      <c r="BL1020">
        <v>7</v>
      </c>
      <c r="BM1020" s="16">
        <v>45532.7944444444</v>
      </c>
      <c r="BO1020" s="16"/>
      <c r="BP1020" t="s">
        <v>147</v>
      </c>
      <c r="BQ1020" t="s">
        <v>147</v>
      </c>
      <c r="BS1020">
        <v>0.25</v>
      </c>
      <c r="BT1020" t="b">
        <v>0</v>
      </c>
      <c r="BV1020">
        <v>0.25</v>
      </c>
      <c r="BW1020">
        <v>0.125</v>
      </c>
      <c r="BX1020" t="s">
        <v>1103</v>
      </c>
      <c r="BY1020" t="s">
        <v>8219</v>
      </c>
      <c r="BZ1020" t="s">
        <v>8220</v>
      </c>
      <c r="CA1020" t="s">
        <v>8278</v>
      </c>
      <c r="CB1020" t="s">
        <v>6448</v>
      </c>
      <c r="CD1020" t="s">
        <v>8275</v>
      </c>
      <c r="CI1020">
        <v>47.6</v>
      </c>
      <c r="CJ1020">
        <v>-102.51055556</v>
      </c>
      <c r="CN1020" t="s">
        <v>1971</v>
      </c>
      <c r="CO1020" t="s">
        <v>8075</v>
      </c>
      <c r="CV1020" t="s">
        <v>154</v>
      </c>
      <c r="CW1020" t="s">
        <v>8229</v>
      </c>
      <c r="CX1020" t="s">
        <v>167</v>
      </c>
      <c r="DC1020" s="15"/>
      <c r="DH1020" t="s">
        <v>146</v>
      </c>
    </row>
    <row r="1021" spans="1:112" x14ac:dyDescent="0.25">
      <c r="A1021" t="s">
        <v>8219</v>
      </c>
      <c r="B1021" t="s">
        <v>8220</v>
      </c>
      <c r="C1021" t="s">
        <v>8392</v>
      </c>
      <c r="D1021" t="s">
        <v>124</v>
      </c>
      <c r="E1021" t="s">
        <v>125</v>
      </c>
      <c r="G1021" s="15">
        <v>45532</v>
      </c>
      <c r="H1021" t="s">
        <v>8393</v>
      </c>
      <c r="I1021" t="s">
        <v>128</v>
      </c>
      <c r="J1021" s="15"/>
      <c r="T1021" t="s">
        <v>281</v>
      </c>
      <c r="V1021" t="s">
        <v>8273</v>
      </c>
      <c r="AA1021" t="s">
        <v>8224</v>
      </c>
      <c r="AB1021" t="s">
        <v>8219</v>
      </c>
      <c r="AC1021" t="s">
        <v>8224</v>
      </c>
      <c r="AD1021" t="s">
        <v>1407</v>
      </c>
      <c r="AE1021" t="s">
        <v>1544</v>
      </c>
      <c r="AF1021" t="s">
        <v>137</v>
      </c>
      <c r="AG1021" t="s">
        <v>138</v>
      </c>
      <c r="AI1021" t="s">
        <v>139</v>
      </c>
      <c r="AK1021" t="s">
        <v>140</v>
      </c>
      <c r="AM1021" t="s">
        <v>141</v>
      </c>
      <c r="AZ1021" t="s">
        <v>1207</v>
      </c>
      <c r="BA1021" t="s">
        <v>1208</v>
      </c>
      <c r="BB1021" t="s">
        <v>1209</v>
      </c>
      <c r="BD1021" t="s">
        <v>5656</v>
      </c>
      <c r="BE1021" s="15">
        <v>45541</v>
      </c>
      <c r="BG1021" t="s">
        <v>1721</v>
      </c>
      <c r="BH1021">
        <v>0.25</v>
      </c>
      <c r="BI1021" t="s">
        <v>139</v>
      </c>
      <c r="BJ1021" s="15"/>
      <c r="BK1021" t="s">
        <v>146</v>
      </c>
      <c r="BL1021">
        <v>7</v>
      </c>
      <c r="BM1021" s="16">
        <v>45532.817361111098</v>
      </c>
      <c r="BO1021" s="16"/>
      <c r="BP1021" t="s">
        <v>147</v>
      </c>
      <c r="BQ1021" t="s">
        <v>147</v>
      </c>
      <c r="BS1021">
        <v>0.25</v>
      </c>
      <c r="BT1021" t="b">
        <v>0</v>
      </c>
      <c r="BV1021">
        <v>0.25</v>
      </c>
      <c r="BW1021">
        <v>0.125</v>
      </c>
      <c r="BX1021" t="s">
        <v>1103</v>
      </c>
      <c r="BY1021" t="s">
        <v>8219</v>
      </c>
      <c r="BZ1021" t="s">
        <v>8220</v>
      </c>
      <c r="CA1021" t="s">
        <v>8274</v>
      </c>
      <c r="CB1021" t="s">
        <v>6448</v>
      </c>
      <c r="CD1021" t="s">
        <v>8275</v>
      </c>
      <c r="CI1021">
        <v>47.640833333300002</v>
      </c>
      <c r="CJ1021">
        <v>-102.51111111110001</v>
      </c>
      <c r="CN1021" t="s">
        <v>1971</v>
      </c>
      <c r="CO1021" t="s">
        <v>8075</v>
      </c>
      <c r="CV1021" t="s">
        <v>154</v>
      </c>
      <c r="CW1021" t="s">
        <v>8229</v>
      </c>
      <c r="CX1021" t="s">
        <v>167</v>
      </c>
      <c r="DC1021" s="15"/>
      <c r="DH1021" t="s">
        <v>146</v>
      </c>
    </row>
    <row r="1022" spans="1:112" x14ac:dyDescent="0.25">
      <c r="A1022" t="s">
        <v>8219</v>
      </c>
      <c r="B1022" t="s">
        <v>8220</v>
      </c>
      <c r="C1022" t="s">
        <v>8394</v>
      </c>
      <c r="D1022" t="s">
        <v>124</v>
      </c>
      <c r="E1022" t="s">
        <v>125</v>
      </c>
      <c r="G1022" s="15">
        <v>45533</v>
      </c>
      <c r="H1022" t="s">
        <v>806</v>
      </c>
      <c r="I1022" t="s">
        <v>1710</v>
      </c>
      <c r="J1022" s="15"/>
      <c r="T1022" t="s">
        <v>8313</v>
      </c>
      <c r="V1022" t="s">
        <v>8322</v>
      </c>
      <c r="AA1022" t="s">
        <v>8224</v>
      </c>
      <c r="AB1022" t="s">
        <v>8219</v>
      </c>
      <c r="AC1022" t="s">
        <v>8224</v>
      </c>
      <c r="AD1022" t="s">
        <v>1407</v>
      </c>
      <c r="AE1022" t="s">
        <v>1544</v>
      </c>
      <c r="AF1022" t="s">
        <v>137</v>
      </c>
      <c r="AG1022" t="s">
        <v>138</v>
      </c>
      <c r="AI1022" t="s">
        <v>139</v>
      </c>
      <c r="AK1022" t="s">
        <v>140</v>
      </c>
      <c r="AM1022" t="s">
        <v>141</v>
      </c>
      <c r="AZ1022" t="s">
        <v>1207</v>
      </c>
      <c r="BA1022" t="s">
        <v>1208</v>
      </c>
      <c r="BB1022" t="s">
        <v>1209</v>
      </c>
      <c r="BD1022" t="s">
        <v>5656</v>
      </c>
      <c r="BE1022" s="15">
        <v>45541</v>
      </c>
      <c r="BG1022" t="s">
        <v>145</v>
      </c>
      <c r="BH1022">
        <v>0.25</v>
      </c>
      <c r="BI1022" t="s">
        <v>139</v>
      </c>
      <c r="BJ1022" s="15"/>
      <c r="BK1022" t="s">
        <v>146</v>
      </c>
      <c r="BL1022">
        <v>6</v>
      </c>
      <c r="BM1022" s="16">
        <v>45533.737500000003</v>
      </c>
      <c r="BO1022" s="16"/>
      <c r="BP1022" t="s">
        <v>147</v>
      </c>
      <c r="BQ1022" t="s">
        <v>147</v>
      </c>
      <c r="BS1022">
        <v>0.25</v>
      </c>
      <c r="BT1022" t="b">
        <v>0</v>
      </c>
      <c r="BV1022">
        <v>0.25</v>
      </c>
      <c r="BW1022">
        <v>0.125</v>
      </c>
      <c r="BX1022" t="s">
        <v>1103</v>
      </c>
      <c r="BY1022" t="s">
        <v>8219</v>
      </c>
      <c r="BZ1022" t="s">
        <v>8220</v>
      </c>
      <c r="CA1022" t="s">
        <v>8323</v>
      </c>
      <c r="CB1022" t="s">
        <v>6448</v>
      </c>
      <c r="CD1022" t="s">
        <v>8228</v>
      </c>
      <c r="CI1022">
        <v>47.948729999999998</v>
      </c>
      <c r="CJ1022">
        <v>-102.214578</v>
      </c>
      <c r="CN1022" t="s">
        <v>7881</v>
      </c>
      <c r="CO1022" t="s">
        <v>1216</v>
      </c>
      <c r="CV1022" t="s">
        <v>154</v>
      </c>
      <c r="CW1022" t="s">
        <v>8229</v>
      </c>
      <c r="CX1022" t="s">
        <v>3067</v>
      </c>
      <c r="DC1022" s="15"/>
      <c r="DH1022" t="s">
        <v>146</v>
      </c>
    </row>
    <row r="1023" spans="1:112" x14ac:dyDescent="0.25">
      <c r="A1023" t="s">
        <v>8219</v>
      </c>
      <c r="B1023" t="s">
        <v>8220</v>
      </c>
      <c r="C1023" t="s">
        <v>8394</v>
      </c>
      <c r="D1023" t="s">
        <v>124</v>
      </c>
      <c r="E1023" t="s">
        <v>125</v>
      </c>
      <c r="G1023" s="15">
        <v>45533</v>
      </c>
      <c r="H1023" t="s">
        <v>806</v>
      </c>
      <c r="I1023" t="s">
        <v>1710</v>
      </c>
      <c r="J1023" s="15"/>
      <c r="T1023" t="s">
        <v>8313</v>
      </c>
      <c r="V1023" t="s">
        <v>8322</v>
      </c>
      <c r="AA1023" t="s">
        <v>8224</v>
      </c>
      <c r="AB1023" t="s">
        <v>8219</v>
      </c>
      <c r="AC1023" t="s">
        <v>8224</v>
      </c>
      <c r="AD1023" t="s">
        <v>1407</v>
      </c>
      <c r="AE1023" t="s">
        <v>1544</v>
      </c>
      <c r="AF1023" t="s">
        <v>137</v>
      </c>
      <c r="AG1023" t="s">
        <v>138</v>
      </c>
      <c r="AI1023" t="s">
        <v>139</v>
      </c>
      <c r="AK1023" t="s">
        <v>140</v>
      </c>
      <c r="AM1023" t="s">
        <v>141</v>
      </c>
      <c r="AZ1023" t="s">
        <v>1207</v>
      </c>
      <c r="BA1023" t="s">
        <v>1208</v>
      </c>
      <c r="BB1023" t="s">
        <v>1209</v>
      </c>
      <c r="BD1023" t="s">
        <v>5656</v>
      </c>
      <c r="BE1023" s="15">
        <v>45541</v>
      </c>
      <c r="BG1023" t="s">
        <v>145</v>
      </c>
      <c r="BH1023">
        <v>0.25</v>
      </c>
      <c r="BI1023" t="s">
        <v>139</v>
      </c>
      <c r="BJ1023" s="15"/>
      <c r="BK1023" t="s">
        <v>146</v>
      </c>
      <c r="BL1023">
        <v>6</v>
      </c>
      <c r="BM1023" s="16">
        <v>45533.737500000003</v>
      </c>
      <c r="BO1023" s="16"/>
      <c r="BP1023" t="s">
        <v>147</v>
      </c>
      <c r="BQ1023" t="s">
        <v>147</v>
      </c>
      <c r="BS1023">
        <v>0.25</v>
      </c>
      <c r="BT1023" t="b">
        <v>0</v>
      </c>
      <c r="BV1023">
        <v>0.25</v>
      </c>
      <c r="BW1023">
        <v>0.125</v>
      </c>
      <c r="BX1023" t="s">
        <v>1103</v>
      </c>
      <c r="BY1023" t="s">
        <v>8219</v>
      </c>
      <c r="BZ1023" t="s">
        <v>8220</v>
      </c>
      <c r="CA1023" t="s">
        <v>8323</v>
      </c>
      <c r="CB1023" t="s">
        <v>6448</v>
      </c>
      <c r="CD1023" t="s">
        <v>8228</v>
      </c>
      <c r="CI1023">
        <v>47.948729999999998</v>
      </c>
      <c r="CJ1023">
        <v>-102.214578</v>
      </c>
      <c r="CN1023" t="s">
        <v>7881</v>
      </c>
      <c r="CO1023" t="s">
        <v>1216</v>
      </c>
      <c r="CV1023" t="s">
        <v>154</v>
      </c>
      <c r="CW1023" t="s">
        <v>8229</v>
      </c>
      <c r="CX1023" t="s">
        <v>3067</v>
      </c>
      <c r="DC1023" s="15"/>
      <c r="DH1023" t="s">
        <v>146</v>
      </c>
    </row>
    <row r="1024" spans="1:112" x14ac:dyDescent="0.25">
      <c r="A1024" t="s">
        <v>8219</v>
      </c>
      <c r="B1024" t="s">
        <v>8220</v>
      </c>
      <c r="C1024" t="s">
        <v>8395</v>
      </c>
      <c r="D1024" t="s">
        <v>124</v>
      </c>
      <c r="E1024" t="s">
        <v>125</v>
      </c>
      <c r="G1024" s="15">
        <v>45533</v>
      </c>
      <c r="H1024" t="s">
        <v>806</v>
      </c>
      <c r="I1024" t="s">
        <v>128</v>
      </c>
      <c r="J1024" s="15"/>
      <c r="T1024" t="s">
        <v>281</v>
      </c>
      <c r="V1024" t="s">
        <v>8267</v>
      </c>
      <c r="AA1024" t="s">
        <v>8224</v>
      </c>
      <c r="AB1024" t="s">
        <v>8219</v>
      </c>
      <c r="AC1024" t="s">
        <v>8224</v>
      </c>
      <c r="AD1024" t="s">
        <v>1407</v>
      </c>
      <c r="AE1024" t="s">
        <v>1544</v>
      </c>
      <c r="AF1024" t="s">
        <v>137</v>
      </c>
      <c r="AG1024" t="s">
        <v>138</v>
      </c>
      <c r="AI1024" t="s">
        <v>139</v>
      </c>
      <c r="AK1024" t="s">
        <v>140</v>
      </c>
      <c r="AM1024" t="s">
        <v>141</v>
      </c>
      <c r="AZ1024" t="s">
        <v>1207</v>
      </c>
      <c r="BA1024" t="s">
        <v>1208</v>
      </c>
      <c r="BB1024" t="s">
        <v>1209</v>
      </c>
      <c r="BD1024" t="s">
        <v>5656</v>
      </c>
      <c r="BE1024" s="15">
        <v>45541</v>
      </c>
      <c r="BG1024" t="s">
        <v>1721</v>
      </c>
      <c r="BH1024">
        <v>0.25</v>
      </c>
      <c r="BI1024" t="s">
        <v>139</v>
      </c>
      <c r="BJ1024" s="15"/>
      <c r="BK1024" t="s">
        <v>146</v>
      </c>
      <c r="BL1024">
        <v>7</v>
      </c>
      <c r="BM1024" s="16">
        <v>45533.779166666704</v>
      </c>
      <c r="BO1024" s="16"/>
      <c r="BP1024" t="s">
        <v>147</v>
      </c>
      <c r="BQ1024" t="s">
        <v>147</v>
      </c>
      <c r="BS1024">
        <v>0.25</v>
      </c>
      <c r="BT1024" t="b">
        <v>0</v>
      </c>
      <c r="BV1024">
        <v>0.25</v>
      </c>
      <c r="BW1024">
        <v>0.125</v>
      </c>
      <c r="BX1024" t="s">
        <v>1103</v>
      </c>
      <c r="BY1024" t="s">
        <v>8219</v>
      </c>
      <c r="BZ1024" t="s">
        <v>8220</v>
      </c>
      <c r="CA1024" t="s">
        <v>8268</v>
      </c>
      <c r="CB1024" t="s">
        <v>6448</v>
      </c>
      <c r="CD1024" t="s">
        <v>8228</v>
      </c>
      <c r="CI1024">
        <v>47.9486111111</v>
      </c>
      <c r="CJ1024">
        <v>-102.2152777778</v>
      </c>
      <c r="CN1024" t="s">
        <v>1971</v>
      </c>
      <c r="CO1024" t="s">
        <v>8075</v>
      </c>
      <c r="CV1024" t="s">
        <v>154</v>
      </c>
      <c r="CW1024" t="s">
        <v>8229</v>
      </c>
      <c r="CX1024" t="s">
        <v>3067</v>
      </c>
      <c r="DC1024" s="15"/>
      <c r="DH1024" t="s">
        <v>146</v>
      </c>
    </row>
    <row r="1025" spans="1:112" x14ac:dyDescent="0.25">
      <c r="A1025" t="s">
        <v>8219</v>
      </c>
      <c r="B1025" t="s">
        <v>8220</v>
      </c>
      <c r="C1025" t="s">
        <v>8396</v>
      </c>
      <c r="D1025" t="s">
        <v>124</v>
      </c>
      <c r="E1025" t="s">
        <v>125</v>
      </c>
      <c r="G1025" s="15">
        <v>42178</v>
      </c>
      <c r="J1025" s="15"/>
      <c r="T1025" t="s">
        <v>281</v>
      </c>
      <c r="V1025" t="s">
        <v>8261</v>
      </c>
      <c r="AA1025" t="s">
        <v>8224</v>
      </c>
      <c r="AB1025" t="s">
        <v>8219</v>
      </c>
      <c r="AC1025" t="s">
        <v>8224</v>
      </c>
      <c r="AD1025" t="s">
        <v>1407</v>
      </c>
      <c r="AF1025" t="s">
        <v>137</v>
      </c>
      <c r="AG1025" t="s">
        <v>138</v>
      </c>
      <c r="AI1025" t="s">
        <v>139</v>
      </c>
      <c r="AK1025" t="s">
        <v>140</v>
      </c>
      <c r="AM1025" t="s">
        <v>141</v>
      </c>
      <c r="AZ1025" t="s">
        <v>2762</v>
      </c>
      <c r="BA1025" t="s">
        <v>1208</v>
      </c>
      <c r="BB1025" t="s">
        <v>2763</v>
      </c>
      <c r="BC1025" t="s">
        <v>2764</v>
      </c>
      <c r="BD1025" t="s">
        <v>5656</v>
      </c>
      <c r="BE1025" s="15">
        <v>42188</v>
      </c>
      <c r="BG1025" t="s">
        <v>1968</v>
      </c>
      <c r="BH1025">
        <v>0.25</v>
      </c>
      <c r="BI1025" t="s">
        <v>139</v>
      </c>
      <c r="BJ1025" s="15"/>
      <c r="BK1025" t="s">
        <v>146</v>
      </c>
      <c r="BM1025" s="16"/>
      <c r="BO1025" s="16"/>
      <c r="BP1025" t="s">
        <v>147</v>
      </c>
      <c r="BQ1025" t="s">
        <v>147</v>
      </c>
      <c r="BS1025">
        <v>0.25</v>
      </c>
      <c r="BT1025" t="b">
        <v>0</v>
      </c>
      <c r="BV1025">
        <v>0.25</v>
      </c>
      <c r="BW1025">
        <v>0.125</v>
      </c>
      <c r="BX1025" t="s">
        <v>1103</v>
      </c>
      <c r="BY1025" t="s">
        <v>8219</v>
      </c>
      <c r="BZ1025" t="s">
        <v>8220</v>
      </c>
      <c r="CA1025" t="s">
        <v>8262</v>
      </c>
      <c r="CB1025" t="s">
        <v>6448</v>
      </c>
      <c r="CD1025" t="s">
        <v>8228</v>
      </c>
      <c r="CI1025">
        <v>48.053055559999997</v>
      </c>
      <c r="CJ1025">
        <v>-102.13611111</v>
      </c>
      <c r="CN1025" t="s">
        <v>1971</v>
      </c>
      <c r="CO1025" t="s">
        <v>8075</v>
      </c>
      <c r="CV1025" t="s">
        <v>154</v>
      </c>
      <c r="CW1025" t="s">
        <v>8229</v>
      </c>
      <c r="CX1025" t="s">
        <v>3067</v>
      </c>
      <c r="DC1025" s="15"/>
      <c r="DH1025" t="s">
        <v>146</v>
      </c>
    </row>
    <row r="1026" spans="1:112" x14ac:dyDescent="0.25">
      <c r="A1026" t="s">
        <v>8219</v>
      </c>
      <c r="B1026" t="s">
        <v>8220</v>
      </c>
      <c r="C1026" t="s">
        <v>8397</v>
      </c>
      <c r="D1026" t="s">
        <v>124</v>
      </c>
      <c r="E1026" t="s">
        <v>125</v>
      </c>
      <c r="G1026" s="15">
        <v>42179</v>
      </c>
      <c r="J1026" s="15"/>
      <c r="T1026" t="s">
        <v>281</v>
      </c>
      <c r="V1026" t="s">
        <v>8270</v>
      </c>
      <c r="AA1026" t="s">
        <v>8224</v>
      </c>
      <c r="AB1026" t="s">
        <v>8219</v>
      </c>
      <c r="AC1026" t="s">
        <v>8224</v>
      </c>
      <c r="AD1026" t="s">
        <v>1407</v>
      </c>
      <c r="AF1026" t="s">
        <v>137</v>
      </c>
      <c r="AG1026" t="s">
        <v>138</v>
      </c>
      <c r="AI1026" t="s">
        <v>139</v>
      </c>
      <c r="AK1026" t="s">
        <v>140</v>
      </c>
      <c r="AM1026" t="s">
        <v>141</v>
      </c>
      <c r="AZ1026" t="s">
        <v>2762</v>
      </c>
      <c r="BA1026" t="s">
        <v>1208</v>
      </c>
      <c r="BB1026" t="s">
        <v>2763</v>
      </c>
      <c r="BC1026" t="s">
        <v>2764</v>
      </c>
      <c r="BD1026" t="s">
        <v>5656</v>
      </c>
      <c r="BE1026" s="15">
        <v>42188</v>
      </c>
      <c r="BG1026" t="s">
        <v>1968</v>
      </c>
      <c r="BH1026">
        <v>0.25</v>
      </c>
      <c r="BI1026" t="s">
        <v>139</v>
      </c>
      <c r="BJ1026" s="15"/>
      <c r="BK1026" t="s">
        <v>146</v>
      </c>
      <c r="BM1026" s="16"/>
      <c r="BO1026" s="16"/>
      <c r="BP1026" t="s">
        <v>147</v>
      </c>
      <c r="BQ1026" t="s">
        <v>147</v>
      </c>
      <c r="BS1026">
        <v>0.25</v>
      </c>
      <c r="BT1026" t="b">
        <v>0</v>
      </c>
      <c r="BV1026">
        <v>0.25</v>
      </c>
      <c r="BW1026">
        <v>0.125</v>
      </c>
      <c r="BX1026" t="s">
        <v>1103</v>
      </c>
      <c r="BY1026" t="s">
        <v>8219</v>
      </c>
      <c r="BZ1026" t="s">
        <v>8220</v>
      </c>
      <c r="CA1026" t="s">
        <v>8271</v>
      </c>
      <c r="CB1026" t="s">
        <v>6448</v>
      </c>
      <c r="CD1026" t="s">
        <v>8228</v>
      </c>
      <c r="CI1026">
        <v>47.737222222200003</v>
      </c>
      <c r="CJ1026">
        <v>-102.10722222219999</v>
      </c>
      <c r="CN1026" t="s">
        <v>1971</v>
      </c>
      <c r="CO1026" t="s">
        <v>8075</v>
      </c>
      <c r="CV1026" t="s">
        <v>154</v>
      </c>
      <c r="CW1026" t="s">
        <v>8229</v>
      </c>
      <c r="CX1026" t="s">
        <v>6653</v>
      </c>
      <c r="DC1026" s="15"/>
      <c r="DH1026" t="s">
        <v>146</v>
      </c>
    </row>
    <row r="1027" spans="1:112" x14ac:dyDescent="0.25">
      <c r="A1027" t="s">
        <v>8219</v>
      </c>
      <c r="B1027" t="s">
        <v>8220</v>
      </c>
      <c r="C1027" t="s">
        <v>8398</v>
      </c>
      <c r="D1027" t="s">
        <v>124</v>
      </c>
      <c r="E1027" t="s">
        <v>125</v>
      </c>
      <c r="G1027" s="15">
        <v>42178</v>
      </c>
      <c r="J1027" s="15"/>
      <c r="T1027" t="s">
        <v>281</v>
      </c>
      <c r="V1027" t="s">
        <v>8264</v>
      </c>
      <c r="AA1027" t="s">
        <v>8224</v>
      </c>
      <c r="AB1027" t="s">
        <v>8219</v>
      </c>
      <c r="AC1027" t="s">
        <v>8224</v>
      </c>
      <c r="AD1027" t="s">
        <v>1407</v>
      </c>
      <c r="AF1027" t="s">
        <v>137</v>
      </c>
      <c r="AG1027" t="s">
        <v>138</v>
      </c>
      <c r="AI1027" t="s">
        <v>139</v>
      </c>
      <c r="AK1027" t="s">
        <v>140</v>
      </c>
      <c r="AM1027" t="s">
        <v>141</v>
      </c>
      <c r="AZ1027" t="s">
        <v>2762</v>
      </c>
      <c r="BA1027" t="s">
        <v>1208</v>
      </c>
      <c r="BB1027" t="s">
        <v>2763</v>
      </c>
      <c r="BC1027" t="s">
        <v>2764</v>
      </c>
      <c r="BD1027" t="s">
        <v>5656</v>
      </c>
      <c r="BE1027" s="15">
        <v>42188</v>
      </c>
      <c r="BG1027" t="s">
        <v>1968</v>
      </c>
      <c r="BH1027">
        <v>0.25</v>
      </c>
      <c r="BI1027" t="s">
        <v>139</v>
      </c>
      <c r="BJ1027" s="15"/>
      <c r="BK1027" t="s">
        <v>146</v>
      </c>
      <c r="BM1027" s="16"/>
      <c r="BO1027" s="16"/>
      <c r="BP1027" t="s">
        <v>147</v>
      </c>
      <c r="BQ1027" t="s">
        <v>147</v>
      </c>
      <c r="BS1027">
        <v>0.25</v>
      </c>
      <c r="BT1027" t="b">
        <v>0</v>
      </c>
      <c r="BV1027">
        <v>0.25</v>
      </c>
      <c r="BW1027">
        <v>0.125</v>
      </c>
      <c r="BX1027" t="s">
        <v>1103</v>
      </c>
      <c r="BY1027" t="s">
        <v>8219</v>
      </c>
      <c r="BZ1027" t="s">
        <v>8220</v>
      </c>
      <c r="CA1027" t="s">
        <v>8265</v>
      </c>
      <c r="CB1027" t="s">
        <v>6448</v>
      </c>
      <c r="CD1027" t="s">
        <v>8228</v>
      </c>
      <c r="CI1027">
        <v>47.787222219999997</v>
      </c>
      <c r="CJ1027">
        <v>-102.768056</v>
      </c>
      <c r="CN1027" t="s">
        <v>1971</v>
      </c>
      <c r="CO1027" t="s">
        <v>8075</v>
      </c>
      <c r="CV1027" t="s">
        <v>154</v>
      </c>
      <c r="CW1027" t="s">
        <v>8229</v>
      </c>
      <c r="CX1027" t="s">
        <v>3639</v>
      </c>
      <c r="DC1027" s="15"/>
      <c r="DH1027" t="s">
        <v>146</v>
      </c>
    </row>
    <row r="1028" spans="1:112" x14ac:dyDescent="0.25">
      <c r="A1028" t="s">
        <v>8219</v>
      </c>
      <c r="B1028" t="s">
        <v>8220</v>
      </c>
      <c r="C1028" t="s">
        <v>8399</v>
      </c>
      <c r="D1028" t="s">
        <v>124</v>
      </c>
      <c r="E1028" t="s">
        <v>125</v>
      </c>
      <c r="G1028" s="15">
        <v>42177</v>
      </c>
      <c r="J1028" s="15"/>
      <c r="T1028" t="s">
        <v>281</v>
      </c>
      <c r="V1028" t="s">
        <v>8277</v>
      </c>
      <c r="AA1028" t="s">
        <v>8224</v>
      </c>
      <c r="AB1028" t="s">
        <v>8219</v>
      </c>
      <c r="AC1028" t="s">
        <v>8224</v>
      </c>
      <c r="AD1028" t="s">
        <v>1407</v>
      </c>
      <c r="AF1028" t="s">
        <v>137</v>
      </c>
      <c r="AG1028" t="s">
        <v>138</v>
      </c>
      <c r="AI1028" t="s">
        <v>139</v>
      </c>
      <c r="AK1028" t="s">
        <v>140</v>
      </c>
      <c r="AM1028" t="s">
        <v>141</v>
      </c>
      <c r="AZ1028" t="s">
        <v>2762</v>
      </c>
      <c r="BA1028" t="s">
        <v>1208</v>
      </c>
      <c r="BB1028" t="s">
        <v>2763</v>
      </c>
      <c r="BC1028" t="s">
        <v>2764</v>
      </c>
      <c r="BD1028" t="s">
        <v>5656</v>
      </c>
      <c r="BE1028" s="15">
        <v>42188</v>
      </c>
      <c r="BG1028" t="s">
        <v>1968</v>
      </c>
      <c r="BH1028">
        <v>0.25</v>
      </c>
      <c r="BI1028" t="s">
        <v>139</v>
      </c>
      <c r="BJ1028" s="15"/>
      <c r="BK1028" t="s">
        <v>146</v>
      </c>
      <c r="BM1028" s="16"/>
      <c r="BO1028" s="16"/>
      <c r="BP1028" t="s">
        <v>147</v>
      </c>
      <c r="BQ1028" t="s">
        <v>147</v>
      </c>
      <c r="BS1028">
        <v>0.25</v>
      </c>
      <c r="BT1028" t="b">
        <v>0</v>
      </c>
      <c r="BV1028">
        <v>0.25</v>
      </c>
      <c r="BW1028">
        <v>0.125</v>
      </c>
      <c r="BX1028" t="s">
        <v>1103</v>
      </c>
      <c r="BY1028" t="s">
        <v>8219</v>
      </c>
      <c r="BZ1028" t="s">
        <v>8220</v>
      </c>
      <c r="CA1028" t="s">
        <v>8278</v>
      </c>
      <c r="CB1028" t="s">
        <v>6448</v>
      </c>
      <c r="CD1028" t="s">
        <v>8275</v>
      </c>
      <c r="CI1028">
        <v>47.6</v>
      </c>
      <c r="CJ1028">
        <v>-102.51055556</v>
      </c>
      <c r="CN1028" t="s">
        <v>1971</v>
      </c>
      <c r="CO1028" t="s">
        <v>8075</v>
      </c>
      <c r="CV1028" t="s">
        <v>154</v>
      </c>
      <c r="CW1028" t="s">
        <v>8229</v>
      </c>
      <c r="CX1028" t="s">
        <v>167</v>
      </c>
      <c r="DC1028" s="15"/>
      <c r="DH1028" t="s">
        <v>146</v>
      </c>
    </row>
    <row r="1029" spans="1:112" x14ac:dyDescent="0.25">
      <c r="A1029" t="s">
        <v>8219</v>
      </c>
      <c r="B1029" t="s">
        <v>8220</v>
      </c>
      <c r="C1029" t="s">
        <v>8400</v>
      </c>
      <c r="D1029" t="s">
        <v>124</v>
      </c>
      <c r="E1029" t="s">
        <v>125</v>
      </c>
      <c r="G1029" s="15">
        <v>42128</v>
      </c>
      <c r="J1029" s="15"/>
      <c r="T1029" t="s">
        <v>8313</v>
      </c>
      <c r="V1029" t="s">
        <v>8277</v>
      </c>
      <c r="AA1029" t="s">
        <v>8224</v>
      </c>
      <c r="AB1029" t="s">
        <v>8219</v>
      </c>
      <c r="AC1029" t="s">
        <v>8224</v>
      </c>
      <c r="AD1029" t="s">
        <v>1407</v>
      </c>
      <c r="AF1029" t="s">
        <v>137</v>
      </c>
      <c r="AG1029" t="s">
        <v>138</v>
      </c>
      <c r="AI1029" t="s">
        <v>139</v>
      </c>
      <c r="AK1029" t="s">
        <v>140</v>
      </c>
      <c r="AM1029" t="s">
        <v>141</v>
      </c>
      <c r="AZ1029" t="s">
        <v>2762</v>
      </c>
      <c r="BA1029" t="s">
        <v>1208</v>
      </c>
      <c r="BB1029" t="s">
        <v>2763</v>
      </c>
      <c r="BC1029" t="s">
        <v>2764</v>
      </c>
      <c r="BD1029" t="s">
        <v>5656</v>
      </c>
      <c r="BE1029" s="15">
        <v>42138</v>
      </c>
      <c r="BG1029" t="s">
        <v>1968</v>
      </c>
      <c r="BH1029">
        <v>0.25</v>
      </c>
      <c r="BI1029" t="s">
        <v>139</v>
      </c>
      <c r="BJ1029" s="15"/>
      <c r="BK1029" t="s">
        <v>146</v>
      </c>
      <c r="BM1029" s="16"/>
      <c r="BO1029" s="16"/>
      <c r="BP1029" t="s">
        <v>147</v>
      </c>
      <c r="BQ1029" t="s">
        <v>147</v>
      </c>
      <c r="BS1029">
        <v>0.25</v>
      </c>
      <c r="BT1029" t="b">
        <v>0</v>
      </c>
      <c r="BV1029">
        <v>0.25</v>
      </c>
      <c r="BW1029">
        <v>0.125</v>
      </c>
      <c r="BX1029" t="s">
        <v>1103</v>
      </c>
      <c r="BY1029" t="s">
        <v>8219</v>
      </c>
      <c r="BZ1029" t="s">
        <v>8220</v>
      </c>
      <c r="CA1029" t="s">
        <v>8278</v>
      </c>
      <c r="CB1029" t="s">
        <v>6448</v>
      </c>
      <c r="CD1029" t="s">
        <v>8275</v>
      </c>
      <c r="CI1029">
        <v>47.6</v>
      </c>
      <c r="CJ1029">
        <v>-102.51055556</v>
      </c>
      <c r="CN1029" t="s">
        <v>1971</v>
      </c>
      <c r="CO1029" t="s">
        <v>8075</v>
      </c>
      <c r="CV1029" t="s">
        <v>154</v>
      </c>
      <c r="CW1029" t="s">
        <v>8229</v>
      </c>
      <c r="CX1029" t="s">
        <v>167</v>
      </c>
      <c r="DC1029" s="15"/>
      <c r="DH1029" t="s">
        <v>146</v>
      </c>
    </row>
    <row r="1030" spans="1:112" x14ac:dyDescent="0.25">
      <c r="A1030" t="s">
        <v>8219</v>
      </c>
      <c r="B1030" t="s">
        <v>8220</v>
      </c>
      <c r="C1030" t="s">
        <v>8401</v>
      </c>
      <c r="D1030" t="s">
        <v>124</v>
      </c>
      <c r="E1030" t="s">
        <v>125</v>
      </c>
      <c r="G1030" s="15">
        <v>42178</v>
      </c>
      <c r="J1030" s="15"/>
      <c r="T1030" t="s">
        <v>281</v>
      </c>
      <c r="V1030" t="s">
        <v>8267</v>
      </c>
      <c r="AA1030" t="s">
        <v>8224</v>
      </c>
      <c r="AB1030" t="s">
        <v>8219</v>
      </c>
      <c r="AC1030" t="s">
        <v>8224</v>
      </c>
      <c r="AD1030" t="s">
        <v>1407</v>
      </c>
      <c r="AF1030" t="s">
        <v>137</v>
      </c>
      <c r="AG1030" t="s">
        <v>138</v>
      </c>
      <c r="AI1030" t="s">
        <v>139</v>
      </c>
      <c r="AK1030" t="s">
        <v>140</v>
      </c>
      <c r="AM1030" t="s">
        <v>141</v>
      </c>
      <c r="AZ1030" t="s">
        <v>2762</v>
      </c>
      <c r="BA1030" t="s">
        <v>1208</v>
      </c>
      <c r="BB1030" t="s">
        <v>2763</v>
      </c>
      <c r="BC1030" t="s">
        <v>2764</v>
      </c>
      <c r="BD1030" t="s">
        <v>5656</v>
      </c>
      <c r="BE1030" s="15">
        <v>42188</v>
      </c>
      <c r="BG1030" t="s">
        <v>1968</v>
      </c>
      <c r="BH1030">
        <v>0.25</v>
      </c>
      <c r="BI1030" t="s">
        <v>139</v>
      </c>
      <c r="BJ1030" s="15"/>
      <c r="BK1030" t="s">
        <v>146</v>
      </c>
      <c r="BM1030" s="16"/>
      <c r="BO1030" s="16"/>
      <c r="BP1030" t="s">
        <v>147</v>
      </c>
      <c r="BQ1030" t="s">
        <v>147</v>
      </c>
      <c r="BS1030">
        <v>0.25</v>
      </c>
      <c r="BT1030" t="b">
        <v>0</v>
      </c>
      <c r="BV1030">
        <v>0.25</v>
      </c>
      <c r="BW1030">
        <v>0.125</v>
      </c>
      <c r="BX1030" t="s">
        <v>1103</v>
      </c>
      <c r="BY1030" t="s">
        <v>8219</v>
      </c>
      <c r="BZ1030" t="s">
        <v>8220</v>
      </c>
      <c r="CA1030" t="s">
        <v>8268</v>
      </c>
      <c r="CB1030" t="s">
        <v>6448</v>
      </c>
      <c r="CD1030" t="s">
        <v>8228</v>
      </c>
      <c r="CI1030">
        <v>47.9486111111</v>
      </c>
      <c r="CJ1030">
        <v>-102.2152777778</v>
      </c>
      <c r="CN1030" t="s">
        <v>1971</v>
      </c>
      <c r="CO1030" t="s">
        <v>8075</v>
      </c>
      <c r="CV1030" t="s">
        <v>154</v>
      </c>
      <c r="CW1030" t="s">
        <v>8229</v>
      </c>
      <c r="CX1030" t="s">
        <v>3067</v>
      </c>
      <c r="DC1030" s="15"/>
      <c r="DH1030" t="s">
        <v>146</v>
      </c>
    </row>
    <row r="1031" spans="1:112" x14ac:dyDescent="0.25">
      <c r="A1031" t="s">
        <v>8219</v>
      </c>
      <c r="B1031" t="s">
        <v>8220</v>
      </c>
      <c r="C1031" t="s">
        <v>8399</v>
      </c>
      <c r="D1031" t="s">
        <v>124</v>
      </c>
      <c r="E1031" t="s">
        <v>125</v>
      </c>
      <c r="G1031" s="15">
        <v>42177</v>
      </c>
      <c r="J1031" s="15"/>
      <c r="T1031" t="s">
        <v>281</v>
      </c>
      <c r="V1031" t="s">
        <v>8277</v>
      </c>
      <c r="AA1031" t="s">
        <v>8224</v>
      </c>
      <c r="AB1031" t="s">
        <v>8219</v>
      </c>
      <c r="AC1031" t="s">
        <v>8224</v>
      </c>
      <c r="AD1031" t="s">
        <v>1407</v>
      </c>
      <c r="AF1031" t="s">
        <v>137</v>
      </c>
      <c r="AG1031" t="s">
        <v>138</v>
      </c>
      <c r="AI1031" t="s">
        <v>139</v>
      </c>
      <c r="AK1031" t="s">
        <v>140</v>
      </c>
      <c r="AM1031" t="s">
        <v>141</v>
      </c>
      <c r="AZ1031" t="s">
        <v>2762</v>
      </c>
      <c r="BA1031" t="s">
        <v>1208</v>
      </c>
      <c r="BB1031" t="s">
        <v>2763</v>
      </c>
      <c r="BC1031" t="s">
        <v>2764</v>
      </c>
      <c r="BD1031" t="s">
        <v>5656</v>
      </c>
      <c r="BE1031" s="15">
        <v>42188</v>
      </c>
      <c r="BG1031" t="s">
        <v>1968</v>
      </c>
      <c r="BH1031">
        <v>0.25</v>
      </c>
      <c r="BI1031" t="s">
        <v>139</v>
      </c>
      <c r="BJ1031" s="15"/>
      <c r="BK1031" t="s">
        <v>146</v>
      </c>
      <c r="BM1031" s="16"/>
      <c r="BO1031" s="16"/>
      <c r="BP1031" t="s">
        <v>147</v>
      </c>
      <c r="BQ1031" t="s">
        <v>147</v>
      </c>
      <c r="BS1031">
        <v>0.25</v>
      </c>
      <c r="BT1031" t="b">
        <v>0</v>
      </c>
      <c r="BV1031">
        <v>0.25</v>
      </c>
      <c r="BW1031">
        <v>0.125</v>
      </c>
      <c r="BX1031" t="s">
        <v>1103</v>
      </c>
      <c r="BY1031" t="s">
        <v>8219</v>
      </c>
      <c r="BZ1031" t="s">
        <v>8220</v>
      </c>
      <c r="CA1031" t="s">
        <v>8278</v>
      </c>
      <c r="CB1031" t="s">
        <v>6448</v>
      </c>
      <c r="CD1031" t="s">
        <v>8275</v>
      </c>
      <c r="CI1031">
        <v>47.6</v>
      </c>
      <c r="CJ1031">
        <v>-102.51055556</v>
      </c>
      <c r="CN1031" t="s">
        <v>1971</v>
      </c>
      <c r="CO1031" t="s">
        <v>8075</v>
      </c>
      <c r="CV1031" t="s">
        <v>154</v>
      </c>
      <c r="CW1031" t="s">
        <v>8229</v>
      </c>
      <c r="CX1031" t="s">
        <v>167</v>
      </c>
      <c r="DC1031" s="15"/>
      <c r="DH1031" t="s">
        <v>146</v>
      </c>
    </row>
    <row r="1032" spans="1:112" x14ac:dyDescent="0.25">
      <c r="A1032" t="s">
        <v>8219</v>
      </c>
      <c r="B1032" t="s">
        <v>8220</v>
      </c>
      <c r="C1032" t="s">
        <v>8402</v>
      </c>
      <c r="D1032" t="s">
        <v>124</v>
      </c>
      <c r="E1032" t="s">
        <v>125</v>
      </c>
      <c r="G1032" s="15">
        <v>42130</v>
      </c>
      <c r="J1032" s="15"/>
      <c r="T1032" t="s">
        <v>8313</v>
      </c>
      <c r="V1032" t="s">
        <v>8270</v>
      </c>
      <c r="AA1032" t="s">
        <v>8224</v>
      </c>
      <c r="AB1032" t="s">
        <v>8219</v>
      </c>
      <c r="AC1032" t="s">
        <v>8224</v>
      </c>
      <c r="AD1032" t="s">
        <v>1407</v>
      </c>
      <c r="AF1032" t="s">
        <v>137</v>
      </c>
      <c r="AG1032" t="s">
        <v>138</v>
      </c>
      <c r="AI1032" t="s">
        <v>139</v>
      </c>
      <c r="AJ1032" t="s">
        <v>5910</v>
      </c>
      <c r="AK1032" t="s">
        <v>140</v>
      </c>
      <c r="AM1032" t="s">
        <v>141</v>
      </c>
      <c r="AZ1032" t="s">
        <v>2762</v>
      </c>
      <c r="BA1032" t="s">
        <v>1208</v>
      </c>
      <c r="BB1032" t="s">
        <v>2763</v>
      </c>
      <c r="BC1032" t="s">
        <v>2764</v>
      </c>
      <c r="BD1032" t="s">
        <v>5656</v>
      </c>
      <c r="BE1032" s="15">
        <v>42139</v>
      </c>
      <c r="BG1032" t="s">
        <v>1968</v>
      </c>
      <c r="BH1032">
        <v>0.25</v>
      </c>
      <c r="BI1032" t="s">
        <v>139</v>
      </c>
      <c r="BJ1032" s="15"/>
      <c r="BK1032" t="s">
        <v>146</v>
      </c>
      <c r="BM1032" s="16"/>
      <c r="BO1032" s="16"/>
      <c r="BP1032" t="s">
        <v>147</v>
      </c>
      <c r="BQ1032" t="s">
        <v>147</v>
      </c>
      <c r="BS1032">
        <v>0.25</v>
      </c>
      <c r="BT1032" t="b">
        <v>0</v>
      </c>
      <c r="BV1032">
        <v>0.25</v>
      </c>
      <c r="BW1032">
        <v>0.125</v>
      </c>
      <c r="BX1032" t="s">
        <v>1103</v>
      </c>
      <c r="BY1032" t="s">
        <v>8219</v>
      </c>
      <c r="BZ1032" t="s">
        <v>8220</v>
      </c>
      <c r="CA1032" t="s">
        <v>8271</v>
      </c>
      <c r="CB1032" t="s">
        <v>6448</v>
      </c>
      <c r="CD1032" t="s">
        <v>8228</v>
      </c>
      <c r="CI1032">
        <v>47.737222222200003</v>
      </c>
      <c r="CJ1032">
        <v>-102.10722222219999</v>
      </c>
      <c r="CN1032" t="s">
        <v>1971</v>
      </c>
      <c r="CO1032" t="s">
        <v>8075</v>
      </c>
      <c r="CV1032" t="s">
        <v>154</v>
      </c>
      <c r="CW1032" t="s">
        <v>8229</v>
      </c>
      <c r="CX1032" t="s">
        <v>6653</v>
      </c>
      <c r="DC1032" s="15"/>
      <c r="DH1032" t="s">
        <v>146</v>
      </c>
    </row>
    <row r="1033" spans="1:112" x14ac:dyDescent="0.25">
      <c r="A1033" t="s">
        <v>8219</v>
      </c>
      <c r="B1033" t="s">
        <v>8220</v>
      </c>
      <c r="C1033" t="s">
        <v>8403</v>
      </c>
      <c r="D1033" t="s">
        <v>124</v>
      </c>
      <c r="E1033" t="s">
        <v>125</v>
      </c>
      <c r="G1033" s="15">
        <v>42129</v>
      </c>
      <c r="J1033" s="15"/>
      <c r="T1033" t="s">
        <v>8313</v>
      </c>
      <c r="V1033" t="s">
        <v>8264</v>
      </c>
      <c r="AA1033" t="s">
        <v>8224</v>
      </c>
      <c r="AB1033" t="s">
        <v>8219</v>
      </c>
      <c r="AC1033" t="s">
        <v>8224</v>
      </c>
      <c r="AD1033" t="s">
        <v>1407</v>
      </c>
      <c r="AF1033" t="s">
        <v>137</v>
      </c>
      <c r="AG1033" t="s">
        <v>138</v>
      </c>
      <c r="AI1033" t="s">
        <v>139</v>
      </c>
      <c r="AK1033" t="s">
        <v>140</v>
      </c>
      <c r="AM1033" t="s">
        <v>141</v>
      </c>
      <c r="AZ1033" t="s">
        <v>2762</v>
      </c>
      <c r="BA1033" t="s">
        <v>1208</v>
      </c>
      <c r="BB1033" t="s">
        <v>2763</v>
      </c>
      <c r="BC1033" t="s">
        <v>2764</v>
      </c>
      <c r="BD1033" t="s">
        <v>5656</v>
      </c>
      <c r="BE1033" s="15">
        <v>42138</v>
      </c>
      <c r="BG1033" t="s">
        <v>1968</v>
      </c>
      <c r="BH1033">
        <v>0.25</v>
      </c>
      <c r="BI1033" t="s">
        <v>139</v>
      </c>
      <c r="BJ1033" s="15"/>
      <c r="BK1033" t="s">
        <v>146</v>
      </c>
      <c r="BM1033" s="16"/>
      <c r="BO1033" s="16"/>
      <c r="BP1033" t="s">
        <v>147</v>
      </c>
      <c r="BQ1033" t="s">
        <v>147</v>
      </c>
      <c r="BS1033">
        <v>0.25</v>
      </c>
      <c r="BT1033" t="b">
        <v>0</v>
      </c>
      <c r="BV1033">
        <v>0.25</v>
      </c>
      <c r="BW1033">
        <v>0.125</v>
      </c>
      <c r="BX1033" t="s">
        <v>1103</v>
      </c>
      <c r="BY1033" t="s">
        <v>8219</v>
      </c>
      <c r="BZ1033" t="s">
        <v>8220</v>
      </c>
      <c r="CA1033" t="s">
        <v>8265</v>
      </c>
      <c r="CB1033" t="s">
        <v>6448</v>
      </c>
      <c r="CD1033" t="s">
        <v>8228</v>
      </c>
      <c r="CI1033">
        <v>47.787222219999997</v>
      </c>
      <c r="CJ1033">
        <v>-102.768056</v>
      </c>
      <c r="CN1033" t="s">
        <v>1971</v>
      </c>
      <c r="CO1033" t="s">
        <v>8075</v>
      </c>
      <c r="CV1033" t="s">
        <v>154</v>
      </c>
      <c r="CW1033" t="s">
        <v>8229</v>
      </c>
      <c r="CX1033" t="s">
        <v>3639</v>
      </c>
      <c r="DC1033" s="15"/>
      <c r="DH1033" t="s">
        <v>146</v>
      </c>
    </row>
    <row r="1034" spans="1:112" x14ac:dyDescent="0.25">
      <c r="A1034" t="s">
        <v>8219</v>
      </c>
      <c r="B1034" t="s">
        <v>8220</v>
      </c>
      <c r="C1034" t="s">
        <v>8404</v>
      </c>
      <c r="D1034" t="s">
        <v>124</v>
      </c>
      <c r="E1034" t="s">
        <v>125</v>
      </c>
      <c r="G1034" s="15">
        <v>42177</v>
      </c>
      <c r="J1034" s="15"/>
      <c r="T1034" t="s">
        <v>281</v>
      </c>
      <c r="V1034" t="s">
        <v>8273</v>
      </c>
      <c r="AA1034" t="s">
        <v>8224</v>
      </c>
      <c r="AB1034" t="s">
        <v>8219</v>
      </c>
      <c r="AC1034" t="s">
        <v>8224</v>
      </c>
      <c r="AD1034" t="s">
        <v>1407</v>
      </c>
      <c r="AF1034" t="s">
        <v>137</v>
      </c>
      <c r="AG1034" t="s">
        <v>138</v>
      </c>
      <c r="AI1034" t="s">
        <v>139</v>
      </c>
      <c r="AK1034" t="s">
        <v>140</v>
      </c>
      <c r="AM1034" t="s">
        <v>141</v>
      </c>
      <c r="AZ1034" t="s">
        <v>2762</v>
      </c>
      <c r="BA1034" t="s">
        <v>1208</v>
      </c>
      <c r="BB1034" t="s">
        <v>2763</v>
      </c>
      <c r="BC1034" t="s">
        <v>2764</v>
      </c>
      <c r="BD1034" t="s">
        <v>5656</v>
      </c>
      <c r="BE1034" s="15">
        <v>42188</v>
      </c>
      <c r="BG1034" t="s">
        <v>1968</v>
      </c>
      <c r="BH1034">
        <v>0.25</v>
      </c>
      <c r="BI1034" t="s">
        <v>139</v>
      </c>
      <c r="BJ1034" s="15"/>
      <c r="BK1034" t="s">
        <v>146</v>
      </c>
      <c r="BM1034" s="16"/>
      <c r="BO1034" s="16"/>
      <c r="BP1034" t="s">
        <v>147</v>
      </c>
      <c r="BQ1034" t="s">
        <v>147</v>
      </c>
      <c r="BS1034">
        <v>0.25</v>
      </c>
      <c r="BT1034" t="b">
        <v>0</v>
      </c>
      <c r="BV1034">
        <v>0.25</v>
      </c>
      <c r="BW1034">
        <v>0.125</v>
      </c>
      <c r="BX1034" t="s">
        <v>1103</v>
      </c>
      <c r="BY1034" t="s">
        <v>8219</v>
      </c>
      <c r="BZ1034" t="s">
        <v>8220</v>
      </c>
      <c r="CA1034" t="s">
        <v>8274</v>
      </c>
      <c r="CB1034" t="s">
        <v>6448</v>
      </c>
      <c r="CD1034" t="s">
        <v>8275</v>
      </c>
      <c r="CI1034">
        <v>47.640833333300002</v>
      </c>
      <c r="CJ1034">
        <v>-102.51111111110001</v>
      </c>
      <c r="CN1034" t="s">
        <v>1971</v>
      </c>
      <c r="CO1034" t="s">
        <v>8075</v>
      </c>
      <c r="CV1034" t="s">
        <v>154</v>
      </c>
      <c r="CW1034" t="s">
        <v>8229</v>
      </c>
      <c r="CX1034" t="s">
        <v>167</v>
      </c>
      <c r="DC1034" s="15"/>
      <c r="DH1034" t="s">
        <v>146</v>
      </c>
    </row>
    <row r="1035" spans="1:112" x14ac:dyDescent="0.25">
      <c r="A1035" t="s">
        <v>8219</v>
      </c>
      <c r="B1035" t="s">
        <v>8220</v>
      </c>
      <c r="C1035" t="s">
        <v>8405</v>
      </c>
      <c r="D1035" t="s">
        <v>124</v>
      </c>
      <c r="E1035" t="s">
        <v>125</v>
      </c>
      <c r="G1035" s="15">
        <v>42129</v>
      </c>
      <c r="J1035" s="15"/>
      <c r="T1035" t="s">
        <v>8313</v>
      </c>
      <c r="V1035" t="s">
        <v>8261</v>
      </c>
      <c r="AA1035" t="s">
        <v>8224</v>
      </c>
      <c r="AB1035" t="s">
        <v>8219</v>
      </c>
      <c r="AC1035" t="s">
        <v>8224</v>
      </c>
      <c r="AD1035" t="s">
        <v>1407</v>
      </c>
      <c r="AF1035" t="s">
        <v>137</v>
      </c>
      <c r="AG1035" t="s">
        <v>138</v>
      </c>
      <c r="AI1035" t="s">
        <v>139</v>
      </c>
      <c r="AJ1035" t="s">
        <v>5910</v>
      </c>
      <c r="AK1035" t="s">
        <v>140</v>
      </c>
      <c r="AM1035" t="s">
        <v>141</v>
      </c>
      <c r="AZ1035" t="s">
        <v>2762</v>
      </c>
      <c r="BA1035" t="s">
        <v>1208</v>
      </c>
      <c r="BB1035" t="s">
        <v>2763</v>
      </c>
      <c r="BC1035" t="s">
        <v>2764</v>
      </c>
      <c r="BD1035" t="s">
        <v>5656</v>
      </c>
      <c r="BE1035" s="15">
        <v>42139</v>
      </c>
      <c r="BG1035" t="s">
        <v>1968</v>
      </c>
      <c r="BH1035">
        <v>0.25</v>
      </c>
      <c r="BI1035" t="s">
        <v>139</v>
      </c>
      <c r="BJ1035" s="15"/>
      <c r="BK1035" t="s">
        <v>146</v>
      </c>
      <c r="BM1035" s="16"/>
      <c r="BO1035" s="16"/>
      <c r="BP1035" t="s">
        <v>147</v>
      </c>
      <c r="BQ1035" t="s">
        <v>147</v>
      </c>
      <c r="BS1035">
        <v>0.25</v>
      </c>
      <c r="BT1035" t="b">
        <v>0</v>
      </c>
      <c r="BV1035">
        <v>0.25</v>
      </c>
      <c r="BW1035">
        <v>0.125</v>
      </c>
      <c r="BX1035" t="s">
        <v>1103</v>
      </c>
      <c r="BY1035" t="s">
        <v>8219</v>
      </c>
      <c r="BZ1035" t="s">
        <v>8220</v>
      </c>
      <c r="CA1035" t="s">
        <v>8262</v>
      </c>
      <c r="CB1035" t="s">
        <v>6448</v>
      </c>
      <c r="CD1035" t="s">
        <v>8228</v>
      </c>
      <c r="CI1035">
        <v>48.053055559999997</v>
      </c>
      <c r="CJ1035">
        <v>-102.13611111</v>
      </c>
      <c r="CN1035" t="s">
        <v>1971</v>
      </c>
      <c r="CO1035" t="s">
        <v>8075</v>
      </c>
      <c r="CV1035" t="s">
        <v>154</v>
      </c>
      <c r="CW1035" t="s">
        <v>8229</v>
      </c>
      <c r="CX1035" t="s">
        <v>3067</v>
      </c>
      <c r="DC1035" s="15"/>
      <c r="DH1035" t="s">
        <v>146</v>
      </c>
    </row>
    <row r="1036" spans="1:112" x14ac:dyDescent="0.25">
      <c r="A1036" t="s">
        <v>8219</v>
      </c>
      <c r="B1036" t="s">
        <v>8220</v>
      </c>
      <c r="C1036" t="s">
        <v>8403</v>
      </c>
      <c r="D1036" t="s">
        <v>124</v>
      </c>
      <c r="E1036" t="s">
        <v>125</v>
      </c>
      <c r="G1036" s="15">
        <v>42129</v>
      </c>
      <c r="J1036" s="15"/>
      <c r="T1036" t="s">
        <v>8313</v>
      </c>
      <c r="V1036" t="s">
        <v>8264</v>
      </c>
      <c r="AA1036" t="s">
        <v>8224</v>
      </c>
      <c r="AB1036" t="s">
        <v>8219</v>
      </c>
      <c r="AC1036" t="s">
        <v>8224</v>
      </c>
      <c r="AD1036" t="s">
        <v>1407</v>
      </c>
      <c r="AF1036" t="s">
        <v>137</v>
      </c>
      <c r="AG1036" t="s">
        <v>138</v>
      </c>
      <c r="AI1036" t="s">
        <v>139</v>
      </c>
      <c r="AJ1036" t="s">
        <v>5910</v>
      </c>
      <c r="AK1036" t="s">
        <v>140</v>
      </c>
      <c r="AM1036" t="s">
        <v>141</v>
      </c>
      <c r="AZ1036" t="s">
        <v>2762</v>
      </c>
      <c r="BA1036" t="s">
        <v>1208</v>
      </c>
      <c r="BB1036" t="s">
        <v>2763</v>
      </c>
      <c r="BC1036" t="s">
        <v>2764</v>
      </c>
      <c r="BD1036" t="s">
        <v>5656</v>
      </c>
      <c r="BE1036" s="15">
        <v>42139</v>
      </c>
      <c r="BG1036" t="s">
        <v>1968</v>
      </c>
      <c r="BH1036">
        <v>0.25</v>
      </c>
      <c r="BI1036" t="s">
        <v>139</v>
      </c>
      <c r="BJ1036" s="15"/>
      <c r="BK1036" t="s">
        <v>146</v>
      </c>
      <c r="BM1036" s="16"/>
      <c r="BO1036" s="16"/>
      <c r="BP1036" t="s">
        <v>147</v>
      </c>
      <c r="BQ1036" t="s">
        <v>147</v>
      </c>
      <c r="BS1036">
        <v>0.25</v>
      </c>
      <c r="BT1036" t="b">
        <v>0</v>
      </c>
      <c r="BV1036">
        <v>0.25</v>
      </c>
      <c r="BW1036">
        <v>0.125</v>
      </c>
      <c r="BX1036" t="s">
        <v>1103</v>
      </c>
      <c r="BY1036" t="s">
        <v>8219</v>
      </c>
      <c r="BZ1036" t="s">
        <v>8220</v>
      </c>
      <c r="CA1036" t="s">
        <v>8265</v>
      </c>
      <c r="CB1036" t="s">
        <v>6448</v>
      </c>
      <c r="CD1036" t="s">
        <v>8228</v>
      </c>
      <c r="CI1036">
        <v>47.787222219999997</v>
      </c>
      <c r="CJ1036">
        <v>-102.768056</v>
      </c>
      <c r="CN1036" t="s">
        <v>1971</v>
      </c>
      <c r="CO1036" t="s">
        <v>8075</v>
      </c>
      <c r="CV1036" t="s">
        <v>154</v>
      </c>
      <c r="CW1036" t="s">
        <v>8229</v>
      </c>
      <c r="CX1036" t="s">
        <v>3639</v>
      </c>
      <c r="DC1036" s="15"/>
      <c r="DH1036" t="s">
        <v>146</v>
      </c>
    </row>
    <row r="1037" spans="1:112" x14ac:dyDescent="0.25">
      <c r="A1037" t="s">
        <v>8219</v>
      </c>
      <c r="B1037" t="s">
        <v>8220</v>
      </c>
      <c r="C1037" t="s">
        <v>8402</v>
      </c>
      <c r="D1037" t="s">
        <v>124</v>
      </c>
      <c r="E1037" t="s">
        <v>125</v>
      </c>
      <c r="G1037" s="15">
        <v>42130</v>
      </c>
      <c r="J1037" s="15"/>
      <c r="T1037" t="s">
        <v>8313</v>
      </c>
      <c r="V1037" t="s">
        <v>8270</v>
      </c>
      <c r="AA1037" t="s">
        <v>8224</v>
      </c>
      <c r="AB1037" t="s">
        <v>8219</v>
      </c>
      <c r="AC1037" t="s">
        <v>8224</v>
      </c>
      <c r="AD1037" t="s">
        <v>1407</v>
      </c>
      <c r="AF1037" t="s">
        <v>137</v>
      </c>
      <c r="AG1037" t="s">
        <v>138</v>
      </c>
      <c r="AI1037" t="s">
        <v>139</v>
      </c>
      <c r="AJ1037" t="s">
        <v>5910</v>
      </c>
      <c r="AK1037" t="s">
        <v>140</v>
      </c>
      <c r="AM1037" t="s">
        <v>141</v>
      </c>
      <c r="AZ1037" t="s">
        <v>2762</v>
      </c>
      <c r="BA1037" t="s">
        <v>1208</v>
      </c>
      <c r="BB1037" t="s">
        <v>2763</v>
      </c>
      <c r="BC1037" t="s">
        <v>2764</v>
      </c>
      <c r="BD1037" t="s">
        <v>5656</v>
      </c>
      <c r="BE1037" s="15">
        <v>42139</v>
      </c>
      <c r="BG1037" t="s">
        <v>1968</v>
      </c>
      <c r="BH1037">
        <v>0.25</v>
      </c>
      <c r="BI1037" t="s">
        <v>139</v>
      </c>
      <c r="BJ1037" s="15"/>
      <c r="BK1037" t="s">
        <v>146</v>
      </c>
      <c r="BM1037" s="16"/>
      <c r="BO1037" s="16"/>
      <c r="BP1037" t="s">
        <v>147</v>
      </c>
      <c r="BQ1037" t="s">
        <v>147</v>
      </c>
      <c r="BS1037">
        <v>0.25</v>
      </c>
      <c r="BT1037" t="b">
        <v>0</v>
      </c>
      <c r="BV1037">
        <v>0.25</v>
      </c>
      <c r="BW1037">
        <v>0.125</v>
      </c>
      <c r="BX1037" t="s">
        <v>1103</v>
      </c>
      <c r="BY1037" t="s">
        <v>8219</v>
      </c>
      <c r="BZ1037" t="s">
        <v>8220</v>
      </c>
      <c r="CA1037" t="s">
        <v>8271</v>
      </c>
      <c r="CB1037" t="s">
        <v>6448</v>
      </c>
      <c r="CD1037" t="s">
        <v>8228</v>
      </c>
      <c r="CI1037">
        <v>47.737222222200003</v>
      </c>
      <c r="CJ1037">
        <v>-102.10722222219999</v>
      </c>
      <c r="CN1037" t="s">
        <v>1971</v>
      </c>
      <c r="CO1037" t="s">
        <v>8075</v>
      </c>
      <c r="CV1037" t="s">
        <v>154</v>
      </c>
      <c r="CW1037" t="s">
        <v>8229</v>
      </c>
      <c r="CX1037" t="s">
        <v>6653</v>
      </c>
      <c r="DC1037" s="15"/>
      <c r="DH1037" t="s">
        <v>146</v>
      </c>
    </row>
    <row r="1038" spans="1:112" x14ac:dyDescent="0.25">
      <c r="A1038" t="s">
        <v>8219</v>
      </c>
      <c r="B1038" t="s">
        <v>8220</v>
      </c>
      <c r="C1038" t="s">
        <v>8406</v>
      </c>
      <c r="D1038" t="s">
        <v>124</v>
      </c>
      <c r="E1038" t="s">
        <v>125</v>
      </c>
      <c r="G1038" s="15">
        <v>42129</v>
      </c>
      <c r="J1038" s="15"/>
      <c r="T1038" t="s">
        <v>8313</v>
      </c>
      <c r="V1038" t="s">
        <v>8267</v>
      </c>
      <c r="AA1038" t="s">
        <v>8224</v>
      </c>
      <c r="AB1038" t="s">
        <v>8219</v>
      </c>
      <c r="AC1038" t="s">
        <v>8224</v>
      </c>
      <c r="AD1038" t="s">
        <v>1407</v>
      </c>
      <c r="AF1038" t="s">
        <v>137</v>
      </c>
      <c r="AG1038" t="s">
        <v>138</v>
      </c>
      <c r="AI1038" t="s">
        <v>139</v>
      </c>
      <c r="AJ1038" t="s">
        <v>5910</v>
      </c>
      <c r="AK1038" t="s">
        <v>140</v>
      </c>
      <c r="AM1038" t="s">
        <v>141</v>
      </c>
      <c r="AZ1038" t="s">
        <v>2762</v>
      </c>
      <c r="BA1038" t="s">
        <v>1208</v>
      </c>
      <c r="BB1038" t="s">
        <v>2763</v>
      </c>
      <c r="BC1038" t="s">
        <v>2764</v>
      </c>
      <c r="BD1038" t="s">
        <v>5656</v>
      </c>
      <c r="BE1038" s="15">
        <v>42139</v>
      </c>
      <c r="BG1038" t="s">
        <v>1968</v>
      </c>
      <c r="BH1038">
        <v>0.25</v>
      </c>
      <c r="BI1038" t="s">
        <v>139</v>
      </c>
      <c r="BJ1038" s="15"/>
      <c r="BK1038" t="s">
        <v>146</v>
      </c>
      <c r="BM1038" s="16"/>
      <c r="BO1038" s="16"/>
      <c r="BP1038" t="s">
        <v>147</v>
      </c>
      <c r="BQ1038" t="s">
        <v>147</v>
      </c>
      <c r="BS1038">
        <v>0.25</v>
      </c>
      <c r="BT1038" t="b">
        <v>0</v>
      </c>
      <c r="BV1038">
        <v>0.25</v>
      </c>
      <c r="BW1038">
        <v>0.125</v>
      </c>
      <c r="BX1038" t="s">
        <v>1103</v>
      </c>
      <c r="BY1038" t="s">
        <v>8219</v>
      </c>
      <c r="BZ1038" t="s">
        <v>8220</v>
      </c>
      <c r="CA1038" t="s">
        <v>8268</v>
      </c>
      <c r="CB1038" t="s">
        <v>6448</v>
      </c>
      <c r="CD1038" t="s">
        <v>8228</v>
      </c>
      <c r="CI1038">
        <v>47.9486111111</v>
      </c>
      <c r="CJ1038">
        <v>-102.2152777778</v>
      </c>
      <c r="CN1038" t="s">
        <v>1971</v>
      </c>
      <c r="CO1038" t="s">
        <v>8075</v>
      </c>
      <c r="CV1038" t="s">
        <v>154</v>
      </c>
      <c r="CW1038" t="s">
        <v>8229</v>
      </c>
      <c r="CX1038" t="s">
        <v>3067</v>
      </c>
      <c r="DC1038" s="15"/>
      <c r="DH1038" t="s">
        <v>146</v>
      </c>
    </row>
    <row r="1039" spans="1:112" x14ac:dyDescent="0.25">
      <c r="A1039" t="s">
        <v>8219</v>
      </c>
      <c r="B1039" t="s">
        <v>8220</v>
      </c>
      <c r="C1039" t="s">
        <v>8403</v>
      </c>
      <c r="D1039" t="s">
        <v>124</v>
      </c>
      <c r="E1039" t="s">
        <v>125</v>
      </c>
      <c r="G1039" s="15">
        <v>42129</v>
      </c>
      <c r="J1039" s="15"/>
      <c r="T1039" t="s">
        <v>8313</v>
      </c>
      <c r="V1039" t="s">
        <v>8264</v>
      </c>
      <c r="AA1039" t="s">
        <v>8224</v>
      </c>
      <c r="AB1039" t="s">
        <v>8219</v>
      </c>
      <c r="AC1039" t="s">
        <v>8224</v>
      </c>
      <c r="AD1039" t="s">
        <v>1407</v>
      </c>
      <c r="AF1039" t="s">
        <v>137</v>
      </c>
      <c r="AG1039" t="s">
        <v>138</v>
      </c>
      <c r="AI1039" t="s">
        <v>139</v>
      </c>
      <c r="AK1039" t="s">
        <v>140</v>
      </c>
      <c r="AM1039" t="s">
        <v>141</v>
      </c>
      <c r="AZ1039" t="s">
        <v>2762</v>
      </c>
      <c r="BA1039" t="s">
        <v>1208</v>
      </c>
      <c r="BB1039" t="s">
        <v>2763</v>
      </c>
      <c r="BC1039" t="s">
        <v>2764</v>
      </c>
      <c r="BD1039" t="s">
        <v>5656</v>
      </c>
      <c r="BE1039" s="15">
        <v>42138</v>
      </c>
      <c r="BG1039" t="s">
        <v>1968</v>
      </c>
      <c r="BH1039">
        <v>0.25</v>
      </c>
      <c r="BI1039" t="s">
        <v>139</v>
      </c>
      <c r="BJ1039" s="15"/>
      <c r="BK1039" t="s">
        <v>146</v>
      </c>
      <c r="BM1039" s="16"/>
      <c r="BO1039" s="16"/>
      <c r="BP1039" t="s">
        <v>147</v>
      </c>
      <c r="BQ1039" t="s">
        <v>147</v>
      </c>
      <c r="BS1039">
        <v>0.25</v>
      </c>
      <c r="BT1039" t="b">
        <v>0</v>
      </c>
      <c r="BV1039">
        <v>0.25</v>
      </c>
      <c r="BW1039">
        <v>0.125</v>
      </c>
      <c r="BX1039" t="s">
        <v>1103</v>
      </c>
      <c r="BY1039" t="s">
        <v>8219</v>
      </c>
      <c r="BZ1039" t="s">
        <v>8220</v>
      </c>
      <c r="CA1039" t="s">
        <v>8265</v>
      </c>
      <c r="CB1039" t="s">
        <v>6448</v>
      </c>
      <c r="CD1039" t="s">
        <v>8228</v>
      </c>
      <c r="CI1039">
        <v>47.787222219999997</v>
      </c>
      <c r="CJ1039">
        <v>-102.768056</v>
      </c>
      <c r="CN1039" t="s">
        <v>1971</v>
      </c>
      <c r="CO1039" t="s">
        <v>8075</v>
      </c>
      <c r="CV1039" t="s">
        <v>154</v>
      </c>
      <c r="CW1039" t="s">
        <v>8229</v>
      </c>
      <c r="CX1039" t="s">
        <v>3639</v>
      </c>
      <c r="DC1039" s="15"/>
      <c r="DH1039" t="s">
        <v>146</v>
      </c>
    </row>
    <row r="1040" spans="1:112" x14ac:dyDescent="0.25">
      <c r="A1040" t="s">
        <v>8219</v>
      </c>
      <c r="B1040" t="s">
        <v>8220</v>
      </c>
      <c r="C1040" t="s">
        <v>8396</v>
      </c>
      <c r="D1040" t="s">
        <v>124</v>
      </c>
      <c r="E1040" t="s">
        <v>125</v>
      </c>
      <c r="G1040" s="15">
        <v>42178</v>
      </c>
      <c r="J1040" s="15"/>
      <c r="T1040" t="s">
        <v>281</v>
      </c>
      <c r="V1040" t="s">
        <v>8261</v>
      </c>
      <c r="AA1040" t="s">
        <v>8224</v>
      </c>
      <c r="AB1040" t="s">
        <v>8219</v>
      </c>
      <c r="AC1040" t="s">
        <v>8224</v>
      </c>
      <c r="AD1040" t="s">
        <v>1407</v>
      </c>
      <c r="AF1040" t="s">
        <v>137</v>
      </c>
      <c r="AG1040" t="s">
        <v>138</v>
      </c>
      <c r="AI1040" t="s">
        <v>139</v>
      </c>
      <c r="AK1040" t="s">
        <v>140</v>
      </c>
      <c r="AM1040" t="s">
        <v>141</v>
      </c>
      <c r="AZ1040" t="s">
        <v>2762</v>
      </c>
      <c r="BA1040" t="s">
        <v>1208</v>
      </c>
      <c r="BB1040" t="s">
        <v>2763</v>
      </c>
      <c r="BC1040" t="s">
        <v>2764</v>
      </c>
      <c r="BD1040" t="s">
        <v>5656</v>
      </c>
      <c r="BE1040" s="15">
        <v>42188</v>
      </c>
      <c r="BG1040" t="s">
        <v>1968</v>
      </c>
      <c r="BH1040">
        <v>0.25</v>
      </c>
      <c r="BI1040" t="s">
        <v>139</v>
      </c>
      <c r="BJ1040" s="15"/>
      <c r="BK1040" t="s">
        <v>146</v>
      </c>
      <c r="BM1040" s="16"/>
      <c r="BO1040" s="16"/>
      <c r="BP1040" t="s">
        <v>147</v>
      </c>
      <c r="BQ1040" t="s">
        <v>147</v>
      </c>
      <c r="BS1040">
        <v>0.25</v>
      </c>
      <c r="BT1040" t="b">
        <v>0</v>
      </c>
      <c r="BV1040">
        <v>0.25</v>
      </c>
      <c r="BW1040">
        <v>0.125</v>
      </c>
      <c r="BX1040" t="s">
        <v>1103</v>
      </c>
      <c r="BY1040" t="s">
        <v>8219</v>
      </c>
      <c r="BZ1040" t="s">
        <v>8220</v>
      </c>
      <c r="CA1040" t="s">
        <v>8262</v>
      </c>
      <c r="CB1040" t="s">
        <v>6448</v>
      </c>
      <c r="CD1040" t="s">
        <v>8228</v>
      </c>
      <c r="CI1040">
        <v>48.053055559999997</v>
      </c>
      <c r="CJ1040">
        <v>-102.13611111</v>
      </c>
      <c r="CN1040" t="s">
        <v>1971</v>
      </c>
      <c r="CO1040" t="s">
        <v>8075</v>
      </c>
      <c r="CV1040" t="s">
        <v>154</v>
      </c>
      <c r="CW1040" t="s">
        <v>8229</v>
      </c>
      <c r="CX1040" t="s">
        <v>3067</v>
      </c>
      <c r="DC1040" s="15"/>
      <c r="DH1040" t="s">
        <v>146</v>
      </c>
    </row>
    <row r="1041" spans="1:112" x14ac:dyDescent="0.25">
      <c r="A1041" t="s">
        <v>8219</v>
      </c>
      <c r="B1041" t="s">
        <v>8220</v>
      </c>
      <c r="C1041" t="s">
        <v>8399</v>
      </c>
      <c r="D1041" t="s">
        <v>124</v>
      </c>
      <c r="E1041" t="s">
        <v>125</v>
      </c>
      <c r="G1041" s="15">
        <v>42177</v>
      </c>
      <c r="J1041" s="15"/>
      <c r="T1041" t="s">
        <v>281</v>
      </c>
      <c r="V1041" t="s">
        <v>8277</v>
      </c>
      <c r="AA1041" t="s">
        <v>8224</v>
      </c>
      <c r="AB1041" t="s">
        <v>8219</v>
      </c>
      <c r="AC1041" t="s">
        <v>8224</v>
      </c>
      <c r="AD1041" t="s">
        <v>1407</v>
      </c>
      <c r="AF1041" t="s">
        <v>137</v>
      </c>
      <c r="AG1041" t="s">
        <v>138</v>
      </c>
      <c r="AI1041" t="s">
        <v>139</v>
      </c>
      <c r="AK1041" t="s">
        <v>140</v>
      </c>
      <c r="AM1041" t="s">
        <v>141</v>
      </c>
      <c r="AZ1041" t="s">
        <v>2762</v>
      </c>
      <c r="BA1041" t="s">
        <v>1208</v>
      </c>
      <c r="BB1041" t="s">
        <v>2763</v>
      </c>
      <c r="BC1041" t="s">
        <v>2764</v>
      </c>
      <c r="BD1041" t="s">
        <v>5656</v>
      </c>
      <c r="BE1041" s="15">
        <v>42188</v>
      </c>
      <c r="BG1041" t="s">
        <v>1968</v>
      </c>
      <c r="BH1041">
        <v>0.25</v>
      </c>
      <c r="BI1041" t="s">
        <v>139</v>
      </c>
      <c r="BJ1041" s="15"/>
      <c r="BK1041" t="s">
        <v>146</v>
      </c>
      <c r="BM1041" s="16"/>
      <c r="BO1041" s="16"/>
      <c r="BP1041" t="s">
        <v>147</v>
      </c>
      <c r="BQ1041" t="s">
        <v>147</v>
      </c>
      <c r="BS1041">
        <v>0.25</v>
      </c>
      <c r="BT1041" t="b">
        <v>0</v>
      </c>
      <c r="BV1041">
        <v>0.25</v>
      </c>
      <c r="BW1041">
        <v>0.125</v>
      </c>
      <c r="BX1041" t="s">
        <v>1103</v>
      </c>
      <c r="BY1041" t="s">
        <v>8219</v>
      </c>
      <c r="BZ1041" t="s">
        <v>8220</v>
      </c>
      <c r="CA1041" t="s">
        <v>8278</v>
      </c>
      <c r="CB1041" t="s">
        <v>6448</v>
      </c>
      <c r="CD1041" t="s">
        <v>8275</v>
      </c>
      <c r="CI1041">
        <v>47.6</v>
      </c>
      <c r="CJ1041">
        <v>-102.51055556</v>
      </c>
      <c r="CN1041" t="s">
        <v>1971</v>
      </c>
      <c r="CO1041" t="s">
        <v>8075</v>
      </c>
      <c r="CV1041" t="s">
        <v>154</v>
      </c>
      <c r="CW1041" t="s">
        <v>8229</v>
      </c>
      <c r="CX1041" t="s">
        <v>167</v>
      </c>
      <c r="DC1041" s="15"/>
      <c r="DH1041" t="s">
        <v>146</v>
      </c>
    </row>
    <row r="1042" spans="1:112" x14ac:dyDescent="0.25">
      <c r="A1042" t="s">
        <v>8219</v>
      </c>
      <c r="B1042" t="s">
        <v>8220</v>
      </c>
      <c r="C1042" t="s">
        <v>8404</v>
      </c>
      <c r="D1042" t="s">
        <v>124</v>
      </c>
      <c r="E1042" t="s">
        <v>125</v>
      </c>
      <c r="G1042" s="15">
        <v>42177</v>
      </c>
      <c r="J1042" s="15"/>
      <c r="T1042" t="s">
        <v>281</v>
      </c>
      <c r="V1042" t="s">
        <v>8273</v>
      </c>
      <c r="AA1042" t="s">
        <v>8224</v>
      </c>
      <c r="AB1042" t="s">
        <v>8219</v>
      </c>
      <c r="AC1042" t="s">
        <v>8224</v>
      </c>
      <c r="AD1042" t="s">
        <v>1407</v>
      </c>
      <c r="AF1042" t="s">
        <v>137</v>
      </c>
      <c r="AG1042" t="s">
        <v>138</v>
      </c>
      <c r="AI1042" t="s">
        <v>139</v>
      </c>
      <c r="AK1042" t="s">
        <v>140</v>
      </c>
      <c r="AM1042" t="s">
        <v>141</v>
      </c>
      <c r="AZ1042" t="s">
        <v>2762</v>
      </c>
      <c r="BA1042" t="s">
        <v>1208</v>
      </c>
      <c r="BB1042" t="s">
        <v>2763</v>
      </c>
      <c r="BC1042" t="s">
        <v>2764</v>
      </c>
      <c r="BD1042" t="s">
        <v>5656</v>
      </c>
      <c r="BE1042" s="15">
        <v>42188</v>
      </c>
      <c r="BG1042" t="s">
        <v>1968</v>
      </c>
      <c r="BH1042">
        <v>0.25</v>
      </c>
      <c r="BI1042" t="s">
        <v>139</v>
      </c>
      <c r="BJ1042" s="15"/>
      <c r="BK1042" t="s">
        <v>146</v>
      </c>
      <c r="BM1042" s="16"/>
      <c r="BO1042" s="16"/>
      <c r="BP1042" t="s">
        <v>147</v>
      </c>
      <c r="BQ1042" t="s">
        <v>147</v>
      </c>
      <c r="BS1042">
        <v>0.25</v>
      </c>
      <c r="BT1042" t="b">
        <v>0</v>
      </c>
      <c r="BV1042">
        <v>0.25</v>
      </c>
      <c r="BW1042">
        <v>0.125</v>
      </c>
      <c r="BX1042" t="s">
        <v>1103</v>
      </c>
      <c r="BY1042" t="s">
        <v>8219</v>
      </c>
      <c r="BZ1042" t="s">
        <v>8220</v>
      </c>
      <c r="CA1042" t="s">
        <v>8274</v>
      </c>
      <c r="CB1042" t="s">
        <v>6448</v>
      </c>
      <c r="CD1042" t="s">
        <v>8275</v>
      </c>
      <c r="CI1042">
        <v>47.640833333300002</v>
      </c>
      <c r="CJ1042">
        <v>-102.51111111110001</v>
      </c>
      <c r="CN1042" t="s">
        <v>1971</v>
      </c>
      <c r="CO1042" t="s">
        <v>8075</v>
      </c>
      <c r="CV1042" t="s">
        <v>154</v>
      </c>
      <c r="CW1042" t="s">
        <v>8229</v>
      </c>
      <c r="CX1042" t="s">
        <v>167</v>
      </c>
      <c r="DC1042" s="15"/>
      <c r="DH1042" t="s">
        <v>146</v>
      </c>
    </row>
    <row r="1043" spans="1:112" x14ac:dyDescent="0.25">
      <c r="A1043" t="s">
        <v>8219</v>
      </c>
      <c r="B1043" t="s">
        <v>8220</v>
      </c>
      <c r="C1043" t="s">
        <v>8407</v>
      </c>
      <c r="D1043" t="s">
        <v>124</v>
      </c>
      <c r="E1043" t="s">
        <v>125</v>
      </c>
      <c r="G1043" s="15">
        <v>42128</v>
      </c>
      <c r="J1043" s="15"/>
      <c r="T1043" t="s">
        <v>8313</v>
      </c>
      <c r="V1043" t="s">
        <v>8273</v>
      </c>
      <c r="AA1043" t="s">
        <v>8224</v>
      </c>
      <c r="AB1043" t="s">
        <v>8219</v>
      </c>
      <c r="AC1043" t="s">
        <v>8224</v>
      </c>
      <c r="AD1043" t="s">
        <v>1407</v>
      </c>
      <c r="AF1043" t="s">
        <v>137</v>
      </c>
      <c r="AG1043" t="s">
        <v>138</v>
      </c>
      <c r="AI1043" t="s">
        <v>139</v>
      </c>
      <c r="AK1043" t="s">
        <v>140</v>
      </c>
      <c r="AM1043" t="s">
        <v>141</v>
      </c>
      <c r="AZ1043" t="s">
        <v>2762</v>
      </c>
      <c r="BA1043" t="s">
        <v>1208</v>
      </c>
      <c r="BB1043" t="s">
        <v>2763</v>
      </c>
      <c r="BC1043" t="s">
        <v>2764</v>
      </c>
      <c r="BD1043" t="s">
        <v>5656</v>
      </c>
      <c r="BE1043" s="15">
        <v>42138</v>
      </c>
      <c r="BG1043" t="s">
        <v>1968</v>
      </c>
      <c r="BH1043">
        <v>0.25</v>
      </c>
      <c r="BI1043" t="s">
        <v>139</v>
      </c>
      <c r="BJ1043" s="15"/>
      <c r="BK1043" t="s">
        <v>146</v>
      </c>
      <c r="BM1043" s="16"/>
      <c r="BO1043" s="16"/>
      <c r="BP1043" t="s">
        <v>147</v>
      </c>
      <c r="BQ1043" t="s">
        <v>147</v>
      </c>
      <c r="BS1043">
        <v>0.25</v>
      </c>
      <c r="BT1043" t="b">
        <v>0</v>
      </c>
      <c r="BV1043">
        <v>0.25</v>
      </c>
      <c r="BW1043">
        <v>0.125</v>
      </c>
      <c r="BX1043" t="s">
        <v>1103</v>
      </c>
      <c r="BY1043" t="s">
        <v>8219</v>
      </c>
      <c r="BZ1043" t="s">
        <v>8220</v>
      </c>
      <c r="CA1043" t="s">
        <v>8274</v>
      </c>
      <c r="CB1043" t="s">
        <v>6448</v>
      </c>
      <c r="CD1043" t="s">
        <v>8275</v>
      </c>
      <c r="CI1043">
        <v>47.640833333300002</v>
      </c>
      <c r="CJ1043">
        <v>-102.51111111110001</v>
      </c>
      <c r="CN1043" t="s">
        <v>1971</v>
      </c>
      <c r="CO1043" t="s">
        <v>8075</v>
      </c>
      <c r="CV1043" t="s">
        <v>154</v>
      </c>
      <c r="CW1043" t="s">
        <v>8229</v>
      </c>
      <c r="CX1043" t="s">
        <v>167</v>
      </c>
      <c r="DC1043" s="15"/>
      <c r="DH1043" t="s">
        <v>146</v>
      </c>
    </row>
    <row r="1044" spans="1:112" x14ac:dyDescent="0.25">
      <c r="A1044" t="s">
        <v>8219</v>
      </c>
      <c r="B1044" t="s">
        <v>8220</v>
      </c>
      <c r="C1044" t="s">
        <v>8401</v>
      </c>
      <c r="D1044" t="s">
        <v>124</v>
      </c>
      <c r="E1044" t="s">
        <v>125</v>
      </c>
      <c r="G1044" s="15">
        <v>42178</v>
      </c>
      <c r="J1044" s="15"/>
      <c r="T1044" t="s">
        <v>281</v>
      </c>
      <c r="V1044" t="s">
        <v>8267</v>
      </c>
      <c r="AA1044" t="s">
        <v>8224</v>
      </c>
      <c r="AB1044" t="s">
        <v>8219</v>
      </c>
      <c r="AC1044" t="s">
        <v>8224</v>
      </c>
      <c r="AD1044" t="s">
        <v>1407</v>
      </c>
      <c r="AF1044" t="s">
        <v>137</v>
      </c>
      <c r="AG1044" t="s">
        <v>138</v>
      </c>
      <c r="AI1044" t="s">
        <v>139</v>
      </c>
      <c r="AK1044" t="s">
        <v>140</v>
      </c>
      <c r="AM1044" t="s">
        <v>141</v>
      </c>
      <c r="AZ1044" t="s">
        <v>2762</v>
      </c>
      <c r="BA1044" t="s">
        <v>1208</v>
      </c>
      <c r="BB1044" t="s">
        <v>2763</v>
      </c>
      <c r="BC1044" t="s">
        <v>2764</v>
      </c>
      <c r="BD1044" t="s">
        <v>5656</v>
      </c>
      <c r="BE1044" s="15">
        <v>42188</v>
      </c>
      <c r="BG1044" t="s">
        <v>1968</v>
      </c>
      <c r="BH1044">
        <v>0.25</v>
      </c>
      <c r="BI1044" t="s">
        <v>139</v>
      </c>
      <c r="BJ1044" s="15"/>
      <c r="BK1044" t="s">
        <v>146</v>
      </c>
      <c r="BM1044" s="16"/>
      <c r="BO1044" s="16"/>
      <c r="BP1044" t="s">
        <v>147</v>
      </c>
      <c r="BQ1044" t="s">
        <v>147</v>
      </c>
      <c r="BS1044">
        <v>0.25</v>
      </c>
      <c r="BT1044" t="b">
        <v>0</v>
      </c>
      <c r="BV1044">
        <v>0.25</v>
      </c>
      <c r="BW1044">
        <v>0.125</v>
      </c>
      <c r="BX1044" t="s">
        <v>1103</v>
      </c>
      <c r="BY1044" t="s">
        <v>8219</v>
      </c>
      <c r="BZ1044" t="s">
        <v>8220</v>
      </c>
      <c r="CA1044" t="s">
        <v>8268</v>
      </c>
      <c r="CB1044" t="s">
        <v>6448</v>
      </c>
      <c r="CD1044" t="s">
        <v>8228</v>
      </c>
      <c r="CI1044">
        <v>47.9486111111</v>
      </c>
      <c r="CJ1044">
        <v>-102.2152777778</v>
      </c>
      <c r="CN1044" t="s">
        <v>1971</v>
      </c>
      <c r="CO1044" t="s">
        <v>8075</v>
      </c>
      <c r="CV1044" t="s">
        <v>154</v>
      </c>
      <c r="CW1044" t="s">
        <v>8229</v>
      </c>
      <c r="CX1044" t="s">
        <v>3067</v>
      </c>
      <c r="DC1044" s="15"/>
      <c r="DH1044" t="s">
        <v>146</v>
      </c>
    </row>
    <row r="1045" spans="1:112" x14ac:dyDescent="0.25">
      <c r="A1045" t="s">
        <v>8219</v>
      </c>
      <c r="B1045" t="s">
        <v>8220</v>
      </c>
      <c r="C1045" t="s">
        <v>8405</v>
      </c>
      <c r="D1045" t="s">
        <v>124</v>
      </c>
      <c r="E1045" t="s">
        <v>125</v>
      </c>
      <c r="G1045" s="15">
        <v>42129</v>
      </c>
      <c r="J1045" s="15"/>
      <c r="T1045" t="s">
        <v>8313</v>
      </c>
      <c r="V1045" t="s">
        <v>8261</v>
      </c>
      <c r="AA1045" t="s">
        <v>8224</v>
      </c>
      <c r="AB1045" t="s">
        <v>8219</v>
      </c>
      <c r="AC1045" t="s">
        <v>8224</v>
      </c>
      <c r="AD1045" t="s">
        <v>1407</v>
      </c>
      <c r="AF1045" t="s">
        <v>137</v>
      </c>
      <c r="AG1045" t="s">
        <v>138</v>
      </c>
      <c r="AI1045" t="s">
        <v>139</v>
      </c>
      <c r="AJ1045" t="s">
        <v>5910</v>
      </c>
      <c r="AK1045" t="s">
        <v>140</v>
      </c>
      <c r="AM1045" t="s">
        <v>141</v>
      </c>
      <c r="AZ1045" t="s">
        <v>2762</v>
      </c>
      <c r="BA1045" t="s">
        <v>1208</v>
      </c>
      <c r="BB1045" t="s">
        <v>2763</v>
      </c>
      <c r="BC1045" t="s">
        <v>2764</v>
      </c>
      <c r="BD1045" t="s">
        <v>5656</v>
      </c>
      <c r="BE1045" s="15">
        <v>42139</v>
      </c>
      <c r="BG1045" t="s">
        <v>1968</v>
      </c>
      <c r="BH1045">
        <v>0.25</v>
      </c>
      <c r="BI1045" t="s">
        <v>139</v>
      </c>
      <c r="BJ1045" s="15"/>
      <c r="BK1045" t="s">
        <v>146</v>
      </c>
      <c r="BM1045" s="16"/>
      <c r="BO1045" s="16"/>
      <c r="BP1045" t="s">
        <v>147</v>
      </c>
      <c r="BQ1045" t="s">
        <v>147</v>
      </c>
      <c r="BS1045">
        <v>0.25</v>
      </c>
      <c r="BT1045" t="b">
        <v>0</v>
      </c>
      <c r="BV1045">
        <v>0.25</v>
      </c>
      <c r="BW1045">
        <v>0.125</v>
      </c>
      <c r="BX1045" t="s">
        <v>1103</v>
      </c>
      <c r="BY1045" t="s">
        <v>8219</v>
      </c>
      <c r="BZ1045" t="s">
        <v>8220</v>
      </c>
      <c r="CA1045" t="s">
        <v>8262</v>
      </c>
      <c r="CB1045" t="s">
        <v>6448</v>
      </c>
      <c r="CD1045" t="s">
        <v>8228</v>
      </c>
      <c r="CI1045">
        <v>48.053055559999997</v>
      </c>
      <c r="CJ1045">
        <v>-102.13611111</v>
      </c>
      <c r="CN1045" t="s">
        <v>1971</v>
      </c>
      <c r="CO1045" t="s">
        <v>8075</v>
      </c>
      <c r="CV1045" t="s">
        <v>154</v>
      </c>
      <c r="CW1045" t="s">
        <v>8229</v>
      </c>
      <c r="CX1045" t="s">
        <v>3067</v>
      </c>
      <c r="DC1045" s="15"/>
      <c r="DH1045" t="s">
        <v>146</v>
      </c>
    </row>
    <row r="1046" spans="1:112" x14ac:dyDescent="0.25">
      <c r="A1046" t="s">
        <v>8219</v>
      </c>
      <c r="B1046" t="s">
        <v>8220</v>
      </c>
      <c r="C1046" t="s">
        <v>8407</v>
      </c>
      <c r="D1046" t="s">
        <v>124</v>
      </c>
      <c r="E1046" t="s">
        <v>125</v>
      </c>
      <c r="G1046" s="15">
        <v>42128</v>
      </c>
      <c r="J1046" s="15"/>
      <c r="T1046" t="s">
        <v>8313</v>
      </c>
      <c r="V1046" t="s">
        <v>8273</v>
      </c>
      <c r="AA1046" t="s">
        <v>8224</v>
      </c>
      <c r="AB1046" t="s">
        <v>8219</v>
      </c>
      <c r="AC1046" t="s">
        <v>8224</v>
      </c>
      <c r="AD1046" t="s">
        <v>1407</v>
      </c>
      <c r="AF1046" t="s">
        <v>137</v>
      </c>
      <c r="AG1046" t="s">
        <v>138</v>
      </c>
      <c r="AI1046" t="s">
        <v>139</v>
      </c>
      <c r="AK1046" t="s">
        <v>140</v>
      </c>
      <c r="AM1046" t="s">
        <v>141</v>
      </c>
      <c r="AZ1046" t="s">
        <v>2762</v>
      </c>
      <c r="BA1046" t="s">
        <v>1208</v>
      </c>
      <c r="BB1046" t="s">
        <v>2763</v>
      </c>
      <c r="BC1046" t="s">
        <v>2764</v>
      </c>
      <c r="BD1046" t="s">
        <v>5656</v>
      </c>
      <c r="BE1046" s="15">
        <v>42138</v>
      </c>
      <c r="BG1046" t="s">
        <v>1968</v>
      </c>
      <c r="BH1046">
        <v>0.25</v>
      </c>
      <c r="BI1046" t="s">
        <v>139</v>
      </c>
      <c r="BJ1046" s="15"/>
      <c r="BK1046" t="s">
        <v>146</v>
      </c>
      <c r="BM1046" s="16"/>
      <c r="BO1046" s="16"/>
      <c r="BP1046" t="s">
        <v>147</v>
      </c>
      <c r="BQ1046" t="s">
        <v>147</v>
      </c>
      <c r="BS1046">
        <v>0.25</v>
      </c>
      <c r="BT1046" t="b">
        <v>0</v>
      </c>
      <c r="BV1046">
        <v>0.25</v>
      </c>
      <c r="BW1046">
        <v>0.125</v>
      </c>
      <c r="BX1046" t="s">
        <v>1103</v>
      </c>
      <c r="BY1046" t="s">
        <v>8219</v>
      </c>
      <c r="BZ1046" t="s">
        <v>8220</v>
      </c>
      <c r="CA1046" t="s">
        <v>8274</v>
      </c>
      <c r="CB1046" t="s">
        <v>6448</v>
      </c>
      <c r="CD1046" t="s">
        <v>8275</v>
      </c>
      <c r="CI1046">
        <v>47.640833333300002</v>
      </c>
      <c r="CJ1046">
        <v>-102.51111111110001</v>
      </c>
      <c r="CN1046" t="s">
        <v>1971</v>
      </c>
      <c r="CO1046" t="s">
        <v>8075</v>
      </c>
      <c r="CV1046" t="s">
        <v>154</v>
      </c>
      <c r="CW1046" t="s">
        <v>8229</v>
      </c>
      <c r="CX1046" t="s">
        <v>167</v>
      </c>
      <c r="DC1046" s="15"/>
      <c r="DH1046" t="s">
        <v>146</v>
      </c>
    </row>
    <row r="1047" spans="1:112" x14ac:dyDescent="0.25">
      <c r="A1047" t="s">
        <v>8219</v>
      </c>
      <c r="B1047" t="s">
        <v>8220</v>
      </c>
      <c r="C1047" t="s">
        <v>8403</v>
      </c>
      <c r="D1047" t="s">
        <v>124</v>
      </c>
      <c r="E1047" t="s">
        <v>125</v>
      </c>
      <c r="G1047" s="15">
        <v>42129</v>
      </c>
      <c r="J1047" s="15"/>
      <c r="T1047" t="s">
        <v>8313</v>
      </c>
      <c r="V1047" t="s">
        <v>8264</v>
      </c>
      <c r="AA1047" t="s">
        <v>8224</v>
      </c>
      <c r="AB1047" t="s">
        <v>8219</v>
      </c>
      <c r="AC1047" t="s">
        <v>8224</v>
      </c>
      <c r="AD1047" t="s">
        <v>1407</v>
      </c>
      <c r="AF1047" t="s">
        <v>137</v>
      </c>
      <c r="AG1047" t="s">
        <v>138</v>
      </c>
      <c r="AI1047" t="s">
        <v>139</v>
      </c>
      <c r="AJ1047" t="s">
        <v>5910</v>
      </c>
      <c r="AK1047" t="s">
        <v>140</v>
      </c>
      <c r="AM1047" t="s">
        <v>141</v>
      </c>
      <c r="AZ1047" t="s">
        <v>2762</v>
      </c>
      <c r="BA1047" t="s">
        <v>1208</v>
      </c>
      <c r="BB1047" t="s">
        <v>2763</v>
      </c>
      <c r="BC1047" t="s">
        <v>2764</v>
      </c>
      <c r="BD1047" t="s">
        <v>5656</v>
      </c>
      <c r="BE1047" s="15">
        <v>42139</v>
      </c>
      <c r="BG1047" t="s">
        <v>1968</v>
      </c>
      <c r="BH1047">
        <v>0.25</v>
      </c>
      <c r="BI1047" t="s">
        <v>139</v>
      </c>
      <c r="BJ1047" s="15"/>
      <c r="BK1047" t="s">
        <v>146</v>
      </c>
      <c r="BM1047" s="16"/>
      <c r="BO1047" s="16"/>
      <c r="BP1047" t="s">
        <v>147</v>
      </c>
      <c r="BQ1047" t="s">
        <v>147</v>
      </c>
      <c r="BS1047">
        <v>0.25</v>
      </c>
      <c r="BT1047" t="b">
        <v>0</v>
      </c>
      <c r="BV1047">
        <v>0.25</v>
      </c>
      <c r="BW1047">
        <v>0.125</v>
      </c>
      <c r="BX1047" t="s">
        <v>1103</v>
      </c>
      <c r="BY1047" t="s">
        <v>8219</v>
      </c>
      <c r="BZ1047" t="s">
        <v>8220</v>
      </c>
      <c r="CA1047" t="s">
        <v>8265</v>
      </c>
      <c r="CB1047" t="s">
        <v>6448</v>
      </c>
      <c r="CD1047" t="s">
        <v>8228</v>
      </c>
      <c r="CI1047">
        <v>47.787222219999997</v>
      </c>
      <c r="CJ1047">
        <v>-102.768056</v>
      </c>
      <c r="CN1047" t="s">
        <v>1971</v>
      </c>
      <c r="CO1047" t="s">
        <v>8075</v>
      </c>
      <c r="CV1047" t="s">
        <v>154</v>
      </c>
      <c r="CW1047" t="s">
        <v>8229</v>
      </c>
      <c r="CX1047" t="s">
        <v>3639</v>
      </c>
      <c r="DC1047" s="15"/>
      <c r="DH1047" t="s">
        <v>146</v>
      </c>
    </row>
    <row r="1048" spans="1:112" x14ac:dyDescent="0.25">
      <c r="A1048" t="s">
        <v>8219</v>
      </c>
      <c r="B1048" t="s">
        <v>8220</v>
      </c>
      <c r="C1048" t="s">
        <v>8400</v>
      </c>
      <c r="D1048" t="s">
        <v>124</v>
      </c>
      <c r="E1048" t="s">
        <v>125</v>
      </c>
      <c r="G1048" s="15">
        <v>42128</v>
      </c>
      <c r="J1048" s="15"/>
      <c r="T1048" t="s">
        <v>8313</v>
      </c>
      <c r="V1048" t="s">
        <v>8277</v>
      </c>
      <c r="AA1048" t="s">
        <v>8224</v>
      </c>
      <c r="AB1048" t="s">
        <v>8219</v>
      </c>
      <c r="AC1048" t="s">
        <v>8224</v>
      </c>
      <c r="AD1048" t="s">
        <v>1407</v>
      </c>
      <c r="AF1048" t="s">
        <v>137</v>
      </c>
      <c r="AG1048" t="s">
        <v>138</v>
      </c>
      <c r="AI1048" t="s">
        <v>139</v>
      </c>
      <c r="AK1048" t="s">
        <v>140</v>
      </c>
      <c r="AM1048" t="s">
        <v>141</v>
      </c>
      <c r="AZ1048" t="s">
        <v>2762</v>
      </c>
      <c r="BA1048" t="s">
        <v>1208</v>
      </c>
      <c r="BB1048" t="s">
        <v>2763</v>
      </c>
      <c r="BC1048" t="s">
        <v>2764</v>
      </c>
      <c r="BD1048" t="s">
        <v>5656</v>
      </c>
      <c r="BE1048" s="15">
        <v>42138</v>
      </c>
      <c r="BG1048" t="s">
        <v>1968</v>
      </c>
      <c r="BH1048">
        <v>0.25</v>
      </c>
      <c r="BI1048" t="s">
        <v>139</v>
      </c>
      <c r="BJ1048" s="15"/>
      <c r="BK1048" t="s">
        <v>146</v>
      </c>
      <c r="BM1048" s="16"/>
      <c r="BO1048" s="16"/>
      <c r="BP1048" t="s">
        <v>147</v>
      </c>
      <c r="BQ1048" t="s">
        <v>147</v>
      </c>
      <c r="BS1048">
        <v>0.25</v>
      </c>
      <c r="BT1048" t="b">
        <v>0</v>
      </c>
      <c r="BV1048">
        <v>0.25</v>
      </c>
      <c r="BW1048">
        <v>0.125</v>
      </c>
      <c r="BX1048" t="s">
        <v>1103</v>
      </c>
      <c r="BY1048" t="s">
        <v>8219</v>
      </c>
      <c r="BZ1048" t="s">
        <v>8220</v>
      </c>
      <c r="CA1048" t="s">
        <v>8278</v>
      </c>
      <c r="CB1048" t="s">
        <v>6448</v>
      </c>
      <c r="CD1048" t="s">
        <v>8275</v>
      </c>
      <c r="CI1048">
        <v>47.6</v>
      </c>
      <c r="CJ1048">
        <v>-102.51055556</v>
      </c>
      <c r="CN1048" t="s">
        <v>1971</v>
      </c>
      <c r="CO1048" t="s">
        <v>8075</v>
      </c>
      <c r="CV1048" t="s">
        <v>154</v>
      </c>
      <c r="CW1048" t="s">
        <v>8229</v>
      </c>
      <c r="CX1048" t="s">
        <v>167</v>
      </c>
      <c r="DC1048" s="15"/>
      <c r="DH1048" t="s">
        <v>146</v>
      </c>
    </row>
    <row r="1049" spans="1:112" x14ac:dyDescent="0.25">
      <c r="A1049" t="s">
        <v>8219</v>
      </c>
      <c r="B1049" t="s">
        <v>8220</v>
      </c>
      <c r="C1049" t="s">
        <v>8398</v>
      </c>
      <c r="D1049" t="s">
        <v>124</v>
      </c>
      <c r="E1049" t="s">
        <v>125</v>
      </c>
      <c r="G1049" s="15">
        <v>42178</v>
      </c>
      <c r="J1049" s="15"/>
      <c r="T1049" t="s">
        <v>281</v>
      </c>
      <c r="V1049" t="s">
        <v>8264</v>
      </c>
      <c r="AA1049" t="s">
        <v>8224</v>
      </c>
      <c r="AB1049" t="s">
        <v>8219</v>
      </c>
      <c r="AC1049" t="s">
        <v>8224</v>
      </c>
      <c r="AD1049" t="s">
        <v>1407</v>
      </c>
      <c r="AF1049" t="s">
        <v>137</v>
      </c>
      <c r="AG1049" t="s">
        <v>138</v>
      </c>
      <c r="AI1049" t="s">
        <v>139</v>
      </c>
      <c r="AK1049" t="s">
        <v>140</v>
      </c>
      <c r="AM1049" t="s">
        <v>141</v>
      </c>
      <c r="AZ1049" t="s">
        <v>2762</v>
      </c>
      <c r="BA1049" t="s">
        <v>1208</v>
      </c>
      <c r="BB1049" t="s">
        <v>2763</v>
      </c>
      <c r="BC1049" t="s">
        <v>2764</v>
      </c>
      <c r="BD1049" t="s">
        <v>5656</v>
      </c>
      <c r="BE1049" s="15">
        <v>42188</v>
      </c>
      <c r="BG1049" t="s">
        <v>1968</v>
      </c>
      <c r="BH1049">
        <v>0.25</v>
      </c>
      <c r="BI1049" t="s">
        <v>139</v>
      </c>
      <c r="BJ1049" s="15"/>
      <c r="BK1049" t="s">
        <v>146</v>
      </c>
      <c r="BM1049" s="16"/>
      <c r="BO1049" s="16"/>
      <c r="BP1049" t="s">
        <v>147</v>
      </c>
      <c r="BQ1049" t="s">
        <v>147</v>
      </c>
      <c r="BS1049">
        <v>0.25</v>
      </c>
      <c r="BT1049" t="b">
        <v>0</v>
      </c>
      <c r="BV1049">
        <v>0.25</v>
      </c>
      <c r="BW1049">
        <v>0.125</v>
      </c>
      <c r="BX1049" t="s">
        <v>1103</v>
      </c>
      <c r="BY1049" t="s">
        <v>8219</v>
      </c>
      <c r="BZ1049" t="s">
        <v>8220</v>
      </c>
      <c r="CA1049" t="s">
        <v>8265</v>
      </c>
      <c r="CB1049" t="s">
        <v>6448</v>
      </c>
      <c r="CD1049" t="s">
        <v>8228</v>
      </c>
      <c r="CI1049">
        <v>47.787222219999997</v>
      </c>
      <c r="CJ1049">
        <v>-102.768056</v>
      </c>
      <c r="CN1049" t="s">
        <v>1971</v>
      </c>
      <c r="CO1049" t="s">
        <v>8075</v>
      </c>
      <c r="CV1049" t="s">
        <v>154</v>
      </c>
      <c r="CW1049" t="s">
        <v>8229</v>
      </c>
      <c r="CX1049" t="s">
        <v>3639</v>
      </c>
      <c r="DC1049" s="15"/>
      <c r="DH1049" t="s">
        <v>146</v>
      </c>
    </row>
    <row r="1050" spans="1:112" x14ac:dyDescent="0.25">
      <c r="A1050" t="s">
        <v>8219</v>
      </c>
      <c r="B1050" t="s">
        <v>8220</v>
      </c>
      <c r="C1050" t="s">
        <v>8399</v>
      </c>
      <c r="D1050" t="s">
        <v>124</v>
      </c>
      <c r="E1050" t="s">
        <v>125</v>
      </c>
      <c r="G1050" s="15">
        <v>42177</v>
      </c>
      <c r="J1050" s="15"/>
      <c r="T1050" t="s">
        <v>281</v>
      </c>
      <c r="V1050" t="s">
        <v>8277</v>
      </c>
      <c r="AA1050" t="s">
        <v>8224</v>
      </c>
      <c r="AB1050" t="s">
        <v>8219</v>
      </c>
      <c r="AC1050" t="s">
        <v>8224</v>
      </c>
      <c r="AD1050" t="s">
        <v>1407</v>
      </c>
      <c r="AF1050" t="s">
        <v>137</v>
      </c>
      <c r="AG1050" t="s">
        <v>138</v>
      </c>
      <c r="AI1050" t="s">
        <v>139</v>
      </c>
      <c r="AK1050" t="s">
        <v>140</v>
      </c>
      <c r="AM1050" t="s">
        <v>141</v>
      </c>
      <c r="AZ1050" t="s">
        <v>2762</v>
      </c>
      <c r="BA1050" t="s">
        <v>1208</v>
      </c>
      <c r="BB1050" t="s">
        <v>2763</v>
      </c>
      <c r="BC1050" t="s">
        <v>2764</v>
      </c>
      <c r="BD1050" t="s">
        <v>5656</v>
      </c>
      <c r="BE1050" s="15">
        <v>42188</v>
      </c>
      <c r="BG1050" t="s">
        <v>1968</v>
      </c>
      <c r="BH1050">
        <v>0.25</v>
      </c>
      <c r="BI1050" t="s">
        <v>139</v>
      </c>
      <c r="BJ1050" s="15"/>
      <c r="BK1050" t="s">
        <v>146</v>
      </c>
      <c r="BM1050" s="16"/>
      <c r="BO1050" s="16"/>
      <c r="BP1050" t="s">
        <v>147</v>
      </c>
      <c r="BQ1050" t="s">
        <v>147</v>
      </c>
      <c r="BS1050">
        <v>0.25</v>
      </c>
      <c r="BT1050" t="b">
        <v>0</v>
      </c>
      <c r="BV1050">
        <v>0.25</v>
      </c>
      <c r="BW1050">
        <v>0.125</v>
      </c>
      <c r="BX1050" t="s">
        <v>1103</v>
      </c>
      <c r="BY1050" t="s">
        <v>8219</v>
      </c>
      <c r="BZ1050" t="s">
        <v>8220</v>
      </c>
      <c r="CA1050" t="s">
        <v>8278</v>
      </c>
      <c r="CB1050" t="s">
        <v>6448</v>
      </c>
      <c r="CD1050" t="s">
        <v>8275</v>
      </c>
      <c r="CI1050">
        <v>47.6</v>
      </c>
      <c r="CJ1050">
        <v>-102.51055556</v>
      </c>
      <c r="CN1050" t="s">
        <v>1971</v>
      </c>
      <c r="CO1050" t="s">
        <v>8075</v>
      </c>
      <c r="CV1050" t="s">
        <v>154</v>
      </c>
      <c r="CW1050" t="s">
        <v>8229</v>
      </c>
      <c r="CX1050" t="s">
        <v>167</v>
      </c>
      <c r="DC1050" s="15"/>
      <c r="DH1050" t="s">
        <v>146</v>
      </c>
    </row>
    <row r="1051" spans="1:112" x14ac:dyDescent="0.25">
      <c r="A1051" t="s">
        <v>8219</v>
      </c>
      <c r="B1051" t="s">
        <v>8220</v>
      </c>
      <c r="C1051" t="s">
        <v>8397</v>
      </c>
      <c r="D1051" t="s">
        <v>124</v>
      </c>
      <c r="E1051" t="s">
        <v>125</v>
      </c>
      <c r="G1051" s="15">
        <v>42179</v>
      </c>
      <c r="J1051" s="15"/>
      <c r="T1051" t="s">
        <v>281</v>
      </c>
      <c r="V1051" t="s">
        <v>8270</v>
      </c>
      <c r="AA1051" t="s">
        <v>8224</v>
      </c>
      <c r="AB1051" t="s">
        <v>8219</v>
      </c>
      <c r="AC1051" t="s">
        <v>8224</v>
      </c>
      <c r="AD1051" t="s">
        <v>1407</v>
      </c>
      <c r="AF1051" t="s">
        <v>137</v>
      </c>
      <c r="AG1051" t="s">
        <v>138</v>
      </c>
      <c r="AI1051" t="s">
        <v>139</v>
      </c>
      <c r="AK1051" t="s">
        <v>140</v>
      </c>
      <c r="AM1051" t="s">
        <v>141</v>
      </c>
      <c r="AZ1051" t="s">
        <v>2762</v>
      </c>
      <c r="BA1051" t="s">
        <v>1208</v>
      </c>
      <c r="BB1051" t="s">
        <v>2763</v>
      </c>
      <c r="BC1051" t="s">
        <v>2764</v>
      </c>
      <c r="BD1051" t="s">
        <v>5656</v>
      </c>
      <c r="BE1051" s="15">
        <v>42188</v>
      </c>
      <c r="BG1051" t="s">
        <v>1968</v>
      </c>
      <c r="BH1051">
        <v>0.25</v>
      </c>
      <c r="BI1051" t="s">
        <v>139</v>
      </c>
      <c r="BJ1051" s="15"/>
      <c r="BK1051" t="s">
        <v>146</v>
      </c>
      <c r="BM1051" s="16"/>
      <c r="BO1051" s="16"/>
      <c r="BP1051" t="s">
        <v>147</v>
      </c>
      <c r="BQ1051" t="s">
        <v>147</v>
      </c>
      <c r="BS1051">
        <v>0.25</v>
      </c>
      <c r="BT1051" t="b">
        <v>0</v>
      </c>
      <c r="BV1051">
        <v>0.25</v>
      </c>
      <c r="BW1051">
        <v>0.125</v>
      </c>
      <c r="BX1051" t="s">
        <v>1103</v>
      </c>
      <c r="BY1051" t="s">
        <v>8219</v>
      </c>
      <c r="BZ1051" t="s">
        <v>8220</v>
      </c>
      <c r="CA1051" t="s">
        <v>8271</v>
      </c>
      <c r="CB1051" t="s">
        <v>6448</v>
      </c>
      <c r="CD1051" t="s">
        <v>8228</v>
      </c>
      <c r="CI1051">
        <v>47.737222222200003</v>
      </c>
      <c r="CJ1051">
        <v>-102.10722222219999</v>
      </c>
      <c r="CN1051" t="s">
        <v>1971</v>
      </c>
      <c r="CO1051" t="s">
        <v>8075</v>
      </c>
      <c r="CV1051" t="s">
        <v>154</v>
      </c>
      <c r="CW1051" t="s">
        <v>8229</v>
      </c>
      <c r="CX1051" t="s">
        <v>6653</v>
      </c>
      <c r="DC1051" s="15"/>
      <c r="DH1051" t="s">
        <v>146</v>
      </c>
    </row>
    <row r="1052" spans="1:112" x14ac:dyDescent="0.25">
      <c r="A1052" t="s">
        <v>8219</v>
      </c>
      <c r="B1052" t="s">
        <v>8220</v>
      </c>
      <c r="C1052" t="s">
        <v>8406</v>
      </c>
      <c r="D1052" t="s">
        <v>124</v>
      </c>
      <c r="E1052" t="s">
        <v>125</v>
      </c>
      <c r="G1052" s="15">
        <v>42129</v>
      </c>
      <c r="J1052" s="15"/>
      <c r="T1052" t="s">
        <v>8313</v>
      </c>
      <c r="V1052" t="s">
        <v>8267</v>
      </c>
      <c r="AA1052" t="s">
        <v>8224</v>
      </c>
      <c r="AB1052" t="s">
        <v>8219</v>
      </c>
      <c r="AC1052" t="s">
        <v>8224</v>
      </c>
      <c r="AD1052" t="s">
        <v>1407</v>
      </c>
      <c r="AF1052" t="s">
        <v>137</v>
      </c>
      <c r="AG1052" t="s">
        <v>138</v>
      </c>
      <c r="AI1052" t="s">
        <v>139</v>
      </c>
      <c r="AJ1052" t="s">
        <v>5910</v>
      </c>
      <c r="AK1052" t="s">
        <v>140</v>
      </c>
      <c r="AM1052" t="s">
        <v>141</v>
      </c>
      <c r="AZ1052" t="s">
        <v>2762</v>
      </c>
      <c r="BA1052" t="s">
        <v>1208</v>
      </c>
      <c r="BB1052" t="s">
        <v>2763</v>
      </c>
      <c r="BC1052" t="s">
        <v>2764</v>
      </c>
      <c r="BD1052" t="s">
        <v>5656</v>
      </c>
      <c r="BE1052" s="15">
        <v>42139</v>
      </c>
      <c r="BG1052" t="s">
        <v>1968</v>
      </c>
      <c r="BH1052">
        <v>0.25</v>
      </c>
      <c r="BI1052" t="s">
        <v>139</v>
      </c>
      <c r="BJ1052" s="15"/>
      <c r="BK1052" t="s">
        <v>146</v>
      </c>
      <c r="BM1052" s="16"/>
      <c r="BO1052" s="16"/>
      <c r="BP1052" t="s">
        <v>147</v>
      </c>
      <c r="BQ1052" t="s">
        <v>147</v>
      </c>
      <c r="BS1052">
        <v>0.25</v>
      </c>
      <c r="BT1052" t="b">
        <v>0</v>
      </c>
      <c r="BV1052">
        <v>0.25</v>
      </c>
      <c r="BW1052">
        <v>0.125</v>
      </c>
      <c r="BX1052" t="s">
        <v>1103</v>
      </c>
      <c r="BY1052" t="s">
        <v>8219</v>
      </c>
      <c r="BZ1052" t="s">
        <v>8220</v>
      </c>
      <c r="CA1052" t="s">
        <v>8268</v>
      </c>
      <c r="CB1052" t="s">
        <v>6448</v>
      </c>
      <c r="CD1052" t="s">
        <v>8228</v>
      </c>
      <c r="CI1052">
        <v>47.9486111111</v>
      </c>
      <c r="CJ1052">
        <v>-102.2152777778</v>
      </c>
      <c r="CN1052" t="s">
        <v>1971</v>
      </c>
      <c r="CO1052" t="s">
        <v>8075</v>
      </c>
      <c r="CV1052" t="s">
        <v>154</v>
      </c>
      <c r="CW1052" t="s">
        <v>8229</v>
      </c>
      <c r="CX1052" t="s">
        <v>3067</v>
      </c>
      <c r="DC1052" s="15"/>
      <c r="DH1052" t="s">
        <v>146</v>
      </c>
    </row>
    <row r="1053" spans="1:112" x14ac:dyDescent="0.25">
      <c r="A1053" t="s">
        <v>8408</v>
      </c>
      <c r="B1053" t="s">
        <v>8409</v>
      </c>
      <c r="C1053" t="s">
        <v>8410</v>
      </c>
      <c r="D1053" t="s">
        <v>124</v>
      </c>
      <c r="E1053" t="s">
        <v>125</v>
      </c>
      <c r="G1053" s="15">
        <v>42381</v>
      </c>
      <c r="H1053" t="s">
        <v>2193</v>
      </c>
      <c r="I1053" t="s">
        <v>128</v>
      </c>
      <c r="J1053" s="15"/>
      <c r="T1053" t="s">
        <v>8411</v>
      </c>
      <c r="V1053" t="s">
        <v>8412</v>
      </c>
      <c r="AA1053" t="s">
        <v>1406</v>
      </c>
      <c r="AB1053" t="s">
        <v>8408</v>
      </c>
      <c r="AC1053" t="s">
        <v>8413</v>
      </c>
      <c r="AD1053" t="s">
        <v>1407</v>
      </c>
      <c r="AE1053" t="s">
        <v>1544</v>
      </c>
      <c r="AF1053" t="s">
        <v>137</v>
      </c>
      <c r="AG1053" t="s">
        <v>1408</v>
      </c>
      <c r="AI1053" t="s">
        <v>406</v>
      </c>
      <c r="AK1053" t="s">
        <v>140</v>
      </c>
      <c r="AM1053" t="s">
        <v>141</v>
      </c>
      <c r="AZ1053" t="s">
        <v>2762</v>
      </c>
      <c r="BA1053" t="s">
        <v>1208</v>
      </c>
      <c r="BB1053" t="s">
        <v>2763</v>
      </c>
      <c r="BC1053" t="s">
        <v>2764</v>
      </c>
      <c r="BE1053" s="15"/>
      <c r="BG1053" t="s">
        <v>1968</v>
      </c>
      <c r="BH1053">
        <v>2.0000000000000001E-4</v>
      </c>
      <c r="BI1053" t="s">
        <v>406</v>
      </c>
      <c r="BJ1053" s="15"/>
      <c r="BK1053" t="s">
        <v>146</v>
      </c>
      <c r="BL1053">
        <v>7</v>
      </c>
      <c r="BM1053" s="16">
        <v>42381.680555555598</v>
      </c>
      <c r="BO1053" s="16"/>
      <c r="BP1053" t="s">
        <v>407</v>
      </c>
      <c r="BQ1053" t="s">
        <v>407</v>
      </c>
      <c r="BS1053">
        <v>2.0000000000000001E-4</v>
      </c>
      <c r="BT1053" t="b">
        <v>0</v>
      </c>
      <c r="BV1053">
        <v>0.2</v>
      </c>
      <c r="BW1053">
        <v>0.1</v>
      </c>
      <c r="BX1053" t="s">
        <v>1103</v>
      </c>
      <c r="BY1053" t="s">
        <v>8408</v>
      </c>
      <c r="BZ1053" t="s">
        <v>8409</v>
      </c>
      <c r="CA1053" t="s">
        <v>8414</v>
      </c>
      <c r="CB1053" t="s">
        <v>6448</v>
      </c>
      <c r="CD1053" t="s">
        <v>320</v>
      </c>
      <c r="CI1053">
        <v>33.613460000000003</v>
      </c>
      <c r="CJ1053">
        <v>-111.6837</v>
      </c>
      <c r="CN1053" t="s">
        <v>8415</v>
      </c>
      <c r="CO1053" t="s">
        <v>153</v>
      </c>
      <c r="CV1053" t="s">
        <v>154</v>
      </c>
      <c r="CW1053" t="s">
        <v>155</v>
      </c>
      <c r="CX1053" t="s">
        <v>321</v>
      </c>
      <c r="DC1053" s="15"/>
      <c r="DH1053" t="s">
        <v>146</v>
      </c>
    </row>
    <row r="1054" spans="1:112" x14ac:dyDescent="0.25">
      <c r="A1054" t="s">
        <v>6693</v>
      </c>
      <c r="B1054" t="s">
        <v>6694</v>
      </c>
      <c r="C1054" t="s">
        <v>8416</v>
      </c>
      <c r="D1054" t="s">
        <v>124</v>
      </c>
      <c r="E1054" t="s">
        <v>125</v>
      </c>
      <c r="G1054" s="15">
        <v>42927</v>
      </c>
      <c r="H1054" t="s">
        <v>307</v>
      </c>
      <c r="I1054" t="s">
        <v>6696</v>
      </c>
      <c r="J1054" s="15"/>
      <c r="T1054" t="s">
        <v>6697</v>
      </c>
      <c r="V1054" t="s">
        <v>6698</v>
      </c>
      <c r="AA1054" t="s">
        <v>6699</v>
      </c>
      <c r="AB1054" t="s">
        <v>6693</v>
      </c>
      <c r="AC1054" t="s">
        <v>6700</v>
      </c>
      <c r="AD1054" t="s">
        <v>1407</v>
      </c>
      <c r="AE1054" t="s">
        <v>1544</v>
      </c>
      <c r="AF1054" t="s">
        <v>137</v>
      </c>
      <c r="AG1054" t="s">
        <v>138</v>
      </c>
      <c r="AI1054" t="s">
        <v>139</v>
      </c>
      <c r="AK1054" t="s">
        <v>140</v>
      </c>
      <c r="AM1054" t="s">
        <v>141</v>
      </c>
      <c r="AZ1054" t="s">
        <v>2762</v>
      </c>
      <c r="BA1054" t="s">
        <v>1208</v>
      </c>
      <c r="BB1054" t="s">
        <v>2763</v>
      </c>
      <c r="BC1054" t="s">
        <v>2764</v>
      </c>
      <c r="BE1054" s="15">
        <v>42941</v>
      </c>
      <c r="BG1054" t="s">
        <v>1410</v>
      </c>
      <c r="BH1054">
        <v>0.2</v>
      </c>
      <c r="BI1054" t="s">
        <v>139</v>
      </c>
      <c r="BJ1054" s="15"/>
      <c r="BK1054" t="s">
        <v>146</v>
      </c>
      <c r="BL1054">
        <v>8</v>
      </c>
      <c r="BM1054" s="16">
        <v>42927.725694444402</v>
      </c>
      <c r="BO1054" s="16"/>
      <c r="BP1054" t="s">
        <v>147</v>
      </c>
      <c r="BQ1054" t="s">
        <v>147</v>
      </c>
      <c r="BS1054">
        <v>0.2</v>
      </c>
      <c r="BT1054" t="b">
        <v>0</v>
      </c>
      <c r="BV1054">
        <v>0.2</v>
      </c>
      <c r="BW1054">
        <v>0.1</v>
      </c>
      <c r="BX1054" t="s">
        <v>1103</v>
      </c>
      <c r="BY1054" t="s">
        <v>6693</v>
      </c>
      <c r="BZ1054" t="s">
        <v>6694</v>
      </c>
      <c r="CA1054" t="s">
        <v>6701</v>
      </c>
      <c r="CB1054" t="s">
        <v>6448</v>
      </c>
      <c r="CD1054" t="s">
        <v>6702</v>
      </c>
      <c r="CI1054">
        <v>61.895940000000003</v>
      </c>
      <c r="CJ1054">
        <v>-157.7021</v>
      </c>
      <c r="CN1054" t="s">
        <v>1971</v>
      </c>
      <c r="CO1054" t="s">
        <v>298</v>
      </c>
      <c r="CV1054" t="s">
        <v>154</v>
      </c>
      <c r="CW1054" t="s">
        <v>6703</v>
      </c>
      <c r="CX1054" t="s">
        <v>6704</v>
      </c>
      <c r="DC1054" s="15"/>
      <c r="DH1054" t="s">
        <v>146</v>
      </c>
    </row>
    <row r="1055" spans="1:112" x14ac:dyDescent="0.25">
      <c r="A1055" t="s">
        <v>6693</v>
      </c>
      <c r="B1055" t="s">
        <v>6694</v>
      </c>
      <c r="C1055" t="s">
        <v>8417</v>
      </c>
      <c r="D1055" t="s">
        <v>124</v>
      </c>
      <c r="E1055" t="s">
        <v>125</v>
      </c>
      <c r="G1055" s="15">
        <v>42927</v>
      </c>
      <c r="H1055" t="s">
        <v>232</v>
      </c>
      <c r="I1055" t="s">
        <v>6696</v>
      </c>
      <c r="J1055" s="15"/>
      <c r="T1055" t="s">
        <v>6697</v>
      </c>
      <c r="V1055" t="s">
        <v>6706</v>
      </c>
      <c r="AA1055" t="s">
        <v>6699</v>
      </c>
      <c r="AB1055" t="s">
        <v>6693</v>
      </c>
      <c r="AC1055" t="s">
        <v>6700</v>
      </c>
      <c r="AD1055" t="s">
        <v>1407</v>
      </c>
      <c r="AE1055" t="s">
        <v>1544</v>
      </c>
      <c r="AF1055" t="s">
        <v>137</v>
      </c>
      <c r="AG1055" t="s">
        <v>138</v>
      </c>
      <c r="AI1055" t="s">
        <v>139</v>
      </c>
      <c r="AK1055" t="s">
        <v>140</v>
      </c>
      <c r="AM1055" t="s">
        <v>141</v>
      </c>
      <c r="AZ1055" t="s">
        <v>2762</v>
      </c>
      <c r="BA1055" t="s">
        <v>1208</v>
      </c>
      <c r="BB1055" t="s">
        <v>2763</v>
      </c>
      <c r="BC1055" t="s">
        <v>2764</v>
      </c>
      <c r="BE1055" s="15">
        <v>42941</v>
      </c>
      <c r="BG1055" t="s">
        <v>1410</v>
      </c>
      <c r="BH1055">
        <v>0.2</v>
      </c>
      <c r="BI1055" t="s">
        <v>139</v>
      </c>
      <c r="BJ1055" s="15"/>
      <c r="BK1055" t="s">
        <v>146</v>
      </c>
      <c r="BL1055">
        <v>8</v>
      </c>
      <c r="BM1055" s="16">
        <v>42927.739583333299</v>
      </c>
      <c r="BO1055" s="16"/>
      <c r="BP1055" t="s">
        <v>147</v>
      </c>
      <c r="BQ1055" t="s">
        <v>147</v>
      </c>
      <c r="BS1055">
        <v>0.2</v>
      </c>
      <c r="BT1055" t="b">
        <v>0</v>
      </c>
      <c r="BV1055">
        <v>0.2</v>
      </c>
      <c r="BW1055">
        <v>0.1</v>
      </c>
      <c r="BX1055" t="s">
        <v>1103</v>
      </c>
      <c r="BY1055" t="s">
        <v>6693</v>
      </c>
      <c r="BZ1055" t="s">
        <v>6694</v>
      </c>
      <c r="CA1055" t="s">
        <v>6707</v>
      </c>
      <c r="CB1055" t="s">
        <v>6448</v>
      </c>
      <c r="CD1055" t="s">
        <v>6702</v>
      </c>
      <c r="CI1055">
        <v>61.898139999999998</v>
      </c>
      <c r="CJ1055">
        <v>-157.7139</v>
      </c>
      <c r="CN1055" t="s">
        <v>1971</v>
      </c>
      <c r="CO1055" t="s">
        <v>298</v>
      </c>
      <c r="CV1055" t="s">
        <v>154</v>
      </c>
      <c r="CW1055" t="s">
        <v>6703</v>
      </c>
      <c r="CX1055" t="s">
        <v>6704</v>
      </c>
      <c r="DC1055" s="15"/>
      <c r="DH1055" t="s">
        <v>146</v>
      </c>
    </row>
    <row r="1056" spans="1:112" x14ac:dyDescent="0.25">
      <c r="A1056" t="s">
        <v>7978</v>
      </c>
      <c r="B1056" t="s">
        <v>7979</v>
      </c>
      <c r="C1056" t="s">
        <v>8418</v>
      </c>
      <c r="D1056" t="s">
        <v>124</v>
      </c>
      <c r="E1056" t="s">
        <v>125</v>
      </c>
      <c r="F1056" t="s">
        <v>7510</v>
      </c>
      <c r="G1056" s="15">
        <v>45386</v>
      </c>
      <c r="H1056" t="s">
        <v>2160</v>
      </c>
      <c r="I1056" t="s">
        <v>1197</v>
      </c>
      <c r="J1056" s="15"/>
      <c r="T1056" t="s">
        <v>7510</v>
      </c>
      <c r="V1056" t="s">
        <v>7981</v>
      </c>
      <c r="AA1056" t="s">
        <v>7035</v>
      </c>
      <c r="AB1056" t="s">
        <v>7978</v>
      </c>
      <c r="AC1056" t="s">
        <v>7035</v>
      </c>
      <c r="AD1056" t="s">
        <v>1407</v>
      </c>
      <c r="AE1056" t="s">
        <v>6924</v>
      </c>
      <c r="AF1056" t="s">
        <v>137</v>
      </c>
      <c r="AG1056" t="s">
        <v>138</v>
      </c>
      <c r="AI1056" t="s">
        <v>139</v>
      </c>
      <c r="AK1056" t="s">
        <v>140</v>
      </c>
      <c r="AM1056" t="s">
        <v>141</v>
      </c>
      <c r="AZ1056" t="s">
        <v>2762</v>
      </c>
      <c r="BA1056" t="s">
        <v>1208</v>
      </c>
      <c r="BB1056" t="s">
        <v>2763</v>
      </c>
      <c r="BC1056" t="s">
        <v>2764</v>
      </c>
      <c r="BD1056" t="s">
        <v>7982</v>
      </c>
      <c r="BE1056" s="15">
        <v>45391</v>
      </c>
      <c r="BG1056" t="s">
        <v>6238</v>
      </c>
      <c r="BH1056">
        <v>0.16</v>
      </c>
      <c r="BI1056" t="s">
        <v>139</v>
      </c>
      <c r="BJ1056" s="15"/>
      <c r="BK1056" t="s">
        <v>146</v>
      </c>
      <c r="BL1056">
        <v>8</v>
      </c>
      <c r="BM1056" s="16">
        <v>45386.885416666701</v>
      </c>
      <c r="BO1056" s="16"/>
      <c r="BP1056" t="s">
        <v>147</v>
      </c>
      <c r="BQ1056" t="s">
        <v>147</v>
      </c>
      <c r="BS1056">
        <v>0.16</v>
      </c>
      <c r="BT1056" t="b">
        <v>0</v>
      </c>
      <c r="BV1056">
        <v>0.16</v>
      </c>
      <c r="BW1056">
        <v>0.08</v>
      </c>
      <c r="BX1056" t="s">
        <v>1103</v>
      </c>
      <c r="BY1056" t="s">
        <v>7978</v>
      </c>
      <c r="BZ1056" t="s">
        <v>7979</v>
      </c>
      <c r="CA1056" t="s">
        <v>7983</v>
      </c>
      <c r="CB1056" t="s">
        <v>7513</v>
      </c>
      <c r="CD1056" t="s">
        <v>7984</v>
      </c>
      <c r="CI1056">
        <v>38.274692000000002</v>
      </c>
      <c r="CJ1056">
        <v>-120.911683</v>
      </c>
      <c r="CN1056" t="s">
        <v>135</v>
      </c>
      <c r="CO1056" t="s">
        <v>1216</v>
      </c>
      <c r="CV1056" t="s">
        <v>154</v>
      </c>
      <c r="CW1056" t="s">
        <v>6140</v>
      </c>
      <c r="CX1056" t="s">
        <v>3706</v>
      </c>
      <c r="DC1056" s="15"/>
      <c r="DH1056" t="s">
        <v>146</v>
      </c>
    </row>
    <row r="1057" spans="1:112" x14ac:dyDescent="0.25">
      <c r="A1057" t="s">
        <v>7978</v>
      </c>
      <c r="B1057" t="s">
        <v>7979</v>
      </c>
      <c r="C1057" t="s">
        <v>8419</v>
      </c>
      <c r="D1057" t="s">
        <v>124</v>
      </c>
      <c r="E1057" t="s">
        <v>125</v>
      </c>
      <c r="F1057" t="s">
        <v>7510</v>
      </c>
      <c r="G1057" s="15">
        <v>45386</v>
      </c>
      <c r="H1057" t="s">
        <v>2560</v>
      </c>
      <c r="I1057" t="s">
        <v>1197</v>
      </c>
      <c r="J1057" s="15"/>
      <c r="T1057" t="s">
        <v>7510</v>
      </c>
      <c r="V1057" t="s">
        <v>7991</v>
      </c>
      <c r="AA1057" t="s">
        <v>7035</v>
      </c>
      <c r="AB1057" t="s">
        <v>7978</v>
      </c>
      <c r="AC1057" t="s">
        <v>7035</v>
      </c>
      <c r="AD1057" t="s">
        <v>1407</v>
      </c>
      <c r="AE1057" t="s">
        <v>6924</v>
      </c>
      <c r="AF1057" t="s">
        <v>137</v>
      </c>
      <c r="AG1057" t="s">
        <v>138</v>
      </c>
      <c r="AI1057" t="s">
        <v>139</v>
      </c>
      <c r="AK1057" t="s">
        <v>140</v>
      </c>
      <c r="AM1057" t="s">
        <v>141</v>
      </c>
      <c r="AZ1057" t="s">
        <v>2762</v>
      </c>
      <c r="BA1057" t="s">
        <v>1208</v>
      </c>
      <c r="BB1057" t="s">
        <v>2763</v>
      </c>
      <c r="BC1057" t="s">
        <v>2764</v>
      </c>
      <c r="BD1057" t="s">
        <v>7982</v>
      </c>
      <c r="BE1057" s="15">
        <v>45391</v>
      </c>
      <c r="BG1057" t="s">
        <v>6238</v>
      </c>
      <c r="BH1057">
        <v>0.16</v>
      </c>
      <c r="BI1057" t="s">
        <v>139</v>
      </c>
      <c r="BJ1057" s="15"/>
      <c r="BK1057" t="s">
        <v>146</v>
      </c>
      <c r="BL1057">
        <v>8</v>
      </c>
      <c r="BM1057" s="16">
        <v>45386.918749999997</v>
      </c>
      <c r="BO1057" s="16"/>
      <c r="BP1057" t="s">
        <v>147</v>
      </c>
      <c r="BQ1057" t="s">
        <v>147</v>
      </c>
      <c r="BS1057">
        <v>0.16</v>
      </c>
      <c r="BT1057" t="b">
        <v>0</v>
      </c>
      <c r="BV1057">
        <v>0.16</v>
      </c>
      <c r="BW1057">
        <v>0.08</v>
      </c>
      <c r="BX1057" t="s">
        <v>1103</v>
      </c>
      <c r="BY1057" t="s">
        <v>7978</v>
      </c>
      <c r="BZ1057" t="s">
        <v>7979</v>
      </c>
      <c r="CA1057" t="s">
        <v>7992</v>
      </c>
      <c r="CB1057" t="s">
        <v>7993</v>
      </c>
      <c r="CC1057" t="s">
        <v>7994</v>
      </c>
      <c r="CD1057" t="s">
        <v>7984</v>
      </c>
      <c r="CI1057">
        <v>38.277269439999998</v>
      </c>
      <c r="CJ1057">
        <v>-120.91135556</v>
      </c>
      <c r="CN1057" t="s">
        <v>135</v>
      </c>
      <c r="CO1057" t="s">
        <v>1216</v>
      </c>
      <c r="CV1057" t="s">
        <v>154</v>
      </c>
      <c r="CW1057" t="s">
        <v>6140</v>
      </c>
      <c r="CX1057" t="s">
        <v>3706</v>
      </c>
      <c r="DC1057" s="15"/>
      <c r="DH1057" t="s">
        <v>146</v>
      </c>
    </row>
    <row r="1058" spans="1:112" x14ac:dyDescent="0.25">
      <c r="A1058" t="s">
        <v>7978</v>
      </c>
      <c r="B1058" t="s">
        <v>7979</v>
      </c>
      <c r="C1058" t="s">
        <v>8420</v>
      </c>
      <c r="D1058" t="s">
        <v>124</v>
      </c>
      <c r="E1058" t="s">
        <v>125</v>
      </c>
      <c r="F1058" t="s">
        <v>7510</v>
      </c>
      <c r="G1058" s="15">
        <v>45386</v>
      </c>
      <c r="H1058" t="s">
        <v>8421</v>
      </c>
      <c r="I1058" t="s">
        <v>1197</v>
      </c>
      <c r="J1058" s="15"/>
      <c r="T1058" t="s">
        <v>7510</v>
      </c>
      <c r="V1058" t="s">
        <v>7991</v>
      </c>
      <c r="AA1058" t="s">
        <v>7035</v>
      </c>
      <c r="AB1058" t="s">
        <v>7978</v>
      </c>
      <c r="AC1058" t="s">
        <v>7035</v>
      </c>
      <c r="AD1058" t="s">
        <v>1407</v>
      </c>
      <c r="AE1058" t="s">
        <v>6924</v>
      </c>
      <c r="AF1058" t="s">
        <v>137</v>
      </c>
      <c r="AG1058" t="s">
        <v>138</v>
      </c>
      <c r="AI1058" t="s">
        <v>139</v>
      </c>
      <c r="AK1058" t="s">
        <v>140</v>
      </c>
      <c r="AM1058" t="s">
        <v>141</v>
      </c>
      <c r="AZ1058" t="s">
        <v>2762</v>
      </c>
      <c r="BA1058" t="s">
        <v>1208</v>
      </c>
      <c r="BB1058" t="s">
        <v>2763</v>
      </c>
      <c r="BC1058" t="s">
        <v>2764</v>
      </c>
      <c r="BD1058" t="s">
        <v>7982</v>
      </c>
      <c r="BE1058" s="15">
        <v>45392</v>
      </c>
      <c r="BG1058" t="s">
        <v>6238</v>
      </c>
      <c r="BH1058">
        <v>0.16</v>
      </c>
      <c r="BI1058" t="s">
        <v>139</v>
      </c>
      <c r="BJ1058" s="15"/>
      <c r="BK1058" t="s">
        <v>146</v>
      </c>
      <c r="BL1058">
        <v>8</v>
      </c>
      <c r="BM1058" s="16">
        <v>45386.925000000003</v>
      </c>
      <c r="BO1058" s="16"/>
      <c r="BP1058" t="s">
        <v>147</v>
      </c>
      <c r="BQ1058" t="s">
        <v>147</v>
      </c>
      <c r="BS1058">
        <v>0.16</v>
      </c>
      <c r="BT1058" t="b">
        <v>0</v>
      </c>
      <c r="BV1058">
        <v>0.16</v>
      </c>
      <c r="BW1058">
        <v>0.08</v>
      </c>
      <c r="BX1058" t="s">
        <v>1103</v>
      </c>
      <c r="BY1058" t="s">
        <v>7978</v>
      </c>
      <c r="BZ1058" t="s">
        <v>7979</v>
      </c>
      <c r="CA1058" t="s">
        <v>7992</v>
      </c>
      <c r="CB1058" t="s">
        <v>7993</v>
      </c>
      <c r="CC1058" t="s">
        <v>7994</v>
      </c>
      <c r="CD1058" t="s">
        <v>7984</v>
      </c>
      <c r="CI1058">
        <v>38.277269439999998</v>
      </c>
      <c r="CJ1058">
        <v>-120.91135556</v>
      </c>
      <c r="CN1058" t="s">
        <v>135</v>
      </c>
      <c r="CO1058" t="s">
        <v>1216</v>
      </c>
      <c r="CV1058" t="s">
        <v>154</v>
      </c>
      <c r="CW1058" t="s">
        <v>6140</v>
      </c>
      <c r="CX1058" t="s">
        <v>3706</v>
      </c>
      <c r="DC1058" s="15"/>
      <c r="DH1058" t="s">
        <v>146</v>
      </c>
    </row>
    <row r="1059" spans="1:112" x14ac:dyDescent="0.25">
      <c r="A1059" t="s">
        <v>8422</v>
      </c>
      <c r="B1059" t="s">
        <v>8423</v>
      </c>
      <c r="C1059" t="s">
        <v>8424</v>
      </c>
      <c r="D1059" t="s">
        <v>124</v>
      </c>
      <c r="E1059" t="s">
        <v>125</v>
      </c>
      <c r="G1059" s="15">
        <v>42278</v>
      </c>
      <c r="H1059" t="s">
        <v>309</v>
      </c>
      <c r="I1059" t="s">
        <v>276</v>
      </c>
      <c r="J1059" s="15"/>
      <c r="T1059" t="s">
        <v>8425</v>
      </c>
      <c r="V1059" t="s">
        <v>8426</v>
      </c>
      <c r="AA1059" t="s">
        <v>8427</v>
      </c>
      <c r="AB1059" t="s">
        <v>8422</v>
      </c>
      <c r="AC1059" t="s">
        <v>8428</v>
      </c>
      <c r="AD1059" t="s">
        <v>7350</v>
      </c>
      <c r="AE1059" t="s">
        <v>1544</v>
      </c>
      <c r="AF1059" t="s">
        <v>137</v>
      </c>
      <c r="AG1059" t="s">
        <v>138</v>
      </c>
      <c r="AI1059" t="s">
        <v>139</v>
      </c>
      <c r="AJ1059" t="s">
        <v>1205</v>
      </c>
      <c r="AK1059" t="s">
        <v>140</v>
      </c>
      <c r="AM1059" t="s">
        <v>141</v>
      </c>
      <c r="AS1059" t="s">
        <v>8429</v>
      </c>
      <c r="AZ1059" t="s">
        <v>1207</v>
      </c>
      <c r="BA1059" t="s">
        <v>1208</v>
      </c>
      <c r="BB1059" t="s">
        <v>1209</v>
      </c>
      <c r="BE1059" s="15">
        <v>42283</v>
      </c>
      <c r="BG1059" t="s">
        <v>1968</v>
      </c>
      <c r="BH1059">
        <v>0.08</v>
      </c>
      <c r="BI1059" t="s">
        <v>139</v>
      </c>
      <c r="BJ1059" s="15"/>
      <c r="BK1059" t="s">
        <v>146</v>
      </c>
      <c r="BL1059">
        <v>6</v>
      </c>
      <c r="BM1059" s="16">
        <v>42278.760416666701</v>
      </c>
      <c r="BO1059" s="16"/>
      <c r="BP1059" t="s">
        <v>147</v>
      </c>
      <c r="BQ1059" t="s">
        <v>147</v>
      </c>
      <c r="BS1059">
        <v>0.08</v>
      </c>
      <c r="BT1059" t="b">
        <v>0</v>
      </c>
      <c r="BV1059">
        <v>0.08</v>
      </c>
      <c r="BW1059">
        <v>0.04</v>
      </c>
      <c r="BX1059" t="s">
        <v>1103</v>
      </c>
      <c r="BY1059" t="s">
        <v>8422</v>
      </c>
      <c r="BZ1059" t="s">
        <v>8423</v>
      </c>
      <c r="CA1059" t="s">
        <v>8430</v>
      </c>
      <c r="CB1059" t="s">
        <v>8431</v>
      </c>
      <c r="CD1059" t="s">
        <v>8432</v>
      </c>
      <c r="CI1059">
        <v>43.04721</v>
      </c>
      <c r="CJ1059">
        <v>-112.11750000000001</v>
      </c>
      <c r="CN1059" t="s">
        <v>3003</v>
      </c>
      <c r="CO1059" t="s">
        <v>298</v>
      </c>
      <c r="CV1059" t="s">
        <v>154</v>
      </c>
      <c r="CW1059" t="s">
        <v>8433</v>
      </c>
      <c r="CX1059" t="s">
        <v>1801</v>
      </c>
      <c r="DC1059" s="15"/>
      <c r="DH1059" t="s">
        <v>146</v>
      </c>
    </row>
    <row r="1060" spans="1:112" x14ac:dyDescent="0.25">
      <c r="A1060" t="s">
        <v>8219</v>
      </c>
      <c r="B1060" t="s">
        <v>8220</v>
      </c>
      <c r="C1060" t="s">
        <v>8434</v>
      </c>
      <c r="D1060" t="s">
        <v>124</v>
      </c>
      <c r="E1060" t="s">
        <v>125</v>
      </c>
      <c r="G1060" s="15">
        <v>42128</v>
      </c>
      <c r="H1060" t="s">
        <v>2158</v>
      </c>
      <c r="I1060" t="s">
        <v>128</v>
      </c>
      <c r="J1060" s="15"/>
      <c r="T1060" t="s">
        <v>281</v>
      </c>
      <c r="V1060" t="s">
        <v>8277</v>
      </c>
      <c r="AA1060" t="s">
        <v>8224</v>
      </c>
      <c r="AB1060" t="s">
        <v>8219</v>
      </c>
      <c r="AC1060" t="s">
        <v>8224</v>
      </c>
      <c r="AD1060" t="s">
        <v>1407</v>
      </c>
      <c r="AE1060" t="s">
        <v>1544</v>
      </c>
      <c r="AF1060" t="s">
        <v>137</v>
      </c>
      <c r="AG1060" t="s">
        <v>6009</v>
      </c>
      <c r="AI1060" t="s">
        <v>139</v>
      </c>
      <c r="AK1060" t="s">
        <v>140</v>
      </c>
      <c r="AM1060" t="s">
        <v>141</v>
      </c>
      <c r="AZ1060" t="s">
        <v>2762</v>
      </c>
      <c r="BA1060" t="s">
        <v>1208</v>
      </c>
      <c r="BB1060" t="s">
        <v>2763</v>
      </c>
      <c r="BC1060" t="s">
        <v>2764</v>
      </c>
      <c r="BD1060" t="s">
        <v>5656</v>
      </c>
      <c r="BE1060" s="15">
        <v>42138</v>
      </c>
      <c r="BG1060" t="s">
        <v>6238</v>
      </c>
      <c r="BH1060">
        <v>4.7E-2</v>
      </c>
      <c r="BI1060" t="s">
        <v>139</v>
      </c>
      <c r="BJ1060" s="15"/>
      <c r="BK1060" t="s">
        <v>146</v>
      </c>
      <c r="BL1060">
        <v>7</v>
      </c>
      <c r="BM1060" s="16">
        <v>42128.833333333299</v>
      </c>
      <c r="BO1060" s="16"/>
      <c r="BP1060" t="s">
        <v>147</v>
      </c>
      <c r="BQ1060" t="s">
        <v>147</v>
      </c>
      <c r="BS1060">
        <v>4.7E-2</v>
      </c>
      <c r="BT1060" t="b">
        <v>0</v>
      </c>
      <c r="BV1060">
        <v>4.7E-2</v>
      </c>
      <c r="BW1060">
        <v>2.35E-2</v>
      </c>
      <c r="BX1060" t="s">
        <v>1103</v>
      </c>
      <c r="BY1060" t="s">
        <v>8219</v>
      </c>
      <c r="BZ1060" t="s">
        <v>8220</v>
      </c>
      <c r="CA1060" t="s">
        <v>8278</v>
      </c>
      <c r="CB1060" t="s">
        <v>6448</v>
      </c>
      <c r="CD1060" t="s">
        <v>8275</v>
      </c>
      <c r="CI1060">
        <v>47.6</v>
      </c>
      <c r="CJ1060">
        <v>-102.51055556</v>
      </c>
      <c r="CN1060" t="s">
        <v>1971</v>
      </c>
      <c r="CO1060" t="s">
        <v>8075</v>
      </c>
      <c r="CV1060" t="s">
        <v>154</v>
      </c>
      <c r="CW1060" t="s">
        <v>8229</v>
      </c>
      <c r="CX1060" t="s">
        <v>167</v>
      </c>
      <c r="DC1060" s="15"/>
      <c r="DH1060" t="s">
        <v>146</v>
      </c>
    </row>
    <row r="1061" spans="1:112" x14ac:dyDescent="0.25">
      <c r="A1061" t="s">
        <v>8219</v>
      </c>
      <c r="B1061" t="s">
        <v>8220</v>
      </c>
      <c r="C1061" t="s">
        <v>8435</v>
      </c>
      <c r="D1061" t="s">
        <v>124</v>
      </c>
      <c r="E1061" t="s">
        <v>125</v>
      </c>
      <c r="G1061" s="15">
        <v>42128</v>
      </c>
      <c r="H1061" t="s">
        <v>1551</v>
      </c>
      <c r="I1061" t="s">
        <v>128</v>
      </c>
      <c r="J1061" s="15"/>
      <c r="T1061" t="s">
        <v>281</v>
      </c>
      <c r="V1061" t="s">
        <v>8273</v>
      </c>
      <c r="AA1061" t="s">
        <v>8224</v>
      </c>
      <c r="AB1061" t="s">
        <v>8219</v>
      </c>
      <c r="AC1061" t="s">
        <v>8224</v>
      </c>
      <c r="AD1061" t="s">
        <v>1407</v>
      </c>
      <c r="AE1061" t="s">
        <v>1544</v>
      </c>
      <c r="AF1061" t="s">
        <v>137</v>
      </c>
      <c r="AG1061" t="s">
        <v>6009</v>
      </c>
      <c r="AI1061" t="s">
        <v>139</v>
      </c>
      <c r="AK1061" t="s">
        <v>140</v>
      </c>
      <c r="AM1061" t="s">
        <v>141</v>
      </c>
      <c r="AZ1061" t="s">
        <v>2762</v>
      </c>
      <c r="BA1061" t="s">
        <v>1208</v>
      </c>
      <c r="BB1061" t="s">
        <v>2763</v>
      </c>
      <c r="BC1061" t="s">
        <v>2764</v>
      </c>
      <c r="BD1061" t="s">
        <v>5656</v>
      </c>
      <c r="BE1061" s="15">
        <v>42138</v>
      </c>
      <c r="BG1061" t="s">
        <v>6238</v>
      </c>
      <c r="BH1061">
        <v>4.7E-2</v>
      </c>
      <c r="BI1061" t="s">
        <v>139</v>
      </c>
      <c r="BJ1061" s="15"/>
      <c r="BK1061" t="s">
        <v>146</v>
      </c>
      <c r="BL1061">
        <v>7</v>
      </c>
      <c r="BM1061" s="16">
        <v>42128.9375</v>
      </c>
      <c r="BO1061" s="16"/>
      <c r="BP1061" t="s">
        <v>147</v>
      </c>
      <c r="BQ1061" t="s">
        <v>147</v>
      </c>
      <c r="BS1061">
        <v>4.7E-2</v>
      </c>
      <c r="BT1061" t="b">
        <v>0</v>
      </c>
      <c r="BV1061">
        <v>4.7E-2</v>
      </c>
      <c r="BW1061">
        <v>2.35E-2</v>
      </c>
      <c r="BX1061" t="s">
        <v>1103</v>
      </c>
      <c r="BY1061" t="s">
        <v>8219</v>
      </c>
      <c r="BZ1061" t="s">
        <v>8220</v>
      </c>
      <c r="CA1061" t="s">
        <v>8274</v>
      </c>
      <c r="CB1061" t="s">
        <v>6448</v>
      </c>
      <c r="CD1061" t="s">
        <v>8275</v>
      </c>
      <c r="CI1061">
        <v>47.640833333300002</v>
      </c>
      <c r="CJ1061">
        <v>-102.51111111110001</v>
      </c>
      <c r="CN1061" t="s">
        <v>1971</v>
      </c>
      <c r="CO1061" t="s">
        <v>8075</v>
      </c>
      <c r="CV1061" t="s">
        <v>154</v>
      </c>
      <c r="CW1061" t="s">
        <v>8229</v>
      </c>
      <c r="CX1061" t="s">
        <v>167</v>
      </c>
      <c r="DC1061" s="15"/>
      <c r="DH1061" t="s">
        <v>146</v>
      </c>
    </row>
    <row r="1062" spans="1:112" x14ac:dyDescent="0.25">
      <c r="A1062" t="s">
        <v>8219</v>
      </c>
      <c r="B1062" t="s">
        <v>8220</v>
      </c>
      <c r="C1062" t="s">
        <v>8436</v>
      </c>
      <c r="D1062" t="s">
        <v>124</v>
      </c>
      <c r="E1062" t="s">
        <v>125</v>
      </c>
      <c r="G1062" s="15">
        <v>42129</v>
      </c>
      <c r="H1062" t="s">
        <v>1236</v>
      </c>
      <c r="I1062" t="s">
        <v>128</v>
      </c>
      <c r="J1062" s="15"/>
      <c r="T1062" t="s">
        <v>281</v>
      </c>
      <c r="V1062" t="s">
        <v>8264</v>
      </c>
      <c r="AA1062" t="s">
        <v>8224</v>
      </c>
      <c r="AB1062" t="s">
        <v>8219</v>
      </c>
      <c r="AC1062" t="s">
        <v>8224</v>
      </c>
      <c r="AD1062" t="s">
        <v>1407</v>
      </c>
      <c r="AE1062" t="s">
        <v>1544</v>
      </c>
      <c r="AF1062" t="s">
        <v>137</v>
      </c>
      <c r="AG1062" t="s">
        <v>6009</v>
      </c>
      <c r="AI1062" t="s">
        <v>139</v>
      </c>
      <c r="AK1062" t="s">
        <v>140</v>
      </c>
      <c r="AM1062" t="s">
        <v>141</v>
      </c>
      <c r="AZ1062" t="s">
        <v>2762</v>
      </c>
      <c r="BA1062" t="s">
        <v>1208</v>
      </c>
      <c r="BB1062" t="s">
        <v>2763</v>
      </c>
      <c r="BC1062" t="s">
        <v>2764</v>
      </c>
      <c r="BD1062" t="s">
        <v>5656</v>
      </c>
      <c r="BE1062" s="15">
        <v>42138</v>
      </c>
      <c r="BG1062" t="s">
        <v>6238</v>
      </c>
      <c r="BH1062">
        <v>4.7E-2</v>
      </c>
      <c r="BI1062" t="s">
        <v>139</v>
      </c>
      <c r="BJ1062" s="15"/>
      <c r="BK1062" t="s">
        <v>146</v>
      </c>
      <c r="BL1062">
        <v>7</v>
      </c>
      <c r="BM1062" s="16">
        <v>42129.666666666701</v>
      </c>
      <c r="BO1062" s="16"/>
      <c r="BP1062" t="s">
        <v>147</v>
      </c>
      <c r="BQ1062" t="s">
        <v>147</v>
      </c>
      <c r="BS1062">
        <v>4.7E-2</v>
      </c>
      <c r="BT1062" t="b">
        <v>0</v>
      </c>
      <c r="BV1062">
        <v>4.7E-2</v>
      </c>
      <c r="BW1062">
        <v>2.35E-2</v>
      </c>
      <c r="BX1062" t="s">
        <v>1103</v>
      </c>
      <c r="BY1062" t="s">
        <v>8219</v>
      </c>
      <c r="BZ1062" t="s">
        <v>8220</v>
      </c>
      <c r="CA1062" t="s">
        <v>8265</v>
      </c>
      <c r="CB1062" t="s">
        <v>6448</v>
      </c>
      <c r="CD1062" t="s">
        <v>8228</v>
      </c>
      <c r="CI1062">
        <v>47.787222219999997</v>
      </c>
      <c r="CJ1062">
        <v>-102.768056</v>
      </c>
      <c r="CN1062" t="s">
        <v>1971</v>
      </c>
      <c r="CO1062" t="s">
        <v>8075</v>
      </c>
      <c r="CV1062" t="s">
        <v>154</v>
      </c>
      <c r="CW1062" t="s">
        <v>8229</v>
      </c>
      <c r="CX1062" t="s">
        <v>3639</v>
      </c>
      <c r="DC1062" s="15"/>
      <c r="DH1062" t="s">
        <v>146</v>
      </c>
    </row>
    <row r="1063" spans="1:112" x14ac:dyDescent="0.25">
      <c r="A1063" t="s">
        <v>8219</v>
      </c>
      <c r="B1063" t="s">
        <v>8220</v>
      </c>
      <c r="C1063" t="s">
        <v>8437</v>
      </c>
      <c r="D1063" t="s">
        <v>124</v>
      </c>
      <c r="E1063" t="s">
        <v>125</v>
      </c>
      <c r="G1063" s="15">
        <v>42129</v>
      </c>
      <c r="H1063" t="s">
        <v>342</v>
      </c>
      <c r="I1063" t="s">
        <v>128</v>
      </c>
      <c r="J1063" s="15"/>
      <c r="T1063" t="s">
        <v>281</v>
      </c>
      <c r="V1063" t="s">
        <v>8264</v>
      </c>
      <c r="AA1063" t="s">
        <v>8224</v>
      </c>
      <c r="AB1063" t="s">
        <v>8219</v>
      </c>
      <c r="AC1063" t="s">
        <v>8224</v>
      </c>
      <c r="AD1063" t="s">
        <v>1407</v>
      </c>
      <c r="AE1063" t="s">
        <v>1544</v>
      </c>
      <c r="AF1063" t="s">
        <v>137</v>
      </c>
      <c r="AG1063" t="s">
        <v>6009</v>
      </c>
      <c r="AI1063" t="s">
        <v>139</v>
      </c>
      <c r="AK1063" t="s">
        <v>140</v>
      </c>
      <c r="AM1063" t="s">
        <v>141</v>
      </c>
      <c r="AZ1063" t="s">
        <v>2762</v>
      </c>
      <c r="BA1063" t="s">
        <v>1208</v>
      </c>
      <c r="BB1063" t="s">
        <v>2763</v>
      </c>
      <c r="BC1063" t="s">
        <v>2764</v>
      </c>
      <c r="BD1063" t="s">
        <v>5656</v>
      </c>
      <c r="BE1063" s="15">
        <v>42139</v>
      </c>
      <c r="BG1063" t="s">
        <v>6238</v>
      </c>
      <c r="BH1063">
        <v>4.7E-2</v>
      </c>
      <c r="BI1063" t="s">
        <v>139</v>
      </c>
      <c r="BJ1063" s="15"/>
      <c r="BK1063" t="s">
        <v>146</v>
      </c>
      <c r="BL1063">
        <v>7</v>
      </c>
      <c r="BM1063" s="16">
        <v>42129.670138888898</v>
      </c>
      <c r="BO1063" s="16"/>
      <c r="BP1063" t="s">
        <v>147</v>
      </c>
      <c r="BQ1063" t="s">
        <v>147</v>
      </c>
      <c r="BS1063">
        <v>4.7E-2</v>
      </c>
      <c r="BT1063" t="b">
        <v>0</v>
      </c>
      <c r="BV1063">
        <v>4.7E-2</v>
      </c>
      <c r="BW1063">
        <v>2.35E-2</v>
      </c>
      <c r="BX1063" t="s">
        <v>1103</v>
      </c>
      <c r="BY1063" t="s">
        <v>8219</v>
      </c>
      <c r="BZ1063" t="s">
        <v>8220</v>
      </c>
      <c r="CA1063" t="s">
        <v>8265</v>
      </c>
      <c r="CB1063" t="s">
        <v>6448</v>
      </c>
      <c r="CD1063" t="s">
        <v>8228</v>
      </c>
      <c r="CI1063">
        <v>47.787222219999997</v>
      </c>
      <c r="CJ1063">
        <v>-102.768056</v>
      </c>
      <c r="CN1063" t="s">
        <v>1971</v>
      </c>
      <c r="CO1063" t="s">
        <v>8075</v>
      </c>
      <c r="CV1063" t="s">
        <v>154</v>
      </c>
      <c r="CW1063" t="s">
        <v>8229</v>
      </c>
      <c r="CX1063" t="s">
        <v>3639</v>
      </c>
      <c r="DC1063" s="15"/>
      <c r="DH1063" t="s">
        <v>146</v>
      </c>
    </row>
    <row r="1064" spans="1:112" x14ac:dyDescent="0.25">
      <c r="A1064" t="s">
        <v>8219</v>
      </c>
      <c r="B1064" t="s">
        <v>8220</v>
      </c>
      <c r="C1064" t="s">
        <v>8438</v>
      </c>
      <c r="D1064" t="s">
        <v>124</v>
      </c>
      <c r="E1064" t="s">
        <v>125</v>
      </c>
      <c r="G1064" s="15">
        <v>42129</v>
      </c>
      <c r="H1064" t="s">
        <v>573</v>
      </c>
      <c r="I1064" t="s">
        <v>128</v>
      </c>
      <c r="J1064" s="15"/>
      <c r="T1064" t="s">
        <v>281</v>
      </c>
      <c r="V1064" t="s">
        <v>8261</v>
      </c>
      <c r="AA1064" t="s">
        <v>8224</v>
      </c>
      <c r="AB1064" t="s">
        <v>8219</v>
      </c>
      <c r="AC1064" t="s">
        <v>8224</v>
      </c>
      <c r="AD1064" t="s">
        <v>1407</v>
      </c>
      <c r="AE1064" t="s">
        <v>1544</v>
      </c>
      <c r="AF1064" t="s">
        <v>137</v>
      </c>
      <c r="AG1064" t="s">
        <v>6009</v>
      </c>
      <c r="AI1064" t="s">
        <v>139</v>
      </c>
      <c r="AK1064" t="s">
        <v>140</v>
      </c>
      <c r="AM1064" t="s">
        <v>141</v>
      </c>
      <c r="AZ1064" t="s">
        <v>2762</v>
      </c>
      <c r="BA1064" t="s">
        <v>1208</v>
      </c>
      <c r="BB1064" t="s">
        <v>2763</v>
      </c>
      <c r="BC1064" t="s">
        <v>2764</v>
      </c>
      <c r="BD1064" t="s">
        <v>5656</v>
      </c>
      <c r="BE1064" s="15">
        <v>42139</v>
      </c>
      <c r="BG1064" t="s">
        <v>6238</v>
      </c>
      <c r="BH1064">
        <v>4.7E-2</v>
      </c>
      <c r="BI1064" t="s">
        <v>139</v>
      </c>
      <c r="BJ1064" s="15"/>
      <c r="BK1064" t="s">
        <v>146</v>
      </c>
      <c r="BL1064">
        <v>7</v>
      </c>
      <c r="BM1064" s="16">
        <v>42129.826388888898</v>
      </c>
      <c r="BO1064" s="16"/>
      <c r="BP1064" t="s">
        <v>147</v>
      </c>
      <c r="BQ1064" t="s">
        <v>147</v>
      </c>
      <c r="BS1064">
        <v>4.7E-2</v>
      </c>
      <c r="BT1064" t="b">
        <v>0</v>
      </c>
      <c r="BV1064">
        <v>4.7E-2</v>
      </c>
      <c r="BW1064">
        <v>2.35E-2</v>
      </c>
      <c r="BX1064" t="s">
        <v>1103</v>
      </c>
      <c r="BY1064" t="s">
        <v>8219</v>
      </c>
      <c r="BZ1064" t="s">
        <v>8220</v>
      </c>
      <c r="CA1064" t="s">
        <v>8262</v>
      </c>
      <c r="CB1064" t="s">
        <v>6448</v>
      </c>
      <c r="CD1064" t="s">
        <v>8228</v>
      </c>
      <c r="CI1064">
        <v>48.053055559999997</v>
      </c>
      <c r="CJ1064">
        <v>-102.13611111</v>
      </c>
      <c r="CN1064" t="s">
        <v>1971</v>
      </c>
      <c r="CO1064" t="s">
        <v>8075</v>
      </c>
      <c r="CV1064" t="s">
        <v>154</v>
      </c>
      <c r="CW1064" t="s">
        <v>8229</v>
      </c>
      <c r="CX1064" t="s">
        <v>3067</v>
      </c>
      <c r="DC1064" s="15"/>
      <c r="DH1064" t="s">
        <v>146</v>
      </c>
    </row>
    <row r="1065" spans="1:112" x14ac:dyDescent="0.25">
      <c r="A1065" t="s">
        <v>8219</v>
      </c>
      <c r="B1065" t="s">
        <v>8220</v>
      </c>
      <c r="C1065" t="s">
        <v>8439</v>
      </c>
      <c r="D1065" t="s">
        <v>124</v>
      </c>
      <c r="E1065" t="s">
        <v>125</v>
      </c>
      <c r="G1065" s="15">
        <v>42129</v>
      </c>
      <c r="H1065" t="s">
        <v>1403</v>
      </c>
      <c r="I1065" t="s">
        <v>128</v>
      </c>
      <c r="J1065" s="15"/>
      <c r="T1065" t="s">
        <v>281</v>
      </c>
      <c r="V1065" t="s">
        <v>8267</v>
      </c>
      <c r="AA1065" t="s">
        <v>8224</v>
      </c>
      <c r="AB1065" t="s">
        <v>8219</v>
      </c>
      <c r="AC1065" t="s">
        <v>8224</v>
      </c>
      <c r="AD1065" t="s">
        <v>1407</v>
      </c>
      <c r="AE1065" t="s">
        <v>1544</v>
      </c>
      <c r="AF1065" t="s">
        <v>137</v>
      </c>
      <c r="AG1065" t="s">
        <v>6009</v>
      </c>
      <c r="AI1065" t="s">
        <v>139</v>
      </c>
      <c r="AK1065" t="s">
        <v>140</v>
      </c>
      <c r="AM1065" t="s">
        <v>141</v>
      </c>
      <c r="AZ1065" t="s">
        <v>2762</v>
      </c>
      <c r="BA1065" t="s">
        <v>1208</v>
      </c>
      <c r="BB1065" t="s">
        <v>2763</v>
      </c>
      <c r="BC1065" t="s">
        <v>2764</v>
      </c>
      <c r="BD1065" t="s">
        <v>5656</v>
      </c>
      <c r="BE1065" s="15">
        <v>42139</v>
      </c>
      <c r="BG1065" t="s">
        <v>6238</v>
      </c>
      <c r="BH1065">
        <v>4.7E-2</v>
      </c>
      <c r="BI1065" t="s">
        <v>139</v>
      </c>
      <c r="BJ1065" s="15"/>
      <c r="BK1065" t="s">
        <v>146</v>
      </c>
      <c r="BL1065">
        <v>7</v>
      </c>
      <c r="BM1065" s="16">
        <v>42129.916666666701</v>
      </c>
      <c r="BO1065" s="16"/>
      <c r="BP1065" t="s">
        <v>147</v>
      </c>
      <c r="BQ1065" t="s">
        <v>147</v>
      </c>
      <c r="BS1065">
        <v>4.7E-2</v>
      </c>
      <c r="BT1065" t="b">
        <v>0</v>
      </c>
      <c r="BV1065">
        <v>4.7E-2</v>
      </c>
      <c r="BW1065">
        <v>2.35E-2</v>
      </c>
      <c r="BX1065" t="s">
        <v>1103</v>
      </c>
      <c r="BY1065" t="s">
        <v>8219</v>
      </c>
      <c r="BZ1065" t="s">
        <v>8220</v>
      </c>
      <c r="CA1065" t="s">
        <v>8268</v>
      </c>
      <c r="CB1065" t="s">
        <v>6448</v>
      </c>
      <c r="CD1065" t="s">
        <v>8228</v>
      </c>
      <c r="CI1065">
        <v>47.9486111111</v>
      </c>
      <c r="CJ1065">
        <v>-102.2152777778</v>
      </c>
      <c r="CN1065" t="s">
        <v>1971</v>
      </c>
      <c r="CO1065" t="s">
        <v>8075</v>
      </c>
      <c r="CV1065" t="s">
        <v>154</v>
      </c>
      <c r="CW1065" t="s">
        <v>8229</v>
      </c>
      <c r="CX1065" t="s">
        <v>3067</v>
      </c>
      <c r="DC1065" s="15"/>
      <c r="DH1065" t="s">
        <v>146</v>
      </c>
    </row>
    <row r="1066" spans="1:112" x14ac:dyDescent="0.25">
      <c r="A1066" t="s">
        <v>8219</v>
      </c>
      <c r="B1066" t="s">
        <v>8220</v>
      </c>
      <c r="C1066" t="s">
        <v>8440</v>
      </c>
      <c r="D1066" t="s">
        <v>124</v>
      </c>
      <c r="E1066" t="s">
        <v>125</v>
      </c>
      <c r="G1066" s="15">
        <v>42130</v>
      </c>
      <c r="H1066" t="s">
        <v>1466</v>
      </c>
      <c r="I1066" t="s">
        <v>128</v>
      </c>
      <c r="J1066" s="15"/>
      <c r="T1066" t="s">
        <v>281</v>
      </c>
      <c r="V1066" t="s">
        <v>8270</v>
      </c>
      <c r="AA1066" t="s">
        <v>8224</v>
      </c>
      <c r="AB1066" t="s">
        <v>8219</v>
      </c>
      <c r="AC1066" t="s">
        <v>8224</v>
      </c>
      <c r="AD1066" t="s">
        <v>1407</v>
      </c>
      <c r="AE1066" t="s">
        <v>1544</v>
      </c>
      <c r="AF1066" t="s">
        <v>137</v>
      </c>
      <c r="AG1066" t="s">
        <v>6009</v>
      </c>
      <c r="AI1066" t="s">
        <v>139</v>
      </c>
      <c r="AK1066" t="s">
        <v>140</v>
      </c>
      <c r="AM1066" t="s">
        <v>141</v>
      </c>
      <c r="AZ1066" t="s">
        <v>2762</v>
      </c>
      <c r="BA1066" t="s">
        <v>1208</v>
      </c>
      <c r="BB1066" t="s">
        <v>2763</v>
      </c>
      <c r="BC1066" t="s">
        <v>2764</v>
      </c>
      <c r="BD1066" t="s">
        <v>5656</v>
      </c>
      <c r="BE1066" s="15">
        <v>42139</v>
      </c>
      <c r="BG1066" t="s">
        <v>6238</v>
      </c>
      <c r="BH1066">
        <v>4.7E-2</v>
      </c>
      <c r="BI1066" t="s">
        <v>139</v>
      </c>
      <c r="BJ1066" s="15"/>
      <c r="BK1066" t="s">
        <v>146</v>
      </c>
      <c r="BL1066">
        <v>7</v>
      </c>
      <c r="BM1066" s="16">
        <v>42130.659722222197</v>
      </c>
      <c r="BO1066" s="16"/>
      <c r="BP1066" t="s">
        <v>147</v>
      </c>
      <c r="BQ1066" t="s">
        <v>147</v>
      </c>
      <c r="BS1066">
        <v>4.7E-2</v>
      </c>
      <c r="BT1066" t="b">
        <v>0</v>
      </c>
      <c r="BV1066">
        <v>4.7E-2</v>
      </c>
      <c r="BW1066">
        <v>2.35E-2</v>
      </c>
      <c r="BX1066" t="s">
        <v>1103</v>
      </c>
      <c r="BY1066" t="s">
        <v>8219</v>
      </c>
      <c r="BZ1066" t="s">
        <v>8220</v>
      </c>
      <c r="CA1066" t="s">
        <v>8271</v>
      </c>
      <c r="CB1066" t="s">
        <v>6448</v>
      </c>
      <c r="CD1066" t="s">
        <v>8228</v>
      </c>
      <c r="CI1066">
        <v>47.737222222200003</v>
      </c>
      <c r="CJ1066">
        <v>-102.10722222219999</v>
      </c>
      <c r="CN1066" t="s">
        <v>1971</v>
      </c>
      <c r="CO1066" t="s">
        <v>8075</v>
      </c>
      <c r="CV1066" t="s">
        <v>154</v>
      </c>
      <c r="CW1066" t="s">
        <v>8229</v>
      </c>
      <c r="CX1066" t="s">
        <v>6653</v>
      </c>
      <c r="DC1066" s="15"/>
      <c r="DH1066" t="s">
        <v>146</v>
      </c>
    </row>
    <row r="1067" spans="1:112" x14ac:dyDescent="0.25">
      <c r="A1067" t="s">
        <v>8219</v>
      </c>
      <c r="B1067" t="s">
        <v>8220</v>
      </c>
      <c r="C1067" t="s">
        <v>8441</v>
      </c>
      <c r="D1067" t="s">
        <v>124</v>
      </c>
      <c r="E1067" t="s">
        <v>125</v>
      </c>
      <c r="G1067" s="15">
        <v>42150</v>
      </c>
      <c r="H1067" t="s">
        <v>8442</v>
      </c>
      <c r="I1067" t="s">
        <v>128</v>
      </c>
      <c r="J1067" s="15"/>
      <c r="T1067" t="s">
        <v>8222</v>
      </c>
      <c r="V1067" t="s">
        <v>8223</v>
      </c>
      <c r="AA1067" t="s">
        <v>8224</v>
      </c>
      <c r="AB1067" t="s">
        <v>8219</v>
      </c>
      <c r="AC1067" t="s">
        <v>8224</v>
      </c>
      <c r="AD1067" t="s">
        <v>1407</v>
      </c>
      <c r="AE1067" t="s">
        <v>1544</v>
      </c>
      <c r="AF1067" t="s">
        <v>137</v>
      </c>
      <c r="AG1067" t="s">
        <v>6009</v>
      </c>
      <c r="AI1067" t="s">
        <v>139</v>
      </c>
      <c r="AK1067" t="s">
        <v>140</v>
      </c>
      <c r="AM1067" t="s">
        <v>141</v>
      </c>
      <c r="AZ1067" t="s">
        <v>2762</v>
      </c>
      <c r="BA1067" t="s">
        <v>1208</v>
      </c>
      <c r="BB1067" t="s">
        <v>2763</v>
      </c>
      <c r="BC1067" t="s">
        <v>2764</v>
      </c>
      <c r="BD1067" t="s">
        <v>5656</v>
      </c>
      <c r="BE1067" s="15">
        <v>42164</v>
      </c>
      <c r="BG1067" t="s">
        <v>6238</v>
      </c>
      <c r="BH1067">
        <v>4.7E-2</v>
      </c>
      <c r="BI1067" t="s">
        <v>139</v>
      </c>
      <c r="BJ1067" s="15"/>
      <c r="BK1067" t="s">
        <v>146</v>
      </c>
      <c r="BL1067">
        <v>7</v>
      </c>
      <c r="BM1067" s="16">
        <v>42151.111111111102</v>
      </c>
      <c r="BO1067" s="16"/>
      <c r="BP1067" t="s">
        <v>147</v>
      </c>
      <c r="BQ1067" t="s">
        <v>147</v>
      </c>
      <c r="BS1067">
        <v>4.7E-2</v>
      </c>
      <c r="BT1067" t="b">
        <v>0</v>
      </c>
      <c r="BV1067">
        <v>4.7E-2</v>
      </c>
      <c r="BW1067">
        <v>2.35E-2</v>
      </c>
      <c r="BX1067" t="s">
        <v>1103</v>
      </c>
      <c r="BY1067" t="s">
        <v>8219</v>
      </c>
      <c r="BZ1067" t="s">
        <v>8220</v>
      </c>
      <c r="CA1067" t="s">
        <v>8225</v>
      </c>
      <c r="CB1067" t="s">
        <v>8226</v>
      </c>
      <c r="CC1067" t="s">
        <v>8227</v>
      </c>
      <c r="CD1067" t="s">
        <v>8228</v>
      </c>
      <c r="CI1067">
        <v>47.519777779999998</v>
      </c>
      <c r="CJ1067">
        <v>-101.76122221999999</v>
      </c>
      <c r="CN1067" t="s">
        <v>135</v>
      </c>
      <c r="CO1067" t="s">
        <v>153</v>
      </c>
      <c r="CV1067" t="s">
        <v>154</v>
      </c>
      <c r="CW1067" t="s">
        <v>8229</v>
      </c>
      <c r="CX1067" t="s">
        <v>3121</v>
      </c>
      <c r="DC1067" s="15"/>
      <c r="DH1067" t="s">
        <v>146</v>
      </c>
    </row>
    <row r="1068" spans="1:112" x14ac:dyDescent="0.25">
      <c r="A1068" t="s">
        <v>8219</v>
      </c>
      <c r="B1068" t="s">
        <v>8220</v>
      </c>
      <c r="C1068" t="s">
        <v>8443</v>
      </c>
      <c r="D1068" t="s">
        <v>6312</v>
      </c>
      <c r="E1068" t="s">
        <v>125</v>
      </c>
      <c r="G1068" s="15">
        <v>42150</v>
      </c>
      <c r="H1068" t="s">
        <v>8442</v>
      </c>
      <c r="I1068" t="s">
        <v>128</v>
      </c>
      <c r="J1068" s="15"/>
      <c r="T1068" t="s">
        <v>8222</v>
      </c>
      <c r="V1068" t="s">
        <v>8223</v>
      </c>
      <c r="AA1068" t="s">
        <v>8224</v>
      </c>
      <c r="AB1068" t="s">
        <v>8219</v>
      </c>
      <c r="AC1068" t="s">
        <v>8224</v>
      </c>
      <c r="AD1068" t="s">
        <v>1407</v>
      </c>
      <c r="AE1068" t="s">
        <v>1544</v>
      </c>
      <c r="AF1068" t="s">
        <v>137</v>
      </c>
      <c r="AG1068" t="s">
        <v>6009</v>
      </c>
      <c r="AI1068" t="s">
        <v>139</v>
      </c>
      <c r="AK1068" t="s">
        <v>140</v>
      </c>
      <c r="AM1068" t="s">
        <v>141</v>
      </c>
      <c r="AZ1068" t="s">
        <v>2762</v>
      </c>
      <c r="BA1068" t="s">
        <v>1208</v>
      </c>
      <c r="BB1068" t="s">
        <v>2763</v>
      </c>
      <c r="BC1068" t="s">
        <v>2764</v>
      </c>
      <c r="BD1068" t="s">
        <v>5656</v>
      </c>
      <c r="BE1068" s="15">
        <v>42164</v>
      </c>
      <c r="BG1068" t="s">
        <v>6238</v>
      </c>
      <c r="BH1068">
        <v>4.7E-2</v>
      </c>
      <c r="BI1068" t="s">
        <v>139</v>
      </c>
      <c r="BJ1068" s="15"/>
      <c r="BK1068" t="s">
        <v>146</v>
      </c>
      <c r="BL1068">
        <v>7</v>
      </c>
      <c r="BM1068" s="16">
        <v>42151.111111111102</v>
      </c>
      <c r="BO1068" s="16"/>
      <c r="BP1068" t="s">
        <v>147</v>
      </c>
      <c r="BQ1068" t="s">
        <v>147</v>
      </c>
      <c r="BS1068">
        <v>4.7E-2</v>
      </c>
      <c r="BT1068" t="b">
        <v>0</v>
      </c>
      <c r="BV1068">
        <v>4.7E-2</v>
      </c>
      <c r="BW1068">
        <v>2.35E-2</v>
      </c>
      <c r="BX1068" t="s">
        <v>1103</v>
      </c>
      <c r="BY1068" t="s">
        <v>8219</v>
      </c>
      <c r="BZ1068" t="s">
        <v>8220</v>
      </c>
      <c r="CA1068" t="s">
        <v>8225</v>
      </c>
      <c r="CB1068" t="s">
        <v>8226</v>
      </c>
      <c r="CC1068" t="s">
        <v>8227</v>
      </c>
      <c r="CD1068" t="s">
        <v>8228</v>
      </c>
      <c r="CI1068">
        <v>47.519777779999998</v>
      </c>
      <c r="CJ1068">
        <v>-101.76122221999999</v>
      </c>
      <c r="CN1068" t="s">
        <v>135</v>
      </c>
      <c r="CO1068" t="s">
        <v>153</v>
      </c>
      <c r="CV1068" t="s">
        <v>154</v>
      </c>
      <c r="CW1068" t="s">
        <v>8229</v>
      </c>
      <c r="CX1068" t="s">
        <v>3121</v>
      </c>
      <c r="DC1068" s="15"/>
      <c r="DH1068" t="s">
        <v>146</v>
      </c>
    </row>
    <row r="1069" spans="1:112" x14ac:dyDescent="0.25">
      <c r="A1069" t="s">
        <v>8219</v>
      </c>
      <c r="B1069" t="s">
        <v>8220</v>
      </c>
      <c r="C1069" t="s">
        <v>8444</v>
      </c>
      <c r="D1069" t="s">
        <v>124</v>
      </c>
      <c r="E1069" t="s">
        <v>125</v>
      </c>
      <c r="G1069" s="15">
        <v>42151</v>
      </c>
      <c r="H1069" t="s">
        <v>7418</v>
      </c>
      <c r="I1069" t="s">
        <v>128</v>
      </c>
      <c r="J1069" s="15"/>
      <c r="T1069" t="s">
        <v>8222</v>
      </c>
      <c r="V1069" t="s">
        <v>8235</v>
      </c>
      <c r="AA1069" t="s">
        <v>8224</v>
      </c>
      <c r="AB1069" t="s">
        <v>8219</v>
      </c>
      <c r="AC1069" t="s">
        <v>8224</v>
      </c>
      <c r="AD1069" t="s">
        <v>1407</v>
      </c>
      <c r="AE1069" t="s">
        <v>1544</v>
      </c>
      <c r="AF1069" t="s">
        <v>137</v>
      </c>
      <c r="AG1069" t="s">
        <v>6009</v>
      </c>
      <c r="AI1069" t="s">
        <v>139</v>
      </c>
      <c r="AK1069" t="s">
        <v>140</v>
      </c>
      <c r="AM1069" t="s">
        <v>141</v>
      </c>
      <c r="AZ1069" t="s">
        <v>2762</v>
      </c>
      <c r="BA1069" t="s">
        <v>1208</v>
      </c>
      <c r="BB1069" t="s">
        <v>2763</v>
      </c>
      <c r="BC1069" t="s">
        <v>2764</v>
      </c>
      <c r="BD1069" t="s">
        <v>5656</v>
      </c>
      <c r="BE1069" s="15">
        <v>42164</v>
      </c>
      <c r="BG1069" t="s">
        <v>6238</v>
      </c>
      <c r="BH1069">
        <v>4.7E-2</v>
      </c>
      <c r="BI1069" t="s">
        <v>139</v>
      </c>
      <c r="BJ1069" s="15"/>
      <c r="BK1069" t="s">
        <v>146</v>
      </c>
      <c r="BL1069">
        <v>7</v>
      </c>
      <c r="BM1069" s="16">
        <v>42151.597222222197</v>
      </c>
      <c r="BO1069" s="16"/>
      <c r="BP1069" t="s">
        <v>147</v>
      </c>
      <c r="BQ1069" t="s">
        <v>147</v>
      </c>
      <c r="BS1069">
        <v>4.7E-2</v>
      </c>
      <c r="BT1069" t="b">
        <v>0</v>
      </c>
      <c r="BV1069">
        <v>4.7E-2</v>
      </c>
      <c r="BW1069">
        <v>2.35E-2</v>
      </c>
      <c r="BX1069" t="s">
        <v>1103</v>
      </c>
      <c r="BY1069" t="s">
        <v>8219</v>
      </c>
      <c r="BZ1069" t="s">
        <v>8220</v>
      </c>
      <c r="CA1069" t="s">
        <v>8236</v>
      </c>
      <c r="CB1069" t="s">
        <v>8226</v>
      </c>
      <c r="CC1069" t="s">
        <v>8237</v>
      </c>
      <c r="CD1069" t="s">
        <v>8228</v>
      </c>
      <c r="CI1069">
        <v>47.507527779999997</v>
      </c>
      <c r="CJ1069">
        <v>-101.42019444</v>
      </c>
      <c r="CN1069" t="s">
        <v>135</v>
      </c>
      <c r="CO1069" t="s">
        <v>153</v>
      </c>
      <c r="CV1069" t="s">
        <v>154</v>
      </c>
      <c r="CW1069" t="s">
        <v>8229</v>
      </c>
      <c r="CX1069" t="s">
        <v>3121</v>
      </c>
      <c r="DC1069" s="15"/>
      <c r="DH1069" t="s">
        <v>146</v>
      </c>
    </row>
    <row r="1070" spans="1:112" x14ac:dyDescent="0.25">
      <c r="A1070" t="s">
        <v>8219</v>
      </c>
      <c r="B1070" t="s">
        <v>8220</v>
      </c>
      <c r="C1070" t="s">
        <v>8445</v>
      </c>
      <c r="D1070" t="s">
        <v>124</v>
      </c>
      <c r="E1070" t="s">
        <v>125</v>
      </c>
      <c r="G1070" s="15">
        <v>42151</v>
      </c>
      <c r="H1070" t="s">
        <v>986</v>
      </c>
      <c r="I1070" t="s">
        <v>128</v>
      </c>
      <c r="J1070" s="15"/>
      <c r="T1070" t="s">
        <v>8222</v>
      </c>
      <c r="V1070" t="s">
        <v>8231</v>
      </c>
      <c r="AA1070" t="s">
        <v>8224</v>
      </c>
      <c r="AB1070" t="s">
        <v>8219</v>
      </c>
      <c r="AC1070" t="s">
        <v>8224</v>
      </c>
      <c r="AD1070" t="s">
        <v>1407</v>
      </c>
      <c r="AE1070" t="s">
        <v>1544</v>
      </c>
      <c r="AF1070" t="s">
        <v>137</v>
      </c>
      <c r="AG1070" t="s">
        <v>6009</v>
      </c>
      <c r="AI1070" t="s">
        <v>139</v>
      </c>
      <c r="AK1070" t="s">
        <v>140</v>
      </c>
      <c r="AM1070" t="s">
        <v>141</v>
      </c>
      <c r="AZ1070" t="s">
        <v>2762</v>
      </c>
      <c r="BA1070" t="s">
        <v>1208</v>
      </c>
      <c r="BB1070" t="s">
        <v>2763</v>
      </c>
      <c r="BC1070" t="s">
        <v>2764</v>
      </c>
      <c r="BD1070" t="s">
        <v>5656</v>
      </c>
      <c r="BE1070" s="15">
        <v>42164</v>
      </c>
      <c r="BG1070" t="s">
        <v>6238</v>
      </c>
      <c r="BH1070">
        <v>4.7E-2</v>
      </c>
      <c r="BI1070" t="s">
        <v>139</v>
      </c>
      <c r="BJ1070" s="15"/>
      <c r="BK1070" t="s">
        <v>146</v>
      </c>
      <c r="BL1070">
        <v>7</v>
      </c>
      <c r="BM1070" s="16">
        <v>42151.715277777803</v>
      </c>
      <c r="BO1070" s="16"/>
      <c r="BP1070" t="s">
        <v>147</v>
      </c>
      <c r="BQ1070" t="s">
        <v>147</v>
      </c>
      <c r="BS1070">
        <v>4.7E-2</v>
      </c>
      <c r="BT1070" t="b">
        <v>0</v>
      </c>
      <c r="BV1070">
        <v>4.7E-2</v>
      </c>
      <c r="BW1070">
        <v>2.35E-2</v>
      </c>
      <c r="BX1070" t="s">
        <v>1103</v>
      </c>
      <c r="BY1070" t="s">
        <v>8219</v>
      </c>
      <c r="BZ1070" t="s">
        <v>8220</v>
      </c>
      <c r="CA1070" t="s">
        <v>8232</v>
      </c>
      <c r="CB1070" t="s">
        <v>8226</v>
      </c>
      <c r="CC1070" t="s">
        <v>8233</v>
      </c>
      <c r="CD1070" t="s">
        <v>8228</v>
      </c>
      <c r="CI1070">
        <v>47.715555559999999</v>
      </c>
      <c r="CJ1070">
        <v>-102.25813889</v>
      </c>
      <c r="CN1070" t="s">
        <v>135</v>
      </c>
      <c r="CO1070" t="s">
        <v>153</v>
      </c>
      <c r="CV1070" t="s">
        <v>154</v>
      </c>
      <c r="CW1070" t="s">
        <v>8229</v>
      </c>
      <c r="CX1070" t="s">
        <v>6653</v>
      </c>
      <c r="DC1070" s="15"/>
      <c r="DH1070" t="s">
        <v>146</v>
      </c>
    </row>
    <row r="1071" spans="1:112" x14ac:dyDescent="0.25">
      <c r="A1071" t="s">
        <v>8219</v>
      </c>
      <c r="B1071" t="s">
        <v>8220</v>
      </c>
      <c r="C1071" t="s">
        <v>8446</v>
      </c>
      <c r="D1071" t="s">
        <v>124</v>
      </c>
      <c r="E1071" t="s">
        <v>125</v>
      </c>
      <c r="G1071" s="15">
        <v>42151</v>
      </c>
      <c r="H1071" t="s">
        <v>875</v>
      </c>
      <c r="I1071" t="s">
        <v>128</v>
      </c>
      <c r="J1071" s="15"/>
      <c r="T1071" t="s">
        <v>8222</v>
      </c>
      <c r="V1071" t="s">
        <v>8239</v>
      </c>
      <c r="AA1071" t="s">
        <v>8224</v>
      </c>
      <c r="AB1071" t="s">
        <v>8219</v>
      </c>
      <c r="AC1071" t="s">
        <v>8224</v>
      </c>
      <c r="AD1071" t="s">
        <v>1407</v>
      </c>
      <c r="AE1071" t="s">
        <v>1544</v>
      </c>
      <c r="AF1071" t="s">
        <v>137</v>
      </c>
      <c r="AG1071" t="s">
        <v>6009</v>
      </c>
      <c r="AI1071" t="s">
        <v>139</v>
      </c>
      <c r="AK1071" t="s">
        <v>140</v>
      </c>
      <c r="AM1071" t="s">
        <v>141</v>
      </c>
      <c r="AZ1071" t="s">
        <v>2762</v>
      </c>
      <c r="BA1071" t="s">
        <v>1208</v>
      </c>
      <c r="BB1071" t="s">
        <v>2763</v>
      </c>
      <c r="BC1071" t="s">
        <v>2764</v>
      </c>
      <c r="BD1071" t="s">
        <v>5656</v>
      </c>
      <c r="BE1071" s="15">
        <v>42164</v>
      </c>
      <c r="BG1071" t="s">
        <v>6238</v>
      </c>
      <c r="BH1071">
        <v>4.7E-2</v>
      </c>
      <c r="BI1071" t="s">
        <v>139</v>
      </c>
      <c r="BJ1071" s="15"/>
      <c r="BK1071" t="s">
        <v>146</v>
      </c>
      <c r="BL1071">
        <v>7</v>
      </c>
      <c r="BM1071" s="16">
        <v>42151.8125</v>
      </c>
      <c r="BO1071" s="16"/>
      <c r="BP1071" t="s">
        <v>147</v>
      </c>
      <c r="BQ1071" t="s">
        <v>147</v>
      </c>
      <c r="BS1071">
        <v>4.7E-2</v>
      </c>
      <c r="BT1071" t="b">
        <v>0</v>
      </c>
      <c r="BV1071">
        <v>4.7E-2</v>
      </c>
      <c r="BW1071">
        <v>2.35E-2</v>
      </c>
      <c r="BX1071" t="s">
        <v>1103</v>
      </c>
      <c r="BY1071" t="s">
        <v>8219</v>
      </c>
      <c r="BZ1071" t="s">
        <v>8220</v>
      </c>
      <c r="CA1071" t="s">
        <v>8240</v>
      </c>
      <c r="CB1071" t="s">
        <v>8226</v>
      </c>
      <c r="CC1071" t="s">
        <v>8233</v>
      </c>
      <c r="CD1071" t="s">
        <v>8228</v>
      </c>
      <c r="CI1071">
        <v>47.977638890000001</v>
      </c>
      <c r="CJ1071">
        <v>-102.56369444000001</v>
      </c>
      <c r="CN1071" t="s">
        <v>135</v>
      </c>
      <c r="CO1071" t="s">
        <v>153</v>
      </c>
      <c r="CV1071" t="s">
        <v>154</v>
      </c>
      <c r="CW1071" t="s">
        <v>8229</v>
      </c>
      <c r="CX1071" t="s">
        <v>3639</v>
      </c>
      <c r="DC1071" s="15"/>
      <c r="DH1071" t="s">
        <v>146</v>
      </c>
    </row>
    <row r="1072" spans="1:112" x14ac:dyDescent="0.25">
      <c r="A1072" t="s">
        <v>8219</v>
      </c>
      <c r="B1072" t="s">
        <v>8220</v>
      </c>
      <c r="C1072" t="s">
        <v>8447</v>
      </c>
      <c r="D1072" t="s">
        <v>124</v>
      </c>
      <c r="E1072" t="s">
        <v>125</v>
      </c>
      <c r="G1072" s="15">
        <v>42152</v>
      </c>
      <c r="H1072" t="s">
        <v>441</v>
      </c>
      <c r="I1072" t="s">
        <v>128</v>
      </c>
      <c r="J1072" s="15"/>
      <c r="T1072" t="s">
        <v>8222</v>
      </c>
      <c r="V1072" t="s">
        <v>8242</v>
      </c>
      <c r="AA1072" t="s">
        <v>8224</v>
      </c>
      <c r="AB1072" t="s">
        <v>8219</v>
      </c>
      <c r="AC1072" t="s">
        <v>8224</v>
      </c>
      <c r="AD1072" t="s">
        <v>1407</v>
      </c>
      <c r="AE1072" t="s">
        <v>1544</v>
      </c>
      <c r="AF1072" t="s">
        <v>137</v>
      </c>
      <c r="AG1072" t="s">
        <v>6009</v>
      </c>
      <c r="AI1072" t="s">
        <v>139</v>
      </c>
      <c r="AK1072" t="s">
        <v>140</v>
      </c>
      <c r="AM1072" t="s">
        <v>141</v>
      </c>
      <c r="AZ1072" t="s">
        <v>2762</v>
      </c>
      <c r="BA1072" t="s">
        <v>1208</v>
      </c>
      <c r="BB1072" t="s">
        <v>2763</v>
      </c>
      <c r="BC1072" t="s">
        <v>2764</v>
      </c>
      <c r="BD1072" t="s">
        <v>5656</v>
      </c>
      <c r="BE1072" s="15">
        <v>42164</v>
      </c>
      <c r="BG1072" t="s">
        <v>6238</v>
      </c>
      <c r="BH1072">
        <v>4.7E-2</v>
      </c>
      <c r="BI1072" t="s">
        <v>139</v>
      </c>
      <c r="BJ1072" s="15"/>
      <c r="BK1072" t="s">
        <v>146</v>
      </c>
      <c r="BL1072">
        <v>7</v>
      </c>
      <c r="BM1072" s="16">
        <v>42152.736111111102</v>
      </c>
      <c r="BO1072" s="16"/>
      <c r="BP1072" t="s">
        <v>147</v>
      </c>
      <c r="BQ1072" t="s">
        <v>147</v>
      </c>
      <c r="BS1072">
        <v>4.7E-2</v>
      </c>
      <c r="BT1072" t="b">
        <v>0</v>
      </c>
      <c r="BV1072">
        <v>4.7E-2</v>
      </c>
      <c r="BW1072">
        <v>2.35E-2</v>
      </c>
      <c r="BX1072" t="s">
        <v>1103</v>
      </c>
      <c r="BY1072" t="s">
        <v>8219</v>
      </c>
      <c r="BZ1072" t="s">
        <v>8220</v>
      </c>
      <c r="CA1072" t="s">
        <v>8243</v>
      </c>
      <c r="CB1072" t="s">
        <v>8226</v>
      </c>
      <c r="CC1072" t="s">
        <v>8244</v>
      </c>
      <c r="CD1072" t="s">
        <v>8228</v>
      </c>
      <c r="CI1072">
        <v>48.136666666700002</v>
      </c>
      <c r="CJ1072">
        <v>-103.6045</v>
      </c>
      <c r="CN1072" t="s">
        <v>135</v>
      </c>
      <c r="CO1072" t="s">
        <v>153</v>
      </c>
      <c r="CV1072" t="s">
        <v>154</v>
      </c>
      <c r="CW1072" t="s">
        <v>8229</v>
      </c>
      <c r="CX1072" t="s">
        <v>2628</v>
      </c>
      <c r="DC1072" s="15"/>
      <c r="DH1072" t="s">
        <v>146</v>
      </c>
    </row>
    <row r="1073" spans="1:112" x14ac:dyDescent="0.25">
      <c r="A1073" t="s">
        <v>8219</v>
      </c>
      <c r="B1073" t="s">
        <v>8220</v>
      </c>
      <c r="C1073" t="s">
        <v>8448</v>
      </c>
      <c r="D1073" t="s">
        <v>124</v>
      </c>
      <c r="E1073" t="s">
        <v>125</v>
      </c>
      <c r="G1073" s="15">
        <v>42177</v>
      </c>
      <c r="H1073" t="s">
        <v>751</v>
      </c>
      <c r="I1073" t="s">
        <v>128</v>
      </c>
      <c r="J1073" s="15"/>
      <c r="T1073" t="s">
        <v>281</v>
      </c>
      <c r="V1073" t="s">
        <v>8277</v>
      </c>
      <c r="AA1073" t="s">
        <v>8224</v>
      </c>
      <c r="AB1073" t="s">
        <v>8219</v>
      </c>
      <c r="AC1073" t="s">
        <v>8224</v>
      </c>
      <c r="AD1073" t="s">
        <v>1407</v>
      </c>
      <c r="AE1073" t="s">
        <v>1544</v>
      </c>
      <c r="AF1073" t="s">
        <v>137</v>
      </c>
      <c r="AG1073" t="s">
        <v>6009</v>
      </c>
      <c r="AI1073" t="s">
        <v>139</v>
      </c>
      <c r="AK1073" t="s">
        <v>140</v>
      </c>
      <c r="AM1073" t="s">
        <v>141</v>
      </c>
      <c r="AZ1073" t="s">
        <v>2762</v>
      </c>
      <c r="BA1073" t="s">
        <v>1208</v>
      </c>
      <c r="BB1073" t="s">
        <v>2763</v>
      </c>
      <c r="BC1073" t="s">
        <v>2764</v>
      </c>
      <c r="BD1073" t="s">
        <v>5656</v>
      </c>
      <c r="BE1073" s="15">
        <v>42188</v>
      </c>
      <c r="BG1073" t="s">
        <v>6238</v>
      </c>
      <c r="BH1073">
        <v>4.7E-2</v>
      </c>
      <c r="BI1073" t="s">
        <v>139</v>
      </c>
      <c r="BJ1073" s="15"/>
      <c r="BK1073" t="s">
        <v>146</v>
      </c>
      <c r="BL1073">
        <v>7</v>
      </c>
      <c r="BM1073" s="16">
        <v>42177.795138888898</v>
      </c>
      <c r="BO1073" s="16"/>
      <c r="BP1073" t="s">
        <v>147</v>
      </c>
      <c r="BQ1073" t="s">
        <v>147</v>
      </c>
      <c r="BS1073">
        <v>4.7E-2</v>
      </c>
      <c r="BT1073" t="b">
        <v>0</v>
      </c>
      <c r="BV1073">
        <v>4.7E-2</v>
      </c>
      <c r="BW1073">
        <v>2.35E-2</v>
      </c>
      <c r="BX1073" t="s">
        <v>1103</v>
      </c>
      <c r="BY1073" t="s">
        <v>8219</v>
      </c>
      <c r="BZ1073" t="s">
        <v>8220</v>
      </c>
      <c r="CA1073" t="s">
        <v>8278</v>
      </c>
      <c r="CB1073" t="s">
        <v>6448</v>
      </c>
      <c r="CD1073" t="s">
        <v>8275</v>
      </c>
      <c r="CI1073">
        <v>47.6</v>
      </c>
      <c r="CJ1073">
        <v>-102.51055556</v>
      </c>
      <c r="CN1073" t="s">
        <v>1971</v>
      </c>
      <c r="CO1073" t="s">
        <v>8075</v>
      </c>
      <c r="CV1073" t="s">
        <v>154</v>
      </c>
      <c r="CW1073" t="s">
        <v>8229</v>
      </c>
      <c r="CX1073" t="s">
        <v>167</v>
      </c>
      <c r="DC1073" s="15"/>
      <c r="DH1073" t="s">
        <v>146</v>
      </c>
    </row>
    <row r="1074" spans="1:112" x14ac:dyDescent="0.25">
      <c r="A1074" t="s">
        <v>8219</v>
      </c>
      <c r="B1074" t="s">
        <v>8220</v>
      </c>
      <c r="C1074" t="s">
        <v>8449</v>
      </c>
      <c r="D1074" t="s">
        <v>124</v>
      </c>
      <c r="E1074" t="s">
        <v>125</v>
      </c>
      <c r="G1074" s="15">
        <v>42177</v>
      </c>
      <c r="H1074" t="s">
        <v>565</v>
      </c>
      <c r="I1074" t="s">
        <v>128</v>
      </c>
      <c r="J1074" s="15"/>
      <c r="T1074" t="s">
        <v>281</v>
      </c>
      <c r="V1074" t="s">
        <v>8277</v>
      </c>
      <c r="AA1074" t="s">
        <v>8224</v>
      </c>
      <c r="AB1074" t="s">
        <v>8219</v>
      </c>
      <c r="AC1074" t="s">
        <v>8224</v>
      </c>
      <c r="AD1074" t="s">
        <v>1407</v>
      </c>
      <c r="AE1074" t="s">
        <v>1544</v>
      </c>
      <c r="AF1074" t="s">
        <v>137</v>
      </c>
      <c r="AG1074" t="s">
        <v>6009</v>
      </c>
      <c r="AI1074" t="s">
        <v>139</v>
      </c>
      <c r="AK1074" t="s">
        <v>140</v>
      </c>
      <c r="AM1074" t="s">
        <v>141</v>
      </c>
      <c r="AZ1074" t="s">
        <v>2762</v>
      </c>
      <c r="BA1074" t="s">
        <v>1208</v>
      </c>
      <c r="BB1074" t="s">
        <v>2763</v>
      </c>
      <c r="BC1074" t="s">
        <v>2764</v>
      </c>
      <c r="BD1074" t="s">
        <v>5656</v>
      </c>
      <c r="BE1074" s="15">
        <v>42188</v>
      </c>
      <c r="BG1074" t="s">
        <v>6238</v>
      </c>
      <c r="BH1074">
        <v>4.7E-2</v>
      </c>
      <c r="BI1074" t="s">
        <v>139</v>
      </c>
      <c r="BJ1074" s="15"/>
      <c r="BK1074" t="s">
        <v>146</v>
      </c>
      <c r="BL1074">
        <v>7</v>
      </c>
      <c r="BM1074" s="16">
        <v>42177.798611111102</v>
      </c>
      <c r="BO1074" s="16"/>
      <c r="BP1074" t="s">
        <v>147</v>
      </c>
      <c r="BQ1074" t="s">
        <v>147</v>
      </c>
      <c r="BS1074">
        <v>4.7E-2</v>
      </c>
      <c r="BT1074" t="b">
        <v>0</v>
      </c>
      <c r="BV1074">
        <v>4.7E-2</v>
      </c>
      <c r="BW1074">
        <v>2.35E-2</v>
      </c>
      <c r="BX1074" t="s">
        <v>1103</v>
      </c>
      <c r="BY1074" t="s">
        <v>8219</v>
      </c>
      <c r="BZ1074" t="s">
        <v>8220</v>
      </c>
      <c r="CA1074" t="s">
        <v>8278</v>
      </c>
      <c r="CB1074" t="s">
        <v>6448</v>
      </c>
      <c r="CD1074" t="s">
        <v>8275</v>
      </c>
      <c r="CI1074">
        <v>47.6</v>
      </c>
      <c r="CJ1074">
        <v>-102.51055556</v>
      </c>
      <c r="CN1074" t="s">
        <v>1971</v>
      </c>
      <c r="CO1074" t="s">
        <v>8075</v>
      </c>
      <c r="CV1074" t="s">
        <v>154</v>
      </c>
      <c r="CW1074" t="s">
        <v>8229</v>
      </c>
      <c r="CX1074" t="s">
        <v>167</v>
      </c>
      <c r="DC1074" s="15"/>
      <c r="DH1074" t="s">
        <v>146</v>
      </c>
    </row>
    <row r="1075" spans="1:112" x14ac:dyDescent="0.25">
      <c r="A1075" t="s">
        <v>8219</v>
      </c>
      <c r="B1075" t="s">
        <v>8220</v>
      </c>
      <c r="C1075" t="s">
        <v>8450</v>
      </c>
      <c r="D1075" t="s">
        <v>124</v>
      </c>
      <c r="E1075" t="s">
        <v>125</v>
      </c>
      <c r="G1075" s="15">
        <v>42177</v>
      </c>
      <c r="H1075" t="s">
        <v>2251</v>
      </c>
      <c r="I1075" t="s">
        <v>128</v>
      </c>
      <c r="J1075" s="15"/>
      <c r="T1075" t="s">
        <v>281</v>
      </c>
      <c r="V1075" t="s">
        <v>8273</v>
      </c>
      <c r="AA1075" t="s">
        <v>8224</v>
      </c>
      <c r="AB1075" t="s">
        <v>8219</v>
      </c>
      <c r="AC1075" t="s">
        <v>8224</v>
      </c>
      <c r="AD1075" t="s">
        <v>1407</v>
      </c>
      <c r="AE1075" t="s">
        <v>1544</v>
      </c>
      <c r="AF1075" t="s">
        <v>137</v>
      </c>
      <c r="AG1075" t="s">
        <v>6009</v>
      </c>
      <c r="AI1075" t="s">
        <v>139</v>
      </c>
      <c r="AK1075" t="s">
        <v>140</v>
      </c>
      <c r="AM1075" t="s">
        <v>141</v>
      </c>
      <c r="AZ1075" t="s">
        <v>2762</v>
      </c>
      <c r="BA1075" t="s">
        <v>1208</v>
      </c>
      <c r="BB1075" t="s">
        <v>2763</v>
      </c>
      <c r="BC1075" t="s">
        <v>2764</v>
      </c>
      <c r="BD1075" t="s">
        <v>5656</v>
      </c>
      <c r="BE1075" s="15">
        <v>42188</v>
      </c>
      <c r="BG1075" t="s">
        <v>6238</v>
      </c>
      <c r="BH1075">
        <v>4.7E-2</v>
      </c>
      <c r="BI1075" t="s">
        <v>139</v>
      </c>
      <c r="BJ1075" s="15"/>
      <c r="BK1075" t="s">
        <v>146</v>
      </c>
      <c r="BL1075">
        <v>7</v>
      </c>
      <c r="BM1075" s="16">
        <v>42177.944444444402</v>
      </c>
      <c r="BO1075" s="16"/>
      <c r="BP1075" t="s">
        <v>147</v>
      </c>
      <c r="BQ1075" t="s">
        <v>147</v>
      </c>
      <c r="BS1075">
        <v>4.7E-2</v>
      </c>
      <c r="BT1075" t="b">
        <v>0</v>
      </c>
      <c r="BV1075">
        <v>4.7E-2</v>
      </c>
      <c r="BW1075">
        <v>2.35E-2</v>
      </c>
      <c r="BX1075" t="s">
        <v>1103</v>
      </c>
      <c r="BY1075" t="s">
        <v>8219</v>
      </c>
      <c r="BZ1075" t="s">
        <v>8220</v>
      </c>
      <c r="CA1075" t="s">
        <v>8274</v>
      </c>
      <c r="CB1075" t="s">
        <v>6448</v>
      </c>
      <c r="CD1075" t="s">
        <v>8275</v>
      </c>
      <c r="CI1075">
        <v>47.640833333300002</v>
      </c>
      <c r="CJ1075">
        <v>-102.51111111110001</v>
      </c>
      <c r="CN1075" t="s">
        <v>1971</v>
      </c>
      <c r="CO1075" t="s">
        <v>8075</v>
      </c>
      <c r="CV1075" t="s">
        <v>154</v>
      </c>
      <c r="CW1075" t="s">
        <v>8229</v>
      </c>
      <c r="CX1075" t="s">
        <v>167</v>
      </c>
      <c r="DC1075" s="15"/>
      <c r="DH1075" t="s">
        <v>146</v>
      </c>
    </row>
    <row r="1076" spans="1:112" x14ac:dyDescent="0.25">
      <c r="A1076" t="s">
        <v>8219</v>
      </c>
      <c r="B1076" t="s">
        <v>8220</v>
      </c>
      <c r="C1076" t="s">
        <v>8451</v>
      </c>
      <c r="D1076" t="s">
        <v>124</v>
      </c>
      <c r="E1076" t="s">
        <v>125</v>
      </c>
      <c r="G1076" s="15">
        <v>42177</v>
      </c>
      <c r="H1076" t="s">
        <v>8452</v>
      </c>
      <c r="I1076" t="s">
        <v>128</v>
      </c>
      <c r="J1076" s="15"/>
      <c r="T1076" t="s">
        <v>8222</v>
      </c>
      <c r="V1076" t="s">
        <v>8223</v>
      </c>
      <c r="AA1076" t="s">
        <v>8224</v>
      </c>
      <c r="AB1076" t="s">
        <v>8219</v>
      </c>
      <c r="AC1076" t="s">
        <v>8224</v>
      </c>
      <c r="AD1076" t="s">
        <v>1407</v>
      </c>
      <c r="AE1076" t="s">
        <v>1544</v>
      </c>
      <c r="AF1076" t="s">
        <v>137</v>
      </c>
      <c r="AG1076" t="s">
        <v>6009</v>
      </c>
      <c r="AI1076" t="s">
        <v>139</v>
      </c>
      <c r="AK1076" t="s">
        <v>140</v>
      </c>
      <c r="AM1076" t="s">
        <v>141</v>
      </c>
      <c r="AZ1076" t="s">
        <v>2762</v>
      </c>
      <c r="BA1076" t="s">
        <v>1208</v>
      </c>
      <c r="BB1076" t="s">
        <v>2763</v>
      </c>
      <c r="BC1076" t="s">
        <v>2764</v>
      </c>
      <c r="BD1076" t="s">
        <v>5656</v>
      </c>
      <c r="BE1076" s="15">
        <v>42188</v>
      </c>
      <c r="BG1076" t="s">
        <v>6238</v>
      </c>
      <c r="BH1076">
        <v>4.7E-2</v>
      </c>
      <c r="BI1076" t="s">
        <v>139</v>
      </c>
      <c r="BJ1076" s="15"/>
      <c r="BK1076" t="s">
        <v>146</v>
      </c>
      <c r="BL1076">
        <v>7</v>
      </c>
      <c r="BM1076" s="16">
        <v>42178.0625</v>
      </c>
      <c r="BO1076" s="16"/>
      <c r="BP1076" t="s">
        <v>147</v>
      </c>
      <c r="BQ1076" t="s">
        <v>147</v>
      </c>
      <c r="BS1076">
        <v>4.7E-2</v>
      </c>
      <c r="BT1076" t="b">
        <v>0</v>
      </c>
      <c r="BV1076">
        <v>4.7E-2</v>
      </c>
      <c r="BW1076">
        <v>2.35E-2</v>
      </c>
      <c r="BX1076" t="s">
        <v>1103</v>
      </c>
      <c r="BY1076" t="s">
        <v>8219</v>
      </c>
      <c r="BZ1076" t="s">
        <v>8220</v>
      </c>
      <c r="CA1076" t="s">
        <v>8225</v>
      </c>
      <c r="CB1076" t="s">
        <v>8226</v>
      </c>
      <c r="CC1076" t="s">
        <v>8227</v>
      </c>
      <c r="CD1076" t="s">
        <v>8228</v>
      </c>
      <c r="CI1076">
        <v>47.519777779999998</v>
      </c>
      <c r="CJ1076">
        <v>-101.76122221999999</v>
      </c>
      <c r="CN1076" t="s">
        <v>135</v>
      </c>
      <c r="CO1076" t="s">
        <v>153</v>
      </c>
      <c r="CV1076" t="s">
        <v>154</v>
      </c>
      <c r="CW1076" t="s">
        <v>8229</v>
      </c>
      <c r="CX1076" t="s">
        <v>3121</v>
      </c>
      <c r="DC1076" s="15"/>
      <c r="DH1076" t="s">
        <v>146</v>
      </c>
    </row>
    <row r="1077" spans="1:112" x14ac:dyDescent="0.25">
      <c r="A1077" t="s">
        <v>8219</v>
      </c>
      <c r="B1077" t="s">
        <v>8220</v>
      </c>
      <c r="C1077" t="s">
        <v>8453</v>
      </c>
      <c r="D1077" t="s">
        <v>124</v>
      </c>
      <c r="E1077" t="s">
        <v>125</v>
      </c>
      <c r="G1077" s="15">
        <v>42177</v>
      </c>
      <c r="H1077" t="s">
        <v>8454</v>
      </c>
      <c r="I1077" t="s">
        <v>128</v>
      </c>
      <c r="J1077" s="15"/>
      <c r="T1077" t="s">
        <v>8222</v>
      </c>
      <c r="V1077" t="s">
        <v>8235</v>
      </c>
      <c r="AA1077" t="s">
        <v>8224</v>
      </c>
      <c r="AB1077" t="s">
        <v>8219</v>
      </c>
      <c r="AC1077" t="s">
        <v>8224</v>
      </c>
      <c r="AD1077" t="s">
        <v>1407</v>
      </c>
      <c r="AE1077" t="s">
        <v>1544</v>
      </c>
      <c r="AF1077" t="s">
        <v>137</v>
      </c>
      <c r="AG1077" t="s">
        <v>6009</v>
      </c>
      <c r="AI1077" t="s">
        <v>139</v>
      </c>
      <c r="AK1077" t="s">
        <v>140</v>
      </c>
      <c r="AM1077" t="s">
        <v>141</v>
      </c>
      <c r="AZ1077" t="s">
        <v>2762</v>
      </c>
      <c r="BA1077" t="s">
        <v>1208</v>
      </c>
      <c r="BB1077" t="s">
        <v>2763</v>
      </c>
      <c r="BC1077" t="s">
        <v>2764</v>
      </c>
      <c r="BD1077" t="s">
        <v>5656</v>
      </c>
      <c r="BE1077" s="15">
        <v>42188</v>
      </c>
      <c r="BG1077" t="s">
        <v>6238</v>
      </c>
      <c r="BH1077">
        <v>4.7E-2</v>
      </c>
      <c r="BI1077" t="s">
        <v>139</v>
      </c>
      <c r="BJ1077" s="15"/>
      <c r="BK1077" t="s">
        <v>146</v>
      </c>
      <c r="BL1077">
        <v>7</v>
      </c>
      <c r="BM1077" s="16">
        <v>42178.145833333299</v>
      </c>
      <c r="BO1077" s="16"/>
      <c r="BP1077" t="s">
        <v>147</v>
      </c>
      <c r="BQ1077" t="s">
        <v>147</v>
      </c>
      <c r="BS1077">
        <v>4.7E-2</v>
      </c>
      <c r="BT1077" t="b">
        <v>0</v>
      </c>
      <c r="BV1077">
        <v>4.7E-2</v>
      </c>
      <c r="BW1077">
        <v>2.35E-2</v>
      </c>
      <c r="BX1077" t="s">
        <v>1103</v>
      </c>
      <c r="BY1077" t="s">
        <v>8219</v>
      </c>
      <c r="BZ1077" t="s">
        <v>8220</v>
      </c>
      <c r="CA1077" t="s">
        <v>8236</v>
      </c>
      <c r="CB1077" t="s">
        <v>8226</v>
      </c>
      <c r="CC1077" t="s">
        <v>8237</v>
      </c>
      <c r="CD1077" t="s">
        <v>8228</v>
      </c>
      <c r="CI1077">
        <v>47.507527779999997</v>
      </c>
      <c r="CJ1077">
        <v>-101.42019444</v>
      </c>
      <c r="CN1077" t="s">
        <v>135</v>
      </c>
      <c r="CO1077" t="s">
        <v>153</v>
      </c>
      <c r="CV1077" t="s">
        <v>154</v>
      </c>
      <c r="CW1077" t="s">
        <v>8229</v>
      </c>
      <c r="CX1077" t="s">
        <v>3121</v>
      </c>
      <c r="DC1077" s="15"/>
      <c r="DH1077" t="s">
        <v>146</v>
      </c>
    </row>
    <row r="1078" spans="1:112" x14ac:dyDescent="0.25">
      <c r="A1078" t="s">
        <v>8219</v>
      </c>
      <c r="B1078" t="s">
        <v>8220</v>
      </c>
      <c r="C1078" t="s">
        <v>8455</v>
      </c>
      <c r="D1078" t="s">
        <v>124</v>
      </c>
      <c r="E1078" t="s">
        <v>125</v>
      </c>
      <c r="G1078" s="15">
        <v>42178</v>
      </c>
      <c r="H1078" t="s">
        <v>3037</v>
      </c>
      <c r="I1078" t="s">
        <v>128</v>
      </c>
      <c r="J1078" s="15"/>
      <c r="T1078" t="s">
        <v>8222</v>
      </c>
      <c r="V1078" t="s">
        <v>8231</v>
      </c>
      <c r="AA1078" t="s">
        <v>8224</v>
      </c>
      <c r="AB1078" t="s">
        <v>8219</v>
      </c>
      <c r="AC1078" t="s">
        <v>8224</v>
      </c>
      <c r="AD1078" t="s">
        <v>1407</v>
      </c>
      <c r="AE1078" t="s">
        <v>1544</v>
      </c>
      <c r="AF1078" t="s">
        <v>137</v>
      </c>
      <c r="AG1078" t="s">
        <v>6009</v>
      </c>
      <c r="AI1078" t="s">
        <v>139</v>
      </c>
      <c r="AK1078" t="s">
        <v>140</v>
      </c>
      <c r="AM1078" t="s">
        <v>141</v>
      </c>
      <c r="AZ1078" t="s">
        <v>2762</v>
      </c>
      <c r="BA1078" t="s">
        <v>1208</v>
      </c>
      <c r="BB1078" t="s">
        <v>2763</v>
      </c>
      <c r="BC1078" t="s">
        <v>2764</v>
      </c>
      <c r="BD1078" t="s">
        <v>5656</v>
      </c>
      <c r="BE1078" s="15">
        <v>42188</v>
      </c>
      <c r="BG1078" t="s">
        <v>6238</v>
      </c>
      <c r="BH1078">
        <v>4.7E-2</v>
      </c>
      <c r="BI1078" t="s">
        <v>139</v>
      </c>
      <c r="BJ1078" s="15"/>
      <c r="BK1078" t="s">
        <v>146</v>
      </c>
      <c r="BL1078">
        <v>7</v>
      </c>
      <c r="BM1078" s="16">
        <v>42178.652777777803</v>
      </c>
      <c r="BO1078" s="16"/>
      <c r="BP1078" t="s">
        <v>147</v>
      </c>
      <c r="BQ1078" t="s">
        <v>147</v>
      </c>
      <c r="BS1078">
        <v>4.7E-2</v>
      </c>
      <c r="BT1078" t="b">
        <v>0</v>
      </c>
      <c r="BV1078">
        <v>4.7E-2</v>
      </c>
      <c r="BW1078">
        <v>2.35E-2</v>
      </c>
      <c r="BX1078" t="s">
        <v>1103</v>
      </c>
      <c r="BY1078" t="s">
        <v>8219</v>
      </c>
      <c r="BZ1078" t="s">
        <v>8220</v>
      </c>
      <c r="CA1078" t="s">
        <v>8232</v>
      </c>
      <c r="CB1078" t="s">
        <v>8226</v>
      </c>
      <c r="CC1078" t="s">
        <v>8233</v>
      </c>
      <c r="CD1078" t="s">
        <v>8228</v>
      </c>
      <c r="CI1078">
        <v>47.715555559999999</v>
      </c>
      <c r="CJ1078">
        <v>-102.25813889</v>
      </c>
      <c r="CN1078" t="s">
        <v>135</v>
      </c>
      <c r="CO1078" t="s">
        <v>153</v>
      </c>
      <c r="CV1078" t="s">
        <v>154</v>
      </c>
      <c r="CW1078" t="s">
        <v>8229</v>
      </c>
      <c r="CX1078" t="s">
        <v>6653</v>
      </c>
      <c r="DC1078" s="15"/>
      <c r="DH1078" t="s">
        <v>146</v>
      </c>
    </row>
    <row r="1079" spans="1:112" x14ac:dyDescent="0.25">
      <c r="A1079" t="s">
        <v>8219</v>
      </c>
      <c r="B1079" t="s">
        <v>8220</v>
      </c>
      <c r="C1079" t="s">
        <v>8456</v>
      </c>
      <c r="D1079" t="s">
        <v>124</v>
      </c>
      <c r="E1079" t="s">
        <v>125</v>
      </c>
      <c r="G1079" s="15">
        <v>42178</v>
      </c>
      <c r="H1079" t="s">
        <v>1466</v>
      </c>
      <c r="I1079" t="s">
        <v>128</v>
      </c>
      <c r="J1079" s="15"/>
      <c r="T1079" t="s">
        <v>281</v>
      </c>
      <c r="V1079" t="s">
        <v>8264</v>
      </c>
      <c r="AA1079" t="s">
        <v>8224</v>
      </c>
      <c r="AB1079" t="s">
        <v>8219</v>
      </c>
      <c r="AC1079" t="s">
        <v>8224</v>
      </c>
      <c r="AD1079" t="s">
        <v>1407</v>
      </c>
      <c r="AE1079" t="s">
        <v>1544</v>
      </c>
      <c r="AF1079" t="s">
        <v>137</v>
      </c>
      <c r="AG1079" t="s">
        <v>6009</v>
      </c>
      <c r="AI1079" t="s">
        <v>139</v>
      </c>
      <c r="AK1079" t="s">
        <v>140</v>
      </c>
      <c r="AM1079" t="s">
        <v>141</v>
      </c>
      <c r="AZ1079" t="s">
        <v>2762</v>
      </c>
      <c r="BA1079" t="s">
        <v>1208</v>
      </c>
      <c r="BB1079" t="s">
        <v>2763</v>
      </c>
      <c r="BC1079" t="s">
        <v>2764</v>
      </c>
      <c r="BD1079" t="s">
        <v>5656</v>
      </c>
      <c r="BE1079" s="15">
        <v>42188</v>
      </c>
      <c r="BG1079" t="s">
        <v>6238</v>
      </c>
      <c r="BH1079">
        <v>4.7E-2</v>
      </c>
      <c r="BI1079" t="s">
        <v>139</v>
      </c>
      <c r="BJ1079" s="15"/>
      <c r="BK1079" t="s">
        <v>146</v>
      </c>
      <c r="BL1079">
        <v>7</v>
      </c>
      <c r="BM1079" s="16">
        <v>42178.659722222197</v>
      </c>
      <c r="BO1079" s="16"/>
      <c r="BP1079" t="s">
        <v>147</v>
      </c>
      <c r="BQ1079" t="s">
        <v>147</v>
      </c>
      <c r="BS1079">
        <v>4.7E-2</v>
      </c>
      <c r="BT1079" t="b">
        <v>0</v>
      </c>
      <c r="BV1079">
        <v>4.7E-2</v>
      </c>
      <c r="BW1079">
        <v>2.35E-2</v>
      </c>
      <c r="BX1079" t="s">
        <v>1103</v>
      </c>
      <c r="BY1079" t="s">
        <v>8219</v>
      </c>
      <c r="BZ1079" t="s">
        <v>8220</v>
      </c>
      <c r="CA1079" t="s">
        <v>8265</v>
      </c>
      <c r="CB1079" t="s">
        <v>6448</v>
      </c>
      <c r="CD1079" t="s">
        <v>8228</v>
      </c>
      <c r="CI1079">
        <v>47.787222219999997</v>
      </c>
      <c r="CJ1079">
        <v>-102.768056</v>
      </c>
      <c r="CN1079" t="s">
        <v>1971</v>
      </c>
      <c r="CO1079" t="s">
        <v>8075</v>
      </c>
      <c r="CV1079" t="s">
        <v>154</v>
      </c>
      <c r="CW1079" t="s">
        <v>8229</v>
      </c>
      <c r="CX1079" t="s">
        <v>3639</v>
      </c>
      <c r="DC1079" s="15"/>
      <c r="DH1079" t="s">
        <v>146</v>
      </c>
    </row>
    <row r="1080" spans="1:112" x14ac:dyDescent="0.25">
      <c r="A1080" t="s">
        <v>8219</v>
      </c>
      <c r="B1080" t="s">
        <v>8220</v>
      </c>
      <c r="C1080" t="s">
        <v>8457</v>
      </c>
      <c r="D1080" t="s">
        <v>124</v>
      </c>
      <c r="E1080" t="s">
        <v>125</v>
      </c>
      <c r="G1080" s="15">
        <v>42178</v>
      </c>
      <c r="H1080" t="s">
        <v>186</v>
      </c>
      <c r="I1080" t="s">
        <v>128</v>
      </c>
      <c r="J1080" s="15"/>
      <c r="T1080" t="s">
        <v>8222</v>
      </c>
      <c r="V1080" t="s">
        <v>8239</v>
      </c>
      <c r="AA1080" t="s">
        <v>8224</v>
      </c>
      <c r="AB1080" t="s">
        <v>8219</v>
      </c>
      <c r="AC1080" t="s">
        <v>8224</v>
      </c>
      <c r="AD1080" t="s">
        <v>1407</v>
      </c>
      <c r="AE1080" t="s">
        <v>1544</v>
      </c>
      <c r="AF1080" t="s">
        <v>137</v>
      </c>
      <c r="AG1080" t="s">
        <v>6009</v>
      </c>
      <c r="AI1080" t="s">
        <v>139</v>
      </c>
      <c r="AK1080" t="s">
        <v>140</v>
      </c>
      <c r="AM1080" t="s">
        <v>141</v>
      </c>
      <c r="AZ1080" t="s">
        <v>2762</v>
      </c>
      <c r="BA1080" t="s">
        <v>1208</v>
      </c>
      <c r="BB1080" t="s">
        <v>2763</v>
      </c>
      <c r="BC1080" t="s">
        <v>2764</v>
      </c>
      <c r="BD1080" t="s">
        <v>5656</v>
      </c>
      <c r="BE1080" s="15">
        <v>42188</v>
      </c>
      <c r="BG1080" t="s">
        <v>6238</v>
      </c>
      <c r="BH1080">
        <v>4.7E-2</v>
      </c>
      <c r="BI1080" t="s">
        <v>139</v>
      </c>
      <c r="BJ1080" s="15"/>
      <c r="BK1080" t="s">
        <v>146</v>
      </c>
      <c r="BL1080">
        <v>7</v>
      </c>
      <c r="BM1080" s="16">
        <v>42178.743055555598</v>
      </c>
      <c r="BO1080" s="16"/>
      <c r="BP1080" t="s">
        <v>147</v>
      </c>
      <c r="BQ1080" t="s">
        <v>147</v>
      </c>
      <c r="BS1080">
        <v>4.7E-2</v>
      </c>
      <c r="BT1080" t="b">
        <v>0</v>
      </c>
      <c r="BV1080">
        <v>4.7E-2</v>
      </c>
      <c r="BW1080">
        <v>2.35E-2</v>
      </c>
      <c r="BX1080" t="s">
        <v>1103</v>
      </c>
      <c r="BY1080" t="s">
        <v>8219</v>
      </c>
      <c r="BZ1080" t="s">
        <v>8220</v>
      </c>
      <c r="CA1080" t="s">
        <v>8240</v>
      </c>
      <c r="CB1080" t="s">
        <v>8226</v>
      </c>
      <c r="CC1080" t="s">
        <v>8233</v>
      </c>
      <c r="CD1080" t="s">
        <v>8228</v>
      </c>
      <c r="CI1080">
        <v>47.977638890000001</v>
      </c>
      <c r="CJ1080">
        <v>-102.56369444000001</v>
      </c>
      <c r="CN1080" t="s">
        <v>135</v>
      </c>
      <c r="CO1080" t="s">
        <v>153</v>
      </c>
      <c r="CV1080" t="s">
        <v>154</v>
      </c>
      <c r="CW1080" t="s">
        <v>8229</v>
      </c>
      <c r="CX1080" t="s">
        <v>3639</v>
      </c>
      <c r="DC1080" s="15"/>
      <c r="DH1080" t="s">
        <v>146</v>
      </c>
    </row>
    <row r="1081" spans="1:112" x14ac:dyDescent="0.25">
      <c r="A1081" t="s">
        <v>8219</v>
      </c>
      <c r="B1081" t="s">
        <v>8220</v>
      </c>
      <c r="C1081" t="s">
        <v>8458</v>
      </c>
      <c r="D1081" t="s">
        <v>124</v>
      </c>
      <c r="E1081" t="s">
        <v>125</v>
      </c>
      <c r="G1081" s="15">
        <v>42178</v>
      </c>
      <c r="H1081" t="s">
        <v>386</v>
      </c>
      <c r="I1081" t="s">
        <v>128</v>
      </c>
      <c r="J1081" s="15"/>
      <c r="T1081" t="s">
        <v>281</v>
      </c>
      <c r="V1081" t="s">
        <v>8261</v>
      </c>
      <c r="AA1081" t="s">
        <v>8224</v>
      </c>
      <c r="AB1081" t="s">
        <v>8219</v>
      </c>
      <c r="AC1081" t="s">
        <v>8224</v>
      </c>
      <c r="AD1081" t="s">
        <v>1407</v>
      </c>
      <c r="AE1081" t="s">
        <v>1544</v>
      </c>
      <c r="AF1081" t="s">
        <v>137</v>
      </c>
      <c r="AG1081" t="s">
        <v>6009</v>
      </c>
      <c r="AI1081" t="s">
        <v>139</v>
      </c>
      <c r="AK1081" t="s">
        <v>140</v>
      </c>
      <c r="AM1081" t="s">
        <v>141</v>
      </c>
      <c r="AZ1081" t="s">
        <v>2762</v>
      </c>
      <c r="BA1081" t="s">
        <v>1208</v>
      </c>
      <c r="BB1081" t="s">
        <v>2763</v>
      </c>
      <c r="BC1081" t="s">
        <v>2764</v>
      </c>
      <c r="BD1081" t="s">
        <v>5656</v>
      </c>
      <c r="BE1081" s="15">
        <v>42188</v>
      </c>
      <c r="BG1081" t="s">
        <v>6238</v>
      </c>
      <c r="BH1081">
        <v>4.7E-2</v>
      </c>
      <c r="BI1081" t="s">
        <v>139</v>
      </c>
      <c r="BJ1081" s="15"/>
      <c r="BK1081" t="s">
        <v>146</v>
      </c>
      <c r="BL1081">
        <v>7</v>
      </c>
      <c r="BM1081" s="16">
        <v>42178.805555555598</v>
      </c>
      <c r="BO1081" s="16"/>
      <c r="BP1081" t="s">
        <v>147</v>
      </c>
      <c r="BQ1081" t="s">
        <v>147</v>
      </c>
      <c r="BS1081">
        <v>4.7E-2</v>
      </c>
      <c r="BT1081" t="b">
        <v>0</v>
      </c>
      <c r="BV1081">
        <v>4.7E-2</v>
      </c>
      <c r="BW1081">
        <v>2.35E-2</v>
      </c>
      <c r="BX1081" t="s">
        <v>1103</v>
      </c>
      <c r="BY1081" t="s">
        <v>8219</v>
      </c>
      <c r="BZ1081" t="s">
        <v>8220</v>
      </c>
      <c r="CA1081" t="s">
        <v>8262</v>
      </c>
      <c r="CB1081" t="s">
        <v>6448</v>
      </c>
      <c r="CD1081" t="s">
        <v>8228</v>
      </c>
      <c r="CI1081">
        <v>48.053055559999997</v>
      </c>
      <c r="CJ1081">
        <v>-102.13611111</v>
      </c>
      <c r="CN1081" t="s">
        <v>1971</v>
      </c>
      <c r="CO1081" t="s">
        <v>8075</v>
      </c>
      <c r="CV1081" t="s">
        <v>154</v>
      </c>
      <c r="CW1081" t="s">
        <v>8229</v>
      </c>
      <c r="CX1081" t="s">
        <v>3067</v>
      </c>
      <c r="DC1081" s="15"/>
      <c r="DH1081" t="s">
        <v>146</v>
      </c>
    </row>
    <row r="1082" spans="1:112" x14ac:dyDescent="0.25">
      <c r="A1082" t="s">
        <v>8219</v>
      </c>
      <c r="B1082" t="s">
        <v>8220</v>
      </c>
      <c r="C1082" t="s">
        <v>8459</v>
      </c>
      <c r="D1082" t="s">
        <v>124</v>
      </c>
      <c r="E1082" t="s">
        <v>125</v>
      </c>
      <c r="G1082" s="15">
        <v>42178</v>
      </c>
      <c r="H1082" t="s">
        <v>1403</v>
      </c>
      <c r="I1082" t="s">
        <v>128</v>
      </c>
      <c r="J1082" s="15"/>
      <c r="T1082" t="s">
        <v>8222</v>
      </c>
      <c r="V1082" t="s">
        <v>8246</v>
      </c>
      <c r="AA1082" t="s">
        <v>8224</v>
      </c>
      <c r="AB1082" t="s">
        <v>8219</v>
      </c>
      <c r="AC1082" t="s">
        <v>8224</v>
      </c>
      <c r="AD1082" t="s">
        <v>1407</v>
      </c>
      <c r="AE1082" t="s">
        <v>1544</v>
      </c>
      <c r="AF1082" t="s">
        <v>137</v>
      </c>
      <c r="AG1082" t="s">
        <v>6009</v>
      </c>
      <c r="AI1082" t="s">
        <v>139</v>
      </c>
      <c r="AK1082" t="s">
        <v>140</v>
      </c>
      <c r="AM1082" t="s">
        <v>141</v>
      </c>
      <c r="AZ1082" t="s">
        <v>2762</v>
      </c>
      <c r="BA1082" t="s">
        <v>1208</v>
      </c>
      <c r="BB1082" t="s">
        <v>2763</v>
      </c>
      <c r="BC1082" t="s">
        <v>2764</v>
      </c>
      <c r="BD1082" t="s">
        <v>5656</v>
      </c>
      <c r="BE1082" s="15">
        <v>42188</v>
      </c>
      <c r="BG1082" t="s">
        <v>6238</v>
      </c>
      <c r="BH1082">
        <v>4.7E-2</v>
      </c>
      <c r="BI1082" t="s">
        <v>139</v>
      </c>
      <c r="BJ1082" s="15"/>
      <c r="BK1082" t="s">
        <v>146</v>
      </c>
      <c r="BL1082">
        <v>7</v>
      </c>
      <c r="BM1082" s="16">
        <v>42178.916666666701</v>
      </c>
      <c r="BO1082" s="16"/>
      <c r="BP1082" t="s">
        <v>147</v>
      </c>
      <c r="BQ1082" t="s">
        <v>147</v>
      </c>
      <c r="BS1082">
        <v>4.7E-2</v>
      </c>
      <c r="BT1082" t="b">
        <v>0</v>
      </c>
      <c r="BV1082">
        <v>4.7E-2</v>
      </c>
      <c r="BW1082">
        <v>2.35E-2</v>
      </c>
      <c r="BX1082" t="s">
        <v>1103</v>
      </c>
      <c r="BY1082" t="s">
        <v>8219</v>
      </c>
      <c r="BZ1082" t="s">
        <v>8220</v>
      </c>
      <c r="CA1082" t="s">
        <v>8247</v>
      </c>
      <c r="CB1082" t="s">
        <v>8226</v>
      </c>
      <c r="CC1082" t="s">
        <v>8248</v>
      </c>
      <c r="CD1082" t="s">
        <v>8228</v>
      </c>
      <c r="CI1082">
        <v>48.108877999999997</v>
      </c>
      <c r="CJ1082">
        <v>-103.716773</v>
      </c>
      <c r="CN1082" t="s">
        <v>135</v>
      </c>
      <c r="CO1082" t="s">
        <v>153</v>
      </c>
      <c r="CV1082" t="s">
        <v>154</v>
      </c>
      <c r="CW1082" t="s">
        <v>8229</v>
      </c>
      <c r="CX1082" t="s">
        <v>3639</v>
      </c>
      <c r="DC1082" s="15"/>
      <c r="DH1082" t="s">
        <v>146</v>
      </c>
    </row>
    <row r="1083" spans="1:112" x14ac:dyDescent="0.25">
      <c r="A1083" t="s">
        <v>8219</v>
      </c>
      <c r="B1083" t="s">
        <v>8220</v>
      </c>
      <c r="C1083" t="s">
        <v>8460</v>
      </c>
      <c r="D1083" t="s">
        <v>124</v>
      </c>
      <c r="E1083" t="s">
        <v>125</v>
      </c>
      <c r="G1083" s="15">
        <v>42178</v>
      </c>
      <c r="H1083" t="s">
        <v>1403</v>
      </c>
      <c r="I1083" t="s">
        <v>128</v>
      </c>
      <c r="J1083" s="15"/>
      <c r="T1083" t="s">
        <v>281</v>
      </c>
      <c r="V1083" t="s">
        <v>8267</v>
      </c>
      <c r="AA1083" t="s">
        <v>8224</v>
      </c>
      <c r="AB1083" t="s">
        <v>8219</v>
      </c>
      <c r="AC1083" t="s">
        <v>8224</v>
      </c>
      <c r="AD1083" t="s">
        <v>1407</v>
      </c>
      <c r="AE1083" t="s">
        <v>1544</v>
      </c>
      <c r="AF1083" t="s">
        <v>137</v>
      </c>
      <c r="AG1083" t="s">
        <v>6009</v>
      </c>
      <c r="AI1083" t="s">
        <v>139</v>
      </c>
      <c r="AK1083" t="s">
        <v>140</v>
      </c>
      <c r="AM1083" t="s">
        <v>141</v>
      </c>
      <c r="AZ1083" t="s">
        <v>2762</v>
      </c>
      <c r="BA1083" t="s">
        <v>1208</v>
      </c>
      <c r="BB1083" t="s">
        <v>2763</v>
      </c>
      <c r="BC1083" t="s">
        <v>2764</v>
      </c>
      <c r="BD1083" t="s">
        <v>5656</v>
      </c>
      <c r="BE1083" s="15">
        <v>42188</v>
      </c>
      <c r="BG1083" t="s">
        <v>6238</v>
      </c>
      <c r="BH1083">
        <v>4.7E-2</v>
      </c>
      <c r="BI1083" t="s">
        <v>139</v>
      </c>
      <c r="BJ1083" s="15"/>
      <c r="BK1083" t="s">
        <v>146</v>
      </c>
      <c r="BL1083">
        <v>7</v>
      </c>
      <c r="BM1083" s="16">
        <v>42178.916666666701</v>
      </c>
      <c r="BO1083" s="16"/>
      <c r="BP1083" t="s">
        <v>147</v>
      </c>
      <c r="BQ1083" t="s">
        <v>147</v>
      </c>
      <c r="BS1083">
        <v>4.7E-2</v>
      </c>
      <c r="BT1083" t="b">
        <v>0</v>
      </c>
      <c r="BV1083">
        <v>4.7E-2</v>
      </c>
      <c r="BW1083">
        <v>2.35E-2</v>
      </c>
      <c r="BX1083" t="s">
        <v>1103</v>
      </c>
      <c r="BY1083" t="s">
        <v>8219</v>
      </c>
      <c r="BZ1083" t="s">
        <v>8220</v>
      </c>
      <c r="CA1083" t="s">
        <v>8268</v>
      </c>
      <c r="CB1083" t="s">
        <v>6448</v>
      </c>
      <c r="CD1083" t="s">
        <v>8228</v>
      </c>
      <c r="CI1083">
        <v>47.9486111111</v>
      </c>
      <c r="CJ1083">
        <v>-102.2152777778</v>
      </c>
      <c r="CN1083" t="s">
        <v>1971</v>
      </c>
      <c r="CO1083" t="s">
        <v>8075</v>
      </c>
      <c r="CV1083" t="s">
        <v>154</v>
      </c>
      <c r="CW1083" t="s">
        <v>8229</v>
      </c>
      <c r="CX1083" t="s">
        <v>3067</v>
      </c>
      <c r="DC1083" s="15"/>
      <c r="DH1083" t="s">
        <v>146</v>
      </c>
    </row>
    <row r="1084" spans="1:112" x14ac:dyDescent="0.25">
      <c r="A1084" t="s">
        <v>8219</v>
      </c>
      <c r="B1084" t="s">
        <v>8220</v>
      </c>
      <c r="C1084" t="s">
        <v>8461</v>
      </c>
      <c r="D1084" t="s">
        <v>124</v>
      </c>
      <c r="E1084" t="s">
        <v>125</v>
      </c>
      <c r="G1084" s="15">
        <v>42178</v>
      </c>
      <c r="H1084" t="s">
        <v>2260</v>
      </c>
      <c r="I1084" t="s">
        <v>128</v>
      </c>
      <c r="J1084" s="15"/>
      <c r="T1084" t="s">
        <v>8222</v>
      </c>
      <c r="V1084" t="s">
        <v>8242</v>
      </c>
      <c r="AA1084" t="s">
        <v>8224</v>
      </c>
      <c r="AB1084" t="s">
        <v>8219</v>
      </c>
      <c r="AC1084" t="s">
        <v>8224</v>
      </c>
      <c r="AD1084" t="s">
        <v>1407</v>
      </c>
      <c r="AE1084" t="s">
        <v>1544</v>
      </c>
      <c r="AF1084" t="s">
        <v>137</v>
      </c>
      <c r="AG1084" t="s">
        <v>6009</v>
      </c>
      <c r="AI1084" t="s">
        <v>139</v>
      </c>
      <c r="AK1084" t="s">
        <v>140</v>
      </c>
      <c r="AM1084" t="s">
        <v>141</v>
      </c>
      <c r="AZ1084" t="s">
        <v>2762</v>
      </c>
      <c r="BA1084" t="s">
        <v>1208</v>
      </c>
      <c r="BB1084" t="s">
        <v>2763</v>
      </c>
      <c r="BC1084" t="s">
        <v>2764</v>
      </c>
      <c r="BD1084" t="s">
        <v>5656</v>
      </c>
      <c r="BE1084" s="15">
        <v>42188</v>
      </c>
      <c r="BG1084" t="s">
        <v>6238</v>
      </c>
      <c r="BH1084">
        <v>4.7E-2</v>
      </c>
      <c r="BI1084" t="s">
        <v>139</v>
      </c>
      <c r="BJ1084" s="15"/>
      <c r="BK1084" t="s">
        <v>146</v>
      </c>
      <c r="BL1084">
        <v>7</v>
      </c>
      <c r="BM1084" s="16">
        <v>42178.986111111102</v>
      </c>
      <c r="BO1084" s="16"/>
      <c r="BP1084" t="s">
        <v>147</v>
      </c>
      <c r="BQ1084" t="s">
        <v>147</v>
      </c>
      <c r="BS1084">
        <v>4.7E-2</v>
      </c>
      <c r="BT1084" t="b">
        <v>0</v>
      </c>
      <c r="BV1084">
        <v>4.7E-2</v>
      </c>
      <c r="BW1084">
        <v>2.35E-2</v>
      </c>
      <c r="BX1084" t="s">
        <v>1103</v>
      </c>
      <c r="BY1084" t="s">
        <v>8219</v>
      </c>
      <c r="BZ1084" t="s">
        <v>8220</v>
      </c>
      <c r="CA1084" t="s">
        <v>8243</v>
      </c>
      <c r="CB1084" t="s">
        <v>8226</v>
      </c>
      <c r="CC1084" t="s">
        <v>8244</v>
      </c>
      <c r="CD1084" t="s">
        <v>8228</v>
      </c>
      <c r="CI1084">
        <v>48.136666666700002</v>
      </c>
      <c r="CJ1084">
        <v>-103.6045</v>
      </c>
      <c r="CN1084" t="s">
        <v>135</v>
      </c>
      <c r="CO1084" t="s">
        <v>153</v>
      </c>
      <c r="CV1084" t="s">
        <v>154</v>
      </c>
      <c r="CW1084" t="s">
        <v>8229</v>
      </c>
      <c r="CX1084" t="s">
        <v>2628</v>
      </c>
      <c r="DC1084" s="15"/>
      <c r="DH1084" t="s">
        <v>146</v>
      </c>
    </row>
    <row r="1085" spans="1:112" x14ac:dyDescent="0.25">
      <c r="A1085" t="s">
        <v>8219</v>
      </c>
      <c r="B1085" t="s">
        <v>8220</v>
      </c>
      <c r="C1085" t="s">
        <v>8462</v>
      </c>
      <c r="D1085" t="s">
        <v>124</v>
      </c>
      <c r="E1085" t="s">
        <v>125</v>
      </c>
      <c r="G1085" s="15">
        <v>42179</v>
      </c>
      <c r="H1085" t="s">
        <v>1022</v>
      </c>
      <c r="I1085" t="s">
        <v>128</v>
      </c>
      <c r="J1085" s="15"/>
      <c r="T1085" t="s">
        <v>281</v>
      </c>
      <c r="V1085" t="s">
        <v>8270</v>
      </c>
      <c r="AA1085" t="s">
        <v>8224</v>
      </c>
      <c r="AB1085" t="s">
        <v>8219</v>
      </c>
      <c r="AC1085" t="s">
        <v>8224</v>
      </c>
      <c r="AD1085" t="s">
        <v>1407</v>
      </c>
      <c r="AE1085" t="s">
        <v>1544</v>
      </c>
      <c r="AF1085" t="s">
        <v>137</v>
      </c>
      <c r="AG1085" t="s">
        <v>6009</v>
      </c>
      <c r="AI1085" t="s">
        <v>139</v>
      </c>
      <c r="AK1085" t="s">
        <v>140</v>
      </c>
      <c r="AM1085" t="s">
        <v>141</v>
      </c>
      <c r="AZ1085" t="s">
        <v>2762</v>
      </c>
      <c r="BA1085" t="s">
        <v>1208</v>
      </c>
      <c r="BB1085" t="s">
        <v>2763</v>
      </c>
      <c r="BC1085" t="s">
        <v>2764</v>
      </c>
      <c r="BD1085" t="s">
        <v>5656</v>
      </c>
      <c r="BE1085" s="15">
        <v>42188</v>
      </c>
      <c r="BG1085" t="s">
        <v>6238</v>
      </c>
      <c r="BH1085">
        <v>4.7E-2</v>
      </c>
      <c r="BI1085" t="s">
        <v>139</v>
      </c>
      <c r="BJ1085" s="15"/>
      <c r="BK1085" t="s">
        <v>146</v>
      </c>
      <c r="BL1085">
        <v>7</v>
      </c>
      <c r="BM1085" s="16">
        <v>42179.6875</v>
      </c>
      <c r="BO1085" s="16"/>
      <c r="BP1085" t="s">
        <v>147</v>
      </c>
      <c r="BQ1085" t="s">
        <v>147</v>
      </c>
      <c r="BS1085">
        <v>4.7E-2</v>
      </c>
      <c r="BT1085" t="b">
        <v>0</v>
      </c>
      <c r="BV1085">
        <v>4.7E-2</v>
      </c>
      <c r="BW1085">
        <v>2.35E-2</v>
      </c>
      <c r="BX1085" t="s">
        <v>1103</v>
      </c>
      <c r="BY1085" t="s">
        <v>8219</v>
      </c>
      <c r="BZ1085" t="s">
        <v>8220</v>
      </c>
      <c r="CA1085" t="s">
        <v>8271</v>
      </c>
      <c r="CB1085" t="s">
        <v>6448</v>
      </c>
      <c r="CD1085" t="s">
        <v>8228</v>
      </c>
      <c r="CI1085">
        <v>47.737222222200003</v>
      </c>
      <c r="CJ1085">
        <v>-102.10722222219999</v>
      </c>
      <c r="CN1085" t="s">
        <v>1971</v>
      </c>
      <c r="CO1085" t="s">
        <v>8075</v>
      </c>
      <c r="CV1085" t="s">
        <v>154</v>
      </c>
      <c r="CW1085" t="s">
        <v>8229</v>
      </c>
      <c r="CX1085" t="s">
        <v>6653</v>
      </c>
      <c r="DC1085" s="15"/>
      <c r="DH1085" t="s">
        <v>146</v>
      </c>
    </row>
    <row r="1086" spans="1:112" x14ac:dyDescent="0.25">
      <c r="A1086" t="s">
        <v>8219</v>
      </c>
      <c r="B1086" t="s">
        <v>8220</v>
      </c>
      <c r="C1086" t="s">
        <v>8463</v>
      </c>
      <c r="D1086" t="s">
        <v>124</v>
      </c>
      <c r="E1086" t="s">
        <v>125</v>
      </c>
      <c r="G1086" s="15">
        <v>42205</v>
      </c>
      <c r="H1086" t="s">
        <v>8464</v>
      </c>
      <c r="I1086" t="s">
        <v>128</v>
      </c>
      <c r="J1086" s="15"/>
      <c r="T1086" t="s">
        <v>8222</v>
      </c>
      <c r="V1086" t="s">
        <v>8223</v>
      </c>
      <c r="AA1086" t="s">
        <v>8224</v>
      </c>
      <c r="AB1086" t="s">
        <v>8219</v>
      </c>
      <c r="AC1086" t="s">
        <v>8224</v>
      </c>
      <c r="AD1086" t="s">
        <v>1407</v>
      </c>
      <c r="AE1086" t="s">
        <v>1544</v>
      </c>
      <c r="AF1086" t="s">
        <v>137</v>
      </c>
      <c r="AG1086" t="s">
        <v>6009</v>
      </c>
      <c r="AI1086" t="s">
        <v>139</v>
      </c>
      <c r="AK1086" t="s">
        <v>140</v>
      </c>
      <c r="AM1086" t="s">
        <v>141</v>
      </c>
      <c r="AZ1086" t="s">
        <v>2762</v>
      </c>
      <c r="BA1086" t="s">
        <v>1208</v>
      </c>
      <c r="BB1086" t="s">
        <v>2763</v>
      </c>
      <c r="BC1086" t="s">
        <v>2764</v>
      </c>
      <c r="BD1086" t="s">
        <v>5656</v>
      </c>
      <c r="BE1086" s="15">
        <v>42215</v>
      </c>
      <c r="BG1086" t="s">
        <v>6238</v>
      </c>
      <c r="BH1086">
        <v>4.7E-2</v>
      </c>
      <c r="BI1086" t="s">
        <v>139</v>
      </c>
      <c r="BJ1086" s="15"/>
      <c r="BK1086" t="s">
        <v>146</v>
      </c>
      <c r="BL1086">
        <v>7</v>
      </c>
      <c r="BM1086" s="16">
        <v>42206.118055555598</v>
      </c>
      <c r="BO1086" s="16"/>
      <c r="BP1086" t="s">
        <v>147</v>
      </c>
      <c r="BQ1086" t="s">
        <v>147</v>
      </c>
      <c r="BS1086">
        <v>4.7E-2</v>
      </c>
      <c r="BT1086" t="b">
        <v>0</v>
      </c>
      <c r="BV1086">
        <v>4.7E-2</v>
      </c>
      <c r="BW1086">
        <v>2.35E-2</v>
      </c>
      <c r="BX1086" t="s">
        <v>1103</v>
      </c>
      <c r="BY1086" t="s">
        <v>8219</v>
      </c>
      <c r="BZ1086" t="s">
        <v>8220</v>
      </c>
      <c r="CA1086" t="s">
        <v>8225</v>
      </c>
      <c r="CB1086" t="s">
        <v>8226</v>
      </c>
      <c r="CC1086" t="s">
        <v>8227</v>
      </c>
      <c r="CD1086" t="s">
        <v>8228</v>
      </c>
      <c r="CI1086">
        <v>47.519777779999998</v>
      </c>
      <c r="CJ1086">
        <v>-101.76122221999999</v>
      </c>
      <c r="CN1086" t="s">
        <v>135</v>
      </c>
      <c r="CO1086" t="s">
        <v>153</v>
      </c>
      <c r="CV1086" t="s">
        <v>154</v>
      </c>
      <c r="CW1086" t="s">
        <v>8229</v>
      </c>
      <c r="CX1086" t="s">
        <v>3121</v>
      </c>
      <c r="DC1086" s="15"/>
      <c r="DH1086" t="s">
        <v>146</v>
      </c>
    </row>
    <row r="1087" spans="1:112" x14ac:dyDescent="0.25">
      <c r="A1087" t="s">
        <v>8219</v>
      </c>
      <c r="B1087" t="s">
        <v>8220</v>
      </c>
      <c r="C1087" t="s">
        <v>8465</v>
      </c>
      <c r="D1087" t="s">
        <v>124</v>
      </c>
      <c r="E1087" t="s">
        <v>125</v>
      </c>
      <c r="G1087" s="15">
        <v>42206</v>
      </c>
      <c r="H1087" t="s">
        <v>8466</v>
      </c>
      <c r="I1087" t="s">
        <v>128</v>
      </c>
      <c r="J1087" s="15"/>
      <c r="T1087" t="s">
        <v>8222</v>
      </c>
      <c r="V1087" t="s">
        <v>8235</v>
      </c>
      <c r="AA1087" t="s">
        <v>8224</v>
      </c>
      <c r="AB1087" t="s">
        <v>8219</v>
      </c>
      <c r="AC1087" t="s">
        <v>8224</v>
      </c>
      <c r="AD1087" t="s">
        <v>1407</v>
      </c>
      <c r="AE1087" t="s">
        <v>1544</v>
      </c>
      <c r="AF1087" t="s">
        <v>137</v>
      </c>
      <c r="AG1087" t="s">
        <v>6009</v>
      </c>
      <c r="AI1087" t="s">
        <v>139</v>
      </c>
      <c r="AK1087" t="s">
        <v>140</v>
      </c>
      <c r="AM1087" t="s">
        <v>141</v>
      </c>
      <c r="AZ1087" t="s">
        <v>2762</v>
      </c>
      <c r="BA1087" t="s">
        <v>1208</v>
      </c>
      <c r="BB1087" t="s">
        <v>2763</v>
      </c>
      <c r="BC1087" t="s">
        <v>2764</v>
      </c>
      <c r="BD1087" t="s">
        <v>5656</v>
      </c>
      <c r="BE1087" s="15">
        <v>42215</v>
      </c>
      <c r="BG1087" t="s">
        <v>6238</v>
      </c>
      <c r="BH1087">
        <v>4.7E-2</v>
      </c>
      <c r="BI1087" t="s">
        <v>139</v>
      </c>
      <c r="BJ1087" s="15"/>
      <c r="BK1087" t="s">
        <v>146</v>
      </c>
      <c r="BL1087">
        <v>7</v>
      </c>
      <c r="BM1087" s="16">
        <v>42206.576388888898</v>
      </c>
      <c r="BO1087" s="16"/>
      <c r="BP1087" t="s">
        <v>147</v>
      </c>
      <c r="BQ1087" t="s">
        <v>147</v>
      </c>
      <c r="BS1087">
        <v>4.7E-2</v>
      </c>
      <c r="BT1087" t="b">
        <v>0</v>
      </c>
      <c r="BV1087">
        <v>4.7E-2</v>
      </c>
      <c r="BW1087">
        <v>2.35E-2</v>
      </c>
      <c r="BX1087" t="s">
        <v>1103</v>
      </c>
      <c r="BY1087" t="s">
        <v>8219</v>
      </c>
      <c r="BZ1087" t="s">
        <v>8220</v>
      </c>
      <c r="CA1087" t="s">
        <v>8236</v>
      </c>
      <c r="CB1087" t="s">
        <v>8226</v>
      </c>
      <c r="CC1087" t="s">
        <v>8237</v>
      </c>
      <c r="CD1087" t="s">
        <v>8228</v>
      </c>
      <c r="CI1087">
        <v>47.507527779999997</v>
      </c>
      <c r="CJ1087">
        <v>-101.42019444</v>
      </c>
      <c r="CN1087" t="s">
        <v>135</v>
      </c>
      <c r="CO1087" t="s">
        <v>153</v>
      </c>
      <c r="CV1087" t="s">
        <v>154</v>
      </c>
      <c r="CW1087" t="s">
        <v>8229</v>
      </c>
      <c r="CX1087" t="s">
        <v>3121</v>
      </c>
      <c r="DC1087" s="15"/>
      <c r="DH1087" t="s">
        <v>146</v>
      </c>
    </row>
    <row r="1088" spans="1:112" x14ac:dyDescent="0.25">
      <c r="A1088" t="s">
        <v>8219</v>
      </c>
      <c r="B1088" t="s">
        <v>8220</v>
      </c>
      <c r="C1088" t="s">
        <v>8467</v>
      </c>
      <c r="D1088" t="s">
        <v>124</v>
      </c>
      <c r="E1088" t="s">
        <v>125</v>
      </c>
      <c r="G1088" s="15">
        <v>42206</v>
      </c>
      <c r="H1088" t="s">
        <v>1629</v>
      </c>
      <c r="I1088" t="s">
        <v>128</v>
      </c>
      <c r="J1088" s="15"/>
      <c r="T1088" t="s">
        <v>8222</v>
      </c>
      <c r="V1088" t="s">
        <v>8231</v>
      </c>
      <c r="AA1088" t="s">
        <v>8224</v>
      </c>
      <c r="AB1088" t="s">
        <v>8219</v>
      </c>
      <c r="AC1088" t="s">
        <v>8224</v>
      </c>
      <c r="AD1088" t="s">
        <v>1407</v>
      </c>
      <c r="AE1088" t="s">
        <v>1544</v>
      </c>
      <c r="AF1088" t="s">
        <v>137</v>
      </c>
      <c r="AG1088" t="s">
        <v>6009</v>
      </c>
      <c r="AI1088" t="s">
        <v>139</v>
      </c>
      <c r="AK1088" t="s">
        <v>140</v>
      </c>
      <c r="AM1088" t="s">
        <v>141</v>
      </c>
      <c r="AZ1088" t="s">
        <v>2762</v>
      </c>
      <c r="BA1088" t="s">
        <v>1208</v>
      </c>
      <c r="BB1088" t="s">
        <v>2763</v>
      </c>
      <c r="BC1088" t="s">
        <v>2764</v>
      </c>
      <c r="BD1088" t="s">
        <v>5656</v>
      </c>
      <c r="BE1088" s="15">
        <v>42215</v>
      </c>
      <c r="BG1088" t="s">
        <v>6238</v>
      </c>
      <c r="BH1088">
        <v>4.7E-2</v>
      </c>
      <c r="BI1088" t="s">
        <v>139</v>
      </c>
      <c r="BJ1088" s="15"/>
      <c r="BK1088" t="s">
        <v>146</v>
      </c>
      <c r="BL1088">
        <v>7</v>
      </c>
      <c r="BM1088" s="16">
        <v>42206.722222222197</v>
      </c>
      <c r="BO1088" s="16"/>
      <c r="BP1088" t="s">
        <v>147</v>
      </c>
      <c r="BQ1088" t="s">
        <v>147</v>
      </c>
      <c r="BS1088">
        <v>4.7E-2</v>
      </c>
      <c r="BT1088" t="b">
        <v>0</v>
      </c>
      <c r="BV1088">
        <v>4.7E-2</v>
      </c>
      <c r="BW1088">
        <v>2.35E-2</v>
      </c>
      <c r="BX1088" t="s">
        <v>1103</v>
      </c>
      <c r="BY1088" t="s">
        <v>8219</v>
      </c>
      <c r="BZ1088" t="s">
        <v>8220</v>
      </c>
      <c r="CA1088" t="s">
        <v>8232</v>
      </c>
      <c r="CB1088" t="s">
        <v>8226</v>
      </c>
      <c r="CC1088" t="s">
        <v>8233</v>
      </c>
      <c r="CD1088" t="s">
        <v>8228</v>
      </c>
      <c r="CI1088">
        <v>47.715555559999999</v>
      </c>
      <c r="CJ1088">
        <v>-102.25813889</v>
      </c>
      <c r="CN1088" t="s">
        <v>135</v>
      </c>
      <c r="CO1088" t="s">
        <v>153</v>
      </c>
      <c r="CV1088" t="s">
        <v>154</v>
      </c>
      <c r="CW1088" t="s">
        <v>8229</v>
      </c>
      <c r="CX1088" t="s">
        <v>6653</v>
      </c>
      <c r="DC1088" s="15"/>
      <c r="DH1088" t="s">
        <v>146</v>
      </c>
    </row>
    <row r="1089" spans="1:112" x14ac:dyDescent="0.25">
      <c r="A1089" t="s">
        <v>8219</v>
      </c>
      <c r="B1089" t="s">
        <v>8220</v>
      </c>
      <c r="C1089" t="s">
        <v>8468</v>
      </c>
      <c r="D1089" t="s">
        <v>124</v>
      </c>
      <c r="E1089" t="s">
        <v>125</v>
      </c>
      <c r="G1089" s="15">
        <v>42206</v>
      </c>
      <c r="H1089" t="s">
        <v>386</v>
      </c>
      <c r="I1089" t="s">
        <v>128</v>
      </c>
      <c r="J1089" s="15"/>
      <c r="T1089" t="s">
        <v>8222</v>
      </c>
      <c r="V1089" t="s">
        <v>8239</v>
      </c>
      <c r="AA1089" t="s">
        <v>8224</v>
      </c>
      <c r="AB1089" t="s">
        <v>8219</v>
      </c>
      <c r="AC1089" t="s">
        <v>8224</v>
      </c>
      <c r="AD1089" t="s">
        <v>1407</v>
      </c>
      <c r="AE1089" t="s">
        <v>1544</v>
      </c>
      <c r="AF1089" t="s">
        <v>137</v>
      </c>
      <c r="AG1089" t="s">
        <v>6009</v>
      </c>
      <c r="AI1089" t="s">
        <v>139</v>
      </c>
      <c r="AK1089" t="s">
        <v>140</v>
      </c>
      <c r="AM1089" t="s">
        <v>141</v>
      </c>
      <c r="AZ1089" t="s">
        <v>2762</v>
      </c>
      <c r="BA1089" t="s">
        <v>1208</v>
      </c>
      <c r="BB1089" t="s">
        <v>2763</v>
      </c>
      <c r="BC1089" t="s">
        <v>2764</v>
      </c>
      <c r="BD1089" t="s">
        <v>5656</v>
      </c>
      <c r="BE1089" s="15">
        <v>42215</v>
      </c>
      <c r="BG1089" t="s">
        <v>6238</v>
      </c>
      <c r="BH1089">
        <v>4.7E-2</v>
      </c>
      <c r="BI1089" t="s">
        <v>139</v>
      </c>
      <c r="BJ1089" s="15"/>
      <c r="BK1089" t="s">
        <v>146</v>
      </c>
      <c r="BL1089">
        <v>7</v>
      </c>
      <c r="BM1089" s="16">
        <v>42206.805555555598</v>
      </c>
      <c r="BO1089" s="16"/>
      <c r="BP1089" t="s">
        <v>147</v>
      </c>
      <c r="BQ1089" t="s">
        <v>147</v>
      </c>
      <c r="BS1089">
        <v>4.7E-2</v>
      </c>
      <c r="BT1089" t="b">
        <v>0</v>
      </c>
      <c r="BV1089">
        <v>4.7E-2</v>
      </c>
      <c r="BW1089">
        <v>2.35E-2</v>
      </c>
      <c r="BX1089" t="s">
        <v>1103</v>
      </c>
      <c r="BY1089" t="s">
        <v>8219</v>
      </c>
      <c r="BZ1089" t="s">
        <v>8220</v>
      </c>
      <c r="CA1089" t="s">
        <v>8240</v>
      </c>
      <c r="CB1089" t="s">
        <v>8226</v>
      </c>
      <c r="CC1089" t="s">
        <v>8233</v>
      </c>
      <c r="CD1089" t="s">
        <v>8228</v>
      </c>
      <c r="CI1089">
        <v>47.977638890000001</v>
      </c>
      <c r="CJ1089">
        <v>-102.56369444000001</v>
      </c>
      <c r="CN1089" t="s">
        <v>135</v>
      </c>
      <c r="CO1089" t="s">
        <v>153</v>
      </c>
      <c r="CV1089" t="s">
        <v>154</v>
      </c>
      <c r="CW1089" t="s">
        <v>8229</v>
      </c>
      <c r="CX1089" t="s">
        <v>3639</v>
      </c>
      <c r="DC1089" s="15"/>
      <c r="DH1089" t="s">
        <v>146</v>
      </c>
    </row>
    <row r="1090" spans="1:112" x14ac:dyDescent="0.25">
      <c r="A1090" t="s">
        <v>8219</v>
      </c>
      <c r="B1090" t="s">
        <v>8220</v>
      </c>
      <c r="C1090" t="s">
        <v>8469</v>
      </c>
      <c r="D1090" t="s">
        <v>124</v>
      </c>
      <c r="E1090" t="s">
        <v>125</v>
      </c>
      <c r="G1090" s="15">
        <v>42206</v>
      </c>
      <c r="H1090" t="s">
        <v>2111</v>
      </c>
      <c r="I1090" t="s">
        <v>128</v>
      </c>
      <c r="J1090" s="15"/>
      <c r="T1090" t="s">
        <v>8222</v>
      </c>
      <c r="V1090" t="s">
        <v>8246</v>
      </c>
      <c r="AA1090" t="s">
        <v>8224</v>
      </c>
      <c r="AB1090" t="s">
        <v>8219</v>
      </c>
      <c r="AC1090" t="s">
        <v>8224</v>
      </c>
      <c r="AD1090" t="s">
        <v>1407</v>
      </c>
      <c r="AE1090" t="s">
        <v>1544</v>
      </c>
      <c r="AF1090" t="s">
        <v>137</v>
      </c>
      <c r="AG1090" t="s">
        <v>6009</v>
      </c>
      <c r="AI1090" t="s">
        <v>139</v>
      </c>
      <c r="AK1090" t="s">
        <v>140</v>
      </c>
      <c r="AM1090" t="s">
        <v>141</v>
      </c>
      <c r="AZ1090" t="s">
        <v>2762</v>
      </c>
      <c r="BA1090" t="s">
        <v>1208</v>
      </c>
      <c r="BB1090" t="s">
        <v>2763</v>
      </c>
      <c r="BC1090" t="s">
        <v>2764</v>
      </c>
      <c r="BD1090" t="s">
        <v>5656</v>
      </c>
      <c r="BE1090" s="15">
        <v>42215</v>
      </c>
      <c r="BG1090" t="s">
        <v>6238</v>
      </c>
      <c r="BH1090">
        <v>4.7E-2</v>
      </c>
      <c r="BI1090" t="s">
        <v>139</v>
      </c>
      <c r="BJ1090" s="15"/>
      <c r="BK1090" t="s">
        <v>146</v>
      </c>
      <c r="BL1090">
        <v>7</v>
      </c>
      <c r="BM1090" s="16">
        <v>42206.972222222197</v>
      </c>
      <c r="BO1090" s="16"/>
      <c r="BP1090" t="s">
        <v>147</v>
      </c>
      <c r="BQ1090" t="s">
        <v>147</v>
      </c>
      <c r="BS1090">
        <v>4.7E-2</v>
      </c>
      <c r="BT1090" t="b">
        <v>0</v>
      </c>
      <c r="BV1090">
        <v>4.7E-2</v>
      </c>
      <c r="BW1090">
        <v>2.35E-2</v>
      </c>
      <c r="BX1090" t="s">
        <v>1103</v>
      </c>
      <c r="BY1090" t="s">
        <v>8219</v>
      </c>
      <c r="BZ1090" t="s">
        <v>8220</v>
      </c>
      <c r="CA1090" t="s">
        <v>8247</v>
      </c>
      <c r="CB1090" t="s">
        <v>8226</v>
      </c>
      <c r="CC1090" t="s">
        <v>8248</v>
      </c>
      <c r="CD1090" t="s">
        <v>8228</v>
      </c>
      <c r="CI1090">
        <v>48.108877999999997</v>
      </c>
      <c r="CJ1090">
        <v>-103.716773</v>
      </c>
      <c r="CN1090" t="s">
        <v>135</v>
      </c>
      <c r="CO1090" t="s">
        <v>153</v>
      </c>
      <c r="CV1090" t="s">
        <v>154</v>
      </c>
      <c r="CW1090" t="s">
        <v>8229</v>
      </c>
      <c r="CX1090" t="s">
        <v>3639</v>
      </c>
      <c r="DC1090" s="15"/>
      <c r="DH1090" t="s">
        <v>146</v>
      </c>
    </row>
    <row r="1091" spans="1:112" x14ac:dyDescent="0.25">
      <c r="A1091" t="s">
        <v>8219</v>
      </c>
      <c r="B1091" t="s">
        <v>8220</v>
      </c>
      <c r="C1091" t="s">
        <v>8470</v>
      </c>
      <c r="D1091" t="s">
        <v>124</v>
      </c>
      <c r="E1091" t="s">
        <v>125</v>
      </c>
      <c r="G1091" s="15">
        <v>42206</v>
      </c>
      <c r="H1091" t="s">
        <v>4055</v>
      </c>
      <c r="I1091" t="s">
        <v>128</v>
      </c>
      <c r="J1091" s="15"/>
      <c r="T1091" t="s">
        <v>8222</v>
      </c>
      <c r="V1091" t="s">
        <v>8242</v>
      </c>
      <c r="AA1091" t="s">
        <v>8224</v>
      </c>
      <c r="AB1091" t="s">
        <v>8219</v>
      </c>
      <c r="AC1091" t="s">
        <v>8224</v>
      </c>
      <c r="AD1091" t="s">
        <v>1407</v>
      </c>
      <c r="AE1091" t="s">
        <v>1544</v>
      </c>
      <c r="AF1091" t="s">
        <v>137</v>
      </c>
      <c r="AG1091" t="s">
        <v>6009</v>
      </c>
      <c r="AI1091" t="s">
        <v>139</v>
      </c>
      <c r="AK1091" t="s">
        <v>140</v>
      </c>
      <c r="AM1091" t="s">
        <v>141</v>
      </c>
      <c r="AZ1091" t="s">
        <v>2762</v>
      </c>
      <c r="BA1091" t="s">
        <v>1208</v>
      </c>
      <c r="BB1091" t="s">
        <v>2763</v>
      </c>
      <c r="BC1091" t="s">
        <v>2764</v>
      </c>
      <c r="BD1091" t="s">
        <v>5656</v>
      </c>
      <c r="BE1091" s="15">
        <v>42215</v>
      </c>
      <c r="BG1091" t="s">
        <v>6238</v>
      </c>
      <c r="BH1091">
        <v>4.7E-2</v>
      </c>
      <c r="BI1091" t="s">
        <v>139</v>
      </c>
      <c r="BJ1091" s="15"/>
      <c r="BK1091" t="s">
        <v>146</v>
      </c>
      <c r="BL1091">
        <v>7</v>
      </c>
      <c r="BM1091" s="16">
        <v>42207.013888888898</v>
      </c>
      <c r="BO1091" s="16"/>
      <c r="BP1091" t="s">
        <v>147</v>
      </c>
      <c r="BQ1091" t="s">
        <v>147</v>
      </c>
      <c r="BS1091">
        <v>4.7E-2</v>
      </c>
      <c r="BT1091" t="b">
        <v>0</v>
      </c>
      <c r="BV1091">
        <v>4.7E-2</v>
      </c>
      <c r="BW1091">
        <v>2.35E-2</v>
      </c>
      <c r="BX1091" t="s">
        <v>1103</v>
      </c>
      <c r="BY1091" t="s">
        <v>8219</v>
      </c>
      <c r="BZ1091" t="s">
        <v>8220</v>
      </c>
      <c r="CA1091" t="s">
        <v>8243</v>
      </c>
      <c r="CB1091" t="s">
        <v>8226</v>
      </c>
      <c r="CC1091" t="s">
        <v>8244</v>
      </c>
      <c r="CD1091" t="s">
        <v>8228</v>
      </c>
      <c r="CI1091">
        <v>48.136666666700002</v>
      </c>
      <c r="CJ1091">
        <v>-103.6045</v>
      </c>
      <c r="CN1091" t="s">
        <v>135</v>
      </c>
      <c r="CO1091" t="s">
        <v>153</v>
      </c>
      <c r="CV1091" t="s">
        <v>154</v>
      </c>
      <c r="CW1091" t="s">
        <v>8229</v>
      </c>
      <c r="CX1091" t="s">
        <v>2628</v>
      </c>
      <c r="DC1091" s="15"/>
      <c r="DH1091" t="s">
        <v>146</v>
      </c>
    </row>
    <row r="1092" spans="1:112" x14ac:dyDescent="0.25">
      <c r="A1092" t="s">
        <v>8219</v>
      </c>
      <c r="B1092" t="s">
        <v>8220</v>
      </c>
      <c r="C1092" t="s">
        <v>8471</v>
      </c>
      <c r="D1092" t="s">
        <v>124</v>
      </c>
      <c r="E1092" t="s">
        <v>125</v>
      </c>
      <c r="G1092" s="15">
        <v>42240</v>
      </c>
      <c r="H1092" t="s">
        <v>573</v>
      </c>
      <c r="I1092" t="s">
        <v>128</v>
      </c>
      <c r="J1092" s="15"/>
      <c r="T1092" t="s">
        <v>281</v>
      </c>
      <c r="V1092" t="s">
        <v>8277</v>
      </c>
      <c r="AA1092" t="s">
        <v>8224</v>
      </c>
      <c r="AB1092" t="s">
        <v>8219</v>
      </c>
      <c r="AC1092" t="s">
        <v>8224</v>
      </c>
      <c r="AD1092" t="s">
        <v>1407</v>
      </c>
      <c r="AE1092" t="s">
        <v>1544</v>
      </c>
      <c r="AF1092" t="s">
        <v>137</v>
      </c>
      <c r="AG1092" t="s">
        <v>6009</v>
      </c>
      <c r="AI1092" t="s">
        <v>139</v>
      </c>
      <c r="AK1092" t="s">
        <v>140</v>
      </c>
      <c r="AM1092" t="s">
        <v>141</v>
      </c>
      <c r="AZ1092" t="s">
        <v>2762</v>
      </c>
      <c r="BA1092" t="s">
        <v>1208</v>
      </c>
      <c r="BB1092" t="s">
        <v>2763</v>
      </c>
      <c r="BC1092" t="s">
        <v>2764</v>
      </c>
      <c r="BD1092" t="s">
        <v>5656</v>
      </c>
      <c r="BE1092" s="15">
        <v>42248</v>
      </c>
      <c r="BG1092" t="s">
        <v>6238</v>
      </c>
      <c r="BH1092">
        <v>4.7E-2</v>
      </c>
      <c r="BI1092" t="s">
        <v>139</v>
      </c>
      <c r="BJ1092" s="15"/>
      <c r="BK1092" t="s">
        <v>146</v>
      </c>
      <c r="BL1092">
        <v>7</v>
      </c>
      <c r="BM1092" s="16">
        <v>42240.826388888898</v>
      </c>
      <c r="BO1092" s="16"/>
      <c r="BP1092" t="s">
        <v>147</v>
      </c>
      <c r="BQ1092" t="s">
        <v>147</v>
      </c>
      <c r="BS1092">
        <v>4.7E-2</v>
      </c>
      <c r="BT1092" t="b">
        <v>0</v>
      </c>
      <c r="BV1092">
        <v>4.7E-2</v>
      </c>
      <c r="BW1092">
        <v>2.35E-2</v>
      </c>
      <c r="BX1092" t="s">
        <v>1103</v>
      </c>
      <c r="BY1092" t="s">
        <v>8219</v>
      </c>
      <c r="BZ1092" t="s">
        <v>8220</v>
      </c>
      <c r="CA1092" t="s">
        <v>8278</v>
      </c>
      <c r="CB1092" t="s">
        <v>6448</v>
      </c>
      <c r="CD1092" t="s">
        <v>8275</v>
      </c>
      <c r="CI1092">
        <v>47.6</v>
      </c>
      <c r="CJ1092">
        <v>-102.51055556</v>
      </c>
      <c r="CN1092" t="s">
        <v>1971</v>
      </c>
      <c r="CO1092" t="s">
        <v>8075</v>
      </c>
      <c r="CV1092" t="s">
        <v>154</v>
      </c>
      <c r="CW1092" t="s">
        <v>8229</v>
      </c>
      <c r="CX1092" t="s">
        <v>167</v>
      </c>
      <c r="DC1092" s="15"/>
      <c r="DH1092" t="s">
        <v>146</v>
      </c>
    </row>
    <row r="1093" spans="1:112" x14ac:dyDescent="0.25">
      <c r="A1093" t="s">
        <v>8219</v>
      </c>
      <c r="B1093" t="s">
        <v>8220</v>
      </c>
      <c r="C1093" t="s">
        <v>8472</v>
      </c>
      <c r="D1093" t="s">
        <v>124</v>
      </c>
      <c r="E1093" t="s">
        <v>125</v>
      </c>
      <c r="G1093" s="15">
        <v>42240</v>
      </c>
      <c r="H1093" t="s">
        <v>1958</v>
      </c>
      <c r="I1093" t="s">
        <v>128</v>
      </c>
      <c r="J1093" s="15"/>
      <c r="T1093" t="s">
        <v>281</v>
      </c>
      <c r="V1093" t="s">
        <v>8273</v>
      </c>
      <c r="AA1093" t="s">
        <v>8224</v>
      </c>
      <c r="AB1093" t="s">
        <v>8219</v>
      </c>
      <c r="AC1093" t="s">
        <v>8224</v>
      </c>
      <c r="AD1093" t="s">
        <v>1407</v>
      </c>
      <c r="AE1093" t="s">
        <v>1544</v>
      </c>
      <c r="AF1093" t="s">
        <v>137</v>
      </c>
      <c r="AG1093" t="s">
        <v>6009</v>
      </c>
      <c r="AI1093" t="s">
        <v>139</v>
      </c>
      <c r="AK1093" t="s">
        <v>140</v>
      </c>
      <c r="AM1093" t="s">
        <v>141</v>
      </c>
      <c r="AZ1093" t="s">
        <v>2762</v>
      </c>
      <c r="BA1093" t="s">
        <v>1208</v>
      </c>
      <c r="BB1093" t="s">
        <v>2763</v>
      </c>
      <c r="BC1093" t="s">
        <v>2764</v>
      </c>
      <c r="BD1093" t="s">
        <v>5656</v>
      </c>
      <c r="BE1093" s="15">
        <v>42248</v>
      </c>
      <c r="BG1093" t="s">
        <v>6238</v>
      </c>
      <c r="BH1093">
        <v>4.7E-2</v>
      </c>
      <c r="BI1093" t="s">
        <v>139</v>
      </c>
      <c r="BJ1093" s="15"/>
      <c r="BK1093" t="s">
        <v>146</v>
      </c>
      <c r="BL1093">
        <v>7</v>
      </c>
      <c r="BM1093" s="16">
        <v>42240.902777777803</v>
      </c>
      <c r="BO1093" s="16"/>
      <c r="BP1093" t="s">
        <v>147</v>
      </c>
      <c r="BQ1093" t="s">
        <v>147</v>
      </c>
      <c r="BS1093">
        <v>4.7E-2</v>
      </c>
      <c r="BT1093" t="b">
        <v>0</v>
      </c>
      <c r="BV1093">
        <v>4.7E-2</v>
      </c>
      <c r="BW1093">
        <v>2.35E-2</v>
      </c>
      <c r="BX1093" t="s">
        <v>1103</v>
      </c>
      <c r="BY1093" t="s">
        <v>8219</v>
      </c>
      <c r="BZ1093" t="s">
        <v>8220</v>
      </c>
      <c r="CA1093" t="s">
        <v>8274</v>
      </c>
      <c r="CB1093" t="s">
        <v>6448</v>
      </c>
      <c r="CD1093" t="s">
        <v>8275</v>
      </c>
      <c r="CI1093">
        <v>47.640833333300002</v>
      </c>
      <c r="CJ1093">
        <v>-102.51111111110001</v>
      </c>
      <c r="CN1093" t="s">
        <v>1971</v>
      </c>
      <c r="CO1093" t="s">
        <v>8075</v>
      </c>
      <c r="CV1093" t="s">
        <v>154</v>
      </c>
      <c r="CW1093" t="s">
        <v>8229</v>
      </c>
      <c r="CX1093" t="s">
        <v>167</v>
      </c>
      <c r="DC1093" s="15"/>
      <c r="DH1093" t="s">
        <v>146</v>
      </c>
    </row>
    <row r="1094" spans="1:112" x14ac:dyDescent="0.25">
      <c r="A1094" t="s">
        <v>8219</v>
      </c>
      <c r="B1094" t="s">
        <v>8220</v>
      </c>
      <c r="C1094" t="s">
        <v>8473</v>
      </c>
      <c r="D1094" t="s">
        <v>124</v>
      </c>
      <c r="E1094" t="s">
        <v>125</v>
      </c>
      <c r="G1094" s="15">
        <v>42240</v>
      </c>
      <c r="H1094" t="s">
        <v>8474</v>
      </c>
      <c r="I1094" t="s">
        <v>128</v>
      </c>
      <c r="J1094" s="15"/>
      <c r="T1094" t="s">
        <v>8222</v>
      </c>
      <c r="V1094" t="s">
        <v>8223</v>
      </c>
      <c r="AA1094" t="s">
        <v>8224</v>
      </c>
      <c r="AB1094" t="s">
        <v>8219</v>
      </c>
      <c r="AC1094" t="s">
        <v>8224</v>
      </c>
      <c r="AD1094" t="s">
        <v>1407</v>
      </c>
      <c r="AE1094" t="s">
        <v>1544</v>
      </c>
      <c r="AF1094" t="s">
        <v>137</v>
      </c>
      <c r="AG1094" t="s">
        <v>6009</v>
      </c>
      <c r="AI1094" t="s">
        <v>139</v>
      </c>
      <c r="AK1094" t="s">
        <v>140</v>
      </c>
      <c r="AM1094" t="s">
        <v>141</v>
      </c>
      <c r="AZ1094" t="s">
        <v>2762</v>
      </c>
      <c r="BA1094" t="s">
        <v>1208</v>
      </c>
      <c r="BB1094" t="s">
        <v>2763</v>
      </c>
      <c r="BC1094" t="s">
        <v>2764</v>
      </c>
      <c r="BD1094" t="s">
        <v>5656</v>
      </c>
      <c r="BE1094" s="15">
        <v>42248</v>
      </c>
      <c r="BG1094" t="s">
        <v>6238</v>
      </c>
      <c r="BH1094">
        <v>4.7E-2</v>
      </c>
      <c r="BI1094" t="s">
        <v>139</v>
      </c>
      <c r="BJ1094" s="15"/>
      <c r="BK1094" t="s">
        <v>146</v>
      </c>
      <c r="BL1094">
        <v>7</v>
      </c>
      <c r="BM1094" s="16">
        <v>42241.09375</v>
      </c>
      <c r="BO1094" s="16"/>
      <c r="BP1094" t="s">
        <v>147</v>
      </c>
      <c r="BQ1094" t="s">
        <v>147</v>
      </c>
      <c r="BS1094">
        <v>4.7E-2</v>
      </c>
      <c r="BT1094" t="b">
        <v>0</v>
      </c>
      <c r="BV1094">
        <v>4.7E-2</v>
      </c>
      <c r="BW1094">
        <v>2.35E-2</v>
      </c>
      <c r="BX1094" t="s">
        <v>1103</v>
      </c>
      <c r="BY1094" t="s">
        <v>8219</v>
      </c>
      <c r="BZ1094" t="s">
        <v>8220</v>
      </c>
      <c r="CA1094" t="s">
        <v>8225</v>
      </c>
      <c r="CB1094" t="s">
        <v>8226</v>
      </c>
      <c r="CC1094" t="s">
        <v>8227</v>
      </c>
      <c r="CD1094" t="s">
        <v>8228</v>
      </c>
      <c r="CI1094">
        <v>47.519777779999998</v>
      </c>
      <c r="CJ1094">
        <v>-101.76122221999999</v>
      </c>
      <c r="CN1094" t="s">
        <v>135</v>
      </c>
      <c r="CO1094" t="s">
        <v>153</v>
      </c>
      <c r="CV1094" t="s">
        <v>154</v>
      </c>
      <c r="CW1094" t="s">
        <v>8229</v>
      </c>
      <c r="CX1094" t="s">
        <v>3121</v>
      </c>
      <c r="DC1094" s="15"/>
      <c r="DH1094" t="s">
        <v>146</v>
      </c>
    </row>
    <row r="1095" spans="1:112" x14ac:dyDescent="0.25">
      <c r="A1095" t="s">
        <v>8219</v>
      </c>
      <c r="B1095" t="s">
        <v>8220</v>
      </c>
      <c r="C1095" t="s">
        <v>8475</v>
      </c>
      <c r="D1095" t="s">
        <v>124</v>
      </c>
      <c r="E1095" t="s">
        <v>125</v>
      </c>
      <c r="G1095" s="15">
        <v>42241</v>
      </c>
      <c r="H1095" t="s">
        <v>7418</v>
      </c>
      <c r="I1095" t="s">
        <v>128</v>
      </c>
      <c r="J1095" s="15"/>
      <c r="T1095" t="s">
        <v>8222</v>
      </c>
      <c r="V1095" t="s">
        <v>8235</v>
      </c>
      <c r="AA1095" t="s">
        <v>8224</v>
      </c>
      <c r="AB1095" t="s">
        <v>8219</v>
      </c>
      <c r="AC1095" t="s">
        <v>8224</v>
      </c>
      <c r="AD1095" t="s">
        <v>1407</v>
      </c>
      <c r="AE1095" t="s">
        <v>1544</v>
      </c>
      <c r="AF1095" t="s">
        <v>137</v>
      </c>
      <c r="AG1095" t="s">
        <v>6009</v>
      </c>
      <c r="AI1095" t="s">
        <v>139</v>
      </c>
      <c r="AK1095" t="s">
        <v>140</v>
      </c>
      <c r="AM1095" t="s">
        <v>141</v>
      </c>
      <c r="AZ1095" t="s">
        <v>2762</v>
      </c>
      <c r="BA1095" t="s">
        <v>1208</v>
      </c>
      <c r="BB1095" t="s">
        <v>2763</v>
      </c>
      <c r="BC1095" t="s">
        <v>2764</v>
      </c>
      <c r="BD1095" t="s">
        <v>5656</v>
      </c>
      <c r="BE1095" s="15">
        <v>42248</v>
      </c>
      <c r="BG1095" t="s">
        <v>6238</v>
      </c>
      <c r="BH1095">
        <v>4.7E-2</v>
      </c>
      <c r="BI1095" t="s">
        <v>139</v>
      </c>
      <c r="BJ1095" s="15"/>
      <c r="BK1095" t="s">
        <v>146</v>
      </c>
      <c r="BL1095">
        <v>7</v>
      </c>
      <c r="BM1095" s="16">
        <v>42241.597222222197</v>
      </c>
      <c r="BO1095" s="16"/>
      <c r="BP1095" t="s">
        <v>147</v>
      </c>
      <c r="BQ1095" t="s">
        <v>147</v>
      </c>
      <c r="BS1095">
        <v>4.7E-2</v>
      </c>
      <c r="BT1095" t="b">
        <v>0</v>
      </c>
      <c r="BV1095">
        <v>4.7E-2</v>
      </c>
      <c r="BW1095">
        <v>2.35E-2</v>
      </c>
      <c r="BX1095" t="s">
        <v>1103</v>
      </c>
      <c r="BY1095" t="s">
        <v>8219</v>
      </c>
      <c r="BZ1095" t="s">
        <v>8220</v>
      </c>
      <c r="CA1095" t="s">
        <v>8236</v>
      </c>
      <c r="CB1095" t="s">
        <v>8226</v>
      </c>
      <c r="CC1095" t="s">
        <v>8237</v>
      </c>
      <c r="CD1095" t="s">
        <v>8228</v>
      </c>
      <c r="CI1095">
        <v>47.507527779999997</v>
      </c>
      <c r="CJ1095">
        <v>-101.42019444</v>
      </c>
      <c r="CN1095" t="s">
        <v>135</v>
      </c>
      <c r="CO1095" t="s">
        <v>153</v>
      </c>
      <c r="CV1095" t="s">
        <v>154</v>
      </c>
      <c r="CW1095" t="s">
        <v>8229</v>
      </c>
      <c r="CX1095" t="s">
        <v>3121</v>
      </c>
      <c r="DC1095" s="15"/>
      <c r="DH1095" t="s">
        <v>146</v>
      </c>
    </row>
    <row r="1096" spans="1:112" x14ac:dyDescent="0.25">
      <c r="A1096" t="s">
        <v>8219</v>
      </c>
      <c r="B1096" t="s">
        <v>8220</v>
      </c>
      <c r="C1096" t="s">
        <v>8476</v>
      </c>
      <c r="D1096" t="s">
        <v>124</v>
      </c>
      <c r="E1096" t="s">
        <v>125</v>
      </c>
      <c r="G1096" s="15">
        <v>42241</v>
      </c>
      <c r="H1096" t="s">
        <v>1261</v>
      </c>
      <c r="I1096" t="s">
        <v>128</v>
      </c>
      <c r="J1096" s="15"/>
      <c r="T1096" t="s">
        <v>281</v>
      </c>
      <c r="V1096" t="s">
        <v>8264</v>
      </c>
      <c r="AA1096" t="s">
        <v>8224</v>
      </c>
      <c r="AB1096" t="s">
        <v>8219</v>
      </c>
      <c r="AC1096" t="s">
        <v>8224</v>
      </c>
      <c r="AD1096" t="s">
        <v>1407</v>
      </c>
      <c r="AE1096" t="s">
        <v>1544</v>
      </c>
      <c r="AF1096" t="s">
        <v>137</v>
      </c>
      <c r="AG1096" t="s">
        <v>6009</v>
      </c>
      <c r="AI1096" t="s">
        <v>139</v>
      </c>
      <c r="AK1096" t="s">
        <v>140</v>
      </c>
      <c r="AM1096" t="s">
        <v>141</v>
      </c>
      <c r="AZ1096" t="s">
        <v>2762</v>
      </c>
      <c r="BA1096" t="s">
        <v>1208</v>
      </c>
      <c r="BB1096" t="s">
        <v>2763</v>
      </c>
      <c r="BC1096" t="s">
        <v>2764</v>
      </c>
      <c r="BD1096" t="s">
        <v>5656</v>
      </c>
      <c r="BE1096" s="15">
        <v>42248</v>
      </c>
      <c r="BG1096" t="s">
        <v>6238</v>
      </c>
      <c r="BH1096">
        <v>4.7E-2</v>
      </c>
      <c r="BI1096" t="s">
        <v>139</v>
      </c>
      <c r="BJ1096" s="15"/>
      <c r="BK1096" t="s">
        <v>146</v>
      </c>
      <c r="BL1096">
        <v>7</v>
      </c>
      <c r="BM1096" s="16">
        <v>42241.645833333299</v>
      </c>
      <c r="BO1096" s="16"/>
      <c r="BP1096" t="s">
        <v>147</v>
      </c>
      <c r="BQ1096" t="s">
        <v>147</v>
      </c>
      <c r="BS1096">
        <v>4.7E-2</v>
      </c>
      <c r="BT1096" t="b">
        <v>0</v>
      </c>
      <c r="BV1096">
        <v>4.7E-2</v>
      </c>
      <c r="BW1096">
        <v>2.35E-2</v>
      </c>
      <c r="BX1096" t="s">
        <v>1103</v>
      </c>
      <c r="BY1096" t="s">
        <v>8219</v>
      </c>
      <c r="BZ1096" t="s">
        <v>8220</v>
      </c>
      <c r="CA1096" t="s">
        <v>8265</v>
      </c>
      <c r="CB1096" t="s">
        <v>6448</v>
      </c>
      <c r="CD1096" t="s">
        <v>8228</v>
      </c>
      <c r="CI1096">
        <v>47.787222219999997</v>
      </c>
      <c r="CJ1096">
        <v>-102.768056</v>
      </c>
      <c r="CN1096" t="s">
        <v>1971</v>
      </c>
      <c r="CO1096" t="s">
        <v>8075</v>
      </c>
      <c r="CV1096" t="s">
        <v>154</v>
      </c>
      <c r="CW1096" t="s">
        <v>8229</v>
      </c>
      <c r="CX1096" t="s">
        <v>3639</v>
      </c>
      <c r="DC1096" s="15"/>
      <c r="DH1096" t="s">
        <v>146</v>
      </c>
    </row>
    <row r="1097" spans="1:112" x14ac:dyDescent="0.25">
      <c r="A1097" t="s">
        <v>8219</v>
      </c>
      <c r="B1097" t="s">
        <v>8220</v>
      </c>
      <c r="C1097" t="s">
        <v>8477</v>
      </c>
      <c r="D1097" t="s">
        <v>124</v>
      </c>
      <c r="E1097" t="s">
        <v>125</v>
      </c>
      <c r="G1097" s="15">
        <v>42241</v>
      </c>
      <c r="H1097" t="s">
        <v>1629</v>
      </c>
      <c r="I1097" t="s">
        <v>128</v>
      </c>
      <c r="J1097" s="15"/>
      <c r="T1097" t="s">
        <v>8222</v>
      </c>
      <c r="V1097" t="s">
        <v>8231</v>
      </c>
      <c r="AA1097" t="s">
        <v>8224</v>
      </c>
      <c r="AB1097" t="s">
        <v>8219</v>
      </c>
      <c r="AC1097" t="s">
        <v>8224</v>
      </c>
      <c r="AD1097" t="s">
        <v>1407</v>
      </c>
      <c r="AE1097" t="s">
        <v>1544</v>
      </c>
      <c r="AF1097" t="s">
        <v>137</v>
      </c>
      <c r="AG1097" t="s">
        <v>6009</v>
      </c>
      <c r="AI1097" t="s">
        <v>139</v>
      </c>
      <c r="AK1097" t="s">
        <v>140</v>
      </c>
      <c r="AM1097" t="s">
        <v>141</v>
      </c>
      <c r="AZ1097" t="s">
        <v>2762</v>
      </c>
      <c r="BA1097" t="s">
        <v>1208</v>
      </c>
      <c r="BB1097" t="s">
        <v>2763</v>
      </c>
      <c r="BC1097" t="s">
        <v>2764</v>
      </c>
      <c r="BD1097" t="s">
        <v>5656</v>
      </c>
      <c r="BE1097" s="15">
        <v>42248</v>
      </c>
      <c r="BG1097" t="s">
        <v>6238</v>
      </c>
      <c r="BH1097">
        <v>4.7E-2</v>
      </c>
      <c r="BI1097" t="s">
        <v>139</v>
      </c>
      <c r="BJ1097" s="15"/>
      <c r="BK1097" t="s">
        <v>146</v>
      </c>
      <c r="BL1097">
        <v>7</v>
      </c>
      <c r="BM1097" s="16">
        <v>42241.722222222197</v>
      </c>
      <c r="BO1097" s="16"/>
      <c r="BP1097" t="s">
        <v>147</v>
      </c>
      <c r="BQ1097" t="s">
        <v>147</v>
      </c>
      <c r="BS1097">
        <v>4.7E-2</v>
      </c>
      <c r="BT1097" t="b">
        <v>0</v>
      </c>
      <c r="BV1097">
        <v>4.7E-2</v>
      </c>
      <c r="BW1097">
        <v>2.35E-2</v>
      </c>
      <c r="BX1097" t="s">
        <v>1103</v>
      </c>
      <c r="BY1097" t="s">
        <v>8219</v>
      </c>
      <c r="BZ1097" t="s">
        <v>8220</v>
      </c>
      <c r="CA1097" t="s">
        <v>8232</v>
      </c>
      <c r="CB1097" t="s">
        <v>8226</v>
      </c>
      <c r="CC1097" t="s">
        <v>8233</v>
      </c>
      <c r="CD1097" t="s">
        <v>8228</v>
      </c>
      <c r="CI1097">
        <v>47.715555559999999</v>
      </c>
      <c r="CJ1097">
        <v>-102.25813889</v>
      </c>
      <c r="CN1097" t="s">
        <v>135</v>
      </c>
      <c r="CO1097" t="s">
        <v>153</v>
      </c>
      <c r="CV1097" t="s">
        <v>154</v>
      </c>
      <c r="CW1097" t="s">
        <v>8229</v>
      </c>
      <c r="CX1097" t="s">
        <v>6653</v>
      </c>
      <c r="DC1097" s="15"/>
      <c r="DH1097" t="s">
        <v>146</v>
      </c>
    </row>
    <row r="1098" spans="1:112" x14ac:dyDescent="0.25">
      <c r="A1098" t="s">
        <v>8219</v>
      </c>
      <c r="B1098" t="s">
        <v>8220</v>
      </c>
      <c r="C1098" t="s">
        <v>8478</v>
      </c>
      <c r="D1098" t="s">
        <v>124</v>
      </c>
      <c r="E1098" t="s">
        <v>125</v>
      </c>
      <c r="G1098" s="15">
        <v>42241</v>
      </c>
      <c r="H1098" t="s">
        <v>1325</v>
      </c>
      <c r="I1098" t="s">
        <v>128</v>
      </c>
      <c r="J1098" s="15"/>
      <c r="T1098" t="s">
        <v>281</v>
      </c>
      <c r="V1098" t="s">
        <v>8261</v>
      </c>
      <c r="AA1098" t="s">
        <v>8224</v>
      </c>
      <c r="AB1098" t="s">
        <v>8219</v>
      </c>
      <c r="AC1098" t="s">
        <v>8224</v>
      </c>
      <c r="AD1098" t="s">
        <v>1407</v>
      </c>
      <c r="AE1098" t="s">
        <v>1544</v>
      </c>
      <c r="AF1098" t="s">
        <v>137</v>
      </c>
      <c r="AG1098" t="s">
        <v>6009</v>
      </c>
      <c r="AI1098" t="s">
        <v>139</v>
      </c>
      <c r="AK1098" t="s">
        <v>140</v>
      </c>
      <c r="AM1098" t="s">
        <v>141</v>
      </c>
      <c r="AZ1098" t="s">
        <v>2762</v>
      </c>
      <c r="BA1098" t="s">
        <v>1208</v>
      </c>
      <c r="BB1098" t="s">
        <v>2763</v>
      </c>
      <c r="BC1098" t="s">
        <v>2764</v>
      </c>
      <c r="BD1098" t="s">
        <v>5656</v>
      </c>
      <c r="BE1098" s="15">
        <v>42248</v>
      </c>
      <c r="BG1098" t="s">
        <v>6238</v>
      </c>
      <c r="BH1098">
        <v>4.7E-2</v>
      </c>
      <c r="BI1098" t="s">
        <v>139</v>
      </c>
      <c r="BJ1098" s="15"/>
      <c r="BK1098" t="s">
        <v>146</v>
      </c>
      <c r="BL1098">
        <v>7</v>
      </c>
      <c r="BM1098" s="16">
        <v>42241.770833333299</v>
      </c>
      <c r="BO1098" s="16"/>
      <c r="BP1098" t="s">
        <v>147</v>
      </c>
      <c r="BQ1098" t="s">
        <v>147</v>
      </c>
      <c r="BS1098">
        <v>4.7E-2</v>
      </c>
      <c r="BT1098" t="b">
        <v>0</v>
      </c>
      <c r="BV1098">
        <v>4.7E-2</v>
      </c>
      <c r="BW1098">
        <v>2.35E-2</v>
      </c>
      <c r="BX1098" t="s">
        <v>1103</v>
      </c>
      <c r="BY1098" t="s">
        <v>8219</v>
      </c>
      <c r="BZ1098" t="s">
        <v>8220</v>
      </c>
      <c r="CA1098" t="s">
        <v>8262</v>
      </c>
      <c r="CB1098" t="s">
        <v>6448</v>
      </c>
      <c r="CD1098" t="s">
        <v>8228</v>
      </c>
      <c r="CI1098">
        <v>48.053055559999997</v>
      </c>
      <c r="CJ1098">
        <v>-102.13611111</v>
      </c>
      <c r="CN1098" t="s">
        <v>1971</v>
      </c>
      <c r="CO1098" t="s">
        <v>8075</v>
      </c>
      <c r="CV1098" t="s">
        <v>154</v>
      </c>
      <c r="CW1098" t="s">
        <v>8229</v>
      </c>
      <c r="CX1098" t="s">
        <v>3067</v>
      </c>
      <c r="DC1098" s="15"/>
      <c r="DH1098" t="s">
        <v>146</v>
      </c>
    </row>
    <row r="1099" spans="1:112" x14ac:dyDescent="0.25">
      <c r="A1099" t="s">
        <v>8219</v>
      </c>
      <c r="B1099" t="s">
        <v>8220</v>
      </c>
      <c r="C1099" t="s">
        <v>8479</v>
      </c>
      <c r="D1099" t="s">
        <v>124</v>
      </c>
      <c r="E1099" t="s">
        <v>125</v>
      </c>
      <c r="G1099" s="15">
        <v>42241</v>
      </c>
      <c r="H1099" t="s">
        <v>529</v>
      </c>
      <c r="I1099" t="s">
        <v>128</v>
      </c>
      <c r="J1099" s="15"/>
      <c r="T1099" t="s">
        <v>8222</v>
      </c>
      <c r="V1099" t="s">
        <v>8239</v>
      </c>
      <c r="AA1099" t="s">
        <v>8224</v>
      </c>
      <c r="AB1099" t="s">
        <v>8219</v>
      </c>
      <c r="AC1099" t="s">
        <v>8224</v>
      </c>
      <c r="AD1099" t="s">
        <v>1407</v>
      </c>
      <c r="AE1099" t="s">
        <v>1544</v>
      </c>
      <c r="AF1099" t="s">
        <v>137</v>
      </c>
      <c r="AG1099" t="s">
        <v>6009</v>
      </c>
      <c r="AI1099" t="s">
        <v>139</v>
      </c>
      <c r="AK1099" t="s">
        <v>140</v>
      </c>
      <c r="AM1099" t="s">
        <v>141</v>
      </c>
      <c r="AZ1099" t="s">
        <v>2762</v>
      </c>
      <c r="BA1099" t="s">
        <v>1208</v>
      </c>
      <c r="BB1099" t="s">
        <v>2763</v>
      </c>
      <c r="BC1099" t="s">
        <v>2764</v>
      </c>
      <c r="BD1099" t="s">
        <v>5656</v>
      </c>
      <c r="BE1099" s="15">
        <v>42248</v>
      </c>
      <c r="BG1099" t="s">
        <v>6238</v>
      </c>
      <c r="BH1099">
        <v>4.7E-2</v>
      </c>
      <c r="BI1099" t="s">
        <v>139</v>
      </c>
      <c r="BJ1099" s="15"/>
      <c r="BK1099" t="s">
        <v>146</v>
      </c>
      <c r="BL1099">
        <v>7</v>
      </c>
      <c r="BM1099" s="16">
        <v>42241.822916666701</v>
      </c>
      <c r="BO1099" s="16"/>
      <c r="BP1099" t="s">
        <v>147</v>
      </c>
      <c r="BQ1099" t="s">
        <v>147</v>
      </c>
      <c r="BS1099">
        <v>4.7E-2</v>
      </c>
      <c r="BT1099" t="b">
        <v>0</v>
      </c>
      <c r="BV1099">
        <v>4.7E-2</v>
      </c>
      <c r="BW1099">
        <v>2.35E-2</v>
      </c>
      <c r="BX1099" t="s">
        <v>1103</v>
      </c>
      <c r="BY1099" t="s">
        <v>8219</v>
      </c>
      <c r="BZ1099" t="s">
        <v>8220</v>
      </c>
      <c r="CA1099" t="s">
        <v>8240</v>
      </c>
      <c r="CB1099" t="s">
        <v>8226</v>
      </c>
      <c r="CC1099" t="s">
        <v>8233</v>
      </c>
      <c r="CD1099" t="s">
        <v>8228</v>
      </c>
      <c r="CI1099">
        <v>47.977638890000001</v>
      </c>
      <c r="CJ1099">
        <v>-102.56369444000001</v>
      </c>
      <c r="CN1099" t="s">
        <v>135</v>
      </c>
      <c r="CO1099" t="s">
        <v>153</v>
      </c>
      <c r="CV1099" t="s">
        <v>154</v>
      </c>
      <c r="CW1099" t="s">
        <v>8229</v>
      </c>
      <c r="CX1099" t="s">
        <v>3639</v>
      </c>
      <c r="DC1099" s="15"/>
      <c r="DH1099" t="s">
        <v>146</v>
      </c>
    </row>
    <row r="1100" spans="1:112" x14ac:dyDescent="0.25">
      <c r="A1100" t="s">
        <v>8219</v>
      </c>
      <c r="B1100" t="s">
        <v>8220</v>
      </c>
      <c r="C1100" t="s">
        <v>8480</v>
      </c>
      <c r="D1100" t="s">
        <v>124</v>
      </c>
      <c r="E1100" t="s">
        <v>125</v>
      </c>
      <c r="G1100" s="15">
        <v>42241</v>
      </c>
      <c r="H1100" t="s">
        <v>1539</v>
      </c>
      <c r="I1100" t="s">
        <v>128</v>
      </c>
      <c r="J1100" s="15"/>
      <c r="T1100" t="s">
        <v>281</v>
      </c>
      <c r="V1100" t="s">
        <v>8267</v>
      </c>
      <c r="AA1100" t="s">
        <v>8224</v>
      </c>
      <c r="AB1100" t="s">
        <v>8219</v>
      </c>
      <c r="AC1100" t="s">
        <v>8224</v>
      </c>
      <c r="AD1100" t="s">
        <v>1407</v>
      </c>
      <c r="AE1100" t="s">
        <v>1544</v>
      </c>
      <c r="AF1100" t="s">
        <v>137</v>
      </c>
      <c r="AG1100" t="s">
        <v>6009</v>
      </c>
      <c r="AI1100" t="s">
        <v>139</v>
      </c>
      <c r="AK1100" t="s">
        <v>140</v>
      </c>
      <c r="AM1100" t="s">
        <v>141</v>
      </c>
      <c r="AZ1100" t="s">
        <v>2762</v>
      </c>
      <c r="BA1100" t="s">
        <v>1208</v>
      </c>
      <c r="BB1100" t="s">
        <v>2763</v>
      </c>
      <c r="BC1100" t="s">
        <v>2764</v>
      </c>
      <c r="BD1100" t="s">
        <v>5656</v>
      </c>
      <c r="BE1100" s="15">
        <v>42248</v>
      </c>
      <c r="BG1100" t="s">
        <v>6238</v>
      </c>
      <c r="BH1100">
        <v>4.7E-2</v>
      </c>
      <c r="BI1100" t="s">
        <v>139</v>
      </c>
      <c r="BJ1100" s="15"/>
      <c r="BK1100" t="s">
        <v>146</v>
      </c>
      <c r="BL1100">
        <v>7</v>
      </c>
      <c r="BM1100" s="16">
        <v>42241.875</v>
      </c>
      <c r="BO1100" s="16"/>
      <c r="BP1100" t="s">
        <v>147</v>
      </c>
      <c r="BQ1100" t="s">
        <v>147</v>
      </c>
      <c r="BS1100">
        <v>4.7E-2</v>
      </c>
      <c r="BT1100" t="b">
        <v>0</v>
      </c>
      <c r="BV1100">
        <v>4.7E-2</v>
      </c>
      <c r="BW1100">
        <v>2.35E-2</v>
      </c>
      <c r="BX1100" t="s">
        <v>1103</v>
      </c>
      <c r="BY1100" t="s">
        <v>8219</v>
      </c>
      <c r="BZ1100" t="s">
        <v>8220</v>
      </c>
      <c r="CA1100" t="s">
        <v>8268</v>
      </c>
      <c r="CB1100" t="s">
        <v>6448</v>
      </c>
      <c r="CD1100" t="s">
        <v>8228</v>
      </c>
      <c r="CI1100">
        <v>47.9486111111</v>
      </c>
      <c r="CJ1100">
        <v>-102.2152777778</v>
      </c>
      <c r="CN1100" t="s">
        <v>1971</v>
      </c>
      <c r="CO1100" t="s">
        <v>8075</v>
      </c>
      <c r="CV1100" t="s">
        <v>154</v>
      </c>
      <c r="CW1100" t="s">
        <v>8229</v>
      </c>
      <c r="CX1100" t="s">
        <v>3067</v>
      </c>
      <c r="DC1100" s="15"/>
      <c r="DH1100" t="s">
        <v>146</v>
      </c>
    </row>
    <row r="1101" spans="1:112" x14ac:dyDescent="0.25">
      <c r="A1101" t="s">
        <v>8219</v>
      </c>
      <c r="B1101" t="s">
        <v>8220</v>
      </c>
      <c r="C1101" t="s">
        <v>8481</v>
      </c>
      <c r="D1101" t="s">
        <v>124</v>
      </c>
      <c r="E1101" t="s">
        <v>125</v>
      </c>
      <c r="G1101" s="15">
        <v>42241</v>
      </c>
      <c r="H1101" t="s">
        <v>2323</v>
      </c>
      <c r="I1101" t="s">
        <v>128</v>
      </c>
      <c r="J1101" s="15"/>
      <c r="T1101" t="s">
        <v>8222</v>
      </c>
      <c r="V1101" t="s">
        <v>8246</v>
      </c>
      <c r="AA1101" t="s">
        <v>8224</v>
      </c>
      <c r="AB1101" t="s">
        <v>8219</v>
      </c>
      <c r="AC1101" t="s">
        <v>8224</v>
      </c>
      <c r="AD1101" t="s">
        <v>1407</v>
      </c>
      <c r="AE1101" t="s">
        <v>1544</v>
      </c>
      <c r="AF1101" t="s">
        <v>137</v>
      </c>
      <c r="AG1101" t="s">
        <v>6009</v>
      </c>
      <c r="AI1101" t="s">
        <v>139</v>
      </c>
      <c r="AK1101" t="s">
        <v>140</v>
      </c>
      <c r="AM1101" t="s">
        <v>141</v>
      </c>
      <c r="AZ1101" t="s">
        <v>2762</v>
      </c>
      <c r="BA1101" t="s">
        <v>1208</v>
      </c>
      <c r="BB1101" t="s">
        <v>2763</v>
      </c>
      <c r="BC1101" t="s">
        <v>2764</v>
      </c>
      <c r="BD1101" t="s">
        <v>5656</v>
      </c>
      <c r="BE1101" s="15">
        <v>42248</v>
      </c>
      <c r="BG1101" t="s">
        <v>6238</v>
      </c>
      <c r="BH1101">
        <v>4.7E-2</v>
      </c>
      <c r="BI1101" t="s">
        <v>139</v>
      </c>
      <c r="BJ1101" s="15"/>
      <c r="BK1101" t="s">
        <v>146</v>
      </c>
      <c r="BL1101">
        <v>7</v>
      </c>
      <c r="BM1101" s="16">
        <v>42241.96875</v>
      </c>
      <c r="BO1101" s="16"/>
      <c r="BP1101" t="s">
        <v>147</v>
      </c>
      <c r="BQ1101" t="s">
        <v>147</v>
      </c>
      <c r="BS1101">
        <v>4.7E-2</v>
      </c>
      <c r="BT1101" t="b">
        <v>0</v>
      </c>
      <c r="BV1101">
        <v>4.7E-2</v>
      </c>
      <c r="BW1101">
        <v>2.35E-2</v>
      </c>
      <c r="BX1101" t="s">
        <v>1103</v>
      </c>
      <c r="BY1101" t="s">
        <v>8219</v>
      </c>
      <c r="BZ1101" t="s">
        <v>8220</v>
      </c>
      <c r="CA1101" t="s">
        <v>8247</v>
      </c>
      <c r="CB1101" t="s">
        <v>8226</v>
      </c>
      <c r="CC1101" t="s">
        <v>8248</v>
      </c>
      <c r="CD1101" t="s">
        <v>8228</v>
      </c>
      <c r="CI1101">
        <v>48.108877999999997</v>
      </c>
      <c r="CJ1101">
        <v>-103.716773</v>
      </c>
      <c r="CN1101" t="s">
        <v>135</v>
      </c>
      <c r="CO1101" t="s">
        <v>153</v>
      </c>
      <c r="CV1101" t="s">
        <v>154</v>
      </c>
      <c r="CW1101" t="s">
        <v>8229</v>
      </c>
      <c r="CX1101" t="s">
        <v>3639</v>
      </c>
      <c r="DC1101" s="15"/>
      <c r="DH1101" t="s">
        <v>146</v>
      </c>
    </row>
    <row r="1102" spans="1:112" x14ac:dyDescent="0.25">
      <c r="A1102" t="s">
        <v>8219</v>
      </c>
      <c r="B1102" t="s">
        <v>8220</v>
      </c>
      <c r="C1102" t="s">
        <v>8482</v>
      </c>
      <c r="D1102" t="s">
        <v>124</v>
      </c>
      <c r="E1102" t="s">
        <v>125</v>
      </c>
      <c r="G1102" s="15">
        <v>42241</v>
      </c>
      <c r="H1102" t="s">
        <v>2308</v>
      </c>
      <c r="I1102" t="s">
        <v>128</v>
      </c>
      <c r="J1102" s="15"/>
      <c r="T1102" t="s">
        <v>8222</v>
      </c>
      <c r="V1102" t="s">
        <v>8242</v>
      </c>
      <c r="AA1102" t="s">
        <v>8224</v>
      </c>
      <c r="AB1102" t="s">
        <v>8219</v>
      </c>
      <c r="AC1102" t="s">
        <v>8224</v>
      </c>
      <c r="AD1102" t="s">
        <v>1407</v>
      </c>
      <c r="AE1102" t="s">
        <v>1544</v>
      </c>
      <c r="AF1102" t="s">
        <v>137</v>
      </c>
      <c r="AG1102" t="s">
        <v>6009</v>
      </c>
      <c r="AI1102" t="s">
        <v>139</v>
      </c>
      <c r="AK1102" t="s">
        <v>140</v>
      </c>
      <c r="AM1102" t="s">
        <v>141</v>
      </c>
      <c r="AZ1102" t="s">
        <v>2762</v>
      </c>
      <c r="BA1102" t="s">
        <v>1208</v>
      </c>
      <c r="BB1102" t="s">
        <v>2763</v>
      </c>
      <c r="BC1102" t="s">
        <v>2764</v>
      </c>
      <c r="BD1102" t="s">
        <v>5656</v>
      </c>
      <c r="BE1102" s="15">
        <v>42248</v>
      </c>
      <c r="BG1102" t="s">
        <v>6238</v>
      </c>
      <c r="BH1102">
        <v>4.7E-2</v>
      </c>
      <c r="BI1102" t="s">
        <v>139</v>
      </c>
      <c r="BJ1102" s="15"/>
      <c r="BK1102" t="s">
        <v>146</v>
      </c>
      <c r="BL1102">
        <v>7</v>
      </c>
      <c r="BM1102" s="16">
        <v>42242</v>
      </c>
      <c r="BO1102" s="16"/>
      <c r="BP1102" t="s">
        <v>147</v>
      </c>
      <c r="BQ1102" t="s">
        <v>147</v>
      </c>
      <c r="BS1102">
        <v>4.7E-2</v>
      </c>
      <c r="BT1102" t="b">
        <v>0</v>
      </c>
      <c r="BV1102">
        <v>4.7E-2</v>
      </c>
      <c r="BW1102">
        <v>2.35E-2</v>
      </c>
      <c r="BX1102" t="s">
        <v>1103</v>
      </c>
      <c r="BY1102" t="s">
        <v>8219</v>
      </c>
      <c r="BZ1102" t="s">
        <v>8220</v>
      </c>
      <c r="CA1102" t="s">
        <v>8243</v>
      </c>
      <c r="CB1102" t="s">
        <v>8226</v>
      </c>
      <c r="CC1102" t="s">
        <v>8244</v>
      </c>
      <c r="CD1102" t="s">
        <v>8228</v>
      </c>
      <c r="CI1102">
        <v>48.136666666700002</v>
      </c>
      <c r="CJ1102">
        <v>-103.6045</v>
      </c>
      <c r="CN1102" t="s">
        <v>135</v>
      </c>
      <c r="CO1102" t="s">
        <v>153</v>
      </c>
      <c r="CV1102" t="s">
        <v>154</v>
      </c>
      <c r="CW1102" t="s">
        <v>8229</v>
      </c>
      <c r="CX1102" t="s">
        <v>2628</v>
      </c>
      <c r="DC1102" s="15"/>
      <c r="DH1102" t="s">
        <v>146</v>
      </c>
    </row>
    <row r="1103" spans="1:112" x14ac:dyDescent="0.25">
      <c r="A1103" t="s">
        <v>8219</v>
      </c>
      <c r="B1103" t="s">
        <v>8220</v>
      </c>
      <c r="C1103" t="s">
        <v>8483</v>
      </c>
      <c r="D1103" t="s">
        <v>124</v>
      </c>
      <c r="E1103" t="s">
        <v>125</v>
      </c>
      <c r="G1103" s="15">
        <v>42242</v>
      </c>
      <c r="H1103" t="s">
        <v>222</v>
      </c>
      <c r="I1103" t="s">
        <v>128</v>
      </c>
      <c r="J1103" s="15"/>
      <c r="T1103" t="s">
        <v>281</v>
      </c>
      <c r="V1103" t="s">
        <v>8270</v>
      </c>
      <c r="AA1103" t="s">
        <v>8224</v>
      </c>
      <c r="AB1103" t="s">
        <v>8219</v>
      </c>
      <c r="AC1103" t="s">
        <v>8224</v>
      </c>
      <c r="AD1103" t="s">
        <v>1407</v>
      </c>
      <c r="AE1103" t="s">
        <v>1544</v>
      </c>
      <c r="AF1103" t="s">
        <v>137</v>
      </c>
      <c r="AG1103" t="s">
        <v>6009</v>
      </c>
      <c r="AI1103" t="s">
        <v>139</v>
      </c>
      <c r="AK1103" t="s">
        <v>140</v>
      </c>
      <c r="AM1103" t="s">
        <v>141</v>
      </c>
      <c r="AZ1103" t="s">
        <v>2762</v>
      </c>
      <c r="BA1103" t="s">
        <v>1208</v>
      </c>
      <c r="BB1103" t="s">
        <v>2763</v>
      </c>
      <c r="BC1103" t="s">
        <v>2764</v>
      </c>
      <c r="BD1103" t="s">
        <v>5656</v>
      </c>
      <c r="BE1103" s="15">
        <v>42248</v>
      </c>
      <c r="BG1103" t="s">
        <v>6238</v>
      </c>
      <c r="BH1103">
        <v>4.7E-2</v>
      </c>
      <c r="BI1103" t="s">
        <v>139</v>
      </c>
      <c r="BJ1103" s="15"/>
      <c r="BK1103" t="s">
        <v>146</v>
      </c>
      <c r="BL1103">
        <v>7</v>
      </c>
      <c r="BM1103" s="16">
        <v>42242.642361111102</v>
      </c>
      <c r="BO1103" s="16"/>
      <c r="BP1103" t="s">
        <v>147</v>
      </c>
      <c r="BQ1103" t="s">
        <v>147</v>
      </c>
      <c r="BS1103">
        <v>4.7E-2</v>
      </c>
      <c r="BT1103" t="b">
        <v>0</v>
      </c>
      <c r="BV1103">
        <v>4.7E-2</v>
      </c>
      <c r="BW1103">
        <v>2.35E-2</v>
      </c>
      <c r="BX1103" t="s">
        <v>1103</v>
      </c>
      <c r="BY1103" t="s">
        <v>8219</v>
      </c>
      <c r="BZ1103" t="s">
        <v>8220</v>
      </c>
      <c r="CA1103" t="s">
        <v>8271</v>
      </c>
      <c r="CB1103" t="s">
        <v>6448</v>
      </c>
      <c r="CD1103" t="s">
        <v>8228</v>
      </c>
      <c r="CI1103">
        <v>47.737222222200003</v>
      </c>
      <c r="CJ1103">
        <v>-102.10722222219999</v>
      </c>
      <c r="CN1103" t="s">
        <v>1971</v>
      </c>
      <c r="CO1103" t="s">
        <v>8075</v>
      </c>
      <c r="CV1103" t="s">
        <v>154</v>
      </c>
      <c r="CW1103" t="s">
        <v>8229</v>
      </c>
      <c r="CX1103" t="s">
        <v>6653</v>
      </c>
      <c r="DC1103" s="15"/>
      <c r="DH1103" t="s">
        <v>146</v>
      </c>
    </row>
    <row r="1104" spans="1:112" x14ac:dyDescent="0.25">
      <c r="A1104" t="s">
        <v>8219</v>
      </c>
      <c r="B1104" t="s">
        <v>8220</v>
      </c>
      <c r="C1104" t="s">
        <v>8484</v>
      </c>
      <c r="D1104" t="s">
        <v>124</v>
      </c>
      <c r="E1104" t="s">
        <v>125</v>
      </c>
      <c r="G1104" s="15">
        <v>42242</v>
      </c>
      <c r="H1104" t="s">
        <v>1261</v>
      </c>
      <c r="I1104" t="s">
        <v>128</v>
      </c>
      <c r="J1104" s="15"/>
      <c r="T1104" t="s">
        <v>281</v>
      </c>
      <c r="V1104" t="s">
        <v>8270</v>
      </c>
      <c r="AA1104" t="s">
        <v>8224</v>
      </c>
      <c r="AB1104" t="s">
        <v>8219</v>
      </c>
      <c r="AC1104" t="s">
        <v>8224</v>
      </c>
      <c r="AD1104" t="s">
        <v>1407</v>
      </c>
      <c r="AE1104" t="s">
        <v>1544</v>
      </c>
      <c r="AF1104" t="s">
        <v>137</v>
      </c>
      <c r="AG1104" t="s">
        <v>6009</v>
      </c>
      <c r="AI1104" t="s">
        <v>139</v>
      </c>
      <c r="AK1104" t="s">
        <v>140</v>
      </c>
      <c r="AM1104" t="s">
        <v>141</v>
      </c>
      <c r="AZ1104" t="s">
        <v>2762</v>
      </c>
      <c r="BA1104" t="s">
        <v>1208</v>
      </c>
      <c r="BB1104" t="s">
        <v>2763</v>
      </c>
      <c r="BC1104" t="s">
        <v>2764</v>
      </c>
      <c r="BD1104" t="s">
        <v>5656</v>
      </c>
      <c r="BE1104" s="15">
        <v>42248</v>
      </c>
      <c r="BG1104" t="s">
        <v>6238</v>
      </c>
      <c r="BH1104">
        <v>4.7E-2</v>
      </c>
      <c r="BI1104" t="s">
        <v>139</v>
      </c>
      <c r="BJ1104" s="15"/>
      <c r="BK1104" t="s">
        <v>146</v>
      </c>
      <c r="BL1104">
        <v>7</v>
      </c>
      <c r="BM1104" s="16">
        <v>42242.645833333299</v>
      </c>
      <c r="BO1104" s="16"/>
      <c r="BP1104" t="s">
        <v>147</v>
      </c>
      <c r="BQ1104" t="s">
        <v>147</v>
      </c>
      <c r="BS1104">
        <v>4.7E-2</v>
      </c>
      <c r="BT1104" t="b">
        <v>0</v>
      </c>
      <c r="BV1104">
        <v>4.7E-2</v>
      </c>
      <c r="BW1104">
        <v>2.35E-2</v>
      </c>
      <c r="BX1104" t="s">
        <v>1103</v>
      </c>
      <c r="BY1104" t="s">
        <v>8219</v>
      </c>
      <c r="BZ1104" t="s">
        <v>8220</v>
      </c>
      <c r="CA1104" t="s">
        <v>8271</v>
      </c>
      <c r="CB1104" t="s">
        <v>6448</v>
      </c>
      <c r="CD1104" t="s">
        <v>8228</v>
      </c>
      <c r="CI1104">
        <v>47.737222222200003</v>
      </c>
      <c r="CJ1104">
        <v>-102.10722222219999</v>
      </c>
      <c r="CN1104" t="s">
        <v>1971</v>
      </c>
      <c r="CO1104" t="s">
        <v>8075</v>
      </c>
      <c r="CV1104" t="s">
        <v>154</v>
      </c>
      <c r="CW1104" t="s">
        <v>8229</v>
      </c>
      <c r="CX1104" t="s">
        <v>6653</v>
      </c>
      <c r="DC1104" s="15"/>
      <c r="DH1104" t="s">
        <v>146</v>
      </c>
    </row>
    <row r="1105" spans="1:112" x14ac:dyDescent="0.25">
      <c r="A1105" t="s">
        <v>8219</v>
      </c>
      <c r="B1105" t="s">
        <v>8220</v>
      </c>
      <c r="C1105" t="s">
        <v>8485</v>
      </c>
      <c r="D1105" t="s">
        <v>124</v>
      </c>
      <c r="E1105" t="s">
        <v>125</v>
      </c>
      <c r="G1105" s="15">
        <v>42268</v>
      </c>
      <c r="H1105" t="s">
        <v>6999</v>
      </c>
      <c r="I1105" t="s">
        <v>128</v>
      </c>
      <c r="J1105" s="15"/>
      <c r="T1105" t="s">
        <v>8222</v>
      </c>
      <c r="V1105" t="s">
        <v>8235</v>
      </c>
      <c r="AA1105" t="s">
        <v>8224</v>
      </c>
      <c r="AB1105" t="s">
        <v>8219</v>
      </c>
      <c r="AC1105" t="s">
        <v>8224</v>
      </c>
      <c r="AD1105" t="s">
        <v>1407</v>
      </c>
      <c r="AE1105" t="s">
        <v>1544</v>
      </c>
      <c r="AF1105" t="s">
        <v>137</v>
      </c>
      <c r="AG1105" t="s">
        <v>6009</v>
      </c>
      <c r="AI1105" t="s">
        <v>139</v>
      </c>
      <c r="AK1105" t="s">
        <v>140</v>
      </c>
      <c r="AM1105" t="s">
        <v>141</v>
      </c>
      <c r="AZ1105" t="s">
        <v>2762</v>
      </c>
      <c r="BA1105" t="s">
        <v>1208</v>
      </c>
      <c r="BB1105" t="s">
        <v>2763</v>
      </c>
      <c r="BC1105" t="s">
        <v>2764</v>
      </c>
      <c r="BD1105" t="s">
        <v>5656</v>
      </c>
      <c r="BE1105" s="15">
        <v>42276</v>
      </c>
      <c r="BG1105" t="s">
        <v>6238</v>
      </c>
      <c r="BH1105">
        <v>4.7E-2</v>
      </c>
      <c r="BI1105" t="s">
        <v>139</v>
      </c>
      <c r="BJ1105" s="15"/>
      <c r="BK1105" t="s">
        <v>146</v>
      </c>
      <c r="BL1105">
        <v>7</v>
      </c>
      <c r="BM1105" s="16">
        <v>42269.083333333299</v>
      </c>
      <c r="BO1105" s="16"/>
      <c r="BP1105" t="s">
        <v>147</v>
      </c>
      <c r="BQ1105" t="s">
        <v>147</v>
      </c>
      <c r="BS1105">
        <v>4.7E-2</v>
      </c>
      <c r="BT1105" t="b">
        <v>0</v>
      </c>
      <c r="BV1105">
        <v>4.7E-2</v>
      </c>
      <c r="BW1105">
        <v>2.35E-2</v>
      </c>
      <c r="BX1105" t="s">
        <v>1103</v>
      </c>
      <c r="BY1105" t="s">
        <v>8219</v>
      </c>
      <c r="BZ1105" t="s">
        <v>8220</v>
      </c>
      <c r="CA1105" t="s">
        <v>8236</v>
      </c>
      <c r="CB1105" t="s">
        <v>8226</v>
      </c>
      <c r="CC1105" t="s">
        <v>8237</v>
      </c>
      <c r="CD1105" t="s">
        <v>8228</v>
      </c>
      <c r="CI1105">
        <v>47.507527779999997</v>
      </c>
      <c r="CJ1105">
        <v>-101.42019444</v>
      </c>
      <c r="CN1105" t="s">
        <v>135</v>
      </c>
      <c r="CO1105" t="s">
        <v>153</v>
      </c>
      <c r="CV1105" t="s">
        <v>154</v>
      </c>
      <c r="CW1105" t="s">
        <v>8229</v>
      </c>
      <c r="CX1105" t="s">
        <v>3121</v>
      </c>
      <c r="DC1105" s="15"/>
      <c r="DH1105" t="s">
        <v>146</v>
      </c>
    </row>
    <row r="1106" spans="1:112" x14ac:dyDescent="0.25">
      <c r="A1106" t="s">
        <v>8219</v>
      </c>
      <c r="B1106" t="s">
        <v>8220</v>
      </c>
      <c r="C1106" t="s">
        <v>8486</v>
      </c>
      <c r="D1106" t="s">
        <v>124</v>
      </c>
      <c r="E1106" t="s">
        <v>125</v>
      </c>
      <c r="G1106" s="15">
        <v>42269</v>
      </c>
      <c r="H1106" t="s">
        <v>3093</v>
      </c>
      <c r="I1106" t="s">
        <v>128</v>
      </c>
      <c r="J1106" s="15"/>
      <c r="T1106" t="s">
        <v>8222</v>
      </c>
      <c r="V1106" t="s">
        <v>8223</v>
      </c>
      <c r="AA1106" t="s">
        <v>8224</v>
      </c>
      <c r="AB1106" t="s">
        <v>8219</v>
      </c>
      <c r="AC1106" t="s">
        <v>8224</v>
      </c>
      <c r="AD1106" t="s">
        <v>1407</v>
      </c>
      <c r="AE1106" t="s">
        <v>1544</v>
      </c>
      <c r="AF1106" t="s">
        <v>137</v>
      </c>
      <c r="AG1106" t="s">
        <v>6009</v>
      </c>
      <c r="AI1106" t="s">
        <v>139</v>
      </c>
      <c r="AK1106" t="s">
        <v>140</v>
      </c>
      <c r="AM1106" t="s">
        <v>141</v>
      </c>
      <c r="AZ1106" t="s">
        <v>2762</v>
      </c>
      <c r="BA1106" t="s">
        <v>1208</v>
      </c>
      <c r="BB1106" t="s">
        <v>2763</v>
      </c>
      <c r="BC1106" t="s">
        <v>2764</v>
      </c>
      <c r="BD1106" t="s">
        <v>5656</v>
      </c>
      <c r="BE1106" s="15">
        <v>42276</v>
      </c>
      <c r="BG1106" t="s">
        <v>6238</v>
      </c>
      <c r="BH1106">
        <v>4.7E-2</v>
      </c>
      <c r="BI1106" t="s">
        <v>139</v>
      </c>
      <c r="BJ1106" s="15"/>
      <c r="BK1106" t="s">
        <v>146</v>
      </c>
      <c r="BL1106">
        <v>7</v>
      </c>
      <c r="BM1106" s="16">
        <v>42269.604166666701</v>
      </c>
      <c r="BO1106" s="16"/>
      <c r="BP1106" t="s">
        <v>147</v>
      </c>
      <c r="BQ1106" t="s">
        <v>147</v>
      </c>
      <c r="BS1106">
        <v>4.7E-2</v>
      </c>
      <c r="BT1106" t="b">
        <v>0</v>
      </c>
      <c r="BV1106">
        <v>4.7E-2</v>
      </c>
      <c r="BW1106">
        <v>2.35E-2</v>
      </c>
      <c r="BX1106" t="s">
        <v>1103</v>
      </c>
      <c r="BY1106" t="s">
        <v>8219</v>
      </c>
      <c r="BZ1106" t="s">
        <v>8220</v>
      </c>
      <c r="CA1106" t="s">
        <v>8225</v>
      </c>
      <c r="CB1106" t="s">
        <v>8226</v>
      </c>
      <c r="CC1106" t="s">
        <v>8227</v>
      </c>
      <c r="CD1106" t="s">
        <v>8228</v>
      </c>
      <c r="CI1106">
        <v>47.519777779999998</v>
      </c>
      <c r="CJ1106">
        <v>-101.76122221999999</v>
      </c>
      <c r="CN1106" t="s">
        <v>135</v>
      </c>
      <c r="CO1106" t="s">
        <v>153</v>
      </c>
      <c r="CV1106" t="s">
        <v>154</v>
      </c>
      <c r="CW1106" t="s">
        <v>8229</v>
      </c>
      <c r="CX1106" t="s">
        <v>3121</v>
      </c>
      <c r="DC1106" s="15"/>
      <c r="DH1106" t="s">
        <v>146</v>
      </c>
    </row>
    <row r="1107" spans="1:112" x14ac:dyDescent="0.25">
      <c r="A1107" t="s">
        <v>8219</v>
      </c>
      <c r="B1107" t="s">
        <v>8220</v>
      </c>
      <c r="C1107" t="s">
        <v>8487</v>
      </c>
      <c r="D1107" t="s">
        <v>124</v>
      </c>
      <c r="E1107" t="s">
        <v>125</v>
      </c>
      <c r="G1107" s="15">
        <v>42269</v>
      </c>
      <c r="H1107" t="s">
        <v>212</v>
      </c>
      <c r="I1107" t="s">
        <v>128</v>
      </c>
      <c r="J1107" s="15"/>
      <c r="T1107" t="s">
        <v>8222</v>
      </c>
      <c r="V1107" t="s">
        <v>8239</v>
      </c>
      <c r="AA1107" t="s">
        <v>8224</v>
      </c>
      <c r="AB1107" t="s">
        <v>8219</v>
      </c>
      <c r="AC1107" t="s">
        <v>8224</v>
      </c>
      <c r="AD1107" t="s">
        <v>1407</v>
      </c>
      <c r="AE1107" t="s">
        <v>1544</v>
      </c>
      <c r="AF1107" t="s">
        <v>137</v>
      </c>
      <c r="AG1107" t="s">
        <v>6009</v>
      </c>
      <c r="AI1107" t="s">
        <v>139</v>
      </c>
      <c r="AK1107" t="s">
        <v>140</v>
      </c>
      <c r="AM1107" t="s">
        <v>141</v>
      </c>
      <c r="AZ1107" t="s">
        <v>2762</v>
      </c>
      <c r="BA1107" t="s">
        <v>1208</v>
      </c>
      <c r="BB1107" t="s">
        <v>2763</v>
      </c>
      <c r="BC1107" t="s">
        <v>2764</v>
      </c>
      <c r="BD1107" t="s">
        <v>5656</v>
      </c>
      <c r="BE1107" s="15">
        <v>42276</v>
      </c>
      <c r="BG1107" t="s">
        <v>6238</v>
      </c>
      <c r="BH1107">
        <v>4.7E-2</v>
      </c>
      <c r="BI1107" t="s">
        <v>139</v>
      </c>
      <c r="BJ1107" s="15"/>
      <c r="BK1107" t="s">
        <v>146</v>
      </c>
      <c r="BL1107">
        <v>7</v>
      </c>
      <c r="BM1107" s="16">
        <v>42269.756944444402</v>
      </c>
      <c r="BO1107" s="16"/>
      <c r="BP1107" t="s">
        <v>147</v>
      </c>
      <c r="BQ1107" t="s">
        <v>147</v>
      </c>
      <c r="BS1107">
        <v>4.7E-2</v>
      </c>
      <c r="BT1107" t="b">
        <v>0</v>
      </c>
      <c r="BV1107">
        <v>4.7E-2</v>
      </c>
      <c r="BW1107">
        <v>2.35E-2</v>
      </c>
      <c r="BX1107" t="s">
        <v>1103</v>
      </c>
      <c r="BY1107" t="s">
        <v>8219</v>
      </c>
      <c r="BZ1107" t="s">
        <v>8220</v>
      </c>
      <c r="CA1107" t="s">
        <v>8240</v>
      </c>
      <c r="CB1107" t="s">
        <v>8226</v>
      </c>
      <c r="CC1107" t="s">
        <v>8233</v>
      </c>
      <c r="CD1107" t="s">
        <v>8228</v>
      </c>
      <c r="CI1107">
        <v>47.977638890000001</v>
      </c>
      <c r="CJ1107">
        <v>-102.56369444000001</v>
      </c>
      <c r="CN1107" t="s">
        <v>135</v>
      </c>
      <c r="CO1107" t="s">
        <v>153</v>
      </c>
      <c r="CV1107" t="s">
        <v>154</v>
      </c>
      <c r="CW1107" t="s">
        <v>8229</v>
      </c>
      <c r="CX1107" t="s">
        <v>3639</v>
      </c>
      <c r="DC1107" s="15"/>
      <c r="DH1107" t="s">
        <v>146</v>
      </c>
    </row>
    <row r="1108" spans="1:112" x14ac:dyDescent="0.25">
      <c r="A1108" t="s">
        <v>8219</v>
      </c>
      <c r="B1108" t="s">
        <v>8220</v>
      </c>
      <c r="C1108" t="s">
        <v>8488</v>
      </c>
      <c r="D1108" t="s">
        <v>124</v>
      </c>
      <c r="E1108" t="s">
        <v>125</v>
      </c>
      <c r="G1108" s="15">
        <v>42269</v>
      </c>
      <c r="H1108" t="s">
        <v>2005</v>
      </c>
      <c r="I1108" t="s">
        <v>128</v>
      </c>
      <c r="J1108" s="15"/>
      <c r="T1108" t="s">
        <v>8222</v>
      </c>
      <c r="V1108" t="s">
        <v>8231</v>
      </c>
      <c r="AA1108" t="s">
        <v>8224</v>
      </c>
      <c r="AB1108" t="s">
        <v>8219</v>
      </c>
      <c r="AC1108" t="s">
        <v>8224</v>
      </c>
      <c r="AD1108" t="s">
        <v>1407</v>
      </c>
      <c r="AE1108" t="s">
        <v>1544</v>
      </c>
      <c r="AF1108" t="s">
        <v>137</v>
      </c>
      <c r="AG1108" t="s">
        <v>6009</v>
      </c>
      <c r="AI1108" t="s">
        <v>139</v>
      </c>
      <c r="AK1108" t="s">
        <v>140</v>
      </c>
      <c r="AM1108" t="s">
        <v>141</v>
      </c>
      <c r="AZ1108" t="s">
        <v>2762</v>
      </c>
      <c r="BA1108" t="s">
        <v>1208</v>
      </c>
      <c r="BB1108" t="s">
        <v>2763</v>
      </c>
      <c r="BC1108" t="s">
        <v>2764</v>
      </c>
      <c r="BD1108" t="s">
        <v>5656</v>
      </c>
      <c r="BE1108" s="15">
        <v>42276</v>
      </c>
      <c r="BG1108" t="s">
        <v>6238</v>
      </c>
      <c r="BH1108">
        <v>4.7E-2</v>
      </c>
      <c r="BI1108" t="s">
        <v>139</v>
      </c>
      <c r="BJ1108" s="15"/>
      <c r="BK1108" t="s">
        <v>146</v>
      </c>
      <c r="BL1108">
        <v>7</v>
      </c>
      <c r="BM1108" s="16">
        <v>42269.840277777803</v>
      </c>
      <c r="BO1108" s="16"/>
      <c r="BP1108" t="s">
        <v>147</v>
      </c>
      <c r="BQ1108" t="s">
        <v>147</v>
      </c>
      <c r="BS1108">
        <v>4.7E-2</v>
      </c>
      <c r="BT1108" t="b">
        <v>0</v>
      </c>
      <c r="BV1108">
        <v>4.7E-2</v>
      </c>
      <c r="BW1108">
        <v>2.35E-2</v>
      </c>
      <c r="BX1108" t="s">
        <v>1103</v>
      </c>
      <c r="BY1108" t="s">
        <v>8219</v>
      </c>
      <c r="BZ1108" t="s">
        <v>8220</v>
      </c>
      <c r="CA1108" t="s">
        <v>8232</v>
      </c>
      <c r="CB1108" t="s">
        <v>8226</v>
      </c>
      <c r="CC1108" t="s">
        <v>8233</v>
      </c>
      <c r="CD1108" t="s">
        <v>8228</v>
      </c>
      <c r="CI1108">
        <v>47.715555559999999</v>
      </c>
      <c r="CJ1108">
        <v>-102.25813889</v>
      </c>
      <c r="CN1108" t="s">
        <v>135</v>
      </c>
      <c r="CO1108" t="s">
        <v>153</v>
      </c>
      <c r="CV1108" t="s">
        <v>154</v>
      </c>
      <c r="CW1108" t="s">
        <v>8229</v>
      </c>
      <c r="CX1108" t="s">
        <v>6653</v>
      </c>
      <c r="DC1108" s="15"/>
      <c r="DH1108" t="s">
        <v>146</v>
      </c>
    </row>
    <row r="1109" spans="1:112" x14ac:dyDescent="0.25">
      <c r="A1109" t="s">
        <v>8219</v>
      </c>
      <c r="B1109" t="s">
        <v>8220</v>
      </c>
      <c r="C1109" t="s">
        <v>8489</v>
      </c>
      <c r="D1109" t="s">
        <v>124</v>
      </c>
      <c r="E1109" t="s">
        <v>125</v>
      </c>
      <c r="G1109" s="15">
        <v>42270</v>
      </c>
      <c r="H1109" t="s">
        <v>473</v>
      </c>
      <c r="I1109" t="s">
        <v>128</v>
      </c>
      <c r="J1109" s="15"/>
      <c r="T1109" t="s">
        <v>8222</v>
      </c>
      <c r="V1109" t="s">
        <v>8246</v>
      </c>
      <c r="AA1109" t="s">
        <v>8224</v>
      </c>
      <c r="AB1109" t="s">
        <v>8219</v>
      </c>
      <c r="AC1109" t="s">
        <v>8224</v>
      </c>
      <c r="AD1109" t="s">
        <v>1407</v>
      </c>
      <c r="AE1109" t="s">
        <v>1544</v>
      </c>
      <c r="AF1109" t="s">
        <v>137</v>
      </c>
      <c r="AG1109" t="s">
        <v>6009</v>
      </c>
      <c r="AI1109" t="s">
        <v>139</v>
      </c>
      <c r="AK1109" t="s">
        <v>140</v>
      </c>
      <c r="AM1109" t="s">
        <v>141</v>
      </c>
      <c r="AZ1109" t="s">
        <v>2762</v>
      </c>
      <c r="BA1109" t="s">
        <v>1208</v>
      </c>
      <c r="BB1109" t="s">
        <v>2763</v>
      </c>
      <c r="BC1109" t="s">
        <v>2764</v>
      </c>
      <c r="BD1109" t="s">
        <v>5656</v>
      </c>
      <c r="BE1109" s="15">
        <v>42276</v>
      </c>
      <c r="BG1109" t="s">
        <v>6238</v>
      </c>
      <c r="BH1109">
        <v>4.7E-2</v>
      </c>
      <c r="BI1109" t="s">
        <v>139</v>
      </c>
      <c r="BJ1109" s="15"/>
      <c r="BK1109" t="s">
        <v>146</v>
      </c>
      <c r="BL1109">
        <v>7</v>
      </c>
      <c r="BM1109" s="16">
        <v>42270.625</v>
      </c>
      <c r="BO1109" s="16"/>
      <c r="BP1109" t="s">
        <v>147</v>
      </c>
      <c r="BQ1109" t="s">
        <v>147</v>
      </c>
      <c r="BS1109">
        <v>4.7E-2</v>
      </c>
      <c r="BT1109" t="b">
        <v>0</v>
      </c>
      <c r="BV1109">
        <v>4.7E-2</v>
      </c>
      <c r="BW1109">
        <v>2.35E-2</v>
      </c>
      <c r="BX1109" t="s">
        <v>1103</v>
      </c>
      <c r="BY1109" t="s">
        <v>8219</v>
      </c>
      <c r="BZ1109" t="s">
        <v>8220</v>
      </c>
      <c r="CA1109" t="s">
        <v>8247</v>
      </c>
      <c r="CB1109" t="s">
        <v>8226</v>
      </c>
      <c r="CC1109" t="s">
        <v>8248</v>
      </c>
      <c r="CD1109" t="s">
        <v>8228</v>
      </c>
      <c r="CI1109">
        <v>48.108877999999997</v>
      </c>
      <c r="CJ1109">
        <v>-103.716773</v>
      </c>
      <c r="CN1109" t="s">
        <v>135</v>
      </c>
      <c r="CO1109" t="s">
        <v>153</v>
      </c>
      <c r="CV1109" t="s">
        <v>154</v>
      </c>
      <c r="CW1109" t="s">
        <v>8229</v>
      </c>
      <c r="CX1109" t="s">
        <v>3639</v>
      </c>
      <c r="DC1109" s="15"/>
      <c r="DH1109" t="s">
        <v>146</v>
      </c>
    </row>
    <row r="1110" spans="1:112" x14ac:dyDescent="0.25">
      <c r="A1110" t="s">
        <v>8219</v>
      </c>
      <c r="B1110" t="s">
        <v>8220</v>
      </c>
      <c r="C1110" t="s">
        <v>8490</v>
      </c>
      <c r="D1110" t="s">
        <v>124</v>
      </c>
      <c r="E1110" t="s">
        <v>125</v>
      </c>
      <c r="G1110" s="15">
        <v>42303</v>
      </c>
      <c r="H1110" t="s">
        <v>2011</v>
      </c>
      <c r="I1110" t="s">
        <v>128</v>
      </c>
      <c r="J1110" s="15"/>
      <c r="T1110" t="s">
        <v>281</v>
      </c>
      <c r="V1110" t="s">
        <v>8277</v>
      </c>
      <c r="AA1110" t="s">
        <v>8224</v>
      </c>
      <c r="AB1110" t="s">
        <v>8219</v>
      </c>
      <c r="AC1110" t="s">
        <v>8224</v>
      </c>
      <c r="AD1110" t="s">
        <v>1407</v>
      </c>
      <c r="AE1110" t="s">
        <v>1544</v>
      </c>
      <c r="AF1110" t="s">
        <v>137</v>
      </c>
      <c r="AG1110" t="s">
        <v>6009</v>
      </c>
      <c r="AI1110" t="s">
        <v>139</v>
      </c>
      <c r="AK1110" t="s">
        <v>140</v>
      </c>
      <c r="AM1110" t="s">
        <v>141</v>
      </c>
      <c r="AZ1110" t="s">
        <v>2762</v>
      </c>
      <c r="BA1110" t="s">
        <v>1208</v>
      </c>
      <c r="BB1110" t="s">
        <v>2763</v>
      </c>
      <c r="BC1110" t="s">
        <v>2764</v>
      </c>
      <c r="BD1110" t="s">
        <v>5656</v>
      </c>
      <c r="BE1110" s="15">
        <v>42307</v>
      </c>
      <c r="BG1110" t="s">
        <v>6238</v>
      </c>
      <c r="BH1110">
        <v>4.7E-2</v>
      </c>
      <c r="BI1110" t="s">
        <v>139</v>
      </c>
      <c r="BJ1110" s="15"/>
      <c r="BK1110" t="s">
        <v>146</v>
      </c>
      <c r="BL1110">
        <v>7</v>
      </c>
      <c r="BM1110" s="16">
        <v>42303.847222222197</v>
      </c>
      <c r="BO1110" s="16"/>
      <c r="BP1110" t="s">
        <v>147</v>
      </c>
      <c r="BQ1110" t="s">
        <v>147</v>
      </c>
      <c r="BS1110">
        <v>4.7E-2</v>
      </c>
      <c r="BT1110" t="b">
        <v>0</v>
      </c>
      <c r="BV1110">
        <v>4.7E-2</v>
      </c>
      <c r="BW1110">
        <v>2.35E-2</v>
      </c>
      <c r="BX1110" t="s">
        <v>1103</v>
      </c>
      <c r="BY1110" t="s">
        <v>8219</v>
      </c>
      <c r="BZ1110" t="s">
        <v>8220</v>
      </c>
      <c r="CA1110" t="s">
        <v>8278</v>
      </c>
      <c r="CB1110" t="s">
        <v>6448</v>
      </c>
      <c r="CD1110" t="s">
        <v>8275</v>
      </c>
      <c r="CI1110">
        <v>47.6</v>
      </c>
      <c r="CJ1110">
        <v>-102.51055556</v>
      </c>
      <c r="CN1110" t="s">
        <v>1971</v>
      </c>
      <c r="CO1110" t="s">
        <v>8075</v>
      </c>
      <c r="CV1110" t="s">
        <v>154</v>
      </c>
      <c r="CW1110" t="s">
        <v>8229</v>
      </c>
      <c r="CX1110" t="s">
        <v>167</v>
      </c>
      <c r="DC1110" s="15"/>
      <c r="DH1110" t="s">
        <v>146</v>
      </c>
    </row>
    <row r="1111" spans="1:112" x14ac:dyDescent="0.25">
      <c r="A1111" t="s">
        <v>8219</v>
      </c>
      <c r="B1111" t="s">
        <v>8220</v>
      </c>
      <c r="C1111" t="s">
        <v>8491</v>
      </c>
      <c r="D1111" t="s">
        <v>124</v>
      </c>
      <c r="E1111" t="s">
        <v>125</v>
      </c>
      <c r="G1111" s="15">
        <v>42303</v>
      </c>
      <c r="H1111" t="s">
        <v>1958</v>
      </c>
      <c r="I1111" t="s">
        <v>128</v>
      </c>
      <c r="J1111" s="15"/>
      <c r="T1111" t="s">
        <v>281</v>
      </c>
      <c r="V1111" t="s">
        <v>8273</v>
      </c>
      <c r="AA1111" t="s">
        <v>8224</v>
      </c>
      <c r="AB1111" t="s">
        <v>8219</v>
      </c>
      <c r="AC1111" t="s">
        <v>8224</v>
      </c>
      <c r="AD1111" t="s">
        <v>1407</v>
      </c>
      <c r="AE1111" t="s">
        <v>1544</v>
      </c>
      <c r="AF1111" t="s">
        <v>137</v>
      </c>
      <c r="AG1111" t="s">
        <v>6009</v>
      </c>
      <c r="AI1111" t="s">
        <v>139</v>
      </c>
      <c r="AK1111" t="s">
        <v>140</v>
      </c>
      <c r="AM1111" t="s">
        <v>141</v>
      </c>
      <c r="AZ1111" t="s">
        <v>2762</v>
      </c>
      <c r="BA1111" t="s">
        <v>1208</v>
      </c>
      <c r="BB1111" t="s">
        <v>2763</v>
      </c>
      <c r="BC1111" t="s">
        <v>2764</v>
      </c>
      <c r="BD1111" t="s">
        <v>5656</v>
      </c>
      <c r="BE1111" s="15">
        <v>42307</v>
      </c>
      <c r="BG1111" t="s">
        <v>6238</v>
      </c>
      <c r="BH1111">
        <v>4.7E-2</v>
      </c>
      <c r="BI1111" t="s">
        <v>139</v>
      </c>
      <c r="BJ1111" s="15"/>
      <c r="BK1111" t="s">
        <v>146</v>
      </c>
      <c r="BL1111">
        <v>7</v>
      </c>
      <c r="BM1111" s="16">
        <v>42303.902777777803</v>
      </c>
      <c r="BO1111" s="16"/>
      <c r="BP1111" t="s">
        <v>147</v>
      </c>
      <c r="BQ1111" t="s">
        <v>147</v>
      </c>
      <c r="BS1111">
        <v>4.7E-2</v>
      </c>
      <c r="BT1111" t="b">
        <v>0</v>
      </c>
      <c r="BV1111">
        <v>4.7E-2</v>
      </c>
      <c r="BW1111">
        <v>2.35E-2</v>
      </c>
      <c r="BX1111" t="s">
        <v>1103</v>
      </c>
      <c r="BY1111" t="s">
        <v>8219</v>
      </c>
      <c r="BZ1111" t="s">
        <v>8220</v>
      </c>
      <c r="CA1111" t="s">
        <v>8274</v>
      </c>
      <c r="CB1111" t="s">
        <v>6448</v>
      </c>
      <c r="CD1111" t="s">
        <v>8275</v>
      </c>
      <c r="CI1111">
        <v>47.640833333300002</v>
      </c>
      <c r="CJ1111">
        <v>-102.51111111110001</v>
      </c>
      <c r="CN1111" t="s">
        <v>1971</v>
      </c>
      <c r="CO1111" t="s">
        <v>8075</v>
      </c>
      <c r="CV1111" t="s">
        <v>154</v>
      </c>
      <c r="CW1111" t="s">
        <v>8229</v>
      </c>
      <c r="CX1111" t="s">
        <v>167</v>
      </c>
      <c r="DC1111" s="15"/>
      <c r="DH1111" t="s">
        <v>146</v>
      </c>
    </row>
    <row r="1112" spans="1:112" x14ac:dyDescent="0.25">
      <c r="A1112" t="s">
        <v>8219</v>
      </c>
      <c r="B1112" t="s">
        <v>8220</v>
      </c>
      <c r="C1112" t="s">
        <v>8492</v>
      </c>
      <c r="D1112" t="s">
        <v>124</v>
      </c>
      <c r="E1112" t="s">
        <v>125</v>
      </c>
      <c r="G1112" s="15">
        <v>42304</v>
      </c>
      <c r="H1112" t="s">
        <v>1466</v>
      </c>
      <c r="I1112" t="s">
        <v>128</v>
      </c>
      <c r="J1112" s="15"/>
      <c r="T1112" t="s">
        <v>281</v>
      </c>
      <c r="V1112" t="s">
        <v>8264</v>
      </c>
      <c r="AA1112" t="s">
        <v>8224</v>
      </c>
      <c r="AB1112" t="s">
        <v>8219</v>
      </c>
      <c r="AC1112" t="s">
        <v>8224</v>
      </c>
      <c r="AD1112" t="s">
        <v>1407</v>
      </c>
      <c r="AE1112" t="s">
        <v>1544</v>
      </c>
      <c r="AF1112" t="s">
        <v>137</v>
      </c>
      <c r="AG1112" t="s">
        <v>6009</v>
      </c>
      <c r="AI1112" t="s">
        <v>139</v>
      </c>
      <c r="AK1112" t="s">
        <v>140</v>
      </c>
      <c r="AM1112" t="s">
        <v>141</v>
      </c>
      <c r="AZ1112" t="s">
        <v>2762</v>
      </c>
      <c r="BA1112" t="s">
        <v>1208</v>
      </c>
      <c r="BB1112" t="s">
        <v>2763</v>
      </c>
      <c r="BC1112" t="s">
        <v>2764</v>
      </c>
      <c r="BD1112" t="s">
        <v>5656</v>
      </c>
      <c r="BE1112" s="15">
        <v>42307</v>
      </c>
      <c r="BG1112" t="s">
        <v>6238</v>
      </c>
      <c r="BH1112">
        <v>4.7E-2</v>
      </c>
      <c r="BI1112" t="s">
        <v>139</v>
      </c>
      <c r="BJ1112" s="15"/>
      <c r="BK1112" t="s">
        <v>146</v>
      </c>
      <c r="BL1112">
        <v>7</v>
      </c>
      <c r="BM1112" s="16">
        <v>42304.659722222197</v>
      </c>
      <c r="BO1112" s="16"/>
      <c r="BP1112" t="s">
        <v>147</v>
      </c>
      <c r="BQ1112" t="s">
        <v>147</v>
      </c>
      <c r="BS1112">
        <v>4.7E-2</v>
      </c>
      <c r="BT1112" t="b">
        <v>0</v>
      </c>
      <c r="BV1112">
        <v>4.7E-2</v>
      </c>
      <c r="BW1112">
        <v>2.35E-2</v>
      </c>
      <c r="BX1112" t="s">
        <v>1103</v>
      </c>
      <c r="BY1112" t="s">
        <v>8219</v>
      </c>
      <c r="BZ1112" t="s">
        <v>8220</v>
      </c>
      <c r="CA1112" t="s">
        <v>8265</v>
      </c>
      <c r="CB1112" t="s">
        <v>6448</v>
      </c>
      <c r="CD1112" t="s">
        <v>8228</v>
      </c>
      <c r="CI1112">
        <v>47.787222219999997</v>
      </c>
      <c r="CJ1112">
        <v>-102.768056</v>
      </c>
      <c r="CN1112" t="s">
        <v>1971</v>
      </c>
      <c r="CO1112" t="s">
        <v>8075</v>
      </c>
      <c r="CV1112" t="s">
        <v>154</v>
      </c>
      <c r="CW1112" t="s">
        <v>8229</v>
      </c>
      <c r="CX1112" t="s">
        <v>3639</v>
      </c>
      <c r="DC1112" s="15"/>
      <c r="DH1112" t="s">
        <v>146</v>
      </c>
    </row>
    <row r="1113" spans="1:112" x14ac:dyDescent="0.25">
      <c r="A1113" t="s">
        <v>8219</v>
      </c>
      <c r="B1113" t="s">
        <v>8220</v>
      </c>
      <c r="C1113" t="s">
        <v>8493</v>
      </c>
      <c r="D1113" t="s">
        <v>124</v>
      </c>
      <c r="E1113" t="s">
        <v>125</v>
      </c>
      <c r="G1113" s="15">
        <v>42304</v>
      </c>
      <c r="H1113" t="s">
        <v>1325</v>
      </c>
      <c r="I1113" t="s">
        <v>128</v>
      </c>
      <c r="J1113" s="15"/>
      <c r="T1113" t="s">
        <v>281</v>
      </c>
      <c r="V1113" t="s">
        <v>8261</v>
      </c>
      <c r="AA1113" t="s">
        <v>8224</v>
      </c>
      <c r="AB1113" t="s">
        <v>8219</v>
      </c>
      <c r="AC1113" t="s">
        <v>8224</v>
      </c>
      <c r="AD1113" t="s">
        <v>1407</v>
      </c>
      <c r="AE1113" t="s">
        <v>1544</v>
      </c>
      <c r="AF1113" t="s">
        <v>137</v>
      </c>
      <c r="AG1113" t="s">
        <v>6009</v>
      </c>
      <c r="AI1113" t="s">
        <v>139</v>
      </c>
      <c r="AK1113" t="s">
        <v>140</v>
      </c>
      <c r="AM1113" t="s">
        <v>141</v>
      </c>
      <c r="AZ1113" t="s">
        <v>2762</v>
      </c>
      <c r="BA1113" t="s">
        <v>1208</v>
      </c>
      <c r="BB1113" t="s">
        <v>2763</v>
      </c>
      <c r="BC1113" t="s">
        <v>2764</v>
      </c>
      <c r="BD1113" t="s">
        <v>5656</v>
      </c>
      <c r="BE1113" s="15">
        <v>42307</v>
      </c>
      <c r="BG1113" t="s">
        <v>6238</v>
      </c>
      <c r="BH1113">
        <v>4.7E-2</v>
      </c>
      <c r="BI1113" t="s">
        <v>139</v>
      </c>
      <c r="BJ1113" s="15"/>
      <c r="BK1113" t="s">
        <v>146</v>
      </c>
      <c r="BL1113">
        <v>7</v>
      </c>
      <c r="BM1113" s="16">
        <v>42304.770833333299</v>
      </c>
      <c r="BO1113" s="16"/>
      <c r="BP1113" t="s">
        <v>147</v>
      </c>
      <c r="BQ1113" t="s">
        <v>147</v>
      </c>
      <c r="BS1113">
        <v>4.7E-2</v>
      </c>
      <c r="BT1113" t="b">
        <v>0</v>
      </c>
      <c r="BV1113">
        <v>4.7E-2</v>
      </c>
      <c r="BW1113">
        <v>2.35E-2</v>
      </c>
      <c r="BX1113" t="s">
        <v>1103</v>
      </c>
      <c r="BY1113" t="s">
        <v>8219</v>
      </c>
      <c r="BZ1113" t="s">
        <v>8220</v>
      </c>
      <c r="CA1113" t="s">
        <v>8262</v>
      </c>
      <c r="CB1113" t="s">
        <v>6448</v>
      </c>
      <c r="CD1113" t="s">
        <v>8228</v>
      </c>
      <c r="CI1113">
        <v>48.053055559999997</v>
      </c>
      <c r="CJ1113">
        <v>-102.13611111</v>
      </c>
      <c r="CN1113" t="s">
        <v>1971</v>
      </c>
      <c r="CO1113" t="s">
        <v>8075</v>
      </c>
      <c r="CV1113" t="s">
        <v>154</v>
      </c>
      <c r="CW1113" t="s">
        <v>8229</v>
      </c>
      <c r="CX1113" t="s">
        <v>3067</v>
      </c>
      <c r="DC1113" s="15"/>
      <c r="DH1113" t="s">
        <v>146</v>
      </c>
    </row>
    <row r="1114" spans="1:112" x14ac:dyDescent="0.25">
      <c r="A1114" t="s">
        <v>8219</v>
      </c>
      <c r="B1114" t="s">
        <v>8220</v>
      </c>
      <c r="C1114" t="s">
        <v>8494</v>
      </c>
      <c r="D1114" t="s">
        <v>124</v>
      </c>
      <c r="E1114" t="s">
        <v>125</v>
      </c>
      <c r="G1114" s="15">
        <v>42304</v>
      </c>
      <c r="H1114" t="s">
        <v>2289</v>
      </c>
      <c r="I1114" t="s">
        <v>128</v>
      </c>
      <c r="J1114" s="15"/>
      <c r="T1114" t="s">
        <v>281</v>
      </c>
      <c r="V1114" t="s">
        <v>8267</v>
      </c>
      <c r="AA1114" t="s">
        <v>8224</v>
      </c>
      <c r="AB1114" t="s">
        <v>8219</v>
      </c>
      <c r="AC1114" t="s">
        <v>8224</v>
      </c>
      <c r="AD1114" t="s">
        <v>1407</v>
      </c>
      <c r="AE1114" t="s">
        <v>1544</v>
      </c>
      <c r="AF1114" t="s">
        <v>137</v>
      </c>
      <c r="AG1114" t="s">
        <v>6009</v>
      </c>
      <c r="AI1114" t="s">
        <v>139</v>
      </c>
      <c r="AK1114" t="s">
        <v>140</v>
      </c>
      <c r="AM1114" t="s">
        <v>141</v>
      </c>
      <c r="AZ1114" t="s">
        <v>2762</v>
      </c>
      <c r="BA1114" t="s">
        <v>1208</v>
      </c>
      <c r="BB1114" t="s">
        <v>2763</v>
      </c>
      <c r="BC1114" t="s">
        <v>2764</v>
      </c>
      <c r="BD1114" t="s">
        <v>5656</v>
      </c>
      <c r="BE1114" s="15">
        <v>42307</v>
      </c>
      <c r="BG1114" t="s">
        <v>6238</v>
      </c>
      <c r="BH1114">
        <v>4.7E-2</v>
      </c>
      <c r="BI1114" t="s">
        <v>139</v>
      </c>
      <c r="BJ1114" s="15"/>
      <c r="BK1114" t="s">
        <v>146</v>
      </c>
      <c r="BL1114">
        <v>7</v>
      </c>
      <c r="BM1114" s="16">
        <v>42304.861111111102</v>
      </c>
      <c r="BO1114" s="16"/>
      <c r="BP1114" t="s">
        <v>147</v>
      </c>
      <c r="BQ1114" t="s">
        <v>147</v>
      </c>
      <c r="BS1114">
        <v>4.7E-2</v>
      </c>
      <c r="BT1114" t="b">
        <v>0</v>
      </c>
      <c r="BV1114">
        <v>4.7E-2</v>
      </c>
      <c r="BW1114">
        <v>2.35E-2</v>
      </c>
      <c r="BX1114" t="s">
        <v>1103</v>
      </c>
      <c r="BY1114" t="s">
        <v>8219</v>
      </c>
      <c r="BZ1114" t="s">
        <v>8220</v>
      </c>
      <c r="CA1114" t="s">
        <v>8268</v>
      </c>
      <c r="CB1114" t="s">
        <v>6448</v>
      </c>
      <c r="CD1114" t="s">
        <v>8228</v>
      </c>
      <c r="CI1114">
        <v>47.9486111111</v>
      </c>
      <c r="CJ1114">
        <v>-102.2152777778</v>
      </c>
      <c r="CN1114" t="s">
        <v>1971</v>
      </c>
      <c r="CO1114" t="s">
        <v>8075</v>
      </c>
      <c r="CV1114" t="s">
        <v>154</v>
      </c>
      <c r="CW1114" t="s">
        <v>8229</v>
      </c>
      <c r="CX1114" t="s">
        <v>3067</v>
      </c>
      <c r="DC1114" s="15"/>
      <c r="DH1114" t="s">
        <v>146</v>
      </c>
    </row>
    <row r="1115" spans="1:112" x14ac:dyDescent="0.25">
      <c r="A1115" t="s">
        <v>8219</v>
      </c>
      <c r="B1115" t="s">
        <v>8220</v>
      </c>
      <c r="C1115" t="s">
        <v>8495</v>
      </c>
      <c r="D1115" t="s">
        <v>124</v>
      </c>
      <c r="E1115" t="s">
        <v>125</v>
      </c>
      <c r="G1115" s="15">
        <v>42305</v>
      </c>
      <c r="H1115" t="s">
        <v>1236</v>
      </c>
      <c r="I1115" t="s">
        <v>128</v>
      </c>
      <c r="J1115" s="15"/>
      <c r="T1115" t="s">
        <v>281</v>
      </c>
      <c r="V1115" t="s">
        <v>8270</v>
      </c>
      <c r="AA1115" t="s">
        <v>8224</v>
      </c>
      <c r="AB1115" t="s">
        <v>8219</v>
      </c>
      <c r="AC1115" t="s">
        <v>8224</v>
      </c>
      <c r="AD1115" t="s">
        <v>1407</v>
      </c>
      <c r="AE1115" t="s">
        <v>1544</v>
      </c>
      <c r="AF1115" t="s">
        <v>137</v>
      </c>
      <c r="AG1115" t="s">
        <v>6009</v>
      </c>
      <c r="AI1115" t="s">
        <v>139</v>
      </c>
      <c r="AK1115" t="s">
        <v>140</v>
      </c>
      <c r="AM1115" t="s">
        <v>141</v>
      </c>
      <c r="AZ1115" t="s">
        <v>2762</v>
      </c>
      <c r="BA1115" t="s">
        <v>1208</v>
      </c>
      <c r="BB1115" t="s">
        <v>2763</v>
      </c>
      <c r="BC1115" t="s">
        <v>2764</v>
      </c>
      <c r="BD1115" t="s">
        <v>5656</v>
      </c>
      <c r="BE1115" s="15">
        <v>42307</v>
      </c>
      <c r="BG1115" t="s">
        <v>6238</v>
      </c>
      <c r="BH1115">
        <v>4.7E-2</v>
      </c>
      <c r="BI1115" t="s">
        <v>139</v>
      </c>
      <c r="BJ1115" s="15"/>
      <c r="BK1115" t="s">
        <v>146</v>
      </c>
      <c r="BL1115">
        <v>7</v>
      </c>
      <c r="BM1115" s="16">
        <v>42305.666666666701</v>
      </c>
      <c r="BO1115" s="16"/>
      <c r="BP1115" t="s">
        <v>147</v>
      </c>
      <c r="BQ1115" t="s">
        <v>147</v>
      </c>
      <c r="BS1115">
        <v>4.7E-2</v>
      </c>
      <c r="BT1115" t="b">
        <v>0</v>
      </c>
      <c r="BV1115">
        <v>4.7E-2</v>
      </c>
      <c r="BW1115">
        <v>2.35E-2</v>
      </c>
      <c r="BX1115" t="s">
        <v>1103</v>
      </c>
      <c r="BY1115" t="s">
        <v>8219</v>
      </c>
      <c r="BZ1115" t="s">
        <v>8220</v>
      </c>
      <c r="CA1115" t="s">
        <v>8271</v>
      </c>
      <c r="CB1115" t="s">
        <v>6448</v>
      </c>
      <c r="CD1115" t="s">
        <v>8228</v>
      </c>
      <c r="CI1115">
        <v>47.737222222200003</v>
      </c>
      <c r="CJ1115">
        <v>-102.10722222219999</v>
      </c>
      <c r="CN1115" t="s">
        <v>1971</v>
      </c>
      <c r="CO1115" t="s">
        <v>8075</v>
      </c>
      <c r="CV1115" t="s">
        <v>154</v>
      </c>
      <c r="CW1115" t="s">
        <v>8229</v>
      </c>
      <c r="CX1115" t="s">
        <v>6653</v>
      </c>
      <c r="DC1115" s="15"/>
      <c r="DH1115" t="s">
        <v>146</v>
      </c>
    </row>
    <row r="1116" spans="1:112" x14ac:dyDescent="0.25">
      <c r="A1116" t="s">
        <v>8219</v>
      </c>
      <c r="B1116" t="s">
        <v>8220</v>
      </c>
      <c r="C1116" t="s">
        <v>8496</v>
      </c>
      <c r="D1116" t="s">
        <v>124</v>
      </c>
      <c r="E1116" t="s">
        <v>125</v>
      </c>
      <c r="G1116" s="15">
        <v>42485</v>
      </c>
      <c r="H1116" t="s">
        <v>875</v>
      </c>
      <c r="I1116" t="s">
        <v>128</v>
      </c>
      <c r="J1116" s="15"/>
      <c r="T1116" t="s">
        <v>281</v>
      </c>
      <c r="V1116" t="s">
        <v>8264</v>
      </c>
      <c r="AA1116" t="s">
        <v>8224</v>
      </c>
      <c r="AB1116" t="s">
        <v>8219</v>
      </c>
      <c r="AC1116" t="s">
        <v>8224</v>
      </c>
      <c r="AD1116" t="s">
        <v>1407</v>
      </c>
      <c r="AE1116" t="s">
        <v>1544</v>
      </c>
      <c r="AF1116" t="s">
        <v>137</v>
      </c>
      <c r="AG1116" t="s">
        <v>6009</v>
      </c>
      <c r="AI1116" t="s">
        <v>139</v>
      </c>
      <c r="AK1116" t="s">
        <v>140</v>
      </c>
      <c r="AM1116" t="s">
        <v>141</v>
      </c>
      <c r="AZ1116" t="s">
        <v>2762</v>
      </c>
      <c r="BA1116" t="s">
        <v>1208</v>
      </c>
      <c r="BB1116" t="s">
        <v>2763</v>
      </c>
      <c r="BC1116" t="s">
        <v>2764</v>
      </c>
      <c r="BD1116" t="s">
        <v>5656</v>
      </c>
      <c r="BE1116" s="15">
        <v>42496</v>
      </c>
      <c r="BG1116" t="s">
        <v>6238</v>
      </c>
      <c r="BH1116">
        <v>4.7E-2</v>
      </c>
      <c r="BI1116" t="s">
        <v>139</v>
      </c>
      <c r="BJ1116" s="15"/>
      <c r="BK1116" t="s">
        <v>146</v>
      </c>
      <c r="BL1116">
        <v>7</v>
      </c>
      <c r="BM1116" s="16">
        <v>42485.8125</v>
      </c>
      <c r="BO1116" s="16"/>
      <c r="BP1116" t="s">
        <v>147</v>
      </c>
      <c r="BQ1116" t="s">
        <v>147</v>
      </c>
      <c r="BS1116">
        <v>4.7E-2</v>
      </c>
      <c r="BT1116" t="b">
        <v>0</v>
      </c>
      <c r="BV1116">
        <v>4.7E-2</v>
      </c>
      <c r="BW1116">
        <v>2.35E-2</v>
      </c>
      <c r="BX1116" t="s">
        <v>1103</v>
      </c>
      <c r="BY1116" t="s">
        <v>8219</v>
      </c>
      <c r="BZ1116" t="s">
        <v>8220</v>
      </c>
      <c r="CA1116" t="s">
        <v>8265</v>
      </c>
      <c r="CB1116" t="s">
        <v>6448</v>
      </c>
      <c r="CD1116" t="s">
        <v>8228</v>
      </c>
      <c r="CI1116">
        <v>47.787222219999997</v>
      </c>
      <c r="CJ1116">
        <v>-102.768056</v>
      </c>
      <c r="CN1116" t="s">
        <v>1971</v>
      </c>
      <c r="CO1116" t="s">
        <v>8075</v>
      </c>
      <c r="CV1116" t="s">
        <v>154</v>
      </c>
      <c r="CW1116" t="s">
        <v>8229</v>
      </c>
      <c r="CX1116" t="s">
        <v>3639</v>
      </c>
      <c r="DC1116" s="15"/>
      <c r="DH1116" t="s">
        <v>146</v>
      </c>
    </row>
    <row r="1117" spans="1:112" x14ac:dyDescent="0.25">
      <c r="A1117" t="s">
        <v>8219</v>
      </c>
      <c r="B1117" t="s">
        <v>8220</v>
      </c>
      <c r="C1117" t="s">
        <v>8497</v>
      </c>
      <c r="D1117" t="s">
        <v>124</v>
      </c>
      <c r="E1117" t="s">
        <v>125</v>
      </c>
      <c r="G1117" s="15">
        <v>42485</v>
      </c>
      <c r="H1117" t="s">
        <v>2165</v>
      </c>
      <c r="I1117" t="s">
        <v>128</v>
      </c>
      <c r="J1117" s="15"/>
      <c r="T1117" t="s">
        <v>281</v>
      </c>
      <c r="V1117" t="s">
        <v>8261</v>
      </c>
      <c r="AA1117" t="s">
        <v>8224</v>
      </c>
      <c r="AB1117" t="s">
        <v>8219</v>
      </c>
      <c r="AC1117" t="s">
        <v>8224</v>
      </c>
      <c r="AD1117" t="s">
        <v>1407</v>
      </c>
      <c r="AE1117" t="s">
        <v>1544</v>
      </c>
      <c r="AF1117" t="s">
        <v>137</v>
      </c>
      <c r="AG1117" t="s">
        <v>6009</v>
      </c>
      <c r="AI1117" t="s">
        <v>139</v>
      </c>
      <c r="AK1117" t="s">
        <v>140</v>
      </c>
      <c r="AM1117" t="s">
        <v>141</v>
      </c>
      <c r="AZ1117" t="s">
        <v>2762</v>
      </c>
      <c r="BA1117" t="s">
        <v>1208</v>
      </c>
      <c r="BB1117" t="s">
        <v>2763</v>
      </c>
      <c r="BC1117" t="s">
        <v>2764</v>
      </c>
      <c r="BD1117" t="s">
        <v>5656</v>
      </c>
      <c r="BE1117" s="15">
        <v>42496</v>
      </c>
      <c r="BG1117" t="s">
        <v>6238</v>
      </c>
      <c r="BH1117">
        <v>4.7E-2</v>
      </c>
      <c r="BI1117" t="s">
        <v>139</v>
      </c>
      <c r="BJ1117" s="15"/>
      <c r="BK1117" t="s">
        <v>146</v>
      </c>
      <c r="BL1117">
        <v>7</v>
      </c>
      <c r="BM1117" s="16">
        <v>42485.895833333299</v>
      </c>
      <c r="BO1117" s="16"/>
      <c r="BP1117" t="s">
        <v>147</v>
      </c>
      <c r="BQ1117" t="s">
        <v>147</v>
      </c>
      <c r="BS1117">
        <v>4.7E-2</v>
      </c>
      <c r="BT1117" t="b">
        <v>0</v>
      </c>
      <c r="BV1117">
        <v>4.7E-2</v>
      </c>
      <c r="BW1117">
        <v>2.35E-2</v>
      </c>
      <c r="BX1117" t="s">
        <v>1103</v>
      </c>
      <c r="BY1117" t="s">
        <v>8219</v>
      </c>
      <c r="BZ1117" t="s">
        <v>8220</v>
      </c>
      <c r="CA1117" t="s">
        <v>8262</v>
      </c>
      <c r="CB1117" t="s">
        <v>6448</v>
      </c>
      <c r="CD1117" t="s">
        <v>8228</v>
      </c>
      <c r="CI1117">
        <v>48.053055559999997</v>
      </c>
      <c r="CJ1117">
        <v>-102.13611111</v>
      </c>
      <c r="CN1117" t="s">
        <v>1971</v>
      </c>
      <c r="CO1117" t="s">
        <v>8075</v>
      </c>
      <c r="CV1117" t="s">
        <v>154</v>
      </c>
      <c r="CW1117" t="s">
        <v>8229</v>
      </c>
      <c r="CX1117" t="s">
        <v>3067</v>
      </c>
      <c r="DC1117" s="15"/>
      <c r="DH1117" t="s">
        <v>146</v>
      </c>
    </row>
    <row r="1118" spans="1:112" x14ac:dyDescent="0.25">
      <c r="A1118" t="s">
        <v>8219</v>
      </c>
      <c r="B1118" t="s">
        <v>8220</v>
      </c>
      <c r="C1118" t="s">
        <v>8498</v>
      </c>
      <c r="D1118" t="s">
        <v>124</v>
      </c>
      <c r="E1118" t="s">
        <v>125</v>
      </c>
      <c r="G1118" s="15">
        <v>42486</v>
      </c>
      <c r="H1118" t="s">
        <v>720</v>
      </c>
      <c r="I1118" t="s">
        <v>128</v>
      </c>
      <c r="J1118" s="15"/>
      <c r="T1118" t="s">
        <v>281</v>
      </c>
      <c r="V1118" t="s">
        <v>8267</v>
      </c>
      <c r="AA1118" t="s">
        <v>8224</v>
      </c>
      <c r="AB1118" t="s">
        <v>8219</v>
      </c>
      <c r="AC1118" t="s">
        <v>8224</v>
      </c>
      <c r="AD1118" t="s">
        <v>1407</v>
      </c>
      <c r="AE1118" t="s">
        <v>1544</v>
      </c>
      <c r="AF1118" t="s">
        <v>137</v>
      </c>
      <c r="AG1118" t="s">
        <v>6009</v>
      </c>
      <c r="AI1118" t="s">
        <v>139</v>
      </c>
      <c r="AK1118" t="s">
        <v>140</v>
      </c>
      <c r="AM1118" t="s">
        <v>141</v>
      </c>
      <c r="AZ1118" t="s">
        <v>2762</v>
      </c>
      <c r="BA1118" t="s">
        <v>1208</v>
      </c>
      <c r="BB1118" t="s">
        <v>2763</v>
      </c>
      <c r="BC1118" t="s">
        <v>2764</v>
      </c>
      <c r="BD1118" t="s">
        <v>5656</v>
      </c>
      <c r="BE1118" s="15">
        <v>42496</v>
      </c>
      <c r="BG1118" t="s">
        <v>6238</v>
      </c>
      <c r="BH1118">
        <v>4.7E-2</v>
      </c>
      <c r="BI1118" t="s">
        <v>139</v>
      </c>
      <c r="BJ1118" s="15"/>
      <c r="BK1118" t="s">
        <v>146</v>
      </c>
      <c r="BL1118">
        <v>7</v>
      </c>
      <c r="BM1118" s="16">
        <v>42486.708333333299</v>
      </c>
      <c r="BO1118" s="16"/>
      <c r="BP1118" t="s">
        <v>147</v>
      </c>
      <c r="BQ1118" t="s">
        <v>147</v>
      </c>
      <c r="BS1118">
        <v>4.7E-2</v>
      </c>
      <c r="BT1118" t="b">
        <v>0</v>
      </c>
      <c r="BV1118">
        <v>4.7E-2</v>
      </c>
      <c r="BW1118">
        <v>2.35E-2</v>
      </c>
      <c r="BX1118" t="s">
        <v>1103</v>
      </c>
      <c r="BY1118" t="s">
        <v>8219</v>
      </c>
      <c r="BZ1118" t="s">
        <v>8220</v>
      </c>
      <c r="CA1118" t="s">
        <v>8268</v>
      </c>
      <c r="CB1118" t="s">
        <v>6448</v>
      </c>
      <c r="CD1118" t="s">
        <v>8228</v>
      </c>
      <c r="CI1118">
        <v>47.9486111111</v>
      </c>
      <c r="CJ1118">
        <v>-102.2152777778</v>
      </c>
      <c r="CN1118" t="s">
        <v>1971</v>
      </c>
      <c r="CO1118" t="s">
        <v>8075</v>
      </c>
      <c r="CV1118" t="s">
        <v>154</v>
      </c>
      <c r="CW1118" t="s">
        <v>8229</v>
      </c>
      <c r="CX1118" t="s">
        <v>3067</v>
      </c>
      <c r="DC1118" s="15"/>
      <c r="DH1118" t="s">
        <v>146</v>
      </c>
    </row>
    <row r="1119" spans="1:112" x14ac:dyDescent="0.25">
      <c r="A1119" t="s">
        <v>8219</v>
      </c>
      <c r="B1119" t="s">
        <v>8220</v>
      </c>
      <c r="C1119" t="s">
        <v>8499</v>
      </c>
      <c r="D1119" t="s">
        <v>124</v>
      </c>
      <c r="E1119" t="s">
        <v>125</v>
      </c>
      <c r="G1119" s="15">
        <v>42486</v>
      </c>
      <c r="H1119" t="s">
        <v>459</v>
      </c>
      <c r="I1119" t="s">
        <v>128</v>
      </c>
      <c r="J1119" s="15"/>
      <c r="T1119" t="s">
        <v>281</v>
      </c>
      <c r="V1119" t="s">
        <v>8270</v>
      </c>
      <c r="AA1119" t="s">
        <v>8224</v>
      </c>
      <c r="AB1119" t="s">
        <v>8219</v>
      </c>
      <c r="AC1119" t="s">
        <v>8224</v>
      </c>
      <c r="AD1119" t="s">
        <v>1407</v>
      </c>
      <c r="AE1119" t="s">
        <v>1544</v>
      </c>
      <c r="AF1119" t="s">
        <v>137</v>
      </c>
      <c r="AG1119" t="s">
        <v>6009</v>
      </c>
      <c r="AI1119" t="s">
        <v>139</v>
      </c>
      <c r="AK1119" t="s">
        <v>140</v>
      </c>
      <c r="AM1119" t="s">
        <v>141</v>
      </c>
      <c r="AZ1119" t="s">
        <v>2762</v>
      </c>
      <c r="BA1119" t="s">
        <v>1208</v>
      </c>
      <c r="BB1119" t="s">
        <v>2763</v>
      </c>
      <c r="BC1119" t="s">
        <v>2764</v>
      </c>
      <c r="BD1119" t="s">
        <v>5656</v>
      </c>
      <c r="BE1119" s="15">
        <v>42496</v>
      </c>
      <c r="BG1119" t="s">
        <v>6238</v>
      </c>
      <c r="BH1119">
        <v>4.7E-2</v>
      </c>
      <c r="BI1119" t="s">
        <v>139</v>
      </c>
      <c r="BJ1119" s="15"/>
      <c r="BK1119" t="s">
        <v>146</v>
      </c>
      <c r="BL1119">
        <v>7</v>
      </c>
      <c r="BM1119" s="16">
        <v>42486.819444444402</v>
      </c>
      <c r="BO1119" s="16"/>
      <c r="BP1119" t="s">
        <v>147</v>
      </c>
      <c r="BQ1119" t="s">
        <v>147</v>
      </c>
      <c r="BS1119">
        <v>4.7E-2</v>
      </c>
      <c r="BT1119" t="b">
        <v>0</v>
      </c>
      <c r="BV1119">
        <v>4.7E-2</v>
      </c>
      <c r="BW1119">
        <v>2.35E-2</v>
      </c>
      <c r="BX1119" t="s">
        <v>1103</v>
      </c>
      <c r="BY1119" t="s">
        <v>8219</v>
      </c>
      <c r="BZ1119" t="s">
        <v>8220</v>
      </c>
      <c r="CA1119" t="s">
        <v>8271</v>
      </c>
      <c r="CB1119" t="s">
        <v>6448</v>
      </c>
      <c r="CD1119" t="s">
        <v>8228</v>
      </c>
      <c r="CI1119">
        <v>47.737222222200003</v>
      </c>
      <c r="CJ1119">
        <v>-102.10722222219999</v>
      </c>
      <c r="CN1119" t="s">
        <v>1971</v>
      </c>
      <c r="CO1119" t="s">
        <v>8075</v>
      </c>
      <c r="CV1119" t="s">
        <v>154</v>
      </c>
      <c r="CW1119" t="s">
        <v>8229</v>
      </c>
      <c r="CX1119" t="s">
        <v>6653</v>
      </c>
      <c r="DC1119" s="15"/>
      <c r="DH1119" t="s">
        <v>146</v>
      </c>
    </row>
    <row r="1120" spans="1:112" x14ac:dyDescent="0.25">
      <c r="A1120" t="s">
        <v>8219</v>
      </c>
      <c r="B1120" t="s">
        <v>8220</v>
      </c>
      <c r="C1120" t="s">
        <v>8500</v>
      </c>
      <c r="D1120" t="s">
        <v>124</v>
      </c>
      <c r="E1120" t="s">
        <v>125</v>
      </c>
      <c r="G1120" s="15">
        <v>42493</v>
      </c>
      <c r="H1120" t="s">
        <v>441</v>
      </c>
      <c r="I1120" t="s">
        <v>128</v>
      </c>
      <c r="J1120" s="15"/>
      <c r="T1120" t="s">
        <v>281</v>
      </c>
      <c r="V1120" t="s">
        <v>8277</v>
      </c>
      <c r="AA1120" t="s">
        <v>8224</v>
      </c>
      <c r="AB1120" t="s">
        <v>8219</v>
      </c>
      <c r="AC1120" t="s">
        <v>8224</v>
      </c>
      <c r="AD1120" t="s">
        <v>1407</v>
      </c>
      <c r="AE1120" t="s">
        <v>1544</v>
      </c>
      <c r="AF1120" t="s">
        <v>137</v>
      </c>
      <c r="AG1120" t="s">
        <v>6009</v>
      </c>
      <c r="AI1120" t="s">
        <v>139</v>
      </c>
      <c r="AK1120" t="s">
        <v>140</v>
      </c>
      <c r="AM1120" t="s">
        <v>141</v>
      </c>
      <c r="AZ1120" t="s">
        <v>2762</v>
      </c>
      <c r="BA1120" t="s">
        <v>1208</v>
      </c>
      <c r="BB1120" t="s">
        <v>2763</v>
      </c>
      <c r="BC1120" t="s">
        <v>2764</v>
      </c>
      <c r="BD1120" t="s">
        <v>5656</v>
      </c>
      <c r="BE1120" s="15">
        <v>42496</v>
      </c>
      <c r="BG1120" t="s">
        <v>6238</v>
      </c>
      <c r="BH1120">
        <v>4.7E-2</v>
      </c>
      <c r="BI1120" t="s">
        <v>139</v>
      </c>
      <c r="BJ1120" s="15"/>
      <c r="BK1120" t="s">
        <v>146</v>
      </c>
      <c r="BL1120">
        <v>7</v>
      </c>
      <c r="BM1120" s="16">
        <v>42493.736111111102</v>
      </c>
      <c r="BO1120" s="16"/>
      <c r="BP1120" t="s">
        <v>147</v>
      </c>
      <c r="BQ1120" t="s">
        <v>147</v>
      </c>
      <c r="BS1120">
        <v>4.7E-2</v>
      </c>
      <c r="BT1120" t="b">
        <v>0</v>
      </c>
      <c r="BV1120">
        <v>4.7E-2</v>
      </c>
      <c r="BW1120">
        <v>2.35E-2</v>
      </c>
      <c r="BX1120" t="s">
        <v>1103</v>
      </c>
      <c r="BY1120" t="s">
        <v>8219</v>
      </c>
      <c r="BZ1120" t="s">
        <v>8220</v>
      </c>
      <c r="CA1120" t="s">
        <v>8278</v>
      </c>
      <c r="CB1120" t="s">
        <v>6448</v>
      </c>
      <c r="CD1120" t="s">
        <v>8275</v>
      </c>
      <c r="CI1120">
        <v>47.6</v>
      </c>
      <c r="CJ1120">
        <v>-102.51055556</v>
      </c>
      <c r="CN1120" t="s">
        <v>1971</v>
      </c>
      <c r="CO1120" t="s">
        <v>8075</v>
      </c>
      <c r="CV1120" t="s">
        <v>154</v>
      </c>
      <c r="CW1120" t="s">
        <v>8229</v>
      </c>
      <c r="CX1120" t="s">
        <v>167</v>
      </c>
      <c r="DC1120" s="15"/>
      <c r="DH1120" t="s">
        <v>146</v>
      </c>
    </row>
    <row r="1121" spans="1:112" x14ac:dyDescent="0.25">
      <c r="A1121" t="s">
        <v>8219</v>
      </c>
      <c r="B1121" t="s">
        <v>8220</v>
      </c>
      <c r="C1121" t="s">
        <v>8501</v>
      </c>
      <c r="D1121" t="s">
        <v>124</v>
      </c>
      <c r="E1121" t="s">
        <v>125</v>
      </c>
      <c r="G1121" s="15">
        <v>42493</v>
      </c>
      <c r="H1121" t="s">
        <v>565</v>
      </c>
      <c r="I1121" t="s">
        <v>128</v>
      </c>
      <c r="J1121" s="15"/>
      <c r="T1121" t="s">
        <v>281</v>
      </c>
      <c r="V1121" t="s">
        <v>8273</v>
      </c>
      <c r="AA1121" t="s">
        <v>8224</v>
      </c>
      <c r="AB1121" t="s">
        <v>8219</v>
      </c>
      <c r="AC1121" t="s">
        <v>8224</v>
      </c>
      <c r="AD1121" t="s">
        <v>1407</v>
      </c>
      <c r="AE1121" t="s">
        <v>1544</v>
      </c>
      <c r="AF1121" t="s">
        <v>137</v>
      </c>
      <c r="AG1121" t="s">
        <v>6009</v>
      </c>
      <c r="AI1121" t="s">
        <v>139</v>
      </c>
      <c r="AK1121" t="s">
        <v>140</v>
      </c>
      <c r="AM1121" t="s">
        <v>141</v>
      </c>
      <c r="AZ1121" t="s">
        <v>2762</v>
      </c>
      <c r="BA1121" t="s">
        <v>1208</v>
      </c>
      <c r="BB1121" t="s">
        <v>2763</v>
      </c>
      <c r="BC1121" t="s">
        <v>2764</v>
      </c>
      <c r="BD1121" t="s">
        <v>5656</v>
      </c>
      <c r="BE1121" s="15">
        <v>42496</v>
      </c>
      <c r="BG1121" t="s">
        <v>6238</v>
      </c>
      <c r="BH1121">
        <v>4.7E-2</v>
      </c>
      <c r="BI1121" t="s">
        <v>139</v>
      </c>
      <c r="BJ1121" s="15"/>
      <c r="BK1121" t="s">
        <v>146</v>
      </c>
      <c r="BL1121">
        <v>7</v>
      </c>
      <c r="BM1121" s="16">
        <v>42493.798611111102</v>
      </c>
      <c r="BO1121" s="16"/>
      <c r="BP1121" t="s">
        <v>147</v>
      </c>
      <c r="BQ1121" t="s">
        <v>147</v>
      </c>
      <c r="BS1121">
        <v>4.7E-2</v>
      </c>
      <c r="BT1121" t="b">
        <v>0</v>
      </c>
      <c r="BV1121">
        <v>4.7E-2</v>
      </c>
      <c r="BW1121">
        <v>2.35E-2</v>
      </c>
      <c r="BX1121" t="s">
        <v>1103</v>
      </c>
      <c r="BY1121" t="s">
        <v>8219</v>
      </c>
      <c r="BZ1121" t="s">
        <v>8220</v>
      </c>
      <c r="CA1121" t="s">
        <v>8274</v>
      </c>
      <c r="CB1121" t="s">
        <v>6448</v>
      </c>
      <c r="CD1121" t="s">
        <v>8275</v>
      </c>
      <c r="CI1121">
        <v>47.640833333300002</v>
      </c>
      <c r="CJ1121">
        <v>-102.51111111110001</v>
      </c>
      <c r="CN1121" t="s">
        <v>1971</v>
      </c>
      <c r="CO1121" t="s">
        <v>8075</v>
      </c>
      <c r="CV1121" t="s">
        <v>154</v>
      </c>
      <c r="CW1121" t="s">
        <v>8229</v>
      </c>
      <c r="CX1121" t="s">
        <v>167</v>
      </c>
      <c r="DC1121" s="15"/>
      <c r="DH1121" t="s">
        <v>146</v>
      </c>
    </row>
    <row r="1122" spans="1:112" x14ac:dyDescent="0.25">
      <c r="A1122" t="s">
        <v>8219</v>
      </c>
      <c r="B1122" t="s">
        <v>8220</v>
      </c>
      <c r="C1122" t="s">
        <v>8502</v>
      </c>
      <c r="D1122" t="s">
        <v>124</v>
      </c>
      <c r="E1122" t="s">
        <v>125</v>
      </c>
      <c r="G1122" s="15">
        <v>42541</v>
      </c>
      <c r="H1122" t="s">
        <v>1385</v>
      </c>
      <c r="I1122" t="s">
        <v>128</v>
      </c>
      <c r="J1122" s="15"/>
      <c r="T1122" t="s">
        <v>281</v>
      </c>
      <c r="V1122" t="s">
        <v>8277</v>
      </c>
      <c r="AA1122" t="s">
        <v>8224</v>
      </c>
      <c r="AB1122" t="s">
        <v>8219</v>
      </c>
      <c r="AC1122" t="s">
        <v>8224</v>
      </c>
      <c r="AD1122" t="s">
        <v>1407</v>
      </c>
      <c r="AE1122" t="s">
        <v>1544</v>
      </c>
      <c r="AF1122" t="s">
        <v>137</v>
      </c>
      <c r="AG1122" t="s">
        <v>6009</v>
      </c>
      <c r="AI1122" t="s">
        <v>139</v>
      </c>
      <c r="AK1122" t="s">
        <v>140</v>
      </c>
      <c r="AM1122" t="s">
        <v>141</v>
      </c>
      <c r="AZ1122" t="s">
        <v>2762</v>
      </c>
      <c r="BA1122" t="s">
        <v>1208</v>
      </c>
      <c r="BB1122" t="s">
        <v>2763</v>
      </c>
      <c r="BC1122" t="s">
        <v>2764</v>
      </c>
      <c r="BD1122" t="s">
        <v>5656</v>
      </c>
      <c r="BE1122" s="15">
        <v>42544</v>
      </c>
      <c r="BG1122" t="s">
        <v>6238</v>
      </c>
      <c r="BH1122">
        <v>4.7E-2</v>
      </c>
      <c r="BI1122" t="s">
        <v>139</v>
      </c>
      <c r="BJ1122" s="15"/>
      <c r="BK1122" t="s">
        <v>146</v>
      </c>
      <c r="BL1122">
        <v>7</v>
      </c>
      <c r="BM1122" s="16">
        <v>42541.791666666701</v>
      </c>
      <c r="BO1122" s="16"/>
      <c r="BP1122" t="s">
        <v>147</v>
      </c>
      <c r="BQ1122" t="s">
        <v>147</v>
      </c>
      <c r="BS1122">
        <v>4.7E-2</v>
      </c>
      <c r="BT1122" t="b">
        <v>0</v>
      </c>
      <c r="BV1122">
        <v>4.7E-2</v>
      </c>
      <c r="BW1122">
        <v>2.35E-2</v>
      </c>
      <c r="BX1122" t="s">
        <v>1103</v>
      </c>
      <c r="BY1122" t="s">
        <v>8219</v>
      </c>
      <c r="BZ1122" t="s">
        <v>8220</v>
      </c>
      <c r="CA1122" t="s">
        <v>8278</v>
      </c>
      <c r="CB1122" t="s">
        <v>6448</v>
      </c>
      <c r="CD1122" t="s">
        <v>8275</v>
      </c>
      <c r="CI1122">
        <v>47.6</v>
      </c>
      <c r="CJ1122">
        <v>-102.51055556</v>
      </c>
      <c r="CN1122" t="s">
        <v>1971</v>
      </c>
      <c r="CO1122" t="s">
        <v>8075</v>
      </c>
      <c r="CV1122" t="s">
        <v>154</v>
      </c>
      <c r="CW1122" t="s">
        <v>8229</v>
      </c>
      <c r="CX1122" t="s">
        <v>167</v>
      </c>
      <c r="DC1122" s="15"/>
      <c r="DH1122" t="s">
        <v>146</v>
      </c>
    </row>
    <row r="1123" spans="1:112" x14ac:dyDescent="0.25">
      <c r="A1123" t="s">
        <v>8219</v>
      </c>
      <c r="B1123" t="s">
        <v>8220</v>
      </c>
      <c r="C1123" t="s">
        <v>8503</v>
      </c>
      <c r="D1123" t="s">
        <v>124</v>
      </c>
      <c r="E1123" t="s">
        <v>125</v>
      </c>
      <c r="G1123" s="15">
        <v>42541</v>
      </c>
      <c r="H1123" t="s">
        <v>2289</v>
      </c>
      <c r="I1123" t="s">
        <v>128</v>
      </c>
      <c r="J1123" s="15"/>
      <c r="T1123" t="s">
        <v>281</v>
      </c>
      <c r="V1123" t="s">
        <v>8273</v>
      </c>
      <c r="AA1123" t="s">
        <v>8224</v>
      </c>
      <c r="AB1123" t="s">
        <v>8219</v>
      </c>
      <c r="AC1123" t="s">
        <v>8224</v>
      </c>
      <c r="AD1123" t="s">
        <v>1407</v>
      </c>
      <c r="AE1123" t="s">
        <v>1544</v>
      </c>
      <c r="AF1123" t="s">
        <v>137</v>
      </c>
      <c r="AG1123" t="s">
        <v>6009</v>
      </c>
      <c r="AI1123" t="s">
        <v>139</v>
      </c>
      <c r="AK1123" t="s">
        <v>140</v>
      </c>
      <c r="AM1123" t="s">
        <v>141</v>
      </c>
      <c r="AZ1123" t="s">
        <v>2762</v>
      </c>
      <c r="BA1123" t="s">
        <v>1208</v>
      </c>
      <c r="BB1123" t="s">
        <v>2763</v>
      </c>
      <c r="BC1123" t="s">
        <v>2764</v>
      </c>
      <c r="BD1123" t="s">
        <v>5656</v>
      </c>
      <c r="BE1123" s="15">
        <v>42544</v>
      </c>
      <c r="BG1123" t="s">
        <v>6238</v>
      </c>
      <c r="BH1123">
        <v>4.7E-2</v>
      </c>
      <c r="BI1123" t="s">
        <v>139</v>
      </c>
      <c r="BJ1123" s="15"/>
      <c r="BK1123" t="s">
        <v>146</v>
      </c>
      <c r="BL1123">
        <v>7</v>
      </c>
      <c r="BM1123" s="16">
        <v>42541.861111111102</v>
      </c>
      <c r="BO1123" s="16"/>
      <c r="BP1123" t="s">
        <v>147</v>
      </c>
      <c r="BQ1123" t="s">
        <v>147</v>
      </c>
      <c r="BS1123">
        <v>4.7E-2</v>
      </c>
      <c r="BT1123" t="b">
        <v>0</v>
      </c>
      <c r="BV1123">
        <v>4.7E-2</v>
      </c>
      <c r="BW1123">
        <v>2.35E-2</v>
      </c>
      <c r="BX1123" t="s">
        <v>1103</v>
      </c>
      <c r="BY1123" t="s">
        <v>8219</v>
      </c>
      <c r="BZ1123" t="s">
        <v>8220</v>
      </c>
      <c r="CA1123" t="s">
        <v>8274</v>
      </c>
      <c r="CB1123" t="s">
        <v>6448</v>
      </c>
      <c r="CD1123" t="s">
        <v>8275</v>
      </c>
      <c r="CI1123">
        <v>47.640833333300002</v>
      </c>
      <c r="CJ1123">
        <v>-102.51111111110001</v>
      </c>
      <c r="CN1123" t="s">
        <v>1971</v>
      </c>
      <c r="CO1123" t="s">
        <v>8075</v>
      </c>
      <c r="CV1123" t="s">
        <v>154</v>
      </c>
      <c r="CW1123" t="s">
        <v>8229</v>
      </c>
      <c r="CX1123" t="s">
        <v>167</v>
      </c>
      <c r="DC1123" s="15"/>
      <c r="DH1123" t="s">
        <v>146</v>
      </c>
    </row>
    <row r="1124" spans="1:112" x14ac:dyDescent="0.25">
      <c r="A1124" t="s">
        <v>8219</v>
      </c>
      <c r="B1124" t="s">
        <v>8220</v>
      </c>
      <c r="C1124" t="s">
        <v>8504</v>
      </c>
      <c r="D1124" t="s">
        <v>124</v>
      </c>
      <c r="E1124" t="s">
        <v>125</v>
      </c>
      <c r="G1124" s="15">
        <v>42541</v>
      </c>
      <c r="H1124" t="s">
        <v>1551</v>
      </c>
      <c r="I1124" t="s">
        <v>128</v>
      </c>
      <c r="J1124" s="15"/>
      <c r="T1124" t="s">
        <v>281</v>
      </c>
      <c r="V1124" t="s">
        <v>8264</v>
      </c>
      <c r="AA1124" t="s">
        <v>8224</v>
      </c>
      <c r="AB1124" t="s">
        <v>8219</v>
      </c>
      <c r="AC1124" t="s">
        <v>8224</v>
      </c>
      <c r="AD1124" t="s">
        <v>1407</v>
      </c>
      <c r="AE1124" t="s">
        <v>1544</v>
      </c>
      <c r="AF1124" t="s">
        <v>137</v>
      </c>
      <c r="AG1124" t="s">
        <v>6009</v>
      </c>
      <c r="AI1124" t="s">
        <v>139</v>
      </c>
      <c r="AK1124" t="s">
        <v>140</v>
      </c>
      <c r="AM1124" t="s">
        <v>141</v>
      </c>
      <c r="AZ1124" t="s">
        <v>2762</v>
      </c>
      <c r="BA1124" t="s">
        <v>1208</v>
      </c>
      <c r="BB1124" t="s">
        <v>2763</v>
      </c>
      <c r="BC1124" t="s">
        <v>2764</v>
      </c>
      <c r="BD1124" t="s">
        <v>5656</v>
      </c>
      <c r="BE1124" s="15">
        <v>42544</v>
      </c>
      <c r="BG1124" t="s">
        <v>6238</v>
      </c>
      <c r="BH1124">
        <v>4.7E-2</v>
      </c>
      <c r="BI1124" t="s">
        <v>139</v>
      </c>
      <c r="BJ1124" s="15"/>
      <c r="BK1124" t="s">
        <v>146</v>
      </c>
      <c r="BL1124">
        <v>7</v>
      </c>
      <c r="BM1124" s="16">
        <v>42541.9375</v>
      </c>
      <c r="BO1124" s="16"/>
      <c r="BP1124" t="s">
        <v>147</v>
      </c>
      <c r="BQ1124" t="s">
        <v>147</v>
      </c>
      <c r="BS1124">
        <v>4.7E-2</v>
      </c>
      <c r="BT1124" t="b">
        <v>0</v>
      </c>
      <c r="BV1124">
        <v>4.7E-2</v>
      </c>
      <c r="BW1124">
        <v>2.35E-2</v>
      </c>
      <c r="BX1124" t="s">
        <v>1103</v>
      </c>
      <c r="BY1124" t="s">
        <v>8219</v>
      </c>
      <c r="BZ1124" t="s">
        <v>8220</v>
      </c>
      <c r="CA1124" t="s">
        <v>8265</v>
      </c>
      <c r="CB1124" t="s">
        <v>6448</v>
      </c>
      <c r="CD1124" t="s">
        <v>8228</v>
      </c>
      <c r="CI1124">
        <v>47.787222219999997</v>
      </c>
      <c r="CJ1124">
        <v>-102.768056</v>
      </c>
      <c r="CN1124" t="s">
        <v>1971</v>
      </c>
      <c r="CO1124" t="s">
        <v>8075</v>
      </c>
      <c r="CV1124" t="s">
        <v>154</v>
      </c>
      <c r="CW1124" t="s">
        <v>8229</v>
      </c>
      <c r="CX1124" t="s">
        <v>3639</v>
      </c>
      <c r="DC1124" s="15"/>
      <c r="DH1124" t="s">
        <v>146</v>
      </c>
    </row>
    <row r="1125" spans="1:112" x14ac:dyDescent="0.25">
      <c r="A1125" t="s">
        <v>8219</v>
      </c>
      <c r="B1125" t="s">
        <v>8220</v>
      </c>
      <c r="C1125" t="s">
        <v>8505</v>
      </c>
      <c r="D1125" t="s">
        <v>124</v>
      </c>
      <c r="E1125" t="s">
        <v>125</v>
      </c>
      <c r="G1125" s="15">
        <v>42542</v>
      </c>
      <c r="H1125" t="s">
        <v>1236</v>
      </c>
      <c r="I1125" t="s">
        <v>128</v>
      </c>
      <c r="J1125" s="15"/>
      <c r="T1125" t="s">
        <v>281</v>
      </c>
      <c r="V1125" t="s">
        <v>8261</v>
      </c>
      <c r="AA1125" t="s">
        <v>8224</v>
      </c>
      <c r="AB1125" t="s">
        <v>8219</v>
      </c>
      <c r="AC1125" t="s">
        <v>8224</v>
      </c>
      <c r="AD1125" t="s">
        <v>1407</v>
      </c>
      <c r="AE1125" t="s">
        <v>1544</v>
      </c>
      <c r="AF1125" t="s">
        <v>137</v>
      </c>
      <c r="AG1125" t="s">
        <v>6009</v>
      </c>
      <c r="AI1125" t="s">
        <v>139</v>
      </c>
      <c r="AK1125" t="s">
        <v>140</v>
      </c>
      <c r="AM1125" t="s">
        <v>141</v>
      </c>
      <c r="AZ1125" t="s">
        <v>2762</v>
      </c>
      <c r="BA1125" t="s">
        <v>1208</v>
      </c>
      <c r="BB1125" t="s">
        <v>2763</v>
      </c>
      <c r="BC1125" t="s">
        <v>2764</v>
      </c>
      <c r="BD1125" t="s">
        <v>5656</v>
      </c>
      <c r="BE1125" s="15">
        <v>42544</v>
      </c>
      <c r="BG1125" t="s">
        <v>6238</v>
      </c>
      <c r="BH1125">
        <v>4.7E-2</v>
      </c>
      <c r="BI1125" t="s">
        <v>139</v>
      </c>
      <c r="BJ1125" s="15"/>
      <c r="BK1125" t="s">
        <v>146</v>
      </c>
      <c r="BL1125">
        <v>7</v>
      </c>
      <c r="BM1125" s="16">
        <v>42542.666666666701</v>
      </c>
      <c r="BO1125" s="16"/>
      <c r="BP1125" t="s">
        <v>147</v>
      </c>
      <c r="BQ1125" t="s">
        <v>147</v>
      </c>
      <c r="BS1125">
        <v>4.7E-2</v>
      </c>
      <c r="BT1125" t="b">
        <v>0</v>
      </c>
      <c r="BV1125">
        <v>4.7E-2</v>
      </c>
      <c r="BW1125">
        <v>2.35E-2</v>
      </c>
      <c r="BX1125" t="s">
        <v>1103</v>
      </c>
      <c r="BY1125" t="s">
        <v>8219</v>
      </c>
      <c r="BZ1125" t="s">
        <v>8220</v>
      </c>
      <c r="CA1125" t="s">
        <v>8262</v>
      </c>
      <c r="CB1125" t="s">
        <v>6448</v>
      </c>
      <c r="CD1125" t="s">
        <v>8228</v>
      </c>
      <c r="CI1125">
        <v>48.053055559999997</v>
      </c>
      <c r="CJ1125">
        <v>-102.13611111</v>
      </c>
      <c r="CN1125" t="s">
        <v>1971</v>
      </c>
      <c r="CO1125" t="s">
        <v>8075</v>
      </c>
      <c r="CV1125" t="s">
        <v>154</v>
      </c>
      <c r="CW1125" t="s">
        <v>8229</v>
      </c>
      <c r="CX1125" t="s">
        <v>3067</v>
      </c>
      <c r="DC1125" s="15"/>
      <c r="DH1125" t="s">
        <v>146</v>
      </c>
    </row>
    <row r="1126" spans="1:112" x14ac:dyDescent="0.25">
      <c r="A1126" t="s">
        <v>8219</v>
      </c>
      <c r="B1126" t="s">
        <v>8220</v>
      </c>
      <c r="C1126" t="s">
        <v>8506</v>
      </c>
      <c r="D1126" t="s">
        <v>124</v>
      </c>
      <c r="E1126" t="s">
        <v>125</v>
      </c>
      <c r="G1126" s="15">
        <v>42542</v>
      </c>
      <c r="H1126" t="s">
        <v>605</v>
      </c>
      <c r="I1126" t="s">
        <v>128</v>
      </c>
      <c r="J1126" s="15"/>
      <c r="T1126" t="s">
        <v>281</v>
      </c>
      <c r="V1126" t="s">
        <v>8267</v>
      </c>
      <c r="AA1126" t="s">
        <v>8224</v>
      </c>
      <c r="AB1126" t="s">
        <v>8219</v>
      </c>
      <c r="AC1126" t="s">
        <v>8224</v>
      </c>
      <c r="AD1126" t="s">
        <v>1407</v>
      </c>
      <c r="AE1126" t="s">
        <v>1544</v>
      </c>
      <c r="AF1126" t="s">
        <v>137</v>
      </c>
      <c r="AG1126" t="s">
        <v>6009</v>
      </c>
      <c r="AI1126" t="s">
        <v>139</v>
      </c>
      <c r="AK1126" t="s">
        <v>140</v>
      </c>
      <c r="AM1126" t="s">
        <v>141</v>
      </c>
      <c r="AZ1126" t="s">
        <v>2762</v>
      </c>
      <c r="BA1126" t="s">
        <v>1208</v>
      </c>
      <c r="BB1126" t="s">
        <v>2763</v>
      </c>
      <c r="BC1126" t="s">
        <v>2764</v>
      </c>
      <c r="BD1126" t="s">
        <v>5656</v>
      </c>
      <c r="BE1126" s="15">
        <v>42544</v>
      </c>
      <c r="BG1126" t="s">
        <v>6238</v>
      </c>
      <c r="BH1126">
        <v>4.7E-2</v>
      </c>
      <c r="BI1126" t="s">
        <v>139</v>
      </c>
      <c r="BJ1126" s="15"/>
      <c r="BK1126" t="s">
        <v>146</v>
      </c>
      <c r="BL1126">
        <v>7</v>
      </c>
      <c r="BM1126" s="16">
        <v>42542.763888888898</v>
      </c>
      <c r="BO1126" s="16"/>
      <c r="BP1126" t="s">
        <v>147</v>
      </c>
      <c r="BQ1126" t="s">
        <v>147</v>
      </c>
      <c r="BS1126">
        <v>4.7E-2</v>
      </c>
      <c r="BT1126" t="b">
        <v>0</v>
      </c>
      <c r="BV1126">
        <v>4.7E-2</v>
      </c>
      <c r="BW1126">
        <v>2.35E-2</v>
      </c>
      <c r="BX1126" t="s">
        <v>1103</v>
      </c>
      <c r="BY1126" t="s">
        <v>8219</v>
      </c>
      <c r="BZ1126" t="s">
        <v>8220</v>
      </c>
      <c r="CA1126" t="s">
        <v>8268</v>
      </c>
      <c r="CB1126" t="s">
        <v>6448</v>
      </c>
      <c r="CD1126" t="s">
        <v>8228</v>
      </c>
      <c r="CI1126">
        <v>47.9486111111</v>
      </c>
      <c r="CJ1126">
        <v>-102.2152777778</v>
      </c>
      <c r="CN1126" t="s">
        <v>1971</v>
      </c>
      <c r="CO1126" t="s">
        <v>8075</v>
      </c>
      <c r="CV1126" t="s">
        <v>154</v>
      </c>
      <c r="CW1126" t="s">
        <v>8229</v>
      </c>
      <c r="CX1126" t="s">
        <v>3067</v>
      </c>
      <c r="DC1126" s="15"/>
      <c r="DH1126" t="s">
        <v>146</v>
      </c>
    </row>
    <row r="1127" spans="1:112" x14ac:dyDescent="0.25">
      <c r="A1127" t="s">
        <v>8219</v>
      </c>
      <c r="B1127" t="s">
        <v>8220</v>
      </c>
      <c r="C1127" t="s">
        <v>8507</v>
      </c>
      <c r="D1127" t="s">
        <v>124</v>
      </c>
      <c r="E1127" t="s">
        <v>125</v>
      </c>
      <c r="G1127" s="15">
        <v>42542</v>
      </c>
      <c r="H1127" t="s">
        <v>2011</v>
      </c>
      <c r="I1127" t="s">
        <v>128</v>
      </c>
      <c r="J1127" s="15"/>
      <c r="T1127" t="s">
        <v>281</v>
      </c>
      <c r="V1127" t="s">
        <v>8270</v>
      </c>
      <c r="AA1127" t="s">
        <v>8224</v>
      </c>
      <c r="AB1127" t="s">
        <v>8219</v>
      </c>
      <c r="AC1127" t="s">
        <v>8224</v>
      </c>
      <c r="AD1127" t="s">
        <v>1407</v>
      </c>
      <c r="AE1127" t="s">
        <v>1544</v>
      </c>
      <c r="AF1127" t="s">
        <v>137</v>
      </c>
      <c r="AG1127" t="s">
        <v>6009</v>
      </c>
      <c r="AI1127" t="s">
        <v>139</v>
      </c>
      <c r="AK1127" t="s">
        <v>140</v>
      </c>
      <c r="AM1127" t="s">
        <v>141</v>
      </c>
      <c r="AZ1127" t="s">
        <v>2762</v>
      </c>
      <c r="BA1127" t="s">
        <v>1208</v>
      </c>
      <c r="BB1127" t="s">
        <v>2763</v>
      </c>
      <c r="BC1127" t="s">
        <v>2764</v>
      </c>
      <c r="BD1127" t="s">
        <v>5656</v>
      </c>
      <c r="BE1127" s="15">
        <v>42544</v>
      </c>
      <c r="BG1127" t="s">
        <v>6238</v>
      </c>
      <c r="BH1127">
        <v>4.7E-2</v>
      </c>
      <c r="BI1127" t="s">
        <v>139</v>
      </c>
      <c r="BJ1127" s="15"/>
      <c r="BK1127" t="s">
        <v>146</v>
      </c>
      <c r="BL1127">
        <v>7</v>
      </c>
      <c r="BM1127" s="16">
        <v>42542.847222222197</v>
      </c>
      <c r="BO1127" s="16"/>
      <c r="BP1127" t="s">
        <v>147</v>
      </c>
      <c r="BQ1127" t="s">
        <v>147</v>
      </c>
      <c r="BS1127">
        <v>4.7E-2</v>
      </c>
      <c r="BT1127" t="b">
        <v>0</v>
      </c>
      <c r="BV1127">
        <v>4.7E-2</v>
      </c>
      <c r="BW1127">
        <v>2.35E-2</v>
      </c>
      <c r="BX1127" t="s">
        <v>1103</v>
      </c>
      <c r="BY1127" t="s">
        <v>8219</v>
      </c>
      <c r="BZ1127" t="s">
        <v>8220</v>
      </c>
      <c r="CA1127" t="s">
        <v>8271</v>
      </c>
      <c r="CB1127" t="s">
        <v>6448</v>
      </c>
      <c r="CD1127" t="s">
        <v>8228</v>
      </c>
      <c r="CI1127">
        <v>47.737222222200003</v>
      </c>
      <c r="CJ1127">
        <v>-102.10722222219999</v>
      </c>
      <c r="CN1127" t="s">
        <v>1971</v>
      </c>
      <c r="CO1127" t="s">
        <v>8075</v>
      </c>
      <c r="CV1127" t="s">
        <v>154</v>
      </c>
      <c r="CW1127" t="s">
        <v>8229</v>
      </c>
      <c r="CX1127" t="s">
        <v>6653</v>
      </c>
      <c r="DC1127" s="15"/>
      <c r="DH1127" t="s">
        <v>146</v>
      </c>
    </row>
    <row r="1128" spans="1:112" x14ac:dyDescent="0.25">
      <c r="A1128" t="s">
        <v>8219</v>
      </c>
      <c r="B1128" t="s">
        <v>8220</v>
      </c>
      <c r="C1128" t="s">
        <v>8508</v>
      </c>
      <c r="D1128" t="s">
        <v>124</v>
      </c>
      <c r="E1128" t="s">
        <v>125</v>
      </c>
      <c r="G1128" s="15">
        <v>42576</v>
      </c>
      <c r="H1128" t="s">
        <v>8509</v>
      </c>
      <c r="I1128" t="s">
        <v>128</v>
      </c>
      <c r="J1128" s="15"/>
      <c r="T1128" t="s">
        <v>8222</v>
      </c>
      <c r="V1128" t="s">
        <v>8235</v>
      </c>
      <c r="AA1128" t="s">
        <v>8224</v>
      </c>
      <c r="AB1128" t="s">
        <v>8219</v>
      </c>
      <c r="AC1128" t="s">
        <v>8224</v>
      </c>
      <c r="AD1128" t="s">
        <v>1407</v>
      </c>
      <c r="AE1128" t="s">
        <v>1544</v>
      </c>
      <c r="AF1128" t="s">
        <v>137</v>
      </c>
      <c r="AG1128" t="s">
        <v>6009</v>
      </c>
      <c r="AI1128" t="s">
        <v>139</v>
      </c>
      <c r="AK1128" t="s">
        <v>140</v>
      </c>
      <c r="AM1128" t="s">
        <v>141</v>
      </c>
      <c r="AZ1128" t="s">
        <v>2762</v>
      </c>
      <c r="BA1128" t="s">
        <v>1208</v>
      </c>
      <c r="BB1128" t="s">
        <v>2763</v>
      </c>
      <c r="BC1128" t="s">
        <v>2764</v>
      </c>
      <c r="BD1128" t="s">
        <v>5656</v>
      </c>
      <c r="BE1128" s="15">
        <v>42584</v>
      </c>
      <c r="BG1128" t="s">
        <v>6238</v>
      </c>
      <c r="BH1128">
        <v>4.7E-2</v>
      </c>
      <c r="BI1128" t="s">
        <v>139</v>
      </c>
      <c r="BJ1128" s="15"/>
      <c r="BK1128" t="s">
        <v>146</v>
      </c>
      <c r="BL1128">
        <v>7</v>
      </c>
      <c r="BM1128" s="16">
        <v>42577.055555555598</v>
      </c>
      <c r="BO1128" s="16"/>
      <c r="BP1128" t="s">
        <v>147</v>
      </c>
      <c r="BQ1128" t="s">
        <v>147</v>
      </c>
      <c r="BS1128">
        <v>4.7E-2</v>
      </c>
      <c r="BT1128" t="b">
        <v>0</v>
      </c>
      <c r="BV1128">
        <v>4.7E-2</v>
      </c>
      <c r="BW1128">
        <v>2.35E-2</v>
      </c>
      <c r="BX1128" t="s">
        <v>1103</v>
      </c>
      <c r="BY1128" t="s">
        <v>8219</v>
      </c>
      <c r="BZ1128" t="s">
        <v>8220</v>
      </c>
      <c r="CA1128" t="s">
        <v>8236</v>
      </c>
      <c r="CB1128" t="s">
        <v>8226</v>
      </c>
      <c r="CC1128" t="s">
        <v>8237</v>
      </c>
      <c r="CD1128" t="s">
        <v>8228</v>
      </c>
      <c r="CI1128">
        <v>47.507527779999997</v>
      </c>
      <c r="CJ1128">
        <v>-101.42019444</v>
      </c>
      <c r="CN1128" t="s">
        <v>135</v>
      </c>
      <c r="CO1128" t="s">
        <v>153</v>
      </c>
      <c r="CV1128" t="s">
        <v>154</v>
      </c>
      <c r="CW1128" t="s">
        <v>8229</v>
      </c>
      <c r="CX1128" t="s">
        <v>3121</v>
      </c>
      <c r="DC1128" s="15"/>
      <c r="DH1128" t="s">
        <v>146</v>
      </c>
    </row>
    <row r="1129" spans="1:112" x14ac:dyDescent="0.25">
      <c r="A1129" t="s">
        <v>8219</v>
      </c>
      <c r="B1129" t="s">
        <v>8220</v>
      </c>
      <c r="C1129" t="s">
        <v>8510</v>
      </c>
      <c r="D1129" t="s">
        <v>124</v>
      </c>
      <c r="E1129" t="s">
        <v>125</v>
      </c>
      <c r="G1129" s="15">
        <v>42576</v>
      </c>
      <c r="H1129" t="s">
        <v>8511</v>
      </c>
      <c r="I1129" t="s">
        <v>128</v>
      </c>
      <c r="J1129" s="15"/>
      <c r="T1129" t="s">
        <v>8222</v>
      </c>
      <c r="V1129" t="s">
        <v>8223</v>
      </c>
      <c r="AA1129" t="s">
        <v>8224</v>
      </c>
      <c r="AB1129" t="s">
        <v>8219</v>
      </c>
      <c r="AC1129" t="s">
        <v>8224</v>
      </c>
      <c r="AD1129" t="s">
        <v>1407</v>
      </c>
      <c r="AE1129" t="s">
        <v>1544</v>
      </c>
      <c r="AF1129" t="s">
        <v>137</v>
      </c>
      <c r="AG1129" t="s">
        <v>6009</v>
      </c>
      <c r="AI1129" t="s">
        <v>139</v>
      </c>
      <c r="AK1129" t="s">
        <v>140</v>
      </c>
      <c r="AM1129" t="s">
        <v>141</v>
      </c>
      <c r="AZ1129" t="s">
        <v>2762</v>
      </c>
      <c r="BA1129" t="s">
        <v>1208</v>
      </c>
      <c r="BB1129" t="s">
        <v>2763</v>
      </c>
      <c r="BC1129" t="s">
        <v>2764</v>
      </c>
      <c r="BD1129" t="s">
        <v>5656</v>
      </c>
      <c r="BE1129" s="15">
        <v>42584</v>
      </c>
      <c r="BG1129" t="s">
        <v>6238</v>
      </c>
      <c r="BH1129">
        <v>4.7E-2</v>
      </c>
      <c r="BI1129" t="s">
        <v>139</v>
      </c>
      <c r="BJ1129" s="15"/>
      <c r="BK1129" t="s">
        <v>146</v>
      </c>
      <c r="BL1129">
        <v>7</v>
      </c>
      <c r="BM1129" s="16">
        <v>42577.125</v>
      </c>
      <c r="BO1129" s="16"/>
      <c r="BP1129" t="s">
        <v>147</v>
      </c>
      <c r="BQ1129" t="s">
        <v>147</v>
      </c>
      <c r="BS1129">
        <v>4.7E-2</v>
      </c>
      <c r="BT1129" t="b">
        <v>0</v>
      </c>
      <c r="BV1129">
        <v>4.7E-2</v>
      </c>
      <c r="BW1129">
        <v>2.35E-2</v>
      </c>
      <c r="BX1129" t="s">
        <v>1103</v>
      </c>
      <c r="BY1129" t="s">
        <v>8219</v>
      </c>
      <c r="BZ1129" t="s">
        <v>8220</v>
      </c>
      <c r="CA1129" t="s">
        <v>8225</v>
      </c>
      <c r="CB1129" t="s">
        <v>8226</v>
      </c>
      <c r="CC1129" t="s">
        <v>8227</v>
      </c>
      <c r="CD1129" t="s">
        <v>8228</v>
      </c>
      <c r="CI1129">
        <v>47.519777779999998</v>
      </c>
      <c r="CJ1129">
        <v>-101.76122221999999</v>
      </c>
      <c r="CN1129" t="s">
        <v>135</v>
      </c>
      <c r="CO1129" t="s">
        <v>153</v>
      </c>
      <c r="CV1129" t="s">
        <v>154</v>
      </c>
      <c r="CW1129" t="s">
        <v>8229</v>
      </c>
      <c r="CX1129" t="s">
        <v>3121</v>
      </c>
      <c r="DC1129" s="15"/>
      <c r="DH1129" t="s">
        <v>146</v>
      </c>
    </row>
    <row r="1130" spans="1:112" x14ac:dyDescent="0.25">
      <c r="A1130" t="s">
        <v>8219</v>
      </c>
      <c r="B1130" t="s">
        <v>8220</v>
      </c>
      <c r="C1130" t="s">
        <v>8512</v>
      </c>
      <c r="D1130" t="s">
        <v>6312</v>
      </c>
      <c r="E1130" t="s">
        <v>125</v>
      </c>
      <c r="G1130" s="15">
        <v>42576</v>
      </c>
      <c r="H1130" t="s">
        <v>8511</v>
      </c>
      <c r="I1130" t="s">
        <v>128</v>
      </c>
      <c r="J1130" s="15"/>
      <c r="T1130" t="s">
        <v>8222</v>
      </c>
      <c r="V1130" t="s">
        <v>8223</v>
      </c>
      <c r="AA1130" t="s">
        <v>8224</v>
      </c>
      <c r="AB1130" t="s">
        <v>8219</v>
      </c>
      <c r="AC1130" t="s">
        <v>8224</v>
      </c>
      <c r="AD1130" t="s">
        <v>1407</v>
      </c>
      <c r="AE1130" t="s">
        <v>1544</v>
      </c>
      <c r="AF1130" t="s">
        <v>137</v>
      </c>
      <c r="AG1130" t="s">
        <v>6009</v>
      </c>
      <c r="AI1130" t="s">
        <v>139</v>
      </c>
      <c r="AK1130" t="s">
        <v>140</v>
      </c>
      <c r="AM1130" t="s">
        <v>141</v>
      </c>
      <c r="AZ1130" t="s">
        <v>2762</v>
      </c>
      <c r="BA1130" t="s">
        <v>1208</v>
      </c>
      <c r="BB1130" t="s">
        <v>2763</v>
      </c>
      <c r="BC1130" t="s">
        <v>2764</v>
      </c>
      <c r="BD1130" t="s">
        <v>5656</v>
      </c>
      <c r="BE1130" s="15">
        <v>42584</v>
      </c>
      <c r="BG1130" t="s">
        <v>6238</v>
      </c>
      <c r="BH1130">
        <v>4.7E-2</v>
      </c>
      <c r="BI1130" t="s">
        <v>139</v>
      </c>
      <c r="BJ1130" s="15"/>
      <c r="BK1130" t="s">
        <v>146</v>
      </c>
      <c r="BL1130">
        <v>7</v>
      </c>
      <c r="BM1130" s="16">
        <v>42577.125</v>
      </c>
      <c r="BO1130" s="16"/>
      <c r="BP1130" t="s">
        <v>147</v>
      </c>
      <c r="BQ1130" t="s">
        <v>147</v>
      </c>
      <c r="BS1130">
        <v>4.7E-2</v>
      </c>
      <c r="BT1130" t="b">
        <v>0</v>
      </c>
      <c r="BV1130">
        <v>4.7E-2</v>
      </c>
      <c r="BW1130">
        <v>2.35E-2</v>
      </c>
      <c r="BX1130" t="s">
        <v>1103</v>
      </c>
      <c r="BY1130" t="s">
        <v>8219</v>
      </c>
      <c r="BZ1130" t="s">
        <v>8220</v>
      </c>
      <c r="CA1130" t="s">
        <v>8225</v>
      </c>
      <c r="CB1130" t="s">
        <v>8226</v>
      </c>
      <c r="CC1130" t="s">
        <v>8227</v>
      </c>
      <c r="CD1130" t="s">
        <v>8228</v>
      </c>
      <c r="CI1130">
        <v>47.519777779999998</v>
      </c>
      <c r="CJ1130">
        <v>-101.76122221999999</v>
      </c>
      <c r="CN1130" t="s">
        <v>135</v>
      </c>
      <c r="CO1130" t="s">
        <v>153</v>
      </c>
      <c r="CV1130" t="s">
        <v>154</v>
      </c>
      <c r="CW1130" t="s">
        <v>8229</v>
      </c>
      <c r="CX1130" t="s">
        <v>3121</v>
      </c>
      <c r="DC1130" s="15"/>
      <c r="DH1130" t="s">
        <v>146</v>
      </c>
    </row>
    <row r="1131" spans="1:112" x14ac:dyDescent="0.25">
      <c r="A1131" t="s">
        <v>8219</v>
      </c>
      <c r="B1131" t="s">
        <v>8220</v>
      </c>
      <c r="C1131" t="s">
        <v>8513</v>
      </c>
      <c r="D1131" t="s">
        <v>124</v>
      </c>
      <c r="E1131" t="s">
        <v>125</v>
      </c>
      <c r="G1131" s="15">
        <v>42577</v>
      </c>
      <c r="H1131" t="s">
        <v>1283</v>
      </c>
      <c r="I1131" t="s">
        <v>128</v>
      </c>
      <c r="J1131" s="15"/>
      <c r="T1131" t="s">
        <v>8222</v>
      </c>
      <c r="V1131" t="s">
        <v>8231</v>
      </c>
      <c r="AA1131" t="s">
        <v>8224</v>
      </c>
      <c r="AB1131" t="s">
        <v>8219</v>
      </c>
      <c r="AC1131" t="s">
        <v>8224</v>
      </c>
      <c r="AD1131" t="s">
        <v>1407</v>
      </c>
      <c r="AE1131" t="s">
        <v>1544</v>
      </c>
      <c r="AF1131" t="s">
        <v>137</v>
      </c>
      <c r="AG1131" t="s">
        <v>6009</v>
      </c>
      <c r="AI1131" t="s">
        <v>139</v>
      </c>
      <c r="AK1131" t="s">
        <v>140</v>
      </c>
      <c r="AM1131" t="s">
        <v>141</v>
      </c>
      <c r="AZ1131" t="s">
        <v>2762</v>
      </c>
      <c r="BA1131" t="s">
        <v>1208</v>
      </c>
      <c r="BB1131" t="s">
        <v>2763</v>
      </c>
      <c r="BC1131" t="s">
        <v>2764</v>
      </c>
      <c r="BD1131" t="s">
        <v>5656</v>
      </c>
      <c r="BE1131" s="15">
        <v>42584</v>
      </c>
      <c r="BG1131" t="s">
        <v>6238</v>
      </c>
      <c r="BH1131">
        <v>4.7E-2</v>
      </c>
      <c r="BI1131" t="s">
        <v>139</v>
      </c>
      <c r="BJ1131" s="15"/>
      <c r="BK1131" t="s">
        <v>146</v>
      </c>
      <c r="BL1131">
        <v>7</v>
      </c>
      <c r="BM1131" s="16">
        <v>42577.673611111102</v>
      </c>
      <c r="BO1131" s="16"/>
      <c r="BP1131" t="s">
        <v>147</v>
      </c>
      <c r="BQ1131" t="s">
        <v>147</v>
      </c>
      <c r="BS1131">
        <v>4.7E-2</v>
      </c>
      <c r="BT1131" t="b">
        <v>0</v>
      </c>
      <c r="BV1131">
        <v>4.7E-2</v>
      </c>
      <c r="BW1131">
        <v>2.35E-2</v>
      </c>
      <c r="BX1131" t="s">
        <v>1103</v>
      </c>
      <c r="BY1131" t="s">
        <v>8219</v>
      </c>
      <c r="BZ1131" t="s">
        <v>8220</v>
      </c>
      <c r="CA1131" t="s">
        <v>8232</v>
      </c>
      <c r="CB1131" t="s">
        <v>8226</v>
      </c>
      <c r="CC1131" t="s">
        <v>8233</v>
      </c>
      <c r="CD1131" t="s">
        <v>8228</v>
      </c>
      <c r="CI1131">
        <v>47.715555559999999</v>
      </c>
      <c r="CJ1131">
        <v>-102.25813889</v>
      </c>
      <c r="CN1131" t="s">
        <v>135</v>
      </c>
      <c r="CO1131" t="s">
        <v>153</v>
      </c>
      <c r="CV1131" t="s">
        <v>154</v>
      </c>
      <c r="CW1131" t="s">
        <v>8229</v>
      </c>
      <c r="CX1131" t="s">
        <v>6653</v>
      </c>
      <c r="DC1131" s="15"/>
      <c r="DH1131" t="s">
        <v>146</v>
      </c>
    </row>
    <row r="1132" spans="1:112" x14ac:dyDescent="0.25">
      <c r="A1132" t="s">
        <v>8219</v>
      </c>
      <c r="B1132" t="s">
        <v>8220</v>
      </c>
      <c r="C1132" t="s">
        <v>8514</v>
      </c>
      <c r="D1132" t="s">
        <v>124</v>
      </c>
      <c r="E1132" t="s">
        <v>125</v>
      </c>
      <c r="G1132" s="15">
        <v>42577</v>
      </c>
      <c r="H1132" t="s">
        <v>605</v>
      </c>
      <c r="I1132" t="s">
        <v>128</v>
      </c>
      <c r="J1132" s="15"/>
      <c r="T1132" t="s">
        <v>8222</v>
      </c>
      <c r="V1132" t="s">
        <v>8239</v>
      </c>
      <c r="AA1132" t="s">
        <v>8224</v>
      </c>
      <c r="AB1132" t="s">
        <v>8219</v>
      </c>
      <c r="AC1132" t="s">
        <v>8224</v>
      </c>
      <c r="AD1132" t="s">
        <v>1407</v>
      </c>
      <c r="AE1132" t="s">
        <v>1544</v>
      </c>
      <c r="AF1132" t="s">
        <v>137</v>
      </c>
      <c r="AG1132" t="s">
        <v>6009</v>
      </c>
      <c r="AI1132" t="s">
        <v>139</v>
      </c>
      <c r="AK1132" t="s">
        <v>140</v>
      </c>
      <c r="AM1132" t="s">
        <v>141</v>
      </c>
      <c r="AZ1132" t="s">
        <v>2762</v>
      </c>
      <c r="BA1132" t="s">
        <v>1208</v>
      </c>
      <c r="BB1132" t="s">
        <v>2763</v>
      </c>
      <c r="BC1132" t="s">
        <v>2764</v>
      </c>
      <c r="BD1132" t="s">
        <v>5656</v>
      </c>
      <c r="BE1132" s="15">
        <v>42584</v>
      </c>
      <c r="BG1132" t="s">
        <v>6238</v>
      </c>
      <c r="BH1132">
        <v>4.7E-2</v>
      </c>
      <c r="BI1132" t="s">
        <v>139</v>
      </c>
      <c r="BJ1132" s="15"/>
      <c r="BK1132" t="s">
        <v>146</v>
      </c>
      <c r="BL1132">
        <v>7</v>
      </c>
      <c r="BM1132" s="16">
        <v>42577.763888888898</v>
      </c>
      <c r="BO1132" s="16"/>
      <c r="BP1132" t="s">
        <v>147</v>
      </c>
      <c r="BQ1132" t="s">
        <v>147</v>
      </c>
      <c r="BS1132">
        <v>4.7E-2</v>
      </c>
      <c r="BT1132" t="b">
        <v>0</v>
      </c>
      <c r="BV1132">
        <v>4.7E-2</v>
      </c>
      <c r="BW1132">
        <v>2.35E-2</v>
      </c>
      <c r="BX1132" t="s">
        <v>1103</v>
      </c>
      <c r="BY1132" t="s">
        <v>8219</v>
      </c>
      <c r="BZ1132" t="s">
        <v>8220</v>
      </c>
      <c r="CA1132" t="s">
        <v>8240</v>
      </c>
      <c r="CB1132" t="s">
        <v>8226</v>
      </c>
      <c r="CC1132" t="s">
        <v>8233</v>
      </c>
      <c r="CD1132" t="s">
        <v>8228</v>
      </c>
      <c r="CI1132">
        <v>47.977638890000001</v>
      </c>
      <c r="CJ1132">
        <v>-102.56369444000001</v>
      </c>
      <c r="CN1132" t="s">
        <v>135</v>
      </c>
      <c r="CO1132" t="s">
        <v>153</v>
      </c>
      <c r="CV1132" t="s">
        <v>154</v>
      </c>
      <c r="CW1132" t="s">
        <v>8229</v>
      </c>
      <c r="CX1132" t="s">
        <v>3639</v>
      </c>
      <c r="DC1132" s="15"/>
      <c r="DH1132" t="s">
        <v>146</v>
      </c>
    </row>
    <row r="1133" spans="1:112" x14ac:dyDescent="0.25">
      <c r="A1133" t="s">
        <v>8219</v>
      </c>
      <c r="B1133" t="s">
        <v>8220</v>
      </c>
      <c r="C1133" t="s">
        <v>8515</v>
      </c>
      <c r="D1133" t="s">
        <v>124</v>
      </c>
      <c r="E1133" t="s">
        <v>125</v>
      </c>
      <c r="G1133" s="15">
        <v>42577</v>
      </c>
      <c r="H1133" t="s">
        <v>2017</v>
      </c>
      <c r="I1133" t="s">
        <v>128</v>
      </c>
      <c r="J1133" s="15"/>
      <c r="T1133" t="s">
        <v>8222</v>
      </c>
      <c r="V1133" t="s">
        <v>8288</v>
      </c>
      <c r="AA1133" t="s">
        <v>8224</v>
      </c>
      <c r="AB1133" t="s">
        <v>8219</v>
      </c>
      <c r="AC1133" t="s">
        <v>8224</v>
      </c>
      <c r="AD1133" t="s">
        <v>1407</v>
      </c>
      <c r="AE1133" t="s">
        <v>1544</v>
      </c>
      <c r="AF1133" t="s">
        <v>137</v>
      </c>
      <c r="AG1133" t="s">
        <v>6009</v>
      </c>
      <c r="AI1133" t="s">
        <v>139</v>
      </c>
      <c r="AK1133" t="s">
        <v>140</v>
      </c>
      <c r="AM1133" t="s">
        <v>141</v>
      </c>
      <c r="AZ1133" t="s">
        <v>2762</v>
      </c>
      <c r="BA1133" t="s">
        <v>1208</v>
      </c>
      <c r="BB1133" t="s">
        <v>2763</v>
      </c>
      <c r="BC1133" t="s">
        <v>2764</v>
      </c>
      <c r="BD1133" t="s">
        <v>5656</v>
      </c>
      <c r="BE1133" s="15">
        <v>42584</v>
      </c>
      <c r="BG1133" t="s">
        <v>6238</v>
      </c>
      <c r="BH1133">
        <v>4.7E-2</v>
      </c>
      <c r="BI1133" t="s">
        <v>139</v>
      </c>
      <c r="BJ1133" s="15"/>
      <c r="BK1133" t="s">
        <v>146</v>
      </c>
      <c r="BL1133">
        <v>7</v>
      </c>
      <c r="BM1133" s="16">
        <v>42577.854166666701</v>
      </c>
      <c r="BO1133" s="16"/>
      <c r="BP1133" t="s">
        <v>147</v>
      </c>
      <c r="BQ1133" t="s">
        <v>147</v>
      </c>
      <c r="BS1133">
        <v>4.7E-2</v>
      </c>
      <c r="BT1133" t="b">
        <v>0</v>
      </c>
      <c r="BV1133">
        <v>4.7E-2</v>
      </c>
      <c r="BW1133">
        <v>2.35E-2</v>
      </c>
      <c r="BX1133" t="s">
        <v>1103</v>
      </c>
      <c r="BY1133" t="s">
        <v>8219</v>
      </c>
      <c r="BZ1133" t="s">
        <v>8220</v>
      </c>
      <c r="CA1133" t="s">
        <v>8289</v>
      </c>
      <c r="CB1133" t="s">
        <v>8226</v>
      </c>
      <c r="CC1133" t="s">
        <v>8290</v>
      </c>
      <c r="CD1133" t="s">
        <v>8228</v>
      </c>
      <c r="CI1133">
        <v>48.140972222199998</v>
      </c>
      <c r="CJ1133">
        <v>-103.13127777779999</v>
      </c>
      <c r="CN1133" t="s">
        <v>135</v>
      </c>
      <c r="CO1133" t="s">
        <v>153</v>
      </c>
      <c r="CV1133" t="s">
        <v>154</v>
      </c>
      <c r="CW1133" t="s">
        <v>8229</v>
      </c>
      <c r="CX1133" t="s">
        <v>3639</v>
      </c>
      <c r="DC1133" s="15"/>
      <c r="DH1133" t="s">
        <v>146</v>
      </c>
    </row>
    <row r="1134" spans="1:112" x14ac:dyDescent="0.25">
      <c r="A1134" t="s">
        <v>8219</v>
      </c>
      <c r="B1134" t="s">
        <v>8220</v>
      </c>
      <c r="C1134" t="s">
        <v>8516</v>
      </c>
      <c r="D1134" t="s">
        <v>124</v>
      </c>
      <c r="E1134" t="s">
        <v>125</v>
      </c>
      <c r="G1134" s="15">
        <v>42577</v>
      </c>
      <c r="H1134" t="s">
        <v>1403</v>
      </c>
      <c r="I1134" t="s">
        <v>128</v>
      </c>
      <c r="J1134" s="15"/>
      <c r="T1134" t="s">
        <v>8222</v>
      </c>
      <c r="V1134" t="s">
        <v>8246</v>
      </c>
      <c r="AA1134" t="s">
        <v>8224</v>
      </c>
      <c r="AB1134" t="s">
        <v>8219</v>
      </c>
      <c r="AC1134" t="s">
        <v>8224</v>
      </c>
      <c r="AD1134" t="s">
        <v>1407</v>
      </c>
      <c r="AE1134" t="s">
        <v>1544</v>
      </c>
      <c r="AF1134" t="s">
        <v>137</v>
      </c>
      <c r="AG1134" t="s">
        <v>6009</v>
      </c>
      <c r="AI1134" t="s">
        <v>139</v>
      </c>
      <c r="AK1134" t="s">
        <v>140</v>
      </c>
      <c r="AM1134" t="s">
        <v>141</v>
      </c>
      <c r="AZ1134" t="s">
        <v>2762</v>
      </c>
      <c r="BA1134" t="s">
        <v>1208</v>
      </c>
      <c r="BB1134" t="s">
        <v>2763</v>
      </c>
      <c r="BC1134" t="s">
        <v>2764</v>
      </c>
      <c r="BD1134" t="s">
        <v>5656</v>
      </c>
      <c r="BE1134" s="15">
        <v>42584</v>
      </c>
      <c r="BG1134" t="s">
        <v>6238</v>
      </c>
      <c r="BH1134">
        <v>4.7E-2</v>
      </c>
      <c r="BI1134" t="s">
        <v>139</v>
      </c>
      <c r="BJ1134" s="15"/>
      <c r="BK1134" t="s">
        <v>146</v>
      </c>
      <c r="BL1134">
        <v>7</v>
      </c>
      <c r="BM1134" s="16">
        <v>42577.916666666701</v>
      </c>
      <c r="BO1134" s="16"/>
      <c r="BP1134" t="s">
        <v>147</v>
      </c>
      <c r="BQ1134" t="s">
        <v>147</v>
      </c>
      <c r="BS1134">
        <v>4.7E-2</v>
      </c>
      <c r="BT1134" t="b">
        <v>0</v>
      </c>
      <c r="BV1134">
        <v>4.7E-2</v>
      </c>
      <c r="BW1134">
        <v>2.35E-2</v>
      </c>
      <c r="BX1134" t="s">
        <v>1103</v>
      </c>
      <c r="BY1134" t="s">
        <v>8219</v>
      </c>
      <c r="BZ1134" t="s">
        <v>8220</v>
      </c>
      <c r="CA1134" t="s">
        <v>8247</v>
      </c>
      <c r="CB1134" t="s">
        <v>8226</v>
      </c>
      <c r="CC1134" t="s">
        <v>8248</v>
      </c>
      <c r="CD1134" t="s">
        <v>8228</v>
      </c>
      <c r="CI1134">
        <v>48.108877999999997</v>
      </c>
      <c r="CJ1134">
        <v>-103.716773</v>
      </c>
      <c r="CN1134" t="s">
        <v>135</v>
      </c>
      <c r="CO1134" t="s">
        <v>153</v>
      </c>
      <c r="CV1134" t="s">
        <v>154</v>
      </c>
      <c r="CW1134" t="s">
        <v>8229</v>
      </c>
      <c r="CX1134" t="s">
        <v>3639</v>
      </c>
      <c r="DC1134" s="15"/>
      <c r="DH1134" t="s">
        <v>146</v>
      </c>
    </row>
    <row r="1135" spans="1:112" x14ac:dyDescent="0.25">
      <c r="A1135" t="s">
        <v>8219</v>
      </c>
      <c r="B1135" t="s">
        <v>8220</v>
      </c>
      <c r="C1135" t="s">
        <v>8517</v>
      </c>
      <c r="D1135" t="s">
        <v>124</v>
      </c>
      <c r="E1135" t="s">
        <v>125</v>
      </c>
      <c r="G1135" s="15">
        <v>42604</v>
      </c>
      <c r="H1135" t="s">
        <v>186</v>
      </c>
      <c r="I1135" t="s">
        <v>128</v>
      </c>
      <c r="J1135" s="15"/>
      <c r="T1135" t="s">
        <v>281</v>
      </c>
      <c r="V1135" t="s">
        <v>8277</v>
      </c>
      <c r="AA1135" t="s">
        <v>8224</v>
      </c>
      <c r="AB1135" t="s">
        <v>8219</v>
      </c>
      <c r="AC1135" t="s">
        <v>8224</v>
      </c>
      <c r="AD1135" t="s">
        <v>1407</v>
      </c>
      <c r="AE1135" t="s">
        <v>1544</v>
      </c>
      <c r="AF1135" t="s">
        <v>137</v>
      </c>
      <c r="AG1135" t="s">
        <v>6009</v>
      </c>
      <c r="AI1135" t="s">
        <v>139</v>
      </c>
      <c r="AK1135" t="s">
        <v>140</v>
      </c>
      <c r="AM1135" t="s">
        <v>141</v>
      </c>
      <c r="AZ1135" t="s">
        <v>2762</v>
      </c>
      <c r="BA1135" t="s">
        <v>1208</v>
      </c>
      <c r="BB1135" t="s">
        <v>2763</v>
      </c>
      <c r="BC1135" t="s">
        <v>2764</v>
      </c>
      <c r="BD1135" t="s">
        <v>5656</v>
      </c>
      <c r="BE1135" s="15">
        <v>42615</v>
      </c>
      <c r="BG1135" t="s">
        <v>6238</v>
      </c>
      <c r="BH1135">
        <v>4.7E-2</v>
      </c>
      <c r="BI1135" t="s">
        <v>139</v>
      </c>
      <c r="BJ1135" s="15"/>
      <c r="BK1135" t="s">
        <v>146</v>
      </c>
      <c r="BL1135">
        <v>7</v>
      </c>
      <c r="BM1135" s="16">
        <v>42604.743055555598</v>
      </c>
      <c r="BO1135" s="16"/>
      <c r="BP1135" t="s">
        <v>147</v>
      </c>
      <c r="BQ1135" t="s">
        <v>147</v>
      </c>
      <c r="BS1135">
        <v>4.7E-2</v>
      </c>
      <c r="BT1135" t="b">
        <v>0</v>
      </c>
      <c r="BV1135">
        <v>4.7E-2</v>
      </c>
      <c r="BW1135">
        <v>2.35E-2</v>
      </c>
      <c r="BX1135" t="s">
        <v>1103</v>
      </c>
      <c r="BY1135" t="s">
        <v>8219</v>
      </c>
      <c r="BZ1135" t="s">
        <v>8220</v>
      </c>
      <c r="CA1135" t="s">
        <v>8278</v>
      </c>
      <c r="CB1135" t="s">
        <v>6448</v>
      </c>
      <c r="CD1135" t="s">
        <v>8275</v>
      </c>
      <c r="CI1135">
        <v>47.6</v>
      </c>
      <c r="CJ1135">
        <v>-102.51055556</v>
      </c>
      <c r="CN1135" t="s">
        <v>1971</v>
      </c>
      <c r="CO1135" t="s">
        <v>8075</v>
      </c>
      <c r="CV1135" t="s">
        <v>154</v>
      </c>
      <c r="CW1135" t="s">
        <v>8229</v>
      </c>
      <c r="CX1135" t="s">
        <v>167</v>
      </c>
      <c r="DC1135" s="15"/>
      <c r="DH1135" t="s">
        <v>146</v>
      </c>
    </row>
    <row r="1136" spans="1:112" x14ac:dyDescent="0.25">
      <c r="A1136" t="s">
        <v>8219</v>
      </c>
      <c r="B1136" t="s">
        <v>8220</v>
      </c>
      <c r="C1136" t="s">
        <v>8518</v>
      </c>
      <c r="D1136" t="s">
        <v>124</v>
      </c>
      <c r="E1136" t="s">
        <v>125</v>
      </c>
      <c r="G1136" s="15">
        <v>42604</v>
      </c>
      <c r="H1136" t="s">
        <v>565</v>
      </c>
      <c r="I1136" t="s">
        <v>128</v>
      </c>
      <c r="J1136" s="15"/>
      <c r="T1136" t="s">
        <v>281</v>
      </c>
      <c r="V1136" t="s">
        <v>8273</v>
      </c>
      <c r="AA1136" t="s">
        <v>8224</v>
      </c>
      <c r="AB1136" t="s">
        <v>8219</v>
      </c>
      <c r="AC1136" t="s">
        <v>8224</v>
      </c>
      <c r="AD1136" t="s">
        <v>1407</v>
      </c>
      <c r="AE1136" t="s">
        <v>1544</v>
      </c>
      <c r="AF1136" t="s">
        <v>137</v>
      </c>
      <c r="AG1136" t="s">
        <v>6009</v>
      </c>
      <c r="AI1136" t="s">
        <v>139</v>
      </c>
      <c r="AK1136" t="s">
        <v>140</v>
      </c>
      <c r="AM1136" t="s">
        <v>141</v>
      </c>
      <c r="AZ1136" t="s">
        <v>2762</v>
      </c>
      <c r="BA1136" t="s">
        <v>1208</v>
      </c>
      <c r="BB1136" t="s">
        <v>2763</v>
      </c>
      <c r="BC1136" t="s">
        <v>2764</v>
      </c>
      <c r="BD1136" t="s">
        <v>5656</v>
      </c>
      <c r="BE1136" s="15">
        <v>42615</v>
      </c>
      <c r="BG1136" t="s">
        <v>6238</v>
      </c>
      <c r="BH1136">
        <v>4.7E-2</v>
      </c>
      <c r="BI1136" t="s">
        <v>139</v>
      </c>
      <c r="BJ1136" s="15"/>
      <c r="BK1136" t="s">
        <v>146</v>
      </c>
      <c r="BL1136">
        <v>7</v>
      </c>
      <c r="BM1136" s="16">
        <v>42604.798611111102</v>
      </c>
      <c r="BO1136" s="16"/>
      <c r="BP1136" t="s">
        <v>147</v>
      </c>
      <c r="BQ1136" t="s">
        <v>147</v>
      </c>
      <c r="BS1136">
        <v>4.7E-2</v>
      </c>
      <c r="BT1136" t="b">
        <v>0</v>
      </c>
      <c r="BV1136">
        <v>4.7E-2</v>
      </c>
      <c r="BW1136">
        <v>2.35E-2</v>
      </c>
      <c r="BX1136" t="s">
        <v>1103</v>
      </c>
      <c r="BY1136" t="s">
        <v>8219</v>
      </c>
      <c r="BZ1136" t="s">
        <v>8220</v>
      </c>
      <c r="CA1136" t="s">
        <v>8274</v>
      </c>
      <c r="CB1136" t="s">
        <v>6448</v>
      </c>
      <c r="CD1136" t="s">
        <v>8275</v>
      </c>
      <c r="CI1136">
        <v>47.640833333300002</v>
      </c>
      <c r="CJ1136">
        <v>-102.51111111110001</v>
      </c>
      <c r="CN1136" t="s">
        <v>1971</v>
      </c>
      <c r="CO1136" t="s">
        <v>8075</v>
      </c>
      <c r="CV1136" t="s">
        <v>154</v>
      </c>
      <c r="CW1136" t="s">
        <v>8229</v>
      </c>
      <c r="CX1136" t="s">
        <v>167</v>
      </c>
      <c r="DC1136" s="15"/>
      <c r="DH1136" t="s">
        <v>146</v>
      </c>
    </row>
    <row r="1137" spans="1:112" x14ac:dyDescent="0.25">
      <c r="A1137" t="s">
        <v>8219</v>
      </c>
      <c r="B1137" t="s">
        <v>8220</v>
      </c>
      <c r="C1137" t="s">
        <v>8519</v>
      </c>
      <c r="D1137" t="s">
        <v>124</v>
      </c>
      <c r="E1137" t="s">
        <v>125</v>
      </c>
      <c r="G1137" s="15">
        <v>42604</v>
      </c>
      <c r="H1137" t="s">
        <v>2293</v>
      </c>
      <c r="I1137" t="s">
        <v>128</v>
      </c>
      <c r="J1137" s="15"/>
      <c r="T1137" t="s">
        <v>281</v>
      </c>
      <c r="V1137" t="s">
        <v>8264</v>
      </c>
      <c r="AA1137" t="s">
        <v>8224</v>
      </c>
      <c r="AB1137" t="s">
        <v>8219</v>
      </c>
      <c r="AC1137" t="s">
        <v>8224</v>
      </c>
      <c r="AD1137" t="s">
        <v>1407</v>
      </c>
      <c r="AE1137" t="s">
        <v>1544</v>
      </c>
      <c r="AF1137" t="s">
        <v>137</v>
      </c>
      <c r="AG1137" t="s">
        <v>6009</v>
      </c>
      <c r="AI1137" t="s">
        <v>139</v>
      </c>
      <c r="AK1137" t="s">
        <v>140</v>
      </c>
      <c r="AM1137" t="s">
        <v>141</v>
      </c>
      <c r="AZ1137" t="s">
        <v>2762</v>
      </c>
      <c r="BA1137" t="s">
        <v>1208</v>
      </c>
      <c r="BB1137" t="s">
        <v>2763</v>
      </c>
      <c r="BC1137" t="s">
        <v>2764</v>
      </c>
      <c r="BD1137" t="s">
        <v>5656</v>
      </c>
      <c r="BE1137" s="15">
        <v>42615</v>
      </c>
      <c r="BG1137" t="s">
        <v>6238</v>
      </c>
      <c r="BH1137">
        <v>4.7E-2</v>
      </c>
      <c r="BI1137" t="s">
        <v>139</v>
      </c>
      <c r="BJ1137" s="15"/>
      <c r="BK1137" t="s">
        <v>146</v>
      </c>
      <c r="BL1137">
        <v>7</v>
      </c>
      <c r="BM1137" s="16">
        <v>42604.868055555598</v>
      </c>
      <c r="BO1137" s="16"/>
      <c r="BP1137" t="s">
        <v>147</v>
      </c>
      <c r="BQ1137" t="s">
        <v>147</v>
      </c>
      <c r="BS1137">
        <v>4.7E-2</v>
      </c>
      <c r="BT1137" t="b">
        <v>0</v>
      </c>
      <c r="BV1137">
        <v>4.7E-2</v>
      </c>
      <c r="BW1137">
        <v>2.35E-2</v>
      </c>
      <c r="BX1137" t="s">
        <v>1103</v>
      </c>
      <c r="BY1137" t="s">
        <v>8219</v>
      </c>
      <c r="BZ1137" t="s">
        <v>8220</v>
      </c>
      <c r="CA1137" t="s">
        <v>8265</v>
      </c>
      <c r="CB1137" t="s">
        <v>6448</v>
      </c>
      <c r="CD1137" t="s">
        <v>8228</v>
      </c>
      <c r="CI1137">
        <v>47.787222219999997</v>
      </c>
      <c r="CJ1137">
        <v>-102.768056</v>
      </c>
      <c r="CN1137" t="s">
        <v>1971</v>
      </c>
      <c r="CO1137" t="s">
        <v>8075</v>
      </c>
      <c r="CV1137" t="s">
        <v>154</v>
      </c>
      <c r="CW1137" t="s">
        <v>8229</v>
      </c>
      <c r="CX1137" t="s">
        <v>3639</v>
      </c>
      <c r="DC1137" s="15"/>
      <c r="DH1137" t="s">
        <v>146</v>
      </c>
    </row>
    <row r="1138" spans="1:112" x14ac:dyDescent="0.25">
      <c r="A1138" t="s">
        <v>8219</v>
      </c>
      <c r="B1138" t="s">
        <v>8220</v>
      </c>
      <c r="C1138" t="s">
        <v>8520</v>
      </c>
      <c r="D1138" t="s">
        <v>124</v>
      </c>
      <c r="E1138" t="s">
        <v>125</v>
      </c>
      <c r="G1138" s="15">
        <v>42605</v>
      </c>
      <c r="H1138" t="s">
        <v>473</v>
      </c>
      <c r="I1138" t="s">
        <v>128</v>
      </c>
      <c r="J1138" s="15"/>
      <c r="T1138" t="s">
        <v>281</v>
      </c>
      <c r="V1138" t="s">
        <v>8261</v>
      </c>
      <c r="AA1138" t="s">
        <v>8224</v>
      </c>
      <c r="AB1138" t="s">
        <v>8219</v>
      </c>
      <c r="AC1138" t="s">
        <v>8224</v>
      </c>
      <c r="AD1138" t="s">
        <v>1407</v>
      </c>
      <c r="AE1138" t="s">
        <v>1544</v>
      </c>
      <c r="AF1138" t="s">
        <v>137</v>
      </c>
      <c r="AG1138" t="s">
        <v>6009</v>
      </c>
      <c r="AI1138" t="s">
        <v>139</v>
      </c>
      <c r="AK1138" t="s">
        <v>140</v>
      </c>
      <c r="AM1138" t="s">
        <v>141</v>
      </c>
      <c r="AZ1138" t="s">
        <v>2762</v>
      </c>
      <c r="BA1138" t="s">
        <v>1208</v>
      </c>
      <c r="BB1138" t="s">
        <v>2763</v>
      </c>
      <c r="BC1138" t="s">
        <v>2764</v>
      </c>
      <c r="BD1138" t="s">
        <v>5656</v>
      </c>
      <c r="BE1138" s="15">
        <v>42616</v>
      </c>
      <c r="BG1138" t="s">
        <v>6238</v>
      </c>
      <c r="BH1138">
        <v>4.7E-2</v>
      </c>
      <c r="BI1138" t="s">
        <v>139</v>
      </c>
      <c r="BJ1138" s="15"/>
      <c r="BK1138" t="s">
        <v>146</v>
      </c>
      <c r="BL1138">
        <v>7</v>
      </c>
      <c r="BM1138" s="16">
        <v>42605.625</v>
      </c>
      <c r="BO1138" s="16"/>
      <c r="BP1138" t="s">
        <v>147</v>
      </c>
      <c r="BQ1138" t="s">
        <v>147</v>
      </c>
      <c r="BS1138">
        <v>4.7E-2</v>
      </c>
      <c r="BT1138" t="b">
        <v>0</v>
      </c>
      <c r="BV1138">
        <v>4.7E-2</v>
      </c>
      <c r="BW1138">
        <v>2.35E-2</v>
      </c>
      <c r="BX1138" t="s">
        <v>1103</v>
      </c>
      <c r="BY1138" t="s">
        <v>8219</v>
      </c>
      <c r="BZ1138" t="s">
        <v>8220</v>
      </c>
      <c r="CA1138" t="s">
        <v>8262</v>
      </c>
      <c r="CB1138" t="s">
        <v>6448</v>
      </c>
      <c r="CD1138" t="s">
        <v>8228</v>
      </c>
      <c r="CI1138">
        <v>48.053055559999997</v>
      </c>
      <c r="CJ1138">
        <v>-102.13611111</v>
      </c>
      <c r="CN1138" t="s">
        <v>1971</v>
      </c>
      <c r="CO1138" t="s">
        <v>8075</v>
      </c>
      <c r="CV1138" t="s">
        <v>154</v>
      </c>
      <c r="CW1138" t="s">
        <v>8229</v>
      </c>
      <c r="CX1138" t="s">
        <v>3067</v>
      </c>
      <c r="DC1138" s="15"/>
      <c r="DH1138" t="s">
        <v>146</v>
      </c>
    </row>
    <row r="1139" spans="1:112" x14ac:dyDescent="0.25">
      <c r="A1139" t="s">
        <v>8219</v>
      </c>
      <c r="B1139" t="s">
        <v>8220</v>
      </c>
      <c r="C1139" t="s">
        <v>8521</v>
      </c>
      <c r="D1139" t="s">
        <v>124</v>
      </c>
      <c r="E1139" t="s">
        <v>125</v>
      </c>
      <c r="G1139" s="15">
        <v>42605</v>
      </c>
      <c r="H1139" t="s">
        <v>973</v>
      </c>
      <c r="I1139" t="s">
        <v>128</v>
      </c>
      <c r="J1139" s="15"/>
      <c r="T1139" t="s">
        <v>281</v>
      </c>
      <c r="V1139" t="s">
        <v>8267</v>
      </c>
      <c r="AA1139" t="s">
        <v>8224</v>
      </c>
      <c r="AB1139" t="s">
        <v>8219</v>
      </c>
      <c r="AC1139" t="s">
        <v>8224</v>
      </c>
      <c r="AD1139" t="s">
        <v>1407</v>
      </c>
      <c r="AE1139" t="s">
        <v>1544</v>
      </c>
      <c r="AF1139" t="s">
        <v>137</v>
      </c>
      <c r="AG1139" t="s">
        <v>6009</v>
      </c>
      <c r="AI1139" t="s">
        <v>139</v>
      </c>
      <c r="AK1139" t="s">
        <v>140</v>
      </c>
      <c r="AM1139" t="s">
        <v>141</v>
      </c>
      <c r="AZ1139" t="s">
        <v>2762</v>
      </c>
      <c r="BA1139" t="s">
        <v>1208</v>
      </c>
      <c r="BB1139" t="s">
        <v>2763</v>
      </c>
      <c r="BC1139" t="s">
        <v>2764</v>
      </c>
      <c r="BD1139" t="s">
        <v>5656</v>
      </c>
      <c r="BE1139" s="15">
        <v>42621</v>
      </c>
      <c r="BG1139" t="s">
        <v>6238</v>
      </c>
      <c r="BH1139">
        <v>4.7E-2</v>
      </c>
      <c r="BI1139" t="s">
        <v>139</v>
      </c>
      <c r="BJ1139" s="15"/>
      <c r="BK1139" t="s">
        <v>146</v>
      </c>
      <c r="BL1139">
        <v>7</v>
      </c>
      <c r="BM1139" s="16">
        <v>42605.729166666701</v>
      </c>
      <c r="BO1139" s="16"/>
      <c r="BP1139" t="s">
        <v>147</v>
      </c>
      <c r="BQ1139" t="s">
        <v>147</v>
      </c>
      <c r="BS1139">
        <v>4.7E-2</v>
      </c>
      <c r="BT1139" t="b">
        <v>0</v>
      </c>
      <c r="BV1139">
        <v>4.7E-2</v>
      </c>
      <c r="BW1139">
        <v>2.35E-2</v>
      </c>
      <c r="BX1139" t="s">
        <v>1103</v>
      </c>
      <c r="BY1139" t="s">
        <v>8219</v>
      </c>
      <c r="BZ1139" t="s">
        <v>8220</v>
      </c>
      <c r="CA1139" t="s">
        <v>8268</v>
      </c>
      <c r="CB1139" t="s">
        <v>6448</v>
      </c>
      <c r="CD1139" t="s">
        <v>8228</v>
      </c>
      <c r="CI1139">
        <v>47.9486111111</v>
      </c>
      <c r="CJ1139">
        <v>-102.2152777778</v>
      </c>
      <c r="CN1139" t="s">
        <v>1971</v>
      </c>
      <c r="CO1139" t="s">
        <v>8075</v>
      </c>
      <c r="CV1139" t="s">
        <v>154</v>
      </c>
      <c r="CW1139" t="s">
        <v>8229</v>
      </c>
      <c r="CX1139" t="s">
        <v>3067</v>
      </c>
      <c r="DC1139" s="15"/>
      <c r="DH1139" t="s">
        <v>146</v>
      </c>
    </row>
    <row r="1140" spans="1:112" x14ac:dyDescent="0.25">
      <c r="A1140" t="s">
        <v>8219</v>
      </c>
      <c r="B1140" t="s">
        <v>8220</v>
      </c>
      <c r="C1140" t="s">
        <v>8522</v>
      </c>
      <c r="D1140" t="s">
        <v>124</v>
      </c>
      <c r="E1140" t="s">
        <v>125</v>
      </c>
      <c r="G1140" s="15">
        <v>42605</v>
      </c>
      <c r="H1140" t="s">
        <v>2158</v>
      </c>
      <c r="I1140" t="s">
        <v>128</v>
      </c>
      <c r="J1140" s="15"/>
      <c r="T1140" t="s">
        <v>281</v>
      </c>
      <c r="V1140" t="s">
        <v>8270</v>
      </c>
      <c r="AA1140" t="s">
        <v>8224</v>
      </c>
      <c r="AB1140" t="s">
        <v>8219</v>
      </c>
      <c r="AC1140" t="s">
        <v>8224</v>
      </c>
      <c r="AD1140" t="s">
        <v>1407</v>
      </c>
      <c r="AE1140" t="s">
        <v>1544</v>
      </c>
      <c r="AF1140" t="s">
        <v>137</v>
      </c>
      <c r="AG1140" t="s">
        <v>6009</v>
      </c>
      <c r="AI1140" t="s">
        <v>139</v>
      </c>
      <c r="AK1140" t="s">
        <v>140</v>
      </c>
      <c r="AM1140" t="s">
        <v>141</v>
      </c>
      <c r="AZ1140" t="s">
        <v>2762</v>
      </c>
      <c r="BA1140" t="s">
        <v>1208</v>
      </c>
      <c r="BB1140" t="s">
        <v>2763</v>
      </c>
      <c r="BC1140" t="s">
        <v>2764</v>
      </c>
      <c r="BD1140" t="s">
        <v>5656</v>
      </c>
      <c r="BE1140" s="15">
        <v>42621</v>
      </c>
      <c r="BG1140" t="s">
        <v>6238</v>
      </c>
      <c r="BH1140">
        <v>4.7E-2</v>
      </c>
      <c r="BI1140" t="s">
        <v>139</v>
      </c>
      <c r="BJ1140" s="15"/>
      <c r="BK1140" t="s">
        <v>146</v>
      </c>
      <c r="BL1140">
        <v>7</v>
      </c>
      <c r="BM1140" s="16">
        <v>42605.833333333299</v>
      </c>
      <c r="BO1140" s="16"/>
      <c r="BP1140" t="s">
        <v>147</v>
      </c>
      <c r="BQ1140" t="s">
        <v>147</v>
      </c>
      <c r="BS1140">
        <v>4.7E-2</v>
      </c>
      <c r="BT1140" t="b">
        <v>0</v>
      </c>
      <c r="BV1140">
        <v>4.7E-2</v>
      </c>
      <c r="BW1140">
        <v>2.35E-2</v>
      </c>
      <c r="BX1140" t="s">
        <v>1103</v>
      </c>
      <c r="BY1140" t="s">
        <v>8219</v>
      </c>
      <c r="BZ1140" t="s">
        <v>8220</v>
      </c>
      <c r="CA1140" t="s">
        <v>8271</v>
      </c>
      <c r="CB1140" t="s">
        <v>6448</v>
      </c>
      <c r="CD1140" t="s">
        <v>8228</v>
      </c>
      <c r="CI1140">
        <v>47.737222222200003</v>
      </c>
      <c r="CJ1140">
        <v>-102.10722222219999</v>
      </c>
      <c r="CN1140" t="s">
        <v>1971</v>
      </c>
      <c r="CO1140" t="s">
        <v>8075</v>
      </c>
      <c r="CV1140" t="s">
        <v>154</v>
      </c>
      <c r="CW1140" t="s">
        <v>8229</v>
      </c>
      <c r="CX1140" t="s">
        <v>6653</v>
      </c>
      <c r="DC1140" s="15"/>
      <c r="DH1140" t="s">
        <v>146</v>
      </c>
    </row>
    <row r="1141" spans="1:112" x14ac:dyDescent="0.25">
      <c r="A1141" t="s">
        <v>8219</v>
      </c>
      <c r="B1141" t="s">
        <v>8220</v>
      </c>
      <c r="C1141" t="s">
        <v>8523</v>
      </c>
      <c r="D1141" t="s">
        <v>124</v>
      </c>
      <c r="E1141" t="s">
        <v>125</v>
      </c>
      <c r="G1141" s="15">
        <v>42632</v>
      </c>
      <c r="H1141" t="s">
        <v>188</v>
      </c>
      <c r="I1141" t="s">
        <v>128</v>
      </c>
      <c r="J1141" s="15"/>
      <c r="T1141" t="s">
        <v>281</v>
      </c>
      <c r="V1141" t="s">
        <v>8277</v>
      </c>
      <c r="AA1141" t="s">
        <v>8224</v>
      </c>
      <c r="AB1141" t="s">
        <v>8219</v>
      </c>
      <c r="AC1141" t="s">
        <v>8224</v>
      </c>
      <c r="AD1141" t="s">
        <v>1407</v>
      </c>
      <c r="AE1141" t="s">
        <v>1544</v>
      </c>
      <c r="AF1141" t="s">
        <v>137</v>
      </c>
      <c r="AG1141" t="s">
        <v>6009</v>
      </c>
      <c r="AI1141" t="s">
        <v>139</v>
      </c>
      <c r="AK1141" t="s">
        <v>140</v>
      </c>
      <c r="AM1141" t="s">
        <v>141</v>
      </c>
      <c r="AZ1141" t="s">
        <v>2762</v>
      </c>
      <c r="BA1141" t="s">
        <v>1208</v>
      </c>
      <c r="BB1141" t="s">
        <v>2763</v>
      </c>
      <c r="BC1141" t="s">
        <v>2764</v>
      </c>
      <c r="BD1141" t="s">
        <v>5656</v>
      </c>
      <c r="BE1141" s="15">
        <v>42641</v>
      </c>
      <c r="BG1141" t="s">
        <v>6238</v>
      </c>
      <c r="BH1141">
        <v>4.7E-2</v>
      </c>
      <c r="BI1141" t="s">
        <v>139</v>
      </c>
      <c r="BJ1141" s="15"/>
      <c r="BK1141" t="s">
        <v>146</v>
      </c>
      <c r="BL1141">
        <v>7</v>
      </c>
      <c r="BM1141" s="16">
        <v>42632.75</v>
      </c>
      <c r="BO1141" s="16"/>
      <c r="BP1141" t="s">
        <v>147</v>
      </c>
      <c r="BQ1141" t="s">
        <v>147</v>
      </c>
      <c r="BS1141">
        <v>4.7E-2</v>
      </c>
      <c r="BT1141" t="b">
        <v>0</v>
      </c>
      <c r="BV1141">
        <v>4.7E-2</v>
      </c>
      <c r="BW1141">
        <v>2.35E-2</v>
      </c>
      <c r="BX1141" t="s">
        <v>1103</v>
      </c>
      <c r="BY1141" t="s">
        <v>8219</v>
      </c>
      <c r="BZ1141" t="s">
        <v>8220</v>
      </c>
      <c r="CA1141" t="s">
        <v>8278</v>
      </c>
      <c r="CB1141" t="s">
        <v>6448</v>
      </c>
      <c r="CD1141" t="s">
        <v>8275</v>
      </c>
      <c r="CI1141">
        <v>47.6</v>
      </c>
      <c r="CJ1141">
        <v>-102.51055556</v>
      </c>
      <c r="CN1141" t="s">
        <v>1971</v>
      </c>
      <c r="CO1141" t="s">
        <v>8075</v>
      </c>
      <c r="CV1141" t="s">
        <v>154</v>
      </c>
      <c r="CW1141" t="s">
        <v>8229</v>
      </c>
      <c r="CX1141" t="s">
        <v>167</v>
      </c>
      <c r="DC1141" s="15"/>
      <c r="DH1141" t="s">
        <v>146</v>
      </c>
    </row>
    <row r="1142" spans="1:112" x14ac:dyDescent="0.25">
      <c r="A1142" t="s">
        <v>8219</v>
      </c>
      <c r="B1142" t="s">
        <v>8220</v>
      </c>
      <c r="C1142" t="s">
        <v>8524</v>
      </c>
      <c r="D1142" t="s">
        <v>124</v>
      </c>
      <c r="E1142" t="s">
        <v>125</v>
      </c>
      <c r="G1142" s="15">
        <v>42632</v>
      </c>
      <c r="H1142" t="s">
        <v>565</v>
      </c>
      <c r="I1142" t="s">
        <v>128</v>
      </c>
      <c r="J1142" s="15"/>
      <c r="T1142" t="s">
        <v>281</v>
      </c>
      <c r="V1142" t="s">
        <v>8273</v>
      </c>
      <c r="AA1142" t="s">
        <v>8224</v>
      </c>
      <c r="AB1142" t="s">
        <v>8219</v>
      </c>
      <c r="AC1142" t="s">
        <v>8224</v>
      </c>
      <c r="AD1142" t="s">
        <v>1407</v>
      </c>
      <c r="AE1142" t="s">
        <v>1544</v>
      </c>
      <c r="AF1142" t="s">
        <v>137</v>
      </c>
      <c r="AG1142" t="s">
        <v>6009</v>
      </c>
      <c r="AI1142" t="s">
        <v>139</v>
      </c>
      <c r="AK1142" t="s">
        <v>140</v>
      </c>
      <c r="AM1142" t="s">
        <v>141</v>
      </c>
      <c r="AZ1142" t="s">
        <v>2762</v>
      </c>
      <c r="BA1142" t="s">
        <v>1208</v>
      </c>
      <c r="BB1142" t="s">
        <v>2763</v>
      </c>
      <c r="BC1142" t="s">
        <v>2764</v>
      </c>
      <c r="BD1142" t="s">
        <v>5656</v>
      </c>
      <c r="BE1142" s="15">
        <v>42641</v>
      </c>
      <c r="BG1142" t="s">
        <v>6238</v>
      </c>
      <c r="BH1142">
        <v>4.7E-2</v>
      </c>
      <c r="BI1142" t="s">
        <v>139</v>
      </c>
      <c r="BJ1142" s="15"/>
      <c r="BK1142" t="s">
        <v>146</v>
      </c>
      <c r="BL1142">
        <v>7</v>
      </c>
      <c r="BM1142" s="16">
        <v>42632.798611111102</v>
      </c>
      <c r="BO1142" s="16"/>
      <c r="BP1142" t="s">
        <v>147</v>
      </c>
      <c r="BQ1142" t="s">
        <v>147</v>
      </c>
      <c r="BS1142">
        <v>4.7E-2</v>
      </c>
      <c r="BT1142" t="b">
        <v>0</v>
      </c>
      <c r="BV1142">
        <v>4.7E-2</v>
      </c>
      <c r="BW1142">
        <v>2.35E-2</v>
      </c>
      <c r="BX1142" t="s">
        <v>1103</v>
      </c>
      <c r="BY1142" t="s">
        <v>8219</v>
      </c>
      <c r="BZ1142" t="s">
        <v>8220</v>
      </c>
      <c r="CA1142" t="s">
        <v>8274</v>
      </c>
      <c r="CB1142" t="s">
        <v>6448</v>
      </c>
      <c r="CD1142" t="s">
        <v>8275</v>
      </c>
      <c r="CI1142">
        <v>47.640833333300002</v>
      </c>
      <c r="CJ1142">
        <v>-102.51111111110001</v>
      </c>
      <c r="CN1142" t="s">
        <v>1971</v>
      </c>
      <c r="CO1142" t="s">
        <v>8075</v>
      </c>
      <c r="CV1142" t="s">
        <v>154</v>
      </c>
      <c r="CW1142" t="s">
        <v>8229</v>
      </c>
      <c r="CX1142" t="s">
        <v>167</v>
      </c>
      <c r="DC1142" s="15"/>
      <c r="DH1142" t="s">
        <v>146</v>
      </c>
    </row>
    <row r="1143" spans="1:112" x14ac:dyDescent="0.25">
      <c r="A1143" t="s">
        <v>8219</v>
      </c>
      <c r="B1143" t="s">
        <v>8220</v>
      </c>
      <c r="C1143" t="s">
        <v>8525</v>
      </c>
      <c r="D1143" t="s">
        <v>124</v>
      </c>
      <c r="E1143" t="s">
        <v>125</v>
      </c>
      <c r="G1143" s="15">
        <v>42632</v>
      </c>
      <c r="H1143" t="s">
        <v>1539</v>
      </c>
      <c r="I1143" t="s">
        <v>128</v>
      </c>
      <c r="J1143" s="15"/>
      <c r="T1143" t="s">
        <v>281</v>
      </c>
      <c r="V1143" t="s">
        <v>8264</v>
      </c>
      <c r="AA1143" t="s">
        <v>8224</v>
      </c>
      <c r="AB1143" t="s">
        <v>8219</v>
      </c>
      <c r="AC1143" t="s">
        <v>8224</v>
      </c>
      <c r="AD1143" t="s">
        <v>1407</v>
      </c>
      <c r="AE1143" t="s">
        <v>1544</v>
      </c>
      <c r="AF1143" t="s">
        <v>137</v>
      </c>
      <c r="AG1143" t="s">
        <v>6009</v>
      </c>
      <c r="AI1143" t="s">
        <v>139</v>
      </c>
      <c r="AK1143" t="s">
        <v>140</v>
      </c>
      <c r="AM1143" t="s">
        <v>141</v>
      </c>
      <c r="AZ1143" t="s">
        <v>2762</v>
      </c>
      <c r="BA1143" t="s">
        <v>1208</v>
      </c>
      <c r="BB1143" t="s">
        <v>2763</v>
      </c>
      <c r="BC1143" t="s">
        <v>2764</v>
      </c>
      <c r="BD1143" t="s">
        <v>5656</v>
      </c>
      <c r="BE1143" s="15">
        <v>42642</v>
      </c>
      <c r="BG1143" t="s">
        <v>6238</v>
      </c>
      <c r="BH1143">
        <v>4.7E-2</v>
      </c>
      <c r="BI1143" t="s">
        <v>139</v>
      </c>
      <c r="BJ1143" s="15"/>
      <c r="BK1143" t="s">
        <v>146</v>
      </c>
      <c r="BL1143">
        <v>7</v>
      </c>
      <c r="BM1143" s="16">
        <v>42632.875</v>
      </c>
      <c r="BO1143" s="16"/>
      <c r="BP1143" t="s">
        <v>147</v>
      </c>
      <c r="BQ1143" t="s">
        <v>147</v>
      </c>
      <c r="BS1143">
        <v>4.7E-2</v>
      </c>
      <c r="BT1143" t="b">
        <v>0</v>
      </c>
      <c r="BV1143">
        <v>4.7E-2</v>
      </c>
      <c r="BW1143">
        <v>2.35E-2</v>
      </c>
      <c r="BX1143" t="s">
        <v>1103</v>
      </c>
      <c r="BY1143" t="s">
        <v>8219</v>
      </c>
      <c r="BZ1143" t="s">
        <v>8220</v>
      </c>
      <c r="CA1143" t="s">
        <v>8265</v>
      </c>
      <c r="CB1143" t="s">
        <v>6448</v>
      </c>
      <c r="CD1143" t="s">
        <v>8228</v>
      </c>
      <c r="CI1143">
        <v>47.787222219999997</v>
      </c>
      <c r="CJ1143">
        <v>-102.768056</v>
      </c>
      <c r="CN1143" t="s">
        <v>1971</v>
      </c>
      <c r="CO1143" t="s">
        <v>8075</v>
      </c>
      <c r="CV1143" t="s">
        <v>154</v>
      </c>
      <c r="CW1143" t="s">
        <v>8229</v>
      </c>
      <c r="CX1143" t="s">
        <v>3639</v>
      </c>
      <c r="DC1143" s="15"/>
      <c r="DH1143" t="s">
        <v>146</v>
      </c>
    </row>
    <row r="1144" spans="1:112" x14ac:dyDescent="0.25">
      <c r="A1144" t="s">
        <v>8219</v>
      </c>
      <c r="B1144" t="s">
        <v>8220</v>
      </c>
      <c r="C1144" t="s">
        <v>8526</v>
      </c>
      <c r="D1144" t="s">
        <v>124</v>
      </c>
      <c r="E1144" t="s">
        <v>125</v>
      </c>
      <c r="G1144" s="15">
        <v>42632</v>
      </c>
      <c r="H1144" t="s">
        <v>2304</v>
      </c>
      <c r="I1144" t="s">
        <v>128</v>
      </c>
      <c r="J1144" s="15"/>
      <c r="T1144" t="s">
        <v>281</v>
      </c>
      <c r="V1144" t="s">
        <v>8267</v>
      </c>
      <c r="AA1144" t="s">
        <v>8224</v>
      </c>
      <c r="AB1144" t="s">
        <v>8219</v>
      </c>
      <c r="AC1144" t="s">
        <v>8224</v>
      </c>
      <c r="AD1144" t="s">
        <v>1407</v>
      </c>
      <c r="AE1144" t="s">
        <v>1544</v>
      </c>
      <c r="AF1144" t="s">
        <v>137</v>
      </c>
      <c r="AG1144" t="s">
        <v>6009</v>
      </c>
      <c r="AI1144" t="s">
        <v>139</v>
      </c>
      <c r="AK1144" t="s">
        <v>140</v>
      </c>
      <c r="AM1144" t="s">
        <v>141</v>
      </c>
      <c r="AZ1144" t="s">
        <v>2762</v>
      </c>
      <c r="BA1144" t="s">
        <v>1208</v>
      </c>
      <c r="BB1144" t="s">
        <v>2763</v>
      </c>
      <c r="BC1144" t="s">
        <v>2764</v>
      </c>
      <c r="BD1144" t="s">
        <v>5656</v>
      </c>
      <c r="BE1144" s="15">
        <v>42642</v>
      </c>
      <c r="BG1144" t="s">
        <v>6238</v>
      </c>
      <c r="BH1144">
        <v>4.7E-2</v>
      </c>
      <c r="BI1144" t="s">
        <v>139</v>
      </c>
      <c r="BJ1144" s="15"/>
      <c r="BK1144" t="s">
        <v>146</v>
      </c>
      <c r="BL1144">
        <v>7</v>
      </c>
      <c r="BM1144" s="16">
        <v>42632.979166666701</v>
      </c>
      <c r="BO1144" s="16"/>
      <c r="BP1144" t="s">
        <v>147</v>
      </c>
      <c r="BQ1144" t="s">
        <v>147</v>
      </c>
      <c r="BS1144">
        <v>4.7E-2</v>
      </c>
      <c r="BT1144" t="b">
        <v>0</v>
      </c>
      <c r="BV1144">
        <v>4.7E-2</v>
      </c>
      <c r="BW1144">
        <v>2.35E-2</v>
      </c>
      <c r="BX1144" t="s">
        <v>1103</v>
      </c>
      <c r="BY1144" t="s">
        <v>8219</v>
      </c>
      <c r="BZ1144" t="s">
        <v>8220</v>
      </c>
      <c r="CA1144" t="s">
        <v>8268</v>
      </c>
      <c r="CB1144" t="s">
        <v>6448</v>
      </c>
      <c r="CD1144" t="s">
        <v>8228</v>
      </c>
      <c r="CI1144">
        <v>47.9486111111</v>
      </c>
      <c r="CJ1144">
        <v>-102.2152777778</v>
      </c>
      <c r="CN1144" t="s">
        <v>1971</v>
      </c>
      <c r="CO1144" t="s">
        <v>8075</v>
      </c>
      <c r="CV1144" t="s">
        <v>154</v>
      </c>
      <c r="CW1144" t="s">
        <v>8229</v>
      </c>
      <c r="CX1144" t="s">
        <v>3067</v>
      </c>
      <c r="DC1144" s="15"/>
      <c r="DH1144" t="s">
        <v>146</v>
      </c>
    </row>
    <row r="1145" spans="1:112" x14ac:dyDescent="0.25">
      <c r="A1145" t="s">
        <v>8219</v>
      </c>
      <c r="B1145" t="s">
        <v>8220</v>
      </c>
      <c r="C1145" t="s">
        <v>8527</v>
      </c>
      <c r="D1145" t="s">
        <v>124</v>
      </c>
      <c r="E1145" t="s">
        <v>125</v>
      </c>
      <c r="G1145" s="15">
        <v>42633</v>
      </c>
      <c r="H1145" t="s">
        <v>1261</v>
      </c>
      <c r="I1145" t="s">
        <v>128</v>
      </c>
      <c r="J1145" s="15"/>
      <c r="T1145" t="s">
        <v>281</v>
      </c>
      <c r="V1145" t="s">
        <v>8261</v>
      </c>
      <c r="AA1145" t="s">
        <v>8224</v>
      </c>
      <c r="AB1145" t="s">
        <v>8219</v>
      </c>
      <c r="AC1145" t="s">
        <v>8224</v>
      </c>
      <c r="AD1145" t="s">
        <v>1407</v>
      </c>
      <c r="AE1145" t="s">
        <v>1544</v>
      </c>
      <c r="AF1145" t="s">
        <v>137</v>
      </c>
      <c r="AG1145" t="s">
        <v>6009</v>
      </c>
      <c r="AI1145" t="s">
        <v>139</v>
      </c>
      <c r="AK1145" t="s">
        <v>140</v>
      </c>
      <c r="AM1145" t="s">
        <v>141</v>
      </c>
      <c r="AZ1145" t="s">
        <v>2762</v>
      </c>
      <c r="BA1145" t="s">
        <v>1208</v>
      </c>
      <c r="BB1145" t="s">
        <v>2763</v>
      </c>
      <c r="BC1145" t="s">
        <v>2764</v>
      </c>
      <c r="BD1145" t="s">
        <v>5656</v>
      </c>
      <c r="BE1145" s="15">
        <v>42642</v>
      </c>
      <c r="BG1145" t="s">
        <v>6238</v>
      </c>
      <c r="BH1145">
        <v>4.7E-2</v>
      </c>
      <c r="BI1145" t="s">
        <v>139</v>
      </c>
      <c r="BJ1145" s="15"/>
      <c r="BK1145" t="s">
        <v>146</v>
      </c>
      <c r="BL1145">
        <v>7</v>
      </c>
      <c r="BM1145" s="16">
        <v>42633.645833333299</v>
      </c>
      <c r="BO1145" s="16"/>
      <c r="BP1145" t="s">
        <v>147</v>
      </c>
      <c r="BQ1145" t="s">
        <v>147</v>
      </c>
      <c r="BS1145">
        <v>4.7E-2</v>
      </c>
      <c r="BT1145" t="b">
        <v>0</v>
      </c>
      <c r="BV1145">
        <v>4.7E-2</v>
      </c>
      <c r="BW1145">
        <v>2.35E-2</v>
      </c>
      <c r="BX1145" t="s">
        <v>1103</v>
      </c>
      <c r="BY1145" t="s">
        <v>8219</v>
      </c>
      <c r="BZ1145" t="s">
        <v>8220</v>
      </c>
      <c r="CA1145" t="s">
        <v>8262</v>
      </c>
      <c r="CB1145" t="s">
        <v>6448</v>
      </c>
      <c r="CD1145" t="s">
        <v>8228</v>
      </c>
      <c r="CI1145">
        <v>48.053055559999997</v>
      </c>
      <c r="CJ1145">
        <v>-102.13611111</v>
      </c>
      <c r="CN1145" t="s">
        <v>1971</v>
      </c>
      <c r="CO1145" t="s">
        <v>8075</v>
      </c>
      <c r="CV1145" t="s">
        <v>154</v>
      </c>
      <c r="CW1145" t="s">
        <v>8229</v>
      </c>
      <c r="CX1145" t="s">
        <v>3067</v>
      </c>
      <c r="DC1145" s="15"/>
      <c r="DH1145" t="s">
        <v>146</v>
      </c>
    </row>
    <row r="1146" spans="1:112" x14ac:dyDescent="0.25">
      <c r="A1146" t="s">
        <v>8219</v>
      </c>
      <c r="B1146" t="s">
        <v>8220</v>
      </c>
      <c r="C1146" t="s">
        <v>8528</v>
      </c>
      <c r="D1146" t="s">
        <v>124</v>
      </c>
      <c r="E1146" t="s">
        <v>125</v>
      </c>
      <c r="G1146" s="15">
        <v>42633</v>
      </c>
      <c r="H1146" t="s">
        <v>188</v>
      </c>
      <c r="I1146" t="s">
        <v>128</v>
      </c>
      <c r="J1146" s="15"/>
      <c r="T1146" t="s">
        <v>281</v>
      </c>
      <c r="V1146" t="s">
        <v>8270</v>
      </c>
      <c r="AA1146" t="s">
        <v>8224</v>
      </c>
      <c r="AB1146" t="s">
        <v>8219</v>
      </c>
      <c r="AC1146" t="s">
        <v>8224</v>
      </c>
      <c r="AD1146" t="s">
        <v>1407</v>
      </c>
      <c r="AE1146" t="s">
        <v>1544</v>
      </c>
      <c r="AF1146" t="s">
        <v>137</v>
      </c>
      <c r="AG1146" t="s">
        <v>6009</v>
      </c>
      <c r="AI1146" t="s">
        <v>139</v>
      </c>
      <c r="AK1146" t="s">
        <v>140</v>
      </c>
      <c r="AM1146" t="s">
        <v>141</v>
      </c>
      <c r="AZ1146" t="s">
        <v>2762</v>
      </c>
      <c r="BA1146" t="s">
        <v>1208</v>
      </c>
      <c r="BB1146" t="s">
        <v>2763</v>
      </c>
      <c r="BC1146" t="s">
        <v>2764</v>
      </c>
      <c r="BD1146" t="s">
        <v>5656</v>
      </c>
      <c r="BE1146" s="15">
        <v>42642</v>
      </c>
      <c r="BG1146" t="s">
        <v>6238</v>
      </c>
      <c r="BH1146">
        <v>4.7E-2</v>
      </c>
      <c r="BI1146" t="s">
        <v>139</v>
      </c>
      <c r="BJ1146" s="15"/>
      <c r="BK1146" t="s">
        <v>146</v>
      </c>
      <c r="BL1146">
        <v>7</v>
      </c>
      <c r="BM1146" s="16">
        <v>42633.75</v>
      </c>
      <c r="BO1146" s="16"/>
      <c r="BP1146" t="s">
        <v>147</v>
      </c>
      <c r="BQ1146" t="s">
        <v>147</v>
      </c>
      <c r="BS1146">
        <v>4.7E-2</v>
      </c>
      <c r="BT1146" t="b">
        <v>0</v>
      </c>
      <c r="BV1146">
        <v>4.7E-2</v>
      </c>
      <c r="BW1146">
        <v>2.35E-2</v>
      </c>
      <c r="BX1146" t="s">
        <v>1103</v>
      </c>
      <c r="BY1146" t="s">
        <v>8219</v>
      </c>
      <c r="BZ1146" t="s">
        <v>8220</v>
      </c>
      <c r="CA1146" t="s">
        <v>8271</v>
      </c>
      <c r="CB1146" t="s">
        <v>6448</v>
      </c>
      <c r="CD1146" t="s">
        <v>8228</v>
      </c>
      <c r="CI1146">
        <v>47.737222222200003</v>
      </c>
      <c r="CJ1146">
        <v>-102.10722222219999</v>
      </c>
      <c r="CN1146" t="s">
        <v>1971</v>
      </c>
      <c r="CO1146" t="s">
        <v>8075</v>
      </c>
      <c r="CV1146" t="s">
        <v>154</v>
      </c>
      <c r="CW1146" t="s">
        <v>8229</v>
      </c>
      <c r="CX1146" t="s">
        <v>6653</v>
      </c>
      <c r="DC1146" s="15"/>
      <c r="DH1146" t="s">
        <v>146</v>
      </c>
    </row>
    <row r="1147" spans="1:112" x14ac:dyDescent="0.25">
      <c r="A1147" t="s">
        <v>8219</v>
      </c>
      <c r="B1147" t="s">
        <v>8220</v>
      </c>
      <c r="C1147" t="s">
        <v>8529</v>
      </c>
      <c r="D1147" t="s">
        <v>124</v>
      </c>
      <c r="E1147" t="s">
        <v>125</v>
      </c>
      <c r="G1147" s="15">
        <v>42639</v>
      </c>
      <c r="H1147" t="s">
        <v>3864</v>
      </c>
      <c r="I1147" t="s">
        <v>128</v>
      </c>
      <c r="J1147" s="15"/>
      <c r="T1147" t="s">
        <v>8222</v>
      </c>
      <c r="V1147" t="s">
        <v>8235</v>
      </c>
      <c r="AA1147" t="s">
        <v>8224</v>
      </c>
      <c r="AB1147" t="s">
        <v>8219</v>
      </c>
      <c r="AC1147" t="s">
        <v>8224</v>
      </c>
      <c r="AD1147" t="s">
        <v>1407</v>
      </c>
      <c r="AE1147" t="s">
        <v>1544</v>
      </c>
      <c r="AF1147" t="s">
        <v>137</v>
      </c>
      <c r="AG1147" t="s">
        <v>6009</v>
      </c>
      <c r="AI1147" t="s">
        <v>139</v>
      </c>
      <c r="AK1147" t="s">
        <v>140</v>
      </c>
      <c r="AM1147" t="s">
        <v>141</v>
      </c>
      <c r="AZ1147" t="s">
        <v>2762</v>
      </c>
      <c r="BA1147" t="s">
        <v>1208</v>
      </c>
      <c r="BB1147" t="s">
        <v>2763</v>
      </c>
      <c r="BC1147" t="s">
        <v>2764</v>
      </c>
      <c r="BD1147" t="s">
        <v>5656</v>
      </c>
      <c r="BE1147" s="15">
        <v>42642</v>
      </c>
      <c r="BG1147" t="s">
        <v>6238</v>
      </c>
      <c r="BH1147">
        <v>4.7E-2</v>
      </c>
      <c r="BI1147" t="s">
        <v>139</v>
      </c>
      <c r="BJ1147" s="15"/>
      <c r="BK1147" t="s">
        <v>146</v>
      </c>
      <c r="BL1147">
        <v>7</v>
      </c>
      <c r="BM1147" s="16">
        <v>42640.034722222197</v>
      </c>
      <c r="BO1147" s="16"/>
      <c r="BP1147" t="s">
        <v>147</v>
      </c>
      <c r="BQ1147" t="s">
        <v>147</v>
      </c>
      <c r="BS1147">
        <v>4.7E-2</v>
      </c>
      <c r="BT1147" t="b">
        <v>0</v>
      </c>
      <c r="BV1147">
        <v>4.7E-2</v>
      </c>
      <c r="BW1147">
        <v>2.35E-2</v>
      </c>
      <c r="BX1147" t="s">
        <v>1103</v>
      </c>
      <c r="BY1147" t="s">
        <v>8219</v>
      </c>
      <c r="BZ1147" t="s">
        <v>8220</v>
      </c>
      <c r="CA1147" t="s">
        <v>8236</v>
      </c>
      <c r="CB1147" t="s">
        <v>8226</v>
      </c>
      <c r="CC1147" t="s">
        <v>8237</v>
      </c>
      <c r="CD1147" t="s">
        <v>8228</v>
      </c>
      <c r="CI1147">
        <v>47.507527779999997</v>
      </c>
      <c r="CJ1147">
        <v>-101.42019444</v>
      </c>
      <c r="CN1147" t="s">
        <v>135</v>
      </c>
      <c r="CO1147" t="s">
        <v>153</v>
      </c>
      <c r="CV1147" t="s">
        <v>154</v>
      </c>
      <c r="CW1147" t="s">
        <v>8229</v>
      </c>
      <c r="CX1147" t="s">
        <v>3121</v>
      </c>
      <c r="DC1147" s="15"/>
      <c r="DH1147" t="s">
        <v>146</v>
      </c>
    </row>
    <row r="1148" spans="1:112" x14ac:dyDescent="0.25">
      <c r="A1148" t="s">
        <v>8219</v>
      </c>
      <c r="B1148" t="s">
        <v>8220</v>
      </c>
      <c r="C1148" t="s">
        <v>8530</v>
      </c>
      <c r="D1148" t="s">
        <v>124</v>
      </c>
      <c r="E1148" t="s">
        <v>125</v>
      </c>
      <c r="G1148" s="15">
        <v>42640</v>
      </c>
      <c r="H1148" t="s">
        <v>8531</v>
      </c>
      <c r="I1148" t="s">
        <v>128</v>
      </c>
      <c r="J1148" s="15"/>
      <c r="T1148" t="s">
        <v>8222</v>
      </c>
      <c r="V1148" t="s">
        <v>8223</v>
      </c>
      <c r="AA1148" t="s">
        <v>8224</v>
      </c>
      <c r="AB1148" t="s">
        <v>8219</v>
      </c>
      <c r="AC1148" t="s">
        <v>8224</v>
      </c>
      <c r="AD1148" t="s">
        <v>1407</v>
      </c>
      <c r="AE1148" t="s">
        <v>1544</v>
      </c>
      <c r="AF1148" t="s">
        <v>137</v>
      </c>
      <c r="AG1148" t="s">
        <v>6009</v>
      </c>
      <c r="AI1148" t="s">
        <v>139</v>
      </c>
      <c r="AK1148" t="s">
        <v>140</v>
      </c>
      <c r="AM1148" t="s">
        <v>141</v>
      </c>
      <c r="AZ1148" t="s">
        <v>2762</v>
      </c>
      <c r="BA1148" t="s">
        <v>1208</v>
      </c>
      <c r="BB1148" t="s">
        <v>2763</v>
      </c>
      <c r="BC1148" t="s">
        <v>2764</v>
      </c>
      <c r="BD1148" t="s">
        <v>5656</v>
      </c>
      <c r="BE1148" s="15">
        <v>42642</v>
      </c>
      <c r="BG1148" t="s">
        <v>6238</v>
      </c>
      <c r="BH1148">
        <v>4.7E-2</v>
      </c>
      <c r="BI1148" t="s">
        <v>139</v>
      </c>
      <c r="BJ1148" s="15"/>
      <c r="BK1148" t="s">
        <v>146</v>
      </c>
      <c r="BL1148">
        <v>7</v>
      </c>
      <c r="BM1148" s="16">
        <v>42640.583333333299</v>
      </c>
      <c r="BO1148" s="16"/>
      <c r="BP1148" t="s">
        <v>147</v>
      </c>
      <c r="BQ1148" t="s">
        <v>147</v>
      </c>
      <c r="BS1148">
        <v>4.7E-2</v>
      </c>
      <c r="BT1148" t="b">
        <v>0</v>
      </c>
      <c r="BV1148">
        <v>4.7E-2</v>
      </c>
      <c r="BW1148">
        <v>2.35E-2</v>
      </c>
      <c r="BX1148" t="s">
        <v>1103</v>
      </c>
      <c r="BY1148" t="s">
        <v>8219</v>
      </c>
      <c r="BZ1148" t="s">
        <v>8220</v>
      </c>
      <c r="CA1148" t="s">
        <v>8225</v>
      </c>
      <c r="CB1148" t="s">
        <v>8226</v>
      </c>
      <c r="CC1148" t="s">
        <v>8227</v>
      </c>
      <c r="CD1148" t="s">
        <v>8228</v>
      </c>
      <c r="CI1148">
        <v>47.519777779999998</v>
      </c>
      <c r="CJ1148">
        <v>-101.76122221999999</v>
      </c>
      <c r="CN1148" t="s">
        <v>135</v>
      </c>
      <c r="CO1148" t="s">
        <v>153</v>
      </c>
      <c r="CV1148" t="s">
        <v>154</v>
      </c>
      <c r="CW1148" t="s">
        <v>8229</v>
      </c>
      <c r="CX1148" t="s">
        <v>3121</v>
      </c>
      <c r="DC1148" s="15"/>
      <c r="DH1148" t="s">
        <v>146</v>
      </c>
    </row>
    <row r="1149" spans="1:112" x14ac:dyDescent="0.25">
      <c r="A1149" t="s">
        <v>8219</v>
      </c>
      <c r="B1149" t="s">
        <v>8220</v>
      </c>
      <c r="C1149" t="s">
        <v>8532</v>
      </c>
      <c r="D1149" t="s">
        <v>6312</v>
      </c>
      <c r="E1149" t="s">
        <v>125</v>
      </c>
      <c r="G1149" s="15">
        <v>42640</v>
      </c>
      <c r="H1149" t="s">
        <v>441</v>
      </c>
      <c r="I1149" t="s">
        <v>128</v>
      </c>
      <c r="J1149" s="15"/>
      <c r="T1149" t="s">
        <v>8222</v>
      </c>
      <c r="V1149" t="s">
        <v>8231</v>
      </c>
      <c r="AA1149" t="s">
        <v>8224</v>
      </c>
      <c r="AB1149" t="s">
        <v>8219</v>
      </c>
      <c r="AC1149" t="s">
        <v>8224</v>
      </c>
      <c r="AD1149" t="s">
        <v>1407</v>
      </c>
      <c r="AE1149" t="s">
        <v>1544</v>
      </c>
      <c r="AF1149" t="s">
        <v>137</v>
      </c>
      <c r="AG1149" t="s">
        <v>6009</v>
      </c>
      <c r="AI1149" t="s">
        <v>139</v>
      </c>
      <c r="AK1149" t="s">
        <v>140</v>
      </c>
      <c r="AM1149" t="s">
        <v>141</v>
      </c>
      <c r="AZ1149" t="s">
        <v>2762</v>
      </c>
      <c r="BA1149" t="s">
        <v>1208</v>
      </c>
      <c r="BB1149" t="s">
        <v>2763</v>
      </c>
      <c r="BC1149" t="s">
        <v>2764</v>
      </c>
      <c r="BD1149" t="s">
        <v>5656</v>
      </c>
      <c r="BE1149" s="15">
        <v>42642</v>
      </c>
      <c r="BG1149" t="s">
        <v>6238</v>
      </c>
      <c r="BH1149">
        <v>4.7E-2</v>
      </c>
      <c r="BI1149" t="s">
        <v>139</v>
      </c>
      <c r="BJ1149" s="15"/>
      <c r="BK1149" t="s">
        <v>146</v>
      </c>
      <c r="BL1149">
        <v>7</v>
      </c>
      <c r="BM1149" s="16">
        <v>42640.736111111102</v>
      </c>
      <c r="BO1149" s="16"/>
      <c r="BP1149" t="s">
        <v>147</v>
      </c>
      <c r="BQ1149" t="s">
        <v>147</v>
      </c>
      <c r="BS1149">
        <v>4.7E-2</v>
      </c>
      <c r="BT1149" t="b">
        <v>0</v>
      </c>
      <c r="BV1149">
        <v>4.7E-2</v>
      </c>
      <c r="BW1149">
        <v>2.35E-2</v>
      </c>
      <c r="BX1149" t="s">
        <v>1103</v>
      </c>
      <c r="BY1149" t="s">
        <v>8219</v>
      </c>
      <c r="BZ1149" t="s">
        <v>8220</v>
      </c>
      <c r="CA1149" t="s">
        <v>8232</v>
      </c>
      <c r="CB1149" t="s">
        <v>8226</v>
      </c>
      <c r="CC1149" t="s">
        <v>8233</v>
      </c>
      <c r="CD1149" t="s">
        <v>8228</v>
      </c>
      <c r="CI1149">
        <v>47.715555559999999</v>
      </c>
      <c r="CJ1149">
        <v>-102.25813889</v>
      </c>
      <c r="CN1149" t="s">
        <v>135</v>
      </c>
      <c r="CO1149" t="s">
        <v>153</v>
      </c>
      <c r="CV1149" t="s">
        <v>154</v>
      </c>
      <c r="CW1149" t="s">
        <v>8229</v>
      </c>
      <c r="CX1149" t="s">
        <v>6653</v>
      </c>
      <c r="DC1149" s="15"/>
      <c r="DH1149" t="s">
        <v>146</v>
      </c>
    </row>
    <row r="1150" spans="1:112" x14ac:dyDescent="0.25">
      <c r="A1150" t="s">
        <v>8219</v>
      </c>
      <c r="B1150" t="s">
        <v>8220</v>
      </c>
      <c r="C1150" t="s">
        <v>8533</v>
      </c>
      <c r="D1150" t="s">
        <v>124</v>
      </c>
      <c r="E1150" t="s">
        <v>125</v>
      </c>
      <c r="G1150" s="15">
        <v>42640</v>
      </c>
      <c r="H1150" t="s">
        <v>441</v>
      </c>
      <c r="I1150" t="s">
        <v>128</v>
      </c>
      <c r="J1150" s="15"/>
      <c r="T1150" t="s">
        <v>8222</v>
      </c>
      <c r="V1150" t="s">
        <v>8231</v>
      </c>
      <c r="AA1150" t="s">
        <v>8224</v>
      </c>
      <c r="AB1150" t="s">
        <v>8219</v>
      </c>
      <c r="AC1150" t="s">
        <v>8224</v>
      </c>
      <c r="AD1150" t="s">
        <v>1407</v>
      </c>
      <c r="AE1150" t="s">
        <v>1544</v>
      </c>
      <c r="AF1150" t="s">
        <v>137</v>
      </c>
      <c r="AG1150" t="s">
        <v>6009</v>
      </c>
      <c r="AI1150" t="s">
        <v>139</v>
      </c>
      <c r="AK1150" t="s">
        <v>140</v>
      </c>
      <c r="AM1150" t="s">
        <v>141</v>
      </c>
      <c r="AZ1150" t="s">
        <v>2762</v>
      </c>
      <c r="BA1150" t="s">
        <v>1208</v>
      </c>
      <c r="BB1150" t="s">
        <v>2763</v>
      </c>
      <c r="BC1150" t="s">
        <v>2764</v>
      </c>
      <c r="BD1150" t="s">
        <v>5656</v>
      </c>
      <c r="BE1150" s="15">
        <v>42642</v>
      </c>
      <c r="BG1150" t="s">
        <v>6238</v>
      </c>
      <c r="BH1150">
        <v>4.7E-2</v>
      </c>
      <c r="BI1150" t="s">
        <v>139</v>
      </c>
      <c r="BJ1150" s="15"/>
      <c r="BK1150" t="s">
        <v>146</v>
      </c>
      <c r="BL1150">
        <v>7</v>
      </c>
      <c r="BM1150" s="16">
        <v>42640.736111111102</v>
      </c>
      <c r="BO1150" s="16"/>
      <c r="BP1150" t="s">
        <v>147</v>
      </c>
      <c r="BQ1150" t="s">
        <v>147</v>
      </c>
      <c r="BS1150">
        <v>4.7E-2</v>
      </c>
      <c r="BT1150" t="b">
        <v>0</v>
      </c>
      <c r="BV1150">
        <v>4.7E-2</v>
      </c>
      <c r="BW1150">
        <v>2.35E-2</v>
      </c>
      <c r="BX1150" t="s">
        <v>1103</v>
      </c>
      <c r="BY1150" t="s">
        <v>8219</v>
      </c>
      <c r="BZ1150" t="s">
        <v>8220</v>
      </c>
      <c r="CA1150" t="s">
        <v>8232</v>
      </c>
      <c r="CB1150" t="s">
        <v>8226</v>
      </c>
      <c r="CC1150" t="s">
        <v>8233</v>
      </c>
      <c r="CD1150" t="s">
        <v>8228</v>
      </c>
      <c r="CI1150">
        <v>47.715555559999999</v>
      </c>
      <c r="CJ1150">
        <v>-102.25813889</v>
      </c>
      <c r="CN1150" t="s">
        <v>135</v>
      </c>
      <c r="CO1150" t="s">
        <v>153</v>
      </c>
      <c r="CV1150" t="s">
        <v>154</v>
      </c>
      <c r="CW1150" t="s">
        <v>8229</v>
      </c>
      <c r="CX1150" t="s">
        <v>6653</v>
      </c>
      <c r="DC1150" s="15"/>
      <c r="DH1150" t="s">
        <v>146</v>
      </c>
    </row>
    <row r="1151" spans="1:112" x14ac:dyDescent="0.25">
      <c r="A1151" t="s">
        <v>8219</v>
      </c>
      <c r="B1151" t="s">
        <v>8220</v>
      </c>
      <c r="C1151" t="s">
        <v>8534</v>
      </c>
      <c r="D1151" t="s">
        <v>124</v>
      </c>
      <c r="E1151" t="s">
        <v>125</v>
      </c>
      <c r="G1151" s="15">
        <v>42640</v>
      </c>
      <c r="H1151" t="s">
        <v>459</v>
      </c>
      <c r="I1151" t="s">
        <v>128</v>
      </c>
      <c r="J1151" s="15"/>
      <c r="T1151" t="s">
        <v>8222</v>
      </c>
      <c r="V1151" t="s">
        <v>8239</v>
      </c>
      <c r="AA1151" t="s">
        <v>8224</v>
      </c>
      <c r="AB1151" t="s">
        <v>8219</v>
      </c>
      <c r="AC1151" t="s">
        <v>8224</v>
      </c>
      <c r="AD1151" t="s">
        <v>1407</v>
      </c>
      <c r="AE1151" t="s">
        <v>1544</v>
      </c>
      <c r="AF1151" t="s">
        <v>137</v>
      </c>
      <c r="AG1151" t="s">
        <v>6009</v>
      </c>
      <c r="AI1151" t="s">
        <v>139</v>
      </c>
      <c r="AK1151" t="s">
        <v>140</v>
      </c>
      <c r="AM1151" t="s">
        <v>141</v>
      </c>
      <c r="AZ1151" t="s">
        <v>2762</v>
      </c>
      <c r="BA1151" t="s">
        <v>1208</v>
      </c>
      <c r="BB1151" t="s">
        <v>2763</v>
      </c>
      <c r="BC1151" t="s">
        <v>2764</v>
      </c>
      <c r="BD1151" t="s">
        <v>5656</v>
      </c>
      <c r="BE1151" s="15">
        <v>42642</v>
      </c>
      <c r="BG1151" t="s">
        <v>6238</v>
      </c>
      <c r="BH1151">
        <v>4.7E-2</v>
      </c>
      <c r="BI1151" t="s">
        <v>139</v>
      </c>
      <c r="BJ1151" s="15"/>
      <c r="BK1151" t="s">
        <v>146</v>
      </c>
      <c r="BL1151">
        <v>7</v>
      </c>
      <c r="BM1151" s="16">
        <v>42640.819444444402</v>
      </c>
      <c r="BO1151" s="16"/>
      <c r="BP1151" t="s">
        <v>147</v>
      </c>
      <c r="BQ1151" t="s">
        <v>147</v>
      </c>
      <c r="BS1151">
        <v>4.7E-2</v>
      </c>
      <c r="BT1151" t="b">
        <v>0</v>
      </c>
      <c r="BV1151">
        <v>4.7E-2</v>
      </c>
      <c r="BW1151">
        <v>2.35E-2</v>
      </c>
      <c r="BX1151" t="s">
        <v>1103</v>
      </c>
      <c r="BY1151" t="s">
        <v>8219</v>
      </c>
      <c r="BZ1151" t="s">
        <v>8220</v>
      </c>
      <c r="CA1151" t="s">
        <v>8240</v>
      </c>
      <c r="CB1151" t="s">
        <v>8226</v>
      </c>
      <c r="CC1151" t="s">
        <v>8233</v>
      </c>
      <c r="CD1151" t="s">
        <v>8228</v>
      </c>
      <c r="CI1151">
        <v>47.977638890000001</v>
      </c>
      <c r="CJ1151">
        <v>-102.56369444000001</v>
      </c>
      <c r="CN1151" t="s">
        <v>135</v>
      </c>
      <c r="CO1151" t="s">
        <v>153</v>
      </c>
      <c r="CV1151" t="s">
        <v>154</v>
      </c>
      <c r="CW1151" t="s">
        <v>8229</v>
      </c>
      <c r="CX1151" t="s">
        <v>3639</v>
      </c>
      <c r="DC1151" s="15"/>
      <c r="DH1151" t="s">
        <v>146</v>
      </c>
    </row>
    <row r="1152" spans="1:112" x14ac:dyDescent="0.25">
      <c r="A1152" t="s">
        <v>8219</v>
      </c>
      <c r="B1152" t="s">
        <v>8220</v>
      </c>
      <c r="C1152" t="s">
        <v>8535</v>
      </c>
      <c r="D1152" t="s">
        <v>124</v>
      </c>
      <c r="E1152" t="s">
        <v>125</v>
      </c>
      <c r="G1152" s="15">
        <v>42640</v>
      </c>
      <c r="H1152" t="s">
        <v>1958</v>
      </c>
      <c r="I1152" t="s">
        <v>128</v>
      </c>
      <c r="J1152" s="15"/>
      <c r="T1152" t="s">
        <v>8222</v>
      </c>
      <c r="V1152" t="s">
        <v>8288</v>
      </c>
      <c r="AA1152" t="s">
        <v>8224</v>
      </c>
      <c r="AB1152" t="s">
        <v>8219</v>
      </c>
      <c r="AC1152" t="s">
        <v>8224</v>
      </c>
      <c r="AD1152" t="s">
        <v>1407</v>
      </c>
      <c r="AE1152" t="s">
        <v>1544</v>
      </c>
      <c r="AF1152" t="s">
        <v>137</v>
      </c>
      <c r="AG1152" t="s">
        <v>6009</v>
      </c>
      <c r="AI1152" t="s">
        <v>139</v>
      </c>
      <c r="AK1152" t="s">
        <v>140</v>
      </c>
      <c r="AM1152" t="s">
        <v>141</v>
      </c>
      <c r="AZ1152" t="s">
        <v>2762</v>
      </c>
      <c r="BA1152" t="s">
        <v>1208</v>
      </c>
      <c r="BB1152" t="s">
        <v>2763</v>
      </c>
      <c r="BC1152" t="s">
        <v>2764</v>
      </c>
      <c r="BD1152" t="s">
        <v>5656</v>
      </c>
      <c r="BE1152" s="15">
        <v>42642</v>
      </c>
      <c r="BG1152" t="s">
        <v>6238</v>
      </c>
      <c r="BH1152">
        <v>4.7E-2</v>
      </c>
      <c r="BI1152" t="s">
        <v>139</v>
      </c>
      <c r="BJ1152" s="15"/>
      <c r="BK1152" t="s">
        <v>146</v>
      </c>
      <c r="BL1152">
        <v>7</v>
      </c>
      <c r="BM1152" s="16">
        <v>42640.902777777803</v>
      </c>
      <c r="BO1152" s="16"/>
      <c r="BP1152" t="s">
        <v>147</v>
      </c>
      <c r="BQ1152" t="s">
        <v>147</v>
      </c>
      <c r="BS1152">
        <v>4.7E-2</v>
      </c>
      <c r="BT1152" t="b">
        <v>0</v>
      </c>
      <c r="BV1152">
        <v>4.7E-2</v>
      </c>
      <c r="BW1152">
        <v>2.35E-2</v>
      </c>
      <c r="BX1152" t="s">
        <v>1103</v>
      </c>
      <c r="BY1152" t="s">
        <v>8219</v>
      </c>
      <c r="BZ1152" t="s">
        <v>8220</v>
      </c>
      <c r="CA1152" t="s">
        <v>8289</v>
      </c>
      <c r="CB1152" t="s">
        <v>8226</v>
      </c>
      <c r="CC1152" t="s">
        <v>8290</v>
      </c>
      <c r="CD1152" t="s">
        <v>8228</v>
      </c>
      <c r="CI1152">
        <v>48.140972222199998</v>
      </c>
      <c r="CJ1152">
        <v>-103.13127777779999</v>
      </c>
      <c r="CN1152" t="s">
        <v>135</v>
      </c>
      <c r="CO1152" t="s">
        <v>153</v>
      </c>
      <c r="CV1152" t="s">
        <v>154</v>
      </c>
      <c r="CW1152" t="s">
        <v>8229</v>
      </c>
      <c r="CX1152" t="s">
        <v>3639</v>
      </c>
      <c r="DC1152" s="15"/>
      <c r="DH1152" t="s">
        <v>146</v>
      </c>
    </row>
    <row r="1153" spans="1:112" x14ac:dyDescent="0.25">
      <c r="A1153" t="s">
        <v>8219</v>
      </c>
      <c r="B1153" t="s">
        <v>8220</v>
      </c>
      <c r="C1153" t="s">
        <v>8536</v>
      </c>
      <c r="D1153" t="s">
        <v>124</v>
      </c>
      <c r="E1153" t="s">
        <v>125</v>
      </c>
      <c r="G1153" s="15">
        <v>42640</v>
      </c>
      <c r="H1153" t="s">
        <v>1989</v>
      </c>
      <c r="I1153" t="s">
        <v>128</v>
      </c>
      <c r="J1153" s="15"/>
      <c r="T1153" t="s">
        <v>8222</v>
      </c>
      <c r="V1153" t="s">
        <v>8246</v>
      </c>
      <c r="AA1153" t="s">
        <v>8224</v>
      </c>
      <c r="AB1153" t="s">
        <v>8219</v>
      </c>
      <c r="AC1153" t="s">
        <v>8224</v>
      </c>
      <c r="AD1153" t="s">
        <v>1407</v>
      </c>
      <c r="AE1153" t="s">
        <v>1544</v>
      </c>
      <c r="AF1153" t="s">
        <v>137</v>
      </c>
      <c r="AG1153" t="s">
        <v>6009</v>
      </c>
      <c r="AI1153" t="s">
        <v>139</v>
      </c>
      <c r="AK1153" t="s">
        <v>140</v>
      </c>
      <c r="AM1153" t="s">
        <v>141</v>
      </c>
      <c r="AZ1153" t="s">
        <v>2762</v>
      </c>
      <c r="BA1153" t="s">
        <v>1208</v>
      </c>
      <c r="BB1153" t="s">
        <v>2763</v>
      </c>
      <c r="BC1153" t="s">
        <v>2764</v>
      </c>
      <c r="BD1153" t="s">
        <v>5656</v>
      </c>
      <c r="BE1153" s="15">
        <v>42642</v>
      </c>
      <c r="BG1153" t="s">
        <v>6238</v>
      </c>
      <c r="BH1153">
        <v>4.7E-2</v>
      </c>
      <c r="BI1153" t="s">
        <v>139</v>
      </c>
      <c r="BJ1153" s="15"/>
      <c r="BK1153" t="s">
        <v>146</v>
      </c>
      <c r="BL1153">
        <v>7</v>
      </c>
      <c r="BM1153" s="16">
        <v>42640.965277777803</v>
      </c>
      <c r="BO1153" s="16"/>
      <c r="BP1153" t="s">
        <v>147</v>
      </c>
      <c r="BQ1153" t="s">
        <v>147</v>
      </c>
      <c r="BS1153">
        <v>4.7E-2</v>
      </c>
      <c r="BT1153" t="b">
        <v>0</v>
      </c>
      <c r="BV1153">
        <v>4.7E-2</v>
      </c>
      <c r="BW1153">
        <v>2.35E-2</v>
      </c>
      <c r="BX1153" t="s">
        <v>1103</v>
      </c>
      <c r="BY1153" t="s">
        <v>8219</v>
      </c>
      <c r="BZ1153" t="s">
        <v>8220</v>
      </c>
      <c r="CA1153" t="s">
        <v>8247</v>
      </c>
      <c r="CB1153" t="s">
        <v>8226</v>
      </c>
      <c r="CC1153" t="s">
        <v>8248</v>
      </c>
      <c r="CD1153" t="s">
        <v>8228</v>
      </c>
      <c r="CI1153">
        <v>48.108877999999997</v>
      </c>
      <c r="CJ1153">
        <v>-103.716773</v>
      </c>
      <c r="CN1153" t="s">
        <v>135</v>
      </c>
      <c r="CO1153" t="s">
        <v>153</v>
      </c>
      <c r="CV1153" t="s">
        <v>154</v>
      </c>
      <c r="CW1153" t="s">
        <v>8229</v>
      </c>
      <c r="CX1153" t="s">
        <v>3639</v>
      </c>
      <c r="DC1153" s="15"/>
      <c r="DH1153" t="s">
        <v>146</v>
      </c>
    </row>
    <row r="1154" spans="1:112" x14ac:dyDescent="0.25">
      <c r="A1154" t="s">
        <v>8219</v>
      </c>
      <c r="B1154" t="s">
        <v>8220</v>
      </c>
      <c r="C1154" t="s">
        <v>8537</v>
      </c>
      <c r="D1154" t="s">
        <v>124</v>
      </c>
      <c r="E1154" t="s">
        <v>125</v>
      </c>
      <c r="G1154" s="15">
        <v>42849</v>
      </c>
      <c r="H1154" t="s">
        <v>386</v>
      </c>
      <c r="I1154" t="s">
        <v>128</v>
      </c>
      <c r="J1154" s="15"/>
      <c r="T1154" t="s">
        <v>281</v>
      </c>
      <c r="V1154" t="s">
        <v>8270</v>
      </c>
      <c r="AA1154" t="s">
        <v>8224</v>
      </c>
      <c r="AB1154" t="s">
        <v>8219</v>
      </c>
      <c r="AC1154" t="s">
        <v>8224</v>
      </c>
      <c r="AD1154" t="s">
        <v>1407</v>
      </c>
      <c r="AE1154" t="s">
        <v>1544</v>
      </c>
      <c r="AF1154" t="s">
        <v>137</v>
      </c>
      <c r="AG1154" t="s">
        <v>6009</v>
      </c>
      <c r="AI1154" t="s">
        <v>139</v>
      </c>
      <c r="AK1154" t="s">
        <v>140</v>
      </c>
      <c r="AM1154" t="s">
        <v>141</v>
      </c>
      <c r="AZ1154" t="s">
        <v>2762</v>
      </c>
      <c r="BA1154" t="s">
        <v>1208</v>
      </c>
      <c r="BB1154" t="s">
        <v>2763</v>
      </c>
      <c r="BC1154" t="s">
        <v>2764</v>
      </c>
      <c r="BD1154" t="s">
        <v>5656</v>
      </c>
      <c r="BE1154" s="15">
        <v>42857</v>
      </c>
      <c r="BG1154" t="s">
        <v>6238</v>
      </c>
      <c r="BH1154">
        <v>4.7E-2</v>
      </c>
      <c r="BI1154" t="s">
        <v>139</v>
      </c>
      <c r="BJ1154" s="15"/>
      <c r="BK1154" t="s">
        <v>146</v>
      </c>
      <c r="BL1154">
        <v>7</v>
      </c>
      <c r="BM1154" s="16">
        <v>42849.805555555598</v>
      </c>
      <c r="BO1154" s="16"/>
      <c r="BP1154" t="s">
        <v>147</v>
      </c>
      <c r="BQ1154" t="s">
        <v>147</v>
      </c>
      <c r="BS1154">
        <v>4.7E-2</v>
      </c>
      <c r="BT1154" t="b">
        <v>0</v>
      </c>
      <c r="BV1154">
        <v>4.7E-2</v>
      </c>
      <c r="BW1154">
        <v>2.35E-2</v>
      </c>
      <c r="BX1154" t="s">
        <v>1103</v>
      </c>
      <c r="BY1154" t="s">
        <v>8219</v>
      </c>
      <c r="BZ1154" t="s">
        <v>8220</v>
      </c>
      <c r="CA1154" t="s">
        <v>8271</v>
      </c>
      <c r="CB1154" t="s">
        <v>6448</v>
      </c>
      <c r="CD1154" t="s">
        <v>8228</v>
      </c>
      <c r="CI1154">
        <v>47.737222222200003</v>
      </c>
      <c r="CJ1154">
        <v>-102.10722222219999</v>
      </c>
      <c r="CN1154" t="s">
        <v>1971</v>
      </c>
      <c r="CO1154" t="s">
        <v>8075</v>
      </c>
      <c r="CV1154" t="s">
        <v>154</v>
      </c>
      <c r="CW1154" t="s">
        <v>8229</v>
      </c>
      <c r="CX1154" t="s">
        <v>6653</v>
      </c>
      <c r="DC1154" s="15"/>
      <c r="DH1154" t="s">
        <v>146</v>
      </c>
    </row>
    <row r="1155" spans="1:112" x14ac:dyDescent="0.25">
      <c r="A1155" t="s">
        <v>8219</v>
      </c>
      <c r="B1155" t="s">
        <v>8220</v>
      </c>
      <c r="C1155" t="s">
        <v>8538</v>
      </c>
      <c r="D1155" t="s">
        <v>124</v>
      </c>
      <c r="E1155" t="s">
        <v>125</v>
      </c>
      <c r="G1155" s="15">
        <v>42849</v>
      </c>
      <c r="H1155" t="s">
        <v>1403</v>
      </c>
      <c r="I1155" t="s">
        <v>128</v>
      </c>
      <c r="J1155" s="15"/>
      <c r="T1155" t="s">
        <v>281</v>
      </c>
      <c r="V1155" t="s">
        <v>8267</v>
      </c>
      <c r="AA1155" t="s">
        <v>8224</v>
      </c>
      <c r="AB1155" t="s">
        <v>8219</v>
      </c>
      <c r="AC1155" t="s">
        <v>8224</v>
      </c>
      <c r="AD1155" t="s">
        <v>1407</v>
      </c>
      <c r="AE1155" t="s">
        <v>1544</v>
      </c>
      <c r="AF1155" t="s">
        <v>137</v>
      </c>
      <c r="AG1155" t="s">
        <v>6009</v>
      </c>
      <c r="AI1155" t="s">
        <v>139</v>
      </c>
      <c r="AK1155" t="s">
        <v>140</v>
      </c>
      <c r="AM1155" t="s">
        <v>141</v>
      </c>
      <c r="AZ1155" t="s">
        <v>2762</v>
      </c>
      <c r="BA1155" t="s">
        <v>1208</v>
      </c>
      <c r="BB1155" t="s">
        <v>2763</v>
      </c>
      <c r="BC1155" t="s">
        <v>2764</v>
      </c>
      <c r="BD1155" t="s">
        <v>5656</v>
      </c>
      <c r="BE1155" s="15">
        <v>42857</v>
      </c>
      <c r="BG1155" t="s">
        <v>6238</v>
      </c>
      <c r="BH1155">
        <v>4.7E-2</v>
      </c>
      <c r="BI1155" t="s">
        <v>139</v>
      </c>
      <c r="BJ1155" s="15"/>
      <c r="BK1155" t="s">
        <v>146</v>
      </c>
      <c r="BL1155">
        <v>7</v>
      </c>
      <c r="BM1155" s="16">
        <v>42849.916666666701</v>
      </c>
      <c r="BO1155" s="16"/>
      <c r="BP1155" t="s">
        <v>147</v>
      </c>
      <c r="BQ1155" t="s">
        <v>147</v>
      </c>
      <c r="BS1155">
        <v>4.7E-2</v>
      </c>
      <c r="BT1155" t="b">
        <v>0</v>
      </c>
      <c r="BV1155">
        <v>4.7E-2</v>
      </c>
      <c r="BW1155">
        <v>2.35E-2</v>
      </c>
      <c r="BX1155" t="s">
        <v>1103</v>
      </c>
      <c r="BY1155" t="s">
        <v>8219</v>
      </c>
      <c r="BZ1155" t="s">
        <v>8220</v>
      </c>
      <c r="CA1155" t="s">
        <v>8268</v>
      </c>
      <c r="CB1155" t="s">
        <v>6448</v>
      </c>
      <c r="CD1155" t="s">
        <v>8228</v>
      </c>
      <c r="CI1155">
        <v>47.9486111111</v>
      </c>
      <c r="CJ1155">
        <v>-102.2152777778</v>
      </c>
      <c r="CN1155" t="s">
        <v>1971</v>
      </c>
      <c r="CO1155" t="s">
        <v>8075</v>
      </c>
      <c r="CV1155" t="s">
        <v>154</v>
      </c>
      <c r="CW1155" t="s">
        <v>8229</v>
      </c>
      <c r="CX1155" t="s">
        <v>3067</v>
      </c>
      <c r="DC1155" s="15"/>
      <c r="DH1155" t="s">
        <v>146</v>
      </c>
    </row>
    <row r="1156" spans="1:112" x14ac:dyDescent="0.25">
      <c r="A1156" t="s">
        <v>8219</v>
      </c>
      <c r="B1156" t="s">
        <v>8220</v>
      </c>
      <c r="C1156" t="s">
        <v>8539</v>
      </c>
      <c r="D1156" t="s">
        <v>124</v>
      </c>
      <c r="E1156" t="s">
        <v>125</v>
      </c>
      <c r="G1156" s="15">
        <v>42850</v>
      </c>
      <c r="H1156" t="s">
        <v>1466</v>
      </c>
      <c r="I1156" t="s">
        <v>128</v>
      </c>
      <c r="J1156" s="15"/>
      <c r="T1156" t="s">
        <v>281</v>
      </c>
      <c r="V1156" t="s">
        <v>8264</v>
      </c>
      <c r="AA1156" t="s">
        <v>8224</v>
      </c>
      <c r="AB1156" t="s">
        <v>8219</v>
      </c>
      <c r="AC1156" t="s">
        <v>8224</v>
      </c>
      <c r="AD1156" t="s">
        <v>1407</v>
      </c>
      <c r="AE1156" t="s">
        <v>1544</v>
      </c>
      <c r="AF1156" t="s">
        <v>137</v>
      </c>
      <c r="AG1156" t="s">
        <v>6009</v>
      </c>
      <c r="AI1156" t="s">
        <v>139</v>
      </c>
      <c r="AK1156" t="s">
        <v>140</v>
      </c>
      <c r="AM1156" t="s">
        <v>141</v>
      </c>
      <c r="AZ1156" t="s">
        <v>2762</v>
      </c>
      <c r="BA1156" t="s">
        <v>1208</v>
      </c>
      <c r="BB1156" t="s">
        <v>2763</v>
      </c>
      <c r="BC1156" t="s">
        <v>2764</v>
      </c>
      <c r="BD1156" t="s">
        <v>5656</v>
      </c>
      <c r="BE1156" s="15">
        <v>42857</v>
      </c>
      <c r="BG1156" t="s">
        <v>6238</v>
      </c>
      <c r="BH1156">
        <v>4.7E-2</v>
      </c>
      <c r="BI1156" t="s">
        <v>139</v>
      </c>
      <c r="BJ1156" s="15"/>
      <c r="BK1156" t="s">
        <v>146</v>
      </c>
      <c r="BL1156">
        <v>7</v>
      </c>
      <c r="BM1156" s="16">
        <v>42850.659722222197</v>
      </c>
      <c r="BO1156" s="16"/>
      <c r="BP1156" t="s">
        <v>147</v>
      </c>
      <c r="BQ1156" t="s">
        <v>147</v>
      </c>
      <c r="BS1156">
        <v>4.7E-2</v>
      </c>
      <c r="BT1156" t="b">
        <v>0</v>
      </c>
      <c r="BV1156">
        <v>4.7E-2</v>
      </c>
      <c r="BW1156">
        <v>2.35E-2</v>
      </c>
      <c r="BX1156" t="s">
        <v>1103</v>
      </c>
      <c r="BY1156" t="s">
        <v>8219</v>
      </c>
      <c r="BZ1156" t="s">
        <v>8220</v>
      </c>
      <c r="CA1156" t="s">
        <v>8265</v>
      </c>
      <c r="CB1156" t="s">
        <v>6448</v>
      </c>
      <c r="CD1156" t="s">
        <v>8228</v>
      </c>
      <c r="CI1156">
        <v>47.787222219999997</v>
      </c>
      <c r="CJ1156">
        <v>-102.768056</v>
      </c>
      <c r="CN1156" t="s">
        <v>1971</v>
      </c>
      <c r="CO1156" t="s">
        <v>8075</v>
      </c>
      <c r="CV1156" t="s">
        <v>154</v>
      </c>
      <c r="CW1156" t="s">
        <v>8229</v>
      </c>
      <c r="CX1156" t="s">
        <v>3639</v>
      </c>
      <c r="DC1156" s="15"/>
      <c r="DH1156" t="s">
        <v>146</v>
      </c>
    </row>
    <row r="1157" spans="1:112" x14ac:dyDescent="0.25">
      <c r="A1157" t="s">
        <v>8219</v>
      </c>
      <c r="B1157" t="s">
        <v>8220</v>
      </c>
      <c r="C1157" t="s">
        <v>8540</v>
      </c>
      <c r="D1157" t="s">
        <v>124</v>
      </c>
      <c r="E1157" t="s">
        <v>125</v>
      </c>
      <c r="G1157" s="15">
        <v>42850</v>
      </c>
      <c r="H1157" t="s">
        <v>1325</v>
      </c>
      <c r="I1157" t="s">
        <v>128</v>
      </c>
      <c r="J1157" s="15"/>
      <c r="T1157" t="s">
        <v>281</v>
      </c>
      <c r="V1157" t="s">
        <v>8277</v>
      </c>
      <c r="AA1157" t="s">
        <v>8224</v>
      </c>
      <c r="AB1157" t="s">
        <v>8219</v>
      </c>
      <c r="AC1157" t="s">
        <v>8224</v>
      </c>
      <c r="AD1157" t="s">
        <v>1407</v>
      </c>
      <c r="AE1157" t="s">
        <v>1544</v>
      </c>
      <c r="AF1157" t="s">
        <v>137</v>
      </c>
      <c r="AG1157" t="s">
        <v>6009</v>
      </c>
      <c r="AI1157" t="s">
        <v>139</v>
      </c>
      <c r="AK1157" t="s">
        <v>140</v>
      </c>
      <c r="AM1157" t="s">
        <v>141</v>
      </c>
      <c r="AZ1157" t="s">
        <v>2762</v>
      </c>
      <c r="BA1157" t="s">
        <v>1208</v>
      </c>
      <c r="BB1157" t="s">
        <v>2763</v>
      </c>
      <c r="BC1157" t="s">
        <v>2764</v>
      </c>
      <c r="BD1157" t="s">
        <v>5656</v>
      </c>
      <c r="BE1157" s="15">
        <v>42857</v>
      </c>
      <c r="BG1157" t="s">
        <v>6238</v>
      </c>
      <c r="BH1157">
        <v>4.7E-2</v>
      </c>
      <c r="BI1157" t="s">
        <v>139</v>
      </c>
      <c r="BJ1157" s="15"/>
      <c r="BK1157" t="s">
        <v>146</v>
      </c>
      <c r="BL1157">
        <v>7</v>
      </c>
      <c r="BM1157" s="16">
        <v>42850.770833333299</v>
      </c>
      <c r="BO1157" s="16"/>
      <c r="BP1157" t="s">
        <v>147</v>
      </c>
      <c r="BQ1157" t="s">
        <v>147</v>
      </c>
      <c r="BS1157">
        <v>4.7E-2</v>
      </c>
      <c r="BT1157" t="b">
        <v>0</v>
      </c>
      <c r="BV1157">
        <v>4.7E-2</v>
      </c>
      <c r="BW1157">
        <v>2.35E-2</v>
      </c>
      <c r="BX1157" t="s">
        <v>1103</v>
      </c>
      <c r="BY1157" t="s">
        <v>8219</v>
      </c>
      <c r="BZ1157" t="s">
        <v>8220</v>
      </c>
      <c r="CA1157" t="s">
        <v>8278</v>
      </c>
      <c r="CB1157" t="s">
        <v>6448</v>
      </c>
      <c r="CD1157" t="s">
        <v>8275</v>
      </c>
      <c r="CI1157">
        <v>47.6</v>
      </c>
      <c r="CJ1157">
        <v>-102.51055556</v>
      </c>
      <c r="CN1157" t="s">
        <v>1971</v>
      </c>
      <c r="CO1157" t="s">
        <v>8075</v>
      </c>
      <c r="CV1157" t="s">
        <v>154</v>
      </c>
      <c r="CW1157" t="s">
        <v>8229</v>
      </c>
      <c r="CX1157" t="s">
        <v>167</v>
      </c>
      <c r="DC1157" s="15"/>
      <c r="DH1157" t="s">
        <v>146</v>
      </c>
    </row>
    <row r="1158" spans="1:112" x14ac:dyDescent="0.25">
      <c r="A1158" t="s">
        <v>8219</v>
      </c>
      <c r="B1158" t="s">
        <v>8220</v>
      </c>
      <c r="C1158" t="s">
        <v>8541</v>
      </c>
      <c r="D1158" t="s">
        <v>124</v>
      </c>
      <c r="E1158" t="s">
        <v>125</v>
      </c>
      <c r="G1158" s="15">
        <v>42850</v>
      </c>
      <c r="H1158" t="s">
        <v>2005</v>
      </c>
      <c r="I1158" t="s">
        <v>128</v>
      </c>
      <c r="J1158" s="15"/>
      <c r="T1158" t="s">
        <v>281</v>
      </c>
      <c r="V1158" t="s">
        <v>8273</v>
      </c>
      <c r="AA1158" t="s">
        <v>8224</v>
      </c>
      <c r="AB1158" t="s">
        <v>8219</v>
      </c>
      <c r="AC1158" t="s">
        <v>8224</v>
      </c>
      <c r="AD1158" t="s">
        <v>1407</v>
      </c>
      <c r="AE1158" t="s">
        <v>1544</v>
      </c>
      <c r="AF1158" t="s">
        <v>137</v>
      </c>
      <c r="AG1158" t="s">
        <v>6009</v>
      </c>
      <c r="AI1158" t="s">
        <v>139</v>
      </c>
      <c r="AK1158" t="s">
        <v>140</v>
      </c>
      <c r="AM1158" t="s">
        <v>141</v>
      </c>
      <c r="AZ1158" t="s">
        <v>2762</v>
      </c>
      <c r="BA1158" t="s">
        <v>1208</v>
      </c>
      <c r="BB1158" t="s">
        <v>2763</v>
      </c>
      <c r="BC1158" t="s">
        <v>2764</v>
      </c>
      <c r="BD1158" t="s">
        <v>5656</v>
      </c>
      <c r="BE1158" s="15">
        <v>42857</v>
      </c>
      <c r="BG1158" t="s">
        <v>6238</v>
      </c>
      <c r="BH1158">
        <v>4.7E-2</v>
      </c>
      <c r="BI1158" t="s">
        <v>139</v>
      </c>
      <c r="BJ1158" s="15"/>
      <c r="BK1158" t="s">
        <v>146</v>
      </c>
      <c r="BL1158">
        <v>7</v>
      </c>
      <c r="BM1158" s="16">
        <v>42850.840277777803</v>
      </c>
      <c r="BO1158" s="16"/>
      <c r="BP1158" t="s">
        <v>147</v>
      </c>
      <c r="BQ1158" t="s">
        <v>147</v>
      </c>
      <c r="BS1158">
        <v>4.7E-2</v>
      </c>
      <c r="BT1158" t="b">
        <v>0</v>
      </c>
      <c r="BV1158">
        <v>4.7E-2</v>
      </c>
      <c r="BW1158">
        <v>2.35E-2</v>
      </c>
      <c r="BX1158" t="s">
        <v>1103</v>
      </c>
      <c r="BY1158" t="s">
        <v>8219</v>
      </c>
      <c r="BZ1158" t="s">
        <v>8220</v>
      </c>
      <c r="CA1158" t="s">
        <v>8274</v>
      </c>
      <c r="CB1158" t="s">
        <v>6448</v>
      </c>
      <c r="CD1158" t="s">
        <v>8275</v>
      </c>
      <c r="CI1158">
        <v>47.640833333300002</v>
      </c>
      <c r="CJ1158">
        <v>-102.51111111110001</v>
      </c>
      <c r="CN1158" t="s">
        <v>1971</v>
      </c>
      <c r="CO1158" t="s">
        <v>8075</v>
      </c>
      <c r="CV1158" t="s">
        <v>154</v>
      </c>
      <c r="CW1158" t="s">
        <v>8229</v>
      </c>
      <c r="CX1158" t="s">
        <v>167</v>
      </c>
      <c r="DC1158" s="15"/>
      <c r="DH1158" t="s">
        <v>146</v>
      </c>
    </row>
    <row r="1159" spans="1:112" x14ac:dyDescent="0.25">
      <c r="A1159" t="s">
        <v>8219</v>
      </c>
      <c r="B1159" t="s">
        <v>8220</v>
      </c>
      <c r="C1159" t="s">
        <v>8542</v>
      </c>
      <c r="D1159" t="s">
        <v>124</v>
      </c>
      <c r="E1159" t="s">
        <v>125</v>
      </c>
      <c r="G1159" s="15">
        <v>42850</v>
      </c>
      <c r="H1159" t="s">
        <v>2111</v>
      </c>
      <c r="I1159" t="s">
        <v>128</v>
      </c>
      <c r="J1159" s="15"/>
      <c r="T1159" t="s">
        <v>281</v>
      </c>
      <c r="V1159" t="s">
        <v>8261</v>
      </c>
      <c r="AA1159" t="s">
        <v>8224</v>
      </c>
      <c r="AB1159" t="s">
        <v>8219</v>
      </c>
      <c r="AC1159" t="s">
        <v>8224</v>
      </c>
      <c r="AD1159" t="s">
        <v>1407</v>
      </c>
      <c r="AE1159" t="s">
        <v>1544</v>
      </c>
      <c r="AF1159" t="s">
        <v>137</v>
      </c>
      <c r="AG1159" t="s">
        <v>6009</v>
      </c>
      <c r="AI1159" t="s">
        <v>139</v>
      </c>
      <c r="AK1159" t="s">
        <v>140</v>
      </c>
      <c r="AM1159" t="s">
        <v>141</v>
      </c>
      <c r="AZ1159" t="s">
        <v>2762</v>
      </c>
      <c r="BA1159" t="s">
        <v>1208</v>
      </c>
      <c r="BB1159" t="s">
        <v>2763</v>
      </c>
      <c r="BC1159" t="s">
        <v>2764</v>
      </c>
      <c r="BD1159" t="s">
        <v>5656</v>
      </c>
      <c r="BE1159" s="15">
        <v>42857</v>
      </c>
      <c r="BG1159" t="s">
        <v>6238</v>
      </c>
      <c r="BH1159">
        <v>4.7E-2</v>
      </c>
      <c r="BI1159" t="s">
        <v>139</v>
      </c>
      <c r="BJ1159" s="15"/>
      <c r="BK1159" t="s">
        <v>146</v>
      </c>
      <c r="BL1159">
        <v>7</v>
      </c>
      <c r="BM1159" s="16">
        <v>42850.972222222197</v>
      </c>
      <c r="BO1159" s="16"/>
      <c r="BP1159" t="s">
        <v>147</v>
      </c>
      <c r="BQ1159" t="s">
        <v>147</v>
      </c>
      <c r="BS1159">
        <v>4.7E-2</v>
      </c>
      <c r="BT1159" t="b">
        <v>0</v>
      </c>
      <c r="BV1159">
        <v>4.7E-2</v>
      </c>
      <c r="BW1159">
        <v>2.35E-2</v>
      </c>
      <c r="BX1159" t="s">
        <v>1103</v>
      </c>
      <c r="BY1159" t="s">
        <v>8219</v>
      </c>
      <c r="BZ1159" t="s">
        <v>8220</v>
      </c>
      <c r="CA1159" t="s">
        <v>8262</v>
      </c>
      <c r="CB1159" t="s">
        <v>6448</v>
      </c>
      <c r="CD1159" t="s">
        <v>8228</v>
      </c>
      <c r="CI1159">
        <v>48.053055559999997</v>
      </c>
      <c r="CJ1159">
        <v>-102.13611111</v>
      </c>
      <c r="CN1159" t="s">
        <v>1971</v>
      </c>
      <c r="CO1159" t="s">
        <v>8075</v>
      </c>
      <c r="CV1159" t="s">
        <v>154</v>
      </c>
      <c r="CW1159" t="s">
        <v>8229</v>
      </c>
      <c r="CX1159" t="s">
        <v>3067</v>
      </c>
      <c r="DC1159" s="15"/>
      <c r="DH1159" t="s">
        <v>146</v>
      </c>
    </row>
    <row r="1160" spans="1:112" x14ac:dyDescent="0.25">
      <c r="A1160" t="s">
        <v>8219</v>
      </c>
      <c r="B1160" t="s">
        <v>8220</v>
      </c>
      <c r="C1160" t="s">
        <v>8543</v>
      </c>
      <c r="D1160" t="s">
        <v>124</v>
      </c>
      <c r="E1160" t="s">
        <v>125</v>
      </c>
      <c r="G1160" s="15">
        <v>42877</v>
      </c>
      <c r="H1160" t="s">
        <v>8544</v>
      </c>
      <c r="I1160" t="s">
        <v>128</v>
      </c>
      <c r="J1160" s="15"/>
      <c r="T1160" t="s">
        <v>8222</v>
      </c>
      <c r="V1160" t="s">
        <v>8235</v>
      </c>
      <c r="AA1160" t="s">
        <v>8224</v>
      </c>
      <c r="AB1160" t="s">
        <v>8219</v>
      </c>
      <c r="AC1160" t="s">
        <v>8224</v>
      </c>
      <c r="AD1160" t="s">
        <v>1407</v>
      </c>
      <c r="AE1160" t="s">
        <v>1544</v>
      </c>
      <c r="AF1160" t="s">
        <v>137</v>
      </c>
      <c r="AG1160" t="s">
        <v>6009</v>
      </c>
      <c r="AI1160" t="s">
        <v>139</v>
      </c>
      <c r="AK1160" t="s">
        <v>140</v>
      </c>
      <c r="AM1160" t="s">
        <v>141</v>
      </c>
      <c r="AZ1160" t="s">
        <v>2762</v>
      </c>
      <c r="BA1160" t="s">
        <v>1208</v>
      </c>
      <c r="BB1160" t="s">
        <v>2763</v>
      </c>
      <c r="BC1160" t="s">
        <v>2764</v>
      </c>
      <c r="BD1160" t="s">
        <v>5656</v>
      </c>
      <c r="BE1160" s="15">
        <v>42886</v>
      </c>
      <c r="BG1160" t="s">
        <v>6238</v>
      </c>
      <c r="BH1160">
        <v>4.7E-2</v>
      </c>
      <c r="BI1160" t="s">
        <v>139</v>
      </c>
      <c r="BJ1160" s="15"/>
      <c r="BK1160" t="s">
        <v>146</v>
      </c>
      <c r="BL1160">
        <v>7</v>
      </c>
      <c r="BM1160" s="16">
        <v>42878.168749999997</v>
      </c>
      <c r="BO1160" s="16"/>
      <c r="BP1160" t="s">
        <v>147</v>
      </c>
      <c r="BQ1160" t="s">
        <v>147</v>
      </c>
      <c r="BS1160">
        <v>4.7E-2</v>
      </c>
      <c r="BT1160" t="b">
        <v>0</v>
      </c>
      <c r="BV1160">
        <v>4.7E-2</v>
      </c>
      <c r="BW1160">
        <v>2.35E-2</v>
      </c>
      <c r="BX1160" t="s">
        <v>1103</v>
      </c>
      <c r="BY1160" t="s">
        <v>8219</v>
      </c>
      <c r="BZ1160" t="s">
        <v>8220</v>
      </c>
      <c r="CA1160" t="s">
        <v>8236</v>
      </c>
      <c r="CB1160" t="s">
        <v>8226</v>
      </c>
      <c r="CC1160" t="s">
        <v>8237</v>
      </c>
      <c r="CD1160" t="s">
        <v>8228</v>
      </c>
      <c r="CI1160">
        <v>47.507527779999997</v>
      </c>
      <c r="CJ1160">
        <v>-101.42019444</v>
      </c>
      <c r="CN1160" t="s">
        <v>135</v>
      </c>
      <c r="CO1160" t="s">
        <v>153</v>
      </c>
      <c r="CV1160" t="s">
        <v>154</v>
      </c>
      <c r="CW1160" t="s">
        <v>8229</v>
      </c>
      <c r="CX1160" t="s">
        <v>3121</v>
      </c>
      <c r="DC1160" s="15"/>
      <c r="DH1160" t="s">
        <v>146</v>
      </c>
    </row>
    <row r="1161" spans="1:112" x14ac:dyDescent="0.25">
      <c r="A1161" t="s">
        <v>8219</v>
      </c>
      <c r="B1161" t="s">
        <v>8220</v>
      </c>
      <c r="C1161" t="s">
        <v>8545</v>
      </c>
      <c r="D1161" t="s">
        <v>124</v>
      </c>
      <c r="E1161" t="s">
        <v>125</v>
      </c>
      <c r="G1161" s="15">
        <v>42878</v>
      </c>
      <c r="H1161" t="s">
        <v>8546</v>
      </c>
      <c r="I1161" t="s">
        <v>128</v>
      </c>
      <c r="J1161" s="15"/>
      <c r="T1161" t="s">
        <v>8222</v>
      </c>
      <c r="V1161" t="s">
        <v>8223</v>
      </c>
      <c r="AA1161" t="s">
        <v>8224</v>
      </c>
      <c r="AB1161" t="s">
        <v>8219</v>
      </c>
      <c r="AC1161" t="s">
        <v>8224</v>
      </c>
      <c r="AD1161" t="s">
        <v>1407</v>
      </c>
      <c r="AE1161" t="s">
        <v>1544</v>
      </c>
      <c r="AF1161" t="s">
        <v>137</v>
      </c>
      <c r="AG1161" t="s">
        <v>6009</v>
      </c>
      <c r="AI1161" t="s">
        <v>139</v>
      </c>
      <c r="AK1161" t="s">
        <v>140</v>
      </c>
      <c r="AM1161" t="s">
        <v>141</v>
      </c>
      <c r="AZ1161" t="s">
        <v>2762</v>
      </c>
      <c r="BA1161" t="s">
        <v>1208</v>
      </c>
      <c r="BB1161" t="s">
        <v>2763</v>
      </c>
      <c r="BC1161" t="s">
        <v>2764</v>
      </c>
      <c r="BD1161" t="s">
        <v>5656</v>
      </c>
      <c r="BE1161" s="15">
        <v>42886</v>
      </c>
      <c r="BG1161" t="s">
        <v>6238</v>
      </c>
      <c r="BH1161">
        <v>4.7E-2</v>
      </c>
      <c r="BI1161" t="s">
        <v>139</v>
      </c>
      <c r="BJ1161" s="15"/>
      <c r="BK1161" t="s">
        <v>146</v>
      </c>
      <c r="BL1161">
        <v>7</v>
      </c>
      <c r="BM1161" s="16">
        <v>42878.590277777803</v>
      </c>
      <c r="BO1161" s="16"/>
      <c r="BP1161" t="s">
        <v>147</v>
      </c>
      <c r="BQ1161" t="s">
        <v>147</v>
      </c>
      <c r="BS1161">
        <v>4.7E-2</v>
      </c>
      <c r="BT1161" t="b">
        <v>0</v>
      </c>
      <c r="BV1161">
        <v>4.7E-2</v>
      </c>
      <c r="BW1161">
        <v>2.35E-2</v>
      </c>
      <c r="BX1161" t="s">
        <v>1103</v>
      </c>
      <c r="BY1161" t="s">
        <v>8219</v>
      </c>
      <c r="BZ1161" t="s">
        <v>8220</v>
      </c>
      <c r="CA1161" t="s">
        <v>8225</v>
      </c>
      <c r="CB1161" t="s">
        <v>8226</v>
      </c>
      <c r="CC1161" t="s">
        <v>8227</v>
      </c>
      <c r="CD1161" t="s">
        <v>8228</v>
      </c>
      <c r="CI1161">
        <v>47.519777779999998</v>
      </c>
      <c r="CJ1161">
        <v>-101.76122221999999</v>
      </c>
      <c r="CN1161" t="s">
        <v>135</v>
      </c>
      <c r="CO1161" t="s">
        <v>153</v>
      </c>
      <c r="CV1161" t="s">
        <v>154</v>
      </c>
      <c r="CW1161" t="s">
        <v>8229</v>
      </c>
      <c r="CX1161" t="s">
        <v>3121</v>
      </c>
      <c r="DC1161" s="15"/>
      <c r="DH1161" t="s">
        <v>146</v>
      </c>
    </row>
    <row r="1162" spans="1:112" x14ac:dyDescent="0.25">
      <c r="A1162" t="s">
        <v>8219</v>
      </c>
      <c r="B1162" t="s">
        <v>8220</v>
      </c>
      <c r="C1162" t="s">
        <v>8547</v>
      </c>
      <c r="D1162" t="s">
        <v>124</v>
      </c>
      <c r="E1162" t="s">
        <v>125</v>
      </c>
      <c r="G1162" s="15">
        <v>42878</v>
      </c>
      <c r="H1162" t="s">
        <v>1629</v>
      </c>
      <c r="I1162" t="s">
        <v>128</v>
      </c>
      <c r="J1162" s="15"/>
      <c r="T1162" t="s">
        <v>8222</v>
      </c>
      <c r="V1162" t="s">
        <v>8231</v>
      </c>
      <c r="AA1162" t="s">
        <v>8224</v>
      </c>
      <c r="AB1162" t="s">
        <v>8219</v>
      </c>
      <c r="AC1162" t="s">
        <v>8224</v>
      </c>
      <c r="AD1162" t="s">
        <v>1407</v>
      </c>
      <c r="AE1162" t="s">
        <v>1544</v>
      </c>
      <c r="AF1162" t="s">
        <v>137</v>
      </c>
      <c r="AG1162" t="s">
        <v>6009</v>
      </c>
      <c r="AI1162" t="s">
        <v>139</v>
      </c>
      <c r="AK1162" t="s">
        <v>140</v>
      </c>
      <c r="AM1162" t="s">
        <v>141</v>
      </c>
      <c r="AZ1162" t="s">
        <v>2762</v>
      </c>
      <c r="BA1162" t="s">
        <v>1208</v>
      </c>
      <c r="BB1162" t="s">
        <v>2763</v>
      </c>
      <c r="BC1162" t="s">
        <v>2764</v>
      </c>
      <c r="BD1162" t="s">
        <v>5656</v>
      </c>
      <c r="BE1162" s="15">
        <v>42886</v>
      </c>
      <c r="BG1162" t="s">
        <v>6238</v>
      </c>
      <c r="BH1162">
        <v>4.7E-2</v>
      </c>
      <c r="BI1162" t="s">
        <v>139</v>
      </c>
      <c r="BJ1162" s="15"/>
      <c r="BK1162" t="s">
        <v>146</v>
      </c>
      <c r="BL1162">
        <v>7</v>
      </c>
      <c r="BM1162" s="16">
        <v>42878.722222222197</v>
      </c>
      <c r="BO1162" s="16"/>
      <c r="BP1162" t="s">
        <v>147</v>
      </c>
      <c r="BQ1162" t="s">
        <v>147</v>
      </c>
      <c r="BS1162">
        <v>4.7E-2</v>
      </c>
      <c r="BT1162" t="b">
        <v>0</v>
      </c>
      <c r="BV1162">
        <v>4.7E-2</v>
      </c>
      <c r="BW1162">
        <v>2.35E-2</v>
      </c>
      <c r="BX1162" t="s">
        <v>1103</v>
      </c>
      <c r="BY1162" t="s">
        <v>8219</v>
      </c>
      <c r="BZ1162" t="s">
        <v>8220</v>
      </c>
      <c r="CA1162" t="s">
        <v>8232</v>
      </c>
      <c r="CB1162" t="s">
        <v>8226</v>
      </c>
      <c r="CC1162" t="s">
        <v>8233</v>
      </c>
      <c r="CD1162" t="s">
        <v>8228</v>
      </c>
      <c r="CI1162">
        <v>47.715555559999999</v>
      </c>
      <c r="CJ1162">
        <v>-102.25813889</v>
      </c>
      <c r="CN1162" t="s">
        <v>135</v>
      </c>
      <c r="CO1162" t="s">
        <v>153</v>
      </c>
      <c r="CV1162" t="s">
        <v>154</v>
      </c>
      <c r="CW1162" t="s">
        <v>8229</v>
      </c>
      <c r="CX1162" t="s">
        <v>6653</v>
      </c>
      <c r="DC1162" s="15"/>
      <c r="DH1162" t="s">
        <v>146</v>
      </c>
    </row>
    <row r="1163" spans="1:112" x14ac:dyDescent="0.25">
      <c r="A1163" t="s">
        <v>8219</v>
      </c>
      <c r="B1163" t="s">
        <v>8220</v>
      </c>
      <c r="C1163" t="s">
        <v>8548</v>
      </c>
      <c r="D1163" t="s">
        <v>124</v>
      </c>
      <c r="E1163" t="s">
        <v>125</v>
      </c>
      <c r="G1163" s="15">
        <v>42878</v>
      </c>
      <c r="H1163" t="s">
        <v>875</v>
      </c>
      <c r="I1163" t="s">
        <v>128</v>
      </c>
      <c r="J1163" s="15"/>
      <c r="T1163" t="s">
        <v>8222</v>
      </c>
      <c r="V1163" t="s">
        <v>8239</v>
      </c>
      <c r="AA1163" t="s">
        <v>8224</v>
      </c>
      <c r="AB1163" t="s">
        <v>8219</v>
      </c>
      <c r="AC1163" t="s">
        <v>8224</v>
      </c>
      <c r="AD1163" t="s">
        <v>1407</v>
      </c>
      <c r="AE1163" t="s">
        <v>1544</v>
      </c>
      <c r="AF1163" t="s">
        <v>137</v>
      </c>
      <c r="AG1163" t="s">
        <v>6009</v>
      </c>
      <c r="AI1163" t="s">
        <v>139</v>
      </c>
      <c r="AK1163" t="s">
        <v>140</v>
      </c>
      <c r="AM1163" t="s">
        <v>141</v>
      </c>
      <c r="AZ1163" t="s">
        <v>2762</v>
      </c>
      <c r="BA1163" t="s">
        <v>1208</v>
      </c>
      <c r="BB1163" t="s">
        <v>2763</v>
      </c>
      <c r="BC1163" t="s">
        <v>2764</v>
      </c>
      <c r="BD1163" t="s">
        <v>5656</v>
      </c>
      <c r="BE1163" s="15">
        <v>42886</v>
      </c>
      <c r="BG1163" t="s">
        <v>6238</v>
      </c>
      <c r="BH1163">
        <v>4.7E-2</v>
      </c>
      <c r="BI1163" t="s">
        <v>139</v>
      </c>
      <c r="BJ1163" s="15"/>
      <c r="BK1163" t="s">
        <v>146</v>
      </c>
      <c r="BL1163">
        <v>7</v>
      </c>
      <c r="BM1163" s="16">
        <v>42878.8125</v>
      </c>
      <c r="BO1163" s="16"/>
      <c r="BP1163" t="s">
        <v>147</v>
      </c>
      <c r="BQ1163" t="s">
        <v>147</v>
      </c>
      <c r="BS1163">
        <v>4.7E-2</v>
      </c>
      <c r="BT1163" t="b">
        <v>0</v>
      </c>
      <c r="BV1163">
        <v>4.7E-2</v>
      </c>
      <c r="BW1163">
        <v>2.35E-2</v>
      </c>
      <c r="BX1163" t="s">
        <v>1103</v>
      </c>
      <c r="BY1163" t="s">
        <v>8219</v>
      </c>
      <c r="BZ1163" t="s">
        <v>8220</v>
      </c>
      <c r="CA1163" t="s">
        <v>8240</v>
      </c>
      <c r="CB1163" t="s">
        <v>8226</v>
      </c>
      <c r="CC1163" t="s">
        <v>8233</v>
      </c>
      <c r="CD1163" t="s">
        <v>8228</v>
      </c>
      <c r="CI1163">
        <v>47.977638890000001</v>
      </c>
      <c r="CJ1163">
        <v>-102.56369444000001</v>
      </c>
      <c r="CN1163" t="s">
        <v>135</v>
      </c>
      <c r="CO1163" t="s">
        <v>153</v>
      </c>
      <c r="CV1163" t="s">
        <v>154</v>
      </c>
      <c r="CW1163" t="s">
        <v>8229</v>
      </c>
      <c r="CX1163" t="s">
        <v>3639</v>
      </c>
      <c r="DC1163" s="15"/>
      <c r="DH1163" t="s">
        <v>146</v>
      </c>
    </row>
    <row r="1164" spans="1:112" x14ac:dyDescent="0.25">
      <c r="A1164" t="s">
        <v>8219</v>
      </c>
      <c r="B1164" t="s">
        <v>8220</v>
      </c>
      <c r="C1164" t="s">
        <v>8549</v>
      </c>
      <c r="D1164" t="s">
        <v>124</v>
      </c>
      <c r="E1164" t="s">
        <v>125</v>
      </c>
      <c r="G1164" s="15">
        <v>42878</v>
      </c>
      <c r="H1164" t="s">
        <v>2079</v>
      </c>
      <c r="I1164" t="s">
        <v>128</v>
      </c>
      <c r="J1164" s="15"/>
      <c r="T1164" t="s">
        <v>8222</v>
      </c>
      <c r="V1164" t="s">
        <v>8288</v>
      </c>
      <c r="AA1164" t="s">
        <v>8224</v>
      </c>
      <c r="AB1164" t="s">
        <v>8219</v>
      </c>
      <c r="AC1164" t="s">
        <v>8224</v>
      </c>
      <c r="AD1164" t="s">
        <v>1407</v>
      </c>
      <c r="AE1164" t="s">
        <v>1544</v>
      </c>
      <c r="AF1164" t="s">
        <v>137</v>
      </c>
      <c r="AG1164" t="s">
        <v>6009</v>
      </c>
      <c r="AI1164" t="s">
        <v>139</v>
      </c>
      <c r="AK1164" t="s">
        <v>140</v>
      </c>
      <c r="AM1164" t="s">
        <v>141</v>
      </c>
      <c r="AZ1164" t="s">
        <v>2762</v>
      </c>
      <c r="BA1164" t="s">
        <v>1208</v>
      </c>
      <c r="BB1164" t="s">
        <v>2763</v>
      </c>
      <c r="BC1164" t="s">
        <v>2764</v>
      </c>
      <c r="BD1164" t="s">
        <v>5656</v>
      </c>
      <c r="BE1164" s="15">
        <v>42886</v>
      </c>
      <c r="BG1164" t="s">
        <v>6238</v>
      </c>
      <c r="BH1164">
        <v>4.7E-2</v>
      </c>
      <c r="BI1164" t="s">
        <v>139</v>
      </c>
      <c r="BJ1164" s="15"/>
      <c r="BK1164" t="s">
        <v>146</v>
      </c>
      <c r="BL1164">
        <v>7</v>
      </c>
      <c r="BM1164" s="16">
        <v>42878.888888888898</v>
      </c>
      <c r="BO1164" s="16"/>
      <c r="BP1164" t="s">
        <v>147</v>
      </c>
      <c r="BQ1164" t="s">
        <v>147</v>
      </c>
      <c r="BS1164">
        <v>4.7E-2</v>
      </c>
      <c r="BT1164" t="b">
        <v>0</v>
      </c>
      <c r="BV1164">
        <v>4.7E-2</v>
      </c>
      <c r="BW1164">
        <v>2.35E-2</v>
      </c>
      <c r="BX1164" t="s">
        <v>1103</v>
      </c>
      <c r="BY1164" t="s">
        <v>8219</v>
      </c>
      <c r="BZ1164" t="s">
        <v>8220</v>
      </c>
      <c r="CA1164" t="s">
        <v>8289</v>
      </c>
      <c r="CB1164" t="s">
        <v>8226</v>
      </c>
      <c r="CC1164" t="s">
        <v>8290</v>
      </c>
      <c r="CD1164" t="s">
        <v>8228</v>
      </c>
      <c r="CI1164">
        <v>48.140972222199998</v>
      </c>
      <c r="CJ1164">
        <v>-103.13127777779999</v>
      </c>
      <c r="CN1164" t="s">
        <v>135</v>
      </c>
      <c r="CO1164" t="s">
        <v>153</v>
      </c>
      <c r="CV1164" t="s">
        <v>154</v>
      </c>
      <c r="CW1164" t="s">
        <v>8229</v>
      </c>
      <c r="CX1164" t="s">
        <v>3639</v>
      </c>
      <c r="DC1164" s="15"/>
      <c r="DH1164" t="s">
        <v>146</v>
      </c>
    </row>
    <row r="1165" spans="1:112" x14ac:dyDescent="0.25">
      <c r="A1165" t="s">
        <v>8219</v>
      </c>
      <c r="B1165" t="s">
        <v>8220</v>
      </c>
      <c r="C1165" t="s">
        <v>8550</v>
      </c>
      <c r="D1165" t="s">
        <v>124</v>
      </c>
      <c r="E1165" t="s">
        <v>125</v>
      </c>
      <c r="G1165" s="15">
        <v>42878</v>
      </c>
      <c r="H1165" t="s">
        <v>2104</v>
      </c>
      <c r="I1165" t="s">
        <v>128</v>
      </c>
      <c r="J1165" s="15"/>
      <c r="T1165" t="s">
        <v>8222</v>
      </c>
      <c r="V1165" t="s">
        <v>8246</v>
      </c>
      <c r="AA1165" t="s">
        <v>8224</v>
      </c>
      <c r="AB1165" t="s">
        <v>8219</v>
      </c>
      <c r="AC1165" t="s">
        <v>8224</v>
      </c>
      <c r="AD1165" t="s">
        <v>1407</v>
      </c>
      <c r="AE1165" t="s">
        <v>1544</v>
      </c>
      <c r="AF1165" t="s">
        <v>137</v>
      </c>
      <c r="AG1165" t="s">
        <v>6009</v>
      </c>
      <c r="AI1165" t="s">
        <v>139</v>
      </c>
      <c r="AK1165" t="s">
        <v>140</v>
      </c>
      <c r="AM1165" t="s">
        <v>141</v>
      </c>
      <c r="AZ1165" t="s">
        <v>2762</v>
      </c>
      <c r="BA1165" t="s">
        <v>1208</v>
      </c>
      <c r="BB1165" t="s">
        <v>2763</v>
      </c>
      <c r="BC1165" t="s">
        <v>2764</v>
      </c>
      <c r="BD1165" t="s">
        <v>5656</v>
      </c>
      <c r="BE1165" s="15">
        <v>42886</v>
      </c>
      <c r="BG1165" t="s">
        <v>6238</v>
      </c>
      <c r="BH1165">
        <v>4.7E-2</v>
      </c>
      <c r="BI1165" t="s">
        <v>139</v>
      </c>
      <c r="BJ1165" s="15"/>
      <c r="BK1165" t="s">
        <v>146</v>
      </c>
      <c r="BL1165">
        <v>7</v>
      </c>
      <c r="BM1165" s="16">
        <v>42878.958333333299</v>
      </c>
      <c r="BO1165" s="16"/>
      <c r="BP1165" t="s">
        <v>147</v>
      </c>
      <c r="BQ1165" t="s">
        <v>147</v>
      </c>
      <c r="BS1165">
        <v>4.7E-2</v>
      </c>
      <c r="BT1165" t="b">
        <v>0</v>
      </c>
      <c r="BV1165">
        <v>4.7E-2</v>
      </c>
      <c r="BW1165">
        <v>2.35E-2</v>
      </c>
      <c r="BX1165" t="s">
        <v>1103</v>
      </c>
      <c r="BY1165" t="s">
        <v>8219</v>
      </c>
      <c r="BZ1165" t="s">
        <v>8220</v>
      </c>
      <c r="CA1165" t="s">
        <v>8247</v>
      </c>
      <c r="CB1165" t="s">
        <v>8226</v>
      </c>
      <c r="CC1165" t="s">
        <v>8248</v>
      </c>
      <c r="CD1165" t="s">
        <v>8228</v>
      </c>
      <c r="CI1165">
        <v>48.108877999999997</v>
      </c>
      <c r="CJ1165">
        <v>-103.716773</v>
      </c>
      <c r="CN1165" t="s">
        <v>135</v>
      </c>
      <c r="CO1165" t="s">
        <v>153</v>
      </c>
      <c r="CV1165" t="s">
        <v>154</v>
      </c>
      <c r="CW1165" t="s">
        <v>8229</v>
      </c>
      <c r="CX1165" t="s">
        <v>3639</v>
      </c>
      <c r="DC1165" s="15"/>
      <c r="DH1165" t="s">
        <v>146</v>
      </c>
    </row>
    <row r="1166" spans="1:112" x14ac:dyDescent="0.25">
      <c r="A1166" t="s">
        <v>8219</v>
      </c>
      <c r="B1166" t="s">
        <v>8220</v>
      </c>
      <c r="C1166" t="s">
        <v>8551</v>
      </c>
      <c r="D1166" t="s">
        <v>6312</v>
      </c>
      <c r="E1166" t="s">
        <v>125</v>
      </c>
      <c r="G1166" s="15">
        <v>42878</v>
      </c>
      <c r="H1166" t="s">
        <v>2104</v>
      </c>
      <c r="I1166" t="s">
        <v>128</v>
      </c>
      <c r="J1166" s="15"/>
      <c r="T1166" t="s">
        <v>8222</v>
      </c>
      <c r="V1166" t="s">
        <v>8246</v>
      </c>
      <c r="AA1166" t="s">
        <v>8224</v>
      </c>
      <c r="AB1166" t="s">
        <v>8219</v>
      </c>
      <c r="AC1166" t="s">
        <v>8224</v>
      </c>
      <c r="AD1166" t="s">
        <v>1407</v>
      </c>
      <c r="AE1166" t="s">
        <v>1544</v>
      </c>
      <c r="AF1166" t="s">
        <v>137</v>
      </c>
      <c r="AG1166" t="s">
        <v>6009</v>
      </c>
      <c r="AI1166" t="s">
        <v>139</v>
      </c>
      <c r="AK1166" t="s">
        <v>140</v>
      </c>
      <c r="AM1166" t="s">
        <v>141</v>
      </c>
      <c r="AZ1166" t="s">
        <v>2762</v>
      </c>
      <c r="BA1166" t="s">
        <v>1208</v>
      </c>
      <c r="BB1166" t="s">
        <v>2763</v>
      </c>
      <c r="BC1166" t="s">
        <v>2764</v>
      </c>
      <c r="BD1166" t="s">
        <v>5656</v>
      </c>
      <c r="BE1166" s="15">
        <v>42886</v>
      </c>
      <c r="BG1166" t="s">
        <v>6238</v>
      </c>
      <c r="BH1166">
        <v>4.7E-2</v>
      </c>
      <c r="BI1166" t="s">
        <v>139</v>
      </c>
      <c r="BJ1166" s="15"/>
      <c r="BK1166" t="s">
        <v>146</v>
      </c>
      <c r="BL1166">
        <v>7</v>
      </c>
      <c r="BM1166" s="16">
        <v>42878.958333333299</v>
      </c>
      <c r="BO1166" s="16"/>
      <c r="BP1166" t="s">
        <v>147</v>
      </c>
      <c r="BQ1166" t="s">
        <v>147</v>
      </c>
      <c r="BS1166">
        <v>4.7E-2</v>
      </c>
      <c r="BT1166" t="b">
        <v>0</v>
      </c>
      <c r="BV1166">
        <v>4.7E-2</v>
      </c>
      <c r="BW1166">
        <v>2.35E-2</v>
      </c>
      <c r="BX1166" t="s">
        <v>1103</v>
      </c>
      <c r="BY1166" t="s">
        <v>8219</v>
      </c>
      <c r="BZ1166" t="s">
        <v>8220</v>
      </c>
      <c r="CA1166" t="s">
        <v>8247</v>
      </c>
      <c r="CB1166" t="s">
        <v>8226</v>
      </c>
      <c r="CC1166" t="s">
        <v>8248</v>
      </c>
      <c r="CD1166" t="s">
        <v>8228</v>
      </c>
      <c r="CI1166">
        <v>48.108877999999997</v>
      </c>
      <c r="CJ1166">
        <v>-103.716773</v>
      </c>
      <c r="CN1166" t="s">
        <v>135</v>
      </c>
      <c r="CO1166" t="s">
        <v>153</v>
      </c>
      <c r="CV1166" t="s">
        <v>154</v>
      </c>
      <c r="CW1166" t="s">
        <v>8229</v>
      </c>
      <c r="CX1166" t="s">
        <v>3639</v>
      </c>
      <c r="DC1166" s="15"/>
      <c r="DH1166" t="s">
        <v>146</v>
      </c>
    </row>
    <row r="1167" spans="1:112" x14ac:dyDescent="0.25">
      <c r="A1167" t="s">
        <v>8219</v>
      </c>
      <c r="B1167" t="s">
        <v>8220</v>
      </c>
      <c r="C1167" t="s">
        <v>8552</v>
      </c>
      <c r="D1167" t="s">
        <v>124</v>
      </c>
      <c r="E1167" t="s">
        <v>125</v>
      </c>
      <c r="G1167" s="15">
        <v>42912</v>
      </c>
      <c r="H1167" t="s">
        <v>1567</v>
      </c>
      <c r="I1167" t="s">
        <v>128</v>
      </c>
      <c r="J1167" s="15"/>
      <c r="T1167" t="s">
        <v>281</v>
      </c>
      <c r="V1167" t="s">
        <v>8277</v>
      </c>
      <c r="AA1167" t="s">
        <v>8224</v>
      </c>
      <c r="AB1167" t="s">
        <v>8219</v>
      </c>
      <c r="AC1167" t="s">
        <v>8224</v>
      </c>
      <c r="AD1167" t="s">
        <v>1407</v>
      </c>
      <c r="AE1167" t="s">
        <v>1544</v>
      </c>
      <c r="AF1167" t="s">
        <v>137</v>
      </c>
      <c r="AG1167" t="s">
        <v>6009</v>
      </c>
      <c r="AI1167" t="s">
        <v>139</v>
      </c>
      <c r="AK1167" t="s">
        <v>140</v>
      </c>
      <c r="AM1167" t="s">
        <v>141</v>
      </c>
      <c r="AZ1167" t="s">
        <v>2762</v>
      </c>
      <c r="BA1167" t="s">
        <v>1208</v>
      </c>
      <c r="BB1167" t="s">
        <v>2763</v>
      </c>
      <c r="BC1167" t="s">
        <v>2764</v>
      </c>
      <c r="BD1167" t="s">
        <v>5656</v>
      </c>
      <c r="BE1167" s="15">
        <v>42923</v>
      </c>
      <c r="BG1167" t="s">
        <v>6238</v>
      </c>
      <c r="BH1167">
        <v>4.7E-2</v>
      </c>
      <c r="BI1167" t="s">
        <v>139</v>
      </c>
      <c r="BJ1167" s="15"/>
      <c r="BK1167" t="s">
        <v>146</v>
      </c>
      <c r="BL1167">
        <v>7</v>
      </c>
      <c r="BM1167" s="16">
        <v>42912.777777777803</v>
      </c>
      <c r="BO1167" s="16"/>
      <c r="BP1167" t="s">
        <v>147</v>
      </c>
      <c r="BQ1167" t="s">
        <v>147</v>
      </c>
      <c r="BS1167">
        <v>4.7E-2</v>
      </c>
      <c r="BT1167" t="b">
        <v>0</v>
      </c>
      <c r="BV1167">
        <v>4.7E-2</v>
      </c>
      <c r="BW1167">
        <v>2.35E-2</v>
      </c>
      <c r="BX1167" t="s">
        <v>1103</v>
      </c>
      <c r="BY1167" t="s">
        <v>8219</v>
      </c>
      <c r="BZ1167" t="s">
        <v>8220</v>
      </c>
      <c r="CA1167" t="s">
        <v>8278</v>
      </c>
      <c r="CB1167" t="s">
        <v>6448</v>
      </c>
      <c r="CD1167" t="s">
        <v>8275</v>
      </c>
      <c r="CI1167">
        <v>47.6</v>
      </c>
      <c r="CJ1167">
        <v>-102.51055556</v>
      </c>
      <c r="CN1167" t="s">
        <v>1971</v>
      </c>
      <c r="CO1167" t="s">
        <v>8075</v>
      </c>
      <c r="CV1167" t="s">
        <v>154</v>
      </c>
      <c r="CW1167" t="s">
        <v>8229</v>
      </c>
      <c r="CX1167" t="s">
        <v>167</v>
      </c>
      <c r="DC1167" s="15"/>
      <c r="DH1167" t="s">
        <v>146</v>
      </c>
    </row>
    <row r="1168" spans="1:112" x14ac:dyDescent="0.25">
      <c r="A1168" t="s">
        <v>8219</v>
      </c>
      <c r="B1168" t="s">
        <v>8220</v>
      </c>
      <c r="C1168" t="s">
        <v>8553</v>
      </c>
      <c r="D1168" t="s">
        <v>124</v>
      </c>
      <c r="E1168" t="s">
        <v>125</v>
      </c>
      <c r="G1168" s="15">
        <v>42912</v>
      </c>
      <c r="H1168" t="s">
        <v>2158</v>
      </c>
      <c r="I1168" t="s">
        <v>128</v>
      </c>
      <c r="J1168" s="15"/>
      <c r="T1168" t="s">
        <v>281</v>
      </c>
      <c r="V1168" t="s">
        <v>8273</v>
      </c>
      <c r="AA1168" t="s">
        <v>8224</v>
      </c>
      <c r="AB1168" t="s">
        <v>8219</v>
      </c>
      <c r="AC1168" t="s">
        <v>8224</v>
      </c>
      <c r="AD1168" t="s">
        <v>1407</v>
      </c>
      <c r="AE1168" t="s">
        <v>1544</v>
      </c>
      <c r="AF1168" t="s">
        <v>137</v>
      </c>
      <c r="AG1168" t="s">
        <v>6009</v>
      </c>
      <c r="AI1168" t="s">
        <v>139</v>
      </c>
      <c r="AK1168" t="s">
        <v>140</v>
      </c>
      <c r="AM1168" t="s">
        <v>141</v>
      </c>
      <c r="AZ1168" t="s">
        <v>2762</v>
      </c>
      <c r="BA1168" t="s">
        <v>1208</v>
      </c>
      <c r="BB1168" t="s">
        <v>2763</v>
      </c>
      <c r="BC1168" t="s">
        <v>2764</v>
      </c>
      <c r="BD1168" t="s">
        <v>5656</v>
      </c>
      <c r="BE1168" s="15">
        <v>42923</v>
      </c>
      <c r="BG1168" t="s">
        <v>6238</v>
      </c>
      <c r="BH1168">
        <v>4.7E-2</v>
      </c>
      <c r="BI1168" t="s">
        <v>139</v>
      </c>
      <c r="BJ1168" s="15"/>
      <c r="BK1168" t="s">
        <v>146</v>
      </c>
      <c r="BL1168">
        <v>7</v>
      </c>
      <c r="BM1168" s="16">
        <v>42912.833333333299</v>
      </c>
      <c r="BO1168" s="16"/>
      <c r="BP1168" t="s">
        <v>147</v>
      </c>
      <c r="BQ1168" t="s">
        <v>147</v>
      </c>
      <c r="BS1168">
        <v>4.7E-2</v>
      </c>
      <c r="BT1168" t="b">
        <v>0</v>
      </c>
      <c r="BV1168">
        <v>4.7E-2</v>
      </c>
      <c r="BW1168">
        <v>2.35E-2</v>
      </c>
      <c r="BX1168" t="s">
        <v>1103</v>
      </c>
      <c r="BY1168" t="s">
        <v>8219</v>
      </c>
      <c r="BZ1168" t="s">
        <v>8220</v>
      </c>
      <c r="CA1168" t="s">
        <v>8274</v>
      </c>
      <c r="CB1168" t="s">
        <v>6448</v>
      </c>
      <c r="CD1168" t="s">
        <v>8275</v>
      </c>
      <c r="CI1168">
        <v>47.640833333300002</v>
      </c>
      <c r="CJ1168">
        <v>-102.51111111110001</v>
      </c>
      <c r="CN1168" t="s">
        <v>1971</v>
      </c>
      <c r="CO1168" t="s">
        <v>8075</v>
      </c>
      <c r="CV1168" t="s">
        <v>154</v>
      </c>
      <c r="CW1168" t="s">
        <v>8229</v>
      </c>
      <c r="CX1168" t="s">
        <v>167</v>
      </c>
      <c r="DC1168" s="15"/>
      <c r="DH1168" t="s">
        <v>146</v>
      </c>
    </row>
    <row r="1169" spans="1:112" x14ac:dyDescent="0.25">
      <c r="A1169" t="s">
        <v>8219</v>
      </c>
      <c r="B1169" t="s">
        <v>8220</v>
      </c>
      <c r="C1169" t="s">
        <v>8554</v>
      </c>
      <c r="D1169" t="s">
        <v>124</v>
      </c>
      <c r="E1169" t="s">
        <v>125</v>
      </c>
      <c r="G1169" s="15">
        <v>42912</v>
      </c>
      <c r="H1169" t="s">
        <v>1403</v>
      </c>
      <c r="I1169" t="s">
        <v>128</v>
      </c>
      <c r="J1169" s="15"/>
      <c r="T1169" t="s">
        <v>281</v>
      </c>
      <c r="V1169" t="s">
        <v>8264</v>
      </c>
      <c r="AA1169" t="s">
        <v>8224</v>
      </c>
      <c r="AB1169" t="s">
        <v>8219</v>
      </c>
      <c r="AC1169" t="s">
        <v>8224</v>
      </c>
      <c r="AD1169" t="s">
        <v>1407</v>
      </c>
      <c r="AE1169" t="s">
        <v>1544</v>
      </c>
      <c r="AF1169" t="s">
        <v>137</v>
      </c>
      <c r="AG1169" t="s">
        <v>6009</v>
      </c>
      <c r="AI1169" t="s">
        <v>139</v>
      </c>
      <c r="AK1169" t="s">
        <v>140</v>
      </c>
      <c r="AM1169" t="s">
        <v>141</v>
      </c>
      <c r="AZ1169" t="s">
        <v>2762</v>
      </c>
      <c r="BA1169" t="s">
        <v>1208</v>
      </c>
      <c r="BB1169" t="s">
        <v>2763</v>
      </c>
      <c r="BC1169" t="s">
        <v>2764</v>
      </c>
      <c r="BD1169" t="s">
        <v>5656</v>
      </c>
      <c r="BE1169" s="15">
        <v>42923</v>
      </c>
      <c r="BG1169" t="s">
        <v>6238</v>
      </c>
      <c r="BH1169">
        <v>4.7E-2</v>
      </c>
      <c r="BI1169" t="s">
        <v>139</v>
      </c>
      <c r="BJ1169" s="15"/>
      <c r="BK1169" t="s">
        <v>146</v>
      </c>
      <c r="BL1169">
        <v>7</v>
      </c>
      <c r="BM1169" s="16">
        <v>42912.916666666701</v>
      </c>
      <c r="BO1169" s="16"/>
      <c r="BP1169" t="s">
        <v>147</v>
      </c>
      <c r="BQ1169" t="s">
        <v>147</v>
      </c>
      <c r="BS1169">
        <v>4.7E-2</v>
      </c>
      <c r="BT1169" t="b">
        <v>0</v>
      </c>
      <c r="BV1169">
        <v>4.7E-2</v>
      </c>
      <c r="BW1169">
        <v>2.35E-2</v>
      </c>
      <c r="BX1169" t="s">
        <v>1103</v>
      </c>
      <c r="BY1169" t="s">
        <v>8219</v>
      </c>
      <c r="BZ1169" t="s">
        <v>8220</v>
      </c>
      <c r="CA1169" t="s">
        <v>8265</v>
      </c>
      <c r="CB1169" t="s">
        <v>6448</v>
      </c>
      <c r="CD1169" t="s">
        <v>8228</v>
      </c>
      <c r="CI1169">
        <v>47.787222219999997</v>
      </c>
      <c r="CJ1169">
        <v>-102.768056</v>
      </c>
      <c r="CN1169" t="s">
        <v>1971</v>
      </c>
      <c r="CO1169" t="s">
        <v>8075</v>
      </c>
      <c r="CV1169" t="s">
        <v>154</v>
      </c>
      <c r="CW1169" t="s">
        <v>8229</v>
      </c>
      <c r="CX1169" t="s">
        <v>3639</v>
      </c>
      <c r="DC1169" s="15"/>
      <c r="DH1169" t="s">
        <v>146</v>
      </c>
    </row>
    <row r="1170" spans="1:112" x14ac:dyDescent="0.25">
      <c r="A1170" t="s">
        <v>8219</v>
      </c>
      <c r="B1170" t="s">
        <v>8220</v>
      </c>
      <c r="C1170" t="s">
        <v>8555</v>
      </c>
      <c r="D1170" t="s">
        <v>124</v>
      </c>
      <c r="E1170" t="s">
        <v>125</v>
      </c>
      <c r="G1170" s="15">
        <v>42912</v>
      </c>
      <c r="H1170" t="s">
        <v>5624</v>
      </c>
      <c r="I1170" t="s">
        <v>128</v>
      </c>
      <c r="J1170" s="15"/>
      <c r="T1170" t="s">
        <v>8222</v>
      </c>
      <c r="V1170" t="s">
        <v>8235</v>
      </c>
      <c r="AA1170" t="s">
        <v>8224</v>
      </c>
      <c r="AB1170" t="s">
        <v>8219</v>
      </c>
      <c r="AC1170" t="s">
        <v>8224</v>
      </c>
      <c r="AD1170" t="s">
        <v>1407</v>
      </c>
      <c r="AE1170" t="s">
        <v>1544</v>
      </c>
      <c r="AF1170" t="s">
        <v>137</v>
      </c>
      <c r="AG1170" t="s">
        <v>6009</v>
      </c>
      <c r="AI1170" t="s">
        <v>139</v>
      </c>
      <c r="AK1170" t="s">
        <v>140</v>
      </c>
      <c r="AM1170" t="s">
        <v>141</v>
      </c>
      <c r="AZ1170" t="s">
        <v>2762</v>
      </c>
      <c r="BA1170" t="s">
        <v>1208</v>
      </c>
      <c r="BB1170" t="s">
        <v>2763</v>
      </c>
      <c r="BC1170" t="s">
        <v>2764</v>
      </c>
      <c r="BD1170" t="s">
        <v>5656</v>
      </c>
      <c r="BE1170" s="15">
        <v>42926</v>
      </c>
      <c r="BG1170" t="s">
        <v>6238</v>
      </c>
      <c r="BH1170">
        <v>4.7E-2</v>
      </c>
      <c r="BI1170" t="s">
        <v>139</v>
      </c>
      <c r="BJ1170" s="15"/>
      <c r="BK1170" t="s">
        <v>146</v>
      </c>
      <c r="BL1170">
        <v>7</v>
      </c>
      <c r="BM1170" s="16">
        <v>42913.041666666701</v>
      </c>
      <c r="BO1170" s="16"/>
      <c r="BP1170" t="s">
        <v>147</v>
      </c>
      <c r="BQ1170" t="s">
        <v>147</v>
      </c>
      <c r="BS1170">
        <v>4.7E-2</v>
      </c>
      <c r="BT1170" t="b">
        <v>0</v>
      </c>
      <c r="BV1170">
        <v>4.7E-2</v>
      </c>
      <c r="BW1170">
        <v>2.35E-2</v>
      </c>
      <c r="BX1170" t="s">
        <v>1103</v>
      </c>
      <c r="BY1170" t="s">
        <v>8219</v>
      </c>
      <c r="BZ1170" t="s">
        <v>8220</v>
      </c>
      <c r="CA1170" t="s">
        <v>8236</v>
      </c>
      <c r="CB1170" t="s">
        <v>8226</v>
      </c>
      <c r="CC1170" t="s">
        <v>8237</v>
      </c>
      <c r="CD1170" t="s">
        <v>8228</v>
      </c>
      <c r="CI1170">
        <v>47.507527779999997</v>
      </c>
      <c r="CJ1170">
        <v>-101.42019444</v>
      </c>
      <c r="CN1170" t="s">
        <v>135</v>
      </c>
      <c r="CO1170" t="s">
        <v>153</v>
      </c>
      <c r="CV1170" t="s">
        <v>154</v>
      </c>
      <c r="CW1170" t="s">
        <v>8229</v>
      </c>
      <c r="CX1170" t="s">
        <v>3121</v>
      </c>
      <c r="DC1170" s="15"/>
      <c r="DH1170" t="s">
        <v>146</v>
      </c>
    </row>
    <row r="1171" spans="1:112" x14ac:dyDescent="0.25">
      <c r="A1171" t="s">
        <v>8219</v>
      </c>
      <c r="B1171" t="s">
        <v>8220</v>
      </c>
      <c r="C1171" t="s">
        <v>8556</v>
      </c>
      <c r="D1171" t="s">
        <v>124</v>
      </c>
      <c r="E1171" t="s">
        <v>125</v>
      </c>
      <c r="G1171" s="15">
        <v>42912</v>
      </c>
      <c r="H1171" t="s">
        <v>8557</v>
      </c>
      <c r="I1171" t="s">
        <v>128</v>
      </c>
      <c r="J1171" s="15"/>
      <c r="T1171" t="s">
        <v>8222</v>
      </c>
      <c r="V1171" t="s">
        <v>8223</v>
      </c>
      <c r="AA1171" t="s">
        <v>8224</v>
      </c>
      <c r="AB1171" t="s">
        <v>8219</v>
      </c>
      <c r="AC1171" t="s">
        <v>8224</v>
      </c>
      <c r="AD1171" t="s">
        <v>1407</v>
      </c>
      <c r="AE1171" t="s">
        <v>1544</v>
      </c>
      <c r="AF1171" t="s">
        <v>137</v>
      </c>
      <c r="AG1171" t="s">
        <v>6009</v>
      </c>
      <c r="AI1171" t="s">
        <v>139</v>
      </c>
      <c r="AK1171" t="s">
        <v>140</v>
      </c>
      <c r="AM1171" t="s">
        <v>141</v>
      </c>
      <c r="AZ1171" t="s">
        <v>2762</v>
      </c>
      <c r="BA1171" t="s">
        <v>1208</v>
      </c>
      <c r="BB1171" t="s">
        <v>2763</v>
      </c>
      <c r="BC1171" t="s">
        <v>2764</v>
      </c>
      <c r="BD1171" t="s">
        <v>5656</v>
      </c>
      <c r="BE1171" s="15">
        <v>42926</v>
      </c>
      <c r="BG1171" t="s">
        <v>6238</v>
      </c>
      <c r="BH1171">
        <v>4.7E-2</v>
      </c>
      <c r="BI1171" t="s">
        <v>139</v>
      </c>
      <c r="BJ1171" s="15"/>
      <c r="BK1171" t="s">
        <v>146</v>
      </c>
      <c r="BL1171">
        <v>7</v>
      </c>
      <c r="BM1171" s="16">
        <v>42913.104166666701</v>
      </c>
      <c r="BO1171" s="16"/>
      <c r="BP1171" t="s">
        <v>147</v>
      </c>
      <c r="BQ1171" t="s">
        <v>147</v>
      </c>
      <c r="BS1171">
        <v>4.7E-2</v>
      </c>
      <c r="BT1171" t="b">
        <v>0</v>
      </c>
      <c r="BV1171">
        <v>4.7E-2</v>
      </c>
      <c r="BW1171">
        <v>2.35E-2</v>
      </c>
      <c r="BX1171" t="s">
        <v>1103</v>
      </c>
      <c r="BY1171" t="s">
        <v>8219</v>
      </c>
      <c r="BZ1171" t="s">
        <v>8220</v>
      </c>
      <c r="CA1171" t="s">
        <v>8225</v>
      </c>
      <c r="CB1171" t="s">
        <v>8226</v>
      </c>
      <c r="CC1171" t="s">
        <v>8227</v>
      </c>
      <c r="CD1171" t="s">
        <v>8228</v>
      </c>
      <c r="CI1171">
        <v>47.519777779999998</v>
      </c>
      <c r="CJ1171">
        <v>-101.76122221999999</v>
      </c>
      <c r="CN1171" t="s">
        <v>135</v>
      </c>
      <c r="CO1171" t="s">
        <v>153</v>
      </c>
      <c r="CV1171" t="s">
        <v>154</v>
      </c>
      <c r="CW1171" t="s">
        <v>8229</v>
      </c>
      <c r="CX1171" t="s">
        <v>3121</v>
      </c>
      <c r="DC1171" s="15"/>
      <c r="DH1171" t="s">
        <v>146</v>
      </c>
    </row>
    <row r="1172" spans="1:112" x14ac:dyDescent="0.25">
      <c r="A1172" t="s">
        <v>8219</v>
      </c>
      <c r="B1172" t="s">
        <v>8220</v>
      </c>
      <c r="C1172" t="s">
        <v>8558</v>
      </c>
      <c r="D1172" t="s">
        <v>6312</v>
      </c>
      <c r="E1172" t="s">
        <v>125</v>
      </c>
      <c r="G1172" s="15">
        <v>42912</v>
      </c>
      <c r="H1172" t="s">
        <v>8557</v>
      </c>
      <c r="I1172" t="s">
        <v>128</v>
      </c>
      <c r="J1172" s="15"/>
      <c r="T1172" t="s">
        <v>8222</v>
      </c>
      <c r="V1172" t="s">
        <v>8223</v>
      </c>
      <c r="AA1172" t="s">
        <v>8224</v>
      </c>
      <c r="AB1172" t="s">
        <v>8219</v>
      </c>
      <c r="AC1172" t="s">
        <v>8224</v>
      </c>
      <c r="AD1172" t="s">
        <v>1407</v>
      </c>
      <c r="AE1172" t="s">
        <v>1544</v>
      </c>
      <c r="AF1172" t="s">
        <v>137</v>
      </c>
      <c r="AG1172" t="s">
        <v>6009</v>
      </c>
      <c r="AI1172" t="s">
        <v>139</v>
      </c>
      <c r="AK1172" t="s">
        <v>140</v>
      </c>
      <c r="AM1172" t="s">
        <v>141</v>
      </c>
      <c r="AZ1172" t="s">
        <v>2762</v>
      </c>
      <c r="BA1172" t="s">
        <v>1208</v>
      </c>
      <c r="BB1172" t="s">
        <v>2763</v>
      </c>
      <c r="BC1172" t="s">
        <v>2764</v>
      </c>
      <c r="BD1172" t="s">
        <v>5656</v>
      </c>
      <c r="BE1172" s="15">
        <v>42926</v>
      </c>
      <c r="BG1172" t="s">
        <v>6238</v>
      </c>
      <c r="BH1172">
        <v>4.7E-2</v>
      </c>
      <c r="BI1172" t="s">
        <v>139</v>
      </c>
      <c r="BJ1172" s="15"/>
      <c r="BK1172" t="s">
        <v>146</v>
      </c>
      <c r="BL1172">
        <v>7</v>
      </c>
      <c r="BM1172" s="16">
        <v>42913.104166666701</v>
      </c>
      <c r="BO1172" s="16"/>
      <c r="BP1172" t="s">
        <v>147</v>
      </c>
      <c r="BQ1172" t="s">
        <v>147</v>
      </c>
      <c r="BS1172">
        <v>4.7E-2</v>
      </c>
      <c r="BT1172" t="b">
        <v>0</v>
      </c>
      <c r="BV1172">
        <v>4.7E-2</v>
      </c>
      <c r="BW1172">
        <v>2.35E-2</v>
      </c>
      <c r="BX1172" t="s">
        <v>1103</v>
      </c>
      <c r="BY1172" t="s">
        <v>8219</v>
      </c>
      <c r="BZ1172" t="s">
        <v>8220</v>
      </c>
      <c r="CA1172" t="s">
        <v>8225</v>
      </c>
      <c r="CB1172" t="s">
        <v>8226</v>
      </c>
      <c r="CC1172" t="s">
        <v>8227</v>
      </c>
      <c r="CD1172" t="s">
        <v>8228</v>
      </c>
      <c r="CI1172">
        <v>47.519777779999998</v>
      </c>
      <c r="CJ1172">
        <v>-101.76122221999999</v>
      </c>
      <c r="CN1172" t="s">
        <v>135</v>
      </c>
      <c r="CO1172" t="s">
        <v>153</v>
      </c>
      <c r="CV1172" t="s">
        <v>154</v>
      </c>
      <c r="CW1172" t="s">
        <v>8229</v>
      </c>
      <c r="CX1172" t="s">
        <v>3121</v>
      </c>
      <c r="DC1172" s="15"/>
      <c r="DH1172" t="s">
        <v>146</v>
      </c>
    </row>
    <row r="1173" spans="1:112" x14ac:dyDescent="0.25">
      <c r="A1173" t="s">
        <v>8219</v>
      </c>
      <c r="B1173" t="s">
        <v>8220</v>
      </c>
      <c r="C1173" t="s">
        <v>8559</v>
      </c>
      <c r="D1173" t="s">
        <v>124</v>
      </c>
      <c r="E1173" t="s">
        <v>125</v>
      </c>
      <c r="G1173" s="15">
        <v>42913</v>
      </c>
      <c r="H1173" t="s">
        <v>1261</v>
      </c>
      <c r="I1173" t="s">
        <v>128</v>
      </c>
      <c r="J1173" s="15"/>
      <c r="T1173" t="s">
        <v>281</v>
      </c>
      <c r="V1173" t="s">
        <v>8261</v>
      </c>
      <c r="AA1173" t="s">
        <v>8224</v>
      </c>
      <c r="AB1173" t="s">
        <v>8219</v>
      </c>
      <c r="AC1173" t="s">
        <v>8224</v>
      </c>
      <c r="AD1173" t="s">
        <v>1407</v>
      </c>
      <c r="AE1173" t="s">
        <v>1544</v>
      </c>
      <c r="AF1173" t="s">
        <v>137</v>
      </c>
      <c r="AG1173" t="s">
        <v>6009</v>
      </c>
      <c r="AI1173" t="s">
        <v>139</v>
      </c>
      <c r="AK1173" t="s">
        <v>140</v>
      </c>
      <c r="AM1173" t="s">
        <v>141</v>
      </c>
      <c r="AZ1173" t="s">
        <v>2762</v>
      </c>
      <c r="BA1173" t="s">
        <v>1208</v>
      </c>
      <c r="BB1173" t="s">
        <v>2763</v>
      </c>
      <c r="BC1173" t="s">
        <v>2764</v>
      </c>
      <c r="BD1173" t="s">
        <v>5656</v>
      </c>
      <c r="BE1173" s="15">
        <v>42926</v>
      </c>
      <c r="BG1173" t="s">
        <v>6238</v>
      </c>
      <c r="BH1173">
        <v>4.7E-2</v>
      </c>
      <c r="BI1173" t="s">
        <v>139</v>
      </c>
      <c r="BJ1173" s="15"/>
      <c r="BK1173" t="s">
        <v>146</v>
      </c>
      <c r="BL1173">
        <v>7</v>
      </c>
      <c r="BM1173" s="16">
        <v>42913.645833333299</v>
      </c>
      <c r="BO1173" s="16"/>
      <c r="BP1173" t="s">
        <v>147</v>
      </c>
      <c r="BQ1173" t="s">
        <v>147</v>
      </c>
      <c r="BS1173">
        <v>4.7E-2</v>
      </c>
      <c r="BT1173" t="b">
        <v>0</v>
      </c>
      <c r="BV1173">
        <v>4.7E-2</v>
      </c>
      <c r="BW1173">
        <v>2.35E-2</v>
      </c>
      <c r="BX1173" t="s">
        <v>1103</v>
      </c>
      <c r="BY1173" t="s">
        <v>8219</v>
      </c>
      <c r="BZ1173" t="s">
        <v>8220</v>
      </c>
      <c r="CA1173" t="s">
        <v>8262</v>
      </c>
      <c r="CB1173" t="s">
        <v>6448</v>
      </c>
      <c r="CD1173" t="s">
        <v>8228</v>
      </c>
      <c r="CI1173">
        <v>48.053055559999997</v>
      </c>
      <c r="CJ1173">
        <v>-102.13611111</v>
      </c>
      <c r="CN1173" t="s">
        <v>1971</v>
      </c>
      <c r="CO1173" t="s">
        <v>8075</v>
      </c>
      <c r="CV1173" t="s">
        <v>154</v>
      </c>
      <c r="CW1173" t="s">
        <v>8229</v>
      </c>
      <c r="CX1173" t="s">
        <v>3067</v>
      </c>
      <c r="DC1173" s="15"/>
      <c r="DH1173" t="s">
        <v>146</v>
      </c>
    </row>
    <row r="1174" spans="1:112" x14ac:dyDescent="0.25">
      <c r="A1174" t="s">
        <v>8219</v>
      </c>
      <c r="B1174" t="s">
        <v>8220</v>
      </c>
      <c r="C1174" t="s">
        <v>8560</v>
      </c>
      <c r="D1174" t="s">
        <v>124</v>
      </c>
      <c r="E1174" t="s">
        <v>125</v>
      </c>
      <c r="G1174" s="15">
        <v>42913</v>
      </c>
      <c r="H1174" t="s">
        <v>720</v>
      </c>
      <c r="I1174" t="s">
        <v>128</v>
      </c>
      <c r="J1174" s="15"/>
      <c r="T1174" t="s">
        <v>8222</v>
      </c>
      <c r="V1174" t="s">
        <v>8231</v>
      </c>
      <c r="AA1174" t="s">
        <v>8224</v>
      </c>
      <c r="AB1174" t="s">
        <v>8219</v>
      </c>
      <c r="AC1174" t="s">
        <v>8224</v>
      </c>
      <c r="AD1174" t="s">
        <v>1407</v>
      </c>
      <c r="AE1174" t="s">
        <v>1544</v>
      </c>
      <c r="AF1174" t="s">
        <v>137</v>
      </c>
      <c r="AG1174" t="s">
        <v>6009</v>
      </c>
      <c r="AI1174" t="s">
        <v>139</v>
      </c>
      <c r="AK1174" t="s">
        <v>140</v>
      </c>
      <c r="AM1174" t="s">
        <v>141</v>
      </c>
      <c r="AZ1174" t="s">
        <v>2762</v>
      </c>
      <c r="BA1174" t="s">
        <v>1208</v>
      </c>
      <c r="BB1174" t="s">
        <v>2763</v>
      </c>
      <c r="BC1174" t="s">
        <v>2764</v>
      </c>
      <c r="BD1174" t="s">
        <v>5656</v>
      </c>
      <c r="BE1174" s="15">
        <v>42926</v>
      </c>
      <c r="BG1174" t="s">
        <v>6238</v>
      </c>
      <c r="BH1174">
        <v>4.7E-2</v>
      </c>
      <c r="BI1174" t="s">
        <v>139</v>
      </c>
      <c r="BJ1174" s="15"/>
      <c r="BK1174" t="s">
        <v>146</v>
      </c>
      <c r="BL1174">
        <v>7</v>
      </c>
      <c r="BM1174" s="16">
        <v>42913.708333333299</v>
      </c>
      <c r="BO1174" s="16"/>
      <c r="BP1174" t="s">
        <v>147</v>
      </c>
      <c r="BQ1174" t="s">
        <v>147</v>
      </c>
      <c r="BS1174">
        <v>4.7E-2</v>
      </c>
      <c r="BT1174" t="b">
        <v>0</v>
      </c>
      <c r="BV1174">
        <v>4.7E-2</v>
      </c>
      <c r="BW1174">
        <v>2.35E-2</v>
      </c>
      <c r="BX1174" t="s">
        <v>1103</v>
      </c>
      <c r="BY1174" t="s">
        <v>8219</v>
      </c>
      <c r="BZ1174" t="s">
        <v>8220</v>
      </c>
      <c r="CA1174" t="s">
        <v>8232</v>
      </c>
      <c r="CB1174" t="s">
        <v>8226</v>
      </c>
      <c r="CC1174" t="s">
        <v>8233</v>
      </c>
      <c r="CD1174" t="s">
        <v>8228</v>
      </c>
      <c r="CI1174">
        <v>47.715555559999999</v>
      </c>
      <c r="CJ1174">
        <v>-102.25813889</v>
      </c>
      <c r="CN1174" t="s">
        <v>135</v>
      </c>
      <c r="CO1174" t="s">
        <v>153</v>
      </c>
      <c r="CV1174" t="s">
        <v>154</v>
      </c>
      <c r="CW1174" t="s">
        <v>8229</v>
      </c>
      <c r="CX1174" t="s">
        <v>6653</v>
      </c>
      <c r="DC1174" s="15"/>
      <c r="DH1174" t="s">
        <v>146</v>
      </c>
    </row>
    <row r="1175" spans="1:112" x14ac:dyDescent="0.25">
      <c r="A1175" t="s">
        <v>8219</v>
      </c>
      <c r="B1175" t="s">
        <v>8220</v>
      </c>
      <c r="C1175" t="s">
        <v>8561</v>
      </c>
      <c r="D1175" t="s">
        <v>124</v>
      </c>
      <c r="E1175" t="s">
        <v>125</v>
      </c>
      <c r="G1175" s="15">
        <v>42913</v>
      </c>
      <c r="H1175" t="s">
        <v>1629</v>
      </c>
      <c r="I1175" t="s">
        <v>128</v>
      </c>
      <c r="J1175" s="15"/>
      <c r="T1175" t="s">
        <v>281</v>
      </c>
      <c r="V1175" t="s">
        <v>8267</v>
      </c>
      <c r="AA1175" t="s">
        <v>8224</v>
      </c>
      <c r="AB1175" t="s">
        <v>8219</v>
      </c>
      <c r="AC1175" t="s">
        <v>8224</v>
      </c>
      <c r="AD1175" t="s">
        <v>1407</v>
      </c>
      <c r="AE1175" t="s">
        <v>1544</v>
      </c>
      <c r="AF1175" t="s">
        <v>137</v>
      </c>
      <c r="AG1175" t="s">
        <v>6009</v>
      </c>
      <c r="AI1175" t="s">
        <v>139</v>
      </c>
      <c r="AK1175" t="s">
        <v>140</v>
      </c>
      <c r="AM1175" t="s">
        <v>141</v>
      </c>
      <c r="AZ1175" t="s">
        <v>2762</v>
      </c>
      <c r="BA1175" t="s">
        <v>1208</v>
      </c>
      <c r="BB1175" t="s">
        <v>2763</v>
      </c>
      <c r="BC1175" t="s">
        <v>2764</v>
      </c>
      <c r="BD1175" t="s">
        <v>5656</v>
      </c>
      <c r="BE1175" s="15">
        <v>42926</v>
      </c>
      <c r="BG1175" t="s">
        <v>6238</v>
      </c>
      <c r="BH1175">
        <v>4.7E-2</v>
      </c>
      <c r="BI1175" t="s">
        <v>139</v>
      </c>
      <c r="BJ1175" s="15"/>
      <c r="BK1175" t="s">
        <v>146</v>
      </c>
      <c r="BL1175">
        <v>7</v>
      </c>
      <c r="BM1175" s="16">
        <v>42913.722222222197</v>
      </c>
      <c r="BO1175" s="16"/>
      <c r="BP1175" t="s">
        <v>147</v>
      </c>
      <c r="BQ1175" t="s">
        <v>147</v>
      </c>
      <c r="BS1175">
        <v>4.7E-2</v>
      </c>
      <c r="BT1175" t="b">
        <v>0</v>
      </c>
      <c r="BV1175">
        <v>4.7E-2</v>
      </c>
      <c r="BW1175">
        <v>2.35E-2</v>
      </c>
      <c r="BX1175" t="s">
        <v>1103</v>
      </c>
      <c r="BY1175" t="s">
        <v>8219</v>
      </c>
      <c r="BZ1175" t="s">
        <v>8220</v>
      </c>
      <c r="CA1175" t="s">
        <v>8268</v>
      </c>
      <c r="CB1175" t="s">
        <v>6448</v>
      </c>
      <c r="CD1175" t="s">
        <v>8228</v>
      </c>
      <c r="CI1175">
        <v>47.9486111111</v>
      </c>
      <c r="CJ1175">
        <v>-102.2152777778</v>
      </c>
      <c r="CN1175" t="s">
        <v>1971</v>
      </c>
      <c r="CO1175" t="s">
        <v>8075</v>
      </c>
      <c r="CV1175" t="s">
        <v>154</v>
      </c>
      <c r="CW1175" t="s">
        <v>8229</v>
      </c>
      <c r="CX1175" t="s">
        <v>3067</v>
      </c>
      <c r="DC1175" s="15"/>
      <c r="DH1175" t="s">
        <v>146</v>
      </c>
    </row>
    <row r="1176" spans="1:112" x14ac:dyDescent="0.25">
      <c r="A1176" t="s">
        <v>8219</v>
      </c>
      <c r="B1176" t="s">
        <v>8220</v>
      </c>
      <c r="C1176" t="s">
        <v>8562</v>
      </c>
      <c r="D1176" t="s">
        <v>124</v>
      </c>
      <c r="E1176" t="s">
        <v>125</v>
      </c>
      <c r="G1176" s="15">
        <v>42913</v>
      </c>
      <c r="H1176" t="s">
        <v>309</v>
      </c>
      <c r="I1176" t="s">
        <v>128</v>
      </c>
      <c r="J1176" s="15"/>
      <c r="T1176" t="s">
        <v>8222</v>
      </c>
      <c r="V1176" t="s">
        <v>8239</v>
      </c>
      <c r="AA1176" t="s">
        <v>8224</v>
      </c>
      <c r="AB1176" t="s">
        <v>8219</v>
      </c>
      <c r="AC1176" t="s">
        <v>8224</v>
      </c>
      <c r="AD1176" t="s">
        <v>1407</v>
      </c>
      <c r="AE1176" t="s">
        <v>1544</v>
      </c>
      <c r="AF1176" t="s">
        <v>137</v>
      </c>
      <c r="AG1176" t="s">
        <v>6009</v>
      </c>
      <c r="AI1176" t="s">
        <v>139</v>
      </c>
      <c r="AK1176" t="s">
        <v>140</v>
      </c>
      <c r="AM1176" t="s">
        <v>141</v>
      </c>
      <c r="AZ1176" t="s">
        <v>2762</v>
      </c>
      <c r="BA1176" t="s">
        <v>1208</v>
      </c>
      <c r="BB1176" t="s">
        <v>2763</v>
      </c>
      <c r="BC1176" t="s">
        <v>2764</v>
      </c>
      <c r="BD1176" t="s">
        <v>5656</v>
      </c>
      <c r="BE1176" s="15">
        <v>42926</v>
      </c>
      <c r="BG1176" t="s">
        <v>6238</v>
      </c>
      <c r="BH1176">
        <v>4.7E-2</v>
      </c>
      <c r="BI1176" t="s">
        <v>139</v>
      </c>
      <c r="BJ1176" s="15"/>
      <c r="BK1176" t="s">
        <v>146</v>
      </c>
      <c r="BL1176">
        <v>7</v>
      </c>
      <c r="BM1176" s="16">
        <v>42913.802083333299</v>
      </c>
      <c r="BO1176" s="16"/>
      <c r="BP1176" t="s">
        <v>147</v>
      </c>
      <c r="BQ1176" t="s">
        <v>147</v>
      </c>
      <c r="BS1176">
        <v>4.7E-2</v>
      </c>
      <c r="BT1176" t="b">
        <v>0</v>
      </c>
      <c r="BV1176">
        <v>4.7E-2</v>
      </c>
      <c r="BW1176">
        <v>2.35E-2</v>
      </c>
      <c r="BX1176" t="s">
        <v>1103</v>
      </c>
      <c r="BY1176" t="s">
        <v>8219</v>
      </c>
      <c r="BZ1176" t="s">
        <v>8220</v>
      </c>
      <c r="CA1176" t="s">
        <v>8240</v>
      </c>
      <c r="CB1176" t="s">
        <v>8226</v>
      </c>
      <c r="CC1176" t="s">
        <v>8233</v>
      </c>
      <c r="CD1176" t="s">
        <v>8228</v>
      </c>
      <c r="CI1176">
        <v>47.977638890000001</v>
      </c>
      <c r="CJ1176">
        <v>-102.56369444000001</v>
      </c>
      <c r="CN1176" t="s">
        <v>135</v>
      </c>
      <c r="CO1176" t="s">
        <v>153</v>
      </c>
      <c r="CV1176" t="s">
        <v>154</v>
      </c>
      <c r="CW1176" t="s">
        <v>8229</v>
      </c>
      <c r="CX1176" t="s">
        <v>3639</v>
      </c>
      <c r="DC1176" s="15"/>
      <c r="DH1176" t="s">
        <v>146</v>
      </c>
    </row>
    <row r="1177" spans="1:112" x14ac:dyDescent="0.25">
      <c r="A1177" t="s">
        <v>8219</v>
      </c>
      <c r="B1177" t="s">
        <v>8220</v>
      </c>
      <c r="C1177" t="s">
        <v>8563</v>
      </c>
      <c r="D1177" t="s">
        <v>124</v>
      </c>
      <c r="E1177" t="s">
        <v>125</v>
      </c>
      <c r="G1177" s="15">
        <v>42913</v>
      </c>
      <c r="H1177" t="s">
        <v>875</v>
      </c>
      <c r="I1177" t="s">
        <v>128</v>
      </c>
      <c r="J1177" s="15"/>
      <c r="T1177" t="s">
        <v>281</v>
      </c>
      <c r="V1177" t="s">
        <v>8270</v>
      </c>
      <c r="AA1177" t="s">
        <v>8224</v>
      </c>
      <c r="AB1177" t="s">
        <v>8219</v>
      </c>
      <c r="AC1177" t="s">
        <v>8224</v>
      </c>
      <c r="AD1177" t="s">
        <v>1407</v>
      </c>
      <c r="AE1177" t="s">
        <v>1544</v>
      </c>
      <c r="AF1177" t="s">
        <v>137</v>
      </c>
      <c r="AG1177" t="s">
        <v>6009</v>
      </c>
      <c r="AI1177" t="s">
        <v>139</v>
      </c>
      <c r="AK1177" t="s">
        <v>140</v>
      </c>
      <c r="AM1177" t="s">
        <v>141</v>
      </c>
      <c r="AZ1177" t="s">
        <v>2762</v>
      </c>
      <c r="BA1177" t="s">
        <v>1208</v>
      </c>
      <c r="BB1177" t="s">
        <v>2763</v>
      </c>
      <c r="BC1177" t="s">
        <v>2764</v>
      </c>
      <c r="BD1177" t="s">
        <v>5656</v>
      </c>
      <c r="BE1177" s="15">
        <v>42926</v>
      </c>
      <c r="BG1177" t="s">
        <v>6238</v>
      </c>
      <c r="BH1177">
        <v>4.7E-2</v>
      </c>
      <c r="BI1177" t="s">
        <v>139</v>
      </c>
      <c r="BJ1177" s="15"/>
      <c r="BK1177" t="s">
        <v>146</v>
      </c>
      <c r="BL1177">
        <v>7</v>
      </c>
      <c r="BM1177" s="16">
        <v>42913.8125</v>
      </c>
      <c r="BO1177" s="16"/>
      <c r="BP1177" t="s">
        <v>147</v>
      </c>
      <c r="BQ1177" t="s">
        <v>147</v>
      </c>
      <c r="BS1177">
        <v>4.7E-2</v>
      </c>
      <c r="BT1177" t="b">
        <v>0</v>
      </c>
      <c r="BV1177">
        <v>4.7E-2</v>
      </c>
      <c r="BW1177">
        <v>2.35E-2</v>
      </c>
      <c r="BX1177" t="s">
        <v>1103</v>
      </c>
      <c r="BY1177" t="s">
        <v>8219</v>
      </c>
      <c r="BZ1177" t="s">
        <v>8220</v>
      </c>
      <c r="CA1177" t="s">
        <v>8271</v>
      </c>
      <c r="CB1177" t="s">
        <v>6448</v>
      </c>
      <c r="CD1177" t="s">
        <v>8228</v>
      </c>
      <c r="CI1177">
        <v>47.737222222200003</v>
      </c>
      <c r="CJ1177">
        <v>-102.10722222219999</v>
      </c>
      <c r="CN1177" t="s">
        <v>1971</v>
      </c>
      <c r="CO1177" t="s">
        <v>8075</v>
      </c>
      <c r="CV1177" t="s">
        <v>154</v>
      </c>
      <c r="CW1177" t="s">
        <v>8229</v>
      </c>
      <c r="CX1177" t="s">
        <v>6653</v>
      </c>
      <c r="DC1177" s="15"/>
      <c r="DH1177" t="s">
        <v>146</v>
      </c>
    </row>
    <row r="1178" spans="1:112" x14ac:dyDescent="0.25">
      <c r="A1178" t="s">
        <v>8219</v>
      </c>
      <c r="B1178" t="s">
        <v>8220</v>
      </c>
      <c r="C1178" t="s">
        <v>8564</v>
      </c>
      <c r="D1178" t="s">
        <v>124</v>
      </c>
      <c r="E1178" t="s">
        <v>125</v>
      </c>
      <c r="G1178" s="15">
        <v>42913</v>
      </c>
      <c r="H1178" t="s">
        <v>2165</v>
      </c>
      <c r="I1178" t="s">
        <v>128</v>
      </c>
      <c r="J1178" s="15"/>
      <c r="T1178" t="s">
        <v>8222</v>
      </c>
      <c r="V1178" t="s">
        <v>8288</v>
      </c>
      <c r="AA1178" t="s">
        <v>8224</v>
      </c>
      <c r="AB1178" t="s">
        <v>8219</v>
      </c>
      <c r="AC1178" t="s">
        <v>8224</v>
      </c>
      <c r="AD1178" t="s">
        <v>1407</v>
      </c>
      <c r="AE1178" t="s">
        <v>1544</v>
      </c>
      <c r="AF1178" t="s">
        <v>137</v>
      </c>
      <c r="AG1178" t="s">
        <v>6009</v>
      </c>
      <c r="AI1178" t="s">
        <v>139</v>
      </c>
      <c r="AK1178" t="s">
        <v>140</v>
      </c>
      <c r="AM1178" t="s">
        <v>141</v>
      </c>
      <c r="AZ1178" t="s">
        <v>2762</v>
      </c>
      <c r="BA1178" t="s">
        <v>1208</v>
      </c>
      <c r="BB1178" t="s">
        <v>2763</v>
      </c>
      <c r="BC1178" t="s">
        <v>2764</v>
      </c>
      <c r="BD1178" t="s">
        <v>5656</v>
      </c>
      <c r="BE1178" s="15">
        <v>42926</v>
      </c>
      <c r="BG1178" t="s">
        <v>6238</v>
      </c>
      <c r="BH1178">
        <v>4.7E-2</v>
      </c>
      <c r="BI1178" t="s">
        <v>139</v>
      </c>
      <c r="BJ1178" s="15"/>
      <c r="BK1178" t="s">
        <v>146</v>
      </c>
      <c r="BL1178">
        <v>7</v>
      </c>
      <c r="BM1178" s="16">
        <v>42913.895833333299</v>
      </c>
      <c r="BO1178" s="16"/>
      <c r="BP1178" t="s">
        <v>147</v>
      </c>
      <c r="BQ1178" t="s">
        <v>147</v>
      </c>
      <c r="BS1178">
        <v>4.7E-2</v>
      </c>
      <c r="BT1178" t="b">
        <v>0</v>
      </c>
      <c r="BV1178">
        <v>4.7E-2</v>
      </c>
      <c r="BW1178">
        <v>2.35E-2</v>
      </c>
      <c r="BX1178" t="s">
        <v>1103</v>
      </c>
      <c r="BY1178" t="s">
        <v>8219</v>
      </c>
      <c r="BZ1178" t="s">
        <v>8220</v>
      </c>
      <c r="CA1178" t="s">
        <v>8289</v>
      </c>
      <c r="CB1178" t="s">
        <v>8226</v>
      </c>
      <c r="CC1178" t="s">
        <v>8290</v>
      </c>
      <c r="CD1178" t="s">
        <v>8228</v>
      </c>
      <c r="CI1178">
        <v>48.140972222199998</v>
      </c>
      <c r="CJ1178">
        <v>-103.13127777779999</v>
      </c>
      <c r="CN1178" t="s">
        <v>135</v>
      </c>
      <c r="CO1178" t="s">
        <v>153</v>
      </c>
      <c r="CV1178" t="s">
        <v>154</v>
      </c>
      <c r="CW1178" t="s">
        <v>8229</v>
      </c>
      <c r="CX1178" t="s">
        <v>3639</v>
      </c>
      <c r="DC1178" s="15"/>
      <c r="DH1178" t="s">
        <v>146</v>
      </c>
    </row>
    <row r="1179" spans="1:112" x14ac:dyDescent="0.25">
      <c r="A1179" t="s">
        <v>8219</v>
      </c>
      <c r="B1179" t="s">
        <v>8220</v>
      </c>
      <c r="C1179" t="s">
        <v>8565</v>
      </c>
      <c r="D1179" t="s">
        <v>124</v>
      </c>
      <c r="E1179" t="s">
        <v>125</v>
      </c>
      <c r="G1179" s="15">
        <v>42913</v>
      </c>
      <c r="H1179" t="s">
        <v>2304</v>
      </c>
      <c r="I1179" t="s">
        <v>128</v>
      </c>
      <c r="J1179" s="15"/>
      <c r="T1179" t="s">
        <v>8222</v>
      </c>
      <c r="V1179" t="s">
        <v>8246</v>
      </c>
      <c r="AA1179" t="s">
        <v>8224</v>
      </c>
      <c r="AB1179" t="s">
        <v>8219</v>
      </c>
      <c r="AC1179" t="s">
        <v>8224</v>
      </c>
      <c r="AD1179" t="s">
        <v>1407</v>
      </c>
      <c r="AE1179" t="s">
        <v>1544</v>
      </c>
      <c r="AF1179" t="s">
        <v>137</v>
      </c>
      <c r="AG1179" t="s">
        <v>6009</v>
      </c>
      <c r="AI1179" t="s">
        <v>139</v>
      </c>
      <c r="AK1179" t="s">
        <v>140</v>
      </c>
      <c r="AM1179" t="s">
        <v>141</v>
      </c>
      <c r="AZ1179" t="s">
        <v>2762</v>
      </c>
      <c r="BA1179" t="s">
        <v>1208</v>
      </c>
      <c r="BB1179" t="s">
        <v>2763</v>
      </c>
      <c r="BC1179" t="s">
        <v>2764</v>
      </c>
      <c r="BD1179" t="s">
        <v>5656</v>
      </c>
      <c r="BE1179" s="15">
        <v>42926</v>
      </c>
      <c r="BG1179" t="s">
        <v>6238</v>
      </c>
      <c r="BH1179">
        <v>4.7E-2</v>
      </c>
      <c r="BI1179" t="s">
        <v>139</v>
      </c>
      <c r="BJ1179" s="15"/>
      <c r="BK1179" t="s">
        <v>146</v>
      </c>
      <c r="BL1179">
        <v>7</v>
      </c>
      <c r="BM1179" s="16">
        <v>42913.979166666701</v>
      </c>
      <c r="BO1179" s="16"/>
      <c r="BP1179" t="s">
        <v>147</v>
      </c>
      <c r="BQ1179" t="s">
        <v>147</v>
      </c>
      <c r="BS1179">
        <v>4.7E-2</v>
      </c>
      <c r="BT1179" t="b">
        <v>0</v>
      </c>
      <c r="BV1179">
        <v>4.7E-2</v>
      </c>
      <c r="BW1179">
        <v>2.35E-2</v>
      </c>
      <c r="BX1179" t="s">
        <v>1103</v>
      </c>
      <c r="BY1179" t="s">
        <v>8219</v>
      </c>
      <c r="BZ1179" t="s">
        <v>8220</v>
      </c>
      <c r="CA1179" t="s">
        <v>8247</v>
      </c>
      <c r="CB1179" t="s">
        <v>8226</v>
      </c>
      <c r="CC1179" t="s">
        <v>8248</v>
      </c>
      <c r="CD1179" t="s">
        <v>8228</v>
      </c>
      <c r="CI1179">
        <v>48.108877999999997</v>
      </c>
      <c r="CJ1179">
        <v>-103.716773</v>
      </c>
      <c r="CN1179" t="s">
        <v>135</v>
      </c>
      <c r="CO1179" t="s">
        <v>153</v>
      </c>
      <c r="CV1179" t="s">
        <v>154</v>
      </c>
      <c r="CW1179" t="s">
        <v>8229</v>
      </c>
      <c r="CX1179" t="s">
        <v>3639</v>
      </c>
      <c r="DC1179" s="15"/>
      <c r="DH1179" t="s">
        <v>146</v>
      </c>
    </row>
    <row r="1180" spans="1:112" x14ac:dyDescent="0.25">
      <c r="A1180" t="s">
        <v>8219</v>
      </c>
      <c r="B1180" t="s">
        <v>8220</v>
      </c>
      <c r="C1180" t="s">
        <v>8566</v>
      </c>
      <c r="D1180" t="s">
        <v>6312</v>
      </c>
      <c r="E1180" t="s">
        <v>125</v>
      </c>
      <c r="G1180" s="15">
        <v>42940</v>
      </c>
      <c r="H1180" t="s">
        <v>3864</v>
      </c>
      <c r="I1180" t="s">
        <v>128</v>
      </c>
      <c r="J1180" s="15"/>
      <c r="T1180" t="s">
        <v>8222</v>
      </c>
      <c r="V1180" t="s">
        <v>8235</v>
      </c>
      <c r="AA1180" t="s">
        <v>8224</v>
      </c>
      <c r="AB1180" t="s">
        <v>8219</v>
      </c>
      <c r="AC1180" t="s">
        <v>8224</v>
      </c>
      <c r="AD1180" t="s">
        <v>1407</v>
      </c>
      <c r="AE1180" t="s">
        <v>1544</v>
      </c>
      <c r="AF1180" t="s">
        <v>137</v>
      </c>
      <c r="AG1180" t="s">
        <v>6009</v>
      </c>
      <c r="AI1180" t="s">
        <v>139</v>
      </c>
      <c r="AK1180" t="s">
        <v>140</v>
      </c>
      <c r="AM1180" t="s">
        <v>141</v>
      </c>
      <c r="AZ1180" t="s">
        <v>2762</v>
      </c>
      <c r="BA1180" t="s">
        <v>1208</v>
      </c>
      <c r="BB1180" t="s">
        <v>2763</v>
      </c>
      <c r="BC1180" t="s">
        <v>2764</v>
      </c>
      <c r="BD1180" t="s">
        <v>5656</v>
      </c>
      <c r="BE1180" s="15">
        <v>42943</v>
      </c>
      <c r="BG1180" t="s">
        <v>6238</v>
      </c>
      <c r="BH1180">
        <v>4.7E-2</v>
      </c>
      <c r="BI1180" t="s">
        <v>139</v>
      </c>
      <c r="BJ1180" s="15"/>
      <c r="BK1180" t="s">
        <v>146</v>
      </c>
      <c r="BL1180">
        <v>7</v>
      </c>
      <c r="BM1180" s="16">
        <v>42941.034722222197</v>
      </c>
      <c r="BO1180" s="16"/>
      <c r="BP1180" t="s">
        <v>147</v>
      </c>
      <c r="BQ1180" t="s">
        <v>147</v>
      </c>
      <c r="BS1180">
        <v>4.7E-2</v>
      </c>
      <c r="BT1180" t="b">
        <v>0</v>
      </c>
      <c r="BV1180">
        <v>4.7E-2</v>
      </c>
      <c r="BW1180">
        <v>2.35E-2</v>
      </c>
      <c r="BX1180" t="s">
        <v>1103</v>
      </c>
      <c r="BY1180" t="s">
        <v>8219</v>
      </c>
      <c r="BZ1180" t="s">
        <v>8220</v>
      </c>
      <c r="CA1180" t="s">
        <v>8236</v>
      </c>
      <c r="CB1180" t="s">
        <v>8226</v>
      </c>
      <c r="CC1180" t="s">
        <v>8237</v>
      </c>
      <c r="CD1180" t="s">
        <v>8228</v>
      </c>
      <c r="CI1180">
        <v>47.507527779999997</v>
      </c>
      <c r="CJ1180">
        <v>-101.42019444</v>
      </c>
      <c r="CN1180" t="s">
        <v>135</v>
      </c>
      <c r="CO1180" t="s">
        <v>153</v>
      </c>
      <c r="CV1180" t="s">
        <v>154</v>
      </c>
      <c r="CW1180" t="s">
        <v>8229</v>
      </c>
      <c r="CX1180" t="s">
        <v>3121</v>
      </c>
      <c r="DC1180" s="15"/>
      <c r="DH1180" t="s">
        <v>146</v>
      </c>
    </row>
    <row r="1181" spans="1:112" x14ac:dyDescent="0.25">
      <c r="A1181" t="s">
        <v>8219</v>
      </c>
      <c r="B1181" t="s">
        <v>8220</v>
      </c>
      <c r="C1181" t="s">
        <v>8567</v>
      </c>
      <c r="D1181" t="s">
        <v>124</v>
      </c>
      <c r="E1181" t="s">
        <v>125</v>
      </c>
      <c r="G1181" s="15">
        <v>42940</v>
      </c>
      <c r="H1181" t="s">
        <v>3864</v>
      </c>
      <c r="I1181" t="s">
        <v>128</v>
      </c>
      <c r="J1181" s="15"/>
      <c r="T1181" t="s">
        <v>8222</v>
      </c>
      <c r="V1181" t="s">
        <v>8235</v>
      </c>
      <c r="AA1181" t="s">
        <v>8224</v>
      </c>
      <c r="AB1181" t="s">
        <v>8219</v>
      </c>
      <c r="AC1181" t="s">
        <v>8224</v>
      </c>
      <c r="AD1181" t="s">
        <v>1407</v>
      </c>
      <c r="AE1181" t="s">
        <v>1544</v>
      </c>
      <c r="AF1181" t="s">
        <v>137</v>
      </c>
      <c r="AG1181" t="s">
        <v>6009</v>
      </c>
      <c r="AI1181" t="s">
        <v>139</v>
      </c>
      <c r="AK1181" t="s">
        <v>140</v>
      </c>
      <c r="AM1181" t="s">
        <v>141</v>
      </c>
      <c r="AZ1181" t="s">
        <v>2762</v>
      </c>
      <c r="BA1181" t="s">
        <v>1208</v>
      </c>
      <c r="BB1181" t="s">
        <v>2763</v>
      </c>
      <c r="BC1181" t="s">
        <v>2764</v>
      </c>
      <c r="BD1181" t="s">
        <v>5656</v>
      </c>
      <c r="BE1181" s="15">
        <v>42943</v>
      </c>
      <c r="BG1181" t="s">
        <v>6238</v>
      </c>
      <c r="BH1181">
        <v>4.7E-2</v>
      </c>
      <c r="BI1181" t="s">
        <v>139</v>
      </c>
      <c r="BJ1181" s="15"/>
      <c r="BK1181" t="s">
        <v>146</v>
      </c>
      <c r="BL1181">
        <v>7</v>
      </c>
      <c r="BM1181" s="16">
        <v>42941.034722222197</v>
      </c>
      <c r="BO1181" s="16"/>
      <c r="BP1181" t="s">
        <v>147</v>
      </c>
      <c r="BQ1181" t="s">
        <v>147</v>
      </c>
      <c r="BS1181">
        <v>4.7E-2</v>
      </c>
      <c r="BT1181" t="b">
        <v>0</v>
      </c>
      <c r="BV1181">
        <v>4.7E-2</v>
      </c>
      <c r="BW1181">
        <v>2.35E-2</v>
      </c>
      <c r="BX1181" t="s">
        <v>1103</v>
      </c>
      <c r="BY1181" t="s">
        <v>8219</v>
      </c>
      <c r="BZ1181" t="s">
        <v>8220</v>
      </c>
      <c r="CA1181" t="s">
        <v>8236</v>
      </c>
      <c r="CB1181" t="s">
        <v>8226</v>
      </c>
      <c r="CC1181" t="s">
        <v>8237</v>
      </c>
      <c r="CD1181" t="s">
        <v>8228</v>
      </c>
      <c r="CI1181">
        <v>47.507527779999997</v>
      </c>
      <c r="CJ1181">
        <v>-101.42019444</v>
      </c>
      <c r="CN1181" t="s">
        <v>135</v>
      </c>
      <c r="CO1181" t="s">
        <v>153</v>
      </c>
      <c r="CV1181" t="s">
        <v>154</v>
      </c>
      <c r="CW1181" t="s">
        <v>8229</v>
      </c>
      <c r="CX1181" t="s">
        <v>3121</v>
      </c>
      <c r="DC1181" s="15"/>
      <c r="DH1181" t="s">
        <v>146</v>
      </c>
    </row>
    <row r="1182" spans="1:112" x14ac:dyDescent="0.25">
      <c r="A1182" t="s">
        <v>8219</v>
      </c>
      <c r="B1182" t="s">
        <v>8220</v>
      </c>
      <c r="C1182" t="s">
        <v>8568</v>
      </c>
      <c r="D1182" t="s">
        <v>124</v>
      </c>
      <c r="E1182" t="s">
        <v>125</v>
      </c>
      <c r="G1182" s="15">
        <v>42941</v>
      </c>
      <c r="H1182" t="s">
        <v>5317</v>
      </c>
      <c r="I1182" t="s">
        <v>128</v>
      </c>
      <c r="J1182" s="15"/>
      <c r="T1182" t="s">
        <v>8222</v>
      </c>
      <c r="V1182" t="s">
        <v>8288</v>
      </c>
      <c r="AA1182" t="s">
        <v>8224</v>
      </c>
      <c r="AB1182" t="s">
        <v>8219</v>
      </c>
      <c r="AC1182" t="s">
        <v>8224</v>
      </c>
      <c r="AD1182" t="s">
        <v>1407</v>
      </c>
      <c r="AE1182" t="s">
        <v>1544</v>
      </c>
      <c r="AF1182" t="s">
        <v>137</v>
      </c>
      <c r="AG1182" t="s">
        <v>6009</v>
      </c>
      <c r="AI1182" t="s">
        <v>139</v>
      </c>
      <c r="AK1182" t="s">
        <v>140</v>
      </c>
      <c r="AM1182" t="s">
        <v>141</v>
      </c>
      <c r="AZ1182" t="s">
        <v>2762</v>
      </c>
      <c r="BA1182" t="s">
        <v>1208</v>
      </c>
      <c r="BB1182" t="s">
        <v>2763</v>
      </c>
      <c r="BC1182" t="s">
        <v>2764</v>
      </c>
      <c r="BD1182" t="s">
        <v>5656</v>
      </c>
      <c r="BE1182" s="15">
        <v>42943</v>
      </c>
      <c r="BG1182" t="s">
        <v>6238</v>
      </c>
      <c r="BH1182">
        <v>4.7E-2</v>
      </c>
      <c r="BI1182" t="s">
        <v>139</v>
      </c>
      <c r="BJ1182" s="15"/>
      <c r="BK1182" t="s">
        <v>146</v>
      </c>
      <c r="BL1182">
        <v>7</v>
      </c>
      <c r="BM1182" s="16">
        <v>42941.291666666701</v>
      </c>
      <c r="BO1182" s="16"/>
      <c r="BP1182" t="s">
        <v>147</v>
      </c>
      <c r="BQ1182" t="s">
        <v>147</v>
      </c>
      <c r="BS1182">
        <v>4.7E-2</v>
      </c>
      <c r="BT1182" t="b">
        <v>0</v>
      </c>
      <c r="BV1182">
        <v>4.7E-2</v>
      </c>
      <c r="BW1182">
        <v>2.35E-2</v>
      </c>
      <c r="BX1182" t="s">
        <v>1103</v>
      </c>
      <c r="BY1182" t="s">
        <v>8219</v>
      </c>
      <c r="BZ1182" t="s">
        <v>8220</v>
      </c>
      <c r="CA1182" t="s">
        <v>8289</v>
      </c>
      <c r="CB1182" t="s">
        <v>8226</v>
      </c>
      <c r="CC1182" t="s">
        <v>8290</v>
      </c>
      <c r="CD1182" t="s">
        <v>8228</v>
      </c>
      <c r="CI1182">
        <v>48.140972222199998</v>
      </c>
      <c r="CJ1182">
        <v>-103.13127777779999</v>
      </c>
      <c r="CN1182" t="s">
        <v>135</v>
      </c>
      <c r="CO1182" t="s">
        <v>153</v>
      </c>
      <c r="CV1182" t="s">
        <v>154</v>
      </c>
      <c r="CW1182" t="s">
        <v>8229</v>
      </c>
      <c r="CX1182" t="s">
        <v>3639</v>
      </c>
      <c r="DC1182" s="15"/>
      <c r="DH1182" t="s">
        <v>146</v>
      </c>
    </row>
    <row r="1183" spans="1:112" x14ac:dyDescent="0.25">
      <c r="A1183" t="s">
        <v>8219</v>
      </c>
      <c r="B1183" t="s">
        <v>8220</v>
      </c>
      <c r="C1183" t="s">
        <v>8569</v>
      </c>
      <c r="D1183" t="s">
        <v>124</v>
      </c>
      <c r="E1183" t="s">
        <v>125</v>
      </c>
      <c r="G1183" s="15">
        <v>42941</v>
      </c>
      <c r="H1183" t="s">
        <v>889</v>
      </c>
      <c r="I1183" t="s">
        <v>128</v>
      </c>
      <c r="J1183" s="15"/>
      <c r="T1183" t="s">
        <v>8222</v>
      </c>
      <c r="V1183" t="s">
        <v>8223</v>
      </c>
      <c r="AA1183" t="s">
        <v>8224</v>
      </c>
      <c r="AB1183" t="s">
        <v>8219</v>
      </c>
      <c r="AC1183" t="s">
        <v>8224</v>
      </c>
      <c r="AD1183" t="s">
        <v>1407</v>
      </c>
      <c r="AE1183" t="s">
        <v>1544</v>
      </c>
      <c r="AF1183" t="s">
        <v>137</v>
      </c>
      <c r="AG1183" t="s">
        <v>6009</v>
      </c>
      <c r="AI1183" t="s">
        <v>139</v>
      </c>
      <c r="AK1183" t="s">
        <v>140</v>
      </c>
      <c r="AM1183" t="s">
        <v>141</v>
      </c>
      <c r="AZ1183" t="s">
        <v>2762</v>
      </c>
      <c r="BA1183" t="s">
        <v>1208</v>
      </c>
      <c r="BB1183" t="s">
        <v>2763</v>
      </c>
      <c r="BC1183" t="s">
        <v>2764</v>
      </c>
      <c r="BD1183" t="s">
        <v>5656</v>
      </c>
      <c r="BE1183" s="15">
        <v>42943</v>
      </c>
      <c r="BG1183" t="s">
        <v>6238</v>
      </c>
      <c r="BH1183">
        <v>4.7E-2</v>
      </c>
      <c r="BI1183" t="s">
        <v>139</v>
      </c>
      <c r="BJ1183" s="15"/>
      <c r="BK1183" t="s">
        <v>146</v>
      </c>
      <c r="BL1183">
        <v>7</v>
      </c>
      <c r="BM1183" s="16">
        <v>42941.569444444402</v>
      </c>
      <c r="BO1183" s="16"/>
      <c r="BP1183" t="s">
        <v>147</v>
      </c>
      <c r="BQ1183" t="s">
        <v>147</v>
      </c>
      <c r="BS1183">
        <v>4.7E-2</v>
      </c>
      <c r="BT1183" t="b">
        <v>0</v>
      </c>
      <c r="BV1183">
        <v>4.7E-2</v>
      </c>
      <c r="BW1183">
        <v>2.35E-2</v>
      </c>
      <c r="BX1183" t="s">
        <v>1103</v>
      </c>
      <c r="BY1183" t="s">
        <v>8219</v>
      </c>
      <c r="BZ1183" t="s">
        <v>8220</v>
      </c>
      <c r="CA1183" t="s">
        <v>8225</v>
      </c>
      <c r="CB1183" t="s">
        <v>8226</v>
      </c>
      <c r="CC1183" t="s">
        <v>8227</v>
      </c>
      <c r="CD1183" t="s">
        <v>8228</v>
      </c>
      <c r="CI1183">
        <v>47.519777779999998</v>
      </c>
      <c r="CJ1183">
        <v>-101.76122221999999</v>
      </c>
      <c r="CN1183" t="s">
        <v>135</v>
      </c>
      <c r="CO1183" t="s">
        <v>153</v>
      </c>
      <c r="CV1183" t="s">
        <v>154</v>
      </c>
      <c r="CW1183" t="s">
        <v>8229</v>
      </c>
      <c r="CX1183" t="s">
        <v>3121</v>
      </c>
      <c r="DC1183" s="15"/>
      <c r="DH1183" t="s">
        <v>146</v>
      </c>
    </row>
    <row r="1184" spans="1:112" x14ac:dyDescent="0.25">
      <c r="A1184" t="s">
        <v>8219</v>
      </c>
      <c r="B1184" t="s">
        <v>8220</v>
      </c>
      <c r="C1184" t="s">
        <v>8570</v>
      </c>
      <c r="D1184" t="s">
        <v>124</v>
      </c>
      <c r="E1184" t="s">
        <v>125</v>
      </c>
      <c r="G1184" s="15">
        <v>42941</v>
      </c>
      <c r="H1184" t="s">
        <v>232</v>
      </c>
      <c r="I1184" t="s">
        <v>128</v>
      </c>
      <c r="J1184" s="15"/>
      <c r="T1184" t="s">
        <v>8222</v>
      </c>
      <c r="V1184" t="s">
        <v>8231</v>
      </c>
      <c r="AA1184" t="s">
        <v>8224</v>
      </c>
      <c r="AB1184" t="s">
        <v>8219</v>
      </c>
      <c r="AC1184" t="s">
        <v>8224</v>
      </c>
      <c r="AD1184" t="s">
        <v>1407</v>
      </c>
      <c r="AE1184" t="s">
        <v>1544</v>
      </c>
      <c r="AF1184" t="s">
        <v>137</v>
      </c>
      <c r="AG1184" t="s">
        <v>6009</v>
      </c>
      <c r="AI1184" t="s">
        <v>139</v>
      </c>
      <c r="AK1184" t="s">
        <v>140</v>
      </c>
      <c r="AM1184" t="s">
        <v>141</v>
      </c>
      <c r="AZ1184" t="s">
        <v>2762</v>
      </c>
      <c r="BA1184" t="s">
        <v>1208</v>
      </c>
      <c r="BB1184" t="s">
        <v>2763</v>
      </c>
      <c r="BC1184" t="s">
        <v>2764</v>
      </c>
      <c r="BD1184" t="s">
        <v>5656</v>
      </c>
      <c r="BE1184" s="15">
        <v>42943</v>
      </c>
      <c r="BG1184" t="s">
        <v>6238</v>
      </c>
      <c r="BH1184">
        <v>4.7E-2</v>
      </c>
      <c r="BI1184" t="s">
        <v>139</v>
      </c>
      <c r="BJ1184" s="15"/>
      <c r="BK1184" t="s">
        <v>146</v>
      </c>
      <c r="BL1184">
        <v>7</v>
      </c>
      <c r="BM1184" s="16">
        <v>42941.697916666701</v>
      </c>
      <c r="BO1184" s="16"/>
      <c r="BP1184" t="s">
        <v>147</v>
      </c>
      <c r="BQ1184" t="s">
        <v>147</v>
      </c>
      <c r="BS1184">
        <v>4.7E-2</v>
      </c>
      <c r="BT1184" t="b">
        <v>0</v>
      </c>
      <c r="BV1184">
        <v>4.7E-2</v>
      </c>
      <c r="BW1184">
        <v>2.35E-2</v>
      </c>
      <c r="BX1184" t="s">
        <v>1103</v>
      </c>
      <c r="BY1184" t="s">
        <v>8219</v>
      </c>
      <c r="BZ1184" t="s">
        <v>8220</v>
      </c>
      <c r="CA1184" t="s">
        <v>8232</v>
      </c>
      <c r="CB1184" t="s">
        <v>8226</v>
      </c>
      <c r="CC1184" t="s">
        <v>8233</v>
      </c>
      <c r="CD1184" t="s">
        <v>8228</v>
      </c>
      <c r="CI1184">
        <v>47.715555559999999</v>
      </c>
      <c r="CJ1184">
        <v>-102.25813889</v>
      </c>
      <c r="CN1184" t="s">
        <v>135</v>
      </c>
      <c r="CO1184" t="s">
        <v>153</v>
      </c>
      <c r="CV1184" t="s">
        <v>154</v>
      </c>
      <c r="CW1184" t="s">
        <v>8229</v>
      </c>
      <c r="CX1184" t="s">
        <v>6653</v>
      </c>
      <c r="DC1184" s="15"/>
      <c r="DH1184" t="s">
        <v>146</v>
      </c>
    </row>
    <row r="1185" spans="1:112" x14ac:dyDescent="0.25">
      <c r="A1185" t="s">
        <v>8219</v>
      </c>
      <c r="B1185" t="s">
        <v>8220</v>
      </c>
      <c r="C1185" t="s">
        <v>8571</v>
      </c>
      <c r="D1185" t="s">
        <v>124</v>
      </c>
      <c r="E1185" t="s">
        <v>125</v>
      </c>
      <c r="G1185" s="15">
        <v>42941</v>
      </c>
      <c r="H1185" t="s">
        <v>1584</v>
      </c>
      <c r="I1185" t="s">
        <v>128</v>
      </c>
      <c r="J1185" s="15"/>
      <c r="T1185" t="s">
        <v>8222</v>
      </c>
      <c r="V1185" t="s">
        <v>8239</v>
      </c>
      <c r="AA1185" t="s">
        <v>8224</v>
      </c>
      <c r="AB1185" t="s">
        <v>8219</v>
      </c>
      <c r="AC1185" t="s">
        <v>8224</v>
      </c>
      <c r="AD1185" t="s">
        <v>1407</v>
      </c>
      <c r="AE1185" t="s">
        <v>1544</v>
      </c>
      <c r="AF1185" t="s">
        <v>137</v>
      </c>
      <c r="AG1185" t="s">
        <v>6009</v>
      </c>
      <c r="AI1185" t="s">
        <v>139</v>
      </c>
      <c r="AK1185" t="s">
        <v>140</v>
      </c>
      <c r="AM1185" t="s">
        <v>141</v>
      </c>
      <c r="AZ1185" t="s">
        <v>2762</v>
      </c>
      <c r="BA1185" t="s">
        <v>1208</v>
      </c>
      <c r="BB1185" t="s">
        <v>2763</v>
      </c>
      <c r="BC1185" t="s">
        <v>2764</v>
      </c>
      <c r="BD1185" t="s">
        <v>5656</v>
      </c>
      <c r="BE1185" s="15">
        <v>42943</v>
      </c>
      <c r="BG1185" t="s">
        <v>6238</v>
      </c>
      <c r="BH1185">
        <v>4.7E-2</v>
      </c>
      <c r="BI1185" t="s">
        <v>139</v>
      </c>
      <c r="BJ1185" s="15"/>
      <c r="BK1185" t="s">
        <v>146</v>
      </c>
      <c r="BL1185">
        <v>7</v>
      </c>
      <c r="BM1185" s="16">
        <v>42941.784722222197</v>
      </c>
      <c r="BO1185" s="16"/>
      <c r="BP1185" t="s">
        <v>147</v>
      </c>
      <c r="BQ1185" t="s">
        <v>147</v>
      </c>
      <c r="BS1185">
        <v>4.7E-2</v>
      </c>
      <c r="BT1185" t="b">
        <v>0</v>
      </c>
      <c r="BV1185">
        <v>4.7E-2</v>
      </c>
      <c r="BW1185">
        <v>2.35E-2</v>
      </c>
      <c r="BX1185" t="s">
        <v>1103</v>
      </c>
      <c r="BY1185" t="s">
        <v>8219</v>
      </c>
      <c r="BZ1185" t="s">
        <v>8220</v>
      </c>
      <c r="CA1185" t="s">
        <v>8240</v>
      </c>
      <c r="CB1185" t="s">
        <v>8226</v>
      </c>
      <c r="CC1185" t="s">
        <v>8233</v>
      </c>
      <c r="CD1185" t="s">
        <v>8228</v>
      </c>
      <c r="CI1185">
        <v>47.977638890000001</v>
      </c>
      <c r="CJ1185">
        <v>-102.56369444000001</v>
      </c>
      <c r="CN1185" t="s">
        <v>135</v>
      </c>
      <c r="CO1185" t="s">
        <v>153</v>
      </c>
      <c r="CV1185" t="s">
        <v>154</v>
      </c>
      <c r="CW1185" t="s">
        <v>8229</v>
      </c>
      <c r="CX1185" t="s">
        <v>3639</v>
      </c>
      <c r="DC1185" s="15"/>
      <c r="DH1185" t="s">
        <v>146</v>
      </c>
    </row>
    <row r="1186" spans="1:112" x14ac:dyDescent="0.25">
      <c r="A1186" t="s">
        <v>8219</v>
      </c>
      <c r="B1186" t="s">
        <v>8220</v>
      </c>
      <c r="C1186" t="s">
        <v>8572</v>
      </c>
      <c r="D1186" t="s">
        <v>124</v>
      </c>
      <c r="E1186" t="s">
        <v>125</v>
      </c>
      <c r="G1186" s="15">
        <v>42941</v>
      </c>
      <c r="H1186" t="s">
        <v>2244</v>
      </c>
      <c r="I1186" t="s">
        <v>128</v>
      </c>
      <c r="J1186" s="15"/>
      <c r="T1186" t="s">
        <v>8222</v>
      </c>
      <c r="V1186" t="s">
        <v>8246</v>
      </c>
      <c r="AA1186" t="s">
        <v>8224</v>
      </c>
      <c r="AB1186" t="s">
        <v>8219</v>
      </c>
      <c r="AC1186" t="s">
        <v>8224</v>
      </c>
      <c r="AD1186" t="s">
        <v>1407</v>
      </c>
      <c r="AE1186" t="s">
        <v>1544</v>
      </c>
      <c r="AF1186" t="s">
        <v>137</v>
      </c>
      <c r="AG1186" t="s">
        <v>6009</v>
      </c>
      <c r="AI1186" t="s">
        <v>139</v>
      </c>
      <c r="AK1186" t="s">
        <v>140</v>
      </c>
      <c r="AM1186" t="s">
        <v>141</v>
      </c>
      <c r="AZ1186" t="s">
        <v>2762</v>
      </c>
      <c r="BA1186" t="s">
        <v>1208</v>
      </c>
      <c r="BB1186" t="s">
        <v>2763</v>
      </c>
      <c r="BC1186" t="s">
        <v>2764</v>
      </c>
      <c r="BD1186" t="s">
        <v>5656</v>
      </c>
      <c r="BE1186" s="15">
        <v>42943</v>
      </c>
      <c r="BG1186" t="s">
        <v>6238</v>
      </c>
      <c r="BH1186">
        <v>4.7E-2</v>
      </c>
      <c r="BI1186" t="s">
        <v>139</v>
      </c>
      <c r="BJ1186" s="15"/>
      <c r="BK1186" t="s">
        <v>146</v>
      </c>
      <c r="BL1186">
        <v>7</v>
      </c>
      <c r="BM1186" s="16">
        <v>42941.927083333299</v>
      </c>
      <c r="BO1186" s="16"/>
      <c r="BP1186" t="s">
        <v>147</v>
      </c>
      <c r="BQ1186" t="s">
        <v>147</v>
      </c>
      <c r="BS1186">
        <v>4.7E-2</v>
      </c>
      <c r="BT1186" t="b">
        <v>0</v>
      </c>
      <c r="BV1186">
        <v>4.7E-2</v>
      </c>
      <c r="BW1186">
        <v>2.35E-2</v>
      </c>
      <c r="BX1186" t="s">
        <v>1103</v>
      </c>
      <c r="BY1186" t="s">
        <v>8219</v>
      </c>
      <c r="BZ1186" t="s">
        <v>8220</v>
      </c>
      <c r="CA1186" t="s">
        <v>8247</v>
      </c>
      <c r="CB1186" t="s">
        <v>8226</v>
      </c>
      <c r="CC1186" t="s">
        <v>8248</v>
      </c>
      <c r="CD1186" t="s">
        <v>8228</v>
      </c>
      <c r="CI1186">
        <v>48.108877999999997</v>
      </c>
      <c r="CJ1186">
        <v>-103.716773</v>
      </c>
      <c r="CN1186" t="s">
        <v>135</v>
      </c>
      <c r="CO1186" t="s">
        <v>153</v>
      </c>
      <c r="CV1186" t="s">
        <v>154</v>
      </c>
      <c r="CW1186" t="s">
        <v>8229</v>
      </c>
      <c r="CX1186" t="s">
        <v>3639</v>
      </c>
      <c r="DC1186" s="15"/>
      <c r="DH1186" t="s">
        <v>146</v>
      </c>
    </row>
    <row r="1187" spans="1:112" x14ac:dyDescent="0.25">
      <c r="A1187" t="s">
        <v>8219</v>
      </c>
      <c r="B1187" t="s">
        <v>8220</v>
      </c>
      <c r="C1187" t="s">
        <v>8573</v>
      </c>
      <c r="D1187" t="s">
        <v>124</v>
      </c>
      <c r="E1187" t="s">
        <v>125</v>
      </c>
      <c r="G1187" s="15">
        <v>42975</v>
      </c>
      <c r="H1187" t="s">
        <v>5624</v>
      </c>
      <c r="I1187" t="s">
        <v>128</v>
      </c>
      <c r="J1187" s="15"/>
      <c r="T1187" t="s">
        <v>8222</v>
      </c>
      <c r="V1187" t="s">
        <v>8235</v>
      </c>
      <c r="AA1187" t="s">
        <v>8224</v>
      </c>
      <c r="AB1187" t="s">
        <v>8219</v>
      </c>
      <c r="AC1187" t="s">
        <v>8224</v>
      </c>
      <c r="AD1187" t="s">
        <v>1407</v>
      </c>
      <c r="AE1187" t="s">
        <v>1544</v>
      </c>
      <c r="AF1187" t="s">
        <v>137</v>
      </c>
      <c r="AG1187" t="s">
        <v>6009</v>
      </c>
      <c r="AI1187" t="s">
        <v>139</v>
      </c>
      <c r="AK1187" t="s">
        <v>140</v>
      </c>
      <c r="AM1187" t="s">
        <v>141</v>
      </c>
      <c r="AZ1187" t="s">
        <v>2762</v>
      </c>
      <c r="BA1187" t="s">
        <v>1208</v>
      </c>
      <c r="BB1187" t="s">
        <v>2763</v>
      </c>
      <c r="BC1187" t="s">
        <v>2764</v>
      </c>
      <c r="BD1187" t="s">
        <v>5656</v>
      </c>
      <c r="BE1187" s="15">
        <v>42979</v>
      </c>
      <c r="BG1187" t="s">
        <v>6238</v>
      </c>
      <c r="BH1187">
        <v>4.7E-2</v>
      </c>
      <c r="BI1187" t="s">
        <v>139</v>
      </c>
      <c r="BJ1187" s="15"/>
      <c r="BK1187" t="s">
        <v>146</v>
      </c>
      <c r="BL1187">
        <v>7</v>
      </c>
      <c r="BM1187" s="16">
        <v>42976.041666666701</v>
      </c>
      <c r="BO1187" s="16"/>
      <c r="BP1187" t="s">
        <v>147</v>
      </c>
      <c r="BQ1187" t="s">
        <v>147</v>
      </c>
      <c r="BS1187">
        <v>4.7E-2</v>
      </c>
      <c r="BT1187" t="b">
        <v>0</v>
      </c>
      <c r="BV1187">
        <v>4.7E-2</v>
      </c>
      <c r="BW1187">
        <v>2.35E-2</v>
      </c>
      <c r="BX1187" t="s">
        <v>1103</v>
      </c>
      <c r="BY1187" t="s">
        <v>8219</v>
      </c>
      <c r="BZ1187" t="s">
        <v>8220</v>
      </c>
      <c r="CA1187" t="s">
        <v>8236</v>
      </c>
      <c r="CB1187" t="s">
        <v>8226</v>
      </c>
      <c r="CC1187" t="s">
        <v>8237</v>
      </c>
      <c r="CD1187" t="s">
        <v>8228</v>
      </c>
      <c r="CI1187">
        <v>47.507527779999997</v>
      </c>
      <c r="CJ1187">
        <v>-101.42019444</v>
      </c>
      <c r="CN1187" t="s">
        <v>135</v>
      </c>
      <c r="CO1187" t="s">
        <v>153</v>
      </c>
      <c r="CV1187" t="s">
        <v>154</v>
      </c>
      <c r="CW1187" t="s">
        <v>8229</v>
      </c>
      <c r="CX1187" t="s">
        <v>3121</v>
      </c>
      <c r="DC1187" s="15"/>
      <c r="DH1187" t="s">
        <v>146</v>
      </c>
    </row>
    <row r="1188" spans="1:112" x14ac:dyDescent="0.25">
      <c r="A1188" t="s">
        <v>8219</v>
      </c>
      <c r="B1188" t="s">
        <v>8220</v>
      </c>
      <c r="C1188" t="s">
        <v>8574</v>
      </c>
      <c r="D1188" t="s">
        <v>124</v>
      </c>
      <c r="E1188" t="s">
        <v>125</v>
      </c>
      <c r="G1188" s="15">
        <v>42975</v>
      </c>
      <c r="H1188" t="s">
        <v>8474</v>
      </c>
      <c r="I1188" t="s">
        <v>128</v>
      </c>
      <c r="J1188" s="15"/>
      <c r="T1188" t="s">
        <v>8222</v>
      </c>
      <c r="V1188" t="s">
        <v>8223</v>
      </c>
      <c r="AA1188" t="s">
        <v>8224</v>
      </c>
      <c r="AB1188" t="s">
        <v>8219</v>
      </c>
      <c r="AC1188" t="s">
        <v>8224</v>
      </c>
      <c r="AD1188" t="s">
        <v>1407</v>
      </c>
      <c r="AE1188" t="s">
        <v>1544</v>
      </c>
      <c r="AF1188" t="s">
        <v>137</v>
      </c>
      <c r="AG1188" t="s">
        <v>6009</v>
      </c>
      <c r="AI1188" t="s">
        <v>139</v>
      </c>
      <c r="AK1188" t="s">
        <v>140</v>
      </c>
      <c r="AM1188" t="s">
        <v>141</v>
      </c>
      <c r="AZ1188" t="s">
        <v>2762</v>
      </c>
      <c r="BA1188" t="s">
        <v>1208</v>
      </c>
      <c r="BB1188" t="s">
        <v>2763</v>
      </c>
      <c r="BC1188" t="s">
        <v>2764</v>
      </c>
      <c r="BD1188" t="s">
        <v>5656</v>
      </c>
      <c r="BE1188" s="15">
        <v>42979</v>
      </c>
      <c r="BG1188" t="s">
        <v>6238</v>
      </c>
      <c r="BH1188">
        <v>4.7E-2</v>
      </c>
      <c r="BI1188" t="s">
        <v>139</v>
      </c>
      <c r="BJ1188" s="15"/>
      <c r="BK1188" t="s">
        <v>146</v>
      </c>
      <c r="BL1188">
        <v>7</v>
      </c>
      <c r="BM1188" s="16">
        <v>42976.09375</v>
      </c>
      <c r="BO1188" s="16"/>
      <c r="BP1188" t="s">
        <v>147</v>
      </c>
      <c r="BQ1188" t="s">
        <v>147</v>
      </c>
      <c r="BS1188">
        <v>4.7E-2</v>
      </c>
      <c r="BT1188" t="b">
        <v>0</v>
      </c>
      <c r="BV1188">
        <v>4.7E-2</v>
      </c>
      <c r="BW1188">
        <v>2.35E-2</v>
      </c>
      <c r="BX1188" t="s">
        <v>1103</v>
      </c>
      <c r="BY1188" t="s">
        <v>8219</v>
      </c>
      <c r="BZ1188" t="s">
        <v>8220</v>
      </c>
      <c r="CA1188" t="s">
        <v>8225</v>
      </c>
      <c r="CB1188" t="s">
        <v>8226</v>
      </c>
      <c r="CC1188" t="s">
        <v>8227</v>
      </c>
      <c r="CD1188" t="s">
        <v>8228</v>
      </c>
      <c r="CI1188">
        <v>47.519777779999998</v>
      </c>
      <c r="CJ1188">
        <v>-101.76122221999999</v>
      </c>
      <c r="CN1188" t="s">
        <v>135</v>
      </c>
      <c r="CO1188" t="s">
        <v>153</v>
      </c>
      <c r="CV1188" t="s">
        <v>154</v>
      </c>
      <c r="CW1188" t="s">
        <v>8229</v>
      </c>
      <c r="CX1188" t="s">
        <v>3121</v>
      </c>
      <c r="DC1188" s="15"/>
      <c r="DH1188" t="s">
        <v>146</v>
      </c>
    </row>
    <row r="1189" spans="1:112" x14ac:dyDescent="0.25">
      <c r="A1189" t="s">
        <v>8219</v>
      </c>
      <c r="B1189" t="s">
        <v>8220</v>
      </c>
      <c r="C1189" t="s">
        <v>8575</v>
      </c>
      <c r="D1189" t="s">
        <v>124</v>
      </c>
      <c r="E1189" t="s">
        <v>125</v>
      </c>
      <c r="G1189" s="15">
        <v>42976</v>
      </c>
      <c r="H1189" t="s">
        <v>1261</v>
      </c>
      <c r="I1189" t="s">
        <v>128</v>
      </c>
      <c r="J1189" s="15"/>
      <c r="T1189" t="s">
        <v>8222</v>
      </c>
      <c r="V1189" t="s">
        <v>8231</v>
      </c>
      <c r="AA1189" t="s">
        <v>8224</v>
      </c>
      <c r="AB1189" t="s">
        <v>8219</v>
      </c>
      <c r="AC1189" t="s">
        <v>8224</v>
      </c>
      <c r="AD1189" t="s">
        <v>1407</v>
      </c>
      <c r="AE1189" t="s">
        <v>1544</v>
      </c>
      <c r="AF1189" t="s">
        <v>137</v>
      </c>
      <c r="AG1189" t="s">
        <v>6009</v>
      </c>
      <c r="AI1189" t="s">
        <v>139</v>
      </c>
      <c r="AK1189" t="s">
        <v>140</v>
      </c>
      <c r="AM1189" t="s">
        <v>141</v>
      </c>
      <c r="AZ1189" t="s">
        <v>2762</v>
      </c>
      <c r="BA1189" t="s">
        <v>1208</v>
      </c>
      <c r="BB1189" t="s">
        <v>2763</v>
      </c>
      <c r="BC1189" t="s">
        <v>2764</v>
      </c>
      <c r="BD1189" t="s">
        <v>5656</v>
      </c>
      <c r="BE1189" s="15">
        <v>42979</v>
      </c>
      <c r="BG1189" t="s">
        <v>6238</v>
      </c>
      <c r="BH1189">
        <v>4.7E-2</v>
      </c>
      <c r="BI1189" t="s">
        <v>139</v>
      </c>
      <c r="BJ1189" s="15"/>
      <c r="BK1189" t="s">
        <v>146</v>
      </c>
      <c r="BL1189">
        <v>7</v>
      </c>
      <c r="BM1189" s="16">
        <v>42976.645833333299</v>
      </c>
      <c r="BO1189" s="16"/>
      <c r="BP1189" t="s">
        <v>147</v>
      </c>
      <c r="BQ1189" t="s">
        <v>147</v>
      </c>
      <c r="BS1189">
        <v>4.7E-2</v>
      </c>
      <c r="BT1189" t="b">
        <v>0</v>
      </c>
      <c r="BV1189">
        <v>4.7E-2</v>
      </c>
      <c r="BW1189">
        <v>2.35E-2</v>
      </c>
      <c r="BX1189" t="s">
        <v>1103</v>
      </c>
      <c r="BY1189" t="s">
        <v>8219</v>
      </c>
      <c r="BZ1189" t="s">
        <v>8220</v>
      </c>
      <c r="CA1189" t="s">
        <v>8232</v>
      </c>
      <c r="CB1189" t="s">
        <v>8226</v>
      </c>
      <c r="CC1189" t="s">
        <v>8233</v>
      </c>
      <c r="CD1189" t="s">
        <v>8228</v>
      </c>
      <c r="CI1189">
        <v>47.715555559999999</v>
      </c>
      <c r="CJ1189">
        <v>-102.25813889</v>
      </c>
      <c r="CN1189" t="s">
        <v>135</v>
      </c>
      <c r="CO1189" t="s">
        <v>153</v>
      </c>
      <c r="CV1189" t="s">
        <v>154</v>
      </c>
      <c r="CW1189" t="s">
        <v>8229</v>
      </c>
      <c r="CX1189" t="s">
        <v>6653</v>
      </c>
      <c r="DC1189" s="15"/>
      <c r="DH1189" t="s">
        <v>146</v>
      </c>
    </row>
    <row r="1190" spans="1:112" x14ac:dyDescent="0.25">
      <c r="A1190" t="s">
        <v>8219</v>
      </c>
      <c r="B1190" t="s">
        <v>8220</v>
      </c>
      <c r="C1190" t="s">
        <v>8576</v>
      </c>
      <c r="D1190" t="s">
        <v>124</v>
      </c>
      <c r="E1190" t="s">
        <v>125</v>
      </c>
      <c r="G1190" s="15">
        <v>42976</v>
      </c>
      <c r="H1190" t="s">
        <v>484</v>
      </c>
      <c r="I1190" t="s">
        <v>128</v>
      </c>
      <c r="J1190" s="15"/>
      <c r="T1190" t="s">
        <v>8222</v>
      </c>
      <c r="V1190" t="s">
        <v>8239</v>
      </c>
      <c r="AA1190" t="s">
        <v>8224</v>
      </c>
      <c r="AB1190" t="s">
        <v>8219</v>
      </c>
      <c r="AC1190" t="s">
        <v>8224</v>
      </c>
      <c r="AD1190" t="s">
        <v>1407</v>
      </c>
      <c r="AE1190" t="s">
        <v>1544</v>
      </c>
      <c r="AF1190" t="s">
        <v>137</v>
      </c>
      <c r="AG1190" t="s">
        <v>6009</v>
      </c>
      <c r="AI1190" t="s">
        <v>139</v>
      </c>
      <c r="AK1190" t="s">
        <v>140</v>
      </c>
      <c r="AM1190" t="s">
        <v>141</v>
      </c>
      <c r="AZ1190" t="s">
        <v>2762</v>
      </c>
      <c r="BA1190" t="s">
        <v>1208</v>
      </c>
      <c r="BB1190" t="s">
        <v>2763</v>
      </c>
      <c r="BC1190" t="s">
        <v>2764</v>
      </c>
      <c r="BD1190" t="s">
        <v>5656</v>
      </c>
      <c r="BE1190" s="15">
        <v>42979</v>
      </c>
      <c r="BG1190" t="s">
        <v>6238</v>
      </c>
      <c r="BH1190">
        <v>4.7E-2</v>
      </c>
      <c r="BI1190" t="s">
        <v>139</v>
      </c>
      <c r="BJ1190" s="15"/>
      <c r="BK1190" t="s">
        <v>146</v>
      </c>
      <c r="BL1190">
        <v>7</v>
      </c>
      <c r="BM1190" s="16">
        <v>42976.739583333299</v>
      </c>
      <c r="BO1190" s="16"/>
      <c r="BP1190" t="s">
        <v>147</v>
      </c>
      <c r="BQ1190" t="s">
        <v>147</v>
      </c>
      <c r="BS1190">
        <v>4.7E-2</v>
      </c>
      <c r="BT1190" t="b">
        <v>0</v>
      </c>
      <c r="BV1190">
        <v>4.7E-2</v>
      </c>
      <c r="BW1190">
        <v>2.35E-2</v>
      </c>
      <c r="BX1190" t="s">
        <v>1103</v>
      </c>
      <c r="BY1190" t="s">
        <v>8219</v>
      </c>
      <c r="BZ1190" t="s">
        <v>8220</v>
      </c>
      <c r="CA1190" t="s">
        <v>8240</v>
      </c>
      <c r="CB1190" t="s">
        <v>8226</v>
      </c>
      <c r="CC1190" t="s">
        <v>8233</v>
      </c>
      <c r="CD1190" t="s">
        <v>8228</v>
      </c>
      <c r="CI1190">
        <v>47.977638890000001</v>
      </c>
      <c r="CJ1190">
        <v>-102.56369444000001</v>
      </c>
      <c r="CN1190" t="s">
        <v>135</v>
      </c>
      <c r="CO1190" t="s">
        <v>153</v>
      </c>
      <c r="CV1190" t="s">
        <v>154</v>
      </c>
      <c r="CW1190" t="s">
        <v>8229</v>
      </c>
      <c r="CX1190" t="s">
        <v>3639</v>
      </c>
      <c r="DC1190" s="15"/>
      <c r="DH1190" t="s">
        <v>146</v>
      </c>
    </row>
    <row r="1191" spans="1:112" x14ac:dyDescent="0.25">
      <c r="A1191" t="s">
        <v>8219</v>
      </c>
      <c r="B1191" t="s">
        <v>8220</v>
      </c>
      <c r="C1191" t="s">
        <v>8577</v>
      </c>
      <c r="D1191" t="s">
        <v>124</v>
      </c>
      <c r="E1191" t="s">
        <v>125</v>
      </c>
      <c r="G1191" s="15">
        <v>42976</v>
      </c>
      <c r="H1191" t="s">
        <v>309</v>
      </c>
      <c r="I1191" t="s">
        <v>128</v>
      </c>
      <c r="J1191" s="15"/>
      <c r="T1191" t="s">
        <v>8222</v>
      </c>
      <c r="V1191" t="s">
        <v>8288</v>
      </c>
      <c r="AA1191" t="s">
        <v>8224</v>
      </c>
      <c r="AB1191" t="s">
        <v>8219</v>
      </c>
      <c r="AC1191" t="s">
        <v>8224</v>
      </c>
      <c r="AD1191" t="s">
        <v>1407</v>
      </c>
      <c r="AE1191" t="s">
        <v>1544</v>
      </c>
      <c r="AF1191" t="s">
        <v>137</v>
      </c>
      <c r="AG1191" t="s">
        <v>6009</v>
      </c>
      <c r="AI1191" t="s">
        <v>139</v>
      </c>
      <c r="AK1191" t="s">
        <v>140</v>
      </c>
      <c r="AM1191" t="s">
        <v>141</v>
      </c>
      <c r="AZ1191" t="s">
        <v>2762</v>
      </c>
      <c r="BA1191" t="s">
        <v>1208</v>
      </c>
      <c r="BB1191" t="s">
        <v>2763</v>
      </c>
      <c r="BC1191" t="s">
        <v>2764</v>
      </c>
      <c r="BD1191" t="s">
        <v>5656</v>
      </c>
      <c r="BE1191" s="15">
        <v>42979</v>
      </c>
      <c r="BG1191" t="s">
        <v>6238</v>
      </c>
      <c r="BH1191">
        <v>4.7E-2</v>
      </c>
      <c r="BI1191" t="s">
        <v>139</v>
      </c>
      <c r="BJ1191" s="15"/>
      <c r="BK1191" t="s">
        <v>146</v>
      </c>
      <c r="BL1191">
        <v>7</v>
      </c>
      <c r="BM1191" s="16">
        <v>42976.802083333299</v>
      </c>
      <c r="BO1191" s="16"/>
      <c r="BP1191" t="s">
        <v>147</v>
      </c>
      <c r="BQ1191" t="s">
        <v>147</v>
      </c>
      <c r="BS1191">
        <v>4.7E-2</v>
      </c>
      <c r="BT1191" t="b">
        <v>0</v>
      </c>
      <c r="BV1191">
        <v>4.7E-2</v>
      </c>
      <c r="BW1191">
        <v>2.35E-2</v>
      </c>
      <c r="BX1191" t="s">
        <v>1103</v>
      </c>
      <c r="BY1191" t="s">
        <v>8219</v>
      </c>
      <c r="BZ1191" t="s">
        <v>8220</v>
      </c>
      <c r="CA1191" t="s">
        <v>8289</v>
      </c>
      <c r="CB1191" t="s">
        <v>8226</v>
      </c>
      <c r="CC1191" t="s">
        <v>8290</v>
      </c>
      <c r="CD1191" t="s">
        <v>8228</v>
      </c>
      <c r="CI1191">
        <v>48.140972222199998</v>
      </c>
      <c r="CJ1191">
        <v>-103.13127777779999</v>
      </c>
      <c r="CN1191" t="s">
        <v>135</v>
      </c>
      <c r="CO1191" t="s">
        <v>153</v>
      </c>
      <c r="CV1191" t="s">
        <v>154</v>
      </c>
      <c r="CW1191" t="s">
        <v>8229</v>
      </c>
      <c r="CX1191" t="s">
        <v>3639</v>
      </c>
      <c r="DC1191" s="15"/>
      <c r="DH1191" t="s">
        <v>146</v>
      </c>
    </row>
    <row r="1192" spans="1:112" x14ac:dyDescent="0.25">
      <c r="A1192" t="s">
        <v>8219</v>
      </c>
      <c r="B1192" t="s">
        <v>8220</v>
      </c>
      <c r="C1192" t="s">
        <v>8578</v>
      </c>
      <c r="D1192" t="s">
        <v>124</v>
      </c>
      <c r="E1192" t="s">
        <v>125</v>
      </c>
      <c r="G1192" s="15">
        <v>42976</v>
      </c>
      <c r="H1192" t="s">
        <v>2165</v>
      </c>
      <c r="I1192" t="s">
        <v>128</v>
      </c>
      <c r="J1192" s="15"/>
      <c r="T1192" t="s">
        <v>8222</v>
      </c>
      <c r="V1192" t="s">
        <v>8246</v>
      </c>
      <c r="AA1192" t="s">
        <v>8224</v>
      </c>
      <c r="AB1192" t="s">
        <v>8219</v>
      </c>
      <c r="AC1192" t="s">
        <v>8224</v>
      </c>
      <c r="AD1192" t="s">
        <v>1407</v>
      </c>
      <c r="AE1192" t="s">
        <v>1544</v>
      </c>
      <c r="AF1192" t="s">
        <v>137</v>
      </c>
      <c r="AG1192" t="s">
        <v>6009</v>
      </c>
      <c r="AI1192" t="s">
        <v>139</v>
      </c>
      <c r="AK1192" t="s">
        <v>140</v>
      </c>
      <c r="AM1192" t="s">
        <v>141</v>
      </c>
      <c r="AZ1192" t="s">
        <v>2762</v>
      </c>
      <c r="BA1192" t="s">
        <v>1208</v>
      </c>
      <c r="BB1192" t="s">
        <v>2763</v>
      </c>
      <c r="BC1192" t="s">
        <v>2764</v>
      </c>
      <c r="BD1192" t="s">
        <v>5656</v>
      </c>
      <c r="BE1192" s="15">
        <v>42979</v>
      </c>
      <c r="BG1192" t="s">
        <v>6238</v>
      </c>
      <c r="BH1192">
        <v>4.7E-2</v>
      </c>
      <c r="BI1192" t="s">
        <v>139</v>
      </c>
      <c r="BJ1192" s="15"/>
      <c r="BK1192" t="s">
        <v>146</v>
      </c>
      <c r="BL1192">
        <v>7</v>
      </c>
      <c r="BM1192" s="16">
        <v>42976.895833333299</v>
      </c>
      <c r="BO1192" s="16"/>
      <c r="BP1192" t="s">
        <v>147</v>
      </c>
      <c r="BQ1192" t="s">
        <v>147</v>
      </c>
      <c r="BS1192">
        <v>4.7E-2</v>
      </c>
      <c r="BT1192" t="b">
        <v>0</v>
      </c>
      <c r="BV1192">
        <v>4.7E-2</v>
      </c>
      <c r="BW1192">
        <v>2.35E-2</v>
      </c>
      <c r="BX1192" t="s">
        <v>1103</v>
      </c>
      <c r="BY1192" t="s">
        <v>8219</v>
      </c>
      <c r="BZ1192" t="s">
        <v>8220</v>
      </c>
      <c r="CA1192" t="s">
        <v>8247</v>
      </c>
      <c r="CB1192" t="s">
        <v>8226</v>
      </c>
      <c r="CC1192" t="s">
        <v>8248</v>
      </c>
      <c r="CD1192" t="s">
        <v>8228</v>
      </c>
      <c r="CI1192">
        <v>48.108877999999997</v>
      </c>
      <c r="CJ1192">
        <v>-103.716773</v>
      </c>
      <c r="CN1192" t="s">
        <v>135</v>
      </c>
      <c r="CO1192" t="s">
        <v>153</v>
      </c>
      <c r="CV1192" t="s">
        <v>154</v>
      </c>
      <c r="CW1192" t="s">
        <v>8229</v>
      </c>
      <c r="CX1192" t="s">
        <v>3639</v>
      </c>
      <c r="DC1192" s="15"/>
      <c r="DH1192" t="s">
        <v>146</v>
      </c>
    </row>
    <row r="1193" spans="1:112" x14ac:dyDescent="0.25">
      <c r="A1193" t="s">
        <v>8219</v>
      </c>
      <c r="B1193" t="s">
        <v>8220</v>
      </c>
      <c r="C1193" t="s">
        <v>8579</v>
      </c>
      <c r="D1193" t="s">
        <v>124</v>
      </c>
      <c r="E1193" t="s">
        <v>125</v>
      </c>
      <c r="G1193" s="15">
        <v>42983</v>
      </c>
      <c r="H1193" t="s">
        <v>188</v>
      </c>
      <c r="I1193" t="s">
        <v>128</v>
      </c>
      <c r="J1193" s="15"/>
      <c r="T1193" t="s">
        <v>281</v>
      </c>
      <c r="V1193" t="s">
        <v>8270</v>
      </c>
      <c r="AA1193" t="s">
        <v>8224</v>
      </c>
      <c r="AB1193" t="s">
        <v>8219</v>
      </c>
      <c r="AC1193" t="s">
        <v>8224</v>
      </c>
      <c r="AD1193" t="s">
        <v>1407</v>
      </c>
      <c r="AE1193" t="s">
        <v>1544</v>
      </c>
      <c r="AF1193" t="s">
        <v>137</v>
      </c>
      <c r="AG1193" t="s">
        <v>6009</v>
      </c>
      <c r="AI1193" t="s">
        <v>139</v>
      </c>
      <c r="AK1193" t="s">
        <v>140</v>
      </c>
      <c r="AM1193" t="s">
        <v>141</v>
      </c>
      <c r="AZ1193" t="s">
        <v>2762</v>
      </c>
      <c r="BA1193" t="s">
        <v>1208</v>
      </c>
      <c r="BB1193" t="s">
        <v>2763</v>
      </c>
      <c r="BC1193" t="s">
        <v>2764</v>
      </c>
      <c r="BD1193" t="s">
        <v>5656</v>
      </c>
      <c r="BE1193" s="15">
        <v>42992</v>
      </c>
      <c r="BG1193" t="s">
        <v>6238</v>
      </c>
      <c r="BH1193">
        <v>4.7E-2</v>
      </c>
      <c r="BI1193" t="s">
        <v>139</v>
      </c>
      <c r="BJ1193" s="15"/>
      <c r="BK1193" t="s">
        <v>146</v>
      </c>
      <c r="BL1193">
        <v>7</v>
      </c>
      <c r="BM1193" s="16">
        <v>42983.75</v>
      </c>
      <c r="BO1193" s="16"/>
      <c r="BP1193" t="s">
        <v>147</v>
      </c>
      <c r="BQ1193" t="s">
        <v>147</v>
      </c>
      <c r="BS1193">
        <v>4.7E-2</v>
      </c>
      <c r="BT1193" t="b">
        <v>0</v>
      </c>
      <c r="BV1193">
        <v>4.7E-2</v>
      </c>
      <c r="BW1193">
        <v>2.35E-2</v>
      </c>
      <c r="BX1193" t="s">
        <v>1103</v>
      </c>
      <c r="BY1193" t="s">
        <v>8219</v>
      </c>
      <c r="BZ1193" t="s">
        <v>8220</v>
      </c>
      <c r="CA1193" t="s">
        <v>8271</v>
      </c>
      <c r="CB1193" t="s">
        <v>6448</v>
      </c>
      <c r="CD1193" t="s">
        <v>8228</v>
      </c>
      <c r="CI1193">
        <v>47.737222222200003</v>
      </c>
      <c r="CJ1193">
        <v>-102.10722222219999</v>
      </c>
      <c r="CN1193" t="s">
        <v>1971</v>
      </c>
      <c r="CO1193" t="s">
        <v>8075</v>
      </c>
      <c r="CV1193" t="s">
        <v>154</v>
      </c>
      <c r="CW1193" t="s">
        <v>8229</v>
      </c>
      <c r="CX1193" t="s">
        <v>6653</v>
      </c>
      <c r="DC1193" s="15"/>
      <c r="DH1193" t="s">
        <v>146</v>
      </c>
    </row>
    <row r="1194" spans="1:112" x14ac:dyDescent="0.25">
      <c r="A1194" t="s">
        <v>8219</v>
      </c>
      <c r="B1194" t="s">
        <v>8220</v>
      </c>
      <c r="C1194" t="s">
        <v>8580</v>
      </c>
      <c r="D1194" t="s">
        <v>124</v>
      </c>
      <c r="E1194" t="s">
        <v>125</v>
      </c>
      <c r="G1194" s="15">
        <v>42983</v>
      </c>
      <c r="H1194" t="s">
        <v>2005</v>
      </c>
      <c r="I1194" t="s">
        <v>128</v>
      </c>
      <c r="J1194" s="15"/>
      <c r="T1194" t="s">
        <v>281</v>
      </c>
      <c r="V1194" t="s">
        <v>8267</v>
      </c>
      <c r="AA1194" t="s">
        <v>8224</v>
      </c>
      <c r="AB1194" t="s">
        <v>8219</v>
      </c>
      <c r="AC1194" t="s">
        <v>8224</v>
      </c>
      <c r="AD1194" t="s">
        <v>1407</v>
      </c>
      <c r="AE1194" t="s">
        <v>1544</v>
      </c>
      <c r="AF1194" t="s">
        <v>137</v>
      </c>
      <c r="AG1194" t="s">
        <v>6009</v>
      </c>
      <c r="AI1194" t="s">
        <v>139</v>
      </c>
      <c r="AK1194" t="s">
        <v>140</v>
      </c>
      <c r="AM1194" t="s">
        <v>141</v>
      </c>
      <c r="AZ1194" t="s">
        <v>2762</v>
      </c>
      <c r="BA1194" t="s">
        <v>1208</v>
      </c>
      <c r="BB1194" t="s">
        <v>2763</v>
      </c>
      <c r="BC1194" t="s">
        <v>2764</v>
      </c>
      <c r="BD1194" t="s">
        <v>5656</v>
      </c>
      <c r="BE1194" s="15">
        <v>42992</v>
      </c>
      <c r="BG1194" t="s">
        <v>6238</v>
      </c>
      <c r="BH1194">
        <v>4.7E-2</v>
      </c>
      <c r="BI1194" t="s">
        <v>139</v>
      </c>
      <c r="BJ1194" s="15"/>
      <c r="BK1194" t="s">
        <v>146</v>
      </c>
      <c r="BL1194">
        <v>7</v>
      </c>
      <c r="BM1194" s="16">
        <v>42983.840277777803</v>
      </c>
      <c r="BO1194" s="16"/>
      <c r="BP1194" t="s">
        <v>147</v>
      </c>
      <c r="BQ1194" t="s">
        <v>147</v>
      </c>
      <c r="BS1194">
        <v>4.7E-2</v>
      </c>
      <c r="BT1194" t="b">
        <v>0</v>
      </c>
      <c r="BV1194">
        <v>4.7E-2</v>
      </c>
      <c r="BW1194">
        <v>2.35E-2</v>
      </c>
      <c r="BX1194" t="s">
        <v>1103</v>
      </c>
      <c r="BY1194" t="s">
        <v>8219</v>
      </c>
      <c r="BZ1194" t="s">
        <v>8220</v>
      </c>
      <c r="CA1194" t="s">
        <v>8268</v>
      </c>
      <c r="CB1194" t="s">
        <v>6448</v>
      </c>
      <c r="CD1194" t="s">
        <v>8228</v>
      </c>
      <c r="CI1194">
        <v>47.9486111111</v>
      </c>
      <c r="CJ1194">
        <v>-102.2152777778</v>
      </c>
      <c r="CN1194" t="s">
        <v>1971</v>
      </c>
      <c r="CO1194" t="s">
        <v>8075</v>
      </c>
      <c r="CV1194" t="s">
        <v>154</v>
      </c>
      <c r="CW1194" t="s">
        <v>8229</v>
      </c>
      <c r="CX1194" t="s">
        <v>3067</v>
      </c>
      <c r="DC1194" s="15"/>
      <c r="DH1194" t="s">
        <v>146</v>
      </c>
    </row>
    <row r="1195" spans="1:112" x14ac:dyDescent="0.25">
      <c r="A1195" t="s">
        <v>8219</v>
      </c>
      <c r="B1195" t="s">
        <v>8220</v>
      </c>
      <c r="C1195" t="s">
        <v>8581</v>
      </c>
      <c r="D1195" t="s">
        <v>124</v>
      </c>
      <c r="E1195" t="s">
        <v>125</v>
      </c>
      <c r="G1195" s="15">
        <v>42983</v>
      </c>
      <c r="H1195" t="s">
        <v>2041</v>
      </c>
      <c r="I1195" t="s">
        <v>128</v>
      </c>
      <c r="J1195" s="15"/>
      <c r="T1195" t="s">
        <v>281</v>
      </c>
      <c r="V1195" t="s">
        <v>8261</v>
      </c>
      <c r="AA1195" t="s">
        <v>8224</v>
      </c>
      <c r="AB1195" t="s">
        <v>8219</v>
      </c>
      <c r="AC1195" t="s">
        <v>8224</v>
      </c>
      <c r="AD1195" t="s">
        <v>1407</v>
      </c>
      <c r="AE1195" t="s">
        <v>1544</v>
      </c>
      <c r="AF1195" t="s">
        <v>137</v>
      </c>
      <c r="AG1195" t="s">
        <v>6009</v>
      </c>
      <c r="AI1195" t="s">
        <v>139</v>
      </c>
      <c r="AK1195" t="s">
        <v>140</v>
      </c>
      <c r="AM1195" t="s">
        <v>141</v>
      </c>
      <c r="AZ1195" t="s">
        <v>2762</v>
      </c>
      <c r="BA1195" t="s">
        <v>1208</v>
      </c>
      <c r="BB1195" t="s">
        <v>2763</v>
      </c>
      <c r="BC1195" t="s">
        <v>2764</v>
      </c>
      <c r="BD1195" t="s">
        <v>5656</v>
      </c>
      <c r="BE1195" s="15">
        <v>42992</v>
      </c>
      <c r="BG1195" t="s">
        <v>6238</v>
      </c>
      <c r="BH1195">
        <v>4.7E-2</v>
      </c>
      <c r="BI1195" t="s">
        <v>139</v>
      </c>
      <c r="BJ1195" s="15"/>
      <c r="BK1195" t="s">
        <v>146</v>
      </c>
      <c r="BL1195">
        <v>7</v>
      </c>
      <c r="BM1195" s="16">
        <v>42983.923611111102</v>
      </c>
      <c r="BO1195" s="16"/>
      <c r="BP1195" t="s">
        <v>147</v>
      </c>
      <c r="BQ1195" t="s">
        <v>147</v>
      </c>
      <c r="BS1195">
        <v>4.7E-2</v>
      </c>
      <c r="BT1195" t="b">
        <v>0</v>
      </c>
      <c r="BV1195">
        <v>4.7E-2</v>
      </c>
      <c r="BW1195">
        <v>2.35E-2</v>
      </c>
      <c r="BX1195" t="s">
        <v>1103</v>
      </c>
      <c r="BY1195" t="s">
        <v>8219</v>
      </c>
      <c r="BZ1195" t="s">
        <v>8220</v>
      </c>
      <c r="CA1195" t="s">
        <v>8262</v>
      </c>
      <c r="CB1195" t="s">
        <v>6448</v>
      </c>
      <c r="CD1195" t="s">
        <v>8228</v>
      </c>
      <c r="CI1195">
        <v>48.053055559999997</v>
      </c>
      <c r="CJ1195">
        <v>-102.13611111</v>
      </c>
      <c r="CN1195" t="s">
        <v>1971</v>
      </c>
      <c r="CO1195" t="s">
        <v>8075</v>
      </c>
      <c r="CV1195" t="s">
        <v>154</v>
      </c>
      <c r="CW1195" t="s">
        <v>8229</v>
      </c>
      <c r="CX1195" t="s">
        <v>3067</v>
      </c>
      <c r="DC1195" s="15"/>
      <c r="DH1195" t="s">
        <v>146</v>
      </c>
    </row>
    <row r="1196" spans="1:112" x14ac:dyDescent="0.25">
      <c r="A1196" t="s">
        <v>8219</v>
      </c>
      <c r="B1196" t="s">
        <v>8220</v>
      </c>
      <c r="C1196" t="s">
        <v>8582</v>
      </c>
      <c r="D1196" t="s">
        <v>124</v>
      </c>
      <c r="E1196" t="s">
        <v>125</v>
      </c>
      <c r="G1196" s="15">
        <v>42984</v>
      </c>
      <c r="H1196" t="s">
        <v>344</v>
      </c>
      <c r="I1196" t="s">
        <v>128</v>
      </c>
      <c r="J1196" s="15"/>
      <c r="T1196" t="s">
        <v>281</v>
      </c>
      <c r="V1196" t="s">
        <v>8277</v>
      </c>
      <c r="AA1196" t="s">
        <v>8224</v>
      </c>
      <c r="AB1196" t="s">
        <v>8219</v>
      </c>
      <c r="AC1196" t="s">
        <v>8224</v>
      </c>
      <c r="AD1196" t="s">
        <v>1407</v>
      </c>
      <c r="AE1196" t="s">
        <v>1544</v>
      </c>
      <c r="AF1196" t="s">
        <v>137</v>
      </c>
      <c r="AG1196" t="s">
        <v>6009</v>
      </c>
      <c r="AI1196" t="s">
        <v>139</v>
      </c>
      <c r="AK1196" t="s">
        <v>140</v>
      </c>
      <c r="AM1196" t="s">
        <v>141</v>
      </c>
      <c r="AZ1196" t="s">
        <v>2762</v>
      </c>
      <c r="BA1196" t="s">
        <v>1208</v>
      </c>
      <c r="BB1196" t="s">
        <v>2763</v>
      </c>
      <c r="BC1196" t="s">
        <v>2764</v>
      </c>
      <c r="BD1196" t="s">
        <v>5656</v>
      </c>
      <c r="BE1196" s="15">
        <v>42992</v>
      </c>
      <c r="BG1196" t="s">
        <v>6238</v>
      </c>
      <c r="BH1196">
        <v>4.7E-2</v>
      </c>
      <c r="BI1196" t="s">
        <v>139</v>
      </c>
      <c r="BJ1196" s="15"/>
      <c r="BK1196" t="s">
        <v>146</v>
      </c>
      <c r="BL1196">
        <v>7</v>
      </c>
      <c r="BM1196" s="16">
        <v>42984.694444444402</v>
      </c>
      <c r="BO1196" s="16"/>
      <c r="BP1196" t="s">
        <v>147</v>
      </c>
      <c r="BQ1196" t="s">
        <v>147</v>
      </c>
      <c r="BS1196">
        <v>4.7E-2</v>
      </c>
      <c r="BT1196" t="b">
        <v>0</v>
      </c>
      <c r="BV1196">
        <v>4.7E-2</v>
      </c>
      <c r="BW1196">
        <v>2.35E-2</v>
      </c>
      <c r="BX1196" t="s">
        <v>1103</v>
      </c>
      <c r="BY1196" t="s">
        <v>8219</v>
      </c>
      <c r="BZ1196" t="s">
        <v>8220</v>
      </c>
      <c r="CA1196" t="s">
        <v>8278</v>
      </c>
      <c r="CB1196" t="s">
        <v>6448</v>
      </c>
      <c r="CD1196" t="s">
        <v>8275</v>
      </c>
      <c r="CI1196">
        <v>47.6</v>
      </c>
      <c r="CJ1196">
        <v>-102.51055556</v>
      </c>
      <c r="CN1196" t="s">
        <v>1971</v>
      </c>
      <c r="CO1196" t="s">
        <v>8075</v>
      </c>
      <c r="CV1196" t="s">
        <v>154</v>
      </c>
      <c r="CW1196" t="s">
        <v>8229</v>
      </c>
      <c r="CX1196" t="s">
        <v>167</v>
      </c>
      <c r="DC1196" s="15"/>
      <c r="DH1196" t="s">
        <v>146</v>
      </c>
    </row>
    <row r="1197" spans="1:112" x14ac:dyDescent="0.25">
      <c r="A1197" t="s">
        <v>8219</v>
      </c>
      <c r="B1197" t="s">
        <v>8220</v>
      </c>
      <c r="C1197" t="s">
        <v>8583</v>
      </c>
      <c r="D1197" t="s">
        <v>124</v>
      </c>
      <c r="E1197" t="s">
        <v>125</v>
      </c>
      <c r="G1197" s="15">
        <v>42984</v>
      </c>
      <c r="H1197" t="s">
        <v>186</v>
      </c>
      <c r="I1197" t="s">
        <v>128</v>
      </c>
      <c r="J1197" s="15"/>
      <c r="T1197" t="s">
        <v>281</v>
      </c>
      <c r="V1197" t="s">
        <v>8273</v>
      </c>
      <c r="AA1197" t="s">
        <v>8224</v>
      </c>
      <c r="AB1197" t="s">
        <v>8219</v>
      </c>
      <c r="AC1197" t="s">
        <v>8224</v>
      </c>
      <c r="AD1197" t="s">
        <v>1407</v>
      </c>
      <c r="AE1197" t="s">
        <v>1544</v>
      </c>
      <c r="AF1197" t="s">
        <v>137</v>
      </c>
      <c r="AG1197" t="s">
        <v>6009</v>
      </c>
      <c r="AI1197" t="s">
        <v>139</v>
      </c>
      <c r="AK1197" t="s">
        <v>140</v>
      </c>
      <c r="AM1197" t="s">
        <v>141</v>
      </c>
      <c r="AZ1197" t="s">
        <v>2762</v>
      </c>
      <c r="BA1197" t="s">
        <v>1208</v>
      </c>
      <c r="BB1197" t="s">
        <v>2763</v>
      </c>
      <c r="BC1197" t="s">
        <v>2764</v>
      </c>
      <c r="BD1197" t="s">
        <v>5656</v>
      </c>
      <c r="BE1197" s="15">
        <v>42992</v>
      </c>
      <c r="BG1197" t="s">
        <v>6238</v>
      </c>
      <c r="BH1197">
        <v>4.7E-2</v>
      </c>
      <c r="BI1197" t="s">
        <v>139</v>
      </c>
      <c r="BJ1197" s="15"/>
      <c r="BK1197" t="s">
        <v>146</v>
      </c>
      <c r="BL1197">
        <v>7</v>
      </c>
      <c r="BM1197" s="16">
        <v>42984.743055555598</v>
      </c>
      <c r="BO1197" s="16"/>
      <c r="BP1197" t="s">
        <v>147</v>
      </c>
      <c r="BQ1197" t="s">
        <v>147</v>
      </c>
      <c r="BS1197">
        <v>4.7E-2</v>
      </c>
      <c r="BT1197" t="b">
        <v>0</v>
      </c>
      <c r="BV1197">
        <v>4.7E-2</v>
      </c>
      <c r="BW1197">
        <v>2.35E-2</v>
      </c>
      <c r="BX1197" t="s">
        <v>1103</v>
      </c>
      <c r="BY1197" t="s">
        <v>8219</v>
      </c>
      <c r="BZ1197" t="s">
        <v>8220</v>
      </c>
      <c r="CA1197" t="s">
        <v>8274</v>
      </c>
      <c r="CB1197" t="s">
        <v>6448</v>
      </c>
      <c r="CD1197" t="s">
        <v>8275</v>
      </c>
      <c r="CI1197">
        <v>47.640833333300002</v>
      </c>
      <c r="CJ1197">
        <v>-102.51111111110001</v>
      </c>
      <c r="CN1197" t="s">
        <v>1971</v>
      </c>
      <c r="CO1197" t="s">
        <v>8075</v>
      </c>
      <c r="CV1197" t="s">
        <v>154</v>
      </c>
      <c r="CW1197" t="s">
        <v>8229</v>
      </c>
      <c r="CX1197" t="s">
        <v>167</v>
      </c>
      <c r="DC1197" s="15"/>
      <c r="DH1197" t="s">
        <v>146</v>
      </c>
    </row>
    <row r="1198" spans="1:112" x14ac:dyDescent="0.25">
      <c r="A1198" t="s">
        <v>8219</v>
      </c>
      <c r="B1198" t="s">
        <v>8220</v>
      </c>
      <c r="C1198" t="s">
        <v>8584</v>
      </c>
      <c r="D1198" t="s">
        <v>124</v>
      </c>
      <c r="E1198" t="s">
        <v>125</v>
      </c>
      <c r="G1198" s="15">
        <v>42984</v>
      </c>
      <c r="H1198" t="s">
        <v>875</v>
      </c>
      <c r="I1198" t="s">
        <v>128</v>
      </c>
      <c r="J1198" s="15"/>
      <c r="T1198" t="s">
        <v>281</v>
      </c>
      <c r="V1198" t="s">
        <v>8264</v>
      </c>
      <c r="AA1198" t="s">
        <v>8224</v>
      </c>
      <c r="AB1198" t="s">
        <v>8219</v>
      </c>
      <c r="AC1198" t="s">
        <v>8224</v>
      </c>
      <c r="AD1198" t="s">
        <v>1407</v>
      </c>
      <c r="AE1198" t="s">
        <v>1544</v>
      </c>
      <c r="AF1198" t="s">
        <v>137</v>
      </c>
      <c r="AG1198" t="s">
        <v>6009</v>
      </c>
      <c r="AI1198" t="s">
        <v>139</v>
      </c>
      <c r="AK1198" t="s">
        <v>140</v>
      </c>
      <c r="AM1198" t="s">
        <v>141</v>
      </c>
      <c r="AZ1198" t="s">
        <v>2762</v>
      </c>
      <c r="BA1198" t="s">
        <v>1208</v>
      </c>
      <c r="BB1198" t="s">
        <v>2763</v>
      </c>
      <c r="BC1198" t="s">
        <v>2764</v>
      </c>
      <c r="BD1198" t="s">
        <v>5656</v>
      </c>
      <c r="BE1198" s="15">
        <v>42992</v>
      </c>
      <c r="BG1198" t="s">
        <v>6238</v>
      </c>
      <c r="BH1198">
        <v>4.7E-2</v>
      </c>
      <c r="BI1198" t="s">
        <v>139</v>
      </c>
      <c r="BJ1198" s="15"/>
      <c r="BK1198" t="s">
        <v>146</v>
      </c>
      <c r="BL1198">
        <v>7</v>
      </c>
      <c r="BM1198" s="16">
        <v>42984.8125</v>
      </c>
      <c r="BO1198" s="16"/>
      <c r="BP1198" t="s">
        <v>147</v>
      </c>
      <c r="BQ1198" t="s">
        <v>147</v>
      </c>
      <c r="BS1198">
        <v>4.7E-2</v>
      </c>
      <c r="BT1198" t="b">
        <v>0</v>
      </c>
      <c r="BV1198">
        <v>4.7E-2</v>
      </c>
      <c r="BW1198">
        <v>2.35E-2</v>
      </c>
      <c r="BX1198" t="s">
        <v>1103</v>
      </c>
      <c r="BY1198" t="s">
        <v>8219</v>
      </c>
      <c r="BZ1198" t="s">
        <v>8220</v>
      </c>
      <c r="CA1198" t="s">
        <v>8265</v>
      </c>
      <c r="CB1198" t="s">
        <v>6448</v>
      </c>
      <c r="CD1198" t="s">
        <v>8228</v>
      </c>
      <c r="CI1198">
        <v>47.787222219999997</v>
      </c>
      <c r="CJ1198">
        <v>-102.768056</v>
      </c>
      <c r="CN1198" t="s">
        <v>1971</v>
      </c>
      <c r="CO1198" t="s">
        <v>8075</v>
      </c>
      <c r="CV1198" t="s">
        <v>154</v>
      </c>
      <c r="CW1198" t="s">
        <v>8229</v>
      </c>
      <c r="CX1198" t="s">
        <v>3639</v>
      </c>
      <c r="DC1198" s="15"/>
      <c r="DH1198" t="s">
        <v>146</v>
      </c>
    </row>
    <row r="1199" spans="1:112" x14ac:dyDescent="0.25">
      <c r="A1199" t="s">
        <v>8219</v>
      </c>
      <c r="B1199" t="s">
        <v>8220</v>
      </c>
      <c r="C1199" t="s">
        <v>8585</v>
      </c>
      <c r="D1199" t="s">
        <v>124</v>
      </c>
      <c r="E1199" t="s">
        <v>125</v>
      </c>
      <c r="G1199" s="15">
        <v>43003</v>
      </c>
      <c r="H1199" t="s">
        <v>605</v>
      </c>
      <c r="I1199" t="s">
        <v>128</v>
      </c>
      <c r="J1199" s="15"/>
      <c r="T1199" t="s">
        <v>8222</v>
      </c>
      <c r="V1199" t="s">
        <v>8239</v>
      </c>
      <c r="AA1199" t="s">
        <v>8224</v>
      </c>
      <c r="AB1199" t="s">
        <v>8219</v>
      </c>
      <c r="AC1199" t="s">
        <v>8224</v>
      </c>
      <c r="AD1199" t="s">
        <v>1407</v>
      </c>
      <c r="AE1199" t="s">
        <v>1544</v>
      </c>
      <c r="AF1199" t="s">
        <v>137</v>
      </c>
      <c r="AG1199" t="s">
        <v>6009</v>
      </c>
      <c r="AI1199" t="s">
        <v>139</v>
      </c>
      <c r="AK1199" t="s">
        <v>140</v>
      </c>
      <c r="AM1199" t="s">
        <v>141</v>
      </c>
      <c r="AZ1199" t="s">
        <v>2762</v>
      </c>
      <c r="BA1199" t="s">
        <v>1208</v>
      </c>
      <c r="BB1199" t="s">
        <v>2763</v>
      </c>
      <c r="BC1199" t="s">
        <v>2764</v>
      </c>
      <c r="BD1199" t="s">
        <v>5656</v>
      </c>
      <c r="BE1199" s="15">
        <v>43010</v>
      </c>
      <c r="BG1199" t="s">
        <v>6238</v>
      </c>
      <c r="BH1199">
        <v>4.7E-2</v>
      </c>
      <c r="BI1199" t="s">
        <v>139</v>
      </c>
      <c r="BJ1199" s="15"/>
      <c r="BK1199" t="s">
        <v>146</v>
      </c>
      <c r="BL1199">
        <v>7</v>
      </c>
      <c r="BM1199" s="16">
        <v>43003.763888888898</v>
      </c>
      <c r="BO1199" s="16"/>
      <c r="BP1199" t="s">
        <v>147</v>
      </c>
      <c r="BQ1199" t="s">
        <v>147</v>
      </c>
      <c r="BS1199">
        <v>4.7E-2</v>
      </c>
      <c r="BT1199" t="b">
        <v>0</v>
      </c>
      <c r="BV1199">
        <v>4.7E-2</v>
      </c>
      <c r="BW1199">
        <v>2.35E-2</v>
      </c>
      <c r="BX1199" t="s">
        <v>1103</v>
      </c>
      <c r="BY1199" t="s">
        <v>8219</v>
      </c>
      <c r="BZ1199" t="s">
        <v>8220</v>
      </c>
      <c r="CA1199" t="s">
        <v>8240</v>
      </c>
      <c r="CB1199" t="s">
        <v>8226</v>
      </c>
      <c r="CC1199" t="s">
        <v>8233</v>
      </c>
      <c r="CD1199" t="s">
        <v>8228</v>
      </c>
      <c r="CI1199">
        <v>47.977638890000001</v>
      </c>
      <c r="CJ1199">
        <v>-102.56369444000001</v>
      </c>
      <c r="CN1199" t="s">
        <v>135</v>
      </c>
      <c r="CO1199" t="s">
        <v>153</v>
      </c>
      <c r="CV1199" t="s">
        <v>154</v>
      </c>
      <c r="CW1199" t="s">
        <v>8229</v>
      </c>
      <c r="CX1199" t="s">
        <v>3639</v>
      </c>
      <c r="DC1199" s="15"/>
      <c r="DH1199" t="s">
        <v>146</v>
      </c>
    </row>
    <row r="1200" spans="1:112" x14ac:dyDescent="0.25">
      <c r="A1200" t="s">
        <v>8219</v>
      </c>
      <c r="B1200" t="s">
        <v>8220</v>
      </c>
      <c r="C1200" t="s">
        <v>8586</v>
      </c>
      <c r="D1200" t="s">
        <v>124</v>
      </c>
      <c r="E1200" t="s">
        <v>125</v>
      </c>
      <c r="G1200" s="15">
        <v>43003</v>
      </c>
      <c r="H1200" t="s">
        <v>1555</v>
      </c>
      <c r="I1200" t="s">
        <v>128</v>
      </c>
      <c r="J1200" s="15"/>
      <c r="T1200" t="s">
        <v>8222</v>
      </c>
      <c r="V1200" t="s">
        <v>8235</v>
      </c>
      <c r="AA1200" t="s">
        <v>8224</v>
      </c>
      <c r="AB1200" t="s">
        <v>8219</v>
      </c>
      <c r="AC1200" t="s">
        <v>8224</v>
      </c>
      <c r="AD1200" t="s">
        <v>1407</v>
      </c>
      <c r="AE1200" t="s">
        <v>1544</v>
      </c>
      <c r="AF1200" t="s">
        <v>137</v>
      </c>
      <c r="AG1200" t="s">
        <v>6009</v>
      </c>
      <c r="AI1200" t="s">
        <v>139</v>
      </c>
      <c r="AK1200" t="s">
        <v>140</v>
      </c>
      <c r="AM1200" t="s">
        <v>141</v>
      </c>
      <c r="AZ1200" t="s">
        <v>2762</v>
      </c>
      <c r="BA1200" t="s">
        <v>1208</v>
      </c>
      <c r="BB1200" t="s">
        <v>2763</v>
      </c>
      <c r="BC1200" t="s">
        <v>2764</v>
      </c>
      <c r="BD1200" t="s">
        <v>5656</v>
      </c>
      <c r="BE1200" s="15">
        <v>43010</v>
      </c>
      <c r="BG1200" t="s">
        <v>6238</v>
      </c>
      <c r="BH1200">
        <v>4.7E-2</v>
      </c>
      <c r="BI1200" t="s">
        <v>139</v>
      </c>
      <c r="BJ1200" s="15"/>
      <c r="BK1200" t="s">
        <v>146</v>
      </c>
      <c r="BL1200">
        <v>7</v>
      </c>
      <c r="BM1200" s="16">
        <v>43004.006944444402</v>
      </c>
      <c r="BO1200" s="16"/>
      <c r="BP1200" t="s">
        <v>147</v>
      </c>
      <c r="BQ1200" t="s">
        <v>147</v>
      </c>
      <c r="BS1200">
        <v>4.7E-2</v>
      </c>
      <c r="BT1200" t="b">
        <v>0</v>
      </c>
      <c r="BV1200">
        <v>4.7E-2</v>
      </c>
      <c r="BW1200">
        <v>2.35E-2</v>
      </c>
      <c r="BX1200" t="s">
        <v>1103</v>
      </c>
      <c r="BY1200" t="s">
        <v>8219</v>
      </c>
      <c r="BZ1200" t="s">
        <v>8220</v>
      </c>
      <c r="CA1200" t="s">
        <v>8236</v>
      </c>
      <c r="CB1200" t="s">
        <v>8226</v>
      </c>
      <c r="CC1200" t="s">
        <v>8237</v>
      </c>
      <c r="CD1200" t="s">
        <v>8228</v>
      </c>
      <c r="CI1200">
        <v>47.507527779999997</v>
      </c>
      <c r="CJ1200">
        <v>-101.42019444</v>
      </c>
      <c r="CN1200" t="s">
        <v>135</v>
      </c>
      <c r="CO1200" t="s">
        <v>153</v>
      </c>
      <c r="CV1200" t="s">
        <v>154</v>
      </c>
      <c r="CW1200" t="s">
        <v>8229</v>
      </c>
      <c r="CX1200" t="s">
        <v>3121</v>
      </c>
      <c r="DC1200" s="15"/>
      <c r="DH1200" t="s">
        <v>146</v>
      </c>
    </row>
    <row r="1201" spans="1:112" x14ac:dyDescent="0.25">
      <c r="A1201" t="s">
        <v>8219</v>
      </c>
      <c r="B1201" t="s">
        <v>8220</v>
      </c>
      <c r="C1201" t="s">
        <v>8587</v>
      </c>
      <c r="D1201" t="s">
        <v>124</v>
      </c>
      <c r="E1201" t="s">
        <v>125</v>
      </c>
      <c r="G1201" s="15">
        <v>43003</v>
      </c>
      <c r="H1201" t="s">
        <v>3590</v>
      </c>
      <c r="I1201" t="s">
        <v>128</v>
      </c>
      <c r="J1201" s="15"/>
      <c r="T1201" t="s">
        <v>8222</v>
      </c>
      <c r="V1201" t="s">
        <v>8223</v>
      </c>
      <c r="AA1201" t="s">
        <v>8224</v>
      </c>
      <c r="AB1201" t="s">
        <v>8219</v>
      </c>
      <c r="AC1201" t="s">
        <v>8224</v>
      </c>
      <c r="AD1201" t="s">
        <v>1407</v>
      </c>
      <c r="AE1201" t="s">
        <v>1544</v>
      </c>
      <c r="AF1201" t="s">
        <v>137</v>
      </c>
      <c r="AG1201" t="s">
        <v>6009</v>
      </c>
      <c r="AI1201" t="s">
        <v>139</v>
      </c>
      <c r="AK1201" t="s">
        <v>140</v>
      </c>
      <c r="AM1201" t="s">
        <v>141</v>
      </c>
      <c r="AZ1201" t="s">
        <v>2762</v>
      </c>
      <c r="BA1201" t="s">
        <v>1208</v>
      </c>
      <c r="BB1201" t="s">
        <v>2763</v>
      </c>
      <c r="BC1201" t="s">
        <v>2764</v>
      </c>
      <c r="BD1201" t="s">
        <v>5656</v>
      </c>
      <c r="BE1201" s="15">
        <v>43010</v>
      </c>
      <c r="BG1201" t="s">
        <v>6238</v>
      </c>
      <c r="BH1201">
        <v>4.7E-2</v>
      </c>
      <c r="BI1201" t="s">
        <v>139</v>
      </c>
      <c r="BJ1201" s="15"/>
      <c r="BK1201" t="s">
        <v>146</v>
      </c>
      <c r="BL1201">
        <v>7</v>
      </c>
      <c r="BM1201" s="16">
        <v>43004.076388888898</v>
      </c>
      <c r="BO1201" s="16"/>
      <c r="BP1201" t="s">
        <v>147</v>
      </c>
      <c r="BQ1201" t="s">
        <v>147</v>
      </c>
      <c r="BS1201">
        <v>4.7E-2</v>
      </c>
      <c r="BT1201" t="b">
        <v>0</v>
      </c>
      <c r="BV1201">
        <v>4.7E-2</v>
      </c>
      <c r="BW1201">
        <v>2.35E-2</v>
      </c>
      <c r="BX1201" t="s">
        <v>1103</v>
      </c>
      <c r="BY1201" t="s">
        <v>8219</v>
      </c>
      <c r="BZ1201" t="s">
        <v>8220</v>
      </c>
      <c r="CA1201" t="s">
        <v>8225</v>
      </c>
      <c r="CB1201" t="s">
        <v>8226</v>
      </c>
      <c r="CC1201" t="s">
        <v>8227</v>
      </c>
      <c r="CD1201" t="s">
        <v>8228</v>
      </c>
      <c r="CI1201">
        <v>47.519777779999998</v>
      </c>
      <c r="CJ1201">
        <v>-101.76122221999999</v>
      </c>
      <c r="CN1201" t="s">
        <v>135</v>
      </c>
      <c r="CO1201" t="s">
        <v>153</v>
      </c>
      <c r="CV1201" t="s">
        <v>154</v>
      </c>
      <c r="CW1201" t="s">
        <v>8229</v>
      </c>
      <c r="CX1201" t="s">
        <v>3121</v>
      </c>
      <c r="DC1201" s="15"/>
      <c r="DH1201" t="s">
        <v>146</v>
      </c>
    </row>
    <row r="1202" spans="1:112" x14ac:dyDescent="0.25">
      <c r="A1202" t="s">
        <v>8219</v>
      </c>
      <c r="B1202" t="s">
        <v>8220</v>
      </c>
      <c r="C1202" t="s">
        <v>8588</v>
      </c>
      <c r="D1202" t="s">
        <v>124</v>
      </c>
      <c r="E1202" t="s">
        <v>125</v>
      </c>
      <c r="G1202" s="15">
        <v>43004</v>
      </c>
      <c r="H1202" t="s">
        <v>2478</v>
      </c>
      <c r="I1202" t="s">
        <v>128</v>
      </c>
      <c r="J1202" s="15"/>
      <c r="T1202" t="s">
        <v>8222</v>
      </c>
      <c r="V1202" t="s">
        <v>8231</v>
      </c>
      <c r="AA1202" t="s">
        <v>8224</v>
      </c>
      <c r="AB1202" t="s">
        <v>8219</v>
      </c>
      <c r="AC1202" t="s">
        <v>8224</v>
      </c>
      <c r="AD1202" t="s">
        <v>1407</v>
      </c>
      <c r="AE1202" t="s">
        <v>1544</v>
      </c>
      <c r="AF1202" t="s">
        <v>137</v>
      </c>
      <c r="AG1202" t="s">
        <v>6009</v>
      </c>
      <c r="AI1202" t="s">
        <v>139</v>
      </c>
      <c r="AK1202" t="s">
        <v>140</v>
      </c>
      <c r="AM1202" t="s">
        <v>141</v>
      </c>
      <c r="AZ1202" t="s">
        <v>2762</v>
      </c>
      <c r="BA1202" t="s">
        <v>1208</v>
      </c>
      <c r="BB1202" t="s">
        <v>2763</v>
      </c>
      <c r="BC1202" t="s">
        <v>2764</v>
      </c>
      <c r="BD1202" t="s">
        <v>5656</v>
      </c>
      <c r="BE1202" s="15">
        <v>43010</v>
      </c>
      <c r="BG1202" t="s">
        <v>6238</v>
      </c>
      <c r="BH1202">
        <v>4.7E-2</v>
      </c>
      <c r="BI1202" t="s">
        <v>139</v>
      </c>
      <c r="BJ1202" s="15"/>
      <c r="BK1202" t="s">
        <v>146</v>
      </c>
      <c r="BL1202">
        <v>7</v>
      </c>
      <c r="BM1202" s="16">
        <v>43004.881944444402</v>
      </c>
      <c r="BO1202" s="16"/>
      <c r="BP1202" t="s">
        <v>147</v>
      </c>
      <c r="BQ1202" t="s">
        <v>147</v>
      </c>
      <c r="BS1202">
        <v>4.7E-2</v>
      </c>
      <c r="BT1202" t="b">
        <v>0</v>
      </c>
      <c r="BV1202">
        <v>4.7E-2</v>
      </c>
      <c r="BW1202">
        <v>2.35E-2</v>
      </c>
      <c r="BX1202" t="s">
        <v>1103</v>
      </c>
      <c r="BY1202" t="s">
        <v>8219</v>
      </c>
      <c r="BZ1202" t="s">
        <v>8220</v>
      </c>
      <c r="CA1202" t="s">
        <v>8232</v>
      </c>
      <c r="CB1202" t="s">
        <v>8226</v>
      </c>
      <c r="CC1202" t="s">
        <v>8233</v>
      </c>
      <c r="CD1202" t="s">
        <v>8228</v>
      </c>
      <c r="CI1202">
        <v>47.715555559999999</v>
      </c>
      <c r="CJ1202">
        <v>-102.25813889</v>
      </c>
      <c r="CN1202" t="s">
        <v>135</v>
      </c>
      <c r="CO1202" t="s">
        <v>153</v>
      </c>
      <c r="CV1202" t="s">
        <v>154</v>
      </c>
      <c r="CW1202" t="s">
        <v>8229</v>
      </c>
      <c r="CX1202" t="s">
        <v>6653</v>
      </c>
      <c r="DC1202" s="15"/>
      <c r="DH1202" t="s">
        <v>146</v>
      </c>
    </row>
    <row r="1203" spans="1:112" x14ac:dyDescent="0.25">
      <c r="A1203" t="s">
        <v>8219</v>
      </c>
      <c r="B1203" t="s">
        <v>8220</v>
      </c>
      <c r="C1203" t="s">
        <v>8589</v>
      </c>
      <c r="D1203" t="s">
        <v>124</v>
      </c>
      <c r="E1203" t="s">
        <v>125</v>
      </c>
      <c r="G1203" s="15">
        <v>43004</v>
      </c>
      <c r="H1203" t="s">
        <v>1551</v>
      </c>
      <c r="I1203" t="s">
        <v>128</v>
      </c>
      <c r="J1203" s="15"/>
      <c r="T1203" t="s">
        <v>8222</v>
      </c>
      <c r="V1203" t="s">
        <v>8288</v>
      </c>
      <c r="AA1203" t="s">
        <v>8224</v>
      </c>
      <c r="AB1203" t="s">
        <v>8219</v>
      </c>
      <c r="AC1203" t="s">
        <v>8224</v>
      </c>
      <c r="AD1203" t="s">
        <v>1407</v>
      </c>
      <c r="AE1203" t="s">
        <v>1544</v>
      </c>
      <c r="AF1203" t="s">
        <v>137</v>
      </c>
      <c r="AG1203" t="s">
        <v>6009</v>
      </c>
      <c r="AI1203" t="s">
        <v>139</v>
      </c>
      <c r="AK1203" t="s">
        <v>140</v>
      </c>
      <c r="AM1203" t="s">
        <v>141</v>
      </c>
      <c r="AZ1203" t="s">
        <v>2762</v>
      </c>
      <c r="BA1203" t="s">
        <v>1208</v>
      </c>
      <c r="BB1203" t="s">
        <v>2763</v>
      </c>
      <c r="BC1203" t="s">
        <v>2764</v>
      </c>
      <c r="BD1203" t="s">
        <v>5656</v>
      </c>
      <c r="BE1203" s="15">
        <v>43010</v>
      </c>
      <c r="BG1203" t="s">
        <v>6238</v>
      </c>
      <c r="BH1203">
        <v>4.7E-2</v>
      </c>
      <c r="BI1203" t="s">
        <v>139</v>
      </c>
      <c r="BJ1203" s="15"/>
      <c r="BK1203" t="s">
        <v>146</v>
      </c>
      <c r="BL1203">
        <v>7</v>
      </c>
      <c r="BM1203" s="16">
        <v>43004.9375</v>
      </c>
      <c r="BO1203" s="16"/>
      <c r="BP1203" t="s">
        <v>147</v>
      </c>
      <c r="BQ1203" t="s">
        <v>147</v>
      </c>
      <c r="BS1203">
        <v>4.7E-2</v>
      </c>
      <c r="BT1203" t="b">
        <v>0</v>
      </c>
      <c r="BV1203">
        <v>4.7E-2</v>
      </c>
      <c r="BW1203">
        <v>2.35E-2</v>
      </c>
      <c r="BX1203" t="s">
        <v>1103</v>
      </c>
      <c r="BY1203" t="s">
        <v>8219</v>
      </c>
      <c r="BZ1203" t="s">
        <v>8220</v>
      </c>
      <c r="CA1203" t="s">
        <v>8289</v>
      </c>
      <c r="CB1203" t="s">
        <v>8226</v>
      </c>
      <c r="CC1203" t="s">
        <v>8290</v>
      </c>
      <c r="CD1203" t="s">
        <v>8228</v>
      </c>
      <c r="CI1203">
        <v>48.140972222199998</v>
      </c>
      <c r="CJ1203">
        <v>-103.13127777779999</v>
      </c>
      <c r="CN1203" t="s">
        <v>135</v>
      </c>
      <c r="CO1203" t="s">
        <v>153</v>
      </c>
      <c r="CV1203" t="s">
        <v>154</v>
      </c>
      <c r="CW1203" t="s">
        <v>8229</v>
      </c>
      <c r="CX1203" t="s">
        <v>3639</v>
      </c>
      <c r="DC1203" s="15"/>
      <c r="DH1203" t="s">
        <v>146</v>
      </c>
    </row>
    <row r="1204" spans="1:112" x14ac:dyDescent="0.25">
      <c r="A1204" t="s">
        <v>8219</v>
      </c>
      <c r="B1204" t="s">
        <v>8220</v>
      </c>
      <c r="C1204" t="s">
        <v>8590</v>
      </c>
      <c r="D1204" t="s">
        <v>124</v>
      </c>
      <c r="E1204" t="s">
        <v>125</v>
      </c>
      <c r="G1204" s="15">
        <v>43004</v>
      </c>
      <c r="H1204" t="s">
        <v>4597</v>
      </c>
      <c r="I1204" t="s">
        <v>128</v>
      </c>
      <c r="J1204" s="15"/>
      <c r="T1204" t="s">
        <v>8222</v>
      </c>
      <c r="V1204" t="s">
        <v>8246</v>
      </c>
      <c r="AA1204" t="s">
        <v>8224</v>
      </c>
      <c r="AB1204" t="s">
        <v>8219</v>
      </c>
      <c r="AC1204" t="s">
        <v>8224</v>
      </c>
      <c r="AD1204" t="s">
        <v>1407</v>
      </c>
      <c r="AE1204" t="s">
        <v>1544</v>
      </c>
      <c r="AF1204" t="s">
        <v>137</v>
      </c>
      <c r="AG1204" t="s">
        <v>6009</v>
      </c>
      <c r="AI1204" t="s">
        <v>139</v>
      </c>
      <c r="AK1204" t="s">
        <v>140</v>
      </c>
      <c r="AM1204" t="s">
        <v>141</v>
      </c>
      <c r="AZ1204" t="s">
        <v>2762</v>
      </c>
      <c r="BA1204" t="s">
        <v>1208</v>
      </c>
      <c r="BB1204" t="s">
        <v>2763</v>
      </c>
      <c r="BC1204" t="s">
        <v>2764</v>
      </c>
      <c r="BD1204" t="s">
        <v>5656</v>
      </c>
      <c r="BE1204" s="15">
        <v>43011</v>
      </c>
      <c r="BG1204" t="s">
        <v>6238</v>
      </c>
      <c r="BH1204">
        <v>4.7E-2</v>
      </c>
      <c r="BI1204" t="s">
        <v>139</v>
      </c>
      <c r="BJ1204" s="15"/>
      <c r="BK1204" t="s">
        <v>146</v>
      </c>
      <c r="BL1204">
        <v>7</v>
      </c>
      <c r="BM1204" s="16">
        <v>43005.020833333299</v>
      </c>
      <c r="BO1204" s="16"/>
      <c r="BP1204" t="s">
        <v>147</v>
      </c>
      <c r="BQ1204" t="s">
        <v>147</v>
      </c>
      <c r="BS1204">
        <v>4.7E-2</v>
      </c>
      <c r="BT1204" t="b">
        <v>0</v>
      </c>
      <c r="BV1204">
        <v>4.7E-2</v>
      </c>
      <c r="BW1204">
        <v>2.35E-2</v>
      </c>
      <c r="BX1204" t="s">
        <v>1103</v>
      </c>
      <c r="BY1204" t="s">
        <v>8219</v>
      </c>
      <c r="BZ1204" t="s">
        <v>8220</v>
      </c>
      <c r="CA1204" t="s">
        <v>8247</v>
      </c>
      <c r="CB1204" t="s">
        <v>8226</v>
      </c>
      <c r="CC1204" t="s">
        <v>8248</v>
      </c>
      <c r="CD1204" t="s">
        <v>8228</v>
      </c>
      <c r="CI1204">
        <v>48.108877999999997</v>
      </c>
      <c r="CJ1204">
        <v>-103.716773</v>
      </c>
      <c r="CN1204" t="s">
        <v>135</v>
      </c>
      <c r="CO1204" t="s">
        <v>153</v>
      </c>
      <c r="CV1204" t="s">
        <v>154</v>
      </c>
      <c r="CW1204" t="s">
        <v>8229</v>
      </c>
      <c r="CX1204" t="s">
        <v>3639</v>
      </c>
      <c r="DC1204" s="15"/>
      <c r="DH1204" t="s">
        <v>146</v>
      </c>
    </row>
    <row r="1205" spans="1:112" x14ac:dyDescent="0.25">
      <c r="A1205" t="s">
        <v>8219</v>
      </c>
      <c r="B1205" t="s">
        <v>8220</v>
      </c>
      <c r="C1205" t="s">
        <v>8591</v>
      </c>
      <c r="D1205" t="s">
        <v>124</v>
      </c>
      <c r="E1205" t="s">
        <v>125</v>
      </c>
      <c r="G1205" s="15">
        <v>43031</v>
      </c>
      <c r="H1205" t="s">
        <v>188</v>
      </c>
      <c r="I1205" t="s">
        <v>128</v>
      </c>
      <c r="J1205" s="15"/>
      <c r="T1205" t="s">
        <v>281</v>
      </c>
      <c r="V1205" t="s">
        <v>8277</v>
      </c>
      <c r="AA1205" t="s">
        <v>8224</v>
      </c>
      <c r="AB1205" t="s">
        <v>8219</v>
      </c>
      <c r="AC1205" t="s">
        <v>8224</v>
      </c>
      <c r="AD1205" t="s">
        <v>1407</v>
      </c>
      <c r="AE1205" t="s">
        <v>1544</v>
      </c>
      <c r="AF1205" t="s">
        <v>137</v>
      </c>
      <c r="AG1205" t="s">
        <v>6009</v>
      </c>
      <c r="AI1205" t="s">
        <v>139</v>
      </c>
      <c r="AK1205" t="s">
        <v>140</v>
      </c>
      <c r="AM1205" t="s">
        <v>141</v>
      </c>
      <c r="AZ1205" t="s">
        <v>2762</v>
      </c>
      <c r="BA1205" t="s">
        <v>1208</v>
      </c>
      <c r="BB1205" t="s">
        <v>2763</v>
      </c>
      <c r="BC1205" t="s">
        <v>2764</v>
      </c>
      <c r="BD1205" t="s">
        <v>5656</v>
      </c>
      <c r="BE1205" s="15">
        <v>43045</v>
      </c>
      <c r="BG1205" t="s">
        <v>6238</v>
      </c>
      <c r="BH1205">
        <v>4.7E-2</v>
      </c>
      <c r="BI1205" t="s">
        <v>139</v>
      </c>
      <c r="BJ1205" s="15"/>
      <c r="BK1205" t="s">
        <v>146</v>
      </c>
      <c r="BL1205">
        <v>7</v>
      </c>
      <c r="BM1205" s="16">
        <v>43031.75</v>
      </c>
      <c r="BO1205" s="16"/>
      <c r="BP1205" t="s">
        <v>147</v>
      </c>
      <c r="BQ1205" t="s">
        <v>147</v>
      </c>
      <c r="BS1205">
        <v>4.7E-2</v>
      </c>
      <c r="BT1205" t="b">
        <v>0</v>
      </c>
      <c r="BV1205">
        <v>4.7E-2</v>
      </c>
      <c r="BW1205">
        <v>2.35E-2</v>
      </c>
      <c r="BX1205" t="s">
        <v>1103</v>
      </c>
      <c r="BY1205" t="s">
        <v>8219</v>
      </c>
      <c r="BZ1205" t="s">
        <v>8220</v>
      </c>
      <c r="CA1205" t="s">
        <v>8278</v>
      </c>
      <c r="CB1205" t="s">
        <v>6448</v>
      </c>
      <c r="CD1205" t="s">
        <v>8275</v>
      </c>
      <c r="CI1205">
        <v>47.6</v>
      </c>
      <c r="CJ1205">
        <v>-102.51055556</v>
      </c>
      <c r="CN1205" t="s">
        <v>1971</v>
      </c>
      <c r="CO1205" t="s">
        <v>8075</v>
      </c>
      <c r="CV1205" t="s">
        <v>154</v>
      </c>
      <c r="CW1205" t="s">
        <v>8229</v>
      </c>
      <c r="CX1205" t="s">
        <v>167</v>
      </c>
      <c r="DC1205" s="15"/>
      <c r="DH1205" t="s">
        <v>146</v>
      </c>
    </row>
    <row r="1206" spans="1:112" x14ac:dyDescent="0.25">
      <c r="A1206" t="s">
        <v>8219</v>
      </c>
      <c r="B1206" t="s">
        <v>8220</v>
      </c>
      <c r="C1206" t="s">
        <v>8592</v>
      </c>
      <c r="D1206" t="s">
        <v>124</v>
      </c>
      <c r="E1206" t="s">
        <v>125</v>
      </c>
      <c r="G1206" s="15">
        <v>43031</v>
      </c>
      <c r="H1206" t="s">
        <v>1325</v>
      </c>
      <c r="I1206" t="s">
        <v>128</v>
      </c>
      <c r="J1206" s="15"/>
      <c r="T1206" t="s">
        <v>281</v>
      </c>
      <c r="V1206" t="s">
        <v>8270</v>
      </c>
      <c r="AA1206" t="s">
        <v>8224</v>
      </c>
      <c r="AB1206" t="s">
        <v>8219</v>
      </c>
      <c r="AC1206" t="s">
        <v>8224</v>
      </c>
      <c r="AD1206" t="s">
        <v>1407</v>
      </c>
      <c r="AE1206" t="s">
        <v>1544</v>
      </c>
      <c r="AF1206" t="s">
        <v>137</v>
      </c>
      <c r="AG1206" t="s">
        <v>6009</v>
      </c>
      <c r="AI1206" t="s">
        <v>139</v>
      </c>
      <c r="AK1206" t="s">
        <v>140</v>
      </c>
      <c r="AM1206" t="s">
        <v>141</v>
      </c>
      <c r="AZ1206" t="s">
        <v>2762</v>
      </c>
      <c r="BA1206" t="s">
        <v>1208</v>
      </c>
      <c r="BB1206" t="s">
        <v>2763</v>
      </c>
      <c r="BC1206" t="s">
        <v>2764</v>
      </c>
      <c r="BD1206" t="s">
        <v>5656</v>
      </c>
      <c r="BE1206" s="15">
        <v>43046</v>
      </c>
      <c r="BG1206" t="s">
        <v>6238</v>
      </c>
      <c r="BH1206">
        <v>4.7E-2</v>
      </c>
      <c r="BI1206" t="s">
        <v>139</v>
      </c>
      <c r="BJ1206" s="15"/>
      <c r="BK1206" t="s">
        <v>146</v>
      </c>
      <c r="BL1206">
        <v>7</v>
      </c>
      <c r="BM1206" s="16">
        <v>43031.770833333299</v>
      </c>
      <c r="BO1206" s="16"/>
      <c r="BP1206" t="s">
        <v>147</v>
      </c>
      <c r="BQ1206" t="s">
        <v>147</v>
      </c>
      <c r="BS1206">
        <v>4.7E-2</v>
      </c>
      <c r="BT1206" t="b">
        <v>0</v>
      </c>
      <c r="BV1206">
        <v>4.7E-2</v>
      </c>
      <c r="BW1206">
        <v>2.35E-2</v>
      </c>
      <c r="BX1206" t="s">
        <v>1103</v>
      </c>
      <c r="BY1206" t="s">
        <v>8219</v>
      </c>
      <c r="BZ1206" t="s">
        <v>8220</v>
      </c>
      <c r="CA1206" t="s">
        <v>8271</v>
      </c>
      <c r="CB1206" t="s">
        <v>6448</v>
      </c>
      <c r="CD1206" t="s">
        <v>8228</v>
      </c>
      <c r="CI1206">
        <v>47.737222222200003</v>
      </c>
      <c r="CJ1206">
        <v>-102.10722222219999</v>
      </c>
      <c r="CN1206" t="s">
        <v>1971</v>
      </c>
      <c r="CO1206" t="s">
        <v>8075</v>
      </c>
      <c r="CV1206" t="s">
        <v>154</v>
      </c>
      <c r="CW1206" t="s">
        <v>8229</v>
      </c>
      <c r="CX1206" t="s">
        <v>6653</v>
      </c>
      <c r="DC1206" s="15"/>
      <c r="DH1206" t="s">
        <v>146</v>
      </c>
    </row>
    <row r="1207" spans="1:112" x14ac:dyDescent="0.25">
      <c r="A1207" t="s">
        <v>8219</v>
      </c>
      <c r="B1207" t="s">
        <v>8220</v>
      </c>
      <c r="C1207" t="s">
        <v>8593</v>
      </c>
      <c r="D1207" t="s">
        <v>124</v>
      </c>
      <c r="E1207" t="s">
        <v>125</v>
      </c>
      <c r="G1207" s="15">
        <v>43031</v>
      </c>
      <c r="H1207" t="s">
        <v>875</v>
      </c>
      <c r="I1207" t="s">
        <v>128</v>
      </c>
      <c r="J1207" s="15"/>
      <c r="T1207" t="s">
        <v>281</v>
      </c>
      <c r="V1207" t="s">
        <v>8273</v>
      </c>
      <c r="AA1207" t="s">
        <v>8224</v>
      </c>
      <c r="AB1207" t="s">
        <v>8219</v>
      </c>
      <c r="AC1207" t="s">
        <v>8224</v>
      </c>
      <c r="AD1207" t="s">
        <v>1407</v>
      </c>
      <c r="AE1207" t="s">
        <v>1544</v>
      </c>
      <c r="AF1207" t="s">
        <v>137</v>
      </c>
      <c r="AG1207" t="s">
        <v>6009</v>
      </c>
      <c r="AI1207" t="s">
        <v>139</v>
      </c>
      <c r="AK1207" t="s">
        <v>140</v>
      </c>
      <c r="AM1207" t="s">
        <v>141</v>
      </c>
      <c r="AZ1207" t="s">
        <v>2762</v>
      </c>
      <c r="BA1207" t="s">
        <v>1208</v>
      </c>
      <c r="BB1207" t="s">
        <v>2763</v>
      </c>
      <c r="BC1207" t="s">
        <v>2764</v>
      </c>
      <c r="BD1207" t="s">
        <v>5656</v>
      </c>
      <c r="BE1207" s="15">
        <v>43045</v>
      </c>
      <c r="BG1207" t="s">
        <v>6238</v>
      </c>
      <c r="BH1207">
        <v>4.7E-2</v>
      </c>
      <c r="BI1207" t="s">
        <v>139</v>
      </c>
      <c r="BJ1207" s="15"/>
      <c r="BK1207" t="s">
        <v>146</v>
      </c>
      <c r="BL1207">
        <v>7</v>
      </c>
      <c r="BM1207" s="16">
        <v>43031.8125</v>
      </c>
      <c r="BO1207" s="16"/>
      <c r="BP1207" t="s">
        <v>147</v>
      </c>
      <c r="BQ1207" t="s">
        <v>147</v>
      </c>
      <c r="BS1207">
        <v>4.7E-2</v>
      </c>
      <c r="BT1207" t="b">
        <v>0</v>
      </c>
      <c r="BV1207">
        <v>4.7E-2</v>
      </c>
      <c r="BW1207">
        <v>2.35E-2</v>
      </c>
      <c r="BX1207" t="s">
        <v>1103</v>
      </c>
      <c r="BY1207" t="s">
        <v>8219</v>
      </c>
      <c r="BZ1207" t="s">
        <v>8220</v>
      </c>
      <c r="CA1207" t="s">
        <v>8274</v>
      </c>
      <c r="CB1207" t="s">
        <v>6448</v>
      </c>
      <c r="CD1207" t="s">
        <v>8275</v>
      </c>
      <c r="CI1207">
        <v>47.640833333300002</v>
      </c>
      <c r="CJ1207">
        <v>-102.51111111110001</v>
      </c>
      <c r="CN1207" t="s">
        <v>1971</v>
      </c>
      <c r="CO1207" t="s">
        <v>8075</v>
      </c>
      <c r="CV1207" t="s">
        <v>154</v>
      </c>
      <c r="CW1207" t="s">
        <v>8229</v>
      </c>
      <c r="CX1207" t="s">
        <v>167</v>
      </c>
      <c r="DC1207" s="15"/>
      <c r="DH1207" t="s">
        <v>146</v>
      </c>
    </row>
    <row r="1208" spans="1:112" x14ac:dyDescent="0.25">
      <c r="A1208" t="s">
        <v>8219</v>
      </c>
      <c r="B1208" t="s">
        <v>8220</v>
      </c>
      <c r="C1208" t="s">
        <v>8594</v>
      </c>
      <c r="D1208" t="s">
        <v>124</v>
      </c>
      <c r="E1208" t="s">
        <v>125</v>
      </c>
      <c r="G1208" s="15">
        <v>43031</v>
      </c>
      <c r="H1208" t="s">
        <v>1539</v>
      </c>
      <c r="I1208" t="s">
        <v>128</v>
      </c>
      <c r="J1208" s="15"/>
      <c r="T1208" t="s">
        <v>281</v>
      </c>
      <c r="V1208" t="s">
        <v>8264</v>
      </c>
      <c r="AA1208" t="s">
        <v>8224</v>
      </c>
      <c r="AB1208" t="s">
        <v>8219</v>
      </c>
      <c r="AC1208" t="s">
        <v>8224</v>
      </c>
      <c r="AD1208" t="s">
        <v>1407</v>
      </c>
      <c r="AE1208" t="s">
        <v>1544</v>
      </c>
      <c r="AF1208" t="s">
        <v>137</v>
      </c>
      <c r="AG1208" t="s">
        <v>6009</v>
      </c>
      <c r="AI1208" t="s">
        <v>139</v>
      </c>
      <c r="AK1208" t="s">
        <v>140</v>
      </c>
      <c r="AM1208" t="s">
        <v>141</v>
      </c>
      <c r="AZ1208" t="s">
        <v>2762</v>
      </c>
      <c r="BA1208" t="s">
        <v>1208</v>
      </c>
      <c r="BB1208" t="s">
        <v>2763</v>
      </c>
      <c r="BC1208" t="s">
        <v>2764</v>
      </c>
      <c r="BD1208" t="s">
        <v>5656</v>
      </c>
      <c r="BE1208" s="15">
        <v>43046</v>
      </c>
      <c r="BG1208" t="s">
        <v>6238</v>
      </c>
      <c r="BH1208">
        <v>4.7E-2</v>
      </c>
      <c r="BI1208" t="s">
        <v>139</v>
      </c>
      <c r="BJ1208" s="15"/>
      <c r="BK1208" t="s">
        <v>146</v>
      </c>
      <c r="BL1208">
        <v>7</v>
      </c>
      <c r="BM1208" s="16">
        <v>43031.875</v>
      </c>
      <c r="BO1208" s="16"/>
      <c r="BP1208" t="s">
        <v>147</v>
      </c>
      <c r="BQ1208" t="s">
        <v>147</v>
      </c>
      <c r="BS1208">
        <v>4.7E-2</v>
      </c>
      <c r="BT1208" t="b">
        <v>0</v>
      </c>
      <c r="BV1208">
        <v>4.7E-2</v>
      </c>
      <c r="BW1208">
        <v>2.35E-2</v>
      </c>
      <c r="BX1208" t="s">
        <v>1103</v>
      </c>
      <c r="BY1208" t="s">
        <v>8219</v>
      </c>
      <c r="BZ1208" t="s">
        <v>8220</v>
      </c>
      <c r="CA1208" t="s">
        <v>8265</v>
      </c>
      <c r="CB1208" t="s">
        <v>6448</v>
      </c>
      <c r="CD1208" t="s">
        <v>8228</v>
      </c>
      <c r="CI1208">
        <v>47.787222219999997</v>
      </c>
      <c r="CJ1208">
        <v>-102.768056</v>
      </c>
      <c r="CN1208" t="s">
        <v>1971</v>
      </c>
      <c r="CO1208" t="s">
        <v>8075</v>
      </c>
      <c r="CV1208" t="s">
        <v>154</v>
      </c>
      <c r="CW1208" t="s">
        <v>8229</v>
      </c>
      <c r="CX1208" t="s">
        <v>3639</v>
      </c>
      <c r="DC1208" s="15"/>
      <c r="DH1208" t="s">
        <v>146</v>
      </c>
    </row>
    <row r="1209" spans="1:112" x14ac:dyDescent="0.25">
      <c r="A1209" t="s">
        <v>8219</v>
      </c>
      <c r="B1209" t="s">
        <v>8220</v>
      </c>
      <c r="C1209" t="s">
        <v>8595</v>
      </c>
      <c r="D1209" t="s">
        <v>124</v>
      </c>
      <c r="E1209" t="s">
        <v>125</v>
      </c>
      <c r="G1209" s="15">
        <v>43031</v>
      </c>
      <c r="H1209" t="s">
        <v>1989</v>
      </c>
      <c r="I1209" t="s">
        <v>128</v>
      </c>
      <c r="J1209" s="15"/>
      <c r="T1209" t="s">
        <v>281</v>
      </c>
      <c r="V1209" t="s">
        <v>8267</v>
      </c>
      <c r="AA1209" t="s">
        <v>8224</v>
      </c>
      <c r="AB1209" t="s">
        <v>8219</v>
      </c>
      <c r="AC1209" t="s">
        <v>8224</v>
      </c>
      <c r="AD1209" t="s">
        <v>1407</v>
      </c>
      <c r="AE1209" t="s">
        <v>1544</v>
      </c>
      <c r="AF1209" t="s">
        <v>137</v>
      </c>
      <c r="AG1209" t="s">
        <v>6009</v>
      </c>
      <c r="AI1209" t="s">
        <v>139</v>
      </c>
      <c r="AK1209" t="s">
        <v>140</v>
      </c>
      <c r="AM1209" t="s">
        <v>141</v>
      </c>
      <c r="AZ1209" t="s">
        <v>2762</v>
      </c>
      <c r="BA1209" t="s">
        <v>1208</v>
      </c>
      <c r="BB1209" t="s">
        <v>2763</v>
      </c>
      <c r="BC1209" t="s">
        <v>2764</v>
      </c>
      <c r="BD1209" t="s">
        <v>5656</v>
      </c>
      <c r="BE1209" s="15">
        <v>43046</v>
      </c>
      <c r="BG1209" t="s">
        <v>6238</v>
      </c>
      <c r="BH1209">
        <v>4.7E-2</v>
      </c>
      <c r="BI1209" t="s">
        <v>139</v>
      </c>
      <c r="BJ1209" s="15"/>
      <c r="BK1209" t="s">
        <v>146</v>
      </c>
      <c r="BL1209">
        <v>7</v>
      </c>
      <c r="BM1209" s="16">
        <v>43031.965277777803</v>
      </c>
      <c r="BO1209" s="16"/>
      <c r="BP1209" t="s">
        <v>147</v>
      </c>
      <c r="BQ1209" t="s">
        <v>147</v>
      </c>
      <c r="BS1209">
        <v>4.7E-2</v>
      </c>
      <c r="BT1209" t="b">
        <v>0</v>
      </c>
      <c r="BV1209">
        <v>4.7E-2</v>
      </c>
      <c r="BW1209">
        <v>2.35E-2</v>
      </c>
      <c r="BX1209" t="s">
        <v>1103</v>
      </c>
      <c r="BY1209" t="s">
        <v>8219</v>
      </c>
      <c r="BZ1209" t="s">
        <v>8220</v>
      </c>
      <c r="CA1209" t="s">
        <v>8268</v>
      </c>
      <c r="CB1209" t="s">
        <v>6448</v>
      </c>
      <c r="CD1209" t="s">
        <v>8228</v>
      </c>
      <c r="CI1209">
        <v>47.9486111111</v>
      </c>
      <c r="CJ1209">
        <v>-102.2152777778</v>
      </c>
      <c r="CN1209" t="s">
        <v>1971</v>
      </c>
      <c r="CO1209" t="s">
        <v>8075</v>
      </c>
      <c r="CV1209" t="s">
        <v>154</v>
      </c>
      <c r="CW1209" t="s">
        <v>8229</v>
      </c>
      <c r="CX1209" t="s">
        <v>3067</v>
      </c>
      <c r="DC1209" s="15"/>
      <c r="DH1209" t="s">
        <v>146</v>
      </c>
    </row>
    <row r="1210" spans="1:112" x14ac:dyDescent="0.25">
      <c r="A1210" t="s">
        <v>8219</v>
      </c>
      <c r="B1210" t="s">
        <v>8220</v>
      </c>
      <c r="C1210" t="s">
        <v>8596</v>
      </c>
      <c r="D1210" t="s">
        <v>124</v>
      </c>
      <c r="E1210" t="s">
        <v>125</v>
      </c>
      <c r="G1210" s="15">
        <v>43032</v>
      </c>
      <c r="H1210" t="s">
        <v>1236</v>
      </c>
      <c r="I1210" t="s">
        <v>128</v>
      </c>
      <c r="J1210" s="15"/>
      <c r="T1210" t="s">
        <v>281</v>
      </c>
      <c r="V1210" t="s">
        <v>8261</v>
      </c>
      <c r="AA1210" t="s">
        <v>8224</v>
      </c>
      <c r="AB1210" t="s">
        <v>8219</v>
      </c>
      <c r="AC1210" t="s">
        <v>8224</v>
      </c>
      <c r="AD1210" t="s">
        <v>1407</v>
      </c>
      <c r="AE1210" t="s">
        <v>1544</v>
      </c>
      <c r="AF1210" t="s">
        <v>137</v>
      </c>
      <c r="AG1210" t="s">
        <v>6009</v>
      </c>
      <c r="AI1210" t="s">
        <v>139</v>
      </c>
      <c r="AK1210" t="s">
        <v>140</v>
      </c>
      <c r="AM1210" t="s">
        <v>141</v>
      </c>
      <c r="AZ1210" t="s">
        <v>2762</v>
      </c>
      <c r="BA1210" t="s">
        <v>1208</v>
      </c>
      <c r="BB1210" t="s">
        <v>2763</v>
      </c>
      <c r="BC1210" t="s">
        <v>2764</v>
      </c>
      <c r="BD1210" t="s">
        <v>5656</v>
      </c>
      <c r="BE1210" s="15">
        <v>43046</v>
      </c>
      <c r="BG1210" t="s">
        <v>6238</v>
      </c>
      <c r="BH1210">
        <v>4.7E-2</v>
      </c>
      <c r="BI1210" t="s">
        <v>139</v>
      </c>
      <c r="BJ1210" s="15"/>
      <c r="BK1210" t="s">
        <v>146</v>
      </c>
      <c r="BL1210">
        <v>7</v>
      </c>
      <c r="BM1210" s="16">
        <v>43032.666666666701</v>
      </c>
      <c r="BO1210" s="16"/>
      <c r="BP1210" t="s">
        <v>147</v>
      </c>
      <c r="BQ1210" t="s">
        <v>147</v>
      </c>
      <c r="BS1210">
        <v>4.7E-2</v>
      </c>
      <c r="BT1210" t="b">
        <v>0</v>
      </c>
      <c r="BV1210">
        <v>4.7E-2</v>
      </c>
      <c r="BW1210">
        <v>2.35E-2</v>
      </c>
      <c r="BX1210" t="s">
        <v>1103</v>
      </c>
      <c r="BY1210" t="s">
        <v>8219</v>
      </c>
      <c r="BZ1210" t="s">
        <v>8220</v>
      </c>
      <c r="CA1210" t="s">
        <v>8262</v>
      </c>
      <c r="CB1210" t="s">
        <v>6448</v>
      </c>
      <c r="CD1210" t="s">
        <v>8228</v>
      </c>
      <c r="CI1210">
        <v>48.053055559999997</v>
      </c>
      <c r="CJ1210">
        <v>-102.13611111</v>
      </c>
      <c r="CN1210" t="s">
        <v>1971</v>
      </c>
      <c r="CO1210" t="s">
        <v>8075</v>
      </c>
      <c r="CV1210" t="s">
        <v>154</v>
      </c>
      <c r="CW1210" t="s">
        <v>8229</v>
      </c>
      <c r="CX1210" t="s">
        <v>3067</v>
      </c>
      <c r="DC1210" s="15"/>
      <c r="DH1210" t="s">
        <v>146</v>
      </c>
    </row>
    <row r="1211" spans="1:112" x14ac:dyDescent="0.25">
      <c r="A1211" t="s">
        <v>8219</v>
      </c>
      <c r="B1211" t="s">
        <v>8220</v>
      </c>
      <c r="C1211" t="s">
        <v>8597</v>
      </c>
      <c r="D1211" t="s">
        <v>124</v>
      </c>
      <c r="E1211" t="s">
        <v>125</v>
      </c>
      <c r="G1211" s="15">
        <v>43032</v>
      </c>
      <c r="H1211" t="s">
        <v>4597</v>
      </c>
      <c r="I1211" t="s">
        <v>128</v>
      </c>
      <c r="J1211" s="15"/>
      <c r="T1211" t="s">
        <v>8222</v>
      </c>
      <c r="V1211" t="s">
        <v>8246</v>
      </c>
      <c r="AA1211" t="s">
        <v>8224</v>
      </c>
      <c r="AB1211" t="s">
        <v>8219</v>
      </c>
      <c r="AC1211" t="s">
        <v>8224</v>
      </c>
      <c r="AD1211" t="s">
        <v>1407</v>
      </c>
      <c r="AE1211" t="s">
        <v>1544</v>
      </c>
      <c r="AF1211" t="s">
        <v>137</v>
      </c>
      <c r="AG1211" t="s">
        <v>6009</v>
      </c>
      <c r="AI1211" t="s">
        <v>139</v>
      </c>
      <c r="AK1211" t="s">
        <v>140</v>
      </c>
      <c r="AM1211" t="s">
        <v>141</v>
      </c>
      <c r="AZ1211" t="s">
        <v>2762</v>
      </c>
      <c r="BA1211" t="s">
        <v>1208</v>
      </c>
      <c r="BB1211" t="s">
        <v>2763</v>
      </c>
      <c r="BC1211" t="s">
        <v>2764</v>
      </c>
      <c r="BD1211" t="s">
        <v>5656</v>
      </c>
      <c r="BE1211" s="15">
        <v>43046</v>
      </c>
      <c r="BG1211" t="s">
        <v>6238</v>
      </c>
      <c r="BH1211">
        <v>4.7E-2</v>
      </c>
      <c r="BI1211" t="s">
        <v>139</v>
      </c>
      <c r="BJ1211" s="15"/>
      <c r="BK1211" t="s">
        <v>146</v>
      </c>
      <c r="BL1211">
        <v>7</v>
      </c>
      <c r="BM1211" s="16">
        <v>43033.020833333299</v>
      </c>
      <c r="BO1211" s="16"/>
      <c r="BP1211" t="s">
        <v>147</v>
      </c>
      <c r="BQ1211" t="s">
        <v>147</v>
      </c>
      <c r="BS1211">
        <v>4.7E-2</v>
      </c>
      <c r="BT1211" t="b">
        <v>0</v>
      </c>
      <c r="BV1211">
        <v>4.7E-2</v>
      </c>
      <c r="BW1211">
        <v>2.35E-2</v>
      </c>
      <c r="BX1211" t="s">
        <v>1103</v>
      </c>
      <c r="BY1211" t="s">
        <v>8219</v>
      </c>
      <c r="BZ1211" t="s">
        <v>8220</v>
      </c>
      <c r="CA1211" t="s">
        <v>8247</v>
      </c>
      <c r="CB1211" t="s">
        <v>8226</v>
      </c>
      <c r="CC1211" t="s">
        <v>8248</v>
      </c>
      <c r="CD1211" t="s">
        <v>8228</v>
      </c>
      <c r="CI1211">
        <v>48.108877999999997</v>
      </c>
      <c r="CJ1211">
        <v>-103.716773</v>
      </c>
      <c r="CN1211" t="s">
        <v>135</v>
      </c>
      <c r="CO1211" t="s">
        <v>153</v>
      </c>
      <c r="CV1211" t="s">
        <v>154</v>
      </c>
      <c r="CW1211" t="s">
        <v>8229</v>
      </c>
      <c r="CX1211" t="s">
        <v>3639</v>
      </c>
      <c r="DC1211" s="15"/>
      <c r="DH1211" t="s">
        <v>146</v>
      </c>
    </row>
    <row r="1212" spans="1:112" x14ac:dyDescent="0.25">
      <c r="A1212" t="s">
        <v>8219</v>
      </c>
      <c r="B1212" t="s">
        <v>8220</v>
      </c>
      <c r="C1212" t="s">
        <v>8598</v>
      </c>
      <c r="D1212" t="s">
        <v>124</v>
      </c>
      <c r="E1212" t="s">
        <v>125</v>
      </c>
      <c r="G1212" s="15">
        <v>43032</v>
      </c>
      <c r="H1212" t="s">
        <v>8474</v>
      </c>
      <c r="I1212" t="s">
        <v>128</v>
      </c>
      <c r="J1212" s="15"/>
      <c r="T1212" t="s">
        <v>8222</v>
      </c>
      <c r="V1212" t="s">
        <v>8246</v>
      </c>
      <c r="AA1212" t="s">
        <v>8224</v>
      </c>
      <c r="AB1212" t="s">
        <v>8219</v>
      </c>
      <c r="AC1212" t="s">
        <v>8224</v>
      </c>
      <c r="AD1212" t="s">
        <v>1407</v>
      </c>
      <c r="AE1212" t="s">
        <v>1544</v>
      </c>
      <c r="AF1212" t="s">
        <v>137</v>
      </c>
      <c r="AG1212" t="s">
        <v>6009</v>
      </c>
      <c r="AI1212" t="s">
        <v>139</v>
      </c>
      <c r="AK1212" t="s">
        <v>140</v>
      </c>
      <c r="AM1212" t="s">
        <v>141</v>
      </c>
      <c r="AZ1212" t="s">
        <v>2762</v>
      </c>
      <c r="BA1212" t="s">
        <v>1208</v>
      </c>
      <c r="BB1212" t="s">
        <v>2763</v>
      </c>
      <c r="BC1212" t="s">
        <v>2764</v>
      </c>
      <c r="BD1212" t="s">
        <v>5656</v>
      </c>
      <c r="BE1212" s="15">
        <v>43046</v>
      </c>
      <c r="BG1212" t="s">
        <v>6238</v>
      </c>
      <c r="BH1212">
        <v>4.7E-2</v>
      </c>
      <c r="BI1212" t="s">
        <v>139</v>
      </c>
      <c r="BJ1212" s="15"/>
      <c r="BK1212" t="s">
        <v>146</v>
      </c>
      <c r="BL1212">
        <v>7</v>
      </c>
      <c r="BM1212" s="16">
        <v>43033.09375</v>
      </c>
      <c r="BO1212" s="16"/>
      <c r="BP1212" t="s">
        <v>147</v>
      </c>
      <c r="BQ1212" t="s">
        <v>147</v>
      </c>
      <c r="BS1212">
        <v>4.7E-2</v>
      </c>
      <c r="BT1212" t="b">
        <v>0</v>
      </c>
      <c r="BV1212">
        <v>4.7E-2</v>
      </c>
      <c r="BW1212">
        <v>2.35E-2</v>
      </c>
      <c r="BX1212" t="s">
        <v>1103</v>
      </c>
      <c r="BY1212" t="s">
        <v>8219</v>
      </c>
      <c r="BZ1212" t="s">
        <v>8220</v>
      </c>
      <c r="CA1212" t="s">
        <v>8247</v>
      </c>
      <c r="CB1212" t="s">
        <v>8226</v>
      </c>
      <c r="CC1212" t="s">
        <v>8248</v>
      </c>
      <c r="CD1212" t="s">
        <v>8228</v>
      </c>
      <c r="CI1212">
        <v>48.108877999999997</v>
      </c>
      <c r="CJ1212">
        <v>-103.716773</v>
      </c>
      <c r="CN1212" t="s">
        <v>135</v>
      </c>
      <c r="CO1212" t="s">
        <v>153</v>
      </c>
      <c r="CV1212" t="s">
        <v>154</v>
      </c>
      <c r="CW1212" t="s">
        <v>8229</v>
      </c>
      <c r="CX1212" t="s">
        <v>3639</v>
      </c>
      <c r="DC1212" s="15"/>
      <c r="DH1212" t="s">
        <v>146</v>
      </c>
    </row>
    <row r="1213" spans="1:112" x14ac:dyDescent="0.25">
      <c r="A1213" t="s">
        <v>8219</v>
      </c>
      <c r="B1213" t="s">
        <v>8220</v>
      </c>
      <c r="C1213" t="s">
        <v>8599</v>
      </c>
      <c r="D1213" t="s">
        <v>124</v>
      </c>
      <c r="E1213" t="s">
        <v>125</v>
      </c>
      <c r="G1213" s="15">
        <v>43033</v>
      </c>
      <c r="H1213" t="s">
        <v>1261</v>
      </c>
      <c r="I1213" t="s">
        <v>128</v>
      </c>
      <c r="J1213" s="15"/>
      <c r="T1213" t="s">
        <v>8222</v>
      </c>
      <c r="V1213" t="s">
        <v>8246</v>
      </c>
      <c r="AA1213" t="s">
        <v>8224</v>
      </c>
      <c r="AB1213" t="s">
        <v>8219</v>
      </c>
      <c r="AC1213" t="s">
        <v>8224</v>
      </c>
      <c r="AD1213" t="s">
        <v>1407</v>
      </c>
      <c r="AE1213" t="s">
        <v>1544</v>
      </c>
      <c r="AF1213" t="s">
        <v>137</v>
      </c>
      <c r="AG1213" t="s">
        <v>6009</v>
      </c>
      <c r="AI1213" t="s">
        <v>139</v>
      </c>
      <c r="AK1213" t="s">
        <v>140</v>
      </c>
      <c r="AM1213" t="s">
        <v>141</v>
      </c>
      <c r="AZ1213" t="s">
        <v>2762</v>
      </c>
      <c r="BA1213" t="s">
        <v>1208</v>
      </c>
      <c r="BB1213" t="s">
        <v>2763</v>
      </c>
      <c r="BC1213" t="s">
        <v>2764</v>
      </c>
      <c r="BD1213" t="s">
        <v>5656</v>
      </c>
      <c r="BE1213" s="15">
        <v>43046</v>
      </c>
      <c r="BG1213" t="s">
        <v>6238</v>
      </c>
      <c r="BH1213">
        <v>4.7E-2</v>
      </c>
      <c r="BI1213" t="s">
        <v>139</v>
      </c>
      <c r="BJ1213" s="15"/>
      <c r="BK1213" t="s">
        <v>146</v>
      </c>
      <c r="BL1213">
        <v>7</v>
      </c>
      <c r="BM1213" s="16">
        <v>43033.645833333299</v>
      </c>
      <c r="BO1213" s="16"/>
      <c r="BP1213" t="s">
        <v>147</v>
      </c>
      <c r="BQ1213" t="s">
        <v>147</v>
      </c>
      <c r="BS1213">
        <v>4.7E-2</v>
      </c>
      <c r="BT1213" t="b">
        <v>0</v>
      </c>
      <c r="BV1213">
        <v>4.7E-2</v>
      </c>
      <c r="BW1213">
        <v>2.35E-2</v>
      </c>
      <c r="BX1213" t="s">
        <v>1103</v>
      </c>
      <c r="BY1213" t="s">
        <v>8219</v>
      </c>
      <c r="BZ1213" t="s">
        <v>8220</v>
      </c>
      <c r="CA1213" t="s">
        <v>8247</v>
      </c>
      <c r="CB1213" t="s">
        <v>8226</v>
      </c>
      <c r="CC1213" t="s">
        <v>8248</v>
      </c>
      <c r="CD1213" t="s">
        <v>8228</v>
      </c>
      <c r="CI1213">
        <v>48.108877999999997</v>
      </c>
      <c r="CJ1213">
        <v>-103.716773</v>
      </c>
      <c r="CN1213" t="s">
        <v>135</v>
      </c>
      <c r="CO1213" t="s">
        <v>153</v>
      </c>
      <c r="CV1213" t="s">
        <v>154</v>
      </c>
      <c r="CW1213" t="s">
        <v>8229</v>
      </c>
      <c r="CX1213" t="s">
        <v>3639</v>
      </c>
      <c r="DC1213" s="15"/>
      <c r="DH1213" t="s">
        <v>146</v>
      </c>
    </row>
    <row r="1214" spans="1:112" x14ac:dyDescent="0.25">
      <c r="A1214" t="s">
        <v>8219</v>
      </c>
      <c r="B1214" t="s">
        <v>8220</v>
      </c>
      <c r="C1214" t="s">
        <v>8434</v>
      </c>
      <c r="D1214" t="s">
        <v>124</v>
      </c>
      <c r="E1214" t="s">
        <v>125</v>
      </c>
      <c r="G1214" s="15">
        <v>42128</v>
      </c>
      <c r="H1214" t="s">
        <v>2158</v>
      </c>
      <c r="I1214" t="s">
        <v>128</v>
      </c>
      <c r="J1214" s="15"/>
      <c r="T1214" t="s">
        <v>281</v>
      </c>
      <c r="V1214" t="s">
        <v>8277</v>
      </c>
      <c r="AA1214" t="s">
        <v>8224</v>
      </c>
      <c r="AB1214" t="s">
        <v>8219</v>
      </c>
      <c r="AC1214" t="s">
        <v>8224</v>
      </c>
      <c r="AD1214" t="s">
        <v>1407</v>
      </c>
      <c r="AE1214" t="s">
        <v>1544</v>
      </c>
      <c r="AF1214" t="s">
        <v>137</v>
      </c>
      <c r="AG1214" t="s">
        <v>6009</v>
      </c>
      <c r="AI1214" t="s">
        <v>139</v>
      </c>
      <c r="AK1214" t="s">
        <v>140</v>
      </c>
      <c r="AM1214" t="s">
        <v>141</v>
      </c>
      <c r="AZ1214" t="s">
        <v>2762</v>
      </c>
      <c r="BA1214" t="s">
        <v>1208</v>
      </c>
      <c r="BB1214" t="s">
        <v>2763</v>
      </c>
      <c r="BC1214" t="s">
        <v>2764</v>
      </c>
      <c r="BD1214" t="s">
        <v>5656</v>
      </c>
      <c r="BE1214" s="15">
        <v>42138</v>
      </c>
      <c r="BG1214" t="s">
        <v>6238</v>
      </c>
      <c r="BH1214">
        <v>3.5799999999999998E-2</v>
      </c>
      <c r="BI1214" t="s">
        <v>139</v>
      </c>
      <c r="BJ1214" s="15"/>
      <c r="BK1214" t="s">
        <v>146</v>
      </c>
      <c r="BL1214">
        <v>7</v>
      </c>
      <c r="BM1214" s="16">
        <v>42128.833333333299</v>
      </c>
      <c r="BO1214" s="16"/>
      <c r="BP1214" t="s">
        <v>147</v>
      </c>
      <c r="BQ1214" t="s">
        <v>147</v>
      </c>
      <c r="BS1214">
        <v>3.5799999999999998E-2</v>
      </c>
      <c r="BT1214" t="b">
        <v>0</v>
      </c>
      <c r="BV1214">
        <v>3.5799999999999998E-2</v>
      </c>
      <c r="BW1214">
        <v>1.7899999999999999E-2</v>
      </c>
      <c r="BX1214" t="s">
        <v>1103</v>
      </c>
      <c r="BY1214" t="s">
        <v>8219</v>
      </c>
      <c r="BZ1214" t="s">
        <v>8220</v>
      </c>
      <c r="CA1214" t="s">
        <v>8278</v>
      </c>
      <c r="CB1214" t="s">
        <v>6448</v>
      </c>
      <c r="CD1214" t="s">
        <v>8275</v>
      </c>
      <c r="CI1214">
        <v>47.6</v>
      </c>
      <c r="CJ1214">
        <v>-102.51055556</v>
      </c>
      <c r="CN1214" t="s">
        <v>1971</v>
      </c>
      <c r="CO1214" t="s">
        <v>8075</v>
      </c>
      <c r="CV1214" t="s">
        <v>154</v>
      </c>
      <c r="CW1214" t="s">
        <v>8229</v>
      </c>
      <c r="CX1214" t="s">
        <v>167</v>
      </c>
      <c r="DC1214" s="15"/>
      <c r="DH1214" t="s">
        <v>146</v>
      </c>
    </row>
    <row r="1215" spans="1:112" x14ac:dyDescent="0.25">
      <c r="A1215" t="s">
        <v>8219</v>
      </c>
      <c r="B1215" t="s">
        <v>8220</v>
      </c>
      <c r="C1215" t="s">
        <v>8435</v>
      </c>
      <c r="D1215" t="s">
        <v>124</v>
      </c>
      <c r="E1215" t="s">
        <v>125</v>
      </c>
      <c r="G1215" s="15">
        <v>42128</v>
      </c>
      <c r="H1215" t="s">
        <v>1551</v>
      </c>
      <c r="I1215" t="s">
        <v>128</v>
      </c>
      <c r="J1215" s="15"/>
      <c r="T1215" t="s">
        <v>281</v>
      </c>
      <c r="V1215" t="s">
        <v>8273</v>
      </c>
      <c r="AA1215" t="s">
        <v>8224</v>
      </c>
      <c r="AB1215" t="s">
        <v>8219</v>
      </c>
      <c r="AC1215" t="s">
        <v>8224</v>
      </c>
      <c r="AD1215" t="s">
        <v>1407</v>
      </c>
      <c r="AE1215" t="s">
        <v>1544</v>
      </c>
      <c r="AF1215" t="s">
        <v>137</v>
      </c>
      <c r="AG1215" t="s">
        <v>6009</v>
      </c>
      <c r="AI1215" t="s">
        <v>139</v>
      </c>
      <c r="AK1215" t="s">
        <v>140</v>
      </c>
      <c r="AM1215" t="s">
        <v>141</v>
      </c>
      <c r="AZ1215" t="s">
        <v>2762</v>
      </c>
      <c r="BA1215" t="s">
        <v>1208</v>
      </c>
      <c r="BB1215" t="s">
        <v>2763</v>
      </c>
      <c r="BC1215" t="s">
        <v>2764</v>
      </c>
      <c r="BD1215" t="s">
        <v>5656</v>
      </c>
      <c r="BE1215" s="15">
        <v>42138</v>
      </c>
      <c r="BG1215" t="s">
        <v>6238</v>
      </c>
      <c r="BH1215">
        <v>3.5799999999999998E-2</v>
      </c>
      <c r="BI1215" t="s">
        <v>139</v>
      </c>
      <c r="BJ1215" s="15"/>
      <c r="BK1215" t="s">
        <v>146</v>
      </c>
      <c r="BL1215">
        <v>7</v>
      </c>
      <c r="BM1215" s="16">
        <v>42128.9375</v>
      </c>
      <c r="BO1215" s="16"/>
      <c r="BP1215" t="s">
        <v>147</v>
      </c>
      <c r="BQ1215" t="s">
        <v>147</v>
      </c>
      <c r="BS1215">
        <v>3.5799999999999998E-2</v>
      </c>
      <c r="BT1215" t="b">
        <v>0</v>
      </c>
      <c r="BV1215">
        <v>3.5799999999999998E-2</v>
      </c>
      <c r="BW1215">
        <v>1.7899999999999999E-2</v>
      </c>
      <c r="BX1215" t="s">
        <v>1103</v>
      </c>
      <c r="BY1215" t="s">
        <v>8219</v>
      </c>
      <c r="BZ1215" t="s">
        <v>8220</v>
      </c>
      <c r="CA1215" t="s">
        <v>8274</v>
      </c>
      <c r="CB1215" t="s">
        <v>6448</v>
      </c>
      <c r="CD1215" t="s">
        <v>8275</v>
      </c>
      <c r="CI1215">
        <v>47.640833333300002</v>
      </c>
      <c r="CJ1215">
        <v>-102.51111111110001</v>
      </c>
      <c r="CN1215" t="s">
        <v>1971</v>
      </c>
      <c r="CO1215" t="s">
        <v>8075</v>
      </c>
      <c r="CV1215" t="s">
        <v>154</v>
      </c>
      <c r="CW1215" t="s">
        <v>8229</v>
      </c>
      <c r="CX1215" t="s">
        <v>167</v>
      </c>
      <c r="DC1215" s="15"/>
      <c r="DH1215" t="s">
        <v>146</v>
      </c>
    </row>
    <row r="1216" spans="1:112" x14ac:dyDescent="0.25">
      <c r="A1216" t="s">
        <v>8219</v>
      </c>
      <c r="B1216" t="s">
        <v>8220</v>
      </c>
      <c r="C1216" t="s">
        <v>8436</v>
      </c>
      <c r="D1216" t="s">
        <v>124</v>
      </c>
      <c r="E1216" t="s">
        <v>125</v>
      </c>
      <c r="G1216" s="15">
        <v>42129</v>
      </c>
      <c r="H1216" t="s">
        <v>1236</v>
      </c>
      <c r="I1216" t="s">
        <v>128</v>
      </c>
      <c r="J1216" s="15"/>
      <c r="T1216" t="s">
        <v>281</v>
      </c>
      <c r="V1216" t="s">
        <v>8264</v>
      </c>
      <c r="AA1216" t="s">
        <v>8224</v>
      </c>
      <c r="AB1216" t="s">
        <v>8219</v>
      </c>
      <c r="AC1216" t="s">
        <v>8224</v>
      </c>
      <c r="AD1216" t="s">
        <v>1407</v>
      </c>
      <c r="AE1216" t="s">
        <v>1544</v>
      </c>
      <c r="AF1216" t="s">
        <v>137</v>
      </c>
      <c r="AG1216" t="s">
        <v>6009</v>
      </c>
      <c r="AI1216" t="s">
        <v>139</v>
      </c>
      <c r="AK1216" t="s">
        <v>140</v>
      </c>
      <c r="AM1216" t="s">
        <v>141</v>
      </c>
      <c r="AZ1216" t="s">
        <v>2762</v>
      </c>
      <c r="BA1216" t="s">
        <v>1208</v>
      </c>
      <c r="BB1216" t="s">
        <v>2763</v>
      </c>
      <c r="BC1216" t="s">
        <v>2764</v>
      </c>
      <c r="BD1216" t="s">
        <v>5656</v>
      </c>
      <c r="BE1216" s="15">
        <v>42138</v>
      </c>
      <c r="BG1216" t="s">
        <v>6238</v>
      </c>
      <c r="BH1216">
        <v>3.5799999999999998E-2</v>
      </c>
      <c r="BI1216" t="s">
        <v>139</v>
      </c>
      <c r="BJ1216" s="15"/>
      <c r="BK1216" t="s">
        <v>146</v>
      </c>
      <c r="BL1216">
        <v>7</v>
      </c>
      <c r="BM1216" s="16">
        <v>42129.666666666701</v>
      </c>
      <c r="BO1216" s="16"/>
      <c r="BP1216" t="s">
        <v>147</v>
      </c>
      <c r="BQ1216" t="s">
        <v>147</v>
      </c>
      <c r="BS1216">
        <v>3.5799999999999998E-2</v>
      </c>
      <c r="BT1216" t="b">
        <v>0</v>
      </c>
      <c r="BV1216">
        <v>3.5799999999999998E-2</v>
      </c>
      <c r="BW1216">
        <v>1.7899999999999999E-2</v>
      </c>
      <c r="BX1216" t="s">
        <v>1103</v>
      </c>
      <c r="BY1216" t="s">
        <v>8219</v>
      </c>
      <c r="BZ1216" t="s">
        <v>8220</v>
      </c>
      <c r="CA1216" t="s">
        <v>8265</v>
      </c>
      <c r="CB1216" t="s">
        <v>6448</v>
      </c>
      <c r="CD1216" t="s">
        <v>8228</v>
      </c>
      <c r="CI1216">
        <v>47.787222219999997</v>
      </c>
      <c r="CJ1216">
        <v>-102.768056</v>
      </c>
      <c r="CN1216" t="s">
        <v>1971</v>
      </c>
      <c r="CO1216" t="s">
        <v>8075</v>
      </c>
      <c r="CV1216" t="s">
        <v>154</v>
      </c>
      <c r="CW1216" t="s">
        <v>8229</v>
      </c>
      <c r="CX1216" t="s">
        <v>3639</v>
      </c>
      <c r="DC1216" s="15"/>
      <c r="DH1216" t="s">
        <v>146</v>
      </c>
    </row>
    <row r="1217" spans="1:112" x14ac:dyDescent="0.25">
      <c r="A1217" t="s">
        <v>8219</v>
      </c>
      <c r="B1217" t="s">
        <v>8220</v>
      </c>
      <c r="C1217" t="s">
        <v>8437</v>
      </c>
      <c r="D1217" t="s">
        <v>124</v>
      </c>
      <c r="E1217" t="s">
        <v>125</v>
      </c>
      <c r="G1217" s="15">
        <v>42129</v>
      </c>
      <c r="H1217" t="s">
        <v>342</v>
      </c>
      <c r="I1217" t="s">
        <v>128</v>
      </c>
      <c r="J1217" s="15"/>
      <c r="T1217" t="s">
        <v>281</v>
      </c>
      <c r="V1217" t="s">
        <v>8264</v>
      </c>
      <c r="AA1217" t="s">
        <v>8224</v>
      </c>
      <c r="AB1217" t="s">
        <v>8219</v>
      </c>
      <c r="AC1217" t="s">
        <v>8224</v>
      </c>
      <c r="AD1217" t="s">
        <v>1407</v>
      </c>
      <c r="AE1217" t="s">
        <v>1544</v>
      </c>
      <c r="AF1217" t="s">
        <v>137</v>
      </c>
      <c r="AG1217" t="s">
        <v>6009</v>
      </c>
      <c r="AI1217" t="s">
        <v>139</v>
      </c>
      <c r="AK1217" t="s">
        <v>140</v>
      </c>
      <c r="AM1217" t="s">
        <v>141</v>
      </c>
      <c r="AZ1217" t="s">
        <v>2762</v>
      </c>
      <c r="BA1217" t="s">
        <v>1208</v>
      </c>
      <c r="BB1217" t="s">
        <v>2763</v>
      </c>
      <c r="BC1217" t="s">
        <v>2764</v>
      </c>
      <c r="BD1217" t="s">
        <v>5656</v>
      </c>
      <c r="BE1217" s="15">
        <v>42139</v>
      </c>
      <c r="BG1217" t="s">
        <v>6238</v>
      </c>
      <c r="BH1217">
        <v>3.5799999999999998E-2</v>
      </c>
      <c r="BI1217" t="s">
        <v>139</v>
      </c>
      <c r="BJ1217" s="15"/>
      <c r="BK1217" t="s">
        <v>146</v>
      </c>
      <c r="BL1217">
        <v>7</v>
      </c>
      <c r="BM1217" s="16">
        <v>42129.670138888898</v>
      </c>
      <c r="BO1217" s="16"/>
      <c r="BP1217" t="s">
        <v>147</v>
      </c>
      <c r="BQ1217" t="s">
        <v>147</v>
      </c>
      <c r="BS1217">
        <v>3.5799999999999998E-2</v>
      </c>
      <c r="BT1217" t="b">
        <v>0</v>
      </c>
      <c r="BV1217">
        <v>3.5799999999999998E-2</v>
      </c>
      <c r="BW1217">
        <v>1.7899999999999999E-2</v>
      </c>
      <c r="BX1217" t="s">
        <v>1103</v>
      </c>
      <c r="BY1217" t="s">
        <v>8219</v>
      </c>
      <c r="BZ1217" t="s">
        <v>8220</v>
      </c>
      <c r="CA1217" t="s">
        <v>8265</v>
      </c>
      <c r="CB1217" t="s">
        <v>6448</v>
      </c>
      <c r="CD1217" t="s">
        <v>8228</v>
      </c>
      <c r="CI1217">
        <v>47.787222219999997</v>
      </c>
      <c r="CJ1217">
        <v>-102.768056</v>
      </c>
      <c r="CN1217" t="s">
        <v>1971</v>
      </c>
      <c r="CO1217" t="s">
        <v>8075</v>
      </c>
      <c r="CV1217" t="s">
        <v>154</v>
      </c>
      <c r="CW1217" t="s">
        <v>8229</v>
      </c>
      <c r="CX1217" t="s">
        <v>3639</v>
      </c>
      <c r="DC1217" s="15"/>
      <c r="DH1217" t="s">
        <v>146</v>
      </c>
    </row>
    <row r="1218" spans="1:112" x14ac:dyDescent="0.25">
      <c r="A1218" t="s">
        <v>8219</v>
      </c>
      <c r="B1218" t="s">
        <v>8220</v>
      </c>
      <c r="C1218" t="s">
        <v>8438</v>
      </c>
      <c r="D1218" t="s">
        <v>124</v>
      </c>
      <c r="E1218" t="s">
        <v>125</v>
      </c>
      <c r="G1218" s="15">
        <v>42129</v>
      </c>
      <c r="H1218" t="s">
        <v>573</v>
      </c>
      <c r="I1218" t="s">
        <v>128</v>
      </c>
      <c r="J1218" s="15"/>
      <c r="T1218" t="s">
        <v>281</v>
      </c>
      <c r="V1218" t="s">
        <v>8261</v>
      </c>
      <c r="AA1218" t="s">
        <v>8224</v>
      </c>
      <c r="AB1218" t="s">
        <v>8219</v>
      </c>
      <c r="AC1218" t="s">
        <v>8224</v>
      </c>
      <c r="AD1218" t="s">
        <v>1407</v>
      </c>
      <c r="AE1218" t="s">
        <v>1544</v>
      </c>
      <c r="AF1218" t="s">
        <v>137</v>
      </c>
      <c r="AG1218" t="s">
        <v>6009</v>
      </c>
      <c r="AI1218" t="s">
        <v>139</v>
      </c>
      <c r="AK1218" t="s">
        <v>140</v>
      </c>
      <c r="AM1218" t="s">
        <v>141</v>
      </c>
      <c r="AZ1218" t="s">
        <v>2762</v>
      </c>
      <c r="BA1218" t="s">
        <v>1208</v>
      </c>
      <c r="BB1218" t="s">
        <v>2763</v>
      </c>
      <c r="BC1218" t="s">
        <v>2764</v>
      </c>
      <c r="BD1218" t="s">
        <v>5656</v>
      </c>
      <c r="BE1218" s="15">
        <v>42139</v>
      </c>
      <c r="BG1218" t="s">
        <v>6238</v>
      </c>
      <c r="BH1218">
        <v>3.5799999999999998E-2</v>
      </c>
      <c r="BI1218" t="s">
        <v>139</v>
      </c>
      <c r="BJ1218" s="15"/>
      <c r="BK1218" t="s">
        <v>146</v>
      </c>
      <c r="BL1218">
        <v>7</v>
      </c>
      <c r="BM1218" s="16">
        <v>42129.826388888898</v>
      </c>
      <c r="BO1218" s="16"/>
      <c r="BP1218" t="s">
        <v>147</v>
      </c>
      <c r="BQ1218" t="s">
        <v>147</v>
      </c>
      <c r="BS1218">
        <v>3.5799999999999998E-2</v>
      </c>
      <c r="BT1218" t="b">
        <v>0</v>
      </c>
      <c r="BV1218">
        <v>3.5799999999999998E-2</v>
      </c>
      <c r="BW1218">
        <v>1.7899999999999999E-2</v>
      </c>
      <c r="BX1218" t="s">
        <v>1103</v>
      </c>
      <c r="BY1218" t="s">
        <v>8219</v>
      </c>
      <c r="BZ1218" t="s">
        <v>8220</v>
      </c>
      <c r="CA1218" t="s">
        <v>8262</v>
      </c>
      <c r="CB1218" t="s">
        <v>6448</v>
      </c>
      <c r="CD1218" t="s">
        <v>8228</v>
      </c>
      <c r="CI1218">
        <v>48.053055559999997</v>
      </c>
      <c r="CJ1218">
        <v>-102.13611111</v>
      </c>
      <c r="CN1218" t="s">
        <v>1971</v>
      </c>
      <c r="CO1218" t="s">
        <v>8075</v>
      </c>
      <c r="CV1218" t="s">
        <v>154</v>
      </c>
      <c r="CW1218" t="s">
        <v>8229</v>
      </c>
      <c r="CX1218" t="s">
        <v>3067</v>
      </c>
      <c r="DC1218" s="15"/>
      <c r="DH1218" t="s">
        <v>146</v>
      </c>
    </row>
    <row r="1219" spans="1:112" x14ac:dyDescent="0.25">
      <c r="A1219" t="s">
        <v>8219</v>
      </c>
      <c r="B1219" t="s">
        <v>8220</v>
      </c>
      <c r="C1219" t="s">
        <v>8439</v>
      </c>
      <c r="D1219" t="s">
        <v>124</v>
      </c>
      <c r="E1219" t="s">
        <v>125</v>
      </c>
      <c r="G1219" s="15">
        <v>42129</v>
      </c>
      <c r="H1219" t="s">
        <v>1403</v>
      </c>
      <c r="I1219" t="s">
        <v>128</v>
      </c>
      <c r="J1219" s="15"/>
      <c r="T1219" t="s">
        <v>281</v>
      </c>
      <c r="V1219" t="s">
        <v>8267</v>
      </c>
      <c r="AA1219" t="s">
        <v>8224</v>
      </c>
      <c r="AB1219" t="s">
        <v>8219</v>
      </c>
      <c r="AC1219" t="s">
        <v>8224</v>
      </c>
      <c r="AD1219" t="s">
        <v>1407</v>
      </c>
      <c r="AE1219" t="s">
        <v>1544</v>
      </c>
      <c r="AF1219" t="s">
        <v>137</v>
      </c>
      <c r="AG1219" t="s">
        <v>6009</v>
      </c>
      <c r="AI1219" t="s">
        <v>139</v>
      </c>
      <c r="AK1219" t="s">
        <v>140</v>
      </c>
      <c r="AM1219" t="s">
        <v>141</v>
      </c>
      <c r="AZ1219" t="s">
        <v>2762</v>
      </c>
      <c r="BA1219" t="s">
        <v>1208</v>
      </c>
      <c r="BB1219" t="s">
        <v>2763</v>
      </c>
      <c r="BC1219" t="s">
        <v>2764</v>
      </c>
      <c r="BD1219" t="s">
        <v>5656</v>
      </c>
      <c r="BE1219" s="15">
        <v>42139</v>
      </c>
      <c r="BG1219" t="s">
        <v>6238</v>
      </c>
      <c r="BH1219">
        <v>3.5799999999999998E-2</v>
      </c>
      <c r="BI1219" t="s">
        <v>139</v>
      </c>
      <c r="BJ1219" s="15"/>
      <c r="BK1219" t="s">
        <v>146</v>
      </c>
      <c r="BL1219">
        <v>7</v>
      </c>
      <c r="BM1219" s="16">
        <v>42129.916666666701</v>
      </c>
      <c r="BO1219" s="16"/>
      <c r="BP1219" t="s">
        <v>147</v>
      </c>
      <c r="BQ1219" t="s">
        <v>147</v>
      </c>
      <c r="BS1219">
        <v>3.5799999999999998E-2</v>
      </c>
      <c r="BT1219" t="b">
        <v>0</v>
      </c>
      <c r="BV1219">
        <v>3.5799999999999998E-2</v>
      </c>
      <c r="BW1219">
        <v>1.7899999999999999E-2</v>
      </c>
      <c r="BX1219" t="s">
        <v>1103</v>
      </c>
      <c r="BY1219" t="s">
        <v>8219</v>
      </c>
      <c r="BZ1219" t="s">
        <v>8220</v>
      </c>
      <c r="CA1219" t="s">
        <v>8268</v>
      </c>
      <c r="CB1219" t="s">
        <v>6448</v>
      </c>
      <c r="CD1219" t="s">
        <v>8228</v>
      </c>
      <c r="CI1219">
        <v>47.9486111111</v>
      </c>
      <c r="CJ1219">
        <v>-102.2152777778</v>
      </c>
      <c r="CN1219" t="s">
        <v>1971</v>
      </c>
      <c r="CO1219" t="s">
        <v>8075</v>
      </c>
      <c r="CV1219" t="s">
        <v>154</v>
      </c>
      <c r="CW1219" t="s">
        <v>8229</v>
      </c>
      <c r="CX1219" t="s">
        <v>3067</v>
      </c>
      <c r="DC1219" s="15"/>
      <c r="DH1219" t="s">
        <v>146</v>
      </c>
    </row>
    <row r="1220" spans="1:112" x14ac:dyDescent="0.25">
      <c r="A1220" t="s">
        <v>8219</v>
      </c>
      <c r="B1220" t="s">
        <v>8220</v>
      </c>
      <c r="C1220" t="s">
        <v>8440</v>
      </c>
      <c r="D1220" t="s">
        <v>124</v>
      </c>
      <c r="E1220" t="s">
        <v>125</v>
      </c>
      <c r="G1220" s="15">
        <v>42130</v>
      </c>
      <c r="H1220" t="s">
        <v>1466</v>
      </c>
      <c r="I1220" t="s">
        <v>128</v>
      </c>
      <c r="J1220" s="15"/>
      <c r="T1220" t="s">
        <v>281</v>
      </c>
      <c r="V1220" t="s">
        <v>8270</v>
      </c>
      <c r="AA1220" t="s">
        <v>8224</v>
      </c>
      <c r="AB1220" t="s">
        <v>8219</v>
      </c>
      <c r="AC1220" t="s">
        <v>8224</v>
      </c>
      <c r="AD1220" t="s">
        <v>1407</v>
      </c>
      <c r="AE1220" t="s">
        <v>1544</v>
      </c>
      <c r="AF1220" t="s">
        <v>137</v>
      </c>
      <c r="AG1220" t="s">
        <v>6009</v>
      </c>
      <c r="AI1220" t="s">
        <v>139</v>
      </c>
      <c r="AK1220" t="s">
        <v>140</v>
      </c>
      <c r="AM1220" t="s">
        <v>141</v>
      </c>
      <c r="AZ1220" t="s">
        <v>2762</v>
      </c>
      <c r="BA1220" t="s">
        <v>1208</v>
      </c>
      <c r="BB1220" t="s">
        <v>2763</v>
      </c>
      <c r="BC1220" t="s">
        <v>2764</v>
      </c>
      <c r="BD1220" t="s">
        <v>5656</v>
      </c>
      <c r="BE1220" s="15">
        <v>42139</v>
      </c>
      <c r="BG1220" t="s">
        <v>6238</v>
      </c>
      <c r="BH1220">
        <v>3.5799999999999998E-2</v>
      </c>
      <c r="BI1220" t="s">
        <v>139</v>
      </c>
      <c r="BJ1220" s="15"/>
      <c r="BK1220" t="s">
        <v>146</v>
      </c>
      <c r="BL1220">
        <v>7</v>
      </c>
      <c r="BM1220" s="16">
        <v>42130.659722222197</v>
      </c>
      <c r="BO1220" s="16"/>
      <c r="BP1220" t="s">
        <v>147</v>
      </c>
      <c r="BQ1220" t="s">
        <v>147</v>
      </c>
      <c r="BS1220">
        <v>3.5799999999999998E-2</v>
      </c>
      <c r="BT1220" t="b">
        <v>0</v>
      </c>
      <c r="BV1220">
        <v>3.5799999999999998E-2</v>
      </c>
      <c r="BW1220">
        <v>1.7899999999999999E-2</v>
      </c>
      <c r="BX1220" t="s">
        <v>1103</v>
      </c>
      <c r="BY1220" t="s">
        <v>8219</v>
      </c>
      <c r="BZ1220" t="s">
        <v>8220</v>
      </c>
      <c r="CA1220" t="s">
        <v>8271</v>
      </c>
      <c r="CB1220" t="s">
        <v>6448</v>
      </c>
      <c r="CD1220" t="s">
        <v>8228</v>
      </c>
      <c r="CI1220">
        <v>47.737222222200003</v>
      </c>
      <c r="CJ1220">
        <v>-102.10722222219999</v>
      </c>
      <c r="CN1220" t="s">
        <v>1971</v>
      </c>
      <c r="CO1220" t="s">
        <v>8075</v>
      </c>
      <c r="CV1220" t="s">
        <v>154</v>
      </c>
      <c r="CW1220" t="s">
        <v>8229</v>
      </c>
      <c r="CX1220" t="s">
        <v>6653</v>
      </c>
      <c r="DC1220" s="15"/>
      <c r="DH1220" t="s">
        <v>146</v>
      </c>
    </row>
    <row r="1221" spans="1:112" x14ac:dyDescent="0.25">
      <c r="A1221" t="s">
        <v>8219</v>
      </c>
      <c r="B1221" t="s">
        <v>8220</v>
      </c>
      <c r="C1221" t="s">
        <v>8441</v>
      </c>
      <c r="D1221" t="s">
        <v>124</v>
      </c>
      <c r="E1221" t="s">
        <v>125</v>
      </c>
      <c r="G1221" s="15">
        <v>42150</v>
      </c>
      <c r="H1221" t="s">
        <v>8442</v>
      </c>
      <c r="I1221" t="s">
        <v>128</v>
      </c>
      <c r="J1221" s="15"/>
      <c r="T1221" t="s">
        <v>8222</v>
      </c>
      <c r="V1221" t="s">
        <v>8223</v>
      </c>
      <c r="AA1221" t="s">
        <v>8224</v>
      </c>
      <c r="AB1221" t="s">
        <v>8219</v>
      </c>
      <c r="AC1221" t="s">
        <v>8224</v>
      </c>
      <c r="AD1221" t="s">
        <v>1407</v>
      </c>
      <c r="AE1221" t="s">
        <v>1544</v>
      </c>
      <c r="AF1221" t="s">
        <v>137</v>
      </c>
      <c r="AG1221" t="s">
        <v>6009</v>
      </c>
      <c r="AI1221" t="s">
        <v>139</v>
      </c>
      <c r="AK1221" t="s">
        <v>140</v>
      </c>
      <c r="AM1221" t="s">
        <v>141</v>
      </c>
      <c r="AZ1221" t="s">
        <v>2762</v>
      </c>
      <c r="BA1221" t="s">
        <v>1208</v>
      </c>
      <c r="BB1221" t="s">
        <v>2763</v>
      </c>
      <c r="BC1221" t="s">
        <v>2764</v>
      </c>
      <c r="BD1221" t="s">
        <v>5656</v>
      </c>
      <c r="BE1221" s="15">
        <v>42164</v>
      </c>
      <c r="BG1221" t="s">
        <v>6238</v>
      </c>
      <c r="BH1221">
        <v>3.5799999999999998E-2</v>
      </c>
      <c r="BI1221" t="s">
        <v>139</v>
      </c>
      <c r="BJ1221" s="15"/>
      <c r="BK1221" t="s">
        <v>146</v>
      </c>
      <c r="BL1221">
        <v>7</v>
      </c>
      <c r="BM1221" s="16">
        <v>42151.111111111102</v>
      </c>
      <c r="BO1221" s="16"/>
      <c r="BP1221" t="s">
        <v>147</v>
      </c>
      <c r="BQ1221" t="s">
        <v>147</v>
      </c>
      <c r="BS1221">
        <v>3.5799999999999998E-2</v>
      </c>
      <c r="BT1221" t="b">
        <v>0</v>
      </c>
      <c r="BV1221">
        <v>3.5799999999999998E-2</v>
      </c>
      <c r="BW1221">
        <v>1.7899999999999999E-2</v>
      </c>
      <c r="BX1221" t="s">
        <v>1103</v>
      </c>
      <c r="BY1221" t="s">
        <v>8219</v>
      </c>
      <c r="BZ1221" t="s">
        <v>8220</v>
      </c>
      <c r="CA1221" t="s">
        <v>8225</v>
      </c>
      <c r="CB1221" t="s">
        <v>8226</v>
      </c>
      <c r="CC1221" t="s">
        <v>8227</v>
      </c>
      <c r="CD1221" t="s">
        <v>8228</v>
      </c>
      <c r="CI1221">
        <v>47.519777779999998</v>
      </c>
      <c r="CJ1221">
        <v>-101.76122221999999</v>
      </c>
      <c r="CN1221" t="s">
        <v>135</v>
      </c>
      <c r="CO1221" t="s">
        <v>153</v>
      </c>
      <c r="CV1221" t="s">
        <v>154</v>
      </c>
      <c r="CW1221" t="s">
        <v>8229</v>
      </c>
      <c r="CX1221" t="s">
        <v>3121</v>
      </c>
      <c r="DC1221" s="15"/>
      <c r="DH1221" t="s">
        <v>146</v>
      </c>
    </row>
    <row r="1222" spans="1:112" x14ac:dyDescent="0.25">
      <c r="A1222" t="s">
        <v>8219</v>
      </c>
      <c r="B1222" t="s">
        <v>8220</v>
      </c>
      <c r="C1222" t="s">
        <v>8443</v>
      </c>
      <c r="D1222" t="s">
        <v>6312</v>
      </c>
      <c r="E1222" t="s">
        <v>125</v>
      </c>
      <c r="G1222" s="15">
        <v>42150</v>
      </c>
      <c r="H1222" t="s">
        <v>8442</v>
      </c>
      <c r="I1222" t="s">
        <v>128</v>
      </c>
      <c r="J1222" s="15"/>
      <c r="T1222" t="s">
        <v>8222</v>
      </c>
      <c r="V1222" t="s">
        <v>8223</v>
      </c>
      <c r="AA1222" t="s">
        <v>8224</v>
      </c>
      <c r="AB1222" t="s">
        <v>8219</v>
      </c>
      <c r="AC1222" t="s">
        <v>8224</v>
      </c>
      <c r="AD1222" t="s">
        <v>1407</v>
      </c>
      <c r="AE1222" t="s">
        <v>1544</v>
      </c>
      <c r="AF1222" t="s">
        <v>137</v>
      </c>
      <c r="AG1222" t="s">
        <v>6009</v>
      </c>
      <c r="AI1222" t="s">
        <v>139</v>
      </c>
      <c r="AK1222" t="s">
        <v>140</v>
      </c>
      <c r="AM1222" t="s">
        <v>141</v>
      </c>
      <c r="AZ1222" t="s">
        <v>2762</v>
      </c>
      <c r="BA1222" t="s">
        <v>1208</v>
      </c>
      <c r="BB1222" t="s">
        <v>2763</v>
      </c>
      <c r="BC1222" t="s">
        <v>2764</v>
      </c>
      <c r="BD1222" t="s">
        <v>5656</v>
      </c>
      <c r="BE1222" s="15">
        <v>42164</v>
      </c>
      <c r="BG1222" t="s">
        <v>6238</v>
      </c>
      <c r="BH1222">
        <v>3.5799999999999998E-2</v>
      </c>
      <c r="BI1222" t="s">
        <v>139</v>
      </c>
      <c r="BJ1222" s="15"/>
      <c r="BK1222" t="s">
        <v>146</v>
      </c>
      <c r="BL1222">
        <v>7</v>
      </c>
      <c r="BM1222" s="16">
        <v>42151.111111111102</v>
      </c>
      <c r="BO1222" s="16"/>
      <c r="BP1222" t="s">
        <v>147</v>
      </c>
      <c r="BQ1222" t="s">
        <v>147</v>
      </c>
      <c r="BS1222">
        <v>3.5799999999999998E-2</v>
      </c>
      <c r="BT1222" t="b">
        <v>0</v>
      </c>
      <c r="BV1222">
        <v>3.5799999999999998E-2</v>
      </c>
      <c r="BW1222">
        <v>1.7899999999999999E-2</v>
      </c>
      <c r="BX1222" t="s">
        <v>1103</v>
      </c>
      <c r="BY1222" t="s">
        <v>8219</v>
      </c>
      <c r="BZ1222" t="s">
        <v>8220</v>
      </c>
      <c r="CA1222" t="s">
        <v>8225</v>
      </c>
      <c r="CB1222" t="s">
        <v>8226</v>
      </c>
      <c r="CC1222" t="s">
        <v>8227</v>
      </c>
      <c r="CD1222" t="s">
        <v>8228</v>
      </c>
      <c r="CI1222">
        <v>47.519777779999998</v>
      </c>
      <c r="CJ1222">
        <v>-101.76122221999999</v>
      </c>
      <c r="CN1222" t="s">
        <v>135</v>
      </c>
      <c r="CO1222" t="s">
        <v>153</v>
      </c>
      <c r="CV1222" t="s">
        <v>154</v>
      </c>
      <c r="CW1222" t="s">
        <v>8229</v>
      </c>
      <c r="CX1222" t="s">
        <v>3121</v>
      </c>
      <c r="DC1222" s="15"/>
      <c r="DH1222" t="s">
        <v>146</v>
      </c>
    </row>
    <row r="1223" spans="1:112" x14ac:dyDescent="0.25">
      <c r="A1223" t="s">
        <v>8219</v>
      </c>
      <c r="B1223" t="s">
        <v>8220</v>
      </c>
      <c r="C1223" t="s">
        <v>8444</v>
      </c>
      <c r="D1223" t="s">
        <v>124</v>
      </c>
      <c r="E1223" t="s">
        <v>125</v>
      </c>
      <c r="G1223" s="15">
        <v>42151</v>
      </c>
      <c r="H1223" t="s">
        <v>7418</v>
      </c>
      <c r="I1223" t="s">
        <v>128</v>
      </c>
      <c r="J1223" s="15"/>
      <c r="T1223" t="s">
        <v>8222</v>
      </c>
      <c r="V1223" t="s">
        <v>8235</v>
      </c>
      <c r="AA1223" t="s">
        <v>8224</v>
      </c>
      <c r="AB1223" t="s">
        <v>8219</v>
      </c>
      <c r="AC1223" t="s">
        <v>8224</v>
      </c>
      <c r="AD1223" t="s">
        <v>1407</v>
      </c>
      <c r="AE1223" t="s">
        <v>1544</v>
      </c>
      <c r="AF1223" t="s">
        <v>137</v>
      </c>
      <c r="AG1223" t="s">
        <v>6009</v>
      </c>
      <c r="AI1223" t="s">
        <v>139</v>
      </c>
      <c r="AK1223" t="s">
        <v>140</v>
      </c>
      <c r="AM1223" t="s">
        <v>141</v>
      </c>
      <c r="AZ1223" t="s">
        <v>2762</v>
      </c>
      <c r="BA1223" t="s">
        <v>1208</v>
      </c>
      <c r="BB1223" t="s">
        <v>2763</v>
      </c>
      <c r="BC1223" t="s">
        <v>2764</v>
      </c>
      <c r="BD1223" t="s">
        <v>5656</v>
      </c>
      <c r="BE1223" s="15">
        <v>42164</v>
      </c>
      <c r="BG1223" t="s">
        <v>6238</v>
      </c>
      <c r="BH1223">
        <v>3.5799999999999998E-2</v>
      </c>
      <c r="BI1223" t="s">
        <v>139</v>
      </c>
      <c r="BJ1223" s="15"/>
      <c r="BK1223" t="s">
        <v>146</v>
      </c>
      <c r="BL1223">
        <v>7</v>
      </c>
      <c r="BM1223" s="16">
        <v>42151.597222222197</v>
      </c>
      <c r="BO1223" s="16"/>
      <c r="BP1223" t="s">
        <v>147</v>
      </c>
      <c r="BQ1223" t="s">
        <v>147</v>
      </c>
      <c r="BS1223">
        <v>3.5799999999999998E-2</v>
      </c>
      <c r="BT1223" t="b">
        <v>0</v>
      </c>
      <c r="BV1223">
        <v>3.5799999999999998E-2</v>
      </c>
      <c r="BW1223">
        <v>1.7899999999999999E-2</v>
      </c>
      <c r="BX1223" t="s">
        <v>1103</v>
      </c>
      <c r="BY1223" t="s">
        <v>8219</v>
      </c>
      <c r="BZ1223" t="s">
        <v>8220</v>
      </c>
      <c r="CA1223" t="s">
        <v>8236</v>
      </c>
      <c r="CB1223" t="s">
        <v>8226</v>
      </c>
      <c r="CC1223" t="s">
        <v>8237</v>
      </c>
      <c r="CD1223" t="s">
        <v>8228</v>
      </c>
      <c r="CI1223">
        <v>47.507527779999997</v>
      </c>
      <c r="CJ1223">
        <v>-101.42019444</v>
      </c>
      <c r="CN1223" t="s">
        <v>135</v>
      </c>
      <c r="CO1223" t="s">
        <v>153</v>
      </c>
      <c r="CV1223" t="s">
        <v>154</v>
      </c>
      <c r="CW1223" t="s">
        <v>8229</v>
      </c>
      <c r="CX1223" t="s">
        <v>3121</v>
      </c>
      <c r="DC1223" s="15"/>
      <c r="DH1223" t="s">
        <v>146</v>
      </c>
    </row>
    <row r="1224" spans="1:112" x14ac:dyDescent="0.25">
      <c r="A1224" t="s">
        <v>8219</v>
      </c>
      <c r="B1224" t="s">
        <v>8220</v>
      </c>
      <c r="C1224" t="s">
        <v>8445</v>
      </c>
      <c r="D1224" t="s">
        <v>124</v>
      </c>
      <c r="E1224" t="s">
        <v>125</v>
      </c>
      <c r="G1224" s="15">
        <v>42151</v>
      </c>
      <c r="H1224" t="s">
        <v>986</v>
      </c>
      <c r="I1224" t="s">
        <v>128</v>
      </c>
      <c r="J1224" s="15"/>
      <c r="T1224" t="s">
        <v>8222</v>
      </c>
      <c r="V1224" t="s">
        <v>8231</v>
      </c>
      <c r="AA1224" t="s">
        <v>8224</v>
      </c>
      <c r="AB1224" t="s">
        <v>8219</v>
      </c>
      <c r="AC1224" t="s">
        <v>8224</v>
      </c>
      <c r="AD1224" t="s">
        <v>1407</v>
      </c>
      <c r="AE1224" t="s">
        <v>1544</v>
      </c>
      <c r="AF1224" t="s">
        <v>137</v>
      </c>
      <c r="AG1224" t="s">
        <v>6009</v>
      </c>
      <c r="AI1224" t="s">
        <v>139</v>
      </c>
      <c r="AK1224" t="s">
        <v>140</v>
      </c>
      <c r="AM1224" t="s">
        <v>141</v>
      </c>
      <c r="AZ1224" t="s">
        <v>2762</v>
      </c>
      <c r="BA1224" t="s">
        <v>1208</v>
      </c>
      <c r="BB1224" t="s">
        <v>2763</v>
      </c>
      <c r="BC1224" t="s">
        <v>2764</v>
      </c>
      <c r="BD1224" t="s">
        <v>5656</v>
      </c>
      <c r="BE1224" s="15">
        <v>42164</v>
      </c>
      <c r="BG1224" t="s">
        <v>6238</v>
      </c>
      <c r="BH1224">
        <v>3.5799999999999998E-2</v>
      </c>
      <c r="BI1224" t="s">
        <v>139</v>
      </c>
      <c r="BJ1224" s="15"/>
      <c r="BK1224" t="s">
        <v>146</v>
      </c>
      <c r="BL1224">
        <v>7</v>
      </c>
      <c r="BM1224" s="16">
        <v>42151.715277777803</v>
      </c>
      <c r="BO1224" s="16"/>
      <c r="BP1224" t="s">
        <v>147</v>
      </c>
      <c r="BQ1224" t="s">
        <v>147</v>
      </c>
      <c r="BS1224">
        <v>3.5799999999999998E-2</v>
      </c>
      <c r="BT1224" t="b">
        <v>0</v>
      </c>
      <c r="BV1224">
        <v>3.5799999999999998E-2</v>
      </c>
      <c r="BW1224">
        <v>1.7899999999999999E-2</v>
      </c>
      <c r="BX1224" t="s">
        <v>1103</v>
      </c>
      <c r="BY1224" t="s">
        <v>8219</v>
      </c>
      <c r="BZ1224" t="s">
        <v>8220</v>
      </c>
      <c r="CA1224" t="s">
        <v>8232</v>
      </c>
      <c r="CB1224" t="s">
        <v>8226</v>
      </c>
      <c r="CC1224" t="s">
        <v>8233</v>
      </c>
      <c r="CD1224" t="s">
        <v>8228</v>
      </c>
      <c r="CI1224">
        <v>47.715555559999999</v>
      </c>
      <c r="CJ1224">
        <v>-102.25813889</v>
      </c>
      <c r="CN1224" t="s">
        <v>135</v>
      </c>
      <c r="CO1224" t="s">
        <v>153</v>
      </c>
      <c r="CV1224" t="s">
        <v>154</v>
      </c>
      <c r="CW1224" t="s">
        <v>8229</v>
      </c>
      <c r="CX1224" t="s">
        <v>6653</v>
      </c>
      <c r="DC1224" s="15"/>
      <c r="DH1224" t="s">
        <v>146</v>
      </c>
    </row>
    <row r="1225" spans="1:112" x14ac:dyDescent="0.25">
      <c r="A1225" t="s">
        <v>8219</v>
      </c>
      <c r="B1225" t="s">
        <v>8220</v>
      </c>
      <c r="C1225" t="s">
        <v>8446</v>
      </c>
      <c r="D1225" t="s">
        <v>124</v>
      </c>
      <c r="E1225" t="s">
        <v>125</v>
      </c>
      <c r="G1225" s="15">
        <v>42151</v>
      </c>
      <c r="H1225" t="s">
        <v>875</v>
      </c>
      <c r="I1225" t="s">
        <v>128</v>
      </c>
      <c r="J1225" s="15"/>
      <c r="T1225" t="s">
        <v>8222</v>
      </c>
      <c r="V1225" t="s">
        <v>8239</v>
      </c>
      <c r="AA1225" t="s">
        <v>8224</v>
      </c>
      <c r="AB1225" t="s">
        <v>8219</v>
      </c>
      <c r="AC1225" t="s">
        <v>8224</v>
      </c>
      <c r="AD1225" t="s">
        <v>1407</v>
      </c>
      <c r="AE1225" t="s">
        <v>1544</v>
      </c>
      <c r="AF1225" t="s">
        <v>137</v>
      </c>
      <c r="AG1225" t="s">
        <v>6009</v>
      </c>
      <c r="AI1225" t="s">
        <v>139</v>
      </c>
      <c r="AK1225" t="s">
        <v>140</v>
      </c>
      <c r="AM1225" t="s">
        <v>141</v>
      </c>
      <c r="AZ1225" t="s">
        <v>2762</v>
      </c>
      <c r="BA1225" t="s">
        <v>1208</v>
      </c>
      <c r="BB1225" t="s">
        <v>2763</v>
      </c>
      <c r="BC1225" t="s">
        <v>2764</v>
      </c>
      <c r="BD1225" t="s">
        <v>5656</v>
      </c>
      <c r="BE1225" s="15">
        <v>42164</v>
      </c>
      <c r="BG1225" t="s">
        <v>6238</v>
      </c>
      <c r="BH1225">
        <v>3.5799999999999998E-2</v>
      </c>
      <c r="BI1225" t="s">
        <v>139</v>
      </c>
      <c r="BJ1225" s="15"/>
      <c r="BK1225" t="s">
        <v>146</v>
      </c>
      <c r="BL1225">
        <v>7</v>
      </c>
      <c r="BM1225" s="16">
        <v>42151.8125</v>
      </c>
      <c r="BO1225" s="16"/>
      <c r="BP1225" t="s">
        <v>147</v>
      </c>
      <c r="BQ1225" t="s">
        <v>147</v>
      </c>
      <c r="BS1225">
        <v>3.5799999999999998E-2</v>
      </c>
      <c r="BT1225" t="b">
        <v>0</v>
      </c>
      <c r="BV1225">
        <v>3.5799999999999998E-2</v>
      </c>
      <c r="BW1225">
        <v>1.7899999999999999E-2</v>
      </c>
      <c r="BX1225" t="s">
        <v>1103</v>
      </c>
      <c r="BY1225" t="s">
        <v>8219</v>
      </c>
      <c r="BZ1225" t="s">
        <v>8220</v>
      </c>
      <c r="CA1225" t="s">
        <v>8240</v>
      </c>
      <c r="CB1225" t="s">
        <v>8226</v>
      </c>
      <c r="CC1225" t="s">
        <v>8233</v>
      </c>
      <c r="CD1225" t="s">
        <v>8228</v>
      </c>
      <c r="CI1225">
        <v>47.977638890000001</v>
      </c>
      <c r="CJ1225">
        <v>-102.56369444000001</v>
      </c>
      <c r="CN1225" t="s">
        <v>135</v>
      </c>
      <c r="CO1225" t="s">
        <v>153</v>
      </c>
      <c r="CV1225" t="s">
        <v>154</v>
      </c>
      <c r="CW1225" t="s">
        <v>8229</v>
      </c>
      <c r="CX1225" t="s">
        <v>3639</v>
      </c>
      <c r="DC1225" s="15"/>
      <c r="DH1225" t="s">
        <v>146</v>
      </c>
    </row>
    <row r="1226" spans="1:112" x14ac:dyDescent="0.25">
      <c r="A1226" t="s">
        <v>8219</v>
      </c>
      <c r="B1226" t="s">
        <v>8220</v>
      </c>
      <c r="C1226" t="s">
        <v>8447</v>
      </c>
      <c r="D1226" t="s">
        <v>124</v>
      </c>
      <c r="E1226" t="s">
        <v>125</v>
      </c>
      <c r="G1226" s="15">
        <v>42152</v>
      </c>
      <c r="H1226" t="s">
        <v>441</v>
      </c>
      <c r="I1226" t="s">
        <v>128</v>
      </c>
      <c r="J1226" s="15"/>
      <c r="T1226" t="s">
        <v>8222</v>
      </c>
      <c r="V1226" t="s">
        <v>8242</v>
      </c>
      <c r="AA1226" t="s">
        <v>8224</v>
      </c>
      <c r="AB1226" t="s">
        <v>8219</v>
      </c>
      <c r="AC1226" t="s">
        <v>8224</v>
      </c>
      <c r="AD1226" t="s">
        <v>1407</v>
      </c>
      <c r="AE1226" t="s">
        <v>1544</v>
      </c>
      <c r="AF1226" t="s">
        <v>137</v>
      </c>
      <c r="AG1226" t="s">
        <v>6009</v>
      </c>
      <c r="AI1226" t="s">
        <v>139</v>
      </c>
      <c r="AK1226" t="s">
        <v>140</v>
      </c>
      <c r="AM1226" t="s">
        <v>141</v>
      </c>
      <c r="AZ1226" t="s">
        <v>2762</v>
      </c>
      <c r="BA1226" t="s">
        <v>1208</v>
      </c>
      <c r="BB1226" t="s">
        <v>2763</v>
      </c>
      <c r="BC1226" t="s">
        <v>2764</v>
      </c>
      <c r="BD1226" t="s">
        <v>5656</v>
      </c>
      <c r="BE1226" s="15">
        <v>42164</v>
      </c>
      <c r="BG1226" t="s">
        <v>6238</v>
      </c>
      <c r="BH1226">
        <v>3.5799999999999998E-2</v>
      </c>
      <c r="BI1226" t="s">
        <v>139</v>
      </c>
      <c r="BJ1226" s="15"/>
      <c r="BK1226" t="s">
        <v>146</v>
      </c>
      <c r="BL1226">
        <v>7</v>
      </c>
      <c r="BM1226" s="16">
        <v>42152.736111111102</v>
      </c>
      <c r="BO1226" s="16"/>
      <c r="BP1226" t="s">
        <v>147</v>
      </c>
      <c r="BQ1226" t="s">
        <v>147</v>
      </c>
      <c r="BS1226">
        <v>3.5799999999999998E-2</v>
      </c>
      <c r="BT1226" t="b">
        <v>0</v>
      </c>
      <c r="BV1226">
        <v>3.5799999999999998E-2</v>
      </c>
      <c r="BW1226">
        <v>1.7899999999999999E-2</v>
      </c>
      <c r="BX1226" t="s">
        <v>1103</v>
      </c>
      <c r="BY1226" t="s">
        <v>8219</v>
      </c>
      <c r="BZ1226" t="s">
        <v>8220</v>
      </c>
      <c r="CA1226" t="s">
        <v>8243</v>
      </c>
      <c r="CB1226" t="s">
        <v>8226</v>
      </c>
      <c r="CC1226" t="s">
        <v>8244</v>
      </c>
      <c r="CD1226" t="s">
        <v>8228</v>
      </c>
      <c r="CI1226">
        <v>48.136666666700002</v>
      </c>
      <c r="CJ1226">
        <v>-103.6045</v>
      </c>
      <c r="CN1226" t="s">
        <v>135</v>
      </c>
      <c r="CO1226" t="s">
        <v>153</v>
      </c>
      <c r="CV1226" t="s">
        <v>154</v>
      </c>
      <c r="CW1226" t="s">
        <v>8229</v>
      </c>
      <c r="CX1226" t="s">
        <v>2628</v>
      </c>
      <c r="DC1226" s="15"/>
      <c r="DH1226" t="s">
        <v>146</v>
      </c>
    </row>
    <row r="1227" spans="1:112" x14ac:dyDescent="0.25">
      <c r="A1227" t="s">
        <v>8219</v>
      </c>
      <c r="B1227" t="s">
        <v>8220</v>
      </c>
      <c r="C1227" t="s">
        <v>8448</v>
      </c>
      <c r="D1227" t="s">
        <v>124</v>
      </c>
      <c r="E1227" t="s">
        <v>125</v>
      </c>
      <c r="G1227" s="15">
        <v>42177</v>
      </c>
      <c r="H1227" t="s">
        <v>751</v>
      </c>
      <c r="I1227" t="s">
        <v>128</v>
      </c>
      <c r="J1227" s="15"/>
      <c r="T1227" t="s">
        <v>281</v>
      </c>
      <c r="V1227" t="s">
        <v>8277</v>
      </c>
      <c r="AA1227" t="s">
        <v>8224</v>
      </c>
      <c r="AB1227" t="s">
        <v>8219</v>
      </c>
      <c r="AC1227" t="s">
        <v>8224</v>
      </c>
      <c r="AD1227" t="s">
        <v>1407</v>
      </c>
      <c r="AE1227" t="s">
        <v>1544</v>
      </c>
      <c r="AF1227" t="s">
        <v>137</v>
      </c>
      <c r="AG1227" t="s">
        <v>6009</v>
      </c>
      <c r="AI1227" t="s">
        <v>139</v>
      </c>
      <c r="AK1227" t="s">
        <v>140</v>
      </c>
      <c r="AM1227" t="s">
        <v>141</v>
      </c>
      <c r="AZ1227" t="s">
        <v>2762</v>
      </c>
      <c r="BA1227" t="s">
        <v>1208</v>
      </c>
      <c r="BB1227" t="s">
        <v>2763</v>
      </c>
      <c r="BC1227" t="s">
        <v>2764</v>
      </c>
      <c r="BD1227" t="s">
        <v>5656</v>
      </c>
      <c r="BE1227" s="15">
        <v>42188</v>
      </c>
      <c r="BG1227" t="s">
        <v>6238</v>
      </c>
      <c r="BH1227">
        <v>3.5799999999999998E-2</v>
      </c>
      <c r="BI1227" t="s">
        <v>139</v>
      </c>
      <c r="BJ1227" s="15"/>
      <c r="BK1227" t="s">
        <v>146</v>
      </c>
      <c r="BL1227">
        <v>7</v>
      </c>
      <c r="BM1227" s="16">
        <v>42177.795138888898</v>
      </c>
      <c r="BO1227" s="16"/>
      <c r="BP1227" t="s">
        <v>147</v>
      </c>
      <c r="BQ1227" t="s">
        <v>147</v>
      </c>
      <c r="BS1227">
        <v>3.5799999999999998E-2</v>
      </c>
      <c r="BT1227" t="b">
        <v>0</v>
      </c>
      <c r="BV1227">
        <v>3.5799999999999998E-2</v>
      </c>
      <c r="BW1227">
        <v>1.7899999999999999E-2</v>
      </c>
      <c r="BX1227" t="s">
        <v>1103</v>
      </c>
      <c r="BY1227" t="s">
        <v>8219</v>
      </c>
      <c r="BZ1227" t="s">
        <v>8220</v>
      </c>
      <c r="CA1227" t="s">
        <v>8278</v>
      </c>
      <c r="CB1227" t="s">
        <v>6448</v>
      </c>
      <c r="CD1227" t="s">
        <v>8275</v>
      </c>
      <c r="CI1227">
        <v>47.6</v>
      </c>
      <c r="CJ1227">
        <v>-102.51055556</v>
      </c>
      <c r="CN1227" t="s">
        <v>1971</v>
      </c>
      <c r="CO1227" t="s">
        <v>8075</v>
      </c>
      <c r="CV1227" t="s">
        <v>154</v>
      </c>
      <c r="CW1227" t="s">
        <v>8229</v>
      </c>
      <c r="CX1227" t="s">
        <v>167</v>
      </c>
      <c r="DC1227" s="15"/>
      <c r="DH1227" t="s">
        <v>146</v>
      </c>
    </row>
    <row r="1228" spans="1:112" x14ac:dyDescent="0.25">
      <c r="A1228" t="s">
        <v>8219</v>
      </c>
      <c r="B1228" t="s">
        <v>8220</v>
      </c>
      <c r="C1228" t="s">
        <v>8449</v>
      </c>
      <c r="D1228" t="s">
        <v>124</v>
      </c>
      <c r="E1228" t="s">
        <v>125</v>
      </c>
      <c r="G1228" s="15">
        <v>42177</v>
      </c>
      <c r="H1228" t="s">
        <v>565</v>
      </c>
      <c r="I1228" t="s">
        <v>128</v>
      </c>
      <c r="J1228" s="15"/>
      <c r="T1228" t="s">
        <v>281</v>
      </c>
      <c r="V1228" t="s">
        <v>8277</v>
      </c>
      <c r="AA1228" t="s">
        <v>8224</v>
      </c>
      <c r="AB1228" t="s">
        <v>8219</v>
      </c>
      <c r="AC1228" t="s">
        <v>8224</v>
      </c>
      <c r="AD1228" t="s">
        <v>1407</v>
      </c>
      <c r="AE1228" t="s">
        <v>1544</v>
      </c>
      <c r="AF1228" t="s">
        <v>137</v>
      </c>
      <c r="AG1228" t="s">
        <v>6009</v>
      </c>
      <c r="AI1228" t="s">
        <v>139</v>
      </c>
      <c r="AK1228" t="s">
        <v>140</v>
      </c>
      <c r="AM1228" t="s">
        <v>141</v>
      </c>
      <c r="AZ1228" t="s">
        <v>2762</v>
      </c>
      <c r="BA1228" t="s">
        <v>1208</v>
      </c>
      <c r="BB1228" t="s">
        <v>2763</v>
      </c>
      <c r="BC1228" t="s">
        <v>2764</v>
      </c>
      <c r="BD1228" t="s">
        <v>5656</v>
      </c>
      <c r="BE1228" s="15">
        <v>42188</v>
      </c>
      <c r="BG1228" t="s">
        <v>6238</v>
      </c>
      <c r="BH1228">
        <v>3.5799999999999998E-2</v>
      </c>
      <c r="BI1228" t="s">
        <v>139</v>
      </c>
      <c r="BJ1228" s="15"/>
      <c r="BK1228" t="s">
        <v>146</v>
      </c>
      <c r="BL1228">
        <v>7</v>
      </c>
      <c r="BM1228" s="16">
        <v>42177.798611111102</v>
      </c>
      <c r="BO1228" s="16"/>
      <c r="BP1228" t="s">
        <v>147</v>
      </c>
      <c r="BQ1228" t="s">
        <v>147</v>
      </c>
      <c r="BS1228">
        <v>3.5799999999999998E-2</v>
      </c>
      <c r="BT1228" t="b">
        <v>0</v>
      </c>
      <c r="BV1228">
        <v>3.5799999999999998E-2</v>
      </c>
      <c r="BW1228">
        <v>1.7899999999999999E-2</v>
      </c>
      <c r="BX1228" t="s">
        <v>1103</v>
      </c>
      <c r="BY1228" t="s">
        <v>8219</v>
      </c>
      <c r="BZ1228" t="s">
        <v>8220</v>
      </c>
      <c r="CA1228" t="s">
        <v>8278</v>
      </c>
      <c r="CB1228" t="s">
        <v>6448</v>
      </c>
      <c r="CD1228" t="s">
        <v>8275</v>
      </c>
      <c r="CI1228">
        <v>47.6</v>
      </c>
      <c r="CJ1228">
        <v>-102.51055556</v>
      </c>
      <c r="CN1228" t="s">
        <v>1971</v>
      </c>
      <c r="CO1228" t="s">
        <v>8075</v>
      </c>
      <c r="CV1228" t="s">
        <v>154</v>
      </c>
      <c r="CW1228" t="s">
        <v>8229</v>
      </c>
      <c r="CX1228" t="s">
        <v>167</v>
      </c>
      <c r="DC1228" s="15"/>
      <c r="DH1228" t="s">
        <v>146</v>
      </c>
    </row>
    <row r="1229" spans="1:112" x14ac:dyDescent="0.25">
      <c r="A1229" t="s">
        <v>8219</v>
      </c>
      <c r="B1229" t="s">
        <v>8220</v>
      </c>
      <c r="C1229" t="s">
        <v>8450</v>
      </c>
      <c r="D1229" t="s">
        <v>124</v>
      </c>
      <c r="E1229" t="s">
        <v>125</v>
      </c>
      <c r="G1229" s="15">
        <v>42177</v>
      </c>
      <c r="H1229" t="s">
        <v>2251</v>
      </c>
      <c r="I1229" t="s">
        <v>128</v>
      </c>
      <c r="J1229" s="15"/>
      <c r="T1229" t="s">
        <v>281</v>
      </c>
      <c r="V1229" t="s">
        <v>8273</v>
      </c>
      <c r="AA1229" t="s">
        <v>8224</v>
      </c>
      <c r="AB1229" t="s">
        <v>8219</v>
      </c>
      <c r="AC1229" t="s">
        <v>8224</v>
      </c>
      <c r="AD1229" t="s">
        <v>1407</v>
      </c>
      <c r="AE1229" t="s">
        <v>1544</v>
      </c>
      <c r="AF1229" t="s">
        <v>137</v>
      </c>
      <c r="AG1229" t="s">
        <v>6009</v>
      </c>
      <c r="AI1229" t="s">
        <v>139</v>
      </c>
      <c r="AK1229" t="s">
        <v>140</v>
      </c>
      <c r="AM1229" t="s">
        <v>141</v>
      </c>
      <c r="AZ1229" t="s">
        <v>2762</v>
      </c>
      <c r="BA1229" t="s">
        <v>1208</v>
      </c>
      <c r="BB1229" t="s">
        <v>2763</v>
      </c>
      <c r="BC1229" t="s">
        <v>2764</v>
      </c>
      <c r="BD1229" t="s">
        <v>5656</v>
      </c>
      <c r="BE1229" s="15">
        <v>42188</v>
      </c>
      <c r="BG1229" t="s">
        <v>6238</v>
      </c>
      <c r="BH1229">
        <v>3.5799999999999998E-2</v>
      </c>
      <c r="BI1229" t="s">
        <v>139</v>
      </c>
      <c r="BJ1229" s="15"/>
      <c r="BK1229" t="s">
        <v>146</v>
      </c>
      <c r="BL1229">
        <v>7</v>
      </c>
      <c r="BM1229" s="16">
        <v>42177.944444444402</v>
      </c>
      <c r="BO1229" s="16"/>
      <c r="BP1229" t="s">
        <v>147</v>
      </c>
      <c r="BQ1229" t="s">
        <v>147</v>
      </c>
      <c r="BS1229">
        <v>3.5799999999999998E-2</v>
      </c>
      <c r="BT1229" t="b">
        <v>0</v>
      </c>
      <c r="BV1229">
        <v>3.5799999999999998E-2</v>
      </c>
      <c r="BW1229">
        <v>1.7899999999999999E-2</v>
      </c>
      <c r="BX1229" t="s">
        <v>1103</v>
      </c>
      <c r="BY1229" t="s">
        <v>8219</v>
      </c>
      <c r="BZ1229" t="s">
        <v>8220</v>
      </c>
      <c r="CA1229" t="s">
        <v>8274</v>
      </c>
      <c r="CB1229" t="s">
        <v>6448</v>
      </c>
      <c r="CD1229" t="s">
        <v>8275</v>
      </c>
      <c r="CI1229">
        <v>47.640833333300002</v>
      </c>
      <c r="CJ1229">
        <v>-102.51111111110001</v>
      </c>
      <c r="CN1229" t="s">
        <v>1971</v>
      </c>
      <c r="CO1229" t="s">
        <v>8075</v>
      </c>
      <c r="CV1229" t="s">
        <v>154</v>
      </c>
      <c r="CW1229" t="s">
        <v>8229</v>
      </c>
      <c r="CX1229" t="s">
        <v>167</v>
      </c>
      <c r="DC1229" s="15"/>
      <c r="DH1229" t="s">
        <v>146</v>
      </c>
    </row>
    <row r="1230" spans="1:112" x14ac:dyDescent="0.25">
      <c r="A1230" t="s">
        <v>8219</v>
      </c>
      <c r="B1230" t="s">
        <v>8220</v>
      </c>
      <c r="C1230" t="s">
        <v>8451</v>
      </c>
      <c r="D1230" t="s">
        <v>124</v>
      </c>
      <c r="E1230" t="s">
        <v>125</v>
      </c>
      <c r="G1230" s="15">
        <v>42177</v>
      </c>
      <c r="H1230" t="s">
        <v>8452</v>
      </c>
      <c r="I1230" t="s">
        <v>128</v>
      </c>
      <c r="J1230" s="15"/>
      <c r="T1230" t="s">
        <v>8222</v>
      </c>
      <c r="V1230" t="s">
        <v>8223</v>
      </c>
      <c r="AA1230" t="s">
        <v>8224</v>
      </c>
      <c r="AB1230" t="s">
        <v>8219</v>
      </c>
      <c r="AC1230" t="s">
        <v>8224</v>
      </c>
      <c r="AD1230" t="s">
        <v>1407</v>
      </c>
      <c r="AE1230" t="s">
        <v>1544</v>
      </c>
      <c r="AF1230" t="s">
        <v>137</v>
      </c>
      <c r="AG1230" t="s">
        <v>6009</v>
      </c>
      <c r="AI1230" t="s">
        <v>139</v>
      </c>
      <c r="AK1230" t="s">
        <v>140</v>
      </c>
      <c r="AM1230" t="s">
        <v>141</v>
      </c>
      <c r="AZ1230" t="s">
        <v>2762</v>
      </c>
      <c r="BA1230" t="s">
        <v>1208</v>
      </c>
      <c r="BB1230" t="s">
        <v>2763</v>
      </c>
      <c r="BC1230" t="s">
        <v>2764</v>
      </c>
      <c r="BD1230" t="s">
        <v>5656</v>
      </c>
      <c r="BE1230" s="15">
        <v>42188</v>
      </c>
      <c r="BG1230" t="s">
        <v>6238</v>
      </c>
      <c r="BH1230">
        <v>3.5799999999999998E-2</v>
      </c>
      <c r="BI1230" t="s">
        <v>139</v>
      </c>
      <c r="BJ1230" s="15"/>
      <c r="BK1230" t="s">
        <v>146</v>
      </c>
      <c r="BL1230">
        <v>7</v>
      </c>
      <c r="BM1230" s="16">
        <v>42178.0625</v>
      </c>
      <c r="BO1230" s="16"/>
      <c r="BP1230" t="s">
        <v>147</v>
      </c>
      <c r="BQ1230" t="s">
        <v>147</v>
      </c>
      <c r="BS1230">
        <v>3.5799999999999998E-2</v>
      </c>
      <c r="BT1230" t="b">
        <v>0</v>
      </c>
      <c r="BV1230">
        <v>3.5799999999999998E-2</v>
      </c>
      <c r="BW1230">
        <v>1.7899999999999999E-2</v>
      </c>
      <c r="BX1230" t="s">
        <v>1103</v>
      </c>
      <c r="BY1230" t="s">
        <v>8219</v>
      </c>
      <c r="BZ1230" t="s">
        <v>8220</v>
      </c>
      <c r="CA1230" t="s">
        <v>8225</v>
      </c>
      <c r="CB1230" t="s">
        <v>8226</v>
      </c>
      <c r="CC1230" t="s">
        <v>8227</v>
      </c>
      <c r="CD1230" t="s">
        <v>8228</v>
      </c>
      <c r="CI1230">
        <v>47.519777779999998</v>
      </c>
      <c r="CJ1230">
        <v>-101.76122221999999</v>
      </c>
      <c r="CN1230" t="s">
        <v>135</v>
      </c>
      <c r="CO1230" t="s">
        <v>153</v>
      </c>
      <c r="CV1230" t="s">
        <v>154</v>
      </c>
      <c r="CW1230" t="s">
        <v>8229</v>
      </c>
      <c r="CX1230" t="s">
        <v>3121</v>
      </c>
      <c r="DC1230" s="15"/>
      <c r="DH1230" t="s">
        <v>146</v>
      </c>
    </row>
    <row r="1231" spans="1:112" x14ac:dyDescent="0.25">
      <c r="A1231" t="s">
        <v>8219</v>
      </c>
      <c r="B1231" t="s">
        <v>8220</v>
      </c>
      <c r="C1231" t="s">
        <v>8453</v>
      </c>
      <c r="D1231" t="s">
        <v>124</v>
      </c>
      <c r="E1231" t="s">
        <v>125</v>
      </c>
      <c r="G1231" s="15">
        <v>42177</v>
      </c>
      <c r="H1231" t="s">
        <v>8454</v>
      </c>
      <c r="I1231" t="s">
        <v>128</v>
      </c>
      <c r="J1231" s="15"/>
      <c r="T1231" t="s">
        <v>8222</v>
      </c>
      <c r="V1231" t="s">
        <v>8235</v>
      </c>
      <c r="AA1231" t="s">
        <v>8224</v>
      </c>
      <c r="AB1231" t="s">
        <v>8219</v>
      </c>
      <c r="AC1231" t="s">
        <v>8224</v>
      </c>
      <c r="AD1231" t="s">
        <v>1407</v>
      </c>
      <c r="AE1231" t="s">
        <v>1544</v>
      </c>
      <c r="AF1231" t="s">
        <v>137</v>
      </c>
      <c r="AG1231" t="s">
        <v>6009</v>
      </c>
      <c r="AI1231" t="s">
        <v>139</v>
      </c>
      <c r="AK1231" t="s">
        <v>140</v>
      </c>
      <c r="AM1231" t="s">
        <v>141</v>
      </c>
      <c r="AZ1231" t="s">
        <v>2762</v>
      </c>
      <c r="BA1231" t="s">
        <v>1208</v>
      </c>
      <c r="BB1231" t="s">
        <v>2763</v>
      </c>
      <c r="BC1231" t="s">
        <v>2764</v>
      </c>
      <c r="BD1231" t="s">
        <v>5656</v>
      </c>
      <c r="BE1231" s="15">
        <v>42188</v>
      </c>
      <c r="BG1231" t="s">
        <v>6238</v>
      </c>
      <c r="BH1231">
        <v>3.5799999999999998E-2</v>
      </c>
      <c r="BI1231" t="s">
        <v>139</v>
      </c>
      <c r="BJ1231" s="15"/>
      <c r="BK1231" t="s">
        <v>146</v>
      </c>
      <c r="BL1231">
        <v>7</v>
      </c>
      <c r="BM1231" s="16">
        <v>42178.145833333299</v>
      </c>
      <c r="BO1231" s="16"/>
      <c r="BP1231" t="s">
        <v>147</v>
      </c>
      <c r="BQ1231" t="s">
        <v>147</v>
      </c>
      <c r="BS1231">
        <v>3.5799999999999998E-2</v>
      </c>
      <c r="BT1231" t="b">
        <v>0</v>
      </c>
      <c r="BV1231">
        <v>3.5799999999999998E-2</v>
      </c>
      <c r="BW1231">
        <v>1.7899999999999999E-2</v>
      </c>
      <c r="BX1231" t="s">
        <v>1103</v>
      </c>
      <c r="BY1231" t="s">
        <v>8219</v>
      </c>
      <c r="BZ1231" t="s">
        <v>8220</v>
      </c>
      <c r="CA1231" t="s">
        <v>8236</v>
      </c>
      <c r="CB1231" t="s">
        <v>8226</v>
      </c>
      <c r="CC1231" t="s">
        <v>8237</v>
      </c>
      <c r="CD1231" t="s">
        <v>8228</v>
      </c>
      <c r="CI1231">
        <v>47.507527779999997</v>
      </c>
      <c r="CJ1231">
        <v>-101.42019444</v>
      </c>
      <c r="CN1231" t="s">
        <v>135</v>
      </c>
      <c r="CO1231" t="s">
        <v>153</v>
      </c>
      <c r="CV1231" t="s">
        <v>154</v>
      </c>
      <c r="CW1231" t="s">
        <v>8229</v>
      </c>
      <c r="CX1231" t="s">
        <v>3121</v>
      </c>
      <c r="DC1231" s="15"/>
      <c r="DH1231" t="s">
        <v>146</v>
      </c>
    </row>
    <row r="1232" spans="1:112" x14ac:dyDescent="0.25">
      <c r="A1232" t="s">
        <v>8219</v>
      </c>
      <c r="B1232" t="s">
        <v>8220</v>
      </c>
      <c r="C1232" t="s">
        <v>8455</v>
      </c>
      <c r="D1232" t="s">
        <v>124</v>
      </c>
      <c r="E1232" t="s">
        <v>125</v>
      </c>
      <c r="G1232" s="15">
        <v>42178</v>
      </c>
      <c r="H1232" t="s">
        <v>3037</v>
      </c>
      <c r="I1232" t="s">
        <v>128</v>
      </c>
      <c r="J1232" s="15"/>
      <c r="T1232" t="s">
        <v>8222</v>
      </c>
      <c r="V1232" t="s">
        <v>8231</v>
      </c>
      <c r="AA1232" t="s">
        <v>8224</v>
      </c>
      <c r="AB1232" t="s">
        <v>8219</v>
      </c>
      <c r="AC1232" t="s">
        <v>8224</v>
      </c>
      <c r="AD1232" t="s">
        <v>1407</v>
      </c>
      <c r="AE1232" t="s">
        <v>1544</v>
      </c>
      <c r="AF1232" t="s">
        <v>137</v>
      </c>
      <c r="AG1232" t="s">
        <v>6009</v>
      </c>
      <c r="AI1232" t="s">
        <v>139</v>
      </c>
      <c r="AK1232" t="s">
        <v>140</v>
      </c>
      <c r="AM1232" t="s">
        <v>141</v>
      </c>
      <c r="AZ1232" t="s">
        <v>2762</v>
      </c>
      <c r="BA1232" t="s">
        <v>1208</v>
      </c>
      <c r="BB1232" t="s">
        <v>2763</v>
      </c>
      <c r="BC1232" t="s">
        <v>2764</v>
      </c>
      <c r="BD1232" t="s">
        <v>5656</v>
      </c>
      <c r="BE1232" s="15">
        <v>42188</v>
      </c>
      <c r="BG1232" t="s">
        <v>6238</v>
      </c>
      <c r="BH1232">
        <v>3.5799999999999998E-2</v>
      </c>
      <c r="BI1232" t="s">
        <v>139</v>
      </c>
      <c r="BJ1232" s="15"/>
      <c r="BK1232" t="s">
        <v>146</v>
      </c>
      <c r="BL1232">
        <v>7</v>
      </c>
      <c r="BM1232" s="16">
        <v>42178.652777777803</v>
      </c>
      <c r="BO1232" s="16"/>
      <c r="BP1232" t="s">
        <v>147</v>
      </c>
      <c r="BQ1232" t="s">
        <v>147</v>
      </c>
      <c r="BS1232">
        <v>3.5799999999999998E-2</v>
      </c>
      <c r="BT1232" t="b">
        <v>0</v>
      </c>
      <c r="BV1232">
        <v>3.5799999999999998E-2</v>
      </c>
      <c r="BW1232">
        <v>1.7899999999999999E-2</v>
      </c>
      <c r="BX1232" t="s">
        <v>1103</v>
      </c>
      <c r="BY1232" t="s">
        <v>8219</v>
      </c>
      <c r="BZ1232" t="s">
        <v>8220</v>
      </c>
      <c r="CA1232" t="s">
        <v>8232</v>
      </c>
      <c r="CB1232" t="s">
        <v>8226</v>
      </c>
      <c r="CC1232" t="s">
        <v>8233</v>
      </c>
      <c r="CD1232" t="s">
        <v>8228</v>
      </c>
      <c r="CI1232">
        <v>47.715555559999999</v>
      </c>
      <c r="CJ1232">
        <v>-102.25813889</v>
      </c>
      <c r="CN1232" t="s">
        <v>135</v>
      </c>
      <c r="CO1232" t="s">
        <v>153</v>
      </c>
      <c r="CV1232" t="s">
        <v>154</v>
      </c>
      <c r="CW1232" t="s">
        <v>8229</v>
      </c>
      <c r="CX1232" t="s">
        <v>6653</v>
      </c>
      <c r="DC1232" s="15"/>
      <c r="DH1232" t="s">
        <v>146</v>
      </c>
    </row>
    <row r="1233" spans="1:112" x14ac:dyDescent="0.25">
      <c r="A1233" t="s">
        <v>8219</v>
      </c>
      <c r="B1233" t="s">
        <v>8220</v>
      </c>
      <c r="C1233" t="s">
        <v>8456</v>
      </c>
      <c r="D1233" t="s">
        <v>124</v>
      </c>
      <c r="E1233" t="s">
        <v>125</v>
      </c>
      <c r="G1233" s="15">
        <v>42178</v>
      </c>
      <c r="H1233" t="s">
        <v>1466</v>
      </c>
      <c r="I1233" t="s">
        <v>128</v>
      </c>
      <c r="J1233" s="15"/>
      <c r="T1233" t="s">
        <v>281</v>
      </c>
      <c r="V1233" t="s">
        <v>8264</v>
      </c>
      <c r="AA1233" t="s">
        <v>8224</v>
      </c>
      <c r="AB1233" t="s">
        <v>8219</v>
      </c>
      <c r="AC1233" t="s">
        <v>8224</v>
      </c>
      <c r="AD1233" t="s">
        <v>1407</v>
      </c>
      <c r="AE1233" t="s">
        <v>1544</v>
      </c>
      <c r="AF1233" t="s">
        <v>137</v>
      </c>
      <c r="AG1233" t="s">
        <v>6009</v>
      </c>
      <c r="AI1233" t="s">
        <v>139</v>
      </c>
      <c r="AK1233" t="s">
        <v>140</v>
      </c>
      <c r="AM1233" t="s">
        <v>141</v>
      </c>
      <c r="AZ1233" t="s">
        <v>2762</v>
      </c>
      <c r="BA1233" t="s">
        <v>1208</v>
      </c>
      <c r="BB1233" t="s">
        <v>2763</v>
      </c>
      <c r="BC1233" t="s">
        <v>2764</v>
      </c>
      <c r="BD1233" t="s">
        <v>5656</v>
      </c>
      <c r="BE1233" s="15">
        <v>42188</v>
      </c>
      <c r="BG1233" t="s">
        <v>6238</v>
      </c>
      <c r="BH1233">
        <v>3.5799999999999998E-2</v>
      </c>
      <c r="BI1233" t="s">
        <v>139</v>
      </c>
      <c r="BJ1233" s="15"/>
      <c r="BK1233" t="s">
        <v>146</v>
      </c>
      <c r="BL1233">
        <v>7</v>
      </c>
      <c r="BM1233" s="16">
        <v>42178.659722222197</v>
      </c>
      <c r="BO1233" s="16"/>
      <c r="BP1233" t="s">
        <v>147</v>
      </c>
      <c r="BQ1233" t="s">
        <v>147</v>
      </c>
      <c r="BS1233">
        <v>3.5799999999999998E-2</v>
      </c>
      <c r="BT1233" t="b">
        <v>0</v>
      </c>
      <c r="BV1233">
        <v>3.5799999999999998E-2</v>
      </c>
      <c r="BW1233">
        <v>1.7899999999999999E-2</v>
      </c>
      <c r="BX1233" t="s">
        <v>1103</v>
      </c>
      <c r="BY1233" t="s">
        <v>8219</v>
      </c>
      <c r="BZ1233" t="s">
        <v>8220</v>
      </c>
      <c r="CA1233" t="s">
        <v>8265</v>
      </c>
      <c r="CB1233" t="s">
        <v>6448</v>
      </c>
      <c r="CD1233" t="s">
        <v>8228</v>
      </c>
      <c r="CI1233">
        <v>47.787222219999997</v>
      </c>
      <c r="CJ1233">
        <v>-102.768056</v>
      </c>
      <c r="CN1233" t="s">
        <v>1971</v>
      </c>
      <c r="CO1233" t="s">
        <v>8075</v>
      </c>
      <c r="CV1233" t="s">
        <v>154</v>
      </c>
      <c r="CW1233" t="s">
        <v>8229</v>
      </c>
      <c r="CX1233" t="s">
        <v>3639</v>
      </c>
      <c r="DC1233" s="15"/>
      <c r="DH1233" t="s">
        <v>146</v>
      </c>
    </row>
    <row r="1234" spans="1:112" x14ac:dyDescent="0.25">
      <c r="A1234" t="s">
        <v>8219</v>
      </c>
      <c r="B1234" t="s">
        <v>8220</v>
      </c>
      <c r="C1234" t="s">
        <v>8457</v>
      </c>
      <c r="D1234" t="s">
        <v>124</v>
      </c>
      <c r="E1234" t="s">
        <v>125</v>
      </c>
      <c r="G1234" s="15">
        <v>42178</v>
      </c>
      <c r="H1234" t="s">
        <v>186</v>
      </c>
      <c r="I1234" t="s">
        <v>128</v>
      </c>
      <c r="J1234" s="15"/>
      <c r="T1234" t="s">
        <v>8222</v>
      </c>
      <c r="V1234" t="s">
        <v>8239</v>
      </c>
      <c r="AA1234" t="s">
        <v>8224</v>
      </c>
      <c r="AB1234" t="s">
        <v>8219</v>
      </c>
      <c r="AC1234" t="s">
        <v>8224</v>
      </c>
      <c r="AD1234" t="s">
        <v>1407</v>
      </c>
      <c r="AE1234" t="s">
        <v>1544</v>
      </c>
      <c r="AF1234" t="s">
        <v>137</v>
      </c>
      <c r="AG1234" t="s">
        <v>6009</v>
      </c>
      <c r="AI1234" t="s">
        <v>139</v>
      </c>
      <c r="AK1234" t="s">
        <v>140</v>
      </c>
      <c r="AM1234" t="s">
        <v>141</v>
      </c>
      <c r="AZ1234" t="s">
        <v>2762</v>
      </c>
      <c r="BA1234" t="s">
        <v>1208</v>
      </c>
      <c r="BB1234" t="s">
        <v>2763</v>
      </c>
      <c r="BC1234" t="s">
        <v>2764</v>
      </c>
      <c r="BD1234" t="s">
        <v>5656</v>
      </c>
      <c r="BE1234" s="15">
        <v>42188</v>
      </c>
      <c r="BG1234" t="s">
        <v>6238</v>
      </c>
      <c r="BH1234">
        <v>3.5799999999999998E-2</v>
      </c>
      <c r="BI1234" t="s">
        <v>139</v>
      </c>
      <c r="BJ1234" s="15"/>
      <c r="BK1234" t="s">
        <v>146</v>
      </c>
      <c r="BL1234">
        <v>7</v>
      </c>
      <c r="BM1234" s="16">
        <v>42178.743055555598</v>
      </c>
      <c r="BO1234" s="16"/>
      <c r="BP1234" t="s">
        <v>147</v>
      </c>
      <c r="BQ1234" t="s">
        <v>147</v>
      </c>
      <c r="BS1234">
        <v>3.5799999999999998E-2</v>
      </c>
      <c r="BT1234" t="b">
        <v>0</v>
      </c>
      <c r="BV1234">
        <v>3.5799999999999998E-2</v>
      </c>
      <c r="BW1234">
        <v>1.7899999999999999E-2</v>
      </c>
      <c r="BX1234" t="s">
        <v>1103</v>
      </c>
      <c r="BY1234" t="s">
        <v>8219</v>
      </c>
      <c r="BZ1234" t="s">
        <v>8220</v>
      </c>
      <c r="CA1234" t="s">
        <v>8240</v>
      </c>
      <c r="CB1234" t="s">
        <v>8226</v>
      </c>
      <c r="CC1234" t="s">
        <v>8233</v>
      </c>
      <c r="CD1234" t="s">
        <v>8228</v>
      </c>
      <c r="CI1234">
        <v>47.977638890000001</v>
      </c>
      <c r="CJ1234">
        <v>-102.56369444000001</v>
      </c>
      <c r="CN1234" t="s">
        <v>135</v>
      </c>
      <c r="CO1234" t="s">
        <v>153</v>
      </c>
      <c r="CV1234" t="s">
        <v>154</v>
      </c>
      <c r="CW1234" t="s">
        <v>8229</v>
      </c>
      <c r="CX1234" t="s">
        <v>3639</v>
      </c>
      <c r="DC1234" s="15"/>
      <c r="DH1234" t="s">
        <v>146</v>
      </c>
    </row>
    <row r="1235" spans="1:112" x14ac:dyDescent="0.25">
      <c r="A1235" t="s">
        <v>8219</v>
      </c>
      <c r="B1235" t="s">
        <v>8220</v>
      </c>
      <c r="C1235" t="s">
        <v>8458</v>
      </c>
      <c r="D1235" t="s">
        <v>124</v>
      </c>
      <c r="E1235" t="s">
        <v>125</v>
      </c>
      <c r="G1235" s="15">
        <v>42178</v>
      </c>
      <c r="H1235" t="s">
        <v>386</v>
      </c>
      <c r="I1235" t="s">
        <v>128</v>
      </c>
      <c r="J1235" s="15"/>
      <c r="T1235" t="s">
        <v>281</v>
      </c>
      <c r="V1235" t="s">
        <v>8261</v>
      </c>
      <c r="AA1235" t="s">
        <v>8224</v>
      </c>
      <c r="AB1235" t="s">
        <v>8219</v>
      </c>
      <c r="AC1235" t="s">
        <v>8224</v>
      </c>
      <c r="AD1235" t="s">
        <v>1407</v>
      </c>
      <c r="AE1235" t="s">
        <v>1544</v>
      </c>
      <c r="AF1235" t="s">
        <v>137</v>
      </c>
      <c r="AG1235" t="s">
        <v>6009</v>
      </c>
      <c r="AI1235" t="s">
        <v>139</v>
      </c>
      <c r="AK1235" t="s">
        <v>140</v>
      </c>
      <c r="AM1235" t="s">
        <v>141</v>
      </c>
      <c r="AZ1235" t="s">
        <v>2762</v>
      </c>
      <c r="BA1235" t="s">
        <v>1208</v>
      </c>
      <c r="BB1235" t="s">
        <v>2763</v>
      </c>
      <c r="BC1235" t="s">
        <v>2764</v>
      </c>
      <c r="BD1235" t="s">
        <v>5656</v>
      </c>
      <c r="BE1235" s="15">
        <v>42188</v>
      </c>
      <c r="BG1235" t="s">
        <v>6238</v>
      </c>
      <c r="BH1235">
        <v>3.5799999999999998E-2</v>
      </c>
      <c r="BI1235" t="s">
        <v>139</v>
      </c>
      <c r="BJ1235" s="15"/>
      <c r="BK1235" t="s">
        <v>146</v>
      </c>
      <c r="BL1235">
        <v>7</v>
      </c>
      <c r="BM1235" s="16">
        <v>42178.805555555598</v>
      </c>
      <c r="BO1235" s="16"/>
      <c r="BP1235" t="s">
        <v>147</v>
      </c>
      <c r="BQ1235" t="s">
        <v>147</v>
      </c>
      <c r="BS1235">
        <v>3.5799999999999998E-2</v>
      </c>
      <c r="BT1235" t="b">
        <v>0</v>
      </c>
      <c r="BV1235">
        <v>3.5799999999999998E-2</v>
      </c>
      <c r="BW1235">
        <v>1.7899999999999999E-2</v>
      </c>
      <c r="BX1235" t="s">
        <v>1103</v>
      </c>
      <c r="BY1235" t="s">
        <v>8219</v>
      </c>
      <c r="BZ1235" t="s">
        <v>8220</v>
      </c>
      <c r="CA1235" t="s">
        <v>8262</v>
      </c>
      <c r="CB1235" t="s">
        <v>6448</v>
      </c>
      <c r="CD1235" t="s">
        <v>8228</v>
      </c>
      <c r="CI1235">
        <v>48.053055559999997</v>
      </c>
      <c r="CJ1235">
        <v>-102.13611111</v>
      </c>
      <c r="CN1235" t="s">
        <v>1971</v>
      </c>
      <c r="CO1235" t="s">
        <v>8075</v>
      </c>
      <c r="CV1235" t="s">
        <v>154</v>
      </c>
      <c r="CW1235" t="s">
        <v>8229</v>
      </c>
      <c r="CX1235" t="s">
        <v>3067</v>
      </c>
      <c r="DC1235" s="15"/>
      <c r="DH1235" t="s">
        <v>146</v>
      </c>
    </row>
    <row r="1236" spans="1:112" x14ac:dyDescent="0.25">
      <c r="A1236" t="s">
        <v>8219</v>
      </c>
      <c r="B1236" t="s">
        <v>8220</v>
      </c>
      <c r="C1236" t="s">
        <v>8460</v>
      </c>
      <c r="D1236" t="s">
        <v>124</v>
      </c>
      <c r="E1236" t="s">
        <v>125</v>
      </c>
      <c r="G1236" s="15">
        <v>42178</v>
      </c>
      <c r="H1236" t="s">
        <v>1403</v>
      </c>
      <c r="I1236" t="s">
        <v>128</v>
      </c>
      <c r="J1236" s="15"/>
      <c r="T1236" t="s">
        <v>281</v>
      </c>
      <c r="V1236" t="s">
        <v>8267</v>
      </c>
      <c r="AA1236" t="s">
        <v>8224</v>
      </c>
      <c r="AB1236" t="s">
        <v>8219</v>
      </c>
      <c r="AC1236" t="s">
        <v>8224</v>
      </c>
      <c r="AD1236" t="s">
        <v>1407</v>
      </c>
      <c r="AE1236" t="s">
        <v>1544</v>
      </c>
      <c r="AF1236" t="s">
        <v>137</v>
      </c>
      <c r="AG1236" t="s">
        <v>6009</v>
      </c>
      <c r="AI1236" t="s">
        <v>139</v>
      </c>
      <c r="AK1236" t="s">
        <v>140</v>
      </c>
      <c r="AM1236" t="s">
        <v>141</v>
      </c>
      <c r="AZ1236" t="s">
        <v>2762</v>
      </c>
      <c r="BA1236" t="s">
        <v>1208</v>
      </c>
      <c r="BB1236" t="s">
        <v>2763</v>
      </c>
      <c r="BC1236" t="s">
        <v>2764</v>
      </c>
      <c r="BD1236" t="s">
        <v>5656</v>
      </c>
      <c r="BE1236" s="15">
        <v>42188</v>
      </c>
      <c r="BG1236" t="s">
        <v>6238</v>
      </c>
      <c r="BH1236">
        <v>3.5799999999999998E-2</v>
      </c>
      <c r="BI1236" t="s">
        <v>139</v>
      </c>
      <c r="BJ1236" s="15"/>
      <c r="BK1236" t="s">
        <v>146</v>
      </c>
      <c r="BL1236">
        <v>7</v>
      </c>
      <c r="BM1236" s="16">
        <v>42178.916666666701</v>
      </c>
      <c r="BO1236" s="16"/>
      <c r="BP1236" t="s">
        <v>147</v>
      </c>
      <c r="BQ1236" t="s">
        <v>147</v>
      </c>
      <c r="BS1236">
        <v>3.5799999999999998E-2</v>
      </c>
      <c r="BT1236" t="b">
        <v>0</v>
      </c>
      <c r="BV1236">
        <v>3.5799999999999998E-2</v>
      </c>
      <c r="BW1236">
        <v>1.7899999999999999E-2</v>
      </c>
      <c r="BX1236" t="s">
        <v>1103</v>
      </c>
      <c r="BY1236" t="s">
        <v>8219</v>
      </c>
      <c r="BZ1236" t="s">
        <v>8220</v>
      </c>
      <c r="CA1236" t="s">
        <v>8268</v>
      </c>
      <c r="CB1236" t="s">
        <v>6448</v>
      </c>
      <c r="CD1236" t="s">
        <v>8228</v>
      </c>
      <c r="CI1236">
        <v>47.9486111111</v>
      </c>
      <c r="CJ1236">
        <v>-102.2152777778</v>
      </c>
      <c r="CN1236" t="s">
        <v>1971</v>
      </c>
      <c r="CO1236" t="s">
        <v>8075</v>
      </c>
      <c r="CV1236" t="s">
        <v>154</v>
      </c>
      <c r="CW1236" t="s">
        <v>8229</v>
      </c>
      <c r="CX1236" t="s">
        <v>3067</v>
      </c>
      <c r="DC1236" s="15"/>
      <c r="DH1236" t="s">
        <v>146</v>
      </c>
    </row>
    <row r="1237" spans="1:112" x14ac:dyDescent="0.25">
      <c r="A1237" t="s">
        <v>8219</v>
      </c>
      <c r="B1237" t="s">
        <v>8220</v>
      </c>
      <c r="C1237" t="s">
        <v>8459</v>
      </c>
      <c r="D1237" t="s">
        <v>124</v>
      </c>
      <c r="E1237" t="s">
        <v>125</v>
      </c>
      <c r="G1237" s="15">
        <v>42178</v>
      </c>
      <c r="H1237" t="s">
        <v>1403</v>
      </c>
      <c r="I1237" t="s">
        <v>128</v>
      </c>
      <c r="J1237" s="15"/>
      <c r="T1237" t="s">
        <v>8222</v>
      </c>
      <c r="V1237" t="s">
        <v>8246</v>
      </c>
      <c r="AA1237" t="s">
        <v>8224</v>
      </c>
      <c r="AB1237" t="s">
        <v>8219</v>
      </c>
      <c r="AC1237" t="s">
        <v>8224</v>
      </c>
      <c r="AD1237" t="s">
        <v>1407</v>
      </c>
      <c r="AE1237" t="s">
        <v>1544</v>
      </c>
      <c r="AF1237" t="s">
        <v>137</v>
      </c>
      <c r="AG1237" t="s">
        <v>6009</v>
      </c>
      <c r="AI1237" t="s">
        <v>139</v>
      </c>
      <c r="AK1237" t="s">
        <v>140</v>
      </c>
      <c r="AM1237" t="s">
        <v>141</v>
      </c>
      <c r="AZ1237" t="s">
        <v>2762</v>
      </c>
      <c r="BA1237" t="s">
        <v>1208</v>
      </c>
      <c r="BB1237" t="s">
        <v>2763</v>
      </c>
      <c r="BC1237" t="s">
        <v>2764</v>
      </c>
      <c r="BD1237" t="s">
        <v>5656</v>
      </c>
      <c r="BE1237" s="15">
        <v>42188</v>
      </c>
      <c r="BG1237" t="s">
        <v>6238</v>
      </c>
      <c r="BH1237">
        <v>3.5799999999999998E-2</v>
      </c>
      <c r="BI1237" t="s">
        <v>139</v>
      </c>
      <c r="BJ1237" s="15"/>
      <c r="BK1237" t="s">
        <v>146</v>
      </c>
      <c r="BL1237">
        <v>7</v>
      </c>
      <c r="BM1237" s="16">
        <v>42178.916666666701</v>
      </c>
      <c r="BO1237" s="16"/>
      <c r="BP1237" t="s">
        <v>147</v>
      </c>
      <c r="BQ1237" t="s">
        <v>147</v>
      </c>
      <c r="BS1237">
        <v>3.5799999999999998E-2</v>
      </c>
      <c r="BT1237" t="b">
        <v>0</v>
      </c>
      <c r="BV1237">
        <v>3.5799999999999998E-2</v>
      </c>
      <c r="BW1237">
        <v>1.7899999999999999E-2</v>
      </c>
      <c r="BX1237" t="s">
        <v>1103</v>
      </c>
      <c r="BY1237" t="s">
        <v>8219</v>
      </c>
      <c r="BZ1237" t="s">
        <v>8220</v>
      </c>
      <c r="CA1237" t="s">
        <v>8247</v>
      </c>
      <c r="CB1237" t="s">
        <v>8226</v>
      </c>
      <c r="CC1237" t="s">
        <v>8248</v>
      </c>
      <c r="CD1237" t="s">
        <v>8228</v>
      </c>
      <c r="CI1237">
        <v>48.108877999999997</v>
      </c>
      <c r="CJ1237">
        <v>-103.716773</v>
      </c>
      <c r="CN1237" t="s">
        <v>135</v>
      </c>
      <c r="CO1237" t="s">
        <v>153</v>
      </c>
      <c r="CV1237" t="s">
        <v>154</v>
      </c>
      <c r="CW1237" t="s">
        <v>8229</v>
      </c>
      <c r="CX1237" t="s">
        <v>3639</v>
      </c>
      <c r="DC1237" s="15"/>
      <c r="DH1237" t="s">
        <v>146</v>
      </c>
    </row>
    <row r="1238" spans="1:112" x14ac:dyDescent="0.25">
      <c r="A1238" t="s">
        <v>8219</v>
      </c>
      <c r="B1238" t="s">
        <v>8220</v>
      </c>
      <c r="C1238" t="s">
        <v>8461</v>
      </c>
      <c r="D1238" t="s">
        <v>124</v>
      </c>
      <c r="E1238" t="s">
        <v>125</v>
      </c>
      <c r="G1238" s="15">
        <v>42178</v>
      </c>
      <c r="H1238" t="s">
        <v>2260</v>
      </c>
      <c r="I1238" t="s">
        <v>128</v>
      </c>
      <c r="J1238" s="15"/>
      <c r="T1238" t="s">
        <v>8222</v>
      </c>
      <c r="V1238" t="s">
        <v>8242</v>
      </c>
      <c r="AA1238" t="s">
        <v>8224</v>
      </c>
      <c r="AB1238" t="s">
        <v>8219</v>
      </c>
      <c r="AC1238" t="s">
        <v>8224</v>
      </c>
      <c r="AD1238" t="s">
        <v>1407</v>
      </c>
      <c r="AE1238" t="s">
        <v>1544</v>
      </c>
      <c r="AF1238" t="s">
        <v>137</v>
      </c>
      <c r="AG1238" t="s">
        <v>6009</v>
      </c>
      <c r="AI1238" t="s">
        <v>139</v>
      </c>
      <c r="AK1238" t="s">
        <v>140</v>
      </c>
      <c r="AM1238" t="s">
        <v>141</v>
      </c>
      <c r="AZ1238" t="s">
        <v>2762</v>
      </c>
      <c r="BA1238" t="s">
        <v>1208</v>
      </c>
      <c r="BB1238" t="s">
        <v>2763</v>
      </c>
      <c r="BC1238" t="s">
        <v>2764</v>
      </c>
      <c r="BD1238" t="s">
        <v>5656</v>
      </c>
      <c r="BE1238" s="15">
        <v>42188</v>
      </c>
      <c r="BG1238" t="s">
        <v>6238</v>
      </c>
      <c r="BH1238">
        <v>3.5799999999999998E-2</v>
      </c>
      <c r="BI1238" t="s">
        <v>139</v>
      </c>
      <c r="BJ1238" s="15"/>
      <c r="BK1238" t="s">
        <v>146</v>
      </c>
      <c r="BL1238">
        <v>7</v>
      </c>
      <c r="BM1238" s="16">
        <v>42178.986111111102</v>
      </c>
      <c r="BO1238" s="16"/>
      <c r="BP1238" t="s">
        <v>147</v>
      </c>
      <c r="BQ1238" t="s">
        <v>147</v>
      </c>
      <c r="BS1238">
        <v>3.5799999999999998E-2</v>
      </c>
      <c r="BT1238" t="b">
        <v>0</v>
      </c>
      <c r="BV1238">
        <v>3.5799999999999998E-2</v>
      </c>
      <c r="BW1238">
        <v>1.7899999999999999E-2</v>
      </c>
      <c r="BX1238" t="s">
        <v>1103</v>
      </c>
      <c r="BY1238" t="s">
        <v>8219</v>
      </c>
      <c r="BZ1238" t="s">
        <v>8220</v>
      </c>
      <c r="CA1238" t="s">
        <v>8243</v>
      </c>
      <c r="CB1238" t="s">
        <v>8226</v>
      </c>
      <c r="CC1238" t="s">
        <v>8244</v>
      </c>
      <c r="CD1238" t="s">
        <v>8228</v>
      </c>
      <c r="CI1238">
        <v>48.136666666700002</v>
      </c>
      <c r="CJ1238">
        <v>-103.6045</v>
      </c>
      <c r="CN1238" t="s">
        <v>135</v>
      </c>
      <c r="CO1238" t="s">
        <v>153</v>
      </c>
      <c r="CV1238" t="s">
        <v>154</v>
      </c>
      <c r="CW1238" t="s">
        <v>8229</v>
      </c>
      <c r="CX1238" t="s">
        <v>2628</v>
      </c>
      <c r="DC1238" s="15"/>
      <c r="DH1238" t="s">
        <v>146</v>
      </c>
    </row>
    <row r="1239" spans="1:112" x14ac:dyDescent="0.25">
      <c r="A1239" t="s">
        <v>8219</v>
      </c>
      <c r="B1239" t="s">
        <v>8220</v>
      </c>
      <c r="C1239" t="s">
        <v>8462</v>
      </c>
      <c r="D1239" t="s">
        <v>124</v>
      </c>
      <c r="E1239" t="s">
        <v>125</v>
      </c>
      <c r="G1239" s="15">
        <v>42179</v>
      </c>
      <c r="H1239" t="s">
        <v>1022</v>
      </c>
      <c r="I1239" t="s">
        <v>128</v>
      </c>
      <c r="J1239" s="15"/>
      <c r="T1239" t="s">
        <v>281</v>
      </c>
      <c r="V1239" t="s">
        <v>8270</v>
      </c>
      <c r="AA1239" t="s">
        <v>8224</v>
      </c>
      <c r="AB1239" t="s">
        <v>8219</v>
      </c>
      <c r="AC1239" t="s">
        <v>8224</v>
      </c>
      <c r="AD1239" t="s">
        <v>1407</v>
      </c>
      <c r="AE1239" t="s">
        <v>1544</v>
      </c>
      <c r="AF1239" t="s">
        <v>137</v>
      </c>
      <c r="AG1239" t="s">
        <v>6009</v>
      </c>
      <c r="AI1239" t="s">
        <v>139</v>
      </c>
      <c r="AK1239" t="s">
        <v>140</v>
      </c>
      <c r="AM1239" t="s">
        <v>141</v>
      </c>
      <c r="AZ1239" t="s">
        <v>2762</v>
      </c>
      <c r="BA1239" t="s">
        <v>1208</v>
      </c>
      <c r="BB1239" t="s">
        <v>2763</v>
      </c>
      <c r="BC1239" t="s">
        <v>2764</v>
      </c>
      <c r="BD1239" t="s">
        <v>5656</v>
      </c>
      <c r="BE1239" s="15">
        <v>42188</v>
      </c>
      <c r="BG1239" t="s">
        <v>6238</v>
      </c>
      <c r="BH1239">
        <v>3.5799999999999998E-2</v>
      </c>
      <c r="BI1239" t="s">
        <v>139</v>
      </c>
      <c r="BJ1239" s="15"/>
      <c r="BK1239" t="s">
        <v>146</v>
      </c>
      <c r="BL1239">
        <v>7</v>
      </c>
      <c r="BM1239" s="16">
        <v>42179.6875</v>
      </c>
      <c r="BO1239" s="16"/>
      <c r="BP1239" t="s">
        <v>147</v>
      </c>
      <c r="BQ1239" t="s">
        <v>147</v>
      </c>
      <c r="BS1239">
        <v>3.5799999999999998E-2</v>
      </c>
      <c r="BT1239" t="b">
        <v>0</v>
      </c>
      <c r="BV1239">
        <v>3.5799999999999998E-2</v>
      </c>
      <c r="BW1239">
        <v>1.7899999999999999E-2</v>
      </c>
      <c r="BX1239" t="s">
        <v>1103</v>
      </c>
      <c r="BY1239" t="s">
        <v>8219</v>
      </c>
      <c r="BZ1239" t="s">
        <v>8220</v>
      </c>
      <c r="CA1239" t="s">
        <v>8271</v>
      </c>
      <c r="CB1239" t="s">
        <v>6448</v>
      </c>
      <c r="CD1239" t="s">
        <v>8228</v>
      </c>
      <c r="CI1239">
        <v>47.737222222200003</v>
      </c>
      <c r="CJ1239">
        <v>-102.10722222219999</v>
      </c>
      <c r="CN1239" t="s">
        <v>1971</v>
      </c>
      <c r="CO1239" t="s">
        <v>8075</v>
      </c>
      <c r="CV1239" t="s">
        <v>154</v>
      </c>
      <c r="CW1239" t="s">
        <v>8229</v>
      </c>
      <c r="CX1239" t="s">
        <v>6653</v>
      </c>
      <c r="DC1239" s="15"/>
      <c r="DH1239" t="s">
        <v>146</v>
      </c>
    </row>
    <row r="1240" spans="1:112" x14ac:dyDescent="0.25">
      <c r="A1240" t="s">
        <v>8219</v>
      </c>
      <c r="B1240" t="s">
        <v>8220</v>
      </c>
      <c r="C1240" t="s">
        <v>8463</v>
      </c>
      <c r="D1240" t="s">
        <v>124</v>
      </c>
      <c r="E1240" t="s">
        <v>125</v>
      </c>
      <c r="G1240" s="15">
        <v>42205</v>
      </c>
      <c r="H1240" t="s">
        <v>8464</v>
      </c>
      <c r="I1240" t="s">
        <v>128</v>
      </c>
      <c r="J1240" s="15"/>
      <c r="T1240" t="s">
        <v>8222</v>
      </c>
      <c r="V1240" t="s">
        <v>8223</v>
      </c>
      <c r="AA1240" t="s">
        <v>8224</v>
      </c>
      <c r="AB1240" t="s">
        <v>8219</v>
      </c>
      <c r="AC1240" t="s">
        <v>8224</v>
      </c>
      <c r="AD1240" t="s">
        <v>1407</v>
      </c>
      <c r="AE1240" t="s">
        <v>1544</v>
      </c>
      <c r="AF1240" t="s">
        <v>137</v>
      </c>
      <c r="AG1240" t="s">
        <v>6009</v>
      </c>
      <c r="AI1240" t="s">
        <v>139</v>
      </c>
      <c r="AK1240" t="s">
        <v>140</v>
      </c>
      <c r="AM1240" t="s">
        <v>141</v>
      </c>
      <c r="AZ1240" t="s">
        <v>2762</v>
      </c>
      <c r="BA1240" t="s">
        <v>1208</v>
      </c>
      <c r="BB1240" t="s">
        <v>2763</v>
      </c>
      <c r="BC1240" t="s">
        <v>2764</v>
      </c>
      <c r="BD1240" t="s">
        <v>5656</v>
      </c>
      <c r="BE1240" s="15">
        <v>42215</v>
      </c>
      <c r="BG1240" t="s">
        <v>6238</v>
      </c>
      <c r="BH1240">
        <v>3.5799999999999998E-2</v>
      </c>
      <c r="BI1240" t="s">
        <v>139</v>
      </c>
      <c r="BJ1240" s="15"/>
      <c r="BK1240" t="s">
        <v>146</v>
      </c>
      <c r="BL1240">
        <v>7</v>
      </c>
      <c r="BM1240" s="16">
        <v>42206.118055555598</v>
      </c>
      <c r="BO1240" s="16"/>
      <c r="BP1240" t="s">
        <v>147</v>
      </c>
      <c r="BQ1240" t="s">
        <v>147</v>
      </c>
      <c r="BS1240">
        <v>3.5799999999999998E-2</v>
      </c>
      <c r="BT1240" t="b">
        <v>0</v>
      </c>
      <c r="BV1240">
        <v>3.5799999999999998E-2</v>
      </c>
      <c r="BW1240">
        <v>1.7899999999999999E-2</v>
      </c>
      <c r="BX1240" t="s">
        <v>1103</v>
      </c>
      <c r="BY1240" t="s">
        <v>8219</v>
      </c>
      <c r="BZ1240" t="s">
        <v>8220</v>
      </c>
      <c r="CA1240" t="s">
        <v>8225</v>
      </c>
      <c r="CB1240" t="s">
        <v>8226</v>
      </c>
      <c r="CC1240" t="s">
        <v>8227</v>
      </c>
      <c r="CD1240" t="s">
        <v>8228</v>
      </c>
      <c r="CI1240">
        <v>47.519777779999998</v>
      </c>
      <c r="CJ1240">
        <v>-101.76122221999999</v>
      </c>
      <c r="CN1240" t="s">
        <v>135</v>
      </c>
      <c r="CO1240" t="s">
        <v>153</v>
      </c>
      <c r="CV1240" t="s">
        <v>154</v>
      </c>
      <c r="CW1240" t="s">
        <v>8229</v>
      </c>
      <c r="CX1240" t="s">
        <v>3121</v>
      </c>
      <c r="DC1240" s="15"/>
      <c r="DH1240" t="s">
        <v>146</v>
      </c>
    </row>
    <row r="1241" spans="1:112" x14ac:dyDescent="0.25">
      <c r="A1241" t="s">
        <v>8219</v>
      </c>
      <c r="B1241" t="s">
        <v>8220</v>
      </c>
      <c r="C1241" t="s">
        <v>8465</v>
      </c>
      <c r="D1241" t="s">
        <v>124</v>
      </c>
      <c r="E1241" t="s">
        <v>125</v>
      </c>
      <c r="G1241" s="15">
        <v>42206</v>
      </c>
      <c r="H1241" t="s">
        <v>8466</v>
      </c>
      <c r="I1241" t="s">
        <v>128</v>
      </c>
      <c r="J1241" s="15"/>
      <c r="T1241" t="s">
        <v>8222</v>
      </c>
      <c r="V1241" t="s">
        <v>8235</v>
      </c>
      <c r="AA1241" t="s">
        <v>8224</v>
      </c>
      <c r="AB1241" t="s">
        <v>8219</v>
      </c>
      <c r="AC1241" t="s">
        <v>8224</v>
      </c>
      <c r="AD1241" t="s">
        <v>1407</v>
      </c>
      <c r="AE1241" t="s">
        <v>1544</v>
      </c>
      <c r="AF1241" t="s">
        <v>137</v>
      </c>
      <c r="AG1241" t="s">
        <v>6009</v>
      </c>
      <c r="AI1241" t="s">
        <v>139</v>
      </c>
      <c r="AK1241" t="s">
        <v>140</v>
      </c>
      <c r="AM1241" t="s">
        <v>141</v>
      </c>
      <c r="AZ1241" t="s">
        <v>2762</v>
      </c>
      <c r="BA1241" t="s">
        <v>1208</v>
      </c>
      <c r="BB1241" t="s">
        <v>2763</v>
      </c>
      <c r="BC1241" t="s">
        <v>2764</v>
      </c>
      <c r="BD1241" t="s">
        <v>5656</v>
      </c>
      <c r="BE1241" s="15">
        <v>42215</v>
      </c>
      <c r="BG1241" t="s">
        <v>6238</v>
      </c>
      <c r="BH1241">
        <v>3.5799999999999998E-2</v>
      </c>
      <c r="BI1241" t="s">
        <v>139</v>
      </c>
      <c r="BJ1241" s="15"/>
      <c r="BK1241" t="s">
        <v>146</v>
      </c>
      <c r="BL1241">
        <v>7</v>
      </c>
      <c r="BM1241" s="16">
        <v>42206.576388888898</v>
      </c>
      <c r="BO1241" s="16"/>
      <c r="BP1241" t="s">
        <v>147</v>
      </c>
      <c r="BQ1241" t="s">
        <v>147</v>
      </c>
      <c r="BS1241">
        <v>3.5799999999999998E-2</v>
      </c>
      <c r="BT1241" t="b">
        <v>0</v>
      </c>
      <c r="BV1241">
        <v>3.5799999999999998E-2</v>
      </c>
      <c r="BW1241">
        <v>1.7899999999999999E-2</v>
      </c>
      <c r="BX1241" t="s">
        <v>1103</v>
      </c>
      <c r="BY1241" t="s">
        <v>8219</v>
      </c>
      <c r="BZ1241" t="s">
        <v>8220</v>
      </c>
      <c r="CA1241" t="s">
        <v>8236</v>
      </c>
      <c r="CB1241" t="s">
        <v>8226</v>
      </c>
      <c r="CC1241" t="s">
        <v>8237</v>
      </c>
      <c r="CD1241" t="s">
        <v>8228</v>
      </c>
      <c r="CI1241">
        <v>47.507527779999997</v>
      </c>
      <c r="CJ1241">
        <v>-101.42019444</v>
      </c>
      <c r="CN1241" t="s">
        <v>135</v>
      </c>
      <c r="CO1241" t="s">
        <v>153</v>
      </c>
      <c r="CV1241" t="s">
        <v>154</v>
      </c>
      <c r="CW1241" t="s">
        <v>8229</v>
      </c>
      <c r="CX1241" t="s">
        <v>3121</v>
      </c>
      <c r="DC1241" s="15"/>
      <c r="DH1241" t="s">
        <v>146</v>
      </c>
    </row>
    <row r="1242" spans="1:112" x14ac:dyDescent="0.25">
      <c r="A1242" t="s">
        <v>8219</v>
      </c>
      <c r="B1242" t="s">
        <v>8220</v>
      </c>
      <c r="C1242" t="s">
        <v>8467</v>
      </c>
      <c r="D1242" t="s">
        <v>124</v>
      </c>
      <c r="E1242" t="s">
        <v>125</v>
      </c>
      <c r="G1242" s="15">
        <v>42206</v>
      </c>
      <c r="H1242" t="s">
        <v>1629</v>
      </c>
      <c r="I1242" t="s">
        <v>128</v>
      </c>
      <c r="J1242" s="15"/>
      <c r="T1242" t="s">
        <v>8222</v>
      </c>
      <c r="V1242" t="s">
        <v>8231</v>
      </c>
      <c r="AA1242" t="s">
        <v>8224</v>
      </c>
      <c r="AB1242" t="s">
        <v>8219</v>
      </c>
      <c r="AC1242" t="s">
        <v>8224</v>
      </c>
      <c r="AD1242" t="s">
        <v>1407</v>
      </c>
      <c r="AE1242" t="s">
        <v>1544</v>
      </c>
      <c r="AF1242" t="s">
        <v>137</v>
      </c>
      <c r="AG1242" t="s">
        <v>6009</v>
      </c>
      <c r="AI1242" t="s">
        <v>139</v>
      </c>
      <c r="AK1242" t="s">
        <v>140</v>
      </c>
      <c r="AM1242" t="s">
        <v>141</v>
      </c>
      <c r="AZ1242" t="s">
        <v>2762</v>
      </c>
      <c r="BA1242" t="s">
        <v>1208</v>
      </c>
      <c r="BB1242" t="s">
        <v>2763</v>
      </c>
      <c r="BC1242" t="s">
        <v>2764</v>
      </c>
      <c r="BD1242" t="s">
        <v>5656</v>
      </c>
      <c r="BE1242" s="15">
        <v>42215</v>
      </c>
      <c r="BG1242" t="s">
        <v>6238</v>
      </c>
      <c r="BH1242">
        <v>3.5799999999999998E-2</v>
      </c>
      <c r="BI1242" t="s">
        <v>139</v>
      </c>
      <c r="BJ1242" s="15"/>
      <c r="BK1242" t="s">
        <v>146</v>
      </c>
      <c r="BL1242">
        <v>7</v>
      </c>
      <c r="BM1242" s="16">
        <v>42206.722222222197</v>
      </c>
      <c r="BO1242" s="16"/>
      <c r="BP1242" t="s">
        <v>147</v>
      </c>
      <c r="BQ1242" t="s">
        <v>147</v>
      </c>
      <c r="BS1242">
        <v>3.5799999999999998E-2</v>
      </c>
      <c r="BT1242" t="b">
        <v>0</v>
      </c>
      <c r="BV1242">
        <v>3.5799999999999998E-2</v>
      </c>
      <c r="BW1242">
        <v>1.7899999999999999E-2</v>
      </c>
      <c r="BX1242" t="s">
        <v>1103</v>
      </c>
      <c r="BY1242" t="s">
        <v>8219</v>
      </c>
      <c r="BZ1242" t="s">
        <v>8220</v>
      </c>
      <c r="CA1242" t="s">
        <v>8232</v>
      </c>
      <c r="CB1242" t="s">
        <v>8226</v>
      </c>
      <c r="CC1242" t="s">
        <v>8233</v>
      </c>
      <c r="CD1242" t="s">
        <v>8228</v>
      </c>
      <c r="CI1242">
        <v>47.715555559999999</v>
      </c>
      <c r="CJ1242">
        <v>-102.25813889</v>
      </c>
      <c r="CN1242" t="s">
        <v>135</v>
      </c>
      <c r="CO1242" t="s">
        <v>153</v>
      </c>
      <c r="CV1242" t="s">
        <v>154</v>
      </c>
      <c r="CW1242" t="s">
        <v>8229</v>
      </c>
      <c r="CX1242" t="s">
        <v>6653</v>
      </c>
      <c r="DC1242" s="15"/>
      <c r="DH1242" t="s">
        <v>146</v>
      </c>
    </row>
    <row r="1243" spans="1:112" x14ac:dyDescent="0.25">
      <c r="A1243" t="s">
        <v>8219</v>
      </c>
      <c r="B1243" t="s">
        <v>8220</v>
      </c>
      <c r="C1243" t="s">
        <v>8468</v>
      </c>
      <c r="D1243" t="s">
        <v>124</v>
      </c>
      <c r="E1243" t="s">
        <v>125</v>
      </c>
      <c r="G1243" s="15">
        <v>42206</v>
      </c>
      <c r="H1243" t="s">
        <v>386</v>
      </c>
      <c r="I1243" t="s">
        <v>128</v>
      </c>
      <c r="J1243" s="15"/>
      <c r="T1243" t="s">
        <v>8222</v>
      </c>
      <c r="V1243" t="s">
        <v>8239</v>
      </c>
      <c r="AA1243" t="s">
        <v>8224</v>
      </c>
      <c r="AB1243" t="s">
        <v>8219</v>
      </c>
      <c r="AC1243" t="s">
        <v>8224</v>
      </c>
      <c r="AD1243" t="s">
        <v>1407</v>
      </c>
      <c r="AE1243" t="s">
        <v>1544</v>
      </c>
      <c r="AF1243" t="s">
        <v>137</v>
      </c>
      <c r="AG1243" t="s">
        <v>6009</v>
      </c>
      <c r="AI1243" t="s">
        <v>139</v>
      </c>
      <c r="AK1243" t="s">
        <v>140</v>
      </c>
      <c r="AM1243" t="s">
        <v>141</v>
      </c>
      <c r="AZ1243" t="s">
        <v>2762</v>
      </c>
      <c r="BA1243" t="s">
        <v>1208</v>
      </c>
      <c r="BB1243" t="s">
        <v>2763</v>
      </c>
      <c r="BC1243" t="s">
        <v>2764</v>
      </c>
      <c r="BD1243" t="s">
        <v>5656</v>
      </c>
      <c r="BE1243" s="15">
        <v>42215</v>
      </c>
      <c r="BG1243" t="s">
        <v>6238</v>
      </c>
      <c r="BH1243">
        <v>3.5799999999999998E-2</v>
      </c>
      <c r="BI1243" t="s">
        <v>139</v>
      </c>
      <c r="BJ1243" s="15"/>
      <c r="BK1243" t="s">
        <v>146</v>
      </c>
      <c r="BL1243">
        <v>7</v>
      </c>
      <c r="BM1243" s="16">
        <v>42206.805555555598</v>
      </c>
      <c r="BO1243" s="16"/>
      <c r="BP1243" t="s">
        <v>147</v>
      </c>
      <c r="BQ1243" t="s">
        <v>147</v>
      </c>
      <c r="BS1243">
        <v>3.5799999999999998E-2</v>
      </c>
      <c r="BT1243" t="b">
        <v>0</v>
      </c>
      <c r="BV1243">
        <v>3.5799999999999998E-2</v>
      </c>
      <c r="BW1243">
        <v>1.7899999999999999E-2</v>
      </c>
      <c r="BX1243" t="s">
        <v>1103</v>
      </c>
      <c r="BY1243" t="s">
        <v>8219</v>
      </c>
      <c r="BZ1243" t="s">
        <v>8220</v>
      </c>
      <c r="CA1243" t="s">
        <v>8240</v>
      </c>
      <c r="CB1243" t="s">
        <v>8226</v>
      </c>
      <c r="CC1243" t="s">
        <v>8233</v>
      </c>
      <c r="CD1243" t="s">
        <v>8228</v>
      </c>
      <c r="CI1243">
        <v>47.977638890000001</v>
      </c>
      <c r="CJ1243">
        <v>-102.56369444000001</v>
      </c>
      <c r="CN1243" t="s">
        <v>135</v>
      </c>
      <c r="CO1243" t="s">
        <v>153</v>
      </c>
      <c r="CV1243" t="s">
        <v>154</v>
      </c>
      <c r="CW1243" t="s">
        <v>8229</v>
      </c>
      <c r="CX1243" t="s">
        <v>3639</v>
      </c>
      <c r="DC1243" s="15"/>
      <c r="DH1243" t="s">
        <v>146</v>
      </c>
    </row>
    <row r="1244" spans="1:112" x14ac:dyDescent="0.25">
      <c r="A1244" t="s">
        <v>8219</v>
      </c>
      <c r="B1244" t="s">
        <v>8220</v>
      </c>
      <c r="C1244" t="s">
        <v>8469</v>
      </c>
      <c r="D1244" t="s">
        <v>124</v>
      </c>
      <c r="E1244" t="s">
        <v>125</v>
      </c>
      <c r="G1244" s="15">
        <v>42206</v>
      </c>
      <c r="H1244" t="s">
        <v>2111</v>
      </c>
      <c r="I1244" t="s">
        <v>128</v>
      </c>
      <c r="J1244" s="15"/>
      <c r="T1244" t="s">
        <v>8222</v>
      </c>
      <c r="V1244" t="s">
        <v>8246</v>
      </c>
      <c r="AA1244" t="s">
        <v>8224</v>
      </c>
      <c r="AB1244" t="s">
        <v>8219</v>
      </c>
      <c r="AC1244" t="s">
        <v>8224</v>
      </c>
      <c r="AD1244" t="s">
        <v>1407</v>
      </c>
      <c r="AE1244" t="s">
        <v>1544</v>
      </c>
      <c r="AF1244" t="s">
        <v>137</v>
      </c>
      <c r="AG1244" t="s">
        <v>6009</v>
      </c>
      <c r="AI1244" t="s">
        <v>139</v>
      </c>
      <c r="AK1244" t="s">
        <v>140</v>
      </c>
      <c r="AM1244" t="s">
        <v>141</v>
      </c>
      <c r="AZ1244" t="s">
        <v>2762</v>
      </c>
      <c r="BA1244" t="s">
        <v>1208</v>
      </c>
      <c r="BB1244" t="s">
        <v>2763</v>
      </c>
      <c r="BC1244" t="s">
        <v>2764</v>
      </c>
      <c r="BD1244" t="s">
        <v>5656</v>
      </c>
      <c r="BE1244" s="15">
        <v>42215</v>
      </c>
      <c r="BG1244" t="s">
        <v>6238</v>
      </c>
      <c r="BH1244">
        <v>3.5799999999999998E-2</v>
      </c>
      <c r="BI1244" t="s">
        <v>139</v>
      </c>
      <c r="BJ1244" s="15"/>
      <c r="BK1244" t="s">
        <v>146</v>
      </c>
      <c r="BL1244">
        <v>7</v>
      </c>
      <c r="BM1244" s="16">
        <v>42206.972222222197</v>
      </c>
      <c r="BO1244" s="16"/>
      <c r="BP1244" t="s">
        <v>147</v>
      </c>
      <c r="BQ1244" t="s">
        <v>147</v>
      </c>
      <c r="BS1244">
        <v>3.5799999999999998E-2</v>
      </c>
      <c r="BT1244" t="b">
        <v>0</v>
      </c>
      <c r="BV1244">
        <v>3.5799999999999998E-2</v>
      </c>
      <c r="BW1244">
        <v>1.7899999999999999E-2</v>
      </c>
      <c r="BX1244" t="s">
        <v>1103</v>
      </c>
      <c r="BY1244" t="s">
        <v>8219</v>
      </c>
      <c r="BZ1244" t="s">
        <v>8220</v>
      </c>
      <c r="CA1244" t="s">
        <v>8247</v>
      </c>
      <c r="CB1244" t="s">
        <v>8226</v>
      </c>
      <c r="CC1244" t="s">
        <v>8248</v>
      </c>
      <c r="CD1244" t="s">
        <v>8228</v>
      </c>
      <c r="CI1244">
        <v>48.108877999999997</v>
      </c>
      <c r="CJ1244">
        <v>-103.716773</v>
      </c>
      <c r="CN1244" t="s">
        <v>135</v>
      </c>
      <c r="CO1244" t="s">
        <v>153</v>
      </c>
      <c r="CV1244" t="s">
        <v>154</v>
      </c>
      <c r="CW1244" t="s">
        <v>8229</v>
      </c>
      <c r="CX1244" t="s">
        <v>3639</v>
      </c>
      <c r="DC1244" s="15"/>
      <c r="DH1244" t="s">
        <v>146</v>
      </c>
    </row>
    <row r="1245" spans="1:112" x14ac:dyDescent="0.25">
      <c r="A1245" t="s">
        <v>8219</v>
      </c>
      <c r="B1245" t="s">
        <v>8220</v>
      </c>
      <c r="C1245" t="s">
        <v>8470</v>
      </c>
      <c r="D1245" t="s">
        <v>124</v>
      </c>
      <c r="E1245" t="s">
        <v>125</v>
      </c>
      <c r="G1245" s="15">
        <v>42206</v>
      </c>
      <c r="H1245" t="s">
        <v>4055</v>
      </c>
      <c r="I1245" t="s">
        <v>128</v>
      </c>
      <c r="J1245" s="15"/>
      <c r="T1245" t="s">
        <v>8222</v>
      </c>
      <c r="V1245" t="s">
        <v>8242</v>
      </c>
      <c r="AA1245" t="s">
        <v>8224</v>
      </c>
      <c r="AB1245" t="s">
        <v>8219</v>
      </c>
      <c r="AC1245" t="s">
        <v>8224</v>
      </c>
      <c r="AD1245" t="s">
        <v>1407</v>
      </c>
      <c r="AE1245" t="s">
        <v>1544</v>
      </c>
      <c r="AF1245" t="s">
        <v>137</v>
      </c>
      <c r="AG1245" t="s">
        <v>6009</v>
      </c>
      <c r="AI1245" t="s">
        <v>139</v>
      </c>
      <c r="AK1245" t="s">
        <v>140</v>
      </c>
      <c r="AM1245" t="s">
        <v>141</v>
      </c>
      <c r="AZ1245" t="s">
        <v>2762</v>
      </c>
      <c r="BA1245" t="s">
        <v>1208</v>
      </c>
      <c r="BB1245" t="s">
        <v>2763</v>
      </c>
      <c r="BC1245" t="s">
        <v>2764</v>
      </c>
      <c r="BD1245" t="s">
        <v>5656</v>
      </c>
      <c r="BE1245" s="15">
        <v>42215</v>
      </c>
      <c r="BG1245" t="s">
        <v>6238</v>
      </c>
      <c r="BH1245">
        <v>3.5799999999999998E-2</v>
      </c>
      <c r="BI1245" t="s">
        <v>139</v>
      </c>
      <c r="BJ1245" s="15"/>
      <c r="BK1245" t="s">
        <v>146</v>
      </c>
      <c r="BL1245">
        <v>7</v>
      </c>
      <c r="BM1245" s="16">
        <v>42207.013888888898</v>
      </c>
      <c r="BO1245" s="16"/>
      <c r="BP1245" t="s">
        <v>147</v>
      </c>
      <c r="BQ1245" t="s">
        <v>147</v>
      </c>
      <c r="BS1245">
        <v>3.5799999999999998E-2</v>
      </c>
      <c r="BT1245" t="b">
        <v>0</v>
      </c>
      <c r="BV1245">
        <v>3.5799999999999998E-2</v>
      </c>
      <c r="BW1245">
        <v>1.7899999999999999E-2</v>
      </c>
      <c r="BX1245" t="s">
        <v>1103</v>
      </c>
      <c r="BY1245" t="s">
        <v>8219</v>
      </c>
      <c r="BZ1245" t="s">
        <v>8220</v>
      </c>
      <c r="CA1245" t="s">
        <v>8243</v>
      </c>
      <c r="CB1245" t="s">
        <v>8226</v>
      </c>
      <c r="CC1245" t="s">
        <v>8244</v>
      </c>
      <c r="CD1245" t="s">
        <v>8228</v>
      </c>
      <c r="CI1245">
        <v>48.136666666700002</v>
      </c>
      <c r="CJ1245">
        <v>-103.6045</v>
      </c>
      <c r="CN1245" t="s">
        <v>135</v>
      </c>
      <c r="CO1245" t="s">
        <v>153</v>
      </c>
      <c r="CV1245" t="s">
        <v>154</v>
      </c>
      <c r="CW1245" t="s">
        <v>8229</v>
      </c>
      <c r="CX1245" t="s">
        <v>2628</v>
      </c>
      <c r="DC1245" s="15"/>
      <c r="DH1245" t="s">
        <v>146</v>
      </c>
    </row>
    <row r="1246" spans="1:112" x14ac:dyDescent="0.25">
      <c r="A1246" t="s">
        <v>8219</v>
      </c>
      <c r="B1246" t="s">
        <v>8220</v>
      </c>
      <c r="C1246" t="s">
        <v>8471</v>
      </c>
      <c r="D1246" t="s">
        <v>124</v>
      </c>
      <c r="E1246" t="s">
        <v>125</v>
      </c>
      <c r="G1246" s="15">
        <v>42240</v>
      </c>
      <c r="H1246" t="s">
        <v>573</v>
      </c>
      <c r="I1246" t="s">
        <v>128</v>
      </c>
      <c r="J1246" s="15"/>
      <c r="T1246" t="s">
        <v>281</v>
      </c>
      <c r="V1246" t="s">
        <v>8277</v>
      </c>
      <c r="AA1246" t="s">
        <v>8224</v>
      </c>
      <c r="AB1246" t="s">
        <v>8219</v>
      </c>
      <c r="AC1246" t="s">
        <v>8224</v>
      </c>
      <c r="AD1246" t="s">
        <v>1407</v>
      </c>
      <c r="AE1246" t="s">
        <v>1544</v>
      </c>
      <c r="AF1246" t="s">
        <v>137</v>
      </c>
      <c r="AG1246" t="s">
        <v>6009</v>
      </c>
      <c r="AI1246" t="s">
        <v>139</v>
      </c>
      <c r="AK1246" t="s">
        <v>140</v>
      </c>
      <c r="AM1246" t="s">
        <v>141</v>
      </c>
      <c r="AZ1246" t="s">
        <v>2762</v>
      </c>
      <c r="BA1246" t="s">
        <v>1208</v>
      </c>
      <c r="BB1246" t="s">
        <v>2763</v>
      </c>
      <c r="BC1246" t="s">
        <v>2764</v>
      </c>
      <c r="BD1246" t="s">
        <v>5656</v>
      </c>
      <c r="BE1246" s="15">
        <v>42248</v>
      </c>
      <c r="BG1246" t="s">
        <v>6238</v>
      </c>
      <c r="BH1246">
        <v>3.5799999999999998E-2</v>
      </c>
      <c r="BI1246" t="s">
        <v>139</v>
      </c>
      <c r="BJ1246" s="15"/>
      <c r="BK1246" t="s">
        <v>146</v>
      </c>
      <c r="BL1246">
        <v>7</v>
      </c>
      <c r="BM1246" s="16">
        <v>42240.826388888898</v>
      </c>
      <c r="BO1246" s="16"/>
      <c r="BP1246" t="s">
        <v>147</v>
      </c>
      <c r="BQ1246" t="s">
        <v>147</v>
      </c>
      <c r="BS1246">
        <v>3.5799999999999998E-2</v>
      </c>
      <c r="BT1246" t="b">
        <v>0</v>
      </c>
      <c r="BV1246">
        <v>3.5799999999999998E-2</v>
      </c>
      <c r="BW1246">
        <v>1.7899999999999999E-2</v>
      </c>
      <c r="BX1246" t="s">
        <v>1103</v>
      </c>
      <c r="BY1246" t="s">
        <v>8219</v>
      </c>
      <c r="BZ1246" t="s">
        <v>8220</v>
      </c>
      <c r="CA1246" t="s">
        <v>8278</v>
      </c>
      <c r="CB1246" t="s">
        <v>6448</v>
      </c>
      <c r="CD1246" t="s">
        <v>8275</v>
      </c>
      <c r="CI1246">
        <v>47.6</v>
      </c>
      <c r="CJ1246">
        <v>-102.51055556</v>
      </c>
      <c r="CN1246" t="s">
        <v>1971</v>
      </c>
      <c r="CO1246" t="s">
        <v>8075</v>
      </c>
      <c r="CV1246" t="s">
        <v>154</v>
      </c>
      <c r="CW1246" t="s">
        <v>8229</v>
      </c>
      <c r="CX1246" t="s">
        <v>167</v>
      </c>
      <c r="DC1246" s="15"/>
      <c r="DH1246" t="s">
        <v>146</v>
      </c>
    </row>
    <row r="1247" spans="1:112" x14ac:dyDescent="0.25">
      <c r="A1247" t="s">
        <v>8219</v>
      </c>
      <c r="B1247" t="s">
        <v>8220</v>
      </c>
      <c r="C1247" t="s">
        <v>8472</v>
      </c>
      <c r="D1247" t="s">
        <v>124</v>
      </c>
      <c r="E1247" t="s">
        <v>125</v>
      </c>
      <c r="G1247" s="15">
        <v>42240</v>
      </c>
      <c r="H1247" t="s">
        <v>1958</v>
      </c>
      <c r="I1247" t="s">
        <v>128</v>
      </c>
      <c r="J1247" s="15"/>
      <c r="T1247" t="s">
        <v>281</v>
      </c>
      <c r="V1247" t="s">
        <v>8273</v>
      </c>
      <c r="AA1247" t="s">
        <v>8224</v>
      </c>
      <c r="AB1247" t="s">
        <v>8219</v>
      </c>
      <c r="AC1247" t="s">
        <v>8224</v>
      </c>
      <c r="AD1247" t="s">
        <v>1407</v>
      </c>
      <c r="AE1247" t="s">
        <v>1544</v>
      </c>
      <c r="AF1247" t="s">
        <v>137</v>
      </c>
      <c r="AG1247" t="s">
        <v>6009</v>
      </c>
      <c r="AI1247" t="s">
        <v>139</v>
      </c>
      <c r="AK1247" t="s">
        <v>140</v>
      </c>
      <c r="AM1247" t="s">
        <v>141</v>
      </c>
      <c r="AZ1247" t="s">
        <v>2762</v>
      </c>
      <c r="BA1247" t="s">
        <v>1208</v>
      </c>
      <c r="BB1247" t="s">
        <v>2763</v>
      </c>
      <c r="BC1247" t="s">
        <v>2764</v>
      </c>
      <c r="BD1247" t="s">
        <v>5656</v>
      </c>
      <c r="BE1247" s="15">
        <v>42248</v>
      </c>
      <c r="BG1247" t="s">
        <v>6238</v>
      </c>
      <c r="BH1247">
        <v>3.5799999999999998E-2</v>
      </c>
      <c r="BI1247" t="s">
        <v>139</v>
      </c>
      <c r="BJ1247" s="15"/>
      <c r="BK1247" t="s">
        <v>146</v>
      </c>
      <c r="BL1247">
        <v>7</v>
      </c>
      <c r="BM1247" s="16">
        <v>42240.902777777803</v>
      </c>
      <c r="BO1247" s="16"/>
      <c r="BP1247" t="s">
        <v>147</v>
      </c>
      <c r="BQ1247" t="s">
        <v>147</v>
      </c>
      <c r="BS1247">
        <v>3.5799999999999998E-2</v>
      </c>
      <c r="BT1247" t="b">
        <v>0</v>
      </c>
      <c r="BV1247">
        <v>3.5799999999999998E-2</v>
      </c>
      <c r="BW1247">
        <v>1.7899999999999999E-2</v>
      </c>
      <c r="BX1247" t="s">
        <v>1103</v>
      </c>
      <c r="BY1247" t="s">
        <v>8219</v>
      </c>
      <c r="BZ1247" t="s">
        <v>8220</v>
      </c>
      <c r="CA1247" t="s">
        <v>8274</v>
      </c>
      <c r="CB1247" t="s">
        <v>6448</v>
      </c>
      <c r="CD1247" t="s">
        <v>8275</v>
      </c>
      <c r="CI1247">
        <v>47.640833333300002</v>
      </c>
      <c r="CJ1247">
        <v>-102.51111111110001</v>
      </c>
      <c r="CN1247" t="s">
        <v>1971</v>
      </c>
      <c r="CO1247" t="s">
        <v>8075</v>
      </c>
      <c r="CV1247" t="s">
        <v>154</v>
      </c>
      <c r="CW1247" t="s">
        <v>8229</v>
      </c>
      <c r="CX1247" t="s">
        <v>167</v>
      </c>
      <c r="DC1247" s="15"/>
      <c r="DH1247" t="s">
        <v>146</v>
      </c>
    </row>
    <row r="1248" spans="1:112" x14ac:dyDescent="0.25">
      <c r="A1248" t="s">
        <v>8219</v>
      </c>
      <c r="B1248" t="s">
        <v>8220</v>
      </c>
      <c r="C1248" t="s">
        <v>8473</v>
      </c>
      <c r="D1248" t="s">
        <v>124</v>
      </c>
      <c r="E1248" t="s">
        <v>125</v>
      </c>
      <c r="G1248" s="15">
        <v>42240</v>
      </c>
      <c r="H1248" t="s">
        <v>8474</v>
      </c>
      <c r="I1248" t="s">
        <v>128</v>
      </c>
      <c r="J1248" s="15"/>
      <c r="T1248" t="s">
        <v>8222</v>
      </c>
      <c r="V1248" t="s">
        <v>8223</v>
      </c>
      <c r="AA1248" t="s">
        <v>8224</v>
      </c>
      <c r="AB1248" t="s">
        <v>8219</v>
      </c>
      <c r="AC1248" t="s">
        <v>8224</v>
      </c>
      <c r="AD1248" t="s">
        <v>1407</v>
      </c>
      <c r="AE1248" t="s">
        <v>1544</v>
      </c>
      <c r="AF1248" t="s">
        <v>137</v>
      </c>
      <c r="AG1248" t="s">
        <v>6009</v>
      </c>
      <c r="AI1248" t="s">
        <v>139</v>
      </c>
      <c r="AK1248" t="s">
        <v>140</v>
      </c>
      <c r="AM1248" t="s">
        <v>141</v>
      </c>
      <c r="AZ1248" t="s">
        <v>2762</v>
      </c>
      <c r="BA1248" t="s">
        <v>1208</v>
      </c>
      <c r="BB1248" t="s">
        <v>2763</v>
      </c>
      <c r="BC1248" t="s">
        <v>2764</v>
      </c>
      <c r="BD1248" t="s">
        <v>5656</v>
      </c>
      <c r="BE1248" s="15">
        <v>42248</v>
      </c>
      <c r="BG1248" t="s">
        <v>6238</v>
      </c>
      <c r="BH1248">
        <v>3.5799999999999998E-2</v>
      </c>
      <c r="BI1248" t="s">
        <v>139</v>
      </c>
      <c r="BJ1248" s="15"/>
      <c r="BK1248" t="s">
        <v>146</v>
      </c>
      <c r="BL1248">
        <v>7</v>
      </c>
      <c r="BM1248" s="16">
        <v>42241.09375</v>
      </c>
      <c r="BO1248" s="16"/>
      <c r="BP1248" t="s">
        <v>147</v>
      </c>
      <c r="BQ1248" t="s">
        <v>147</v>
      </c>
      <c r="BS1248">
        <v>3.5799999999999998E-2</v>
      </c>
      <c r="BT1248" t="b">
        <v>0</v>
      </c>
      <c r="BV1248">
        <v>3.5799999999999998E-2</v>
      </c>
      <c r="BW1248">
        <v>1.7899999999999999E-2</v>
      </c>
      <c r="BX1248" t="s">
        <v>1103</v>
      </c>
      <c r="BY1248" t="s">
        <v>8219</v>
      </c>
      <c r="BZ1248" t="s">
        <v>8220</v>
      </c>
      <c r="CA1248" t="s">
        <v>8225</v>
      </c>
      <c r="CB1248" t="s">
        <v>8226</v>
      </c>
      <c r="CC1248" t="s">
        <v>8227</v>
      </c>
      <c r="CD1248" t="s">
        <v>8228</v>
      </c>
      <c r="CI1248">
        <v>47.519777779999998</v>
      </c>
      <c r="CJ1248">
        <v>-101.76122221999999</v>
      </c>
      <c r="CN1248" t="s">
        <v>135</v>
      </c>
      <c r="CO1248" t="s">
        <v>153</v>
      </c>
      <c r="CV1248" t="s">
        <v>154</v>
      </c>
      <c r="CW1248" t="s">
        <v>8229</v>
      </c>
      <c r="CX1248" t="s">
        <v>3121</v>
      </c>
      <c r="DC1248" s="15"/>
      <c r="DH1248" t="s">
        <v>146</v>
      </c>
    </row>
    <row r="1249" spans="1:112" x14ac:dyDescent="0.25">
      <c r="A1249" t="s">
        <v>8219</v>
      </c>
      <c r="B1249" t="s">
        <v>8220</v>
      </c>
      <c r="C1249" t="s">
        <v>8475</v>
      </c>
      <c r="D1249" t="s">
        <v>124</v>
      </c>
      <c r="E1249" t="s">
        <v>125</v>
      </c>
      <c r="G1249" s="15">
        <v>42241</v>
      </c>
      <c r="H1249" t="s">
        <v>7418</v>
      </c>
      <c r="I1249" t="s">
        <v>128</v>
      </c>
      <c r="J1249" s="15"/>
      <c r="T1249" t="s">
        <v>8222</v>
      </c>
      <c r="V1249" t="s">
        <v>8235</v>
      </c>
      <c r="AA1249" t="s">
        <v>8224</v>
      </c>
      <c r="AB1249" t="s">
        <v>8219</v>
      </c>
      <c r="AC1249" t="s">
        <v>8224</v>
      </c>
      <c r="AD1249" t="s">
        <v>1407</v>
      </c>
      <c r="AE1249" t="s">
        <v>1544</v>
      </c>
      <c r="AF1249" t="s">
        <v>137</v>
      </c>
      <c r="AG1249" t="s">
        <v>6009</v>
      </c>
      <c r="AI1249" t="s">
        <v>139</v>
      </c>
      <c r="AK1249" t="s">
        <v>140</v>
      </c>
      <c r="AM1249" t="s">
        <v>141</v>
      </c>
      <c r="AZ1249" t="s">
        <v>2762</v>
      </c>
      <c r="BA1249" t="s">
        <v>1208</v>
      </c>
      <c r="BB1249" t="s">
        <v>2763</v>
      </c>
      <c r="BC1249" t="s">
        <v>2764</v>
      </c>
      <c r="BD1249" t="s">
        <v>5656</v>
      </c>
      <c r="BE1249" s="15">
        <v>42248</v>
      </c>
      <c r="BG1249" t="s">
        <v>6238</v>
      </c>
      <c r="BH1249">
        <v>3.5799999999999998E-2</v>
      </c>
      <c r="BI1249" t="s">
        <v>139</v>
      </c>
      <c r="BJ1249" s="15"/>
      <c r="BK1249" t="s">
        <v>146</v>
      </c>
      <c r="BL1249">
        <v>7</v>
      </c>
      <c r="BM1249" s="16">
        <v>42241.597222222197</v>
      </c>
      <c r="BO1249" s="16"/>
      <c r="BP1249" t="s">
        <v>147</v>
      </c>
      <c r="BQ1249" t="s">
        <v>147</v>
      </c>
      <c r="BS1249">
        <v>3.5799999999999998E-2</v>
      </c>
      <c r="BT1249" t="b">
        <v>0</v>
      </c>
      <c r="BV1249">
        <v>3.5799999999999998E-2</v>
      </c>
      <c r="BW1249">
        <v>1.7899999999999999E-2</v>
      </c>
      <c r="BX1249" t="s">
        <v>1103</v>
      </c>
      <c r="BY1249" t="s">
        <v>8219</v>
      </c>
      <c r="BZ1249" t="s">
        <v>8220</v>
      </c>
      <c r="CA1249" t="s">
        <v>8236</v>
      </c>
      <c r="CB1249" t="s">
        <v>8226</v>
      </c>
      <c r="CC1249" t="s">
        <v>8237</v>
      </c>
      <c r="CD1249" t="s">
        <v>8228</v>
      </c>
      <c r="CI1249">
        <v>47.507527779999997</v>
      </c>
      <c r="CJ1249">
        <v>-101.42019444</v>
      </c>
      <c r="CN1249" t="s">
        <v>135</v>
      </c>
      <c r="CO1249" t="s">
        <v>153</v>
      </c>
      <c r="CV1249" t="s">
        <v>154</v>
      </c>
      <c r="CW1249" t="s">
        <v>8229</v>
      </c>
      <c r="CX1249" t="s">
        <v>3121</v>
      </c>
      <c r="DC1249" s="15"/>
      <c r="DH1249" t="s">
        <v>146</v>
      </c>
    </row>
    <row r="1250" spans="1:112" x14ac:dyDescent="0.25">
      <c r="A1250" t="s">
        <v>8219</v>
      </c>
      <c r="B1250" t="s">
        <v>8220</v>
      </c>
      <c r="C1250" t="s">
        <v>8476</v>
      </c>
      <c r="D1250" t="s">
        <v>124</v>
      </c>
      <c r="E1250" t="s">
        <v>125</v>
      </c>
      <c r="G1250" s="15">
        <v>42241</v>
      </c>
      <c r="H1250" t="s">
        <v>1261</v>
      </c>
      <c r="I1250" t="s">
        <v>128</v>
      </c>
      <c r="J1250" s="15"/>
      <c r="T1250" t="s">
        <v>281</v>
      </c>
      <c r="V1250" t="s">
        <v>8264</v>
      </c>
      <c r="AA1250" t="s">
        <v>8224</v>
      </c>
      <c r="AB1250" t="s">
        <v>8219</v>
      </c>
      <c r="AC1250" t="s">
        <v>8224</v>
      </c>
      <c r="AD1250" t="s">
        <v>1407</v>
      </c>
      <c r="AE1250" t="s">
        <v>1544</v>
      </c>
      <c r="AF1250" t="s">
        <v>137</v>
      </c>
      <c r="AG1250" t="s">
        <v>6009</v>
      </c>
      <c r="AI1250" t="s">
        <v>139</v>
      </c>
      <c r="AK1250" t="s">
        <v>140</v>
      </c>
      <c r="AM1250" t="s">
        <v>141</v>
      </c>
      <c r="AZ1250" t="s">
        <v>2762</v>
      </c>
      <c r="BA1250" t="s">
        <v>1208</v>
      </c>
      <c r="BB1250" t="s">
        <v>2763</v>
      </c>
      <c r="BC1250" t="s">
        <v>2764</v>
      </c>
      <c r="BD1250" t="s">
        <v>5656</v>
      </c>
      <c r="BE1250" s="15">
        <v>42248</v>
      </c>
      <c r="BG1250" t="s">
        <v>6238</v>
      </c>
      <c r="BH1250">
        <v>3.5799999999999998E-2</v>
      </c>
      <c r="BI1250" t="s">
        <v>139</v>
      </c>
      <c r="BJ1250" s="15"/>
      <c r="BK1250" t="s">
        <v>146</v>
      </c>
      <c r="BL1250">
        <v>7</v>
      </c>
      <c r="BM1250" s="16">
        <v>42241.645833333299</v>
      </c>
      <c r="BO1250" s="16"/>
      <c r="BP1250" t="s">
        <v>147</v>
      </c>
      <c r="BQ1250" t="s">
        <v>147</v>
      </c>
      <c r="BS1250">
        <v>3.5799999999999998E-2</v>
      </c>
      <c r="BT1250" t="b">
        <v>0</v>
      </c>
      <c r="BV1250">
        <v>3.5799999999999998E-2</v>
      </c>
      <c r="BW1250">
        <v>1.7899999999999999E-2</v>
      </c>
      <c r="BX1250" t="s">
        <v>1103</v>
      </c>
      <c r="BY1250" t="s">
        <v>8219</v>
      </c>
      <c r="BZ1250" t="s">
        <v>8220</v>
      </c>
      <c r="CA1250" t="s">
        <v>8265</v>
      </c>
      <c r="CB1250" t="s">
        <v>6448</v>
      </c>
      <c r="CD1250" t="s">
        <v>8228</v>
      </c>
      <c r="CI1250">
        <v>47.787222219999997</v>
      </c>
      <c r="CJ1250">
        <v>-102.768056</v>
      </c>
      <c r="CN1250" t="s">
        <v>1971</v>
      </c>
      <c r="CO1250" t="s">
        <v>8075</v>
      </c>
      <c r="CV1250" t="s">
        <v>154</v>
      </c>
      <c r="CW1250" t="s">
        <v>8229</v>
      </c>
      <c r="CX1250" t="s">
        <v>3639</v>
      </c>
      <c r="DC1250" s="15"/>
      <c r="DH1250" t="s">
        <v>146</v>
      </c>
    </row>
    <row r="1251" spans="1:112" x14ac:dyDescent="0.25">
      <c r="A1251" t="s">
        <v>8219</v>
      </c>
      <c r="B1251" t="s">
        <v>8220</v>
      </c>
      <c r="C1251" t="s">
        <v>8477</v>
      </c>
      <c r="D1251" t="s">
        <v>124</v>
      </c>
      <c r="E1251" t="s">
        <v>125</v>
      </c>
      <c r="G1251" s="15">
        <v>42241</v>
      </c>
      <c r="H1251" t="s">
        <v>1629</v>
      </c>
      <c r="I1251" t="s">
        <v>128</v>
      </c>
      <c r="J1251" s="15"/>
      <c r="T1251" t="s">
        <v>8222</v>
      </c>
      <c r="V1251" t="s">
        <v>8231</v>
      </c>
      <c r="AA1251" t="s">
        <v>8224</v>
      </c>
      <c r="AB1251" t="s">
        <v>8219</v>
      </c>
      <c r="AC1251" t="s">
        <v>8224</v>
      </c>
      <c r="AD1251" t="s">
        <v>1407</v>
      </c>
      <c r="AE1251" t="s">
        <v>1544</v>
      </c>
      <c r="AF1251" t="s">
        <v>137</v>
      </c>
      <c r="AG1251" t="s">
        <v>6009</v>
      </c>
      <c r="AI1251" t="s">
        <v>139</v>
      </c>
      <c r="AK1251" t="s">
        <v>140</v>
      </c>
      <c r="AM1251" t="s">
        <v>141</v>
      </c>
      <c r="AZ1251" t="s">
        <v>2762</v>
      </c>
      <c r="BA1251" t="s">
        <v>1208</v>
      </c>
      <c r="BB1251" t="s">
        <v>2763</v>
      </c>
      <c r="BC1251" t="s">
        <v>2764</v>
      </c>
      <c r="BD1251" t="s">
        <v>5656</v>
      </c>
      <c r="BE1251" s="15">
        <v>42248</v>
      </c>
      <c r="BG1251" t="s">
        <v>6238</v>
      </c>
      <c r="BH1251">
        <v>3.5799999999999998E-2</v>
      </c>
      <c r="BI1251" t="s">
        <v>139</v>
      </c>
      <c r="BJ1251" s="15"/>
      <c r="BK1251" t="s">
        <v>146</v>
      </c>
      <c r="BL1251">
        <v>7</v>
      </c>
      <c r="BM1251" s="16">
        <v>42241.722222222197</v>
      </c>
      <c r="BO1251" s="16"/>
      <c r="BP1251" t="s">
        <v>147</v>
      </c>
      <c r="BQ1251" t="s">
        <v>147</v>
      </c>
      <c r="BS1251">
        <v>3.5799999999999998E-2</v>
      </c>
      <c r="BT1251" t="b">
        <v>0</v>
      </c>
      <c r="BV1251">
        <v>3.5799999999999998E-2</v>
      </c>
      <c r="BW1251">
        <v>1.7899999999999999E-2</v>
      </c>
      <c r="BX1251" t="s">
        <v>1103</v>
      </c>
      <c r="BY1251" t="s">
        <v>8219</v>
      </c>
      <c r="BZ1251" t="s">
        <v>8220</v>
      </c>
      <c r="CA1251" t="s">
        <v>8232</v>
      </c>
      <c r="CB1251" t="s">
        <v>8226</v>
      </c>
      <c r="CC1251" t="s">
        <v>8233</v>
      </c>
      <c r="CD1251" t="s">
        <v>8228</v>
      </c>
      <c r="CI1251">
        <v>47.715555559999999</v>
      </c>
      <c r="CJ1251">
        <v>-102.25813889</v>
      </c>
      <c r="CN1251" t="s">
        <v>135</v>
      </c>
      <c r="CO1251" t="s">
        <v>153</v>
      </c>
      <c r="CV1251" t="s">
        <v>154</v>
      </c>
      <c r="CW1251" t="s">
        <v>8229</v>
      </c>
      <c r="CX1251" t="s">
        <v>6653</v>
      </c>
      <c r="DC1251" s="15"/>
      <c r="DH1251" t="s">
        <v>146</v>
      </c>
    </row>
    <row r="1252" spans="1:112" x14ac:dyDescent="0.25">
      <c r="A1252" t="s">
        <v>8219</v>
      </c>
      <c r="B1252" t="s">
        <v>8220</v>
      </c>
      <c r="C1252" t="s">
        <v>8478</v>
      </c>
      <c r="D1252" t="s">
        <v>124</v>
      </c>
      <c r="E1252" t="s">
        <v>125</v>
      </c>
      <c r="G1252" s="15">
        <v>42241</v>
      </c>
      <c r="H1252" t="s">
        <v>1325</v>
      </c>
      <c r="I1252" t="s">
        <v>128</v>
      </c>
      <c r="J1252" s="15"/>
      <c r="T1252" t="s">
        <v>281</v>
      </c>
      <c r="V1252" t="s">
        <v>8261</v>
      </c>
      <c r="AA1252" t="s">
        <v>8224</v>
      </c>
      <c r="AB1252" t="s">
        <v>8219</v>
      </c>
      <c r="AC1252" t="s">
        <v>8224</v>
      </c>
      <c r="AD1252" t="s">
        <v>1407</v>
      </c>
      <c r="AE1252" t="s">
        <v>1544</v>
      </c>
      <c r="AF1252" t="s">
        <v>137</v>
      </c>
      <c r="AG1252" t="s">
        <v>6009</v>
      </c>
      <c r="AI1252" t="s">
        <v>139</v>
      </c>
      <c r="AK1252" t="s">
        <v>140</v>
      </c>
      <c r="AM1252" t="s">
        <v>141</v>
      </c>
      <c r="AZ1252" t="s">
        <v>2762</v>
      </c>
      <c r="BA1252" t="s">
        <v>1208</v>
      </c>
      <c r="BB1252" t="s">
        <v>2763</v>
      </c>
      <c r="BC1252" t="s">
        <v>2764</v>
      </c>
      <c r="BD1252" t="s">
        <v>5656</v>
      </c>
      <c r="BE1252" s="15">
        <v>42248</v>
      </c>
      <c r="BG1252" t="s">
        <v>6238</v>
      </c>
      <c r="BH1252">
        <v>3.5799999999999998E-2</v>
      </c>
      <c r="BI1252" t="s">
        <v>139</v>
      </c>
      <c r="BJ1252" s="15"/>
      <c r="BK1252" t="s">
        <v>146</v>
      </c>
      <c r="BL1252">
        <v>7</v>
      </c>
      <c r="BM1252" s="16">
        <v>42241.770833333299</v>
      </c>
      <c r="BO1252" s="16"/>
      <c r="BP1252" t="s">
        <v>147</v>
      </c>
      <c r="BQ1252" t="s">
        <v>147</v>
      </c>
      <c r="BS1252">
        <v>3.5799999999999998E-2</v>
      </c>
      <c r="BT1252" t="b">
        <v>0</v>
      </c>
      <c r="BV1252">
        <v>3.5799999999999998E-2</v>
      </c>
      <c r="BW1252">
        <v>1.7899999999999999E-2</v>
      </c>
      <c r="BX1252" t="s">
        <v>1103</v>
      </c>
      <c r="BY1252" t="s">
        <v>8219</v>
      </c>
      <c r="BZ1252" t="s">
        <v>8220</v>
      </c>
      <c r="CA1252" t="s">
        <v>8262</v>
      </c>
      <c r="CB1252" t="s">
        <v>6448</v>
      </c>
      <c r="CD1252" t="s">
        <v>8228</v>
      </c>
      <c r="CI1252">
        <v>48.053055559999997</v>
      </c>
      <c r="CJ1252">
        <v>-102.13611111</v>
      </c>
      <c r="CN1252" t="s">
        <v>1971</v>
      </c>
      <c r="CO1252" t="s">
        <v>8075</v>
      </c>
      <c r="CV1252" t="s">
        <v>154</v>
      </c>
      <c r="CW1252" t="s">
        <v>8229</v>
      </c>
      <c r="CX1252" t="s">
        <v>3067</v>
      </c>
      <c r="DC1252" s="15"/>
      <c r="DH1252" t="s">
        <v>146</v>
      </c>
    </row>
    <row r="1253" spans="1:112" x14ac:dyDescent="0.25">
      <c r="A1253" t="s">
        <v>8219</v>
      </c>
      <c r="B1253" t="s">
        <v>8220</v>
      </c>
      <c r="C1253" t="s">
        <v>8479</v>
      </c>
      <c r="D1253" t="s">
        <v>124</v>
      </c>
      <c r="E1253" t="s">
        <v>125</v>
      </c>
      <c r="G1253" s="15">
        <v>42241</v>
      </c>
      <c r="H1253" t="s">
        <v>529</v>
      </c>
      <c r="I1253" t="s">
        <v>128</v>
      </c>
      <c r="J1253" s="15"/>
      <c r="T1253" t="s">
        <v>8222</v>
      </c>
      <c r="V1253" t="s">
        <v>8239</v>
      </c>
      <c r="AA1253" t="s">
        <v>8224</v>
      </c>
      <c r="AB1253" t="s">
        <v>8219</v>
      </c>
      <c r="AC1253" t="s">
        <v>8224</v>
      </c>
      <c r="AD1253" t="s">
        <v>1407</v>
      </c>
      <c r="AE1253" t="s">
        <v>1544</v>
      </c>
      <c r="AF1253" t="s">
        <v>137</v>
      </c>
      <c r="AG1253" t="s">
        <v>6009</v>
      </c>
      <c r="AI1253" t="s">
        <v>139</v>
      </c>
      <c r="AK1253" t="s">
        <v>140</v>
      </c>
      <c r="AM1253" t="s">
        <v>141</v>
      </c>
      <c r="AZ1253" t="s">
        <v>2762</v>
      </c>
      <c r="BA1253" t="s">
        <v>1208</v>
      </c>
      <c r="BB1253" t="s">
        <v>2763</v>
      </c>
      <c r="BC1253" t="s">
        <v>2764</v>
      </c>
      <c r="BD1253" t="s">
        <v>5656</v>
      </c>
      <c r="BE1253" s="15">
        <v>42248</v>
      </c>
      <c r="BG1253" t="s">
        <v>6238</v>
      </c>
      <c r="BH1253">
        <v>3.5799999999999998E-2</v>
      </c>
      <c r="BI1253" t="s">
        <v>139</v>
      </c>
      <c r="BJ1253" s="15"/>
      <c r="BK1253" t="s">
        <v>146</v>
      </c>
      <c r="BL1253">
        <v>7</v>
      </c>
      <c r="BM1253" s="16">
        <v>42241.822916666701</v>
      </c>
      <c r="BO1253" s="16"/>
      <c r="BP1253" t="s">
        <v>147</v>
      </c>
      <c r="BQ1253" t="s">
        <v>147</v>
      </c>
      <c r="BS1253">
        <v>3.5799999999999998E-2</v>
      </c>
      <c r="BT1253" t="b">
        <v>0</v>
      </c>
      <c r="BV1253">
        <v>3.5799999999999998E-2</v>
      </c>
      <c r="BW1253">
        <v>1.7899999999999999E-2</v>
      </c>
      <c r="BX1253" t="s">
        <v>1103</v>
      </c>
      <c r="BY1253" t="s">
        <v>8219</v>
      </c>
      <c r="BZ1253" t="s">
        <v>8220</v>
      </c>
      <c r="CA1253" t="s">
        <v>8240</v>
      </c>
      <c r="CB1253" t="s">
        <v>8226</v>
      </c>
      <c r="CC1253" t="s">
        <v>8233</v>
      </c>
      <c r="CD1253" t="s">
        <v>8228</v>
      </c>
      <c r="CI1253">
        <v>47.977638890000001</v>
      </c>
      <c r="CJ1253">
        <v>-102.56369444000001</v>
      </c>
      <c r="CN1253" t="s">
        <v>135</v>
      </c>
      <c r="CO1253" t="s">
        <v>153</v>
      </c>
      <c r="CV1253" t="s">
        <v>154</v>
      </c>
      <c r="CW1253" t="s">
        <v>8229</v>
      </c>
      <c r="CX1253" t="s">
        <v>3639</v>
      </c>
      <c r="DC1253" s="15"/>
      <c r="DH1253" t="s">
        <v>146</v>
      </c>
    </row>
    <row r="1254" spans="1:112" x14ac:dyDescent="0.25">
      <c r="A1254" t="s">
        <v>8219</v>
      </c>
      <c r="B1254" t="s">
        <v>8220</v>
      </c>
      <c r="C1254" t="s">
        <v>8480</v>
      </c>
      <c r="D1254" t="s">
        <v>124</v>
      </c>
      <c r="E1254" t="s">
        <v>125</v>
      </c>
      <c r="G1254" s="15">
        <v>42241</v>
      </c>
      <c r="H1254" t="s">
        <v>1539</v>
      </c>
      <c r="I1254" t="s">
        <v>128</v>
      </c>
      <c r="J1254" s="15"/>
      <c r="T1254" t="s">
        <v>281</v>
      </c>
      <c r="V1254" t="s">
        <v>8267</v>
      </c>
      <c r="AA1254" t="s">
        <v>8224</v>
      </c>
      <c r="AB1254" t="s">
        <v>8219</v>
      </c>
      <c r="AC1254" t="s">
        <v>8224</v>
      </c>
      <c r="AD1254" t="s">
        <v>1407</v>
      </c>
      <c r="AE1254" t="s">
        <v>1544</v>
      </c>
      <c r="AF1254" t="s">
        <v>137</v>
      </c>
      <c r="AG1254" t="s">
        <v>6009</v>
      </c>
      <c r="AI1254" t="s">
        <v>139</v>
      </c>
      <c r="AK1254" t="s">
        <v>140</v>
      </c>
      <c r="AM1254" t="s">
        <v>141</v>
      </c>
      <c r="AZ1254" t="s">
        <v>2762</v>
      </c>
      <c r="BA1254" t="s">
        <v>1208</v>
      </c>
      <c r="BB1254" t="s">
        <v>2763</v>
      </c>
      <c r="BC1254" t="s">
        <v>2764</v>
      </c>
      <c r="BD1254" t="s">
        <v>5656</v>
      </c>
      <c r="BE1254" s="15">
        <v>42248</v>
      </c>
      <c r="BG1254" t="s">
        <v>6238</v>
      </c>
      <c r="BH1254">
        <v>3.5799999999999998E-2</v>
      </c>
      <c r="BI1254" t="s">
        <v>139</v>
      </c>
      <c r="BJ1254" s="15"/>
      <c r="BK1254" t="s">
        <v>146</v>
      </c>
      <c r="BL1254">
        <v>7</v>
      </c>
      <c r="BM1254" s="16">
        <v>42241.875</v>
      </c>
      <c r="BO1254" s="16"/>
      <c r="BP1254" t="s">
        <v>147</v>
      </c>
      <c r="BQ1254" t="s">
        <v>147</v>
      </c>
      <c r="BS1254">
        <v>3.5799999999999998E-2</v>
      </c>
      <c r="BT1254" t="b">
        <v>0</v>
      </c>
      <c r="BV1254">
        <v>3.5799999999999998E-2</v>
      </c>
      <c r="BW1254">
        <v>1.7899999999999999E-2</v>
      </c>
      <c r="BX1254" t="s">
        <v>1103</v>
      </c>
      <c r="BY1254" t="s">
        <v>8219</v>
      </c>
      <c r="BZ1254" t="s">
        <v>8220</v>
      </c>
      <c r="CA1254" t="s">
        <v>8268</v>
      </c>
      <c r="CB1254" t="s">
        <v>6448</v>
      </c>
      <c r="CD1254" t="s">
        <v>8228</v>
      </c>
      <c r="CI1254">
        <v>47.9486111111</v>
      </c>
      <c r="CJ1254">
        <v>-102.2152777778</v>
      </c>
      <c r="CN1254" t="s">
        <v>1971</v>
      </c>
      <c r="CO1254" t="s">
        <v>8075</v>
      </c>
      <c r="CV1254" t="s">
        <v>154</v>
      </c>
      <c r="CW1254" t="s">
        <v>8229</v>
      </c>
      <c r="CX1254" t="s">
        <v>3067</v>
      </c>
      <c r="DC1254" s="15"/>
      <c r="DH1254" t="s">
        <v>146</v>
      </c>
    </row>
    <row r="1255" spans="1:112" x14ac:dyDescent="0.25">
      <c r="A1255" t="s">
        <v>8219</v>
      </c>
      <c r="B1255" t="s">
        <v>8220</v>
      </c>
      <c r="C1255" t="s">
        <v>8481</v>
      </c>
      <c r="D1255" t="s">
        <v>124</v>
      </c>
      <c r="E1255" t="s">
        <v>125</v>
      </c>
      <c r="G1255" s="15">
        <v>42241</v>
      </c>
      <c r="H1255" t="s">
        <v>2323</v>
      </c>
      <c r="I1255" t="s">
        <v>128</v>
      </c>
      <c r="J1255" s="15"/>
      <c r="T1255" t="s">
        <v>8222</v>
      </c>
      <c r="V1255" t="s">
        <v>8246</v>
      </c>
      <c r="AA1255" t="s">
        <v>8224</v>
      </c>
      <c r="AB1255" t="s">
        <v>8219</v>
      </c>
      <c r="AC1255" t="s">
        <v>8224</v>
      </c>
      <c r="AD1255" t="s">
        <v>1407</v>
      </c>
      <c r="AE1255" t="s">
        <v>1544</v>
      </c>
      <c r="AF1255" t="s">
        <v>137</v>
      </c>
      <c r="AG1255" t="s">
        <v>6009</v>
      </c>
      <c r="AI1255" t="s">
        <v>139</v>
      </c>
      <c r="AK1255" t="s">
        <v>140</v>
      </c>
      <c r="AM1255" t="s">
        <v>141</v>
      </c>
      <c r="AZ1255" t="s">
        <v>2762</v>
      </c>
      <c r="BA1255" t="s">
        <v>1208</v>
      </c>
      <c r="BB1255" t="s">
        <v>2763</v>
      </c>
      <c r="BC1255" t="s">
        <v>2764</v>
      </c>
      <c r="BD1255" t="s">
        <v>5656</v>
      </c>
      <c r="BE1255" s="15">
        <v>42248</v>
      </c>
      <c r="BG1255" t="s">
        <v>6238</v>
      </c>
      <c r="BH1255">
        <v>3.5799999999999998E-2</v>
      </c>
      <c r="BI1255" t="s">
        <v>139</v>
      </c>
      <c r="BJ1255" s="15"/>
      <c r="BK1255" t="s">
        <v>146</v>
      </c>
      <c r="BL1255">
        <v>7</v>
      </c>
      <c r="BM1255" s="16">
        <v>42241.96875</v>
      </c>
      <c r="BO1255" s="16"/>
      <c r="BP1255" t="s">
        <v>147</v>
      </c>
      <c r="BQ1255" t="s">
        <v>147</v>
      </c>
      <c r="BS1255">
        <v>3.5799999999999998E-2</v>
      </c>
      <c r="BT1255" t="b">
        <v>0</v>
      </c>
      <c r="BV1255">
        <v>3.5799999999999998E-2</v>
      </c>
      <c r="BW1255">
        <v>1.7899999999999999E-2</v>
      </c>
      <c r="BX1255" t="s">
        <v>1103</v>
      </c>
      <c r="BY1255" t="s">
        <v>8219</v>
      </c>
      <c r="BZ1255" t="s">
        <v>8220</v>
      </c>
      <c r="CA1255" t="s">
        <v>8247</v>
      </c>
      <c r="CB1255" t="s">
        <v>8226</v>
      </c>
      <c r="CC1255" t="s">
        <v>8248</v>
      </c>
      <c r="CD1255" t="s">
        <v>8228</v>
      </c>
      <c r="CI1255">
        <v>48.108877999999997</v>
      </c>
      <c r="CJ1255">
        <v>-103.716773</v>
      </c>
      <c r="CN1255" t="s">
        <v>135</v>
      </c>
      <c r="CO1255" t="s">
        <v>153</v>
      </c>
      <c r="CV1255" t="s">
        <v>154</v>
      </c>
      <c r="CW1255" t="s">
        <v>8229</v>
      </c>
      <c r="CX1255" t="s">
        <v>3639</v>
      </c>
      <c r="DC1255" s="15"/>
      <c r="DH1255" t="s">
        <v>146</v>
      </c>
    </row>
    <row r="1256" spans="1:112" x14ac:dyDescent="0.25">
      <c r="A1256" t="s">
        <v>8219</v>
      </c>
      <c r="B1256" t="s">
        <v>8220</v>
      </c>
      <c r="C1256" t="s">
        <v>8482</v>
      </c>
      <c r="D1256" t="s">
        <v>124</v>
      </c>
      <c r="E1256" t="s">
        <v>125</v>
      </c>
      <c r="G1256" s="15">
        <v>42241</v>
      </c>
      <c r="H1256" t="s">
        <v>2308</v>
      </c>
      <c r="I1256" t="s">
        <v>128</v>
      </c>
      <c r="J1256" s="15"/>
      <c r="T1256" t="s">
        <v>8222</v>
      </c>
      <c r="V1256" t="s">
        <v>8242</v>
      </c>
      <c r="AA1256" t="s">
        <v>8224</v>
      </c>
      <c r="AB1256" t="s">
        <v>8219</v>
      </c>
      <c r="AC1256" t="s">
        <v>8224</v>
      </c>
      <c r="AD1256" t="s">
        <v>1407</v>
      </c>
      <c r="AE1256" t="s">
        <v>1544</v>
      </c>
      <c r="AF1256" t="s">
        <v>137</v>
      </c>
      <c r="AG1256" t="s">
        <v>6009</v>
      </c>
      <c r="AI1256" t="s">
        <v>139</v>
      </c>
      <c r="AK1256" t="s">
        <v>140</v>
      </c>
      <c r="AM1256" t="s">
        <v>141</v>
      </c>
      <c r="AZ1256" t="s">
        <v>2762</v>
      </c>
      <c r="BA1256" t="s">
        <v>1208</v>
      </c>
      <c r="BB1256" t="s">
        <v>2763</v>
      </c>
      <c r="BC1256" t="s">
        <v>2764</v>
      </c>
      <c r="BD1256" t="s">
        <v>5656</v>
      </c>
      <c r="BE1256" s="15">
        <v>42248</v>
      </c>
      <c r="BG1256" t="s">
        <v>6238</v>
      </c>
      <c r="BH1256">
        <v>3.5799999999999998E-2</v>
      </c>
      <c r="BI1256" t="s">
        <v>139</v>
      </c>
      <c r="BJ1256" s="15"/>
      <c r="BK1256" t="s">
        <v>146</v>
      </c>
      <c r="BL1256">
        <v>7</v>
      </c>
      <c r="BM1256" s="16">
        <v>42242</v>
      </c>
      <c r="BO1256" s="16"/>
      <c r="BP1256" t="s">
        <v>147</v>
      </c>
      <c r="BQ1256" t="s">
        <v>147</v>
      </c>
      <c r="BS1256">
        <v>3.5799999999999998E-2</v>
      </c>
      <c r="BT1256" t="b">
        <v>0</v>
      </c>
      <c r="BV1256">
        <v>3.5799999999999998E-2</v>
      </c>
      <c r="BW1256">
        <v>1.7899999999999999E-2</v>
      </c>
      <c r="BX1256" t="s">
        <v>1103</v>
      </c>
      <c r="BY1256" t="s">
        <v>8219</v>
      </c>
      <c r="BZ1256" t="s">
        <v>8220</v>
      </c>
      <c r="CA1256" t="s">
        <v>8243</v>
      </c>
      <c r="CB1256" t="s">
        <v>8226</v>
      </c>
      <c r="CC1256" t="s">
        <v>8244</v>
      </c>
      <c r="CD1256" t="s">
        <v>8228</v>
      </c>
      <c r="CI1256">
        <v>48.136666666700002</v>
      </c>
      <c r="CJ1256">
        <v>-103.6045</v>
      </c>
      <c r="CN1256" t="s">
        <v>135</v>
      </c>
      <c r="CO1256" t="s">
        <v>153</v>
      </c>
      <c r="CV1256" t="s">
        <v>154</v>
      </c>
      <c r="CW1256" t="s">
        <v>8229</v>
      </c>
      <c r="CX1256" t="s">
        <v>2628</v>
      </c>
      <c r="DC1256" s="15"/>
      <c r="DH1256" t="s">
        <v>146</v>
      </c>
    </row>
    <row r="1257" spans="1:112" x14ac:dyDescent="0.25">
      <c r="A1257" t="s">
        <v>8219</v>
      </c>
      <c r="B1257" t="s">
        <v>8220</v>
      </c>
      <c r="C1257" t="s">
        <v>8483</v>
      </c>
      <c r="D1257" t="s">
        <v>124</v>
      </c>
      <c r="E1257" t="s">
        <v>125</v>
      </c>
      <c r="G1257" s="15">
        <v>42242</v>
      </c>
      <c r="H1257" t="s">
        <v>222</v>
      </c>
      <c r="I1257" t="s">
        <v>128</v>
      </c>
      <c r="J1257" s="15"/>
      <c r="T1257" t="s">
        <v>281</v>
      </c>
      <c r="V1257" t="s">
        <v>8270</v>
      </c>
      <c r="AA1257" t="s">
        <v>8224</v>
      </c>
      <c r="AB1257" t="s">
        <v>8219</v>
      </c>
      <c r="AC1257" t="s">
        <v>8224</v>
      </c>
      <c r="AD1257" t="s">
        <v>1407</v>
      </c>
      <c r="AE1257" t="s">
        <v>1544</v>
      </c>
      <c r="AF1257" t="s">
        <v>137</v>
      </c>
      <c r="AG1257" t="s">
        <v>6009</v>
      </c>
      <c r="AI1257" t="s">
        <v>139</v>
      </c>
      <c r="AK1257" t="s">
        <v>140</v>
      </c>
      <c r="AM1257" t="s">
        <v>141</v>
      </c>
      <c r="AZ1257" t="s">
        <v>2762</v>
      </c>
      <c r="BA1257" t="s">
        <v>1208</v>
      </c>
      <c r="BB1257" t="s">
        <v>2763</v>
      </c>
      <c r="BC1257" t="s">
        <v>2764</v>
      </c>
      <c r="BD1257" t="s">
        <v>5656</v>
      </c>
      <c r="BE1257" s="15">
        <v>42248</v>
      </c>
      <c r="BG1257" t="s">
        <v>6238</v>
      </c>
      <c r="BH1257">
        <v>3.5799999999999998E-2</v>
      </c>
      <c r="BI1257" t="s">
        <v>139</v>
      </c>
      <c r="BJ1257" s="15"/>
      <c r="BK1257" t="s">
        <v>146</v>
      </c>
      <c r="BL1257">
        <v>7</v>
      </c>
      <c r="BM1257" s="16">
        <v>42242.642361111102</v>
      </c>
      <c r="BO1257" s="16"/>
      <c r="BP1257" t="s">
        <v>147</v>
      </c>
      <c r="BQ1257" t="s">
        <v>147</v>
      </c>
      <c r="BS1257">
        <v>3.5799999999999998E-2</v>
      </c>
      <c r="BT1257" t="b">
        <v>0</v>
      </c>
      <c r="BV1257">
        <v>3.5799999999999998E-2</v>
      </c>
      <c r="BW1257">
        <v>1.7899999999999999E-2</v>
      </c>
      <c r="BX1257" t="s">
        <v>1103</v>
      </c>
      <c r="BY1257" t="s">
        <v>8219</v>
      </c>
      <c r="BZ1257" t="s">
        <v>8220</v>
      </c>
      <c r="CA1257" t="s">
        <v>8271</v>
      </c>
      <c r="CB1257" t="s">
        <v>6448</v>
      </c>
      <c r="CD1257" t="s">
        <v>8228</v>
      </c>
      <c r="CI1257">
        <v>47.737222222200003</v>
      </c>
      <c r="CJ1257">
        <v>-102.10722222219999</v>
      </c>
      <c r="CN1257" t="s">
        <v>1971</v>
      </c>
      <c r="CO1257" t="s">
        <v>8075</v>
      </c>
      <c r="CV1257" t="s">
        <v>154</v>
      </c>
      <c r="CW1257" t="s">
        <v>8229</v>
      </c>
      <c r="CX1257" t="s">
        <v>6653</v>
      </c>
      <c r="DC1257" s="15"/>
      <c r="DH1257" t="s">
        <v>146</v>
      </c>
    </row>
    <row r="1258" spans="1:112" x14ac:dyDescent="0.25">
      <c r="A1258" t="s">
        <v>8219</v>
      </c>
      <c r="B1258" t="s">
        <v>8220</v>
      </c>
      <c r="C1258" t="s">
        <v>8484</v>
      </c>
      <c r="D1258" t="s">
        <v>124</v>
      </c>
      <c r="E1258" t="s">
        <v>125</v>
      </c>
      <c r="G1258" s="15">
        <v>42242</v>
      </c>
      <c r="H1258" t="s">
        <v>1261</v>
      </c>
      <c r="I1258" t="s">
        <v>128</v>
      </c>
      <c r="J1258" s="15"/>
      <c r="T1258" t="s">
        <v>281</v>
      </c>
      <c r="V1258" t="s">
        <v>8270</v>
      </c>
      <c r="AA1258" t="s">
        <v>8224</v>
      </c>
      <c r="AB1258" t="s">
        <v>8219</v>
      </c>
      <c r="AC1258" t="s">
        <v>8224</v>
      </c>
      <c r="AD1258" t="s">
        <v>1407</v>
      </c>
      <c r="AE1258" t="s">
        <v>1544</v>
      </c>
      <c r="AF1258" t="s">
        <v>137</v>
      </c>
      <c r="AG1258" t="s">
        <v>6009</v>
      </c>
      <c r="AI1258" t="s">
        <v>139</v>
      </c>
      <c r="AK1258" t="s">
        <v>140</v>
      </c>
      <c r="AM1258" t="s">
        <v>141</v>
      </c>
      <c r="AZ1258" t="s">
        <v>2762</v>
      </c>
      <c r="BA1258" t="s">
        <v>1208</v>
      </c>
      <c r="BB1258" t="s">
        <v>2763</v>
      </c>
      <c r="BC1258" t="s">
        <v>2764</v>
      </c>
      <c r="BD1258" t="s">
        <v>5656</v>
      </c>
      <c r="BE1258" s="15">
        <v>42248</v>
      </c>
      <c r="BG1258" t="s">
        <v>6238</v>
      </c>
      <c r="BH1258">
        <v>3.5799999999999998E-2</v>
      </c>
      <c r="BI1258" t="s">
        <v>139</v>
      </c>
      <c r="BJ1258" s="15"/>
      <c r="BK1258" t="s">
        <v>146</v>
      </c>
      <c r="BL1258">
        <v>7</v>
      </c>
      <c r="BM1258" s="16">
        <v>42242.645833333299</v>
      </c>
      <c r="BO1258" s="16"/>
      <c r="BP1258" t="s">
        <v>147</v>
      </c>
      <c r="BQ1258" t="s">
        <v>147</v>
      </c>
      <c r="BS1258">
        <v>3.5799999999999998E-2</v>
      </c>
      <c r="BT1258" t="b">
        <v>0</v>
      </c>
      <c r="BV1258">
        <v>3.5799999999999998E-2</v>
      </c>
      <c r="BW1258">
        <v>1.7899999999999999E-2</v>
      </c>
      <c r="BX1258" t="s">
        <v>1103</v>
      </c>
      <c r="BY1258" t="s">
        <v>8219</v>
      </c>
      <c r="BZ1258" t="s">
        <v>8220</v>
      </c>
      <c r="CA1258" t="s">
        <v>8271</v>
      </c>
      <c r="CB1258" t="s">
        <v>6448</v>
      </c>
      <c r="CD1258" t="s">
        <v>8228</v>
      </c>
      <c r="CI1258">
        <v>47.737222222200003</v>
      </c>
      <c r="CJ1258">
        <v>-102.10722222219999</v>
      </c>
      <c r="CN1258" t="s">
        <v>1971</v>
      </c>
      <c r="CO1258" t="s">
        <v>8075</v>
      </c>
      <c r="CV1258" t="s">
        <v>154</v>
      </c>
      <c r="CW1258" t="s">
        <v>8229</v>
      </c>
      <c r="CX1258" t="s">
        <v>6653</v>
      </c>
      <c r="DC1258" s="15"/>
      <c r="DH1258" t="s">
        <v>146</v>
      </c>
    </row>
    <row r="1259" spans="1:112" x14ac:dyDescent="0.25">
      <c r="A1259" t="s">
        <v>8219</v>
      </c>
      <c r="B1259" t="s">
        <v>8220</v>
      </c>
      <c r="C1259" t="s">
        <v>8485</v>
      </c>
      <c r="D1259" t="s">
        <v>124</v>
      </c>
      <c r="E1259" t="s">
        <v>125</v>
      </c>
      <c r="G1259" s="15">
        <v>42268</v>
      </c>
      <c r="H1259" t="s">
        <v>6999</v>
      </c>
      <c r="I1259" t="s">
        <v>128</v>
      </c>
      <c r="J1259" s="15"/>
      <c r="T1259" t="s">
        <v>8222</v>
      </c>
      <c r="V1259" t="s">
        <v>8235</v>
      </c>
      <c r="AA1259" t="s">
        <v>8224</v>
      </c>
      <c r="AB1259" t="s">
        <v>8219</v>
      </c>
      <c r="AC1259" t="s">
        <v>8224</v>
      </c>
      <c r="AD1259" t="s">
        <v>1407</v>
      </c>
      <c r="AE1259" t="s">
        <v>1544</v>
      </c>
      <c r="AF1259" t="s">
        <v>137</v>
      </c>
      <c r="AG1259" t="s">
        <v>6009</v>
      </c>
      <c r="AI1259" t="s">
        <v>139</v>
      </c>
      <c r="AK1259" t="s">
        <v>140</v>
      </c>
      <c r="AM1259" t="s">
        <v>141</v>
      </c>
      <c r="AZ1259" t="s">
        <v>2762</v>
      </c>
      <c r="BA1259" t="s">
        <v>1208</v>
      </c>
      <c r="BB1259" t="s">
        <v>2763</v>
      </c>
      <c r="BC1259" t="s">
        <v>2764</v>
      </c>
      <c r="BD1259" t="s">
        <v>5656</v>
      </c>
      <c r="BE1259" s="15">
        <v>42276</v>
      </c>
      <c r="BG1259" t="s">
        <v>6238</v>
      </c>
      <c r="BH1259">
        <v>3.5799999999999998E-2</v>
      </c>
      <c r="BI1259" t="s">
        <v>139</v>
      </c>
      <c r="BJ1259" s="15"/>
      <c r="BK1259" t="s">
        <v>146</v>
      </c>
      <c r="BL1259">
        <v>7</v>
      </c>
      <c r="BM1259" s="16">
        <v>42269.083333333299</v>
      </c>
      <c r="BO1259" s="16"/>
      <c r="BP1259" t="s">
        <v>147</v>
      </c>
      <c r="BQ1259" t="s">
        <v>147</v>
      </c>
      <c r="BS1259">
        <v>3.5799999999999998E-2</v>
      </c>
      <c r="BT1259" t="b">
        <v>0</v>
      </c>
      <c r="BV1259">
        <v>3.5799999999999998E-2</v>
      </c>
      <c r="BW1259">
        <v>1.7899999999999999E-2</v>
      </c>
      <c r="BX1259" t="s">
        <v>1103</v>
      </c>
      <c r="BY1259" t="s">
        <v>8219</v>
      </c>
      <c r="BZ1259" t="s">
        <v>8220</v>
      </c>
      <c r="CA1259" t="s">
        <v>8236</v>
      </c>
      <c r="CB1259" t="s">
        <v>8226</v>
      </c>
      <c r="CC1259" t="s">
        <v>8237</v>
      </c>
      <c r="CD1259" t="s">
        <v>8228</v>
      </c>
      <c r="CI1259">
        <v>47.507527779999997</v>
      </c>
      <c r="CJ1259">
        <v>-101.42019444</v>
      </c>
      <c r="CN1259" t="s">
        <v>135</v>
      </c>
      <c r="CO1259" t="s">
        <v>153</v>
      </c>
      <c r="CV1259" t="s">
        <v>154</v>
      </c>
      <c r="CW1259" t="s">
        <v>8229</v>
      </c>
      <c r="CX1259" t="s">
        <v>3121</v>
      </c>
      <c r="DC1259" s="15"/>
      <c r="DH1259" t="s">
        <v>146</v>
      </c>
    </row>
    <row r="1260" spans="1:112" x14ac:dyDescent="0.25">
      <c r="A1260" t="s">
        <v>8219</v>
      </c>
      <c r="B1260" t="s">
        <v>8220</v>
      </c>
      <c r="C1260" t="s">
        <v>8486</v>
      </c>
      <c r="D1260" t="s">
        <v>124</v>
      </c>
      <c r="E1260" t="s">
        <v>125</v>
      </c>
      <c r="G1260" s="15">
        <v>42269</v>
      </c>
      <c r="H1260" t="s">
        <v>3093</v>
      </c>
      <c r="I1260" t="s">
        <v>128</v>
      </c>
      <c r="J1260" s="15"/>
      <c r="T1260" t="s">
        <v>8222</v>
      </c>
      <c r="V1260" t="s">
        <v>8223</v>
      </c>
      <c r="AA1260" t="s">
        <v>8224</v>
      </c>
      <c r="AB1260" t="s">
        <v>8219</v>
      </c>
      <c r="AC1260" t="s">
        <v>8224</v>
      </c>
      <c r="AD1260" t="s">
        <v>1407</v>
      </c>
      <c r="AE1260" t="s">
        <v>1544</v>
      </c>
      <c r="AF1260" t="s">
        <v>137</v>
      </c>
      <c r="AG1260" t="s">
        <v>6009</v>
      </c>
      <c r="AI1260" t="s">
        <v>139</v>
      </c>
      <c r="AK1260" t="s">
        <v>140</v>
      </c>
      <c r="AM1260" t="s">
        <v>141</v>
      </c>
      <c r="AZ1260" t="s">
        <v>2762</v>
      </c>
      <c r="BA1260" t="s">
        <v>1208</v>
      </c>
      <c r="BB1260" t="s">
        <v>2763</v>
      </c>
      <c r="BC1260" t="s">
        <v>2764</v>
      </c>
      <c r="BD1260" t="s">
        <v>5656</v>
      </c>
      <c r="BE1260" s="15">
        <v>42276</v>
      </c>
      <c r="BG1260" t="s">
        <v>6238</v>
      </c>
      <c r="BH1260">
        <v>3.5799999999999998E-2</v>
      </c>
      <c r="BI1260" t="s">
        <v>139</v>
      </c>
      <c r="BJ1260" s="15"/>
      <c r="BK1260" t="s">
        <v>146</v>
      </c>
      <c r="BL1260">
        <v>7</v>
      </c>
      <c r="BM1260" s="16">
        <v>42269.604166666701</v>
      </c>
      <c r="BO1260" s="16"/>
      <c r="BP1260" t="s">
        <v>147</v>
      </c>
      <c r="BQ1260" t="s">
        <v>147</v>
      </c>
      <c r="BS1260">
        <v>3.5799999999999998E-2</v>
      </c>
      <c r="BT1260" t="b">
        <v>0</v>
      </c>
      <c r="BV1260">
        <v>3.5799999999999998E-2</v>
      </c>
      <c r="BW1260">
        <v>1.7899999999999999E-2</v>
      </c>
      <c r="BX1260" t="s">
        <v>1103</v>
      </c>
      <c r="BY1260" t="s">
        <v>8219</v>
      </c>
      <c r="BZ1260" t="s">
        <v>8220</v>
      </c>
      <c r="CA1260" t="s">
        <v>8225</v>
      </c>
      <c r="CB1260" t="s">
        <v>8226</v>
      </c>
      <c r="CC1260" t="s">
        <v>8227</v>
      </c>
      <c r="CD1260" t="s">
        <v>8228</v>
      </c>
      <c r="CI1260">
        <v>47.519777779999998</v>
      </c>
      <c r="CJ1260">
        <v>-101.76122221999999</v>
      </c>
      <c r="CN1260" t="s">
        <v>135</v>
      </c>
      <c r="CO1260" t="s">
        <v>153</v>
      </c>
      <c r="CV1260" t="s">
        <v>154</v>
      </c>
      <c r="CW1260" t="s">
        <v>8229</v>
      </c>
      <c r="CX1260" t="s">
        <v>3121</v>
      </c>
      <c r="DC1260" s="15"/>
      <c r="DH1260" t="s">
        <v>146</v>
      </c>
    </row>
    <row r="1261" spans="1:112" x14ac:dyDescent="0.25">
      <c r="A1261" t="s">
        <v>8219</v>
      </c>
      <c r="B1261" t="s">
        <v>8220</v>
      </c>
      <c r="C1261" t="s">
        <v>8487</v>
      </c>
      <c r="D1261" t="s">
        <v>124</v>
      </c>
      <c r="E1261" t="s">
        <v>125</v>
      </c>
      <c r="G1261" s="15">
        <v>42269</v>
      </c>
      <c r="H1261" t="s">
        <v>212</v>
      </c>
      <c r="I1261" t="s">
        <v>128</v>
      </c>
      <c r="J1261" s="15"/>
      <c r="T1261" t="s">
        <v>8222</v>
      </c>
      <c r="V1261" t="s">
        <v>8239</v>
      </c>
      <c r="AA1261" t="s">
        <v>8224</v>
      </c>
      <c r="AB1261" t="s">
        <v>8219</v>
      </c>
      <c r="AC1261" t="s">
        <v>8224</v>
      </c>
      <c r="AD1261" t="s">
        <v>1407</v>
      </c>
      <c r="AE1261" t="s">
        <v>1544</v>
      </c>
      <c r="AF1261" t="s">
        <v>137</v>
      </c>
      <c r="AG1261" t="s">
        <v>6009</v>
      </c>
      <c r="AI1261" t="s">
        <v>139</v>
      </c>
      <c r="AK1261" t="s">
        <v>140</v>
      </c>
      <c r="AM1261" t="s">
        <v>141</v>
      </c>
      <c r="AZ1261" t="s">
        <v>2762</v>
      </c>
      <c r="BA1261" t="s">
        <v>1208</v>
      </c>
      <c r="BB1261" t="s">
        <v>2763</v>
      </c>
      <c r="BC1261" t="s">
        <v>2764</v>
      </c>
      <c r="BD1261" t="s">
        <v>5656</v>
      </c>
      <c r="BE1261" s="15">
        <v>42276</v>
      </c>
      <c r="BG1261" t="s">
        <v>6238</v>
      </c>
      <c r="BH1261">
        <v>3.5799999999999998E-2</v>
      </c>
      <c r="BI1261" t="s">
        <v>139</v>
      </c>
      <c r="BJ1261" s="15"/>
      <c r="BK1261" t="s">
        <v>146</v>
      </c>
      <c r="BL1261">
        <v>7</v>
      </c>
      <c r="BM1261" s="16">
        <v>42269.756944444402</v>
      </c>
      <c r="BO1261" s="16"/>
      <c r="BP1261" t="s">
        <v>147</v>
      </c>
      <c r="BQ1261" t="s">
        <v>147</v>
      </c>
      <c r="BS1261">
        <v>3.5799999999999998E-2</v>
      </c>
      <c r="BT1261" t="b">
        <v>0</v>
      </c>
      <c r="BV1261">
        <v>3.5799999999999998E-2</v>
      </c>
      <c r="BW1261">
        <v>1.7899999999999999E-2</v>
      </c>
      <c r="BX1261" t="s">
        <v>1103</v>
      </c>
      <c r="BY1261" t="s">
        <v>8219</v>
      </c>
      <c r="BZ1261" t="s">
        <v>8220</v>
      </c>
      <c r="CA1261" t="s">
        <v>8240</v>
      </c>
      <c r="CB1261" t="s">
        <v>8226</v>
      </c>
      <c r="CC1261" t="s">
        <v>8233</v>
      </c>
      <c r="CD1261" t="s">
        <v>8228</v>
      </c>
      <c r="CI1261">
        <v>47.977638890000001</v>
      </c>
      <c r="CJ1261">
        <v>-102.56369444000001</v>
      </c>
      <c r="CN1261" t="s">
        <v>135</v>
      </c>
      <c r="CO1261" t="s">
        <v>153</v>
      </c>
      <c r="CV1261" t="s">
        <v>154</v>
      </c>
      <c r="CW1261" t="s">
        <v>8229</v>
      </c>
      <c r="CX1261" t="s">
        <v>3639</v>
      </c>
      <c r="DC1261" s="15"/>
      <c r="DH1261" t="s">
        <v>146</v>
      </c>
    </row>
    <row r="1262" spans="1:112" x14ac:dyDescent="0.25">
      <c r="A1262" t="s">
        <v>8219</v>
      </c>
      <c r="B1262" t="s">
        <v>8220</v>
      </c>
      <c r="C1262" t="s">
        <v>8488</v>
      </c>
      <c r="D1262" t="s">
        <v>124</v>
      </c>
      <c r="E1262" t="s">
        <v>125</v>
      </c>
      <c r="G1262" s="15">
        <v>42269</v>
      </c>
      <c r="H1262" t="s">
        <v>2005</v>
      </c>
      <c r="I1262" t="s">
        <v>128</v>
      </c>
      <c r="J1262" s="15"/>
      <c r="T1262" t="s">
        <v>8222</v>
      </c>
      <c r="V1262" t="s">
        <v>8231</v>
      </c>
      <c r="AA1262" t="s">
        <v>8224</v>
      </c>
      <c r="AB1262" t="s">
        <v>8219</v>
      </c>
      <c r="AC1262" t="s">
        <v>8224</v>
      </c>
      <c r="AD1262" t="s">
        <v>1407</v>
      </c>
      <c r="AE1262" t="s">
        <v>1544</v>
      </c>
      <c r="AF1262" t="s">
        <v>137</v>
      </c>
      <c r="AG1262" t="s">
        <v>6009</v>
      </c>
      <c r="AI1262" t="s">
        <v>139</v>
      </c>
      <c r="AK1262" t="s">
        <v>140</v>
      </c>
      <c r="AM1262" t="s">
        <v>141</v>
      </c>
      <c r="AZ1262" t="s">
        <v>2762</v>
      </c>
      <c r="BA1262" t="s">
        <v>1208</v>
      </c>
      <c r="BB1262" t="s">
        <v>2763</v>
      </c>
      <c r="BC1262" t="s">
        <v>2764</v>
      </c>
      <c r="BD1262" t="s">
        <v>5656</v>
      </c>
      <c r="BE1262" s="15">
        <v>42276</v>
      </c>
      <c r="BG1262" t="s">
        <v>6238</v>
      </c>
      <c r="BH1262">
        <v>3.5799999999999998E-2</v>
      </c>
      <c r="BI1262" t="s">
        <v>139</v>
      </c>
      <c r="BJ1262" s="15"/>
      <c r="BK1262" t="s">
        <v>146</v>
      </c>
      <c r="BL1262">
        <v>7</v>
      </c>
      <c r="BM1262" s="16">
        <v>42269.840277777803</v>
      </c>
      <c r="BO1262" s="16"/>
      <c r="BP1262" t="s">
        <v>147</v>
      </c>
      <c r="BQ1262" t="s">
        <v>147</v>
      </c>
      <c r="BS1262">
        <v>3.5799999999999998E-2</v>
      </c>
      <c r="BT1262" t="b">
        <v>0</v>
      </c>
      <c r="BV1262">
        <v>3.5799999999999998E-2</v>
      </c>
      <c r="BW1262">
        <v>1.7899999999999999E-2</v>
      </c>
      <c r="BX1262" t="s">
        <v>1103</v>
      </c>
      <c r="BY1262" t="s">
        <v>8219</v>
      </c>
      <c r="BZ1262" t="s">
        <v>8220</v>
      </c>
      <c r="CA1262" t="s">
        <v>8232</v>
      </c>
      <c r="CB1262" t="s">
        <v>8226</v>
      </c>
      <c r="CC1262" t="s">
        <v>8233</v>
      </c>
      <c r="CD1262" t="s">
        <v>8228</v>
      </c>
      <c r="CI1262">
        <v>47.715555559999999</v>
      </c>
      <c r="CJ1262">
        <v>-102.25813889</v>
      </c>
      <c r="CN1262" t="s">
        <v>135</v>
      </c>
      <c r="CO1262" t="s">
        <v>153</v>
      </c>
      <c r="CV1262" t="s">
        <v>154</v>
      </c>
      <c r="CW1262" t="s">
        <v>8229</v>
      </c>
      <c r="CX1262" t="s">
        <v>6653</v>
      </c>
      <c r="DC1262" s="15"/>
      <c r="DH1262" t="s">
        <v>146</v>
      </c>
    </row>
    <row r="1263" spans="1:112" x14ac:dyDescent="0.25">
      <c r="A1263" t="s">
        <v>8219</v>
      </c>
      <c r="B1263" t="s">
        <v>8220</v>
      </c>
      <c r="C1263" t="s">
        <v>8489</v>
      </c>
      <c r="D1263" t="s">
        <v>124</v>
      </c>
      <c r="E1263" t="s">
        <v>125</v>
      </c>
      <c r="G1263" s="15">
        <v>42270</v>
      </c>
      <c r="H1263" t="s">
        <v>473</v>
      </c>
      <c r="I1263" t="s">
        <v>128</v>
      </c>
      <c r="J1263" s="15"/>
      <c r="T1263" t="s">
        <v>8222</v>
      </c>
      <c r="V1263" t="s">
        <v>8246</v>
      </c>
      <c r="AA1263" t="s">
        <v>8224</v>
      </c>
      <c r="AB1263" t="s">
        <v>8219</v>
      </c>
      <c r="AC1263" t="s">
        <v>8224</v>
      </c>
      <c r="AD1263" t="s">
        <v>1407</v>
      </c>
      <c r="AE1263" t="s">
        <v>1544</v>
      </c>
      <c r="AF1263" t="s">
        <v>137</v>
      </c>
      <c r="AG1263" t="s">
        <v>6009</v>
      </c>
      <c r="AI1263" t="s">
        <v>139</v>
      </c>
      <c r="AK1263" t="s">
        <v>140</v>
      </c>
      <c r="AM1263" t="s">
        <v>141</v>
      </c>
      <c r="AZ1263" t="s">
        <v>2762</v>
      </c>
      <c r="BA1263" t="s">
        <v>1208</v>
      </c>
      <c r="BB1263" t="s">
        <v>2763</v>
      </c>
      <c r="BC1263" t="s">
        <v>2764</v>
      </c>
      <c r="BD1263" t="s">
        <v>5656</v>
      </c>
      <c r="BE1263" s="15">
        <v>42276</v>
      </c>
      <c r="BG1263" t="s">
        <v>6238</v>
      </c>
      <c r="BH1263">
        <v>3.5799999999999998E-2</v>
      </c>
      <c r="BI1263" t="s">
        <v>139</v>
      </c>
      <c r="BJ1263" s="15"/>
      <c r="BK1263" t="s">
        <v>146</v>
      </c>
      <c r="BL1263">
        <v>7</v>
      </c>
      <c r="BM1263" s="16">
        <v>42270.625</v>
      </c>
      <c r="BO1263" s="16"/>
      <c r="BP1263" t="s">
        <v>147</v>
      </c>
      <c r="BQ1263" t="s">
        <v>147</v>
      </c>
      <c r="BS1263">
        <v>3.5799999999999998E-2</v>
      </c>
      <c r="BT1263" t="b">
        <v>0</v>
      </c>
      <c r="BV1263">
        <v>3.5799999999999998E-2</v>
      </c>
      <c r="BW1263">
        <v>1.7899999999999999E-2</v>
      </c>
      <c r="BX1263" t="s">
        <v>1103</v>
      </c>
      <c r="BY1263" t="s">
        <v>8219</v>
      </c>
      <c r="BZ1263" t="s">
        <v>8220</v>
      </c>
      <c r="CA1263" t="s">
        <v>8247</v>
      </c>
      <c r="CB1263" t="s">
        <v>8226</v>
      </c>
      <c r="CC1263" t="s">
        <v>8248</v>
      </c>
      <c r="CD1263" t="s">
        <v>8228</v>
      </c>
      <c r="CI1263">
        <v>48.108877999999997</v>
      </c>
      <c r="CJ1263">
        <v>-103.716773</v>
      </c>
      <c r="CN1263" t="s">
        <v>135</v>
      </c>
      <c r="CO1263" t="s">
        <v>153</v>
      </c>
      <c r="CV1263" t="s">
        <v>154</v>
      </c>
      <c r="CW1263" t="s">
        <v>8229</v>
      </c>
      <c r="CX1263" t="s">
        <v>3639</v>
      </c>
      <c r="DC1263" s="15"/>
      <c r="DH1263" t="s">
        <v>146</v>
      </c>
    </row>
    <row r="1264" spans="1:112" x14ac:dyDescent="0.25">
      <c r="A1264" t="s">
        <v>8219</v>
      </c>
      <c r="B1264" t="s">
        <v>8220</v>
      </c>
      <c r="C1264" t="s">
        <v>8490</v>
      </c>
      <c r="D1264" t="s">
        <v>124</v>
      </c>
      <c r="E1264" t="s">
        <v>125</v>
      </c>
      <c r="G1264" s="15">
        <v>42303</v>
      </c>
      <c r="H1264" t="s">
        <v>2011</v>
      </c>
      <c r="I1264" t="s">
        <v>128</v>
      </c>
      <c r="J1264" s="15"/>
      <c r="T1264" t="s">
        <v>281</v>
      </c>
      <c r="V1264" t="s">
        <v>8277</v>
      </c>
      <c r="AA1264" t="s">
        <v>8224</v>
      </c>
      <c r="AB1264" t="s">
        <v>8219</v>
      </c>
      <c r="AC1264" t="s">
        <v>8224</v>
      </c>
      <c r="AD1264" t="s">
        <v>1407</v>
      </c>
      <c r="AE1264" t="s">
        <v>1544</v>
      </c>
      <c r="AF1264" t="s">
        <v>137</v>
      </c>
      <c r="AG1264" t="s">
        <v>6009</v>
      </c>
      <c r="AI1264" t="s">
        <v>139</v>
      </c>
      <c r="AK1264" t="s">
        <v>140</v>
      </c>
      <c r="AM1264" t="s">
        <v>141</v>
      </c>
      <c r="AZ1264" t="s">
        <v>2762</v>
      </c>
      <c r="BA1264" t="s">
        <v>1208</v>
      </c>
      <c r="BB1264" t="s">
        <v>2763</v>
      </c>
      <c r="BC1264" t="s">
        <v>2764</v>
      </c>
      <c r="BD1264" t="s">
        <v>5656</v>
      </c>
      <c r="BE1264" s="15">
        <v>42307</v>
      </c>
      <c r="BG1264" t="s">
        <v>6238</v>
      </c>
      <c r="BH1264">
        <v>3.5799999999999998E-2</v>
      </c>
      <c r="BI1264" t="s">
        <v>139</v>
      </c>
      <c r="BJ1264" s="15"/>
      <c r="BK1264" t="s">
        <v>146</v>
      </c>
      <c r="BL1264">
        <v>7</v>
      </c>
      <c r="BM1264" s="16">
        <v>42303.847222222197</v>
      </c>
      <c r="BO1264" s="16"/>
      <c r="BP1264" t="s">
        <v>147</v>
      </c>
      <c r="BQ1264" t="s">
        <v>147</v>
      </c>
      <c r="BS1264">
        <v>3.5799999999999998E-2</v>
      </c>
      <c r="BT1264" t="b">
        <v>0</v>
      </c>
      <c r="BV1264">
        <v>3.5799999999999998E-2</v>
      </c>
      <c r="BW1264">
        <v>1.7899999999999999E-2</v>
      </c>
      <c r="BX1264" t="s">
        <v>1103</v>
      </c>
      <c r="BY1264" t="s">
        <v>8219</v>
      </c>
      <c r="BZ1264" t="s">
        <v>8220</v>
      </c>
      <c r="CA1264" t="s">
        <v>8278</v>
      </c>
      <c r="CB1264" t="s">
        <v>6448</v>
      </c>
      <c r="CD1264" t="s">
        <v>8275</v>
      </c>
      <c r="CI1264">
        <v>47.6</v>
      </c>
      <c r="CJ1264">
        <v>-102.51055556</v>
      </c>
      <c r="CN1264" t="s">
        <v>1971</v>
      </c>
      <c r="CO1264" t="s">
        <v>8075</v>
      </c>
      <c r="CV1264" t="s">
        <v>154</v>
      </c>
      <c r="CW1264" t="s">
        <v>8229</v>
      </c>
      <c r="CX1264" t="s">
        <v>167</v>
      </c>
      <c r="DC1264" s="15"/>
      <c r="DH1264" t="s">
        <v>146</v>
      </c>
    </row>
    <row r="1265" spans="1:112" x14ac:dyDescent="0.25">
      <c r="A1265" t="s">
        <v>8219</v>
      </c>
      <c r="B1265" t="s">
        <v>8220</v>
      </c>
      <c r="C1265" t="s">
        <v>8491</v>
      </c>
      <c r="D1265" t="s">
        <v>124</v>
      </c>
      <c r="E1265" t="s">
        <v>125</v>
      </c>
      <c r="G1265" s="15">
        <v>42303</v>
      </c>
      <c r="H1265" t="s">
        <v>1958</v>
      </c>
      <c r="I1265" t="s">
        <v>128</v>
      </c>
      <c r="J1265" s="15"/>
      <c r="T1265" t="s">
        <v>281</v>
      </c>
      <c r="V1265" t="s">
        <v>8273</v>
      </c>
      <c r="AA1265" t="s">
        <v>8224</v>
      </c>
      <c r="AB1265" t="s">
        <v>8219</v>
      </c>
      <c r="AC1265" t="s">
        <v>8224</v>
      </c>
      <c r="AD1265" t="s">
        <v>1407</v>
      </c>
      <c r="AE1265" t="s">
        <v>1544</v>
      </c>
      <c r="AF1265" t="s">
        <v>137</v>
      </c>
      <c r="AG1265" t="s">
        <v>6009</v>
      </c>
      <c r="AI1265" t="s">
        <v>139</v>
      </c>
      <c r="AK1265" t="s">
        <v>140</v>
      </c>
      <c r="AM1265" t="s">
        <v>141</v>
      </c>
      <c r="AZ1265" t="s">
        <v>2762</v>
      </c>
      <c r="BA1265" t="s">
        <v>1208</v>
      </c>
      <c r="BB1265" t="s">
        <v>2763</v>
      </c>
      <c r="BC1265" t="s">
        <v>2764</v>
      </c>
      <c r="BD1265" t="s">
        <v>5656</v>
      </c>
      <c r="BE1265" s="15">
        <v>42307</v>
      </c>
      <c r="BG1265" t="s">
        <v>6238</v>
      </c>
      <c r="BH1265">
        <v>3.5799999999999998E-2</v>
      </c>
      <c r="BI1265" t="s">
        <v>139</v>
      </c>
      <c r="BJ1265" s="15"/>
      <c r="BK1265" t="s">
        <v>146</v>
      </c>
      <c r="BL1265">
        <v>7</v>
      </c>
      <c r="BM1265" s="16">
        <v>42303.902777777803</v>
      </c>
      <c r="BO1265" s="16"/>
      <c r="BP1265" t="s">
        <v>147</v>
      </c>
      <c r="BQ1265" t="s">
        <v>147</v>
      </c>
      <c r="BS1265">
        <v>3.5799999999999998E-2</v>
      </c>
      <c r="BT1265" t="b">
        <v>0</v>
      </c>
      <c r="BV1265">
        <v>3.5799999999999998E-2</v>
      </c>
      <c r="BW1265">
        <v>1.7899999999999999E-2</v>
      </c>
      <c r="BX1265" t="s">
        <v>1103</v>
      </c>
      <c r="BY1265" t="s">
        <v>8219</v>
      </c>
      <c r="BZ1265" t="s">
        <v>8220</v>
      </c>
      <c r="CA1265" t="s">
        <v>8274</v>
      </c>
      <c r="CB1265" t="s">
        <v>6448</v>
      </c>
      <c r="CD1265" t="s">
        <v>8275</v>
      </c>
      <c r="CI1265">
        <v>47.640833333300002</v>
      </c>
      <c r="CJ1265">
        <v>-102.51111111110001</v>
      </c>
      <c r="CN1265" t="s">
        <v>1971</v>
      </c>
      <c r="CO1265" t="s">
        <v>8075</v>
      </c>
      <c r="CV1265" t="s">
        <v>154</v>
      </c>
      <c r="CW1265" t="s">
        <v>8229</v>
      </c>
      <c r="CX1265" t="s">
        <v>167</v>
      </c>
      <c r="DC1265" s="15"/>
      <c r="DH1265" t="s">
        <v>146</v>
      </c>
    </row>
    <row r="1266" spans="1:112" x14ac:dyDescent="0.25">
      <c r="A1266" t="s">
        <v>8219</v>
      </c>
      <c r="B1266" t="s">
        <v>8220</v>
      </c>
      <c r="C1266" t="s">
        <v>8492</v>
      </c>
      <c r="D1266" t="s">
        <v>124</v>
      </c>
      <c r="E1266" t="s">
        <v>125</v>
      </c>
      <c r="G1266" s="15">
        <v>42304</v>
      </c>
      <c r="H1266" t="s">
        <v>1466</v>
      </c>
      <c r="I1266" t="s">
        <v>128</v>
      </c>
      <c r="J1266" s="15"/>
      <c r="T1266" t="s">
        <v>281</v>
      </c>
      <c r="V1266" t="s">
        <v>8264</v>
      </c>
      <c r="AA1266" t="s">
        <v>8224</v>
      </c>
      <c r="AB1266" t="s">
        <v>8219</v>
      </c>
      <c r="AC1266" t="s">
        <v>8224</v>
      </c>
      <c r="AD1266" t="s">
        <v>1407</v>
      </c>
      <c r="AE1266" t="s">
        <v>1544</v>
      </c>
      <c r="AF1266" t="s">
        <v>137</v>
      </c>
      <c r="AG1266" t="s">
        <v>6009</v>
      </c>
      <c r="AI1266" t="s">
        <v>139</v>
      </c>
      <c r="AK1266" t="s">
        <v>140</v>
      </c>
      <c r="AM1266" t="s">
        <v>141</v>
      </c>
      <c r="AZ1266" t="s">
        <v>2762</v>
      </c>
      <c r="BA1266" t="s">
        <v>1208</v>
      </c>
      <c r="BB1266" t="s">
        <v>2763</v>
      </c>
      <c r="BC1266" t="s">
        <v>2764</v>
      </c>
      <c r="BD1266" t="s">
        <v>5656</v>
      </c>
      <c r="BE1266" s="15">
        <v>42307</v>
      </c>
      <c r="BG1266" t="s">
        <v>6238</v>
      </c>
      <c r="BH1266">
        <v>3.5799999999999998E-2</v>
      </c>
      <c r="BI1266" t="s">
        <v>139</v>
      </c>
      <c r="BJ1266" s="15"/>
      <c r="BK1266" t="s">
        <v>146</v>
      </c>
      <c r="BL1266">
        <v>7</v>
      </c>
      <c r="BM1266" s="16">
        <v>42304.659722222197</v>
      </c>
      <c r="BO1266" s="16"/>
      <c r="BP1266" t="s">
        <v>147</v>
      </c>
      <c r="BQ1266" t="s">
        <v>147</v>
      </c>
      <c r="BS1266">
        <v>3.5799999999999998E-2</v>
      </c>
      <c r="BT1266" t="b">
        <v>0</v>
      </c>
      <c r="BV1266">
        <v>3.5799999999999998E-2</v>
      </c>
      <c r="BW1266">
        <v>1.7899999999999999E-2</v>
      </c>
      <c r="BX1266" t="s">
        <v>1103</v>
      </c>
      <c r="BY1266" t="s">
        <v>8219</v>
      </c>
      <c r="BZ1266" t="s">
        <v>8220</v>
      </c>
      <c r="CA1266" t="s">
        <v>8265</v>
      </c>
      <c r="CB1266" t="s">
        <v>6448</v>
      </c>
      <c r="CD1266" t="s">
        <v>8228</v>
      </c>
      <c r="CI1266">
        <v>47.787222219999997</v>
      </c>
      <c r="CJ1266">
        <v>-102.768056</v>
      </c>
      <c r="CN1266" t="s">
        <v>1971</v>
      </c>
      <c r="CO1266" t="s">
        <v>8075</v>
      </c>
      <c r="CV1266" t="s">
        <v>154</v>
      </c>
      <c r="CW1266" t="s">
        <v>8229</v>
      </c>
      <c r="CX1266" t="s">
        <v>3639</v>
      </c>
      <c r="DC1266" s="15"/>
      <c r="DH1266" t="s">
        <v>146</v>
      </c>
    </row>
    <row r="1267" spans="1:112" x14ac:dyDescent="0.25">
      <c r="A1267" t="s">
        <v>8219</v>
      </c>
      <c r="B1267" t="s">
        <v>8220</v>
      </c>
      <c r="C1267" t="s">
        <v>8493</v>
      </c>
      <c r="D1267" t="s">
        <v>124</v>
      </c>
      <c r="E1267" t="s">
        <v>125</v>
      </c>
      <c r="G1267" s="15">
        <v>42304</v>
      </c>
      <c r="H1267" t="s">
        <v>1325</v>
      </c>
      <c r="I1267" t="s">
        <v>128</v>
      </c>
      <c r="J1267" s="15"/>
      <c r="T1267" t="s">
        <v>281</v>
      </c>
      <c r="V1267" t="s">
        <v>8261</v>
      </c>
      <c r="AA1267" t="s">
        <v>8224</v>
      </c>
      <c r="AB1267" t="s">
        <v>8219</v>
      </c>
      <c r="AC1267" t="s">
        <v>8224</v>
      </c>
      <c r="AD1267" t="s">
        <v>1407</v>
      </c>
      <c r="AE1267" t="s">
        <v>1544</v>
      </c>
      <c r="AF1267" t="s">
        <v>137</v>
      </c>
      <c r="AG1267" t="s">
        <v>6009</v>
      </c>
      <c r="AI1267" t="s">
        <v>139</v>
      </c>
      <c r="AK1267" t="s">
        <v>140</v>
      </c>
      <c r="AM1267" t="s">
        <v>141</v>
      </c>
      <c r="AZ1267" t="s">
        <v>2762</v>
      </c>
      <c r="BA1267" t="s">
        <v>1208</v>
      </c>
      <c r="BB1267" t="s">
        <v>2763</v>
      </c>
      <c r="BC1267" t="s">
        <v>2764</v>
      </c>
      <c r="BD1267" t="s">
        <v>5656</v>
      </c>
      <c r="BE1267" s="15">
        <v>42307</v>
      </c>
      <c r="BG1267" t="s">
        <v>6238</v>
      </c>
      <c r="BH1267">
        <v>3.5799999999999998E-2</v>
      </c>
      <c r="BI1267" t="s">
        <v>139</v>
      </c>
      <c r="BJ1267" s="15"/>
      <c r="BK1267" t="s">
        <v>146</v>
      </c>
      <c r="BL1267">
        <v>7</v>
      </c>
      <c r="BM1267" s="16">
        <v>42304.770833333299</v>
      </c>
      <c r="BO1267" s="16"/>
      <c r="BP1267" t="s">
        <v>147</v>
      </c>
      <c r="BQ1267" t="s">
        <v>147</v>
      </c>
      <c r="BS1267">
        <v>3.5799999999999998E-2</v>
      </c>
      <c r="BT1267" t="b">
        <v>0</v>
      </c>
      <c r="BV1267">
        <v>3.5799999999999998E-2</v>
      </c>
      <c r="BW1267">
        <v>1.7899999999999999E-2</v>
      </c>
      <c r="BX1267" t="s">
        <v>1103</v>
      </c>
      <c r="BY1267" t="s">
        <v>8219</v>
      </c>
      <c r="BZ1267" t="s">
        <v>8220</v>
      </c>
      <c r="CA1267" t="s">
        <v>8262</v>
      </c>
      <c r="CB1267" t="s">
        <v>6448</v>
      </c>
      <c r="CD1267" t="s">
        <v>8228</v>
      </c>
      <c r="CI1267">
        <v>48.053055559999997</v>
      </c>
      <c r="CJ1267">
        <v>-102.13611111</v>
      </c>
      <c r="CN1267" t="s">
        <v>1971</v>
      </c>
      <c r="CO1267" t="s">
        <v>8075</v>
      </c>
      <c r="CV1267" t="s">
        <v>154</v>
      </c>
      <c r="CW1267" t="s">
        <v>8229</v>
      </c>
      <c r="CX1267" t="s">
        <v>3067</v>
      </c>
      <c r="DC1267" s="15"/>
      <c r="DH1267" t="s">
        <v>146</v>
      </c>
    </row>
    <row r="1268" spans="1:112" x14ac:dyDescent="0.25">
      <c r="A1268" t="s">
        <v>8219</v>
      </c>
      <c r="B1268" t="s">
        <v>8220</v>
      </c>
      <c r="C1268" t="s">
        <v>8494</v>
      </c>
      <c r="D1268" t="s">
        <v>124</v>
      </c>
      <c r="E1268" t="s">
        <v>125</v>
      </c>
      <c r="G1268" s="15">
        <v>42304</v>
      </c>
      <c r="H1268" t="s">
        <v>2289</v>
      </c>
      <c r="I1268" t="s">
        <v>128</v>
      </c>
      <c r="J1268" s="15"/>
      <c r="T1268" t="s">
        <v>281</v>
      </c>
      <c r="V1268" t="s">
        <v>8267</v>
      </c>
      <c r="AA1268" t="s">
        <v>8224</v>
      </c>
      <c r="AB1268" t="s">
        <v>8219</v>
      </c>
      <c r="AC1268" t="s">
        <v>8224</v>
      </c>
      <c r="AD1268" t="s">
        <v>1407</v>
      </c>
      <c r="AE1268" t="s">
        <v>1544</v>
      </c>
      <c r="AF1268" t="s">
        <v>137</v>
      </c>
      <c r="AG1268" t="s">
        <v>6009</v>
      </c>
      <c r="AI1268" t="s">
        <v>139</v>
      </c>
      <c r="AK1268" t="s">
        <v>140</v>
      </c>
      <c r="AM1268" t="s">
        <v>141</v>
      </c>
      <c r="AZ1268" t="s">
        <v>2762</v>
      </c>
      <c r="BA1268" t="s">
        <v>1208</v>
      </c>
      <c r="BB1268" t="s">
        <v>2763</v>
      </c>
      <c r="BC1268" t="s">
        <v>2764</v>
      </c>
      <c r="BD1268" t="s">
        <v>5656</v>
      </c>
      <c r="BE1268" s="15">
        <v>42307</v>
      </c>
      <c r="BG1268" t="s">
        <v>6238</v>
      </c>
      <c r="BH1268">
        <v>3.5799999999999998E-2</v>
      </c>
      <c r="BI1268" t="s">
        <v>139</v>
      </c>
      <c r="BJ1268" s="15"/>
      <c r="BK1268" t="s">
        <v>146</v>
      </c>
      <c r="BL1268">
        <v>7</v>
      </c>
      <c r="BM1268" s="16">
        <v>42304.861111111102</v>
      </c>
      <c r="BO1268" s="16"/>
      <c r="BP1268" t="s">
        <v>147</v>
      </c>
      <c r="BQ1268" t="s">
        <v>147</v>
      </c>
      <c r="BS1268">
        <v>3.5799999999999998E-2</v>
      </c>
      <c r="BT1268" t="b">
        <v>0</v>
      </c>
      <c r="BV1268">
        <v>3.5799999999999998E-2</v>
      </c>
      <c r="BW1268">
        <v>1.7899999999999999E-2</v>
      </c>
      <c r="BX1268" t="s">
        <v>1103</v>
      </c>
      <c r="BY1268" t="s">
        <v>8219</v>
      </c>
      <c r="BZ1268" t="s">
        <v>8220</v>
      </c>
      <c r="CA1268" t="s">
        <v>8268</v>
      </c>
      <c r="CB1268" t="s">
        <v>6448</v>
      </c>
      <c r="CD1268" t="s">
        <v>8228</v>
      </c>
      <c r="CI1268">
        <v>47.9486111111</v>
      </c>
      <c r="CJ1268">
        <v>-102.2152777778</v>
      </c>
      <c r="CN1268" t="s">
        <v>1971</v>
      </c>
      <c r="CO1268" t="s">
        <v>8075</v>
      </c>
      <c r="CV1268" t="s">
        <v>154</v>
      </c>
      <c r="CW1268" t="s">
        <v>8229</v>
      </c>
      <c r="CX1268" t="s">
        <v>3067</v>
      </c>
      <c r="DC1268" s="15"/>
      <c r="DH1268" t="s">
        <v>146</v>
      </c>
    </row>
    <row r="1269" spans="1:112" x14ac:dyDescent="0.25">
      <c r="A1269" t="s">
        <v>8219</v>
      </c>
      <c r="B1269" t="s">
        <v>8220</v>
      </c>
      <c r="C1269" t="s">
        <v>8495</v>
      </c>
      <c r="D1269" t="s">
        <v>124</v>
      </c>
      <c r="E1269" t="s">
        <v>125</v>
      </c>
      <c r="G1269" s="15">
        <v>42305</v>
      </c>
      <c r="H1269" t="s">
        <v>1236</v>
      </c>
      <c r="I1269" t="s">
        <v>128</v>
      </c>
      <c r="J1269" s="15"/>
      <c r="T1269" t="s">
        <v>281</v>
      </c>
      <c r="V1269" t="s">
        <v>8270</v>
      </c>
      <c r="AA1269" t="s">
        <v>8224</v>
      </c>
      <c r="AB1269" t="s">
        <v>8219</v>
      </c>
      <c r="AC1269" t="s">
        <v>8224</v>
      </c>
      <c r="AD1269" t="s">
        <v>1407</v>
      </c>
      <c r="AE1269" t="s">
        <v>1544</v>
      </c>
      <c r="AF1269" t="s">
        <v>137</v>
      </c>
      <c r="AG1269" t="s">
        <v>6009</v>
      </c>
      <c r="AI1269" t="s">
        <v>139</v>
      </c>
      <c r="AK1269" t="s">
        <v>140</v>
      </c>
      <c r="AM1269" t="s">
        <v>141</v>
      </c>
      <c r="AZ1269" t="s">
        <v>2762</v>
      </c>
      <c r="BA1269" t="s">
        <v>1208</v>
      </c>
      <c r="BB1269" t="s">
        <v>2763</v>
      </c>
      <c r="BC1269" t="s">
        <v>2764</v>
      </c>
      <c r="BD1269" t="s">
        <v>5656</v>
      </c>
      <c r="BE1269" s="15">
        <v>42307</v>
      </c>
      <c r="BG1269" t="s">
        <v>6238</v>
      </c>
      <c r="BH1269">
        <v>3.5799999999999998E-2</v>
      </c>
      <c r="BI1269" t="s">
        <v>139</v>
      </c>
      <c r="BJ1269" s="15"/>
      <c r="BK1269" t="s">
        <v>146</v>
      </c>
      <c r="BL1269">
        <v>7</v>
      </c>
      <c r="BM1269" s="16">
        <v>42305.666666666701</v>
      </c>
      <c r="BO1269" s="16"/>
      <c r="BP1269" t="s">
        <v>147</v>
      </c>
      <c r="BQ1269" t="s">
        <v>147</v>
      </c>
      <c r="BS1269">
        <v>3.5799999999999998E-2</v>
      </c>
      <c r="BT1269" t="b">
        <v>0</v>
      </c>
      <c r="BV1269">
        <v>3.5799999999999998E-2</v>
      </c>
      <c r="BW1269">
        <v>1.7899999999999999E-2</v>
      </c>
      <c r="BX1269" t="s">
        <v>1103</v>
      </c>
      <c r="BY1269" t="s">
        <v>8219</v>
      </c>
      <c r="BZ1269" t="s">
        <v>8220</v>
      </c>
      <c r="CA1269" t="s">
        <v>8271</v>
      </c>
      <c r="CB1269" t="s">
        <v>6448</v>
      </c>
      <c r="CD1269" t="s">
        <v>8228</v>
      </c>
      <c r="CI1269">
        <v>47.737222222200003</v>
      </c>
      <c r="CJ1269">
        <v>-102.10722222219999</v>
      </c>
      <c r="CN1269" t="s">
        <v>1971</v>
      </c>
      <c r="CO1269" t="s">
        <v>8075</v>
      </c>
      <c r="CV1269" t="s">
        <v>154</v>
      </c>
      <c r="CW1269" t="s">
        <v>8229</v>
      </c>
      <c r="CX1269" t="s">
        <v>6653</v>
      </c>
      <c r="DC1269" s="15"/>
      <c r="DH1269" t="s">
        <v>146</v>
      </c>
    </row>
    <row r="1270" spans="1:112" x14ac:dyDescent="0.25">
      <c r="A1270" t="s">
        <v>8219</v>
      </c>
      <c r="B1270" t="s">
        <v>8220</v>
      </c>
      <c r="C1270" t="s">
        <v>8496</v>
      </c>
      <c r="D1270" t="s">
        <v>124</v>
      </c>
      <c r="E1270" t="s">
        <v>125</v>
      </c>
      <c r="G1270" s="15">
        <v>42485</v>
      </c>
      <c r="H1270" t="s">
        <v>875</v>
      </c>
      <c r="I1270" t="s">
        <v>128</v>
      </c>
      <c r="J1270" s="15"/>
      <c r="T1270" t="s">
        <v>281</v>
      </c>
      <c r="V1270" t="s">
        <v>8264</v>
      </c>
      <c r="AA1270" t="s">
        <v>8224</v>
      </c>
      <c r="AB1270" t="s">
        <v>8219</v>
      </c>
      <c r="AC1270" t="s">
        <v>8224</v>
      </c>
      <c r="AD1270" t="s">
        <v>1407</v>
      </c>
      <c r="AE1270" t="s">
        <v>1544</v>
      </c>
      <c r="AF1270" t="s">
        <v>137</v>
      </c>
      <c r="AG1270" t="s">
        <v>6009</v>
      </c>
      <c r="AI1270" t="s">
        <v>139</v>
      </c>
      <c r="AK1270" t="s">
        <v>140</v>
      </c>
      <c r="AM1270" t="s">
        <v>141</v>
      </c>
      <c r="AZ1270" t="s">
        <v>2762</v>
      </c>
      <c r="BA1270" t="s">
        <v>1208</v>
      </c>
      <c r="BB1270" t="s">
        <v>2763</v>
      </c>
      <c r="BC1270" t="s">
        <v>2764</v>
      </c>
      <c r="BD1270" t="s">
        <v>5656</v>
      </c>
      <c r="BE1270" s="15">
        <v>42496</v>
      </c>
      <c r="BG1270" t="s">
        <v>6238</v>
      </c>
      <c r="BH1270">
        <v>3.5799999999999998E-2</v>
      </c>
      <c r="BI1270" t="s">
        <v>139</v>
      </c>
      <c r="BJ1270" s="15"/>
      <c r="BK1270" t="s">
        <v>146</v>
      </c>
      <c r="BL1270">
        <v>7</v>
      </c>
      <c r="BM1270" s="16">
        <v>42485.8125</v>
      </c>
      <c r="BO1270" s="16"/>
      <c r="BP1270" t="s">
        <v>147</v>
      </c>
      <c r="BQ1270" t="s">
        <v>147</v>
      </c>
      <c r="BS1270">
        <v>3.5799999999999998E-2</v>
      </c>
      <c r="BT1270" t="b">
        <v>0</v>
      </c>
      <c r="BV1270">
        <v>3.5799999999999998E-2</v>
      </c>
      <c r="BW1270">
        <v>1.7899999999999999E-2</v>
      </c>
      <c r="BX1270" t="s">
        <v>1103</v>
      </c>
      <c r="BY1270" t="s">
        <v>8219</v>
      </c>
      <c r="BZ1270" t="s">
        <v>8220</v>
      </c>
      <c r="CA1270" t="s">
        <v>8265</v>
      </c>
      <c r="CB1270" t="s">
        <v>6448</v>
      </c>
      <c r="CD1270" t="s">
        <v>8228</v>
      </c>
      <c r="CI1270">
        <v>47.787222219999997</v>
      </c>
      <c r="CJ1270">
        <v>-102.768056</v>
      </c>
      <c r="CN1270" t="s">
        <v>1971</v>
      </c>
      <c r="CO1270" t="s">
        <v>8075</v>
      </c>
      <c r="CV1270" t="s">
        <v>154</v>
      </c>
      <c r="CW1270" t="s">
        <v>8229</v>
      </c>
      <c r="CX1270" t="s">
        <v>3639</v>
      </c>
      <c r="DC1270" s="15"/>
      <c r="DH1270" t="s">
        <v>146</v>
      </c>
    </row>
    <row r="1271" spans="1:112" x14ac:dyDescent="0.25">
      <c r="A1271" t="s">
        <v>8219</v>
      </c>
      <c r="B1271" t="s">
        <v>8220</v>
      </c>
      <c r="C1271" t="s">
        <v>8497</v>
      </c>
      <c r="D1271" t="s">
        <v>124</v>
      </c>
      <c r="E1271" t="s">
        <v>125</v>
      </c>
      <c r="G1271" s="15">
        <v>42485</v>
      </c>
      <c r="H1271" t="s">
        <v>2165</v>
      </c>
      <c r="I1271" t="s">
        <v>128</v>
      </c>
      <c r="J1271" s="15"/>
      <c r="T1271" t="s">
        <v>281</v>
      </c>
      <c r="V1271" t="s">
        <v>8261</v>
      </c>
      <c r="AA1271" t="s">
        <v>8224</v>
      </c>
      <c r="AB1271" t="s">
        <v>8219</v>
      </c>
      <c r="AC1271" t="s">
        <v>8224</v>
      </c>
      <c r="AD1271" t="s">
        <v>1407</v>
      </c>
      <c r="AE1271" t="s">
        <v>1544</v>
      </c>
      <c r="AF1271" t="s">
        <v>137</v>
      </c>
      <c r="AG1271" t="s">
        <v>6009</v>
      </c>
      <c r="AI1271" t="s">
        <v>139</v>
      </c>
      <c r="AK1271" t="s">
        <v>140</v>
      </c>
      <c r="AM1271" t="s">
        <v>141</v>
      </c>
      <c r="AZ1271" t="s">
        <v>2762</v>
      </c>
      <c r="BA1271" t="s">
        <v>1208</v>
      </c>
      <c r="BB1271" t="s">
        <v>2763</v>
      </c>
      <c r="BC1271" t="s">
        <v>2764</v>
      </c>
      <c r="BD1271" t="s">
        <v>5656</v>
      </c>
      <c r="BE1271" s="15">
        <v>42496</v>
      </c>
      <c r="BG1271" t="s">
        <v>6238</v>
      </c>
      <c r="BH1271">
        <v>3.5799999999999998E-2</v>
      </c>
      <c r="BI1271" t="s">
        <v>139</v>
      </c>
      <c r="BJ1271" s="15"/>
      <c r="BK1271" t="s">
        <v>146</v>
      </c>
      <c r="BL1271">
        <v>7</v>
      </c>
      <c r="BM1271" s="16">
        <v>42485.895833333299</v>
      </c>
      <c r="BO1271" s="16"/>
      <c r="BP1271" t="s">
        <v>147</v>
      </c>
      <c r="BQ1271" t="s">
        <v>147</v>
      </c>
      <c r="BS1271">
        <v>3.5799999999999998E-2</v>
      </c>
      <c r="BT1271" t="b">
        <v>0</v>
      </c>
      <c r="BV1271">
        <v>3.5799999999999998E-2</v>
      </c>
      <c r="BW1271">
        <v>1.7899999999999999E-2</v>
      </c>
      <c r="BX1271" t="s">
        <v>1103</v>
      </c>
      <c r="BY1271" t="s">
        <v>8219</v>
      </c>
      <c r="BZ1271" t="s">
        <v>8220</v>
      </c>
      <c r="CA1271" t="s">
        <v>8262</v>
      </c>
      <c r="CB1271" t="s">
        <v>6448</v>
      </c>
      <c r="CD1271" t="s">
        <v>8228</v>
      </c>
      <c r="CI1271">
        <v>48.053055559999997</v>
      </c>
      <c r="CJ1271">
        <v>-102.13611111</v>
      </c>
      <c r="CN1271" t="s">
        <v>1971</v>
      </c>
      <c r="CO1271" t="s">
        <v>8075</v>
      </c>
      <c r="CV1271" t="s">
        <v>154</v>
      </c>
      <c r="CW1271" t="s">
        <v>8229</v>
      </c>
      <c r="CX1271" t="s">
        <v>3067</v>
      </c>
      <c r="DC1271" s="15"/>
      <c r="DH1271" t="s">
        <v>146</v>
      </c>
    </row>
    <row r="1272" spans="1:112" x14ac:dyDescent="0.25">
      <c r="A1272" t="s">
        <v>8219</v>
      </c>
      <c r="B1272" t="s">
        <v>8220</v>
      </c>
      <c r="C1272" t="s">
        <v>8498</v>
      </c>
      <c r="D1272" t="s">
        <v>124</v>
      </c>
      <c r="E1272" t="s">
        <v>125</v>
      </c>
      <c r="G1272" s="15">
        <v>42486</v>
      </c>
      <c r="H1272" t="s">
        <v>720</v>
      </c>
      <c r="I1272" t="s">
        <v>128</v>
      </c>
      <c r="J1272" s="15"/>
      <c r="T1272" t="s">
        <v>281</v>
      </c>
      <c r="V1272" t="s">
        <v>8267</v>
      </c>
      <c r="AA1272" t="s">
        <v>8224</v>
      </c>
      <c r="AB1272" t="s">
        <v>8219</v>
      </c>
      <c r="AC1272" t="s">
        <v>8224</v>
      </c>
      <c r="AD1272" t="s">
        <v>1407</v>
      </c>
      <c r="AE1272" t="s">
        <v>1544</v>
      </c>
      <c r="AF1272" t="s">
        <v>137</v>
      </c>
      <c r="AG1272" t="s">
        <v>6009</v>
      </c>
      <c r="AI1272" t="s">
        <v>139</v>
      </c>
      <c r="AK1272" t="s">
        <v>140</v>
      </c>
      <c r="AM1272" t="s">
        <v>141</v>
      </c>
      <c r="AZ1272" t="s">
        <v>2762</v>
      </c>
      <c r="BA1272" t="s">
        <v>1208</v>
      </c>
      <c r="BB1272" t="s">
        <v>2763</v>
      </c>
      <c r="BC1272" t="s">
        <v>2764</v>
      </c>
      <c r="BD1272" t="s">
        <v>5656</v>
      </c>
      <c r="BE1272" s="15">
        <v>42496</v>
      </c>
      <c r="BG1272" t="s">
        <v>6238</v>
      </c>
      <c r="BH1272">
        <v>3.5799999999999998E-2</v>
      </c>
      <c r="BI1272" t="s">
        <v>139</v>
      </c>
      <c r="BJ1272" s="15"/>
      <c r="BK1272" t="s">
        <v>146</v>
      </c>
      <c r="BL1272">
        <v>7</v>
      </c>
      <c r="BM1272" s="16">
        <v>42486.708333333299</v>
      </c>
      <c r="BO1272" s="16"/>
      <c r="BP1272" t="s">
        <v>147</v>
      </c>
      <c r="BQ1272" t="s">
        <v>147</v>
      </c>
      <c r="BS1272">
        <v>3.5799999999999998E-2</v>
      </c>
      <c r="BT1272" t="b">
        <v>0</v>
      </c>
      <c r="BV1272">
        <v>3.5799999999999998E-2</v>
      </c>
      <c r="BW1272">
        <v>1.7899999999999999E-2</v>
      </c>
      <c r="BX1272" t="s">
        <v>1103</v>
      </c>
      <c r="BY1272" t="s">
        <v>8219</v>
      </c>
      <c r="BZ1272" t="s">
        <v>8220</v>
      </c>
      <c r="CA1272" t="s">
        <v>8268</v>
      </c>
      <c r="CB1272" t="s">
        <v>6448</v>
      </c>
      <c r="CD1272" t="s">
        <v>8228</v>
      </c>
      <c r="CI1272">
        <v>47.9486111111</v>
      </c>
      <c r="CJ1272">
        <v>-102.2152777778</v>
      </c>
      <c r="CN1272" t="s">
        <v>1971</v>
      </c>
      <c r="CO1272" t="s">
        <v>8075</v>
      </c>
      <c r="CV1272" t="s">
        <v>154</v>
      </c>
      <c r="CW1272" t="s">
        <v>8229</v>
      </c>
      <c r="CX1272" t="s">
        <v>3067</v>
      </c>
      <c r="DC1272" s="15"/>
      <c r="DH1272" t="s">
        <v>146</v>
      </c>
    </row>
    <row r="1273" spans="1:112" x14ac:dyDescent="0.25">
      <c r="A1273" t="s">
        <v>8219</v>
      </c>
      <c r="B1273" t="s">
        <v>8220</v>
      </c>
      <c r="C1273" t="s">
        <v>8499</v>
      </c>
      <c r="D1273" t="s">
        <v>124</v>
      </c>
      <c r="E1273" t="s">
        <v>125</v>
      </c>
      <c r="G1273" s="15">
        <v>42486</v>
      </c>
      <c r="H1273" t="s">
        <v>459</v>
      </c>
      <c r="I1273" t="s">
        <v>128</v>
      </c>
      <c r="J1273" s="15"/>
      <c r="T1273" t="s">
        <v>281</v>
      </c>
      <c r="V1273" t="s">
        <v>8270</v>
      </c>
      <c r="AA1273" t="s">
        <v>8224</v>
      </c>
      <c r="AB1273" t="s">
        <v>8219</v>
      </c>
      <c r="AC1273" t="s">
        <v>8224</v>
      </c>
      <c r="AD1273" t="s">
        <v>1407</v>
      </c>
      <c r="AE1273" t="s">
        <v>1544</v>
      </c>
      <c r="AF1273" t="s">
        <v>137</v>
      </c>
      <c r="AG1273" t="s">
        <v>6009</v>
      </c>
      <c r="AI1273" t="s">
        <v>139</v>
      </c>
      <c r="AK1273" t="s">
        <v>140</v>
      </c>
      <c r="AM1273" t="s">
        <v>141</v>
      </c>
      <c r="AZ1273" t="s">
        <v>2762</v>
      </c>
      <c r="BA1273" t="s">
        <v>1208</v>
      </c>
      <c r="BB1273" t="s">
        <v>2763</v>
      </c>
      <c r="BC1273" t="s">
        <v>2764</v>
      </c>
      <c r="BD1273" t="s">
        <v>5656</v>
      </c>
      <c r="BE1273" s="15">
        <v>42496</v>
      </c>
      <c r="BG1273" t="s">
        <v>6238</v>
      </c>
      <c r="BH1273">
        <v>3.5799999999999998E-2</v>
      </c>
      <c r="BI1273" t="s">
        <v>139</v>
      </c>
      <c r="BJ1273" s="15"/>
      <c r="BK1273" t="s">
        <v>146</v>
      </c>
      <c r="BL1273">
        <v>7</v>
      </c>
      <c r="BM1273" s="16">
        <v>42486.819444444402</v>
      </c>
      <c r="BO1273" s="16"/>
      <c r="BP1273" t="s">
        <v>147</v>
      </c>
      <c r="BQ1273" t="s">
        <v>147</v>
      </c>
      <c r="BS1273">
        <v>3.5799999999999998E-2</v>
      </c>
      <c r="BT1273" t="b">
        <v>0</v>
      </c>
      <c r="BV1273">
        <v>3.5799999999999998E-2</v>
      </c>
      <c r="BW1273">
        <v>1.7899999999999999E-2</v>
      </c>
      <c r="BX1273" t="s">
        <v>1103</v>
      </c>
      <c r="BY1273" t="s">
        <v>8219</v>
      </c>
      <c r="BZ1273" t="s">
        <v>8220</v>
      </c>
      <c r="CA1273" t="s">
        <v>8271</v>
      </c>
      <c r="CB1273" t="s">
        <v>6448</v>
      </c>
      <c r="CD1273" t="s">
        <v>8228</v>
      </c>
      <c r="CI1273">
        <v>47.737222222200003</v>
      </c>
      <c r="CJ1273">
        <v>-102.10722222219999</v>
      </c>
      <c r="CN1273" t="s">
        <v>1971</v>
      </c>
      <c r="CO1273" t="s">
        <v>8075</v>
      </c>
      <c r="CV1273" t="s">
        <v>154</v>
      </c>
      <c r="CW1273" t="s">
        <v>8229</v>
      </c>
      <c r="CX1273" t="s">
        <v>6653</v>
      </c>
      <c r="DC1273" s="15"/>
      <c r="DH1273" t="s">
        <v>146</v>
      </c>
    </row>
    <row r="1274" spans="1:112" x14ac:dyDescent="0.25">
      <c r="A1274" t="s">
        <v>8219</v>
      </c>
      <c r="B1274" t="s">
        <v>8220</v>
      </c>
      <c r="C1274" t="s">
        <v>8500</v>
      </c>
      <c r="D1274" t="s">
        <v>124</v>
      </c>
      <c r="E1274" t="s">
        <v>125</v>
      </c>
      <c r="G1274" s="15">
        <v>42493</v>
      </c>
      <c r="H1274" t="s">
        <v>441</v>
      </c>
      <c r="I1274" t="s">
        <v>128</v>
      </c>
      <c r="J1274" s="15"/>
      <c r="T1274" t="s">
        <v>281</v>
      </c>
      <c r="V1274" t="s">
        <v>8277</v>
      </c>
      <c r="AA1274" t="s">
        <v>8224</v>
      </c>
      <c r="AB1274" t="s">
        <v>8219</v>
      </c>
      <c r="AC1274" t="s">
        <v>8224</v>
      </c>
      <c r="AD1274" t="s">
        <v>1407</v>
      </c>
      <c r="AE1274" t="s">
        <v>1544</v>
      </c>
      <c r="AF1274" t="s">
        <v>137</v>
      </c>
      <c r="AG1274" t="s">
        <v>6009</v>
      </c>
      <c r="AI1274" t="s">
        <v>139</v>
      </c>
      <c r="AK1274" t="s">
        <v>140</v>
      </c>
      <c r="AM1274" t="s">
        <v>141</v>
      </c>
      <c r="AZ1274" t="s">
        <v>2762</v>
      </c>
      <c r="BA1274" t="s">
        <v>1208</v>
      </c>
      <c r="BB1274" t="s">
        <v>2763</v>
      </c>
      <c r="BC1274" t="s">
        <v>2764</v>
      </c>
      <c r="BD1274" t="s">
        <v>5656</v>
      </c>
      <c r="BE1274" s="15">
        <v>42496</v>
      </c>
      <c r="BG1274" t="s">
        <v>6238</v>
      </c>
      <c r="BH1274">
        <v>3.5799999999999998E-2</v>
      </c>
      <c r="BI1274" t="s">
        <v>139</v>
      </c>
      <c r="BJ1274" s="15"/>
      <c r="BK1274" t="s">
        <v>146</v>
      </c>
      <c r="BL1274">
        <v>7</v>
      </c>
      <c r="BM1274" s="16">
        <v>42493.736111111102</v>
      </c>
      <c r="BO1274" s="16"/>
      <c r="BP1274" t="s">
        <v>147</v>
      </c>
      <c r="BQ1274" t="s">
        <v>147</v>
      </c>
      <c r="BS1274">
        <v>3.5799999999999998E-2</v>
      </c>
      <c r="BT1274" t="b">
        <v>0</v>
      </c>
      <c r="BV1274">
        <v>3.5799999999999998E-2</v>
      </c>
      <c r="BW1274">
        <v>1.7899999999999999E-2</v>
      </c>
      <c r="BX1274" t="s">
        <v>1103</v>
      </c>
      <c r="BY1274" t="s">
        <v>8219</v>
      </c>
      <c r="BZ1274" t="s">
        <v>8220</v>
      </c>
      <c r="CA1274" t="s">
        <v>8278</v>
      </c>
      <c r="CB1274" t="s">
        <v>6448</v>
      </c>
      <c r="CD1274" t="s">
        <v>8275</v>
      </c>
      <c r="CI1274">
        <v>47.6</v>
      </c>
      <c r="CJ1274">
        <v>-102.51055556</v>
      </c>
      <c r="CN1274" t="s">
        <v>1971</v>
      </c>
      <c r="CO1274" t="s">
        <v>8075</v>
      </c>
      <c r="CV1274" t="s">
        <v>154</v>
      </c>
      <c r="CW1274" t="s">
        <v>8229</v>
      </c>
      <c r="CX1274" t="s">
        <v>167</v>
      </c>
      <c r="DC1274" s="15"/>
      <c r="DH1274" t="s">
        <v>146</v>
      </c>
    </row>
    <row r="1275" spans="1:112" x14ac:dyDescent="0.25">
      <c r="A1275" t="s">
        <v>8219</v>
      </c>
      <c r="B1275" t="s">
        <v>8220</v>
      </c>
      <c r="C1275" t="s">
        <v>8501</v>
      </c>
      <c r="D1275" t="s">
        <v>124</v>
      </c>
      <c r="E1275" t="s">
        <v>125</v>
      </c>
      <c r="G1275" s="15">
        <v>42493</v>
      </c>
      <c r="H1275" t="s">
        <v>565</v>
      </c>
      <c r="I1275" t="s">
        <v>128</v>
      </c>
      <c r="J1275" s="15"/>
      <c r="T1275" t="s">
        <v>281</v>
      </c>
      <c r="V1275" t="s">
        <v>8273</v>
      </c>
      <c r="AA1275" t="s">
        <v>8224</v>
      </c>
      <c r="AB1275" t="s">
        <v>8219</v>
      </c>
      <c r="AC1275" t="s">
        <v>8224</v>
      </c>
      <c r="AD1275" t="s">
        <v>1407</v>
      </c>
      <c r="AE1275" t="s">
        <v>1544</v>
      </c>
      <c r="AF1275" t="s">
        <v>137</v>
      </c>
      <c r="AG1275" t="s">
        <v>6009</v>
      </c>
      <c r="AI1275" t="s">
        <v>139</v>
      </c>
      <c r="AK1275" t="s">
        <v>140</v>
      </c>
      <c r="AM1275" t="s">
        <v>141</v>
      </c>
      <c r="AZ1275" t="s">
        <v>2762</v>
      </c>
      <c r="BA1275" t="s">
        <v>1208</v>
      </c>
      <c r="BB1275" t="s">
        <v>2763</v>
      </c>
      <c r="BC1275" t="s">
        <v>2764</v>
      </c>
      <c r="BD1275" t="s">
        <v>5656</v>
      </c>
      <c r="BE1275" s="15">
        <v>42496</v>
      </c>
      <c r="BG1275" t="s">
        <v>6238</v>
      </c>
      <c r="BH1275">
        <v>3.5799999999999998E-2</v>
      </c>
      <c r="BI1275" t="s">
        <v>139</v>
      </c>
      <c r="BJ1275" s="15"/>
      <c r="BK1275" t="s">
        <v>146</v>
      </c>
      <c r="BL1275">
        <v>7</v>
      </c>
      <c r="BM1275" s="16">
        <v>42493.798611111102</v>
      </c>
      <c r="BO1275" s="16"/>
      <c r="BP1275" t="s">
        <v>147</v>
      </c>
      <c r="BQ1275" t="s">
        <v>147</v>
      </c>
      <c r="BS1275">
        <v>3.5799999999999998E-2</v>
      </c>
      <c r="BT1275" t="b">
        <v>0</v>
      </c>
      <c r="BV1275">
        <v>3.5799999999999998E-2</v>
      </c>
      <c r="BW1275">
        <v>1.7899999999999999E-2</v>
      </c>
      <c r="BX1275" t="s">
        <v>1103</v>
      </c>
      <c r="BY1275" t="s">
        <v>8219</v>
      </c>
      <c r="BZ1275" t="s">
        <v>8220</v>
      </c>
      <c r="CA1275" t="s">
        <v>8274</v>
      </c>
      <c r="CB1275" t="s">
        <v>6448</v>
      </c>
      <c r="CD1275" t="s">
        <v>8275</v>
      </c>
      <c r="CI1275">
        <v>47.640833333300002</v>
      </c>
      <c r="CJ1275">
        <v>-102.51111111110001</v>
      </c>
      <c r="CN1275" t="s">
        <v>1971</v>
      </c>
      <c r="CO1275" t="s">
        <v>8075</v>
      </c>
      <c r="CV1275" t="s">
        <v>154</v>
      </c>
      <c r="CW1275" t="s">
        <v>8229</v>
      </c>
      <c r="CX1275" t="s">
        <v>167</v>
      </c>
      <c r="DC1275" s="15"/>
      <c r="DH1275" t="s">
        <v>146</v>
      </c>
    </row>
    <row r="1276" spans="1:112" x14ac:dyDescent="0.25">
      <c r="A1276" t="s">
        <v>8219</v>
      </c>
      <c r="B1276" t="s">
        <v>8220</v>
      </c>
      <c r="C1276" t="s">
        <v>8502</v>
      </c>
      <c r="D1276" t="s">
        <v>124</v>
      </c>
      <c r="E1276" t="s">
        <v>125</v>
      </c>
      <c r="G1276" s="15">
        <v>42541</v>
      </c>
      <c r="H1276" t="s">
        <v>1385</v>
      </c>
      <c r="I1276" t="s">
        <v>128</v>
      </c>
      <c r="J1276" s="15"/>
      <c r="T1276" t="s">
        <v>281</v>
      </c>
      <c r="V1276" t="s">
        <v>8277</v>
      </c>
      <c r="AA1276" t="s">
        <v>8224</v>
      </c>
      <c r="AB1276" t="s">
        <v>8219</v>
      </c>
      <c r="AC1276" t="s">
        <v>8224</v>
      </c>
      <c r="AD1276" t="s">
        <v>1407</v>
      </c>
      <c r="AE1276" t="s">
        <v>1544</v>
      </c>
      <c r="AF1276" t="s">
        <v>137</v>
      </c>
      <c r="AG1276" t="s">
        <v>6009</v>
      </c>
      <c r="AI1276" t="s">
        <v>139</v>
      </c>
      <c r="AK1276" t="s">
        <v>140</v>
      </c>
      <c r="AM1276" t="s">
        <v>141</v>
      </c>
      <c r="AZ1276" t="s">
        <v>2762</v>
      </c>
      <c r="BA1276" t="s">
        <v>1208</v>
      </c>
      <c r="BB1276" t="s">
        <v>2763</v>
      </c>
      <c r="BC1276" t="s">
        <v>2764</v>
      </c>
      <c r="BD1276" t="s">
        <v>5656</v>
      </c>
      <c r="BE1276" s="15">
        <v>42544</v>
      </c>
      <c r="BG1276" t="s">
        <v>6238</v>
      </c>
      <c r="BH1276">
        <v>3.5799999999999998E-2</v>
      </c>
      <c r="BI1276" t="s">
        <v>139</v>
      </c>
      <c r="BJ1276" s="15"/>
      <c r="BK1276" t="s">
        <v>146</v>
      </c>
      <c r="BL1276">
        <v>7</v>
      </c>
      <c r="BM1276" s="16">
        <v>42541.791666666701</v>
      </c>
      <c r="BO1276" s="16"/>
      <c r="BP1276" t="s">
        <v>147</v>
      </c>
      <c r="BQ1276" t="s">
        <v>147</v>
      </c>
      <c r="BS1276">
        <v>3.5799999999999998E-2</v>
      </c>
      <c r="BT1276" t="b">
        <v>0</v>
      </c>
      <c r="BV1276">
        <v>3.5799999999999998E-2</v>
      </c>
      <c r="BW1276">
        <v>1.7899999999999999E-2</v>
      </c>
      <c r="BX1276" t="s">
        <v>1103</v>
      </c>
      <c r="BY1276" t="s">
        <v>8219</v>
      </c>
      <c r="BZ1276" t="s">
        <v>8220</v>
      </c>
      <c r="CA1276" t="s">
        <v>8278</v>
      </c>
      <c r="CB1276" t="s">
        <v>6448</v>
      </c>
      <c r="CD1276" t="s">
        <v>8275</v>
      </c>
      <c r="CI1276">
        <v>47.6</v>
      </c>
      <c r="CJ1276">
        <v>-102.51055556</v>
      </c>
      <c r="CN1276" t="s">
        <v>1971</v>
      </c>
      <c r="CO1276" t="s">
        <v>8075</v>
      </c>
      <c r="CV1276" t="s">
        <v>154</v>
      </c>
      <c r="CW1276" t="s">
        <v>8229</v>
      </c>
      <c r="CX1276" t="s">
        <v>167</v>
      </c>
      <c r="DC1276" s="15"/>
      <c r="DH1276" t="s">
        <v>146</v>
      </c>
    </row>
    <row r="1277" spans="1:112" x14ac:dyDescent="0.25">
      <c r="A1277" t="s">
        <v>8219</v>
      </c>
      <c r="B1277" t="s">
        <v>8220</v>
      </c>
      <c r="C1277" t="s">
        <v>8503</v>
      </c>
      <c r="D1277" t="s">
        <v>124</v>
      </c>
      <c r="E1277" t="s">
        <v>125</v>
      </c>
      <c r="G1277" s="15">
        <v>42541</v>
      </c>
      <c r="H1277" t="s">
        <v>2289</v>
      </c>
      <c r="I1277" t="s">
        <v>128</v>
      </c>
      <c r="J1277" s="15"/>
      <c r="T1277" t="s">
        <v>281</v>
      </c>
      <c r="V1277" t="s">
        <v>8273</v>
      </c>
      <c r="AA1277" t="s">
        <v>8224</v>
      </c>
      <c r="AB1277" t="s">
        <v>8219</v>
      </c>
      <c r="AC1277" t="s">
        <v>8224</v>
      </c>
      <c r="AD1277" t="s">
        <v>1407</v>
      </c>
      <c r="AE1277" t="s">
        <v>1544</v>
      </c>
      <c r="AF1277" t="s">
        <v>137</v>
      </c>
      <c r="AG1277" t="s">
        <v>6009</v>
      </c>
      <c r="AI1277" t="s">
        <v>139</v>
      </c>
      <c r="AK1277" t="s">
        <v>140</v>
      </c>
      <c r="AM1277" t="s">
        <v>141</v>
      </c>
      <c r="AZ1277" t="s">
        <v>2762</v>
      </c>
      <c r="BA1277" t="s">
        <v>1208</v>
      </c>
      <c r="BB1277" t="s">
        <v>2763</v>
      </c>
      <c r="BC1277" t="s">
        <v>2764</v>
      </c>
      <c r="BD1277" t="s">
        <v>5656</v>
      </c>
      <c r="BE1277" s="15">
        <v>42544</v>
      </c>
      <c r="BG1277" t="s">
        <v>6238</v>
      </c>
      <c r="BH1277">
        <v>3.5799999999999998E-2</v>
      </c>
      <c r="BI1277" t="s">
        <v>139</v>
      </c>
      <c r="BJ1277" s="15"/>
      <c r="BK1277" t="s">
        <v>146</v>
      </c>
      <c r="BL1277">
        <v>7</v>
      </c>
      <c r="BM1277" s="16">
        <v>42541.861111111102</v>
      </c>
      <c r="BO1277" s="16"/>
      <c r="BP1277" t="s">
        <v>147</v>
      </c>
      <c r="BQ1277" t="s">
        <v>147</v>
      </c>
      <c r="BS1277">
        <v>3.5799999999999998E-2</v>
      </c>
      <c r="BT1277" t="b">
        <v>0</v>
      </c>
      <c r="BV1277">
        <v>3.5799999999999998E-2</v>
      </c>
      <c r="BW1277">
        <v>1.7899999999999999E-2</v>
      </c>
      <c r="BX1277" t="s">
        <v>1103</v>
      </c>
      <c r="BY1277" t="s">
        <v>8219</v>
      </c>
      <c r="BZ1277" t="s">
        <v>8220</v>
      </c>
      <c r="CA1277" t="s">
        <v>8274</v>
      </c>
      <c r="CB1277" t="s">
        <v>6448</v>
      </c>
      <c r="CD1277" t="s">
        <v>8275</v>
      </c>
      <c r="CI1277">
        <v>47.640833333300002</v>
      </c>
      <c r="CJ1277">
        <v>-102.51111111110001</v>
      </c>
      <c r="CN1277" t="s">
        <v>1971</v>
      </c>
      <c r="CO1277" t="s">
        <v>8075</v>
      </c>
      <c r="CV1277" t="s">
        <v>154</v>
      </c>
      <c r="CW1277" t="s">
        <v>8229</v>
      </c>
      <c r="CX1277" t="s">
        <v>167</v>
      </c>
      <c r="DC1277" s="15"/>
      <c r="DH1277" t="s">
        <v>146</v>
      </c>
    </row>
    <row r="1278" spans="1:112" x14ac:dyDescent="0.25">
      <c r="A1278" t="s">
        <v>8219</v>
      </c>
      <c r="B1278" t="s">
        <v>8220</v>
      </c>
      <c r="C1278" t="s">
        <v>8504</v>
      </c>
      <c r="D1278" t="s">
        <v>124</v>
      </c>
      <c r="E1278" t="s">
        <v>125</v>
      </c>
      <c r="G1278" s="15">
        <v>42541</v>
      </c>
      <c r="H1278" t="s">
        <v>1551</v>
      </c>
      <c r="I1278" t="s">
        <v>128</v>
      </c>
      <c r="J1278" s="15"/>
      <c r="T1278" t="s">
        <v>281</v>
      </c>
      <c r="V1278" t="s">
        <v>8264</v>
      </c>
      <c r="AA1278" t="s">
        <v>8224</v>
      </c>
      <c r="AB1278" t="s">
        <v>8219</v>
      </c>
      <c r="AC1278" t="s">
        <v>8224</v>
      </c>
      <c r="AD1278" t="s">
        <v>1407</v>
      </c>
      <c r="AE1278" t="s">
        <v>1544</v>
      </c>
      <c r="AF1278" t="s">
        <v>137</v>
      </c>
      <c r="AG1278" t="s">
        <v>6009</v>
      </c>
      <c r="AI1278" t="s">
        <v>139</v>
      </c>
      <c r="AK1278" t="s">
        <v>140</v>
      </c>
      <c r="AM1278" t="s">
        <v>141</v>
      </c>
      <c r="AZ1278" t="s">
        <v>2762</v>
      </c>
      <c r="BA1278" t="s">
        <v>1208</v>
      </c>
      <c r="BB1278" t="s">
        <v>2763</v>
      </c>
      <c r="BC1278" t="s">
        <v>2764</v>
      </c>
      <c r="BD1278" t="s">
        <v>5656</v>
      </c>
      <c r="BE1278" s="15">
        <v>42544</v>
      </c>
      <c r="BG1278" t="s">
        <v>6238</v>
      </c>
      <c r="BH1278">
        <v>3.5799999999999998E-2</v>
      </c>
      <c r="BI1278" t="s">
        <v>139</v>
      </c>
      <c r="BJ1278" s="15"/>
      <c r="BK1278" t="s">
        <v>146</v>
      </c>
      <c r="BL1278">
        <v>7</v>
      </c>
      <c r="BM1278" s="16">
        <v>42541.9375</v>
      </c>
      <c r="BO1278" s="16"/>
      <c r="BP1278" t="s">
        <v>147</v>
      </c>
      <c r="BQ1278" t="s">
        <v>147</v>
      </c>
      <c r="BS1278">
        <v>3.5799999999999998E-2</v>
      </c>
      <c r="BT1278" t="b">
        <v>0</v>
      </c>
      <c r="BV1278">
        <v>3.5799999999999998E-2</v>
      </c>
      <c r="BW1278">
        <v>1.7899999999999999E-2</v>
      </c>
      <c r="BX1278" t="s">
        <v>1103</v>
      </c>
      <c r="BY1278" t="s">
        <v>8219</v>
      </c>
      <c r="BZ1278" t="s">
        <v>8220</v>
      </c>
      <c r="CA1278" t="s">
        <v>8265</v>
      </c>
      <c r="CB1278" t="s">
        <v>6448</v>
      </c>
      <c r="CD1278" t="s">
        <v>8228</v>
      </c>
      <c r="CI1278">
        <v>47.787222219999997</v>
      </c>
      <c r="CJ1278">
        <v>-102.768056</v>
      </c>
      <c r="CN1278" t="s">
        <v>1971</v>
      </c>
      <c r="CO1278" t="s">
        <v>8075</v>
      </c>
      <c r="CV1278" t="s">
        <v>154</v>
      </c>
      <c r="CW1278" t="s">
        <v>8229</v>
      </c>
      <c r="CX1278" t="s">
        <v>3639</v>
      </c>
      <c r="DC1278" s="15"/>
      <c r="DH1278" t="s">
        <v>146</v>
      </c>
    </row>
    <row r="1279" spans="1:112" x14ac:dyDescent="0.25">
      <c r="A1279" t="s">
        <v>8219</v>
      </c>
      <c r="B1279" t="s">
        <v>8220</v>
      </c>
      <c r="C1279" t="s">
        <v>8505</v>
      </c>
      <c r="D1279" t="s">
        <v>124</v>
      </c>
      <c r="E1279" t="s">
        <v>125</v>
      </c>
      <c r="G1279" s="15">
        <v>42542</v>
      </c>
      <c r="H1279" t="s">
        <v>1236</v>
      </c>
      <c r="I1279" t="s">
        <v>128</v>
      </c>
      <c r="J1279" s="15"/>
      <c r="T1279" t="s">
        <v>281</v>
      </c>
      <c r="V1279" t="s">
        <v>8261</v>
      </c>
      <c r="AA1279" t="s">
        <v>8224</v>
      </c>
      <c r="AB1279" t="s">
        <v>8219</v>
      </c>
      <c r="AC1279" t="s">
        <v>8224</v>
      </c>
      <c r="AD1279" t="s">
        <v>1407</v>
      </c>
      <c r="AE1279" t="s">
        <v>1544</v>
      </c>
      <c r="AF1279" t="s">
        <v>137</v>
      </c>
      <c r="AG1279" t="s">
        <v>6009</v>
      </c>
      <c r="AI1279" t="s">
        <v>139</v>
      </c>
      <c r="AK1279" t="s">
        <v>140</v>
      </c>
      <c r="AM1279" t="s">
        <v>141</v>
      </c>
      <c r="AZ1279" t="s">
        <v>2762</v>
      </c>
      <c r="BA1279" t="s">
        <v>1208</v>
      </c>
      <c r="BB1279" t="s">
        <v>2763</v>
      </c>
      <c r="BC1279" t="s">
        <v>2764</v>
      </c>
      <c r="BD1279" t="s">
        <v>5656</v>
      </c>
      <c r="BE1279" s="15">
        <v>42544</v>
      </c>
      <c r="BG1279" t="s">
        <v>6238</v>
      </c>
      <c r="BH1279">
        <v>3.5799999999999998E-2</v>
      </c>
      <c r="BI1279" t="s">
        <v>139</v>
      </c>
      <c r="BJ1279" s="15"/>
      <c r="BK1279" t="s">
        <v>146</v>
      </c>
      <c r="BL1279">
        <v>7</v>
      </c>
      <c r="BM1279" s="16">
        <v>42542.666666666701</v>
      </c>
      <c r="BO1279" s="16"/>
      <c r="BP1279" t="s">
        <v>147</v>
      </c>
      <c r="BQ1279" t="s">
        <v>147</v>
      </c>
      <c r="BS1279">
        <v>3.5799999999999998E-2</v>
      </c>
      <c r="BT1279" t="b">
        <v>0</v>
      </c>
      <c r="BV1279">
        <v>3.5799999999999998E-2</v>
      </c>
      <c r="BW1279">
        <v>1.7899999999999999E-2</v>
      </c>
      <c r="BX1279" t="s">
        <v>1103</v>
      </c>
      <c r="BY1279" t="s">
        <v>8219</v>
      </c>
      <c r="BZ1279" t="s">
        <v>8220</v>
      </c>
      <c r="CA1279" t="s">
        <v>8262</v>
      </c>
      <c r="CB1279" t="s">
        <v>6448</v>
      </c>
      <c r="CD1279" t="s">
        <v>8228</v>
      </c>
      <c r="CI1279">
        <v>48.053055559999997</v>
      </c>
      <c r="CJ1279">
        <v>-102.13611111</v>
      </c>
      <c r="CN1279" t="s">
        <v>1971</v>
      </c>
      <c r="CO1279" t="s">
        <v>8075</v>
      </c>
      <c r="CV1279" t="s">
        <v>154</v>
      </c>
      <c r="CW1279" t="s">
        <v>8229</v>
      </c>
      <c r="CX1279" t="s">
        <v>3067</v>
      </c>
      <c r="DC1279" s="15"/>
      <c r="DH1279" t="s">
        <v>146</v>
      </c>
    </row>
    <row r="1280" spans="1:112" x14ac:dyDescent="0.25">
      <c r="A1280" t="s">
        <v>8219</v>
      </c>
      <c r="B1280" t="s">
        <v>8220</v>
      </c>
      <c r="C1280" t="s">
        <v>8506</v>
      </c>
      <c r="D1280" t="s">
        <v>124</v>
      </c>
      <c r="E1280" t="s">
        <v>125</v>
      </c>
      <c r="G1280" s="15">
        <v>42542</v>
      </c>
      <c r="H1280" t="s">
        <v>605</v>
      </c>
      <c r="I1280" t="s">
        <v>128</v>
      </c>
      <c r="J1280" s="15"/>
      <c r="T1280" t="s">
        <v>281</v>
      </c>
      <c r="V1280" t="s">
        <v>8267</v>
      </c>
      <c r="AA1280" t="s">
        <v>8224</v>
      </c>
      <c r="AB1280" t="s">
        <v>8219</v>
      </c>
      <c r="AC1280" t="s">
        <v>8224</v>
      </c>
      <c r="AD1280" t="s">
        <v>1407</v>
      </c>
      <c r="AE1280" t="s">
        <v>1544</v>
      </c>
      <c r="AF1280" t="s">
        <v>137</v>
      </c>
      <c r="AG1280" t="s">
        <v>6009</v>
      </c>
      <c r="AI1280" t="s">
        <v>139</v>
      </c>
      <c r="AK1280" t="s">
        <v>140</v>
      </c>
      <c r="AM1280" t="s">
        <v>141</v>
      </c>
      <c r="AZ1280" t="s">
        <v>2762</v>
      </c>
      <c r="BA1280" t="s">
        <v>1208</v>
      </c>
      <c r="BB1280" t="s">
        <v>2763</v>
      </c>
      <c r="BC1280" t="s">
        <v>2764</v>
      </c>
      <c r="BD1280" t="s">
        <v>5656</v>
      </c>
      <c r="BE1280" s="15">
        <v>42544</v>
      </c>
      <c r="BG1280" t="s">
        <v>6238</v>
      </c>
      <c r="BH1280">
        <v>3.5799999999999998E-2</v>
      </c>
      <c r="BI1280" t="s">
        <v>139</v>
      </c>
      <c r="BJ1280" s="15"/>
      <c r="BK1280" t="s">
        <v>146</v>
      </c>
      <c r="BL1280">
        <v>7</v>
      </c>
      <c r="BM1280" s="16">
        <v>42542.763888888898</v>
      </c>
      <c r="BO1280" s="16"/>
      <c r="BP1280" t="s">
        <v>147</v>
      </c>
      <c r="BQ1280" t="s">
        <v>147</v>
      </c>
      <c r="BS1280">
        <v>3.5799999999999998E-2</v>
      </c>
      <c r="BT1280" t="b">
        <v>0</v>
      </c>
      <c r="BV1280">
        <v>3.5799999999999998E-2</v>
      </c>
      <c r="BW1280">
        <v>1.7899999999999999E-2</v>
      </c>
      <c r="BX1280" t="s">
        <v>1103</v>
      </c>
      <c r="BY1280" t="s">
        <v>8219</v>
      </c>
      <c r="BZ1280" t="s">
        <v>8220</v>
      </c>
      <c r="CA1280" t="s">
        <v>8268</v>
      </c>
      <c r="CB1280" t="s">
        <v>6448</v>
      </c>
      <c r="CD1280" t="s">
        <v>8228</v>
      </c>
      <c r="CI1280">
        <v>47.9486111111</v>
      </c>
      <c r="CJ1280">
        <v>-102.2152777778</v>
      </c>
      <c r="CN1280" t="s">
        <v>1971</v>
      </c>
      <c r="CO1280" t="s">
        <v>8075</v>
      </c>
      <c r="CV1280" t="s">
        <v>154</v>
      </c>
      <c r="CW1280" t="s">
        <v>8229</v>
      </c>
      <c r="CX1280" t="s">
        <v>3067</v>
      </c>
      <c r="DC1280" s="15"/>
      <c r="DH1280" t="s">
        <v>146</v>
      </c>
    </row>
    <row r="1281" spans="1:112" x14ac:dyDescent="0.25">
      <c r="A1281" t="s">
        <v>8219</v>
      </c>
      <c r="B1281" t="s">
        <v>8220</v>
      </c>
      <c r="C1281" t="s">
        <v>8507</v>
      </c>
      <c r="D1281" t="s">
        <v>124</v>
      </c>
      <c r="E1281" t="s">
        <v>125</v>
      </c>
      <c r="G1281" s="15">
        <v>42542</v>
      </c>
      <c r="H1281" t="s">
        <v>2011</v>
      </c>
      <c r="I1281" t="s">
        <v>128</v>
      </c>
      <c r="J1281" s="15"/>
      <c r="T1281" t="s">
        <v>281</v>
      </c>
      <c r="V1281" t="s">
        <v>8270</v>
      </c>
      <c r="AA1281" t="s">
        <v>8224</v>
      </c>
      <c r="AB1281" t="s">
        <v>8219</v>
      </c>
      <c r="AC1281" t="s">
        <v>8224</v>
      </c>
      <c r="AD1281" t="s">
        <v>1407</v>
      </c>
      <c r="AE1281" t="s">
        <v>1544</v>
      </c>
      <c r="AF1281" t="s">
        <v>137</v>
      </c>
      <c r="AG1281" t="s">
        <v>6009</v>
      </c>
      <c r="AI1281" t="s">
        <v>139</v>
      </c>
      <c r="AK1281" t="s">
        <v>140</v>
      </c>
      <c r="AM1281" t="s">
        <v>141</v>
      </c>
      <c r="AZ1281" t="s">
        <v>2762</v>
      </c>
      <c r="BA1281" t="s">
        <v>1208</v>
      </c>
      <c r="BB1281" t="s">
        <v>2763</v>
      </c>
      <c r="BC1281" t="s">
        <v>2764</v>
      </c>
      <c r="BD1281" t="s">
        <v>5656</v>
      </c>
      <c r="BE1281" s="15">
        <v>42544</v>
      </c>
      <c r="BG1281" t="s">
        <v>6238</v>
      </c>
      <c r="BH1281">
        <v>3.5799999999999998E-2</v>
      </c>
      <c r="BI1281" t="s">
        <v>139</v>
      </c>
      <c r="BJ1281" s="15"/>
      <c r="BK1281" t="s">
        <v>146</v>
      </c>
      <c r="BL1281">
        <v>7</v>
      </c>
      <c r="BM1281" s="16">
        <v>42542.847222222197</v>
      </c>
      <c r="BO1281" s="16"/>
      <c r="BP1281" t="s">
        <v>147</v>
      </c>
      <c r="BQ1281" t="s">
        <v>147</v>
      </c>
      <c r="BS1281">
        <v>3.5799999999999998E-2</v>
      </c>
      <c r="BT1281" t="b">
        <v>0</v>
      </c>
      <c r="BV1281">
        <v>3.5799999999999998E-2</v>
      </c>
      <c r="BW1281">
        <v>1.7899999999999999E-2</v>
      </c>
      <c r="BX1281" t="s">
        <v>1103</v>
      </c>
      <c r="BY1281" t="s">
        <v>8219</v>
      </c>
      <c r="BZ1281" t="s">
        <v>8220</v>
      </c>
      <c r="CA1281" t="s">
        <v>8271</v>
      </c>
      <c r="CB1281" t="s">
        <v>6448</v>
      </c>
      <c r="CD1281" t="s">
        <v>8228</v>
      </c>
      <c r="CI1281">
        <v>47.737222222200003</v>
      </c>
      <c r="CJ1281">
        <v>-102.10722222219999</v>
      </c>
      <c r="CN1281" t="s">
        <v>1971</v>
      </c>
      <c r="CO1281" t="s">
        <v>8075</v>
      </c>
      <c r="CV1281" t="s">
        <v>154</v>
      </c>
      <c r="CW1281" t="s">
        <v>8229</v>
      </c>
      <c r="CX1281" t="s">
        <v>6653</v>
      </c>
      <c r="DC1281" s="15"/>
      <c r="DH1281" t="s">
        <v>146</v>
      </c>
    </row>
    <row r="1282" spans="1:112" x14ac:dyDescent="0.25">
      <c r="A1282" t="s">
        <v>8219</v>
      </c>
      <c r="B1282" t="s">
        <v>8220</v>
      </c>
      <c r="C1282" t="s">
        <v>8508</v>
      </c>
      <c r="D1282" t="s">
        <v>124</v>
      </c>
      <c r="E1282" t="s">
        <v>125</v>
      </c>
      <c r="G1282" s="15">
        <v>42576</v>
      </c>
      <c r="H1282" t="s">
        <v>8509</v>
      </c>
      <c r="I1282" t="s">
        <v>128</v>
      </c>
      <c r="J1282" s="15"/>
      <c r="T1282" t="s">
        <v>8222</v>
      </c>
      <c r="V1282" t="s">
        <v>8235</v>
      </c>
      <c r="AA1282" t="s">
        <v>8224</v>
      </c>
      <c r="AB1282" t="s">
        <v>8219</v>
      </c>
      <c r="AC1282" t="s">
        <v>8224</v>
      </c>
      <c r="AD1282" t="s">
        <v>1407</v>
      </c>
      <c r="AE1282" t="s">
        <v>1544</v>
      </c>
      <c r="AF1282" t="s">
        <v>137</v>
      </c>
      <c r="AG1282" t="s">
        <v>6009</v>
      </c>
      <c r="AI1282" t="s">
        <v>139</v>
      </c>
      <c r="AK1282" t="s">
        <v>140</v>
      </c>
      <c r="AM1282" t="s">
        <v>141</v>
      </c>
      <c r="AZ1282" t="s">
        <v>2762</v>
      </c>
      <c r="BA1282" t="s">
        <v>1208</v>
      </c>
      <c r="BB1282" t="s">
        <v>2763</v>
      </c>
      <c r="BC1282" t="s">
        <v>2764</v>
      </c>
      <c r="BD1282" t="s">
        <v>5656</v>
      </c>
      <c r="BE1282" s="15">
        <v>42584</v>
      </c>
      <c r="BG1282" t="s">
        <v>6238</v>
      </c>
      <c r="BH1282">
        <v>3.5799999999999998E-2</v>
      </c>
      <c r="BI1282" t="s">
        <v>139</v>
      </c>
      <c r="BJ1282" s="15"/>
      <c r="BK1282" t="s">
        <v>146</v>
      </c>
      <c r="BL1282">
        <v>7</v>
      </c>
      <c r="BM1282" s="16">
        <v>42577.055555555598</v>
      </c>
      <c r="BO1282" s="16"/>
      <c r="BP1282" t="s">
        <v>147</v>
      </c>
      <c r="BQ1282" t="s">
        <v>147</v>
      </c>
      <c r="BS1282">
        <v>3.5799999999999998E-2</v>
      </c>
      <c r="BT1282" t="b">
        <v>0</v>
      </c>
      <c r="BV1282">
        <v>3.5799999999999998E-2</v>
      </c>
      <c r="BW1282">
        <v>1.7899999999999999E-2</v>
      </c>
      <c r="BX1282" t="s">
        <v>1103</v>
      </c>
      <c r="BY1282" t="s">
        <v>8219</v>
      </c>
      <c r="BZ1282" t="s">
        <v>8220</v>
      </c>
      <c r="CA1282" t="s">
        <v>8236</v>
      </c>
      <c r="CB1282" t="s">
        <v>8226</v>
      </c>
      <c r="CC1282" t="s">
        <v>8237</v>
      </c>
      <c r="CD1282" t="s">
        <v>8228</v>
      </c>
      <c r="CI1282">
        <v>47.507527779999997</v>
      </c>
      <c r="CJ1282">
        <v>-101.42019444</v>
      </c>
      <c r="CN1282" t="s">
        <v>135</v>
      </c>
      <c r="CO1282" t="s">
        <v>153</v>
      </c>
      <c r="CV1282" t="s">
        <v>154</v>
      </c>
      <c r="CW1282" t="s">
        <v>8229</v>
      </c>
      <c r="CX1282" t="s">
        <v>3121</v>
      </c>
      <c r="DC1282" s="15"/>
      <c r="DH1282" t="s">
        <v>146</v>
      </c>
    </row>
    <row r="1283" spans="1:112" x14ac:dyDescent="0.25">
      <c r="A1283" t="s">
        <v>8219</v>
      </c>
      <c r="B1283" t="s">
        <v>8220</v>
      </c>
      <c r="C1283" t="s">
        <v>8512</v>
      </c>
      <c r="D1283" t="s">
        <v>6312</v>
      </c>
      <c r="E1283" t="s">
        <v>125</v>
      </c>
      <c r="G1283" s="15">
        <v>42576</v>
      </c>
      <c r="H1283" t="s">
        <v>8511</v>
      </c>
      <c r="I1283" t="s">
        <v>128</v>
      </c>
      <c r="J1283" s="15"/>
      <c r="T1283" t="s">
        <v>8222</v>
      </c>
      <c r="V1283" t="s">
        <v>8223</v>
      </c>
      <c r="AA1283" t="s">
        <v>8224</v>
      </c>
      <c r="AB1283" t="s">
        <v>8219</v>
      </c>
      <c r="AC1283" t="s">
        <v>8224</v>
      </c>
      <c r="AD1283" t="s">
        <v>1407</v>
      </c>
      <c r="AE1283" t="s">
        <v>1544</v>
      </c>
      <c r="AF1283" t="s">
        <v>137</v>
      </c>
      <c r="AG1283" t="s">
        <v>6009</v>
      </c>
      <c r="AI1283" t="s">
        <v>139</v>
      </c>
      <c r="AK1283" t="s">
        <v>140</v>
      </c>
      <c r="AM1283" t="s">
        <v>141</v>
      </c>
      <c r="AZ1283" t="s">
        <v>2762</v>
      </c>
      <c r="BA1283" t="s">
        <v>1208</v>
      </c>
      <c r="BB1283" t="s">
        <v>2763</v>
      </c>
      <c r="BC1283" t="s">
        <v>2764</v>
      </c>
      <c r="BD1283" t="s">
        <v>5656</v>
      </c>
      <c r="BE1283" s="15">
        <v>42584</v>
      </c>
      <c r="BG1283" t="s">
        <v>6238</v>
      </c>
      <c r="BH1283">
        <v>3.5799999999999998E-2</v>
      </c>
      <c r="BI1283" t="s">
        <v>139</v>
      </c>
      <c r="BJ1283" s="15"/>
      <c r="BK1283" t="s">
        <v>146</v>
      </c>
      <c r="BL1283">
        <v>7</v>
      </c>
      <c r="BM1283" s="16">
        <v>42577.125</v>
      </c>
      <c r="BO1283" s="16"/>
      <c r="BP1283" t="s">
        <v>147</v>
      </c>
      <c r="BQ1283" t="s">
        <v>147</v>
      </c>
      <c r="BS1283">
        <v>3.5799999999999998E-2</v>
      </c>
      <c r="BT1283" t="b">
        <v>0</v>
      </c>
      <c r="BV1283">
        <v>3.5799999999999998E-2</v>
      </c>
      <c r="BW1283">
        <v>1.7899999999999999E-2</v>
      </c>
      <c r="BX1283" t="s">
        <v>1103</v>
      </c>
      <c r="BY1283" t="s">
        <v>8219</v>
      </c>
      <c r="BZ1283" t="s">
        <v>8220</v>
      </c>
      <c r="CA1283" t="s">
        <v>8225</v>
      </c>
      <c r="CB1283" t="s">
        <v>8226</v>
      </c>
      <c r="CC1283" t="s">
        <v>8227</v>
      </c>
      <c r="CD1283" t="s">
        <v>8228</v>
      </c>
      <c r="CI1283">
        <v>47.519777779999998</v>
      </c>
      <c r="CJ1283">
        <v>-101.76122221999999</v>
      </c>
      <c r="CN1283" t="s">
        <v>135</v>
      </c>
      <c r="CO1283" t="s">
        <v>153</v>
      </c>
      <c r="CV1283" t="s">
        <v>154</v>
      </c>
      <c r="CW1283" t="s">
        <v>8229</v>
      </c>
      <c r="CX1283" t="s">
        <v>3121</v>
      </c>
      <c r="DC1283" s="15"/>
      <c r="DH1283" t="s">
        <v>146</v>
      </c>
    </row>
    <row r="1284" spans="1:112" x14ac:dyDescent="0.25">
      <c r="A1284" t="s">
        <v>8219</v>
      </c>
      <c r="B1284" t="s">
        <v>8220</v>
      </c>
      <c r="C1284" t="s">
        <v>8510</v>
      </c>
      <c r="D1284" t="s">
        <v>124</v>
      </c>
      <c r="E1284" t="s">
        <v>125</v>
      </c>
      <c r="G1284" s="15">
        <v>42576</v>
      </c>
      <c r="H1284" t="s">
        <v>8511</v>
      </c>
      <c r="I1284" t="s">
        <v>128</v>
      </c>
      <c r="J1284" s="15"/>
      <c r="T1284" t="s">
        <v>8222</v>
      </c>
      <c r="V1284" t="s">
        <v>8223</v>
      </c>
      <c r="AA1284" t="s">
        <v>8224</v>
      </c>
      <c r="AB1284" t="s">
        <v>8219</v>
      </c>
      <c r="AC1284" t="s">
        <v>8224</v>
      </c>
      <c r="AD1284" t="s">
        <v>1407</v>
      </c>
      <c r="AE1284" t="s">
        <v>1544</v>
      </c>
      <c r="AF1284" t="s">
        <v>137</v>
      </c>
      <c r="AG1284" t="s">
        <v>6009</v>
      </c>
      <c r="AI1284" t="s">
        <v>139</v>
      </c>
      <c r="AK1284" t="s">
        <v>140</v>
      </c>
      <c r="AM1284" t="s">
        <v>141</v>
      </c>
      <c r="AZ1284" t="s">
        <v>2762</v>
      </c>
      <c r="BA1284" t="s">
        <v>1208</v>
      </c>
      <c r="BB1284" t="s">
        <v>2763</v>
      </c>
      <c r="BC1284" t="s">
        <v>2764</v>
      </c>
      <c r="BD1284" t="s">
        <v>5656</v>
      </c>
      <c r="BE1284" s="15">
        <v>42584</v>
      </c>
      <c r="BG1284" t="s">
        <v>6238</v>
      </c>
      <c r="BH1284">
        <v>3.5799999999999998E-2</v>
      </c>
      <c r="BI1284" t="s">
        <v>139</v>
      </c>
      <c r="BJ1284" s="15"/>
      <c r="BK1284" t="s">
        <v>146</v>
      </c>
      <c r="BL1284">
        <v>7</v>
      </c>
      <c r="BM1284" s="16">
        <v>42577.125</v>
      </c>
      <c r="BO1284" s="16"/>
      <c r="BP1284" t="s">
        <v>147</v>
      </c>
      <c r="BQ1284" t="s">
        <v>147</v>
      </c>
      <c r="BS1284">
        <v>3.5799999999999998E-2</v>
      </c>
      <c r="BT1284" t="b">
        <v>0</v>
      </c>
      <c r="BV1284">
        <v>3.5799999999999998E-2</v>
      </c>
      <c r="BW1284">
        <v>1.7899999999999999E-2</v>
      </c>
      <c r="BX1284" t="s">
        <v>1103</v>
      </c>
      <c r="BY1284" t="s">
        <v>8219</v>
      </c>
      <c r="BZ1284" t="s">
        <v>8220</v>
      </c>
      <c r="CA1284" t="s">
        <v>8225</v>
      </c>
      <c r="CB1284" t="s">
        <v>8226</v>
      </c>
      <c r="CC1284" t="s">
        <v>8227</v>
      </c>
      <c r="CD1284" t="s">
        <v>8228</v>
      </c>
      <c r="CI1284">
        <v>47.519777779999998</v>
      </c>
      <c r="CJ1284">
        <v>-101.76122221999999</v>
      </c>
      <c r="CN1284" t="s">
        <v>135</v>
      </c>
      <c r="CO1284" t="s">
        <v>153</v>
      </c>
      <c r="CV1284" t="s">
        <v>154</v>
      </c>
      <c r="CW1284" t="s">
        <v>8229</v>
      </c>
      <c r="CX1284" t="s">
        <v>3121</v>
      </c>
      <c r="DC1284" s="15"/>
      <c r="DH1284" t="s">
        <v>146</v>
      </c>
    </row>
    <row r="1285" spans="1:112" x14ac:dyDescent="0.25">
      <c r="A1285" t="s">
        <v>8219</v>
      </c>
      <c r="B1285" t="s">
        <v>8220</v>
      </c>
      <c r="C1285" t="s">
        <v>8513</v>
      </c>
      <c r="D1285" t="s">
        <v>124</v>
      </c>
      <c r="E1285" t="s">
        <v>125</v>
      </c>
      <c r="G1285" s="15">
        <v>42577</v>
      </c>
      <c r="H1285" t="s">
        <v>1283</v>
      </c>
      <c r="I1285" t="s">
        <v>128</v>
      </c>
      <c r="J1285" s="15"/>
      <c r="T1285" t="s">
        <v>8222</v>
      </c>
      <c r="V1285" t="s">
        <v>8231</v>
      </c>
      <c r="AA1285" t="s">
        <v>8224</v>
      </c>
      <c r="AB1285" t="s">
        <v>8219</v>
      </c>
      <c r="AC1285" t="s">
        <v>8224</v>
      </c>
      <c r="AD1285" t="s">
        <v>1407</v>
      </c>
      <c r="AE1285" t="s">
        <v>1544</v>
      </c>
      <c r="AF1285" t="s">
        <v>137</v>
      </c>
      <c r="AG1285" t="s">
        <v>6009</v>
      </c>
      <c r="AI1285" t="s">
        <v>139</v>
      </c>
      <c r="AK1285" t="s">
        <v>140</v>
      </c>
      <c r="AM1285" t="s">
        <v>141</v>
      </c>
      <c r="AZ1285" t="s">
        <v>2762</v>
      </c>
      <c r="BA1285" t="s">
        <v>1208</v>
      </c>
      <c r="BB1285" t="s">
        <v>2763</v>
      </c>
      <c r="BC1285" t="s">
        <v>2764</v>
      </c>
      <c r="BD1285" t="s">
        <v>5656</v>
      </c>
      <c r="BE1285" s="15">
        <v>42584</v>
      </c>
      <c r="BG1285" t="s">
        <v>6238</v>
      </c>
      <c r="BH1285">
        <v>3.5799999999999998E-2</v>
      </c>
      <c r="BI1285" t="s">
        <v>139</v>
      </c>
      <c r="BJ1285" s="15"/>
      <c r="BK1285" t="s">
        <v>146</v>
      </c>
      <c r="BL1285">
        <v>7</v>
      </c>
      <c r="BM1285" s="16">
        <v>42577.673611111102</v>
      </c>
      <c r="BO1285" s="16"/>
      <c r="BP1285" t="s">
        <v>147</v>
      </c>
      <c r="BQ1285" t="s">
        <v>147</v>
      </c>
      <c r="BS1285">
        <v>3.5799999999999998E-2</v>
      </c>
      <c r="BT1285" t="b">
        <v>0</v>
      </c>
      <c r="BV1285">
        <v>3.5799999999999998E-2</v>
      </c>
      <c r="BW1285">
        <v>1.7899999999999999E-2</v>
      </c>
      <c r="BX1285" t="s">
        <v>1103</v>
      </c>
      <c r="BY1285" t="s">
        <v>8219</v>
      </c>
      <c r="BZ1285" t="s">
        <v>8220</v>
      </c>
      <c r="CA1285" t="s">
        <v>8232</v>
      </c>
      <c r="CB1285" t="s">
        <v>8226</v>
      </c>
      <c r="CC1285" t="s">
        <v>8233</v>
      </c>
      <c r="CD1285" t="s">
        <v>8228</v>
      </c>
      <c r="CI1285">
        <v>47.715555559999999</v>
      </c>
      <c r="CJ1285">
        <v>-102.25813889</v>
      </c>
      <c r="CN1285" t="s">
        <v>135</v>
      </c>
      <c r="CO1285" t="s">
        <v>153</v>
      </c>
      <c r="CV1285" t="s">
        <v>154</v>
      </c>
      <c r="CW1285" t="s">
        <v>8229</v>
      </c>
      <c r="CX1285" t="s">
        <v>6653</v>
      </c>
      <c r="DC1285" s="15"/>
      <c r="DH1285" t="s">
        <v>146</v>
      </c>
    </row>
    <row r="1286" spans="1:112" x14ac:dyDescent="0.25">
      <c r="A1286" t="s">
        <v>8219</v>
      </c>
      <c r="B1286" t="s">
        <v>8220</v>
      </c>
      <c r="C1286" t="s">
        <v>8514</v>
      </c>
      <c r="D1286" t="s">
        <v>124</v>
      </c>
      <c r="E1286" t="s">
        <v>125</v>
      </c>
      <c r="G1286" s="15">
        <v>42577</v>
      </c>
      <c r="H1286" t="s">
        <v>605</v>
      </c>
      <c r="I1286" t="s">
        <v>128</v>
      </c>
      <c r="J1286" s="15"/>
      <c r="T1286" t="s">
        <v>8222</v>
      </c>
      <c r="V1286" t="s">
        <v>8239</v>
      </c>
      <c r="AA1286" t="s">
        <v>8224</v>
      </c>
      <c r="AB1286" t="s">
        <v>8219</v>
      </c>
      <c r="AC1286" t="s">
        <v>8224</v>
      </c>
      <c r="AD1286" t="s">
        <v>1407</v>
      </c>
      <c r="AE1286" t="s">
        <v>1544</v>
      </c>
      <c r="AF1286" t="s">
        <v>137</v>
      </c>
      <c r="AG1286" t="s">
        <v>6009</v>
      </c>
      <c r="AI1286" t="s">
        <v>139</v>
      </c>
      <c r="AK1286" t="s">
        <v>140</v>
      </c>
      <c r="AM1286" t="s">
        <v>141</v>
      </c>
      <c r="AZ1286" t="s">
        <v>2762</v>
      </c>
      <c r="BA1286" t="s">
        <v>1208</v>
      </c>
      <c r="BB1286" t="s">
        <v>2763</v>
      </c>
      <c r="BC1286" t="s">
        <v>2764</v>
      </c>
      <c r="BD1286" t="s">
        <v>5656</v>
      </c>
      <c r="BE1286" s="15">
        <v>42584</v>
      </c>
      <c r="BG1286" t="s">
        <v>6238</v>
      </c>
      <c r="BH1286">
        <v>3.5799999999999998E-2</v>
      </c>
      <c r="BI1286" t="s">
        <v>139</v>
      </c>
      <c r="BJ1286" s="15"/>
      <c r="BK1286" t="s">
        <v>146</v>
      </c>
      <c r="BL1286">
        <v>7</v>
      </c>
      <c r="BM1286" s="16">
        <v>42577.763888888898</v>
      </c>
      <c r="BO1286" s="16"/>
      <c r="BP1286" t="s">
        <v>147</v>
      </c>
      <c r="BQ1286" t="s">
        <v>147</v>
      </c>
      <c r="BS1286">
        <v>3.5799999999999998E-2</v>
      </c>
      <c r="BT1286" t="b">
        <v>0</v>
      </c>
      <c r="BV1286">
        <v>3.5799999999999998E-2</v>
      </c>
      <c r="BW1286">
        <v>1.7899999999999999E-2</v>
      </c>
      <c r="BX1286" t="s">
        <v>1103</v>
      </c>
      <c r="BY1286" t="s">
        <v>8219</v>
      </c>
      <c r="BZ1286" t="s">
        <v>8220</v>
      </c>
      <c r="CA1286" t="s">
        <v>8240</v>
      </c>
      <c r="CB1286" t="s">
        <v>8226</v>
      </c>
      <c r="CC1286" t="s">
        <v>8233</v>
      </c>
      <c r="CD1286" t="s">
        <v>8228</v>
      </c>
      <c r="CI1286">
        <v>47.977638890000001</v>
      </c>
      <c r="CJ1286">
        <v>-102.56369444000001</v>
      </c>
      <c r="CN1286" t="s">
        <v>135</v>
      </c>
      <c r="CO1286" t="s">
        <v>153</v>
      </c>
      <c r="CV1286" t="s">
        <v>154</v>
      </c>
      <c r="CW1286" t="s">
        <v>8229</v>
      </c>
      <c r="CX1286" t="s">
        <v>3639</v>
      </c>
      <c r="DC1286" s="15"/>
      <c r="DH1286" t="s">
        <v>146</v>
      </c>
    </row>
    <row r="1287" spans="1:112" x14ac:dyDescent="0.25">
      <c r="A1287" t="s">
        <v>8219</v>
      </c>
      <c r="B1287" t="s">
        <v>8220</v>
      </c>
      <c r="C1287" t="s">
        <v>8515</v>
      </c>
      <c r="D1287" t="s">
        <v>124</v>
      </c>
      <c r="E1287" t="s">
        <v>125</v>
      </c>
      <c r="G1287" s="15">
        <v>42577</v>
      </c>
      <c r="H1287" t="s">
        <v>2017</v>
      </c>
      <c r="I1287" t="s">
        <v>128</v>
      </c>
      <c r="J1287" s="15"/>
      <c r="T1287" t="s">
        <v>8222</v>
      </c>
      <c r="V1287" t="s">
        <v>8288</v>
      </c>
      <c r="AA1287" t="s">
        <v>8224</v>
      </c>
      <c r="AB1287" t="s">
        <v>8219</v>
      </c>
      <c r="AC1287" t="s">
        <v>8224</v>
      </c>
      <c r="AD1287" t="s">
        <v>1407</v>
      </c>
      <c r="AE1287" t="s">
        <v>1544</v>
      </c>
      <c r="AF1287" t="s">
        <v>137</v>
      </c>
      <c r="AG1287" t="s">
        <v>6009</v>
      </c>
      <c r="AI1287" t="s">
        <v>139</v>
      </c>
      <c r="AK1287" t="s">
        <v>140</v>
      </c>
      <c r="AM1287" t="s">
        <v>141</v>
      </c>
      <c r="AZ1287" t="s">
        <v>2762</v>
      </c>
      <c r="BA1287" t="s">
        <v>1208</v>
      </c>
      <c r="BB1287" t="s">
        <v>2763</v>
      </c>
      <c r="BC1287" t="s">
        <v>2764</v>
      </c>
      <c r="BD1287" t="s">
        <v>5656</v>
      </c>
      <c r="BE1287" s="15">
        <v>42584</v>
      </c>
      <c r="BG1287" t="s">
        <v>6238</v>
      </c>
      <c r="BH1287">
        <v>3.5799999999999998E-2</v>
      </c>
      <c r="BI1287" t="s">
        <v>139</v>
      </c>
      <c r="BJ1287" s="15"/>
      <c r="BK1287" t="s">
        <v>146</v>
      </c>
      <c r="BL1287">
        <v>7</v>
      </c>
      <c r="BM1287" s="16">
        <v>42577.854166666701</v>
      </c>
      <c r="BO1287" s="16"/>
      <c r="BP1287" t="s">
        <v>147</v>
      </c>
      <c r="BQ1287" t="s">
        <v>147</v>
      </c>
      <c r="BS1287">
        <v>3.5799999999999998E-2</v>
      </c>
      <c r="BT1287" t="b">
        <v>0</v>
      </c>
      <c r="BV1287">
        <v>3.5799999999999998E-2</v>
      </c>
      <c r="BW1287">
        <v>1.7899999999999999E-2</v>
      </c>
      <c r="BX1287" t="s">
        <v>1103</v>
      </c>
      <c r="BY1287" t="s">
        <v>8219</v>
      </c>
      <c r="BZ1287" t="s">
        <v>8220</v>
      </c>
      <c r="CA1287" t="s">
        <v>8289</v>
      </c>
      <c r="CB1287" t="s">
        <v>8226</v>
      </c>
      <c r="CC1287" t="s">
        <v>8290</v>
      </c>
      <c r="CD1287" t="s">
        <v>8228</v>
      </c>
      <c r="CI1287">
        <v>48.140972222199998</v>
      </c>
      <c r="CJ1287">
        <v>-103.13127777779999</v>
      </c>
      <c r="CN1287" t="s">
        <v>135</v>
      </c>
      <c r="CO1287" t="s">
        <v>153</v>
      </c>
      <c r="CV1287" t="s">
        <v>154</v>
      </c>
      <c r="CW1287" t="s">
        <v>8229</v>
      </c>
      <c r="CX1287" t="s">
        <v>3639</v>
      </c>
      <c r="DC1287" s="15"/>
      <c r="DH1287" t="s">
        <v>146</v>
      </c>
    </row>
    <row r="1288" spans="1:112" x14ac:dyDescent="0.25">
      <c r="A1288" t="s">
        <v>8219</v>
      </c>
      <c r="B1288" t="s">
        <v>8220</v>
      </c>
      <c r="C1288" t="s">
        <v>8516</v>
      </c>
      <c r="D1288" t="s">
        <v>124</v>
      </c>
      <c r="E1288" t="s">
        <v>125</v>
      </c>
      <c r="G1288" s="15">
        <v>42577</v>
      </c>
      <c r="H1288" t="s">
        <v>1403</v>
      </c>
      <c r="I1288" t="s">
        <v>128</v>
      </c>
      <c r="J1288" s="15"/>
      <c r="T1288" t="s">
        <v>8222</v>
      </c>
      <c r="V1288" t="s">
        <v>8246</v>
      </c>
      <c r="AA1288" t="s">
        <v>8224</v>
      </c>
      <c r="AB1288" t="s">
        <v>8219</v>
      </c>
      <c r="AC1288" t="s">
        <v>8224</v>
      </c>
      <c r="AD1288" t="s">
        <v>1407</v>
      </c>
      <c r="AE1288" t="s">
        <v>1544</v>
      </c>
      <c r="AF1288" t="s">
        <v>137</v>
      </c>
      <c r="AG1288" t="s">
        <v>6009</v>
      </c>
      <c r="AI1288" t="s">
        <v>139</v>
      </c>
      <c r="AK1288" t="s">
        <v>140</v>
      </c>
      <c r="AM1288" t="s">
        <v>141</v>
      </c>
      <c r="AZ1288" t="s">
        <v>2762</v>
      </c>
      <c r="BA1288" t="s">
        <v>1208</v>
      </c>
      <c r="BB1288" t="s">
        <v>2763</v>
      </c>
      <c r="BC1288" t="s">
        <v>2764</v>
      </c>
      <c r="BD1288" t="s">
        <v>5656</v>
      </c>
      <c r="BE1288" s="15">
        <v>42584</v>
      </c>
      <c r="BG1288" t="s">
        <v>6238</v>
      </c>
      <c r="BH1288">
        <v>3.5799999999999998E-2</v>
      </c>
      <c r="BI1288" t="s">
        <v>139</v>
      </c>
      <c r="BJ1288" s="15"/>
      <c r="BK1288" t="s">
        <v>146</v>
      </c>
      <c r="BL1288">
        <v>7</v>
      </c>
      <c r="BM1288" s="16">
        <v>42577.916666666701</v>
      </c>
      <c r="BO1288" s="16"/>
      <c r="BP1288" t="s">
        <v>147</v>
      </c>
      <c r="BQ1288" t="s">
        <v>147</v>
      </c>
      <c r="BS1288">
        <v>3.5799999999999998E-2</v>
      </c>
      <c r="BT1288" t="b">
        <v>0</v>
      </c>
      <c r="BV1288">
        <v>3.5799999999999998E-2</v>
      </c>
      <c r="BW1288">
        <v>1.7899999999999999E-2</v>
      </c>
      <c r="BX1288" t="s">
        <v>1103</v>
      </c>
      <c r="BY1288" t="s">
        <v>8219</v>
      </c>
      <c r="BZ1288" t="s">
        <v>8220</v>
      </c>
      <c r="CA1288" t="s">
        <v>8247</v>
      </c>
      <c r="CB1288" t="s">
        <v>8226</v>
      </c>
      <c r="CC1288" t="s">
        <v>8248</v>
      </c>
      <c r="CD1288" t="s">
        <v>8228</v>
      </c>
      <c r="CI1288">
        <v>48.108877999999997</v>
      </c>
      <c r="CJ1288">
        <v>-103.716773</v>
      </c>
      <c r="CN1288" t="s">
        <v>135</v>
      </c>
      <c r="CO1288" t="s">
        <v>153</v>
      </c>
      <c r="CV1288" t="s">
        <v>154</v>
      </c>
      <c r="CW1288" t="s">
        <v>8229</v>
      </c>
      <c r="CX1288" t="s">
        <v>3639</v>
      </c>
      <c r="DC1288" s="15"/>
      <c r="DH1288" t="s">
        <v>146</v>
      </c>
    </row>
    <row r="1289" spans="1:112" x14ac:dyDescent="0.25">
      <c r="A1289" t="s">
        <v>8219</v>
      </c>
      <c r="B1289" t="s">
        <v>8220</v>
      </c>
      <c r="C1289" t="s">
        <v>8517</v>
      </c>
      <c r="D1289" t="s">
        <v>124</v>
      </c>
      <c r="E1289" t="s">
        <v>125</v>
      </c>
      <c r="G1289" s="15">
        <v>42604</v>
      </c>
      <c r="H1289" t="s">
        <v>186</v>
      </c>
      <c r="I1289" t="s">
        <v>128</v>
      </c>
      <c r="J1289" s="15"/>
      <c r="T1289" t="s">
        <v>281</v>
      </c>
      <c r="V1289" t="s">
        <v>8277</v>
      </c>
      <c r="AA1289" t="s">
        <v>8224</v>
      </c>
      <c r="AB1289" t="s">
        <v>8219</v>
      </c>
      <c r="AC1289" t="s">
        <v>8224</v>
      </c>
      <c r="AD1289" t="s">
        <v>1407</v>
      </c>
      <c r="AE1289" t="s">
        <v>1544</v>
      </c>
      <c r="AF1289" t="s">
        <v>137</v>
      </c>
      <c r="AG1289" t="s">
        <v>6009</v>
      </c>
      <c r="AI1289" t="s">
        <v>139</v>
      </c>
      <c r="AK1289" t="s">
        <v>140</v>
      </c>
      <c r="AM1289" t="s">
        <v>141</v>
      </c>
      <c r="AZ1289" t="s">
        <v>2762</v>
      </c>
      <c r="BA1289" t="s">
        <v>1208</v>
      </c>
      <c r="BB1289" t="s">
        <v>2763</v>
      </c>
      <c r="BC1289" t="s">
        <v>2764</v>
      </c>
      <c r="BD1289" t="s">
        <v>5656</v>
      </c>
      <c r="BE1289" s="15">
        <v>42615</v>
      </c>
      <c r="BG1289" t="s">
        <v>6238</v>
      </c>
      <c r="BH1289">
        <v>3.5799999999999998E-2</v>
      </c>
      <c r="BI1289" t="s">
        <v>139</v>
      </c>
      <c r="BJ1289" s="15"/>
      <c r="BK1289" t="s">
        <v>146</v>
      </c>
      <c r="BL1289">
        <v>7</v>
      </c>
      <c r="BM1289" s="16">
        <v>42604.743055555598</v>
      </c>
      <c r="BO1289" s="16"/>
      <c r="BP1289" t="s">
        <v>147</v>
      </c>
      <c r="BQ1289" t="s">
        <v>147</v>
      </c>
      <c r="BS1289">
        <v>3.5799999999999998E-2</v>
      </c>
      <c r="BT1289" t="b">
        <v>0</v>
      </c>
      <c r="BV1289">
        <v>3.5799999999999998E-2</v>
      </c>
      <c r="BW1289">
        <v>1.7899999999999999E-2</v>
      </c>
      <c r="BX1289" t="s">
        <v>1103</v>
      </c>
      <c r="BY1289" t="s">
        <v>8219</v>
      </c>
      <c r="BZ1289" t="s">
        <v>8220</v>
      </c>
      <c r="CA1289" t="s">
        <v>8278</v>
      </c>
      <c r="CB1289" t="s">
        <v>6448</v>
      </c>
      <c r="CD1289" t="s">
        <v>8275</v>
      </c>
      <c r="CI1289">
        <v>47.6</v>
      </c>
      <c r="CJ1289">
        <v>-102.51055556</v>
      </c>
      <c r="CN1289" t="s">
        <v>1971</v>
      </c>
      <c r="CO1289" t="s">
        <v>8075</v>
      </c>
      <c r="CV1289" t="s">
        <v>154</v>
      </c>
      <c r="CW1289" t="s">
        <v>8229</v>
      </c>
      <c r="CX1289" t="s">
        <v>167</v>
      </c>
      <c r="DC1289" s="15"/>
      <c r="DH1289" t="s">
        <v>146</v>
      </c>
    </row>
    <row r="1290" spans="1:112" x14ac:dyDescent="0.25">
      <c r="A1290" t="s">
        <v>8219</v>
      </c>
      <c r="B1290" t="s">
        <v>8220</v>
      </c>
      <c r="C1290" t="s">
        <v>8518</v>
      </c>
      <c r="D1290" t="s">
        <v>124</v>
      </c>
      <c r="E1290" t="s">
        <v>125</v>
      </c>
      <c r="G1290" s="15">
        <v>42604</v>
      </c>
      <c r="H1290" t="s">
        <v>565</v>
      </c>
      <c r="I1290" t="s">
        <v>128</v>
      </c>
      <c r="J1290" s="15"/>
      <c r="T1290" t="s">
        <v>281</v>
      </c>
      <c r="V1290" t="s">
        <v>8273</v>
      </c>
      <c r="AA1290" t="s">
        <v>8224</v>
      </c>
      <c r="AB1290" t="s">
        <v>8219</v>
      </c>
      <c r="AC1290" t="s">
        <v>8224</v>
      </c>
      <c r="AD1290" t="s">
        <v>1407</v>
      </c>
      <c r="AE1290" t="s">
        <v>1544</v>
      </c>
      <c r="AF1290" t="s">
        <v>137</v>
      </c>
      <c r="AG1290" t="s">
        <v>6009</v>
      </c>
      <c r="AI1290" t="s">
        <v>139</v>
      </c>
      <c r="AK1290" t="s">
        <v>140</v>
      </c>
      <c r="AM1290" t="s">
        <v>141</v>
      </c>
      <c r="AZ1290" t="s">
        <v>2762</v>
      </c>
      <c r="BA1290" t="s">
        <v>1208</v>
      </c>
      <c r="BB1290" t="s">
        <v>2763</v>
      </c>
      <c r="BC1290" t="s">
        <v>2764</v>
      </c>
      <c r="BD1290" t="s">
        <v>5656</v>
      </c>
      <c r="BE1290" s="15">
        <v>42615</v>
      </c>
      <c r="BG1290" t="s">
        <v>6238</v>
      </c>
      <c r="BH1290">
        <v>3.5799999999999998E-2</v>
      </c>
      <c r="BI1290" t="s">
        <v>139</v>
      </c>
      <c r="BJ1290" s="15"/>
      <c r="BK1290" t="s">
        <v>146</v>
      </c>
      <c r="BL1290">
        <v>7</v>
      </c>
      <c r="BM1290" s="16">
        <v>42604.798611111102</v>
      </c>
      <c r="BO1290" s="16"/>
      <c r="BP1290" t="s">
        <v>147</v>
      </c>
      <c r="BQ1290" t="s">
        <v>147</v>
      </c>
      <c r="BS1290">
        <v>3.5799999999999998E-2</v>
      </c>
      <c r="BT1290" t="b">
        <v>0</v>
      </c>
      <c r="BV1290">
        <v>3.5799999999999998E-2</v>
      </c>
      <c r="BW1290">
        <v>1.7899999999999999E-2</v>
      </c>
      <c r="BX1290" t="s">
        <v>1103</v>
      </c>
      <c r="BY1290" t="s">
        <v>8219</v>
      </c>
      <c r="BZ1290" t="s">
        <v>8220</v>
      </c>
      <c r="CA1290" t="s">
        <v>8274</v>
      </c>
      <c r="CB1290" t="s">
        <v>6448</v>
      </c>
      <c r="CD1290" t="s">
        <v>8275</v>
      </c>
      <c r="CI1290">
        <v>47.640833333300002</v>
      </c>
      <c r="CJ1290">
        <v>-102.51111111110001</v>
      </c>
      <c r="CN1290" t="s">
        <v>1971</v>
      </c>
      <c r="CO1290" t="s">
        <v>8075</v>
      </c>
      <c r="CV1290" t="s">
        <v>154</v>
      </c>
      <c r="CW1290" t="s">
        <v>8229</v>
      </c>
      <c r="CX1290" t="s">
        <v>167</v>
      </c>
      <c r="DC1290" s="15"/>
      <c r="DH1290" t="s">
        <v>146</v>
      </c>
    </row>
    <row r="1291" spans="1:112" x14ac:dyDescent="0.25">
      <c r="A1291" t="s">
        <v>8219</v>
      </c>
      <c r="B1291" t="s">
        <v>8220</v>
      </c>
      <c r="C1291" t="s">
        <v>8519</v>
      </c>
      <c r="D1291" t="s">
        <v>124</v>
      </c>
      <c r="E1291" t="s">
        <v>125</v>
      </c>
      <c r="G1291" s="15">
        <v>42604</v>
      </c>
      <c r="H1291" t="s">
        <v>2293</v>
      </c>
      <c r="I1291" t="s">
        <v>128</v>
      </c>
      <c r="J1291" s="15"/>
      <c r="T1291" t="s">
        <v>281</v>
      </c>
      <c r="V1291" t="s">
        <v>8264</v>
      </c>
      <c r="AA1291" t="s">
        <v>8224</v>
      </c>
      <c r="AB1291" t="s">
        <v>8219</v>
      </c>
      <c r="AC1291" t="s">
        <v>8224</v>
      </c>
      <c r="AD1291" t="s">
        <v>1407</v>
      </c>
      <c r="AE1291" t="s">
        <v>1544</v>
      </c>
      <c r="AF1291" t="s">
        <v>137</v>
      </c>
      <c r="AG1291" t="s">
        <v>6009</v>
      </c>
      <c r="AI1291" t="s">
        <v>139</v>
      </c>
      <c r="AK1291" t="s">
        <v>140</v>
      </c>
      <c r="AM1291" t="s">
        <v>141</v>
      </c>
      <c r="AZ1291" t="s">
        <v>2762</v>
      </c>
      <c r="BA1291" t="s">
        <v>1208</v>
      </c>
      <c r="BB1291" t="s">
        <v>2763</v>
      </c>
      <c r="BC1291" t="s">
        <v>2764</v>
      </c>
      <c r="BD1291" t="s">
        <v>5656</v>
      </c>
      <c r="BE1291" s="15">
        <v>42615</v>
      </c>
      <c r="BG1291" t="s">
        <v>6238</v>
      </c>
      <c r="BH1291">
        <v>3.5799999999999998E-2</v>
      </c>
      <c r="BI1291" t="s">
        <v>139</v>
      </c>
      <c r="BJ1291" s="15"/>
      <c r="BK1291" t="s">
        <v>146</v>
      </c>
      <c r="BL1291">
        <v>7</v>
      </c>
      <c r="BM1291" s="16">
        <v>42604.868055555598</v>
      </c>
      <c r="BO1291" s="16"/>
      <c r="BP1291" t="s">
        <v>147</v>
      </c>
      <c r="BQ1291" t="s">
        <v>147</v>
      </c>
      <c r="BS1291">
        <v>3.5799999999999998E-2</v>
      </c>
      <c r="BT1291" t="b">
        <v>0</v>
      </c>
      <c r="BV1291">
        <v>3.5799999999999998E-2</v>
      </c>
      <c r="BW1291">
        <v>1.7899999999999999E-2</v>
      </c>
      <c r="BX1291" t="s">
        <v>1103</v>
      </c>
      <c r="BY1291" t="s">
        <v>8219</v>
      </c>
      <c r="BZ1291" t="s">
        <v>8220</v>
      </c>
      <c r="CA1291" t="s">
        <v>8265</v>
      </c>
      <c r="CB1291" t="s">
        <v>6448</v>
      </c>
      <c r="CD1291" t="s">
        <v>8228</v>
      </c>
      <c r="CI1291">
        <v>47.787222219999997</v>
      </c>
      <c r="CJ1291">
        <v>-102.768056</v>
      </c>
      <c r="CN1291" t="s">
        <v>1971</v>
      </c>
      <c r="CO1291" t="s">
        <v>8075</v>
      </c>
      <c r="CV1291" t="s">
        <v>154</v>
      </c>
      <c r="CW1291" t="s">
        <v>8229</v>
      </c>
      <c r="CX1291" t="s">
        <v>3639</v>
      </c>
      <c r="DC1291" s="15"/>
      <c r="DH1291" t="s">
        <v>146</v>
      </c>
    </row>
    <row r="1292" spans="1:112" x14ac:dyDescent="0.25">
      <c r="A1292" t="s">
        <v>8219</v>
      </c>
      <c r="B1292" t="s">
        <v>8220</v>
      </c>
      <c r="C1292" t="s">
        <v>8520</v>
      </c>
      <c r="D1292" t="s">
        <v>124</v>
      </c>
      <c r="E1292" t="s">
        <v>125</v>
      </c>
      <c r="G1292" s="15">
        <v>42605</v>
      </c>
      <c r="H1292" t="s">
        <v>473</v>
      </c>
      <c r="I1292" t="s">
        <v>128</v>
      </c>
      <c r="J1292" s="15"/>
      <c r="T1292" t="s">
        <v>281</v>
      </c>
      <c r="V1292" t="s">
        <v>8261</v>
      </c>
      <c r="AA1292" t="s">
        <v>8224</v>
      </c>
      <c r="AB1292" t="s">
        <v>8219</v>
      </c>
      <c r="AC1292" t="s">
        <v>8224</v>
      </c>
      <c r="AD1292" t="s">
        <v>1407</v>
      </c>
      <c r="AE1292" t="s">
        <v>1544</v>
      </c>
      <c r="AF1292" t="s">
        <v>137</v>
      </c>
      <c r="AG1292" t="s">
        <v>6009</v>
      </c>
      <c r="AI1292" t="s">
        <v>139</v>
      </c>
      <c r="AK1292" t="s">
        <v>140</v>
      </c>
      <c r="AM1292" t="s">
        <v>141</v>
      </c>
      <c r="AZ1292" t="s">
        <v>2762</v>
      </c>
      <c r="BA1292" t="s">
        <v>1208</v>
      </c>
      <c r="BB1292" t="s">
        <v>2763</v>
      </c>
      <c r="BC1292" t="s">
        <v>2764</v>
      </c>
      <c r="BD1292" t="s">
        <v>5656</v>
      </c>
      <c r="BE1292" s="15">
        <v>42616</v>
      </c>
      <c r="BG1292" t="s">
        <v>6238</v>
      </c>
      <c r="BH1292">
        <v>3.5799999999999998E-2</v>
      </c>
      <c r="BI1292" t="s">
        <v>139</v>
      </c>
      <c r="BJ1292" s="15"/>
      <c r="BK1292" t="s">
        <v>146</v>
      </c>
      <c r="BL1292">
        <v>7</v>
      </c>
      <c r="BM1292" s="16">
        <v>42605.625</v>
      </c>
      <c r="BO1292" s="16"/>
      <c r="BP1292" t="s">
        <v>147</v>
      </c>
      <c r="BQ1292" t="s">
        <v>147</v>
      </c>
      <c r="BS1292">
        <v>3.5799999999999998E-2</v>
      </c>
      <c r="BT1292" t="b">
        <v>0</v>
      </c>
      <c r="BV1292">
        <v>3.5799999999999998E-2</v>
      </c>
      <c r="BW1292">
        <v>1.7899999999999999E-2</v>
      </c>
      <c r="BX1292" t="s">
        <v>1103</v>
      </c>
      <c r="BY1292" t="s">
        <v>8219</v>
      </c>
      <c r="BZ1292" t="s">
        <v>8220</v>
      </c>
      <c r="CA1292" t="s">
        <v>8262</v>
      </c>
      <c r="CB1292" t="s">
        <v>6448</v>
      </c>
      <c r="CD1292" t="s">
        <v>8228</v>
      </c>
      <c r="CI1292">
        <v>48.053055559999997</v>
      </c>
      <c r="CJ1292">
        <v>-102.13611111</v>
      </c>
      <c r="CN1292" t="s">
        <v>1971</v>
      </c>
      <c r="CO1292" t="s">
        <v>8075</v>
      </c>
      <c r="CV1292" t="s">
        <v>154</v>
      </c>
      <c r="CW1292" t="s">
        <v>8229</v>
      </c>
      <c r="CX1292" t="s">
        <v>3067</v>
      </c>
      <c r="DC1292" s="15"/>
      <c r="DH1292" t="s">
        <v>146</v>
      </c>
    </row>
    <row r="1293" spans="1:112" x14ac:dyDescent="0.25">
      <c r="A1293" t="s">
        <v>8219</v>
      </c>
      <c r="B1293" t="s">
        <v>8220</v>
      </c>
      <c r="C1293" t="s">
        <v>8521</v>
      </c>
      <c r="D1293" t="s">
        <v>124</v>
      </c>
      <c r="E1293" t="s">
        <v>125</v>
      </c>
      <c r="G1293" s="15">
        <v>42605</v>
      </c>
      <c r="H1293" t="s">
        <v>973</v>
      </c>
      <c r="I1293" t="s">
        <v>128</v>
      </c>
      <c r="J1293" s="15"/>
      <c r="T1293" t="s">
        <v>281</v>
      </c>
      <c r="V1293" t="s">
        <v>8267</v>
      </c>
      <c r="AA1293" t="s">
        <v>8224</v>
      </c>
      <c r="AB1293" t="s">
        <v>8219</v>
      </c>
      <c r="AC1293" t="s">
        <v>8224</v>
      </c>
      <c r="AD1293" t="s">
        <v>1407</v>
      </c>
      <c r="AE1293" t="s">
        <v>1544</v>
      </c>
      <c r="AF1293" t="s">
        <v>137</v>
      </c>
      <c r="AG1293" t="s">
        <v>6009</v>
      </c>
      <c r="AI1293" t="s">
        <v>139</v>
      </c>
      <c r="AK1293" t="s">
        <v>140</v>
      </c>
      <c r="AM1293" t="s">
        <v>141</v>
      </c>
      <c r="AZ1293" t="s">
        <v>2762</v>
      </c>
      <c r="BA1293" t="s">
        <v>1208</v>
      </c>
      <c r="BB1293" t="s">
        <v>2763</v>
      </c>
      <c r="BC1293" t="s">
        <v>2764</v>
      </c>
      <c r="BD1293" t="s">
        <v>5656</v>
      </c>
      <c r="BE1293" s="15">
        <v>42621</v>
      </c>
      <c r="BG1293" t="s">
        <v>6238</v>
      </c>
      <c r="BH1293">
        <v>3.5799999999999998E-2</v>
      </c>
      <c r="BI1293" t="s">
        <v>139</v>
      </c>
      <c r="BJ1293" s="15"/>
      <c r="BK1293" t="s">
        <v>146</v>
      </c>
      <c r="BL1293">
        <v>7</v>
      </c>
      <c r="BM1293" s="16">
        <v>42605.729166666701</v>
      </c>
      <c r="BO1293" s="16"/>
      <c r="BP1293" t="s">
        <v>147</v>
      </c>
      <c r="BQ1293" t="s">
        <v>147</v>
      </c>
      <c r="BS1293">
        <v>3.5799999999999998E-2</v>
      </c>
      <c r="BT1293" t="b">
        <v>0</v>
      </c>
      <c r="BV1293">
        <v>3.5799999999999998E-2</v>
      </c>
      <c r="BW1293">
        <v>1.7899999999999999E-2</v>
      </c>
      <c r="BX1293" t="s">
        <v>1103</v>
      </c>
      <c r="BY1293" t="s">
        <v>8219</v>
      </c>
      <c r="BZ1293" t="s">
        <v>8220</v>
      </c>
      <c r="CA1293" t="s">
        <v>8268</v>
      </c>
      <c r="CB1293" t="s">
        <v>6448</v>
      </c>
      <c r="CD1293" t="s">
        <v>8228</v>
      </c>
      <c r="CI1293">
        <v>47.9486111111</v>
      </c>
      <c r="CJ1293">
        <v>-102.2152777778</v>
      </c>
      <c r="CN1293" t="s">
        <v>1971</v>
      </c>
      <c r="CO1293" t="s">
        <v>8075</v>
      </c>
      <c r="CV1293" t="s">
        <v>154</v>
      </c>
      <c r="CW1293" t="s">
        <v>8229</v>
      </c>
      <c r="CX1293" t="s">
        <v>3067</v>
      </c>
      <c r="DC1293" s="15"/>
      <c r="DH1293" t="s">
        <v>146</v>
      </c>
    </row>
    <row r="1294" spans="1:112" x14ac:dyDescent="0.25">
      <c r="A1294" t="s">
        <v>8219</v>
      </c>
      <c r="B1294" t="s">
        <v>8220</v>
      </c>
      <c r="C1294" t="s">
        <v>8522</v>
      </c>
      <c r="D1294" t="s">
        <v>124</v>
      </c>
      <c r="E1294" t="s">
        <v>125</v>
      </c>
      <c r="G1294" s="15">
        <v>42605</v>
      </c>
      <c r="H1294" t="s">
        <v>2158</v>
      </c>
      <c r="I1294" t="s">
        <v>128</v>
      </c>
      <c r="J1294" s="15"/>
      <c r="T1294" t="s">
        <v>281</v>
      </c>
      <c r="V1294" t="s">
        <v>8270</v>
      </c>
      <c r="AA1294" t="s">
        <v>8224</v>
      </c>
      <c r="AB1294" t="s">
        <v>8219</v>
      </c>
      <c r="AC1294" t="s">
        <v>8224</v>
      </c>
      <c r="AD1294" t="s">
        <v>1407</v>
      </c>
      <c r="AE1294" t="s">
        <v>1544</v>
      </c>
      <c r="AF1294" t="s">
        <v>137</v>
      </c>
      <c r="AG1294" t="s">
        <v>6009</v>
      </c>
      <c r="AI1294" t="s">
        <v>139</v>
      </c>
      <c r="AK1294" t="s">
        <v>140</v>
      </c>
      <c r="AM1294" t="s">
        <v>141</v>
      </c>
      <c r="AZ1294" t="s">
        <v>2762</v>
      </c>
      <c r="BA1294" t="s">
        <v>1208</v>
      </c>
      <c r="BB1294" t="s">
        <v>2763</v>
      </c>
      <c r="BC1294" t="s">
        <v>2764</v>
      </c>
      <c r="BD1294" t="s">
        <v>5656</v>
      </c>
      <c r="BE1294" s="15">
        <v>42621</v>
      </c>
      <c r="BG1294" t="s">
        <v>6238</v>
      </c>
      <c r="BH1294">
        <v>3.5799999999999998E-2</v>
      </c>
      <c r="BI1294" t="s">
        <v>139</v>
      </c>
      <c r="BJ1294" s="15"/>
      <c r="BK1294" t="s">
        <v>146</v>
      </c>
      <c r="BL1294">
        <v>7</v>
      </c>
      <c r="BM1294" s="16">
        <v>42605.833333333299</v>
      </c>
      <c r="BO1294" s="16"/>
      <c r="BP1294" t="s">
        <v>147</v>
      </c>
      <c r="BQ1294" t="s">
        <v>147</v>
      </c>
      <c r="BS1294">
        <v>3.5799999999999998E-2</v>
      </c>
      <c r="BT1294" t="b">
        <v>0</v>
      </c>
      <c r="BV1294">
        <v>3.5799999999999998E-2</v>
      </c>
      <c r="BW1294">
        <v>1.7899999999999999E-2</v>
      </c>
      <c r="BX1294" t="s">
        <v>1103</v>
      </c>
      <c r="BY1294" t="s">
        <v>8219</v>
      </c>
      <c r="BZ1294" t="s">
        <v>8220</v>
      </c>
      <c r="CA1294" t="s">
        <v>8271</v>
      </c>
      <c r="CB1294" t="s">
        <v>6448</v>
      </c>
      <c r="CD1294" t="s">
        <v>8228</v>
      </c>
      <c r="CI1294">
        <v>47.737222222200003</v>
      </c>
      <c r="CJ1294">
        <v>-102.10722222219999</v>
      </c>
      <c r="CN1294" t="s">
        <v>1971</v>
      </c>
      <c r="CO1294" t="s">
        <v>8075</v>
      </c>
      <c r="CV1294" t="s">
        <v>154</v>
      </c>
      <c r="CW1294" t="s">
        <v>8229</v>
      </c>
      <c r="CX1294" t="s">
        <v>6653</v>
      </c>
      <c r="DC1294" s="15"/>
      <c r="DH1294" t="s">
        <v>146</v>
      </c>
    </row>
    <row r="1295" spans="1:112" x14ac:dyDescent="0.25">
      <c r="A1295" t="s">
        <v>8219</v>
      </c>
      <c r="B1295" t="s">
        <v>8220</v>
      </c>
      <c r="C1295" t="s">
        <v>8523</v>
      </c>
      <c r="D1295" t="s">
        <v>124</v>
      </c>
      <c r="E1295" t="s">
        <v>125</v>
      </c>
      <c r="G1295" s="15">
        <v>42632</v>
      </c>
      <c r="H1295" t="s">
        <v>188</v>
      </c>
      <c r="I1295" t="s">
        <v>128</v>
      </c>
      <c r="J1295" s="15"/>
      <c r="T1295" t="s">
        <v>281</v>
      </c>
      <c r="V1295" t="s">
        <v>8277</v>
      </c>
      <c r="AA1295" t="s">
        <v>8224</v>
      </c>
      <c r="AB1295" t="s">
        <v>8219</v>
      </c>
      <c r="AC1295" t="s">
        <v>8224</v>
      </c>
      <c r="AD1295" t="s">
        <v>1407</v>
      </c>
      <c r="AE1295" t="s">
        <v>1544</v>
      </c>
      <c r="AF1295" t="s">
        <v>137</v>
      </c>
      <c r="AG1295" t="s">
        <v>6009</v>
      </c>
      <c r="AI1295" t="s">
        <v>139</v>
      </c>
      <c r="AK1295" t="s">
        <v>140</v>
      </c>
      <c r="AM1295" t="s">
        <v>141</v>
      </c>
      <c r="AZ1295" t="s">
        <v>2762</v>
      </c>
      <c r="BA1295" t="s">
        <v>1208</v>
      </c>
      <c r="BB1295" t="s">
        <v>2763</v>
      </c>
      <c r="BC1295" t="s">
        <v>2764</v>
      </c>
      <c r="BD1295" t="s">
        <v>5656</v>
      </c>
      <c r="BE1295" s="15">
        <v>42641</v>
      </c>
      <c r="BG1295" t="s">
        <v>6238</v>
      </c>
      <c r="BH1295">
        <v>3.5799999999999998E-2</v>
      </c>
      <c r="BI1295" t="s">
        <v>139</v>
      </c>
      <c r="BJ1295" s="15"/>
      <c r="BK1295" t="s">
        <v>146</v>
      </c>
      <c r="BL1295">
        <v>7</v>
      </c>
      <c r="BM1295" s="16">
        <v>42632.75</v>
      </c>
      <c r="BO1295" s="16"/>
      <c r="BP1295" t="s">
        <v>147</v>
      </c>
      <c r="BQ1295" t="s">
        <v>147</v>
      </c>
      <c r="BS1295">
        <v>3.5799999999999998E-2</v>
      </c>
      <c r="BT1295" t="b">
        <v>0</v>
      </c>
      <c r="BV1295">
        <v>3.5799999999999998E-2</v>
      </c>
      <c r="BW1295">
        <v>1.7899999999999999E-2</v>
      </c>
      <c r="BX1295" t="s">
        <v>1103</v>
      </c>
      <c r="BY1295" t="s">
        <v>8219</v>
      </c>
      <c r="BZ1295" t="s">
        <v>8220</v>
      </c>
      <c r="CA1295" t="s">
        <v>8278</v>
      </c>
      <c r="CB1295" t="s">
        <v>6448</v>
      </c>
      <c r="CD1295" t="s">
        <v>8275</v>
      </c>
      <c r="CI1295">
        <v>47.6</v>
      </c>
      <c r="CJ1295">
        <v>-102.51055556</v>
      </c>
      <c r="CN1295" t="s">
        <v>1971</v>
      </c>
      <c r="CO1295" t="s">
        <v>8075</v>
      </c>
      <c r="CV1295" t="s">
        <v>154</v>
      </c>
      <c r="CW1295" t="s">
        <v>8229</v>
      </c>
      <c r="CX1295" t="s">
        <v>167</v>
      </c>
      <c r="DC1295" s="15"/>
      <c r="DH1295" t="s">
        <v>146</v>
      </c>
    </row>
    <row r="1296" spans="1:112" x14ac:dyDescent="0.25">
      <c r="A1296" t="s">
        <v>8219</v>
      </c>
      <c r="B1296" t="s">
        <v>8220</v>
      </c>
      <c r="C1296" t="s">
        <v>8524</v>
      </c>
      <c r="D1296" t="s">
        <v>124</v>
      </c>
      <c r="E1296" t="s">
        <v>125</v>
      </c>
      <c r="G1296" s="15">
        <v>42632</v>
      </c>
      <c r="H1296" t="s">
        <v>565</v>
      </c>
      <c r="I1296" t="s">
        <v>128</v>
      </c>
      <c r="J1296" s="15"/>
      <c r="T1296" t="s">
        <v>281</v>
      </c>
      <c r="V1296" t="s">
        <v>8273</v>
      </c>
      <c r="AA1296" t="s">
        <v>8224</v>
      </c>
      <c r="AB1296" t="s">
        <v>8219</v>
      </c>
      <c r="AC1296" t="s">
        <v>8224</v>
      </c>
      <c r="AD1296" t="s">
        <v>1407</v>
      </c>
      <c r="AE1296" t="s">
        <v>1544</v>
      </c>
      <c r="AF1296" t="s">
        <v>137</v>
      </c>
      <c r="AG1296" t="s">
        <v>6009</v>
      </c>
      <c r="AI1296" t="s">
        <v>139</v>
      </c>
      <c r="AK1296" t="s">
        <v>140</v>
      </c>
      <c r="AM1296" t="s">
        <v>141</v>
      </c>
      <c r="AZ1296" t="s">
        <v>2762</v>
      </c>
      <c r="BA1296" t="s">
        <v>1208</v>
      </c>
      <c r="BB1296" t="s">
        <v>2763</v>
      </c>
      <c r="BC1296" t="s">
        <v>2764</v>
      </c>
      <c r="BD1296" t="s">
        <v>5656</v>
      </c>
      <c r="BE1296" s="15">
        <v>42641</v>
      </c>
      <c r="BG1296" t="s">
        <v>6238</v>
      </c>
      <c r="BH1296">
        <v>3.5799999999999998E-2</v>
      </c>
      <c r="BI1296" t="s">
        <v>139</v>
      </c>
      <c r="BJ1296" s="15"/>
      <c r="BK1296" t="s">
        <v>146</v>
      </c>
      <c r="BL1296">
        <v>7</v>
      </c>
      <c r="BM1296" s="16">
        <v>42632.798611111102</v>
      </c>
      <c r="BO1296" s="16"/>
      <c r="BP1296" t="s">
        <v>147</v>
      </c>
      <c r="BQ1296" t="s">
        <v>147</v>
      </c>
      <c r="BS1296">
        <v>3.5799999999999998E-2</v>
      </c>
      <c r="BT1296" t="b">
        <v>0</v>
      </c>
      <c r="BV1296">
        <v>3.5799999999999998E-2</v>
      </c>
      <c r="BW1296">
        <v>1.7899999999999999E-2</v>
      </c>
      <c r="BX1296" t="s">
        <v>1103</v>
      </c>
      <c r="BY1296" t="s">
        <v>8219</v>
      </c>
      <c r="BZ1296" t="s">
        <v>8220</v>
      </c>
      <c r="CA1296" t="s">
        <v>8274</v>
      </c>
      <c r="CB1296" t="s">
        <v>6448</v>
      </c>
      <c r="CD1296" t="s">
        <v>8275</v>
      </c>
      <c r="CI1296">
        <v>47.640833333300002</v>
      </c>
      <c r="CJ1296">
        <v>-102.51111111110001</v>
      </c>
      <c r="CN1296" t="s">
        <v>1971</v>
      </c>
      <c r="CO1296" t="s">
        <v>8075</v>
      </c>
      <c r="CV1296" t="s">
        <v>154</v>
      </c>
      <c r="CW1296" t="s">
        <v>8229</v>
      </c>
      <c r="CX1296" t="s">
        <v>167</v>
      </c>
      <c r="DC1296" s="15"/>
      <c r="DH1296" t="s">
        <v>146</v>
      </c>
    </row>
    <row r="1297" spans="1:112" x14ac:dyDescent="0.25">
      <c r="A1297" t="s">
        <v>8219</v>
      </c>
      <c r="B1297" t="s">
        <v>8220</v>
      </c>
      <c r="C1297" t="s">
        <v>8525</v>
      </c>
      <c r="D1297" t="s">
        <v>124</v>
      </c>
      <c r="E1297" t="s">
        <v>125</v>
      </c>
      <c r="G1297" s="15">
        <v>42632</v>
      </c>
      <c r="H1297" t="s">
        <v>1539</v>
      </c>
      <c r="I1297" t="s">
        <v>128</v>
      </c>
      <c r="J1297" s="15"/>
      <c r="T1297" t="s">
        <v>281</v>
      </c>
      <c r="V1297" t="s">
        <v>8264</v>
      </c>
      <c r="AA1297" t="s">
        <v>8224</v>
      </c>
      <c r="AB1297" t="s">
        <v>8219</v>
      </c>
      <c r="AC1297" t="s">
        <v>8224</v>
      </c>
      <c r="AD1297" t="s">
        <v>1407</v>
      </c>
      <c r="AE1297" t="s">
        <v>1544</v>
      </c>
      <c r="AF1297" t="s">
        <v>137</v>
      </c>
      <c r="AG1297" t="s">
        <v>6009</v>
      </c>
      <c r="AI1297" t="s">
        <v>139</v>
      </c>
      <c r="AK1297" t="s">
        <v>140</v>
      </c>
      <c r="AM1297" t="s">
        <v>141</v>
      </c>
      <c r="AZ1297" t="s">
        <v>2762</v>
      </c>
      <c r="BA1297" t="s">
        <v>1208</v>
      </c>
      <c r="BB1297" t="s">
        <v>2763</v>
      </c>
      <c r="BC1297" t="s">
        <v>2764</v>
      </c>
      <c r="BD1297" t="s">
        <v>5656</v>
      </c>
      <c r="BE1297" s="15">
        <v>42642</v>
      </c>
      <c r="BG1297" t="s">
        <v>6238</v>
      </c>
      <c r="BH1297">
        <v>3.5799999999999998E-2</v>
      </c>
      <c r="BI1297" t="s">
        <v>139</v>
      </c>
      <c r="BJ1297" s="15"/>
      <c r="BK1297" t="s">
        <v>146</v>
      </c>
      <c r="BL1297">
        <v>7</v>
      </c>
      <c r="BM1297" s="16">
        <v>42632.875</v>
      </c>
      <c r="BO1297" s="16"/>
      <c r="BP1297" t="s">
        <v>147</v>
      </c>
      <c r="BQ1297" t="s">
        <v>147</v>
      </c>
      <c r="BS1297">
        <v>3.5799999999999998E-2</v>
      </c>
      <c r="BT1297" t="b">
        <v>0</v>
      </c>
      <c r="BV1297">
        <v>3.5799999999999998E-2</v>
      </c>
      <c r="BW1297">
        <v>1.7899999999999999E-2</v>
      </c>
      <c r="BX1297" t="s">
        <v>1103</v>
      </c>
      <c r="BY1297" t="s">
        <v>8219</v>
      </c>
      <c r="BZ1297" t="s">
        <v>8220</v>
      </c>
      <c r="CA1297" t="s">
        <v>8265</v>
      </c>
      <c r="CB1297" t="s">
        <v>6448</v>
      </c>
      <c r="CD1297" t="s">
        <v>8228</v>
      </c>
      <c r="CI1297">
        <v>47.787222219999997</v>
      </c>
      <c r="CJ1297">
        <v>-102.768056</v>
      </c>
      <c r="CN1297" t="s">
        <v>1971</v>
      </c>
      <c r="CO1297" t="s">
        <v>8075</v>
      </c>
      <c r="CV1297" t="s">
        <v>154</v>
      </c>
      <c r="CW1297" t="s">
        <v>8229</v>
      </c>
      <c r="CX1297" t="s">
        <v>3639</v>
      </c>
      <c r="DC1297" s="15"/>
      <c r="DH1297" t="s">
        <v>146</v>
      </c>
    </row>
    <row r="1298" spans="1:112" x14ac:dyDescent="0.25">
      <c r="A1298" t="s">
        <v>8219</v>
      </c>
      <c r="B1298" t="s">
        <v>8220</v>
      </c>
      <c r="C1298" t="s">
        <v>8526</v>
      </c>
      <c r="D1298" t="s">
        <v>124</v>
      </c>
      <c r="E1298" t="s">
        <v>125</v>
      </c>
      <c r="G1298" s="15">
        <v>42632</v>
      </c>
      <c r="H1298" t="s">
        <v>2304</v>
      </c>
      <c r="I1298" t="s">
        <v>128</v>
      </c>
      <c r="J1298" s="15"/>
      <c r="T1298" t="s">
        <v>281</v>
      </c>
      <c r="V1298" t="s">
        <v>8267</v>
      </c>
      <c r="AA1298" t="s">
        <v>8224</v>
      </c>
      <c r="AB1298" t="s">
        <v>8219</v>
      </c>
      <c r="AC1298" t="s">
        <v>8224</v>
      </c>
      <c r="AD1298" t="s">
        <v>1407</v>
      </c>
      <c r="AE1298" t="s">
        <v>1544</v>
      </c>
      <c r="AF1298" t="s">
        <v>137</v>
      </c>
      <c r="AG1298" t="s">
        <v>6009</v>
      </c>
      <c r="AI1298" t="s">
        <v>139</v>
      </c>
      <c r="AK1298" t="s">
        <v>140</v>
      </c>
      <c r="AM1298" t="s">
        <v>141</v>
      </c>
      <c r="AZ1298" t="s">
        <v>2762</v>
      </c>
      <c r="BA1298" t="s">
        <v>1208</v>
      </c>
      <c r="BB1298" t="s">
        <v>2763</v>
      </c>
      <c r="BC1298" t="s">
        <v>2764</v>
      </c>
      <c r="BD1298" t="s">
        <v>5656</v>
      </c>
      <c r="BE1298" s="15">
        <v>42642</v>
      </c>
      <c r="BG1298" t="s">
        <v>6238</v>
      </c>
      <c r="BH1298">
        <v>3.5799999999999998E-2</v>
      </c>
      <c r="BI1298" t="s">
        <v>139</v>
      </c>
      <c r="BJ1298" s="15"/>
      <c r="BK1298" t="s">
        <v>146</v>
      </c>
      <c r="BL1298">
        <v>7</v>
      </c>
      <c r="BM1298" s="16">
        <v>42632.979166666701</v>
      </c>
      <c r="BO1298" s="16"/>
      <c r="BP1298" t="s">
        <v>147</v>
      </c>
      <c r="BQ1298" t="s">
        <v>147</v>
      </c>
      <c r="BS1298">
        <v>3.5799999999999998E-2</v>
      </c>
      <c r="BT1298" t="b">
        <v>0</v>
      </c>
      <c r="BV1298">
        <v>3.5799999999999998E-2</v>
      </c>
      <c r="BW1298">
        <v>1.7899999999999999E-2</v>
      </c>
      <c r="BX1298" t="s">
        <v>1103</v>
      </c>
      <c r="BY1298" t="s">
        <v>8219</v>
      </c>
      <c r="BZ1298" t="s">
        <v>8220</v>
      </c>
      <c r="CA1298" t="s">
        <v>8268</v>
      </c>
      <c r="CB1298" t="s">
        <v>6448</v>
      </c>
      <c r="CD1298" t="s">
        <v>8228</v>
      </c>
      <c r="CI1298">
        <v>47.9486111111</v>
      </c>
      <c r="CJ1298">
        <v>-102.2152777778</v>
      </c>
      <c r="CN1298" t="s">
        <v>1971</v>
      </c>
      <c r="CO1298" t="s">
        <v>8075</v>
      </c>
      <c r="CV1298" t="s">
        <v>154</v>
      </c>
      <c r="CW1298" t="s">
        <v>8229</v>
      </c>
      <c r="CX1298" t="s">
        <v>3067</v>
      </c>
      <c r="DC1298" s="15"/>
      <c r="DH1298" t="s">
        <v>146</v>
      </c>
    </row>
    <row r="1299" spans="1:112" x14ac:dyDescent="0.25">
      <c r="A1299" t="s">
        <v>8219</v>
      </c>
      <c r="B1299" t="s">
        <v>8220</v>
      </c>
      <c r="C1299" t="s">
        <v>8527</v>
      </c>
      <c r="D1299" t="s">
        <v>124</v>
      </c>
      <c r="E1299" t="s">
        <v>125</v>
      </c>
      <c r="G1299" s="15">
        <v>42633</v>
      </c>
      <c r="H1299" t="s">
        <v>1261</v>
      </c>
      <c r="I1299" t="s">
        <v>128</v>
      </c>
      <c r="J1299" s="15"/>
      <c r="T1299" t="s">
        <v>281</v>
      </c>
      <c r="V1299" t="s">
        <v>8261</v>
      </c>
      <c r="AA1299" t="s">
        <v>8224</v>
      </c>
      <c r="AB1299" t="s">
        <v>8219</v>
      </c>
      <c r="AC1299" t="s">
        <v>8224</v>
      </c>
      <c r="AD1299" t="s">
        <v>1407</v>
      </c>
      <c r="AE1299" t="s">
        <v>1544</v>
      </c>
      <c r="AF1299" t="s">
        <v>137</v>
      </c>
      <c r="AG1299" t="s">
        <v>6009</v>
      </c>
      <c r="AI1299" t="s">
        <v>139</v>
      </c>
      <c r="AK1299" t="s">
        <v>140</v>
      </c>
      <c r="AM1299" t="s">
        <v>141</v>
      </c>
      <c r="AZ1299" t="s">
        <v>2762</v>
      </c>
      <c r="BA1299" t="s">
        <v>1208</v>
      </c>
      <c r="BB1299" t="s">
        <v>2763</v>
      </c>
      <c r="BC1299" t="s">
        <v>2764</v>
      </c>
      <c r="BD1299" t="s">
        <v>5656</v>
      </c>
      <c r="BE1299" s="15">
        <v>42642</v>
      </c>
      <c r="BG1299" t="s">
        <v>6238</v>
      </c>
      <c r="BH1299">
        <v>3.5799999999999998E-2</v>
      </c>
      <c r="BI1299" t="s">
        <v>139</v>
      </c>
      <c r="BJ1299" s="15"/>
      <c r="BK1299" t="s">
        <v>146</v>
      </c>
      <c r="BL1299">
        <v>7</v>
      </c>
      <c r="BM1299" s="16">
        <v>42633.645833333299</v>
      </c>
      <c r="BO1299" s="16"/>
      <c r="BP1299" t="s">
        <v>147</v>
      </c>
      <c r="BQ1299" t="s">
        <v>147</v>
      </c>
      <c r="BS1299">
        <v>3.5799999999999998E-2</v>
      </c>
      <c r="BT1299" t="b">
        <v>0</v>
      </c>
      <c r="BV1299">
        <v>3.5799999999999998E-2</v>
      </c>
      <c r="BW1299">
        <v>1.7899999999999999E-2</v>
      </c>
      <c r="BX1299" t="s">
        <v>1103</v>
      </c>
      <c r="BY1299" t="s">
        <v>8219</v>
      </c>
      <c r="BZ1299" t="s">
        <v>8220</v>
      </c>
      <c r="CA1299" t="s">
        <v>8262</v>
      </c>
      <c r="CB1299" t="s">
        <v>6448</v>
      </c>
      <c r="CD1299" t="s">
        <v>8228</v>
      </c>
      <c r="CI1299">
        <v>48.053055559999997</v>
      </c>
      <c r="CJ1299">
        <v>-102.13611111</v>
      </c>
      <c r="CN1299" t="s">
        <v>1971</v>
      </c>
      <c r="CO1299" t="s">
        <v>8075</v>
      </c>
      <c r="CV1299" t="s">
        <v>154</v>
      </c>
      <c r="CW1299" t="s">
        <v>8229</v>
      </c>
      <c r="CX1299" t="s">
        <v>3067</v>
      </c>
      <c r="DC1299" s="15"/>
      <c r="DH1299" t="s">
        <v>146</v>
      </c>
    </row>
    <row r="1300" spans="1:112" x14ac:dyDescent="0.25">
      <c r="A1300" t="s">
        <v>8219</v>
      </c>
      <c r="B1300" t="s">
        <v>8220</v>
      </c>
      <c r="C1300" t="s">
        <v>8528</v>
      </c>
      <c r="D1300" t="s">
        <v>124</v>
      </c>
      <c r="E1300" t="s">
        <v>125</v>
      </c>
      <c r="G1300" s="15">
        <v>42633</v>
      </c>
      <c r="H1300" t="s">
        <v>188</v>
      </c>
      <c r="I1300" t="s">
        <v>128</v>
      </c>
      <c r="J1300" s="15"/>
      <c r="T1300" t="s">
        <v>281</v>
      </c>
      <c r="V1300" t="s">
        <v>8270</v>
      </c>
      <c r="AA1300" t="s">
        <v>8224</v>
      </c>
      <c r="AB1300" t="s">
        <v>8219</v>
      </c>
      <c r="AC1300" t="s">
        <v>8224</v>
      </c>
      <c r="AD1300" t="s">
        <v>1407</v>
      </c>
      <c r="AE1300" t="s">
        <v>1544</v>
      </c>
      <c r="AF1300" t="s">
        <v>137</v>
      </c>
      <c r="AG1300" t="s">
        <v>6009</v>
      </c>
      <c r="AI1300" t="s">
        <v>139</v>
      </c>
      <c r="AK1300" t="s">
        <v>140</v>
      </c>
      <c r="AM1300" t="s">
        <v>141</v>
      </c>
      <c r="AZ1300" t="s">
        <v>2762</v>
      </c>
      <c r="BA1300" t="s">
        <v>1208</v>
      </c>
      <c r="BB1300" t="s">
        <v>2763</v>
      </c>
      <c r="BC1300" t="s">
        <v>2764</v>
      </c>
      <c r="BD1300" t="s">
        <v>5656</v>
      </c>
      <c r="BE1300" s="15">
        <v>42642</v>
      </c>
      <c r="BG1300" t="s">
        <v>6238</v>
      </c>
      <c r="BH1300">
        <v>3.5799999999999998E-2</v>
      </c>
      <c r="BI1300" t="s">
        <v>139</v>
      </c>
      <c r="BJ1300" s="15"/>
      <c r="BK1300" t="s">
        <v>146</v>
      </c>
      <c r="BL1300">
        <v>7</v>
      </c>
      <c r="BM1300" s="16">
        <v>42633.75</v>
      </c>
      <c r="BO1300" s="16"/>
      <c r="BP1300" t="s">
        <v>147</v>
      </c>
      <c r="BQ1300" t="s">
        <v>147</v>
      </c>
      <c r="BS1300">
        <v>3.5799999999999998E-2</v>
      </c>
      <c r="BT1300" t="b">
        <v>0</v>
      </c>
      <c r="BV1300">
        <v>3.5799999999999998E-2</v>
      </c>
      <c r="BW1300">
        <v>1.7899999999999999E-2</v>
      </c>
      <c r="BX1300" t="s">
        <v>1103</v>
      </c>
      <c r="BY1300" t="s">
        <v>8219</v>
      </c>
      <c r="BZ1300" t="s">
        <v>8220</v>
      </c>
      <c r="CA1300" t="s">
        <v>8271</v>
      </c>
      <c r="CB1300" t="s">
        <v>6448</v>
      </c>
      <c r="CD1300" t="s">
        <v>8228</v>
      </c>
      <c r="CI1300">
        <v>47.737222222200003</v>
      </c>
      <c r="CJ1300">
        <v>-102.10722222219999</v>
      </c>
      <c r="CN1300" t="s">
        <v>1971</v>
      </c>
      <c r="CO1300" t="s">
        <v>8075</v>
      </c>
      <c r="CV1300" t="s">
        <v>154</v>
      </c>
      <c r="CW1300" t="s">
        <v>8229</v>
      </c>
      <c r="CX1300" t="s">
        <v>6653</v>
      </c>
      <c r="DC1300" s="15"/>
      <c r="DH1300" t="s">
        <v>146</v>
      </c>
    </row>
    <row r="1301" spans="1:112" x14ac:dyDescent="0.25">
      <c r="A1301" t="s">
        <v>8219</v>
      </c>
      <c r="B1301" t="s">
        <v>8220</v>
      </c>
      <c r="C1301" t="s">
        <v>8529</v>
      </c>
      <c r="D1301" t="s">
        <v>124</v>
      </c>
      <c r="E1301" t="s">
        <v>125</v>
      </c>
      <c r="G1301" s="15">
        <v>42639</v>
      </c>
      <c r="H1301" t="s">
        <v>3864</v>
      </c>
      <c r="I1301" t="s">
        <v>128</v>
      </c>
      <c r="J1301" s="15"/>
      <c r="T1301" t="s">
        <v>8222</v>
      </c>
      <c r="V1301" t="s">
        <v>8235</v>
      </c>
      <c r="AA1301" t="s">
        <v>8224</v>
      </c>
      <c r="AB1301" t="s">
        <v>8219</v>
      </c>
      <c r="AC1301" t="s">
        <v>8224</v>
      </c>
      <c r="AD1301" t="s">
        <v>1407</v>
      </c>
      <c r="AE1301" t="s">
        <v>1544</v>
      </c>
      <c r="AF1301" t="s">
        <v>137</v>
      </c>
      <c r="AG1301" t="s">
        <v>6009</v>
      </c>
      <c r="AI1301" t="s">
        <v>139</v>
      </c>
      <c r="AK1301" t="s">
        <v>140</v>
      </c>
      <c r="AM1301" t="s">
        <v>141</v>
      </c>
      <c r="AZ1301" t="s">
        <v>2762</v>
      </c>
      <c r="BA1301" t="s">
        <v>1208</v>
      </c>
      <c r="BB1301" t="s">
        <v>2763</v>
      </c>
      <c r="BC1301" t="s">
        <v>2764</v>
      </c>
      <c r="BD1301" t="s">
        <v>5656</v>
      </c>
      <c r="BE1301" s="15">
        <v>42642</v>
      </c>
      <c r="BG1301" t="s">
        <v>6238</v>
      </c>
      <c r="BH1301">
        <v>3.5799999999999998E-2</v>
      </c>
      <c r="BI1301" t="s">
        <v>139</v>
      </c>
      <c r="BJ1301" s="15"/>
      <c r="BK1301" t="s">
        <v>146</v>
      </c>
      <c r="BL1301">
        <v>7</v>
      </c>
      <c r="BM1301" s="16">
        <v>42640.034722222197</v>
      </c>
      <c r="BO1301" s="16"/>
      <c r="BP1301" t="s">
        <v>147</v>
      </c>
      <c r="BQ1301" t="s">
        <v>147</v>
      </c>
      <c r="BS1301">
        <v>3.5799999999999998E-2</v>
      </c>
      <c r="BT1301" t="b">
        <v>0</v>
      </c>
      <c r="BV1301">
        <v>3.5799999999999998E-2</v>
      </c>
      <c r="BW1301">
        <v>1.7899999999999999E-2</v>
      </c>
      <c r="BX1301" t="s">
        <v>1103</v>
      </c>
      <c r="BY1301" t="s">
        <v>8219</v>
      </c>
      <c r="BZ1301" t="s">
        <v>8220</v>
      </c>
      <c r="CA1301" t="s">
        <v>8236</v>
      </c>
      <c r="CB1301" t="s">
        <v>8226</v>
      </c>
      <c r="CC1301" t="s">
        <v>8237</v>
      </c>
      <c r="CD1301" t="s">
        <v>8228</v>
      </c>
      <c r="CI1301">
        <v>47.507527779999997</v>
      </c>
      <c r="CJ1301">
        <v>-101.42019444</v>
      </c>
      <c r="CN1301" t="s">
        <v>135</v>
      </c>
      <c r="CO1301" t="s">
        <v>153</v>
      </c>
      <c r="CV1301" t="s">
        <v>154</v>
      </c>
      <c r="CW1301" t="s">
        <v>8229</v>
      </c>
      <c r="CX1301" t="s">
        <v>3121</v>
      </c>
      <c r="DC1301" s="15"/>
      <c r="DH1301" t="s">
        <v>146</v>
      </c>
    </row>
    <row r="1302" spans="1:112" x14ac:dyDescent="0.25">
      <c r="A1302" t="s">
        <v>8219</v>
      </c>
      <c r="B1302" t="s">
        <v>8220</v>
      </c>
      <c r="C1302" t="s">
        <v>8530</v>
      </c>
      <c r="D1302" t="s">
        <v>124</v>
      </c>
      <c r="E1302" t="s">
        <v>125</v>
      </c>
      <c r="G1302" s="15">
        <v>42640</v>
      </c>
      <c r="H1302" t="s">
        <v>8531</v>
      </c>
      <c r="I1302" t="s">
        <v>128</v>
      </c>
      <c r="J1302" s="15"/>
      <c r="T1302" t="s">
        <v>8222</v>
      </c>
      <c r="V1302" t="s">
        <v>8223</v>
      </c>
      <c r="AA1302" t="s">
        <v>8224</v>
      </c>
      <c r="AB1302" t="s">
        <v>8219</v>
      </c>
      <c r="AC1302" t="s">
        <v>8224</v>
      </c>
      <c r="AD1302" t="s">
        <v>1407</v>
      </c>
      <c r="AE1302" t="s">
        <v>1544</v>
      </c>
      <c r="AF1302" t="s">
        <v>137</v>
      </c>
      <c r="AG1302" t="s">
        <v>6009</v>
      </c>
      <c r="AI1302" t="s">
        <v>139</v>
      </c>
      <c r="AK1302" t="s">
        <v>140</v>
      </c>
      <c r="AM1302" t="s">
        <v>141</v>
      </c>
      <c r="AZ1302" t="s">
        <v>2762</v>
      </c>
      <c r="BA1302" t="s">
        <v>1208</v>
      </c>
      <c r="BB1302" t="s">
        <v>2763</v>
      </c>
      <c r="BC1302" t="s">
        <v>2764</v>
      </c>
      <c r="BD1302" t="s">
        <v>5656</v>
      </c>
      <c r="BE1302" s="15">
        <v>42642</v>
      </c>
      <c r="BG1302" t="s">
        <v>6238</v>
      </c>
      <c r="BH1302">
        <v>3.5799999999999998E-2</v>
      </c>
      <c r="BI1302" t="s">
        <v>139</v>
      </c>
      <c r="BJ1302" s="15"/>
      <c r="BK1302" t="s">
        <v>146</v>
      </c>
      <c r="BL1302">
        <v>7</v>
      </c>
      <c r="BM1302" s="16">
        <v>42640.583333333299</v>
      </c>
      <c r="BO1302" s="16"/>
      <c r="BP1302" t="s">
        <v>147</v>
      </c>
      <c r="BQ1302" t="s">
        <v>147</v>
      </c>
      <c r="BS1302">
        <v>3.5799999999999998E-2</v>
      </c>
      <c r="BT1302" t="b">
        <v>0</v>
      </c>
      <c r="BV1302">
        <v>3.5799999999999998E-2</v>
      </c>
      <c r="BW1302">
        <v>1.7899999999999999E-2</v>
      </c>
      <c r="BX1302" t="s">
        <v>1103</v>
      </c>
      <c r="BY1302" t="s">
        <v>8219</v>
      </c>
      <c r="BZ1302" t="s">
        <v>8220</v>
      </c>
      <c r="CA1302" t="s">
        <v>8225</v>
      </c>
      <c r="CB1302" t="s">
        <v>8226</v>
      </c>
      <c r="CC1302" t="s">
        <v>8227</v>
      </c>
      <c r="CD1302" t="s">
        <v>8228</v>
      </c>
      <c r="CI1302">
        <v>47.519777779999998</v>
      </c>
      <c r="CJ1302">
        <v>-101.76122221999999</v>
      </c>
      <c r="CN1302" t="s">
        <v>135</v>
      </c>
      <c r="CO1302" t="s">
        <v>153</v>
      </c>
      <c r="CV1302" t="s">
        <v>154</v>
      </c>
      <c r="CW1302" t="s">
        <v>8229</v>
      </c>
      <c r="CX1302" t="s">
        <v>3121</v>
      </c>
      <c r="DC1302" s="15"/>
      <c r="DH1302" t="s">
        <v>146</v>
      </c>
    </row>
    <row r="1303" spans="1:112" x14ac:dyDescent="0.25">
      <c r="A1303" t="s">
        <v>8219</v>
      </c>
      <c r="B1303" t="s">
        <v>8220</v>
      </c>
      <c r="C1303" t="s">
        <v>8532</v>
      </c>
      <c r="D1303" t="s">
        <v>6312</v>
      </c>
      <c r="E1303" t="s">
        <v>125</v>
      </c>
      <c r="G1303" s="15">
        <v>42640</v>
      </c>
      <c r="H1303" t="s">
        <v>441</v>
      </c>
      <c r="I1303" t="s">
        <v>128</v>
      </c>
      <c r="J1303" s="15"/>
      <c r="T1303" t="s">
        <v>8222</v>
      </c>
      <c r="V1303" t="s">
        <v>8231</v>
      </c>
      <c r="AA1303" t="s">
        <v>8224</v>
      </c>
      <c r="AB1303" t="s">
        <v>8219</v>
      </c>
      <c r="AC1303" t="s">
        <v>8224</v>
      </c>
      <c r="AD1303" t="s">
        <v>1407</v>
      </c>
      <c r="AE1303" t="s">
        <v>1544</v>
      </c>
      <c r="AF1303" t="s">
        <v>137</v>
      </c>
      <c r="AG1303" t="s">
        <v>6009</v>
      </c>
      <c r="AI1303" t="s">
        <v>139</v>
      </c>
      <c r="AK1303" t="s">
        <v>140</v>
      </c>
      <c r="AM1303" t="s">
        <v>141</v>
      </c>
      <c r="AZ1303" t="s">
        <v>2762</v>
      </c>
      <c r="BA1303" t="s">
        <v>1208</v>
      </c>
      <c r="BB1303" t="s">
        <v>2763</v>
      </c>
      <c r="BC1303" t="s">
        <v>2764</v>
      </c>
      <c r="BD1303" t="s">
        <v>5656</v>
      </c>
      <c r="BE1303" s="15">
        <v>42642</v>
      </c>
      <c r="BG1303" t="s">
        <v>6238</v>
      </c>
      <c r="BH1303">
        <v>3.5799999999999998E-2</v>
      </c>
      <c r="BI1303" t="s">
        <v>139</v>
      </c>
      <c r="BJ1303" s="15"/>
      <c r="BK1303" t="s">
        <v>146</v>
      </c>
      <c r="BL1303">
        <v>7</v>
      </c>
      <c r="BM1303" s="16">
        <v>42640.736111111102</v>
      </c>
      <c r="BO1303" s="16"/>
      <c r="BP1303" t="s">
        <v>147</v>
      </c>
      <c r="BQ1303" t="s">
        <v>147</v>
      </c>
      <c r="BS1303">
        <v>3.5799999999999998E-2</v>
      </c>
      <c r="BT1303" t="b">
        <v>0</v>
      </c>
      <c r="BV1303">
        <v>3.5799999999999998E-2</v>
      </c>
      <c r="BW1303">
        <v>1.7899999999999999E-2</v>
      </c>
      <c r="BX1303" t="s">
        <v>1103</v>
      </c>
      <c r="BY1303" t="s">
        <v>8219</v>
      </c>
      <c r="BZ1303" t="s">
        <v>8220</v>
      </c>
      <c r="CA1303" t="s">
        <v>8232</v>
      </c>
      <c r="CB1303" t="s">
        <v>8226</v>
      </c>
      <c r="CC1303" t="s">
        <v>8233</v>
      </c>
      <c r="CD1303" t="s">
        <v>8228</v>
      </c>
      <c r="CI1303">
        <v>47.715555559999999</v>
      </c>
      <c r="CJ1303">
        <v>-102.25813889</v>
      </c>
      <c r="CN1303" t="s">
        <v>135</v>
      </c>
      <c r="CO1303" t="s">
        <v>153</v>
      </c>
      <c r="CV1303" t="s">
        <v>154</v>
      </c>
      <c r="CW1303" t="s">
        <v>8229</v>
      </c>
      <c r="CX1303" t="s">
        <v>6653</v>
      </c>
      <c r="DC1303" s="15"/>
      <c r="DH1303" t="s">
        <v>146</v>
      </c>
    </row>
    <row r="1304" spans="1:112" x14ac:dyDescent="0.25">
      <c r="A1304" t="s">
        <v>8219</v>
      </c>
      <c r="B1304" t="s">
        <v>8220</v>
      </c>
      <c r="C1304" t="s">
        <v>8533</v>
      </c>
      <c r="D1304" t="s">
        <v>124</v>
      </c>
      <c r="E1304" t="s">
        <v>125</v>
      </c>
      <c r="G1304" s="15">
        <v>42640</v>
      </c>
      <c r="H1304" t="s">
        <v>441</v>
      </c>
      <c r="I1304" t="s">
        <v>128</v>
      </c>
      <c r="J1304" s="15"/>
      <c r="T1304" t="s">
        <v>8222</v>
      </c>
      <c r="V1304" t="s">
        <v>8231</v>
      </c>
      <c r="AA1304" t="s">
        <v>8224</v>
      </c>
      <c r="AB1304" t="s">
        <v>8219</v>
      </c>
      <c r="AC1304" t="s">
        <v>8224</v>
      </c>
      <c r="AD1304" t="s">
        <v>1407</v>
      </c>
      <c r="AE1304" t="s">
        <v>1544</v>
      </c>
      <c r="AF1304" t="s">
        <v>137</v>
      </c>
      <c r="AG1304" t="s">
        <v>6009</v>
      </c>
      <c r="AI1304" t="s">
        <v>139</v>
      </c>
      <c r="AK1304" t="s">
        <v>140</v>
      </c>
      <c r="AM1304" t="s">
        <v>141</v>
      </c>
      <c r="AZ1304" t="s">
        <v>2762</v>
      </c>
      <c r="BA1304" t="s">
        <v>1208</v>
      </c>
      <c r="BB1304" t="s">
        <v>2763</v>
      </c>
      <c r="BC1304" t="s">
        <v>2764</v>
      </c>
      <c r="BD1304" t="s">
        <v>5656</v>
      </c>
      <c r="BE1304" s="15">
        <v>42642</v>
      </c>
      <c r="BG1304" t="s">
        <v>6238</v>
      </c>
      <c r="BH1304">
        <v>3.5799999999999998E-2</v>
      </c>
      <c r="BI1304" t="s">
        <v>139</v>
      </c>
      <c r="BJ1304" s="15"/>
      <c r="BK1304" t="s">
        <v>146</v>
      </c>
      <c r="BL1304">
        <v>7</v>
      </c>
      <c r="BM1304" s="16">
        <v>42640.736111111102</v>
      </c>
      <c r="BO1304" s="16"/>
      <c r="BP1304" t="s">
        <v>147</v>
      </c>
      <c r="BQ1304" t="s">
        <v>147</v>
      </c>
      <c r="BS1304">
        <v>3.5799999999999998E-2</v>
      </c>
      <c r="BT1304" t="b">
        <v>0</v>
      </c>
      <c r="BV1304">
        <v>3.5799999999999998E-2</v>
      </c>
      <c r="BW1304">
        <v>1.7899999999999999E-2</v>
      </c>
      <c r="BX1304" t="s">
        <v>1103</v>
      </c>
      <c r="BY1304" t="s">
        <v>8219</v>
      </c>
      <c r="BZ1304" t="s">
        <v>8220</v>
      </c>
      <c r="CA1304" t="s">
        <v>8232</v>
      </c>
      <c r="CB1304" t="s">
        <v>8226</v>
      </c>
      <c r="CC1304" t="s">
        <v>8233</v>
      </c>
      <c r="CD1304" t="s">
        <v>8228</v>
      </c>
      <c r="CI1304">
        <v>47.715555559999999</v>
      </c>
      <c r="CJ1304">
        <v>-102.25813889</v>
      </c>
      <c r="CN1304" t="s">
        <v>135</v>
      </c>
      <c r="CO1304" t="s">
        <v>153</v>
      </c>
      <c r="CV1304" t="s">
        <v>154</v>
      </c>
      <c r="CW1304" t="s">
        <v>8229</v>
      </c>
      <c r="CX1304" t="s">
        <v>6653</v>
      </c>
      <c r="DC1304" s="15"/>
      <c r="DH1304" t="s">
        <v>146</v>
      </c>
    </row>
    <row r="1305" spans="1:112" x14ac:dyDescent="0.25">
      <c r="A1305" t="s">
        <v>8219</v>
      </c>
      <c r="B1305" t="s">
        <v>8220</v>
      </c>
      <c r="C1305" t="s">
        <v>8534</v>
      </c>
      <c r="D1305" t="s">
        <v>124</v>
      </c>
      <c r="E1305" t="s">
        <v>125</v>
      </c>
      <c r="G1305" s="15">
        <v>42640</v>
      </c>
      <c r="H1305" t="s">
        <v>459</v>
      </c>
      <c r="I1305" t="s">
        <v>128</v>
      </c>
      <c r="J1305" s="15"/>
      <c r="T1305" t="s">
        <v>8222</v>
      </c>
      <c r="V1305" t="s">
        <v>8239</v>
      </c>
      <c r="AA1305" t="s">
        <v>8224</v>
      </c>
      <c r="AB1305" t="s">
        <v>8219</v>
      </c>
      <c r="AC1305" t="s">
        <v>8224</v>
      </c>
      <c r="AD1305" t="s">
        <v>1407</v>
      </c>
      <c r="AE1305" t="s">
        <v>1544</v>
      </c>
      <c r="AF1305" t="s">
        <v>137</v>
      </c>
      <c r="AG1305" t="s">
        <v>6009</v>
      </c>
      <c r="AI1305" t="s">
        <v>139</v>
      </c>
      <c r="AK1305" t="s">
        <v>140</v>
      </c>
      <c r="AM1305" t="s">
        <v>141</v>
      </c>
      <c r="AZ1305" t="s">
        <v>2762</v>
      </c>
      <c r="BA1305" t="s">
        <v>1208</v>
      </c>
      <c r="BB1305" t="s">
        <v>2763</v>
      </c>
      <c r="BC1305" t="s">
        <v>2764</v>
      </c>
      <c r="BD1305" t="s">
        <v>5656</v>
      </c>
      <c r="BE1305" s="15">
        <v>42642</v>
      </c>
      <c r="BG1305" t="s">
        <v>6238</v>
      </c>
      <c r="BH1305">
        <v>3.5799999999999998E-2</v>
      </c>
      <c r="BI1305" t="s">
        <v>139</v>
      </c>
      <c r="BJ1305" s="15"/>
      <c r="BK1305" t="s">
        <v>146</v>
      </c>
      <c r="BL1305">
        <v>7</v>
      </c>
      <c r="BM1305" s="16">
        <v>42640.819444444402</v>
      </c>
      <c r="BO1305" s="16"/>
      <c r="BP1305" t="s">
        <v>147</v>
      </c>
      <c r="BQ1305" t="s">
        <v>147</v>
      </c>
      <c r="BS1305">
        <v>3.5799999999999998E-2</v>
      </c>
      <c r="BT1305" t="b">
        <v>0</v>
      </c>
      <c r="BV1305">
        <v>3.5799999999999998E-2</v>
      </c>
      <c r="BW1305">
        <v>1.7899999999999999E-2</v>
      </c>
      <c r="BX1305" t="s">
        <v>1103</v>
      </c>
      <c r="BY1305" t="s">
        <v>8219</v>
      </c>
      <c r="BZ1305" t="s">
        <v>8220</v>
      </c>
      <c r="CA1305" t="s">
        <v>8240</v>
      </c>
      <c r="CB1305" t="s">
        <v>8226</v>
      </c>
      <c r="CC1305" t="s">
        <v>8233</v>
      </c>
      <c r="CD1305" t="s">
        <v>8228</v>
      </c>
      <c r="CI1305">
        <v>47.977638890000001</v>
      </c>
      <c r="CJ1305">
        <v>-102.56369444000001</v>
      </c>
      <c r="CN1305" t="s">
        <v>135</v>
      </c>
      <c r="CO1305" t="s">
        <v>153</v>
      </c>
      <c r="CV1305" t="s">
        <v>154</v>
      </c>
      <c r="CW1305" t="s">
        <v>8229</v>
      </c>
      <c r="CX1305" t="s">
        <v>3639</v>
      </c>
      <c r="DC1305" s="15"/>
      <c r="DH1305" t="s">
        <v>146</v>
      </c>
    </row>
    <row r="1306" spans="1:112" x14ac:dyDescent="0.25">
      <c r="A1306" t="s">
        <v>8219</v>
      </c>
      <c r="B1306" t="s">
        <v>8220</v>
      </c>
      <c r="C1306" t="s">
        <v>8535</v>
      </c>
      <c r="D1306" t="s">
        <v>124</v>
      </c>
      <c r="E1306" t="s">
        <v>125</v>
      </c>
      <c r="G1306" s="15">
        <v>42640</v>
      </c>
      <c r="H1306" t="s">
        <v>1958</v>
      </c>
      <c r="I1306" t="s">
        <v>128</v>
      </c>
      <c r="J1306" s="15"/>
      <c r="T1306" t="s">
        <v>8222</v>
      </c>
      <c r="V1306" t="s">
        <v>8288</v>
      </c>
      <c r="AA1306" t="s">
        <v>8224</v>
      </c>
      <c r="AB1306" t="s">
        <v>8219</v>
      </c>
      <c r="AC1306" t="s">
        <v>8224</v>
      </c>
      <c r="AD1306" t="s">
        <v>1407</v>
      </c>
      <c r="AE1306" t="s">
        <v>1544</v>
      </c>
      <c r="AF1306" t="s">
        <v>137</v>
      </c>
      <c r="AG1306" t="s">
        <v>6009</v>
      </c>
      <c r="AI1306" t="s">
        <v>139</v>
      </c>
      <c r="AK1306" t="s">
        <v>140</v>
      </c>
      <c r="AM1306" t="s">
        <v>141</v>
      </c>
      <c r="AZ1306" t="s">
        <v>2762</v>
      </c>
      <c r="BA1306" t="s">
        <v>1208</v>
      </c>
      <c r="BB1306" t="s">
        <v>2763</v>
      </c>
      <c r="BC1306" t="s">
        <v>2764</v>
      </c>
      <c r="BD1306" t="s">
        <v>5656</v>
      </c>
      <c r="BE1306" s="15">
        <v>42642</v>
      </c>
      <c r="BG1306" t="s">
        <v>6238</v>
      </c>
      <c r="BH1306">
        <v>3.5799999999999998E-2</v>
      </c>
      <c r="BI1306" t="s">
        <v>139</v>
      </c>
      <c r="BJ1306" s="15"/>
      <c r="BK1306" t="s">
        <v>146</v>
      </c>
      <c r="BL1306">
        <v>7</v>
      </c>
      <c r="BM1306" s="16">
        <v>42640.902777777803</v>
      </c>
      <c r="BO1306" s="16"/>
      <c r="BP1306" t="s">
        <v>147</v>
      </c>
      <c r="BQ1306" t="s">
        <v>147</v>
      </c>
      <c r="BS1306">
        <v>3.5799999999999998E-2</v>
      </c>
      <c r="BT1306" t="b">
        <v>0</v>
      </c>
      <c r="BV1306">
        <v>3.5799999999999998E-2</v>
      </c>
      <c r="BW1306">
        <v>1.7899999999999999E-2</v>
      </c>
      <c r="BX1306" t="s">
        <v>1103</v>
      </c>
      <c r="BY1306" t="s">
        <v>8219</v>
      </c>
      <c r="BZ1306" t="s">
        <v>8220</v>
      </c>
      <c r="CA1306" t="s">
        <v>8289</v>
      </c>
      <c r="CB1306" t="s">
        <v>8226</v>
      </c>
      <c r="CC1306" t="s">
        <v>8290</v>
      </c>
      <c r="CD1306" t="s">
        <v>8228</v>
      </c>
      <c r="CI1306">
        <v>48.140972222199998</v>
      </c>
      <c r="CJ1306">
        <v>-103.13127777779999</v>
      </c>
      <c r="CN1306" t="s">
        <v>135</v>
      </c>
      <c r="CO1306" t="s">
        <v>153</v>
      </c>
      <c r="CV1306" t="s">
        <v>154</v>
      </c>
      <c r="CW1306" t="s">
        <v>8229</v>
      </c>
      <c r="CX1306" t="s">
        <v>3639</v>
      </c>
      <c r="DC1306" s="15"/>
      <c r="DH1306" t="s">
        <v>146</v>
      </c>
    </row>
    <row r="1307" spans="1:112" x14ac:dyDescent="0.25">
      <c r="A1307" t="s">
        <v>8219</v>
      </c>
      <c r="B1307" t="s">
        <v>8220</v>
      </c>
      <c r="C1307" t="s">
        <v>8536</v>
      </c>
      <c r="D1307" t="s">
        <v>124</v>
      </c>
      <c r="E1307" t="s">
        <v>125</v>
      </c>
      <c r="G1307" s="15">
        <v>42640</v>
      </c>
      <c r="H1307" t="s">
        <v>1989</v>
      </c>
      <c r="I1307" t="s">
        <v>128</v>
      </c>
      <c r="J1307" s="15"/>
      <c r="T1307" t="s">
        <v>8222</v>
      </c>
      <c r="V1307" t="s">
        <v>8246</v>
      </c>
      <c r="AA1307" t="s">
        <v>8224</v>
      </c>
      <c r="AB1307" t="s">
        <v>8219</v>
      </c>
      <c r="AC1307" t="s">
        <v>8224</v>
      </c>
      <c r="AD1307" t="s">
        <v>1407</v>
      </c>
      <c r="AE1307" t="s">
        <v>1544</v>
      </c>
      <c r="AF1307" t="s">
        <v>137</v>
      </c>
      <c r="AG1307" t="s">
        <v>6009</v>
      </c>
      <c r="AI1307" t="s">
        <v>139</v>
      </c>
      <c r="AK1307" t="s">
        <v>140</v>
      </c>
      <c r="AM1307" t="s">
        <v>141</v>
      </c>
      <c r="AZ1307" t="s">
        <v>2762</v>
      </c>
      <c r="BA1307" t="s">
        <v>1208</v>
      </c>
      <c r="BB1307" t="s">
        <v>2763</v>
      </c>
      <c r="BC1307" t="s">
        <v>2764</v>
      </c>
      <c r="BD1307" t="s">
        <v>5656</v>
      </c>
      <c r="BE1307" s="15">
        <v>42642</v>
      </c>
      <c r="BG1307" t="s">
        <v>6238</v>
      </c>
      <c r="BH1307">
        <v>3.5799999999999998E-2</v>
      </c>
      <c r="BI1307" t="s">
        <v>139</v>
      </c>
      <c r="BJ1307" s="15"/>
      <c r="BK1307" t="s">
        <v>146</v>
      </c>
      <c r="BL1307">
        <v>7</v>
      </c>
      <c r="BM1307" s="16">
        <v>42640.965277777803</v>
      </c>
      <c r="BO1307" s="16"/>
      <c r="BP1307" t="s">
        <v>147</v>
      </c>
      <c r="BQ1307" t="s">
        <v>147</v>
      </c>
      <c r="BS1307">
        <v>3.5799999999999998E-2</v>
      </c>
      <c r="BT1307" t="b">
        <v>0</v>
      </c>
      <c r="BV1307">
        <v>3.5799999999999998E-2</v>
      </c>
      <c r="BW1307">
        <v>1.7899999999999999E-2</v>
      </c>
      <c r="BX1307" t="s">
        <v>1103</v>
      </c>
      <c r="BY1307" t="s">
        <v>8219</v>
      </c>
      <c r="BZ1307" t="s">
        <v>8220</v>
      </c>
      <c r="CA1307" t="s">
        <v>8247</v>
      </c>
      <c r="CB1307" t="s">
        <v>8226</v>
      </c>
      <c r="CC1307" t="s">
        <v>8248</v>
      </c>
      <c r="CD1307" t="s">
        <v>8228</v>
      </c>
      <c r="CI1307">
        <v>48.108877999999997</v>
      </c>
      <c r="CJ1307">
        <v>-103.716773</v>
      </c>
      <c r="CN1307" t="s">
        <v>135</v>
      </c>
      <c r="CO1307" t="s">
        <v>153</v>
      </c>
      <c r="CV1307" t="s">
        <v>154</v>
      </c>
      <c r="CW1307" t="s">
        <v>8229</v>
      </c>
      <c r="CX1307" t="s">
        <v>3639</v>
      </c>
      <c r="DC1307" s="15"/>
      <c r="DH1307" t="s">
        <v>146</v>
      </c>
    </row>
    <row r="1308" spans="1:112" x14ac:dyDescent="0.25">
      <c r="A1308" t="s">
        <v>8219</v>
      </c>
      <c r="B1308" t="s">
        <v>8220</v>
      </c>
      <c r="C1308" t="s">
        <v>8537</v>
      </c>
      <c r="D1308" t="s">
        <v>124</v>
      </c>
      <c r="E1308" t="s">
        <v>125</v>
      </c>
      <c r="G1308" s="15">
        <v>42849</v>
      </c>
      <c r="H1308" t="s">
        <v>386</v>
      </c>
      <c r="I1308" t="s">
        <v>128</v>
      </c>
      <c r="J1308" s="15"/>
      <c r="T1308" t="s">
        <v>281</v>
      </c>
      <c r="V1308" t="s">
        <v>8270</v>
      </c>
      <c r="AA1308" t="s">
        <v>8224</v>
      </c>
      <c r="AB1308" t="s">
        <v>8219</v>
      </c>
      <c r="AC1308" t="s">
        <v>8224</v>
      </c>
      <c r="AD1308" t="s">
        <v>1407</v>
      </c>
      <c r="AE1308" t="s">
        <v>1544</v>
      </c>
      <c r="AF1308" t="s">
        <v>137</v>
      </c>
      <c r="AG1308" t="s">
        <v>6009</v>
      </c>
      <c r="AI1308" t="s">
        <v>139</v>
      </c>
      <c r="AK1308" t="s">
        <v>140</v>
      </c>
      <c r="AM1308" t="s">
        <v>141</v>
      </c>
      <c r="AZ1308" t="s">
        <v>2762</v>
      </c>
      <c r="BA1308" t="s">
        <v>1208</v>
      </c>
      <c r="BB1308" t="s">
        <v>2763</v>
      </c>
      <c r="BC1308" t="s">
        <v>2764</v>
      </c>
      <c r="BD1308" t="s">
        <v>5656</v>
      </c>
      <c r="BE1308" s="15">
        <v>42857</v>
      </c>
      <c r="BG1308" t="s">
        <v>6238</v>
      </c>
      <c r="BH1308">
        <v>3.5799999999999998E-2</v>
      </c>
      <c r="BI1308" t="s">
        <v>139</v>
      </c>
      <c r="BJ1308" s="15"/>
      <c r="BK1308" t="s">
        <v>146</v>
      </c>
      <c r="BL1308">
        <v>7</v>
      </c>
      <c r="BM1308" s="16">
        <v>42849.805555555598</v>
      </c>
      <c r="BO1308" s="16"/>
      <c r="BP1308" t="s">
        <v>147</v>
      </c>
      <c r="BQ1308" t="s">
        <v>147</v>
      </c>
      <c r="BS1308">
        <v>3.5799999999999998E-2</v>
      </c>
      <c r="BT1308" t="b">
        <v>0</v>
      </c>
      <c r="BV1308">
        <v>3.5799999999999998E-2</v>
      </c>
      <c r="BW1308">
        <v>1.7899999999999999E-2</v>
      </c>
      <c r="BX1308" t="s">
        <v>1103</v>
      </c>
      <c r="BY1308" t="s">
        <v>8219</v>
      </c>
      <c r="BZ1308" t="s">
        <v>8220</v>
      </c>
      <c r="CA1308" t="s">
        <v>8271</v>
      </c>
      <c r="CB1308" t="s">
        <v>6448</v>
      </c>
      <c r="CD1308" t="s">
        <v>8228</v>
      </c>
      <c r="CI1308">
        <v>47.737222222200003</v>
      </c>
      <c r="CJ1308">
        <v>-102.10722222219999</v>
      </c>
      <c r="CN1308" t="s">
        <v>1971</v>
      </c>
      <c r="CO1308" t="s">
        <v>8075</v>
      </c>
      <c r="CV1308" t="s">
        <v>154</v>
      </c>
      <c r="CW1308" t="s">
        <v>8229</v>
      </c>
      <c r="CX1308" t="s">
        <v>6653</v>
      </c>
      <c r="DC1308" s="15"/>
      <c r="DH1308" t="s">
        <v>146</v>
      </c>
    </row>
    <row r="1309" spans="1:112" x14ac:dyDescent="0.25">
      <c r="A1309" t="s">
        <v>8219</v>
      </c>
      <c r="B1309" t="s">
        <v>8220</v>
      </c>
      <c r="C1309" t="s">
        <v>8538</v>
      </c>
      <c r="D1309" t="s">
        <v>124</v>
      </c>
      <c r="E1309" t="s">
        <v>125</v>
      </c>
      <c r="G1309" s="15">
        <v>42849</v>
      </c>
      <c r="H1309" t="s">
        <v>1403</v>
      </c>
      <c r="I1309" t="s">
        <v>128</v>
      </c>
      <c r="J1309" s="15"/>
      <c r="T1309" t="s">
        <v>281</v>
      </c>
      <c r="V1309" t="s">
        <v>8267</v>
      </c>
      <c r="AA1309" t="s">
        <v>8224</v>
      </c>
      <c r="AB1309" t="s">
        <v>8219</v>
      </c>
      <c r="AC1309" t="s">
        <v>8224</v>
      </c>
      <c r="AD1309" t="s">
        <v>1407</v>
      </c>
      <c r="AE1309" t="s">
        <v>1544</v>
      </c>
      <c r="AF1309" t="s">
        <v>137</v>
      </c>
      <c r="AG1309" t="s">
        <v>6009</v>
      </c>
      <c r="AI1309" t="s">
        <v>139</v>
      </c>
      <c r="AK1309" t="s">
        <v>140</v>
      </c>
      <c r="AM1309" t="s">
        <v>141</v>
      </c>
      <c r="AZ1309" t="s">
        <v>2762</v>
      </c>
      <c r="BA1309" t="s">
        <v>1208</v>
      </c>
      <c r="BB1309" t="s">
        <v>2763</v>
      </c>
      <c r="BC1309" t="s">
        <v>2764</v>
      </c>
      <c r="BD1309" t="s">
        <v>5656</v>
      </c>
      <c r="BE1309" s="15">
        <v>42857</v>
      </c>
      <c r="BG1309" t="s">
        <v>6238</v>
      </c>
      <c r="BH1309">
        <v>3.5799999999999998E-2</v>
      </c>
      <c r="BI1309" t="s">
        <v>139</v>
      </c>
      <c r="BJ1309" s="15"/>
      <c r="BK1309" t="s">
        <v>146</v>
      </c>
      <c r="BL1309">
        <v>7</v>
      </c>
      <c r="BM1309" s="16">
        <v>42849.916666666701</v>
      </c>
      <c r="BO1309" s="16"/>
      <c r="BP1309" t="s">
        <v>147</v>
      </c>
      <c r="BQ1309" t="s">
        <v>147</v>
      </c>
      <c r="BS1309">
        <v>3.5799999999999998E-2</v>
      </c>
      <c r="BT1309" t="b">
        <v>0</v>
      </c>
      <c r="BV1309">
        <v>3.5799999999999998E-2</v>
      </c>
      <c r="BW1309">
        <v>1.7899999999999999E-2</v>
      </c>
      <c r="BX1309" t="s">
        <v>1103</v>
      </c>
      <c r="BY1309" t="s">
        <v>8219</v>
      </c>
      <c r="BZ1309" t="s">
        <v>8220</v>
      </c>
      <c r="CA1309" t="s">
        <v>8268</v>
      </c>
      <c r="CB1309" t="s">
        <v>6448</v>
      </c>
      <c r="CD1309" t="s">
        <v>8228</v>
      </c>
      <c r="CI1309">
        <v>47.9486111111</v>
      </c>
      <c r="CJ1309">
        <v>-102.2152777778</v>
      </c>
      <c r="CN1309" t="s">
        <v>1971</v>
      </c>
      <c r="CO1309" t="s">
        <v>8075</v>
      </c>
      <c r="CV1309" t="s">
        <v>154</v>
      </c>
      <c r="CW1309" t="s">
        <v>8229</v>
      </c>
      <c r="CX1309" t="s">
        <v>3067</v>
      </c>
      <c r="DC1309" s="15"/>
      <c r="DH1309" t="s">
        <v>146</v>
      </c>
    </row>
    <row r="1310" spans="1:112" x14ac:dyDescent="0.25">
      <c r="A1310" t="s">
        <v>8219</v>
      </c>
      <c r="B1310" t="s">
        <v>8220</v>
      </c>
      <c r="C1310" t="s">
        <v>8539</v>
      </c>
      <c r="D1310" t="s">
        <v>124</v>
      </c>
      <c r="E1310" t="s">
        <v>125</v>
      </c>
      <c r="G1310" s="15">
        <v>42850</v>
      </c>
      <c r="H1310" t="s">
        <v>1466</v>
      </c>
      <c r="I1310" t="s">
        <v>128</v>
      </c>
      <c r="J1310" s="15"/>
      <c r="T1310" t="s">
        <v>281</v>
      </c>
      <c r="V1310" t="s">
        <v>8264</v>
      </c>
      <c r="AA1310" t="s">
        <v>8224</v>
      </c>
      <c r="AB1310" t="s">
        <v>8219</v>
      </c>
      <c r="AC1310" t="s">
        <v>8224</v>
      </c>
      <c r="AD1310" t="s">
        <v>1407</v>
      </c>
      <c r="AE1310" t="s">
        <v>1544</v>
      </c>
      <c r="AF1310" t="s">
        <v>137</v>
      </c>
      <c r="AG1310" t="s">
        <v>6009</v>
      </c>
      <c r="AI1310" t="s">
        <v>139</v>
      </c>
      <c r="AK1310" t="s">
        <v>140</v>
      </c>
      <c r="AM1310" t="s">
        <v>141</v>
      </c>
      <c r="AZ1310" t="s">
        <v>2762</v>
      </c>
      <c r="BA1310" t="s">
        <v>1208</v>
      </c>
      <c r="BB1310" t="s">
        <v>2763</v>
      </c>
      <c r="BC1310" t="s">
        <v>2764</v>
      </c>
      <c r="BD1310" t="s">
        <v>5656</v>
      </c>
      <c r="BE1310" s="15">
        <v>42857</v>
      </c>
      <c r="BG1310" t="s">
        <v>6238</v>
      </c>
      <c r="BH1310">
        <v>3.5799999999999998E-2</v>
      </c>
      <c r="BI1310" t="s">
        <v>139</v>
      </c>
      <c r="BJ1310" s="15"/>
      <c r="BK1310" t="s">
        <v>146</v>
      </c>
      <c r="BL1310">
        <v>7</v>
      </c>
      <c r="BM1310" s="16">
        <v>42850.659722222197</v>
      </c>
      <c r="BO1310" s="16"/>
      <c r="BP1310" t="s">
        <v>147</v>
      </c>
      <c r="BQ1310" t="s">
        <v>147</v>
      </c>
      <c r="BS1310">
        <v>3.5799999999999998E-2</v>
      </c>
      <c r="BT1310" t="b">
        <v>0</v>
      </c>
      <c r="BV1310">
        <v>3.5799999999999998E-2</v>
      </c>
      <c r="BW1310">
        <v>1.7899999999999999E-2</v>
      </c>
      <c r="BX1310" t="s">
        <v>1103</v>
      </c>
      <c r="BY1310" t="s">
        <v>8219</v>
      </c>
      <c r="BZ1310" t="s">
        <v>8220</v>
      </c>
      <c r="CA1310" t="s">
        <v>8265</v>
      </c>
      <c r="CB1310" t="s">
        <v>6448</v>
      </c>
      <c r="CD1310" t="s">
        <v>8228</v>
      </c>
      <c r="CI1310">
        <v>47.787222219999997</v>
      </c>
      <c r="CJ1310">
        <v>-102.768056</v>
      </c>
      <c r="CN1310" t="s">
        <v>1971</v>
      </c>
      <c r="CO1310" t="s">
        <v>8075</v>
      </c>
      <c r="CV1310" t="s">
        <v>154</v>
      </c>
      <c r="CW1310" t="s">
        <v>8229</v>
      </c>
      <c r="CX1310" t="s">
        <v>3639</v>
      </c>
      <c r="DC1310" s="15"/>
      <c r="DH1310" t="s">
        <v>146</v>
      </c>
    </row>
    <row r="1311" spans="1:112" x14ac:dyDescent="0.25">
      <c r="A1311" t="s">
        <v>8219</v>
      </c>
      <c r="B1311" t="s">
        <v>8220</v>
      </c>
      <c r="C1311" t="s">
        <v>8540</v>
      </c>
      <c r="D1311" t="s">
        <v>124</v>
      </c>
      <c r="E1311" t="s">
        <v>125</v>
      </c>
      <c r="G1311" s="15">
        <v>42850</v>
      </c>
      <c r="H1311" t="s">
        <v>1325</v>
      </c>
      <c r="I1311" t="s">
        <v>128</v>
      </c>
      <c r="J1311" s="15"/>
      <c r="T1311" t="s">
        <v>281</v>
      </c>
      <c r="V1311" t="s">
        <v>8277</v>
      </c>
      <c r="AA1311" t="s">
        <v>8224</v>
      </c>
      <c r="AB1311" t="s">
        <v>8219</v>
      </c>
      <c r="AC1311" t="s">
        <v>8224</v>
      </c>
      <c r="AD1311" t="s">
        <v>1407</v>
      </c>
      <c r="AE1311" t="s">
        <v>1544</v>
      </c>
      <c r="AF1311" t="s">
        <v>137</v>
      </c>
      <c r="AG1311" t="s">
        <v>6009</v>
      </c>
      <c r="AI1311" t="s">
        <v>139</v>
      </c>
      <c r="AK1311" t="s">
        <v>140</v>
      </c>
      <c r="AM1311" t="s">
        <v>141</v>
      </c>
      <c r="AZ1311" t="s">
        <v>2762</v>
      </c>
      <c r="BA1311" t="s">
        <v>1208</v>
      </c>
      <c r="BB1311" t="s">
        <v>2763</v>
      </c>
      <c r="BC1311" t="s">
        <v>2764</v>
      </c>
      <c r="BD1311" t="s">
        <v>5656</v>
      </c>
      <c r="BE1311" s="15">
        <v>42857</v>
      </c>
      <c r="BG1311" t="s">
        <v>6238</v>
      </c>
      <c r="BH1311">
        <v>3.5799999999999998E-2</v>
      </c>
      <c r="BI1311" t="s">
        <v>139</v>
      </c>
      <c r="BJ1311" s="15"/>
      <c r="BK1311" t="s">
        <v>146</v>
      </c>
      <c r="BL1311">
        <v>7</v>
      </c>
      <c r="BM1311" s="16">
        <v>42850.770833333299</v>
      </c>
      <c r="BO1311" s="16"/>
      <c r="BP1311" t="s">
        <v>147</v>
      </c>
      <c r="BQ1311" t="s">
        <v>147</v>
      </c>
      <c r="BS1311">
        <v>3.5799999999999998E-2</v>
      </c>
      <c r="BT1311" t="b">
        <v>0</v>
      </c>
      <c r="BV1311">
        <v>3.5799999999999998E-2</v>
      </c>
      <c r="BW1311">
        <v>1.7899999999999999E-2</v>
      </c>
      <c r="BX1311" t="s">
        <v>1103</v>
      </c>
      <c r="BY1311" t="s">
        <v>8219</v>
      </c>
      <c r="BZ1311" t="s">
        <v>8220</v>
      </c>
      <c r="CA1311" t="s">
        <v>8278</v>
      </c>
      <c r="CB1311" t="s">
        <v>6448</v>
      </c>
      <c r="CD1311" t="s">
        <v>8275</v>
      </c>
      <c r="CI1311">
        <v>47.6</v>
      </c>
      <c r="CJ1311">
        <v>-102.51055556</v>
      </c>
      <c r="CN1311" t="s">
        <v>1971</v>
      </c>
      <c r="CO1311" t="s">
        <v>8075</v>
      </c>
      <c r="CV1311" t="s">
        <v>154</v>
      </c>
      <c r="CW1311" t="s">
        <v>8229</v>
      </c>
      <c r="CX1311" t="s">
        <v>167</v>
      </c>
      <c r="DC1311" s="15"/>
      <c r="DH1311" t="s">
        <v>146</v>
      </c>
    </row>
    <row r="1312" spans="1:112" x14ac:dyDescent="0.25">
      <c r="A1312" t="s">
        <v>8219</v>
      </c>
      <c r="B1312" t="s">
        <v>8220</v>
      </c>
      <c r="C1312" t="s">
        <v>8541</v>
      </c>
      <c r="D1312" t="s">
        <v>124</v>
      </c>
      <c r="E1312" t="s">
        <v>125</v>
      </c>
      <c r="G1312" s="15">
        <v>42850</v>
      </c>
      <c r="H1312" t="s">
        <v>2005</v>
      </c>
      <c r="I1312" t="s">
        <v>128</v>
      </c>
      <c r="J1312" s="15"/>
      <c r="T1312" t="s">
        <v>281</v>
      </c>
      <c r="V1312" t="s">
        <v>8273</v>
      </c>
      <c r="AA1312" t="s">
        <v>8224</v>
      </c>
      <c r="AB1312" t="s">
        <v>8219</v>
      </c>
      <c r="AC1312" t="s">
        <v>8224</v>
      </c>
      <c r="AD1312" t="s">
        <v>1407</v>
      </c>
      <c r="AE1312" t="s">
        <v>1544</v>
      </c>
      <c r="AF1312" t="s">
        <v>137</v>
      </c>
      <c r="AG1312" t="s">
        <v>6009</v>
      </c>
      <c r="AI1312" t="s">
        <v>139</v>
      </c>
      <c r="AK1312" t="s">
        <v>140</v>
      </c>
      <c r="AM1312" t="s">
        <v>141</v>
      </c>
      <c r="AZ1312" t="s">
        <v>2762</v>
      </c>
      <c r="BA1312" t="s">
        <v>1208</v>
      </c>
      <c r="BB1312" t="s">
        <v>2763</v>
      </c>
      <c r="BC1312" t="s">
        <v>2764</v>
      </c>
      <c r="BD1312" t="s">
        <v>5656</v>
      </c>
      <c r="BE1312" s="15">
        <v>42857</v>
      </c>
      <c r="BG1312" t="s">
        <v>6238</v>
      </c>
      <c r="BH1312">
        <v>3.5799999999999998E-2</v>
      </c>
      <c r="BI1312" t="s">
        <v>139</v>
      </c>
      <c r="BJ1312" s="15"/>
      <c r="BK1312" t="s">
        <v>146</v>
      </c>
      <c r="BL1312">
        <v>7</v>
      </c>
      <c r="BM1312" s="16">
        <v>42850.840277777803</v>
      </c>
      <c r="BO1312" s="16"/>
      <c r="BP1312" t="s">
        <v>147</v>
      </c>
      <c r="BQ1312" t="s">
        <v>147</v>
      </c>
      <c r="BS1312">
        <v>3.5799999999999998E-2</v>
      </c>
      <c r="BT1312" t="b">
        <v>0</v>
      </c>
      <c r="BV1312">
        <v>3.5799999999999998E-2</v>
      </c>
      <c r="BW1312">
        <v>1.7899999999999999E-2</v>
      </c>
      <c r="BX1312" t="s">
        <v>1103</v>
      </c>
      <c r="BY1312" t="s">
        <v>8219</v>
      </c>
      <c r="BZ1312" t="s">
        <v>8220</v>
      </c>
      <c r="CA1312" t="s">
        <v>8274</v>
      </c>
      <c r="CB1312" t="s">
        <v>6448</v>
      </c>
      <c r="CD1312" t="s">
        <v>8275</v>
      </c>
      <c r="CI1312">
        <v>47.640833333300002</v>
      </c>
      <c r="CJ1312">
        <v>-102.51111111110001</v>
      </c>
      <c r="CN1312" t="s">
        <v>1971</v>
      </c>
      <c r="CO1312" t="s">
        <v>8075</v>
      </c>
      <c r="CV1312" t="s">
        <v>154</v>
      </c>
      <c r="CW1312" t="s">
        <v>8229</v>
      </c>
      <c r="CX1312" t="s">
        <v>167</v>
      </c>
      <c r="DC1312" s="15"/>
      <c r="DH1312" t="s">
        <v>146</v>
      </c>
    </row>
    <row r="1313" spans="1:112" x14ac:dyDescent="0.25">
      <c r="A1313" t="s">
        <v>8219</v>
      </c>
      <c r="B1313" t="s">
        <v>8220</v>
      </c>
      <c r="C1313" t="s">
        <v>8542</v>
      </c>
      <c r="D1313" t="s">
        <v>124</v>
      </c>
      <c r="E1313" t="s">
        <v>125</v>
      </c>
      <c r="G1313" s="15">
        <v>42850</v>
      </c>
      <c r="H1313" t="s">
        <v>2111</v>
      </c>
      <c r="I1313" t="s">
        <v>128</v>
      </c>
      <c r="J1313" s="15"/>
      <c r="T1313" t="s">
        <v>281</v>
      </c>
      <c r="V1313" t="s">
        <v>8261</v>
      </c>
      <c r="AA1313" t="s">
        <v>8224</v>
      </c>
      <c r="AB1313" t="s">
        <v>8219</v>
      </c>
      <c r="AC1313" t="s">
        <v>8224</v>
      </c>
      <c r="AD1313" t="s">
        <v>1407</v>
      </c>
      <c r="AE1313" t="s">
        <v>1544</v>
      </c>
      <c r="AF1313" t="s">
        <v>137</v>
      </c>
      <c r="AG1313" t="s">
        <v>6009</v>
      </c>
      <c r="AI1313" t="s">
        <v>139</v>
      </c>
      <c r="AK1313" t="s">
        <v>140</v>
      </c>
      <c r="AM1313" t="s">
        <v>141</v>
      </c>
      <c r="AZ1313" t="s">
        <v>2762</v>
      </c>
      <c r="BA1313" t="s">
        <v>1208</v>
      </c>
      <c r="BB1313" t="s">
        <v>2763</v>
      </c>
      <c r="BC1313" t="s">
        <v>2764</v>
      </c>
      <c r="BD1313" t="s">
        <v>5656</v>
      </c>
      <c r="BE1313" s="15">
        <v>42857</v>
      </c>
      <c r="BG1313" t="s">
        <v>6238</v>
      </c>
      <c r="BH1313">
        <v>3.5799999999999998E-2</v>
      </c>
      <c r="BI1313" t="s">
        <v>139</v>
      </c>
      <c r="BJ1313" s="15"/>
      <c r="BK1313" t="s">
        <v>146</v>
      </c>
      <c r="BL1313">
        <v>7</v>
      </c>
      <c r="BM1313" s="16">
        <v>42850.972222222197</v>
      </c>
      <c r="BO1313" s="16"/>
      <c r="BP1313" t="s">
        <v>147</v>
      </c>
      <c r="BQ1313" t="s">
        <v>147</v>
      </c>
      <c r="BS1313">
        <v>3.5799999999999998E-2</v>
      </c>
      <c r="BT1313" t="b">
        <v>0</v>
      </c>
      <c r="BV1313">
        <v>3.5799999999999998E-2</v>
      </c>
      <c r="BW1313">
        <v>1.7899999999999999E-2</v>
      </c>
      <c r="BX1313" t="s">
        <v>1103</v>
      </c>
      <c r="BY1313" t="s">
        <v>8219</v>
      </c>
      <c r="BZ1313" t="s">
        <v>8220</v>
      </c>
      <c r="CA1313" t="s">
        <v>8262</v>
      </c>
      <c r="CB1313" t="s">
        <v>6448</v>
      </c>
      <c r="CD1313" t="s">
        <v>8228</v>
      </c>
      <c r="CI1313">
        <v>48.053055559999997</v>
      </c>
      <c r="CJ1313">
        <v>-102.13611111</v>
      </c>
      <c r="CN1313" t="s">
        <v>1971</v>
      </c>
      <c r="CO1313" t="s">
        <v>8075</v>
      </c>
      <c r="CV1313" t="s">
        <v>154</v>
      </c>
      <c r="CW1313" t="s">
        <v>8229</v>
      </c>
      <c r="CX1313" t="s">
        <v>3067</v>
      </c>
      <c r="DC1313" s="15"/>
      <c r="DH1313" t="s">
        <v>146</v>
      </c>
    </row>
    <row r="1314" spans="1:112" x14ac:dyDescent="0.25">
      <c r="A1314" t="s">
        <v>8219</v>
      </c>
      <c r="B1314" t="s">
        <v>8220</v>
      </c>
      <c r="C1314" t="s">
        <v>8543</v>
      </c>
      <c r="D1314" t="s">
        <v>124</v>
      </c>
      <c r="E1314" t="s">
        <v>125</v>
      </c>
      <c r="G1314" s="15">
        <v>42877</v>
      </c>
      <c r="H1314" t="s">
        <v>8544</v>
      </c>
      <c r="I1314" t="s">
        <v>128</v>
      </c>
      <c r="J1314" s="15"/>
      <c r="T1314" t="s">
        <v>8222</v>
      </c>
      <c r="V1314" t="s">
        <v>8235</v>
      </c>
      <c r="AA1314" t="s">
        <v>8224</v>
      </c>
      <c r="AB1314" t="s">
        <v>8219</v>
      </c>
      <c r="AC1314" t="s">
        <v>8224</v>
      </c>
      <c r="AD1314" t="s">
        <v>1407</v>
      </c>
      <c r="AE1314" t="s">
        <v>1544</v>
      </c>
      <c r="AF1314" t="s">
        <v>137</v>
      </c>
      <c r="AG1314" t="s">
        <v>6009</v>
      </c>
      <c r="AI1314" t="s">
        <v>139</v>
      </c>
      <c r="AK1314" t="s">
        <v>140</v>
      </c>
      <c r="AM1314" t="s">
        <v>141</v>
      </c>
      <c r="AZ1314" t="s">
        <v>2762</v>
      </c>
      <c r="BA1314" t="s">
        <v>1208</v>
      </c>
      <c r="BB1314" t="s">
        <v>2763</v>
      </c>
      <c r="BC1314" t="s">
        <v>2764</v>
      </c>
      <c r="BD1314" t="s">
        <v>5656</v>
      </c>
      <c r="BE1314" s="15">
        <v>42886</v>
      </c>
      <c r="BG1314" t="s">
        <v>6238</v>
      </c>
      <c r="BH1314">
        <v>3.5799999999999998E-2</v>
      </c>
      <c r="BI1314" t="s">
        <v>139</v>
      </c>
      <c r="BJ1314" s="15"/>
      <c r="BK1314" t="s">
        <v>146</v>
      </c>
      <c r="BL1314">
        <v>7</v>
      </c>
      <c r="BM1314" s="16">
        <v>42878.168749999997</v>
      </c>
      <c r="BO1314" s="16"/>
      <c r="BP1314" t="s">
        <v>147</v>
      </c>
      <c r="BQ1314" t="s">
        <v>147</v>
      </c>
      <c r="BS1314">
        <v>3.5799999999999998E-2</v>
      </c>
      <c r="BT1314" t="b">
        <v>0</v>
      </c>
      <c r="BV1314">
        <v>3.5799999999999998E-2</v>
      </c>
      <c r="BW1314">
        <v>1.7899999999999999E-2</v>
      </c>
      <c r="BX1314" t="s">
        <v>1103</v>
      </c>
      <c r="BY1314" t="s">
        <v>8219</v>
      </c>
      <c r="BZ1314" t="s">
        <v>8220</v>
      </c>
      <c r="CA1314" t="s">
        <v>8236</v>
      </c>
      <c r="CB1314" t="s">
        <v>8226</v>
      </c>
      <c r="CC1314" t="s">
        <v>8237</v>
      </c>
      <c r="CD1314" t="s">
        <v>8228</v>
      </c>
      <c r="CI1314">
        <v>47.507527779999997</v>
      </c>
      <c r="CJ1314">
        <v>-101.42019444</v>
      </c>
      <c r="CN1314" t="s">
        <v>135</v>
      </c>
      <c r="CO1314" t="s">
        <v>153</v>
      </c>
      <c r="CV1314" t="s">
        <v>154</v>
      </c>
      <c r="CW1314" t="s">
        <v>8229</v>
      </c>
      <c r="CX1314" t="s">
        <v>3121</v>
      </c>
      <c r="DC1314" s="15"/>
      <c r="DH1314" t="s">
        <v>146</v>
      </c>
    </row>
    <row r="1315" spans="1:112" x14ac:dyDescent="0.25">
      <c r="A1315" t="s">
        <v>8219</v>
      </c>
      <c r="B1315" t="s">
        <v>8220</v>
      </c>
      <c r="C1315" t="s">
        <v>8545</v>
      </c>
      <c r="D1315" t="s">
        <v>124</v>
      </c>
      <c r="E1315" t="s">
        <v>125</v>
      </c>
      <c r="G1315" s="15">
        <v>42878</v>
      </c>
      <c r="H1315" t="s">
        <v>8546</v>
      </c>
      <c r="I1315" t="s">
        <v>128</v>
      </c>
      <c r="J1315" s="15"/>
      <c r="T1315" t="s">
        <v>8222</v>
      </c>
      <c r="V1315" t="s">
        <v>8223</v>
      </c>
      <c r="AA1315" t="s">
        <v>8224</v>
      </c>
      <c r="AB1315" t="s">
        <v>8219</v>
      </c>
      <c r="AC1315" t="s">
        <v>8224</v>
      </c>
      <c r="AD1315" t="s">
        <v>1407</v>
      </c>
      <c r="AE1315" t="s">
        <v>1544</v>
      </c>
      <c r="AF1315" t="s">
        <v>137</v>
      </c>
      <c r="AG1315" t="s">
        <v>6009</v>
      </c>
      <c r="AI1315" t="s">
        <v>139</v>
      </c>
      <c r="AK1315" t="s">
        <v>140</v>
      </c>
      <c r="AM1315" t="s">
        <v>141</v>
      </c>
      <c r="AZ1315" t="s">
        <v>2762</v>
      </c>
      <c r="BA1315" t="s">
        <v>1208</v>
      </c>
      <c r="BB1315" t="s">
        <v>2763</v>
      </c>
      <c r="BC1315" t="s">
        <v>2764</v>
      </c>
      <c r="BD1315" t="s">
        <v>5656</v>
      </c>
      <c r="BE1315" s="15">
        <v>42886</v>
      </c>
      <c r="BG1315" t="s">
        <v>6238</v>
      </c>
      <c r="BH1315">
        <v>3.5799999999999998E-2</v>
      </c>
      <c r="BI1315" t="s">
        <v>139</v>
      </c>
      <c r="BJ1315" s="15"/>
      <c r="BK1315" t="s">
        <v>146</v>
      </c>
      <c r="BL1315">
        <v>7</v>
      </c>
      <c r="BM1315" s="16">
        <v>42878.590277777803</v>
      </c>
      <c r="BO1315" s="16"/>
      <c r="BP1315" t="s">
        <v>147</v>
      </c>
      <c r="BQ1315" t="s">
        <v>147</v>
      </c>
      <c r="BS1315">
        <v>3.5799999999999998E-2</v>
      </c>
      <c r="BT1315" t="b">
        <v>0</v>
      </c>
      <c r="BV1315">
        <v>3.5799999999999998E-2</v>
      </c>
      <c r="BW1315">
        <v>1.7899999999999999E-2</v>
      </c>
      <c r="BX1315" t="s">
        <v>1103</v>
      </c>
      <c r="BY1315" t="s">
        <v>8219</v>
      </c>
      <c r="BZ1315" t="s">
        <v>8220</v>
      </c>
      <c r="CA1315" t="s">
        <v>8225</v>
      </c>
      <c r="CB1315" t="s">
        <v>8226</v>
      </c>
      <c r="CC1315" t="s">
        <v>8227</v>
      </c>
      <c r="CD1315" t="s">
        <v>8228</v>
      </c>
      <c r="CI1315">
        <v>47.519777779999998</v>
      </c>
      <c r="CJ1315">
        <v>-101.76122221999999</v>
      </c>
      <c r="CN1315" t="s">
        <v>135</v>
      </c>
      <c r="CO1315" t="s">
        <v>153</v>
      </c>
      <c r="CV1315" t="s">
        <v>154</v>
      </c>
      <c r="CW1315" t="s">
        <v>8229</v>
      </c>
      <c r="CX1315" t="s">
        <v>3121</v>
      </c>
      <c r="DC1315" s="15"/>
      <c r="DH1315" t="s">
        <v>146</v>
      </c>
    </row>
    <row r="1316" spans="1:112" x14ac:dyDescent="0.25">
      <c r="A1316" t="s">
        <v>8219</v>
      </c>
      <c r="B1316" t="s">
        <v>8220</v>
      </c>
      <c r="C1316" t="s">
        <v>8547</v>
      </c>
      <c r="D1316" t="s">
        <v>124</v>
      </c>
      <c r="E1316" t="s">
        <v>125</v>
      </c>
      <c r="G1316" s="15">
        <v>42878</v>
      </c>
      <c r="H1316" t="s">
        <v>1629</v>
      </c>
      <c r="I1316" t="s">
        <v>128</v>
      </c>
      <c r="J1316" s="15"/>
      <c r="T1316" t="s">
        <v>8222</v>
      </c>
      <c r="V1316" t="s">
        <v>8231</v>
      </c>
      <c r="AA1316" t="s">
        <v>8224</v>
      </c>
      <c r="AB1316" t="s">
        <v>8219</v>
      </c>
      <c r="AC1316" t="s">
        <v>8224</v>
      </c>
      <c r="AD1316" t="s">
        <v>1407</v>
      </c>
      <c r="AE1316" t="s">
        <v>1544</v>
      </c>
      <c r="AF1316" t="s">
        <v>137</v>
      </c>
      <c r="AG1316" t="s">
        <v>6009</v>
      </c>
      <c r="AI1316" t="s">
        <v>139</v>
      </c>
      <c r="AK1316" t="s">
        <v>140</v>
      </c>
      <c r="AM1316" t="s">
        <v>141</v>
      </c>
      <c r="AZ1316" t="s">
        <v>2762</v>
      </c>
      <c r="BA1316" t="s">
        <v>1208</v>
      </c>
      <c r="BB1316" t="s">
        <v>2763</v>
      </c>
      <c r="BC1316" t="s">
        <v>2764</v>
      </c>
      <c r="BD1316" t="s">
        <v>5656</v>
      </c>
      <c r="BE1316" s="15">
        <v>42886</v>
      </c>
      <c r="BG1316" t="s">
        <v>6238</v>
      </c>
      <c r="BH1316">
        <v>3.5799999999999998E-2</v>
      </c>
      <c r="BI1316" t="s">
        <v>139</v>
      </c>
      <c r="BJ1316" s="15"/>
      <c r="BK1316" t="s">
        <v>146</v>
      </c>
      <c r="BL1316">
        <v>7</v>
      </c>
      <c r="BM1316" s="16">
        <v>42878.722222222197</v>
      </c>
      <c r="BO1316" s="16"/>
      <c r="BP1316" t="s">
        <v>147</v>
      </c>
      <c r="BQ1316" t="s">
        <v>147</v>
      </c>
      <c r="BS1316">
        <v>3.5799999999999998E-2</v>
      </c>
      <c r="BT1316" t="b">
        <v>0</v>
      </c>
      <c r="BV1316">
        <v>3.5799999999999998E-2</v>
      </c>
      <c r="BW1316">
        <v>1.7899999999999999E-2</v>
      </c>
      <c r="BX1316" t="s">
        <v>1103</v>
      </c>
      <c r="BY1316" t="s">
        <v>8219</v>
      </c>
      <c r="BZ1316" t="s">
        <v>8220</v>
      </c>
      <c r="CA1316" t="s">
        <v>8232</v>
      </c>
      <c r="CB1316" t="s">
        <v>8226</v>
      </c>
      <c r="CC1316" t="s">
        <v>8233</v>
      </c>
      <c r="CD1316" t="s">
        <v>8228</v>
      </c>
      <c r="CI1316">
        <v>47.715555559999999</v>
      </c>
      <c r="CJ1316">
        <v>-102.25813889</v>
      </c>
      <c r="CN1316" t="s">
        <v>135</v>
      </c>
      <c r="CO1316" t="s">
        <v>153</v>
      </c>
      <c r="CV1316" t="s">
        <v>154</v>
      </c>
      <c r="CW1316" t="s">
        <v>8229</v>
      </c>
      <c r="CX1316" t="s">
        <v>6653</v>
      </c>
      <c r="DC1316" s="15"/>
      <c r="DH1316" t="s">
        <v>146</v>
      </c>
    </row>
    <row r="1317" spans="1:112" x14ac:dyDescent="0.25">
      <c r="A1317" t="s">
        <v>8219</v>
      </c>
      <c r="B1317" t="s">
        <v>8220</v>
      </c>
      <c r="C1317" t="s">
        <v>8548</v>
      </c>
      <c r="D1317" t="s">
        <v>124</v>
      </c>
      <c r="E1317" t="s">
        <v>125</v>
      </c>
      <c r="G1317" s="15">
        <v>42878</v>
      </c>
      <c r="H1317" t="s">
        <v>875</v>
      </c>
      <c r="I1317" t="s">
        <v>128</v>
      </c>
      <c r="J1317" s="15"/>
      <c r="T1317" t="s">
        <v>8222</v>
      </c>
      <c r="V1317" t="s">
        <v>8239</v>
      </c>
      <c r="AA1317" t="s">
        <v>8224</v>
      </c>
      <c r="AB1317" t="s">
        <v>8219</v>
      </c>
      <c r="AC1317" t="s">
        <v>8224</v>
      </c>
      <c r="AD1317" t="s">
        <v>1407</v>
      </c>
      <c r="AE1317" t="s">
        <v>1544</v>
      </c>
      <c r="AF1317" t="s">
        <v>137</v>
      </c>
      <c r="AG1317" t="s">
        <v>6009</v>
      </c>
      <c r="AI1317" t="s">
        <v>139</v>
      </c>
      <c r="AK1317" t="s">
        <v>140</v>
      </c>
      <c r="AM1317" t="s">
        <v>141</v>
      </c>
      <c r="AZ1317" t="s">
        <v>2762</v>
      </c>
      <c r="BA1317" t="s">
        <v>1208</v>
      </c>
      <c r="BB1317" t="s">
        <v>2763</v>
      </c>
      <c r="BC1317" t="s">
        <v>2764</v>
      </c>
      <c r="BD1317" t="s">
        <v>5656</v>
      </c>
      <c r="BE1317" s="15">
        <v>42886</v>
      </c>
      <c r="BG1317" t="s">
        <v>6238</v>
      </c>
      <c r="BH1317">
        <v>3.5799999999999998E-2</v>
      </c>
      <c r="BI1317" t="s">
        <v>139</v>
      </c>
      <c r="BJ1317" s="15"/>
      <c r="BK1317" t="s">
        <v>146</v>
      </c>
      <c r="BL1317">
        <v>7</v>
      </c>
      <c r="BM1317" s="16">
        <v>42878.8125</v>
      </c>
      <c r="BO1317" s="16"/>
      <c r="BP1317" t="s">
        <v>147</v>
      </c>
      <c r="BQ1317" t="s">
        <v>147</v>
      </c>
      <c r="BS1317">
        <v>3.5799999999999998E-2</v>
      </c>
      <c r="BT1317" t="b">
        <v>0</v>
      </c>
      <c r="BV1317">
        <v>3.5799999999999998E-2</v>
      </c>
      <c r="BW1317">
        <v>1.7899999999999999E-2</v>
      </c>
      <c r="BX1317" t="s">
        <v>1103</v>
      </c>
      <c r="BY1317" t="s">
        <v>8219</v>
      </c>
      <c r="BZ1317" t="s">
        <v>8220</v>
      </c>
      <c r="CA1317" t="s">
        <v>8240</v>
      </c>
      <c r="CB1317" t="s">
        <v>8226</v>
      </c>
      <c r="CC1317" t="s">
        <v>8233</v>
      </c>
      <c r="CD1317" t="s">
        <v>8228</v>
      </c>
      <c r="CI1317">
        <v>47.977638890000001</v>
      </c>
      <c r="CJ1317">
        <v>-102.56369444000001</v>
      </c>
      <c r="CN1317" t="s">
        <v>135</v>
      </c>
      <c r="CO1317" t="s">
        <v>153</v>
      </c>
      <c r="CV1317" t="s">
        <v>154</v>
      </c>
      <c r="CW1317" t="s">
        <v>8229</v>
      </c>
      <c r="CX1317" t="s">
        <v>3639</v>
      </c>
      <c r="DC1317" s="15"/>
      <c r="DH1317" t="s">
        <v>146</v>
      </c>
    </row>
    <row r="1318" spans="1:112" x14ac:dyDescent="0.25">
      <c r="A1318" t="s">
        <v>8219</v>
      </c>
      <c r="B1318" t="s">
        <v>8220</v>
      </c>
      <c r="C1318" t="s">
        <v>8549</v>
      </c>
      <c r="D1318" t="s">
        <v>124</v>
      </c>
      <c r="E1318" t="s">
        <v>125</v>
      </c>
      <c r="G1318" s="15">
        <v>42878</v>
      </c>
      <c r="H1318" t="s">
        <v>2079</v>
      </c>
      <c r="I1318" t="s">
        <v>128</v>
      </c>
      <c r="J1318" s="15"/>
      <c r="T1318" t="s">
        <v>8222</v>
      </c>
      <c r="V1318" t="s">
        <v>8288</v>
      </c>
      <c r="AA1318" t="s">
        <v>8224</v>
      </c>
      <c r="AB1318" t="s">
        <v>8219</v>
      </c>
      <c r="AC1318" t="s">
        <v>8224</v>
      </c>
      <c r="AD1318" t="s">
        <v>1407</v>
      </c>
      <c r="AE1318" t="s">
        <v>1544</v>
      </c>
      <c r="AF1318" t="s">
        <v>137</v>
      </c>
      <c r="AG1318" t="s">
        <v>6009</v>
      </c>
      <c r="AI1318" t="s">
        <v>139</v>
      </c>
      <c r="AK1318" t="s">
        <v>140</v>
      </c>
      <c r="AM1318" t="s">
        <v>141</v>
      </c>
      <c r="AZ1318" t="s">
        <v>2762</v>
      </c>
      <c r="BA1318" t="s">
        <v>1208</v>
      </c>
      <c r="BB1318" t="s">
        <v>2763</v>
      </c>
      <c r="BC1318" t="s">
        <v>2764</v>
      </c>
      <c r="BD1318" t="s">
        <v>5656</v>
      </c>
      <c r="BE1318" s="15">
        <v>42886</v>
      </c>
      <c r="BG1318" t="s">
        <v>6238</v>
      </c>
      <c r="BH1318">
        <v>3.5799999999999998E-2</v>
      </c>
      <c r="BI1318" t="s">
        <v>139</v>
      </c>
      <c r="BJ1318" s="15"/>
      <c r="BK1318" t="s">
        <v>146</v>
      </c>
      <c r="BL1318">
        <v>7</v>
      </c>
      <c r="BM1318" s="16">
        <v>42878.888888888898</v>
      </c>
      <c r="BO1318" s="16"/>
      <c r="BP1318" t="s">
        <v>147</v>
      </c>
      <c r="BQ1318" t="s">
        <v>147</v>
      </c>
      <c r="BS1318">
        <v>3.5799999999999998E-2</v>
      </c>
      <c r="BT1318" t="b">
        <v>0</v>
      </c>
      <c r="BV1318">
        <v>3.5799999999999998E-2</v>
      </c>
      <c r="BW1318">
        <v>1.7899999999999999E-2</v>
      </c>
      <c r="BX1318" t="s">
        <v>1103</v>
      </c>
      <c r="BY1318" t="s">
        <v>8219</v>
      </c>
      <c r="BZ1318" t="s">
        <v>8220</v>
      </c>
      <c r="CA1318" t="s">
        <v>8289</v>
      </c>
      <c r="CB1318" t="s">
        <v>8226</v>
      </c>
      <c r="CC1318" t="s">
        <v>8290</v>
      </c>
      <c r="CD1318" t="s">
        <v>8228</v>
      </c>
      <c r="CI1318">
        <v>48.140972222199998</v>
      </c>
      <c r="CJ1318">
        <v>-103.13127777779999</v>
      </c>
      <c r="CN1318" t="s">
        <v>135</v>
      </c>
      <c r="CO1318" t="s">
        <v>153</v>
      </c>
      <c r="CV1318" t="s">
        <v>154</v>
      </c>
      <c r="CW1318" t="s">
        <v>8229</v>
      </c>
      <c r="CX1318" t="s">
        <v>3639</v>
      </c>
      <c r="DC1318" s="15"/>
      <c r="DH1318" t="s">
        <v>146</v>
      </c>
    </row>
    <row r="1319" spans="1:112" x14ac:dyDescent="0.25">
      <c r="A1319" t="s">
        <v>8219</v>
      </c>
      <c r="B1319" t="s">
        <v>8220</v>
      </c>
      <c r="C1319" t="s">
        <v>8550</v>
      </c>
      <c r="D1319" t="s">
        <v>124</v>
      </c>
      <c r="E1319" t="s">
        <v>125</v>
      </c>
      <c r="G1319" s="15">
        <v>42878</v>
      </c>
      <c r="H1319" t="s">
        <v>2104</v>
      </c>
      <c r="I1319" t="s">
        <v>128</v>
      </c>
      <c r="J1319" s="15"/>
      <c r="T1319" t="s">
        <v>8222</v>
      </c>
      <c r="V1319" t="s">
        <v>8246</v>
      </c>
      <c r="AA1319" t="s">
        <v>8224</v>
      </c>
      <c r="AB1319" t="s">
        <v>8219</v>
      </c>
      <c r="AC1319" t="s">
        <v>8224</v>
      </c>
      <c r="AD1319" t="s">
        <v>1407</v>
      </c>
      <c r="AE1319" t="s">
        <v>1544</v>
      </c>
      <c r="AF1319" t="s">
        <v>137</v>
      </c>
      <c r="AG1319" t="s">
        <v>6009</v>
      </c>
      <c r="AI1319" t="s">
        <v>139</v>
      </c>
      <c r="AK1319" t="s">
        <v>140</v>
      </c>
      <c r="AM1319" t="s">
        <v>141</v>
      </c>
      <c r="AZ1319" t="s">
        <v>2762</v>
      </c>
      <c r="BA1319" t="s">
        <v>1208</v>
      </c>
      <c r="BB1319" t="s">
        <v>2763</v>
      </c>
      <c r="BC1319" t="s">
        <v>2764</v>
      </c>
      <c r="BD1319" t="s">
        <v>5656</v>
      </c>
      <c r="BE1319" s="15">
        <v>42886</v>
      </c>
      <c r="BG1319" t="s">
        <v>6238</v>
      </c>
      <c r="BH1319">
        <v>3.5799999999999998E-2</v>
      </c>
      <c r="BI1319" t="s">
        <v>139</v>
      </c>
      <c r="BJ1319" s="15"/>
      <c r="BK1319" t="s">
        <v>146</v>
      </c>
      <c r="BL1319">
        <v>7</v>
      </c>
      <c r="BM1319" s="16">
        <v>42878.958333333299</v>
      </c>
      <c r="BO1319" s="16"/>
      <c r="BP1319" t="s">
        <v>147</v>
      </c>
      <c r="BQ1319" t="s">
        <v>147</v>
      </c>
      <c r="BS1319">
        <v>3.5799999999999998E-2</v>
      </c>
      <c r="BT1319" t="b">
        <v>0</v>
      </c>
      <c r="BV1319">
        <v>3.5799999999999998E-2</v>
      </c>
      <c r="BW1319">
        <v>1.7899999999999999E-2</v>
      </c>
      <c r="BX1319" t="s">
        <v>1103</v>
      </c>
      <c r="BY1319" t="s">
        <v>8219</v>
      </c>
      <c r="BZ1319" t="s">
        <v>8220</v>
      </c>
      <c r="CA1319" t="s">
        <v>8247</v>
      </c>
      <c r="CB1319" t="s">
        <v>8226</v>
      </c>
      <c r="CC1319" t="s">
        <v>8248</v>
      </c>
      <c r="CD1319" t="s">
        <v>8228</v>
      </c>
      <c r="CI1319">
        <v>48.108877999999997</v>
      </c>
      <c r="CJ1319">
        <v>-103.716773</v>
      </c>
      <c r="CN1319" t="s">
        <v>135</v>
      </c>
      <c r="CO1319" t="s">
        <v>153</v>
      </c>
      <c r="CV1319" t="s">
        <v>154</v>
      </c>
      <c r="CW1319" t="s">
        <v>8229</v>
      </c>
      <c r="CX1319" t="s">
        <v>3639</v>
      </c>
      <c r="DC1319" s="15"/>
      <c r="DH1319" t="s">
        <v>146</v>
      </c>
    </row>
    <row r="1320" spans="1:112" x14ac:dyDescent="0.25">
      <c r="A1320" t="s">
        <v>8219</v>
      </c>
      <c r="B1320" t="s">
        <v>8220</v>
      </c>
      <c r="C1320" t="s">
        <v>8551</v>
      </c>
      <c r="D1320" t="s">
        <v>6312</v>
      </c>
      <c r="E1320" t="s">
        <v>125</v>
      </c>
      <c r="G1320" s="15">
        <v>42878</v>
      </c>
      <c r="H1320" t="s">
        <v>2104</v>
      </c>
      <c r="I1320" t="s">
        <v>128</v>
      </c>
      <c r="J1320" s="15"/>
      <c r="T1320" t="s">
        <v>8222</v>
      </c>
      <c r="V1320" t="s">
        <v>8246</v>
      </c>
      <c r="AA1320" t="s">
        <v>8224</v>
      </c>
      <c r="AB1320" t="s">
        <v>8219</v>
      </c>
      <c r="AC1320" t="s">
        <v>8224</v>
      </c>
      <c r="AD1320" t="s">
        <v>1407</v>
      </c>
      <c r="AE1320" t="s">
        <v>1544</v>
      </c>
      <c r="AF1320" t="s">
        <v>137</v>
      </c>
      <c r="AG1320" t="s">
        <v>6009</v>
      </c>
      <c r="AI1320" t="s">
        <v>139</v>
      </c>
      <c r="AK1320" t="s">
        <v>140</v>
      </c>
      <c r="AM1320" t="s">
        <v>141</v>
      </c>
      <c r="AZ1320" t="s">
        <v>2762</v>
      </c>
      <c r="BA1320" t="s">
        <v>1208</v>
      </c>
      <c r="BB1320" t="s">
        <v>2763</v>
      </c>
      <c r="BC1320" t="s">
        <v>2764</v>
      </c>
      <c r="BD1320" t="s">
        <v>5656</v>
      </c>
      <c r="BE1320" s="15">
        <v>42886</v>
      </c>
      <c r="BG1320" t="s">
        <v>6238</v>
      </c>
      <c r="BH1320">
        <v>3.5799999999999998E-2</v>
      </c>
      <c r="BI1320" t="s">
        <v>139</v>
      </c>
      <c r="BJ1320" s="15"/>
      <c r="BK1320" t="s">
        <v>146</v>
      </c>
      <c r="BL1320">
        <v>7</v>
      </c>
      <c r="BM1320" s="16">
        <v>42878.958333333299</v>
      </c>
      <c r="BO1320" s="16"/>
      <c r="BP1320" t="s">
        <v>147</v>
      </c>
      <c r="BQ1320" t="s">
        <v>147</v>
      </c>
      <c r="BS1320">
        <v>3.5799999999999998E-2</v>
      </c>
      <c r="BT1320" t="b">
        <v>0</v>
      </c>
      <c r="BV1320">
        <v>3.5799999999999998E-2</v>
      </c>
      <c r="BW1320">
        <v>1.7899999999999999E-2</v>
      </c>
      <c r="BX1320" t="s">
        <v>1103</v>
      </c>
      <c r="BY1320" t="s">
        <v>8219</v>
      </c>
      <c r="BZ1320" t="s">
        <v>8220</v>
      </c>
      <c r="CA1320" t="s">
        <v>8247</v>
      </c>
      <c r="CB1320" t="s">
        <v>8226</v>
      </c>
      <c r="CC1320" t="s">
        <v>8248</v>
      </c>
      <c r="CD1320" t="s">
        <v>8228</v>
      </c>
      <c r="CI1320">
        <v>48.108877999999997</v>
      </c>
      <c r="CJ1320">
        <v>-103.716773</v>
      </c>
      <c r="CN1320" t="s">
        <v>135</v>
      </c>
      <c r="CO1320" t="s">
        <v>153</v>
      </c>
      <c r="CV1320" t="s">
        <v>154</v>
      </c>
      <c r="CW1320" t="s">
        <v>8229</v>
      </c>
      <c r="CX1320" t="s">
        <v>3639</v>
      </c>
      <c r="DC1320" s="15"/>
      <c r="DH1320" t="s">
        <v>146</v>
      </c>
    </row>
    <row r="1321" spans="1:112" x14ac:dyDescent="0.25">
      <c r="A1321" t="s">
        <v>8219</v>
      </c>
      <c r="B1321" t="s">
        <v>8220</v>
      </c>
      <c r="C1321" t="s">
        <v>8552</v>
      </c>
      <c r="D1321" t="s">
        <v>124</v>
      </c>
      <c r="E1321" t="s">
        <v>125</v>
      </c>
      <c r="G1321" s="15">
        <v>42912</v>
      </c>
      <c r="H1321" t="s">
        <v>1567</v>
      </c>
      <c r="I1321" t="s">
        <v>128</v>
      </c>
      <c r="J1321" s="15"/>
      <c r="T1321" t="s">
        <v>281</v>
      </c>
      <c r="V1321" t="s">
        <v>8277</v>
      </c>
      <c r="AA1321" t="s">
        <v>8224</v>
      </c>
      <c r="AB1321" t="s">
        <v>8219</v>
      </c>
      <c r="AC1321" t="s">
        <v>8224</v>
      </c>
      <c r="AD1321" t="s">
        <v>1407</v>
      </c>
      <c r="AE1321" t="s">
        <v>1544</v>
      </c>
      <c r="AF1321" t="s">
        <v>137</v>
      </c>
      <c r="AG1321" t="s">
        <v>6009</v>
      </c>
      <c r="AI1321" t="s">
        <v>139</v>
      </c>
      <c r="AK1321" t="s">
        <v>140</v>
      </c>
      <c r="AM1321" t="s">
        <v>141</v>
      </c>
      <c r="AZ1321" t="s">
        <v>2762</v>
      </c>
      <c r="BA1321" t="s">
        <v>1208</v>
      </c>
      <c r="BB1321" t="s">
        <v>2763</v>
      </c>
      <c r="BC1321" t="s">
        <v>2764</v>
      </c>
      <c r="BD1321" t="s">
        <v>5656</v>
      </c>
      <c r="BE1321" s="15">
        <v>42923</v>
      </c>
      <c r="BG1321" t="s">
        <v>6238</v>
      </c>
      <c r="BH1321">
        <v>3.5799999999999998E-2</v>
      </c>
      <c r="BI1321" t="s">
        <v>139</v>
      </c>
      <c r="BJ1321" s="15"/>
      <c r="BK1321" t="s">
        <v>146</v>
      </c>
      <c r="BL1321">
        <v>7</v>
      </c>
      <c r="BM1321" s="16">
        <v>42912.777777777803</v>
      </c>
      <c r="BO1321" s="16"/>
      <c r="BP1321" t="s">
        <v>147</v>
      </c>
      <c r="BQ1321" t="s">
        <v>147</v>
      </c>
      <c r="BS1321">
        <v>3.5799999999999998E-2</v>
      </c>
      <c r="BT1321" t="b">
        <v>0</v>
      </c>
      <c r="BV1321">
        <v>3.5799999999999998E-2</v>
      </c>
      <c r="BW1321">
        <v>1.7899999999999999E-2</v>
      </c>
      <c r="BX1321" t="s">
        <v>1103</v>
      </c>
      <c r="BY1321" t="s">
        <v>8219</v>
      </c>
      <c r="BZ1321" t="s">
        <v>8220</v>
      </c>
      <c r="CA1321" t="s">
        <v>8278</v>
      </c>
      <c r="CB1321" t="s">
        <v>6448</v>
      </c>
      <c r="CD1321" t="s">
        <v>8275</v>
      </c>
      <c r="CI1321">
        <v>47.6</v>
      </c>
      <c r="CJ1321">
        <v>-102.51055556</v>
      </c>
      <c r="CN1321" t="s">
        <v>1971</v>
      </c>
      <c r="CO1321" t="s">
        <v>8075</v>
      </c>
      <c r="CV1321" t="s">
        <v>154</v>
      </c>
      <c r="CW1321" t="s">
        <v>8229</v>
      </c>
      <c r="CX1321" t="s">
        <v>167</v>
      </c>
      <c r="DC1321" s="15"/>
      <c r="DH1321" t="s">
        <v>146</v>
      </c>
    </row>
    <row r="1322" spans="1:112" x14ac:dyDescent="0.25">
      <c r="A1322" t="s">
        <v>8219</v>
      </c>
      <c r="B1322" t="s">
        <v>8220</v>
      </c>
      <c r="C1322" t="s">
        <v>8553</v>
      </c>
      <c r="D1322" t="s">
        <v>124</v>
      </c>
      <c r="E1322" t="s">
        <v>125</v>
      </c>
      <c r="G1322" s="15">
        <v>42912</v>
      </c>
      <c r="H1322" t="s">
        <v>2158</v>
      </c>
      <c r="I1322" t="s">
        <v>128</v>
      </c>
      <c r="J1322" s="15"/>
      <c r="T1322" t="s">
        <v>281</v>
      </c>
      <c r="V1322" t="s">
        <v>8273</v>
      </c>
      <c r="AA1322" t="s">
        <v>8224</v>
      </c>
      <c r="AB1322" t="s">
        <v>8219</v>
      </c>
      <c r="AC1322" t="s">
        <v>8224</v>
      </c>
      <c r="AD1322" t="s">
        <v>1407</v>
      </c>
      <c r="AE1322" t="s">
        <v>1544</v>
      </c>
      <c r="AF1322" t="s">
        <v>137</v>
      </c>
      <c r="AG1322" t="s">
        <v>6009</v>
      </c>
      <c r="AI1322" t="s">
        <v>139</v>
      </c>
      <c r="AK1322" t="s">
        <v>140</v>
      </c>
      <c r="AM1322" t="s">
        <v>141</v>
      </c>
      <c r="AZ1322" t="s">
        <v>2762</v>
      </c>
      <c r="BA1322" t="s">
        <v>1208</v>
      </c>
      <c r="BB1322" t="s">
        <v>2763</v>
      </c>
      <c r="BC1322" t="s">
        <v>2764</v>
      </c>
      <c r="BD1322" t="s">
        <v>5656</v>
      </c>
      <c r="BE1322" s="15">
        <v>42923</v>
      </c>
      <c r="BG1322" t="s">
        <v>6238</v>
      </c>
      <c r="BH1322">
        <v>3.5799999999999998E-2</v>
      </c>
      <c r="BI1322" t="s">
        <v>139</v>
      </c>
      <c r="BJ1322" s="15"/>
      <c r="BK1322" t="s">
        <v>146</v>
      </c>
      <c r="BL1322">
        <v>7</v>
      </c>
      <c r="BM1322" s="16">
        <v>42912.833333333299</v>
      </c>
      <c r="BO1322" s="16"/>
      <c r="BP1322" t="s">
        <v>147</v>
      </c>
      <c r="BQ1322" t="s">
        <v>147</v>
      </c>
      <c r="BS1322">
        <v>3.5799999999999998E-2</v>
      </c>
      <c r="BT1322" t="b">
        <v>0</v>
      </c>
      <c r="BV1322">
        <v>3.5799999999999998E-2</v>
      </c>
      <c r="BW1322">
        <v>1.7899999999999999E-2</v>
      </c>
      <c r="BX1322" t="s">
        <v>1103</v>
      </c>
      <c r="BY1322" t="s">
        <v>8219</v>
      </c>
      <c r="BZ1322" t="s">
        <v>8220</v>
      </c>
      <c r="CA1322" t="s">
        <v>8274</v>
      </c>
      <c r="CB1322" t="s">
        <v>6448</v>
      </c>
      <c r="CD1322" t="s">
        <v>8275</v>
      </c>
      <c r="CI1322">
        <v>47.640833333300002</v>
      </c>
      <c r="CJ1322">
        <v>-102.51111111110001</v>
      </c>
      <c r="CN1322" t="s">
        <v>1971</v>
      </c>
      <c r="CO1322" t="s">
        <v>8075</v>
      </c>
      <c r="CV1322" t="s">
        <v>154</v>
      </c>
      <c r="CW1322" t="s">
        <v>8229</v>
      </c>
      <c r="CX1322" t="s">
        <v>167</v>
      </c>
      <c r="DC1322" s="15"/>
      <c r="DH1322" t="s">
        <v>146</v>
      </c>
    </row>
    <row r="1323" spans="1:112" x14ac:dyDescent="0.25">
      <c r="A1323" t="s">
        <v>8219</v>
      </c>
      <c r="B1323" t="s">
        <v>8220</v>
      </c>
      <c r="C1323" t="s">
        <v>8554</v>
      </c>
      <c r="D1323" t="s">
        <v>124</v>
      </c>
      <c r="E1323" t="s">
        <v>125</v>
      </c>
      <c r="G1323" s="15">
        <v>42912</v>
      </c>
      <c r="H1323" t="s">
        <v>1403</v>
      </c>
      <c r="I1323" t="s">
        <v>128</v>
      </c>
      <c r="J1323" s="15"/>
      <c r="T1323" t="s">
        <v>281</v>
      </c>
      <c r="V1323" t="s">
        <v>8264</v>
      </c>
      <c r="AA1323" t="s">
        <v>8224</v>
      </c>
      <c r="AB1323" t="s">
        <v>8219</v>
      </c>
      <c r="AC1323" t="s">
        <v>8224</v>
      </c>
      <c r="AD1323" t="s">
        <v>1407</v>
      </c>
      <c r="AE1323" t="s">
        <v>1544</v>
      </c>
      <c r="AF1323" t="s">
        <v>137</v>
      </c>
      <c r="AG1323" t="s">
        <v>6009</v>
      </c>
      <c r="AI1323" t="s">
        <v>139</v>
      </c>
      <c r="AK1323" t="s">
        <v>140</v>
      </c>
      <c r="AM1323" t="s">
        <v>141</v>
      </c>
      <c r="AZ1323" t="s">
        <v>2762</v>
      </c>
      <c r="BA1323" t="s">
        <v>1208</v>
      </c>
      <c r="BB1323" t="s">
        <v>2763</v>
      </c>
      <c r="BC1323" t="s">
        <v>2764</v>
      </c>
      <c r="BD1323" t="s">
        <v>5656</v>
      </c>
      <c r="BE1323" s="15">
        <v>42923</v>
      </c>
      <c r="BG1323" t="s">
        <v>6238</v>
      </c>
      <c r="BH1323">
        <v>3.5799999999999998E-2</v>
      </c>
      <c r="BI1323" t="s">
        <v>139</v>
      </c>
      <c r="BJ1323" s="15"/>
      <c r="BK1323" t="s">
        <v>146</v>
      </c>
      <c r="BL1323">
        <v>7</v>
      </c>
      <c r="BM1323" s="16">
        <v>42912.916666666701</v>
      </c>
      <c r="BO1323" s="16"/>
      <c r="BP1323" t="s">
        <v>147</v>
      </c>
      <c r="BQ1323" t="s">
        <v>147</v>
      </c>
      <c r="BS1323">
        <v>3.5799999999999998E-2</v>
      </c>
      <c r="BT1323" t="b">
        <v>0</v>
      </c>
      <c r="BV1323">
        <v>3.5799999999999998E-2</v>
      </c>
      <c r="BW1323">
        <v>1.7899999999999999E-2</v>
      </c>
      <c r="BX1323" t="s">
        <v>1103</v>
      </c>
      <c r="BY1323" t="s">
        <v>8219</v>
      </c>
      <c r="BZ1323" t="s">
        <v>8220</v>
      </c>
      <c r="CA1323" t="s">
        <v>8265</v>
      </c>
      <c r="CB1323" t="s">
        <v>6448</v>
      </c>
      <c r="CD1323" t="s">
        <v>8228</v>
      </c>
      <c r="CI1323">
        <v>47.787222219999997</v>
      </c>
      <c r="CJ1323">
        <v>-102.768056</v>
      </c>
      <c r="CN1323" t="s">
        <v>1971</v>
      </c>
      <c r="CO1323" t="s">
        <v>8075</v>
      </c>
      <c r="CV1323" t="s">
        <v>154</v>
      </c>
      <c r="CW1323" t="s">
        <v>8229</v>
      </c>
      <c r="CX1323" t="s">
        <v>3639</v>
      </c>
      <c r="DC1323" s="15"/>
      <c r="DH1323" t="s">
        <v>146</v>
      </c>
    </row>
    <row r="1324" spans="1:112" x14ac:dyDescent="0.25">
      <c r="A1324" t="s">
        <v>8219</v>
      </c>
      <c r="B1324" t="s">
        <v>8220</v>
      </c>
      <c r="C1324" t="s">
        <v>8555</v>
      </c>
      <c r="D1324" t="s">
        <v>124</v>
      </c>
      <c r="E1324" t="s">
        <v>125</v>
      </c>
      <c r="G1324" s="15">
        <v>42912</v>
      </c>
      <c r="H1324" t="s">
        <v>5624</v>
      </c>
      <c r="I1324" t="s">
        <v>128</v>
      </c>
      <c r="J1324" s="15"/>
      <c r="T1324" t="s">
        <v>8222</v>
      </c>
      <c r="V1324" t="s">
        <v>8235</v>
      </c>
      <c r="AA1324" t="s">
        <v>8224</v>
      </c>
      <c r="AB1324" t="s">
        <v>8219</v>
      </c>
      <c r="AC1324" t="s">
        <v>8224</v>
      </c>
      <c r="AD1324" t="s">
        <v>1407</v>
      </c>
      <c r="AE1324" t="s">
        <v>1544</v>
      </c>
      <c r="AF1324" t="s">
        <v>137</v>
      </c>
      <c r="AG1324" t="s">
        <v>6009</v>
      </c>
      <c r="AI1324" t="s">
        <v>139</v>
      </c>
      <c r="AK1324" t="s">
        <v>140</v>
      </c>
      <c r="AM1324" t="s">
        <v>141</v>
      </c>
      <c r="AZ1324" t="s">
        <v>2762</v>
      </c>
      <c r="BA1324" t="s">
        <v>1208</v>
      </c>
      <c r="BB1324" t="s">
        <v>2763</v>
      </c>
      <c r="BC1324" t="s">
        <v>2764</v>
      </c>
      <c r="BD1324" t="s">
        <v>5656</v>
      </c>
      <c r="BE1324" s="15">
        <v>42926</v>
      </c>
      <c r="BG1324" t="s">
        <v>6238</v>
      </c>
      <c r="BH1324">
        <v>3.5799999999999998E-2</v>
      </c>
      <c r="BI1324" t="s">
        <v>139</v>
      </c>
      <c r="BJ1324" s="15"/>
      <c r="BK1324" t="s">
        <v>146</v>
      </c>
      <c r="BL1324">
        <v>7</v>
      </c>
      <c r="BM1324" s="16">
        <v>42913.041666666701</v>
      </c>
      <c r="BO1324" s="16"/>
      <c r="BP1324" t="s">
        <v>147</v>
      </c>
      <c r="BQ1324" t="s">
        <v>147</v>
      </c>
      <c r="BS1324">
        <v>3.5799999999999998E-2</v>
      </c>
      <c r="BT1324" t="b">
        <v>0</v>
      </c>
      <c r="BV1324">
        <v>3.5799999999999998E-2</v>
      </c>
      <c r="BW1324">
        <v>1.7899999999999999E-2</v>
      </c>
      <c r="BX1324" t="s">
        <v>1103</v>
      </c>
      <c r="BY1324" t="s">
        <v>8219</v>
      </c>
      <c r="BZ1324" t="s">
        <v>8220</v>
      </c>
      <c r="CA1324" t="s">
        <v>8236</v>
      </c>
      <c r="CB1324" t="s">
        <v>8226</v>
      </c>
      <c r="CC1324" t="s">
        <v>8237</v>
      </c>
      <c r="CD1324" t="s">
        <v>8228</v>
      </c>
      <c r="CI1324">
        <v>47.507527779999997</v>
      </c>
      <c r="CJ1324">
        <v>-101.42019444</v>
      </c>
      <c r="CN1324" t="s">
        <v>135</v>
      </c>
      <c r="CO1324" t="s">
        <v>153</v>
      </c>
      <c r="CV1324" t="s">
        <v>154</v>
      </c>
      <c r="CW1324" t="s">
        <v>8229</v>
      </c>
      <c r="CX1324" t="s">
        <v>3121</v>
      </c>
      <c r="DC1324" s="15"/>
      <c r="DH1324" t="s">
        <v>146</v>
      </c>
    </row>
    <row r="1325" spans="1:112" x14ac:dyDescent="0.25">
      <c r="A1325" t="s">
        <v>8219</v>
      </c>
      <c r="B1325" t="s">
        <v>8220</v>
      </c>
      <c r="C1325" t="s">
        <v>8556</v>
      </c>
      <c r="D1325" t="s">
        <v>124</v>
      </c>
      <c r="E1325" t="s">
        <v>125</v>
      </c>
      <c r="G1325" s="15">
        <v>42912</v>
      </c>
      <c r="H1325" t="s">
        <v>8557</v>
      </c>
      <c r="I1325" t="s">
        <v>128</v>
      </c>
      <c r="J1325" s="15"/>
      <c r="T1325" t="s">
        <v>8222</v>
      </c>
      <c r="V1325" t="s">
        <v>8223</v>
      </c>
      <c r="AA1325" t="s">
        <v>8224</v>
      </c>
      <c r="AB1325" t="s">
        <v>8219</v>
      </c>
      <c r="AC1325" t="s">
        <v>8224</v>
      </c>
      <c r="AD1325" t="s">
        <v>1407</v>
      </c>
      <c r="AE1325" t="s">
        <v>1544</v>
      </c>
      <c r="AF1325" t="s">
        <v>137</v>
      </c>
      <c r="AG1325" t="s">
        <v>6009</v>
      </c>
      <c r="AI1325" t="s">
        <v>139</v>
      </c>
      <c r="AK1325" t="s">
        <v>140</v>
      </c>
      <c r="AM1325" t="s">
        <v>141</v>
      </c>
      <c r="AZ1325" t="s">
        <v>2762</v>
      </c>
      <c r="BA1325" t="s">
        <v>1208</v>
      </c>
      <c r="BB1325" t="s">
        <v>2763</v>
      </c>
      <c r="BC1325" t="s">
        <v>2764</v>
      </c>
      <c r="BD1325" t="s">
        <v>5656</v>
      </c>
      <c r="BE1325" s="15">
        <v>42926</v>
      </c>
      <c r="BG1325" t="s">
        <v>6238</v>
      </c>
      <c r="BH1325">
        <v>3.5799999999999998E-2</v>
      </c>
      <c r="BI1325" t="s">
        <v>139</v>
      </c>
      <c r="BJ1325" s="15"/>
      <c r="BK1325" t="s">
        <v>146</v>
      </c>
      <c r="BL1325">
        <v>7</v>
      </c>
      <c r="BM1325" s="16">
        <v>42913.104166666701</v>
      </c>
      <c r="BO1325" s="16"/>
      <c r="BP1325" t="s">
        <v>147</v>
      </c>
      <c r="BQ1325" t="s">
        <v>147</v>
      </c>
      <c r="BS1325">
        <v>3.5799999999999998E-2</v>
      </c>
      <c r="BT1325" t="b">
        <v>0</v>
      </c>
      <c r="BV1325">
        <v>3.5799999999999998E-2</v>
      </c>
      <c r="BW1325">
        <v>1.7899999999999999E-2</v>
      </c>
      <c r="BX1325" t="s">
        <v>1103</v>
      </c>
      <c r="BY1325" t="s">
        <v>8219</v>
      </c>
      <c r="BZ1325" t="s">
        <v>8220</v>
      </c>
      <c r="CA1325" t="s">
        <v>8225</v>
      </c>
      <c r="CB1325" t="s">
        <v>8226</v>
      </c>
      <c r="CC1325" t="s">
        <v>8227</v>
      </c>
      <c r="CD1325" t="s">
        <v>8228</v>
      </c>
      <c r="CI1325">
        <v>47.519777779999998</v>
      </c>
      <c r="CJ1325">
        <v>-101.76122221999999</v>
      </c>
      <c r="CN1325" t="s">
        <v>135</v>
      </c>
      <c r="CO1325" t="s">
        <v>153</v>
      </c>
      <c r="CV1325" t="s">
        <v>154</v>
      </c>
      <c r="CW1325" t="s">
        <v>8229</v>
      </c>
      <c r="CX1325" t="s">
        <v>3121</v>
      </c>
      <c r="DC1325" s="15"/>
      <c r="DH1325" t="s">
        <v>146</v>
      </c>
    </row>
    <row r="1326" spans="1:112" x14ac:dyDescent="0.25">
      <c r="A1326" t="s">
        <v>8219</v>
      </c>
      <c r="B1326" t="s">
        <v>8220</v>
      </c>
      <c r="C1326" t="s">
        <v>8558</v>
      </c>
      <c r="D1326" t="s">
        <v>6312</v>
      </c>
      <c r="E1326" t="s">
        <v>125</v>
      </c>
      <c r="G1326" s="15">
        <v>42912</v>
      </c>
      <c r="H1326" t="s">
        <v>8557</v>
      </c>
      <c r="I1326" t="s">
        <v>128</v>
      </c>
      <c r="J1326" s="15"/>
      <c r="T1326" t="s">
        <v>8222</v>
      </c>
      <c r="V1326" t="s">
        <v>8223</v>
      </c>
      <c r="AA1326" t="s">
        <v>8224</v>
      </c>
      <c r="AB1326" t="s">
        <v>8219</v>
      </c>
      <c r="AC1326" t="s">
        <v>8224</v>
      </c>
      <c r="AD1326" t="s">
        <v>1407</v>
      </c>
      <c r="AE1326" t="s">
        <v>1544</v>
      </c>
      <c r="AF1326" t="s">
        <v>137</v>
      </c>
      <c r="AG1326" t="s">
        <v>6009</v>
      </c>
      <c r="AI1326" t="s">
        <v>139</v>
      </c>
      <c r="AK1326" t="s">
        <v>140</v>
      </c>
      <c r="AM1326" t="s">
        <v>141</v>
      </c>
      <c r="AZ1326" t="s">
        <v>2762</v>
      </c>
      <c r="BA1326" t="s">
        <v>1208</v>
      </c>
      <c r="BB1326" t="s">
        <v>2763</v>
      </c>
      <c r="BC1326" t="s">
        <v>2764</v>
      </c>
      <c r="BD1326" t="s">
        <v>5656</v>
      </c>
      <c r="BE1326" s="15">
        <v>42926</v>
      </c>
      <c r="BG1326" t="s">
        <v>6238</v>
      </c>
      <c r="BH1326">
        <v>3.5799999999999998E-2</v>
      </c>
      <c r="BI1326" t="s">
        <v>139</v>
      </c>
      <c r="BJ1326" s="15"/>
      <c r="BK1326" t="s">
        <v>146</v>
      </c>
      <c r="BL1326">
        <v>7</v>
      </c>
      <c r="BM1326" s="16">
        <v>42913.104166666701</v>
      </c>
      <c r="BO1326" s="16"/>
      <c r="BP1326" t="s">
        <v>147</v>
      </c>
      <c r="BQ1326" t="s">
        <v>147</v>
      </c>
      <c r="BS1326">
        <v>3.5799999999999998E-2</v>
      </c>
      <c r="BT1326" t="b">
        <v>0</v>
      </c>
      <c r="BV1326">
        <v>3.5799999999999998E-2</v>
      </c>
      <c r="BW1326">
        <v>1.7899999999999999E-2</v>
      </c>
      <c r="BX1326" t="s">
        <v>1103</v>
      </c>
      <c r="BY1326" t="s">
        <v>8219</v>
      </c>
      <c r="BZ1326" t="s">
        <v>8220</v>
      </c>
      <c r="CA1326" t="s">
        <v>8225</v>
      </c>
      <c r="CB1326" t="s">
        <v>8226</v>
      </c>
      <c r="CC1326" t="s">
        <v>8227</v>
      </c>
      <c r="CD1326" t="s">
        <v>8228</v>
      </c>
      <c r="CI1326">
        <v>47.519777779999998</v>
      </c>
      <c r="CJ1326">
        <v>-101.76122221999999</v>
      </c>
      <c r="CN1326" t="s">
        <v>135</v>
      </c>
      <c r="CO1326" t="s">
        <v>153</v>
      </c>
      <c r="CV1326" t="s">
        <v>154</v>
      </c>
      <c r="CW1326" t="s">
        <v>8229</v>
      </c>
      <c r="CX1326" t="s">
        <v>3121</v>
      </c>
      <c r="DC1326" s="15"/>
      <c r="DH1326" t="s">
        <v>146</v>
      </c>
    </row>
    <row r="1327" spans="1:112" x14ac:dyDescent="0.25">
      <c r="A1327" t="s">
        <v>8219</v>
      </c>
      <c r="B1327" t="s">
        <v>8220</v>
      </c>
      <c r="C1327" t="s">
        <v>8559</v>
      </c>
      <c r="D1327" t="s">
        <v>124</v>
      </c>
      <c r="E1327" t="s">
        <v>125</v>
      </c>
      <c r="G1327" s="15">
        <v>42913</v>
      </c>
      <c r="H1327" t="s">
        <v>1261</v>
      </c>
      <c r="I1327" t="s">
        <v>128</v>
      </c>
      <c r="J1327" s="15"/>
      <c r="T1327" t="s">
        <v>281</v>
      </c>
      <c r="V1327" t="s">
        <v>8261</v>
      </c>
      <c r="AA1327" t="s">
        <v>8224</v>
      </c>
      <c r="AB1327" t="s">
        <v>8219</v>
      </c>
      <c r="AC1327" t="s">
        <v>8224</v>
      </c>
      <c r="AD1327" t="s">
        <v>1407</v>
      </c>
      <c r="AE1327" t="s">
        <v>1544</v>
      </c>
      <c r="AF1327" t="s">
        <v>137</v>
      </c>
      <c r="AG1327" t="s">
        <v>6009</v>
      </c>
      <c r="AI1327" t="s">
        <v>139</v>
      </c>
      <c r="AK1327" t="s">
        <v>140</v>
      </c>
      <c r="AM1327" t="s">
        <v>141</v>
      </c>
      <c r="AZ1327" t="s">
        <v>2762</v>
      </c>
      <c r="BA1327" t="s">
        <v>1208</v>
      </c>
      <c r="BB1327" t="s">
        <v>2763</v>
      </c>
      <c r="BC1327" t="s">
        <v>2764</v>
      </c>
      <c r="BD1327" t="s">
        <v>5656</v>
      </c>
      <c r="BE1327" s="15">
        <v>42926</v>
      </c>
      <c r="BG1327" t="s">
        <v>6238</v>
      </c>
      <c r="BH1327">
        <v>3.5799999999999998E-2</v>
      </c>
      <c r="BI1327" t="s">
        <v>139</v>
      </c>
      <c r="BJ1327" s="15"/>
      <c r="BK1327" t="s">
        <v>146</v>
      </c>
      <c r="BL1327">
        <v>7</v>
      </c>
      <c r="BM1327" s="16">
        <v>42913.645833333299</v>
      </c>
      <c r="BO1327" s="16"/>
      <c r="BP1327" t="s">
        <v>147</v>
      </c>
      <c r="BQ1327" t="s">
        <v>147</v>
      </c>
      <c r="BS1327">
        <v>3.5799999999999998E-2</v>
      </c>
      <c r="BT1327" t="b">
        <v>0</v>
      </c>
      <c r="BV1327">
        <v>3.5799999999999998E-2</v>
      </c>
      <c r="BW1327">
        <v>1.7899999999999999E-2</v>
      </c>
      <c r="BX1327" t="s">
        <v>1103</v>
      </c>
      <c r="BY1327" t="s">
        <v>8219</v>
      </c>
      <c r="BZ1327" t="s">
        <v>8220</v>
      </c>
      <c r="CA1327" t="s">
        <v>8262</v>
      </c>
      <c r="CB1327" t="s">
        <v>6448</v>
      </c>
      <c r="CD1327" t="s">
        <v>8228</v>
      </c>
      <c r="CI1327">
        <v>48.053055559999997</v>
      </c>
      <c r="CJ1327">
        <v>-102.13611111</v>
      </c>
      <c r="CN1327" t="s">
        <v>1971</v>
      </c>
      <c r="CO1327" t="s">
        <v>8075</v>
      </c>
      <c r="CV1327" t="s">
        <v>154</v>
      </c>
      <c r="CW1327" t="s">
        <v>8229</v>
      </c>
      <c r="CX1327" t="s">
        <v>3067</v>
      </c>
      <c r="DC1327" s="15"/>
      <c r="DH1327" t="s">
        <v>146</v>
      </c>
    </row>
    <row r="1328" spans="1:112" x14ac:dyDescent="0.25">
      <c r="A1328" t="s">
        <v>8219</v>
      </c>
      <c r="B1328" t="s">
        <v>8220</v>
      </c>
      <c r="C1328" t="s">
        <v>8560</v>
      </c>
      <c r="D1328" t="s">
        <v>124</v>
      </c>
      <c r="E1328" t="s">
        <v>125</v>
      </c>
      <c r="G1328" s="15">
        <v>42913</v>
      </c>
      <c r="H1328" t="s">
        <v>720</v>
      </c>
      <c r="I1328" t="s">
        <v>128</v>
      </c>
      <c r="J1328" s="15"/>
      <c r="T1328" t="s">
        <v>8222</v>
      </c>
      <c r="V1328" t="s">
        <v>8231</v>
      </c>
      <c r="AA1328" t="s">
        <v>8224</v>
      </c>
      <c r="AB1328" t="s">
        <v>8219</v>
      </c>
      <c r="AC1328" t="s">
        <v>8224</v>
      </c>
      <c r="AD1328" t="s">
        <v>1407</v>
      </c>
      <c r="AE1328" t="s">
        <v>1544</v>
      </c>
      <c r="AF1328" t="s">
        <v>137</v>
      </c>
      <c r="AG1328" t="s">
        <v>6009</v>
      </c>
      <c r="AI1328" t="s">
        <v>139</v>
      </c>
      <c r="AK1328" t="s">
        <v>140</v>
      </c>
      <c r="AM1328" t="s">
        <v>141</v>
      </c>
      <c r="AZ1328" t="s">
        <v>2762</v>
      </c>
      <c r="BA1328" t="s">
        <v>1208</v>
      </c>
      <c r="BB1328" t="s">
        <v>2763</v>
      </c>
      <c r="BC1328" t="s">
        <v>2764</v>
      </c>
      <c r="BD1328" t="s">
        <v>5656</v>
      </c>
      <c r="BE1328" s="15">
        <v>42926</v>
      </c>
      <c r="BG1328" t="s">
        <v>6238</v>
      </c>
      <c r="BH1328">
        <v>3.5799999999999998E-2</v>
      </c>
      <c r="BI1328" t="s">
        <v>139</v>
      </c>
      <c r="BJ1328" s="15"/>
      <c r="BK1328" t="s">
        <v>146</v>
      </c>
      <c r="BL1328">
        <v>7</v>
      </c>
      <c r="BM1328" s="16">
        <v>42913.708333333299</v>
      </c>
      <c r="BO1328" s="16"/>
      <c r="BP1328" t="s">
        <v>147</v>
      </c>
      <c r="BQ1328" t="s">
        <v>147</v>
      </c>
      <c r="BS1328">
        <v>3.5799999999999998E-2</v>
      </c>
      <c r="BT1328" t="b">
        <v>0</v>
      </c>
      <c r="BV1328">
        <v>3.5799999999999998E-2</v>
      </c>
      <c r="BW1328">
        <v>1.7899999999999999E-2</v>
      </c>
      <c r="BX1328" t="s">
        <v>1103</v>
      </c>
      <c r="BY1328" t="s">
        <v>8219</v>
      </c>
      <c r="BZ1328" t="s">
        <v>8220</v>
      </c>
      <c r="CA1328" t="s">
        <v>8232</v>
      </c>
      <c r="CB1328" t="s">
        <v>8226</v>
      </c>
      <c r="CC1328" t="s">
        <v>8233</v>
      </c>
      <c r="CD1328" t="s">
        <v>8228</v>
      </c>
      <c r="CI1328">
        <v>47.715555559999999</v>
      </c>
      <c r="CJ1328">
        <v>-102.25813889</v>
      </c>
      <c r="CN1328" t="s">
        <v>135</v>
      </c>
      <c r="CO1328" t="s">
        <v>153</v>
      </c>
      <c r="CV1328" t="s">
        <v>154</v>
      </c>
      <c r="CW1328" t="s">
        <v>8229</v>
      </c>
      <c r="CX1328" t="s">
        <v>6653</v>
      </c>
      <c r="DC1328" s="15"/>
      <c r="DH1328" t="s">
        <v>146</v>
      </c>
    </row>
    <row r="1329" spans="1:112" x14ac:dyDescent="0.25">
      <c r="A1329" t="s">
        <v>8219</v>
      </c>
      <c r="B1329" t="s">
        <v>8220</v>
      </c>
      <c r="C1329" t="s">
        <v>8561</v>
      </c>
      <c r="D1329" t="s">
        <v>124</v>
      </c>
      <c r="E1329" t="s">
        <v>125</v>
      </c>
      <c r="G1329" s="15">
        <v>42913</v>
      </c>
      <c r="H1329" t="s">
        <v>1629</v>
      </c>
      <c r="I1329" t="s">
        <v>128</v>
      </c>
      <c r="J1329" s="15"/>
      <c r="T1329" t="s">
        <v>281</v>
      </c>
      <c r="V1329" t="s">
        <v>8267</v>
      </c>
      <c r="AA1329" t="s">
        <v>8224</v>
      </c>
      <c r="AB1329" t="s">
        <v>8219</v>
      </c>
      <c r="AC1329" t="s">
        <v>8224</v>
      </c>
      <c r="AD1329" t="s">
        <v>1407</v>
      </c>
      <c r="AE1329" t="s">
        <v>1544</v>
      </c>
      <c r="AF1329" t="s">
        <v>137</v>
      </c>
      <c r="AG1329" t="s">
        <v>6009</v>
      </c>
      <c r="AI1329" t="s">
        <v>139</v>
      </c>
      <c r="AK1329" t="s">
        <v>140</v>
      </c>
      <c r="AM1329" t="s">
        <v>141</v>
      </c>
      <c r="AZ1329" t="s">
        <v>2762</v>
      </c>
      <c r="BA1329" t="s">
        <v>1208</v>
      </c>
      <c r="BB1329" t="s">
        <v>2763</v>
      </c>
      <c r="BC1329" t="s">
        <v>2764</v>
      </c>
      <c r="BD1329" t="s">
        <v>5656</v>
      </c>
      <c r="BE1329" s="15">
        <v>42926</v>
      </c>
      <c r="BG1329" t="s">
        <v>6238</v>
      </c>
      <c r="BH1329">
        <v>3.5799999999999998E-2</v>
      </c>
      <c r="BI1329" t="s">
        <v>139</v>
      </c>
      <c r="BJ1329" s="15"/>
      <c r="BK1329" t="s">
        <v>146</v>
      </c>
      <c r="BL1329">
        <v>7</v>
      </c>
      <c r="BM1329" s="16">
        <v>42913.722222222197</v>
      </c>
      <c r="BO1329" s="16"/>
      <c r="BP1329" t="s">
        <v>147</v>
      </c>
      <c r="BQ1329" t="s">
        <v>147</v>
      </c>
      <c r="BS1329">
        <v>3.5799999999999998E-2</v>
      </c>
      <c r="BT1329" t="b">
        <v>0</v>
      </c>
      <c r="BV1329">
        <v>3.5799999999999998E-2</v>
      </c>
      <c r="BW1329">
        <v>1.7899999999999999E-2</v>
      </c>
      <c r="BX1329" t="s">
        <v>1103</v>
      </c>
      <c r="BY1329" t="s">
        <v>8219</v>
      </c>
      <c r="BZ1329" t="s">
        <v>8220</v>
      </c>
      <c r="CA1329" t="s">
        <v>8268</v>
      </c>
      <c r="CB1329" t="s">
        <v>6448</v>
      </c>
      <c r="CD1329" t="s">
        <v>8228</v>
      </c>
      <c r="CI1329">
        <v>47.9486111111</v>
      </c>
      <c r="CJ1329">
        <v>-102.2152777778</v>
      </c>
      <c r="CN1329" t="s">
        <v>1971</v>
      </c>
      <c r="CO1329" t="s">
        <v>8075</v>
      </c>
      <c r="CV1329" t="s">
        <v>154</v>
      </c>
      <c r="CW1329" t="s">
        <v>8229</v>
      </c>
      <c r="CX1329" t="s">
        <v>3067</v>
      </c>
      <c r="DC1329" s="15"/>
      <c r="DH1329" t="s">
        <v>146</v>
      </c>
    </row>
    <row r="1330" spans="1:112" x14ac:dyDescent="0.25">
      <c r="A1330" t="s">
        <v>8219</v>
      </c>
      <c r="B1330" t="s">
        <v>8220</v>
      </c>
      <c r="C1330" t="s">
        <v>8562</v>
      </c>
      <c r="D1330" t="s">
        <v>124</v>
      </c>
      <c r="E1330" t="s">
        <v>125</v>
      </c>
      <c r="G1330" s="15">
        <v>42913</v>
      </c>
      <c r="H1330" t="s">
        <v>309</v>
      </c>
      <c r="I1330" t="s">
        <v>128</v>
      </c>
      <c r="J1330" s="15"/>
      <c r="T1330" t="s">
        <v>8222</v>
      </c>
      <c r="V1330" t="s">
        <v>8239</v>
      </c>
      <c r="AA1330" t="s">
        <v>8224</v>
      </c>
      <c r="AB1330" t="s">
        <v>8219</v>
      </c>
      <c r="AC1330" t="s">
        <v>8224</v>
      </c>
      <c r="AD1330" t="s">
        <v>1407</v>
      </c>
      <c r="AE1330" t="s">
        <v>1544</v>
      </c>
      <c r="AF1330" t="s">
        <v>137</v>
      </c>
      <c r="AG1330" t="s">
        <v>6009</v>
      </c>
      <c r="AI1330" t="s">
        <v>139</v>
      </c>
      <c r="AK1330" t="s">
        <v>140</v>
      </c>
      <c r="AM1330" t="s">
        <v>141</v>
      </c>
      <c r="AZ1330" t="s">
        <v>2762</v>
      </c>
      <c r="BA1330" t="s">
        <v>1208</v>
      </c>
      <c r="BB1330" t="s">
        <v>2763</v>
      </c>
      <c r="BC1330" t="s">
        <v>2764</v>
      </c>
      <c r="BD1330" t="s">
        <v>5656</v>
      </c>
      <c r="BE1330" s="15">
        <v>42926</v>
      </c>
      <c r="BG1330" t="s">
        <v>6238</v>
      </c>
      <c r="BH1330">
        <v>3.5799999999999998E-2</v>
      </c>
      <c r="BI1330" t="s">
        <v>139</v>
      </c>
      <c r="BJ1330" s="15"/>
      <c r="BK1330" t="s">
        <v>146</v>
      </c>
      <c r="BL1330">
        <v>7</v>
      </c>
      <c r="BM1330" s="16">
        <v>42913.802083333299</v>
      </c>
      <c r="BO1330" s="16"/>
      <c r="BP1330" t="s">
        <v>147</v>
      </c>
      <c r="BQ1330" t="s">
        <v>147</v>
      </c>
      <c r="BS1330">
        <v>3.5799999999999998E-2</v>
      </c>
      <c r="BT1330" t="b">
        <v>0</v>
      </c>
      <c r="BV1330">
        <v>3.5799999999999998E-2</v>
      </c>
      <c r="BW1330">
        <v>1.7899999999999999E-2</v>
      </c>
      <c r="BX1330" t="s">
        <v>1103</v>
      </c>
      <c r="BY1330" t="s">
        <v>8219</v>
      </c>
      <c r="BZ1330" t="s">
        <v>8220</v>
      </c>
      <c r="CA1330" t="s">
        <v>8240</v>
      </c>
      <c r="CB1330" t="s">
        <v>8226</v>
      </c>
      <c r="CC1330" t="s">
        <v>8233</v>
      </c>
      <c r="CD1330" t="s">
        <v>8228</v>
      </c>
      <c r="CI1330">
        <v>47.977638890000001</v>
      </c>
      <c r="CJ1330">
        <v>-102.56369444000001</v>
      </c>
      <c r="CN1330" t="s">
        <v>135</v>
      </c>
      <c r="CO1330" t="s">
        <v>153</v>
      </c>
      <c r="CV1330" t="s">
        <v>154</v>
      </c>
      <c r="CW1330" t="s">
        <v>8229</v>
      </c>
      <c r="CX1330" t="s">
        <v>3639</v>
      </c>
      <c r="DC1330" s="15"/>
      <c r="DH1330" t="s">
        <v>146</v>
      </c>
    </row>
    <row r="1331" spans="1:112" x14ac:dyDescent="0.25">
      <c r="A1331" t="s">
        <v>8219</v>
      </c>
      <c r="B1331" t="s">
        <v>8220</v>
      </c>
      <c r="C1331" t="s">
        <v>8563</v>
      </c>
      <c r="D1331" t="s">
        <v>124</v>
      </c>
      <c r="E1331" t="s">
        <v>125</v>
      </c>
      <c r="G1331" s="15">
        <v>42913</v>
      </c>
      <c r="H1331" t="s">
        <v>875</v>
      </c>
      <c r="I1331" t="s">
        <v>128</v>
      </c>
      <c r="J1331" s="15"/>
      <c r="T1331" t="s">
        <v>281</v>
      </c>
      <c r="V1331" t="s">
        <v>8270</v>
      </c>
      <c r="AA1331" t="s">
        <v>8224</v>
      </c>
      <c r="AB1331" t="s">
        <v>8219</v>
      </c>
      <c r="AC1331" t="s">
        <v>8224</v>
      </c>
      <c r="AD1331" t="s">
        <v>1407</v>
      </c>
      <c r="AE1331" t="s">
        <v>1544</v>
      </c>
      <c r="AF1331" t="s">
        <v>137</v>
      </c>
      <c r="AG1331" t="s">
        <v>6009</v>
      </c>
      <c r="AI1331" t="s">
        <v>139</v>
      </c>
      <c r="AK1331" t="s">
        <v>140</v>
      </c>
      <c r="AM1331" t="s">
        <v>141</v>
      </c>
      <c r="AZ1331" t="s">
        <v>2762</v>
      </c>
      <c r="BA1331" t="s">
        <v>1208</v>
      </c>
      <c r="BB1331" t="s">
        <v>2763</v>
      </c>
      <c r="BC1331" t="s">
        <v>2764</v>
      </c>
      <c r="BD1331" t="s">
        <v>5656</v>
      </c>
      <c r="BE1331" s="15">
        <v>42926</v>
      </c>
      <c r="BG1331" t="s">
        <v>6238</v>
      </c>
      <c r="BH1331">
        <v>3.5799999999999998E-2</v>
      </c>
      <c r="BI1331" t="s">
        <v>139</v>
      </c>
      <c r="BJ1331" s="15"/>
      <c r="BK1331" t="s">
        <v>146</v>
      </c>
      <c r="BL1331">
        <v>7</v>
      </c>
      <c r="BM1331" s="16">
        <v>42913.8125</v>
      </c>
      <c r="BO1331" s="16"/>
      <c r="BP1331" t="s">
        <v>147</v>
      </c>
      <c r="BQ1331" t="s">
        <v>147</v>
      </c>
      <c r="BS1331">
        <v>3.5799999999999998E-2</v>
      </c>
      <c r="BT1331" t="b">
        <v>0</v>
      </c>
      <c r="BV1331">
        <v>3.5799999999999998E-2</v>
      </c>
      <c r="BW1331">
        <v>1.7899999999999999E-2</v>
      </c>
      <c r="BX1331" t="s">
        <v>1103</v>
      </c>
      <c r="BY1331" t="s">
        <v>8219</v>
      </c>
      <c r="BZ1331" t="s">
        <v>8220</v>
      </c>
      <c r="CA1331" t="s">
        <v>8271</v>
      </c>
      <c r="CB1331" t="s">
        <v>6448</v>
      </c>
      <c r="CD1331" t="s">
        <v>8228</v>
      </c>
      <c r="CI1331">
        <v>47.737222222200003</v>
      </c>
      <c r="CJ1331">
        <v>-102.10722222219999</v>
      </c>
      <c r="CN1331" t="s">
        <v>1971</v>
      </c>
      <c r="CO1331" t="s">
        <v>8075</v>
      </c>
      <c r="CV1331" t="s">
        <v>154</v>
      </c>
      <c r="CW1331" t="s">
        <v>8229</v>
      </c>
      <c r="CX1331" t="s">
        <v>6653</v>
      </c>
      <c r="DC1331" s="15"/>
      <c r="DH1331" t="s">
        <v>146</v>
      </c>
    </row>
    <row r="1332" spans="1:112" x14ac:dyDescent="0.25">
      <c r="A1332" t="s">
        <v>8219</v>
      </c>
      <c r="B1332" t="s">
        <v>8220</v>
      </c>
      <c r="C1332" t="s">
        <v>8564</v>
      </c>
      <c r="D1332" t="s">
        <v>124</v>
      </c>
      <c r="E1332" t="s">
        <v>125</v>
      </c>
      <c r="G1332" s="15">
        <v>42913</v>
      </c>
      <c r="H1332" t="s">
        <v>2165</v>
      </c>
      <c r="I1332" t="s">
        <v>128</v>
      </c>
      <c r="J1332" s="15"/>
      <c r="T1332" t="s">
        <v>8222</v>
      </c>
      <c r="V1332" t="s">
        <v>8288</v>
      </c>
      <c r="AA1332" t="s">
        <v>8224</v>
      </c>
      <c r="AB1332" t="s">
        <v>8219</v>
      </c>
      <c r="AC1332" t="s">
        <v>8224</v>
      </c>
      <c r="AD1332" t="s">
        <v>1407</v>
      </c>
      <c r="AE1332" t="s">
        <v>1544</v>
      </c>
      <c r="AF1332" t="s">
        <v>137</v>
      </c>
      <c r="AG1332" t="s">
        <v>6009</v>
      </c>
      <c r="AI1332" t="s">
        <v>139</v>
      </c>
      <c r="AK1332" t="s">
        <v>140</v>
      </c>
      <c r="AM1332" t="s">
        <v>141</v>
      </c>
      <c r="AZ1332" t="s">
        <v>2762</v>
      </c>
      <c r="BA1332" t="s">
        <v>1208</v>
      </c>
      <c r="BB1332" t="s">
        <v>2763</v>
      </c>
      <c r="BC1332" t="s">
        <v>2764</v>
      </c>
      <c r="BD1332" t="s">
        <v>5656</v>
      </c>
      <c r="BE1332" s="15">
        <v>42926</v>
      </c>
      <c r="BG1332" t="s">
        <v>6238</v>
      </c>
      <c r="BH1332">
        <v>3.5799999999999998E-2</v>
      </c>
      <c r="BI1332" t="s">
        <v>139</v>
      </c>
      <c r="BJ1332" s="15"/>
      <c r="BK1332" t="s">
        <v>146</v>
      </c>
      <c r="BL1332">
        <v>7</v>
      </c>
      <c r="BM1332" s="16">
        <v>42913.895833333299</v>
      </c>
      <c r="BO1332" s="16"/>
      <c r="BP1332" t="s">
        <v>147</v>
      </c>
      <c r="BQ1332" t="s">
        <v>147</v>
      </c>
      <c r="BS1332">
        <v>3.5799999999999998E-2</v>
      </c>
      <c r="BT1332" t="b">
        <v>0</v>
      </c>
      <c r="BV1332">
        <v>3.5799999999999998E-2</v>
      </c>
      <c r="BW1332">
        <v>1.7899999999999999E-2</v>
      </c>
      <c r="BX1332" t="s">
        <v>1103</v>
      </c>
      <c r="BY1332" t="s">
        <v>8219</v>
      </c>
      <c r="BZ1332" t="s">
        <v>8220</v>
      </c>
      <c r="CA1332" t="s">
        <v>8289</v>
      </c>
      <c r="CB1332" t="s">
        <v>8226</v>
      </c>
      <c r="CC1332" t="s">
        <v>8290</v>
      </c>
      <c r="CD1332" t="s">
        <v>8228</v>
      </c>
      <c r="CI1332">
        <v>48.140972222199998</v>
      </c>
      <c r="CJ1332">
        <v>-103.13127777779999</v>
      </c>
      <c r="CN1332" t="s">
        <v>135</v>
      </c>
      <c r="CO1332" t="s">
        <v>153</v>
      </c>
      <c r="CV1332" t="s">
        <v>154</v>
      </c>
      <c r="CW1332" t="s">
        <v>8229</v>
      </c>
      <c r="CX1332" t="s">
        <v>3639</v>
      </c>
      <c r="DC1332" s="15"/>
      <c r="DH1332" t="s">
        <v>146</v>
      </c>
    </row>
    <row r="1333" spans="1:112" x14ac:dyDescent="0.25">
      <c r="A1333" t="s">
        <v>8219</v>
      </c>
      <c r="B1333" t="s">
        <v>8220</v>
      </c>
      <c r="C1333" t="s">
        <v>8565</v>
      </c>
      <c r="D1333" t="s">
        <v>124</v>
      </c>
      <c r="E1333" t="s">
        <v>125</v>
      </c>
      <c r="G1333" s="15">
        <v>42913</v>
      </c>
      <c r="H1333" t="s">
        <v>2304</v>
      </c>
      <c r="I1333" t="s">
        <v>128</v>
      </c>
      <c r="J1333" s="15"/>
      <c r="T1333" t="s">
        <v>8222</v>
      </c>
      <c r="V1333" t="s">
        <v>8246</v>
      </c>
      <c r="AA1333" t="s">
        <v>8224</v>
      </c>
      <c r="AB1333" t="s">
        <v>8219</v>
      </c>
      <c r="AC1333" t="s">
        <v>8224</v>
      </c>
      <c r="AD1333" t="s">
        <v>1407</v>
      </c>
      <c r="AE1333" t="s">
        <v>1544</v>
      </c>
      <c r="AF1333" t="s">
        <v>137</v>
      </c>
      <c r="AG1333" t="s">
        <v>6009</v>
      </c>
      <c r="AI1333" t="s">
        <v>139</v>
      </c>
      <c r="AK1333" t="s">
        <v>140</v>
      </c>
      <c r="AM1333" t="s">
        <v>141</v>
      </c>
      <c r="AZ1333" t="s">
        <v>2762</v>
      </c>
      <c r="BA1333" t="s">
        <v>1208</v>
      </c>
      <c r="BB1333" t="s">
        <v>2763</v>
      </c>
      <c r="BC1333" t="s">
        <v>2764</v>
      </c>
      <c r="BD1333" t="s">
        <v>5656</v>
      </c>
      <c r="BE1333" s="15">
        <v>42926</v>
      </c>
      <c r="BG1333" t="s">
        <v>6238</v>
      </c>
      <c r="BH1333">
        <v>3.5799999999999998E-2</v>
      </c>
      <c r="BI1333" t="s">
        <v>139</v>
      </c>
      <c r="BJ1333" s="15"/>
      <c r="BK1333" t="s">
        <v>146</v>
      </c>
      <c r="BL1333">
        <v>7</v>
      </c>
      <c r="BM1333" s="16">
        <v>42913.979166666701</v>
      </c>
      <c r="BO1333" s="16"/>
      <c r="BP1333" t="s">
        <v>147</v>
      </c>
      <c r="BQ1333" t="s">
        <v>147</v>
      </c>
      <c r="BS1333">
        <v>3.5799999999999998E-2</v>
      </c>
      <c r="BT1333" t="b">
        <v>0</v>
      </c>
      <c r="BV1333">
        <v>3.5799999999999998E-2</v>
      </c>
      <c r="BW1333">
        <v>1.7899999999999999E-2</v>
      </c>
      <c r="BX1333" t="s">
        <v>1103</v>
      </c>
      <c r="BY1333" t="s">
        <v>8219</v>
      </c>
      <c r="BZ1333" t="s">
        <v>8220</v>
      </c>
      <c r="CA1333" t="s">
        <v>8247</v>
      </c>
      <c r="CB1333" t="s">
        <v>8226</v>
      </c>
      <c r="CC1333" t="s">
        <v>8248</v>
      </c>
      <c r="CD1333" t="s">
        <v>8228</v>
      </c>
      <c r="CI1333">
        <v>48.108877999999997</v>
      </c>
      <c r="CJ1333">
        <v>-103.716773</v>
      </c>
      <c r="CN1333" t="s">
        <v>135</v>
      </c>
      <c r="CO1333" t="s">
        <v>153</v>
      </c>
      <c r="CV1333" t="s">
        <v>154</v>
      </c>
      <c r="CW1333" t="s">
        <v>8229</v>
      </c>
      <c r="CX1333" t="s">
        <v>3639</v>
      </c>
      <c r="DC1333" s="15"/>
      <c r="DH1333" t="s">
        <v>146</v>
      </c>
    </row>
    <row r="1334" spans="1:112" x14ac:dyDescent="0.25">
      <c r="A1334" t="s">
        <v>8219</v>
      </c>
      <c r="B1334" t="s">
        <v>8220</v>
      </c>
      <c r="C1334" t="s">
        <v>8566</v>
      </c>
      <c r="D1334" t="s">
        <v>6312</v>
      </c>
      <c r="E1334" t="s">
        <v>125</v>
      </c>
      <c r="G1334" s="15">
        <v>42940</v>
      </c>
      <c r="H1334" t="s">
        <v>3864</v>
      </c>
      <c r="I1334" t="s">
        <v>128</v>
      </c>
      <c r="J1334" s="15"/>
      <c r="T1334" t="s">
        <v>8222</v>
      </c>
      <c r="V1334" t="s">
        <v>8235</v>
      </c>
      <c r="AA1334" t="s">
        <v>8224</v>
      </c>
      <c r="AB1334" t="s">
        <v>8219</v>
      </c>
      <c r="AC1334" t="s">
        <v>8224</v>
      </c>
      <c r="AD1334" t="s">
        <v>1407</v>
      </c>
      <c r="AE1334" t="s">
        <v>1544</v>
      </c>
      <c r="AF1334" t="s">
        <v>137</v>
      </c>
      <c r="AG1334" t="s">
        <v>6009</v>
      </c>
      <c r="AI1334" t="s">
        <v>139</v>
      </c>
      <c r="AK1334" t="s">
        <v>140</v>
      </c>
      <c r="AM1334" t="s">
        <v>141</v>
      </c>
      <c r="AZ1334" t="s">
        <v>2762</v>
      </c>
      <c r="BA1334" t="s">
        <v>1208</v>
      </c>
      <c r="BB1334" t="s">
        <v>2763</v>
      </c>
      <c r="BC1334" t="s">
        <v>2764</v>
      </c>
      <c r="BD1334" t="s">
        <v>5656</v>
      </c>
      <c r="BE1334" s="15">
        <v>42943</v>
      </c>
      <c r="BG1334" t="s">
        <v>6238</v>
      </c>
      <c r="BH1334">
        <v>3.5799999999999998E-2</v>
      </c>
      <c r="BI1334" t="s">
        <v>139</v>
      </c>
      <c r="BJ1334" s="15"/>
      <c r="BK1334" t="s">
        <v>146</v>
      </c>
      <c r="BL1334">
        <v>7</v>
      </c>
      <c r="BM1334" s="16">
        <v>42941.034722222197</v>
      </c>
      <c r="BO1334" s="16"/>
      <c r="BP1334" t="s">
        <v>147</v>
      </c>
      <c r="BQ1334" t="s">
        <v>147</v>
      </c>
      <c r="BS1334">
        <v>3.5799999999999998E-2</v>
      </c>
      <c r="BT1334" t="b">
        <v>0</v>
      </c>
      <c r="BV1334">
        <v>3.5799999999999998E-2</v>
      </c>
      <c r="BW1334">
        <v>1.7899999999999999E-2</v>
      </c>
      <c r="BX1334" t="s">
        <v>1103</v>
      </c>
      <c r="BY1334" t="s">
        <v>8219</v>
      </c>
      <c r="BZ1334" t="s">
        <v>8220</v>
      </c>
      <c r="CA1334" t="s">
        <v>8236</v>
      </c>
      <c r="CB1334" t="s">
        <v>8226</v>
      </c>
      <c r="CC1334" t="s">
        <v>8237</v>
      </c>
      <c r="CD1334" t="s">
        <v>8228</v>
      </c>
      <c r="CI1334">
        <v>47.507527779999997</v>
      </c>
      <c r="CJ1334">
        <v>-101.42019444</v>
      </c>
      <c r="CN1334" t="s">
        <v>135</v>
      </c>
      <c r="CO1334" t="s">
        <v>153</v>
      </c>
      <c r="CV1334" t="s">
        <v>154</v>
      </c>
      <c r="CW1334" t="s">
        <v>8229</v>
      </c>
      <c r="CX1334" t="s">
        <v>3121</v>
      </c>
      <c r="DC1334" s="15"/>
      <c r="DH1334" t="s">
        <v>146</v>
      </c>
    </row>
    <row r="1335" spans="1:112" x14ac:dyDescent="0.25">
      <c r="A1335" t="s">
        <v>8219</v>
      </c>
      <c r="B1335" t="s">
        <v>8220</v>
      </c>
      <c r="C1335" t="s">
        <v>8567</v>
      </c>
      <c r="D1335" t="s">
        <v>124</v>
      </c>
      <c r="E1335" t="s">
        <v>125</v>
      </c>
      <c r="G1335" s="15">
        <v>42940</v>
      </c>
      <c r="H1335" t="s">
        <v>3864</v>
      </c>
      <c r="I1335" t="s">
        <v>128</v>
      </c>
      <c r="J1335" s="15"/>
      <c r="T1335" t="s">
        <v>8222</v>
      </c>
      <c r="V1335" t="s">
        <v>8235</v>
      </c>
      <c r="AA1335" t="s">
        <v>8224</v>
      </c>
      <c r="AB1335" t="s">
        <v>8219</v>
      </c>
      <c r="AC1335" t="s">
        <v>8224</v>
      </c>
      <c r="AD1335" t="s">
        <v>1407</v>
      </c>
      <c r="AE1335" t="s">
        <v>1544</v>
      </c>
      <c r="AF1335" t="s">
        <v>137</v>
      </c>
      <c r="AG1335" t="s">
        <v>6009</v>
      </c>
      <c r="AI1335" t="s">
        <v>139</v>
      </c>
      <c r="AK1335" t="s">
        <v>140</v>
      </c>
      <c r="AM1335" t="s">
        <v>141</v>
      </c>
      <c r="AZ1335" t="s">
        <v>2762</v>
      </c>
      <c r="BA1335" t="s">
        <v>1208</v>
      </c>
      <c r="BB1335" t="s">
        <v>2763</v>
      </c>
      <c r="BC1335" t="s">
        <v>2764</v>
      </c>
      <c r="BD1335" t="s">
        <v>5656</v>
      </c>
      <c r="BE1335" s="15">
        <v>42943</v>
      </c>
      <c r="BG1335" t="s">
        <v>6238</v>
      </c>
      <c r="BH1335">
        <v>3.5799999999999998E-2</v>
      </c>
      <c r="BI1335" t="s">
        <v>139</v>
      </c>
      <c r="BJ1335" s="15"/>
      <c r="BK1335" t="s">
        <v>146</v>
      </c>
      <c r="BL1335">
        <v>7</v>
      </c>
      <c r="BM1335" s="16">
        <v>42941.034722222197</v>
      </c>
      <c r="BO1335" s="16"/>
      <c r="BP1335" t="s">
        <v>147</v>
      </c>
      <c r="BQ1335" t="s">
        <v>147</v>
      </c>
      <c r="BS1335">
        <v>3.5799999999999998E-2</v>
      </c>
      <c r="BT1335" t="b">
        <v>0</v>
      </c>
      <c r="BV1335">
        <v>3.5799999999999998E-2</v>
      </c>
      <c r="BW1335">
        <v>1.7899999999999999E-2</v>
      </c>
      <c r="BX1335" t="s">
        <v>1103</v>
      </c>
      <c r="BY1335" t="s">
        <v>8219</v>
      </c>
      <c r="BZ1335" t="s">
        <v>8220</v>
      </c>
      <c r="CA1335" t="s">
        <v>8236</v>
      </c>
      <c r="CB1335" t="s">
        <v>8226</v>
      </c>
      <c r="CC1335" t="s">
        <v>8237</v>
      </c>
      <c r="CD1335" t="s">
        <v>8228</v>
      </c>
      <c r="CI1335">
        <v>47.507527779999997</v>
      </c>
      <c r="CJ1335">
        <v>-101.42019444</v>
      </c>
      <c r="CN1335" t="s">
        <v>135</v>
      </c>
      <c r="CO1335" t="s">
        <v>153</v>
      </c>
      <c r="CV1335" t="s">
        <v>154</v>
      </c>
      <c r="CW1335" t="s">
        <v>8229</v>
      </c>
      <c r="CX1335" t="s">
        <v>3121</v>
      </c>
      <c r="DC1335" s="15"/>
      <c r="DH1335" t="s">
        <v>146</v>
      </c>
    </row>
    <row r="1336" spans="1:112" x14ac:dyDescent="0.25">
      <c r="A1336" t="s">
        <v>8219</v>
      </c>
      <c r="B1336" t="s">
        <v>8220</v>
      </c>
      <c r="C1336" t="s">
        <v>8568</v>
      </c>
      <c r="D1336" t="s">
        <v>124</v>
      </c>
      <c r="E1336" t="s">
        <v>125</v>
      </c>
      <c r="G1336" s="15">
        <v>42941</v>
      </c>
      <c r="H1336" t="s">
        <v>5317</v>
      </c>
      <c r="I1336" t="s">
        <v>128</v>
      </c>
      <c r="J1336" s="15"/>
      <c r="T1336" t="s">
        <v>8222</v>
      </c>
      <c r="V1336" t="s">
        <v>8288</v>
      </c>
      <c r="AA1336" t="s">
        <v>8224</v>
      </c>
      <c r="AB1336" t="s">
        <v>8219</v>
      </c>
      <c r="AC1336" t="s">
        <v>8224</v>
      </c>
      <c r="AD1336" t="s">
        <v>1407</v>
      </c>
      <c r="AE1336" t="s">
        <v>1544</v>
      </c>
      <c r="AF1336" t="s">
        <v>137</v>
      </c>
      <c r="AG1336" t="s">
        <v>6009</v>
      </c>
      <c r="AI1336" t="s">
        <v>139</v>
      </c>
      <c r="AK1336" t="s">
        <v>140</v>
      </c>
      <c r="AM1336" t="s">
        <v>141</v>
      </c>
      <c r="AZ1336" t="s">
        <v>2762</v>
      </c>
      <c r="BA1336" t="s">
        <v>1208</v>
      </c>
      <c r="BB1336" t="s">
        <v>2763</v>
      </c>
      <c r="BC1336" t="s">
        <v>2764</v>
      </c>
      <c r="BD1336" t="s">
        <v>5656</v>
      </c>
      <c r="BE1336" s="15">
        <v>42943</v>
      </c>
      <c r="BG1336" t="s">
        <v>6238</v>
      </c>
      <c r="BH1336">
        <v>3.5799999999999998E-2</v>
      </c>
      <c r="BI1336" t="s">
        <v>139</v>
      </c>
      <c r="BJ1336" s="15"/>
      <c r="BK1336" t="s">
        <v>146</v>
      </c>
      <c r="BL1336">
        <v>7</v>
      </c>
      <c r="BM1336" s="16">
        <v>42941.291666666701</v>
      </c>
      <c r="BO1336" s="16"/>
      <c r="BP1336" t="s">
        <v>147</v>
      </c>
      <c r="BQ1336" t="s">
        <v>147</v>
      </c>
      <c r="BS1336">
        <v>3.5799999999999998E-2</v>
      </c>
      <c r="BT1336" t="b">
        <v>0</v>
      </c>
      <c r="BV1336">
        <v>3.5799999999999998E-2</v>
      </c>
      <c r="BW1336">
        <v>1.7899999999999999E-2</v>
      </c>
      <c r="BX1336" t="s">
        <v>1103</v>
      </c>
      <c r="BY1336" t="s">
        <v>8219</v>
      </c>
      <c r="BZ1336" t="s">
        <v>8220</v>
      </c>
      <c r="CA1336" t="s">
        <v>8289</v>
      </c>
      <c r="CB1336" t="s">
        <v>8226</v>
      </c>
      <c r="CC1336" t="s">
        <v>8290</v>
      </c>
      <c r="CD1336" t="s">
        <v>8228</v>
      </c>
      <c r="CI1336">
        <v>48.140972222199998</v>
      </c>
      <c r="CJ1336">
        <v>-103.13127777779999</v>
      </c>
      <c r="CN1336" t="s">
        <v>135</v>
      </c>
      <c r="CO1336" t="s">
        <v>153</v>
      </c>
      <c r="CV1336" t="s">
        <v>154</v>
      </c>
      <c r="CW1336" t="s">
        <v>8229</v>
      </c>
      <c r="CX1336" t="s">
        <v>3639</v>
      </c>
      <c r="DC1336" s="15"/>
      <c r="DH1336" t="s">
        <v>146</v>
      </c>
    </row>
    <row r="1337" spans="1:112" x14ac:dyDescent="0.25">
      <c r="A1337" t="s">
        <v>8219</v>
      </c>
      <c r="B1337" t="s">
        <v>8220</v>
      </c>
      <c r="C1337" t="s">
        <v>8569</v>
      </c>
      <c r="D1337" t="s">
        <v>124</v>
      </c>
      <c r="E1337" t="s">
        <v>125</v>
      </c>
      <c r="G1337" s="15">
        <v>42941</v>
      </c>
      <c r="H1337" t="s">
        <v>889</v>
      </c>
      <c r="I1337" t="s">
        <v>128</v>
      </c>
      <c r="J1337" s="15"/>
      <c r="T1337" t="s">
        <v>8222</v>
      </c>
      <c r="V1337" t="s">
        <v>8223</v>
      </c>
      <c r="AA1337" t="s">
        <v>8224</v>
      </c>
      <c r="AB1337" t="s">
        <v>8219</v>
      </c>
      <c r="AC1337" t="s">
        <v>8224</v>
      </c>
      <c r="AD1337" t="s">
        <v>1407</v>
      </c>
      <c r="AE1337" t="s">
        <v>1544</v>
      </c>
      <c r="AF1337" t="s">
        <v>137</v>
      </c>
      <c r="AG1337" t="s">
        <v>6009</v>
      </c>
      <c r="AI1337" t="s">
        <v>139</v>
      </c>
      <c r="AK1337" t="s">
        <v>140</v>
      </c>
      <c r="AM1337" t="s">
        <v>141</v>
      </c>
      <c r="AZ1337" t="s">
        <v>2762</v>
      </c>
      <c r="BA1337" t="s">
        <v>1208</v>
      </c>
      <c r="BB1337" t="s">
        <v>2763</v>
      </c>
      <c r="BC1337" t="s">
        <v>2764</v>
      </c>
      <c r="BD1337" t="s">
        <v>5656</v>
      </c>
      <c r="BE1337" s="15">
        <v>42943</v>
      </c>
      <c r="BG1337" t="s">
        <v>6238</v>
      </c>
      <c r="BH1337">
        <v>3.5799999999999998E-2</v>
      </c>
      <c r="BI1337" t="s">
        <v>139</v>
      </c>
      <c r="BJ1337" s="15"/>
      <c r="BK1337" t="s">
        <v>146</v>
      </c>
      <c r="BL1337">
        <v>7</v>
      </c>
      <c r="BM1337" s="16">
        <v>42941.569444444402</v>
      </c>
      <c r="BO1337" s="16"/>
      <c r="BP1337" t="s">
        <v>147</v>
      </c>
      <c r="BQ1337" t="s">
        <v>147</v>
      </c>
      <c r="BS1337">
        <v>3.5799999999999998E-2</v>
      </c>
      <c r="BT1337" t="b">
        <v>0</v>
      </c>
      <c r="BV1337">
        <v>3.5799999999999998E-2</v>
      </c>
      <c r="BW1337">
        <v>1.7899999999999999E-2</v>
      </c>
      <c r="BX1337" t="s">
        <v>1103</v>
      </c>
      <c r="BY1337" t="s">
        <v>8219</v>
      </c>
      <c r="BZ1337" t="s">
        <v>8220</v>
      </c>
      <c r="CA1337" t="s">
        <v>8225</v>
      </c>
      <c r="CB1337" t="s">
        <v>8226</v>
      </c>
      <c r="CC1337" t="s">
        <v>8227</v>
      </c>
      <c r="CD1337" t="s">
        <v>8228</v>
      </c>
      <c r="CI1337">
        <v>47.519777779999998</v>
      </c>
      <c r="CJ1337">
        <v>-101.76122221999999</v>
      </c>
      <c r="CN1337" t="s">
        <v>135</v>
      </c>
      <c r="CO1337" t="s">
        <v>153</v>
      </c>
      <c r="CV1337" t="s">
        <v>154</v>
      </c>
      <c r="CW1337" t="s">
        <v>8229</v>
      </c>
      <c r="CX1337" t="s">
        <v>3121</v>
      </c>
      <c r="DC1337" s="15"/>
      <c r="DH1337" t="s">
        <v>146</v>
      </c>
    </row>
    <row r="1338" spans="1:112" x14ac:dyDescent="0.25">
      <c r="A1338" t="s">
        <v>8219</v>
      </c>
      <c r="B1338" t="s">
        <v>8220</v>
      </c>
      <c r="C1338" t="s">
        <v>8570</v>
      </c>
      <c r="D1338" t="s">
        <v>124</v>
      </c>
      <c r="E1338" t="s">
        <v>125</v>
      </c>
      <c r="G1338" s="15">
        <v>42941</v>
      </c>
      <c r="H1338" t="s">
        <v>232</v>
      </c>
      <c r="I1338" t="s">
        <v>128</v>
      </c>
      <c r="J1338" s="15"/>
      <c r="T1338" t="s">
        <v>8222</v>
      </c>
      <c r="V1338" t="s">
        <v>8231</v>
      </c>
      <c r="AA1338" t="s">
        <v>8224</v>
      </c>
      <c r="AB1338" t="s">
        <v>8219</v>
      </c>
      <c r="AC1338" t="s">
        <v>8224</v>
      </c>
      <c r="AD1338" t="s">
        <v>1407</v>
      </c>
      <c r="AE1338" t="s">
        <v>1544</v>
      </c>
      <c r="AF1338" t="s">
        <v>137</v>
      </c>
      <c r="AG1338" t="s">
        <v>6009</v>
      </c>
      <c r="AI1338" t="s">
        <v>139</v>
      </c>
      <c r="AK1338" t="s">
        <v>140</v>
      </c>
      <c r="AM1338" t="s">
        <v>141</v>
      </c>
      <c r="AZ1338" t="s">
        <v>2762</v>
      </c>
      <c r="BA1338" t="s">
        <v>1208</v>
      </c>
      <c r="BB1338" t="s">
        <v>2763</v>
      </c>
      <c r="BC1338" t="s">
        <v>2764</v>
      </c>
      <c r="BD1338" t="s">
        <v>5656</v>
      </c>
      <c r="BE1338" s="15">
        <v>42943</v>
      </c>
      <c r="BG1338" t="s">
        <v>6238</v>
      </c>
      <c r="BH1338">
        <v>3.5799999999999998E-2</v>
      </c>
      <c r="BI1338" t="s">
        <v>139</v>
      </c>
      <c r="BJ1338" s="15"/>
      <c r="BK1338" t="s">
        <v>146</v>
      </c>
      <c r="BL1338">
        <v>7</v>
      </c>
      <c r="BM1338" s="16">
        <v>42941.697916666701</v>
      </c>
      <c r="BO1338" s="16"/>
      <c r="BP1338" t="s">
        <v>147</v>
      </c>
      <c r="BQ1338" t="s">
        <v>147</v>
      </c>
      <c r="BS1338">
        <v>3.5799999999999998E-2</v>
      </c>
      <c r="BT1338" t="b">
        <v>0</v>
      </c>
      <c r="BV1338">
        <v>3.5799999999999998E-2</v>
      </c>
      <c r="BW1338">
        <v>1.7899999999999999E-2</v>
      </c>
      <c r="BX1338" t="s">
        <v>1103</v>
      </c>
      <c r="BY1338" t="s">
        <v>8219</v>
      </c>
      <c r="BZ1338" t="s">
        <v>8220</v>
      </c>
      <c r="CA1338" t="s">
        <v>8232</v>
      </c>
      <c r="CB1338" t="s">
        <v>8226</v>
      </c>
      <c r="CC1338" t="s">
        <v>8233</v>
      </c>
      <c r="CD1338" t="s">
        <v>8228</v>
      </c>
      <c r="CI1338">
        <v>47.715555559999999</v>
      </c>
      <c r="CJ1338">
        <v>-102.25813889</v>
      </c>
      <c r="CN1338" t="s">
        <v>135</v>
      </c>
      <c r="CO1338" t="s">
        <v>153</v>
      </c>
      <c r="CV1338" t="s">
        <v>154</v>
      </c>
      <c r="CW1338" t="s">
        <v>8229</v>
      </c>
      <c r="CX1338" t="s">
        <v>6653</v>
      </c>
      <c r="DC1338" s="15"/>
      <c r="DH1338" t="s">
        <v>146</v>
      </c>
    </row>
    <row r="1339" spans="1:112" x14ac:dyDescent="0.25">
      <c r="A1339" t="s">
        <v>8219</v>
      </c>
      <c r="B1339" t="s">
        <v>8220</v>
      </c>
      <c r="C1339" t="s">
        <v>8571</v>
      </c>
      <c r="D1339" t="s">
        <v>124</v>
      </c>
      <c r="E1339" t="s">
        <v>125</v>
      </c>
      <c r="G1339" s="15">
        <v>42941</v>
      </c>
      <c r="H1339" t="s">
        <v>1584</v>
      </c>
      <c r="I1339" t="s">
        <v>128</v>
      </c>
      <c r="J1339" s="15"/>
      <c r="T1339" t="s">
        <v>8222</v>
      </c>
      <c r="V1339" t="s">
        <v>8239</v>
      </c>
      <c r="AA1339" t="s">
        <v>8224</v>
      </c>
      <c r="AB1339" t="s">
        <v>8219</v>
      </c>
      <c r="AC1339" t="s">
        <v>8224</v>
      </c>
      <c r="AD1339" t="s">
        <v>1407</v>
      </c>
      <c r="AE1339" t="s">
        <v>1544</v>
      </c>
      <c r="AF1339" t="s">
        <v>137</v>
      </c>
      <c r="AG1339" t="s">
        <v>6009</v>
      </c>
      <c r="AI1339" t="s">
        <v>139</v>
      </c>
      <c r="AK1339" t="s">
        <v>140</v>
      </c>
      <c r="AM1339" t="s">
        <v>141</v>
      </c>
      <c r="AZ1339" t="s">
        <v>2762</v>
      </c>
      <c r="BA1339" t="s">
        <v>1208</v>
      </c>
      <c r="BB1339" t="s">
        <v>2763</v>
      </c>
      <c r="BC1339" t="s">
        <v>2764</v>
      </c>
      <c r="BD1339" t="s">
        <v>5656</v>
      </c>
      <c r="BE1339" s="15">
        <v>42943</v>
      </c>
      <c r="BG1339" t="s">
        <v>6238</v>
      </c>
      <c r="BH1339">
        <v>3.5799999999999998E-2</v>
      </c>
      <c r="BI1339" t="s">
        <v>139</v>
      </c>
      <c r="BJ1339" s="15"/>
      <c r="BK1339" t="s">
        <v>146</v>
      </c>
      <c r="BL1339">
        <v>7</v>
      </c>
      <c r="BM1339" s="16">
        <v>42941.784722222197</v>
      </c>
      <c r="BO1339" s="16"/>
      <c r="BP1339" t="s">
        <v>147</v>
      </c>
      <c r="BQ1339" t="s">
        <v>147</v>
      </c>
      <c r="BS1339">
        <v>3.5799999999999998E-2</v>
      </c>
      <c r="BT1339" t="b">
        <v>0</v>
      </c>
      <c r="BV1339">
        <v>3.5799999999999998E-2</v>
      </c>
      <c r="BW1339">
        <v>1.7899999999999999E-2</v>
      </c>
      <c r="BX1339" t="s">
        <v>1103</v>
      </c>
      <c r="BY1339" t="s">
        <v>8219</v>
      </c>
      <c r="BZ1339" t="s">
        <v>8220</v>
      </c>
      <c r="CA1339" t="s">
        <v>8240</v>
      </c>
      <c r="CB1339" t="s">
        <v>8226</v>
      </c>
      <c r="CC1339" t="s">
        <v>8233</v>
      </c>
      <c r="CD1339" t="s">
        <v>8228</v>
      </c>
      <c r="CI1339">
        <v>47.977638890000001</v>
      </c>
      <c r="CJ1339">
        <v>-102.56369444000001</v>
      </c>
      <c r="CN1339" t="s">
        <v>135</v>
      </c>
      <c r="CO1339" t="s">
        <v>153</v>
      </c>
      <c r="CV1339" t="s">
        <v>154</v>
      </c>
      <c r="CW1339" t="s">
        <v>8229</v>
      </c>
      <c r="CX1339" t="s">
        <v>3639</v>
      </c>
      <c r="DC1339" s="15"/>
      <c r="DH1339" t="s">
        <v>146</v>
      </c>
    </row>
    <row r="1340" spans="1:112" x14ac:dyDescent="0.25">
      <c r="A1340" t="s">
        <v>8219</v>
      </c>
      <c r="B1340" t="s">
        <v>8220</v>
      </c>
      <c r="C1340" t="s">
        <v>8572</v>
      </c>
      <c r="D1340" t="s">
        <v>124</v>
      </c>
      <c r="E1340" t="s">
        <v>125</v>
      </c>
      <c r="G1340" s="15">
        <v>42941</v>
      </c>
      <c r="H1340" t="s">
        <v>2244</v>
      </c>
      <c r="I1340" t="s">
        <v>128</v>
      </c>
      <c r="J1340" s="15"/>
      <c r="T1340" t="s">
        <v>8222</v>
      </c>
      <c r="V1340" t="s">
        <v>8246</v>
      </c>
      <c r="AA1340" t="s">
        <v>8224</v>
      </c>
      <c r="AB1340" t="s">
        <v>8219</v>
      </c>
      <c r="AC1340" t="s">
        <v>8224</v>
      </c>
      <c r="AD1340" t="s">
        <v>1407</v>
      </c>
      <c r="AE1340" t="s">
        <v>1544</v>
      </c>
      <c r="AF1340" t="s">
        <v>137</v>
      </c>
      <c r="AG1340" t="s">
        <v>6009</v>
      </c>
      <c r="AI1340" t="s">
        <v>139</v>
      </c>
      <c r="AK1340" t="s">
        <v>140</v>
      </c>
      <c r="AM1340" t="s">
        <v>141</v>
      </c>
      <c r="AZ1340" t="s">
        <v>2762</v>
      </c>
      <c r="BA1340" t="s">
        <v>1208</v>
      </c>
      <c r="BB1340" t="s">
        <v>2763</v>
      </c>
      <c r="BC1340" t="s">
        <v>2764</v>
      </c>
      <c r="BD1340" t="s">
        <v>5656</v>
      </c>
      <c r="BE1340" s="15">
        <v>42943</v>
      </c>
      <c r="BG1340" t="s">
        <v>6238</v>
      </c>
      <c r="BH1340">
        <v>3.5799999999999998E-2</v>
      </c>
      <c r="BI1340" t="s">
        <v>139</v>
      </c>
      <c r="BJ1340" s="15"/>
      <c r="BK1340" t="s">
        <v>146</v>
      </c>
      <c r="BL1340">
        <v>7</v>
      </c>
      <c r="BM1340" s="16">
        <v>42941.927083333299</v>
      </c>
      <c r="BO1340" s="16"/>
      <c r="BP1340" t="s">
        <v>147</v>
      </c>
      <c r="BQ1340" t="s">
        <v>147</v>
      </c>
      <c r="BS1340">
        <v>3.5799999999999998E-2</v>
      </c>
      <c r="BT1340" t="b">
        <v>0</v>
      </c>
      <c r="BV1340">
        <v>3.5799999999999998E-2</v>
      </c>
      <c r="BW1340">
        <v>1.7899999999999999E-2</v>
      </c>
      <c r="BX1340" t="s">
        <v>1103</v>
      </c>
      <c r="BY1340" t="s">
        <v>8219</v>
      </c>
      <c r="BZ1340" t="s">
        <v>8220</v>
      </c>
      <c r="CA1340" t="s">
        <v>8247</v>
      </c>
      <c r="CB1340" t="s">
        <v>8226</v>
      </c>
      <c r="CC1340" t="s">
        <v>8248</v>
      </c>
      <c r="CD1340" t="s">
        <v>8228</v>
      </c>
      <c r="CI1340">
        <v>48.108877999999997</v>
      </c>
      <c r="CJ1340">
        <v>-103.716773</v>
      </c>
      <c r="CN1340" t="s">
        <v>135</v>
      </c>
      <c r="CO1340" t="s">
        <v>153</v>
      </c>
      <c r="CV1340" t="s">
        <v>154</v>
      </c>
      <c r="CW1340" t="s">
        <v>8229</v>
      </c>
      <c r="CX1340" t="s">
        <v>3639</v>
      </c>
      <c r="DC1340" s="15"/>
      <c r="DH1340" t="s">
        <v>146</v>
      </c>
    </row>
    <row r="1341" spans="1:112" x14ac:dyDescent="0.25">
      <c r="A1341" t="s">
        <v>8219</v>
      </c>
      <c r="B1341" t="s">
        <v>8220</v>
      </c>
      <c r="C1341" t="s">
        <v>8573</v>
      </c>
      <c r="D1341" t="s">
        <v>124</v>
      </c>
      <c r="E1341" t="s">
        <v>125</v>
      </c>
      <c r="G1341" s="15">
        <v>42975</v>
      </c>
      <c r="H1341" t="s">
        <v>5624</v>
      </c>
      <c r="I1341" t="s">
        <v>128</v>
      </c>
      <c r="J1341" s="15"/>
      <c r="T1341" t="s">
        <v>8222</v>
      </c>
      <c r="V1341" t="s">
        <v>8235</v>
      </c>
      <c r="AA1341" t="s">
        <v>8224</v>
      </c>
      <c r="AB1341" t="s">
        <v>8219</v>
      </c>
      <c r="AC1341" t="s">
        <v>8224</v>
      </c>
      <c r="AD1341" t="s">
        <v>1407</v>
      </c>
      <c r="AE1341" t="s">
        <v>1544</v>
      </c>
      <c r="AF1341" t="s">
        <v>137</v>
      </c>
      <c r="AG1341" t="s">
        <v>6009</v>
      </c>
      <c r="AI1341" t="s">
        <v>139</v>
      </c>
      <c r="AK1341" t="s">
        <v>140</v>
      </c>
      <c r="AM1341" t="s">
        <v>141</v>
      </c>
      <c r="AZ1341" t="s">
        <v>2762</v>
      </c>
      <c r="BA1341" t="s">
        <v>1208</v>
      </c>
      <c r="BB1341" t="s">
        <v>2763</v>
      </c>
      <c r="BC1341" t="s">
        <v>2764</v>
      </c>
      <c r="BD1341" t="s">
        <v>5656</v>
      </c>
      <c r="BE1341" s="15">
        <v>42979</v>
      </c>
      <c r="BG1341" t="s">
        <v>6238</v>
      </c>
      <c r="BH1341">
        <v>3.5799999999999998E-2</v>
      </c>
      <c r="BI1341" t="s">
        <v>139</v>
      </c>
      <c r="BJ1341" s="15"/>
      <c r="BK1341" t="s">
        <v>146</v>
      </c>
      <c r="BL1341">
        <v>7</v>
      </c>
      <c r="BM1341" s="16">
        <v>42976.041666666701</v>
      </c>
      <c r="BO1341" s="16"/>
      <c r="BP1341" t="s">
        <v>147</v>
      </c>
      <c r="BQ1341" t="s">
        <v>147</v>
      </c>
      <c r="BS1341">
        <v>3.5799999999999998E-2</v>
      </c>
      <c r="BT1341" t="b">
        <v>0</v>
      </c>
      <c r="BV1341">
        <v>3.5799999999999998E-2</v>
      </c>
      <c r="BW1341">
        <v>1.7899999999999999E-2</v>
      </c>
      <c r="BX1341" t="s">
        <v>1103</v>
      </c>
      <c r="BY1341" t="s">
        <v>8219</v>
      </c>
      <c r="BZ1341" t="s">
        <v>8220</v>
      </c>
      <c r="CA1341" t="s">
        <v>8236</v>
      </c>
      <c r="CB1341" t="s">
        <v>8226</v>
      </c>
      <c r="CC1341" t="s">
        <v>8237</v>
      </c>
      <c r="CD1341" t="s">
        <v>8228</v>
      </c>
      <c r="CI1341">
        <v>47.507527779999997</v>
      </c>
      <c r="CJ1341">
        <v>-101.42019444</v>
      </c>
      <c r="CN1341" t="s">
        <v>135</v>
      </c>
      <c r="CO1341" t="s">
        <v>153</v>
      </c>
      <c r="CV1341" t="s">
        <v>154</v>
      </c>
      <c r="CW1341" t="s">
        <v>8229</v>
      </c>
      <c r="CX1341" t="s">
        <v>3121</v>
      </c>
      <c r="DC1341" s="15"/>
      <c r="DH1341" t="s">
        <v>146</v>
      </c>
    </row>
    <row r="1342" spans="1:112" x14ac:dyDescent="0.25">
      <c r="A1342" t="s">
        <v>8219</v>
      </c>
      <c r="B1342" t="s">
        <v>8220</v>
      </c>
      <c r="C1342" t="s">
        <v>8574</v>
      </c>
      <c r="D1342" t="s">
        <v>124</v>
      </c>
      <c r="E1342" t="s">
        <v>125</v>
      </c>
      <c r="G1342" s="15">
        <v>42975</v>
      </c>
      <c r="H1342" t="s">
        <v>8474</v>
      </c>
      <c r="I1342" t="s">
        <v>128</v>
      </c>
      <c r="J1342" s="15"/>
      <c r="T1342" t="s">
        <v>8222</v>
      </c>
      <c r="V1342" t="s">
        <v>8223</v>
      </c>
      <c r="AA1342" t="s">
        <v>8224</v>
      </c>
      <c r="AB1342" t="s">
        <v>8219</v>
      </c>
      <c r="AC1342" t="s">
        <v>8224</v>
      </c>
      <c r="AD1342" t="s">
        <v>1407</v>
      </c>
      <c r="AE1342" t="s">
        <v>1544</v>
      </c>
      <c r="AF1342" t="s">
        <v>137</v>
      </c>
      <c r="AG1342" t="s">
        <v>6009</v>
      </c>
      <c r="AI1342" t="s">
        <v>139</v>
      </c>
      <c r="AK1342" t="s">
        <v>140</v>
      </c>
      <c r="AM1342" t="s">
        <v>141</v>
      </c>
      <c r="AZ1342" t="s">
        <v>2762</v>
      </c>
      <c r="BA1342" t="s">
        <v>1208</v>
      </c>
      <c r="BB1342" t="s">
        <v>2763</v>
      </c>
      <c r="BC1342" t="s">
        <v>2764</v>
      </c>
      <c r="BD1342" t="s">
        <v>5656</v>
      </c>
      <c r="BE1342" s="15">
        <v>42979</v>
      </c>
      <c r="BG1342" t="s">
        <v>6238</v>
      </c>
      <c r="BH1342">
        <v>3.5799999999999998E-2</v>
      </c>
      <c r="BI1342" t="s">
        <v>139</v>
      </c>
      <c r="BJ1342" s="15"/>
      <c r="BK1342" t="s">
        <v>146</v>
      </c>
      <c r="BL1342">
        <v>7</v>
      </c>
      <c r="BM1342" s="16">
        <v>42976.09375</v>
      </c>
      <c r="BO1342" s="16"/>
      <c r="BP1342" t="s">
        <v>147</v>
      </c>
      <c r="BQ1342" t="s">
        <v>147</v>
      </c>
      <c r="BS1342">
        <v>3.5799999999999998E-2</v>
      </c>
      <c r="BT1342" t="b">
        <v>0</v>
      </c>
      <c r="BV1342">
        <v>3.5799999999999998E-2</v>
      </c>
      <c r="BW1342">
        <v>1.7899999999999999E-2</v>
      </c>
      <c r="BX1342" t="s">
        <v>1103</v>
      </c>
      <c r="BY1342" t="s">
        <v>8219</v>
      </c>
      <c r="BZ1342" t="s">
        <v>8220</v>
      </c>
      <c r="CA1342" t="s">
        <v>8225</v>
      </c>
      <c r="CB1342" t="s">
        <v>8226</v>
      </c>
      <c r="CC1342" t="s">
        <v>8227</v>
      </c>
      <c r="CD1342" t="s">
        <v>8228</v>
      </c>
      <c r="CI1342">
        <v>47.519777779999998</v>
      </c>
      <c r="CJ1342">
        <v>-101.76122221999999</v>
      </c>
      <c r="CN1342" t="s">
        <v>135</v>
      </c>
      <c r="CO1342" t="s">
        <v>153</v>
      </c>
      <c r="CV1342" t="s">
        <v>154</v>
      </c>
      <c r="CW1342" t="s">
        <v>8229</v>
      </c>
      <c r="CX1342" t="s">
        <v>3121</v>
      </c>
      <c r="DC1342" s="15"/>
      <c r="DH1342" t="s">
        <v>146</v>
      </c>
    </row>
    <row r="1343" spans="1:112" x14ac:dyDescent="0.25">
      <c r="A1343" t="s">
        <v>8219</v>
      </c>
      <c r="B1343" t="s">
        <v>8220</v>
      </c>
      <c r="C1343" t="s">
        <v>8575</v>
      </c>
      <c r="D1343" t="s">
        <v>124</v>
      </c>
      <c r="E1343" t="s">
        <v>125</v>
      </c>
      <c r="G1343" s="15">
        <v>42976</v>
      </c>
      <c r="H1343" t="s">
        <v>1261</v>
      </c>
      <c r="I1343" t="s">
        <v>128</v>
      </c>
      <c r="J1343" s="15"/>
      <c r="T1343" t="s">
        <v>8222</v>
      </c>
      <c r="V1343" t="s">
        <v>8231</v>
      </c>
      <c r="AA1343" t="s">
        <v>8224</v>
      </c>
      <c r="AB1343" t="s">
        <v>8219</v>
      </c>
      <c r="AC1343" t="s">
        <v>8224</v>
      </c>
      <c r="AD1343" t="s">
        <v>1407</v>
      </c>
      <c r="AE1343" t="s">
        <v>1544</v>
      </c>
      <c r="AF1343" t="s">
        <v>137</v>
      </c>
      <c r="AG1343" t="s">
        <v>6009</v>
      </c>
      <c r="AI1343" t="s">
        <v>139</v>
      </c>
      <c r="AK1343" t="s">
        <v>140</v>
      </c>
      <c r="AM1343" t="s">
        <v>141</v>
      </c>
      <c r="AZ1343" t="s">
        <v>2762</v>
      </c>
      <c r="BA1343" t="s">
        <v>1208</v>
      </c>
      <c r="BB1343" t="s">
        <v>2763</v>
      </c>
      <c r="BC1343" t="s">
        <v>2764</v>
      </c>
      <c r="BD1343" t="s">
        <v>5656</v>
      </c>
      <c r="BE1343" s="15">
        <v>42979</v>
      </c>
      <c r="BG1343" t="s">
        <v>6238</v>
      </c>
      <c r="BH1343">
        <v>3.5799999999999998E-2</v>
      </c>
      <c r="BI1343" t="s">
        <v>139</v>
      </c>
      <c r="BJ1343" s="15"/>
      <c r="BK1343" t="s">
        <v>146</v>
      </c>
      <c r="BL1343">
        <v>7</v>
      </c>
      <c r="BM1343" s="16">
        <v>42976.645833333299</v>
      </c>
      <c r="BO1343" s="16"/>
      <c r="BP1343" t="s">
        <v>147</v>
      </c>
      <c r="BQ1343" t="s">
        <v>147</v>
      </c>
      <c r="BS1343">
        <v>3.5799999999999998E-2</v>
      </c>
      <c r="BT1343" t="b">
        <v>0</v>
      </c>
      <c r="BV1343">
        <v>3.5799999999999998E-2</v>
      </c>
      <c r="BW1343">
        <v>1.7899999999999999E-2</v>
      </c>
      <c r="BX1343" t="s">
        <v>1103</v>
      </c>
      <c r="BY1343" t="s">
        <v>8219</v>
      </c>
      <c r="BZ1343" t="s">
        <v>8220</v>
      </c>
      <c r="CA1343" t="s">
        <v>8232</v>
      </c>
      <c r="CB1343" t="s">
        <v>8226</v>
      </c>
      <c r="CC1343" t="s">
        <v>8233</v>
      </c>
      <c r="CD1343" t="s">
        <v>8228</v>
      </c>
      <c r="CI1343">
        <v>47.715555559999999</v>
      </c>
      <c r="CJ1343">
        <v>-102.25813889</v>
      </c>
      <c r="CN1343" t="s">
        <v>135</v>
      </c>
      <c r="CO1343" t="s">
        <v>153</v>
      </c>
      <c r="CV1343" t="s">
        <v>154</v>
      </c>
      <c r="CW1343" t="s">
        <v>8229</v>
      </c>
      <c r="CX1343" t="s">
        <v>6653</v>
      </c>
      <c r="DC1343" s="15"/>
      <c r="DH1343" t="s">
        <v>146</v>
      </c>
    </row>
    <row r="1344" spans="1:112" x14ac:dyDescent="0.25">
      <c r="A1344" t="s">
        <v>8219</v>
      </c>
      <c r="B1344" t="s">
        <v>8220</v>
      </c>
      <c r="C1344" t="s">
        <v>8576</v>
      </c>
      <c r="D1344" t="s">
        <v>124</v>
      </c>
      <c r="E1344" t="s">
        <v>125</v>
      </c>
      <c r="G1344" s="15">
        <v>42976</v>
      </c>
      <c r="H1344" t="s">
        <v>484</v>
      </c>
      <c r="I1344" t="s">
        <v>128</v>
      </c>
      <c r="J1344" s="15"/>
      <c r="T1344" t="s">
        <v>8222</v>
      </c>
      <c r="V1344" t="s">
        <v>8239</v>
      </c>
      <c r="AA1344" t="s">
        <v>8224</v>
      </c>
      <c r="AB1344" t="s">
        <v>8219</v>
      </c>
      <c r="AC1344" t="s">
        <v>8224</v>
      </c>
      <c r="AD1344" t="s">
        <v>1407</v>
      </c>
      <c r="AE1344" t="s">
        <v>1544</v>
      </c>
      <c r="AF1344" t="s">
        <v>137</v>
      </c>
      <c r="AG1344" t="s">
        <v>6009</v>
      </c>
      <c r="AI1344" t="s">
        <v>139</v>
      </c>
      <c r="AK1344" t="s">
        <v>140</v>
      </c>
      <c r="AM1344" t="s">
        <v>141</v>
      </c>
      <c r="AZ1344" t="s">
        <v>2762</v>
      </c>
      <c r="BA1344" t="s">
        <v>1208</v>
      </c>
      <c r="BB1344" t="s">
        <v>2763</v>
      </c>
      <c r="BC1344" t="s">
        <v>2764</v>
      </c>
      <c r="BD1344" t="s">
        <v>5656</v>
      </c>
      <c r="BE1344" s="15">
        <v>42979</v>
      </c>
      <c r="BG1344" t="s">
        <v>6238</v>
      </c>
      <c r="BH1344">
        <v>3.5799999999999998E-2</v>
      </c>
      <c r="BI1344" t="s">
        <v>139</v>
      </c>
      <c r="BJ1344" s="15"/>
      <c r="BK1344" t="s">
        <v>146</v>
      </c>
      <c r="BL1344">
        <v>7</v>
      </c>
      <c r="BM1344" s="16">
        <v>42976.739583333299</v>
      </c>
      <c r="BO1344" s="16"/>
      <c r="BP1344" t="s">
        <v>147</v>
      </c>
      <c r="BQ1344" t="s">
        <v>147</v>
      </c>
      <c r="BS1344">
        <v>3.5799999999999998E-2</v>
      </c>
      <c r="BT1344" t="b">
        <v>0</v>
      </c>
      <c r="BV1344">
        <v>3.5799999999999998E-2</v>
      </c>
      <c r="BW1344">
        <v>1.7899999999999999E-2</v>
      </c>
      <c r="BX1344" t="s">
        <v>1103</v>
      </c>
      <c r="BY1344" t="s">
        <v>8219</v>
      </c>
      <c r="BZ1344" t="s">
        <v>8220</v>
      </c>
      <c r="CA1344" t="s">
        <v>8240</v>
      </c>
      <c r="CB1344" t="s">
        <v>8226</v>
      </c>
      <c r="CC1344" t="s">
        <v>8233</v>
      </c>
      <c r="CD1344" t="s">
        <v>8228</v>
      </c>
      <c r="CI1344">
        <v>47.977638890000001</v>
      </c>
      <c r="CJ1344">
        <v>-102.56369444000001</v>
      </c>
      <c r="CN1344" t="s">
        <v>135</v>
      </c>
      <c r="CO1344" t="s">
        <v>153</v>
      </c>
      <c r="CV1344" t="s">
        <v>154</v>
      </c>
      <c r="CW1344" t="s">
        <v>8229</v>
      </c>
      <c r="CX1344" t="s">
        <v>3639</v>
      </c>
      <c r="DC1344" s="15"/>
      <c r="DH1344" t="s">
        <v>146</v>
      </c>
    </row>
    <row r="1345" spans="1:112" x14ac:dyDescent="0.25">
      <c r="A1345" t="s">
        <v>8219</v>
      </c>
      <c r="B1345" t="s">
        <v>8220</v>
      </c>
      <c r="C1345" t="s">
        <v>8577</v>
      </c>
      <c r="D1345" t="s">
        <v>124</v>
      </c>
      <c r="E1345" t="s">
        <v>125</v>
      </c>
      <c r="G1345" s="15">
        <v>42976</v>
      </c>
      <c r="H1345" t="s">
        <v>309</v>
      </c>
      <c r="I1345" t="s">
        <v>128</v>
      </c>
      <c r="J1345" s="15"/>
      <c r="T1345" t="s">
        <v>8222</v>
      </c>
      <c r="V1345" t="s">
        <v>8288</v>
      </c>
      <c r="AA1345" t="s">
        <v>8224</v>
      </c>
      <c r="AB1345" t="s">
        <v>8219</v>
      </c>
      <c r="AC1345" t="s">
        <v>8224</v>
      </c>
      <c r="AD1345" t="s">
        <v>1407</v>
      </c>
      <c r="AE1345" t="s">
        <v>1544</v>
      </c>
      <c r="AF1345" t="s">
        <v>137</v>
      </c>
      <c r="AG1345" t="s">
        <v>6009</v>
      </c>
      <c r="AI1345" t="s">
        <v>139</v>
      </c>
      <c r="AK1345" t="s">
        <v>140</v>
      </c>
      <c r="AM1345" t="s">
        <v>141</v>
      </c>
      <c r="AZ1345" t="s">
        <v>2762</v>
      </c>
      <c r="BA1345" t="s">
        <v>1208</v>
      </c>
      <c r="BB1345" t="s">
        <v>2763</v>
      </c>
      <c r="BC1345" t="s">
        <v>2764</v>
      </c>
      <c r="BD1345" t="s">
        <v>5656</v>
      </c>
      <c r="BE1345" s="15">
        <v>42979</v>
      </c>
      <c r="BG1345" t="s">
        <v>6238</v>
      </c>
      <c r="BH1345">
        <v>3.5799999999999998E-2</v>
      </c>
      <c r="BI1345" t="s">
        <v>139</v>
      </c>
      <c r="BJ1345" s="15"/>
      <c r="BK1345" t="s">
        <v>146</v>
      </c>
      <c r="BL1345">
        <v>7</v>
      </c>
      <c r="BM1345" s="16">
        <v>42976.802083333299</v>
      </c>
      <c r="BO1345" s="16"/>
      <c r="BP1345" t="s">
        <v>147</v>
      </c>
      <c r="BQ1345" t="s">
        <v>147</v>
      </c>
      <c r="BS1345">
        <v>3.5799999999999998E-2</v>
      </c>
      <c r="BT1345" t="b">
        <v>0</v>
      </c>
      <c r="BV1345">
        <v>3.5799999999999998E-2</v>
      </c>
      <c r="BW1345">
        <v>1.7899999999999999E-2</v>
      </c>
      <c r="BX1345" t="s">
        <v>1103</v>
      </c>
      <c r="BY1345" t="s">
        <v>8219</v>
      </c>
      <c r="BZ1345" t="s">
        <v>8220</v>
      </c>
      <c r="CA1345" t="s">
        <v>8289</v>
      </c>
      <c r="CB1345" t="s">
        <v>8226</v>
      </c>
      <c r="CC1345" t="s">
        <v>8290</v>
      </c>
      <c r="CD1345" t="s">
        <v>8228</v>
      </c>
      <c r="CI1345">
        <v>48.140972222199998</v>
      </c>
      <c r="CJ1345">
        <v>-103.13127777779999</v>
      </c>
      <c r="CN1345" t="s">
        <v>135</v>
      </c>
      <c r="CO1345" t="s">
        <v>153</v>
      </c>
      <c r="CV1345" t="s">
        <v>154</v>
      </c>
      <c r="CW1345" t="s">
        <v>8229</v>
      </c>
      <c r="CX1345" t="s">
        <v>3639</v>
      </c>
      <c r="DC1345" s="15"/>
      <c r="DH1345" t="s">
        <v>146</v>
      </c>
    </row>
    <row r="1346" spans="1:112" x14ac:dyDescent="0.25">
      <c r="A1346" t="s">
        <v>8219</v>
      </c>
      <c r="B1346" t="s">
        <v>8220</v>
      </c>
      <c r="C1346" t="s">
        <v>8578</v>
      </c>
      <c r="D1346" t="s">
        <v>124</v>
      </c>
      <c r="E1346" t="s">
        <v>125</v>
      </c>
      <c r="G1346" s="15">
        <v>42976</v>
      </c>
      <c r="H1346" t="s">
        <v>2165</v>
      </c>
      <c r="I1346" t="s">
        <v>128</v>
      </c>
      <c r="J1346" s="15"/>
      <c r="T1346" t="s">
        <v>8222</v>
      </c>
      <c r="V1346" t="s">
        <v>8246</v>
      </c>
      <c r="AA1346" t="s">
        <v>8224</v>
      </c>
      <c r="AB1346" t="s">
        <v>8219</v>
      </c>
      <c r="AC1346" t="s">
        <v>8224</v>
      </c>
      <c r="AD1346" t="s">
        <v>1407</v>
      </c>
      <c r="AE1346" t="s">
        <v>1544</v>
      </c>
      <c r="AF1346" t="s">
        <v>137</v>
      </c>
      <c r="AG1346" t="s">
        <v>6009</v>
      </c>
      <c r="AI1346" t="s">
        <v>139</v>
      </c>
      <c r="AK1346" t="s">
        <v>140</v>
      </c>
      <c r="AM1346" t="s">
        <v>141</v>
      </c>
      <c r="AZ1346" t="s">
        <v>2762</v>
      </c>
      <c r="BA1346" t="s">
        <v>1208</v>
      </c>
      <c r="BB1346" t="s">
        <v>2763</v>
      </c>
      <c r="BC1346" t="s">
        <v>2764</v>
      </c>
      <c r="BD1346" t="s">
        <v>5656</v>
      </c>
      <c r="BE1346" s="15">
        <v>42979</v>
      </c>
      <c r="BG1346" t="s">
        <v>6238</v>
      </c>
      <c r="BH1346">
        <v>3.5799999999999998E-2</v>
      </c>
      <c r="BI1346" t="s">
        <v>139</v>
      </c>
      <c r="BJ1346" s="15"/>
      <c r="BK1346" t="s">
        <v>146</v>
      </c>
      <c r="BL1346">
        <v>7</v>
      </c>
      <c r="BM1346" s="16">
        <v>42976.895833333299</v>
      </c>
      <c r="BO1346" s="16"/>
      <c r="BP1346" t="s">
        <v>147</v>
      </c>
      <c r="BQ1346" t="s">
        <v>147</v>
      </c>
      <c r="BS1346">
        <v>3.5799999999999998E-2</v>
      </c>
      <c r="BT1346" t="b">
        <v>0</v>
      </c>
      <c r="BV1346">
        <v>3.5799999999999998E-2</v>
      </c>
      <c r="BW1346">
        <v>1.7899999999999999E-2</v>
      </c>
      <c r="BX1346" t="s">
        <v>1103</v>
      </c>
      <c r="BY1346" t="s">
        <v>8219</v>
      </c>
      <c r="BZ1346" t="s">
        <v>8220</v>
      </c>
      <c r="CA1346" t="s">
        <v>8247</v>
      </c>
      <c r="CB1346" t="s">
        <v>8226</v>
      </c>
      <c r="CC1346" t="s">
        <v>8248</v>
      </c>
      <c r="CD1346" t="s">
        <v>8228</v>
      </c>
      <c r="CI1346">
        <v>48.108877999999997</v>
      </c>
      <c r="CJ1346">
        <v>-103.716773</v>
      </c>
      <c r="CN1346" t="s">
        <v>135</v>
      </c>
      <c r="CO1346" t="s">
        <v>153</v>
      </c>
      <c r="CV1346" t="s">
        <v>154</v>
      </c>
      <c r="CW1346" t="s">
        <v>8229</v>
      </c>
      <c r="CX1346" t="s">
        <v>3639</v>
      </c>
      <c r="DC1346" s="15"/>
      <c r="DH1346" t="s">
        <v>146</v>
      </c>
    </row>
    <row r="1347" spans="1:112" x14ac:dyDescent="0.25">
      <c r="A1347" t="s">
        <v>8219</v>
      </c>
      <c r="B1347" t="s">
        <v>8220</v>
      </c>
      <c r="C1347" t="s">
        <v>8579</v>
      </c>
      <c r="D1347" t="s">
        <v>124</v>
      </c>
      <c r="E1347" t="s">
        <v>125</v>
      </c>
      <c r="G1347" s="15">
        <v>42983</v>
      </c>
      <c r="H1347" t="s">
        <v>188</v>
      </c>
      <c r="I1347" t="s">
        <v>128</v>
      </c>
      <c r="J1347" s="15"/>
      <c r="T1347" t="s">
        <v>281</v>
      </c>
      <c r="V1347" t="s">
        <v>8270</v>
      </c>
      <c r="AA1347" t="s">
        <v>8224</v>
      </c>
      <c r="AB1347" t="s">
        <v>8219</v>
      </c>
      <c r="AC1347" t="s">
        <v>8224</v>
      </c>
      <c r="AD1347" t="s">
        <v>1407</v>
      </c>
      <c r="AE1347" t="s">
        <v>1544</v>
      </c>
      <c r="AF1347" t="s">
        <v>137</v>
      </c>
      <c r="AG1347" t="s">
        <v>6009</v>
      </c>
      <c r="AI1347" t="s">
        <v>139</v>
      </c>
      <c r="AK1347" t="s">
        <v>140</v>
      </c>
      <c r="AM1347" t="s">
        <v>141</v>
      </c>
      <c r="AZ1347" t="s">
        <v>2762</v>
      </c>
      <c r="BA1347" t="s">
        <v>1208</v>
      </c>
      <c r="BB1347" t="s">
        <v>2763</v>
      </c>
      <c r="BC1347" t="s">
        <v>2764</v>
      </c>
      <c r="BD1347" t="s">
        <v>5656</v>
      </c>
      <c r="BE1347" s="15">
        <v>42992</v>
      </c>
      <c r="BG1347" t="s">
        <v>6238</v>
      </c>
      <c r="BH1347">
        <v>3.5799999999999998E-2</v>
      </c>
      <c r="BI1347" t="s">
        <v>139</v>
      </c>
      <c r="BJ1347" s="15"/>
      <c r="BK1347" t="s">
        <v>146</v>
      </c>
      <c r="BL1347">
        <v>7</v>
      </c>
      <c r="BM1347" s="16">
        <v>42983.75</v>
      </c>
      <c r="BO1347" s="16"/>
      <c r="BP1347" t="s">
        <v>147</v>
      </c>
      <c r="BQ1347" t="s">
        <v>147</v>
      </c>
      <c r="BS1347">
        <v>3.5799999999999998E-2</v>
      </c>
      <c r="BT1347" t="b">
        <v>0</v>
      </c>
      <c r="BV1347">
        <v>3.5799999999999998E-2</v>
      </c>
      <c r="BW1347">
        <v>1.7899999999999999E-2</v>
      </c>
      <c r="BX1347" t="s">
        <v>1103</v>
      </c>
      <c r="BY1347" t="s">
        <v>8219</v>
      </c>
      <c r="BZ1347" t="s">
        <v>8220</v>
      </c>
      <c r="CA1347" t="s">
        <v>8271</v>
      </c>
      <c r="CB1347" t="s">
        <v>6448</v>
      </c>
      <c r="CD1347" t="s">
        <v>8228</v>
      </c>
      <c r="CI1347">
        <v>47.737222222200003</v>
      </c>
      <c r="CJ1347">
        <v>-102.10722222219999</v>
      </c>
      <c r="CN1347" t="s">
        <v>1971</v>
      </c>
      <c r="CO1347" t="s">
        <v>8075</v>
      </c>
      <c r="CV1347" t="s">
        <v>154</v>
      </c>
      <c r="CW1347" t="s">
        <v>8229</v>
      </c>
      <c r="CX1347" t="s">
        <v>6653</v>
      </c>
      <c r="DC1347" s="15"/>
      <c r="DH1347" t="s">
        <v>146</v>
      </c>
    </row>
    <row r="1348" spans="1:112" x14ac:dyDescent="0.25">
      <c r="A1348" t="s">
        <v>8219</v>
      </c>
      <c r="B1348" t="s">
        <v>8220</v>
      </c>
      <c r="C1348" t="s">
        <v>8580</v>
      </c>
      <c r="D1348" t="s">
        <v>124</v>
      </c>
      <c r="E1348" t="s">
        <v>125</v>
      </c>
      <c r="G1348" s="15">
        <v>42983</v>
      </c>
      <c r="H1348" t="s">
        <v>2005</v>
      </c>
      <c r="I1348" t="s">
        <v>128</v>
      </c>
      <c r="J1348" s="15"/>
      <c r="T1348" t="s">
        <v>281</v>
      </c>
      <c r="V1348" t="s">
        <v>8267</v>
      </c>
      <c r="AA1348" t="s">
        <v>8224</v>
      </c>
      <c r="AB1348" t="s">
        <v>8219</v>
      </c>
      <c r="AC1348" t="s">
        <v>8224</v>
      </c>
      <c r="AD1348" t="s">
        <v>1407</v>
      </c>
      <c r="AE1348" t="s">
        <v>1544</v>
      </c>
      <c r="AF1348" t="s">
        <v>137</v>
      </c>
      <c r="AG1348" t="s">
        <v>6009</v>
      </c>
      <c r="AI1348" t="s">
        <v>139</v>
      </c>
      <c r="AK1348" t="s">
        <v>140</v>
      </c>
      <c r="AM1348" t="s">
        <v>141</v>
      </c>
      <c r="AZ1348" t="s">
        <v>2762</v>
      </c>
      <c r="BA1348" t="s">
        <v>1208</v>
      </c>
      <c r="BB1348" t="s">
        <v>2763</v>
      </c>
      <c r="BC1348" t="s">
        <v>2764</v>
      </c>
      <c r="BD1348" t="s">
        <v>5656</v>
      </c>
      <c r="BE1348" s="15">
        <v>42992</v>
      </c>
      <c r="BG1348" t="s">
        <v>6238</v>
      </c>
      <c r="BH1348">
        <v>3.5799999999999998E-2</v>
      </c>
      <c r="BI1348" t="s">
        <v>139</v>
      </c>
      <c r="BJ1348" s="15"/>
      <c r="BK1348" t="s">
        <v>146</v>
      </c>
      <c r="BL1348">
        <v>7</v>
      </c>
      <c r="BM1348" s="16">
        <v>42983.840277777803</v>
      </c>
      <c r="BO1348" s="16"/>
      <c r="BP1348" t="s">
        <v>147</v>
      </c>
      <c r="BQ1348" t="s">
        <v>147</v>
      </c>
      <c r="BS1348">
        <v>3.5799999999999998E-2</v>
      </c>
      <c r="BT1348" t="b">
        <v>0</v>
      </c>
      <c r="BV1348">
        <v>3.5799999999999998E-2</v>
      </c>
      <c r="BW1348">
        <v>1.7899999999999999E-2</v>
      </c>
      <c r="BX1348" t="s">
        <v>1103</v>
      </c>
      <c r="BY1348" t="s">
        <v>8219</v>
      </c>
      <c r="BZ1348" t="s">
        <v>8220</v>
      </c>
      <c r="CA1348" t="s">
        <v>8268</v>
      </c>
      <c r="CB1348" t="s">
        <v>6448</v>
      </c>
      <c r="CD1348" t="s">
        <v>8228</v>
      </c>
      <c r="CI1348">
        <v>47.9486111111</v>
      </c>
      <c r="CJ1348">
        <v>-102.2152777778</v>
      </c>
      <c r="CN1348" t="s">
        <v>1971</v>
      </c>
      <c r="CO1348" t="s">
        <v>8075</v>
      </c>
      <c r="CV1348" t="s">
        <v>154</v>
      </c>
      <c r="CW1348" t="s">
        <v>8229</v>
      </c>
      <c r="CX1348" t="s">
        <v>3067</v>
      </c>
      <c r="DC1348" s="15"/>
      <c r="DH1348" t="s">
        <v>146</v>
      </c>
    </row>
    <row r="1349" spans="1:112" x14ac:dyDescent="0.25">
      <c r="A1349" t="s">
        <v>8219</v>
      </c>
      <c r="B1349" t="s">
        <v>8220</v>
      </c>
      <c r="C1349" t="s">
        <v>8581</v>
      </c>
      <c r="D1349" t="s">
        <v>124</v>
      </c>
      <c r="E1349" t="s">
        <v>125</v>
      </c>
      <c r="G1349" s="15">
        <v>42983</v>
      </c>
      <c r="H1349" t="s">
        <v>2041</v>
      </c>
      <c r="I1349" t="s">
        <v>128</v>
      </c>
      <c r="J1349" s="15"/>
      <c r="T1349" t="s">
        <v>281</v>
      </c>
      <c r="V1349" t="s">
        <v>8261</v>
      </c>
      <c r="AA1349" t="s">
        <v>8224</v>
      </c>
      <c r="AB1349" t="s">
        <v>8219</v>
      </c>
      <c r="AC1349" t="s">
        <v>8224</v>
      </c>
      <c r="AD1349" t="s">
        <v>1407</v>
      </c>
      <c r="AE1349" t="s">
        <v>1544</v>
      </c>
      <c r="AF1349" t="s">
        <v>137</v>
      </c>
      <c r="AG1349" t="s">
        <v>6009</v>
      </c>
      <c r="AI1349" t="s">
        <v>139</v>
      </c>
      <c r="AK1349" t="s">
        <v>140</v>
      </c>
      <c r="AM1349" t="s">
        <v>141</v>
      </c>
      <c r="AZ1349" t="s">
        <v>2762</v>
      </c>
      <c r="BA1349" t="s">
        <v>1208</v>
      </c>
      <c r="BB1349" t="s">
        <v>2763</v>
      </c>
      <c r="BC1349" t="s">
        <v>2764</v>
      </c>
      <c r="BD1349" t="s">
        <v>5656</v>
      </c>
      <c r="BE1349" s="15">
        <v>42992</v>
      </c>
      <c r="BG1349" t="s">
        <v>6238</v>
      </c>
      <c r="BH1349">
        <v>3.5799999999999998E-2</v>
      </c>
      <c r="BI1349" t="s">
        <v>139</v>
      </c>
      <c r="BJ1349" s="15"/>
      <c r="BK1349" t="s">
        <v>146</v>
      </c>
      <c r="BL1349">
        <v>7</v>
      </c>
      <c r="BM1349" s="16">
        <v>42983.923611111102</v>
      </c>
      <c r="BO1349" s="16"/>
      <c r="BP1349" t="s">
        <v>147</v>
      </c>
      <c r="BQ1349" t="s">
        <v>147</v>
      </c>
      <c r="BS1349">
        <v>3.5799999999999998E-2</v>
      </c>
      <c r="BT1349" t="b">
        <v>0</v>
      </c>
      <c r="BV1349">
        <v>3.5799999999999998E-2</v>
      </c>
      <c r="BW1349">
        <v>1.7899999999999999E-2</v>
      </c>
      <c r="BX1349" t="s">
        <v>1103</v>
      </c>
      <c r="BY1349" t="s">
        <v>8219</v>
      </c>
      <c r="BZ1349" t="s">
        <v>8220</v>
      </c>
      <c r="CA1349" t="s">
        <v>8262</v>
      </c>
      <c r="CB1349" t="s">
        <v>6448</v>
      </c>
      <c r="CD1349" t="s">
        <v>8228</v>
      </c>
      <c r="CI1349">
        <v>48.053055559999997</v>
      </c>
      <c r="CJ1349">
        <v>-102.13611111</v>
      </c>
      <c r="CN1349" t="s">
        <v>1971</v>
      </c>
      <c r="CO1349" t="s">
        <v>8075</v>
      </c>
      <c r="CV1349" t="s">
        <v>154</v>
      </c>
      <c r="CW1349" t="s">
        <v>8229</v>
      </c>
      <c r="CX1349" t="s">
        <v>3067</v>
      </c>
      <c r="DC1349" s="15"/>
      <c r="DH1349" t="s">
        <v>146</v>
      </c>
    </row>
    <row r="1350" spans="1:112" x14ac:dyDescent="0.25">
      <c r="A1350" t="s">
        <v>8219</v>
      </c>
      <c r="B1350" t="s">
        <v>8220</v>
      </c>
      <c r="C1350" t="s">
        <v>8582</v>
      </c>
      <c r="D1350" t="s">
        <v>124</v>
      </c>
      <c r="E1350" t="s">
        <v>125</v>
      </c>
      <c r="G1350" s="15">
        <v>42984</v>
      </c>
      <c r="H1350" t="s">
        <v>344</v>
      </c>
      <c r="I1350" t="s">
        <v>128</v>
      </c>
      <c r="J1350" s="15"/>
      <c r="T1350" t="s">
        <v>281</v>
      </c>
      <c r="V1350" t="s">
        <v>8277</v>
      </c>
      <c r="AA1350" t="s">
        <v>8224</v>
      </c>
      <c r="AB1350" t="s">
        <v>8219</v>
      </c>
      <c r="AC1350" t="s">
        <v>8224</v>
      </c>
      <c r="AD1350" t="s">
        <v>1407</v>
      </c>
      <c r="AE1350" t="s">
        <v>1544</v>
      </c>
      <c r="AF1350" t="s">
        <v>137</v>
      </c>
      <c r="AG1350" t="s">
        <v>6009</v>
      </c>
      <c r="AI1350" t="s">
        <v>139</v>
      </c>
      <c r="AK1350" t="s">
        <v>140</v>
      </c>
      <c r="AM1350" t="s">
        <v>141</v>
      </c>
      <c r="AZ1350" t="s">
        <v>2762</v>
      </c>
      <c r="BA1350" t="s">
        <v>1208</v>
      </c>
      <c r="BB1350" t="s">
        <v>2763</v>
      </c>
      <c r="BC1350" t="s">
        <v>2764</v>
      </c>
      <c r="BD1350" t="s">
        <v>5656</v>
      </c>
      <c r="BE1350" s="15">
        <v>42992</v>
      </c>
      <c r="BG1350" t="s">
        <v>6238</v>
      </c>
      <c r="BH1350">
        <v>3.5799999999999998E-2</v>
      </c>
      <c r="BI1350" t="s">
        <v>139</v>
      </c>
      <c r="BJ1350" s="15"/>
      <c r="BK1350" t="s">
        <v>146</v>
      </c>
      <c r="BL1350">
        <v>7</v>
      </c>
      <c r="BM1350" s="16">
        <v>42984.694444444402</v>
      </c>
      <c r="BO1350" s="16"/>
      <c r="BP1350" t="s">
        <v>147</v>
      </c>
      <c r="BQ1350" t="s">
        <v>147</v>
      </c>
      <c r="BS1350">
        <v>3.5799999999999998E-2</v>
      </c>
      <c r="BT1350" t="b">
        <v>0</v>
      </c>
      <c r="BV1350">
        <v>3.5799999999999998E-2</v>
      </c>
      <c r="BW1350">
        <v>1.7899999999999999E-2</v>
      </c>
      <c r="BX1350" t="s">
        <v>1103</v>
      </c>
      <c r="BY1350" t="s">
        <v>8219</v>
      </c>
      <c r="BZ1350" t="s">
        <v>8220</v>
      </c>
      <c r="CA1350" t="s">
        <v>8278</v>
      </c>
      <c r="CB1350" t="s">
        <v>6448</v>
      </c>
      <c r="CD1350" t="s">
        <v>8275</v>
      </c>
      <c r="CI1350">
        <v>47.6</v>
      </c>
      <c r="CJ1350">
        <v>-102.51055556</v>
      </c>
      <c r="CN1350" t="s">
        <v>1971</v>
      </c>
      <c r="CO1350" t="s">
        <v>8075</v>
      </c>
      <c r="CV1350" t="s">
        <v>154</v>
      </c>
      <c r="CW1350" t="s">
        <v>8229</v>
      </c>
      <c r="CX1350" t="s">
        <v>167</v>
      </c>
      <c r="DC1350" s="15"/>
      <c r="DH1350" t="s">
        <v>146</v>
      </c>
    </row>
    <row r="1351" spans="1:112" x14ac:dyDescent="0.25">
      <c r="A1351" t="s">
        <v>8219</v>
      </c>
      <c r="B1351" t="s">
        <v>8220</v>
      </c>
      <c r="C1351" t="s">
        <v>8583</v>
      </c>
      <c r="D1351" t="s">
        <v>124</v>
      </c>
      <c r="E1351" t="s">
        <v>125</v>
      </c>
      <c r="G1351" s="15">
        <v>42984</v>
      </c>
      <c r="H1351" t="s">
        <v>186</v>
      </c>
      <c r="I1351" t="s">
        <v>128</v>
      </c>
      <c r="J1351" s="15"/>
      <c r="T1351" t="s">
        <v>281</v>
      </c>
      <c r="V1351" t="s">
        <v>8273</v>
      </c>
      <c r="AA1351" t="s">
        <v>8224</v>
      </c>
      <c r="AB1351" t="s">
        <v>8219</v>
      </c>
      <c r="AC1351" t="s">
        <v>8224</v>
      </c>
      <c r="AD1351" t="s">
        <v>1407</v>
      </c>
      <c r="AE1351" t="s">
        <v>1544</v>
      </c>
      <c r="AF1351" t="s">
        <v>137</v>
      </c>
      <c r="AG1351" t="s">
        <v>6009</v>
      </c>
      <c r="AI1351" t="s">
        <v>139</v>
      </c>
      <c r="AK1351" t="s">
        <v>140</v>
      </c>
      <c r="AM1351" t="s">
        <v>141</v>
      </c>
      <c r="AZ1351" t="s">
        <v>2762</v>
      </c>
      <c r="BA1351" t="s">
        <v>1208</v>
      </c>
      <c r="BB1351" t="s">
        <v>2763</v>
      </c>
      <c r="BC1351" t="s">
        <v>2764</v>
      </c>
      <c r="BD1351" t="s">
        <v>5656</v>
      </c>
      <c r="BE1351" s="15">
        <v>42992</v>
      </c>
      <c r="BG1351" t="s">
        <v>6238</v>
      </c>
      <c r="BH1351">
        <v>3.5799999999999998E-2</v>
      </c>
      <c r="BI1351" t="s">
        <v>139</v>
      </c>
      <c r="BJ1351" s="15"/>
      <c r="BK1351" t="s">
        <v>146</v>
      </c>
      <c r="BL1351">
        <v>7</v>
      </c>
      <c r="BM1351" s="16">
        <v>42984.743055555598</v>
      </c>
      <c r="BO1351" s="16"/>
      <c r="BP1351" t="s">
        <v>147</v>
      </c>
      <c r="BQ1351" t="s">
        <v>147</v>
      </c>
      <c r="BS1351">
        <v>3.5799999999999998E-2</v>
      </c>
      <c r="BT1351" t="b">
        <v>0</v>
      </c>
      <c r="BV1351">
        <v>3.5799999999999998E-2</v>
      </c>
      <c r="BW1351">
        <v>1.7899999999999999E-2</v>
      </c>
      <c r="BX1351" t="s">
        <v>1103</v>
      </c>
      <c r="BY1351" t="s">
        <v>8219</v>
      </c>
      <c r="BZ1351" t="s">
        <v>8220</v>
      </c>
      <c r="CA1351" t="s">
        <v>8274</v>
      </c>
      <c r="CB1351" t="s">
        <v>6448</v>
      </c>
      <c r="CD1351" t="s">
        <v>8275</v>
      </c>
      <c r="CI1351">
        <v>47.640833333300002</v>
      </c>
      <c r="CJ1351">
        <v>-102.51111111110001</v>
      </c>
      <c r="CN1351" t="s">
        <v>1971</v>
      </c>
      <c r="CO1351" t="s">
        <v>8075</v>
      </c>
      <c r="CV1351" t="s">
        <v>154</v>
      </c>
      <c r="CW1351" t="s">
        <v>8229</v>
      </c>
      <c r="CX1351" t="s">
        <v>167</v>
      </c>
      <c r="DC1351" s="15"/>
      <c r="DH1351" t="s">
        <v>146</v>
      </c>
    </row>
    <row r="1352" spans="1:112" x14ac:dyDescent="0.25">
      <c r="A1352" t="s">
        <v>8219</v>
      </c>
      <c r="B1352" t="s">
        <v>8220</v>
      </c>
      <c r="C1352" t="s">
        <v>8584</v>
      </c>
      <c r="D1352" t="s">
        <v>124</v>
      </c>
      <c r="E1352" t="s">
        <v>125</v>
      </c>
      <c r="G1352" s="15">
        <v>42984</v>
      </c>
      <c r="H1352" t="s">
        <v>875</v>
      </c>
      <c r="I1352" t="s">
        <v>128</v>
      </c>
      <c r="J1352" s="15"/>
      <c r="T1352" t="s">
        <v>281</v>
      </c>
      <c r="V1352" t="s">
        <v>8264</v>
      </c>
      <c r="AA1352" t="s">
        <v>8224</v>
      </c>
      <c r="AB1352" t="s">
        <v>8219</v>
      </c>
      <c r="AC1352" t="s">
        <v>8224</v>
      </c>
      <c r="AD1352" t="s">
        <v>1407</v>
      </c>
      <c r="AE1352" t="s">
        <v>1544</v>
      </c>
      <c r="AF1352" t="s">
        <v>137</v>
      </c>
      <c r="AG1352" t="s">
        <v>6009</v>
      </c>
      <c r="AI1352" t="s">
        <v>139</v>
      </c>
      <c r="AK1352" t="s">
        <v>140</v>
      </c>
      <c r="AM1352" t="s">
        <v>141</v>
      </c>
      <c r="AZ1352" t="s">
        <v>2762</v>
      </c>
      <c r="BA1352" t="s">
        <v>1208</v>
      </c>
      <c r="BB1352" t="s">
        <v>2763</v>
      </c>
      <c r="BC1352" t="s">
        <v>2764</v>
      </c>
      <c r="BD1352" t="s">
        <v>5656</v>
      </c>
      <c r="BE1352" s="15">
        <v>42992</v>
      </c>
      <c r="BG1352" t="s">
        <v>6238</v>
      </c>
      <c r="BH1352">
        <v>3.5799999999999998E-2</v>
      </c>
      <c r="BI1352" t="s">
        <v>139</v>
      </c>
      <c r="BJ1352" s="15"/>
      <c r="BK1352" t="s">
        <v>146</v>
      </c>
      <c r="BL1352">
        <v>7</v>
      </c>
      <c r="BM1352" s="16">
        <v>42984.8125</v>
      </c>
      <c r="BO1352" s="16"/>
      <c r="BP1352" t="s">
        <v>147</v>
      </c>
      <c r="BQ1352" t="s">
        <v>147</v>
      </c>
      <c r="BS1352">
        <v>3.5799999999999998E-2</v>
      </c>
      <c r="BT1352" t="b">
        <v>0</v>
      </c>
      <c r="BV1352">
        <v>3.5799999999999998E-2</v>
      </c>
      <c r="BW1352">
        <v>1.7899999999999999E-2</v>
      </c>
      <c r="BX1352" t="s">
        <v>1103</v>
      </c>
      <c r="BY1352" t="s">
        <v>8219</v>
      </c>
      <c r="BZ1352" t="s">
        <v>8220</v>
      </c>
      <c r="CA1352" t="s">
        <v>8265</v>
      </c>
      <c r="CB1352" t="s">
        <v>6448</v>
      </c>
      <c r="CD1352" t="s">
        <v>8228</v>
      </c>
      <c r="CI1352">
        <v>47.787222219999997</v>
      </c>
      <c r="CJ1352">
        <v>-102.768056</v>
      </c>
      <c r="CN1352" t="s">
        <v>1971</v>
      </c>
      <c r="CO1352" t="s">
        <v>8075</v>
      </c>
      <c r="CV1352" t="s">
        <v>154</v>
      </c>
      <c r="CW1352" t="s">
        <v>8229</v>
      </c>
      <c r="CX1352" t="s">
        <v>3639</v>
      </c>
      <c r="DC1352" s="15"/>
      <c r="DH1352" t="s">
        <v>146</v>
      </c>
    </row>
    <row r="1353" spans="1:112" x14ac:dyDescent="0.25">
      <c r="A1353" t="s">
        <v>8219</v>
      </c>
      <c r="B1353" t="s">
        <v>8220</v>
      </c>
      <c r="C1353" t="s">
        <v>8585</v>
      </c>
      <c r="D1353" t="s">
        <v>124</v>
      </c>
      <c r="E1353" t="s">
        <v>125</v>
      </c>
      <c r="G1353" s="15">
        <v>43003</v>
      </c>
      <c r="H1353" t="s">
        <v>605</v>
      </c>
      <c r="I1353" t="s">
        <v>128</v>
      </c>
      <c r="J1353" s="15"/>
      <c r="T1353" t="s">
        <v>8222</v>
      </c>
      <c r="V1353" t="s">
        <v>8239</v>
      </c>
      <c r="AA1353" t="s">
        <v>8224</v>
      </c>
      <c r="AB1353" t="s">
        <v>8219</v>
      </c>
      <c r="AC1353" t="s">
        <v>8224</v>
      </c>
      <c r="AD1353" t="s">
        <v>1407</v>
      </c>
      <c r="AE1353" t="s">
        <v>1544</v>
      </c>
      <c r="AF1353" t="s">
        <v>137</v>
      </c>
      <c r="AG1353" t="s">
        <v>6009</v>
      </c>
      <c r="AI1353" t="s">
        <v>139</v>
      </c>
      <c r="AK1353" t="s">
        <v>140</v>
      </c>
      <c r="AM1353" t="s">
        <v>141</v>
      </c>
      <c r="AZ1353" t="s">
        <v>2762</v>
      </c>
      <c r="BA1353" t="s">
        <v>1208</v>
      </c>
      <c r="BB1353" t="s">
        <v>2763</v>
      </c>
      <c r="BC1353" t="s">
        <v>2764</v>
      </c>
      <c r="BD1353" t="s">
        <v>5656</v>
      </c>
      <c r="BE1353" s="15">
        <v>43010</v>
      </c>
      <c r="BG1353" t="s">
        <v>6238</v>
      </c>
      <c r="BH1353">
        <v>3.5799999999999998E-2</v>
      </c>
      <c r="BI1353" t="s">
        <v>139</v>
      </c>
      <c r="BJ1353" s="15"/>
      <c r="BK1353" t="s">
        <v>146</v>
      </c>
      <c r="BL1353">
        <v>7</v>
      </c>
      <c r="BM1353" s="16">
        <v>43003.763888888898</v>
      </c>
      <c r="BO1353" s="16"/>
      <c r="BP1353" t="s">
        <v>147</v>
      </c>
      <c r="BQ1353" t="s">
        <v>147</v>
      </c>
      <c r="BS1353">
        <v>3.5799999999999998E-2</v>
      </c>
      <c r="BT1353" t="b">
        <v>0</v>
      </c>
      <c r="BV1353">
        <v>3.5799999999999998E-2</v>
      </c>
      <c r="BW1353">
        <v>1.7899999999999999E-2</v>
      </c>
      <c r="BX1353" t="s">
        <v>1103</v>
      </c>
      <c r="BY1353" t="s">
        <v>8219</v>
      </c>
      <c r="BZ1353" t="s">
        <v>8220</v>
      </c>
      <c r="CA1353" t="s">
        <v>8240</v>
      </c>
      <c r="CB1353" t="s">
        <v>8226</v>
      </c>
      <c r="CC1353" t="s">
        <v>8233</v>
      </c>
      <c r="CD1353" t="s">
        <v>8228</v>
      </c>
      <c r="CI1353">
        <v>47.977638890000001</v>
      </c>
      <c r="CJ1353">
        <v>-102.56369444000001</v>
      </c>
      <c r="CN1353" t="s">
        <v>135</v>
      </c>
      <c r="CO1353" t="s">
        <v>153</v>
      </c>
      <c r="CV1353" t="s">
        <v>154</v>
      </c>
      <c r="CW1353" t="s">
        <v>8229</v>
      </c>
      <c r="CX1353" t="s">
        <v>3639</v>
      </c>
      <c r="DC1353" s="15"/>
      <c r="DH1353" t="s">
        <v>146</v>
      </c>
    </row>
    <row r="1354" spans="1:112" x14ac:dyDescent="0.25">
      <c r="A1354" t="s">
        <v>8219</v>
      </c>
      <c r="B1354" t="s">
        <v>8220</v>
      </c>
      <c r="C1354" t="s">
        <v>8586</v>
      </c>
      <c r="D1354" t="s">
        <v>124</v>
      </c>
      <c r="E1354" t="s">
        <v>125</v>
      </c>
      <c r="G1354" s="15">
        <v>43003</v>
      </c>
      <c r="H1354" t="s">
        <v>1555</v>
      </c>
      <c r="I1354" t="s">
        <v>128</v>
      </c>
      <c r="J1354" s="15"/>
      <c r="T1354" t="s">
        <v>8222</v>
      </c>
      <c r="V1354" t="s">
        <v>8235</v>
      </c>
      <c r="AA1354" t="s">
        <v>8224</v>
      </c>
      <c r="AB1354" t="s">
        <v>8219</v>
      </c>
      <c r="AC1354" t="s">
        <v>8224</v>
      </c>
      <c r="AD1354" t="s">
        <v>1407</v>
      </c>
      <c r="AE1354" t="s">
        <v>1544</v>
      </c>
      <c r="AF1354" t="s">
        <v>137</v>
      </c>
      <c r="AG1354" t="s">
        <v>6009</v>
      </c>
      <c r="AI1354" t="s">
        <v>139</v>
      </c>
      <c r="AK1354" t="s">
        <v>140</v>
      </c>
      <c r="AM1354" t="s">
        <v>141</v>
      </c>
      <c r="AZ1354" t="s">
        <v>2762</v>
      </c>
      <c r="BA1354" t="s">
        <v>1208</v>
      </c>
      <c r="BB1354" t="s">
        <v>2763</v>
      </c>
      <c r="BC1354" t="s">
        <v>2764</v>
      </c>
      <c r="BD1354" t="s">
        <v>5656</v>
      </c>
      <c r="BE1354" s="15">
        <v>43010</v>
      </c>
      <c r="BG1354" t="s">
        <v>6238</v>
      </c>
      <c r="BH1354">
        <v>3.5799999999999998E-2</v>
      </c>
      <c r="BI1354" t="s">
        <v>139</v>
      </c>
      <c r="BJ1354" s="15"/>
      <c r="BK1354" t="s">
        <v>146</v>
      </c>
      <c r="BL1354">
        <v>7</v>
      </c>
      <c r="BM1354" s="16">
        <v>43004.006944444402</v>
      </c>
      <c r="BO1354" s="16"/>
      <c r="BP1354" t="s">
        <v>147</v>
      </c>
      <c r="BQ1354" t="s">
        <v>147</v>
      </c>
      <c r="BS1354">
        <v>3.5799999999999998E-2</v>
      </c>
      <c r="BT1354" t="b">
        <v>0</v>
      </c>
      <c r="BV1354">
        <v>3.5799999999999998E-2</v>
      </c>
      <c r="BW1354">
        <v>1.7899999999999999E-2</v>
      </c>
      <c r="BX1354" t="s">
        <v>1103</v>
      </c>
      <c r="BY1354" t="s">
        <v>8219</v>
      </c>
      <c r="BZ1354" t="s">
        <v>8220</v>
      </c>
      <c r="CA1354" t="s">
        <v>8236</v>
      </c>
      <c r="CB1354" t="s">
        <v>8226</v>
      </c>
      <c r="CC1354" t="s">
        <v>8237</v>
      </c>
      <c r="CD1354" t="s">
        <v>8228</v>
      </c>
      <c r="CI1354">
        <v>47.507527779999997</v>
      </c>
      <c r="CJ1354">
        <v>-101.42019444</v>
      </c>
      <c r="CN1354" t="s">
        <v>135</v>
      </c>
      <c r="CO1354" t="s">
        <v>153</v>
      </c>
      <c r="CV1354" t="s">
        <v>154</v>
      </c>
      <c r="CW1354" t="s">
        <v>8229</v>
      </c>
      <c r="CX1354" t="s">
        <v>3121</v>
      </c>
      <c r="DC1354" s="15"/>
      <c r="DH1354" t="s">
        <v>146</v>
      </c>
    </row>
    <row r="1355" spans="1:112" x14ac:dyDescent="0.25">
      <c r="A1355" t="s">
        <v>8219</v>
      </c>
      <c r="B1355" t="s">
        <v>8220</v>
      </c>
      <c r="C1355" t="s">
        <v>8587</v>
      </c>
      <c r="D1355" t="s">
        <v>124</v>
      </c>
      <c r="E1355" t="s">
        <v>125</v>
      </c>
      <c r="G1355" s="15">
        <v>43003</v>
      </c>
      <c r="H1355" t="s">
        <v>3590</v>
      </c>
      <c r="I1355" t="s">
        <v>128</v>
      </c>
      <c r="J1355" s="15"/>
      <c r="T1355" t="s">
        <v>8222</v>
      </c>
      <c r="V1355" t="s">
        <v>8223</v>
      </c>
      <c r="AA1355" t="s">
        <v>8224</v>
      </c>
      <c r="AB1355" t="s">
        <v>8219</v>
      </c>
      <c r="AC1355" t="s">
        <v>8224</v>
      </c>
      <c r="AD1355" t="s">
        <v>1407</v>
      </c>
      <c r="AE1355" t="s">
        <v>1544</v>
      </c>
      <c r="AF1355" t="s">
        <v>137</v>
      </c>
      <c r="AG1355" t="s">
        <v>6009</v>
      </c>
      <c r="AI1355" t="s">
        <v>139</v>
      </c>
      <c r="AK1355" t="s">
        <v>140</v>
      </c>
      <c r="AM1355" t="s">
        <v>141</v>
      </c>
      <c r="AZ1355" t="s">
        <v>2762</v>
      </c>
      <c r="BA1355" t="s">
        <v>1208</v>
      </c>
      <c r="BB1355" t="s">
        <v>2763</v>
      </c>
      <c r="BC1355" t="s">
        <v>2764</v>
      </c>
      <c r="BD1355" t="s">
        <v>5656</v>
      </c>
      <c r="BE1355" s="15">
        <v>43010</v>
      </c>
      <c r="BG1355" t="s">
        <v>6238</v>
      </c>
      <c r="BH1355">
        <v>3.5799999999999998E-2</v>
      </c>
      <c r="BI1355" t="s">
        <v>139</v>
      </c>
      <c r="BJ1355" s="15"/>
      <c r="BK1355" t="s">
        <v>146</v>
      </c>
      <c r="BL1355">
        <v>7</v>
      </c>
      <c r="BM1355" s="16">
        <v>43004.076388888898</v>
      </c>
      <c r="BO1355" s="16"/>
      <c r="BP1355" t="s">
        <v>147</v>
      </c>
      <c r="BQ1355" t="s">
        <v>147</v>
      </c>
      <c r="BS1355">
        <v>3.5799999999999998E-2</v>
      </c>
      <c r="BT1355" t="b">
        <v>0</v>
      </c>
      <c r="BV1355">
        <v>3.5799999999999998E-2</v>
      </c>
      <c r="BW1355">
        <v>1.7899999999999999E-2</v>
      </c>
      <c r="BX1355" t="s">
        <v>1103</v>
      </c>
      <c r="BY1355" t="s">
        <v>8219</v>
      </c>
      <c r="BZ1355" t="s">
        <v>8220</v>
      </c>
      <c r="CA1355" t="s">
        <v>8225</v>
      </c>
      <c r="CB1355" t="s">
        <v>8226</v>
      </c>
      <c r="CC1355" t="s">
        <v>8227</v>
      </c>
      <c r="CD1355" t="s">
        <v>8228</v>
      </c>
      <c r="CI1355">
        <v>47.519777779999998</v>
      </c>
      <c r="CJ1355">
        <v>-101.76122221999999</v>
      </c>
      <c r="CN1355" t="s">
        <v>135</v>
      </c>
      <c r="CO1355" t="s">
        <v>153</v>
      </c>
      <c r="CV1355" t="s">
        <v>154</v>
      </c>
      <c r="CW1355" t="s">
        <v>8229</v>
      </c>
      <c r="CX1355" t="s">
        <v>3121</v>
      </c>
      <c r="DC1355" s="15"/>
      <c r="DH1355" t="s">
        <v>146</v>
      </c>
    </row>
    <row r="1356" spans="1:112" x14ac:dyDescent="0.25">
      <c r="A1356" t="s">
        <v>8219</v>
      </c>
      <c r="B1356" t="s">
        <v>8220</v>
      </c>
      <c r="C1356" t="s">
        <v>8588</v>
      </c>
      <c r="D1356" t="s">
        <v>124</v>
      </c>
      <c r="E1356" t="s">
        <v>125</v>
      </c>
      <c r="G1356" s="15">
        <v>43004</v>
      </c>
      <c r="H1356" t="s">
        <v>2478</v>
      </c>
      <c r="I1356" t="s">
        <v>128</v>
      </c>
      <c r="J1356" s="15"/>
      <c r="T1356" t="s">
        <v>8222</v>
      </c>
      <c r="V1356" t="s">
        <v>8231</v>
      </c>
      <c r="AA1356" t="s">
        <v>8224</v>
      </c>
      <c r="AB1356" t="s">
        <v>8219</v>
      </c>
      <c r="AC1356" t="s">
        <v>8224</v>
      </c>
      <c r="AD1356" t="s">
        <v>1407</v>
      </c>
      <c r="AE1356" t="s">
        <v>1544</v>
      </c>
      <c r="AF1356" t="s">
        <v>137</v>
      </c>
      <c r="AG1356" t="s">
        <v>6009</v>
      </c>
      <c r="AI1356" t="s">
        <v>139</v>
      </c>
      <c r="AK1356" t="s">
        <v>140</v>
      </c>
      <c r="AM1356" t="s">
        <v>141</v>
      </c>
      <c r="AZ1356" t="s">
        <v>2762</v>
      </c>
      <c r="BA1356" t="s">
        <v>1208</v>
      </c>
      <c r="BB1356" t="s">
        <v>2763</v>
      </c>
      <c r="BC1356" t="s">
        <v>2764</v>
      </c>
      <c r="BD1356" t="s">
        <v>5656</v>
      </c>
      <c r="BE1356" s="15">
        <v>43010</v>
      </c>
      <c r="BG1356" t="s">
        <v>6238</v>
      </c>
      <c r="BH1356">
        <v>3.5799999999999998E-2</v>
      </c>
      <c r="BI1356" t="s">
        <v>139</v>
      </c>
      <c r="BJ1356" s="15"/>
      <c r="BK1356" t="s">
        <v>146</v>
      </c>
      <c r="BL1356">
        <v>7</v>
      </c>
      <c r="BM1356" s="16">
        <v>43004.881944444402</v>
      </c>
      <c r="BO1356" s="16"/>
      <c r="BP1356" t="s">
        <v>147</v>
      </c>
      <c r="BQ1356" t="s">
        <v>147</v>
      </c>
      <c r="BS1356">
        <v>3.5799999999999998E-2</v>
      </c>
      <c r="BT1356" t="b">
        <v>0</v>
      </c>
      <c r="BV1356">
        <v>3.5799999999999998E-2</v>
      </c>
      <c r="BW1356">
        <v>1.7899999999999999E-2</v>
      </c>
      <c r="BX1356" t="s">
        <v>1103</v>
      </c>
      <c r="BY1356" t="s">
        <v>8219</v>
      </c>
      <c r="BZ1356" t="s">
        <v>8220</v>
      </c>
      <c r="CA1356" t="s">
        <v>8232</v>
      </c>
      <c r="CB1356" t="s">
        <v>8226</v>
      </c>
      <c r="CC1356" t="s">
        <v>8233</v>
      </c>
      <c r="CD1356" t="s">
        <v>8228</v>
      </c>
      <c r="CI1356">
        <v>47.715555559999999</v>
      </c>
      <c r="CJ1356">
        <v>-102.25813889</v>
      </c>
      <c r="CN1356" t="s">
        <v>135</v>
      </c>
      <c r="CO1356" t="s">
        <v>153</v>
      </c>
      <c r="CV1356" t="s">
        <v>154</v>
      </c>
      <c r="CW1356" t="s">
        <v>8229</v>
      </c>
      <c r="CX1356" t="s">
        <v>6653</v>
      </c>
      <c r="DC1356" s="15"/>
      <c r="DH1356" t="s">
        <v>146</v>
      </c>
    </row>
    <row r="1357" spans="1:112" x14ac:dyDescent="0.25">
      <c r="A1357" t="s">
        <v>8219</v>
      </c>
      <c r="B1357" t="s">
        <v>8220</v>
      </c>
      <c r="C1357" t="s">
        <v>8589</v>
      </c>
      <c r="D1357" t="s">
        <v>124</v>
      </c>
      <c r="E1357" t="s">
        <v>125</v>
      </c>
      <c r="G1357" s="15">
        <v>43004</v>
      </c>
      <c r="H1357" t="s">
        <v>1551</v>
      </c>
      <c r="I1357" t="s">
        <v>128</v>
      </c>
      <c r="J1357" s="15"/>
      <c r="T1357" t="s">
        <v>8222</v>
      </c>
      <c r="V1357" t="s">
        <v>8288</v>
      </c>
      <c r="AA1357" t="s">
        <v>8224</v>
      </c>
      <c r="AB1357" t="s">
        <v>8219</v>
      </c>
      <c r="AC1357" t="s">
        <v>8224</v>
      </c>
      <c r="AD1357" t="s">
        <v>1407</v>
      </c>
      <c r="AE1357" t="s">
        <v>1544</v>
      </c>
      <c r="AF1357" t="s">
        <v>137</v>
      </c>
      <c r="AG1357" t="s">
        <v>6009</v>
      </c>
      <c r="AI1357" t="s">
        <v>139</v>
      </c>
      <c r="AK1357" t="s">
        <v>140</v>
      </c>
      <c r="AM1357" t="s">
        <v>141</v>
      </c>
      <c r="AZ1357" t="s">
        <v>2762</v>
      </c>
      <c r="BA1357" t="s">
        <v>1208</v>
      </c>
      <c r="BB1357" t="s">
        <v>2763</v>
      </c>
      <c r="BC1357" t="s">
        <v>2764</v>
      </c>
      <c r="BD1357" t="s">
        <v>5656</v>
      </c>
      <c r="BE1357" s="15">
        <v>43010</v>
      </c>
      <c r="BG1357" t="s">
        <v>6238</v>
      </c>
      <c r="BH1357">
        <v>3.5799999999999998E-2</v>
      </c>
      <c r="BI1357" t="s">
        <v>139</v>
      </c>
      <c r="BJ1357" s="15"/>
      <c r="BK1357" t="s">
        <v>146</v>
      </c>
      <c r="BL1357">
        <v>7</v>
      </c>
      <c r="BM1357" s="16">
        <v>43004.9375</v>
      </c>
      <c r="BO1357" s="16"/>
      <c r="BP1357" t="s">
        <v>147</v>
      </c>
      <c r="BQ1357" t="s">
        <v>147</v>
      </c>
      <c r="BS1357">
        <v>3.5799999999999998E-2</v>
      </c>
      <c r="BT1357" t="b">
        <v>0</v>
      </c>
      <c r="BV1357">
        <v>3.5799999999999998E-2</v>
      </c>
      <c r="BW1357">
        <v>1.7899999999999999E-2</v>
      </c>
      <c r="BX1357" t="s">
        <v>1103</v>
      </c>
      <c r="BY1357" t="s">
        <v>8219</v>
      </c>
      <c r="BZ1357" t="s">
        <v>8220</v>
      </c>
      <c r="CA1357" t="s">
        <v>8289</v>
      </c>
      <c r="CB1357" t="s">
        <v>8226</v>
      </c>
      <c r="CC1357" t="s">
        <v>8290</v>
      </c>
      <c r="CD1357" t="s">
        <v>8228</v>
      </c>
      <c r="CI1357">
        <v>48.140972222199998</v>
      </c>
      <c r="CJ1357">
        <v>-103.13127777779999</v>
      </c>
      <c r="CN1357" t="s">
        <v>135</v>
      </c>
      <c r="CO1357" t="s">
        <v>153</v>
      </c>
      <c r="CV1357" t="s">
        <v>154</v>
      </c>
      <c r="CW1357" t="s">
        <v>8229</v>
      </c>
      <c r="CX1357" t="s">
        <v>3639</v>
      </c>
      <c r="DC1357" s="15"/>
      <c r="DH1357" t="s">
        <v>146</v>
      </c>
    </row>
    <row r="1358" spans="1:112" x14ac:dyDescent="0.25">
      <c r="A1358" t="s">
        <v>8219</v>
      </c>
      <c r="B1358" t="s">
        <v>8220</v>
      </c>
      <c r="C1358" t="s">
        <v>8590</v>
      </c>
      <c r="D1358" t="s">
        <v>124</v>
      </c>
      <c r="E1358" t="s">
        <v>125</v>
      </c>
      <c r="G1358" s="15">
        <v>43004</v>
      </c>
      <c r="H1358" t="s">
        <v>4597</v>
      </c>
      <c r="I1358" t="s">
        <v>128</v>
      </c>
      <c r="J1358" s="15"/>
      <c r="T1358" t="s">
        <v>8222</v>
      </c>
      <c r="V1358" t="s">
        <v>8246</v>
      </c>
      <c r="AA1358" t="s">
        <v>8224</v>
      </c>
      <c r="AB1358" t="s">
        <v>8219</v>
      </c>
      <c r="AC1358" t="s">
        <v>8224</v>
      </c>
      <c r="AD1358" t="s">
        <v>1407</v>
      </c>
      <c r="AE1358" t="s">
        <v>1544</v>
      </c>
      <c r="AF1358" t="s">
        <v>137</v>
      </c>
      <c r="AG1358" t="s">
        <v>6009</v>
      </c>
      <c r="AI1358" t="s">
        <v>139</v>
      </c>
      <c r="AK1358" t="s">
        <v>140</v>
      </c>
      <c r="AM1358" t="s">
        <v>141</v>
      </c>
      <c r="AZ1358" t="s">
        <v>2762</v>
      </c>
      <c r="BA1358" t="s">
        <v>1208</v>
      </c>
      <c r="BB1358" t="s">
        <v>2763</v>
      </c>
      <c r="BC1358" t="s">
        <v>2764</v>
      </c>
      <c r="BD1358" t="s">
        <v>5656</v>
      </c>
      <c r="BE1358" s="15">
        <v>43011</v>
      </c>
      <c r="BG1358" t="s">
        <v>6238</v>
      </c>
      <c r="BH1358">
        <v>3.5799999999999998E-2</v>
      </c>
      <c r="BI1358" t="s">
        <v>139</v>
      </c>
      <c r="BJ1358" s="15"/>
      <c r="BK1358" t="s">
        <v>146</v>
      </c>
      <c r="BL1358">
        <v>7</v>
      </c>
      <c r="BM1358" s="16">
        <v>43005.020833333299</v>
      </c>
      <c r="BO1358" s="16"/>
      <c r="BP1358" t="s">
        <v>147</v>
      </c>
      <c r="BQ1358" t="s">
        <v>147</v>
      </c>
      <c r="BS1358">
        <v>3.5799999999999998E-2</v>
      </c>
      <c r="BT1358" t="b">
        <v>0</v>
      </c>
      <c r="BV1358">
        <v>3.5799999999999998E-2</v>
      </c>
      <c r="BW1358">
        <v>1.7899999999999999E-2</v>
      </c>
      <c r="BX1358" t="s">
        <v>1103</v>
      </c>
      <c r="BY1358" t="s">
        <v>8219</v>
      </c>
      <c r="BZ1358" t="s">
        <v>8220</v>
      </c>
      <c r="CA1358" t="s">
        <v>8247</v>
      </c>
      <c r="CB1358" t="s">
        <v>8226</v>
      </c>
      <c r="CC1358" t="s">
        <v>8248</v>
      </c>
      <c r="CD1358" t="s">
        <v>8228</v>
      </c>
      <c r="CI1358">
        <v>48.108877999999997</v>
      </c>
      <c r="CJ1358">
        <v>-103.716773</v>
      </c>
      <c r="CN1358" t="s">
        <v>135</v>
      </c>
      <c r="CO1358" t="s">
        <v>153</v>
      </c>
      <c r="CV1358" t="s">
        <v>154</v>
      </c>
      <c r="CW1358" t="s">
        <v>8229</v>
      </c>
      <c r="CX1358" t="s">
        <v>3639</v>
      </c>
      <c r="DC1358" s="15"/>
      <c r="DH1358" t="s">
        <v>146</v>
      </c>
    </row>
    <row r="1359" spans="1:112" x14ac:dyDescent="0.25">
      <c r="A1359" t="s">
        <v>8219</v>
      </c>
      <c r="B1359" t="s">
        <v>8220</v>
      </c>
      <c r="C1359" t="s">
        <v>8591</v>
      </c>
      <c r="D1359" t="s">
        <v>124</v>
      </c>
      <c r="E1359" t="s">
        <v>125</v>
      </c>
      <c r="G1359" s="15">
        <v>43031</v>
      </c>
      <c r="H1359" t="s">
        <v>188</v>
      </c>
      <c r="I1359" t="s">
        <v>128</v>
      </c>
      <c r="J1359" s="15"/>
      <c r="T1359" t="s">
        <v>281</v>
      </c>
      <c r="V1359" t="s">
        <v>8277</v>
      </c>
      <c r="AA1359" t="s">
        <v>8224</v>
      </c>
      <c r="AB1359" t="s">
        <v>8219</v>
      </c>
      <c r="AC1359" t="s">
        <v>8224</v>
      </c>
      <c r="AD1359" t="s">
        <v>1407</v>
      </c>
      <c r="AE1359" t="s">
        <v>1544</v>
      </c>
      <c r="AF1359" t="s">
        <v>137</v>
      </c>
      <c r="AG1359" t="s">
        <v>6009</v>
      </c>
      <c r="AI1359" t="s">
        <v>139</v>
      </c>
      <c r="AK1359" t="s">
        <v>140</v>
      </c>
      <c r="AM1359" t="s">
        <v>141</v>
      </c>
      <c r="AZ1359" t="s">
        <v>2762</v>
      </c>
      <c r="BA1359" t="s">
        <v>1208</v>
      </c>
      <c r="BB1359" t="s">
        <v>2763</v>
      </c>
      <c r="BC1359" t="s">
        <v>2764</v>
      </c>
      <c r="BD1359" t="s">
        <v>5656</v>
      </c>
      <c r="BE1359" s="15">
        <v>43045</v>
      </c>
      <c r="BG1359" t="s">
        <v>6238</v>
      </c>
      <c r="BH1359">
        <v>3.5799999999999998E-2</v>
      </c>
      <c r="BI1359" t="s">
        <v>139</v>
      </c>
      <c r="BJ1359" s="15"/>
      <c r="BK1359" t="s">
        <v>146</v>
      </c>
      <c r="BL1359">
        <v>7</v>
      </c>
      <c r="BM1359" s="16">
        <v>43031.75</v>
      </c>
      <c r="BO1359" s="16"/>
      <c r="BP1359" t="s">
        <v>147</v>
      </c>
      <c r="BQ1359" t="s">
        <v>147</v>
      </c>
      <c r="BS1359">
        <v>3.5799999999999998E-2</v>
      </c>
      <c r="BT1359" t="b">
        <v>0</v>
      </c>
      <c r="BV1359">
        <v>3.5799999999999998E-2</v>
      </c>
      <c r="BW1359">
        <v>1.7899999999999999E-2</v>
      </c>
      <c r="BX1359" t="s">
        <v>1103</v>
      </c>
      <c r="BY1359" t="s">
        <v>8219</v>
      </c>
      <c r="BZ1359" t="s">
        <v>8220</v>
      </c>
      <c r="CA1359" t="s">
        <v>8278</v>
      </c>
      <c r="CB1359" t="s">
        <v>6448</v>
      </c>
      <c r="CD1359" t="s">
        <v>8275</v>
      </c>
      <c r="CI1359">
        <v>47.6</v>
      </c>
      <c r="CJ1359">
        <v>-102.51055556</v>
      </c>
      <c r="CN1359" t="s">
        <v>1971</v>
      </c>
      <c r="CO1359" t="s">
        <v>8075</v>
      </c>
      <c r="CV1359" t="s">
        <v>154</v>
      </c>
      <c r="CW1359" t="s">
        <v>8229</v>
      </c>
      <c r="CX1359" t="s">
        <v>167</v>
      </c>
      <c r="DC1359" s="15"/>
      <c r="DH1359" t="s">
        <v>146</v>
      </c>
    </row>
    <row r="1360" spans="1:112" x14ac:dyDescent="0.25">
      <c r="A1360" t="s">
        <v>8219</v>
      </c>
      <c r="B1360" t="s">
        <v>8220</v>
      </c>
      <c r="C1360" t="s">
        <v>8592</v>
      </c>
      <c r="D1360" t="s">
        <v>124</v>
      </c>
      <c r="E1360" t="s">
        <v>125</v>
      </c>
      <c r="G1360" s="15">
        <v>43031</v>
      </c>
      <c r="H1360" t="s">
        <v>1325</v>
      </c>
      <c r="I1360" t="s">
        <v>128</v>
      </c>
      <c r="J1360" s="15"/>
      <c r="T1360" t="s">
        <v>281</v>
      </c>
      <c r="V1360" t="s">
        <v>8270</v>
      </c>
      <c r="AA1360" t="s">
        <v>8224</v>
      </c>
      <c r="AB1360" t="s">
        <v>8219</v>
      </c>
      <c r="AC1360" t="s">
        <v>8224</v>
      </c>
      <c r="AD1360" t="s">
        <v>1407</v>
      </c>
      <c r="AE1360" t="s">
        <v>1544</v>
      </c>
      <c r="AF1360" t="s">
        <v>137</v>
      </c>
      <c r="AG1360" t="s">
        <v>6009</v>
      </c>
      <c r="AI1360" t="s">
        <v>139</v>
      </c>
      <c r="AK1360" t="s">
        <v>140</v>
      </c>
      <c r="AM1360" t="s">
        <v>141</v>
      </c>
      <c r="AZ1360" t="s">
        <v>2762</v>
      </c>
      <c r="BA1360" t="s">
        <v>1208</v>
      </c>
      <c r="BB1360" t="s">
        <v>2763</v>
      </c>
      <c r="BC1360" t="s">
        <v>2764</v>
      </c>
      <c r="BD1360" t="s">
        <v>5656</v>
      </c>
      <c r="BE1360" s="15">
        <v>43046</v>
      </c>
      <c r="BG1360" t="s">
        <v>6238</v>
      </c>
      <c r="BH1360">
        <v>3.5799999999999998E-2</v>
      </c>
      <c r="BI1360" t="s">
        <v>139</v>
      </c>
      <c r="BJ1360" s="15"/>
      <c r="BK1360" t="s">
        <v>146</v>
      </c>
      <c r="BL1360">
        <v>7</v>
      </c>
      <c r="BM1360" s="16">
        <v>43031.770833333299</v>
      </c>
      <c r="BO1360" s="16"/>
      <c r="BP1360" t="s">
        <v>147</v>
      </c>
      <c r="BQ1360" t="s">
        <v>147</v>
      </c>
      <c r="BS1360">
        <v>3.5799999999999998E-2</v>
      </c>
      <c r="BT1360" t="b">
        <v>0</v>
      </c>
      <c r="BV1360">
        <v>3.5799999999999998E-2</v>
      </c>
      <c r="BW1360">
        <v>1.7899999999999999E-2</v>
      </c>
      <c r="BX1360" t="s">
        <v>1103</v>
      </c>
      <c r="BY1360" t="s">
        <v>8219</v>
      </c>
      <c r="BZ1360" t="s">
        <v>8220</v>
      </c>
      <c r="CA1360" t="s">
        <v>8271</v>
      </c>
      <c r="CB1360" t="s">
        <v>6448</v>
      </c>
      <c r="CD1360" t="s">
        <v>8228</v>
      </c>
      <c r="CI1360">
        <v>47.737222222200003</v>
      </c>
      <c r="CJ1360">
        <v>-102.10722222219999</v>
      </c>
      <c r="CN1360" t="s">
        <v>1971</v>
      </c>
      <c r="CO1360" t="s">
        <v>8075</v>
      </c>
      <c r="CV1360" t="s">
        <v>154</v>
      </c>
      <c r="CW1360" t="s">
        <v>8229</v>
      </c>
      <c r="CX1360" t="s">
        <v>6653</v>
      </c>
      <c r="DC1360" s="15"/>
      <c r="DH1360" t="s">
        <v>146</v>
      </c>
    </row>
    <row r="1361" spans="1:112" x14ac:dyDescent="0.25">
      <c r="A1361" t="s">
        <v>8219</v>
      </c>
      <c r="B1361" t="s">
        <v>8220</v>
      </c>
      <c r="C1361" t="s">
        <v>8593</v>
      </c>
      <c r="D1361" t="s">
        <v>124</v>
      </c>
      <c r="E1361" t="s">
        <v>125</v>
      </c>
      <c r="G1361" s="15">
        <v>43031</v>
      </c>
      <c r="H1361" t="s">
        <v>875</v>
      </c>
      <c r="I1361" t="s">
        <v>128</v>
      </c>
      <c r="J1361" s="15"/>
      <c r="T1361" t="s">
        <v>281</v>
      </c>
      <c r="V1361" t="s">
        <v>8273</v>
      </c>
      <c r="AA1361" t="s">
        <v>8224</v>
      </c>
      <c r="AB1361" t="s">
        <v>8219</v>
      </c>
      <c r="AC1361" t="s">
        <v>8224</v>
      </c>
      <c r="AD1361" t="s">
        <v>1407</v>
      </c>
      <c r="AE1361" t="s">
        <v>1544</v>
      </c>
      <c r="AF1361" t="s">
        <v>137</v>
      </c>
      <c r="AG1361" t="s">
        <v>6009</v>
      </c>
      <c r="AI1361" t="s">
        <v>139</v>
      </c>
      <c r="AK1361" t="s">
        <v>140</v>
      </c>
      <c r="AM1361" t="s">
        <v>141</v>
      </c>
      <c r="AZ1361" t="s">
        <v>2762</v>
      </c>
      <c r="BA1361" t="s">
        <v>1208</v>
      </c>
      <c r="BB1361" t="s">
        <v>2763</v>
      </c>
      <c r="BC1361" t="s">
        <v>2764</v>
      </c>
      <c r="BD1361" t="s">
        <v>5656</v>
      </c>
      <c r="BE1361" s="15">
        <v>43045</v>
      </c>
      <c r="BG1361" t="s">
        <v>6238</v>
      </c>
      <c r="BH1361">
        <v>3.5799999999999998E-2</v>
      </c>
      <c r="BI1361" t="s">
        <v>139</v>
      </c>
      <c r="BJ1361" s="15"/>
      <c r="BK1361" t="s">
        <v>146</v>
      </c>
      <c r="BL1361">
        <v>7</v>
      </c>
      <c r="BM1361" s="16">
        <v>43031.8125</v>
      </c>
      <c r="BO1361" s="16"/>
      <c r="BP1361" t="s">
        <v>147</v>
      </c>
      <c r="BQ1361" t="s">
        <v>147</v>
      </c>
      <c r="BS1361">
        <v>3.5799999999999998E-2</v>
      </c>
      <c r="BT1361" t="b">
        <v>0</v>
      </c>
      <c r="BV1361">
        <v>3.5799999999999998E-2</v>
      </c>
      <c r="BW1361">
        <v>1.7899999999999999E-2</v>
      </c>
      <c r="BX1361" t="s">
        <v>1103</v>
      </c>
      <c r="BY1361" t="s">
        <v>8219</v>
      </c>
      <c r="BZ1361" t="s">
        <v>8220</v>
      </c>
      <c r="CA1361" t="s">
        <v>8274</v>
      </c>
      <c r="CB1361" t="s">
        <v>6448</v>
      </c>
      <c r="CD1361" t="s">
        <v>8275</v>
      </c>
      <c r="CI1361">
        <v>47.640833333300002</v>
      </c>
      <c r="CJ1361">
        <v>-102.51111111110001</v>
      </c>
      <c r="CN1361" t="s">
        <v>1971</v>
      </c>
      <c r="CO1361" t="s">
        <v>8075</v>
      </c>
      <c r="CV1361" t="s">
        <v>154</v>
      </c>
      <c r="CW1361" t="s">
        <v>8229</v>
      </c>
      <c r="CX1361" t="s">
        <v>167</v>
      </c>
      <c r="DC1361" s="15"/>
      <c r="DH1361" t="s">
        <v>146</v>
      </c>
    </row>
    <row r="1362" spans="1:112" x14ac:dyDescent="0.25">
      <c r="A1362" t="s">
        <v>8219</v>
      </c>
      <c r="B1362" t="s">
        <v>8220</v>
      </c>
      <c r="C1362" t="s">
        <v>8594</v>
      </c>
      <c r="D1362" t="s">
        <v>124</v>
      </c>
      <c r="E1362" t="s">
        <v>125</v>
      </c>
      <c r="G1362" s="15">
        <v>43031</v>
      </c>
      <c r="H1362" t="s">
        <v>1539</v>
      </c>
      <c r="I1362" t="s">
        <v>128</v>
      </c>
      <c r="J1362" s="15"/>
      <c r="T1362" t="s">
        <v>281</v>
      </c>
      <c r="V1362" t="s">
        <v>8264</v>
      </c>
      <c r="AA1362" t="s">
        <v>8224</v>
      </c>
      <c r="AB1362" t="s">
        <v>8219</v>
      </c>
      <c r="AC1362" t="s">
        <v>8224</v>
      </c>
      <c r="AD1362" t="s">
        <v>1407</v>
      </c>
      <c r="AE1362" t="s">
        <v>1544</v>
      </c>
      <c r="AF1362" t="s">
        <v>137</v>
      </c>
      <c r="AG1362" t="s">
        <v>6009</v>
      </c>
      <c r="AI1362" t="s">
        <v>139</v>
      </c>
      <c r="AK1362" t="s">
        <v>140</v>
      </c>
      <c r="AM1362" t="s">
        <v>141</v>
      </c>
      <c r="AZ1362" t="s">
        <v>2762</v>
      </c>
      <c r="BA1362" t="s">
        <v>1208</v>
      </c>
      <c r="BB1362" t="s">
        <v>2763</v>
      </c>
      <c r="BC1362" t="s">
        <v>2764</v>
      </c>
      <c r="BD1362" t="s">
        <v>5656</v>
      </c>
      <c r="BE1362" s="15">
        <v>43046</v>
      </c>
      <c r="BG1362" t="s">
        <v>6238</v>
      </c>
      <c r="BH1362">
        <v>3.5799999999999998E-2</v>
      </c>
      <c r="BI1362" t="s">
        <v>139</v>
      </c>
      <c r="BJ1362" s="15"/>
      <c r="BK1362" t="s">
        <v>146</v>
      </c>
      <c r="BL1362">
        <v>7</v>
      </c>
      <c r="BM1362" s="16">
        <v>43031.875</v>
      </c>
      <c r="BO1362" s="16"/>
      <c r="BP1362" t="s">
        <v>147</v>
      </c>
      <c r="BQ1362" t="s">
        <v>147</v>
      </c>
      <c r="BS1362">
        <v>3.5799999999999998E-2</v>
      </c>
      <c r="BT1362" t="b">
        <v>0</v>
      </c>
      <c r="BV1362">
        <v>3.5799999999999998E-2</v>
      </c>
      <c r="BW1362">
        <v>1.7899999999999999E-2</v>
      </c>
      <c r="BX1362" t="s">
        <v>1103</v>
      </c>
      <c r="BY1362" t="s">
        <v>8219</v>
      </c>
      <c r="BZ1362" t="s">
        <v>8220</v>
      </c>
      <c r="CA1362" t="s">
        <v>8265</v>
      </c>
      <c r="CB1362" t="s">
        <v>6448</v>
      </c>
      <c r="CD1362" t="s">
        <v>8228</v>
      </c>
      <c r="CI1362">
        <v>47.787222219999997</v>
      </c>
      <c r="CJ1362">
        <v>-102.768056</v>
      </c>
      <c r="CN1362" t="s">
        <v>1971</v>
      </c>
      <c r="CO1362" t="s">
        <v>8075</v>
      </c>
      <c r="CV1362" t="s">
        <v>154</v>
      </c>
      <c r="CW1362" t="s">
        <v>8229</v>
      </c>
      <c r="CX1362" t="s">
        <v>3639</v>
      </c>
      <c r="DC1362" s="15"/>
      <c r="DH1362" t="s">
        <v>146</v>
      </c>
    </row>
    <row r="1363" spans="1:112" x14ac:dyDescent="0.25">
      <c r="A1363" t="s">
        <v>8219</v>
      </c>
      <c r="B1363" t="s">
        <v>8220</v>
      </c>
      <c r="C1363" t="s">
        <v>8595</v>
      </c>
      <c r="D1363" t="s">
        <v>124</v>
      </c>
      <c r="E1363" t="s">
        <v>125</v>
      </c>
      <c r="G1363" s="15">
        <v>43031</v>
      </c>
      <c r="H1363" t="s">
        <v>1989</v>
      </c>
      <c r="I1363" t="s">
        <v>128</v>
      </c>
      <c r="J1363" s="15"/>
      <c r="T1363" t="s">
        <v>281</v>
      </c>
      <c r="V1363" t="s">
        <v>8267</v>
      </c>
      <c r="AA1363" t="s">
        <v>8224</v>
      </c>
      <c r="AB1363" t="s">
        <v>8219</v>
      </c>
      <c r="AC1363" t="s">
        <v>8224</v>
      </c>
      <c r="AD1363" t="s">
        <v>1407</v>
      </c>
      <c r="AE1363" t="s">
        <v>1544</v>
      </c>
      <c r="AF1363" t="s">
        <v>137</v>
      </c>
      <c r="AG1363" t="s">
        <v>6009</v>
      </c>
      <c r="AI1363" t="s">
        <v>139</v>
      </c>
      <c r="AK1363" t="s">
        <v>140</v>
      </c>
      <c r="AM1363" t="s">
        <v>141</v>
      </c>
      <c r="AZ1363" t="s">
        <v>2762</v>
      </c>
      <c r="BA1363" t="s">
        <v>1208</v>
      </c>
      <c r="BB1363" t="s">
        <v>2763</v>
      </c>
      <c r="BC1363" t="s">
        <v>2764</v>
      </c>
      <c r="BD1363" t="s">
        <v>5656</v>
      </c>
      <c r="BE1363" s="15">
        <v>43046</v>
      </c>
      <c r="BG1363" t="s">
        <v>6238</v>
      </c>
      <c r="BH1363">
        <v>3.5799999999999998E-2</v>
      </c>
      <c r="BI1363" t="s">
        <v>139</v>
      </c>
      <c r="BJ1363" s="15"/>
      <c r="BK1363" t="s">
        <v>146</v>
      </c>
      <c r="BL1363">
        <v>7</v>
      </c>
      <c r="BM1363" s="16">
        <v>43031.965277777803</v>
      </c>
      <c r="BO1363" s="16"/>
      <c r="BP1363" t="s">
        <v>147</v>
      </c>
      <c r="BQ1363" t="s">
        <v>147</v>
      </c>
      <c r="BS1363">
        <v>3.5799999999999998E-2</v>
      </c>
      <c r="BT1363" t="b">
        <v>0</v>
      </c>
      <c r="BV1363">
        <v>3.5799999999999998E-2</v>
      </c>
      <c r="BW1363">
        <v>1.7899999999999999E-2</v>
      </c>
      <c r="BX1363" t="s">
        <v>1103</v>
      </c>
      <c r="BY1363" t="s">
        <v>8219</v>
      </c>
      <c r="BZ1363" t="s">
        <v>8220</v>
      </c>
      <c r="CA1363" t="s">
        <v>8268</v>
      </c>
      <c r="CB1363" t="s">
        <v>6448</v>
      </c>
      <c r="CD1363" t="s">
        <v>8228</v>
      </c>
      <c r="CI1363">
        <v>47.9486111111</v>
      </c>
      <c r="CJ1363">
        <v>-102.2152777778</v>
      </c>
      <c r="CN1363" t="s">
        <v>1971</v>
      </c>
      <c r="CO1363" t="s">
        <v>8075</v>
      </c>
      <c r="CV1363" t="s">
        <v>154</v>
      </c>
      <c r="CW1363" t="s">
        <v>8229</v>
      </c>
      <c r="CX1363" t="s">
        <v>3067</v>
      </c>
      <c r="DC1363" s="15"/>
      <c r="DH1363" t="s">
        <v>146</v>
      </c>
    </row>
    <row r="1364" spans="1:112" x14ac:dyDescent="0.25">
      <c r="A1364" t="s">
        <v>8219</v>
      </c>
      <c r="B1364" t="s">
        <v>8220</v>
      </c>
      <c r="C1364" t="s">
        <v>8596</v>
      </c>
      <c r="D1364" t="s">
        <v>124</v>
      </c>
      <c r="E1364" t="s">
        <v>125</v>
      </c>
      <c r="G1364" s="15">
        <v>43032</v>
      </c>
      <c r="H1364" t="s">
        <v>1236</v>
      </c>
      <c r="I1364" t="s">
        <v>128</v>
      </c>
      <c r="J1364" s="15"/>
      <c r="T1364" t="s">
        <v>281</v>
      </c>
      <c r="V1364" t="s">
        <v>8261</v>
      </c>
      <c r="AA1364" t="s">
        <v>8224</v>
      </c>
      <c r="AB1364" t="s">
        <v>8219</v>
      </c>
      <c r="AC1364" t="s">
        <v>8224</v>
      </c>
      <c r="AD1364" t="s">
        <v>1407</v>
      </c>
      <c r="AE1364" t="s">
        <v>1544</v>
      </c>
      <c r="AF1364" t="s">
        <v>137</v>
      </c>
      <c r="AG1364" t="s">
        <v>6009</v>
      </c>
      <c r="AI1364" t="s">
        <v>139</v>
      </c>
      <c r="AK1364" t="s">
        <v>140</v>
      </c>
      <c r="AM1364" t="s">
        <v>141</v>
      </c>
      <c r="AZ1364" t="s">
        <v>2762</v>
      </c>
      <c r="BA1364" t="s">
        <v>1208</v>
      </c>
      <c r="BB1364" t="s">
        <v>2763</v>
      </c>
      <c r="BC1364" t="s">
        <v>2764</v>
      </c>
      <c r="BD1364" t="s">
        <v>5656</v>
      </c>
      <c r="BE1364" s="15">
        <v>43046</v>
      </c>
      <c r="BG1364" t="s">
        <v>6238</v>
      </c>
      <c r="BH1364">
        <v>3.5799999999999998E-2</v>
      </c>
      <c r="BI1364" t="s">
        <v>139</v>
      </c>
      <c r="BJ1364" s="15"/>
      <c r="BK1364" t="s">
        <v>146</v>
      </c>
      <c r="BL1364">
        <v>7</v>
      </c>
      <c r="BM1364" s="16">
        <v>43032.666666666701</v>
      </c>
      <c r="BO1364" s="16"/>
      <c r="BP1364" t="s">
        <v>147</v>
      </c>
      <c r="BQ1364" t="s">
        <v>147</v>
      </c>
      <c r="BS1364">
        <v>3.5799999999999998E-2</v>
      </c>
      <c r="BT1364" t="b">
        <v>0</v>
      </c>
      <c r="BV1364">
        <v>3.5799999999999998E-2</v>
      </c>
      <c r="BW1364">
        <v>1.7899999999999999E-2</v>
      </c>
      <c r="BX1364" t="s">
        <v>1103</v>
      </c>
      <c r="BY1364" t="s">
        <v>8219</v>
      </c>
      <c r="BZ1364" t="s">
        <v>8220</v>
      </c>
      <c r="CA1364" t="s">
        <v>8262</v>
      </c>
      <c r="CB1364" t="s">
        <v>6448</v>
      </c>
      <c r="CD1364" t="s">
        <v>8228</v>
      </c>
      <c r="CI1364">
        <v>48.053055559999997</v>
      </c>
      <c r="CJ1364">
        <v>-102.13611111</v>
      </c>
      <c r="CN1364" t="s">
        <v>1971</v>
      </c>
      <c r="CO1364" t="s">
        <v>8075</v>
      </c>
      <c r="CV1364" t="s">
        <v>154</v>
      </c>
      <c r="CW1364" t="s">
        <v>8229</v>
      </c>
      <c r="CX1364" t="s">
        <v>3067</v>
      </c>
      <c r="DC1364" s="15"/>
      <c r="DH1364" t="s">
        <v>146</v>
      </c>
    </row>
    <row r="1365" spans="1:112" x14ac:dyDescent="0.25">
      <c r="A1365" t="s">
        <v>8219</v>
      </c>
      <c r="B1365" t="s">
        <v>8220</v>
      </c>
      <c r="C1365" t="s">
        <v>8597</v>
      </c>
      <c r="D1365" t="s">
        <v>124</v>
      </c>
      <c r="E1365" t="s">
        <v>125</v>
      </c>
      <c r="G1365" s="15">
        <v>43032</v>
      </c>
      <c r="H1365" t="s">
        <v>4597</v>
      </c>
      <c r="I1365" t="s">
        <v>128</v>
      </c>
      <c r="J1365" s="15"/>
      <c r="T1365" t="s">
        <v>8222</v>
      </c>
      <c r="V1365" t="s">
        <v>8246</v>
      </c>
      <c r="AA1365" t="s">
        <v>8224</v>
      </c>
      <c r="AB1365" t="s">
        <v>8219</v>
      </c>
      <c r="AC1365" t="s">
        <v>8224</v>
      </c>
      <c r="AD1365" t="s">
        <v>1407</v>
      </c>
      <c r="AE1365" t="s">
        <v>1544</v>
      </c>
      <c r="AF1365" t="s">
        <v>137</v>
      </c>
      <c r="AG1365" t="s">
        <v>6009</v>
      </c>
      <c r="AI1365" t="s">
        <v>139</v>
      </c>
      <c r="AK1365" t="s">
        <v>140</v>
      </c>
      <c r="AM1365" t="s">
        <v>141</v>
      </c>
      <c r="AZ1365" t="s">
        <v>2762</v>
      </c>
      <c r="BA1365" t="s">
        <v>1208</v>
      </c>
      <c r="BB1365" t="s">
        <v>2763</v>
      </c>
      <c r="BC1365" t="s">
        <v>2764</v>
      </c>
      <c r="BD1365" t="s">
        <v>5656</v>
      </c>
      <c r="BE1365" s="15">
        <v>43046</v>
      </c>
      <c r="BG1365" t="s">
        <v>6238</v>
      </c>
      <c r="BH1365">
        <v>3.5799999999999998E-2</v>
      </c>
      <c r="BI1365" t="s">
        <v>139</v>
      </c>
      <c r="BJ1365" s="15"/>
      <c r="BK1365" t="s">
        <v>146</v>
      </c>
      <c r="BL1365">
        <v>7</v>
      </c>
      <c r="BM1365" s="16">
        <v>43033.020833333299</v>
      </c>
      <c r="BO1365" s="16"/>
      <c r="BP1365" t="s">
        <v>147</v>
      </c>
      <c r="BQ1365" t="s">
        <v>147</v>
      </c>
      <c r="BS1365">
        <v>3.5799999999999998E-2</v>
      </c>
      <c r="BT1365" t="b">
        <v>0</v>
      </c>
      <c r="BV1365">
        <v>3.5799999999999998E-2</v>
      </c>
      <c r="BW1365">
        <v>1.7899999999999999E-2</v>
      </c>
      <c r="BX1365" t="s">
        <v>1103</v>
      </c>
      <c r="BY1365" t="s">
        <v>8219</v>
      </c>
      <c r="BZ1365" t="s">
        <v>8220</v>
      </c>
      <c r="CA1365" t="s">
        <v>8247</v>
      </c>
      <c r="CB1365" t="s">
        <v>8226</v>
      </c>
      <c r="CC1365" t="s">
        <v>8248</v>
      </c>
      <c r="CD1365" t="s">
        <v>8228</v>
      </c>
      <c r="CI1365">
        <v>48.108877999999997</v>
      </c>
      <c r="CJ1365">
        <v>-103.716773</v>
      </c>
      <c r="CN1365" t="s">
        <v>135</v>
      </c>
      <c r="CO1365" t="s">
        <v>153</v>
      </c>
      <c r="CV1365" t="s">
        <v>154</v>
      </c>
      <c r="CW1365" t="s">
        <v>8229</v>
      </c>
      <c r="CX1365" t="s">
        <v>3639</v>
      </c>
      <c r="DC1365" s="15"/>
      <c r="DH1365" t="s">
        <v>146</v>
      </c>
    </row>
    <row r="1366" spans="1:112" x14ac:dyDescent="0.25">
      <c r="A1366" t="s">
        <v>8219</v>
      </c>
      <c r="B1366" t="s">
        <v>8220</v>
      </c>
      <c r="C1366" t="s">
        <v>8598</v>
      </c>
      <c r="D1366" t="s">
        <v>124</v>
      </c>
      <c r="E1366" t="s">
        <v>125</v>
      </c>
      <c r="G1366" s="15">
        <v>43032</v>
      </c>
      <c r="H1366" t="s">
        <v>8474</v>
      </c>
      <c r="I1366" t="s">
        <v>128</v>
      </c>
      <c r="J1366" s="15"/>
      <c r="T1366" t="s">
        <v>8222</v>
      </c>
      <c r="V1366" t="s">
        <v>8246</v>
      </c>
      <c r="AA1366" t="s">
        <v>8224</v>
      </c>
      <c r="AB1366" t="s">
        <v>8219</v>
      </c>
      <c r="AC1366" t="s">
        <v>8224</v>
      </c>
      <c r="AD1366" t="s">
        <v>1407</v>
      </c>
      <c r="AE1366" t="s">
        <v>1544</v>
      </c>
      <c r="AF1366" t="s">
        <v>137</v>
      </c>
      <c r="AG1366" t="s">
        <v>6009</v>
      </c>
      <c r="AI1366" t="s">
        <v>139</v>
      </c>
      <c r="AK1366" t="s">
        <v>140</v>
      </c>
      <c r="AM1366" t="s">
        <v>141</v>
      </c>
      <c r="AZ1366" t="s">
        <v>2762</v>
      </c>
      <c r="BA1366" t="s">
        <v>1208</v>
      </c>
      <c r="BB1366" t="s">
        <v>2763</v>
      </c>
      <c r="BC1366" t="s">
        <v>2764</v>
      </c>
      <c r="BD1366" t="s">
        <v>5656</v>
      </c>
      <c r="BE1366" s="15">
        <v>43046</v>
      </c>
      <c r="BG1366" t="s">
        <v>6238</v>
      </c>
      <c r="BH1366">
        <v>3.5799999999999998E-2</v>
      </c>
      <c r="BI1366" t="s">
        <v>139</v>
      </c>
      <c r="BJ1366" s="15"/>
      <c r="BK1366" t="s">
        <v>146</v>
      </c>
      <c r="BL1366">
        <v>7</v>
      </c>
      <c r="BM1366" s="16">
        <v>43033.09375</v>
      </c>
      <c r="BO1366" s="16"/>
      <c r="BP1366" t="s">
        <v>147</v>
      </c>
      <c r="BQ1366" t="s">
        <v>147</v>
      </c>
      <c r="BS1366">
        <v>3.5799999999999998E-2</v>
      </c>
      <c r="BT1366" t="b">
        <v>0</v>
      </c>
      <c r="BV1366">
        <v>3.5799999999999998E-2</v>
      </c>
      <c r="BW1366">
        <v>1.7899999999999999E-2</v>
      </c>
      <c r="BX1366" t="s">
        <v>1103</v>
      </c>
      <c r="BY1366" t="s">
        <v>8219</v>
      </c>
      <c r="BZ1366" t="s">
        <v>8220</v>
      </c>
      <c r="CA1366" t="s">
        <v>8247</v>
      </c>
      <c r="CB1366" t="s">
        <v>8226</v>
      </c>
      <c r="CC1366" t="s">
        <v>8248</v>
      </c>
      <c r="CD1366" t="s">
        <v>8228</v>
      </c>
      <c r="CI1366">
        <v>48.108877999999997</v>
      </c>
      <c r="CJ1366">
        <v>-103.716773</v>
      </c>
      <c r="CN1366" t="s">
        <v>135</v>
      </c>
      <c r="CO1366" t="s">
        <v>153</v>
      </c>
      <c r="CV1366" t="s">
        <v>154</v>
      </c>
      <c r="CW1366" t="s">
        <v>8229</v>
      </c>
      <c r="CX1366" t="s">
        <v>3639</v>
      </c>
      <c r="DC1366" s="15"/>
      <c r="DH1366" t="s">
        <v>146</v>
      </c>
    </row>
    <row r="1367" spans="1:112" x14ac:dyDescent="0.25">
      <c r="A1367" t="s">
        <v>8219</v>
      </c>
      <c r="B1367" t="s">
        <v>8220</v>
      </c>
      <c r="C1367" t="s">
        <v>8599</v>
      </c>
      <c r="D1367" t="s">
        <v>124</v>
      </c>
      <c r="E1367" t="s">
        <v>125</v>
      </c>
      <c r="G1367" s="15">
        <v>43033</v>
      </c>
      <c r="H1367" t="s">
        <v>1261</v>
      </c>
      <c r="I1367" t="s">
        <v>128</v>
      </c>
      <c r="J1367" s="15"/>
      <c r="T1367" t="s">
        <v>8222</v>
      </c>
      <c r="V1367" t="s">
        <v>8246</v>
      </c>
      <c r="AA1367" t="s">
        <v>8224</v>
      </c>
      <c r="AB1367" t="s">
        <v>8219</v>
      </c>
      <c r="AC1367" t="s">
        <v>8224</v>
      </c>
      <c r="AD1367" t="s">
        <v>1407</v>
      </c>
      <c r="AE1367" t="s">
        <v>1544</v>
      </c>
      <c r="AF1367" t="s">
        <v>137</v>
      </c>
      <c r="AG1367" t="s">
        <v>6009</v>
      </c>
      <c r="AI1367" t="s">
        <v>139</v>
      </c>
      <c r="AK1367" t="s">
        <v>140</v>
      </c>
      <c r="AM1367" t="s">
        <v>141</v>
      </c>
      <c r="AZ1367" t="s">
        <v>2762</v>
      </c>
      <c r="BA1367" t="s">
        <v>1208</v>
      </c>
      <c r="BB1367" t="s">
        <v>2763</v>
      </c>
      <c r="BC1367" t="s">
        <v>2764</v>
      </c>
      <c r="BD1367" t="s">
        <v>5656</v>
      </c>
      <c r="BE1367" s="15">
        <v>43046</v>
      </c>
      <c r="BG1367" t="s">
        <v>6238</v>
      </c>
      <c r="BH1367">
        <v>3.5799999999999998E-2</v>
      </c>
      <c r="BI1367" t="s">
        <v>139</v>
      </c>
      <c r="BJ1367" s="15"/>
      <c r="BK1367" t="s">
        <v>146</v>
      </c>
      <c r="BL1367">
        <v>7</v>
      </c>
      <c r="BM1367" s="16">
        <v>43033.645833333299</v>
      </c>
      <c r="BO1367" s="16"/>
      <c r="BP1367" t="s">
        <v>147</v>
      </c>
      <c r="BQ1367" t="s">
        <v>147</v>
      </c>
      <c r="BS1367">
        <v>3.5799999999999998E-2</v>
      </c>
      <c r="BT1367" t="b">
        <v>0</v>
      </c>
      <c r="BV1367">
        <v>3.5799999999999998E-2</v>
      </c>
      <c r="BW1367">
        <v>1.7899999999999999E-2</v>
      </c>
      <c r="BX1367" t="s">
        <v>1103</v>
      </c>
      <c r="BY1367" t="s">
        <v>8219</v>
      </c>
      <c r="BZ1367" t="s">
        <v>8220</v>
      </c>
      <c r="CA1367" t="s">
        <v>8247</v>
      </c>
      <c r="CB1367" t="s">
        <v>8226</v>
      </c>
      <c r="CC1367" t="s">
        <v>8248</v>
      </c>
      <c r="CD1367" t="s">
        <v>8228</v>
      </c>
      <c r="CI1367">
        <v>48.108877999999997</v>
      </c>
      <c r="CJ1367">
        <v>-103.716773</v>
      </c>
      <c r="CN1367" t="s">
        <v>135</v>
      </c>
      <c r="CO1367" t="s">
        <v>153</v>
      </c>
      <c r="CV1367" t="s">
        <v>154</v>
      </c>
      <c r="CW1367" t="s">
        <v>8229</v>
      </c>
      <c r="CX1367" t="s">
        <v>3639</v>
      </c>
      <c r="DC1367" s="15"/>
      <c r="DH1367" t="s">
        <v>146</v>
      </c>
    </row>
    <row r="1368" spans="1:112" x14ac:dyDescent="0.25">
      <c r="A1368" t="s">
        <v>8600</v>
      </c>
      <c r="B1368" t="s">
        <v>8601</v>
      </c>
      <c r="C1368" t="s">
        <v>8602</v>
      </c>
      <c r="D1368" t="s">
        <v>124</v>
      </c>
      <c r="E1368" t="s">
        <v>125</v>
      </c>
      <c r="G1368" s="15">
        <v>45671</v>
      </c>
      <c r="H1368" t="s">
        <v>424</v>
      </c>
      <c r="I1368" t="s">
        <v>1197</v>
      </c>
      <c r="J1368" s="15"/>
      <c r="T1368" t="s">
        <v>8603</v>
      </c>
      <c r="V1368" t="s">
        <v>8604</v>
      </c>
      <c r="AA1368" t="s">
        <v>6700</v>
      </c>
      <c r="AB1368" t="s">
        <v>8600</v>
      </c>
      <c r="AC1368" t="s">
        <v>7035</v>
      </c>
      <c r="AD1368" t="s">
        <v>1407</v>
      </c>
      <c r="AE1368" t="s">
        <v>1544</v>
      </c>
      <c r="AF1368" t="s">
        <v>137</v>
      </c>
      <c r="AG1368" t="s">
        <v>8605</v>
      </c>
      <c r="AI1368" t="s">
        <v>139</v>
      </c>
      <c r="AK1368" t="s">
        <v>140</v>
      </c>
      <c r="AM1368" t="s">
        <v>141</v>
      </c>
      <c r="AZ1368" t="s">
        <v>1207</v>
      </c>
      <c r="BA1368" t="s">
        <v>1208</v>
      </c>
      <c r="BB1368" t="s">
        <v>1209</v>
      </c>
      <c r="BE1368" s="15">
        <v>45679</v>
      </c>
      <c r="BG1368" t="s">
        <v>3117</v>
      </c>
      <c r="BH1368">
        <v>0.02</v>
      </c>
      <c r="BI1368" t="s">
        <v>139</v>
      </c>
      <c r="BJ1368" s="15"/>
      <c r="BK1368" t="s">
        <v>146</v>
      </c>
      <c r="BL1368">
        <v>8</v>
      </c>
      <c r="BM1368" s="16">
        <v>45671.802083333299</v>
      </c>
      <c r="BO1368" s="16"/>
      <c r="BP1368" t="s">
        <v>147</v>
      </c>
      <c r="BQ1368" t="s">
        <v>147</v>
      </c>
      <c r="BS1368">
        <v>0.02</v>
      </c>
      <c r="BT1368" t="b">
        <v>0</v>
      </c>
      <c r="BV1368">
        <v>0.02</v>
      </c>
      <c r="BW1368">
        <v>0.01</v>
      </c>
      <c r="BX1368" t="s">
        <v>1103</v>
      </c>
      <c r="BY1368" t="s">
        <v>8600</v>
      </c>
      <c r="BZ1368" t="s">
        <v>8601</v>
      </c>
      <c r="CA1368" t="s">
        <v>8606</v>
      </c>
      <c r="CB1368" t="s">
        <v>6448</v>
      </c>
      <c r="CD1368" t="s">
        <v>8607</v>
      </c>
      <c r="CI1368">
        <v>38.729080000000003</v>
      </c>
      <c r="CJ1368">
        <v>-122.62381999999999</v>
      </c>
      <c r="CN1368" t="s">
        <v>1971</v>
      </c>
      <c r="CO1368" t="s">
        <v>1216</v>
      </c>
      <c r="CV1368" t="s">
        <v>154</v>
      </c>
      <c r="CW1368" t="s">
        <v>6140</v>
      </c>
      <c r="CX1368" t="s">
        <v>3527</v>
      </c>
      <c r="DC1368" s="15"/>
      <c r="DH1368" t="s">
        <v>146</v>
      </c>
    </row>
  </sheetData>
  <sheetProtection sheet="1" objects="1" scenarios="1"/>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723352F79007E408EFF44D6142FFCE2" ma:contentTypeVersion="21" ma:contentTypeDescription="Create a new document." ma:contentTypeScope="" ma:versionID="f7663de67ef2afa6df94d55ff7e56796">
  <xsd:schema xmlns:xsd="http://www.w3.org/2001/XMLSchema" xmlns:xs="http://www.w3.org/2001/XMLSchema" xmlns:p="http://schemas.microsoft.com/office/2006/metadata/properties" xmlns:ns1="http://schemas.microsoft.com/sharepoint/v3" xmlns:ns2="4ffa91fb-a0ff-4ac5-b2db-65c790d184a4" xmlns:ns3="http://schemas.microsoft.com/sharepoint.v3" xmlns:ns4="http://schemas.microsoft.com/sharepoint/v3/fields" xmlns:ns5="fecc2597-e8fd-4279-ac06-bd7c891938be" xmlns:ns6="ead8da0f-3542-4e50-96c8-f1f698624e86" targetNamespace="http://schemas.microsoft.com/office/2006/metadata/properties" ma:root="true" ma:fieldsID="02cccc19423a0cd6fa028e0a1e544b83" ns1:_="" ns2:_="" ns3:_="" ns4:_="" ns5:_="" ns6:_="">
    <xsd:import namespace="http://schemas.microsoft.com/sharepoint/v3"/>
    <xsd:import namespace="4ffa91fb-a0ff-4ac5-b2db-65c790d184a4"/>
    <xsd:import namespace="http://schemas.microsoft.com/sharepoint.v3"/>
    <xsd:import namespace="http://schemas.microsoft.com/sharepoint/v3/fields"/>
    <xsd:import namespace="fecc2597-e8fd-4279-ac06-bd7c891938be"/>
    <xsd:import namespace="ead8da0f-3542-4e50-96c8-f1f698624e86"/>
    <xsd:element name="properties">
      <xsd:complexType>
        <xsd:sequence>
          <xsd:element name="documentManagement">
            <xsd:complexType>
              <xsd:all>
                <xsd:element ref="ns2:Document_x0020_Creation_x0020_Date" minOccurs="0"/>
                <xsd:element ref="ns2:Creator" minOccurs="0"/>
                <xsd:element ref="ns2:EPA_x0020_Office" minOccurs="0"/>
                <xsd:element ref="ns2:Record" minOccurs="0"/>
                <xsd:element ref="ns3:CategoryDescription" minOccurs="0"/>
                <xsd:element ref="ns2:Identifier" minOccurs="0"/>
                <xsd:element ref="ns2:EPA_x0020_Contributor" minOccurs="0"/>
                <xsd:element ref="ns2:External_x0020_Contributor" minOccurs="0"/>
                <xsd:element ref="ns4:_Coverage" minOccurs="0"/>
                <xsd:element ref="ns2:EPA_x0020_Related_x0020_Documents" minOccurs="0"/>
                <xsd:element ref="ns4:_Source" minOccurs="0"/>
                <xsd:element ref="ns2:Rights" minOccurs="0"/>
                <xsd:element ref="ns1:Language" minOccurs="0"/>
                <xsd:element ref="ns2:j747ac98061d40f0aa7bd47e1db5675d" minOccurs="0"/>
                <xsd:element ref="ns2:TaxKeywordTaxHTField" minOccurs="0"/>
                <xsd:element ref="ns2:TaxCatchAllLabel" minOccurs="0"/>
                <xsd:element ref="ns2:TaxCatchAll" minOccurs="0"/>
                <xsd:element ref="ns2:e3f09c3df709400db2417a7161762d62" minOccurs="0"/>
                <xsd:element ref="ns5:SharedWithUsers" minOccurs="0"/>
                <xsd:element ref="ns5:SharedWithDetails" minOccurs="0"/>
                <xsd:element ref="ns6:MediaServiceMetadata" minOccurs="0"/>
                <xsd:element ref="ns6:MediaServiceFastMetadata" minOccurs="0"/>
                <xsd:element ref="ns6:MediaServiceAutoTags" minOccurs="0"/>
                <xsd:element ref="ns6:MediaServiceOCR" minOccurs="0"/>
                <xsd:element ref="ns6:MediaServiceGenerationTime" minOccurs="0"/>
                <xsd:element ref="ns6:MediaServiceEventHashCode" minOccurs="0"/>
                <xsd:element ref="ns1:_ip_UnifiedCompliancePolicyProperties" minOccurs="0"/>
                <xsd:element ref="ns1:_ip_UnifiedCompliancePolicyUIAction" minOccurs="0"/>
                <xsd:element ref="ns6:lcf76f155ced4ddcb4097134ff3c332f" minOccurs="0"/>
                <xsd:element ref="ns6:MediaServiceObjectDetectorVersions" minOccurs="0"/>
                <xsd:element ref="ns6:MediaServiceSearchProperties" minOccurs="0"/>
                <xsd:element ref="ns6:MediaServiceDateTaken" minOccurs="0"/>
                <xsd:element ref="ns6:MediaServiceLocation" minOccurs="0"/>
                <xsd:element ref="ns6: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Language" ma:index="17" nillable="true" ma:displayName="Language" ma:default="English" ma:description="Select the document language from the drop down."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_ip_UnifiedCompliancePolicyProperties" ma:index="37" nillable="true" ma:displayName="Unified Compliance Policy Properties" ma:hidden="true" ma:internalName="_ip_UnifiedCompliancePolicyProperties">
      <xsd:simpleType>
        <xsd:restriction base="dms:Note"/>
      </xsd:simpleType>
    </xsd:element>
    <xsd:element name="_ip_UnifiedCompliancePolicyUIAction" ma:index="38"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ffa91fb-a0ff-4ac5-b2db-65c790d184a4" elementFormDefault="qualified">
    <xsd:import namespace="http://schemas.microsoft.com/office/2006/documentManagement/types"/>
    <xsd:import namespace="http://schemas.microsoft.com/office/infopath/2007/PartnerControls"/>
    <xsd:element name="Document_x0020_Creation_x0020_Date" ma:index="2" nillable="true" ma:displayName="Document Date" ma:default="[today]" ma:description="Enter the date this document was last modified. The upload date has been entered by default." ma:format="DateOnly" ma:internalName="Document_x0020_Creation_x0020_Date" ma:readOnly="false">
      <xsd:simpleType>
        <xsd:restriction base="dms:DateTime"/>
      </xsd:simpleType>
    </xsd:element>
    <xsd:element name="Creator" ma:index="3" nillable="true" ma:displayName="Creator" ma:description="Enter the person primarily responsible for the document. The name of the person uploading the document has been entered by default." ma:list="UserInfo" ma:SharePointGroup="0" ma:internalName="Crea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PA_x0020_Office" ma:index="4" nillable="true" ma:displayName="EPA Office" ma:description="Enter the EPA organization primarily responsible for the document. The office of the person uploading the document has been entered by default." ma:internalName="EPA_x0020_Office" ma:readOnly="false">
      <xsd:simpleType>
        <xsd:restriction base="dms:Text">
          <xsd:maxLength value="255"/>
        </xsd:restriction>
      </xsd:simpleType>
    </xsd:element>
    <xsd:element name="Record" ma:index="5" nillable="true" ma:displayName="Record" ma:default="Shared" ma:description="For documents that provide evidence of EPA decisions and actions, select &quot;Shared&quot; (open access) or &quot;Private&quot; (restricted access)." ma:format="Dropdown" ma:internalName="Record" ma:readOnly="false">
      <xsd:simpleType>
        <xsd:restriction base="dms:Choice">
          <xsd:enumeration value="None"/>
          <xsd:enumeration value="Shared"/>
          <xsd:enumeration value="Private"/>
        </xsd:restriction>
      </xsd:simpleType>
    </xsd:element>
    <xsd:element name="Identifier" ma:index="9" nillable="true" ma:displayName="Identifier" ma:description="Enter all EPA identification numbers applicable to this document, one on each line." ma:internalName="Identifier" ma:readOnly="false">
      <xsd:simpleType>
        <xsd:restriction base="dms:Note">
          <xsd:maxLength value="255"/>
        </xsd:restriction>
      </xsd:simpleType>
    </xsd:element>
    <xsd:element name="EPA_x0020_Contributor" ma:index="11" nillable="true" ma:displayName="EPA Contributor" ma:description="Enter an EPA person who contributed to the creation of the document but is not the primary author." ma:list="UserInfo" ma:SharePointGroup="0" ma:internalName="EPA_x0020_Contribu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xternal_x0020_Contributor" ma:index="12" nillable="true" ma:displayName="External Contributor" ma:description="Enter a non-EPA person who contributed to the creation of the document but is not the primary author." ma:internalName="External_x0020_Contributor" ma:readOnly="false">
      <xsd:simpleType>
        <xsd:restriction base="dms:Note">
          <xsd:maxLength value="255"/>
        </xsd:restriction>
      </xsd:simpleType>
    </xsd:element>
    <xsd:element name="EPA_x0020_Related_x0020_Documents" ma:index="14" nillable="true" ma:displayName="Other Related Documents" ma:description="Enter any related document." ma:internalName="EPA_x0020_Related_x0020_Documents" ma:readOnly="false">
      <xsd:simpleType>
        <xsd:restriction base="dms:Note">
          <xsd:maxLength value="255"/>
        </xsd:restriction>
      </xsd:simpleType>
    </xsd:element>
    <xsd:element name="Rights" ma:index="16" nillable="true" ma:displayName="Rights" ma:description="Enter information about intellectual property rights held over the document (e.g. copyright, patent, trademark)." ma:internalName="Rights" ma:readOnly="false">
      <xsd:simpleType>
        <xsd:restriction base="dms:Note">
          <xsd:maxLength value="255"/>
        </xsd:restriction>
      </xsd:simpleType>
    </xsd:element>
    <xsd:element name="j747ac98061d40f0aa7bd47e1db5675d" ma:index="19" nillable="true" ma:taxonomy="true" ma:internalName="j747ac98061d40f0aa7bd47e1db5675d" ma:taxonomyFieldName="Document_x0020_Type" ma:displayName="Document Type" ma:readOnly="false" ma:default="" ma:fieldId="{3747ac98-061d-40f0-aa7b-d47e1db5675d}" ma:sspId="29f62856-1543-49d4-a736-4569d363f533" ma:termSetId="e06cd6a9-a175-4da0-81cb-8dba7aa394ab" ma:anchorId="00000000-0000-0000-0000-000000000000" ma:open="false" ma:isKeyword="false">
      <xsd:complexType>
        <xsd:sequence>
          <xsd:element ref="pc:Terms" minOccurs="0" maxOccurs="1"/>
        </xsd:sequence>
      </xsd:complexType>
    </xsd:element>
    <xsd:element name="TaxKeywordTaxHTField" ma:index="21" nillable="true" ma:taxonomy="true" ma:internalName="TaxKeywordTaxHTField" ma:taxonomyFieldName="TaxKeyword" ma:displayName="Enterprise Keywords" ma:readOnly="false" ma:fieldId="{23f27201-bee3-471e-b2e7-b64fd8b7ca38}" ma:taxonomyMulti="true" ma:sspId="29f62856-1543-49d4-a736-4569d363f533" ma:termSetId="00000000-0000-0000-0000-000000000000" ma:anchorId="00000000-0000-0000-0000-000000000000" ma:open="true" ma:isKeyword="true">
      <xsd:complexType>
        <xsd:sequence>
          <xsd:element ref="pc:Terms" minOccurs="0" maxOccurs="1"/>
        </xsd:sequence>
      </xsd:complexType>
    </xsd:element>
    <xsd:element name="TaxCatchAllLabel" ma:index="23" nillable="true" ma:displayName="Taxonomy Catch All Column1" ma:hidden="true" ma:list="{160cad11-562a-4490-8456-b2fd6f157897}" ma:internalName="TaxCatchAllLabel" ma:readOnly="true" ma:showField="CatchAllDataLabel" ma:web="fecc2597-e8fd-4279-ac06-bd7c891938be">
      <xsd:complexType>
        <xsd:complexContent>
          <xsd:extension base="dms:MultiChoiceLookup">
            <xsd:sequence>
              <xsd:element name="Value" type="dms:Lookup" maxOccurs="unbounded" minOccurs="0" nillable="true"/>
            </xsd:sequence>
          </xsd:extension>
        </xsd:complexContent>
      </xsd:complexType>
    </xsd:element>
    <xsd:element name="TaxCatchAll" ma:index="24" nillable="true" ma:displayName="Taxonomy Catch All Column" ma:hidden="true" ma:list="{160cad11-562a-4490-8456-b2fd6f157897}" ma:internalName="TaxCatchAll" ma:showField="CatchAllData" ma:web="fecc2597-e8fd-4279-ac06-bd7c891938be">
      <xsd:complexType>
        <xsd:complexContent>
          <xsd:extension base="dms:MultiChoiceLookup">
            <xsd:sequence>
              <xsd:element name="Value" type="dms:Lookup" maxOccurs="unbounded" minOccurs="0" nillable="true"/>
            </xsd:sequence>
          </xsd:extension>
        </xsd:complexContent>
      </xsd:complexType>
    </xsd:element>
    <xsd:element name="e3f09c3df709400db2417a7161762d62" ma:index="28" nillable="true" ma:taxonomy="true" ma:internalName="e3f09c3df709400db2417a7161762d62" ma:taxonomyFieldName="EPA_x0020_Subject" ma:displayName="EPA Subject" ma:readOnly="false" ma:default="" ma:fieldId="{e3f09c3d-f709-400d-b241-7a7161762d62}" ma:taxonomyMulti="true" ma:sspId="29f62856-1543-49d4-a736-4569d363f533" ma:termSetId="7a3d4ae0-7e62-45a2-a406-c6a8a6a8eee3"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6" nillable="true" ma:displayName="Description" ma:description="Enter a brief description." ma:internalName="CategoryDescription"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Coverage" ma:index="13" nillable="true" ma:displayName="Coverage" ma:description="Enter the geographic location, jurisdiction, or time period for which the document is relevant." ma:internalName="_Coverage" ma:readOnly="false">
      <xsd:simpleType>
        <xsd:restriction base="dms:Text">
          <xsd:maxLength value="255"/>
        </xsd:restriction>
      </xsd:simpleType>
    </xsd:element>
    <xsd:element name="_Source" ma:index="15" nillable="true" ma:displayName="Source" ma:description="Enter a source from which the document is derived." ma:internalName="_Source"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cc2597-e8fd-4279-ac06-bd7c891938be" elementFormDefault="qualified">
    <xsd:import namespace="http://schemas.microsoft.com/office/2006/documentManagement/types"/>
    <xsd:import namespace="http://schemas.microsoft.com/office/infopath/2007/PartnerControls"/>
    <xsd:element name="SharedWithUsers" ma:index="2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0"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ad8da0f-3542-4e50-96c8-f1f698624e86" elementFormDefault="qualified">
    <xsd:import namespace="http://schemas.microsoft.com/office/2006/documentManagement/types"/>
    <xsd:import namespace="http://schemas.microsoft.com/office/infopath/2007/PartnerControls"/>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AutoTags" ma:index="33" nillable="true" ma:displayName="Tags" ma:internalName="MediaServiceAutoTags" ma:readOnly="true">
      <xsd:simpleType>
        <xsd:restriction base="dms:Text"/>
      </xsd:simpleType>
    </xsd:element>
    <xsd:element name="MediaServiceOCR" ma:index="34" nillable="true" ma:displayName="Extracted Text" ma:internalName="MediaServiceOCR" ma:readOnly="true">
      <xsd:simpleType>
        <xsd:restriction base="dms:Note">
          <xsd:maxLength value="255"/>
        </xsd:restriction>
      </xsd:simpleType>
    </xsd:element>
    <xsd:element name="MediaServiceGenerationTime" ma:index="35" nillable="true" ma:displayName="MediaServiceGenerationTime" ma:hidden="true" ma:internalName="MediaServiceGenerationTime" ma:readOnly="true">
      <xsd:simpleType>
        <xsd:restriction base="dms:Text"/>
      </xsd:simpleType>
    </xsd:element>
    <xsd:element name="MediaServiceEventHashCode" ma:index="36" nillable="true" ma:displayName="MediaServiceEventHashCode" ma:hidden="true" ma:internalName="MediaServiceEventHashCode" ma:readOnly="true">
      <xsd:simpleType>
        <xsd:restriction base="dms:Text"/>
      </xsd:simpleType>
    </xsd:element>
    <xsd:element name="lcf76f155ced4ddcb4097134ff3c332f" ma:index="40" nillable="true" ma:taxonomy="true" ma:internalName="lcf76f155ced4ddcb4097134ff3c332f" ma:taxonomyFieldName="MediaServiceImageTags" ma:displayName="Image Tags" ma:readOnly="false" ma:fieldId="{5cf76f15-5ced-4ddc-b409-7134ff3c332f}" ma:taxonomyMulti="true" ma:sspId="29f62856-1543-49d4-a736-4569d363f53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41" nillable="true" ma:displayName="MediaServiceObjectDetectorVersions" ma:hidden="true" ma:indexed="true" ma:internalName="MediaServiceObjectDetectorVersions" ma:readOnly="true">
      <xsd:simpleType>
        <xsd:restriction base="dms:Text"/>
      </xsd:simpleType>
    </xsd:element>
    <xsd:element name="MediaServiceSearchProperties" ma:index="42" nillable="true" ma:displayName="MediaServiceSearchProperties" ma:hidden="true" ma:internalName="MediaServiceSearchProperties" ma:readOnly="true">
      <xsd:simpleType>
        <xsd:restriction base="dms:Note"/>
      </xsd:simpleType>
    </xsd:element>
    <xsd:element name="MediaServiceDateTaken" ma:index="43" nillable="true" ma:displayName="MediaServiceDateTaken" ma:description="" ma:hidden="true" ma:indexed="true" ma:internalName="MediaServiceDateTaken" ma:readOnly="true">
      <xsd:simpleType>
        <xsd:restriction base="dms:Text"/>
      </xsd:simpleType>
    </xsd:element>
    <xsd:element name="MediaServiceLocation" ma:index="44" nillable="true" ma:displayName="Location" ma:description="" ma:indexed="true" ma:internalName="MediaServiceLocation" ma:readOnly="true">
      <xsd:simpleType>
        <xsd:restriction base="dms:Text"/>
      </xsd:simpleType>
    </xsd:element>
    <xsd:element name="MediaLengthInSeconds" ma:index="4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29f62856-1543-49d4-a736-4569d363f533" ContentTypeId="0x0101"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Record xmlns="4ffa91fb-a0ff-4ac5-b2db-65c790d184a4">Shared</Record>
    <Document_x0020_Creation_x0020_Date xmlns="4ffa91fb-a0ff-4ac5-b2db-65c790d184a4">2025-08-21T04:00:00+00:00</Document_x0020_Creation_x0020_Date>
    <Language xmlns="http://schemas.microsoft.com/sharepoint/v3">English</Language>
    <_Source xmlns="http://schemas.microsoft.com/sharepoint/v3/fields" xsi:nil="true"/>
    <_ip_UnifiedCompliancePolicyUIAction xmlns="http://schemas.microsoft.com/sharepoint/v3" xsi:nil="true"/>
    <j747ac98061d40f0aa7bd47e1db5675d xmlns="4ffa91fb-a0ff-4ac5-b2db-65c790d184a4">
      <Terms xmlns="http://schemas.microsoft.com/office/infopath/2007/PartnerControls"/>
    </j747ac98061d40f0aa7bd47e1db5675d>
    <e3f09c3df709400db2417a7161762d62 xmlns="4ffa91fb-a0ff-4ac5-b2db-65c790d184a4">
      <Terms xmlns="http://schemas.microsoft.com/office/infopath/2007/PartnerControls"/>
    </e3f09c3df709400db2417a7161762d62>
    <External_x0020_Contributor xmlns="4ffa91fb-a0ff-4ac5-b2db-65c790d184a4" xsi:nil="true"/>
    <TaxKeywordTaxHTField xmlns="4ffa91fb-a0ff-4ac5-b2db-65c790d184a4">
      <Terms xmlns="http://schemas.microsoft.com/office/infopath/2007/PartnerControls">
        <TermInfo xmlns="http://schemas.microsoft.com/office/infopath/2007/PartnerControls">
          <TermName xmlns="http://schemas.microsoft.com/office/infopath/2007/PartnerControls">WQP</TermName>
          <TermId xmlns="http://schemas.microsoft.com/office/infopath/2007/PartnerControls">861c722c-180d-43e1-80b8-33d41ec30c14</TermId>
        </TermInfo>
        <TermInfo xmlns="http://schemas.microsoft.com/office/infopath/2007/PartnerControls">
          <TermName xmlns="http://schemas.microsoft.com/office/infopath/2007/PartnerControls">Water Data</TermName>
          <TermId xmlns="http://schemas.microsoft.com/office/infopath/2007/PartnerControls">6e1ac564-93ea-4038-bda2-370f8c607ada</TermId>
        </TermInfo>
        <TermInfo xmlns="http://schemas.microsoft.com/office/infopath/2007/PartnerControls">
          <TermName xmlns="http://schemas.microsoft.com/office/infopath/2007/PartnerControls">Water Quality Portal</TermName>
          <TermId xmlns="http://schemas.microsoft.com/office/infopath/2007/PartnerControls">9882d79d-81b0-44c3-9576-aa256ff4f6aa</TermId>
        </TermInfo>
        <TermInfo xmlns="http://schemas.microsoft.com/office/infopath/2007/PartnerControls">
          <TermName xmlns="http://schemas.microsoft.com/office/infopath/2007/PartnerControls">12Dichloroethane</TermName>
          <TermId xmlns="http://schemas.microsoft.com/office/infopath/2007/PartnerControls">b26867e0-e188-4d8d-b848-2e1a306b3e93</TermId>
        </TermInfo>
        <TermInfo xmlns="http://schemas.microsoft.com/office/infopath/2007/PartnerControls">
          <TermName xmlns="http://schemas.microsoft.com/office/infopath/2007/PartnerControls">CASRN 107-06-2</TermName>
          <TermId xmlns="http://schemas.microsoft.com/office/infopath/2007/PartnerControls">f01d8752-e9a4-4691-bb25-53c3aaed59fd</TermId>
        </TermInfo>
      </Terms>
    </TaxKeywordTaxHTField>
    <_ip_UnifiedCompliancePolicyProperties xmlns="http://schemas.microsoft.com/sharepoint/v3" xsi:nil="true"/>
    <Rights xmlns="4ffa91fb-a0ff-4ac5-b2db-65c790d184a4" xsi:nil="true"/>
    <lcf76f155ced4ddcb4097134ff3c332f xmlns="ead8da0f-3542-4e50-96c8-f1f698624e86">
      <Terms xmlns="http://schemas.microsoft.com/office/infopath/2007/PartnerControls"/>
    </lcf76f155ced4ddcb4097134ff3c332f>
    <EPA_x0020_Office xmlns="4ffa91fb-a0ff-4ac5-b2db-65c790d184a4" xsi:nil="true"/>
    <CategoryDescription xmlns="http://schemas.microsoft.com/sharepoint.v3" xsi:nil="true"/>
    <Identifier xmlns="4ffa91fb-a0ff-4ac5-b2db-65c790d184a4" xsi:nil="true"/>
    <_Coverage xmlns="http://schemas.microsoft.com/sharepoint/v3/fields" xsi:nil="true"/>
    <Creator xmlns="4ffa91fb-a0ff-4ac5-b2db-65c790d184a4">
      <UserInfo>
        <DisplayName/>
        <AccountId xsi:nil="true"/>
        <AccountType/>
      </UserInfo>
    </Creator>
    <EPA_x0020_Related_x0020_Documents xmlns="4ffa91fb-a0ff-4ac5-b2db-65c790d184a4" xsi:nil="true"/>
    <EPA_x0020_Contributor xmlns="4ffa91fb-a0ff-4ac5-b2db-65c790d184a4">
      <UserInfo>
        <DisplayName/>
        <AccountId xsi:nil="true"/>
        <AccountType/>
      </UserInfo>
    </EPA_x0020_Contributor>
    <TaxCatchAll xmlns="4ffa91fb-a0ff-4ac5-b2db-65c790d184a4">
      <Value>1707</Value>
      <Value>1673</Value>
      <Value>1706</Value>
      <Value>1671</Value>
      <Value>1888</Value>
    </TaxCatchAll>
  </documentManagement>
</p:properties>
</file>

<file path=customXml/itemProps1.xml><?xml version="1.0" encoding="utf-8"?>
<ds:datastoreItem xmlns:ds="http://schemas.openxmlformats.org/officeDocument/2006/customXml" ds:itemID="{09966734-E26A-4EE8-8550-ADE315FCDB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ffa91fb-a0ff-4ac5-b2db-65c790d184a4"/>
    <ds:schemaRef ds:uri="http://schemas.microsoft.com/sharepoint.v3"/>
    <ds:schemaRef ds:uri="http://schemas.microsoft.com/sharepoint/v3/fields"/>
    <ds:schemaRef ds:uri="fecc2597-e8fd-4279-ac06-bd7c891938be"/>
    <ds:schemaRef ds:uri="ead8da0f-3542-4e50-96c8-f1f698624e8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1F06BCB-2D47-45B9-B782-F43DB41A2B13}">
  <ds:schemaRefs>
    <ds:schemaRef ds:uri="Microsoft.SharePoint.Taxonomy.ContentTypeSync"/>
  </ds:schemaRefs>
</ds:datastoreItem>
</file>

<file path=customXml/itemProps3.xml><?xml version="1.0" encoding="utf-8"?>
<ds:datastoreItem xmlns:ds="http://schemas.openxmlformats.org/officeDocument/2006/customXml" ds:itemID="{0E4539B4-8FB5-437B-8A6B-8DA44C6FF05E}">
  <ds:schemaRefs>
    <ds:schemaRef ds:uri="http://schemas.microsoft.com/sharepoint/v3/contenttype/forms"/>
  </ds:schemaRefs>
</ds:datastoreItem>
</file>

<file path=customXml/itemProps4.xml><?xml version="1.0" encoding="utf-8"?>
<ds:datastoreItem xmlns:ds="http://schemas.openxmlformats.org/officeDocument/2006/customXml" ds:itemID="{33C4AE06-F7E1-463B-82C8-E6A3F243EFDF}">
  <ds:schemaRefs>
    <ds:schemaRef ds:uri="http://schemas.microsoft.com/sharepoint.v3"/>
    <ds:schemaRef ds:uri="http://schemas.microsoft.com/sharepoint/v3"/>
    <ds:schemaRef ds:uri="http://schemas.microsoft.com/office/2006/metadata/properties"/>
    <ds:schemaRef ds:uri="ead8da0f-3542-4e50-96c8-f1f698624e86"/>
    <ds:schemaRef ds:uri="http://schemas.microsoft.com/office/infopath/2007/PartnerControls"/>
    <ds:schemaRef ds:uri="http://purl.org/dc/dcmitype/"/>
    <ds:schemaRef ds:uri="http://purl.org/dc/elements/1.1/"/>
    <ds:schemaRef ds:uri="http://www.w3.org/XML/1998/namespace"/>
    <ds:schemaRef ds:uri="http://schemas.microsoft.com/office/2006/documentManagement/types"/>
    <ds:schemaRef ds:uri="http://purl.org/dc/terms/"/>
    <ds:schemaRef ds:uri="http://schemas.openxmlformats.org/package/2006/metadata/core-properties"/>
    <ds:schemaRef ds:uri="fecc2597-e8fd-4279-ac06-bd7c891938be"/>
    <ds:schemaRef ds:uri="http://schemas.microsoft.com/sharepoint/v3/fields"/>
    <ds:schemaRef ds:uri="4ffa91fb-a0ff-4ac5-b2db-65c790d184a4"/>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Title Page</vt:lpstr>
      <vt:lpstr>Read Me</vt:lpstr>
      <vt:lpstr>Groundwater_data_filtered</vt:lpstr>
      <vt:lpstr>Surface_water_data_filtered</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Water Quality Portal Data for 1,2-Dichloroethane</dc:title>
  <dc:subject>Risk Evaluation for 1,2-Dichloroethane</dc:subject>
  <dc:creator>US EPA</dc:creator>
  <cp:keywords>WQP; Water Data; 12Dichloroethane; CASRN 107-06-2; Water Quality Portal</cp:keywords>
  <dc:description/>
  <cp:lastModifiedBy>Stanfield, Kelley</cp:lastModifiedBy>
  <cp:revision/>
  <dcterms:created xsi:type="dcterms:W3CDTF">2025-08-01T21:08:57Z</dcterms:created>
  <dcterms:modified xsi:type="dcterms:W3CDTF">2026-04-29T18:19:32Z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0x010100D723352F79007E408EFF44D6142FFCE2</vt:lpwstr>
  </property>
  <property fmtid="{D5CDD505-2E9C-101B-9397-08002B2CF9AE}" pid="3" name="TaxKeyword">
    <vt:lpwstr>1707;#WQP|861c722c-180d-43e1-80b8-33d41ec30c14;#1888;#Water Data|6e1ac564-93ea-4038-bda2-370f8c607ada;#1706;#Water Quality Portal|9882d79d-81b0-44c3-9576-aa256ff4f6aa;#1671;#12Dichloroethane|b26867e0-e188-4d8d-b848-2e1a306b3e93;#1673;#CASRN 107-06-2|f01d8752-e9a4-4691-bb25-53c3aaed59fd</vt:lpwstr>
  </property>
  <property fmtid="{D5CDD505-2E9C-101B-9397-08002B2CF9AE}" pid="4" name="Document_x0020_Type">
    <vt:lpwstr/>
  </property>
  <property fmtid="{D5CDD505-2E9C-101B-9397-08002B2CF9AE}" pid="5" name="MediaServiceImageTags">
    <vt:lpwstr/>
  </property>
  <property fmtid="{D5CDD505-2E9C-101B-9397-08002B2CF9AE}" pid="6" name="EPA Subject">
    <vt:lpwstr/>
  </property>
  <property fmtid="{D5CDD505-2E9C-101B-9397-08002B2CF9AE}" pid="7" name="EPA_x0020_Subject">
    <vt:lpwstr/>
  </property>
  <property fmtid="{D5CDD505-2E9C-101B-9397-08002B2CF9AE}" pid="8" name="Document Type">
    <vt:lpwstr/>
  </property>
</Properties>
</file>